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  <p:sldMasterId id="2147483764" r:id="rId2"/>
    <p:sldMasterId id="2147483774" r:id="rId3"/>
    <p:sldMasterId id="2147483796" r:id="rId4"/>
    <p:sldMasterId id="2147483818" r:id="rId5"/>
  </p:sldMasterIdLst>
  <p:notesMasterIdLst>
    <p:notesMasterId r:id="rId9"/>
  </p:notesMasterIdLst>
  <p:sldIdLst>
    <p:sldId id="650" r:id="rId6"/>
    <p:sldId id="621" r:id="rId7"/>
    <p:sldId id="65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64B0F15-99A5-4DFA-8CE3-4D0FD18E5D25}">
          <p14:sldIdLst>
            <p14:sldId id="650"/>
            <p14:sldId id="621"/>
            <p14:sldId id="65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neet Budhiraja" initials="VB" lastIdx="1" clrIdx="0">
    <p:extLst>
      <p:ext uri="{19B8F6BF-5375-455C-9EA6-DF929625EA0E}">
        <p15:presenceInfo xmlns:p15="http://schemas.microsoft.com/office/powerpoint/2012/main" userId="0a7ccf713faf6f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C2C14-498C-41FF-A118-AFFE8768BBFB}" v="2" dt="2020-05-17T08:02:14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3817" autoAdjust="0"/>
  </p:normalViewPr>
  <p:slideViewPr>
    <p:cSldViewPr snapToGrid="0">
      <p:cViewPr varScale="1">
        <p:scale>
          <a:sx n="80" d="100"/>
          <a:sy n="80" d="100"/>
        </p:scale>
        <p:origin x="6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3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eet Budhiraja" userId="0a7ccf713faf6f5b" providerId="LiveId" clId="{966C2C14-498C-41FF-A118-AFFE8768BBFB}"/>
    <pc:docChg chg="custSel addSld delSld modSld modSection">
      <pc:chgData name="Vineet Budhiraja" userId="0a7ccf713faf6f5b" providerId="LiveId" clId="{966C2C14-498C-41FF-A118-AFFE8768BBFB}" dt="2020-05-17T08:02:17.937" v="183" actId="47"/>
      <pc:docMkLst>
        <pc:docMk/>
      </pc:docMkLst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556169378" sldId="25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622609327" sldId="258"/>
        </pc:sldMkLst>
      </pc:sldChg>
      <pc:sldChg chg="del">
        <pc:chgData name="Vineet Budhiraja" userId="0a7ccf713faf6f5b" providerId="LiveId" clId="{966C2C14-498C-41FF-A118-AFFE8768BBFB}" dt="2020-05-17T08:02:17.937" v="183" actId="47"/>
        <pc:sldMkLst>
          <pc:docMk/>
          <pc:sldMk cId="1165665590" sldId="407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007407759" sldId="481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89721135" sldId="484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470938675" sldId="487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333206927" sldId="488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759104696" sldId="49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977620989" sldId="492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612008437" sldId="495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777384506" sldId="49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294743688" sldId="49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494075375" sldId="504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287089870" sldId="511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563671205" sldId="559"/>
        </pc:sldMkLst>
      </pc:sldChg>
      <pc:sldChg chg="del">
        <pc:chgData name="Vineet Budhiraja" userId="0a7ccf713faf6f5b" providerId="LiveId" clId="{966C2C14-498C-41FF-A118-AFFE8768BBFB}" dt="2020-05-17T07:59:14.265" v="36" actId="47"/>
        <pc:sldMkLst>
          <pc:docMk/>
          <pc:sldMk cId="1680081591" sldId="568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939279857" sldId="56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828319917" sldId="57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983196419" sldId="573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910155400" sldId="574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778618556" sldId="578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015755870" sldId="57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760789978" sldId="581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816205709" sldId="584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341362797" sldId="585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00042778" sldId="58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820419448" sldId="587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006029078" sldId="588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853556997" sldId="58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640678541" sldId="59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30775576" sldId="591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397399000" sldId="592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305298077" sldId="594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850978975" sldId="595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012103039" sldId="59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058158592" sldId="60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9007006" sldId="601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889914715" sldId="602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348328801" sldId="603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508595193" sldId="607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4221930341" sldId="60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612927306" sldId="61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415218058" sldId="613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275832596" sldId="615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88327333" sldId="61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951196881" sldId="617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572033944" sldId="61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534459450" sldId="62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440055747" sldId="622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211516156" sldId="624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380618641" sldId="625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674330127" sldId="62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107246201" sldId="62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982652575" sldId="63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172480435" sldId="631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31177517" sldId="632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759266524" sldId="633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866173158" sldId="634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784594779" sldId="635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970120532" sldId="63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543163672" sldId="637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830705895" sldId="638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917204188" sldId="639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279064163" sldId="640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449136571" sldId="643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414668559" sldId="645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76701792" sldId="646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59568019" sldId="647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4160035742" sldId="648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2274175554" sldId="649"/>
        </pc:sldMkLst>
      </pc:sldChg>
      <pc:sldChg chg="modSp mod">
        <pc:chgData name="Vineet Budhiraja" userId="0a7ccf713faf6f5b" providerId="LiveId" clId="{966C2C14-498C-41FF-A118-AFFE8768BBFB}" dt="2020-05-17T08:02:15.805" v="182" actId="27636"/>
        <pc:sldMkLst>
          <pc:docMk/>
          <pc:sldMk cId="1200480434" sldId="650"/>
        </pc:sldMkLst>
        <pc:spChg chg="mod">
          <ac:chgData name="Vineet Budhiraja" userId="0a7ccf713faf6f5b" providerId="LiveId" clId="{966C2C14-498C-41FF-A118-AFFE8768BBFB}" dt="2020-05-17T07:58:41.217" v="8" actId="20577"/>
          <ac:spMkLst>
            <pc:docMk/>
            <pc:sldMk cId="1200480434" sldId="650"/>
            <ac:spMk id="2" creationId="{3DB12C7C-1F23-4B17-955F-E0F66288DF09}"/>
          </ac:spMkLst>
        </pc:spChg>
        <pc:spChg chg="mod">
          <ac:chgData name="Vineet Budhiraja" userId="0a7ccf713faf6f5b" providerId="LiveId" clId="{966C2C14-498C-41FF-A118-AFFE8768BBFB}" dt="2020-05-17T08:02:15.805" v="182" actId="27636"/>
          <ac:spMkLst>
            <pc:docMk/>
            <pc:sldMk cId="1200480434" sldId="650"/>
            <ac:spMk id="3" creationId="{5FD3EE86-B333-4E7D-9055-3E5A8830EFDC}"/>
          </ac:spMkLst>
        </pc:spChg>
        <pc:picChg chg="mod">
          <ac:chgData name="Vineet Budhiraja" userId="0a7ccf713faf6f5b" providerId="LiveId" clId="{966C2C14-498C-41FF-A118-AFFE8768BBFB}" dt="2020-05-17T07:59:08.470" v="34" actId="1076"/>
          <ac:picMkLst>
            <pc:docMk/>
            <pc:sldMk cId="1200480434" sldId="650"/>
            <ac:picMk id="5122" creationId="{D6C0F56C-58F2-4830-B7EF-781487A40C68}"/>
          </ac:picMkLst>
        </pc:picChg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656868694" sldId="651"/>
        </pc:sldMkLst>
      </pc:sldChg>
      <pc:sldChg chg="modSp new mod">
        <pc:chgData name="Vineet Budhiraja" userId="0a7ccf713faf6f5b" providerId="LiveId" clId="{966C2C14-498C-41FF-A118-AFFE8768BBFB}" dt="2020-05-17T08:01:54.510" v="174" actId="20577"/>
        <pc:sldMkLst>
          <pc:docMk/>
          <pc:sldMk cId="3627418386" sldId="651"/>
        </pc:sldMkLst>
        <pc:spChg chg="mod">
          <ac:chgData name="Vineet Budhiraja" userId="0a7ccf713faf6f5b" providerId="LiveId" clId="{966C2C14-498C-41FF-A118-AFFE8768BBFB}" dt="2020-05-17T08:01:26.854" v="80" actId="20577"/>
          <ac:spMkLst>
            <pc:docMk/>
            <pc:sldMk cId="3627418386" sldId="651"/>
            <ac:spMk id="2" creationId="{C030E752-C187-4DEA-A0E2-A5C4DA973C5B}"/>
          </ac:spMkLst>
        </pc:spChg>
        <pc:spChg chg="mod">
          <ac:chgData name="Vineet Budhiraja" userId="0a7ccf713faf6f5b" providerId="LiveId" clId="{966C2C14-498C-41FF-A118-AFFE8768BBFB}" dt="2020-05-17T08:01:54.510" v="174" actId="20577"/>
          <ac:spMkLst>
            <pc:docMk/>
            <pc:sldMk cId="3627418386" sldId="651"/>
            <ac:spMk id="3" creationId="{80A16D72-F33B-46B9-A0F7-16F1CA6491A8}"/>
          </ac:spMkLst>
        </pc:spChg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1887190818" sldId="652"/>
        </pc:sldMkLst>
      </pc:sldChg>
      <pc:sldChg chg="del">
        <pc:chgData name="Vineet Budhiraja" userId="0a7ccf713faf6f5b" providerId="LiveId" clId="{966C2C14-498C-41FF-A118-AFFE8768BBFB}" dt="2020-05-17T07:58:33.850" v="0" actId="47"/>
        <pc:sldMkLst>
          <pc:docMk/>
          <pc:sldMk cId="3748408711" sldId="6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B38F9-C7C1-4F55-B15C-7805DBB75982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D4C18-869F-4C33-9670-D5AB1C70A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08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0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image" Target="../media/image4.jpe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38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3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 descr="Image result for iimrohtak">
            <a:extLst>
              <a:ext uri="{FF2B5EF4-FFF2-40B4-BE49-F238E27FC236}">
                <a16:creationId xmlns:a16="http://schemas.microsoft.com/office/drawing/2014/main" id="{9CF4AAC3-04D3-4525-878F-45B14D4191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3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0" name="Picture 2" descr="Image result for iimrohtak">
            <a:extLst>
              <a:ext uri="{FF2B5EF4-FFF2-40B4-BE49-F238E27FC236}">
                <a16:creationId xmlns:a16="http://schemas.microsoft.com/office/drawing/2014/main" id="{21F2CFE2-A7EB-4309-9B61-B38184EF1D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47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Image result for iimrohtak">
            <a:extLst>
              <a:ext uri="{FF2B5EF4-FFF2-40B4-BE49-F238E27FC236}">
                <a16:creationId xmlns:a16="http://schemas.microsoft.com/office/drawing/2014/main" id="{ECED5FE4-193D-4B12-9B24-C8B91B7F72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82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Image result for iimrohtak">
            <a:extLst>
              <a:ext uri="{FF2B5EF4-FFF2-40B4-BE49-F238E27FC236}">
                <a16:creationId xmlns:a16="http://schemas.microsoft.com/office/drawing/2014/main" id="{62A6FAF1-30A6-4296-B592-D79E36C2AB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58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Image result for iimrohtak">
            <a:extLst>
              <a:ext uri="{FF2B5EF4-FFF2-40B4-BE49-F238E27FC236}">
                <a16:creationId xmlns:a16="http://schemas.microsoft.com/office/drawing/2014/main" id="{4591A23E-9723-4EDB-B78B-BA8D6F9518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41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5/17/2020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 descr="Image result for iimrohtak">
            <a:extLst>
              <a:ext uri="{FF2B5EF4-FFF2-40B4-BE49-F238E27FC236}">
                <a16:creationId xmlns:a16="http://schemas.microsoft.com/office/drawing/2014/main" id="{11192C41-BEE0-4547-8AC6-B725636289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303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5/17/2020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2" descr="Image result for iimrohtak">
            <a:extLst>
              <a:ext uri="{FF2B5EF4-FFF2-40B4-BE49-F238E27FC236}">
                <a16:creationId xmlns:a16="http://schemas.microsoft.com/office/drawing/2014/main" id="{B5184CBA-3032-4EF0-9C49-A0EC84406E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54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2" descr="Image result for iimrohtak">
            <a:extLst>
              <a:ext uri="{FF2B5EF4-FFF2-40B4-BE49-F238E27FC236}">
                <a16:creationId xmlns:a16="http://schemas.microsoft.com/office/drawing/2014/main" id="{8761B169-DAB2-43B1-8A13-C4120EEB26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42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iimrohtak">
            <a:extLst>
              <a:ext uri="{FF2B5EF4-FFF2-40B4-BE49-F238E27FC236}">
                <a16:creationId xmlns:a16="http://schemas.microsoft.com/office/drawing/2014/main" id="{A1E5F64D-9655-4175-9B45-0863B9FB10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67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iimrohtak">
            <a:extLst>
              <a:ext uri="{FF2B5EF4-FFF2-40B4-BE49-F238E27FC236}">
                <a16:creationId xmlns:a16="http://schemas.microsoft.com/office/drawing/2014/main" id="{BE8EBF07-F23B-4F73-BC06-BCB17EE9AE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965" y="528641"/>
            <a:ext cx="660744" cy="66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134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3" descr="titelslide">
            <a:extLst>
              <a:ext uri="{FF2B5EF4-FFF2-40B4-BE49-F238E27FC236}">
                <a16:creationId xmlns:a16="http://schemas.microsoft.com/office/drawing/2014/main" id="{D157F6A5-EE03-4E61-B333-067A4DF201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7" t="19601" r="16830" b="19916"/>
          <a:stretch>
            <a:fillRect/>
          </a:stretch>
        </p:blipFill>
        <p:spPr bwMode="gray">
          <a:xfrm>
            <a:off x="2008718" y="1314451"/>
            <a:ext cx="8183033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me">
            <a:extLst>
              <a:ext uri="{FF2B5EF4-FFF2-40B4-BE49-F238E27FC236}">
                <a16:creationId xmlns:a16="http://schemas.microsoft.com/office/drawing/2014/main" id="{9DD30B44-A163-4F0A-AC89-CD8A34199037}"/>
              </a:ext>
            </a:extLst>
          </p:cNvPr>
          <p:cNvSpPr txBox="1">
            <a:spLocks/>
          </p:cNvSpPr>
          <p:nvPr userDrawn="1">
            <p:custDataLst>
              <p:tags r:id="rId1"/>
            </p:custDataLst>
          </p:nvPr>
        </p:nvSpPr>
        <p:spPr bwMode="gray">
          <a:xfrm>
            <a:off x="6576485" y="1387475"/>
            <a:ext cx="3551767" cy="287338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6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400" dirty="0" err="1"/>
              <a:t>Panalpina</a:t>
            </a:r>
            <a:r>
              <a:rPr lang="en-US" sz="1400" dirty="0"/>
              <a:t> @ LinkedIn</a:t>
            </a:r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8EB2CB83-843B-494D-99B9-CDAF4391F681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 bwMode="gray">
          <a:xfrm>
            <a:off x="6576485" y="1725614"/>
            <a:ext cx="3551767" cy="28892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6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400" dirty="0"/>
              <a:t>Amsterdam, November 11 &amp; 12, 2015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51479" y="2132820"/>
            <a:ext cx="7681068" cy="2160300"/>
          </a:xfrm>
        </p:spPr>
        <p:txBody>
          <a:bodyPr rtlCol="0" anchor="ctr">
            <a:noAutofit/>
          </a:bodyPr>
          <a:lstStyle>
            <a:lvl1pPr algn="l">
              <a:defRPr lang="en-US"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517310" y="4409198"/>
            <a:ext cx="3552493" cy="720100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algn="ctr">
              <a:buClr>
                <a:srgbClr val="000000"/>
              </a:buClr>
              <a:defRPr lang="en-US" sz="2000" dirty="0">
                <a:solidFill>
                  <a:schemeClr val="tx2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177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1" y="1052736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8627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1" y="1052736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2300" y="1844676"/>
            <a:ext cx="11042651" cy="4537075"/>
          </a:xfrm>
          <a:prstGeom prst="rect">
            <a:avLst/>
          </a:prstGeom>
        </p:spPr>
        <p:txBody>
          <a:bodyPr/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  <a:lvl6pPr marL="976313" indent="-265113">
              <a:defRPr/>
            </a:lvl6pPr>
            <a:lvl8pPr marL="976313" indent="-265113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994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1" y="1052736"/>
            <a:ext cx="11042651" cy="369332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02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 bwMode="gray">
          <a:xfrm>
            <a:off x="622301" y="1844676"/>
            <a:ext cx="5378451" cy="4537075"/>
          </a:xfrm>
          <a:prstGeom prst="rect">
            <a:avLst/>
          </a:prstGeom>
        </p:spPr>
        <p:txBody>
          <a:bodyPr/>
          <a:lstStyle>
            <a:lvl6pPr marL="976313" indent="-265113">
              <a:defRPr/>
            </a:lvl6pPr>
            <a:lvl8pPr marL="976313" indent="-265113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/>
          </p:nvPr>
        </p:nvSpPr>
        <p:spPr bwMode="gray">
          <a:xfrm>
            <a:off x="6288618" y="1844676"/>
            <a:ext cx="5376333" cy="4537075"/>
          </a:xfrm>
          <a:prstGeom prst="rect">
            <a:avLst/>
          </a:prstGeom>
        </p:spPr>
        <p:txBody>
          <a:bodyPr/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 smtClean="0"/>
            </a:lvl5pPr>
            <a:lvl6pPr>
              <a:defRPr lang="de-DE" dirty="0" smtClean="0"/>
            </a:lvl6pPr>
            <a:lvl7pPr>
              <a:defRPr lang="de-DE" dirty="0" smtClean="0"/>
            </a:lvl7pPr>
            <a:lvl8pPr>
              <a:defRPr lang="de-DE" dirty="0" smtClean="0"/>
            </a:lvl8pPr>
            <a:lvl9pPr>
              <a:defRPr lang="de-DE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622301" y="1052514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2560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1"/>
          </p:nvPr>
        </p:nvSpPr>
        <p:spPr bwMode="gray">
          <a:xfrm>
            <a:off x="6288618" y="1844676"/>
            <a:ext cx="5376333" cy="4537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 bwMode="gray">
          <a:xfrm>
            <a:off x="622302" y="1844676"/>
            <a:ext cx="5378449" cy="4537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622301" y="1052514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2283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2269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68EABE5-B59F-48D3-8EA5-3326A71D8912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48000" tIns="46800" rIns="64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chemeClr val="tx2"/>
              </a:solidFill>
              <a:latin typeface="+mn-lt"/>
              <a:cs typeface="+mn-cs"/>
            </a:endParaRP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176DB62D-925B-45DB-BC0B-A169FC522289}"/>
              </a:ext>
            </a:extLst>
          </p:cNvPr>
          <p:cNvCxnSpPr/>
          <p:nvPr userDrawn="1"/>
        </p:nvCxnSpPr>
        <p:spPr bwMode="gray">
          <a:xfrm>
            <a:off x="0" y="1989138"/>
            <a:ext cx="12192000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D63EBDAC-7D59-4C87-B5EC-0D30C8510DFC}"/>
              </a:ext>
            </a:extLst>
          </p:cNvPr>
          <p:cNvCxnSpPr/>
          <p:nvPr userDrawn="1"/>
        </p:nvCxnSpPr>
        <p:spPr bwMode="gray">
          <a:xfrm>
            <a:off x="0" y="4941888"/>
            <a:ext cx="12192000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C24AD273-9267-439B-8455-3E632C32D628}"/>
              </a:ext>
            </a:extLst>
          </p:cNvPr>
          <p:cNvCxnSpPr/>
          <p:nvPr userDrawn="1"/>
        </p:nvCxnSpPr>
        <p:spPr bwMode="gray">
          <a:xfrm>
            <a:off x="0" y="2060575"/>
            <a:ext cx="12192000" cy="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D71BB42F-D5EE-40F0-91BE-E91B49D24074}"/>
              </a:ext>
            </a:extLst>
          </p:cNvPr>
          <p:cNvCxnSpPr/>
          <p:nvPr userDrawn="1"/>
        </p:nvCxnSpPr>
        <p:spPr bwMode="gray">
          <a:xfrm>
            <a:off x="0" y="4868863"/>
            <a:ext cx="12192000" cy="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9624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109674"/>
            <a:ext cx="12192000" cy="710067"/>
          </a:xfr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rtlCol="0" anchor="ctr"/>
          <a:lstStyle>
            <a:lvl1pPr>
              <a:defRPr lang="en-US" sz="4000"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044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3">
            <a:extLst>
              <a:ext uri="{FF2B5EF4-FFF2-40B4-BE49-F238E27FC236}">
                <a16:creationId xmlns:a16="http://schemas.microsoft.com/office/drawing/2014/main" id="{EC3EBD34-B338-47C0-B109-D85402132E74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 bwMode="gray">
          <a:xfrm>
            <a:off x="0" y="2133601"/>
            <a:ext cx="12192000" cy="34925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FC5E14C4-9CCA-4067-AEB5-455008B30E9E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 bwMode="gray">
          <a:xfrm>
            <a:off x="0" y="2024064"/>
            <a:ext cx="12192000" cy="73025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Textfeld 5">
            <a:extLst>
              <a:ext uri="{FF2B5EF4-FFF2-40B4-BE49-F238E27FC236}">
                <a16:creationId xmlns:a16="http://schemas.microsoft.com/office/drawing/2014/main" id="{D99C1258-FDE2-44B7-B58B-1409A9D8E871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 bwMode="gray">
          <a:xfrm>
            <a:off x="0" y="1881188"/>
            <a:ext cx="12192000" cy="107950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Textfeld 6">
            <a:extLst>
              <a:ext uri="{FF2B5EF4-FFF2-40B4-BE49-F238E27FC236}">
                <a16:creationId xmlns:a16="http://schemas.microsoft.com/office/drawing/2014/main" id="{4F8A037D-3B25-4B55-A3C3-B4E07807720C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 bwMode="gray">
          <a:xfrm>
            <a:off x="0" y="4724401"/>
            <a:ext cx="12192000" cy="36513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204270"/>
            <a:ext cx="12192000" cy="2520875"/>
          </a:xfrm>
          <a:solidFill>
            <a:schemeClr val="tx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rtlCol="0" anchor="ctr">
            <a:noAutofit/>
          </a:bodyPr>
          <a:lstStyle>
            <a:lvl1pPr algn="l">
              <a:defRPr lang="en-US" sz="40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024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A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n1000pxrotate.png">
            <a:extLst>
              <a:ext uri="{FF2B5EF4-FFF2-40B4-BE49-F238E27FC236}">
                <a16:creationId xmlns:a16="http://schemas.microsoft.com/office/drawing/2014/main" id="{455A3238-FCE3-474C-972C-40B4BD77F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75FBC0-AC8B-4171-8252-6ED4C81E5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967" y="6653213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8C40B7E9-1273-44E6-BC54-9B792D992275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2508251"/>
            <a:ext cx="5613400" cy="1038225"/>
            <a:chOff x="713425" y="2508272"/>
            <a:chExt cx="4208972" cy="103854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95C1163-8058-41EA-9E56-2D14A6B792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425" y="2661649"/>
              <a:ext cx="456316" cy="731785"/>
            </a:xfrm>
            <a:custGeom>
              <a:avLst/>
              <a:gdLst>
                <a:gd name="T0" fmla="*/ 0 w 598"/>
                <a:gd name="T1" fmla="*/ 0 h 959"/>
                <a:gd name="T2" fmla="*/ 2147483646 w 598"/>
                <a:gd name="T3" fmla="*/ 0 h 959"/>
                <a:gd name="T4" fmla="*/ 2147483646 w 598"/>
                <a:gd name="T5" fmla="*/ 2147483646 h 959"/>
                <a:gd name="T6" fmla="*/ 2147483646 w 598"/>
                <a:gd name="T7" fmla="*/ 2147483646 h 959"/>
                <a:gd name="T8" fmla="*/ 2147483646 w 598"/>
                <a:gd name="T9" fmla="*/ 2147483646 h 959"/>
                <a:gd name="T10" fmla="*/ 0 w 598"/>
                <a:gd name="T11" fmla="*/ 2147483646 h 959"/>
                <a:gd name="T12" fmla="*/ 0 w 598"/>
                <a:gd name="T13" fmla="*/ 0 h 9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8" h="959">
                  <a:moveTo>
                    <a:pt x="0" y="0"/>
                  </a:moveTo>
                  <a:lnTo>
                    <a:pt x="210" y="0"/>
                  </a:lnTo>
                  <a:lnTo>
                    <a:pt x="210" y="765"/>
                  </a:lnTo>
                  <a:lnTo>
                    <a:pt x="598" y="765"/>
                  </a:lnTo>
                  <a:lnTo>
                    <a:pt x="598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9D9F1CB-EEB6-424C-8CF1-4DF82AC0D2F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9261" y="2650966"/>
              <a:ext cx="177795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62A931C7-8154-4006-9946-B8754AE3D9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8115" y="2661649"/>
              <a:ext cx="517362" cy="731785"/>
            </a:xfrm>
            <a:custGeom>
              <a:avLst/>
              <a:gdLst>
                <a:gd name="T0" fmla="*/ 0 w 678"/>
                <a:gd name="T1" fmla="*/ 0 h 959"/>
                <a:gd name="T2" fmla="*/ 2147483646 w 678"/>
                <a:gd name="T3" fmla="*/ 0 h 959"/>
                <a:gd name="T4" fmla="*/ 2147483646 w 678"/>
                <a:gd name="T5" fmla="*/ 2147483646 h 959"/>
                <a:gd name="T6" fmla="*/ 2147483646 w 678"/>
                <a:gd name="T7" fmla="*/ 2147483646 h 959"/>
                <a:gd name="T8" fmla="*/ 2147483646 w 678"/>
                <a:gd name="T9" fmla="*/ 2147483646 h 959"/>
                <a:gd name="T10" fmla="*/ 2147483646 w 678"/>
                <a:gd name="T11" fmla="*/ 2147483646 h 959"/>
                <a:gd name="T12" fmla="*/ 2147483646 w 678"/>
                <a:gd name="T13" fmla="*/ 2147483646 h 959"/>
                <a:gd name="T14" fmla="*/ 2147483646 w 678"/>
                <a:gd name="T15" fmla="*/ 2147483646 h 959"/>
                <a:gd name="T16" fmla="*/ 2147483646 w 678"/>
                <a:gd name="T17" fmla="*/ 2147483646 h 959"/>
                <a:gd name="T18" fmla="*/ 2147483646 w 678"/>
                <a:gd name="T19" fmla="*/ 2147483646 h 959"/>
                <a:gd name="T20" fmla="*/ 2147483646 w 678"/>
                <a:gd name="T21" fmla="*/ 2147483646 h 959"/>
                <a:gd name="T22" fmla="*/ 0 w 678"/>
                <a:gd name="T23" fmla="*/ 2147483646 h 959"/>
                <a:gd name="T24" fmla="*/ 0 w 678"/>
                <a:gd name="T25" fmla="*/ 0 h 9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8" h="959">
                  <a:moveTo>
                    <a:pt x="0" y="0"/>
                  </a:moveTo>
                  <a:lnTo>
                    <a:pt x="201" y="0"/>
                  </a:lnTo>
                  <a:lnTo>
                    <a:pt x="201" y="574"/>
                  </a:lnTo>
                  <a:lnTo>
                    <a:pt x="430" y="309"/>
                  </a:lnTo>
                  <a:lnTo>
                    <a:pt x="678" y="309"/>
                  </a:lnTo>
                  <a:lnTo>
                    <a:pt x="414" y="609"/>
                  </a:lnTo>
                  <a:lnTo>
                    <a:pt x="671" y="959"/>
                  </a:lnTo>
                  <a:lnTo>
                    <a:pt x="418" y="959"/>
                  </a:lnTo>
                  <a:lnTo>
                    <a:pt x="206" y="638"/>
                  </a:lnTo>
                  <a:lnTo>
                    <a:pt x="201" y="638"/>
                  </a:lnTo>
                  <a:lnTo>
                    <a:pt x="201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B91C881D-0DDA-45BA-BB05-C4712A1AE7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548" y="2885229"/>
              <a:ext cx="481497" cy="508205"/>
            </a:xfrm>
            <a:custGeom>
              <a:avLst/>
              <a:gdLst>
                <a:gd name="T0" fmla="*/ 0 w 267"/>
                <a:gd name="T1" fmla="*/ 2147483646 h 282"/>
                <a:gd name="T2" fmla="*/ 2147483646 w 267"/>
                <a:gd name="T3" fmla="*/ 2147483646 h 282"/>
                <a:gd name="T4" fmla="*/ 2147483646 w 267"/>
                <a:gd name="T5" fmla="*/ 2147483646 h 282"/>
                <a:gd name="T6" fmla="*/ 2147483646 w 267"/>
                <a:gd name="T7" fmla="*/ 2147483646 h 282"/>
                <a:gd name="T8" fmla="*/ 2147483646 w 267"/>
                <a:gd name="T9" fmla="*/ 0 h 282"/>
                <a:gd name="T10" fmla="*/ 2147483646 w 267"/>
                <a:gd name="T11" fmla="*/ 2147483646 h 282"/>
                <a:gd name="T12" fmla="*/ 2147483646 w 267"/>
                <a:gd name="T13" fmla="*/ 2147483646 h 282"/>
                <a:gd name="T14" fmla="*/ 2147483646 w 267"/>
                <a:gd name="T15" fmla="*/ 2147483646 h 282"/>
                <a:gd name="T16" fmla="*/ 2147483646 w 267"/>
                <a:gd name="T17" fmla="*/ 2147483646 h 282"/>
                <a:gd name="T18" fmla="*/ 2147483646 w 267"/>
                <a:gd name="T19" fmla="*/ 2147483646 h 282"/>
                <a:gd name="T20" fmla="*/ 2147483646 w 267"/>
                <a:gd name="T21" fmla="*/ 2147483646 h 282"/>
                <a:gd name="T22" fmla="*/ 2147483646 w 267"/>
                <a:gd name="T23" fmla="*/ 2147483646 h 282"/>
                <a:gd name="T24" fmla="*/ 0 w 267"/>
                <a:gd name="T25" fmla="*/ 2147483646 h 282"/>
                <a:gd name="T26" fmla="*/ 0 w 267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7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95" y="23"/>
                    <a:pt x="123" y="0"/>
                    <a:pt x="164" y="0"/>
                  </a:cubicBezTo>
                  <a:cubicBezTo>
                    <a:pt x="251" y="0"/>
                    <a:pt x="267" y="57"/>
                    <a:pt x="267" y="131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1" y="75"/>
                    <a:pt x="137" y="75"/>
                  </a:cubicBezTo>
                  <a:cubicBezTo>
                    <a:pt x="92" y="75"/>
                    <a:pt x="86" y="110"/>
                    <a:pt x="86" y="146"/>
                  </a:cubicBezTo>
                  <a:cubicBezTo>
                    <a:pt x="86" y="282"/>
                    <a:pt x="86" y="282"/>
                    <a:pt x="86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CF39286B-5FA8-4D18-BEBC-39634F0599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21139" y="2881414"/>
              <a:ext cx="512020" cy="524993"/>
            </a:xfrm>
            <a:custGeom>
              <a:avLst/>
              <a:gdLst>
                <a:gd name="T0" fmla="*/ 2147483646 w 284"/>
                <a:gd name="T1" fmla="*/ 2147483646 h 291"/>
                <a:gd name="T2" fmla="*/ 2147483646 w 284"/>
                <a:gd name="T3" fmla="*/ 2147483646 h 291"/>
                <a:gd name="T4" fmla="*/ 2147483646 w 284"/>
                <a:gd name="T5" fmla="*/ 2147483646 h 291"/>
                <a:gd name="T6" fmla="*/ 2147483646 w 284"/>
                <a:gd name="T7" fmla="*/ 2147483646 h 291"/>
                <a:gd name="T8" fmla="*/ 2147483646 w 284"/>
                <a:gd name="T9" fmla="*/ 2147483646 h 291"/>
                <a:gd name="T10" fmla="*/ 2147483646 w 284"/>
                <a:gd name="T11" fmla="*/ 2147483646 h 291"/>
                <a:gd name="T12" fmla="*/ 0 w 284"/>
                <a:gd name="T13" fmla="*/ 2147483646 h 291"/>
                <a:gd name="T14" fmla="*/ 2147483646 w 284"/>
                <a:gd name="T15" fmla="*/ 0 h 291"/>
                <a:gd name="T16" fmla="*/ 2147483646 w 284"/>
                <a:gd name="T17" fmla="*/ 2147483646 h 291"/>
                <a:gd name="T18" fmla="*/ 2147483646 w 284"/>
                <a:gd name="T19" fmla="*/ 2147483646 h 291"/>
                <a:gd name="T20" fmla="*/ 2147483646 w 284"/>
                <a:gd name="T21" fmla="*/ 2147483646 h 291"/>
                <a:gd name="T22" fmla="*/ 2147483646 w 284"/>
                <a:gd name="T23" fmla="*/ 2147483646 h 291"/>
                <a:gd name="T24" fmla="*/ 2147483646 w 284"/>
                <a:gd name="T25" fmla="*/ 2147483646 h 291"/>
                <a:gd name="T26" fmla="*/ 2147483646 w 284"/>
                <a:gd name="T27" fmla="*/ 2147483646 h 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4" h="291">
                  <a:moveTo>
                    <a:pt x="199" y="114"/>
                  </a:moveTo>
                  <a:cubicBezTo>
                    <a:pt x="199" y="86"/>
                    <a:pt x="177" y="62"/>
                    <a:pt x="146" y="62"/>
                  </a:cubicBezTo>
                  <a:cubicBezTo>
                    <a:pt x="109" y="62"/>
                    <a:pt x="88" y="88"/>
                    <a:pt x="86" y="114"/>
                  </a:cubicBezTo>
                  <a:lnTo>
                    <a:pt x="199" y="114"/>
                  </a:lnTo>
                  <a:close/>
                  <a:moveTo>
                    <a:pt x="271" y="236"/>
                  </a:moveTo>
                  <a:cubicBezTo>
                    <a:pt x="243" y="271"/>
                    <a:pt x="199" y="291"/>
                    <a:pt x="154" y="291"/>
                  </a:cubicBezTo>
                  <a:cubicBezTo>
                    <a:pt x="69" y="291"/>
                    <a:pt x="0" y="234"/>
                    <a:pt x="0" y="146"/>
                  </a:cubicBezTo>
                  <a:cubicBezTo>
                    <a:pt x="0" y="57"/>
                    <a:pt x="69" y="0"/>
                    <a:pt x="154" y="0"/>
                  </a:cubicBezTo>
                  <a:cubicBezTo>
                    <a:pt x="234" y="0"/>
                    <a:pt x="284" y="57"/>
                    <a:pt x="284" y="146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86" y="172"/>
                    <a:pt x="86" y="172"/>
                    <a:pt x="86" y="172"/>
                  </a:cubicBezTo>
                  <a:cubicBezTo>
                    <a:pt x="93" y="205"/>
                    <a:pt x="117" y="226"/>
                    <a:pt x="150" y="226"/>
                  </a:cubicBezTo>
                  <a:cubicBezTo>
                    <a:pt x="178" y="226"/>
                    <a:pt x="197" y="212"/>
                    <a:pt x="211" y="192"/>
                  </a:cubicBezTo>
                  <a:lnTo>
                    <a:pt x="271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A80BCF24-0367-4D23-9BA7-55E1CD45E1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76654" y="2661649"/>
              <a:ext cx="542543" cy="742468"/>
            </a:xfrm>
            <a:custGeom>
              <a:avLst/>
              <a:gdLst>
                <a:gd name="T0" fmla="*/ 2147483646 w 301"/>
                <a:gd name="T1" fmla="*/ 2147483646 h 412"/>
                <a:gd name="T2" fmla="*/ 2147483646 w 301"/>
                <a:gd name="T3" fmla="*/ 2147483646 h 412"/>
                <a:gd name="T4" fmla="*/ 2147483646 w 301"/>
                <a:gd name="T5" fmla="*/ 2147483646 h 412"/>
                <a:gd name="T6" fmla="*/ 2147483646 w 301"/>
                <a:gd name="T7" fmla="*/ 2147483646 h 412"/>
                <a:gd name="T8" fmla="*/ 2147483646 w 301"/>
                <a:gd name="T9" fmla="*/ 2147483646 h 412"/>
                <a:gd name="T10" fmla="*/ 2147483646 w 301"/>
                <a:gd name="T11" fmla="*/ 2147483646 h 412"/>
                <a:gd name="T12" fmla="*/ 2147483646 w 301"/>
                <a:gd name="T13" fmla="*/ 2147483646 h 412"/>
                <a:gd name="T14" fmla="*/ 2147483646 w 301"/>
                <a:gd name="T15" fmla="*/ 2147483646 h 412"/>
                <a:gd name="T16" fmla="*/ 2147483646 w 301"/>
                <a:gd name="T17" fmla="*/ 2147483646 h 412"/>
                <a:gd name="T18" fmla="*/ 2147483646 w 301"/>
                <a:gd name="T19" fmla="*/ 2147483646 h 412"/>
                <a:gd name="T20" fmla="*/ 0 w 301"/>
                <a:gd name="T21" fmla="*/ 2147483646 h 412"/>
                <a:gd name="T22" fmla="*/ 2147483646 w 301"/>
                <a:gd name="T23" fmla="*/ 2147483646 h 412"/>
                <a:gd name="T24" fmla="*/ 2147483646 w 301"/>
                <a:gd name="T25" fmla="*/ 2147483646 h 412"/>
                <a:gd name="T26" fmla="*/ 2147483646 w 301"/>
                <a:gd name="T27" fmla="*/ 2147483646 h 412"/>
                <a:gd name="T28" fmla="*/ 2147483646 w 301"/>
                <a:gd name="T29" fmla="*/ 0 h 412"/>
                <a:gd name="T30" fmla="*/ 2147483646 w 301"/>
                <a:gd name="T31" fmla="*/ 0 h 412"/>
                <a:gd name="T32" fmla="*/ 2147483646 w 301"/>
                <a:gd name="T33" fmla="*/ 2147483646 h 4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1" h="412">
                  <a:moveTo>
                    <a:pt x="154" y="197"/>
                  </a:moveTo>
                  <a:cubicBezTo>
                    <a:pt x="111" y="197"/>
                    <a:pt x="86" y="226"/>
                    <a:pt x="86" y="267"/>
                  </a:cubicBezTo>
                  <a:cubicBezTo>
                    <a:pt x="86" y="309"/>
                    <a:pt x="111" y="337"/>
                    <a:pt x="154" y="337"/>
                  </a:cubicBezTo>
                  <a:cubicBezTo>
                    <a:pt x="197" y="337"/>
                    <a:pt x="222" y="309"/>
                    <a:pt x="222" y="267"/>
                  </a:cubicBezTo>
                  <a:cubicBezTo>
                    <a:pt x="222" y="226"/>
                    <a:pt x="197" y="197"/>
                    <a:pt x="154" y="197"/>
                  </a:cubicBezTo>
                  <a:moveTo>
                    <a:pt x="301" y="406"/>
                  </a:moveTo>
                  <a:cubicBezTo>
                    <a:pt x="222" y="406"/>
                    <a:pt x="222" y="406"/>
                    <a:pt x="222" y="406"/>
                  </a:cubicBezTo>
                  <a:cubicBezTo>
                    <a:pt x="222" y="369"/>
                    <a:pt x="222" y="369"/>
                    <a:pt x="222" y="369"/>
                  </a:cubicBezTo>
                  <a:cubicBezTo>
                    <a:pt x="221" y="369"/>
                    <a:pt x="221" y="369"/>
                    <a:pt x="221" y="369"/>
                  </a:cubicBezTo>
                  <a:cubicBezTo>
                    <a:pt x="208" y="389"/>
                    <a:pt x="175" y="412"/>
                    <a:pt x="136" y="412"/>
                  </a:cubicBezTo>
                  <a:cubicBezTo>
                    <a:pt x="54" y="412"/>
                    <a:pt x="0" y="353"/>
                    <a:pt x="0" y="270"/>
                  </a:cubicBezTo>
                  <a:cubicBezTo>
                    <a:pt x="0" y="193"/>
                    <a:pt x="48" y="122"/>
                    <a:pt x="126" y="122"/>
                  </a:cubicBezTo>
                  <a:cubicBezTo>
                    <a:pt x="162" y="122"/>
                    <a:pt x="195" y="132"/>
                    <a:pt x="214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301" y="0"/>
                    <a:pt x="301" y="0"/>
                    <a:pt x="301" y="0"/>
                  </a:cubicBezTo>
                  <a:lnTo>
                    <a:pt x="301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8030899-9134-492A-B186-64577C4D4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2574" y="2508272"/>
              <a:ext cx="1037776" cy="1038540"/>
            </a:xfrm>
            <a:custGeom>
              <a:avLst/>
              <a:gdLst>
                <a:gd name="T0" fmla="*/ 2147483646 w 576"/>
                <a:gd name="T1" fmla="*/ 0 h 576"/>
                <a:gd name="T2" fmla="*/ 2147483646 w 576"/>
                <a:gd name="T3" fmla="*/ 0 h 576"/>
                <a:gd name="T4" fmla="*/ 0 w 576"/>
                <a:gd name="T5" fmla="*/ 2147483646 h 576"/>
                <a:gd name="T6" fmla="*/ 0 w 576"/>
                <a:gd name="T7" fmla="*/ 2147483646 h 576"/>
                <a:gd name="T8" fmla="*/ 2147483646 w 576"/>
                <a:gd name="T9" fmla="*/ 2147483646 h 576"/>
                <a:gd name="T10" fmla="*/ 2147483646 w 576"/>
                <a:gd name="T11" fmla="*/ 2147483646 h 576"/>
                <a:gd name="T12" fmla="*/ 2147483646 w 576"/>
                <a:gd name="T13" fmla="*/ 2147483646 h 576"/>
                <a:gd name="T14" fmla="*/ 2147483646 w 576"/>
                <a:gd name="T15" fmla="*/ 2147483646 h 576"/>
                <a:gd name="T16" fmla="*/ 2147483646 w 576"/>
                <a:gd name="T17" fmla="*/ 0 h 5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6" h="576">
                  <a:moveTo>
                    <a:pt x="534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57"/>
                    <a:pt x="19" y="576"/>
                    <a:pt x="43" y="576"/>
                  </a:cubicBezTo>
                  <a:cubicBezTo>
                    <a:pt x="534" y="576"/>
                    <a:pt x="534" y="576"/>
                    <a:pt x="534" y="576"/>
                  </a:cubicBezTo>
                  <a:cubicBezTo>
                    <a:pt x="557" y="576"/>
                    <a:pt x="576" y="557"/>
                    <a:pt x="576" y="534"/>
                  </a:cubicBezTo>
                  <a:cubicBezTo>
                    <a:pt x="576" y="42"/>
                    <a:pt x="576" y="42"/>
                    <a:pt x="576" y="42"/>
                  </a:cubicBezTo>
                  <a:cubicBezTo>
                    <a:pt x="576" y="19"/>
                    <a:pt x="557" y="0"/>
                    <a:pt x="534" y="0"/>
                  </a:cubicBezTo>
                  <a:close/>
                </a:path>
              </a:pathLst>
            </a:custGeom>
            <a:solidFill>
              <a:srgbClr val="007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76A4AFC-40C5-46BB-89A6-786882023E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14506" y="2650966"/>
              <a:ext cx="178558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3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BF50B961-4E7F-481B-89FE-E76B7C9334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7765" y="2885229"/>
              <a:ext cx="479971" cy="508205"/>
            </a:xfrm>
            <a:custGeom>
              <a:avLst/>
              <a:gdLst>
                <a:gd name="T0" fmla="*/ 0 w 266"/>
                <a:gd name="T1" fmla="*/ 2147483646 h 282"/>
                <a:gd name="T2" fmla="*/ 2147483646 w 266"/>
                <a:gd name="T3" fmla="*/ 2147483646 h 282"/>
                <a:gd name="T4" fmla="*/ 2147483646 w 266"/>
                <a:gd name="T5" fmla="*/ 2147483646 h 282"/>
                <a:gd name="T6" fmla="*/ 2147483646 w 266"/>
                <a:gd name="T7" fmla="*/ 2147483646 h 282"/>
                <a:gd name="T8" fmla="*/ 2147483646 w 266"/>
                <a:gd name="T9" fmla="*/ 0 h 282"/>
                <a:gd name="T10" fmla="*/ 2147483646 w 266"/>
                <a:gd name="T11" fmla="*/ 2147483646 h 282"/>
                <a:gd name="T12" fmla="*/ 2147483646 w 266"/>
                <a:gd name="T13" fmla="*/ 2147483646 h 282"/>
                <a:gd name="T14" fmla="*/ 2147483646 w 266"/>
                <a:gd name="T15" fmla="*/ 2147483646 h 282"/>
                <a:gd name="T16" fmla="*/ 2147483646 w 266"/>
                <a:gd name="T17" fmla="*/ 2147483646 h 282"/>
                <a:gd name="T18" fmla="*/ 2147483646 w 266"/>
                <a:gd name="T19" fmla="*/ 2147483646 h 282"/>
                <a:gd name="T20" fmla="*/ 2147483646 w 266"/>
                <a:gd name="T21" fmla="*/ 2147483646 h 282"/>
                <a:gd name="T22" fmla="*/ 2147483646 w 266"/>
                <a:gd name="T23" fmla="*/ 2147483646 h 282"/>
                <a:gd name="T24" fmla="*/ 0 w 266"/>
                <a:gd name="T25" fmla="*/ 2147483646 h 282"/>
                <a:gd name="T26" fmla="*/ 0 w 266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6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94" y="23"/>
                    <a:pt x="122" y="0"/>
                    <a:pt x="163" y="0"/>
                  </a:cubicBezTo>
                  <a:cubicBezTo>
                    <a:pt x="250" y="0"/>
                    <a:pt x="266" y="57"/>
                    <a:pt x="266" y="131"/>
                  </a:cubicBezTo>
                  <a:cubicBezTo>
                    <a:pt x="266" y="282"/>
                    <a:pt x="266" y="282"/>
                    <a:pt x="266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0" y="75"/>
                    <a:pt x="136" y="75"/>
                  </a:cubicBezTo>
                  <a:cubicBezTo>
                    <a:pt x="92" y="75"/>
                    <a:pt x="85" y="110"/>
                    <a:pt x="85" y="146"/>
                  </a:cubicBezTo>
                  <a:cubicBezTo>
                    <a:pt x="85" y="282"/>
                    <a:pt x="85" y="282"/>
                    <a:pt x="85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id="{C64A5A2D-F1E5-4CF3-9548-602BB47325E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35532" y="3347543"/>
              <a:ext cx="86865" cy="45750"/>
              <a:chOff x="4835532" y="3367599"/>
              <a:chExt cx="57993" cy="30544"/>
            </a:xfrm>
          </p:grpSpPr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7A6C4CCC-2B16-4317-8554-3182502B26A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5532" y="3367620"/>
                <a:ext cx="22129" cy="30523"/>
              </a:xfrm>
              <a:custGeom>
                <a:avLst/>
                <a:gdLst>
                  <a:gd name="T0" fmla="*/ 0 w 29"/>
                  <a:gd name="T1" fmla="*/ 2147483646 h 40"/>
                  <a:gd name="T2" fmla="*/ 2147483646 w 29"/>
                  <a:gd name="T3" fmla="*/ 2147483646 h 40"/>
                  <a:gd name="T4" fmla="*/ 2147483646 w 29"/>
                  <a:gd name="T5" fmla="*/ 2147483646 h 40"/>
                  <a:gd name="T6" fmla="*/ 2147483646 w 29"/>
                  <a:gd name="T7" fmla="*/ 2147483646 h 40"/>
                  <a:gd name="T8" fmla="*/ 2147483646 w 29"/>
                  <a:gd name="T9" fmla="*/ 2147483646 h 40"/>
                  <a:gd name="T10" fmla="*/ 2147483646 w 29"/>
                  <a:gd name="T11" fmla="*/ 2147483646 h 40"/>
                  <a:gd name="T12" fmla="*/ 2147483646 w 29"/>
                  <a:gd name="T13" fmla="*/ 0 h 40"/>
                  <a:gd name="T14" fmla="*/ 0 w 29"/>
                  <a:gd name="T15" fmla="*/ 0 h 40"/>
                  <a:gd name="T16" fmla="*/ 0 w 29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0" y="5"/>
                    </a:moveTo>
                    <a:lnTo>
                      <a:pt x="12" y="5"/>
                    </a:lnTo>
                    <a:lnTo>
                      <a:pt x="12" y="40"/>
                    </a:lnTo>
                    <a:lnTo>
                      <a:pt x="17" y="40"/>
                    </a:lnTo>
                    <a:lnTo>
                      <a:pt x="17" y="5"/>
                    </a:lnTo>
                    <a:lnTo>
                      <a:pt x="29" y="5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77FCBD9F-3957-4FE8-9D22-444C067936C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63002" y="3367599"/>
                <a:ext cx="30523" cy="30523"/>
              </a:xfrm>
              <a:custGeom>
                <a:avLst/>
                <a:gdLst>
                  <a:gd name="T0" fmla="*/ 2147483646 w 40"/>
                  <a:gd name="T1" fmla="*/ 0 h 40"/>
                  <a:gd name="T2" fmla="*/ 2147483646 w 40"/>
                  <a:gd name="T3" fmla="*/ 2147483646 h 40"/>
                  <a:gd name="T4" fmla="*/ 2147483646 w 40"/>
                  <a:gd name="T5" fmla="*/ 0 h 40"/>
                  <a:gd name="T6" fmla="*/ 0 w 40"/>
                  <a:gd name="T7" fmla="*/ 0 h 40"/>
                  <a:gd name="T8" fmla="*/ 0 w 40"/>
                  <a:gd name="T9" fmla="*/ 2147483646 h 40"/>
                  <a:gd name="T10" fmla="*/ 2147483646 w 40"/>
                  <a:gd name="T11" fmla="*/ 2147483646 h 40"/>
                  <a:gd name="T12" fmla="*/ 2147483646 w 40"/>
                  <a:gd name="T13" fmla="*/ 2147483646 h 40"/>
                  <a:gd name="T14" fmla="*/ 2147483646 w 40"/>
                  <a:gd name="T15" fmla="*/ 2147483646 h 40"/>
                  <a:gd name="T16" fmla="*/ 2147483646 w 40"/>
                  <a:gd name="T17" fmla="*/ 2147483646 h 40"/>
                  <a:gd name="T18" fmla="*/ 2147483646 w 40"/>
                  <a:gd name="T19" fmla="*/ 2147483646 h 40"/>
                  <a:gd name="T20" fmla="*/ 2147483646 w 40"/>
                  <a:gd name="T21" fmla="*/ 2147483646 h 40"/>
                  <a:gd name="T22" fmla="*/ 2147483646 w 40"/>
                  <a:gd name="T23" fmla="*/ 2147483646 h 40"/>
                  <a:gd name="T24" fmla="*/ 2147483646 w 40"/>
                  <a:gd name="T25" fmla="*/ 0 h 40"/>
                  <a:gd name="T26" fmla="*/ 2147483646 w 40"/>
                  <a:gd name="T27" fmla="*/ 0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0" h="40">
                    <a:moveTo>
                      <a:pt x="31" y="0"/>
                    </a:moveTo>
                    <a:lnTo>
                      <a:pt x="19" y="2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5" y="40"/>
                    </a:lnTo>
                    <a:lnTo>
                      <a:pt x="5" y="9"/>
                    </a:lnTo>
                    <a:lnTo>
                      <a:pt x="19" y="40"/>
                    </a:lnTo>
                    <a:lnTo>
                      <a:pt x="21" y="40"/>
                    </a:lnTo>
                    <a:lnTo>
                      <a:pt x="33" y="9"/>
                    </a:lnTo>
                    <a:lnTo>
                      <a:pt x="33" y="40"/>
                    </a:lnTo>
                    <a:lnTo>
                      <a:pt x="40" y="40"/>
                    </a:lnTo>
                    <a:lnTo>
                      <a:pt x="4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0FB5238-7EB0-471D-B63A-658373317C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073B2"/>
              </a:gs>
              <a:gs pos="78999">
                <a:srgbClr val="172436"/>
              </a:gs>
              <a:gs pos="100000">
                <a:srgbClr val="172436"/>
              </a:gs>
            </a:gsLst>
            <a:lin ang="72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3" tIns="45691" rIns="91383" bIns="45691" anchor="ctr"/>
          <a:lstStyle>
            <a:lvl1pPr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22" name="Picture 25">
            <a:extLst>
              <a:ext uri="{FF2B5EF4-FFF2-40B4-BE49-F238E27FC236}">
                <a16:creationId xmlns:a16="http://schemas.microsoft.com/office/drawing/2014/main" id="{2706E5B3-FC45-4123-A689-15806D1251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4" y="2509838"/>
            <a:ext cx="5604933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in.png">
            <a:extLst>
              <a:ext uri="{FF2B5EF4-FFF2-40B4-BE49-F238E27FC236}">
                <a16:creationId xmlns:a16="http://schemas.microsoft.com/office/drawing/2014/main" id="{585FC244-358C-4335-B4EF-B3F9D0C82F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6" t="29865"/>
          <a:stretch>
            <a:fillRect/>
          </a:stretch>
        </p:blipFill>
        <p:spPr bwMode="auto">
          <a:xfrm>
            <a:off x="7031568" y="3251200"/>
            <a:ext cx="5160433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49295" y="3498287"/>
            <a:ext cx="10363200" cy="1198079"/>
          </a:xfrm>
        </p:spPr>
        <p:txBody>
          <a:bodyPr anchor="b">
            <a:norm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9295" y="4700924"/>
            <a:ext cx="8534400" cy="1371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 spc="0">
                <a:solidFill>
                  <a:schemeClr val="bg1">
                    <a:lumMod val="65000"/>
                  </a:schemeClr>
                </a:solidFill>
              </a:defRPr>
            </a:lvl1pPr>
            <a:lvl2pPr marL="456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8374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B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7">
            <a:extLst>
              <a:ext uri="{FF2B5EF4-FFF2-40B4-BE49-F238E27FC236}">
                <a16:creationId xmlns:a16="http://schemas.microsoft.com/office/drawing/2014/main" id="{63C9307A-6C30-4AE1-9F45-BBCD8A98263D}"/>
              </a:ext>
            </a:extLst>
          </p:cNvPr>
          <p:cNvSpPr txBox="1">
            <a:spLocks/>
          </p:cNvSpPr>
          <p:nvPr/>
        </p:nvSpPr>
        <p:spPr>
          <a:xfrm>
            <a:off x="5160433" y="2849564"/>
            <a:ext cx="9423400" cy="731837"/>
          </a:xfrm>
          <a:prstGeom prst="rect">
            <a:avLst/>
          </a:prstGeom>
        </p:spPr>
        <p:txBody>
          <a:bodyPr lIns="0" tIns="45691" rIns="0" bIns="45691" anchor="ctr"/>
          <a:lstStyle>
            <a:lvl1pPr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6920" eaLnBrk="1" fontAlgn="auto" hangingPunct="1">
              <a:spcAft>
                <a:spcPts val="0"/>
              </a:spcAft>
              <a:defRPr/>
            </a:pPr>
            <a:r>
              <a:rPr lang="en-US" sz="3900" dirty="0">
                <a:solidFill>
                  <a:srgbClr val="CDCCCA"/>
                </a:solidFill>
              </a:rPr>
              <a:t>Marketing Solutions</a:t>
            </a:r>
          </a:p>
        </p:txBody>
      </p:sp>
      <p:pic>
        <p:nvPicPr>
          <p:cNvPr id="5" name="Picture 8" descr="in1000pxrotate.png">
            <a:extLst>
              <a:ext uri="{FF2B5EF4-FFF2-40B4-BE49-F238E27FC236}">
                <a16:creationId xmlns:a16="http://schemas.microsoft.com/office/drawing/2014/main" id="{811E60DD-D7E4-43C8-A883-11B96199F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9">
            <a:extLst>
              <a:ext uri="{FF2B5EF4-FFF2-40B4-BE49-F238E27FC236}">
                <a16:creationId xmlns:a16="http://schemas.microsoft.com/office/drawing/2014/main" id="{867DC31F-DCC0-4907-8923-39F25C7F5077}"/>
              </a:ext>
            </a:extLst>
          </p:cNvPr>
          <p:cNvGrpSpPr>
            <a:grpSpLocks/>
          </p:cNvGrpSpPr>
          <p:nvPr/>
        </p:nvGrpSpPr>
        <p:grpSpPr bwMode="auto">
          <a:xfrm>
            <a:off x="946151" y="2767014"/>
            <a:ext cx="3964516" cy="733425"/>
            <a:chOff x="713425" y="2508272"/>
            <a:chExt cx="4208972" cy="103854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F9A986C-7ADC-4246-8619-BAB965A6E8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425" y="2661649"/>
              <a:ext cx="456316" cy="731785"/>
            </a:xfrm>
            <a:custGeom>
              <a:avLst/>
              <a:gdLst>
                <a:gd name="T0" fmla="*/ 0 w 598"/>
                <a:gd name="T1" fmla="*/ 0 h 959"/>
                <a:gd name="T2" fmla="*/ 2147483646 w 598"/>
                <a:gd name="T3" fmla="*/ 0 h 959"/>
                <a:gd name="T4" fmla="*/ 2147483646 w 598"/>
                <a:gd name="T5" fmla="*/ 2147483646 h 959"/>
                <a:gd name="T6" fmla="*/ 2147483646 w 598"/>
                <a:gd name="T7" fmla="*/ 2147483646 h 959"/>
                <a:gd name="T8" fmla="*/ 2147483646 w 598"/>
                <a:gd name="T9" fmla="*/ 2147483646 h 959"/>
                <a:gd name="T10" fmla="*/ 0 w 598"/>
                <a:gd name="T11" fmla="*/ 2147483646 h 959"/>
                <a:gd name="T12" fmla="*/ 0 w 598"/>
                <a:gd name="T13" fmla="*/ 0 h 9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8" h="959">
                  <a:moveTo>
                    <a:pt x="0" y="0"/>
                  </a:moveTo>
                  <a:lnTo>
                    <a:pt x="210" y="0"/>
                  </a:lnTo>
                  <a:lnTo>
                    <a:pt x="210" y="765"/>
                  </a:lnTo>
                  <a:lnTo>
                    <a:pt x="598" y="765"/>
                  </a:lnTo>
                  <a:lnTo>
                    <a:pt x="598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9949F63-F5B4-472E-9CBF-B721C627C5D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9261" y="2650966"/>
              <a:ext cx="177795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F6B8939-B3AA-47C9-9E44-BD701F035E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8115" y="2661649"/>
              <a:ext cx="517362" cy="731785"/>
            </a:xfrm>
            <a:custGeom>
              <a:avLst/>
              <a:gdLst>
                <a:gd name="T0" fmla="*/ 0 w 678"/>
                <a:gd name="T1" fmla="*/ 0 h 959"/>
                <a:gd name="T2" fmla="*/ 2147483646 w 678"/>
                <a:gd name="T3" fmla="*/ 0 h 959"/>
                <a:gd name="T4" fmla="*/ 2147483646 w 678"/>
                <a:gd name="T5" fmla="*/ 2147483646 h 959"/>
                <a:gd name="T6" fmla="*/ 2147483646 w 678"/>
                <a:gd name="T7" fmla="*/ 2147483646 h 959"/>
                <a:gd name="T8" fmla="*/ 2147483646 w 678"/>
                <a:gd name="T9" fmla="*/ 2147483646 h 959"/>
                <a:gd name="T10" fmla="*/ 2147483646 w 678"/>
                <a:gd name="T11" fmla="*/ 2147483646 h 959"/>
                <a:gd name="T12" fmla="*/ 2147483646 w 678"/>
                <a:gd name="T13" fmla="*/ 2147483646 h 959"/>
                <a:gd name="T14" fmla="*/ 2147483646 w 678"/>
                <a:gd name="T15" fmla="*/ 2147483646 h 959"/>
                <a:gd name="T16" fmla="*/ 2147483646 w 678"/>
                <a:gd name="T17" fmla="*/ 2147483646 h 959"/>
                <a:gd name="T18" fmla="*/ 2147483646 w 678"/>
                <a:gd name="T19" fmla="*/ 2147483646 h 959"/>
                <a:gd name="T20" fmla="*/ 2147483646 w 678"/>
                <a:gd name="T21" fmla="*/ 2147483646 h 959"/>
                <a:gd name="T22" fmla="*/ 0 w 678"/>
                <a:gd name="T23" fmla="*/ 2147483646 h 959"/>
                <a:gd name="T24" fmla="*/ 0 w 678"/>
                <a:gd name="T25" fmla="*/ 0 h 9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8" h="959">
                  <a:moveTo>
                    <a:pt x="0" y="0"/>
                  </a:moveTo>
                  <a:lnTo>
                    <a:pt x="201" y="0"/>
                  </a:lnTo>
                  <a:lnTo>
                    <a:pt x="201" y="574"/>
                  </a:lnTo>
                  <a:lnTo>
                    <a:pt x="430" y="309"/>
                  </a:lnTo>
                  <a:lnTo>
                    <a:pt x="678" y="309"/>
                  </a:lnTo>
                  <a:lnTo>
                    <a:pt x="414" y="609"/>
                  </a:lnTo>
                  <a:lnTo>
                    <a:pt x="671" y="959"/>
                  </a:lnTo>
                  <a:lnTo>
                    <a:pt x="418" y="959"/>
                  </a:lnTo>
                  <a:lnTo>
                    <a:pt x="206" y="638"/>
                  </a:lnTo>
                  <a:lnTo>
                    <a:pt x="201" y="638"/>
                  </a:lnTo>
                  <a:lnTo>
                    <a:pt x="201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08DA4EE-5565-4B25-9B72-FA79C8F82F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548" y="2885229"/>
              <a:ext cx="481497" cy="508205"/>
            </a:xfrm>
            <a:custGeom>
              <a:avLst/>
              <a:gdLst>
                <a:gd name="T0" fmla="*/ 0 w 267"/>
                <a:gd name="T1" fmla="*/ 2147483646 h 282"/>
                <a:gd name="T2" fmla="*/ 2147483646 w 267"/>
                <a:gd name="T3" fmla="*/ 2147483646 h 282"/>
                <a:gd name="T4" fmla="*/ 2147483646 w 267"/>
                <a:gd name="T5" fmla="*/ 2147483646 h 282"/>
                <a:gd name="T6" fmla="*/ 2147483646 w 267"/>
                <a:gd name="T7" fmla="*/ 2147483646 h 282"/>
                <a:gd name="T8" fmla="*/ 2147483646 w 267"/>
                <a:gd name="T9" fmla="*/ 0 h 282"/>
                <a:gd name="T10" fmla="*/ 2147483646 w 267"/>
                <a:gd name="T11" fmla="*/ 2147483646 h 282"/>
                <a:gd name="T12" fmla="*/ 2147483646 w 267"/>
                <a:gd name="T13" fmla="*/ 2147483646 h 282"/>
                <a:gd name="T14" fmla="*/ 2147483646 w 267"/>
                <a:gd name="T15" fmla="*/ 2147483646 h 282"/>
                <a:gd name="T16" fmla="*/ 2147483646 w 267"/>
                <a:gd name="T17" fmla="*/ 2147483646 h 282"/>
                <a:gd name="T18" fmla="*/ 2147483646 w 267"/>
                <a:gd name="T19" fmla="*/ 2147483646 h 282"/>
                <a:gd name="T20" fmla="*/ 2147483646 w 267"/>
                <a:gd name="T21" fmla="*/ 2147483646 h 282"/>
                <a:gd name="T22" fmla="*/ 2147483646 w 267"/>
                <a:gd name="T23" fmla="*/ 2147483646 h 282"/>
                <a:gd name="T24" fmla="*/ 0 w 267"/>
                <a:gd name="T25" fmla="*/ 2147483646 h 282"/>
                <a:gd name="T26" fmla="*/ 0 w 267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7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95" y="23"/>
                    <a:pt x="123" y="0"/>
                    <a:pt x="164" y="0"/>
                  </a:cubicBezTo>
                  <a:cubicBezTo>
                    <a:pt x="251" y="0"/>
                    <a:pt x="267" y="57"/>
                    <a:pt x="267" y="131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1" y="75"/>
                    <a:pt x="137" y="75"/>
                  </a:cubicBezTo>
                  <a:cubicBezTo>
                    <a:pt x="92" y="75"/>
                    <a:pt x="86" y="110"/>
                    <a:pt x="86" y="146"/>
                  </a:cubicBezTo>
                  <a:cubicBezTo>
                    <a:pt x="86" y="282"/>
                    <a:pt x="86" y="282"/>
                    <a:pt x="86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8DDBC5B-A2C0-48CB-8E7D-9A38306DAA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21139" y="2881414"/>
              <a:ext cx="512020" cy="524993"/>
            </a:xfrm>
            <a:custGeom>
              <a:avLst/>
              <a:gdLst>
                <a:gd name="T0" fmla="*/ 2147483646 w 284"/>
                <a:gd name="T1" fmla="*/ 2147483646 h 291"/>
                <a:gd name="T2" fmla="*/ 2147483646 w 284"/>
                <a:gd name="T3" fmla="*/ 2147483646 h 291"/>
                <a:gd name="T4" fmla="*/ 2147483646 w 284"/>
                <a:gd name="T5" fmla="*/ 2147483646 h 291"/>
                <a:gd name="T6" fmla="*/ 2147483646 w 284"/>
                <a:gd name="T7" fmla="*/ 2147483646 h 291"/>
                <a:gd name="T8" fmla="*/ 2147483646 w 284"/>
                <a:gd name="T9" fmla="*/ 2147483646 h 291"/>
                <a:gd name="T10" fmla="*/ 2147483646 w 284"/>
                <a:gd name="T11" fmla="*/ 2147483646 h 291"/>
                <a:gd name="T12" fmla="*/ 0 w 284"/>
                <a:gd name="T13" fmla="*/ 2147483646 h 291"/>
                <a:gd name="T14" fmla="*/ 2147483646 w 284"/>
                <a:gd name="T15" fmla="*/ 0 h 291"/>
                <a:gd name="T16" fmla="*/ 2147483646 w 284"/>
                <a:gd name="T17" fmla="*/ 2147483646 h 291"/>
                <a:gd name="T18" fmla="*/ 2147483646 w 284"/>
                <a:gd name="T19" fmla="*/ 2147483646 h 291"/>
                <a:gd name="T20" fmla="*/ 2147483646 w 284"/>
                <a:gd name="T21" fmla="*/ 2147483646 h 291"/>
                <a:gd name="T22" fmla="*/ 2147483646 w 284"/>
                <a:gd name="T23" fmla="*/ 2147483646 h 291"/>
                <a:gd name="T24" fmla="*/ 2147483646 w 284"/>
                <a:gd name="T25" fmla="*/ 2147483646 h 291"/>
                <a:gd name="T26" fmla="*/ 2147483646 w 284"/>
                <a:gd name="T27" fmla="*/ 2147483646 h 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4" h="291">
                  <a:moveTo>
                    <a:pt x="199" y="114"/>
                  </a:moveTo>
                  <a:cubicBezTo>
                    <a:pt x="199" y="86"/>
                    <a:pt x="177" y="62"/>
                    <a:pt x="146" y="62"/>
                  </a:cubicBezTo>
                  <a:cubicBezTo>
                    <a:pt x="109" y="62"/>
                    <a:pt x="88" y="88"/>
                    <a:pt x="86" y="114"/>
                  </a:cubicBezTo>
                  <a:lnTo>
                    <a:pt x="199" y="114"/>
                  </a:lnTo>
                  <a:close/>
                  <a:moveTo>
                    <a:pt x="271" y="236"/>
                  </a:moveTo>
                  <a:cubicBezTo>
                    <a:pt x="243" y="271"/>
                    <a:pt x="199" y="291"/>
                    <a:pt x="154" y="291"/>
                  </a:cubicBezTo>
                  <a:cubicBezTo>
                    <a:pt x="69" y="291"/>
                    <a:pt x="0" y="234"/>
                    <a:pt x="0" y="146"/>
                  </a:cubicBezTo>
                  <a:cubicBezTo>
                    <a:pt x="0" y="57"/>
                    <a:pt x="69" y="0"/>
                    <a:pt x="154" y="0"/>
                  </a:cubicBezTo>
                  <a:cubicBezTo>
                    <a:pt x="234" y="0"/>
                    <a:pt x="284" y="57"/>
                    <a:pt x="284" y="146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86" y="172"/>
                    <a:pt x="86" y="172"/>
                    <a:pt x="86" y="172"/>
                  </a:cubicBezTo>
                  <a:cubicBezTo>
                    <a:pt x="93" y="205"/>
                    <a:pt x="117" y="226"/>
                    <a:pt x="150" y="226"/>
                  </a:cubicBezTo>
                  <a:cubicBezTo>
                    <a:pt x="178" y="226"/>
                    <a:pt x="197" y="212"/>
                    <a:pt x="211" y="192"/>
                  </a:cubicBezTo>
                  <a:lnTo>
                    <a:pt x="271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FC869EB-7478-42CA-B237-1BFA6B8738D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76654" y="2661649"/>
              <a:ext cx="542543" cy="742468"/>
            </a:xfrm>
            <a:custGeom>
              <a:avLst/>
              <a:gdLst>
                <a:gd name="T0" fmla="*/ 2147483646 w 301"/>
                <a:gd name="T1" fmla="*/ 2147483646 h 412"/>
                <a:gd name="T2" fmla="*/ 2147483646 w 301"/>
                <a:gd name="T3" fmla="*/ 2147483646 h 412"/>
                <a:gd name="T4" fmla="*/ 2147483646 w 301"/>
                <a:gd name="T5" fmla="*/ 2147483646 h 412"/>
                <a:gd name="T6" fmla="*/ 2147483646 w 301"/>
                <a:gd name="T7" fmla="*/ 2147483646 h 412"/>
                <a:gd name="T8" fmla="*/ 2147483646 w 301"/>
                <a:gd name="T9" fmla="*/ 2147483646 h 412"/>
                <a:gd name="T10" fmla="*/ 2147483646 w 301"/>
                <a:gd name="T11" fmla="*/ 2147483646 h 412"/>
                <a:gd name="T12" fmla="*/ 2147483646 w 301"/>
                <a:gd name="T13" fmla="*/ 2147483646 h 412"/>
                <a:gd name="T14" fmla="*/ 2147483646 w 301"/>
                <a:gd name="T15" fmla="*/ 2147483646 h 412"/>
                <a:gd name="T16" fmla="*/ 2147483646 w 301"/>
                <a:gd name="T17" fmla="*/ 2147483646 h 412"/>
                <a:gd name="T18" fmla="*/ 2147483646 w 301"/>
                <a:gd name="T19" fmla="*/ 2147483646 h 412"/>
                <a:gd name="T20" fmla="*/ 0 w 301"/>
                <a:gd name="T21" fmla="*/ 2147483646 h 412"/>
                <a:gd name="T22" fmla="*/ 2147483646 w 301"/>
                <a:gd name="T23" fmla="*/ 2147483646 h 412"/>
                <a:gd name="T24" fmla="*/ 2147483646 w 301"/>
                <a:gd name="T25" fmla="*/ 2147483646 h 412"/>
                <a:gd name="T26" fmla="*/ 2147483646 w 301"/>
                <a:gd name="T27" fmla="*/ 2147483646 h 412"/>
                <a:gd name="T28" fmla="*/ 2147483646 w 301"/>
                <a:gd name="T29" fmla="*/ 0 h 412"/>
                <a:gd name="T30" fmla="*/ 2147483646 w 301"/>
                <a:gd name="T31" fmla="*/ 0 h 412"/>
                <a:gd name="T32" fmla="*/ 2147483646 w 301"/>
                <a:gd name="T33" fmla="*/ 2147483646 h 4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1" h="412">
                  <a:moveTo>
                    <a:pt x="154" y="197"/>
                  </a:moveTo>
                  <a:cubicBezTo>
                    <a:pt x="111" y="197"/>
                    <a:pt x="86" y="226"/>
                    <a:pt x="86" y="267"/>
                  </a:cubicBezTo>
                  <a:cubicBezTo>
                    <a:pt x="86" y="309"/>
                    <a:pt x="111" y="337"/>
                    <a:pt x="154" y="337"/>
                  </a:cubicBezTo>
                  <a:cubicBezTo>
                    <a:pt x="197" y="337"/>
                    <a:pt x="222" y="309"/>
                    <a:pt x="222" y="267"/>
                  </a:cubicBezTo>
                  <a:cubicBezTo>
                    <a:pt x="222" y="226"/>
                    <a:pt x="197" y="197"/>
                    <a:pt x="154" y="197"/>
                  </a:cubicBezTo>
                  <a:moveTo>
                    <a:pt x="301" y="406"/>
                  </a:moveTo>
                  <a:cubicBezTo>
                    <a:pt x="222" y="406"/>
                    <a:pt x="222" y="406"/>
                    <a:pt x="222" y="406"/>
                  </a:cubicBezTo>
                  <a:cubicBezTo>
                    <a:pt x="222" y="369"/>
                    <a:pt x="222" y="369"/>
                    <a:pt x="222" y="369"/>
                  </a:cubicBezTo>
                  <a:cubicBezTo>
                    <a:pt x="221" y="369"/>
                    <a:pt x="221" y="369"/>
                    <a:pt x="221" y="369"/>
                  </a:cubicBezTo>
                  <a:cubicBezTo>
                    <a:pt x="208" y="389"/>
                    <a:pt x="175" y="412"/>
                    <a:pt x="136" y="412"/>
                  </a:cubicBezTo>
                  <a:cubicBezTo>
                    <a:pt x="54" y="412"/>
                    <a:pt x="0" y="353"/>
                    <a:pt x="0" y="270"/>
                  </a:cubicBezTo>
                  <a:cubicBezTo>
                    <a:pt x="0" y="193"/>
                    <a:pt x="48" y="122"/>
                    <a:pt x="126" y="122"/>
                  </a:cubicBezTo>
                  <a:cubicBezTo>
                    <a:pt x="162" y="122"/>
                    <a:pt x="195" y="132"/>
                    <a:pt x="214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301" y="0"/>
                    <a:pt x="301" y="0"/>
                    <a:pt x="301" y="0"/>
                  </a:cubicBezTo>
                  <a:lnTo>
                    <a:pt x="301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630D1C7-99D6-4A1B-8EFE-BAE81BC122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2574" y="2508272"/>
              <a:ext cx="1037776" cy="1038540"/>
            </a:xfrm>
            <a:custGeom>
              <a:avLst/>
              <a:gdLst>
                <a:gd name="T0" fmla="*/ 2147483646 w 576"/>
                <a:gd name="T1" fmla="*/ 0 h 576"/>
                <a:gd name="T2" fmla="*/ 2147483646 w 576"/>
                <a:gd name="T3" fmla="*/ 0 h 576"/>
                <a:gd name="T4" fmla="*/ 0 w 576"/>
                <a:gd name="T5" fmla="*/ 2147483646 h 576"/>
                <a:gd name="T6" fmla="*/ 0 w 576"/>
                <a:gd name="T7" fmla="*/ 2147483646 h 576"/>
                <a:gd name="T8" fmla="*/ 2147483646 w 576"/>
                <a:gd name="T9" fmla="*/ 2147483646 h 576"/>
                <a:gd name="T10" fmla="*/ 2147483646 w 576"/>
                <a:gd name="T11" fmla="*/ 2147483646 h 576"/>
                <a:gd name="T12" fmla="*/ 2147483646 w 576"/>
                <a:gd name="T13" fmla="*/ 2147483646 h 576"/>
                <a:gd name="T14" fmla="*/ 2147483646 w 576"/>
                <a:gd name="T15" fmla="*/ 2147483646 h 576"/>
                <a:gd name="T16" fmla="*/ 2147483646 w 576"/>
                <a:gd name="T17" fmla="*/ 0 h 5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6" h="576">
                  <a:moveTo>
                    <a:pt x="534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57"/>
                    <a:pt x="19" y="576"/>
                    <a:pt x="43" y="576"/>
                  </a:cubicBezTo>
                  <a:cubicBezTo>
                    <a:pt x="534" y="576"/>
                    <a:pt x="534" y="576"/>
                    <a:pt x="534" y="576"/>
                  </a:cubicBezTo>
                  <a:cubicBezTo>
                    <a:pt x="557" y="576"/>
                    <a:pt x="576" y="557"/>
                    <a:pt x="576" y="534"/>
                  </a:cubicBezTo>
                  <a:cubicBezTo>
                    <a:pt x="576" y="42"/>
                    <a:pt x="576" y="42"/>
                    <a:pt x="576" y="42"/>
                  </a:cubicBezTo>
                  <a:cubicBezTo>
                    <a:pt x="576" y="19"/>
                    <a:pt x="557" y="0"/>
                    <a:pt x="534" y="0"/>
                  </a:cubicBezTo>
                  <a:close/>
                </a:path>
              </a:pathLst>
            </a:custGeom>
            <a:solidFill>
              <a:srgbClr val="007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26ED8F1-E2F0-4E17-9430-835C7592C9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14506" y="2650966"/>
              <a:ext cx="178558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3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5E564BD-53F6-44FF-B109-59DB3A554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7765" y="2885229"/>
              <a:ext cx="479971" cy="508205"/>
            </a:xfrm>
            <a:custGeom>
              <a:avLst/>
              <a:gdLst>
                <a:gd name="T0" fmla="*/ 0 w 266"/>
                <a:gd name="T1" fmla="*/ 2147483646 h 282"/>
                <a:gd name="T2" fmla="*/ 2147483646 w 266"/>
                <a:gd name="T3" fmla="*/ 2147483646 h 282"/>
                <a:gd name="T4" fmla="*/ 2147483646 w 266"/>
                <a:gd name="T5" fmla="*/ 2147483646 h 282"/>
                <a:gd name="T6" fmla="*/ 2147483646 w 266"/>
                <a:gd name="T7" fmla="*/ 2147483646 h 282"/>
                <a:gd name="T8" fmla="*/ 2147483646 w 266"/>
                <a:gd name="T9" fmla="*/ 0 h 282"/>
                <a:gd name="T10" fmla="*/ 2147483646 w 266"/>
                <a:gd name="T11" fmla="*/ 2147483646 h 282"/>
                <a:gd name="T12" fmla="*/ 2147483646 w 266"/>
                <a:gd name="T13" fmla="*/ 2147483646 h 282"/>
                <a:gd name="T14" fmla="*/ 2147483646 w 266"/>
                <a:gd name="T15" fmla="*/ 2147483646 h 282"/>
                <a:gd name="T16" fmla="*/ 2147483646 w 266"/>
                <a:gd name="T17" fmla="*/ 2147483646 h 282"/>
                <a:gd name="T18" fmla="*/ 2147483646 w 266"/>
                <a:gd name="T19" fmla="*/ 2147483646 h 282"/>
                <a:gd name="T20" fmla="*/ 2147483646 w 266"/>
                <a:gd name="T21" fmla="*/ 2147483646 h 282"/>
                <a:gd name="T22" fmla="*/ 2147483646 w 266"/>
                <a:gd name="T23" fmla="*/ 2147483646 h 282"/>
                <a:gd name="T24" fmla="*/ 0 w 266"/>
                <a:gd name="T25" fmla="*/ 2147483646 h 282"/>
                <a:gd name="T26" fmla="*/ 0 w 266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6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94" y="23"/>
                    <a:pt x="122" y="0"/>
                    <a:pt x="163" y="0"/>
                  </a:cubicBezTo>
                  <a:cubicBezTo>
                    <a:pt x="250" y="0"/>
                    <a:pt x="266" y="57"/>
                    <a:pt x="266" y="131"/>
                  </a:cubicBezTo>
                  <a:cubicBezTo>
                    <a:pt x="266" y="282"/>
                    <a:pt x="266" y="282"/>
                    <a:pt x="266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0" y="75"/>
                    <a:pt x="136" y="75"/>
                  </a:cubicBezTo>
                  <a:cubicBezTo>
                    <a:pt x="92" y="75"/>
                    <a:pt x="85" y="110"/>
                    <a:pt x="85" y="146"/>
                  </a:cubicBezTo>
                  <a:cubicBezTo>
                    <a:pt x="85" y="282"/>
                    <a:pt x="85" y="282"/>
                    <a:pt x="85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6" name="Group 21">
              <a:extLst>
                <a:ext uri="{FF2B5EF4-FFF2-40B4-BE49-F238E27FC236}">
                  <a16:creationId xmlns:a16="http://schemas.microsoft.com/office/drawing/2014/main" id="{2C2579C8-0E88-4653-A072-489863FE792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35532" y="3347543"/>
              <a:ext cx="86865" cy="45750"/>
              <a:chOff x="4835532" y="3367599"/>
              <a:chExt cx="57993" cy="30544"/>
            </a:xfrm>
          </p:grpSpPr>
          <p:sp>
            <p:nvSpPr>
              <p:cNvPr id="17" name="Freeform 22">
                <a:extLst>
                  <a:ext uri="{FF2B5EF4-FFF2-40B4-BE49-F238E27FC236}">
                    <a16:creationId xmlns:a16="http://schemas.microsoft.com/office/drawing/2014/main" id="{AF908F20-6966-4F2D-8B1D-EE0832199B6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5532" y="3367620"/>
                <a:ext cx="22129" cy="30523"/>
              </a:xfrm>
              <a:custGeom>
                <a:avLst/>
                <a:gdLst>
                  <a:gd name="T0" fmla="*/ 0 w 29"/>
                  <a:gd name="T1" fmla="*/ 2147483646 h 40"/>
                  <a:gd name="T2" fmla="*/ 2147483646 w 29"/>
                  <a:gd name="T3" fmla="*/ 2147483646 h 40"/>
                  <a:gd name="T4" fmla="*/ 2147483646 w 29"/>
                  <a:gd name="T5" fmla="*/ 2147483646 h 40"/>
                  <a:gd name="T6" fmla="*/ 2147483646 w 29"/>
                  <a:gd name="T7" fmla="*/ 2147483646 h 40"/>
                  <a:gd name="T8" fmla="*/ 2147483646 w 29"/>
                  <a:gd name="T9" fmla="*/ 2147483646 h 40"/>
                  <a:gd name="T10" fmla="*/ 2147483646 w 29"/>
                  <a:gd name="T11" fmla="*/ 2147483646 h 40"/>
                  <a:gd name="T12" fmla="*/ 2147483646 w 29"/>
                  <a:gd name="T13" fmla="*/ 0 h 40"/>
                  <a:gd name="T14" fmla="*/ 0 w 29"/>
                  <a:gd name="T15" fmla="*/ 0 h 40"/>
                  <a:gd name="T16" fmla="*/ 0 w 29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0" y="5"/>
                    </a:moveTo>
                    <a:lnTo>
                      <a:pt x="12" y="5"/>
                    </a:lnTo>
                    <a:lnTo>
                      <a:pt x="12" y="40"/>
                    </a:lnTo>
                    <a:lnTo>
                      <a:pt x="17" y="40"/>
                    </a:lnTo>
                    <a:lnTo>
                      <a:pt x="17" y="5"/>
                    </a:lnTo>
                    <a:lnTo>
                      <a:pt x="29" y="5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" name="Freeform 23">
                <a:extLst>
                  <a:ext uri="{FF2B5EF4-FFF2-40B4-BE49-F238E27FC236}">
                    <a16:creationId xmlns:a16="http://schemas.microsoft.com/office/drawing/2014/main" id="{FF0A7A6B-1E7F-48AE-B850-C3EAE937DE1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63002" y="3367599"/>
                <a:ext cx="30523" cy="30523"/>
              </a:xfrm>
              <a:custGeom>
                <a:avLst/>
                <a:gdLst>
                  <a:gd name="T0" fmla="*/ 2147483646 w 40"/>
                  <a:gd name="T1" fmla="*/ 0 h 40"/>
                  <a:gd name="T2" fmla="*/ 2147483646 w 40"/>
                  <a:gd name="T3" fmla="*/ 2147483646 h 40"/>
                  <a:gd name="T4" fmla="*/ 2147483646 w 40"/>
                  <a:gd name="T5" fmla="*/ 0 h 40"/>
                  <a:gd name="T6" fmla="*/ 0 w 40"/>
                  <a:gd name="T7" fmla="*/ 0 h 40"/>
                  <a:gd name="T8" fmla="*/ 0 w 40"/>
                  <a:gd name="T9" fmla="*/ 2147483646 h 40"/>
                  <a:gd name="T10" fmla="*/ 2147483646 w 40"/>
                  <a:gd name="T11" fmla="*/ 2147483646 h 40"/>
                  <a:gd name="T12" fmla="*/ 2147483646 w 40"/>
                  <a:gd name="T13" fmla="*/ 2147483646 h 40"/>
                  <a:gd name="T14" fmla="*/ 2147483646 w 40"/>
                  <a:gd name="T15" fmla="*/ 2147483646 h 40"/>
                  <a:gd name="T16" fmla="*/ 2147483646 w 40"/>
                  <a:gd name="T17" fmla="*/ 2147483646 h 40"/>
                  <a:gd name="T18" fmla="*/ 2147483646 w 40"/>
                  <a:gd name="T19" fmla="*/ 2147483646 h 40"/>
                  <a:gd name="T20" fmla="*/ 2147483646 w 40"/>
                  <a:gd name="T21" fmla="*/ 2147483646 h 40"/>
                  <a:gd name="T22" fmla="*/ 2147483646 w 40"/>
                  <a:gd name="T23" fmla="*/ 2147483646 h 40"/>
                  <a:gd name="T24" fmla="*/ 2147483646 w 40"/>
                  <a:gd name="T25" fmla="*/ 0 h 40"/>
                  <a:gd name="T26" fmla="*/ 2147483646 w 40"/>
                  <a:gd name="T27" fmla="*/ 0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0" h="40">
                    <a:moveTo>
                      <a:pt x="31" y="0"/>
                    </a:moveTo>
                    <a:lnTo>
                      <a:pt x="19" y="2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5" y="40"/>
                    </a:lnTo>
                    <a:lnTo>
                      <a:pt x="5" y="9"/>
                    </a:lnTo>
                    <a:lnTo>
                      <a:pt x="19" y="40"/>
                    </a:lnTo>
                    <a:lnTo>
                      <a:pt x="21" y="40"/>
                    </a:lnTo>
                    <a:lnTo>
                      <a:pt x="33" y="9"/>
                    </a:lnTo>
                    <a:lnTo>
                      <a:pt x="33" y="40"/>
                    </a:lnTo>
                    <a:lnTo>
                      <a:pt x="40" y="40"/>
                    </a:lnTo>
                    <a:lnTo>
                      <a:pt x="4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</p:grp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949295" y="3498287"/>
            <a:ext cx="10363200" cy="1198079"/>
          </a:xfrm>
        </p:spPr>
        <p:txBody>
          <a:bodyPr anchor="b">
            <a:norm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949295" y="4700924"/>
            <a:ext cx="8534400" cy="1371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 spc="0">
                <a:solidFill>
                  <a:schemeClr val="bg1">
                    <a:lumMod val="65000"/>
                  </a:schemeClr>
                </a:solidFill>
              </a:defRPr>
            </a:lvl1pPr>
            <a:lvl2pPr marL="456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65880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1 speaker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in1000pxrotate.png">
            <a:extLst>
              <a:ext uri="{FF2B5EF4-FFF2-40B4-BE49-F238E27FC236}">
                <a16:creationId xmlns:a16="http://schemas.microsoft.com/office/drawing/2014/main" id="{ADB4B763-030D-4303-B5F2-DBA908CC4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id="{332E89FD-FDB2-4C63-B6FF-904D00C4D1A6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2508251"/>
            <a:ext cx="5613400" cy="1038225"/>
            <a:chOff x="713425" y="2508272"/>
            <a:chExt cx="4208972" cy="103854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80BDAC2-8B29-4FDC-A871-7D8AB6ACE4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425" y="2661649"/>
              <a:ext cx="456316" cy="731785"/>
            </a:xfrm>
            <a:custGeom>
              <a:avLst/>
              <a:gdLst>
                <a:gd name="T0" fmla="*/ 0 w 598"/>
                <a:gd name="T1" fmla="*/ 0 h 959"/>
                <a:gd name="T2" fmla="*/ 2147483646 w 598"/>
                <a:gd name="T3" fmla="*/ 0 h 959"/>
                <a:gd name="T4" fmla="*/ 2147483646 w 598"/>
                <a:gd name="T5" fmla="*/ 2147483646 h 959"/>
                <a:gd name="T6" fmla="*/ 2147483646 w 598"/>
                <a:gd name="T7" fmla="*/ 2147483646 h 959"/>
                <a:gd name="T8" fmla="*/ 2147483646 w 598"/>
                <a:gd name="T9" fmla="*/ 2147483646 h 959"/>
                <a:gd name="T10" fmla="*/ 0 w 598"/>
                <a:gd name="T11" fmla="*/ 2147483646 h 959"/>
                <a:gd name="T12" fmla="*/ 0 w 598"/>
                <a:gd name="T13" fmla="*/ 0 h 9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8" h="959">
                  <a:moveTo>
                    <a:pt x="0" y="0"/>
                  </a:moveTo>
                  <a:lnTo>
                    <a:pt x="210" y="0"/>
                  </a:lnTo>
                  <a:lnTo>
                    <a:pt x="210" y="765"/>
                  </a:lnTo>
                  <a:lnTo>
                    <a:pt x="598" y="765"/>
                  </a:lnTo>
                  <a:lnTo>
                    <a:pt x="598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91D215A-2F60-4746-990E-6692487B7A0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9261" y="2650966"/>
              <a:ext cx="177795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B7B6EA84-771D-47F0-BDFF-C6F6EC0A37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8115" y="2661649"/>
              <a:ext cx="517362" cy="731785"/>
            </a:xfrm>
            <a:custGeom>
              <a:avLst/>
              <a:gdLst>
                <a:gd name="T0" fmla="*/ 0 w 678"/>
                <a:gd name="T1" fmla="*/ 0 h 959"/>
                <a:gd name="T2" fmla="*/ 2147483646 w 678"/>
                <a:gd name="T3" fmla="*/ 0 h 959"/>
                <a:gd name="T4" fmla="*/ 2147483646 w 678"/>
                <a:gd name="T5" fmla="*/ 2147483646 h 959"/>
                <a:gd name="T6" fmla="*/ 2147483646 w 678"/>
                <a:gd name="T7" fmla="*/ 2147483646 h 959"/>
                <a:gd name="T8" fmla="*/ 2147483646 w 678"/>
                <a:gd name="T9" fmla="*/ 2147483646 h 959"/>
                <a:gd name="T10" fmla="*/ 2147483646 w 678"/>
                <a:gd name="T11" fmla="*/ 2147483646 h 959"/>
                <a:gd name="T12" fmla="*/ 2147483646 w 678"/>
                <a:gd name="T13" fmla="*/ 2147483646 h 959"/>
                <a:gd name="T14" fmla="*/ 2147483646 w 678"/>
                <a:gd name="T15" fmla="*/ 2147483646 h 959"/>
                <a:gd name="T16" fmla="*/ 2147483646 w 678"/>
                <a:gd name="T17" fmla="*/ 2147483646 h 959"/>
                <a:gd name="T18" fmla="*/ 2147483646 w 678"/>
                <a:gd name="T19" fmla="*/ 2147483646 h 959"/>
                <a:gd name="T20" fmla="*/ 2147483646 w 678"/>
                <a:gd name="T21" fmla="*/ 2147483646 h 959"/>
                <a:gd name="T22" fmla="*/ 0 w 678"/>
                <a:gd name="T23" fmla="*/ 2147483646 h 959"/>
                <a:gd name="T24" fmla="*/ 0 w 678"/>
                <a:gd name="T25" fmla="*/ 0 h 9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8" h="959">
                  <a:moveTo>
                    <a:pt x="0" y="0"/>
                  </a:moveTo>
                  <a:lnTo>
                    <a:pt x="201" y="0"/>
                  </a:lnTo>
                  <a:lnTo>
                    <a:pt x="201" y="574"/>
                  </a:lnTo>
                  <a:lnTo>
                    <a:pt x="430" y="309"/>
                  </a:lnTo>
                  <a:lnTo>
                    <a:pt x="678" y="309"/>
                  </a:lnTo>
                  <a:lnTo>
                    <a:pt x="414" y="609"/>
                  </a:lnTo>
                  <a:lnTo>
                    <a:pt x="671" y="959"/>
                  </a:lnTo>
                  <a:lnTo>
                    <a:pt x="418" y="959"/>
                  </a:lnTo>
                  <a:lnTo>
                    <a:pt x="206" y="638"/>
                  </a:lnTo>
                  <a:lnTo>
                    <a:pt x="201" y="638"/>
                  </a:lnTo>
                  <a:lnTo>
                    <a:pt x="201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C2130F29-5513-48FE-82B7-2019C9D63D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548" y="2885229"/>
              <a:ext cx="481497" cy="508205"/>
            </a:xfrm>
            <a:custGeom>
              <a:avLst/>
              <a:gdLst>
                <a:gd name="T0" fmla="*/ 0 w 267"/>
                <a:gd name="T1" fmla="*/ 2147483646 h 282"/>
                <a:gd name="T2" fmla="*/ 2147483646 w 267"/>
                <a:gd name="T3" fmla="*/ 2147483646 h 282"/>
                <a:gd name="T4" fmla="*/ 2147483646 w 267"/>
                <a:gd name="T5" fmla="*/ 2147483646 h 282"/>
                <a:gd name="T6" fmla="*/ 2147483646 w 267"/>
                <a:gd name="T7" fmla="*/ 2147483646 h 282"/>
                <a:gd name="T8" fmla="*/ 2147483646 w 267"/>
                <a:gd name="T9" fmla="*/ 0 h 282"/>
                <a:gd name="T10" fmla="*/ 2147483646 w 267"/>
                <a:gd name="T11" fmla="*/ 2147483646 h 282"/>
                <a:gd name="T12" fmla="*/ 2147483646 w 267"/>
                <a:gd name="T13" fmla="*/ 2147483646 h 282"/>
                <a:gd name="T14" fmla="*/ 2147483646 w 267"/>
                <a:gd name="T15" fmla="*/ 2147483646 h 282"/>
                <a:gd name="T16" fmla="*/ 2147483646 w 267"/>
                <a:gd name="T17" fmla="*/ 2147483646 h 282"/>
                <a:gd name="T18" fmla="*/ 2147483646 w 267"/>
                <a:gd name="T19" fmla="*/ 2147483646 h 282"/>
                <a:gd name="T20" fmla="*/ 2147483646 w 267"/>
                <a:gd name="T21" fmla="*/ 2147483646 h 282"/>
                <a:gd name="T22" fmla="*/ 2147483646 w 267"/>
                <a:gd name="T23" fmla="*/ 2147483646 h 282"/>
                <a:gd name="T24" fmla="*/ 0 w 267"/>
                <a:gd name="T25" fmla="*/ 2147483646 h 282"/>
                <a:gd name="T26" fmla="*/ 0 w 267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7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95" y="23"/>
                    <a:pt x="123" y="0"/>
                    <a:pt x="164" y="0"/>
                  </a:cubicBezTo>
                  <a:cubicBezTo>
                    <a:pt x="251" y="0"/>
                    <a:pt x="267" y="57"/>
                    <a:pt x="267" y="131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1" y="75"/>
                    <a:pt x="137" y="75"/>
                  </a:cubicBezTo>
                  <a:cubicBezTo>
                    <a:pt x="92" y="75"/>
                    <a:pt x="86" y="110"/>
                    <a:pt x="86" y="146"/>
                  </a:cubicBezTo>
                  <a:cubicBezTo>
                    <a:pt x="86" y="282"/>
                    <a:pt x="86" y="282"/>
                    <a:pt x="86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D52C47E-5206-4858-8B41-1BF14940CB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21139" y="2881414"/>
              <a:ext cx="512020" cy="524993"/>
            </a:xfrm>
            <a:custGeom>
              <a:avLst/>
              <a:gdLst>
                <a:gd name="T0" fmla="*/ 2147483646 w 284"/>
                <a:gd name="T1" fmla="*/ 2147483646 h 291"/>
                <a:gd name="T2" fmla="*/ 2147483646 w 284"/>
                <a:gd name="T3" fmla="*/ 2147483646 h 291"/>
                <a:gd name="T4" fmla="*/ 2147483646 w 284"/>
                <a:gd name="T5" fmla="*/ 2147483646 h 291"/>
                <a:gd name="T6" fmla="*/ 2147483646 w 284"/>
                <a:gd name="T7" fmla="*/ 2147483646 h 291"/>
                <a:gd name="T8" fmla="*/ 2147483646 w 284"/>
                <a:gd name="T9" fmla="*/ 2147483646 h 291"/>
                <a:gd name="T10" fmla="*/ 2147483646 w 284"/>
                <a:gd name="T11" fmla="*/ 2147483646 h 291"/>
                <a:gd name="T12" fmla="*/ 0 w 284"/>
                <a:gd name="T13" fmla="*/ 2147483646 h 291"/>
                <a:gd name="T14" fmla="*/ 2147483646 w 284"/>
                <a:gd name="T15" fmla="*/ 0 h 291"/>
                <a:gd name="T16" fmla="*/ 2147483646 w 284"/>
                <a:gd name="T17" fmla="*/ 2147483646 h 291"/>
                <a:gd name="T18" fmla="*/ 2147483646 w 284"/>
                <a:gd name="T19" fmla="*/ 2147483646 h 291"/>
                <a:gd name="T20" fmla="*/ 2147483646 w 284"/>
                <a:gd name="T21" fmla="*/ 2147483646 h 291"/>
                <a:gd name="T22" fmla="*/ 2147483646 w 284"/>
                <a:gd name="T23" fmla="*/ 2147483646 h 291"/>
                <a:gd name="T24" fmla="*/ 2147483646 w 284"/>
                <a:gd name="T25" fmla="*/ 2147483646 h 291"/>
                <a:gd name="T26" fmla="*/ 2147483646 w 284"/>
                <a:gd name="T27" fmla="*/ 2147483646 h 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4" h="291">
                  <a:moveTo>
                    <a:pt x="199" y="114"/>
                  </a:moveTo>
                  <a:cubicBezTo>
                    <a:pt x="199" y="86"/>
                    <a:pt x="177" y="62"/>
                    <a:pt x="146" y="62"/>
                  </a:cubicBezTo>
                  <a:cubicBezTo>
                    <a:pt x="109" y="62"/>
                    <a:pt x="88" y="88"/>
                    <a:pt x="86" y="114"/>
                  </a:cubicBezTo>
                  <a:lnTo>
                    <a:pt x="199" y="114"/>
                  </a:lnTo>
                  <a:close/>
                  <a:moveTo>
                    <a:pt x="271" y="236"/>
                  </a:moveTo>
                  <a:cubicBezTo>
                    <a:pt x="243" y="271"/>
                    <a:pt x="199" y="291"/>
                    <a:pt x="154" y="291"/>
                  </a:cubicBezTo>
                  <a:cubicBezTo>
                    <a:pt x="69" y="291"/>
                    <a:pt x="0" y="234"/>
                    <a:pt x="0" y="146"/>
                  </a:cubicBezTo>
                  <a:cubicBezTo>
                    <a:pt x="0" y="57"/>
                    <a:pt x="69" y="0"/>
                    <a:pt x="154" y="0"/>
                  </a:cubicBezTo>
                  <a:cubicBezTo>
                    <a:pt x="234" y="0"/>
                    <a:pt x="284" y="57"/>
                    <a:pt x="284" y="146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86" y="172"/>
                    <a:pt x="86" y="172"/>
                    <a:pt x="86" y="172"/>
                  </a:cubicBezTo>
                  <a:cubicBezTo>
                    <a:pt x="93" y="205"/>
                    <a:pt x="117" y="226"/>
                    <a:pt x="150" y="226"/>
                  </a:cubicBezTo>
                  <a:cubicBezTo>
                    <a:pt x="178" y="226"/>
                    <a:pt x="197" y="212"/>
                    <a:pt x="211" y="192"/>
                  </a:cubicBezTo>
                  <a:lnTo>
                    <a:pt x="271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A3DDBA61-BA8D-4CB7-B5CA-D20FE87540F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76654" y="2661649"/>
              <a:ext cx="542543" cy="742468"/>
            </a:xfrm>
            <a:custGeom>
              <a:avLst/>
              <a:gdLst>
                <a:gd name="T0" fmla="*/ 2147483646 w 301"/>
                <a:gd name="T1" fmla="*/ 2147483646 h 412"/>
                <a:gd name="T2" fmla="*/ 2147483646 w 301"/>
                <a:gd name="T3" fmla="*/ 2147483646 h 412"/>
                <a:gd name="T4" fmla="*/ 2147483646 w 301"/>
                <a:gd name="T5" fmla="*/ 2147483646 h 412"/>
                <a:gd name="T6" fmla="*/ 2147483646 w 301"/>
                <a:gd name="T7" fmla="*/ 2147483646 h 412"/>
                <a:gd name="T8" fmla="*/ 2147483646 w 301"/>
                <a:gd name="T9" fmla="*/ 2147483646 h 412"/>
                <a:gd name="T10" fmla="*/ 2147483646 w 301"/>
                <a:gd name="T11" fmla="*/ 2147483646 h 412"/>
                <a:gd name="T12" fmla="*/ 2147483646 w 301"/>
                <a:gd name="T13" fmla="*/ 2147483646 h 412"/>
                <a:gd name="T14" fmla="*/ 2147483646 w 301"/>
                <a:gd name="T15" fmla="*/ 2147483646 h 412"/>
                <a:gd name="T16" fmla="*/ 2147483646 w 301"/>
                <a:gd name="T17" fmla="*/ 2147483646 h 412"/>
                <a:gd name="T18" fmla="*/ 2147483646 w 301"/>
                <a:gd name="T19" fmla="*/ 2147483646 h 412"/>
                <a:gd name="T20" fmla="*/ 0 w 301"/>
                <a:gd name="T21" fmla="*/ 2147483646 h 412"/>
                <a:gd name="T22" fmla="*/ 2147483646 w 301"/>
                <a:gd name="T23" fmla="*/ 2147483646 h 412"/>
                <a:gd name="T24" fmla="*/ 2147483646 w 301"/>
                <a:gd name="T25" fmla="*/ 2147483646 h 412"/>
                <a:gd name="T26" fmla="*/ 2147483646 w 301"/>
                <a:gd name="T27" fmla="*/ 2147483646 h 412"/>
                <a:gd name="T28" fmla="*/ 2147483646 w 301"/>
                <a:gd name="T29" fmla="*/ 0 h 412"/>
                <a:gd name="T30" fmla="*/ 2147483646 w 301"/>
                <a:gd name="T31" fmla="*/ 0 h 412"/>
                <a:gd name="T32" fmla="*/ 2147483646 w 301"/>
                <a:gd name="T33" fmla="*/ 2147483646 h 4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1" h="412">
                  <a:moveTo>
                    <a:pt x="154" y="197"/>
                  </a:moveTo>
                  <a:cubicBezTo>
                    <a:pt x="111" y="197"/>
                    <a:pt x="86" y="226"/>
                    <a:pt x="86" y="267"/>
                  </a:cubicBezTo>
                  <a:cubicBezTo>
                    <a:pt x="86" y="309"/>
                    <a:pt x="111" y="337"/>
                    <a:pt x="154" y="337"/>
                  </a:cubicBezTo>
                  <a:cubicBezTo>
                    <a:pt x="197" y="337"/>
                    <a:pt x="222" y="309"/>
                    <a:pt x="222" y="267"/>
                  </a:cubicBezTo>
                  <a:cubicBezTo>
                    <a:pt x="222" y="226"/>
                    <a:pt x="197" y="197"/>
                    <a:pt x="154" y="197"/>
                  </a:cubicBezTo>
                  <a:moveTo>
                    <a:pt x="301" y="406"/>
                  </a:moveTo>
                  <a:cubicBezTo>
                    <a:pt x="222" y="406"/>
                    <a:pt x="222" y="406"/>
                    <a:pt x="222" y="406"/>
                  </a:cubicBezTo>
                  <a:cubicBezTo>
                    <a:pt x="222" y="369"/>
                    <a:pt x="222" y="369"/>
                    <a:pt x="222" y="369"/>
                  </a:cubicBezTo>
                  <a:cubicBezTo>
                    <a:pt x="221" y="369"/>
                    <a:pt x="221" y="369"/>
                    <a:pt x="221" y="369"/>
                  </a:cubicBezTo>
                  <a:cubicBezTo>
                    <a:pt x="208" y="389"/>
                    <a:pt x="175" y="412"/>
                    <a:pt x="136" y="412"/>
                  </a:cubicBezTo>
                  <a:cubicBezTo>
                    <a:pt x="54" y="412"/>
                    <a:pt x="0" y="353"/>
                    <a:pt x="0" y="270"/>
                  </a:cubicBezTo>
                  <a:cubicBezTo>
                    <a:pt x="0" y="193"/>
                    <a:pt x="48" y="122"/>
                    <a:pt x="126" y="122"/>
                  </a:cubicBezTo>
                  <a:cubicBezTo>
                    <a:pt x="162" y="122"/>
                    <a:pt x="195" y="132"/>
                    <a:pt x="214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301" y="0"/>
                    <a:pt x="301" y="0"/>
                    <a:pt x="301" y="0"/>
                  </a:cubicBezTo>
                  <a:lnTo>
                    <a:pt x="301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8F689CD7-CF27-42E2-870C-03DF76F702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2574" y="2508272"/>
              <a:ext cx="1037776" cy="1038540"/>
            </a:xfrm>
            <a:custGeom>
              <a:avLst/>
              <a:gdLst>
                <a:gd name="T0" fmla="*/ 2147483646 w 576"/>
                <a:gd name="T1" fmla="*/ 0 h 576"/>
                <a:gd name="T2" fmla="*/ 2147483646 w 576"/>
                <a:gd name="T3" fmla="*/ 0 h 576"/>
                <a:gd name="T4" fmla="*/ 0 w 576"/>
                <a:gd name="T5" fmla="*/ 2147483646 h 576"/>
                <a:gd name="T6" fmla="*/ 0 w 576"/>
                <a:gd name="T7" fmla="*/ 2147483646 h 576"/>
                <a:gd name="T8" fmla="*/ 2147483646 w 576"/>
                <a:gd name="T9" fmla="*/ 2147483646 h 576"/>
                <a:gd name="T10" fmla="*/ 2147483646 w 576"/>
                <a:gd name="T11" fmla="*/ 2147483646 h 576"/>
                <a:gd name="T12" fmla="*/ 2147483646 w 576"/>
                <a:gd name="T13" fmla="*/ 2147483646 h 576"/>
                <a:gd name="T14" fmla="*/ 2147483646 w 576"/>
                <a:gd name="T15" fmla="*/ 2147483646 h 576"/>
                <a:gd name="T16" fmla="*/ 2147483646 w 576"/>
                <a:gd name="T17" fmla="*/ 0 h 5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6" h="576">
                  <a:moveTo>
                    <a:pt x="534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57"/>
                    <a:pt x="19" y="576"/>
                    <a:pt x="43" y="576"/>
                  </a:cubicBezTo>
                  <a:cubicBezTo>
                    <a:pt x="534" y="576"/>
                    <a:pt x="534" y="576"/>
                    <a:pt x="534" y="576"/>
                  </a:cubicBezTo>
                  <a:cubicBezTo>
                    <a:pt x="557" y="576"/>
                    <a:pt x="576" y="557"/>
                    <a:pt x="576" y="534"/>
                  </a:cubicBezTo>
                  <a:cubicBezTo>
                    <a:pt x="576" y="42"/>
                    <a:pt x="576" y="42"/>
                    <a:pt x="576" y="42"/>
                  </a:cubicBezTo>
                  <a:cubicBezTo>
                    <a:pt x="576" y="19"/>
                    <a:pt x="557" y="0"/>
                    <a:pt x="534" y="0"/>
                  </a:cubicBezTo>
                  <a:close/>
                </a:path>
              </a:pathLst>
            </a:custGeom>
            <a:solidFill>
              <a:srgbClr val="007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06426373-8BD3-4CB4-B609-017E48887D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14506" y="2650966"/>
              <a:ext cx="178558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3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710A0DE7-8466-4E21-A86B-DD66AE61EC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7765" y="2885229"/>
              <a:ext cx="479971" cy="508205"/>
            </a:xfrm>
            <a:custGeom>
              <a:avLst/>
              <a:gdLst>
                <a:gd name="T0" fmla="*/ 0 w 266"/>
                <a:gd name="T1" fmla="*/ 2147483646 h 282"/>
                <a:gd name="T2" fmla="*/ 2147483646 w 266"/>
                <a:gd name="T3" fmla="*/ 2147483646 h 282"/>
                <a:gd name="T4" fmla="*/ 2147483646 w 266"/>
                <a:gd name="T5" fmla="*/ 2147483646 h 282"/>
                <a:gd name="T6" fmla="*/ 2147483646 w 266"/>
                <a:gd name="T7" fmla="*/ 2147483646 h 282"/>
                <a:gd name="T8" fmla="*/ 2147483646 w 266"/>
                <a:gd name="T9" fmla="*/ 0 h 282"/>
                <a:gd name="T10" fmla="*/ 2147483646 w 266"/>
                <a:gd name="T11" fmla="*/ 2147483646 h 282"/>
                <a:gd name="T12" fmla="*/ 2147483646 w 266"/>
                <a:gd name="T13" fmla="*/ 2147483646 h 282"/>
                <a:gd name="T14" fmla="*/ 2147483646 w 266"/>
                <a:gd name="T15" fmla="*/ 2147483646 h 282"/>
                <a:gd name="T16" fmla="*/ 2147483646 w 266"/>
                <a:gd name="T17" fmla="*/ 2147483646 h 282"/>
                <a:gd name="T18" fmla="*/ 2147483646 w 266"/>
                <a:gd name="T19" fmla="*/ 2147483646 h 282"/>
                <a:gd name="T20" fmla="*/ 2147483646 w 266"/>
                <a:gd name="T21" fmla="*/ 2147483646 h 282"/>
                <a:gd name="T22" fmla="*/ 2147483646 w 266"/>
                <a:gd name="T23" fmla="*/ 2147483646 h 282"/>
                <a:gd name="T24" fmla="*/ 0 w 266"/>
                <a:gd name="T25" fmla="*/ 2147483646 h 282"/>
                <a:gd name="T26" fmla="*/ 0 w 266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6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94" y="23"/>
                    <a:pt x="122" y="0"/>
                    <a:pt x="163" y="0"/>
                  </a:cubicBezTo>
                  <a:cubicBezTo>
                    <a:pt x="250" y="0"/>
                    <a:pt x="266" y="57"/>
                    <a:pt x="266" y="131"/>
                  </a:cubicBezTo>
                  <a:cubicBezTo>
                    <a:pt x="266" y="282"/>
                    <a:pt x="266" y="282"/>
                    <a:pt x="266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0" y="75"/>
                    <a:pt x="136" y="75"/>
                  </a:cubicBezTo>
                  <a:cubicBezTo>
                    <a:pt x="92" y="75"/>
                    <a:pt x="85" y="110"/>
                    <a:pt x="85" y="146"/>
                  </a:cubicBezTo>
                  <a:cubicBezTo>
                    <a:pt x="85" y="282"/>
                    <a:pt x="85" y="282"/>
                    <a:pt x="85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9" name="Group 20">
              <a:extLst>
                <a:ext uri="{FF2B5EF4-FFF2-40B4-BE49-F238E27FC236}">
                  <a16:creationId xmlns:a16="http://schemas.microsoft.com/office/drawing/2014/main" id="{C561B1D2-0A19-4368-8D34-C0B9BB8EEE2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35532" y="3347525"/>
              <a:ext cx="86865" cy="45719"/>
              <a:chOff x="4835532" y="3367554"/>
              <a:chExt cx="57993" cy="30523"/>
            </a:xfrm>
          </p:grpSpPr>
          <p:sp>
            <p:nvSpPr>
              <p:cNvPr id="20" name="Freeform 16">
                <a:extLst>
                  <a:ext uri="{FF2B5EF4-FFF2-40B4-BE49-F238E27FC236}">
                    <a16:creationId xmlns:a16="http://schemas.microsoft.com/office/drawing/2014/main" id="{AD9C7981-C30B-4955-AFEF-806A69FD191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5532" y="3367554"/>
                <a:ext cx="22129" cy="30523"/>
              </a:xfrm>
              <a:custGeom>
                <a:avLst/>
                <a:gdLst>
                  <a:gd name="T0" fmla="*/ 0 w 29"/>
                  <a:gd name="T1" fmla="*/ 2147483646 h 40"/>
                  <a:gd name="T2" fmla="*/ 2147483646 w 29"/>
                  <a:gd name="T3" fmla="*/ 2147483646 h 40"/>
                  <a:gd name="T4" fmla="*/ 2147483646 w 29"/>
                  <a:gd name="T5" fmla="*/ 2147483646 h 40"/>
                  <a:gd name="T6" fmla="*/ 2147483646 w 29"/>
                  <a:gd name="T7" fmla="*/ 2147483646 h 40"/>
                  <a:gd name="T8" fmla="*/ 2147483646 w 29"/>
                  <a:gd name="T9" fmla="*/ 2147483646 h 40"/>
                  <a:gd name="T10" fmla="*/ 2147483646 w 29"/>
                  <a:gd name="T11" fmla="*/ 2147483646 h 40"/>
                  <a:gd name="T12" fmla="*/ 2147483646 w 29"/>
                  <a:gd name="T13" fmla="*/ 0 h 40"/>
                  <a:gd name="T14" fmla="*/ 0 w 29"/>
                  <a:gd name="T15" fmla="*/ 0 h 40"/>
                  <a:gd name="T16" fmla="*/ 0 w 29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0" y="5"/>
                    </a:moveTo>
                    <a:lnTo>
                      <a:pt x="12" y="5"/>
                    </a:lnTo>
                    <a:lnTo>
                      <a:pt x="12" y="40"/>
                    </a:lnTo>
                    <a:lnTo>
                      <a:pt x="17" y="40"/>
                    </a:lnTo>
                    <a:lnTo>
                      <a:pt x="17" y="5"/>
                    </a:lnTo>
                    <a:lnTo>
                      <a:pt x="29" y="5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1" name="Freeform 17">
                <a:extLst>
                  <a:ext uri="{FF2B5EF4-FFF2-40B4-BE49-F238E27FC236}">
                    <a16:creationId xmlns:a16="http://schemas.microsoft.com/office/drawing/2014/main" id="{F101FDF2-E8EA-4475-AB52-9D5F2417BD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63002" y="3367554"/>
                <a:ext cx="30523" cy="30523"/>
              </a:xfrm>
              <a:custGeom>
                <a:avLst/>
                <a:gdLst>
                  <a:gd name="T0" fmla="*/ 2147483646 w 40"/>
                  <a:gd name="T1" fmla="*/ 0 h 40"/>
                  <a:gd name="T2" fmla="*/ 2147483646 w 40"/>
                  <a:gd name="T3" fmla="*/ 2147483646 h 40"/>
                  <a:gd name="T4" fmla="*/ 2147483646 w 40"/>
                  <a:gd name="T5" fmla="*/ 0 h 40"/>
                  <a:gd name="T6" fmla="*/ 0 w 40"/>
                  <a:gd name="T7" fmla="*/ 0 h 40"/>
                  <a:gd name="T8" fmla="*/ 0 w 40"/>
                  <a:gd name="T9" fmla="*/ 2147483646 h 40"/>
                  <a:gd name="T10" fmla="*/ 2147483646 w 40"/>
                  <a:gd name="T11" fmla="*/ 2147483646 h 40"/>
                  <a:gd name="T12" fmla="*/ 2147483646 w 40"/>
                  <a:gd name="T13" fmla="*/ 2147483646 h 40"/>
                  <a:gd name="T14" fmla="*/ 2147483646 w 40"/>
                  <a:gd name="T15" fmla="*/ 2147483646 h 40"/>
                  <a:gd name="T16" fmla="*/ 2147483646 w 40"/>
                  <a:gd name="T17" fmla="*/ 2147483646 h 40"/>
                  <a:gd name="T18" fmla="*/ 2147483646 w 40"/>
                  <a:gd name="T19" fmla="*/ 2147483646 h 40"/>
                  <a:gd name="T20" fmla="*/ 2147483646 w 40"/>
                  <a:gd name="T21" fmla="*/ 2147483646 h 40"/>
                  <a:gd name="T22" fmla="*/ 2147483646 w 40"/>
                  <a:gd name="T23" fmla="*/ 2147483646 h 40"/>
                  <a:gd name="T24" fmla="*/ 2147483646 w 40"/>
                  <a:gd name="T25" fmla="*/ 0 h 40"/>
                  <a:gd name="T26" fmla="*/ 2147483646 w 40"/>
                  <a:gd name="T27" fmla="*/ 0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0" h="40">
                    <a:moveTo>
                      <a:pt x="31" y="0"/>
                    </a:moveTo>
                    <a:lnTo>
                      <a:pt x="19" y="2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5" y="40"/>
                    </a:lnTo>
                    <a:lnTo>
                      <a:pt x="5" y="9"/>
                    </a:lnTo>
                    <a:lnTo>
                      <a:pt x="19" y="40"/>
                    </a:lnTo>
                    <a:lnTo>
                      <a:pt x="21" y="40"/>
                    </a:lnTo>
                    <a:lnTo>
                      <a:pt x="33" y="9"/>
                    </a:lnTo>
                    <a:lnTo>
                      <a:pt x="33" y="40"/>
                    </a:lnTo>
                    <a:lnTo>
                      <a:pt x="40" y="40"/>
                    </a:lnTo>
                    <a:lnTo>
                      <a:pt x="4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</p:grp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2684979" y="4397416"/>
            <a:ext cx="6378287" cy="372541"/>
          </a:xfrm>
        </p:spPr>
        <p:txBody>
          <a:bodyPr tIns="0" bIns="0" anchor="b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84151" y="4308114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684980" y="4774815"/>
            <a:ext cx="6386792" cy="547198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0111388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Speaker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in1000pxrotate.png">
            <a:extLst>
              <a:ext uri="{FF2B5EF4-FFF2-40B4-BE49-F238E27FC236}">
                <a16:creationId xmlns:a16="http://schemas.microsoft.com/office/drawing/2014/main" id="{8FFCFB11-AD1B-46E4-A95C-5713C37E7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BDA8CE-D780-403C-86CA-38C422B60B23}"/>
              </a:ext>
            </a:extLst>
          </p:cNvPr>
          <p:cNvCxnSpPr/>
          <p:nvPr/>
        </p:nvCxnSpPr>
        <p:spPr>
          <a:xfrm>
            <a:off x="944033" y="2447925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FB12CB-16E6-4CD1-98C9-3919BCEF2A91}"/>
              </a:ext>
            </a:extLst>
          </p:cNvPr>
          <p:cNvCxnSpPr/>
          <p:nvPr/>
        </p:nvCxnSpPr>
        <p:spPr>
          <a:xfrm>
            <a:off x="944033" y="3886200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2684980" y="2731909"/>
            <a:ext cx="4897635" cy="372541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78372" y="2652880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684986" y="3109308"/>
            <a:ext cx="4896199" cy="552450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5750616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peakers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in1000pxrotate.png">
            <a:extLst>
              <a:ext uri="{FF2B5EF4-FFF2-40B4-BE49-F238E27FC236}">
                <a16:creationId xmlns:a16="http://schemas.microsoft.com/office/drawing/2014/main" id="{B89186D9-4564-4A56-9347-A235B4524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3CD22D-9EB8-4B89-9961-3E89F2E127EA}"/>
              </a:ext>
            </a:extLst>
          </p:cNvPr>
          <p:cNvCxnSpPr/>
          <p:nvPr/>
        </p:nvCxnSpPr>
        <p:spPr>
          <a:xfrm>
            <a:off x="944033" y="1273175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2EB14A-5AFD-4C54-A518-A34EF118057B}"/>
              </a:ext>
            </a:extLst>
          </p:cNvPr>
          <p:cNvCxnSpPr/>
          <p:nvPr/>
        </p:nvCxnSpPr>
        <p:spPr>
          <a:xfrm>
            <a:off x="944033" y="2709863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22C1A6-BDC2-413D-ACFE-C5A8F44058AB}"/>
              </a:ext>
            </a:extLst>
          </p:cNvPr>
          <p:cNvCxnSpPr/>
          <p:nvPr/>
        </p:nvCxnSpPr>
        <p:spPr>
          <a:xfrm>
            <a:off x="944033" y="3340100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95C5B65-D001-42E1-8D8F-07F7B6C47E41}"/>
              </a:ext>
            </a:extLst>
          </p:cNvPr>
          <p:cNvCxnSpPr/>
          <p:nvPr/>
        </p:nvCxnSpPr>
        <p:spPr>
          <a:xfrm>
            <a:off x="944033" y="4776788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2684980" y="1556541"/>
            <a:ext cx="4897635" cy="372541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78372" y="1477511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684986" y="1933940"/>
            <a:ext cx="4896199" cy="552450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2"/>
          </p:nvPr>
        </p:nvSpPr>
        <p:spPr>
          <a:xfrm>
            <a:off x="2684980" y="3623567"/>
            <a:ext cx="4897635" cy="372541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978372" y="3544539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2684986" y="4000966"/>
            <a:ext cx="4896199" cy="552450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4692649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7">
            <a:extLst>
              <a:ext uri="{FF2B5EF4-FFF2-40B4-BE49-F238E27FC236}">
                <a16:creationId xmlns:a16="http://schemas.microsoft.com/office/drawing/2014/main" id="{6CF67451-FC2D-42FD-BC97-A00824BC3CE8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6" name="Picture 8" descr="in_flat reverse_128x.png">
            <a:extLst>
              <a:ext uri="{FF2B5EF4-FFF2-40B4-BE49-F238E27FC236}">
                <a16:creationId xmlns:a16="http://schemas.microsoft.com/office/drawing/2014/main" id="{F4FEBED6-33C5-4179-9182-41021D6FD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40180" y="56865"/>
            <a:ext cx="10617251" cy="847872"/>
          </a:xfrm>
          <a:solidFill>
            <a:srgbClr val="FFFFFF"/>
          </a:solidFill>
        </p:spPr>
        <p:txBody>
          <a:bodyPr bIns="0" anchor="b"/>
          <a:lstStyle>
            <a:lvl1pPr marL="0" marR="0" indent="0" algn="l" defTabSz="4569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40182" y="910011"/>
            <a:ext cx="10621661" cy="782637"/>
          </a:xfrm>
        </p:spPr>
        <p:txBody>
          <a:bodyPr tIns="0">
            <a:normAutofit/>
          </a:bodyPr>
          <a:lstStyle>
            <a:lvl1pPr marL="0" indent="0">
              <a:buNone/>
              <a:defRPr sz="2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40320" y="1695983"/>
            <a:ext cx="10621433" cy="4754563"/>
          </a:xfrm>
        </p:spPr>
        <p:txBody>
          <a:bodyPr/>
          <a:lstStyle>
            <a:lvl1pPr>
              <a:buClr>
                <a:schemeClr val="accent6"/>
              </a:buClr>
              <a:buFont typeface="Wingdings" pitchFamily="2" charset="2"/>
              <a:buChar char="§"/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11">
            <a:extLst>
              <a:ext uri="{FF2B5EF4-FFF2-40B4-BE49-F238E27FC236}">
                <a16:creationId xmlns:a16="http://schemas.microsoft.com/office/drawing/2014/main" id="{9B8F536A-37F7-492D-B8DE-CFD859084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3DDFFD1-B7CE-4D7A-839F-978B819F66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992188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>
            <a:extLst>
              <a:ext uri="{FF2B5EF4-FFF2-40B4-BE49-F238E27FC236}">
                <a16:creationId xmlns:a16="http://schemas.microsoft.com/office/drawing/2014/main" id="{06E29E7C-9FE3-4A25-A894-AD3F389B2AA9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5" name="Picture 8" descr="in_flat reverse_128x.png">
            <a:extLst>
              <a:ext uri="{FF2B5EF4-FFF2-40B4-BE49-F238E27FC236}">
                <a16:creationId xmlns:a16="http://schemas.microsoft.com/office/drawing/2014/main" id="{BFA299DD-AECD-4DB4-9945-0E16BA397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40404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6"/>
              </a:buClr>
              <a:buFont typeface="Wingdings" pitchFamily="2" charset="2"/>
              <a:buChar char="§"/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36AB0BCA-A63C-4199-BDC9-C501050B69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BAD1220-C373-4A25-B778-157E49BD0A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504354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>
            <a:extLst>
              <a:ext uri="{FF2B5EF4-FFF2-40B4-BE49-F238E27FC236}">
                <a16:creationId xmlns:a16="http://schemas.microsoft.com/office/drawing/2014/main" id="{725F9D19-0B6A-44B1-AEEE-E4436E179C18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5" name="Picture 8" descr="in_flat reverse_128x.png">
            <a:extLst>
              <a:ext uri="{FF2B5EF4-FFF2-40B4-BE49-F238E27FC236}">
                <a16:creationId xmlns:a16="http://schemas.microsoft.com/office/drawing/2014/main" id="{4461F195-99AD-4500-9D56-2D9211891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in.png">
            <a:extLst>
              <a:ext uri="{FF2B5EF4-FFF2-40B4-BE49-F238E27FC236}">
                <a16:creationId xmlns:a16="http://schemas.microsoft.com/office/drawing/2014/main" id="{EBD1D14D-445E-4E9C-9ECB-51FA4BE78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436" y="2805686"/>
            <a:ext cx="10333048" cy="1362075"/>
          </a:xfrm>
        </p:spPr>
        <p:txBody>
          <a:bodyPr anchor="t">
            <a:normAutofit/>
          </a:bodyPr>
          <a:lstStyle>
            <a:lvl1pPr algn="l">
              <a:defRPr sz="40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436" y="1301461"/>
            <a:ext cx="10333048" cy="1500187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69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7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6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5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3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BD23EB5-1BBB-4AD1-B0BD-CD25F1CE4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75AA051-C444-4405-8FCB-33D495A560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735139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dient Background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7">
            <a:extLst>
              <a:ext uri="{FF2B5EF4-FFF2-40B4-BE49-F238E27FC236}">
                <a16:creationId xmlns:a16="http://schemas.microsoft.com/office/drawing/2014/main" id="{99AF6EFB-9CEA-46E6-878D-761B89506B39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3" name="Picture 8" descr="in_flat reverse_128x.png">
            <a:extLst>
              <a:ext uri="{FF2B5EF4-FFF2-40B4-BE49-F238E27FC236}">
                <a16:creationId xmlns:a16="http://schemas.microsoft.com/office/drawing/2014/main" id="{8C785D04-8DA3-45FB-AB21-601FBD785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44EED9-9CCE-414C-80AF-09DECDC5748E}"/>
              </a:ext>
            </a:extLst>
          </p:cNvPr>
          <p:cNvSpPr/>
          <p:nvPr userDrawn="1"/>
        </p:nvSpPr>
        <p:spPr>
          <a:xfrm>
            <a:off x="392922" y="3774317"/>
            <a:ext cx="11799087" cy="3083689"/>
          </a:xfrm>
          <a:prstGeom prst="rect">
            <a:avLst/>
          </a:prstGeom>
          <a:gradFill>
            <a:gsLst>
              <a:gs pos="74000">
                <a:schemeClr val="bg1">
                  <a:alpha val="0"/>
                </a:schemeClr>
              </a:gs>
              <a:gs pos="0">
                <a:schemeClr val="bg1">
                  <a:lumMod val="75000"/>
                  <a:alpha val="8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444F0BF-1180-409A-AB57-6A591444CE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A70A453-D2F2-4336-B038-514B19ED6F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502097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 Dark Gradient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0FFEAF-E7AF-4758-9AA4-8004CB8F2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7" y="2651125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58259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 Dark Radia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12F023-AE95-4614-8E91-A0BB7431F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7" y="2752726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274625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 Light Radia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8C5C62-E706-425A-9422-2D6BD9F9D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7" y="2651125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417018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bar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40404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CFA58B-D049-4D83-B57B-99EC1A6019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44517" y="6550026"/>
            <a:ext cx="2844800" cy="169863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D6D74D0-B609-43F9-9230-135E09FDAC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111867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l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330509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7">
            <a:extLst>
              <a:ext uri="{FF2B5EF4-FFF2-40B4-BE49-F238E27FC236}">
                <a16:creationId xmlns:a16="http://schemas.microsoft.com/office/drawing/2014/main" id="{AF57ABBB-13D1-414E-9571-B32DBF2F3178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3" name="Picture 8" descr="in_flat reverse_128x.png">
            <a:extLst>
              <a:ext uri="{FF2B5EF4-FFF2-40B4-BE49-F238E27FC236}">
                <a16:creationId xmlns:a16="http://schemas.microsoft.com/office/drawing/2014/main" id="{1A9869F8-113B-433A-84B5-F8FEC1433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HumanIn-transparent.png">
            <a:extLst>
              <a:ext uri="{FF2B5EF4-FFF2-40B4-BE49-F238E27FC236}">
                <a16:creationId xmlns:a16="http://schemas.microsoft.com/office/drawing/2014/main" id="{0C59D725-69DB-438F-AC4A-223B7E844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8"/>
          <a:stretch>
            <a:fillRect/>
          </a:stretch>
        </p:blipFill>
        <p:spPr bwMode="auto">
          <a:xfrm>
            <a:off x="1176867" y="1717676"/>
            <a:ext cx="10424584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707324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D2AEE3C-A532-4E96-859B-C4CA4A16CB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10684" y="6457951"/>
            <a:ext cx="3860800" cy="365125"/>
          </a:xfrm>
          <a:prstGeom prst="rect">
            <a:avLst/>
          </a:prstGeom>
        </p:spPr>
        <p:txBody>
          <a:bodyPr lIns="91383" tIns="45691" rIns="91383" bIns="45691"/>
          <a:lstStyle>
            <a:lvl1pPr defTabSz="913837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99301CE-5106-4FE3-9C17-7D07D13EAC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E5B7AA9-4A21-449E-9AB6-E4FD0203D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61472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AAF198-273C-4AC8-A2BC-86E9875143A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72284" y="667385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691" rIns="91383" bIns="45691"/>
          <a:lstStyle>
            <a:lvl1pPr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068420-662D-4033-8D8D-0FEAF2B8CD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795000" y="6557963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691" rIns="91383" bIns="45691"/>
          <a:lstStyle>
            <a:lvl1pPr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180" y="203085"/>
            <a:ext cx="10335304" cy="1005840"/>
          </a:xfrm>
        </p:spPr>
        <p:txBody>
          <a:bodyPr/>
          <a:lstStyle>
            <a:lvl1pPr algn="l"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216" y="1600206"/>
            <a:ext cx="5079883" cy="4525963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buFont typeface="Wingdings" pitchFamily="2" charset="2"/>
              <a:buChar char="§"/>
              <a:defRPr sz="2000"/>
            </a:lvl1pPr>
            <a:lvl2pPr>
              <a:buClr>
                <a:schemeClr val="accent6"/>
              </a:buClr>
              <a:buFont typeface="Arial" pitchFamily="34" charset="0"/>
              <a:buChar char="–"/>
              <a:defRPr sz="1800"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 sz="1600"/>
            </a:lvl3pPr>
            <a:lvl4pPr>
              <a:buClr>
                <a:schemeClr val="accent6"/>
              </a:buClr>
              <a:defRPr sz="1400"/>
            </a:lvl4pPr>
            <a:lvl5pPr>
              <a:buClr>
                <a:schemeClr val="accent6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7" y="1600206"/>
            <a:ext cx="5077884" cy="4525963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buFont typeface="Wingdings" pitchFamily="2" charset="2"/>
              <a:buChar char="§"/>
              <a:defRPr sz="2000"/>
            </a:lvl1pPr>
            <a:lvl2pPr>
              <a:buClr>
                <a:schemeClr val="accent6"/>
              </a:buClr>
              <a:defRPr sz="1800"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 sz="1600"/>
            </a:lvl3pPr>
            <a:lvl4pPr>
              <a:buClr>
                <a:schemeClr val="accent6"/>
              </a:buClr>
              <a:defRPr sz="1400"/>
            </a:lvl4pPr>
            <a:lvl5pPr>
              <a:buClr>
                <a:schemeClr val="accent6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E9684-A058-40BE-9B62-2CA3A7026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90567" y="6457951"/>
            <a:ext cx="2844800" cy="365125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363215C-8C45-4258-A829-706D3069E6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4560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Quotes Light Rad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D70E727-B1B0-4339-96A1-37283B0814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000">
                <a:schemeClr val="bg1"/>
              </a:gs>
              <a:gs pos="100000">
                <a:schemeClr val="bg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456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  <a:p>
            <a:pPr algn="ctr" defTabSz="456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  <a:p>
            <a:pPr algn="ctr" defTabSz="456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6F01F-DA08-4D19-940F-A11C556F46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0967" y="2651125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" y="2870519"/>
            <a:ext cx="12191999" cy="1005840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B1CA6E3-0219-469D-8D7D-3BF718D101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10684" y="6457951"/>
            <a:ext cx="3860800" cy="365125"/>
          </a:xfrm>
          <a:prstGeom prst="rect">
            <a:avLst/>
          </a:prstGeom>
        </p:spPr>
        <p:txBody>
          <a:bodyPr lIns="91383" tIns="45691" rIns="91383" bIns="45691"/>
          <a:lstStyle>
            <a:lvl1pPr defTabSz="913837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FFFFFF">
                    <a:lumMod val="50000"/>
                  </a:srgbClr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13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 INDE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7">
            <a:extLst>
              <a:ext uri="{FF2B5EF4-FFF2-40B4-BE49-F238E27FC236}">
                <a16:creationId xmlns:a16="http://schemas.microsoft.com/office/drawing/2014/main" id="{62AB9E7B-EBE4-4632-B4B4-F4027181CD25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4" name="Picture 8" descr="in_flat reverse_128x.png">
            <a:extLst>
              <a:ext uri="{FF2B5EF4-FFF2-40B4-BE49-F238E27FC236}">
                <a16:creationId xmlns:a16="http://schemas.microsoft.com/office/drawing/2014/main" id="{FB959E48-A18D-4B54-BA87-F2F4370F0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1696" y="203085"/>
            <a:ext cx="8649131" cy="1005840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6B88B30-08DE-430D-8154-D139F59182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231B6DD-012E-4C99-B527-B2C1A177D2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607389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592942" y="4133856"/>
            <a:ext cx="11017085" cy="1372169"/>
          </a:xfrm>
          <a:prstGeom prst="rect">
            <a:avLst/>
          </a:prstGeom>
          <a:noFill/>
          <a:ln>
            <a:noFill/>
          </a:ln>
        </p:spPr>
        <p:txBody>
          <a:bodyPr lIns="34255" tIns="34255" rIns="34255" bIns="34255"/>
          <a:lstStyle>
            <a:lvl1pPr marL="253845" indent="-152306" algn="ctr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444649"/>
              </a:buClr>
              <a:buFont typeface="Merriweather Sans"/>
              <a:buChar char="​"/>
              <a:defRPr/>
            </a:lvl1pPr>
            <a:lvl2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2pPr>
            <a:lvl3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3pPr>
            <a:lvl4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4pPr>
            <a:lvl5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594876" y="1308107"/>
            <a:ext cx="11015561" cy="2279649"/>
          </a:xfrm>
          <a:prstGeom prst="rect">
            <a:avLst/>
          </a:prstGeom>
          <a:noFill/>
          <a:ln>
            <a:noFill/>
          </a:ln>
        </p:spPr>
        <p:txBody>
          <a:bodyPr lIns="34255" tIns="34255" rIns="34255" bIns="3425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29960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A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n1000pxrotate.png">
            <a:extLst>
              <a:ext uri="{FF2B5EF4-FFF2-40B4-BE49-F238E27FC236}">
                <a16:creationId xmlns:a16="http://schemas.microsoft.com/office/drawing/2014/main" id="{25AD6B2D-E1CF-42B1-BCB4-F65084F4C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B11227-7A53-4EB4-9AB2-5DB3CECED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967" y="6653213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DA38DA5A-29EA-403D-A3EF-F2804B4D93EB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2508251"/>
            <a:ext cx="5613400" cy="1038225"/>
            <a:chOff x="713425" y="2508272"/>
            <a:chExt cx="4208972" cy="103854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14DD6E1-B469-449B-B4FE-9A67F80F5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425" y="2661649"/>
              <a:ext cx="456316" cy="731785"/>
            </a:xfrm>
            <a:custGeom>
              <a:avLst/>
              <a:gdLst>
                <a:gd name="T0" fmla="*/ 0 w 598"/>
                <a:gd name="T1" fmla="*/ 0 h 959"/>
                <a:gd name="T2" fmla="*/ 2147483646 w 598"/>
                <a:gd name="T3" fmla="*/ 0 h 959"/>
                <a:gd name="T4" fmla="*/ 2147483646 w 598"/>
                <a:gd name="T5" fmla="*/ 2147483646 h 959"/>
                <a:gd name="T6" fmla="*/ 2147483646 w 598"/>
                <a:gd name="T7" fmla="*/ 2147483646 h 959"/>
                <a:gd name="T8" fmla="*/ 2147483646 w 598"/>
                <a:gd name="T9" fmla="*/ 2147483646 h 959"/>
                <a:gd name="T10" fmla="*/ 0 w 598"/>
                <a:gd name="T11" fmla="*/ 2147483646 h 959"/>
                <a:gd name="T12" fmla="*/ 0 w 598"/>
                <a:gd name="T13" fmla="*/ 0 h 9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8" h="959">
                  <a:moveTo>
                    <a:pt x="0" y="0"/>
                  </a:moveTo>
                  <a:lnTo>
                    <a:pt x="210" y="0"/>
                  </a:lnTo>
                  <a:lnTo>
                    <a:pt x="210" y="765"/>
                  </a:lnTo>
                  <a:lnTo>
                    <a:pt x="598" y="765"/>
                  </a:lnTo>
                  <a:lnTo>
                    <a:pt x="598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2E865BE-F072-4051-ADFC-32387A01F6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9261" y="2650966"/>
              <a:ext cx="177795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379FBDD3-D748-4CC7-AC56-2F6E5C9611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8115" y="2661649"/>
              <a:ext cx="517362" cy="731785"/>
            </a:xfrm>
            <a:custGeom>
              <a:avLst/>
              <a:gdLst>
                <a:gd name="T0" fmla="*/ 0 w 678"/>
                <a:gd name="T1" fmla="*/ 0 h 959"/>
                <a:gd name="T2" fmla="*/ 2147483646 w 678"/>
                <a:gd name="T3" fmla="*/ 0 h 959"/>
                <a:gd name="T4" fmla="*/ 2147483646 w 678"/>
                <a:gd name="T5" fmla="*/ 2147483646 h 959"/>
                <a:gd name="T6" fmla="*/ 2147483646 w 678"/>
                <a:gd name="T7" fmla="*/ 2147483646 h 959"/>
                <a:gd name="T8" fmla="*/ 2147483646 w 678"/>
                <a:gd name="T9" fmla="*/ 2147483646 h 959"/>
                <a:gd name="T10" fmla="*/ 2147483646 w 678"/>
                <a:gd name="T11" fmla="*/ 2147483646 h 959"/>
                <a:gd name="T12" fmla="*/ 2147483646 w 678"/>
                <a:gd name="T13" fmla="*/ 2147483646 h 959"/>
                <a:gd name="T14" fmla="*/ 2147483646 w 678"/>
                <a:gd name="T15" fmla="*/ 2147483646 h 959"/>
                <a:gd name="T16" fmla="*/ 2147483646 w 678"/>
                <a:gd name="T17" fmla="*/ 2147483646 h 959"/>
                <a:gd name="T18" fmla="*/ 2147483646 w 678"/>
                <a:gd name="T19" fmla="*/ 2147483646 h 959"/>
                <a:gd name="T20" fmla="*/ 2147483646 w 678"/>
                <a:gd name="T21" fmla="*/ 2147483646 h 959"/>
                <a:gd name="T22" fmla="*/ 0 w 678"/>
                <a:gd name="T23" fmla="*/ 2147483646 h 959"/>
                <a:gd name="T24" fmla="*/ 0 w 678"/>
                <a:gd name="T25" fmla="*/ 0 h 9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8" h="959">
                  <a:moveTo>
                    <a:pt x="0" y="0"/>
                  </a:moveTo>
                  <a:lnTo>
                    <a:pt x="201" y="0"/>
                  </a:lnTo>
                  <a:lnTo>
                    <a:pt x="201" y="574"/>
                  </a:lnTo>
                  <a:lnTo>
                    <a:pt x="430" y="309"/>
                  </a:lnTo>
                  <a:lnTo>
                    <a:pt x="678" y="309"/>
                  </a:lnTo>
                  <a:lnTo>
                    <a:pt x="414" y="609"/>
                  </a:lnTo>
                  <a:lnTo>
                    <a:pt x="671" y="959"/>
                  </a:lnTo>
                  <a:lnTo>
                    <a:pt x="418" y="959"/>
                  </a:lnTo>
                  <a:lnTo>
                    <a:pt x="206" y="638"/>
                  </a:lnTo>
                  <a:lnTo>
                    <a:pt x="201" y="638"/>
                  </a:lnTo>
                  <a:lnTo>
                    <a:pt x="201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F2287E2-25BE-4A0F-9E19-6007EC985A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548" y="2885229"/>
              <a:ext cx="481497" cy="508205"/>
            </a:xfrm>
            <a:custGeom>
              <a:avLst/>
              <a:gdLst>
                <a:gd name="T0" fmla="*/ 0 w 267"/>
                <a:gd name="T1" fmla="*/ 2147483646 h 282"/>
                <a:gd name="T2" fmla="*/ 2147483646 w 267"/>
                <a:gd name="T3" fmla="*/ 2147483646 h 282"/>
                <a:gd name="T4" fmla="*/ 2147483646 w 267"/>
                <a:gd name="T5" fmla="*/ 2147483646 h 282"/>
                <a:gd name="T6" fmla="*/ 2147483646 w 267"/>
                <a:gd name="T7" fmla="*/ 2147483646 h 282"/>
                <a:gd name="T8" fmla="*/ 2147483646 w 267"/>
                <a:gd name="T9" fmla="*/ 0 h 282"/>
                <a:gd name="T10" fmla="*/ 2147483646 w 267"/>
                <a:gd name="T11" fmla="*/ 2147483646 h 282"/>
                <a:gd name="T12" fmla="*/ 2147483646 w 267"/>
                <a:gd name="T13" fmla="*/ 2147483646 h 282"/>
                <a:gd name="T14" fmla="*/ 2147483646 w 267"/>
                <a:gd name="T15" fmla="*/ 2147483646 h 282"/>
                <a:gd name="T16" fmla="*/ 2147483646 w 267"/>
                <a:gd name="T17" fmla="*/ 2147483646 h 282"/>
                <a:gd name="T18" fmla="*/ 2147483646 w 267"/>
                <a:gd name="T19" fmla="*/ 2147483646 h 282"/>
                <a:gd name="T20" fmla="*/ 2147483646 w 267"/>
                <a:gd name="T21" fmla="*/ 2147483646 h 282"/>
                <a:gd name="T22" fmla="*/ 2147483646 w 267"/>
                <a:gd name="T23" fmla="*/ 2147483646 h 282"/>
                <a:gd name="T24" fmla="*/ 0 w 267"/>
                <a:gd name="T25" fmla="*/ 2147483646 h 282"/>
                <a:gd name="T26" fmla="*/ 0 w 267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7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95" y="23"/>
                    <a:pt x="123" y="0"/>
                    <a:pt x="164" y="0"/>
                  </a:cubicBezTo>
                  <a:cubicBezTo>
                    <a:pt x="251" y="0"/>
                    <a:pt x="267" y="57"/>
                    <a:pt x="267" y="131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1" y="75"/>
                    <a:pt x="137" y="75"/>
                  </a:cubicBezTo>
                  <a:cubicBezTo>
                    <a:pt x="92" y="75"/>
                    <a:pt x="86" y="110"/>
                    <a:pt x="86" y="146"/>
                  </a:cubicBezTo>
                  <a:cubicBezTo>
                    <a:pt x="86" y="282"/>
                    <a:pt x="86" y="282"/>
                    <a:pt x="86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307EEC2E-7539-4AC5-94C8-246EBB3C823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21139" y="2881414"/>
              <a:ext cx="512020" cy="524993"/>
            </a:xfrm>
            <a:custGeom>
              <a:avLst/>
              <a:gdLst>
                <a:gd name="T0" fmla="*/ 2147483646 w 284"/>
                <a:gd name="T1" fmla="*/ 2147483646 h 291"/>
                <a:gd name="T2" fmla="*/ 2147483646 w 284"/>
                <a:gd name="T3" fmla="*/ 2147483646 h 291"/>
                <a:gd name="T4" fmla="*/ 2147483646 w 284"/>
                <a:gd name="T5" fmla="*/ 2147483646 h 291"/>
                <a:gd name="T6" fmla="*/ 2147483646 w 284"/>
                <a:gd name="T7" fmla="*/ 2147483646 h 291"/>
                <a:gd name="T8" fmla="*/ 2147483646 w 284"/>
                <a:gd name="T9" fmla="*/ 2147483646 h 291"/>
                <a:gd name="T10" fmla="*/ 2147483646 w 284"/>
                <a:gd name="T11" fmla="*/ 2147483646 h 291"/>
                <a:gd name="T12" fmla="*/ 0 w 284"/>
                <a:gd name="T13" fmla="*/ 2147483646 h 291"/>
                <a:gd name="T14" fmla="*/ 2147483646 w 284"/>
                <a:gd name="T15" fmla="*/ 0 h 291"/>
                <a:gd name="T16" fmla="*/ 2147483646 w 284"/>
                <a:gd name="T17" fmla="*/ 2147483646 h 291"/>
                <a:gd name="T18" fmla="*/ 2147483646 w 284"/>
                <a:gd name="T19" fmla="*/ 2147483646 h 291"/>
                <a:gd name="T20" fmla="*/ 2147483646 w 284"/>
                <a:gd name="T21" fmla="*/ 2147483646 h 291"/>
                <a:gd name="T22" fmla="*/ 2147483646 w 284"/>
                <a:gd name="T23" fmla="*/ 2147483646 h 291"/>
                <a:gd name="T24" fmla="*/ 2147483646 w 284"/>
                <a:gd name="T25" fmla="*/ 2147483646 h 291"/>
                <a:gd name="T26" fmla="*/ 2147483646 w 284"/>
                <a:gd name="T27" fmla="*/ 2147483646 h 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4" h="291">
                  <a:moveTo>
                    <a:pt x="199" y="114"/>
                  </a:moveTo>
                  <a:cubicBezTo>
                    <a:pt x="199" y="86"/>
                    <a:pt x="177" y="62"/>
                    <a:pt x="146" y="62"/>
                  </a:cubicBezTo>
                  <a:cubicBezTo>
                    <a:pt x="109" y="62"/>
                    <a:pt x="88" y="88"/>
                    <a:pt x="86" y="114"/>
                  </a:cubicBezTo>
                  <a:lnTo>
                    <a:pt x="199" y="114"/>
                  </a:lnTo>
                  <a:close/>
                  <a:moveTo>
                    <a:pt x="271" y="236"/>
                  </a:moveTo>
                  <a:cubicBezTo>
                    <a:pt x="243" y="271"/>
                    <a:pt x="199" y="291"/>
                    <a:pt x="154" y="291"/>
                  </a:cubicBezTo>
                  <a:cubicBezTo>
                    <a:pt x="69" y="291"/>
                    <a:pt x="0" y="234"/>
                    <a:pt x="0" y="146"/>
                  </a:cubicBezTo>
                  <a:cubicBezTo>
                    <a:pt x="0" y="57"/>
                    <a:pt x="69" y="0"/>
                    <a:pt x="154" y="0"/>
                  </a:cubicBezTo>
                  <a:cubicBezTo>
                    <a:pt x="234" y="0"/>
                    <a:pt x="284" y="57"/>
                    <a:pt x="284" y="146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86" y="172"/>
                    <a:pt x="86" y="172"/>
                    <a:pt x="86" y="172"/>
                  </a:cubicBezTo>
                  <a:cubicBezTo>
                    <a:pt x="93" y="205"/>
                    <a:pt x="117" y="226"/>
                    <a:pt x="150" y="226"/>
                  </a:cubicBezTo>
                  <a:cubicBezTo>
                    <a:pt x="178" y="226"/>
                    <a:pt x="197" y="212"/>
                    <a:pt x="211" y="192"/>
                  </a:cubicBezTo>
                  <a:lnTo>
                    <a:pt x="271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7B3E7565-8E12-41E5-BAD7-6BD83852E14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76654" y="2661649"/>
              <a:ext cx="542543" cy="742468"/>
            </a:xfrm>
            <a:custGeom>
              <a:avLst/>
              <a:gdLst>
                <a:gd name="T0" fmla="*/ 2147483646 w 301"/>
                <a:gd name="T1" fmla="*/ 2147483646 h 412"/>
                <a:gd name="T2" fmla="*/ 2147483646 w 301"/>
                <a:gd name="T3" fmla="*/ 2147483646 h 412"/>
                <a:gd name="T4" fmla="*/ 2147483646 w 301"/>
                <a:gd name="T5" fmla="*/ 2147483646 h 412"/>
                <a:gd name="T6" fmla="*/ 2147483646 w 301"/>
                <a:gd name="T7" fmla="*/ 2147483646 h 412"/>
                <a:gd name="T8" fmla="*/ 2147483646 w 301"/>
                <a:gd name="T9" fmla="*/ 2147483646 h 412"/>
                <a:gd name="T10" fmla="*/ 2147483646 w 301"/>
                <a:gd name="T11" fmla="*/ 2147483646 h 412"/>
                <a:gd name="T12" fmla="*/ 2147483646 w 301"/>
                <a:gd name="T13" fmla="*/ 2147483646 h 412"/>
                <a:gd name="T14" fmla="*/ 2147483646 w 301"/>
                <a:gd name="T15" fmla="*/ 2147483646 h 412"/>
                <a:gd name="T16" fmla="*/ 2147483646 w 301"/>
                <a:gd name="T17" fmla="*/ 2147483646 h 412"/>
                <a:gd name="T18" fmla="*/ 2147483646 w 301"/>
                <a:gd name="T19" fmla="*/ 2147483646 h 412"/>
                <a:gd name="T20" fmla="*/ 0 w 301"/>
                <a:gd name="T21" fmla="*/ 2147483646 h 412"/>
                <a:gd name="T22" fmla="*/ 2147483646 w 301"/>
                <a:gd name="T23" fmla="*/ 2147483646 h 412"/>
                <a:gd name="T24" fmla="*/ 2147483646 w 301"/>
                <a:gd name="T25" fmla="*/ 2147483646 h 412"/>
                <a:gd name="T26" fmla="*/ 2147483646 w 301"/>
                <a:gd name="T27" fmla="*/ 2147483646 h 412"/>
                <a:gd name="T28" fmla="*/ 2147483646 w 301"/>
                <a:gd name="T29" fmla="*/ 0 h 412"/>
                <a:gd name="T30" fmla="*/ 2147483646 w 301"/>
                <a:gd name="T31" fmla="*/ 0 h 412"/>
                <a:gd name="T32" fmla="*/ 2147483646 w 301"/>
                <a:gd name="T33" fmla="*/ 2147483646 h 4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1" h="412">
                  <a:moveTo>
                    <a:pt x="154" y="197"/>
                  </a:moveTo>
                  <a:cubicBezTo>
                    <a:pt x="111" y="197"/>
                    <a:pt x="86" y="226"/>
                    <a:pt x="86" y="267"/>
                  </a:cubicBezTo>
                  <a:cubicBezTo>
                    <a:pt x="86" y="309"/>
                    <a:pt x="111" y="337"/>
                    <a:pt x="154" y="337"/>
                  </a:cubicBezTo>
                  <a:cubicBezTo>
                    <a:pt x="197" y="337"/>
                    <a:pt x="222" y="309"/>
                    <a:pt x="222" y="267"/>
                  </a:cubicBezTo>
                  <a:cubicBezTo>
                    <a:pt x="222" y="226"/>
                    <a:pt x="197" y="197"/>
                    <a:pt x="154" y="197"/>
                  </a:cubicBezTo>
                  <a:moveTo>
                    <a:pt x="301" y="406"/>
                  </a:moveTo>
                  <a:cubicBezTo>
                    <a:pt x="222" y="406"/>
                    <a:pt x="222" y="406"/>
                    <a:pt x="222" y="406"/>
                  </a:cubicBezTo>
                  <a:cubicBezTo>
                    <a:pt x="222" y="369"/>
                    <a:pt x="222" y="369"/>
                    <a:pt x="222" y="369"/>
                  </a:cubicBezTo>
                  <a:cubicBezTo>
                    <a:pt x="221" y="369"/>
                    <a:pt x="221" y="369"/>
                    <a:pt x="221" y="369"/>
                  </a:cubicBezTo>
                  <a:cubicBezTo>
                    <a:pt x="208" y="389"/>
                    <a:pt x="175" y="412"/>
                    <a:pt x="136" y="412"/>
                  </a:cubicBezTo>
                  <a:cubicBezTo>
                    <a:pt x="54" y="412"/>
                    <a:pt x="0" y="353"/>
                    <a:pt x="0" y="270"/>
                  </a:cubicBezTo>
                  <a:cubicBezTo>
                    <a:pt x="0" y="193"/>
                    <a:pt x="48" y="122"/>
                    <a:pt x="126" y="122"/>
                  </a:cubicBezTo>
                  <a:cubicBezTo>
                    <a:pt x="162" y="122"/>
                    <a:pt x="195" y="132"/>
                    <a:pt x="214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301" y="0"/>
                    <a:pt x="301" y="0"/>
                    <a:pt x="301" y="0"/>
                  </a:cubicBezTo>
                  <a:lnTo>
                    <a:pt x="301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E8E01D86-CFE5-4150-A1C9-BFD6BCE4B1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2574" y="2508272"/>
              <a:ext cx="1037776" cy="1038540"/>
            </a:xfrm>
            <a:custGeom>
              <a:avLst/>
              <a:gdLst>
                <a:gd name="T0" fmla="*/ 2147483646 w 576"/>
                <a:gd name="T1" fmla="*/ 0 h 576"/>
                <a:gd name="T2" fmla="*/ 2147483646 w 576"/>
                <a:gd name="T3" fmla="*/ 0 h 576"/>
                <a:gd name="T4" fmla="*/ 0 w 576"/>
                <a:gd name="T5" fmla="*/ 2147483646 h 576"/>
                <a:gd name="T6" fmla="*/ 0 w 576"/>
                <a:gd name="T7" fmla="*/ 2147483646 h 576"/>
                <a:gd name="T8" fmla="*/ 2147483646 w 576"/>
                <a:gd name="T9" fmla="*/ 2147483646 h 576"/>
                <a:gd name="T10" fmla="*/ 2147483646 w 576"/>
                <a:gd name="T11" fmla="*/ 2147483646 h 576"/>
                <a:gd name="T12" fmla="*/ 2147483646 w 576"/>
                <a:gd name="T13" fmla="*/ 2147483646 h 576"/>
                <a:gd name="T14" fmla="*/ 2147483646 w 576"/>
                <a:gd name="T15" fmla="*/ 2147483646 h 576"/>
                <a:gd name="T16" fmla="*/ 2147483646 w 576"/>
                <a:gd name="T17" fmla="*/ 0 h 5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6" h="576">
                  <a:moveTo>
                    <a:pt x="534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57"/>
                    <a:pt x="19" y="576"/>
                    <a:pt x="43" y="576"/>
                  </a:cubicBezTo>
                  <a:cubicBezTo>
                    <a:pt x="534" y="576"/>
                    <a:pt x="534" y="576"/>
                    <a:pt x="534" y="576"/>
                  </a:cubicBezTo>
                  <a:cubicBezTo>
                    <a:pt x="557" y="576"/>
                    <a:pt x="576" y="557"/>
                    <a:pt x="576" y="534"/>
                  </a:cubicBezTo>
                  <a:cubicBezTo>
                    <a:pt x="576" y="42"/>
                    <a:pt x="576" y="42"/>
                    <a:pt x="576" y="42"/>
                  </a:cubicBezTo>
                  <a:cubicBezTo>
                    <a:pt x="576" y="19"/>
                    <a:pt x="557" y="0"/>
                    <a:pt x="534" y="0"/>
                  </a:cubicBezTo>
                  <a:close/>
                </a:path>
              </a:pathLst>
            </a:custGeom>
            <a:solidFill>
              <a:srgbClr val="007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98CE8E48-F0A5-4B70-BF27-A1C242F2F6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14506" y="2650966"/>
              <a:ext cx="178558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3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1563D57-474B-4593-B6BA-5DFD590D31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7765" y="2885229"/>
              <a:ext cx="479971" cy="508205"/>
            </a:xfrm>
            <a:custGeom>
              <a:avLst/>
              <a:gdLst>
                <a:gd name="T0" fmla="*/ 0 w 266"/>
                <a:gd name="T1" fmla="*/ 2147483646 h 282"/>
                <a:gd name="T2" fmla="*/ 2147483646 w 266"/>
                <a:gd name="T3" fmla="*/ 2147483646 h 282"/>
                <a:gd name="T4" fmla="*/ 2147483646 w 266"/>
                <a:gd name="T5" fmla="*/ 2147483646 h 282"/>
                <a:gd name="T6" fmla="*/ 2147483646 w 266"/>
                <a:gd name="T7" fmla="*/ 2147483646 h 282"/>
                <a:gd name="T8" fmla="*/ 2147483646 w 266"/>
                <a:gd name="T9" fmla="*/ 0 h 282"/>
                <a:gd name="T10" fmla="*/ 2147483646 w 266"/>
                <a:gd name="T11" fmla="*/ 2147483646 h 282"/>
                <a:gd name="T12" fmla="*/ 2147483646 w 266"/>
                <a:gd name="T13" fmla="*/ 2147483646 h 282"/>
                <a:gd name="T14" fmla="*/ 2147483646 w 266"/>
                <a:gd name="T15" fmla="*/ 2147483646 h 282"/>
                <a:gd name="T16" fmla="*/ 2147483646 w 266"/>
                <a:gd name="T17" fmla="*/ 2147483646 h 282"/>
                <a:gd name="T18" fmla="*/ 2147483646 w 266"/>
                <a:gd name="T19" fmla="*/ 2147483646 h 282"/>
                <a:gd name="T20" fmla="*/ 2147483646 w 266"/>
                <a:gd name="T21" fmla="*/ 2147483646 h 282"/>
                <a:gd name="T22" fmla="*/ 2147483646 w 266"/>
                <a:gd name="T23" fmla="*/ 2147483646 h 282"/>
                <a:gd name="T24" fmla="*/ 0 w 266"/>
                <a:gd name="T25" fmla="*/ 2147483646 h 282"/>
                <a:gd name="T26" fmla="*/ 0 w 266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6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94" y="23"/>
                    <a:pt x="122" y="0"/>
                    <a:pt x="163" y="0"/>
                  </a:cubicBezTo>
                  <a:cubicBezTo>
                    <a:pt x="250" y="0"/>
                    <a:pt x="266" y="57"/>
                    <a:pt x="266" y="131"/>
                  </a:cubicBezTo>
                  <a:cubicBezTo>
                    <a:pt x="266" y="282"/>
                    <a:pt x="266" y="282"/>
                    <a:pt x="266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0" y="75"/>
                    <a:pt x="136" y="75"/>
                  </a:cubicBezTo>
                  <a:cubicBezTo>
                    <a:pt x="92" y="75"/>
                    <a:pt x="85" y="110"/>
                    <a:pt x="85" y="146"/>
                  </a:cubicBezTo>
                  <a:cubicBezTo>
                    <a:pt x="85" y="282"/>
                    <a:pt x="85" y="282"/>
                    <a:pt x="85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id="{AFC2A8F8-163B-4531-B6C5-C3156BA02E7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35532" y="3347543"/>
              <a:ext cx="86865" cy="45750"/>
              <a:chOff x="4835532" y="3367599"/>
              <a:chExt cx="57993" cy="30544"/>
            </a:xfrm>
          </p:grpSpPr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EA57E2E6-F92C-4E8F-B78D-DD167ED97BE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5532" y="3367620"/>
                <a:ext cx="22129" cy="30523"/>
              </a:xfrm>
              <a:custGeom>
                <a:avLst/>
                <a:gdLst>
                  <a:gd name="T0" fmla="*/ 0 w 29"/>
                  <a:gd name="T1" fmla="*/ 2147483646 h 40"/>
                  <a:gd name="T2" fmla="*/ 2147483646 w 29"/>
                  <a:gd name="T3" fmla="*/ 2147483646 h 40"/>
                  <a:gd name="T4" fmla="*/ 2147483646 w 29"/>
                  <a:gd name="T5" fmla="*/ 2147483646 h 40"/>
                  <a:gd name="T6" fmla="*/ 2147483646 w 29"/>
                  <a:gd name="T7" fmla="*/ 2147483646 h 40"/>
                  <a:gd name="T8" fmla="*/ 2147483646 w 29"/>
                  <a:gd name="T9" fmla="*/ 2147483646 h 40"/>
                  <a:gd name="T10" fmla="*/ 2147483646 w 29"/>
                  <a:gd name="T11" fmla="*/ 2147483646 h 40"/>
                  <a:gd name="T12" fmla="*/ 2147483646 w 29"/>
                  <a:gd name="T13" fmla="*/ 0 h 40"/>
                  <a:gd name="T14" fmla="*/ 0 w 29"/>
                  <a:gd name="T15" fmla="*/ 0 h 40"/>
                  <a:gd name="T16" fmla="*/ 0 w 29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0" y="5"/>
                    </a:moveTo>
                    <a:lnTo>
                      <a:pt x="12" y="5"/>
                    </a:lnTo>
                    <a:lnTo>
                      <a:pt x="12" y="40"/>
                    </a:lnTo>
                    <a:lnTo>
                      <a:pt x="17" y="40"/>
                    </a:lnTo>
                    <a:lnTo>
                      <a:pt x="17" y="5"/>
                    </a:lnTo>
                    <a:lnTo>
                      <a:pt x="29" y="5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C6D2B3B6-C905-49EC-A23C-B9CD578BEBD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63002" y="3367599"/>
                <a:ext cx="30523" cy="30523"/>
              </a:xfrm>
              <a:custGeom>
                <a:avLst/>
                <a:gdLst>
                  <a:gd name="T0" fmla="*/ 2147483646 w 40"/>
                  <a:gd name="T1" fmla="*/ 0 h 40"/>
                  <a:gd name="T2" fmla="*/ 2147483646 w 40"/>
                  <a:gd name="T3" fmla="*/ 2147483646 h 40"/>
                  <a:gd name="T4" fmla="*/ 2147483646 w 40"/>
                  <a:gd name="T5" fmla="*/ 0 h 40"/>
                  <a:gd name="T6" fmla="*/ 0 w 40"/>
                  <a:gd name="T7" fmla="*/ 0 h 40"/>
                  <a:gd name="T8" fmla="*/ 0 w 40"/>
                  <a:gd name="T9" fmla="*/ 2147483646 h 40"/>
                  <a:gd name="T10" fmla="*/ 2147483646 w 40"/>
                  <a:gd name="T11" fmla="*/ 2147483646 h 40"/>
                  <a:gd name="T12" fmla="*/ 2147483646 w 40"/>
                  <a:gd name="T13" fmla="*/ 2147483646 h 40"/>
                  <a:gd name="T14" fmla="*/ 2147483646 w 40"/>
                  <a:gd name="T15" fmla="*/ 2147483646 h 40"/>
                  <a:gd name="T16" fmla="*/ 2147483646 w 40"/>
                  <a:gd name="T17" fmla="*/ 2147483646 h 40"/>
                  <a:gd name="T18" fmla="*/ 2147483646 w 40"/>
                  <a:gd name="T19" fmla="*/ 2147483646 h 40"/>
                  <a:gd name="T20" fmla="*/ 2147483646 w 40"/>
                  <a:gd name="T21" fmla="*/ 2147483646 h 40"/>
                  <a:gd name="T22" fmla="*/ 2147483646 w 40"/>
                  <a:gd name="T23" fmla="*/ 2147483646 h 40"/>
                  <a:gd name="T24" fmla="*/ 2147483646 w 40"/>
                  <a:gd name="T25" fmla="*/ 0 h 40"/>
                  <a:gd name="T26" fmla="*/ 2147483646 w 40"/>
                  <a:gd name="T27" fmla="*/ 0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0" h="40">
                    <a:moveTo>
                      <a:pt x="31" y="0"/>
                    </a:moveTo>
                    <a:lnTo>
                      <a:pt x="19" y="2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5" y="40"/>
                    </a:lnTo>
                    <a:lnTo>
                      <a:pt x="5" y="9"/>
                    </a:lnTo>
                    <a:lnTo>
                      <a:pt x="19" y="40"/>
                    </a:lnTo>
                    <a:lnTo>
                      <a:pt x="21" y="40"/>
                    </a:lnTo>
                    <a:lnTo>
                      <a:pt x="33" y="9"/>
                    </a:lnTo>
                    <a:lnTo>
                      <a:pt x="33" y="40"/>
                    </a:lnTo>
                    <a:lnTo>
                      <a:pt x="40" y="40"/>
                    </a:lnTo>
                    <a:lnTo>
                      <a:pt x="4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A5073EE-D409-4DF8-A3FD-9DBDA21841B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073B2"/>
              </a:gs>
              <a:gs pos="78999">
                <a:srgbClr val="172436"/>
              </a:gs>
              <a:gs pos="100000">
                <a:srgbClr val="172436"/>
              </a:gs>
            </a:gsLst>
            <a:lin ang="72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3" tIns="45691" rIns="91383" bIns="45691" anchor="ctr"/>
          <a:lstStyle>
            <a:lvl1pPr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22" name="Picture 25">
            <a:extLst>
              <a:ext uri="{FF2B5EF4-FFF2-40B4-BE49-F238E27FC236}">
                <a16:creationId xmlns:a16="http://schemas.microsoft.com/office/drawing/2014/main" id="{8DB5B7A7-DE8F-4CEE-95DF-29A47BE422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4" y="2509838"/>
            <a:ext cx="5604933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in.png">
            <a:extLst>
              <a:ext uri="{FF2B5EF4-FFF2-40B4-BE49-F238E27FC236}">
                <a16:creationId xmlns:a16="http://schemas.microsoft.com/office/drawing/2014/main" id="{11DBA90E-899C-4BAE-ADD4-ED2B1388F4C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6" t="29865"/>
          <a:stretch>
            <a:fillRect/>
          </a:stretch>
        </p:blipFill>
        <p:spPr bwMode="auto">
          <a:xfrm>
            <a:off x="7031568" y="3251200"/>
            <a:ext cx="5160433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49295" y="3498287"/>
            <a:ext cx="10363200" cy="1198079"/>
          </a:xfrm>
        </p:spPr>
        <p:txBody>
          <a:bodyPr anchor="b">
            <a:norm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49295" y="4700924"/>
            <a:ext cx="8534400" cy="1371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 spc="0">
                <a:solidFill>
                  <a:schemeClr val="bg1">
                    <a:lumMod val="65000"/>
                  </a:schemeClr>
                </a:solidFill>
              </a:defRPr>
            </a:lvl1pPr>
            <a:lvl2pPr marL="456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45236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B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7">
            <a:extLst>
              <a:ext uri="{FF2B5EF4-FFF2-40B4-BE49-F238E27FC236}">
                <a16:creationId xmlns:a16="http://schemas.microsoft.com/office/drawing/2014/main" id="{77AC389C-1532-4BD8-AAB6-B7C51A42E405}"/>
              </a:ext>
            </a:extLst>
          </p:cNvPr>
          <p:cNvSpPr txBox="1">
            <a:spLocks/>
          </p:cNvSpPr>
          <p:nvPr/>
        </p:nvSpPr>
        <p:spPr>
          <a:xfrm>
            <a:off x="5160433" y="2849564"/>
            <a:ext cx="9423400" cy="731837"/>
          </a:xfrm>
          <a:prstGeom prst="rect">
            <a:avLst/>
          </a:prstGeom>
        </p:spPr>
        <p:txBody>
          <a:bodyPr lIns="0" tIns="45691" rIns="0" bIns="45691" anchor="ctr"/>
          <a:lstStyle>
            <a:lvl1pPr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6920" eaLnBrk="1" fontAlgn="auto" hangingPunct="1">
              <a:spcAft>
                <a:spcPts val="0"/>
              </a:spcAft>
              <a:defRPr/>
            </a:pPr>
            <a:r>
              <a:rPr lang="en-US" sz="3900" dirty="0">
                <a:solidFill>
                  <a:srgbClr val="CDCCCA"/>
                </a:solidFill>
              </a:rPr>
              <a:t>Marketing Solutions</a:t>
            </a:r>
          </a:p>
        </p:txBody>
      </p:sp>
      <p:pic>
        <p:nvPicPr>
          <p:cNvPr id="5" name="Picture 8" descr="in1000pxrotate.png">
            <a:extLst>
              <a:ext uri="{FF2B5EF4-FFF2-40B4-BE49-F238E27FC236}">
                <a16:creationId xmlns:a16="http://schemas.microsoft.com/office/drawing/2014/main" id="{339F6D2A-9FDD-439D-8849-6B977980F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9">
            <a:extLst>
              <a:ext uri="{FF2B5EF4-FFF2-40B4-BE49-F238E27FC236}">
                <a16:creationId xmlns:a16="http://schemas.microsoft.com/office/drawing/2014/main" id="{52140F03-73CC-4B1C-9363-2A272514F039}"/>
              </a:ext>
            </a:extLst>
          </p:cNvPr>
          <p:cNvGrpSpPr>
            <a:grpSpLocks/>
          </p:cNvGrpSpPr>
          <p:nvPr/>
        </p:nvGrpSpPr>
        <p:grpSpPr bwMode="auto">
          <a:xfrm>
            <a:off x="946151" y="2767014"/>
            <a:ext cx="3964516" cy="733425"/>
            <a:chOff x="713425" y="2508272"/>
            <a:chExt cx="4208972" cy="103854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67F2B83-12E9-478C-87C7-09C7B86BA3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425" y="2661649"/>
              <a:ext cx="456316" cy="731785"/>
            </a:xfrm>
            <a:custGeom>
              <a:avLst/>
              <a:gdLst>
                <a:gd name="T0" fmla="*/ 0 w 598"/>
                <a:gd name="T1" fmla="*/ 0 h 959"/>
                <a:gd name="T2" fmla="*/ 2147483646 w 598"/>
                <a:gd name="T3" fmla="*/ 0 h 959"/>
                <a:gd name="T4" fmla="*/ 2147483646 w 598"/>
                <a:gd name="T5" fmla="*/ 2147483646 h 959"/>
                <a:gd name="T6" fmla="*/ 2147483646 w 598"/>
                <a:gd name="T7" fmla="*/ 2147483646 h 959"/>
                <a:gd name="T8" fmla="*/ 2147483646 w 598"/>
                <a:gd name="T9" fmla="*/ 2147483646 h 959"/>
                <a:gd name="T10" fmla="*/ 0 w 598"/>
                <a:gd name="T11" fmla="*/ 2147483646 h 959"/>
                <a:gd name="T12" fmla="*/ 0 w 598"/>
                <a:gd name="T13" fmla="*/ 0 h 9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8" h="959">
                  <a:moveTo>
                    <a:pt x="0" y="0"/>
                  </a:moveTo>
                  <a:lnTo>
                    <a:pt x="210" y="0"/>
                  </a:lnTo>
                  <a:lnTo>
                    <a:pt x="210" y="765"/>
                  </a:lnTo>
                  <a:lnTo>
                    <a:pt x="598" y="765"/>
                  </a:lnTo>
                  <a:lnTo>
                    <a:pt x="598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ECBC306-DF96-463D-90F4-9918D4AD8A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9261" y="2650966"/>
              <a:ext cx="177795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4E134D1-0320-47E4-B8CA-C84A07411C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8115" y="2661649"/>
              <a:ext cx="517362" cy="731785"/>
            </a:xfrm>
            <a:custGeom>
              <a:avLst/>
              <a:gdLst>
                <a:gd name="T0" fmla="*/ 0 w 678"/>
                <a:gd name="T1" fmla="*/ 0 h 959"/>
                <a:gd name="T2" fmla="*/ 2147483646 w 678"/>
                <a:gd name="T3" fmla="*/ 0 h 959"/>
                <a:gd name="T4" fmla="*/ 2147483646 w 678"/>
                <a:gd name="T5" fmla="*/ 2147483646 h 959"/>
                <a:gd name="T6" fmla="*/ 2147483646 w 678"/>
                <a:gd name="T7" fmla="*/ 2147483646 h 959"/>
                <a:gd name="T8" fmla="*/ 2147483646 w 678"/>
                <a:gd name="T9" fmla="*/ 2147483646 h 959"/>
                <a:gd name="T10" fmla="*/ 2147483646 w 678"/>
                <a:gd name="T11" fmla="*/ 2147483646 h 959"/>
                <a:gd name="T12" fmla="*/ 2147483646 w 678"/>
                <a:gd name="T13" fmla="*/ 2147483646 h 959"/>
                <a:gd name="T14" fmla="*/ 2147483646 w 678"/>
                <a:gd name="T15" fmla="*/ 2147483646 h 959"/>
                <a:gd name="T16" fmla="*/ 2147483646 w 678"/>
                <a:gd name="T17" fmla="*/ 2147483646 h 959"/>
                <a:gd name="T18" fmla="*/ 2147483646 w 678"/>
                <a:gd name="T19" fmla="*/ 2147483646 h 959"/>
                <a:gd name="T20" fmla="*/ 2147483646 w 678"/>
                <a:gd name="T21" fmla="*/ 2147483646 h 959"/>
                <a:gd name="T22" fmla="*/ 0 w 678"/>
                <a:gd name="T23" fmla="*/ 2147483646 h 959"/>
                <a:gd name="T24" fmla="*/ 0 w 678"/>
                <a:gd name="T25" fmla="*/ 0 h 9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8" h="959">
                  <a:moveTo>
                    <a:pt x="0" y="0"/>
                  </a:moveTo>
                  <a:lnTo>
                    <a:pt x="201" y="0"/>
                  </a:lnTo>
                  <a:lnTo>
                    <a:pt x="201" y="574"/>
                  </a:lnTo>
                  <a:lnTo>
                    <a:pt x="430" y="309"/>
                  </a:lnTo>
                  <a:lnTo>
                    <a:pt x="678" y="309"/>
                  </a:lnTo>
                  <a:lnTo>
                    <a:pt x="414" y="609"/>
                  </a:lnTo>
                  <a:lnTo>
                    <a:pt x="671" y="959"/>
                  </a:lnTo>
                  <a:lnTo>
                    <a:pt x="418" y="959"/>
                  </a:lnTo>
                  <a:lnTo>
                    <a:pt x="206" y="638"/>
                  </a:lnTo>
                  <a:lnTo>
                    <a:pt x="201" y="638"/>
                  </a:lnTo>
                  <a:lnTo>
                    <a:pt x="201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F59E3A9-4200-403A-8450-C225C7DDE8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548" y="2885229"/>
              <a:ext cx="481497" cy="508205"/>
            </a:xfrm>
            <a:custGeom>
              <a:avLst/>
              <a:gdLst>
                <a:gd name="T0" fmla="*/ 0 w 267"/>
                <a:gd name="T1" fmla="*/ 2147483646 h 282"/>
                <a:gd name="T2" fmla="*/ 2147483646 w 267"/>
                <a:gd name="T3" fmla="*/ 2147483646 h 282"/>
                <a:gd name="T4" fmla="*/ 2147483646 w 267"/>
                <a:gd name="T5" fmla="*/ 2147483646 h 282"/>
                <a:gd name="T6" fmla="*/ 2147483646 w 267"/>
                <a:gd name="T7" fmla="*/ 2147483646 h 282"/>
                <a:gd name="T8" fmla="*/ 2147483646 w 267"/>
                <a:gd name="T9" fmla="*/ 0 h 282"/>
                <a:gd name="T10" fmla="*/ 2147483646 w 267"/>
                <a:gd name="T11" fmla="*/ 2147483646 h 282"/>
                <a:gd name="T12" fmla="*/ 2147483646 w 267"/>
                <a:gd name="T13" fmla="*/ 2147483646 h 282"/>
                <a:gd name="T14" fmla="*/ 2147483646 w 267"/>
                <a:gd name="T15" fmla="*/ 2147483646 h 282"/>
                <a:gd name="T16" fmla="*/ 2147483646 w 267"/>
                <a:gd name="T17" fmla="*/ 2147483646 h 282"/>
                <a:gd name="T18" fmla="*/ 2147483646 w 267"/>
                <a:gd name="T19" fmla="*/ 2147483646 h 282"/>
                <a:gd name="T20" fmla="*/ 2147483646 w 267"/>
                <a:gd name="T21" fmla="*/ 2147483646 h 282"/>
                <a:gd name="T22" fmla="*/ 2147483646 w 267"/>
                <a:gd name="T23" fmla="*/ 2147483646 h 282"/>
                <a:gd name="T24" fmla="*/ 0 w 267"/>
                <a:gd name="T25" fmla="*/ 2147483646 h 282"/>
                <a:gd name="T26" fmla="*/ 0 w 267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7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95" y="23"/>
                    <a:pt x="123" y="0"/>
                    <a:pt x="164" y="0"/>
                  </a:cubicBezTo>
                  <a:cubicBezTo>
                    <a:pt x="251" y="0"/>
                    <a:pt x="267" y="57"/>
                    <a:pt x="267" y="131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1" y="75"/>
                    <a:pt x="137" y="75"/>
                  </a:cubicBezTo>
                  <a:cubicBezTo>
                    <a:pt x="92" y="75"/>
                    <a:pt x="86" y="110"/>
                    <a:pt x="86" y="146"/>
                  </a:cubicBezTo>
                  <a:cubicBezTo>
                    <a:pt x="86" y="282"/>
                    <a:pt x="86" y="282"/>
                    <a:pt x="86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3B7D7AD-5469-4AEF-8828-77C874EAB72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21139" y="2881414"/>
              <a:ext cx="512020" cy="524993"/>
            </a:xfrm>
            <a:custGeom>
              <a:avLst/>
              <a:gdLst>
                <a:gd name="T0" fmla="*/ 2147483646 w 284"/>
                <a:gd name="T1" fmla="*/ 2147483646 h 291"/>
                <a:gd name="T2" fmla="*/ 2147483646 w 284"/>
                <a:gd name="T3" fmla="*/ 2147483646 h 291"/>
                <a:gd name="T4" fmla="*/ 2147483646 w 284"/>
                <a:gd name="T5" fmla="*/ 2147483646 h 291"/>
                <a:gd name="T6" fmla="*/ 2147483646 w 284"/>
                <a:gd name="T7" fmla="*/ 2147483646 h 291"/>
                <a:gd name="T8" fmla="*/ 2147483646 w 284"/>
                <a:gd name="T9" fmla="*/ 2147483646 h 291"/>
                <a:gd name="T10" fmla="*/ 2147483646 w 284"/>
                <a:gd name="T11" fmla="*/ 2147483646 h 291"/>
                <a:gd name="T12" fmla="*/ 0 w 284"/>
                <a:gd name="T13" fmla="*/ 2147483646 h 291"/>
                <a:gd name="T14" fmla="*/ 2147483646 w 284"/>
                <a:gd name="T15" fmla="*/ 0 h 291"/>
                <a:gd name="T16" fmla="*/ 2147483646 w 284"/>
                <a:gd name="T17" fmla="*/ 2147483646 h 291"/>
                <a:gd name="T18" fmla="*/ 2147483646 w 284"/>
                <a:gd name="T19" fmla="*/ 2147483646 h 291"/>
                <a:gd name="T20" fmla="*/ 2147483646 w 284"/>
                <a:gd name="T21" fmla="*/ 2147483646 h 291"/>
                <a:gd name="T22" fmla="*/ 2147483646 w 284"/>
                <a:gd name="T23" fmla="*/ 2147483646 h 291"/>
                <a:gd name="T24" fmla="*/ 2147483646 w 284"/>
                <a:gd name="T25" fmla="*/ 2147483646 h 291"/>
                <a:gd name="T26" fmla="*/ 2147483646 w 284"/>
                <a:gd name="T27" fmla="*/ 2147483646 h 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4" h="291">
                  <a:moveTo>
                    <a:pt x="199" y="114"/>
                  </a:moveTo>
                  <a:cubicBezTo>
                    <a:pt x="199" y="86"/>
                    <a:pt x="177" y="62"/>
                    <a:pt x="146" y="62"/>
                  </a:cubicBezTo>
                  <a:cubicBezTo>
                    <a:pt x="109" y="62"/>
                    <a:pt x="88" y="88"/>
                    <a:pt x="86" y="114"/>
                  </a:cubicBezTo>
                  <a:lnTo>
                    <a:pt x="199" y="114"/>
                  </a:lnTo>
                  <a:close/>
                  <a:moveTo>
                    <a:pt x="271" y="236"/>
                  </a:moveTo>
                  <a:cubicBezTo>
                    <a:pt x="243" y="271"/>
                    <a:pt x="199" y="291"/>
                    <a:pt x="154" y="291"/>
                  </a:cubicBezTo>
                  <a:cubicBezTo>
                    <a:pt x="69" y="291"/>
                    <a:pt x="0" y="234"/>
                    <a:pt x="0" y="146"/>
                  </a:cubicBezTo>
                  <a:cubicBezTo>
                    <a:pt x="0" y="57"/>
                    <a:pt x="69" y="0"/>
                    <a:pt x="154" y="0"/>
                  </a:cubicBezTo>
                  <a:cubicBezTo>
                    <a:pt x="234" y="0"/>
                    <a:pt x="284" y="57"/>
                    <a:pt x="284" y="146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86" y="172"/>
                    <a:pt x="86" y="172"/>
                    <a:pt x="86" y="172"/>
                  </a:cubicBezTo>
                  <a:cubicBezTo>
                    <a:pt x="93" y="205"/>
                    <a:pt x="117" y="226"/>
                    <a:pt x="150" y="226"/>
                  </a:cubicBezTo>
                  <a:cubicBezTo>
                    <a:pt x="178" y="226"/>
                    <a:pt x="197" y="212"/>
                    <a:pt x="211" y="192"/>
                  </a:cubicBezTo>
                  <a:lnTo>
                    <a:pt x="271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FDD896C-C713-4FB6-8EE5-D53540B8ECC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76654" y="2661649"/>
              <a:ext cx="542543" cy="742468"/>
            </a:xfrm>
            <a:custGeom>
              <a:avLst/>
              <a:gdLst>
                <a:gd name="T0" fmla="*/ 2147483646 w 301"/>
                <a:gd name="T1" fmla="*/ 2147483646 h 412"/>
                <a:gd name="T2" fmla="*/ 2147483646 w 301"/>
                <a:gd name="T3" fmla="*/ 2147483646 h 412"/>
                <a:gd name="T4" fmla="*/ 2147483646 w 301"/>
                <a:gd name="T5" fmla="*/ 2147483646 h 412"/>
                <a:gd name="T6" fmla="*/ 2147483646 w 301"/>
                <a:gd name="T7" fmla="*/ 2147483646 h 412"/>
                <a:gd name="T8" fmla="*/ 2147483646 w 301"/>
                <a:gd name="T9" fmla="*/ 2147483646 h 412"/>
                <a:gd name="T10" fmla="*/ 2147483646 w 301"/>
                <a:gd name="T11" fmla="*/ 2147483646 h 412"/>
                <a:gd name="T12" fmla="*/ 2147483646 w 301"/>
                <a:gd name="T13" fmla="*/ 2147483646 h 412"/>
                <a:gd name="T14" fmla="*/ 2147483646 w 301"/>
                <a:gd name="T15" fmla="*/ 2147483646 h 412"/>
                <a:gd name="T16" fmla="*/ 2147483646 w 301"/>
                <a:gd name="T17" fmla="*/ 2147483646 h 412"/>
                <a:gd name="T18" fmla="*/ 2147483646 w 301"/>
                <a:gd name="T19" fmla="*/ 2147483646 h 412"/>
                <a:gd name="T20" fmla="*/ 0 w 301"/>
                <a:gd name="T21" fmla="*/ 2147483646 h 412"/>
                <a:gd name="T22" fmla="*/ 2147483646 w 301"/>
                <a:gd name="T23" fmla="*/ 2147483646 h 412"/>
                <a:gd name="T24" fmla="*/ 2147483646 w 301"/>
                <a:gd name="T25" fmla="*/ 2147483646 h 412"/>
                <a:gd name="T26" fmla="*/ 2147483646 w 301"/>
                <a:gd name="T27" fmla="*/ 2147483646 h 412"/>
                <a:gd name="T28" fmla="*/ 2147483646 w 301"/>
                <a:gd name="T29" fmla="*/ 0 h 412"/>
                <a:gd name="T30" fmla="*/ 2147483646 w 301"/>
                <a:gd name="T31" fmla="*/ 0 h 412"/>
                <a:gd name="T32" fmla="*/ 2147483646 w 301"/>
                <a:gd name="T33" fmla="*/ 2147483646 h 4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1" h="412">
                  <a:moveTo>
                    <a:pt x="154" y="197"/>
                  </a:moveTo>
                  <a:cubicBezTo>
                    <a:pt x="111" y="197"/>
                    <a:pt x="86" y="226"/>
                    <a:pt x="86" y="267"/>
                  </a:cubicBezTo>
                  <a:cubicBezTo>
                    <a:pt x="86" y="309"/>
                    <a:pt x="111" y="337"/>
                    <a:pt x="154" y="337"/>
                  </a:cubicBezTo>
                  <a:cubicBezTo>
                    <a:pt x="197" y="337"/>
                    <a:pt x="222" y="309"/>
                    <a:pt x="222" y="267"/>
                  </a:cubicBezTo>
                  <a:cubicBezTo>
                    <a:pt x="222" y="226"/>
                    <a:pt x="197" y="197"/>
                    <a:pt x="154" y="197"/>
                  </a:cubicBezTo>
                  <a:moveTo>
                    <a:pt x="301" y="406"/>
                  </a:moveTo>
                  <a:cubicBezTo>
                    <a:pt x="222" y="406"/>
                    <a:pt x="222" y="406"/>
                    <a:pt x="222" y="406"/>
                  </a:cubicBezTo>
                  <a:cubicBezTo>
                    <a:pt x="222" y="369"/>
                    <a:pt x="222" y="369"/>
                    <a:pt x="222" y="369"/>
                  </a:cubicBezTo>
                  <a:cubicBezTo>
                    <a:pt x="221" y="369"/>
                    <a:pt x="221" y="369"/>
                    <a:pt x="221" y="369"/>
                  </a:cubicBezTo>
                  <a:cubicBezTo>
                    <a:pt x="208" y="389"/>
                    <a:pt x="175" y="412"/>
                    <a:pt x="136" y="412"/>
                  </a:cubicBezTo>
                  <a:cubicBezTo>
                    <a:pt x="54" y="412"/>
                    <a:pt x="0" y="353"/>
                    <a:pt x="0" y="270"/>
                  </a:cubicBezTo>
                  <a:cubicBezTo>
                    <a:pt x="0" y="193"/>
                    <a:pt x="48" y="122"/>
                    <a:pt x="126" y="122"/>
                  </a:cubicBezTo>
                  <a:cubicBezTo>
                    <a:pt x="162" y="122"/>
                    <a:pt x="195" y="132"/>
                    <a:pt x="214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301" y="0"/>
                    <a:pt x="301" y="0"/>
                    <a:pt x="301" y="0"/>
                  </a:cubicBezTo>
                  <a:lnTo>
                    <a:pt x="301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5EFBE72-A738-4C9E-A23C-EA79425804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2574" y="2508272"/>
              <a:ext cx="1037776" cy="1038540"/>
            </a:xfrm>
            <a:custGeom>
              <a:avLst/>
              <a:gdLst>
                <a:gd name="T0" fmla="*/ 2147483646 w 576"/>
                <a:gd name="T1" fmla="*/ 0 h 576"/>
                <a:gd name="T2" fmla="*/ 2147483646 w 576"/>
                <a:gd name="T3" fmla="*/ 0 h 576"/>
                <a:gd name="T4" fmla="*/ 0 w 576"/>
                <a:gd name="T5" fmla="*/ 2147483646 h 576"/>
                <a:gd name="T6" fmla="*/ 0 w 576"/>
                <a:gd name="T7" fmla="*/ 2147483646 h 576"/>
                <a:gd name="T8" fmla="*/ 2147483646 w 576"/>
                <a:gd name="T9" fmla="*/ 2147483646 h 576"/>
                <a:gd name="T10" fmla="*/ 2147483646 w 576"/>
                <a:gd name="T11" fmla="*/ 2147483646 h 576"/>
                <a:gd name="T12" fmla="*/ 2147483646 w 576"/>
                <a:gd name="T13" fmla="*/ 2147483646 h 576"/>
                <a:gd name="T14" fmla="*/ 2147483646 w 576"/>
                <a:gd name="T15" fmla="*/ 2147483646 h 576"/>
                <a:gd name="T16" fmla="*/ 2147483646 w 576"/>
                <a:gd name="T17" fmla="*/ 0 h 5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6" h="576">
                  <a:moveTo>
                    <a:pt x="534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57"/>
                    <a:pt x="19" y="576"/>
                    <a:pt x="43" y="576"/>
                  </a:cubicBezTo>
                  <a:cubicBezTo>
                    <a:pt x="534" y="576"/>
                    <a:pt x="534" y="576"/>
                    <a:pt x="534" y="576"/>
                  </a:cubicBezTo>
                  <a:cubicBezTo>
                    <a:pt x="557" y="576"/>
                    <a:pt x="576" y="557"/>
                    <a:pt x="576" y="534"/>
                  </a:cubicBezTo>
                  <a:cubicBezTo>
                    <a:pt x="576" y="42"/>
                    <a:pt x="576" y="42"/>
                    <a:pt x="576" y="42"/>
                  </a:cubicBezTo>
                  <a:cubicBezTo>
                    <a:pt x="576" y="19"/>
                    <a:pt x="557" y="0"/>
                    <a:pt x="534" y="0"/>
                  </a:cubicBezTo>
                  <a:close/>
                </a:path>
              </a:pathLst>
            </a:custGeom>
            <a:solidFill>
              <a:srgbClr val="007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4E63C65-24BC-44F1-A092-250F5C07D59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14506" y="2650966"/>
              <a:ext cx="178558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3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A513FFB-0B99-4893-8852-1C301E4E41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7765" y="2885229"/>
              <a:ext cx="479971" cy="508205"/>
            </a:xfrm>
            <a:custGeom>
              <a:avLst/>
              <a:gdLst>
                <a:gd name="T0" fmla="*/ 0 w 266"/>
                <a:gd name="T1" fmla="*/ 2147483646 h 282"/>
                <a:gd name="T2" fmla="*/ 2147483646 w 266"/>
                <a:gd name="T3" fmla="*/ 2147483646 h 282"/>
                <a:gd name="T4" fmla="*/ 2147483646 w 266"/>
                <a:gd name="T5" fmla="*/ 2147483646 h 282"/>
                <a:gd name="T6" fmla="*/ 2147483646 w 266"/>
                <a:gd name="T7" fmla="*/ 2147483646 h 282"/>
                <a:gd name="T8" fmla="*/ 2147483646 w 266"/>
                <a:gd name="T9" fmla="*/ 0 h 282"/>
                <a:gd name="T10" fmla="*/ 2147483646 w 266"/>
                <a:gd name="T11" fmla="*/ 2147483646 h 282"/>
                <a:gd name="T12" fmla="*/ 2147483646 w 266"/>
                <a:gd name="T13" fmla="*/ 2147483646 h 282"/>
                <a:gd name="T14" fmla="*/ 2147483646 w 266"/>
                <a:gd name="T15" fmla="*/ 2147483646 h 282"/>
                <a:gd name="T16" fmla="*/ 2147483646 w 266"/>
                <a:gd name="T17" fmla="*/ 2147483646 h 282"/>
                <a:gd name="T18" fmla="*/ 2147483646 w 266"/>
                <a:gd name="T19" fmla="*/ 2147483646 h 282"/>
                <a:gd name="T20" fmla="*/ 2147483646 w 266"/>
                <a:gd name="T21" fmla="*/ 2147483646 h 282"/>
                <a:gd name="T22" fmla="*/ 2147483646 w 266"/>
                <a:gd name="T23" fmla="*/ 2147483646 h 282"/>
                <a:gd name="T24" fmla="*/ 0 w 266"/>
                <a:gd name="T25" fmla="*/ 2147483646 h 282"/>
                <a:gd name="T26" fmla="*/ 0 w 266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6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94" y="23"/>
                    <a:pt x="122" y="0"/>
                    <a:pt x="163" y="0"/>
                  </a:cubicBezTo>
                  <a:cubicBezTo>
                    <a:pt x="250" y="0"/>
                    <a:pt x="266" y="57"/>
                    <a:pt x="266" y="131"/>
                  </a:cubicBezTo>
                  <a:cubicBezTo>
                    <a:pt x="266" y="282"/>
                    <a:pt x="266" y="282"/>
                    <a:pt x="266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0" y="75"/>
                    <a:pt x="136" y="75"/>
                  </a:cubicBezTo>
                  <a:cubicBezTo>
                    <a:pt x="92" y="75"/>
                    <a:pt x="85" y="110"/>
                    <a:pt x="85" y="146"/>
                  </a:cubicBezTo>
                  <a:cubicBezTo>
                    <a:pt x="85" y="282"/>
                    <a:pt x="85" y="282"/>
                    <a:pt x="85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6" name="Group 21">
              <a:extLst>
                <a:ext uri="{FF2B5EF4-FFF2-40B4-BE49-F238E27FC236}">
                  <a16:creationId xmlns:a16="http://schemas.microsoft.com/office/drawing/2014/main" id="{BC3E2224-7212-44E0-93F4-96A9BAB0B4B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35532" y="3347543"/>
              <a:ext cx="86865" cy="45750"/>
              <a:chOff x="4835532" y="3367599"/>
              <a:chExt cx="57993" cy="30544"/>
            </a:xfrm>
          </p:grpSpPr>
          <p:sp>
            <p:nvSpPr>
              <p:cNvPr id="17" name="Freeform 22">
                <a:extLst>
                  <a:ext uri="{FF2B5EF4-FFF2-40B4-BE49-F238E27FC236}">
                    <a16:creationId xmlns:a16="http://schemas.microsoft.com/office/drawing/2014/main" id="{290C437E-D354-42D7-A1B8-16A27E1A883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5532" y="3367620"/>
                <a:ext cx="22129" cy="30523"/>
              </a:xfrm>
              <a:custGeom>
                <a:avLst/>
                <a:gdLst>
                  <a:gd name="T0" fmla="*/ 0 w 29"/>
                  <a:gd name="T1" fmla="*/ 2147483646 h 40"/>
                  <a:gd name="T2" fmla="*/ 2147483646 w 29"/>
                  <a:gd name="T3" fmla="*/ 2147483646 h 40"/>
                  <a:gd name="T4" fmla="*/ 2147483646 w 29"/>
                  <a:gd name="T5" fmla="*/ 2147483646 h 40"/>
                  <a:gd name="T6" fmla="*/ 2147483646 w 29"/>
                  <a:gd name="T7" fmla="*/ 2147483646 h 40"/>
                  <a:gd name="T8" fmla="*/ 2147483646 w 29"/>
                  <a:gd name="T9" fmla="*/ 2147483646 h 40"/>
                  <a:gd name="T10" fmla="*/ 2147483646 w 29"/>
                  <a:gd name="T11" fmla="*/ 2147483646 h 40"/>
                  <a:gd name="T12" fmla="*/ 2147483646 w 29"/>
                  <a:gd name="T13" fmla="*/ 0 h 40"/>
                  <a:gd name="T14" fmla="*/ 0 w 29"/>
                  <a:gd name="T15" fmla="*/ 0 h 40"/>
                  <a:gd name="T16" fmla="*/ 0 w 29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0" y="5"/>
                    </a:moveTo>
                    <a:lnTo>
                      <a:pt x="12" y="5"/>
                    </a:lnTo>
                    <a:lnTo>
                      <a:pt x="12" y="40"/>
                    </a:lnTo>
                    <a:lnTo>
                      <a:pt x="17" y="40"/>
                    </a:lnTo>
                    <a:lnTo>
                      <a:pt x="17" y="5"/>
                    </a:lnTo>
                    <a:lnTo>
                      <a:pt x="29" y="5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" name="Freeform 23">
                <a:extLst>
                  <a:ext uri="{FF2B5EF4-FFF2-40B4-BE49-F238E27FC236}">
                    <a16:creationId xmlns:a16="http://schemas.microsoft.com/office/drawing/2014/main" id="{7C3478E0-4285-4C51-86A9-2A4E8A4268C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63002" y="3367599"/>
                <a:ext cx="30523" cy="30523"/>
              </a:xfrm>
              <a:custGeom>
                <a:avLst/>
                <a:gdLst>
                  <a:gd name="T0" fmla="*/ 2147483646 w 40"/>
                  <a:gd name="T1" fmla="*/ 0 h 40"/>
                  <a:gd name="T2" fmla="*/ 2147483646 w 40"/>
                  <a:gd name="T3" fmla="*/ 2147483646 h 40"/>
                  <a:gd name="T4" fmla="*/ 2147483646 w 40"/>
                  <a:gd name="T5" fmla="*/ 0 h 40"/>
                  <a:gd name="T6" fmla="*/ 0 w 40"/>
                  <a:gd name="T7" fmla="*/ 0 h 40"/>
                  <a:gd name="T8" fmla="*/ 0 w 40"/>
                  <a:gd name="T9" fmla="*/ 2147483646 h 40"/>
                  <a:gd name="T10" fmla="*/ 2147483646 w 40"/>
                  <a:gd name="T11" fmla="*/ 2147483646 h 40"/>
                  <a:gd name="T12" fmla="*/ 2147483646 w 40"/>
                  <a:gd name="T13" fmla="*/ 2147483646 h 40"/>
                  <a:gd name="T14" fmla="*/ 2147483646 w 40"/>
                  <a:gd name="T15" fmla="*/ 2147483646 h 40"/>
                  <a:gd name="T16" fmla="*/ 2147483646 w 40"/>
                  <a:gd name="T17" fmla="*/ 2147483646 h 40"/>
                  <a:gd name="T18" fmla="*/ 2147483646 w 40"/>
                  <a:gd name="T19" fmla="*/ 2147483646 h 40"/>
                  <a:gd name="T20" fmla="*/ 2147483646 w 40"/>
                  <a:gd name="T21" fmla="*/ 2147483646 h 40"/>
                  <a:gd name="T22" fmla="*/ 2147483646 w 40"/>
                  <a:gd name="T23" fmla="*/ 2147483646 h 40"/>
                  <a:gd name="T24" fmla="*/ 2147483646 w 40"/>
                  <a:gd name="T25" fmla="*/ 0 h 40"/>
                  <a:gd name="T26" fmla="*/ 2147483646 w 40"/>
                  <a:gd name="T27" fmla="*/ 0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0" h="40">
                    <a:moveTo>
                      <a:pt x="31" y="0"/>
                    </a:moveTo>
                    <a:lnTo>
                      <a:pt x="19" y="2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5" y="40"/>
                    </a:lnTo>
                    <a:lnTo>
                      <a:pt x="5" y="9"/>
                    </a:lnTo>
                    <a:lnTo>
                      <a:pt x="19" y="40"/>
                    </a:lnTo>
                    <a:lnTo>
                      <a:pt x="21" y="40"/>
                    </a:lnTo>
                    <a:lnTo>
                      <a:pt x="33" y="9"/>
                    </a:lnTo>
                    <a:lnTo>
                      <a:pt x="33" y="40"/>
                    </a:lnTo>
                    <a:lnTo>
                      <a:pt x="40" y="40"/>
                    </a:lnTo>
                    <a:lnTo>
                      <a:pt x="4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</p:grp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949295" y="3498287"/>
            <a:ext cx="10363200" cy="1198079"/>
          </a:xfrm>
        </p:spPr>
        <p:txBody>
          <a:bodyPr anchor="b">
            <a:norm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949295" y="4700924"/>
            <a:ext cx="8534400" cy="1371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 spc="0">
                <a:solidFill>
                  <a:schemeClr val="bg1">
                    <a:lumMod val="65000"/>
                  </a:schemeClr>
                </a:solidFill>
              </a:defRPr>
            </a:lvl1pPr>
            <a:lvl2pPr marL="456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689479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1 speaker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in1000pxrotate.png">
            <a:extLst>
              <a:ext uri="{FF2B5EF4-FFF2-40B4-BE49-F238E27FC236}">
                <a16:creationId xmlns:a16="http://schemas.microsoft.com/office/drawing/2014/main" id="{DB7137F2-2A66-4AE0-B59D-7CDFB96AE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id="{B9F3F455-881B-4D52-B7AE-66B3F68D0318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2508251"/>
            <a:ext cx="5613400" cy="1038225"/>
            <a:chOff x="713425" y="2508272"/>
            <a:chExt cx="4208972" cy="103854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D4CB282-17CE-41BB-88B9-6FDE0F74D8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425" y="2661649"/>
              <a:ext cx="456316" cy="731785"/>
            </a:xfrm>
            <a:custGeom>
              <a:avLst/>
              <a:gdLst>
                <a:gd name="T0" fmla="*/ 0 w 598"/>
                <a:gd name="T1" fmla="*/ 0 h 959"/>
                <a:gd name="T2" fmla="*/ 2147483646 w 598"/>
                <a:gd name="T3" fmla="*/ 0 h 959"/>
                <a:gd name="T4" fmla="*/ 2147483646 w 598"/>
                <a:gd name="T5" fmla="*/ 2147483646 h 959"/>
                <a:gd name="T6" fmla="*/ 2147483646 w 598"/>
                <a:gd name="T7" fmla="*/ 2147483646 h 959"/>
                <a:gd name="T8" fmla="*/ 2147483646 w 598"/>
                <a:gd name="T9" fmla="*/ 2147483646 h 959"/>
                <a:gd name="T10" fmla="*/ 0 w 598"/>
                <a:gd name="T11" fmla="*/ 2147483646 h 959"/>
                <a:gd name="T12" fmla="*/ 0 w 598"/>
                <a:gd name="T13" fmla="*/ 0 h 9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8" h="959">
                  <a:moveTo>
                    <a:pt x="0" y="0"/>
                  </a:moveTo>
                  <a:lnTo>
                    <a:pt x="210" y="0"/>
                  </a:lnTo>
                  <a:lnTo>
                    <a:pt x="210" y="765"/>
                  </a:lnTo>
                  <a:lnTo>
                    <a:pt x="598" y="765"/>
                  </a:lnTo>
                  <a:lnTo>
                    <a:pt x="598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628C1F1-CD19-4004-8A97-91B4A7DC15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9261" y="2650966"/>
              <a:ext cx="177795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ECFE7BB4-DE33-4651-A9D1-7F19EE8B89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8115" y="2661649"/>
              <a:ext cx="517362" cy="731785"/>
            </a:xfrm>
            <a:custGeom>
              <a:avLst/>
              <a:gdLst>
                <a:gd name="T0" fmla="*/ 0 w 678"/>
                <a:gd name="T1" fmla="*/ 0 h 959"/>
                <a:gd name="T2" fmla="*/ 2147483646 w 678"/>
                <a:gd name="T3" fmla="*/ 0 h 959"/>
                <a:gd name="T4" fmla="*/ 2147483646 w 678"/>
                <a:gd name="T5" fmla="*/ 2147483646 h 959"/>
                <a:gd name="T6" fmla="*/ 2147483646 w 678"/>
                <a:gd name="T7" fmla="*/ 2147483646 h 959"/>
                <a:gd name="T8" fmla="*/ 2147483646 w 678"/>
                <a:gd name="T9" fmla="*/ 2147483646 h 959"/>
                <a:gd name="T10" fmla="*/ 2147483646 w 678"/>
                <a:gd name="T11" fmla="*/ 2147483646 h 959"/>
                <a:gd name="T12" fmla="*/ 2147483646 w 678"/>
                <a:gd name="T13" fmla="*/ 2147483646 h 959"/>
                <a:gd name="T14" fmla="*/ 2147483646 w 678"/>
                <a:gd name="T15" fmla="*/ 2147483646 h 959"/>
                <a:gd name="T16" fmla="*/ 2147483646 w 678"/>
                <a:gd name="T17" fmla="*/ 2147483646 h 959"/>
                <a:gd name="T18" fmla="*/ 2147483646 w 678"/>
                <a:gd name="T19" fmla="*/ 2147483646 h 959"/>
                <a:gd name="T20" fmla="*/ 2147483646 w 678"/>
                <a:gd name="T21" fmla="*/ 2147483646 h 959"/>
                <a:gd name="T22" fmla="*/ 0 w 678"/>
                <a:gd name="T23" fmla="*/ 2147483646 h 959"/>
                <a:gd name="T24" fmla="*/ 0 w 678"/>
                <a:gd name="T25" fmla="*/ 0 h 9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8" h="959">
                  <a:moveTo>
                    <a:pt x="0" y="0"/>
                  </a:moveTo>
                  <a:lnTo>
                    <a:pt x="201" y="0"/>
                  </a:lnTo>
                  <a:lnTo>
                    <a:pt x="201" y="574"/>
                  </a:lnTo>
                  <a:lnTo>
                    <a:pt x="430" y="309"/>
                  </a:lnTo>
                  <a:lnTo>
                    <a:pt x="678" y="309"/>
                  </a:lnTo>
                  <a:lnTo>
                    <a:pt x="414" y="609"/>
                  </a:lnTo>
                  <a:lnTo>
                    <a:pt x="671" y="959"/>
                  </a:lnTo>
                  <a:lnTo>
                    <a:pt x="418" y="959"/>
                  </a:lnTo>
                  <a:lnTo>
                    <a:pt x="206" y="638"/>
                  </a:lnTo>
                  <a:lnTo>
                    <a:pt x="201" y="638"/>
                  </a:lnTo>
                  <a:lnTo>
                    <a:pt x="201" y="959"/>
                  </a:lnTo>
                  <a:lnTo>
                    <a:pt x="0" y="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9283B5F3-B353-4181-820F-DAA8F44BF4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548" y="2885229"/>
              <a:ext cx="481497" cy="508205"/>
            </a:xfrm>
            <a:custGeom>
              <a:avLst/>
              <a:gdLst>
                <a:gd name="T0" fmla="*/ 0 w 267"/>
                <a:gd name="T1" fmla="*/ 2147483646 h 282"/>
                <a:gd name="T2" fmla="*/ 2147483646 w 267"/>
                <a:gd name="T3" fmla="*/ 2147483646 h 282"/>
                <a:gd name="T4" fmla="*/ 2147483646 w 267"/>
                <a:gd name="T5" fmla="*/ 2147483646 h 282"/>
                <a:gd name="T6" fmla="*/ 2147483646 w 267"/>
                <a:gd name="T7" fmla="*/ 2147483646 h 282"/>
                <a:gd name="T8" fmla="*/ 2147483646 w 267"/>
                <a:gd name="T9" fmla="*/ 0 h 282"/>
                <a:gd name="T10" fmla="*/ 2147483646 w 267"/>
                <a:gd name="T11" fmla="*/ 2147483646 h 282"/>
                <a:gd name="T12" fmla="*/ 2147483646 w 267"/>
                <a:gd name="T13" fmla="*/ 2147483646 h 282"/>
                <a:gd name="T14" fmla="*/ 2147483646 w 267"/>
                <a:gd name="T15" fmla="*/ 2147483646 h 282"/>
                <a:gd name="T16" fmla="*/ 2147483646 w 267"/>
                <a:gd name="T17" fmla="*/ 2147483646 h 282"/>
                <a:gd name="T18" fmla="*/ 2147483646 w 267"/>
                <a:gd name="T19" fmla="*/ 2147483646 h 282"/>
                <a:gd name="T20" fmla="*/ 2147483646 w 267"/>
                <a:gd name="T21" fmla="*/ 2147483646 h 282"/>
                <a:gd name="T22" fmla="*/ 2147483646 w 267"/>
                <a:gd name="T23" fmla="*/ 2147483646 h 282"/>
                <a:gd name="T24" fmla="*/ 0 w 267"/>
                <a:gd name="T25" fmla="*/ 2147483646 h 282"/>
                <a:gd name="T26" fmla="*/ 0 w 267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7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95" y="23"/>
                    <a:pt x="123" y="0"/>
                    <a:pt x="164" y="0"/>
                  </a:cubicBezTo>
                  <a:cubicBezTo>
                    <a:pt x="251" y="0"/>
                    <a:pt x="267" y="57"/>
                    <a:pt x="267" y="131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1" y="75"/>
                    <a:pt x="137" y="75"/>
                  </a:cubicBezTo>
                  <a:cubicBezTo>
                    <a:pt x="92" y="75"/>
                    <a:pt x="86" y="110"/>
                    <a:pt x="86" y="146"/>
                  </a:cubicBezTo>
                  <a:cubicBezTo>
                    <a:pt x="86" y="282"/>
                    <a:pt x="86" y="282"/>
                    <a:pt x="86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C1278982-5FBD-467F-BE14-7A3972FF52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21139" y="2881414"/>
              <a:ext cx="512020" cy="524993"/>
            </a:xfrm>
            <a:custGeom>
              <a:avLst/>
              <a:gdLst>
                <a:gd name="T0" fmla="*/ 2147483646 w 284"/>
                <a:gd name="T1" fmla="*/ 2147483646 h 291"/>
                <a:gd name="T2" fmla="*/ 2147483646 w 284"/>
                <a:gd name="T3" fmla="*/ 2147483646 h 291"/>
                <a:gd name="T4" fmla="*/ 2147483646 w 284"/>
                <a:gd name="T5" fmla="*/ 2147483646 h 291"/>
                <a:gd name="T6" fmla="*/ 2147483646 w 284"/>
                <a:gd name="T7" fmla="*/ 2147483646 h 291"/>
                <a:gd name="T8" fmla="*/ 2147483646 w 284"/>
                <a:gd name="T9" fmla="*/ 2147483646 h 291"/>
                <a:gd name="T10" fmla="*/ 2147483646 w 284"/>
                <a:gd name="T11" fmla="*/ 2147483646 h 291"/>
                <a:gd name="T12" fmla="*/ 0 w 284"/>
                <a:gd name="T13" fmla="*/ 2147483646 h 291"/>
                <a:gd name="T14" fmla="*/ 2147483646 w 284"/>
                <a:gd name="T15" fmla="*/ 0 h 291"/>
                <a:gd name="T16" fmla="*/ 2147483646 w 284"/>
                <a:gd name="T17" fmla="*/ 2147483646 h 291"/>
                <a:gd name="T18" fmla="*/ 2147483646 w 284"/>
                <a:gd name="T19" fmla="*/ 2147483646 h 291"/>
                <a:gd name="T20" fmla="*/ 2147483646 w 284"/>
                <a:gd name="T21" fmla="*/ 2147483646 h 291"/>
                <a:gd name="T22" fmla="*/ 2147483646 w 284"/>
                <a:gd name="T23" fmla="*/ 2147483646 h 291"/>
                <a:gd name="T24" fmla="*/ 2147483646 w 284"/>
                <a:gd name="T25" fmla="*/ 2147483646 h 291"/>
                <a:gd name="T26" fmla="*/ 2147483646 w 284"/>
                <a:gd name="T27" fmla="*/ 2147483646 h 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4" h="291">
                  <a:moveTo>
                    <a:pt x="199" y="114"/>
                  </a:moveTo>
                  <a:cubicBezTo>
                    <a:pt x="199" y="86"/>
                    <a:pt x="177" y="62"/>
                    <a:pt x="146" y="62"/>
                  </a:cubicBezTo>
                  <a:cubicBezTo>
                    <a:pt x="109" y="62"/>
                    <a:pt x="88" y="88"/>
                    <a:pt x="86" y="114"/>
                  </a:cubicBezTo>
                  <a:lnTo>
                    <a:pt x="199" y="114"/>
                  </a:lnTo>
                  <a:close/>
                  <a:moveTo>
                    <a:pt x="271" y="236"/>
                  </a:moveTo>
                  <a:cubicBezTo>
                    <a:pt x="243" y="271"/>
                    <a:pt x="199" y="291"/>
                    <a:pt x="154" y="291"/>
                  </a:cubicBezTo>
                  <a:cubicBezTo>
                    <a:pt x="69" y="291"/>
                    <a:pt x="0" y="234"/>
                    <a:pt x="0" y="146"/>
                  </a:cubicBezTo>
                  <a:cubicBezTo>
                    <a:pt x="0" y="57"/>
                    <a:pt x="69" y="0"/>
                    <a:pt x="154" y="0"/>
                  </a:cubicBezTo>
                  <a:cubicBezTo>
                    <a:pt x="234" y="0"/>
                    <a:pt x="284" y="57"/>
                    <a:pt x="284" y="146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86" y="172"/>
                    <a:pt x="86" y="172"/>
                    <a:pt x="86" y="172"/>
                  </a:cubicBezTo>
                  <a:cubicBezTo>
                    <a:pt x="93" y="205"/>
                    <a:pt x="117" y="226"/>
                    <a:pt x="150" y="226"/>
                  </a:cubicBezTo>
                  <a:cubicBezTo>
                    <a:pt x="178" y="226"/>
                    <a:pt x="197" y="212"/>
                    <a:pt x="211" y="192"/>
                  </a:cubicBezTo>
                  <a:lnTo>
                    <a:pt x="271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41455A0A-EA1A-4D92-B3B0-C6E30187CF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76654" y="2661649"/>
              <a:ext cx="542543" cy="742468"/>
            </a:xfrm>
            <a:custGeom>
              <a:avLst/>
              <a:gdLst>
                <a:gd name="T0" fmla="*/ 2147483646 w 301"/>
                <a:gd name="T1" fmla="*/ 2147483646 h 412"/>
                <a:gd name="T2" fmla="*/ 2147483646 w 301"/>
                <a:gd name="T3" fmla="*/ 2147483646 h 412"/>
                <a:gd name="T4" fmla="*/ 2147483646 w 301"/>
                <a:gd name="T5" fmla="*/ 2147483646 h 412"/>
                <a:gd name="T6" fmla="*/ 2147483646 w 301"/>
                <a:gd name="T7" fmla="*/ 2147483646 h 412"/>
                <a:gd name="T8" fmla="*/ 2147483646 w 301"/>
                <a:gd name="T9" fmla="*/ 2147483646 h 412"/>
                <a:gd name="T10" fmla="*/ 2147483646 w 301"/>
                <a:gd name="T11" fmla="*/ 2147483646 h 412"/>
                <a:gd name="T12" fmla="*/ 2147483646 w 301"/>
                <a:gd name="T13" fmla="*/ 2147483646 h 412"/>
                <a:gd name="T14" fmla="*/ 2147483646 w 301"/>
                <a:gd name="T15" fmla="*/ 2147483646 h 412"/>
                <a:gd name="T16" fmla="*/ 2147483646 w 301"/>
                <a:gd name="T17" fmla="*/ 2147483646 h 412"/>
                <a:gd name="T18" fmla="*/ 2147483646 w 301"/>
                <a:gd name="T19" fmla="*/ 2147483646 h 412"/>
                <a:gd name="T20" fmla="*/ 0 w 301"/>
                <a:gd name="T21" fmla="*/ 2147483646 h 412"/>
                <a:gd name="T22" fmla="*/ 2147483646 w 301"/>
                <a:gd name="T23" fmla="*/ 2147483646 h 412"/>
                <a:gd name="T24" fmla="*/ 2147483646 w 301"/>
                <a:gd name="T25" fmla="*/ 2147483646 h 412"/>
                <a:gd name="T26" fmla="*/ 2147483646 w 301"/>
                <a:gd name="T27" fmla="*/ 2147483646 h 412"/>
                <a:gd name="T28" fmla="*/ 2147483646 w 301"/>
                <a:gd name="T29" fmla="*/ 0 h 412"/>
                <a:gd name="T30" fmla="*/ 2147483646 w 301"/>
                <a:gd name="T31" fmla="*/ 0 h 412"/>
                <a:gd name="T32" fmla="*/ 2147483646 w 301"/>
                <a:gd name="T33" fmla="*/ 2147483646 h 4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1" h="412">
                  <a:moveTo>
                    <a:pt x="154" y="197"/>
                  </a:moveTo>
                  <a:cubicBezTo>
                    <a:pt x="111" y="197"/>
                    <a:pt x="86" y="226"/>
                    <a:pt x="86" y="267"/>
                  </a:cubicBezTo>
                  <a:cubicBezTo>
                    <a:pt x="86" y="309"/>
                    <a:pt x="111" y="337"/>
                    <a:pt x="154" y="337"/>
                  </a:cubicBezTo>
                  <a:cubicBezTo>
                    <a:pt x="197" y="337"/>
                    <a:pt x="222" y="309"/>
                    <a:pt x="222" y="267"/>
                  </a:cubicBezTo>
                  <a:cubicBezTo>
                    <a:pt x="222" y="226"/>
                    <a:pt x="197" y="197"/>
                    <a:pt x="154" y="197"/>
                  </a:cubicBezTo>
                  <a:moveTo>
                    <a:pt x="301" y="406"/>
                  </a:moveTo>
                  <a:cubicBezTo>
                    <a:pt x="222" y="406"/>
                    <a:pt x="222" y="406"/>
                    <a:pt x="222" y="406"/>
                  </a:cubicBezTo>
                  <a:cubicBezTo>
                    <a:pt x="222" y="369"/>
                    <a:pt x="222" y="369"/>
                    <a:pt x="222" y="369"/>
                  </a:cubicBezTo>
                  <a:cubicBezTo>
                    <a:pt x="221" y="369"/>
                    <a:pt x="221" y="369"/>
                    <a:pt x="221" y="369"/>
                  </a:cubicBezTo>
                  <a:cubicBezTo>
                    <a:pt x="208" y="389"/>
                    <a:pt x="175" y="412"/>
                    <a:pt x="136" y="412"/>
                  </a:cubicBezTo>
                  <a:cubicBezTo>
                    <a:pt x="54" y="412"/>
                    <a:pt x="0" y="353"/>
                    <a:pt x="0" y="270"/>
                  </a:cubicBezTo>
                  <a:cubicBezTo>
                    <a:pt x="0" y="193"/>
                    <a:pt x="48" y="122"/>
                    <a:pt x="126" y="122"/>
                  </a:cubicBezTo>
                  <a:cubicBezTo>
                    <a:pt x="162" y="122"/>
                    <a:pt x="195" y="132"/>
                    <a:pt x="214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301" y="0"/>
                    <a:pt x="301" y="0"/>
                    <a:pt x="301" y="0"/>
                  </a:cubicBezTo>
                  <a:lnTo>
                    <a:pt x="301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F699633C-1D6C-46D1-B217-B991B6620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2574" y="2508272"/>
              <a:ext cx="1037776" cy="1038540"/>
            </a:xfrm>
            <a:custGeom>
              <a:avLst/>
              <a:gdLst>
                <a:gd name="T0" fmla="*/ 2147483646 w 576"/>
                <a:gd name="T1" fmla="*/ 0 h 576"/>
                <a:gd name="T2" fmla="*/ 2147483646 w 576"/>
                <a:gd name="T3" fmla="*/ 0 h 576"/>
                <a:gd name="T4" fmla="*/ 0 w 576"/>
                <a:gd name="T5" fmla="*/ 2147483646 h 576"/>
                <a:gd name="T6" fmla="*/ 0 w 576"/>
                <a:gd name="T7" fmla="*/ 2147483646 h 576"/>
                <a:gd name="T8" fmla="*/ 2147483646 w 576"/>
                <a:gd name="T9" fmla="*/ 2147483646 h 576"/>
                <a:gd name="T10" fmla="*/ 2147483646 w 576"/>
                <a:gd name="T11" fmla="*/ 2147483646 h 576"/>
                <a:gd name="T12" fmla="*/ 2147483646 w 576"/>
                <a:gd name="T13" fmla="*/ 2147483646 h 576"/>
                <a:gd name="T14" fmla="*/ 2147483646 w 576"/>
                <a:gd name="T15" fmla="*/ 2147483646 h 576"/>
                <a:gd name="T16" fmla="*/ 2147483646 w 576"/>
                <a:gd name="T17" fmla="*/ 0 h 5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6" h="576">
                  <a:moveTo>
                    <a:pt x="534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0" y="557"/>
                    <a:pt x="19" y="576"/>
                    <a:pt x="43" y="576"/>
                  </a:cubicBezTo>
                  <a:cubicBezTo>
                    <a:pt x="534" y="576"/>
                    <a:pt x="534" y="576"/>
                    <a:pt x="534" y="576"/>
                  </a:cubicBezTo>
                  <a:cubicBezTo>
                    <a:pt x="557" y="576"/>
                    <a:pt x="576" y="557"/>
                    <a:pt x="576" y="534"/>
                  </a:cubicBezTo>
                  <a:cubicBezTo>
                    <a:pt x="576" y="42"/>
                    <a:pt x="576" y="42"/>
                    <a:pt x="576" y="42"/>
                  </a:cubicBezTo>
                  <a:cubicBezTo>
                    <a:pt x="576" y="19"/>
                    <a:pt x="557" y="0"/>
                    <a:pt x="534" y="0"/>
                  </a:cubicBezTo>
                  <a:close/>
                </a:path>
              </a:pathLst>
            </a:custGeom>
            <a:solidFill>
              <a:srgbClr val="007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86271C1B-CA72-4EE8-AFE8-3ECD29B3DA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14506" y="2650966"/>
              <a:ext cx="178558" cy="742468"/>
            </a:xfrm>
            <a:custGeom>
              <a:avLst/>
              <a:gdLst>
                <a:gd name="T0" fmla="*/ 2147483646 w 99"/>
                <a:gd name="T1" fmla="*/ 2147483646 h 412"/>
                <a:gd name="T2" fmla="*/ 2147483646 w 99"/>
                <a:gd name="T3" fmla="*/ 2147483646 h 412"/>
                <a:gd name="T4" fmla="*/ 2147483646 w 99"/>
                <a:gd name="T5" fmla="*/ 2147483646 h 412"/>
                <a:gd name="T6" fmla="*/ 2147483646 w 99"/>
                <a:gd name="T7" fmla="*/ 2147483646 h 412"/>
                <a:gd name="T8" fmla="*/ 2147483646 w 99"/>
                <a:gd name="T9" fmla="*/ 2147483646 h 412"/>
                <a:gd name="T10" fmla="*/ 2147483646 w 99"/>
                <a:gd name="T11" fmla="*/ 0 h 412"/>
                <a:gd name="T12" fmla="*/ 2147483646 w 99"/>
                <a:gd name="T13" fmla="*/ 2147483646 h 412"/>
                <a:gd name="T14" fmla="*/ 2147483646 w 99"/>
                <a:gd name="T15" fmla="*/ 2147483646 h 412"/>
                <a:gd name="T16" fmla="*/ 0 w 99"/>
                <a:gd name="T17" fmla="*/ 2147483646 h 412"/>
                <a:gd name="T18" fmla="*/ 2147483646 w 99"/>
                <a:gd name="T19" fmla="*/ 0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9" h="412">
                  <a:moveTo>
                    <a:pt x="7" y="137"/>
                  </a:moveTo>
                  <a:cubicBezTo>
                    <a:pt x="92" y="137"/>
                    <a:pt x="92" y="137"/>
                    <a:pt x="92" y="137"/>
                  </a:cubicBezTo>
                  <a:cubicBezTo>
                    <a:pt x="92" y="412"/>
                    <a:pt x="92" y="412"/>
                    <a:pt x="92" y="412"/>
                  </a:cubicBezTo>
                  <a:cubicBezTo>
                    <a:pt x="7" y="412"/>
                    <a:pt x="7" y="412"/>
                    <a:pt x="7" y="412"/>
                  </a:cubicBezTo>
                  <a:lnTo>
                    <a:pt x="7" y="137"/>
                  </a:lnTo>
                  <a:close/>
                  <a:moveTo>
                    <a:pt x="49" y="0"/>
                  </a:moveTo>
                  <a:cubicBezTo>
                    <a:pt x="77" y="0"/>
                    <a:pt x="99" y="23"/>
                    <a:pt x="99" y="50"/>
                  </a:cubicBezTo>
                  <a:cubicBezTo>
                    <a:pt x="99" y="77"/>
                    <a:pt x="77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331BC7AB-84D1-440C-9291-CA7ADC7899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7765" y="2885229"/>
              <a:ext cx="479971" cy="508205"/>
            </a:xfrm>
            <a:custGeom>
              <a:avLst/>
              <a:gdLst>
                <a:gd name="T0" fmla="*/ 0 w 266"/>
                <a:gd name="T1" fmla="*/ 2147483646 h 282"/>
                <a:gd name="T2" fmla="*/ 2147483646 w 266"/>
                <a:gd name="T3" fmla="*/ 2147483646 h 282"/>
                <a:gd name="T4" fmla="*/ 2147483646 w 266"/>
                <a:gd name="T5" fmla="*/ 2147483646 h 282"/>
                <a:gd name="T6" fmla="*/ 2147483646 w 266"/>
                <a:gd name="T7" fmla="*/ 2147483646 h 282"/>
                <a:gd name="T8" fmla="*/ 2147483646 w 266"/>
                <a:gd name="T9" fmla="*/ 0 h 282"/>
                <a:gd name="T10" fmla="*/ 2147483646 w 266"/>
                <a:gd name="T11" fmla="*/ 2147483646 h 282"/>
                <a:gd name="T12" fmla="*/ 2147483646 w 266"/>
                <a:gd name="T13" fmla="*/ 2147483646 h 282"/>
                <a:gd name="T14" fmla="*/ 2147483646 w 266"/>
                <a:gd name="T15" fmla="*/ 2147483646 h 282"/>
                <a:gd name="T16" fmla="*/ 2147483646 w 266"/>
                <a:gd name="T17" fmla="*/ 2147483646 h 282"/>
                <a:gd name="T18" fmla="*/ 2147483646 w 266"/>
                <a:gd name="T19" fmla="*/ 2147483646 h 282"/>
                <a:gd name="T20" fmla="*/ 2147483646 w 266"/>
                <a:gd name="T21" fmla="*/ 2147483646 h 282"/>
                <a:gd name="T22" fmla="*/ 2147483646 w 266"/>
                <a:gd name="T23" fmla="*/ 2147483646 h 282"/>
                <a:gd name="T24" fmla="*/ 0 w 266"/>
                <a:gd name="T25" fmla="*/ 2147483646 h 282"/>
                <a:gd name="T26" fmla="*/ 0 w 266"/>
                <a:gd name="T27" fmla="*/ 2147483646 h 2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6" h="282">
                  <a:moveTo>
                    <a:pt x="0" y="7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94" y="23"/>
                    <a:pt x="122" y="0"/>
                    <a:pt x="163" y="0"/>
                  </a:cubicBezTo>
                  <a:cubicBezTo>
                    <a:pt x="250" y="0"/>
                    <a:pt x="266" y="57"/>
                    <a:pt x="266" y="131"/>
                  </a:cubicBezTo>
                  <a:cubicBezTo>
                    <a:pt x="266" y="282"/>
                    <a:pt x="266" y="282"/>
                    <a:pt x="266" y="282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16"/>
                    <a:pt x="180" y="75"/>
                    <a:pt x="136" y="75"/>
                  </a:cubicBezTo>
                  <a:cubicBezTo>
                    <a:pt x="92" y="75"/>
                    <a:pt x="85" y="110"/>
                    <a:pt x="85" y="146"/>
                  </a:cubicBezTo>
                  <a:cubicBezTo>
                    <a:pt x="85" y="282"/>
                    <a:pt x="85" y="282"/>
                    <a:pt x="85" y="282"/>
                  </a:cubicBezTo>
                  <a:cubicBezTo>
                    <a:pt x="0" y="282"/>
                    <a:pt x="0" y="282"/>
                    <a:pt x="0" y="28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9" name="Group 20">
              <a:extLst>
                <a:ext uri="{FF2B5EF4-FFF2-40B4-BE49-F238E27FC236}">
                  <a16:creationId xmlns:a16="http://schemas.microsoft.com/office/drawing/2014/main" id="{8E3AF0CC-C6A6-4917-A821-58A995353A0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35532" y="3347525"/>
              <a:ext cx="86865" cy="45719"/>
              <a:chOff x="4835532" y="3367554"/>
              <a:chExt cx="57993" cy="30523"/>
            </a:xfrm>
          </p:grpSpPr>
          <p:sp>
            <p:nvSpPr>
              <p:cNvPr id="20" name="Freeform 16">
                <a:extLst>
                  <a:ext uri="{FF2B5EF4-FFF2-40B4-BE49-F238E27FC236}">
                    <a16:creationId xmlns:a16="http://schemas.microsoft.com/office/drawing/2014/main" id="{76F0C796-A7F6-46BF-B82F-AF68ADB3C95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5532" y="3367554"/>
                <a:ext cx="22129" cy="30523"/>
              </a:xfrm>
              <a:custGeom>
                <a:avLst/>
                <a:gdLst>
                  <a:gd name="T0" fmla="*/ 0 w 29"/>
                  <a:gd name="T1" fmla="*/ 2147483646 h 40"/>
                  <a:gd name="T2" fmla="*/ 2147483646 w 29"/>
                  <a:gd name="T3" fmla="*/ 2147483646 h 40"/>
                  <a:gd name="T4" fmla="*/ 2147483646 w 29"/>
                  <a:gd name="T5" fmla="*/ 2147483646 h 40"/>
                  <a:gd name="T6" fmla="*/ 2147483646 w 29"/>
                  <a:gd name="T7" fmla="*/ 2147483646 h 40"/>
                  <a:gd name="T8" fmla="*/ 2147483646 w 29"/>
                  <a:gd name="T9" fmla="*/ 2147483646 h 40"/>
                  <a:gd name="T10" fmla="*/ 2147483646 w 29"/>
                  <a:gd name="T11" fmla="*/ 2147483646 h 40"/>
                  <a:gd name="T12" fmla="*/ 2147483646 w 29"/>
                  <a:gd name="T13" fmla="*/ 0 h 40"/>
                  <a:gd name="T14" fmla="*/ 0 w 29"/>
                  <a:gd name="T15" fmla="*/ 0 h 40"/>
                  <a:gd name="T16" fmla="*/ 0 w 29"/>
                  <a:gd name="T17" fmla="*/ 214748364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0" y="5"/>
                    </a:moveTo>
                    <a:lnTo>
                      <a:pt x="12" y="5"/>
                    </a:lnTo>
                    <a:lnTo>
                      <a:pt x="12" y="40"/>
                    </a:lnTo>
                    <a:lnTo>
                      <a:pt x="17" y="40"/>
                    </a:lnTo>
                    <a:lnTo>
                      <a:pt x="17" y="5"/>
                    </a:lnTo>
                    <a:lnTo>
                      <a:pt x="29" y="5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21" name="Freeform 17">
                <a:extLst>
                  <a:ext uri="{FF2B5EF4-FFF2-40B4-BE49-F238E27FC236}">
                    <a16:creationId xmlns:a16="http://schemas.microsoft.com/office/drawing/2014/main" id="{EF3C31A6-4A73-4564-A728-439889860CA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63002" y="3367554"/>
                <a:ext cx="30523" cy="30523"/>
              </a:xfrm>
              <a:custGeom>
                <a:avLst/>
                <a:gdLst>
                  <a:gd name="T0" fmla="*/ 2147483646 w 40"/>
                  <a:gd name="T1" fmla="*/ 0 h 40"/>
                  <a:gd name="T2" fmla="*/ 2147483646 w 40"/>
                  <a:gd name="T3" fmla="*/ 2147483646 h 40"/>
                  <a:gd name="T4" fmla="*/ 2147483646 w 40"/>
                  <a:gd name="T5" fmla="*/ 0 h 40"/>
                  <a:gd name="T6" fmla="*/ 0 w 40"/>
                  <a:gd name="T7" fmla="*/ 0 h 40"/>
                  <a:gd name="T8" fmla="*/ 0 w 40"/>
                  <a:gd name="T9" fmla="*/ 2147483646 h 40"/>
                  <a:gd name="T10" fmla="*/ 2147483646 w 40"/>
                  <a:gd name="T11" fmla="*/ 2147483646 h 40"/>
                  <a:gd name="T12" fmla="*/ 2147483646 w 40"/>
                  <a:gd name="T13" fmla="*/ 2147483646 h 40"/>
                  <a:gd name="T14" fmla="*/ 2147483646 w 40"/>
                  <a:gd name="T15" fmla="*/ 2147483646 h 40"/>
                  <a:gd name="T16" fmla="*/ 2147483646 w 40"/>
                  <a:gd name="T17" fmla="*/ 2147483646 h 40"/>
                  <a:gd name="T18" fmla="*/ 2147483646 w 40"/>
                  <a:gd name="T19" fmla="*/ 2147483646 h 40"/>
                  <a:gd name="T20" fmla="*/ 2147483646 w 40"/>
                  <a:gd name="T21" fmla="*/ 2147483646 h 40"/>
                  <a:gd name="T22" fmla="*/ 2147483646 w 40"/>
                  <a:gd name="T23" fmla="*/ 2147483646 h 40"/>
                  <a:gd name="T24" fmla="*/ 2147483646 w 40"/>
                  <a:gd name="T25" fmla="*/ 0 h 40"/>
                  <a:gd name="T26" fmla="*/ 2147483646 w 40"/>
                  <a:gd name="T27" fmla="*/ 0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0" h="40">
                    <a:moveTo>
                      <a:pt x="31" y="0"/>
                    </a:moveTo>
                    <a:lnTo>
                      <a:pt x="19" y="2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5" y="40"/>
                    </a:lnTo>
                    <a:lnTo>
                      <a:pt x="5" y="9"/>
                    </a:lnTo>
                    <a:lnTo>
                      <a:pt x="19" y="40"/>
                    </a:lnTo>
                    <a:lnTo>
                      <a:pt x="21" y="40"/>
                    </a:lnTo>
                    <a:lnTo>
                      <a:pt x="33" y="9"/>
                    </a:lnTo>
                    <a:lnTo>
                      <a:pt x="33" y="40"/>
                    </a:lnTo>
                    <a:lnTo>
                      <a:pt x="40" y="40"/>
                    </a:lnTo>
                    <a:lnTo>
                      <a:pt x="4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</p:grpSp>
      </p:grp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2684979" y="4397416"/>
            <a:ext cx="6378287" cy="372541"/>
          </a:xfrm>
        </p:spPr>
        <p:txBody>
          <a:bodyPr tIns="0" bIns="0" anchor="b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84151" y="4308114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684980" y="4774815"/>
            <a:ext cx="6386792" cy="547198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521020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Speaker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in1000pxrotate.png">
            <a:extLst>
              <a:ext uri="{FF2B5EF4-FFF2-40B4-BE49-F238E27FC236}">
                <a16:creationId xmlns:a16="http://schemas.microsoft.com/office/drawing/2014/main" id="{4EDC8C00-92C0-4242-8F9C-DB665A409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C2AB13-B986-4B54-8D93-30DC61839536}"/>
              </a:ext>
            </a:extLst>
          </p:cNvPr>
          <p:cNvCxnSpPr/>
          <p:nvPr/>
        </p:nvCxnSpPr>
        <p:spPr>
          <a:xfrm>
            <a:off x="944033" y="2447925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6DDE23-1E18-4583-A5C1-06F8182CE79D}"/>
              </a:ext>
            </a:extLst>
          </p:cNvPr>
          <p:cNvCxnSpPr/>
          <p:nvPr/>
        </p:nvCxnSpPr>
        <p:spPr>
          <a:xfrm>
            <a:off x="944033" y="3886200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2684980" y="2731909"/>
            <a:ext cx="4897635" cy="372541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78372" y="2652880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684986" y="3109308"/>
            <a:ext cx="4896199" cy="552450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818375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peakers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in1000pxrotate.png">
            <a:extLst>
              <a:ext uri="{FF2B5EF4-FFF2-40B4-BE49-F238E27FC236}">
                <a16:creationId xmlns:a16="http://schemas.microsoft.com/office/drawing/2014/main" id="{9080ABF1-D250-4F90-8EC9-6BA19D5C7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"/>
          <a:stretch>
            <a:fillRect/>
          </a:stretch>
        </p:blipFill>
        <p:spPr bwMode="auto">
          <a:xfrm>
            <a:off x="7543800" y="3521076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E96855-1197-4F07-8DD2-FFE5A5A478E5}"/>
              </a:ext>
            </a:extLst>
          </p:cNvPr>
          <p:cNvCxnSpPr/>
          <p:nvPr/>
        </p:nvCxnSpPr>
        <p:spPr>
          <a:xfrm>
            <a:off x="944033" y="1273175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B906-773A-4726-A071-B005EB732567}"/>
              </a:ext>
            </a:extLst>
          </p:cNvPr>
          <p:cNvCxnSpPr/>
          <p:nvPr/>
        </p:nvCxnSpPr>
        <p:spPr>
          <a:xfrm>
            <a:off x="944033" y="2709863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95A4F0-1213-4C2A-A6C5-D0353A65C7A7}"/>
              </a:ext>
            </a:extLst>
          </p:cNvPr>
          <p:cNvCxnSpPr/>
          <p:nvPr/>
        </p:nvCxnSpPr>
        <p:spPr>
          <a:xfrm>
            <a:off x="944033" y="3340100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4D66BB-DB97-44CC-8EFE-456AEE3888EE}"/>
              </a:ext>
            </a:extLst>
          </p:cNvPr>
          <p:cNvCxnSpPr/>
          <p:nvPr/>
        </p:nvCxnSpPr>
        <p:spPr>
          <a:xfrm>
            <a:off x="944033" y="4776788"/>
            <a:ext cx="663786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2684980" y="1556541"/>
            <a:ext cx="4897635" cy="372541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78372" y="1477511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684986" y="1933940"/>
            <a:ext cx="4896199" cy="552450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2"/>
          </p:nvPr>
        </p:nvSpPr>
        <p:spPr>
          <a:xfrm>
            <a:off x="2684980" y="3623567"/>
            <a:ext cx="4897635" cy="372541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 sz="1400" baseline="0">
                <a:solidFill>
                  <a:schemeClr val="tx2">
                    <a:lumMod val="20000"/>
                    <a:lumOff val="80000"/>
                  </a:schemeClr>
                </a:solidFill>
              </a:defRPr>
            </a:lvl2pPr>
            <a:lvl3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3pPr>
            <a:lvl4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4pPr>
            <a:lvl5pPr marL="0" indent="0"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978372" y="3544539"/>
            <a:ext cx="1319987" cy="987275"/>
          </a:xfrm>
          <a:solidFill>
            <a:schemeClr val="bg2"/>
          </a:solidFill>
          <a:ln w="57150" cap="sq">
            <a:solidFill>
              <a:schemeClr val="bg1"/>
            </a:solidFill>
            <a:miter lim="800000"/>
          </a:ln>
        </p:spPr>
        <p:txBody>
          <a:bodyPr tIns="0" rIns="0" bIns="0"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2684986" y="4000966"/>
            <a:ext cx="4896199" cy="552450"/>
          </a:xfrm>
        </p:spPr>
        <p:txBody>
          <a:bodyPr bIns="0">
            <a:normAutofit/>
          </a:bodyPr>
          <a:lstStyle>
            <a:lvl1pPr marL="0" indent="0">
              <a:buNone/>
              <a:defRPr sz="1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8674356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7">
            <a:extLst>
              <a:ext uri="{FF2B5EF4-FFF2-40B4-BE49-F238E27FC236}">
                <a16:creationId xmlns:a16="http://schemas.microsoft.com/office/drawing/2014/main" id="{9E7707FE-A36E-46F1-B8B2-0C55D35857E6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6" name="Picture 8" descr="in_flat reverse_128x.png">
            <a:extLst>
              <a:ext uri="{FF2B5EF4-FFF2-40B4-BE49-F238E27FC236}">
                <a16:creationId xmlns:a16="http://schemas.microsoft.com/office/drawing/2014/main" id="{D42FE93A-0C49-465B-AA9F-75008CB35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40180" y="56865"/>
            <a:ext cx="10617251" cy="847872"/>
          </a:xfrm>
          <a:solidFill>
            <a:srgbClr val="FFFFFF"/>
          </a:solidFill>
        </p:spPr>
        <p:txBody>
          <a:bodyPr bIns="0" anchor="b"/>
          <a:lstStyle>
            <a:lvl1pPr marL="0" marR="0" indent="0" algn="l" defTabSz="4569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40182" y="910011"/>
            <a:ext cx="10621661" cy="782637"/>
          </a:xfrm>
        </p:spPr>
        <p:txBody>
          <a:bodyPr tIns="0">
            <a:normAutofit/>
          </a:bodyPr>
          <a:lstStyle>
            <a:lvl1pPr marL="0" indent="0">
              <a:buNone/>
              <a:defRPr sz="2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40320" y="1695983"/>
            <a:ext cx="10621433" cy="4754563"/>
          </a:xfrm>
        </p:spPr>
        <p:txBody>
          <a:bodyPr/>
          <a:lstStyle>
            <a:lvl1pPr>
              <a:buClr>
                <a:schemeClr val="accent6"/>
              </a:buClr>
              <a:buFont typeface="Wingdings" pitchFamily="2" charset="2"/>
              <a:buChar char="§"/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11">
            <a:extLst>
              <a:ext uri="{FF2B5EF4-FFF2-40B4-BE49-F238E27FC236}">
                <a16:creationId xmlns:a16="http://schemas.microsoft.com/office/drawing/2014/main" id="{8C6EF1F0-3397-46AB-B13E-834A91AA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5336205-D85C-4FBD-A765-ED4F47BD09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131183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>
            <a:extLst>
              <a:ext uri="{FF2B5EF4-FFF2-40B4-BE49-F238E27FC236}">
                <a16:creationId xmlns:a16="http://schemas.microsoft.com/office/drawing/2014/main" id="{1929AE27-07EB-429A-95AD-095EE4212553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5" name="Picture 8" descr="in_flat reverse_128x.png">
            <a:extLst>
              <a:ext uri="{FF2B5EF4-FFF2-40B4-BE49-F238E27FC236}">
                <a16:creationId xmlns:a16="http://schemas.microsoft.com/office/drawing/2014/main" id="{89ECB65B-8305-4A5F-BDEE-CB41429EF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40404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6"/>
              </a:buClr>
              <a:buFont typeface="Wingdings" pitchFamily="2" charset="2"/>
              <a:buChar char="§"/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377B2A06-D4FA-4FE3-AC7A-967BAEC4ED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AF53B7D-8943-4F82-8DC6-87BE9FD28A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3333374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>
            <a:extLst>
              <a:ext uri="{FF2B5EF4-FFF2-40B4-BE49-F238E27FC236}">
                <a16:creationId xmlns:a16="http://schemas.microsoft.com/office/drawing/2014/main" id="{31111BD3-2544-42E9-A3AC-5CC756C08C33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5" name="Picture 8" descr="in_flat reverse_128x.png">
            <a:extLst>
              <a:ext uri="{FF2B5EF4-FFF2-40B4-BE49-F238E27FC236}">
                <a16:creationId xmlns:a16="http://schemas.microsoft.com/office/drawing/2014/main" id="{950AD95A-4B10-496C-AB9E-F2C80FD89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in.png">
            <a:extLst>
              <a:ext uri="{FF2B5EF4-FFF2-40B4-BE49-F238E27FC236}">
                <a16:creationId xmlns:a16="http://schemas.microsoft.com/office/drawing/2014/main" id="{D670F493-2A6F-4A76-8EB3-955F9C344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436" y="2805686"/>
            <a:ext cx="10333048" cy="1362075"/>
          </a:xfrm>
        </p:spPr>
        <p:txBody>
          <a:bodyPr anchor="t">
            <a:normAutofit/>
          </a:bodyPr>
          <a:lstStyle>
            <a:lvl1pPr algn="l">
              <a:defRPr sz="40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436" y="1301461"/>
            <a:ext cx="10333048" cy="1500187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69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7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6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5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3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5E9881A-C55F-447B-98CB-0D51C3041F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E0C2A1C-40C9-4B66-A34F-71022A012F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608188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dient Background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7">
            <a:extLst>
              <a:ext uri="{FF2B5EF4-FFF2-40B4-BE49-F238E27FC236}">
                <a16:creationId xmlns:a16="http://schemas.microsoft.com/office/drawing/2014/main" id="{1F160355-686C-4808-A03E-ECA869AEBC7D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3" name="Picture 8" descr="in_flat reverse_128x.png">
            <a:extLst>
              <a:ext uri="{FF2B5EF4-FFF2-40B4-BE49-F238E27FC236}">
                <a16:creationId xmlns:a16="http://schemas.microsoft.com/office/drawing/2014/main" id="{3E9BF7D7-AFEF-4C0F-A6FF-01F8729C8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B4446F-240E-44D4-BD4C-91CF76DF9433}"/>
              </a:ext>
            </a:extLst>
          </p:cNvPr>
          <p:cNvSpPr/>
          <p:nvPr userDrawn="1"/>
        </p:nvSpPr>
        <p:spPr>
          <a:xfrm>
            <a:off x="392922" y="3774317"/>
            <a:ext cx="11799087" cy="3083689"/>
          </a:xfrm>
          <a:prstGeom prst="rect">
            <a:avLst/>
          </a:prstGeom>
          <a:gradFill>
            <a:gsLst>
              <a:gs pos="74000">
                <a:schemeClr val="bg1">
                  <a:alpha val="0"/>
                </a:schemeClr>
              </a:gs>
              <a:gs pos="0">
                <a:schemeClr val="bg1">
                  <a:lumMod val="75000"/>
                  <a:alpha val="8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06A6209D-C421-4B3E-ADEE-B4E098311B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A0BD467-1894-4558-B7A2-9D62BCF56B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244356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 Dark Gradient">
    <p:bg>
      <p:bgPr>
        <a:gradFill rotWithShape="1">
          <a:gsLst>
            <a:gs pos="0">
              <a:srgbClr val="1E1E1E"/>
            </a:gs>
            <a:gs pos="33000">
              <a:srgbClr val="1E1E1E"/>
            </a:gs>
            <a:gs pos="100000">
              <a:srgbClr val="3C3C3C"/>
            </a:gs>
          </a:gsLst>
          <a:lin ang="180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11FE04-AF19-43FC-A965-9B8EDABD0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7" y="2651125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912428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 Dark Radia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C92E2D-3ABE-464B-8FBC-764E08E87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7" y="2752726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42199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 Light Radia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E735D6-6EBE-4D89-8132-180BD3641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7" y="2651125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05662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bar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40404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859D7C-0A01-45B1-9F54-E1D5F6A7D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44517" y="6550026"/>
            <a:ext cx="2844800" cy="169863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A5FF50C-DB45-4D37-AE95-E820A10300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4987601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l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296989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7">
            <a:extLst>
              <a:ext uri="{FF2B5EF4-FFF2-40B4-BE49-F238E27FC236}">
                <a16:creationId xmlns:a16="http://schemas.microsoft.com/office/drawing/2014/main" id="{951A4E00-1B56-44B6-9775-D0BAA107C8BE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3" name="Picture 8" descr="in_flat reverse_128x.png">
            <a:extLst>
              <a:ext uri="{FF2B5EF4-FFF2-40B4-BE49-F238E27FC236}">
                <a16:creationId xmlns:a16="http://schemas.microsoft.com/office/drawing/2014/main" id="{0181D564-4A46-4919-8622-1E3EFFE90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HumanIn-transparent.png">
            <a:extLst>
              <a:ext uri="{FF2B5EF4-FFF2-40B4-BE49-F238E27FC236}">
                <a16:creationId xmlns:a16="http://schemas.microsoft.com/office/drawing/2014/main" id="{15F13CFB-1F8B-412C-A333-146AD9565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8"/>
          <a:stretch>
            <a:fillRect/>
          </a:stretch>
        </p:blipFill>
        <p:spPr bwMode="auto">
          <a:xfrm>
            <a:off x="1176867" y="1717676"/>
            <a:ext cx="10424584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007719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B9723B-C6CB-4A72-9C76-C93B989CD6C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72284" y="667385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691" rIns="91383" bIns="45691"/>
          <a:lstStyle>
            <a:lvl1pPr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0ECBAE-7251-4CC0-A724-1EA9B3441E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795000" y="6557963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691" rIns="91383" bIns="45691"/>
          <a:lstStyle>
            <a:lvl1pPr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180" y="203085"/>
            <a:ext cx="10335304" cy="1005840"/>
          </a:xfrm>
        </p:spPr>
        <p:txBody>
          <a:bodyPr/>
          <a:lstStyle>
            <a:lvl1pPr algn="l"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216" y="1600206"/>
            <a:ext cx="5079883" cy="4525963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buFont typeface="Wingdings" pitchFamily="2" charset="2"/>
              <a:buChar char="§"/>
              <a:defRPr sz="2000"/>
            </a:lvl1pPr>
            <a:lvl2pPr>
              <a:buClr>
                <a:schemeClr val="accent6"/>
              </a:buClr>
              <a:buFont typeface="Arial" pitchFamily="34" charset="0"/>
              <a:buChar char="–"/>
              <a:defRPr sz="1800"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 sz="1600"/>
            </a:lvl3pPr>
            <a:lvl4pPr>
              <a:buClr>
                <a:schemeClr val="accent6"/>
              </a:buClr>
              <a:defRPr sz="1400"/>
            </a:lvl4pPr>
            <a:lvl5pPr>
              <a:buClr>
                <a:schemeClr val="accent6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7" y="1600206"/>
            <a:ext cx="5077884" cy="4525963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buFont typeface="Wingdings" pitchFamily="2" charset="2"/>
              <a:buChar char="§"/>
              <a:defRPr sz="2000"/>
            </a:lvl1pPr>
            <a:lvl2pPr>
              <a:buClr>
                <a:schemeClr val="accent6"/>
              </a:buClr>
              <a:defRPr sz="1800"/>
            </a:lvl2pPr>
            <a:lvl3pPr>
              <a:buClr>
                <a:schemeClr val="accent6"/>
              </a:buClr>
              <a:buFont typeface="Wingdings" pitchFamily="2" charset="2"/>
              <a:buChar char="§"/>
              <a:defRPr sz="1600"/>
            </a:lvl3pPr>
            <a:lvl4pPr>
              <a:buClr>
                <a:schemeClr val="accent6"/>
              </a:buClr>
              <a:defRPr sz="1400"/>
            </a:lvl4pPr>
            <a:lvl5pPr>
              <a:buClr>
                <a:schemeClr val="accent6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78184-BA28-4C23-9B65-9059B36418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90567" y="6457951"/>
            <a:ext cx="2844800" cy="365125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4404B2D-1AE1-4BE9-8194-96CD9EA6DE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3203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Quotes Light Rad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ED9A27-7303-4751-834A-97DC93E18A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000">
                <a:schemeClr val="bg1"/>
              </a:gs>
              <a:gs pos="100000">
                <a:schemeClr val="bg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456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  <a:p>
            <a:pPr algn="ctr" defTabSz="456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  <a:p>
            <a:pPr algn="ctr" defTabSz="456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11DFAA-FA2A-469D-874C-1CB61CC216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0967" y="2651125"/>
            <a:ext cx="1020233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1" rIns="91383" bIns="45691"/>
          <a:lstStyle>
            <a:lvl1pPr marL="341313" indent="-341313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561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B2"/>
              </a:buClr>
              <a:buFont typeface="Wingdings" pitchFamily="2" charset="2"/>
              <a:buNone/>
              <a:defRPr/>
            </a:pPr>
            <a:endParaRPr lang="en-US" altLang="en-US" sz="1200">
              <a:solidFill>
                <a:srgbClr val="E5B62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" y="2870519"/>
            <a:ext cx="12191999" cy="1005840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F74548A-36CF-4219-ABC8-6DBDEE5F54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10684" y="6457951"/>
            <a:ext cx="3860800" cy="365125"/>
          </a:xfrm>
          <a:prstGeom prst="rect">
            <a:avLst/>
          </a:prstGeom>
        </p:spPr>
        <p:txBody>
          <a:bodyPr lIns="91383" tIns="45691" rIns="91383" bIns="45691"/>
          <a:lstStyle>
            <a:lvl1pPr defTabSz="913837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FFFFFF">
                    <a:lumMod val="50000"/>
                  </a:srgbClr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267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 INDE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7">
            <a:extLst>
              <a:ext uri="{FF2B5EF4-FFF2-40B4-BE49-F238E27FC236}">
                <a16:creationId xmlns:a16="http://schemas.microsoft.com/office/drawing/2014/main" id="{EF827033-BA70-4A3E-8ECD-66D0FC4BC63B}"/>
              </a:ext>
            </a:extLst>
          </p:cNvPr>
          <p:cNvSpPr/>
          <p:nvPr/>
        </p:nvSpPr>
        <p:spPr>
          <a:xfrm>
            <a:off x="0" y="1"/>
            <a:ext cx="381000" cy="6867525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rgbClr val="3C3C3C"/>
              </a:gs>
              <a:gs pos="33000">
                <a:srgbClr val="1E1E1E"/>
              </a:gs>
            </a:gsLst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83" tIns="45691" rIns="91383" bIns="45691" anchor="ctr"/>
          <a:lstStyle/>
          <a:p>
            <a:pPr algn="ctr" defTabSz="9138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4" name="Picture 8" descr="in_flat reverse_128x.png">
            <a:extLst>
              <a:ext uri="{FF2B5EF4-FFF2-40B4-BE49-F238E27FC236}">
                <a16:creationId xmlns:a16="http://schemas.microsoft.com/office/drawing/2014/main" id="{EDE7BBF7-8DDA-4AB6-8CFA-1FFCF49A0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6559551"/>
            <a:ext cx="2159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1696" y="203085"/>
            <a:ext cx="8649131" cy="1005840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893F9BC-212F-4942-9686-1DC246DE21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9EA9176-9B2E-4D7E-B170-F82608E056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745018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592942" y="4133856"/>
            <a:ext cx="11017085" cy="1372169"/>
          </a:xfrm>
          <a:prstGeom prst="rect">
            <a:avLst/>
          </a:prstGeom>
          <a:noFill/>
          <a:ln>
            <a:noFill/>
          </a:ln>
        </p:spPr>
        <p:txBody>
          <a:bodyPr lIns="34255" tIns="34255" rIns="34255" bIns="34255"/>
          <a:lstStyle>
            <a:lvl1pPr marL="253845" indent="-152306" algn="ctr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444649"/>
              </a:buClr>
              <a:buFont typeface="Merriweather Sans"/>
              <a:buChar char="​"/>
              <a:defRPr/>
            </a:lvl1pPr>
            <a:lvl2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2pPr>
            <a:lvl3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3pPr>
            <a:lvl4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4pPr>
            <a:lvl5pPr marL="164998" indent="-88845" algn="ctr" rt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444649"/>
              </a:buClr>
              <a:buFont typeface="Merriweather Sans"/>
              <a:buChar char="​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594876" y="1308107"/>
            <a:ext cx="11015561" cy="2279649"/>
          </a:xfrm>
          <a:prstGeom prst="rect">
            <a:avLst/>
          </a:prstGeom>
          <a:noFill/>
          <a:ln>
            <a:noFill/>
          </a:ln>
        </p:spPr>
        <p:txBody>
          <a:bodyPr lIns="34255" tIns="34255" rIns="34255" bIns="3425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04760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3" descr="titelslide">
            <a:extLst>
              <a:ext uri="{FF2B5EF4-FFF2-40B4-BE49-F238E27FC236}">
                <a16:creationId xmlns:a16="http://schemas.microsoft.com/office/drawing/2014/main" id="{F461B7F3-050F-4DBE-AA8B-BDAE493094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7" t="19601" r="16830" b="19916"/>
          <a:stretch>
            <a:fillRect/>
          </a:stretch>
        </p:blipFill>
        <p:spPr bwMode="gray">
          <a:xfrm>
            <a:off x="2008718" y="1314451"/>
            <a:ext cx="8183033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me">
            <a:extLst>
              <a:ext uri="{FF2B5EF4-FFF2-40B4-BE49-F238E27FC236}">
                <a16:creationId xmlns:a16="http://schemas.microsoft.com/office/drawing/2014/main" id="{8205C589-7F42-488B-8B05-69BFD0796161}"/>
              </a:ext>
            </a:extLst>
          </p:cNvPr>
          <p:cNvSpPr txBox="1">
            <a:spLocks/>
          </p:cNvSpPr>
          <p:nvPr userDrawn="1">
            <p:custDataLst>
              <p:tags r:id="rId1"/>
            </p:custDataLst>
          </p:nvPr>
        </p:nvSpPr>
        <p:spPr bwMode="gray">
          <a:xfrm>
            <a:off x="6576485" y="1387475"/>
            <a:ext cx="3551767" cy="287338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6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400" dirty="0" err="1">
                <a:solidFill>
                  <a:srgbClr val="373C8C"/>
                </a:solidFill>
              </a:rPr>
              <a:t>Panalpina</a:t>
            </a:r>
            <a:r>
              <a:rPr lang="en-US" sz="1400" dirty="0">
                <a:solidFill>
                  <a:srgbClr val="373C8C"/>
                </a:solidFill>
              </a:rPr>
              <a:t> @ LinkedIn</a:t>
            </a:r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130BB626-BF44-47D6-B5FA-5CA093B5B83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 bwMode="gray">
          <a:xfrm>
            <a:off x="6576485" y="1725614"/>
            <a:ext cx="3551767" cy="28892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6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373C8C"/>
                </a:solidFill>
              </a:rPr>
              <a:t>Amsterdam, November 11 &amp; 12, 2015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51479" y="2132820"/>
            <a:ext cx="7681068" cy="2160300"/>
          </a:xfrm>
        </p:spPr>
        <p:txBody>
          <a:bodyPr rtlCol="0" anchor="ctr">
            <a:noAutofit/>
          </a:bodyPr>
          <a:lstStyle>
            <a:lvl1pPr algn="l">
              <a:defRPr lang="en-US"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517310" y="4409198"/>
            <a:ext cx="3552493" cy="720100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algn="ctr">
              <a:buClr>
                <a:srgbClr val="000000"/>
              </a:buClr>
              <a:defRPr lang="en-US" sz="2000" dirty="0">
                <a:solidFill>
                  <a:schemeClr val="tx2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38753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1" y="1052736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2300" y="1844676"/>
            <a:ext cx="11042651" cy="4537075"/>
          </a:xfrm>
          <a:prstGeom prst="rect">
            <a:avLst/>
          </a:prstGeom>
        </p:spPr>
        <p:txBody>
          <a:bodyPr/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en-US" dirty="0"/>
            </a:lvl4pPr>
            <a:lvl6pPr marL="976313" indent="-265113">
              <a:defRPr/>
            </a:lvl6pPr>
            <a:lvl8pPr marL="976313" indent="-265113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0205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1" y="1052736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2300" y="1844676"/>
            <a:ext cx="11042651" cy="4537075"/>
          </a:xfrm>
          <a:prstGeom prst="rect">
            <a:avLst/>
          </a:prstGeom>
        </p:spPr>
        <p:txBody>
          <a:bodyPr/>
          <a:lstStyle>
            <a:lvl1pPr>
              <a:defRPr lang="de-DE" smtClean="0"/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  <a:lvl6pPr marL="976313" indent="-265113">
              <a:defRPr/>
            </a:lvl6pPr>
            <a:lvl8pPr marL="976313" indent="-265113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529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1" y="1052736"/>
            <a:ext cx="11042651" cy="369332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136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 bwMode="gray">
          <a:xfrm>
            <a:off x="622301" y="1844676"/>
            <a:ext cx="5378451" cy="4537075"/>
          </a:xfrm>
          <a:prstGeom prst="rect">
            <a:avLst/>
          </a:prstGeom>
        </p:spPr>
        <p:txBody>
          <a:bodyPr/>
          <a:lstStyle>
            <a:lvl6pPr marL="976313" indent="-265113">
              <a:defRPr/>
            </a:lvl6pPr>
            <a:lvl8pPr marL="976313" indent="-265113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/>
          </p:nvPr>
        </p:nvSpPr>
        <p:spPr bwMode="gray">
          <a:xfrm>
            <a:off x="6288618" y="1844676"/>
            <a:ext cx="5376333" cy="4537075"/>
          </a:xfrm>
          <a:prstGeom prst="rect">
            <a:avLst/>
          </a:prstGeom>
        </p:spPr>
        <p:txBody>
          <a:bodyPr/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 smtClean="0"/>
            </a:lvl5pPr>
            <a:lvl6pPr>
              <a:defRPr lang="de-DE" dirty="0" smtClean="0"/>
            </a:lvl6pPr>
            <a:lvl7pPr>
              <a:defRPr lang="de-DE" dirty="0" smtClean="0"/>
            </a:lvl7pPr>
            <a:lvl8pPr>
              <a:defRPr lang="de-DE" dirty="0" smtClean="0"/>
            </a:lvl8pPr>
            <a:lvl9pPr>
              <a:defRPr lang="de-DE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622301" y="1052514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55529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1"/>
          </p:nvPr>
        </p:nvSpPr>
        <p:spPr bwMode="gray">
          <a:xfrm>
            <a:off x="6288618" y="1844676"/>
            <a:ext cx="5376333" cy="4537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 bwMode="gray">
          <a:xfrm>
            <a:off x="622302" y="1844676"/>
            <a:ext cx="5378449" cy="4537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622301" y="1052514"/>
            <a:ext cx="11042651" cy="36933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02073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611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31293266-5FC8-4A4F-A1FD-2EDF0269ADE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48000" tIns="46800" rIns="64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373C8C"/>
              </a:solidFill>
              <a:latin typeface="Arial"/>
            </a:endParaRP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D4FD822E-244A-4628-8E39-4285670AF74C}"/>
              </a:ext>
            </a:extLst>
          </p:cNvPr>
          <p:cNvCxnSpPr/>
          <p:nvPr userDrawn="1"/>
        </p:nvCxnSpPr>
        <p:spPr bwMode="gray">
          <a:xfrm>
            <a:off x="0" y="1989138"/>
            <a:ext cx="12192000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6E52C172-FEC1-4B42-BBB9-9AD38956788A}"/>
              </a:ext>
            </a:extLst>
          </p:cNvPr>
          <p:cNvCxnSpPr/>
          <p:nvPr userDrawn="1"/>
        </p:nvCxnSpPr>
        <p:spPr bwMode="gray">
          <a:xfrm>
            <a:off x="0" y="4941888"/>
            <a:ext cx="12192000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38FD0764-8B77-4CEB-91CB-ECD3E6A0672E}"/>
              </a:ext>
            </a:extLst>
          </p:cNvPr>
          <p:cNvCxnSpPr/>
          <p:nvPr userDrawn="1"/>
        </p:nvCxnSpPr>
        <p:spPr bwMode="gray">
          <a:xfrm>
            <a:off x="0" y="2060575"/>
            <a:ext cx="12192000" cy="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240CC508-AB79-4379-A7B2-73FE71D85889}"/>
              </a:ext>
            </a:extLst>
          </p:cNvPr>
          <p:cNvCxnSpPr/>
          <p:nvPr userDrawn="1"/>
        </p:nvCxnSpPr>
        <p:spPr bwMode="gray">
          <a:xfrm>
            <a:off x="0" y="4868863"/>
            <a:ext cx="12192000" cy="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9624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109674"/>
            <a:ext cx="12192000" cy="710067"/>
          </a:xfr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rtlCol="0" anchor="ctr"/>
          <a:lstStyle>
            <a:lvl1pPr>
              <a:defRPr lang="en-US" sz="4000"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836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3">
            <a:extLst>
              <a:ext uri="{FF2B5EF4-FFF2-40B4-BE49-F238E27FC236}">
                <a16:creationId xmlns:a16="http://schemas.microsoft.com/office/drawing/2014/main" id="{A3AC4F70-DB55-415F-99B2-B0758164CB35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 bwMode="gray">
          <a:xfrm>
            <a:off x="0" y="2133601"/>
            <a:ext cx="12192000" cy="34925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7E56B44D-3B1B-4CB3-9328-DAB43E75EA9D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 bwMode="gray">
          <a:xfrm>
            <a:off x="0" y="2024064"/>
            <a:ext cx="12192000" cy="73025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feld 5">
            <a:extLst>
              <a:ext uri="{FF2B5EF4-FFF2-40B4-BE49-F238E27FC236}">
                <a16:creationId xmlns:a16="http://schemas.microsoft.com/office/drawing/2014/main" id="{2200D1D9-38C1-4F1C-BA15-B075DBDB98FB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 bwMode="gray">
          <a:xfrm>
            <a:off x="0" y="1881188"/>
            <a:ext cx="12192000" cy="107950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extfeld 6">
            <a:extLst>
              <a:ext uri="{FF2B5EF4-FFF2-40B4-BE49-F238E27FC236}">
                <a16:creationId xmlns:a16="http://schemas.microsoft.com/office/drawing/2014/main" id="{EB8C3649-9BBF-40C8-9E41-088CEB04405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 bwMode="gray">
          <a:xfrm>
            <a:off x="0" y="4724401"/>
            <a:ext cx="12192000" cy="36513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anchor="ctr"/>
          <a:lstStyle>
            <a:defPPr>
              <a:defRPr lang="en-US"/>
            </a:defPPr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204270"/>
            <a:ext cx="12192000" cy="2520875"/>
          </a:xfrm>
          <a:solidFill>
            <a:schemeClr val="tx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68000" tIns="46800" rIns="468000" bIns="46800" rtlCol="0" anchor="ctr">
            <a:noAutofit/>
          </a:bodyPr>
          <a:lstStyle>
            <a:lvl1pPr algn="l">
              <a:defRPr lang="en-US" sz="40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576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18" Type="http://schemas.openxmlformats.org/officeDocument/2006/relationships/tags" Target="../tags/tag8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11.xml"/><Relationship Id="rId7" Type="http://schemas.openxmlformats.org/officeDocument/2006/relationships/slideLayout" Target="../slideLayouts/slideLayout18.xml"/><Relationship Id="rId12" Type="http://schemas.openxmlformats.org/officeDocument/2006/relationships/tags" Target="../tags/tag2.xml"/><Relationship Id="rId17" Type="http://schemas.openxmlformats.org/officeDocument/2006/relationships/tags" Target="../tags/tag7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.xml"/><Relationship Id="rId20" Type="http://schemas.openxmlformats.org/officeDocument/2006/relationships/tags" Target="../tags/tag1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ags" Target="../tags/tag1.xml"/><Relationship Id="rId24" Type="http://schemas.openxmlformats.org/officeDocument/2006/relationships/image" Target="../media/image3.jpeg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5.xml"/><Relationship Id="rId23" Type="http://schemas.openxmlformats.org/officeDocument/2006/relationships/tags" Target="../tags/tag13.xml"/><Relationship Id="rId10" Type="http://schemas.openxmlformats.org/officeDocument/2006/relationships/theme" Target="../theme/theme2.xml"/><Relationship Id="rId19" Type="http://schemas.openxmlformats.org/officeDocument/2006/relationships/tags" Target="../tags/tag9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Relationship Id="rId22" Type="http://schemas.openxmlformats.org/officeDocument/2006/relationships/tags" Target="../tags/tag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tags" Target="../tags/tag2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ags" Target="../tags/tag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3" Type="http://schemas.openxmlformats.org/officeDocument/2006/relationships/slideLayout" Target="../slideLayouts/slideLayout62.xml"/><Relationship Id="rId21" Type="http://schemas.openxmlformats.org/officeDocument/2006/relationships/tags" Target="../tags/tag33.xml"/><Relationship Id="rId7" Type="http://schemas.openxmlformats.org/officeDocument/2006/relationships/slideLayout" Target="../slideLayouts/slideLayout66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" Type="http://schemas.openxmlformats.org/officeDocument/2006/relationships/slideLayout" Target="../slideLayouts/slideLayout61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tags" Target="../tags/tag23.xml"/><Relationship Id="rId24" Type="http://schemas.openxmlformats.org/officeDocument/2006/relationships/image" Target="../media/image3.jpeg"/><Relationship Id="rId5" Type="http://schemas.openxmlformats.org/officeDocument/2006/relationships/slideLayout" Target="../slideLayouts/slideLayout64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10" Type="http://schemas.openxmlformats.org/officeDocument/2006/relationships/theme" Target="../theme/theme5.xml"/><Relationship Id="rId19" Type="http://schemas.openxmlformats.org/officeDocument/2006/relationships/tags" Target="../tags/tag31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ags" Target="../tags/tag26.xml"/><Relationship Id="rId22" Type="http://schemas.openxmlformats.org/officeDocument/2006/relationships/tags" Target="../tags/tag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55" r:id="rId5"/>
    <p:sldLayoutId id="2147483761" r:id="rId6"/>
    <p:sldLayoutId id="2147483762" r:id="rId7"/>
    <p:sldLayoutId id="2147483752" r:id="rId8"/>
    <p:sldLayoutId id="2147483753" r:id="rId9"/>
    <p:sldLayoutId id="2147483754" r:id="rId10"/>
    <p:sldLayoutId id="214748375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CT_Marker_ID_3" hidden="1">
            <a:extLst>
              <a:ext uri="{FF2B5EF4-FFF2-40B4-BE49-F238E27FC236}">
                <a16:creationId xmlns:a16="http://schemas.microsoft.com/office/drawing/2014/main" id="{E8BA1D6E-91AC-4F20-9B8F-19EFF2F5DE6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693334" y="127000"/>
            <a:ext cx="169333" cy="12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&lt;?xml version="1.0" encoding="utf-16"?&gt;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&lt;CorporateColors xmlns:xsi="http://www.w3.org/2001/XMLSchema-instance" xmlns:xsd="http://www.w3.org/2001/XMLSchema"&gt;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&lt;VctColors&gt;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&lt;Name&gt;Black&lt;/Name&gt;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Text&lt;/Description&gt;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&lt;ThemeColorIndex&gt;msoThemeColorDark1&lt;/ThemeColorIndex&gt;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&lt;Name&gt;White&lt;/Name&gt;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&lt;ThemeColorIndex&gt;msoThemeColorLight1&lt;/ThemeColorIndex&gt;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&lt;Name&gt;Lightest grey&lt;/Name&gt;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Box background&lt;/Description&gt;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Red="242" Green="242" Blue="242"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&lt;Name&gt;Panalpina red&lt;/Name&gt;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special destinctions&lt;/Description&gt;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Red="217" Green="26" Blue="38"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&lt;ThemeColorIndex&gt;msoThemeColorLight2&lt;/ThemeColorIndex&gt;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&lt;Name&gt;Panalpina blue&lt;/Name&gt;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headlines and quotes&lt;/Description&gt;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Red="55" Green="60" Blue="140"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&lt;ThemeColorIndex&gt;msoThemeColorDark2&lt;/ThemeColorIndex&gt;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&lt;Name&gt;Panalpina grey&lt;/Name&gt;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Red="150" Green="150" Blue="150"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&lt;ThemeColorIndex&gt;msoThemeColorAccent1&lt;/ThemeColorIndex&gt;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&lt;Name&gt;Light blue&lt;/Name&gt;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Red="183" Green="219"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&lt;ThemeColorIndex&gt;msoThemeColorAccent2&lt;/ThemeColorIndex&gt;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&lt;Name&gt;Light blue 10% darker&lt;/Name&gt;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text and lines&lt;/Description&gt;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Red="139" Green="197"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&lt;Name&gt;Light grey&lt;/Name&gt;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Red="221" Green="221" Blue="221"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&lt;ThemeColorIndex&gt;msoThemeColorAccent3&lt;/ThemeColorIndex&gt;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&lt;Name&gt;Gold&lt;/Name&gt;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Red="215" Green="193" Blue="66"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&lt;ThemeColorIndex&gt;msoThemeColorAccent4&lt;/ThemeColorIndex&gt;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&lt;Name&gt;Midnight blue&lt;/Name&gt;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Red="59" Green="70" Blue="109"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&lt;ThemeColorIndex&gt;msoThemeColorAccent5&lt;/ThemeColorIndex&gt;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&lt;Name&gt;PanGreen&lt;/Name&gt;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&lt;Description&gt;reserved for PanGreen initiatives&lt;/Description&gt;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&lt;RGB Red="122" Green="184"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&lt;ThemeColorIndex&gt;msoThemeColorAccent6&lt;/ThemeColorIndex&gt;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&lt;VctCustomColorSeries show="false"&gt;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&lt;Name&gt;Default Text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&lt;Name&gt;White Text on dark background&lt;/Name&gt;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&lt;Name&gt;Black Text on light background&lt;/Name&gt;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&lt;Name&gt;Green for traffic lights&lt;/Name&gt;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  &lt;MatchingTextRGB Red="13" Green="208" Blue="13"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&lt;/VctColors&gt;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&lt;Horizontal&gt;false&lt;/Horizontal&gt;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&lt;Definite&gt;true&lt;/Definite&gt;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&lt;ThemeColors&gt;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Red="0" Green="0" Blue="0" Index="msoThemeDark1"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Red="255" Green="255" Blue="255" Index="msoThemeLight1"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Red="55" Green="60" Blue="140" Index="msoThemeDark2"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Red="217" Green="26" Blue="38" Index="msoThemeLight2"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Red="150" Green="150" Blue="150" Index="msoThemeAccent1"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Red="183" Green="219" Blue="255" Index="msoThemeAccent2"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Red="221" Green="221" Blue="221" Index="msoThemeAccent3"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Red="215" Green="193" Blue="66" Index="msoThemeAccent4"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Red="59" Green="70" Blue="109" Index="msoThemeAccent5"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Red="122" Green="184" Blue="0" Index="msoThemeAccent6"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Red="55" Green="60" Blue="140" Index="msoThemeHyperlink"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  &lt;VctThemeColor Red="150" Green="150" Blue="150" Index="msoThemeFollowedHyperlink"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  &lt;/ThemeColors&gt;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/>
              <a:t>&lt;/CorporateColors&gt;</a:t>
            </a:r>
            <a:endParaRPr lang="en-US" sz="400" dirty="0"/>
          </a:p>
        </p:txBody>
      </p:sp>
      <p:sp>
        <p:nvSpPr>
          <p:cNvPr id="7171" name="Titelplatzhalter 7">
            <a:extLst>
              <a:ext uri="{FF2B5EF4-FFF2-40B4-BE49-F238E27FC236}">
                <a16:creationId xmlns:a16="http://schemas.microsoft.com/office/drawing/2014/main" id="{DB00D168-C236-4C59-BDDE-4F9BA1F01DA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99018" y="1052514"/>
            <a:ext cx="110426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Headline</a:t>
            </a:r>
          </a:p>
        </p:txBody>
      </p:sp>
      <p:pic>
        <p:nvPicPr>
          <p:cNvPr id="7172" name="Picture 11" descr="Panalpina_header_neu">
            <a:extLst>
              <a:ext uri="{FF2B5EF4-FFF2-40B4-BE49-F238E27FC236}">
                <a16:creationId xmlns:a16="http://schemas.microsoft.com/office/drawing/2014/main" id="{2A472A57-29D1-4D9D-977E-24C96B3A7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99018" y="139701"/>
            <a:ext cx="11040533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>
            <a:extLst>
              <a:ext uri="{FF2B5EF4-FFF2-40B4-BE49-F238E27FC236}">
                <a16:creationId xmlns:a16="http://schemas.microsoft.com/office/drawing/2014/main" id="{111AFA4F-275E-4A10-AB9B-B4C0C7399933}"/>
              </a:ext>
            </a:extLst>
          </p:cNvPr>
          <p:cNvSpPr txBox="1">
            <a:spLocks/>
          </p:cNvSpPr>
          <p:nvPr/>
        </p:nvSpPr>
        <p:spPr bwMode="gray">
          <a:xfrm>
            <a:off x="11148484" y="417513"/>
            <a:ext cx="4318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79F4DCFC-CDAB-4395-9F3C-C96CFF27756F}" type="slidenum">
              <a:rPr lang="en-US" altLang="en-US" sz="1200" smtClean="0">
                <a:solidFill>
                  <a:schemeClr val="tx2"/>
                </a:solidFill>
              </a:rPr>
              <a:pPr algn="ctr" eaLnBrk="1" hangingPunct="1">
                <a:defRPr/>
              </a:pPr>
              <a:t>‹#›</a:t>
            </a:fld>
            <a:endParaRPr lang="en-US" altLang="en-US" sz="1200">
              <a:solidFill>
                <a:schemeClr val="tx2"/>
              </a:solidFill>
            </a:endParaRPr>
          </a:p>
        </p:txBody>
      </p:sp>
      <p:sp>
        <p:nvSpPr>
          <p:cNvPr id="1030" name="TextBox 8">
            <a:extLst>
              <a:ext uri="{FF2B5EF4-FFF2-40B4-BE49-F238E27FC236}">
                <a16:creationId xmlns:a16="http://schemas.microsoft.com/office/drawing/2014/main" id="{173BBFC3-BA3E-40C6-8CA9-CF18461A7A4C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8155518" y="139701"/>
            <a:ext cx="342476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" bIns="1800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>
                <a:solidFill>
                  <a:schemeClr val="tx2"/>
                </a:solidFill>
              </a:rPr>
              <a:t>Panalpina @ LinkedIn</a:t>
            </a:r>
          </a:p>
        </p:txBody>
      </p:sp>
      <p:sp>
        <p:nvSpPr>
          <p:cNvPr id="1031" name="TextBox 9">
            <a:extLst>
              <a:ext uri="{FF2B5EF4-FFF2-40B4-BE49-F238E27FC236}">
                <a16:creationId xmlns:a16="http://schemas.microsoft.com/office/drawing/2014/main" id="{A19B04A3-9CB6-4E4D-ADB9-53A59642B5DC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8155518" y="417513"/>
            <a:ext cx="283633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" bIns="1800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>
                <a:solidFill>
                  <a:schemeClr val="tx2"/>
                </a:solidFill>
              </a:rPr>
              <a:t>Amsterdam, November 2015</a:t>
            </a:r>
          </a:p>
        </p:txBody>
      </p:sp>
      <p:sp>
        <p:nvSpPr>
          <p:cNvPr id="1032" name="VctSubjectTitle_ID_15" hidden="1">
            <a:extLst>
              <a:ext uri="{FF2B5EF4-FFF2-40B4-BE49-F238E27FC236}">
                <a16:creationId xmlns:a16="http://schemas.microsoft.com/office/drawing/2014/main" id="{24950A22-749C-45B9-83C1-3EE666455FE6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599018" y="1412875"/>
            <a:ext cx="1104053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600" b="1">
                <a:solidFill>
                  <a:srgbClr val="000000"/>
                </a:solidFill>
              </a:rPr>
              <a:t>Chart Title</a:t>
            </a:r>
          </a:p>
        </p:txBody>
      </p:sp>
      <p:sp>
        <p:nvSpPr>
          <p:cNvPr id="1033" name="VctFootnote_ID_16" hidden="1">
            <a:extLst>
              <a:ext uri="{FF2B5EF4-FFF2-40B4-BE49-F238E27FC236}">
                <a16:creationId xmlns:a16="http://schemas.microsoft.com/office/drawing/2014/main" id="{2ABCF8DE-6C2E-40C5-AA0B-F5187A588726}"/>
              </a:ext>
            </a:extLst>
          </p:cNvPr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641351" y="6453188"/>
            <a:ext cx="1102360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marL="85725" indent="-85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00000"/>
                </a:solidFill>
              </a:rPr>
              <a:t>*	Footnote</a:t>
            </a:r>
          </a:p>
        </p:txBody>
      </p:sp>
      <p:sp>
        <p:nvSpPr>
          <p:cNvPr id="20" name="VctStamp_ID_20" hidden="1">
            <a:extLst>
              <a:ext uri="{FF2B5EF4-FFF2-40B4-BE49-F238E27FC236}">
                <a16:creationId xmlns:a16="http://schemas.microsoft.com/office/drawing/2014/main" id="{D9CBA63F-FD63-4B2C-9666-B80F4DE0E439}"/>
              </a:ext>
            </a:extLst>
          </p:cNvPr>
          <p:cNvSpPr/>
          <p:nvPr>
            <p:custDataLst>
              <p:tags r:id="rId16"/>
            </p:custDataLst>
          </p:nvPr>
        </p:nvSpPr>
        <p:spPr bwMode="gray">
          <a:xfrm>
            <a:off x="11049912" y="1409700"/>
            <a:ext cx="615040" cy="266740"/>
          </a:xfrm>
          <a:prstGeom prst="leftRightArrow">
            <a:avLst>
              <a:gd name="adj1" fmla="val 100000"/>
              <a:gd name="adj2" fmla="val 0"/>
            </a:avLst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5400" rIns="0" bIns="2540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tx2"/>
                </a:solidFill>
              </a:rPr>
              <a:t>STAMP</a:t>
            </a:r>
          </a:p>
        </p:txBody>
      </p:sp>
      <p:cxnSp>
        <p:nvCxnSpPr>
          <p:cNvPr id="21" name="VctTopStpCtr_ID_21" hidden="1">
            <a:extLst>
              <a:ext uri="{FF2B5EF4-FFF2-40B4-BE49-F238E27FC236}">
                <a16:creationId xmlns:a16="http://schemas.microsoft.com/office/drawing/2014/main" id="{4E67D189-3D5D-4C62-8F1D-489E7A1F527D}"/>
              </a:ext>
            </a:extLst>
          </p:cNvPr>
          <p:cNvCxnSpPr>
            <a:stCxn id="20" idx="2"/>
            <a:endCxn id="20" idx="0"/>
          </p:cNvCxnSpPr>
          <p:nvPr>
            <p:custDataLst>
              <p:tags r:id="rId17"/>
            </p:custDataLst>
          </p:nvPr>
        </p:nvCxnSpPr>
        <p:spPr bwMode="gray">
          <a:xfrm>
            <a:off x="11049912" y="1409700"/>
            <a:ext cx="615040" cy="0"/>
          </a:xfrm>
          <a:prstGeom prst="straightConnector1">
            <a:avLst/>
          </a:prstGeom>
          <a:ln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VctBtmStpCtr_ID_22" hidden="1">
            <a:extLst>
              <a:ext uri="{FF2B5EF4-FFF2-40B4-BE49-F238E27FC236}">
                <a16:creationId xmlns:a16="http://schemas.microsoft.com/office/drawing/2014/main" id="{5FA62F9A-4E52-4418-89D9-470018F5B4FE}"/>
              </a:ext>
            </a:extLst>
          </p:cNvPr>
          <p:cNvCxnSpPr>
            <a:stCxn id="20" idx="4"/>
            <a:endCxn id="20" idx="6"/>
          </p:cNvCxnSpPr>
          <p:nvPr>
            <p:custDataLst>
              <p:tags r:id="rId18"/>
            </p:custDataLst>
          </p:nvPr>
        </p:nvCxnSpPr>
        <p:spPr bwMode="gray">
          <a:xfrm>
            <a:off x="11049912" y="1676440"/>
            <a:ext cx="615040" cy="0"/>
          </a:xfrm>
          <a:prstGeom prst="straightConnector1">
            <a:avLst/>
          </a:prstGeom>
          <a:ln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CE403CF-C4DC-4815-929D-541C7E1B29EB}"/>
              </a:ext>
            </a:extLst>
          </p:cNvPr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599018" y="1844676"/>
            <a:ext cx="11040533" cy="45370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5"/>
            <a:r>
              <a:rPr lang="en-US" noProof="0" dirty="0" err="1"/>
              <a:t>Sechste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6"/>
            <a:r>
              <a:rPr lang="en-US" noProof="0" dirty="0" err="1"/>
              <a:t>Siebte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7"/>
            <a:r>
              <a:rPr lang="en-US" noProof="0" dirty="0" err="1"/>
              <a:t>Achte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8"/>
            <a:r>
              <a:rPr lang="en-US" noProof="0" dirty="0" err="1"/>
              <a:t>Neunte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7" name="VctRoadmap_ID_2" hidden="1">
            <a:extLst>
              <a:ext uri="{FF2B5EF4-FFF2-40B4-BE49-F238E27FC236}">
                <a16:creationId xmlns:a16="http://schemas.microsoft.com/office/drawing/2014/main" id="{621DBE5D-2931-47C5-AD1D-42F13C4B194F}"/>
              </a:ext>
            </a:extLst>
          </p:cNvPr>
          <p:cNvSpPr txBox="1"/>
          <p:nvPr>
            <p:custDataLst>
              <p:tags r:id="rId20"/>
            </p:custDataLst>
          </p:nvPr>
        </p:nvSpPr>
        <p:spPr bwMode="gray">
          <a:xfrm>
            <a:off x="6144684" y="6453189"/>
            <a:ext cx="5520267" cy="153987"/>
          </a:xfrm>
          <a:prstGeom prst="rect">
            <a:avLst/>
          </a:prstGeom>
          <a:noFill/>
          <a:ln cmpd="sng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cmpd="sng">
                <a:solidFill>
                  <a:schemeClr val="tx1"/>
                </a:solidFill>
              </a14:hiddenLine>
            </a:ext>
          </a:extLst>
        </p:spPr>
        <p:txBody>
          <a:bodyPr lIns="0" tIns="0" rIns="0" bIns="0" anchor="b"/>
          <a:lstStyle>
            <a:defPPr>
              <a:defRPr lang="en-US"/>
            </a:defPPr>
            <a:lvl1pPr marL="85725" indent="-857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dk1"/>
                </a:solidFill>
                <a:latin typeface="Arial"/>
              </a:defRPr>
            </a:lvl1pPr>
          </a:lstStyle>
          <a:p>
            <a:pPr algn="r" eaLnBrk="1" fontAlgn="auto" hangingPunct="1">
              <a:defRPr/>
            </a:pPr>
            <a:r>
              <a:rPr lang="en-US" sz="1000">
                <a:solidFill>
                  <a:schemeClr val="tx2"/>
                </a:solidFill>
                <a:cs typeface="+mn-cs"/>
              </a:rPr>
              <a:t>_Auto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33B9C3E-575D-4221-9663-21A10DB8CD7B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641351" y="6607176"/>
            <a:ext cx="28854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rtl="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Times" pitchFamily="18" charset="0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Times" pitchFamily="18" charset="0"/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3C8C"/>
              </a:buClr>
              <a:defRPr/>
            </a:pPr>
            <a:r>
              <a:rPr lang="en-US" sz="8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VctContentArea_ID_4" hidden="1">
            <a:extLst>
              <a:ext uri="{FF2B5EF4-FFF2-40B4-BE49-F238E27FC236}">
                <a16:creationId xmlns:a16="http://schemas.microsoft.com/office/drawing/2014/main" id="{0155D984-304E-402E-8EEE-188C7B3651EE}"/>
              </a:ext>
            </a:extLst>
          </p:cNvPr>
          <p:cNvSpPr/>
          <p:nvPr>
            <p:custDataLst>
              <p:tags r:id="rId22"/>
            </p:custDataLst>
          </p:nvPr>
        </p:nvSpPr>
        <p:spPr bwMode="gray">
          <a:xfrm>
            <a:off x="586317" y="1841501"/>
            <a:ext cx="11089216" cy="4543425"/>
          </a:xfrm>
          <a:prstGeom prst="rect">
            <a:avLst/>
          </a:prstGeom>
          <a:noFill/>
          <a:ln w="19050" cmpd="sng">
            <a:solidFill>
              <a:srgbClr val="C8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86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41" name="TextBox 8">
            <a:extLst>
              <a:ext uri="{FF2B5EF4-FFF2-40B4-BE49-F238E27FC236}">
                <a16:creationId xmlns:a16="http://schemas.microsoft.com/office/drawing/2014/main" id="{C02E9CD6-4404-43BC-ACB7-DC86026587EC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4944534" y="139701"/>
            <a:ext cx="3071284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9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de-DE" sz="2400" kern="1200" dirty="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9pPr>
    </p:titleStyle>
    <p:bodyStyle>
      <a:lvl1pPr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266700"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−"/>
        <a:defRPr lang="de-DE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266700"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−"/>
        <a:defRPr lang="de-DE" kern="1200">
          <a:solidFill>
            <a:schemeClr val="tx1"/>
          </a:solidFill>
          <a:latin typeface="+mn-lt"/>
          <a:ea typeface="+mn-ea"/>
          <a:cs typeface="+mn-cs"/>
        </a:defRPr>
      </a:lvl4pPr>
      <a:lvl5pPr marL="981075" indent="-265113" algn="l" rtl="0" eaLnBrk="0" fontAlgn="base" hangingPunct="0">
        <a:spcBef>
          <a:spcPts val="300"/>
        </a:spcBef>
        <a:spcAft>
          <a:spcPts val="300"/>
        </a:spcAft>
        <a:buClr>
          <a:srgbClr val="3B466D"/>
        </a:buClr>
        <a:buFont typeface="Symbol" panose="05050102010706020507" pitchFamily="18" charset="2"/>
        <a:buChar char="-"/>
        <a:defRPr lang="de-DE" kern="1200">
          <a:solidFill>
            <a:schemeClr val="tx1"/>
          </a:solidFill>
          <a:latin typeface="+mn-lt"/>
          <a:ea typeface="+mn-ea"/>
          <a:cs typeface="+mn-cs"/>
        </a:defRPr>
      </a:lvl5pPr>
      <a:lvl6pPr marL="976313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981075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976313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981075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E2A9827-390C-409C-8BA7-8A67AF493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4517" y="6546850"/>
            <a:ext cx="2844800" cy="171450"/>
          </a:xfrm>
          <a:prstGeom prst="rect">
            <a:avLst/>
          </a:prstGeom>
        </p:spPr>
        <p:txBody>
          <a:bodyPr vert="horz" wrap="square" lIns="91383" tIns="45691" rIns="0" bIns="45691" numCol="1" anchor="ctr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8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7188F2D3-AA61-42D2-AD22-6C6BF81B2F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862EF036-A92D-4818-A9E3-318438D7547F}"/>
              </a:ext>
            </a:extLst>
          </p:cNvPr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 bwMode="auto">
          <a:xfrm>
            <a:off x="939801" y="1331913"/>
            <a:ext cx="10621433" cy="475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691" rIns="91383" bIns="456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" name="Title Placeholder 1">
            <a:extLst>
              <a:ext uri="{FF2B5EF4-FFF2-40B4-BE49-F238E27FC236}">
                <a16:creationId xmlns:a16="http://schemas.microsoft.com/office/drawing/2014/main" id="{DB074EB1-B2C1-4022-9480-DE02FA6EBB7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39800" y="203201"/>
            <a:ext cx="10617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691" rIns="0" bIns="456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7B6F72F-CF31-416A-930B-63758C87013A}"/>
              </a:ext>
            </a:extLst>
          </p:cNvPr>
          <p:cNvSpPr txBox="1">
            <a:spLocks/>
          </p:cNvSpPr>
          <p:nvPr/>
        </p:nvSpPr>
        <p:spPr>
          <a:xfrm>
            <a:off x="944033" y="6557963"/>
            <a:ext cx="3860800" cy="171450"/>
          </a:xfrm>
          <a:prstGeom prst="rect">
            <a:avLst/>
          </a:prstGeom>
        </p:spPr>
        <p:txBody>
          <a:bodyPr lIns="0" tIns="45691" rIns="91383" bIns="45691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rgbClr val="FFFFFF">
                    <a:lumMod val="50000"/>
                  </a:srgbClr>
                </a:solidFill>
              </a:rPr>
              <a:t>©2014 LinkedIn Corporation. All Rights Reserved.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7577BD-D72F-45B7-936A-3078721D4BAC}"/>
              </a:ext>
            </a:extLst>
          </p:cNvPr>
          <p:cNvSpPr txBox="1">
            <a:spLocks/>
          </p:cNvSpPr>
          <p:nvPr/>
        </p:nvSpPr>
        <p:spPr>
          <a:xfrm>
            <a:off x="9207500" y="6550025"/>
            <a:ext cx="2455333" cy="165100"/>
          </a:xfrm>
          <a:prstGeom prst="rect">
            <a:avLst/>
          </a:prstGeom>
        </p:spPr>
        <p:txBody>
          <a:bodyPr lIns="91383" tIns="456920" rIns="91383" bIns="45692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 baseline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100000"/>
              <a:buFont typeface="Lucida Grande"/>
              <a:buChar char="·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8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TALENT SOLUTIONS</a:t>
            </a:r>
          </a:p>
        </p:txBody>
      </p:sp>
      <p:sp>
        <p:nvSpPr>
          <p:cNvPr id="4" name="VCT_Marker_ID_4" hidden="1">
            <a:extLst>
              <a:ext uri="{FF2B5EF4-FFF2-40B4-BE49-F238E27FC236}">
                <a16:creationId xmlns:a16="http://schemas.microsoft.com/office/drawing/2014/main" id="{3AA597F9-268E-4FAD-A64D-8C3160DF7A8F}"/>
              </a:ext>
            </a:extLst>
          </p:cNvPr>
          <p:cNvSpPr/>
          <p:nvPr userDrawn="1">
            <p:custDataLst>
              <p:tags r:id="rId23"/>
            </p:custDataLst>
          </p:nvPr>
        </p:nvSpPr>
        <p:spPr bwMode="auto">
          <a:xfrm>
            <a:off x="1693334" y="127000"/>
            <a:ext cx="16933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16200000" scaled="1"/>
                  <a:tileRect/>
                </a:gra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 sz="1600" b="1" dirty="0">
              <a:solidFill>
                <a:schemeClr val="bg1"/>
              </a:solidFill>
              <a:effectLst>
                <a:outerShdw blurRad="12700" dist="12700" dir="5400000" algn="tl" rotWithShape="0">
                  <a:srgbClr val="000000">
                    <a:alpha val="27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75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</p:sldLayoutIdLst>
  <p:transition spd="med">
    <p:fade/>
  </p:transition>
  <p:hf hdr="0" dt="0"/>
  <p:txStyles>
    <p:titleStyle>
      <a:lvl1pPr algn="l" defTabSz="455613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404040"/>
          </a:solidFill>
          <a:latin typeface="Arial" pitchFamily="34" charset="0"/>
          <a:ea typeface="+mj-ea"/>
          <a:cs typeface="Arial" pitchFamily="34" charset="0"/>
        </a:defRPr>
      </a:lvl1pPr>
      <a:lvl2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2pPr>
      <a:lvl3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3pPr>
      <a:lvl4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4pPr>
      <a:lvl5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5pPr>
      <a:lvl6pPr marL="4572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6pPr>
      <a:lvl7pPr marL="9144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7pPr>
      <a:lvl8pPr marL="13716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8pPr>
      <a:lvl9pPr marL="18288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9pPr>
    </p:titleStyle>
    <p:bodyStyle>
      <a:lvl1pPr marL="255588" indent="-255588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SzPct val="100000"/>
        <a:buFont typeface="Lucida Grande"/>
        <a:buChar char="·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3051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71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90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809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20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7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57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75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93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512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30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49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9F77C32-8FC6-4FE8-AEC0-D5AC5E1D7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4517" y="6546850"/>
            <a:ext cx="2844800" cy="171450"/>
          </a:xfrm>
          <a:prstGeom prst="rect">
            <a:avLst/>
          </a:prstGeom>
        </p:spPr>
        <p:txBody>
          <a:bodyPr vert="horz" wrap="square" lIns="91383" tIns="45691" rIns="0" bIns="45691" numCol="1" anchor="ctr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8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BFB74B4E-A4A4-416E-BD7A-65789368D3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E3577864-FF8A-437B-85AC-76DC6F7B35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39801" y="1331913"/>
            <a:ext cx="10621433" cy="475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691" rIns="91383" bIns="456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Title Placeholder 1">
            <a:extLst>
              <a:ext uri="{FF2B5EF4-FFF2-40B4-BE49-F238E27FC236}">
                <a16:creationId xmlns:a16="http://schemas.microsoft.com/office/drawing/2014/main" id="{48E9231D-5528-42B0-BAAF-EB9C91C2FEE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39800" y="203201"/>
            <a:ext cx="10617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691" rIns="0" bIns="456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1748534-E092-4907-9B7B-4F939C4F8F07}"/>
              </a:ext>
            </a:extLst>
          </p:cNvPr>
          <p:cNvSpPr txBox="1">
            <a:spLocks/>
          </p:cNvSpPr>
          <p:nvPr/>
        </p:nvSpPr>
        <p:spPr>
          <a:xfrm>
            <a:off x="944033" y="6557963"/>
            <a:ext cx="3860800" cy="171450"/>
          </a:xfrm>
          <a:prstGeom prst="rect">
            <a:avLst/>
          </a:prstGeom>
        </p:spPr>
        <p:txBody>
          <a:bodyPr lIns="0" tIns="45691" rIns="91383" bIns="45691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rgbClr val="FFFFFF">
                    <a:lumMod val="50000"/>
                  </a:srgbClr>
                </a:solidFill>
              </a:rPr>
              <a:t>©2014 LinkedIn Corporation. All Rights Reserved.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83CE5A-B9A7-4B7E-8D7C-7F3C0936F151}"/>
              </a:ext>
            </a:extLst>
          </p:cNvPr>
          <p:cNvSpPr txBox="1">
            <a:spLocks/>
          </p:cNvSpPr>
          <p:nvPr/>
        </p:nvSpPr>
        <p:spPr>
          <a:xfrm>
            <a:off x="9207500" y="6550025"/>
            <a:ext cx="2455333" cy="165100"/>
          </a:xfrm>
          <a:prstGeom prst="rect">
            <a:avLst/>
          </a:prstGeom>
        </p:spPr>
        <p:txBody>
          <a:bodyPr lIns="91383" tIns="456920" rIns="91383" bIns="45692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 baseline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SzPct val="100000"/>
              <a:buFont typeface="Lucida Grande"/>
              <a:buChar char="·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8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TALENT SOLUTIONS</a:t>
            </a:r>
          </a:p>
        </p:txBody>
      </p:sp>
    </p:spTree>
    <p:extLst>
      <p:ext uri="{BB962C8B-B14F-4D97-AF65-F5344CB8AC3E}">
        <p14:creationId xmlns:p14="http://schemas.microsoft.com/office/powerpoint/2010/main" val="65370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4" r:id="rId16"/>
    <p:sldLayoutId id="2147483815" r:id="rId17"/>
    <p:sldLayoutId id="2147483816" r:id="rId18"/>
    <p:sldLayoutId id="2147483817" r:id="rId19"/>
  </p:sldLayoutIdLst>
  <p:transition spd="med">
    <p:fade/>
  </p:transition>
  <p:hf hdr="0" dt="0"/>
  <p:txStyles>
    <p:titleStyle>
      <a:lvl1pPr algn="l" defTabSz="455613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404040"/>
          </a:solidFill>
          <a:latin typeface="Arial" pitchFamily="34" charset="0"/>
          <a:ea typeface="+mj-ea"/>
          <a:cs typeface="Arial" pitchFamily="34" charset="0"/>
        </a:defRPr>
      </a:lvl1pPr>
      <a:lvl2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2pPr>
      <a:lvl3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3pPr>
      <a:lvl4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4pPr>
      <a:lvl5pPr algn="l" defTabSz="455613" rtl="0" eaLnBrk="0" fontAlgn="base" hangingPunct="0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5pPr>
      <a:lvl6pPr marL="4572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6pPr>
      <a:lvl7pPr marL="9144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7pPr>
      <a:lvl8pPr marL="13716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8pPr>
      <a:lvl9pPr marL="1828800" algn="l" defTabSz="455613" rtl="0" fontAlgn="base">
        <a:spcBef>
          <a:spcPct val="0"/>
        </a:spcBef>
        <a:spcAft>
          <a:spcPct val="0"/>
        </a:spcAft>
        <a:defRPr sz="2600">
          <a:solidFill>
            <a:srgbClr val="404040"/>
          </a:solidFill>
          <a:latin typeface="Arial" pitchFamily="34" charset="0"/>
          <a:cs typeface="Arial" pitchFamily="34" charset="0"/>
        </a:defRPr>
      </a:lvl9pPr>
    </p:titleStyle>
    <p:bodyStyle>
      <a:lvl1pPr marL="255588" indent="-255588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SzPct val="100000"/>
        <a:buFont typeface="Lucida Grande"/>
        <a:buChar char="·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3051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71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90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809" indent="-228460" algn="l" defTabSz="45692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20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7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57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75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93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512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30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49" algn="l" defTabSz="4569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CT_Marker_ID_3" hidden="1">
            <a:extLst>
              <a:ext uri="{FF2B5EF4-FFF2-40B4-BE49-F238E27FC236}">
                <a16:creationId xmlns:a16="http://schemas.microsoft.com/office/drawing/2014/main" id="{73DD1118-7119-40AD-8446-BDCFE303421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693334" y="127000"/>
            <a:ext cx="169333" cy="12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&lt;?xml version="1.0" encoding="utf-16"?&gt;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&lt;CorporateColors xmlns:xsi="http://www.w3.org/2001/XMLSchema-instance" xmlns:xsd="http://www.w3.org/2001/XMLSchema"&gt;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&lt;VctColors&gt;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&lt;Name&gt;Black&lt;/Name&gt;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Text&lt;/Description&gt;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&lt;ThemeColorIndex&gt;msoThemeColorDark1&lt;/ThemeColorIndex&gt;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&lt;Name&gt;White&lt;/Name&gt;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&lt;ThemeColorIndex&gt;msoThemeColorLight1&lt;/ThemeColorIndex&gt;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&lt;Name&gt;Lightest grey&lt;/Name&gt;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Box background&lt;/Description&gt;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Red="242" Green="242" Blue="242"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&lt;Name&gt;Panalpina red&lt;/Name&gt;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special destinctions&lt;/Description&gt;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Red="217" Green="26" Blue="38"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&lt;ThemeColorIndex&gt;msoThemeColorLight2&lt;/ThemeColorIndex&gt;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&lt;Name&gt;Panalpina blue&lt;/Name&gt;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headlines and quotes&lt;/Description&gt;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Red="55" Green="60" Blue="140"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&lt;ThemeColorIndex&gt;msoThemeColorDark2&lt;/ThemeColorIndex&gt;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&lt;Name&gt;Panalpina grey&lt;/Name&gt;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Red="150" Green="150" Blue="150"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&lt;ThemeColorIndex&gt;msoThemeColorAccent1&lt;/ThemeColorIndex&gt;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&lt;Name&gt;Light blue&lt;/Name&gt;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Red="183" Green="219"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&lt;ThemeColorIndex&gt;msoThemeColorAccent2&lt;/ThemeColorIndex&gt;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&lt;Name&gt;Light blue 10% darker&lt;/Name&gt;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text and lines&lt;/Description&gt;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Red="139" Green="197"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&lt;Name&gt;Light grey&lt;/Name&gt;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Red="221" Green="221" Blue="221"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&lt;ThemeColorIndex&gt;msoThemeColorAccent3&lt;/ThemeColorIndex&gt;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&lt;Name&gt;Gold&lt;/Name&gt;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Red="215" Green="193" Blue="66"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&lt;ThemeColorIndex&gt;msoThemeColorAccent4&lt;/ThemeColorIndex&gt;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&lt;Name&gt;Midnight blue&lt;/Name&gt;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&lt;Description&gt;for fields, charts&lt;/Description&gt;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Red="59" Green="70" Blue="109"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&lt;ThemeColorIndex&gt;msoThemeColorAccent5&lt;/ThemeColorIndex&gt;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show="true"&gt;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&lt;Name&gt;Panalpina corporate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&lt;Name&gt;PanGreen&lt;/Name&gt;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&lt;Description&gt;reserved for PanGreen initiatives&lt;/Description&gt;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&lt;RGB Red="122" Green="184"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&lt;ThemeColorIndex&gt;msoThemeColorAccent6&lt;/ThemeColorIndex&gt;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&lt;VctCustomColorSeries show="false"&gt;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&lt;Name&gt;Default Text Colors&lt;/Name&gt;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&lt;Name&gt;White Text on dark background&lt;/Name&gt;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Red="255" Green="255" Blue="255"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&lt;Name&gt;Black Text on light background&lt;/Name&gt;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Red="0" Green="0" Blue="0"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&lt;Name&gt;Green for traffic lights&lt;/Name&gt;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&lt;ThemeColorIndex&gt;msoNotThemeColor&lt;/ThemeColorIndex&gt;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  &lt;MatchingTextRGB Red="13" Green="208" Blue="13"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  &lt;/VctCustomColor&gt;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  &lt;/CustomColors&gt;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&lt;/VctCustomColorSeries&gt;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&lt;/VctColors&gt;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&lt;Horizontal&gt;false&lt;/Horizontal&gt;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&lt;Definite&gt;true&lt;/Definite&gt;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&lt;ThemeColors&gt;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Red="0" Green="0" Blue="0" Index="msoThemeDark1"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Red="255" Green="255" Blue="255" Index="msoThemeLight1"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Red="55" Green="60" Blue="140" Index="msoThemeDark2"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Red="217" Green="26" Blue="38" Index="msoThemeLight2"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Red="150" Green="150" Blue="150" Index="msoThemeAccent1"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Red="183" Green="219" Blue="255" Index="msoThemeAccent2"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Red="221" Green="221" Blue="221" Index="msoThemeAccent3"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Red="215" Green="193" Blue="66" Index="msoThemeAccent4"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Red="59" Green="70" Blue="109" Index="msoThemeAccent5"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Red="122" Green="184" Blue="0" Index="msoThemeAccent6"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Red="55" Green="60" Blue="140" Index="msoThemeHyperlink"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  &lt;VctThemeColor Red="150" Green="150" Blue="150" Index="msoThemeFollowedHyperlink" /&gt;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  &lt;/ThemeColors&gt;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">
                <a:solidFill>
                  <a:srgbClr val="FFFFFF"/>
                </a:solidFill>
              </a:rPr>
              <a:t>&lt;/CorporateColors&gt;</a:t>
            </a:r>
            <a:endParaRPr lang="en-US" sz="400" dirty="0">
              <a:solidFill>
                <a:srgbClr val="FFFFFF"/>
              </a:solidFill>
            </a:endParaRPr>
          </a:p>
        </p:txBody>
      </p:sp>
      <p:sp>
        <p:nvSpPr>
          <p:cNvPr id="1027" name="Titelplatzhalter 7">
            <a:extLst>
              <a:ext uri="{FF2B5EF4-FFF2-40B4-BE49-F238E27FC236}">
                <a16:creationId xmlns:a16="http://schemas.microsoft.com/office/drawing/2014/main" id="{6906B6C3-1B7E-421B-941C-7A077D4FF83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99018" y="1052514"/>
            <a:ext cx="110426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Headline</a:t>
            </a:r>
          </a:p>
        </p:txBody>
      </p:sp>
      <p:pic>
        <p:nvPicPr>
          <p:cNvPr id="1028" name="Picture 11" descr="Panalpina_header_neu">
            <a:extLst>
              <a:ext uri="{FF2B5EF4-FFF2-40B4-BE49-F238E27FC236}">
                <a16:creationId xmlns:a16="http://schemas.microsoft.com/office/drawing/2014/main" id="{582FD0CD-C781-406F-BB87-A2967A4EA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99018" y="139701"/>
            <a:ext cx="11040533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>
            <a:extLst>
              <a:ext uri="{FF2B5EF4-FFF2-40B4-BE49-F238E27FC236}">
                <a16:creationId xmlns:a16="http://schemas.microsoft.com/office/drawing/2014/main" id="{5C855682-BBCE-4A55-9236-4292B1248A55}"/>
              </a:ext>
            </a:extLst>
          </p:cNvPr>
          <p:cNvSpPr txBox="1">
            <a:spLocks/>
          </p:cNvSpPr>
          <p:nvPr/>
        </p:nvSpPr>
        <p:spPr bwMode="gray">
          <a:xfrm>
            <a:off x="11148484" y="417513"/>
            <a:ext cx="4318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AE1F833C-906D-4A96-9C75-DC8DE9D58D97}" type="slidenum">
              <a:rPr lang="en-US" altLang="en-US" sz="1200" smtClean="0">
                <a:solidFill>
                  <a:srgbClr val="373C8C"/>
                </a:solidFill>
              </a:rPr>
              <a:pPr algn="ctr" eaLnBrk="1" hangingPunct="1">
                <a:defRPr/>
              </a:pPr>
              <a:t>‹#›</a:t>
            </a:fld>
            <a:endParaRPr lang="en-US" altLang="en-US" sz="1200">
              <a:solidFill>
                <a:srgbClr val="373C8C"/>
              </a:solidFill>
            </a:endParaRPr>
          </a:p>
        </p:txBody>
      </p:sp>
      <p:sp>
        <p:nvSpPr>
          <p:cNvPr id="1030" name="TextBox 8">
            <a:extLst>
              <a:ext uri="{FF2B5EF4-FFF2-40B4-BE49-F238E27FC236}">
                <a16:creationId xmlns:a16="http://schemas.microsoft.com/office/drawing/2014/main" id="{5F9E2FC9-880B-4E30-9B25-39DF45BC0A44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8155518" y="139701"/>
            <a:ext cx="342476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" bIns="1800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>
                <a:solidFill>
                  <a:srgbClr val="373C8C"/>
                </a:solidFill>
              </a:rPr>
              <a:t>Panalpina @ LinkedIn</a:t>
            </a:r>
          </a:p>
        </p:txBody>
      </p:sp>
      <p:sp>
        <p:nvSpPr>
          <p:cNvPr id="1031" name="TextBox 9">
            <a:extLst>
              <a:ext uri="{FF2B5EF4-FFF2-40B4-BE49-F238E27FC236}">
                <a16:creationId xmlns:a16="http://schemas.microsoft.com/office/drawing/2014/main" id="{EDAB465A-676D-4233-919C-A21FEDD70998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8155518" y="417513"/>
            <a:ext cx="283633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" bIns="1800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>
                <a:solidFill>
                  <a:srgbClr val="373C8C"/>
                </a:solidFill>
              </a:rPr>
              <a:t>Amsterdam, November 2015</a:t>
            </a:r>
          </a:p>
        </p:txBody>
      </p:sp>
      <p:sp>
        <p:nvSpPr>
          <p:cNvPr id="1032" name="VctSubjectTitle_ID_15" hidden="1">
            <a:extLst>
              <a:ext uri="{FF2B5EF4-FFF2-40B4-BE49-F238E27FC236}">
                <a16:creationId xmlns:a16="http://schemas.microsoft.com/office/drawing/2014/main" id="{93F44838-1315-4776-914A-F159AF92D750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599018" y="1412875"/>
            <a:ext cx="1104053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600" b="1">
                <a:solidFill>
                  <a:srgbClr val="000000"/>
                </a:solidFill>
              </a:rPr>
              <a:t>Chart Title</a:t>
            </a:r>
          </a:p>
        </p:txBody>
      </p:sp>
      <p:sp>
        <p:nvSpPr>
          <p:cNvPr id="1033" name="VctFootnote_ID_16" hidden="1">
            <a:extLst>
              <a:ext uri="{FF2B5EF4-FFF2-40B4-BE49-F238E27FC236}">
                <a16:creationId xmlns:a16="http://schemas.microsoft.com/office/drawing/2014/main" id="{BC98AFCE-1EBD-4329-AC0E-F7FFFADA1C15}"/>
              </a:ext>
            </a:extLst>
          </p:cNvPr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641351" y="6453188"/>
            <a:ext cx="1102360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marL="85725" indent="-85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00000"/>
                </a:solidFill>
              </a:rPr>
              <a:t>*	Footnote</a:t>
            </a:r>
          </a:p>
        </p:txBody>
      </p:sp>
      <p:sp>
        <p:nvSpPr>
          <p:cNvPr id="20" name="VctStamp_ID_20" hidden="1">
            <a:extLst>
              <a:ext uri="{FF2B5EF4-FFF2-40B4-BE49-F238E27FC236}">
                <a16:creationId xmlns:a16="http://schemas.microsoft.com/office/drawing/2014/main" id="{A9A13723-5269-415E-B47C-30E22EBB50BB}"/>
              </a:ext>
            </a:extLst>
          </p:cNvPr>
          <p:cNvSpPr/>
          <p:nvPr>
            <p:custDataLst>
              <p:tags r:id="rId16"/>
            </p:custDataLst>
          </p:nvPr>
        </p:nvSpPr>
        <p:spPr bwMode="gray">
          <a:xfrm>
            <a:off x="11049912" y="1409700"/>
            <a:ext cx="615040" cy="266740"/>
          </a:xfrm>
          <a:prstGeom prst="leftRightArrow">
            <a:avLst>
              <a:gd name="adj1" fmla="val 100000"/>
              <a:gd name="adj2" fmla="val 0"/>
            </a:avLst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25400" rIns="0" bIns="2540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rgbClr val="373C8C"/>
                </a:solidFill>
              </a:rPr>
              <a:t>STAMP</a:t>
            </a:r>
          </a:p>
        </p:txBody>
      </p:sp>
      <p:cxnSp>
        <p:nvCxnSpPr>
          <p:cNvPr id="21" name="VctTopStpCtr_ID_21" hidden="1">
            <a:extLst>
              <a:ext uri="{FF2B5EF4-FFF2-40B4-BE49-F238E27FC236}">
                <a16:creationId xmlns:a16="http://schemas.microsoft.com/office/drawing/2014/main" id="{AAD9F8EE-D3BD-4DC3-9DEE-FAFE893412A6}"/>
              </a:ext>
            </a:extLst>
          </p:cNvPr>
          <p:cNvCxnSpPr>
            <a:stCxn id="20" idx="2"/>
            <a:endCxn id="20" idx="0"/>
          </p:cNvCxnSpPr>
          <p:nvPr>
            <p:custDataLst>
              <p:tags r:id="rId17"/>
            </p:custDataLst>
          </p:nvPr>
        </p:nvCxnSpPr>
        <p:spPr bwMode="gray">
          <a:xfrm>
            <a:off x="11049912" y="1409700"/>
            <a:ext cx="615040" cy="0"/>
          </a:xfrm>
          <a:prstGeom prst="straightConnector1">
            <a:avLst/>
          </a:prstGeom>
          <a:ln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VctBtmStpCtr_ID_22" hidden="1">
            <a:extLst>
              <a:ext uri="{FF2B5EF4-FFF2-40B4-BE49-F238E27FC236}">
                <a16:creationId xmlns:a16="http://schemas.microsoft.com/office/drawing/2014/main" id="{75DFD3CE-5A3A-41FB-AB34-720453685FAE}"/>
              </a:ext>
            </a:extLst>
          </p:cNvPr>
          <p:cNvCxnSpPr>
            <a:stCxn id="20" idx="4"/>
            <a:endCxn id="20" idx="6"/>
          </p:cNvCxnSpPr>
          <p:nvPr>
            <p:custDataLst>
              <p:tags r:id="rId18"/>
            </p:custDataLst>
          </p:nvPr>
        </p:nvCxnSpPr>
        <p:spPr bwMode="gray">
          <a:xfrm>
            <a:off x="11049912" y="1676440"/>
            <a:ext cx="615040" cy="0"/>
          </a:xfrm>
          <a:prstGeom prst="straightConnector1">
            <a:avLst/>
          </a:prstGeom>
          <a:ln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A040AB-EC11-4EA2-A2A9-46E29EB45558}"/>
              </a:ext>
            </a:extLst>
          </p:cNvPr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599018" y="1844676"/>
            <a:ext cx="11040533" cy="45370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5"/>
            <a:r>
              <a:rPr lang="en-US" noProof="0" dirty="0" err="1"/>
              <a:t>Sechste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6"/>
            <a:r>
              <a:rPr lang="en-US" noProof="0" dirty="0" err="1"/>
              <a:t>Siebte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7"/>
            <a:r>
              <a:rPr lang="en-US" noProof="0" dirty="0" err="1"/>
              <a:t>Achte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8"/>
            <a:r>
              <a:rPr lang="en-US" noProof="0" dirty="0" err="1"/>
              <a:t>Neunte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7" name="VctRoadmap_ID_2" hidden="1">
            <a:extLst>
              <a:ext uri="{FF2B5EF4-FFF2-40B4-BE49-F238E27FC236}">
                <a16:creationId xmlns:a16="http://schemas.microsoft.com/office/drawing/2014/main" id="{5C2A5DB5-8DF2-4022-947A-A263E8426EDE}"/>
              </a:ext>
            </a:extLst>
          </p:cNvPr>
          <p:cNvSpPr txBox="1"/>
          <p:nvPr>
            <p:custDataLst>
              <p:tags r:id="rId20"/>
            </p:custDataLst>
          </p:nvPr>
        </p:nvSpPr>
        <p:spPr bwMode="gray">
          <a:xfrm>
            <a:off x="6144684" y="6453189"/>
            <a:ext cx="5520267" cy="153987"/>
          </a:xfrm>
          <a:prstGeom prst="rect">
            <a:avLst/>
          </a:prstGeom>
          <a:noFill/>
          <a:ln cmpd="sng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cmpd="sng">
                <a:solidFill>
                  <a:schemeClr val="tx1"/>
                </a:solidFill>
              </a14:hiddenLine>
            </a:ext>
          </a:extLst>
        </p:spPr>
        <p:txBody>
          <a:bodyPr lIns="0" tIns="0" rIns="0" bIns="0" anchor="b"/>
          <a:lstStyle>
            <a:defPPr>
              <a:defRPr lang="en-US"/>
            </a:defPPr>
            <a:lvl1pPr marL="85725" indent="-857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>
                <a:solidFill>
                  <a:schemeClr val="dk1"/>
                </a:solidFill>
                <a:latin typeface="Arial"/>
              </a:defRPr>
            </a:lvl1pPr>
          </a:lstStyle>
          <a:p>
            <a:pPr algn="r" eaLnBrk="1" fontAlgn="auto" hangingPunct="1">
              <a:defRPr/>
            </a:pPr>
            <a:r>
              <a:rPr lang="en-US" sz="1000">
                <a:solidFill>
                  <a:srgbClr val="373C8C"/>
                </a:solidFill>
              </a:rPr>
              <a:t>_Auto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38E9D18-7253-47F7-84A5-FD80867FCCA6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641351" y="6607176"/>
            <a:ext cx="28854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rtl="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Times" pitchFamily="18" charset="0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Times" pitchFamily="18" charset="0"/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lnSpc>
                <a:spcPts val="2000"/>
              </a:lnSpc>
              <a:spcBef>
                <a:spcPct val="20000"/>
              </a:spcBef>
              <a:spcAft>
                <a:spcPct val="2000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3C8C"/>
              </a:buClr>
              <a:defRPr/>
            </a:pPr>
            <a:r>
              <a:rPr lang="en-US" sz="8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VctContentArea_ID_4" hidden="1">
            <a:extLst>
              <a:ext uri="{FF2B5EF4-FFF2-40B4-BE49-F238E27FC236}">
                <a16:creationId xmlns:a16="http://schemas.microsoft.com/office/drawing/2014/main" id="{D20970AB-9D6F-405B-B35C-514471C15365}"/>
              </a:ext>
            </a:extLst>
          </p:cNvPr>
          <p:cNvSpPr/>
          <p:nvPr>
            <p:custDataLst>
              <p:tags r:id="rId22"/>
            </p:custDataLst>
          </p:nvPr>
        </p:nvSpPr>
        <p:spPr bwMode="gray">
          <a:xfrm>
            <a:off x="586317" y="1841501"/>
            <a:ext cx="11089216" cy="4543425"/>
          </a:xfrm>
          <a:prstGeom prst="rect">
            <a:avLst/>
          </a:prstGeom>
          <a:noFill/>
          <a:ln w="19050" cmpd="sng">
            <a:solidFill>
              <a:srgbClr val="C8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86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41" name="TextBox 8">
            <a:extLst>
              <a:ext uri="{FF2B5EF4-FFF2-40B4-BE49-F238E27FC236}">
                <a16:creationId xmlns:a16="http://schemas.microsoft.com/office/drawing/2014/main" id="{4A594997-E2DD-4D61-B20C-F2C9683069FB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4944534" y="139701"/>
            <a:ext cx="3071284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200">
              <a:solidFill>
                <a:srgbClr val="373C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de-DE" sz="2400" kern="1200" dirty="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</a:defRPr>
      </a:lvl9pPr>
    </p:titleStyle>
    <p:bodyStyle>
      <a:lvl1pPr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266700"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−"/>
        <a:defRPr lang="de-DE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266700" algn="l" rtl="0" eaLnBrk="0" fontAlgn="base" hangingPunct="0"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−"/>
        <a:defRPr lang="de-DE" kern="1200">
          <a:solidFill>
            <a:schemeClr val="tx1"/>
          </a:solidFill>
          <a:latin typeface="+mn-lt"/>
          <a:ea typeface="+mn-ea"/>
          <a:cs typeface="+mn-cs"/>
        </a:defRPr>
      </a:lvl4pPr>
      <a:lvl5pPr marL="981075" indent="-265113" algn="l" rtl="0" eaLnBrk="0" fontAlgn="base" hangingPunct="0">
        <a:spcBef>
          <a:spcPts val="300"/>
        </a:spcBef>
        <a:spcAft>
          <a:spcPts val="300"/>
        </a:spcAft>
        <a:buClr>
          <a:srgbClr val="3B466D"/>
        </a:buClr>
        <a:buFont typeface="Symbol" panose="05050102010706020507" pitchFamily="18" charset="2"/>
        <a:buChar char="-"/>
        <a:defRPr lang="de-DE" kern="1200">
          <a:solidFill>
            <a:schemeClr val="tx1"/>
          </a:solidFill>
          <a:latin typeface="+mn-lt"/>
          <a:ea typeface="+mn-ea"/>
          <a:cs typeface="+mn-cs"/>
        </a:defRPr>
      </a:lvl5pPr>
      <a:lvl6pPr marL="976313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981075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976313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981075" indent="-265113" algn="l" defTabSz="914400" rtl="0" eaLnBrk="1" latinLnBrk="0" hangingPunct="1">
        <a:spcBef>
          <a:spcPts val="300"/>
        </a:spcBef>
        <a:spcAft>
          <a:spcPts val="300"/>
        </a:spcAft>
        <a:buClr>
          <a:schemeClr val="accent5"/>
        </a:buClr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mailto:vineetbudhiraja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2C7C-1F23-4B17-955F-E0F66288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..Optional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3EE86-B333-4E7D-9055-3E5A8830E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Assignment for next week for a deeper learning</a:t>
            </a:r>
          </a:p>
          <a:p>
            <a:pPr lvl="1">
              <a:lnSpc>
                <a:spcPct val="150000"/>
              </a:lnSpc>
            </a:pPr>
            <a:r>
              <a:rPr lang="en-US" sz="2600" b="1" dirty="0"/>
              <a:t>prepare </a:t>
            </a:r>
            <a:r>
              <a:rPr lang="en-US" sz="2600" dirty="0"/>
              <a:t>and</a:t>
            </a:r>
            <a:r>
              <a:rPr lang="en-US" sz="2600" b="1" dirty="0"/>
              <a:t> present </a:t>
            </a:r>
            <a:r>
              <a:rPr lang="en-US" sz="2600" dirty="0"/>
              <a:t>on the topics being given today</a:t>
            </a:r>
          </a:p>
          <a:p>
            <a:pPr lvl="1">
              <a:lnSpc>
                <a:spcPct val="150000"/>
              </a:lnSpc>
            </a:pPr>
            <a:r>
              <a:rPr lang="en-US" sz="2600" b="1" dirty="0"/>
              <a:t>Max 3 slides </a:t>
            </a:r>
            <a:r>
              <a:rPr lang="en-US" sz="2600" dirty="0"/>
              <a:t>to be presented for </a:t>
            </a:r>
            <a:r>
              <a:rPr lang="en-US" sz="2600" b="1" dirty="0"/>
              <a:t>max 3 minutes on 23 May 2020</a:t>
            </a:r>
          </a:p>
          <a:p>
            <a:pPr lvl="1">
              <a:lnSpc>
                <a:spcPct val="150000"/>
              </a:lnSpc>
            </a:pPr>
            <a:r>
              <a:rPr lang="en-US" sz="2600" dirty="0"/>
              <a:t>You </a:t>
            </a:r>
            <a:r>
              <a:rPr lang="en-US" sz="2600" b="1" dirty="0">
                <a:solidFill>
                  <a:srgbClr val="FF0000"/>
                </a:solidFill>
              </a:rPr>
              <a:t>must pre-send the slides latest by 12 noon, 22 May 2020 if you are opting in to </a:t>
            </a:r>
            <a:r>
              <a:rPr lang="en-IN" sz="2800" dirty="0">
                <a:hlinkClick r:id="rId2"/>
              </a:rPr>
              <a:t>vineetbudhiraja@gmail.com</a:t>
            </a:r>
            <a:endParaRPr lang="en-IN" sz="2800" dirty="0"/>
          </a:p>
          <a:p>
            <a:pPr lvl="1">
              <a:lnSpc>
                <a:spcPct val="150000"/>
              </a:lnSpc>
            </a:pPr>
            <a:r>
              <a:rPr lang="en-US" sz="2600" dirty="0"/>
              <a:t>6/7 participants in each group. Not all group members have to speak. </a:t>
            </a:r>
            <a:endParaRPr lang="en-US" sz="2600" b="1" dirty="0"/>
          </a:p>
        </p:txBody>
      </p:sp>
      <p:pic>
        <p:nvPicPr>
          <p:cNvPr id="5122" name="Picture 2" descr="Blogging addicts, the diary of Hy: October 2010">
            <a:extLst>
              <a:ext uri="{FF2B5EF4-FFF2-40B4-BE49-F238E27FC236}">
                <a16:creationId xmlns:a16="http://schemas.microsoft.com/office/drawing/2014/main" id="{D6C0F56C-58F2-4830-B7EF-781487A40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153" y="642593"/>
            <a:ext cx="1955261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48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809C-EE1F-459E-A769-4FD51420A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Groups and Topics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CD4E0A9-AAB2-4B01-9FD7-CF17566015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57127"/>
              </p:ext>
            </p:extLst>
          </p:nvPr>
        </p:nvGraphicFramePr>
        <p:xfrm>
          <a:off x="1255332" y="1891643"/>
          <a:ext cx="238760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346765535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6738935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Anish Mukherjee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7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Nirav Modi Case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700248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Anshuman Bhatia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5148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Nitin  </a:t>
                      </a:r>
                      <a:r>
                        <a:rPr lang="en-US" sz="1100" u="none" strike="noStrike" dirty="0" err="1">
                          <a:effectLst/>
                        </a:rPr>
                        <a:t>Gorav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658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Santosh Yadav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188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Akanksha Bhardwaj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8768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Anurag Ahlawat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3646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Vikram  Singh Yadav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882538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EC08F2-F204-4600-B9F5-5D6CE1128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38846"/>
              </p:ext>
            </p:extLst>
          </p:nvPr>
        </p:nvGraphicFramePr>
        <p:xfrm>
          <a:off x="7304722" y="3938826"/>
          <a:ext cx="2387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162346308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8843475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Apaar</a:t>
                      </a:r>
                      <a:r>
                        <a:rPr lang="en-US" sz="1100" u="none" strike="noStrike" dirty="0">
                          <a:effectLst/>
                        </a:rPr>
                        <a:t> Sharma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Vijay </a:t>
                      </a:r>
                      <a:r>
                        <a:rPr lang="en-US" sz="1100" u="none" strike="noStrike" dirty="0" err="1">
                          <a:effectLst/>
                        </a:rPr>
                        <a:t>Mallya</a:t>
                      </a:r>
                      <a:r>
                        <a:rPr lang="en-US" sz="1100" u="none" strike="noStrike" dirty="0">
                          <a:effectLst/>
                        </a:rPr>
                        <a:t> Case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743982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Vinay T 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185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Atharva </a:t>
                      </a:r>
                      <a:r>
                        <a:rPr lang="en-US" sz="1100" u="none" strike="noStrike" dirty="0" err="1">
                          <a:effectLst/>
                        </a:rPr>
                        <a:t>Ulangwar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9412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Barinder  kumar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982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Baskar Natarajan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50205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Bharat </a:t>
                      </a:r>
                      <a:r>
                        <a:rPr lang="en-US" sz="1100" u="none" strike="noStrike" dirty="0" err="1">
                          <a:effectLst/>
                        </a:rPr>
                        <a:t>Nadvani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3021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B8BFCB6-567E-4891-A992-D5D3FADCEB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832696"/>
              </p:ext>
            </p:extLst>
          </p:nvPr>
        </p:nvGraphicFramePr>
        <p:xfrm>
          <a:off x="1255332" y="3370079"/>
          <a:ext cx="2387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91442004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6437285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Devender Kumar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Ranbaxy Daiichi Case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269130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Dinesh </a:t>
                      </a:r>
                      <a:r>
                        <a:rPr lang="en-US" sz="1100" u="none" strike="noStrike" dirty="0" err="1">
                          <a:effectLst/>
                        </a:rPr>
                        <a:t>Dorairaj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04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Dr santosh Saklecha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2116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Dr. Rohit Sharma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0344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Geeta Singh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5487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Vivek Agarwal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109185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B3F0BCA-B4B5-4E80-82A0-CA176264F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625638"/>
              </p:ext>
            </p:extLst>
          </p:nvPr>
        </p:nvGraphicFramePr>
        <p:xfrm>
          <a:off x="1255332" y="4848515"/>
          <a:ext cx="2387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325250794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9268797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D </a:t>
                      </a:r>
                      <a:r>
                        <a:rPr lang="en-US" sz="1100" u="none" strike="noStrike" dirty="0" err="1">
                          <a:effectLst/>
                        </a:rPr>
                        <a:t>poonam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Rotomac Scam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795702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Manish </a:t>
                      </a:r>
                      <a:r>
                        <a:rPr lang="en-US" sz="1100" u="none" strike="noStrike" dirty="0" err="1">
                          <a:effectLst/>
                        </a:rPr>
                        <a:t>Pathari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459498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Mukul Gupta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610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Mukul  Pasricha Someshwaran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121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navin Kishore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1712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Dev  </a:t>
                      </a:r>
                      <a:r>
                        <a:rPr lang="en-US" sz="1100" u="none" strike="noStrike" dirty="0" err="1">
                          <a:effectLst/>
                        </a:rPr>
                        <a:t>Rawar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12421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2995B36-EA7A-45B2-B742-B9BCE48A2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177134"/>
              </p:ext>
            </p:extLst>
          </p:nvPr>
        </p:nvGraphicFramePr>
        <p:xfrm>
          <a:off x="4280027" y="1891643"/>
          <a:ext cx="2387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13551768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6334396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Nikki Chadha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Bhushan Steel Case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118809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Parwinder Singh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9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Shalinee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Chuadhry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3347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Phanikumar</a:t>
                      </a:r>
                      <a:r>
                        <a:rPr lang="en-US" sz="1100" u="none" strike="noStrike" dirty="0">
                          <a:effectLst/>
                        </a:rPr>
                        <a:t> 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8490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Pranjal Kumar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6728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Hitesh  Sharma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53552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99D0728-9102-48C1-AA3A-E5D203567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134145"/>
              </p:ext>
            </p:extLst>
          </p:nvPr>
        </p:nvGraphicFramePr>
        <p:xfrm>
          <a:off x="4280027" y="3390186"/>
          <a:ext cx="2387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39924632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5141493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Rohit  Kumar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PMC Bank Scam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991758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Prashanth </a:t>
                      </a:r>
                      <a:r>
                        <a:rPr lang="en-US" sz="1100" u="none" strike="noStrike" dirty="0" err="1">
                          <a:effectLst/>
                        </a:rPr>
                        <a:t>Adiyodi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243779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Puneet Sethi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326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Rahul Sharma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555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Rahul Bansal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369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Rama Krishna </a:t>
                      </a:r>
                      <a:r>
                        <a:rPr lang="en-US" sz="1100" u="none" strike="noStrike" dirty="0" err="1">
                          <a:effectLst/>
                        </a:rPr>
                        <a:t>Kasilanka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0087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863E602-F610-4B89-8C03-471AE0FA0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810771"/>
              </p:ext>
            </p:extLst>
          </p:nvPr>
        </p:nvGraphicFramePr>
        <p:xfrm>
          <a:off x="4280027" y="4848515"/>
          <a:ext cx="2387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7729519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4681230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Om Ranjeet  Prakash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DHFL Scam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412288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Rishikesh Kotian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4122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Sahil  Rana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511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Saikat</a:t>
                      </a:r>
                      <a:r>
                        <a:rPr lang="en-US" sz="1100" u="none" strike="noStrike" dirty="0">
                          <a:effectLst/>
                        </a:rPr>
                        <a:t> Sahoo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7344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Sam Nicholas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612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M </a:t>
                      </a:r>
                      <a:r>
                        <a:rPr lang="en-US" sz="1100" u="none" strike="noStrike" dirty="0" err="1">
                          <a:effectLst/>
                        </a:rPr>
                        <a:t>Jehirul</a:t>
                      </a:r>
                      <a:r>
                        <a:rPr lang="en-US" sz="1100" u="none" strike="noStrike" dirty="0">
                          <a:effectLst/>
                        </a:rPr>
                        <a:t>  Islam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9615831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4AFF01E-0AFA-445D-9C7F-5F7EB8740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033494"/>
              </p:ext>
            </p:extLst>
          </p:nvPr>
        </p:nvGraphicFramePr>
        <p:xfrm>
          <a:off x="7304722" y="2119139"/>
          <a:ext cx="238760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315960549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0537880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Rahul Kumar Gupta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7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INX Media Case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204493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Samarjith</a:t>
                      </a:r>
                      <a:r>
                        <a:rPr lang="en-US" sz="1100" u="none" strike="noStrike" dirty="0">
                          <a:effectLst/>
                        </a:rPr>
                        <a:t> Baskaran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878598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Sarath  Shyamson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8572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Sobha</a:t>
                      </a:r>
                      <a:r>
                        <a:rPr lang="en-US" sz="1100" u="none" strike="noStrike" dirty="0">
                          <a:effectLst/>
                        </a:rPr>
                        <a:t>  </a:t>
                      </a:r>
                      <a:r>
                        <a:rPr lang="en-US" sz="1100" u="none" strike="noStrike" dirty="0" err="1">
                          <a:effectLst/>
                        </a:rPr>
                        <a:t>Trishla</a:t>
                      </a:r>
                      <a:r>
                        <a:rPr lang="en-US" sz="1100" u="none" strike="noStrike" dirty="0">
                          <a:effectLst/>
                        </a:rPr>
                        <a:t> Pathak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6474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Yakanshu</a:t>
                      </a:r>
                      <a:r>
                        <a:rPr lang="en-US" sz="1100" u="none" strike="noStrike" dirty="0">
                          <a:effectLst/>
                        </a:rPr>
                        <a:t>  </a:t>
                      </a:r>
                      <a:r>
                        <a:rPr lang="en-US" sz="1100" u="none" strike="noStrike" dirty="0" err="1">
                          <a:effectLst/>
                        </a:rPr>
                        <a:t>Kakkar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498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Someshwaran Mohankumar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451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Srinivas S 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9837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38FF8E97-F969-4B73-BC46-609CDAC21E51}"/>
              </a:ext>
            </a:extLst>
          </p:cNvPr>
          <p:cNvSpPr/>
          <p:nvPr/>
        </p:nvSpPr>
        <p:spPr>
          <a:xfrm>
            <a:off x="7357502" y="5193004"/>
            <a:ext cx="37676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3 minutes, 3 slides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</a:rPr>
              <a:t>23</a:t>
            </a:r>
            <a:r>
              <a:rPr lang="en-US" sz="3600" b="1" baseline="30000" dirty="0">
                <a:solidFill>
                  <a:srgbClr val="FF0000"/>
                </a:solidFill>
              </a:rPr>
              <a:t>rd</a:t>
            </a:r>
            <a:r>
              <a:rPr lang="en-US" sz="3600" b="1" dirty="0">
                <a:solidFill>
                  <a:srgbClr val="FF0000"/>
                </a:solidFill>
              </a:rPr>
              <a:t> May 2020!</a:t>
            </a:r>
          </a:p>
        </p:txBody>
      </p:sp>
      <p:pic>
        <p:nvPicPr>
          <p:cNvPr id="15" name="Picture 2" descr="Blogging addicts, the diary of Hy: October 2010">
            <a:extLst>
              <a:ext uri="{FF2B5EF4-FFF2-40B4-BE49-F238E27FC236}">
                <a16:creationId xmlns:a16="http://schemas.microsoft.com/office/drawing/2014/main" id="{582CAE19-0CA8-416A-B63C-A97AA5B66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963" y="444157"/>
            <a:ext cx="1955261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E88F48-03B0-492F-BE63-DF3DA3A00856}"/>
              </a:ext>
            </a:extLst>
          </p:cNvPr>
          <p:cNvSpPr/>
          <p:nvPr/>
        </p:nvSpPr>
        <p:spPr>
          <a:xfrm>
            <a:off x="10168382" y="2854695"/>
            <a:ext cx="1291473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pre-send slides latest by 12 noon, 22 May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41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0E752-C187-4DEA-A0E2-A5C4DA97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16D72-F33B-46B9-A0F7-16F1CA649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fraud</a:t>
            </a:r>
          </a:p>
          <a:p>
            <a:r>
              <a:rPr lang="en-US" dirty="0"/>
              <a:t>Who are the main culprits</a:t>
            </a:r>
          </a:p>
          <a:p>
            <a:r>
              <a:rPr lang="en-US" dirty="0"/>
              <a:t>What is the current status</a:t>
            </a:r>
          </a:p>
        </p:txBody>
      </p:sp>
    </p:spTree>
    <p:extLst>
      <p:ext uri="{BB962C8B-B14F-4D97-AF65-F5344CB8AC3E}">
        <p14:creationId xmlns:p14="http://schemas.microsoft.com/office/powerpoint/2010/main" val="3627418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0.05.2012 13:02:48"/>
  <p:tag name="VCT_ORDER" val="1"/>
  <p:tag name="VCT-TEMPLATE" val="Panalpina Master_VCT.potx"/>
  <p:tag name="VCT-COCKPIT-PROP" val="&lt;Title Slide;$Title;Short Title;Location;@Date;[:CONFIDENTIAL:DRAFT:URGENT:DO NOT COPY:CONCEPTUAL:ESTIMATE:EXAMPLE:FOR DISCUSSION:ILLUSTRATIVE:NON-EXHAUSTIVE:PRELIMINARY:TO BE CONFIRMED]Label;&gt;;&lt;Document;$Filename;$Language;Copyright;$NumberOfFirstSlide;&gt;;&lt;Contact;Name;Job Title;Position;Office 1;Phone 1;Office 2;Phone 2;E-Mail;&gt;"/>
  <p:tag name="VCT-COCKPIT-META" val="&lt;Properties;Author;Company;Creation date;Last author;&gt;"/>
  <p:tag name="VCT_TEMPL_ID" val="Panalpina Master_VCT.potx"/>
  <p:tag name="VCT_TEMPL_VERSION" val="2014-10-08"/>
  <p:tag name="VCTMASTER" val="Blank"/>
  <p:tag name="VCT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Short Title}"/>
  <p:tag name="VCTXSHORT TITLE" val="Presentation 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Location}{Date:, MMMM yyyy}"/>
  <p:tag name="VCTXLOCATION" val="Location"/>
  <p:tag name="VCTXDATE" val=", December 20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SubjectTitle"/>
  <p:tag name="DATE" val="10.05.2012 14:03: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Footnote"/>
  <p:tag name="DATE" val="10.05.2012 14:03: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Stamp"/>
  <p:tag name="DATE" val="10.05.2012 14:05: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TopStpCtr"/>
  <p:tag name="DATE" val="10.05.2012 14:05:54"/>
  <p:tag name="VCT_BEGINID" val="20"/>
  <p:tag name="VCT_ENDID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BtmStpCtr"/>
  <p:tag name="DATE" val="10.05.2012 14:05:54"/>
  <p:tag name="VCT_BEGINID" val="20"/>
  <p:tag name="VCT_ENDID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14.25;14.25;35.25;35.25;56.25;56.37496;77.25;56;76.87504;56.37496;77.25;56;76.87504;56.37496;77.25;"/>
  <p:tag name="VCT-BULLETVISIBILITY" val="G ********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Roadmap"/>
  <p:tag name="DATE" val="01.06.2012 14:42:5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Copyright}"/>
  <p:tag name="VCTXCOPYRIGHT" val=" 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ContentArea"/>
  <p:tag name="DATE" val="12.06.2012 17:44:2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XSHORT TITLE" val="Presentation Title"/>
  <p:tag name="STEXT" val="{Label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Short Title}"/>
  <p:tag name="VCTXSHORT TITLE" val="Presentation 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Location}{Date:, MMMM d, yyyy}"/>
  <p:tag name="VCTXLOCATION" val="Location"/>
  <p:tag name="VCTXDATE" val=", December 1, 20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0.14772;35.97787;58.4641;71.95559;89.94456;107.9335;125.9224;143.9113;161.9003;"/>
  <p:tag name="VCT-BULLETVISIBILITY" val="G*****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1/10/2015 19:12:19"/>
  <p:tag name="VCTMASTER" val="LI-Template-Gray-May2013"/>
  <p:tag name="VCTORDER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0.05.2012 13:02:48"/>
  <p:tag name="VCT_ORDER" val="1"/>
  <p:tag name="VCT-TEMPLATE" val="Panalpina Master_VCT.potx"/>
  <p:tag name="VCT-COCKPIT-PROP" val="&lt;Title Slide;$Title;Short Title;Location;@Date;[:CONFIDENTIAL:DRAFT:URGENT:DO NOT COPY:CONCEPTUAL:ESTIMATE:EXAMPLE:FOR DISCUSSION:ILLUSTRATIVE:NON-EXHAUSTIVE:PRELIMINARY:TO BE CONFIRMED]Label;&gt;;&lt;Document;$Filename;$Language;Copyright;$NumberOfFirstSlide;&gt;;&lt;Contact;Name;Job Title;Position;Office 1;Phone 1;Office 2;Phone 2;E-Mail;&gt;"/>
  <p:tag name="VCT-COCKPIT-META" val="&lt;Properties;Author;Company;Creation date;Last author;&gt;"/>
  <p:tag name="VCT_TEMPL_ID" val="Panalpina Master_VCT.potx"/>
  <p:tag name="VCT_TEMPL_VERSION" val="2014-10-08"/>
  <p:tag name="VCTMASTER" val="Blank"/>
  <p:tag name="VCT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Short Title}"/>
  <p:tag name="VCTXSHORT TITLE" val="Presentation Titl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Location}{Date:, MMMM yyyy}"/>
  <p:tag name="VCTXLOCATION" val="Location"/>
  <p:tag name="VCTXDATE" val=", December 20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SubjectTitle"/>
  <p:tag name="DATE" val="10.05.2012 14:03: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Footnote"/>
  <p:tag name="DATE" val="10.05.2012 14:03: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Stamp"/>
  <p:tag name="DATE" val="10.05.2012 14:05:5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TopStpCtr"/>
  <p:tag name="DATE" val="10.05.2012 14:05:54"/>
  <p:tag name="VCT_BEGINID" val="20"/>
  <p:tag name="VCT_ENDID" val="2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BtmStpCtr"/>
  <p:tag name="DATE" val="10.05.2012 14:05:54"/>
  <p:tag name="VCT_BEGINID" val="20"/>
  <p:tag name="VCT_ENDID" val="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14.25;14.25;35.25;35.25;56.25;56.37496;77.25;56;76.87504;56.37496;77.25;56;76.87504;56.37496;77.25;"/>
  <p:tag name="VCT-BULLETVISIBILITY" val="G ********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Roadmap"/>
  <p:tag name="DATE" val="01.06.2012 14:42:5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Copyright}"/>
  <p:tag name="VCTXCOPYRIGHT" val=" 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ContentArea"/>
  <p:tag name="DATE" val="12.06.2012 17:44:2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XSHORT TITLE" val="Presentation Title"/>
  <p:tag name="STEXT" val="{Label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Short Title}"/>
  <p:tag name="VCTXSHORT TITLE" val="Presentation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EXT" val="{Location}{Date:, MMMM d, yyyy}"/>
  <p:tag name="VCTXLOCATION" val="Location"/>
  <p:tag name="VCTXDATE" val=", December 1, 201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BODYSTYLE" val="1"/>
  <p:tag name="VCT-RADIUS" val="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Blank">
  <a:themeElements>
    <a:clrScheme name="Panalpina">
      <a:dk1>
        <a:srgbClr val="000000"/>
      </a:dk1>
      <a:lt1>
        <a:srgbClr val="FFFFFF"/>
      </a:lt1>
      <a:dk2>
        <a:srgbClr val="373C8C"/>
      </a:dk2>
      <a:lt2>
        <a:srgbClr val="D91A26"/>
      </a:lt2>
      <a:accent1>
        <a:srgbClr val="969696"/>
      </a:accent1>
      <a:accent2>
        <a:srgbClr val="B7DBFF"/>
      </a:accent2>
      <a:accent3>
        <a:srgbClr val="DDDDDD"/>
      </a:accent3>
      <a:accent4>
        <a:srgbClr val="D7C142"/>
      </a:accent4>
      <a:accent5>
        <a:srgbClr val="3B466D"/>
      </a:accent5>
      <a:accent6>
        <a:srgbClr val="7AB800"/>
      </a:accent6>
      <a:hlink>
        <a:srgbClr val="373C8C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>
          <a:outerShdw blurRad="50800" dist="25400" dir="2700000" algn="tl" rotWithShape="0">
            <a:schemeClr val="accent1">
              <a:alpha val="40000"/>
            </a:schemeClr>
          </a:outerShdw>
        </a:effectLst>
      </a:spPr>
      <a:bodyPr vert="horz" wrap="square" lIns="90000" tIns="82800" rIns="90000" bIns="46800" rtlCol="0" anchor="t" anchorCtr="0">
        <a:noAutofit/>
      </a:bodyPr>
      <a:lstStyle>
        <a:defPPr>
          <a:spcBef>
            <a:spcPts val="300"/>
          </a:spcBef>
          <a:spcAft>
            <a:spcPts val="300"/>
          </a:spcAft>
          <a:buClr>
            <a:schemeClr val="tx2"/>
          </a:buClr>
          <a:buSzPct val="100000"/>
          <a:defRPr>
            <a:solidFill>
              <a:schemeClr val="tx1"/>
            </a:solidFill>
            <a:latin typeface="Arial"/>
          </a:defRPr>
        </a:defPPr>
      </a:lstStyle>
    </a:spDef>
    <a:txDef>
      <a:spPr>
        <a:noFill/>
      </a:spPr>
      <a:bodyPr vert="horz" wrap="square" lIns="90000" tIns="82800" rIns="90000" bIns="46800" rtlCol="0" anchor="t" anchorCtr="0">
        <a:noAutofit/>
      </a:bodyPr>
      <a:lstStyle>
        <a:defPPr>
          <a:spcBef>
            <a:spcPts val="600"/>
          </a:spcBef>
          <a:spcAft>
            <a:spcPts val="600"/>
          </a:spcAft>
          <a:buClr>
            <a:schemeClr val="tx2"/>
          </a:buClr>
          <a:buSzPct val="100000"/>
          <a:defRPr sz="2000" dirty="0" smtClean="0">
            <a:latin typeface="Arial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LI-Template-Gray-May2013">
  <a:themeElements>
    <a:clrScheme name="LinkedIn-2013">
      <a:dk1>
        <a:srgbClr val="000000"/>
      </a:dk1>
      <a:lt1>
        <a:srgbClr val="FFFFFF"/>
      </a:lt1>
      <a:dk2>
        <a:srgbClr val="3C3D41"/>
      </a:dk2>
      <a:lt2>
        <a:srgbClr val="CDCCCA"/>
      </a:lt2>
      <a:accent1>
        <a:srgbClr val="0072B2"/>
      </a:accent1>
      <a:accent2>
        <a:srgbClr val="8CC73F"/>
      </a:accent2>
      <a:accent3>
        <a:srgbClr val="FF7328"/>
      </a:accent3>
      <a:accent4>
        <a:srgbClr val="C10059"/>
      </a:accent4>
      <a:accent5>
        <a:srgbClr val="E5B624"/>
      </a:accent5>
      <a:accent6>
        <a:srgbClr val="7F7F7F"/>
      </a:accent6>
      <a:hlink>
        <a:srgbClr val="0073B2"/>
      </a:hlink>
      <a:folHlink>
        <a:srgbClr val="0073B2"/>
      </a:folHlink>
    </a:clrScheme>
    <a:fontScheme name="LinkedI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accent1"/>
            </a:gs>
          </a:gsLst>
          <a:lin ang="16200000" scaled="1"/>
          <a:tileRect/>
        </a:gradFill>
        <a:ln w="9525">
          <a:noFill/>
          <a:miter lim="800000"/>
          <a:headEnd/>
          <a:tailEnd/>
        </a:ln>
        <a:effectLst/>
      </a:spPr>
      <a:bodyPr anchor="ctr"/>
      <a:lstStyle>
        <a:defPPr algn="ctr" defTabSz="914400">
          <a:defRPr sz="1600" b="1" dirty="0">
            <a:solidFill>
              <a:schemeClr val="bg1"/>
            </a:solidFill>
            <a:effectLst>
              <a:outerShdw blurRad="12700" dist="12700" dir="5400000" algn="tl" rotWithShape="0">
                <a:srgbClr val="000000">
                  <a:alpha val="27000"/>
                </a:srgbClr>
              </a:outerShdw>
            </a:effectLst>
          </a:defRPr>
        </a:defPPr>
      </a:lstStyle>
    </a:spDef>
    <a:lnDef>
      <a:spPr>
        <a:ln w="6350" cmpd="sng">
          <a:solidFill>
            <a:schemeClr val="accent6">
              <a:lumMod val="7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45720" rIns="91440" bIns="45720" rtlCol="0">
        <a:noAutofit/>
      </a:bodyPr>
      <a:lstStyle>
        <a:defPPr marR="0" algn="l" defTabSz="4572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sz="2000" b="0" i="0" u="none" strike="noStrike" kern="1200" cap="none" spc="0" normalizeH="0" baseline="0" noProof="0" dirty="0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LI-Template-Gray-May2013">
  <a:themeElements>
    <a:clrScheme name="LinkedIn-2013">
      <a:dk1>
        <a:srgbClr val="000000"/>
      </a:dk1>
      <a:lt1>
        <a:srgbClr val="FFFFFF"/>
      </a:lt1>
      <a:dk2>
        <a:srgbClr val="3C3D41"/>
      </a:dk2>
      <a:lt2>
        <a:srgbClr val="CDCCCA"/>
      </a:lt2>
      <a:accent1>
        <a:srgbClr val="0072B2"/>
      </a:accent1>
      <a:accent2>
        <a:srgbClr val="8CC73F"/>
      </a:accent2>
      <a:accent3>
        <a:srgbClr val="FF7328"/>
      </a:accent3>
      <a:accent4>
        <a:srgbClr val="C10059"/>
      </a:accent4>
      <a:accent5>
        <a:srgbClr val="E5B624"/>
      </a:accent5>
      <a:accent6>
        <a:srgbClr val="7F7F7F"/>
      </a:accent6>
      <a:hlink>
        <a:srgbClr val="0073B2"/>
      </a:hlink>
      <a:folHlink>
        <a:srgbClr val="0073B2"/>
      </a:folHlink>
    </a:clrScheme>
    <a:fontScheme name="LinkedI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accent1"/>
            </a:gs>
          </a:gsLst>
          <a:lin ang="16200000" scaled="1"/>
          <a:tileRect/>
        </a:gradFill>
        <a:ln w="9525">
          <a:noFill/>
          <a:miter lim="800000"/>
          <a:headEnd/>
          <a:tailEnd/>
        </a:ln>
        <a:effectLst/>
      </a:spPr>
      <a:bodyPr anchor="ctr"/>
      <a:lstStyle>
        <a:defPPr algn="ctr" defTabSz="914400">
          <a:defRPr sz="1600" b="1" dirty="0">
            <a:solidFill>
              <a:schemeClr val="bg1"/>
            </a:solidFill>
            <a:effectLst>
              <a:outerShdw blurRad="12700" dist="12700" dir="5400000" algn="tl" rotWithShape="0">
                <a:srgbClr val="000000">
                  <a:alpha val="27000"/>
                </a:srgbClr>
              </a:outerShdw>
            </a:effectLst>
          </a:defRPr>
        </a:defPPr>
      </a:lstStyle>
    </a:spDef>
    <a:lnDef>
      <a:spPr>
        <a:ln w="6350" cmpd="sng">
          <a:solidFill>
            <a:schemeClr val="accent6">
              <a:lumMod val="7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45720" rIns="91440" bIns="45720" rtlCol="0">
        <a:noAutofit/>
      </a:bodyPr>
      <a:lstStyle>
        <a:defPPr marR="0" algn="l" defTabSz="4572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>
            <a:schemeClr val="accent1"/>
          </a:buClr>
          <a:buSzTx/>
          <a:buFont typeface="Wingdings" pitchFamily="2" charset="2"/>
          <a:buNone/>
          <a:tabLst/>
          <a:defRPr kumimoji="0" sz="2000" b="0" i="0" u="none" strike="noStrike" kern="1200" cap="none" spc="0" normalizeH="0" baseline="0" noProof="0" dirty="0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Blank">
  <a:themeElements>
    <a:clrScheme name="Panalpina">
      <a:dk1>
        <a:srgbClr val="000000"/>
      </a:dk1>
      <a:lt1>
        <a:srgbClr val="FFFFFF"/>
      </a:lt1>
      <a:dk2>
        <a:srgbClr val="373C8C"/>
      </a:dk2>
      <a:lt2>
        <a:srgbClr val="D91A26"/>
      </a:lt2>
      <a:accent1>
        <a:srgbClr val="969696"/>
      </a:accent1>
      <a:accent2>
        <a:srgbClr val="B7DBFF"/>
      </a:accent2>
      <a:accent3>
        <a:srgbClr val="DDDDDD"/>
      </a:accent3>
      <a:accent4>
        <a:srgbClr val="D7C142"/>
      </a:accent4>
      <a:accent5>
        <a:srgbClr val="3B466D"/>
      </a:accent5>
      <a:accent6>
        <a:srgbClr val="7AB800"/>
      </a:accent6>
      <a:hlink>
        <a:srgbClr val="373C8C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>
          <a:outerShdw blurRad="50800" dist="25400" dir="2700000" algn="tl" rotWithShape="0">
            <a:schemeClr val="accent1">
              <a:alpha val="40000"/>
            </a:schemeClr>
          </a:outerShdw>
        </a:effectLst>
      </a:spPr>
      <a:bodyPr vert="horz" wrap="square" lIns="90000" tIns="82800" rIns="90000" bIns="46800" rtlCol="0" anchor="t" anchorCtr="0">
        <a:noAutofit/>
      </a:bodyPr>
      <a:lstStyle>
        <a:defPPr>
          <a:spcBef>
            <a:spcPts val="300"/>
          </a:spcBef>
          <a:spcAft>
            <a:spcPts val="300"/>
          </a:spcAft>
          <a:buClr>
            <a:schemeClr val="tx2"/>
          </a:buClr>
          <a:buSzPct val="100000"/>
          <a:defRPr>
            <a:solidFill>
              <a:schemeClr val="tx1"/>
            </a:solidFill>
            <a:latin typeface="Arial"/>
          </a:defRPr>
        </a:defPPr>
      </a:lstStyle>
    </a:spDef>
    <a:txDef>
      <a:spPr>
        <a:noFill/>
      </a:spPr>
      <a:bodyPr vert="horz" wrap="square" lIns="90000" tIns="82800" rIns="90000" bIns="46800" rtlCol="0" anchor="t" anchorCtr="0">
        <a:noAutofit/>
      </a:bodyPr>
      <a:lstStyle>
        <a:defPPr>
          <a:spcBef>
            <a:spcPts val="600"/>
          </a:spcBef>
          <a:spcAft>
            <a:spcPts val="600"/>
          </a:spcAft>
          <a:buClr>
            <a:schemeClr val="tx2"/>
          </a:buClr>
          <a:buSzPct val="100000"/>
          <a:defRPr sz="2000" dirty="0" smtClean="0">
            <a:latin typeface="Arial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243</Words>
  <Application>Microsoft Office PowerPoint</Application>
  <PresentationFormat>Widescreen</PresentationFormat>
  <Paragraphs>72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</vt:i4>
      </vt:variant>
    </vt:vector>
  </HeadingPairs>
  <TitlesOfParts>
    <vt:vector size="17" baseType="lpstr">
      <vt:lpstr>Arial</vt:lpstr>
      <vt:lpstr>Arial Narrow</vt:lpstr>
      <vt:lpstr>Calibri</vt:lpstr>
      <vt:lpstr>Garamond</vt:lpstr>
      <vt:lpstr>Lucida Grande</vt:lpstr>
      <vt:lpstr>Merriweather Sans</vt:lpstr>
      <vt:lpstr>Symbol</vt:lpstr>
      <vt:lpstr>Times</vt:lpstr>
      <vt:lpstr>Wingdings</vt:lpstr>
      <vt:lpstr>SavonVTI</vt:lpstr>
      <vt:lpstr>Blank</vt:lpstr>
      <vt:lpstr>LI-Template-Gray-May2013</vt:lpstr>
      <vt:lpstr>1_LI-Template-Gray-May2013</vt:lpstr>
      <vt:lpstr>1_Blank</vt:lpstr>
      <vt:lpstr>..Optional</vt:lpstr>
      <vt:lpstr>Groups and Topics </vt:lpstr>
      <vt:lpstr>Expected Content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the Legal Foundation for a Startup</dc:title>
  <dc:creator>Vineet Budhiraja</dc:creator>
  <cp:lastModifiedBy>Vineet Budhiraja</cp:lastModifiedBy>
  <cp:revision>2</cp:revision>
  <dcterms:created xsi:type="dcterms:W3CDTF">2020-05-16T11:05:51Z</dcterms:created>
  <dcterms:modified xsi:type="dcterms:W3CDTF">2020-05-17T08:02:23Z</dcterms:modified>
</cp:coreProperties>
</file>