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478" r:id="rId2"/>
    <p:sldId id="479" r:id="rId3"/>
    <p:sldId id="480" r:id="rId4"/>
    <p:sldId id="464" r:id="rId5"/>
    <p:sldId id="465" r:id="rId6"/>
    <p:sldId id="469" r:id="rId7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0" autoAdjust="0"/>
    <p:restoredTop sz="92181" autoAdjust="0"/>
  </p:normalViewPr>
  <p:slideViewPr>
    <p:cSldViewPr>
      <p:cViewPr varScale="1">
        <p:scale>
          <a:sx n="108" d="100"/>
          <a:sy n="108" d="100"/>
        </p:scale>
        <p:origin x="15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7834B-3D97-4A71-BB8E-217BFCD88037}" type="datetimeFigureOut">
              <a:rPr lang="en-US" smtClean="0"/>
              <a:pPr/>
              <a:t>11/23/19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8835C-D0C9-44E8-B8A9-D8BD8D69D1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94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1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93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024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93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31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0DFA-B482-4AD0-A536-856EB395CEA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6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91A0-DBBD-4B31-8F18-71CA038969DB}" type="datetime1">
              <a:rPr lang="en-US" smtClean="0"/>
              <a:t>11/23/19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9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9E94-FB8C-457F-BB7F-4194D615C25B}" type="datetime1">
              <a:rPr lang="en-US" smtClean="0"/>
              <a:t>11/23/19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9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9F4B3-1982-4F05-9F1F-97F44854D903}" type="datetime1">
              <a:rPr lang="en-US" smtClean="0"/>
              <a:t>11/23/19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7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C020-C076-4672-8C30-B89DDA9D5DCF}" type="datetime1">
              <a:rPr lang="en-US" smtClean="0"/>
              <a:t>11/23/19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5E1-BD23-432B-92F4-4ABE608B7EE8}" type="datetime1">
              <a:rPr lang="en-US" smtClean="0"/>
              <a:t>11/23/19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0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CFCC-62EF-4ADB-AA9C-03C9E55D2DA2}" type="datetime1">
              <a:rPr lang="en-US" smtClean="0"/>
              <a:t>11/23/19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2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0BC14-3E2E-4E3D-A18E-B2C4789C5E27}" type="datetime1">
              <a:rPr lang="en-US" smtClean="0"/>
              <a:t>11/23/19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E0B39-70E2-4A19-AC36-730D7D880AA7}" type="datetime1">
              <a:rPr lang="en-US" smtClean="0"/>
              <a:t>11/23/19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DB942-ABBE-4FA8-9E04-E27CE7BED3DD}" type="datetime1">
              <a:rPr lang="en-US" smtClean="0"/>
              <a:t>11/23/19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0CFD-6950-4D53-A82B-9C46EAF25D33}" type="datetime1">
              <a:rPr lang="en-US" smtClean="0"/>
              <a:t>11/23/19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6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32FE6-93C7-4F82-9214-95BE6FB3B07F}" type="datetime1">
              <a:rPr lang="en-US" smtClean="0"/>
              <a:t>11/23/19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5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A18F7-902F-426E-A20D-84BF1510F428}" type="datetime1">
              <a:rPr lang="en-US" smtClean="0"/>
              <a:t>11/23/19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46658-3063-40DA-9A91-F8BA208E6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8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D9E547-48F6-40EE-9DE6-16452D5E4BDB}"/>
              </a:ext>
            </a:extLst>
          </p:cNvPr>
          <p:cNvSpPr txBox="1"/>
          <p:nvPr/>
        </p:nvSpPr>
        <p:spPr>
          <a:xfrm>
            <a:off x="2247900" y="911133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Productivity vs. Efficiency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43A38D-2B14-409B-B27A-337FDF98B3D2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2286000"/>
          <a:ext cx="7239000" cy="22860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3741267149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1874134999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3140953388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Plant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Plant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51617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3600" dirty="0"/>
                        <a:t>8-hour shift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3472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3600" dirty="0"/>
                        <a:t>Capacity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383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8E7FAB1-716D-4CBE-99FF-EEE27499824C}"/>
              </a:ext>
            </a:extLst>
          </p:cNvPr>
          <p:cNvSpPr txBox="1"/>
          <p:nvPr/>
        </p:nvSpPr>
        <p:spPr>
          <a:xfrm>
            <a:off x="1905000" y="5058539"/>
            <a:ext cx="594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Which plant is more productive?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Which plant is more efficient?</a:t>
            </a:r>
          </a:p>
        </p:txBody>
      </p:sp>
    </p:spTree>
    <p:extLst>
      <p:ext uri="{BB962C8B-B14F-4D97-AF65-F5344CB8AC3E}">
        <p14:creationId xmlns:p14="http://schemas.microsoft.com/office/powerpoint/2010/main" val="62413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6E6B0F-D692-4894-88C7-57BA16B5A450}"/>
              </a:ext>
            </a:extLst>
          </p:cNvPr>
          <p:cNvSpPr/>
          <p:nvPr/>
        </p:nvSpPr>
        <p:spPr>
          <a:xfrm>
            <a:off x="33130" y="685800"/>
            <a:ext cx="91108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Bob sells $10,000 worth of insurance during the month while Joe sells $9,000,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is more productive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AFF37E-96C5-46EF-9917-84A7373DCBAA}"/>
              </a:ext>
            </a:extLst>
          </p:cNvPr>
          <p:cNvSpPr/>
          <p:nvPr/>
        </p:nvSpPr>
        <p:spPr>
          <a:xfrm>
            <a:off x="-9939" y="3581400"/>
            <a:ext cx="91473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Bob sells $10,000 worth of insurance during the month (and incurs traveling expense of $3000), while Joe sells $9,000 (incurs $100 of phone expense)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is more efficient?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1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AEAB46-ECBE-4A92-99FB-2670BE334255}"/>
              </a:ext>
            </a:extLst>
          </p:cNvPr>
          <p:cNvSpPr/>
          <p:nvPr/>
        </p:nvSpPr>
        <p:spPr>
          <a:xfrm>
            <a:off x="4011" y="717884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 furniture dealer deals in only two items–tables and chairs. He has Rs 50,000 to invest and has storage space of at most 60 pieces. A table costs Rs 2500 and a chair Rs 500. He estimates that from the sale of one table, he can make a profit of Rs 250 and that from the sale of one chair a profit of Rs 75. He wants to know how many tables and chairs he should buy from the available money so as to </a:t>
            </a:r>
            <a:r>
              <a:rPr lang="en-US" sz="2800" dirty="0" err="1"/>
              <a:t>maximise</a:t>
            </a:r>
            <a:r>
              <a:rPr lang="en-US" sz="2800" dirty="0"/>
              <a:t> his total profit, assuming that he can sell all the items which he buys.</a:t>
            </a:r>
          </a:p>
        </p:txBody>
      </p:sp>
    </p:spTree>
    <p:extLst>
      <p:ext uri="{BB962C8B-B14F-4D97-AF65-F5344CB8AC3E}">
        <p14:creationId xmlns:p14="http://schemas.microsoft.com/office/powerpoint/2010/main" val="123710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CA571-BEA0-4CD2-9F6C-7020FA55958E}"/>
              </a:ext>
            </a:extLst>
          </p:cNvPr>
          <p:cNvSpPr/>
          <p:nvPr/>
        </p:nvSpPr>
        <p:spPr>
          <a:xfrm>
            <a:off x="0" y="68580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The liquid portion of a diet is to provide at least 300 calories, 36 units of vitamin A, and 90 units of vitamin C daily. A cup of dietary drink X provides 60 calories, 12 units of vitamin A, and 10 units of vitamin C. A cup of dietary drink Y provides 60 calories, 6 units of vitamin A, and 30 units of vitamin C. Now, suppose that dietary drink X costs $0.12 per cup and drink Y costs $0.15 per cup. How many cups of each drink should be consumed each day to minimize the cost and still meet the stated daily requirements</a:t>
            </a:r>
          </a:p>
        </p:txBody>
      </p:sp>
    </p:spTree>
    <p:extLst>
      <p:ext uri="{BB962C8B-B14F-4D97-AF65-F5344CB8AC3E}">
        <p14:creationId xmlns:p14="http://schemas.microsoft.com/office/powerpoint/2010/main" val="890982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/>
              <a:t>Operational Excellence </a:t>
            </a:r>
            <a:endParaRPr lang="en-US" sz="3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CA571-BEA0-4CD2-9F6C-7020FA55958E}"/>
              </a:ext>
            </a:extLst>
          </p:cNvPr>
          <p:cNvSpPr/>
          <p:nvPr/>
        </p:nvSpPr>
        <p:spPr>
          <a:xfrm>
            <a:off x="0" y="6858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97E92E-0F1D-4661-A2C6-BA09E7816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7410"/>
            <a:ext cx="9217180" cy="521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0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2E2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Operational Excellence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CA571-BEA0-4CD2-9F6C-7020FA55958E}"/>
              </a:ext>
            </a:extLst>
          </p:cNvPr>
          <p:cNvSpPr/>
          <p:nvPr/>
        </p:nvSpPr>
        <p:spPr>
          <a:xfrm>
            <a:off x="0" y="6858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08C9CD-AB81-4C28-844B-72966C458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880" y="3659119"/>
            <a:ext cx="5477178" cy="2819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E320E-9150-4705-9130-B63109AA8CEA}"/>
              </a:ext>
            </a:extLst>
          </p:cNvPr>
          <p:cNvSpPr txBox="1"/>
          <p:nvPr/>
        </p:nvSpPr>
        <p:spPr>
          <a:xfrm>
            <a:off x="0" y="836406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Scheduling Nurses in individual shifts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Contract requires the employees to work 8 consecutive hours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u="sng" dirty="0">
                <a:solidFill>
                  <a:srgbClr val="FF0000"/>
                </a:solidFill>
              </a:rPr>
              <a:t>Give your recommended plan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C4A8B05-234E-4B6C-9548-BDF5EB1E1A0F}"/>
              </a:ext>
            </a:extLst>
          </p:cNvPr>
          <p:cNvGrpSpPr/>
          <p:nvPr/>
        </p:nvGrpSpPr>
        <p:grpSpPr>
          <a:xfrm>
            <a:off x="2821555" y="2426741"/>
            <a:ext cx="6322445" cy="1077218"/>
            <a:chOff x="3279058" y="3025818"/>
            <a:chExt cx="6322445" cy="107721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54FD91-A821-4BE2-A9E6-51C824716C0E}"/>
                </a:ext>
              </a:extLst>
            </p:cNvPr>
            <p:cNvSpPr txBox="1"/>
            <p:nvPr/>
          </p:nvSpPr>
          <p:spPr>
            <a:xfrm>
              <a:off x="3279058" y="3291455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Shifts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42BB5D-6A12-4D9B-B5C4-1CE25B39F662}"/>
                </a:ext>
              </a:extLst>
            </p:cNvPr>
            <p:cNvSpPr txBox="1"/>
            <p:nvPr/>
          </p:nvSpPr>
          <p:spPr>
            <a:xfrm>
              <a:off x="5715303" y="3025818"/>
              <a:ext cx="3886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Minimum strength needed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3337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6655</TotalTime>
  <Words>352</Words>
  <Application>Microsoft Macintosh PowerPoint</Application>
  <PresentationFormat>On-screen Show (4:3)</PresentationFormat>
  <Paragraphs>32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D37589</dc:creator>
  <cp:lastModifiedBy>ajay@uptop.in</cp:lastModifiedBy>
  <cp:revision>1034</cp:revision>
  <cp:lastPrinted>2015-04-08T12:26:57Z</cp:lastPrinted>
  <dcterms:created xsi:type="dcterms:W3CDTF">2015-01-24T04:54:42Z</dcterms:created>
  <dcterms:modified xsi:type="dcterms:W3CDTF">2019-11-23T10:45:14Z</dcterms:modified>
</cp:coreProperties>
</file>