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76" r:id="rId2"/>
    <p:sldId id="275" r:id="rId3"/>
    <p:sldId id="256" r:id="rId4"/>
    <p:sldId id="257" r:id="rId5"/>
    <p:sldId id="277" r:id="rId6"/>
    <p:sldId id="278" r:id="rId7"/>
    <p:sldId id="259" r:id="rId8"/>
    <p:sldId id="281" r:id="rId9"/>
    <p:sldId id="282" r:id="rId10"/>
    <p:sldId id="283" r:id="rId11"/>
    <p:sldId id="260" r:id="rId12"/>
    <p:sldId id="279" r:id="rId13"/>
    <p:sldId id="263" r:id="rId14"/>
    <p:sldId id="280" r:id="rId15"/>
    <p:sldId id="264" r:id="rId16"/>
    <p:sldId id="265" r:id="rId17"/>
    <p:sldId id="266" r:id="rId18"/>
    <p:sldId id="267" r:id="rId19"/>
    <p:sldId id="269" r:id="rId20"/>
    <p:sldId id="271" r:id="rId21"/>
    <p:sldId id="272" r:id="rId22"/>
    <p:sldId id="273" r:id="rId23"/>
    <p:sldId id="284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2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F50971-FC85-47AB-B461-36BB28A4745D}" type="datetimeFigureOut">
              <a:rPr lang="en-IN" smtClean="0"/>
              <a:t>27-02-2021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9982D0-1037-44B9-A94A-6E1B020D979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928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9982D0-1037-44B9-A94A-6E1B020D9799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854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>Theory of Constraint</a:t>
            </a:r>
            <a:endParaRPr lang="en-IN" b="1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7239000" cy="1752600"/>
          </a:xfrm>
        </p:spPr>
        <p:txBody>
          <a:bodyPr>
            <a:noAutofit/>
          </a:bodyPr>
          <a:lstStyle/>
          <a:p>
            <a:r>
              <a:rPr lang="en-IN" sz="2400" dirty="0" err="1" smtClean="0">
                <a:solidFill>
                  <a:srgbClr val="C00000"/>
                </a:solidFill>
                <a:latin typeface="Algerian" panose="04020705040A02060702" pitchFamily="82" charset="0"/>
              </a:rPr>
              <a:t>Dr.</a:t>
            </a:r>
            <a:r>
              <a:rPr lang="en-IN" sz="2400" dirty="0" smtClean="0">
                <a:solidFill>
                  <a:srgbClr val="C00000"/>
                </a:solidFill>
                <a:latin typeface="Algerian" panose="04020705040A02060702" pitchFamily="82" charset="0"/>
              </a:rPr>
              <a:t> </a:t>
            </a:r>
            <a:r>
              <a:rPr lang="en-IN" sz="2400" dirty="0" err="1" smtClean="0">
                <a:solidFill>
                  <a:srgbClr val="C00000"/>
                </a:solidFill>
                <a:latin typeface="Algerian" panose="04020705040A02060702" pitchFamily="82" charset="0"/>
              </a:rPr>
              <a:t>Mahamaya</a:t>
            </a:r>
            <a:r>
              <a:rPr lang="en-IN" sz="2400" dirty="0" smtClean="0">
                <a:solidFill>
                  <a:srgbClr val="C00000"/>
                </a:solidFill>
                <a:latin typeface="Algerian" panose="04020705040A02060702" pitchFamily="82" charset="0"/>
              </a:rPr>
              <a:t> </a:t>
            </a:r>
            <a:r>
              <a:rPr lang="en-IN" sz="2400" dirty="0" err="1" smtClean="0">
                <a:solidFill>
                  <a:srgbClr val="C00000"/>
                </a:solidFill>
                <a:latin typeface="Algerian" panose="04020705040A02060702" pitchFamily="82" charset="0"/>
              </a:rPr>
              <a:t>Mohanty</a:t>
            </a:r>
            <a:endParaRPr lang="en-IN" sz="2400" dirty="0" smtClean="0">
              <a:solidFill>
                <a:srgbClr val="C00000"/>
              </a:solidFill>
              <a:latin typeface="Algerian" panose="04020705040A02060702" pitchFamily="82" charset="0"/>
            </a:endParaRPr>
          </a:p>
          <a:p>
            <a:r>
              <a:rPr lang="en-IN" sz="2400" dirty="0" smtClean="0">
                <a:solidFill>
                  <a:srgbClr val="C00000"/>
                </a:solidFill>
                <a:latin typeface="Algerian" panose="04020705040A02060702" pitchFamily="82" charset="0"/>
              </a:rPr>
              <a:t>Assistant Professor</a:t>
            </a:r>
          </a:p>
          <a:p>
            <a:r>
              <a:rPr lang="en-IN" sz="2400" dirty="0" smtClean="0">
                <a:solidFill>
                  <a:srgbClr val="C00000"/>
                </a:solidFill>
                <a:latin typeface="Algerian" panose="04020705040A02060702" pitchFamily="82" charset="0"/>
              </a:rPr>
              <a:t>Operations &amp; Supply Chain Management</a:t>
            </a:r>
          </a:p>
          <a:p>
            <a:r>
              <a:rPr lang="en-IN" sz="2400" dirty="0" smtClean="0">
                <a:solidFill>
                  <a:srgbClr val="C00000"/>
                </a:solidFill>
                <a:latin typeface="Algerian" panose="04020705040A02060702" pitchFamily="82" charset="0"/>
              </a:rPr>
              <a:t>IIM </a:t>
            </a:r>
            <a:r>
              <a:rPr lang="en-IN" sz="2400" dirty="0" err="1" smtClean="0">
                <a:solidFill>
                  <a:srgbClr val="C00000"/>
                </a:solidFill>
                <a:latin typeface="Algerian" panose="04020705040A02060702" pitchFamily="82" charset="0"/>
              </a:rPr>
              <a:t>Rohtak</a:t>
            </a:r>
            <a:endParaRPr lang="en-IN" sz="2400" dirty="0">
              <a:solidFill>
                <a:srgbClr val="C00000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5680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70" y="990600"/>
            <a:ext cx="900946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785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143000"/>
            <a:ext cx="8568538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40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5400"/>
            <a:ext cx="8941699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331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508" y="1271587"/>
            <a:ext cx="8591583" cy="307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29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447800"/>
            <a:ext cx="8686083" cy="362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708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887" y="166687"/>
            <a:ext cx="7896225" cy="652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953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433" y="762000"/>
            <a:ext cx="9256097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9961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228600"/>
            <a:ext cx="5948362" cy="5992919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97636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304800"/>
            <a:ext cx="6553199" cy="1600200"/>
          </a:xfrm>
          <a:prstGeom prst="rect">
            <a:avLst/>
          </a:prstGeom>
          <a:ln w="76200">
            <a:solidFill>
              <a:srgbClr val="FFFF0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80" y="2362200"/>
            <a:ext cx="7086437" cy="4319588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07634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447800"/>
            <a:ext cx="8568678" cy="330041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029270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04776"/>
            <a:ext cx="6581775" cy="469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276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28600"/>
            <a:ext cx="6238875" cy="22383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3505200"/>
            <a:ext cx="5857875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183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524000"/>
            <a:ext cx="8357134" cy="3500438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728854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457200"/>
            <a:ext cx="7339012" cy="5973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396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212" y="833437"/>
            <a:ext cx="7267575" cy="51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7087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87" y="700087"/>
            <a:ext cx="7591425" cy="545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7697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437" y="1328737"/>
            <a:ext cx="7477125" cy="420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105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812" y="1019175"/>
            <a:ext cx="7572375" cy="481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6895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87" y="976312"/>
            <a:ext cx="7591425" cy="490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0900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437" y="538162"/>
            <a:ext cx="7477125" cy="578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0343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187" y="357187"/>
            <a:ext cx="7667625" cy="614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813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52400"/>
            <a:ext cx="9132952" cy="5029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5410200"/>
            <a:ext cx="9132952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9440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</TotalTime>
  <Words>17</Words>
  <Application>Microsoft Office PowerPoint</Application>
  <PresentationFormat>On-screen Show (4:3)</PresentationFormat>
  <Paragraphs>6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Algerian</vt:lpstr>
      <vt:lpstr>Arial</vt:lpstr>
      <vt:lpstr>Calibri</vt:lpstr>
      <vt:lpstr>Office Theme</vt:lpstr>
      <vt:lpstr>Theory of Constraint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Theory of Constraint</dc:title>
  <dc:creator>mahamaya mohanty</dc:creator>
  <cp:lastModifiedBy>mahamaya mohanty</cp:lastModifiedBy>
  <cp:revision>20</cp:revision>
  <dcterms:created xsi:type="dcterms:W3CDTF">2006-08-16T00:00:00Z</dcterms:created>
  <dcterms:modified xsi:type="dcterms:W3CDTF">2021-02-27T08:26:25Z</dcterms:modified>
</cp:coreProperties>
</file>