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68" r:id="rId4"/>
    <p:sldId id="270" r:id="rId5"/>
    <p:sldId id="271" r:id="rId6"/>
    <p:sldId id="272" r:id="rId7"/>
    <p:sldId id="273" r:id="rId8"/>
    <p:sldId id="274" r:id="rId9"/>
    <p:sldId id="275" r:id="rId10"/>
    <p:sldId id="278" r:id="rId11"/>
    <p:sldId id="279" r:id="rId12"/>
    <p:sldId id="280" r:id="rId13"/>
    <p:sldId id="27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9B693-6F72-4C00-9E14-AD800CCF7E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B80C20-025B-4A77-9A99-4C0955A018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DB57FF-63CD-4BE6-89BD-879DFEBAD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FF875-172C-4E0C-96E4-A6915CF9041B}" type="datetimeFigureOut">
              <a:rPr lang="en-IN" smtClean="0"/>
              <a:t>07-01-2024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15927B-C74F-4D28-BF97-F62DC7EC0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06103A-5680-4753-B3EF-8F81935E8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CA016-20C9-4683-9BDF-3493938212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2976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BD8B9-7D2E-437D-9614-DCBB3D60E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BA2A8F-81BA-498E-B327-8738A41DD0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AD011-9833-4689-AF9B-580AEC1C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FF875-172C-4E0C-96E4-A6915CF9041B}" type="datetimeFigureOut">
              <a:rPr lang="en-IN" smtClean="0"/>
              <a:t>07-01-2024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2A1991-C446-461F-9A9D-E42E80FBC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A5959D-32A4-48AF-AAF9-6835B7B10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CA016-20C9-4683-9BDF-3493938212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7021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0693A-A704-4A6F-A908-651070782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823052-C596-458C-843F-15E98325EB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0248CC-89D1-475B-A10C-66C881CAE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FF875-172C-4E0C-96E4-A6915CF9041B}" type="datetimeFigureOut">
              <a:rPr lang="en-IN" smtClean="0"/>
              <a:t>07-01-2024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35E7B2-DFB5-4791-B6F8-3EE78046A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A89013-F486-40FD-8FE9-AADD7CE8E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CA016-20C9-4683-9BDF-3493938212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5196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76502-8755-4ED0-8540-641412C63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1AC6B9-660B-41F0-97FF-2831EBDB64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93C764-3531-4B8D-B765-66C54CDD3E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0F334D-499E-422A-92F3-31707F6BB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FF875-172C-4E0C-96E4-A6915CF9041B}" type="datetimeFigureOut">
              <a:rPr lang="en-IN" smtClean="0"/>
              <a:t>07-01-2024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D323D6-44B9-47A3-873F-BBA89B5F8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463035-9D29-40CE-B6D1-285F3FD5B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CA016-20C9-4683-9BDF-3493938212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3233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BD01B-7AEE-4B93-BCA0-AD8F4249B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87FAB6-F514-45C9-A2D3-BDF5D152EA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D2FBA7-2467-412E-9768-7D54AB1D55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F8E367-A4A2-449F-B65F-CB684E9422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3D2107-F2BF-40BF-99B7-E2BC76F50C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F632F3-FFB2-4B64-BDA6-AD9033594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FF875-172C-4E0C-96E4-A6915CF9041B}" type="datetimeFigureOut">
              <a:rPr lang="en-IN" smtClean="0"/>
              <a:t>07-01-2024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1E59AB-1BA1-4231-BFA0-C1324E407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2FFA92-0766-4E63-B100-264504E6F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CA016-20C9-4683-9BDF-3493938212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4347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87097-074B-4156-A2C0-E104086FB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A9E441-FC01-4ED3-92A2-1894D8EA5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FF875-172C-4E0C-96E4-A6915CF9041B}" type="datetimeFigureOut">
              <a:rPr lang="en-IN" smtClean="0"/>
              <a:t>07-01-2024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2A0ACE-865D-4B4B-80F2-4E7902100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82BDCF-F460-4250-80C0-DD97E4AD3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CA016-20C9-4683-9BDF-3493938212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6376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E4B303-8679-4E56-8436-F5817D954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FF875-172C-4E0C-96E4-A6915CF9041B}" type="datetimeFigureOut">
              <a:rPr lang="en-IN" smtClean="0"/>
              <a:t>07-01-2024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88AC6E-7C63-4FA4-8FDB-FC7177142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885C7D-9231-48FB-A777-212C7D162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CA016-20C9-4683-9BDF-3493938212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87803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29A6D-58EE-49A3-B3F9-CA9C58BD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7A710-FAC1-4FC2-BFB2-FA447EA8EB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4F6631-C0FE-4DD9-8FF4-DD3A023E51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C78165-A97D-43FB-B7FB-1FE8FDEB4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FF875-172C-4E0C-96E4-A6915CF9041B}" type="datetimeFigureOut">
              <a:rPr lang="en-IN" smtClean="0"/>
              <a:t>07-01-2024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1C170-7409-4DDB-8869-1E533C245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5FC2C4-BC9A-4D08-A74E-3E09716C5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CA016-20C9-4683-9BDF-3493938212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359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5892E-2A5B-41A8-BE3A-8898BE054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45A408-D30D-49AA-B11C-294C84AE0D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F8A922-490B-4045-B410-2F1F3EBC19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DAA66-5DAB-4596-8D8B-F79DBC0EE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FF875-172C-4E0C-96E4-A6915CF9041B}" type="datetimeFigureOut">
              <a:rPr lang="en-IN" smtClean="0"/>
              <a:t>07-01-2024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9CAC1F-AE66-480C-8E3C-F0B334311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669C04-FBCC-407A-8F20-0EE6304EC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CA016-20C9-4683-9BDF-3493938212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5271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C71C6-7C47-49EC-A0BC-6ADFF71AF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26DC0B-5126-4E3B-9718-5C10CD4AC6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CFB575-7458-49EA-8C50-0F654176C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FF875-172C-4E0C-96E4-A6915CF9041B}" type="datetimeFigureOut">
              <a:rPr lang="en-IN" smtClean="0"/>
              <a:t>07-01-2024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78E903-8522-47F3-9D98-B615DBE7D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E4E582-6A82-4010-A243-F5CE7A88B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CA016-20C9-4683-9BDF-3493938212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967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9A46C3-49EE-4C07-9629-F318736D8A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8605F2-71D9-45B6-B07B-FE6F23E322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4BF647-AC98-4629-BE48-C2D611C93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FF875-172C-4E0C-96E4-A6915CF9041B}" type="datetimeFigureOut">
              <a:rPr lang="en-IN" smtClean="0"/>
              <a:t>07-01-2024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4BA8FD-7BEA-4196-AB10-C8443EEEE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79116-6562-47A3-AAA4-3B26C1BC5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CA016-20C9-4683-9BDF-3493938212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7180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9FE023-D0D3-4C9D-A022-4770759C8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028E53-B4BC-448B-A3F3-74038C4FD7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241671-FE18-4365-AA52-D3CC95D762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FFF875-172C-4E0C-96E4-A6915CF9041B}" type="datetimeFigureOut">
              <a:rPr lang="en-IN" smtClean="0"/>
              <a:t>07-01-2024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9D7F5-8369-406A-8E38-93582CE780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61666-E008-4F14-94E5-CB3432057D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CA016-20C9-4683-9BDF-3493938212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3419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ow to create NumPy arrays from scratch? | by Tanu N Prabhu | Towards Data  Science">
            <a:extLst>
              <a:ext uri="{FF2B5EF4-FFF2-40B4-BE49-F238E27FC236}">
                <a16:creationId xmlns:a16="http://schemas.microsoft.com/office/drawing/2014/main" id="{A391D1D8-F3C6-446D-B6F4-85410B2BD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5431" y="2111604"/>
            <a:ext cx="7286625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8580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D1EE5-21A2-48BD-B3F5-4760BC34C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Numpy</a:t>
            </a:r>
            <a:r>
              <a:rPr lang="en-IN" dirty="0"/>
              <a:t> (Numerical Python)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8E7E55-33BC-4E7B-BDB0-3B051534B8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Working with arrays 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Much faster that traditional data structures in Python </a:t>
            </a:r>
          </a:p>
          <a:p>
            <a:pPr marL="0" indent="0">
              <a:buNone/>
            </a:pPr>
            <a:r>
              <a:rPr lang="en-IN" dirty="0"/>
              <a:t>Why (?)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44384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382C4-55B5-4EF2-8858-30F818F42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840" y="748665"/>
            <a:ext cx="10515600" cy="435133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IN" dirty="0"/>
              <a:t># </a:t>
            </a:r>
            <a:r>
              <a:rPr lang="en-IN" dirty="0" err="1"/>
              <a:t>numpy</a:t>
            </a:r>
            <a:endParaRPr lang="en-IN" dirty="0"/>
          </a:p>
          <a:p>
            <a:pPr marL="0" indent="0">
              <a:buNone/>
            </a:pPr>
            <a:r>
              <a:rPr lang="en-IN" dirty="0"/>
              <a:t>import </a:t>
            </a:r>
            <a:r>
              <a:rPr lang="en-IN" dirty="0" err="1"/>
              <a:t>numpy</a:t>
            </a:r>
            <a:endParaRPr lang="en-IN" dirty="0"/>
          </a:p>
          <a:p>
            <a:pPr marL="0" indent="0">
              <a:buNone/>
            </a:pPr>
            <a:r>
              <a:rPr lang="en-IN" dirty="0"/>
              <a:t>print('</a:t>
            </a:r>
            <a:r>
              <a:rPr lang="en-IN" dirty="0" err="1"/>
              <a:t>numpy</a:t>
            </a:r>
            <a:r>
              <a:rPr lang="en-IN" dirty="0"/>
              <a:t>: {}'.format(</a:t>
            </a:r>
            <a:r>
              <a:rPr lang="en-IN" dirty="0" err="1"/>
              <a:t>numpy</a:t>
            </a:r>
            <a:r>
              <a:rPr lang="en-IN" dirty="0"/>
              <a:t>.__version__))</a:t>
            </a:r>
          </a:p>
          <a:p>
            <a:pPr marL="0" indent="0">
              <a:buNone/>
            </a:pPr>
            <a:r>
              <a:rPr lang="en-IN" dirty="0"/>
              <a:t># matplotlib</a:t>
            </a:r>
          </a:p>
          <a:p>
            <a:pPr marL="0" indent="0">
              <a:buNone/>
            </a:pPr>
            <a:r>
              <a:rPr lang="en-IN" dirty="0"/>
              <a:t>import matplotlib</a:t>
            </a:r>
          </a:p>
          <a:p>
            <a:pPr marL="0" indent="0">
              <a:buNone/>
            </a:pPr>
            <a:r>
              <a:rPr lang="en-IN" dirty="0"/>
              <a:t>print('matplotlib: {}'.format(</a:t>
            </a:r>
            <a:r>
              <a:rPr lang="en-IN" dirty="0" err="1"/>
              <a:t>matplotlib.__version</a:t>
            </a:r>
            <a:r>
              <a:rPr lang="en-IN" dirty="0"/>
              <a:t>__))</a:t>
            </a:r>
          </a:p>
          <a:p>
            <a:pPr marL="0" indent="0">
              <a:buNone/>
            </a:pPr>
            <a:r>
              <a:rPr lang="en-IN" dirty="0"/>
              <a:t># pandas</a:t>
            </a:r>
          </a:p>
          <a:p>
            <a:pPr marL="0" indent="0">
              <a:buNone/>
            </a:pPr>
            <a:r>
              <a:rPr lang="en-IN" dirty="0"/>
              <a:t>import pandas</a:t>
            </a:r>
          </a:p>
          <a:p>
            <a:pPr marL="0" indent="0">
              <a:buNone/>
            </a:pPr>
            <a:r>
              <a:rPr lang="en-IN" dirty="0"/>
              <a:t>print('pandas: {}'.format(</a:t>
            </a:r>
            <a:r>
              <a:rPr lang="en-IN" dirty="0" err="1"/>
              <a:t>pandas.__version</a:t>
            </a:r>
            <a:r>
              <a:rPr lang="en-IN" dirty="0"/>
              <a:t>__))</a:t>
            </a:r>
          </a:p>
          <a:p>
            <a:pPr marL="0" indent="0">
              <a:buNone/>
            </a:pPr>
            <a:r>
              <a:rPr lang="en-IN" dirty="0"/>
              <a:t># </a:t>
            </a:r>
            <a:r>
              <a:rPr lang="en-IN" dirty="0" err="1"/>
              <a:t>scikit</a:t>
            </a:r>
            <a:r>
              <a:rPr lang="en-IN" dirty="0"/>
              <a:t>-learn</a:t>
            </a:r>
          </a:p>
          <a:p>
            <a:pPr marL="0" indent="0">
              <a:buNone/>
            </a:pPr>
            <a:r>
              <a:rPr lang="en-IN" dirty="0"/>
              <a:t>import </a:t>
            </a:r>
            <a:r>
              <a:rPr lang="en-IN" dirty="0" err="1"/>
              <a:t>sklearn</a:t>
            </a:r>
            <a:endParaRPr lang="en-IN" dirty="0"/>
          </a:p>
          <a:p>
            <a:pPr marL="0" indent="0">
              <a:buNone/>
            </a:pPr>
            <a:r>
              <a:rPr lang="en-IN" dirty="0"/>
              <a:t>print('</a:t>
            </a:r>
            <a:r>
              <a:rPr lang="en-IN" dirty="0" err="1"/>
              <a:t>sklearn</a:t>
            </a:r>
            <a:r>
              <a:rPr lang="en-IN" dirty="0"/>
              <a:t>: {}'.format(</a:t>
            </a:r>
            <a:r>
              <a:rPr lang="en-IN" dirty="0" err="1"/>
              <a:t>sklearn</a:t>
            </a:r>
            <a:r>
              <a:rPr lang="en-IN" dirty="0"/>
              <a:t>.__version__))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40106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3CB31-3415-48F9-95C0-1EC726288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1 D array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AF4B72-89D7-4440-9687-48F5292BAF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import </a:t>
            </a:r>
            <a:r>
              <a:rPr lang="en-US" dirty="0" err="1"/>
              <a:t>numpy</a:t>
            </a:r>
            <a:r>
              <a:rPr lang="en-US" dirty="0"/>
              <a:t> as np</a:t>
            </a:r>
          </a:p>
          <a:p>
            <a:pPr marL="0" indent="0">
              <a:buNone/>
            </a:pPr>
            <a:r>
              <a:rPr lang="en-US" dirty="0"/>
              <a:t>arr1 = </a:t>
            </a:r>
            <a:r>
              <a:rPr lang="en-US" dirty="0" err="1"/>
              <a:t>np.array</a:t>
            </a:r>
            <a:r>
              <a:rPr lang="en-US" dirty="0"/>
              <a:t>([34, 32, 333, 433, 335,34,34,34,5,66,78,3,65])</a:t>
            </a:r>
          </a:p>
          <a:p>
            <a:pPr marL="0" indent="0">
              <a:buNone/>
            </a:pPr>
            <a:r>
              <a:rPr lang="en-US" dirty="0"/>
              <a:t>print(arr1)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print(type(arr1))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15942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967F5-E9F2-47DD-973A-8D069ACFE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2D Array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E8521C-11D5-416B-B8A1-995D4F3FF3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They have 1 D arrays as their elements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arr2 = </a:t>
            </a:r>
            <a:r>
              <a:rPr lang="en-US" dirty="0" err="1"/>
              <a:t>np.array</a:t>
            </a:r>
            <a:r>
              <a:rPr lang="en-US" dirty="0"/>
              <a:t>([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[1,2,3,4,5]</a:t>
            </a:r>
            <a:r>
              <a:rPr lang="en-US" dirty="0"/>
              <a:t>, </a:t>
            </a:r>
            <a:r>
              <a:rPr lang="en-US" dirty="0">
                <a:solidFill>
                  <a:srgbClr val="FF0000"/>
                </a:solidFill>
              </a:rPr>
              <a:t>[6,7,8,9,10]</a:t>
            </a:r>
            <a:r>
              <a:rPr lang="en-US" dirty="0"/>
              <a:t>])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print(arr2)</a:t>
            </a:r>
          </a:p>
          <a:p>
            <a:pPr marL="0" indent="0">
              <a:buNone/>
            </a:pPr>
            <a:r>
              <a:rPr lang="en-IN" dirty="0"/>
              <a:t>print(arr2[1])</a:t>
            </a:r>
          </a:p>
          <a:p>
            <a:pPr marL="0" indent="0">
              <a:buNone/>
            </a:pPr>
            <a:r>
              <a:rPr lang="en-IN" dirty="0"/>
              <a:t>print(arr2[1,3])</a:t>
            </a:r>
          </a:p>
        </p:txBody>
      </p:sp>
    </p:spTree>
    <p:extLst>
      <p:ext uri="{BB962C8B-B14F-4D97-AF65-F5344CB8AC3E}">
        <p14:creationId xmlns:p14="http://schemas.microsoft.com/office/powerpoint/2010/main" val="2138040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B76C2-AE00-4BCD-AA5C-FDBD765B9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46CA9D-762D-4C60-A217-B390A825BC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Do we have 3D arrays ?</a:t>
            </a:r>
          </a:p>
          <a:p>
            <a:endParaRPr lang="en-IN" dirty="0"/>
          </a:p>
          <a:p>
            <a:r>
              <a:rPr lang="en-IN" dirty="0"/>
              <a:t>Try  Visualizing !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7256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7552C-6E97-4B6B-8940-FA47186D5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3D- have 2D arrays as their elements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FF8398-F61F-4C0B-875A-B8F360B9CF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arr3 = </a:t>
            </a:r>
            <a:r>
              <a:rPr lang="en-US" dirty="0" err="1"/>
              <a:t>np.array</a:t>
            </a:r>
            <a:r>
              <a:rPr lang="en-US" dirty="0"/>
              <a:t>([</a:t>
            </a:r>
            <a:r>
              <a:rPr lang="en-US" dirty="0">
                <a:solidFill>
                  <a:srgbClr val="FF0000"/>
                </a:solidFill>
              </a:rPr>
              <a:t>[[1, 2, 3], [4, 5, 6]], </a:t>
            </a:r>
            <a:r>
              <a:rPr lang="en-US" dirty="0"/>
              <a:t>[[7, 8, 9], [10, 11, 12]]])</a:t>
            </a:r>
          </a:p>
          <a:p>
            <a:pPr marL="0" indent="0">
              <a:buNone/>
            </a:pPr>
            <a:r>
              <a:rPr lang="en-US" dirty="0"/>
              <a:t>print(arr3[0, 1, 2])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932840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98BD1-E48E-40E6-8F26-051B692D1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Shape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FCCE0-8286-427E-BA7F-EC9F3EB9AA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No. of elements in each dimensions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print(arr1.shape)</a:t>
            </a:r>
          </a:p>
          <a:p>
            <a:pPr marL="0" indent="0">
              <a:buNone/>
            </a:pPr>
            <a:r>
              <a:rPr lang="en-IN" dirty="0"/>
              <a:t>print(arr2.shape)</a:t>
            </a:r>
          </a:p>
          <a:p>
            <a:pPr marL="0" indent="0">
              <a:buNone/>
            </a:pPr>
            <a:r>
              <a:rPr lang="en-IN" dirty="0"/>
              <a:t>print(arr3.shape)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32721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96977-CFEC-420A-A11F-2531C1EAC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Iterating through array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59B37B-993D-48CF-BAFD-BAE2E54A2D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for </a:t>
            </a:r>
            <a:r>
              <a:rPr lang="en-IN" dirty="0" err="1"/>
              <a:t>i</a:t>
            </a:r>
            <a:r>
              <a:rPr lang="en-IN" dirty="0"/>
              <a:t> in arr2:</a:t>
            </a:r>
          </a:p>
          <a:p>
            <a:pPr marL="0" indent="0">
              <a:buNone/>
            </a:pPr>
            <a:r>
              <a:rPr lang="en-IN" dirty="0"/>
              <a:t>  print(</a:t>
            </a:r>
            <a:r>
              <a:rPr lang="en-IN" dirty="0" err="1"/>
              <a:t>i</a:t>
            </a:r>
            <a:r>
              <a:rPr lang="en-IN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06939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7A405-E00E-4E7F-9C0D-8CE24C3AF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Sorting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F6C47-BEF3-4674-B1EF-149957751C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br>
              <a:rPr lang="en-US" dirty="0"/>
            </a:br>
            <a:r>
              <a:rPr lang="en-US" dirty="0"/>
              <a:t>print(</a:t>
            </a:r>
            <a:r>
              <a:rPr lang="en-US" dirty="0" err="1"/>
              <a:t>np.sort</a:t>
            </a:r>
            <a:r>
              <a:rPr lang="en-US" dirty="0"/>
              <a:t>(arr1))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128613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49708-B0C4-45F0-9CA9-1BEC261E0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Searching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6DE54-E9C6-4245-B4C0-0CB213FD76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x = </a:t>
            </a:r>
            <a:r>
              <a:rPr lang="en-US" dirty="0" err="1"/>
              <a:t>np.where</a:t>
            </a:r>
            <a:r>
              <a:rPr lang="en-US" dirty="0"/>
              <a:t>(arr1 == 66)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print(x)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767074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F864F-9EC4-408B-ABD4-C6B6241D6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Slicing   [</a:t>
            </a:r>
            <a:r>
              <a:rPr lang="en-IN" dirty="0" err="1"/>
              <a:t>start:end</a:t>
            </a:r>
            <a:r>
              <a:rPr lang="en-IN" dirty="0"/>
              <a:t>]  , [</a:t>
            </a:r>
            <a:r>
              <a:rPr lang="en-IN" dirty="0" err="1"/>
              <a:t>start:end:step</a:t>
            </a:r>
            <a:r>
              <a:rPr lang="en-IN" dirty="0"/>
              <a:t>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D7B4D8-2100-4FA2-B8AB-268300C8F3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print(arr1[0:5])</a:t>
            </a:r>
          </a:p>
          <a:p>
            <a:pPr marL="0" indent="0">
              <a:buNone/>
            </a:pPr>
            <a:r>
              <a:rPr lang="en-IN" dirty="0"/>
              <a:t>print(arr1[4:])</a:t>
            </a:r>
          </a:p>
          <a:p>
            <a:pPr marL="0" indent="0">
              <a:buNone/>
            </a:pPr>
            <a:r>
              <a:rPr lang="en-IN" dirty="0"/>
              <a:t>print(arr1[:4])</a:t>
            </a:r>
          </a:p>
          <a:p>
            <a:pPr marL="0" indent="0">
              <a:buNone/>
            </a:pPr>
            <a:r>
              <a:rPr lang="en-IN" dirty="0"/>
              <a:t> # </a:t>
            </a:r>
            <a:r>
              <a:rPr lang="en-US" dirty="0"/>
              <a:t>Use the minus operator to refer to an index from the end</a:t>
            </a:r>
          </a:p>
          <a:p>
            <a:pPr marL="0" indent="0">
              <a:buNone/>
            </a:pPr>
            <a:r>
              <a:rPr lang="en-IN" dirty="0"/>
              <a:t>print(arr1[-5:-1])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#step </a:t>
            </a:r>
          </a:p>
          <a:p>
            <a:pPr marL="0" indent="0">
              <a:buNone/>
            </a:pPr>
            <a:r>
              <a:rPr lang="en-IN" dirty="0"/>
              <a:t>print(arr1[1:8:2])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612645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AC7D2-7593-4467-A603-6B860D444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More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068665-3E42-4E73-9C16-F4AF522ADA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IN" dirty="0"/>
              <a:t>arr01 = </a:t>
            </a:r>
            <a:r>
              <a:rPr lang="en-IN" dirty="0" err="1"/>
              <a:t>np.array</a:t>
            </a:r>
            <a:r>
              <a:rPr lang="en-IN" dirty="0"/>
              <a:t>([1,2,3,4])</a:t>
            </a:r>
          </a:p>
          <a:p>
            <a:pPr marL="0" indent="0">
              <a:buNone/>
            </a:pPr>
            <a:r>
              <a:rPr lang="en-IN" dirty="0"/>
              <a:t>arr02 = </a:t>
            </a:r>
            <a:r>
              <a:rPr lang="en-IN" dirty="0" err="1"/>
              <a:t>np.array</a:t>
            </a:r>
            <a:r>
              <a:rPr lang="en-IN" dirty="0"/>
              <a:t>([5,6,7,8])</a:t>
            </a:r>
          </a:p>
          <a:p>
            <a:pPr marL="0" indent="0">
              <a:buNone/>
            </a:pPr>
            <a:r>
              <a:rPr lang="en-IN" dirty="0"/>
              <a:t>x = </a:t>
            </a:r>
            <a:r>
              <a:rPr lang="en-IN" dirty="0" err="1"/>
              <a:t>np.</a:t>
            </a:r>
            <a:r>
              <a:rPr lang="en-IN" b="1" dirty="0" err="1"/>
              <a:t>add</a:t>
            </a:r>
            <a:r>
              <a:rPr lang="en-IN" dirty="0"/>
              <a:t>(arr01, arr02)</a:t>
            </a:r>
          </a:p>
          <a:p>
            <a:pPr marL="0" indent="0">
              <a:buNone/>
            </a:pPr>
            <a:r>
              <a:rPr lang="en-IN" dirty="0"/>
              <a:t>print(x)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y = </a:t>
            </a:r>
            <a:r>
              <a:rPr lang="en-IN" dirty="0" err="1"/>
              <a:t>np.</a:t>
            </a:r>
            <a:r>
              <a:rPr lang="en-IN" b="1" dirty="0" err="1"/>
              <a:t>subtract</a:t>
            </a:r>
            <a:r>
              <a:rPr lang="en-IN" dirty="0"/>
              <a:t>(arr01, arr02)</a:t>
            </a:r>
          </a:p>
          <a:p>
            <a:pPr marL="0" indent="0">
              <a:buNone/>
            </a:pPr>
            <a:r>
              <a:rPr lang="en-IN" dirty="0"/>
              <a:t>print(y)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 err="1"/>
              <a:t>np.multiply</a:t>
            </a:r>
            <a:endParaRPr lang="en-IN" dirty="0"/>
          </a:p>
          <a:p>
            <a:pPr marL="0" indent="0">
              <a:buNone/>
            </a:pPr>
            <a:r>
              <a:rPr lang="en-IN" dirty="0" err="1"/>
              <a:t>np.divide</a:t>
            </a:r>
            <a:endParaRPr lang="en-IN" dirty="0"/>
          </a:p>
          <a:p>
            <a:pPr marL="0" indent="0">
              <a:buNone/>
            </a:pPr>
            <a:r>
              <a:rPr lang="en-IN" dirty="0" err="1"/>
              <a:t>np.power</a:t>
            </a:r>
            <a:r>
              <a:rPr lang="en-IN" dirty="0"/>
              <a:t>(arr1, arr2)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176795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381</Words>
  <Application>Microsoft Office PowerPoint</Application>
  <PresentationFormat>Widescreen</PresentationFormat>
  <Paragraphs>76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Numpy (Numerical Python)</vt:lpstr>
      <vt:lpstr>PowerPoint Presentation</vt:lpstr>
      <vt:lpstr>1 D array</vt:lpstr>
      <vt:lpstr>2D Array </vt:lpstr>
      <vt:lpstr>PowerPoint Presentation</vt:lpstr>
      <vt:lpstr>3D- have 2D arrays as their elements</vt:lpstr>
      <vt:lpstr>Shape</vt:lpstr>
      <vt:lpstr>Iterating through array  </vt:lpstr>
      <vt:lpstr>Sorting </vt:lpstr>
      <vt:lpstr>Searching</vt:lpstr>
      <vt:lpstr>Slicing   [start:end]  , [start:end:step]</vt:lpstr>
      <vt:lpstr>More functions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Abhishek Srivastava</dc:creator>
  <cp:lastModifiedBy>Abhishek Srivastava</cp:lastModifiedBy>
  <cp:revision>12</cp:revision>
  <dcterms:created xsi:type="dcterms:W3CDTF">2021-12-19T08:26:43Z</dcterms:created>
  <dcterms:modified xsi:type="dcterms:W3CDTF">2024-01-07T09:55:54Z</dcterms:modified>
</cp:coreProperties>
</file>