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08:21:32.3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5870 3170 87 0,'0'0'135'0,"5"-2"-11"0,-5 2-6 0,0 0-9 15,0 0-2 1,0 0-10-16,0 0-7 0,0 0-2 0,0 0-4 15,0 0-8-15,0 0-8 0,0 0-4 0,0 0 2 0,-14 9-3 16,5-4-6-16,1 1 2 0,-3-1-9 0,-6 2 0 16,-2 1-7-16,-1 0-6 0,2 0 0 0,-4-3-1 15,-4 3-2-15,5-6 0 0,-9 3-3 16,5-3-8-16,-5 0 2 0,10-2-5 0,-4-2-1 16,4 0 1-16,0-3 1 0,2-2 1 0,5 0-1 0,-2-4-6 0,6 4-1 15,1-7-4-15,4 2 1 0,2-5 2 0,3-1 2 16,2 2-5-16,2-4-4 0,8-2 0 0,2 0-4 15,0 1 3-15,-1 6 2 0,3-5-1 0,0 8 2 16,4-5 0-16,-4 7 0 0,6-5-1 0,0 2 5 16,-5 7-1-16,10-5 1 0,-8 7 3 0,2 1-1 15,-1 1-3-15,0 4 6 16,1 1-3-16,-4 4 4 0,9 7 2 0,-3 2 7 16,-1 5 4-16,-2 5 0 0,-2 6-2 0,2 9 5 15,0 5-1-15,-5 2-3 0,-1 4 1 0,-1 0-3 16,-5-1-1-16,-2 1-3 0,2 0 0 0,-5-4-6 15,1-1 6-15,-1-11-8 0,-3 10 0 0,-1-13 0 16,3 2-4-16,-3-4 1 0,0-1 0 0,-4-1-4 16,1-3 1-16,2-2 4 0,1-4-5 0,-4-4-1 0,0-1 1 0,3-3 0 15,-2-3-4-15,2 2 3 0,0-5 1 0,-4-2 2 16,2-1 2-16,3-3-6 0,0 0 2 0,-10-13-4 16,2 1-5-16,1-13 5 0,0 0-9 0,4-4 7 15,-1-5-2-15,1 1 5 0,-1-13-8 0,6 12 3 16,1 0 1-16,1 1-2 0,4 1 0 0,0 6 8 15,-1 0-6-15,4 3-1 16,0 6-1-16,-2 1-1 0,5 0 2 16,0 4 1-16,0-2-5 0,3 5 4 0,1 0 2 15,0 3-1-15,1 5 5 0,-1 1 5 0,2 4-2 0,-2 2 1 16,8 9 4-16,-5 2-2 0,2 4 2 0,-5 1-2 16,3 1-3-16,-5 8 3 0,0-4-6 0,-6 4 4 15,1-1 7-15,-3 1-6 0,-2 4-5 0,1-3 7 16,-4-2-3-16,1 1-5 0,-2-6-1 0,-5-4-1 0,2 4 0 0,-2-10-1 15,-2-4 2-15,1 1-1 0,-1-2 3 16,0-2 1-16,4 0-2 0,-4-5-1 0,1-2 1 16,-4-2-3-16,2-5-4 0,1-1-1 0,-4-7-4 15,0-5 1-15,1-9-2 0,6-3 2 0,-1 1 3 0,3-1-5 16,3-2 3-16,2 4-4 0,2 5 3 0,0-2-1 16,-1 8 2-16,2 2 0 0,1-1 1 0,1 4 0 0,-1 3-5 15,0-1 1-15,6 4 8 0,-3-1-4 0,2 4-2 16,-1 2 3-16,3 3 2 0,2 2-4 0,1 4 6 15,-1 0 0-15,0 7-2 0,0-1 4 0,-4 9-2 16,1-1-3-16,1 4 2 0,-4 1 0 0,-1 2 2 16,-5-2-3-16,3 0 2 0,-2-2-8 0,-3-4-6 15,1-2-7 1,-1-3-4-16,-2-5 1 0,2 1 2 0,-1-3-6 0,0 1 4 16,1-5 0-16,-2-3 0 0,-2-1 10 0,0 0-7 15,10-5-1-15,-3-8-1 0,-1-5 1 0,7-6 3 16,-4-2 0-16,0-4 3 0,1-4 3 0,-1 4-1 15,-1-5 3-15,-3 1 0 0,5 5 3 0,-2 3 1 16,-2 0 8-16,-2 9 16 0,1 2 8 0,-2 4 2 16,-1 1-1-16,-1 4-5 0,1-1-3 0,-1 3-6 0,0 1 0 0,-1 3-2 15,5 0-1-15,-5 0-4 0,4 7 5 0,1 2 1 16,2 3-2-16,-1 5 1 0,2 8 3 0,0 1-5 16,-1 1-1-16,1-4 3 0,-2 5-6 0,-1 0 2 15,3 1 3-15,-3-3-2 0,0-2-6 0,-1-5 2 16,1-1-2-16,3-2 1 0,-3 0-2 0,1-3-4 15,-1-3 2 1,3-1-4-16,-4-1 4 0,6-2-6 0,-5 0 2 16,3-2 0-16,0 1 6 0,-2 0-6 0,3-3 0 0,-4-2 2 15,4 0 2-15,-1-2-3 0,3 0 2 0,1 2-1 16,-1-5 2-16,-2 2-1 0,0-1 1 0,-1 1 2 16,1-2 4-16,0-2 2 0,-3 1 2 15,-1-7-1-15,3 1-1 0,-2-3 0 0,3-1 2 0,0 0 1 16,-3-2 1-16,2 0 1 0,4-7 1 0,-5-3-3 0,1 4 0 15,0-3-3-15,-2 0-2 0,3 1-3 0,-4-4-1 16,3 1 6-16,-4 10 1 0,2-6 8 0,-1 7 4 16,0 1 1-16,-2 5-2 0,-1-1 2 0,-1 4-3 0,2 0-3 15,-2 1 0-15,2 1 0 0,-3 2-7 0,0 1-4 16,1 1-12-16,2 1-12 0,-3 2-19 16,0 0-27-16,10 0-31 15,-6 4-42-15,5 0-58 0,-2 5-49 0,6 2-625 16,-3 4 290-16,1-3 192 0</inkml:trace>
  <inkml:trace contextRef="#ctx0" brushRef="#br0" timeOffset="2282.3">7231 3853 45 0,'-7'1'225'0,"7"-1"-25"0,-1 5-26 0,1-5-16 15,0 0-12-15,0 0-15 0,0 0-8 0,0 4-13 16,0-4-4-16,5 3-4 0,-1-2-5 0,3 2-7 16,0-2-12-16,2 1 0 0,3-2-10 0,5-5-6 0,2 4-8 0,2-3-2 15,-3-1-5-15,0-4-5 0,0 0-7 0,6-3 1 16,3-2-2-16,-9 5-5 0,3-8-3 0,1-3-5 16,-3-1-3-16,3-3-1 0,-4 0 0 0,-3-4-3 15,2 1-5-15,-3 1-5 0,0 0 4 0,-5 0-4 16,-1 3 8-16,-4 7 24 0,-2 5 11 0,2-2 5 15,-3 5 1-15,-1 1-2 16,0 1-4-16,0 0-4 0,0 3-6 0,0 3-7 16,0 0 1-16,0 0-6 0,-14 8-2 0,5 2-2 15,0 4-3-15,-9 8 0 0,3-3-1 0,-2 6-3 16,0-1 0-16,1 2 0 0,-2-1-5 0,4-1-7 16,3-7-5-16,3 0-7 0,4-3-10 0,2 0-2 15,2-4 0-15,0-1-8 0,1-1-1 0,5-3-2 16,-1-2 2-16,4-2-9 0,3-2-9 0,4-6 14 0,2-1 3 0,8-10 0 15,-3 0 6-15,1-3 1 0,3 0 2 16,-1-3 3-16,0 0 6 0,1 0 5 0,-4 4 1 16,0 1 3-16,-4 2 2 0,-1 5 1 0,-5 4 4 0,4-1-2 15,-5 6 7-15,1 2 2 0,-1 4 11 0,-1-2 1 16,2 8 14-16,-3-3-1 0,2 7-4 0,-2 0 0 16,-2 2-1-1,-1 1-2-15,2 1 7 0,-8 2-12 0,-1-1-1 16,0 1-3-16,-3 6 2 0,-4-4-2 0,0 3-3 15,-5-1-1-15,-2-1-3 0,-1-1-1 0,-2-7-3 0,3-1-3 16,-3-1-5-16,2-3-1 0,-4-4 3 16,1 3-4-16,5-7 1 0,3-1 2 0,-4-2-1 15,1-2-2-15,1-1 3 0,3 2-2 0,1-2 0 16,1 1 3-16,2-1 0 0,0 2 0 0,1 1 0 0,1-2 2 0,0 3-3 16,3 1 2-16,-3-6-4 0,3 6 1 0,0 0-4 15,0 0 5-15,0 0-3 0,11-2 2 0,-11 2 2 16,12 3-2-16,-4 0-1 0,2-3 2 0,3 3-4 15,-1 1-2-15,-1-2-3 0,3 0-2 0,-1-1-4 16,-2-2 2-16,2 1-3 0,0-1-1 0,1-2 4 16,-1-1-3-16,-3 1 1 0,7-10 5 0,-1 0-4 0,0-10 0 0,1 2 2 15,-2-4 2-15,1-4-1 0,-3-1 4 0,-2-4 1 0,-2-1 0 16,3-14 2-16,-3 3 0 0,-4 10 19 0,0-9 12 16,-5 11-1-16,3 0 7 0,-3 4 17 0,1 11 4 15,-1 0 11-15,0 2 8 0,0 7-14 0,0 2-4 16,-1 1-8-16,1 2-6 0,1 1-4 0,-1 4-8 31,0 0 0-31,0 0-2 0,0 22-1 0,-1-5-1 0,-3 11-1 16,1 3-6-16,-1 1-1 0,3 3 8 0,-3 13-7 15,-1-1-4-15,5-11 2 0,0 9-1 0,0 3-4 16,5-15 0-16,-1 2 12 0,1-3-13 0,2-1-5 0,-1-3-8 16,3-4 1-16,-4-5-6 0,4-3-1 15,0-3-5-15,2-4 5 0,0-1-4 0,-1-1-2 16,3-5-1-16,0-4-4 0,4-3 3 0,0-2 1 0,6-10-1 0,0-2-2 15,-4-1-2-15,-1-2 8 0,4-6 0 0,-3 2-2 16,0 2 10-16,-1 1-5 0,-4-1 1 0,-5 6 4 16,0 4 8-16,-1-1 11 0,-3 5 7 0,-5 1 11 15,2 4 6-15,2 0 1 0,-4 0-9 0,1 0 15 16,3 3-20-16,-4 2-1 0,0 0-7 0,-16 8 2 16,5 1-8-1,-1 5 1-15,-4 6 7 0,-2 2-2 0,3 1-6 16,-3 2-4-16,5 1 10 0,3-9-21 0,1 0-13 15,4 0-4-15,0-2-2 0,2-3-2 0,3 0 1 16,4-2-5-16,0-3-7 0,1-2 3 0,-1-1 1 16,5-1 0-16,4-1-7 0,0-7 1 0,6-2 4 15,9-7 6-15,-3-3 6 0,2-2-2 0,-4-3 5 16,4 1 5-16,1-4-1 0,-5 3 4 0,3 1-1 16,-7 3 6-16,1 1 0 0,-7 7 10 0,-3 1-10 0,-1 2 1 15,0 2 7-15,1 1-9 0,-2 3 6 0,1 1 2 0,-4 0 4 16,4 1 4-16,0 4-1 0,-3 2 4 0,2 2 4 15,-2 1-7-15,-2 2-1 0,1 4 1 0,-2 2 1 16,-3 0 0-16,0 0-5 0,-3-1 4 0,-3 4-4 16,2-5 1-16,-1 0-2 15,0-1 0-15,1-3-1 0,-1-2 4 0,2-1 0 16,2-1-5-16,-4-4-1 0,5 1-1 0,-3-2 0 16,3-3-4-16,0 0 1 0,0 0 1 0,9-22-5 15,0 6 5-15,5-7-1 0,-1-1-1 0,4-2 2 16,-3 0 1-16,4-2 12 0,-3 6-7 0,4-1-2 15,-6 9 1-15,2 1-1 0,0 1 1 0,-3 4 0 16,-2 1 2-16,2 2 1 0,2 0-3 0,-5 3 3 0,1 1-2 0,3 4 9 16,-4-1 1-16,0 4-3 0,1 0 1 0,-5 2 0 15,2 1-3-15,-3 3-2 0,-2 0 6 0,3-1-3 16,-5 5 0-16,0 4-6 0,0-5 4 0,-1 2-3 16,-3-1 3-16,2-3-1 0,-1-2-2 0,-1-5 0 15,4 3-1-15,-1-2-2 0,-2-2-2 0,3-1 3 16,0-1-6-16,0-3 0 0,0 0 0 0,0 0-3 0,12-10-2 0,-6 0 6 15,3-6-4-15,8-6 1 0,2 0 1 0,-1-2-1 16,0 0-4-16,2 1 6 0,0 1 1 0,-3 1-1 16,2 5 0-16,-5 3 1 0,-1 1-2 0,-1 5 4 15,-2-2-8-15,3 4 5 0,-3 4 2 0,-2-4-1 16,3 4 0-16,-5 1-2 0,1 4 5 0,2 1-1 16,0 0 0-16,0 6 7 15,-3-2-7-15,1 7 1 0,-1 2 0 0,0-1 1 16,-2 1 1-16,1 1 0 0,-1-1-3 0,-1 0 5 15,1-1-7-15,0 0 1 0,0-6 4 0,0 0-5 16,-1 0 1-16,3-1 1 0,4-5 0 0,-2 3-3 16,-2-5-3-16,6 0 2 0,-1-3 1 0,2-3-3 15,5-1 1-15,-6-3 1 0,7-1 2 0,-4-2-1 16,2-2-2-16,-3-2 5 0,7-6-2 0,-2 1 2 0,-2-6-3 0,1 3 2 16,-8 5 1-16,4-7 0 0,-6 8 11 0,0 1 0 15,-3 0 10-15,-4 3 6 0,-1 1 12 16,0 1 6-16,0 3 1 0,-4 0-1 0,2 2-4 15,-2 2-4-15,-4 2-9 0,-1 2-2 0,0 4 1 16,-5 4-2-16,-2 3-2 0,-2 6-5 0,-3 1-3 0,5 5 3 16,0-3-11-1,6-4 3-15,1-2-9 0,3 0-10 0,1-8 1 16,3 7-4-16,2-4 1 0,2-3-2 0,0 0-11 16,1 0 5-16,3-1-4 0,1-1 0 0,4-1-1 0,2-1 2 15,1-6-2-15,6-3 2 0,7-3 2 16,1-5 13-16,3 0-8 0,-3-4 1 0,0-1 3 15,-1-1 2-15,0 2 3 0,-4 1 0 0,-3 2 1 16,-1 3 5-16,-3 3-7 0,-5 2 2 0,2 2 1 0,-4 2-3 0,5-1 4 16,-2 4 10-16,-1 1-9 0,-2 5-2 0,3-2 9 15,-2 8-5-15,-4-4 3 0,1 8-2 0,-2 4-1 16,-3-3 3-16,1 0-1 0,-4 4 0 0,-2-4 10 16,-2 6-8-16,0-6-3 0,-2 0-1 0,1-3 4 15,-3 1-10-15,3-4 0 0,2-3 7 0,0-1-12 16,0-1-1-16,-1-2 0 0,5-2-1 0,0-2-4 0,0 0-1 0,0 0 4 15,10-16-2-15,0 3 1 0,4-3 2 0,3-6 3 16,1-2-1-16,3-1 8 0,4 0-7 0,-6 1 4 16,1 2-3-16,1 1 4 0,1 4-1 0,2 1 0 15,-9 3 1-15,-3 4 1 0,-1 3-1 0,-2 3 0 16,3 1-1-16,-5 3 2 0,0-1 3 0,-1 3 1 16,2 1 3-1,-2 6 2-15,-2-3 7 0,0 7-13 16,-4 4 4-16,1 1 0 0,-1 1-3 0,2-1 3 0,-6 1-2 15,1-2-2-15,1-1 1 0,0 0-4 16,2-3-9-16,2-3-4 0,0-2-4 0,-2-2-2 16,1-2 0-16,1-1 1 0,0 0 4 0,-2-4 1 15,8-3 3-15,-2-1-3 0,3-5 3 0,4-4 0 0,1-4 12 16,4-6-2-16,-3-1 4 0,6-3 4 0,-5-3 13 16,7-12-4-16,0 0 8 0,-3-3-7 0,3-1 2 0,-2-1-4 15,1 0 1-15,2 1 9 0,-1 4 4 0,-5 11-1 16,-5 4 4-16,0 5 8 0,-4 7 5 0,-4 6 0 15,-1 1-2-15,-1 0-5 0,0 3-2 0,-2 3-5 16,-1 2-5-16,0 0 6 0,-5 14-2 0,-3 3 7 16,-3 7 6-16,-4 5 0 0,-3 5-1 15,-3 9-4-15,1 3-3 0,0-3-3 0,7-10-6 0,2 2-2 16,1-3 3-16,5 1-4 0,-1-1-7 0,3-1-9 16,3-1-11-16,1-6 18 0,2 1-22 0,3-2-20 15,0-6-13-15,-1-3-21 0,3-6-20 16,5 6-25-16,4-6-26 0,1-3-28 0,2-1-34 15,11-1-14-15,1-8-17 0,-1-2-18 0,1-5-616 0,-6 2 287 16,1-6 192-16</inkml:trace>
  <inkml:trace contextRef="#ctx0" brushRef="#br0" timeOffset="2429.31">10575 3446 56 0,'-29'-13'204'0,"3"0"-3"0,-1 2-1 0,5 5-17 16,2-1-10-16,7 6-17 0,3-1-20 15,-3 1-9-15,4-2-12 0,5 2-11 0,4 1-11 16,-10 1-8-16,10-1-7 15,0 0-7-15,0 0-11 0,23 7-3 0,-9-5-10 16,7-1-7-16,5 3-22 0,4-4-34 0,-1 0-38 16,1-3-33-16,-1 1-42 0,-9-1-49 0,-3 1-402 15,-4-3 192-15,-4 1 130 0</inkml:trace>
  <inkml:trace contextRef="#ctx0" brushRef="#br0" timeOffset="2815.03">8221 3316 75 0,'0'0'176'0,"-9"-1"6"15,4 0 2-15,5 1-7 0,0 0-11 0,-8-1-13 0,8 1-20 16,0 0-15-16,0 0-8 0,0 0-9 0,27-4-15 0,3-6-8 16,3 5-21-16,18-2-34 0,5-3-41 0,4 1-67 15,1 0-487-15,2-4 190 0,25-7 128 0</inkml:trace>
  <inkml:trace contextRef="#ctx0" brushRef="#br0" timeOffset="3885.35">11805 3746 25 0,'6'1'101'0,"-1"-1"3"16,1 0 3-16,-6 0-2 0,13-1-3 0,-7-3-4 0,1 0 11 16,3-1-12-16,-4-1 3 0,3-3-4 0,0 4-9 0,1-7-5 15,-2 4 7-15,-2-4-10 0,2-2-5 0,2-1-1 16,-3 1-5-16,-2-1-6 0,-4-2-9 16,3 0-4-16,-4 0 2 0,1-1 0 0,-2-2 4 15,0 6 8-15,-3 3 11 0,-1 0-3 0,-2 1-6 0,3 2-2 16,-3 1-1-16,-1 2-8 15,3 3-7-15,-8 3-1 0,-1 5-8 16,-3 5 1-16,-6 5-5 0,3 4-3 0,-4 5 0 16,1 3-3-16,-5 9-1 0,7-12-3 0,2 6-2 15,1-1-2-15,4 1 0 0,1-3-2 0,2-2-8 0,1-2 1 16,3-9 0-16,2 2-3 0,1-3-5 0,2-2-5 16,0 0 0-16,2-3-4 0,3-1 0 15,2 0 0-15,0-4-3 0,6-3 1 0,1-1 0 0,1-4-9 0,6-8-1 16,2-2 0-16,2-3 1 0,1-9 0 0,0-4 7 15,4-6 0-15,-1-5-1 0,-4-4 1 0,1 0 4 16,-2-1-3-16,1-4 1 0,-2 4 2 0,-2 0 2 16,1 4 7-16,-10 11 17 0,2 2 9 0,-3 3 12 15,-2 8-3-15,0 1 5 0,-1 1 5 0,-2 6 1 16,1-2-4-16,-4 7 0 16,2-2-10-16,-2 2-5 0,2 2-1 0,-2-1-4 15,-1 4-1-15,0 0-1 0,0 15 7 0,-1-6-12 16,-3 11-4-16,1 3 1 0,-3 4-2 0,4 2 0 15,-1 3-4-15,2 1 0 0,-1-1-1 0,4-1 0 16,-1-2-2-16,2 3-2 0,3-3 2 0,0-4 3 16,2 2-9-16,-2-9 1 0,7 6-7 0,-4-8-4 15,5 6-2-15,0-11 4 0,3-4-3 0,2 3 0 0,-1-3-3 16,1-4 0-16,0-3-2 0,2-3-6 0,-1 0 4 0,2-6 4 16,2 0 0-16,0-5-5 0,-7-1 1 0,-3 2 2 15,4-9 2-15,-3 2 2 0,-6 4-1 0,2-1 5 16,-4 2 2-16,-2 4 10 0,-2 0 9 0,-1 1 10 15,-3 2-1-15,0 1 1 0,-2 1-3 0,1-1 0 16,-5 3-1-16,0 3 1 0,-2 1-5 0,-5 2 2 0,2 1 4 0,-1 7-4 16,2-6-1-16,-5 8 0 0,3-4-3 15,2 4 1-15,2 0-1 0,-1 2-6 0,4 2-1 16,2 0 10-16,4-5-14 0,0 0-3 0,4 2-2 16,2 1-12-16,5 0-17 0,1-2-23 0,3 1-31 15,3-6-31-15,3-2-28 0,-2-1-23 0,10-2-9 16,2-2-20-16,-2-2-5 15,-2-5-526-15,-8 2 242 0,8-8 162 0</inkml:trace>
  <inkml:trace contextRef="#ctx0" brushRef="#br0" timeOffset="5619.81">12743 3480 146 0,'4'-9'167'0,"0"0"7"16,-4 3 1-16,1 2-1 0,3-2-8 0,-4 2-11 0,0 1-20 15,0 3-11-15,0 0-17 0,0 0 0 16,0 0 4-16,0 0 4 0,-5 15-12 0,1-4-5 15,-1 4-10-15,-4 3-8 0,0-2-3 0,4 4-8 16,1-3-8-16,-2 9-4 0,0-7-8 0,2 0-7 16,1-1-1-16,3-1 1 0,0 0-11 0,-1 0-4 15,2-5-6-15,2 2-3 0,3-3-8 0,-1-2 2 16,1-1-9-16,6-3 0 0,-2-1-11 0,3-1-5 16,6-3-11-16,-1-3 2 0,1-1-2 15,2-1-3-15,3-8-2 0,3 0-3 0,0-6 14 0,-1-3-5 16,0 1 3-16,-3-2 8 0,-4 1-4 0,4-3 3 15,-2 3 9-15,-6 1 7 0,1 8 22 0,-4-1 4 16,-4 4 9-16,1 1 2 0,-3 3-1 0,-1 2-1 16,-2-1 1-16,1 2-6 0,-2 1-6 0,-2 2-3 15,0 0 5-15,0 0-4 0,1 12 9 0,-2-2-2 0,-1 0-5 0,-4 4-2 16,3 3-3-16,-1-1 0 0,-3 5-2 0,2-3-3 16,-2 6-3-16,1-6-2 0,3-1-6 0,-3-2-12 15,4-1-3-15,1-3-12 0,3 0-9 0,-1 2-9 16,5-7-9-16,1 3 2 0,1-3-4 0,2-1 3 15,3-4-1-15,2-1-6 0,2-1 6 0,3-5-2 16,7-9 3-16,0 1 5 0,-4-2 8 0,4-5 2 0,-3 1 4 16,0 0 7-16,1 0-2 0,-3 2 13 0,0 2 2 0,1 0 3 15,-5 5 4-15,-1 0-1 0,-2 6 0 16,-2 2 1-16,1-2 3 0,4 4 13 0,0 1 10 16,-5 1-7-16,4 6 1 0,0-1 6 0,0 5 3 15,-4-1-2-15,-1 1-3 0,-4-2 1 0,-2 3 1 0,-2-2-9 16,-1 2 0-1,-2 0-2-15,-2 1 2 0,-3-1-3 0,-4-1-1 16,-1 3 0-16,-6-1-7 0,-2-1-2 0,-4 4-8 16,-4-3-7-16,1-1 0 0,-3-3-2 0,8-1 1 15,-1-3 5-15,2-1 5 0,5-1 4 0,0-1 5 16,4-2 3-16,4 5 3 0,0-4-9 0,-1 1 0 16,6-2-1-16,-7 1-4 0,4 2 4 0,3 0-5 15,0-3 6-15,6 8-2 0,-2-4 1 0,2 0-1 0,4 2 1 16,3-4 1-16,1 7-1 0,4-5 1 0,0 0-1 0,-4 0-1 15,4 0-2-15,2-2 0 0,1 1-2 0,-2-3 0 16,0 0-4-16,1-3-3 0,1 1-10 0,7-5 6 16,-6 2-5-16,-2-4 7 0,2-4-4 0,6 0 4 15,-4-4-2-15,-2-1 3 0,2-2 4 0,-7-1-3 16,-1-1 1-16,0-2 8 16,-1 3 2-16,-3-3 13 0,-6 8 12 0,3 1 19 15,-5 3 8-15,1 3 11 0,-2-1-6 0,-1 3 0 16,1 3-12-16,-2-4-4 0,-1 5-8 0,0 3-2 15,0 0-2-15,0 0-3 0,0 0-4 0,-9 20-3 16,4-4 1-16,-4 2-4 0,-4 3 2 0,0 2-6 16,2 4 4-16,2-2-4 0,-3 0-6 0,6-9-8 15,1 1-10-15,1 0-10 0,2-1-2 0,4-3-6 0,-2-3 0 16,4-2-7-16,1-2-8 0,5-1-3 0,-1-2-8 16,4 1-5-16,6-4-1 0,0-2 8 0,-2-3 1 15,6-2 8-15,1-9 4 0,2 5 2 0,-2-5 14 16,-1-4-1-16,0-2 7 0,0 1-2 0,-5 4 16 15,-3 0 16-15,-2 4 12 0,-2 0 16 0,-4 7 8 0,1-2-3 16,-2 1-6-16,-2 2-3 0,1 2-1 0,-4 1-6 0,-1 2-2 16,4-1-4-16,-4 1-3 0,3 6 7 0,-3 0-2 15,0 1 1-15,-3 5 4 0,3 0-6 0,-1 3-2 32,-2 3 1-32,-2 2-1 0,3-10-4 0,2 4 1 0,-2-4-11 15,1 4-8-15,2-2-3 0,1-3 3 0,0-1-5 0,4 1-2 16,-3-3 1-16,2-1 0 0,4-1 2 0,3-2-4 15,-1-3 4-15,1 0-2 0,2-2-2 0,2-7 1 16,2 2 5-16,0-4-1 0,-8-4 0 0,7-2 0 16,5-3-1-16,-6-4 2 0,-3 3 3 15,2 0-2-15,-6-2 9 0,-2 8 8 0,-2-3 12 0,-3 8 14 0,-2-5 1 0,-1 5-6 16,-3 1-3-16,-1-1-3 0,-3 4-4 0,-2 0-5 16,0 4-2-1,-3 3-5-15,-2 0 3 0,-3 7-4 0,-4-2 1 16,3 3-3-16,5 1-4 0,-4 1-5 0,9-3-8 15,0 3-6-15,2-1-4 0,2-3-10 0,1-1 5 16,4 2-2-16,1-1-2 0,2 2 1 0,0-4 5 0,6 1-2 0,0-3 6 0,4-1-2 16,1-1 3-16,5-1 1 0,3-1 3 0,0 0 1 15,4-4-3-15,-5 3 4 0,-1-3 1 0,2 2 10 16,-4 2-10-16,1-2 1 16,-2 4-2-16,-1 1 3 0,-2-1 0 0,-1 3 0 15,0-1 1-15,0 5-1 0,-3 0 4 16,-1 4 2-16,4 3-4 0,-4 0 2 0,-3-2 6 0,2 2-6 15,-4 1 0-15,-1 5-1 0,-1-3 2 0,-1 0 2 16,-1-1 0-16,-3-6-1 0,1 7-7 0,-1-5 3 16,1-3-2-16,-1 2 4 0,-3-2-8 15,2-3 2-15,1-1 4 0,2-1 5 0,-1 0-3 0,-1-2-7 0,3-2 1 0,0 0-4 16,0 0 2-16,0 0 2 0,8-21-2 16,-2 7-2-16,6-6 3 0,2 0 0 0,3-4-1 15,2 1-1-15,0 0 5 0,0 0-1 0,0 2 0 16,0 0 0-16,-6 8 2 0,2 2 0 0,-6 0 3 0,3 5-5 15,-3-1 2-15,0 2 5 0,0 1-4 0,1 0-1 16,-4 3 0-16,1 2-2 0,-7-1 2 0,11 4 4 0,-7 0 0 16,2 4 2-16,-3-2 0 0,2 4-3 0,-2 1 0 15,0 0-1-15,0-1 3 0,2-1-3 0,-1 1 2 16,1 0 2-16,-1-7 1 0,2 4 2 0,1 1-2 16,0-4 3-16,2 0-3 0,0 1-2 0,2-4 4 15,1-1 1-15,3-3 1 0,2 0-1 0,2-4 0 16,-6 3-1-16,2-7 1 15,1 1 1-15,1-1-2 0,-1-1 3 0,4-6-3 16,-7 2-1-16,6-6 3 0,-5 2 0 0,4-2-2 16,-9 6 5-16,1-1 13 0,-2 3 14 0,-3 5-1 15,-1 2-6-15,0-3-1 0,-4 6-9 0,1-2-2 16,-1 4-3-16,0 2-6 0,0 0-5 0,0 0 1 16,0 0-1-16,-13 10-2 0,8-3-1 0,4 2-1 15,-2 0 0-15,2 4-2 0,-4 1 1 0,5-4 3 0,-4 4 0 0,8 5-3 16,1-4-1-16,-4 1-1 0,3 1 3 0,0-1-1 15,0 0 0-15,-3 1 2 0,3-2-3 0,0 2 1 16,-3-3-3-16,4 0 0 0,-2-2 1 0,-2-2 2 16,-1 0 0-16,1-1 0 0,-2 3-1 0,-3-4 6 15,-1-1-3-15,-1 3-1 0,-2-3 3 0,0-2-2 16,-2 3-3-16,-8-1 1 16,2-1-2-16,-2 1-8 0,-3-3-15 0,-8 0-26 15,1 2-27-15,-3-5-28 0,3-1-55 0,6-2-43 16,-7-2-704-16,3 0 302 0,-3-1 202 0</inkml:trace>
  <inkml:trace contextRef="#ctx0" brushRef="#br0" timeOffset="5766.89">14355 3146 18 0,'-4'-4'89'0,"4"4"-43"0,-3-3-47 15,3 3-51-15,0 0 18 0,0 0 12 0</inkml:trace>
  <inkml:trace contextRef="#ctx0" brushRef="#br0" timeOffset="5974.04">13428 3035 2190 0,'-6'-5'168'0,"-2"-4"-80"16,-1 3-45-16,0 1-20 0,5 1-16 0,-1-1-35 16,1 0-47-16,1 3-33 0,3 2-22 0,0 0-21 15,0 0-526-15,-7 8 227 0,7-8 150 0</inkml:trace>
  <inkml:trace contextRef="#ctx0" brushRef="#br0" timeOffset="6691.67">10347 5075 12 0,'0'0'198'0,"-1"4"-20"16,1-4-26-16,0 6-17 0,0-6-11 0,3 3-11 0,-3-3-12 16,10 4-9-16,-5-4-4 0,9 3-6 0,0-3-8 15,13 4-4-15,-5-1-3 0,6-2-5 0,1 0 3 16,3 2-5 0,1-3-2-16,-2 2 1 0,1-2-6 0,-1 0-2 15,1 2-5-15,-3-1-1 0,-1-1-1 0,-5 0-2 16,-4 1-5-16,3-1 6 0,-2 0 2 0,1 1-3 15,-3-1-1-15,-5 2-6 0,1 0-1 0,-5-2 1 16,-2 0-4-16,1 0-1 0,-8 0-5 0,11 0 2 16,-5 0-1-16,-6 0-3 0,0 0-15 0,0 0-61 15,0 0-79-15,0 0-88 0,-15-7-496 0,4 3 238 0,-4-1 160 0</inkml:trace>
  <inkml:trace contextRef="#ctx0" brushRef="#br0" timeOffset="8958.34">12130 4961 55 0,'0'-10'129'15,"-4"0"13"-15,-1-1 2 0,0 0-8 0,-3 1 2 16,3 1-4-16,-5 0-5 0,2 2-7 0,-1 0 2 0,-3 2-9 15,1 1 1-15,-2 3-7 0,-6 1-5 16,-2 1-4-16,3 5-2 16,-10 4-8-16,1 1 2 0,-3 5-8 0,1 3-8 15,-2 0-3-15,3 3-7 0,1 2-1 0,2 1-11 16,2 1-1-16,1-1-11 0,4 1 1 0,2-2-4 16,0 2-3-16,6-1 3 0,4-6-9 0,-2 6-1 15,6-5-3-15,0 5-3 0,4-6 3 0,0 3-7 16,3-4 0-16,1 2-1 0,3-2-2 0,9 2-1 15,-1-2-2-15,6-2-1 0,2-3-1 0,5-2-5 0,3-4 4 0,2-2-1 16,0-3-3-16,5 1 0 0,-3-6-2 0,3-1 5 16,-3-1-9-16,-1 2-1 0,0-7 1 0,-1-1-4 15,-2 3 0-15,-3-6-6 0,-2-1-1 0,-4-1 2 16,-1 1-2-16,-8 0 2 0,-2 1 3 0,-1-1 2 16,-1 1-2-16,-7 3 0 0,0 0 2 0,0-1 0 15,-4 1 2-15,-3 3-5 16,2-2 1-16,-6 2 0 0,2 1 4 0,-2 1-4 15,-1 3-2-15,0 2 1 0,1-1 0 0,0 2 2 16,-5 0 2-16,0 2 0 0,1 2-1 0,-1 0 0 16,2 3 0-16,-2-2 0 0,3 0-3 0,3 0-10 15,1-1-4-15,1 1-2 0,-1 0 4 0,4 1-3 16,-1-2 4-16,2-4 0 0,3 6-2 0,1-2 1 16,-2 0 1-16,3-4-1 0,2 3 3 0,1-3 1 0,0 0 1 0,1 0 1 15,3-3 0-15,1 3 2 0,-3 0 2 0,1-4-1 16,2 1 3-16,-3 2 11 0,3-1-13 0,-8 0 4 15,4 2-2-15,-4 2 2 0,3-1-1 0,-2 1-2 16,2 0 1-16,-3 1 2 0,-1-1 2 0,0 1-2 16,1 1 1-16,1 3-2 0,-2-1 5 0,4 0 0 15,-4 0-1-15,1 0 1 0,0-1 0 0,0 1-1 0,-1-1-2 0,1-1 1 16,0 1-4-16,-1-2-3 0,2 0 3 0,2-2-2 16,-3 1 3-16,3-5 1 0,-8 3-1 0,17-5 3 15,-6-3 0-15,-2-1 0 0,6-1 0 0,-3-5 3 16,-1-2-1-16,3-5 0 0,-1 0 2 0,-3-1-3 15,-1-2 6-15,4-1 0 0,-7-2 8 0,-2 2 13 16,3 2-1 0,-5 5 17-16,5 3 12 0,-4 0 9 0,0 4 12 0,-2 2 1 15,2 3-5-15,-3 0-7 0,1 5-6 0,-1-3-9 16,0 5-6-16,0 0-4 0,0 0-4 16,0 18 0-16,-1-2-6 0,-2 9-3 0,2 1 0 0,-7 3 0 15,6 9-2-15,-2 8-2 0,-4 2-1 0,4 1 1 16,3-1-3-16,-4-2-2 0,-3 3 0 15,3-3 0-15,4-12-6 0,-2 3 0 0,-1-4-1 0,4 0-1 0,0-1-8 16,-1-1-10-16,2-3-8 0,-2-2-8 0,1-7-7 0,0-2-7 16,1-3-5-16,-1-6-1 0,3 3-1 0,-2-5 5 15,-1-1 3-15,0-1 5 0,0-4 6 0,0 0 0 16,8-14 3-16,1-3 2 0,0-10 0 0,-3-2 3 16,1-7 3-16,3-12 1 0,0-3 2 0,2-3-1 15,-2-1 1 1,1 3 4-16,1 7 2 0,-2 13 4 0,-1 2 2 15,0 3 3-15,-3 7 4 0,-2 6-1 0,1 2-1 16,-1 3-1-16,1-2-2 0,-4 6 1 0,3 1 7 16,0 2-9-16,1 2 2 0,-5 0-2 0,9 7 3 15,0 1 0-15,-1 3 1 0,2 1-1 0,0 3 1 16,-1 9 0-16,3-7-2 0,0 7 1 0,1-2-2 0,-6-5 3 16,3 0 0-16,0-2-1 0,-2-2-3 0,-1-3-1 0,0 0 0 15,2-1 2-15,0-1-8 0,0-3 2 0,0-1 0 16,2-2-2-16,-1-2-3 0,4-2 2 0,-5-2-2 0,4-1-3 15,2-6 3-15,1-1 0 0,-1-2 2 0,2-10 1 16,-2 1 5-16,0 0 2 0,-1-3-9 16,-1 1 6-16,-1 1 0 0,-5 6 2 0,1 2 10 15,-4 4 15-15,0 3 14 16,1 2 3-16,-3 0-6 0,0 3-5 0,-1 0-5 16,1 2-1-16,-2 2-8 0,0 0 1 0,0 0-1 15,-2 14 1-15,-1-4-7 0,3 7 4 0,-4 3-2 16,1-2-2-16,0 8-1 0,-1 2 0 0,3-9-3 0,0 1-6 15,1-1-5-15,0-4-2 0,1 0-4 0,2-4-2 16,-1-2-4-16,2-1 2 0,4-2 3 16,-3-3 1-16,2 2 0 0,2-3 1 0,4-5 0 0,-3-1-3 0,3-4 3 15,1-4-2-15,3-1 2 0,-2-9 1 0,3 0 2 16,-3-3 1-16,1-6 0 0,-1-1 1 0,-4-3-1 16,4-11 3-16,-2 0-1 0,2-1-3 0,-4 0 5 15,1 0 5-15,-6 13 3 0,3-3 19 0,1 7 7 16,-5 3 21-16,-1 9 9 0,0 4 3 0,-3 5-4 15,3-1-5-15,-4 5 0 0,0-4-15 0,3 6-5 0,-3 3-7 0,0 0 1 16,0 0-7-16,-3 18-3 0,2 0-1 0,-6 10 7 16,1 3-7-16,0-1-1 0,-1 7-4 0,0 9 3 15,0-9-4-15,2-3-2 0,2 4 2 0,5-3 1 16,-2-1-3-16,4 0-5 0,-1-4 0 0,5-1-7 16,1-2 2-16,4-5-2 0,0-5 0 0,-1-1 0 15,4-2-7-15,4-3-5 16,-3-4-2-16,3 0-1 0,-1-4 0 0,2-2-2 15,-2-2-2-15,1-4 3 0,1-2-2 0,-3-2-7 16,5-7 0-16,-4-5 6 0,-1-5-8 0,0-1 2 16,-4 2 1-16,-4 1 0 0,0 1 2 0,-6 5 4 15,-1 1 6-15,-3 5 3 0,-3 0 2 0,-1 2-2 16,-3 2 5-16,-1 1-6 0,-2 2 2 0,-3 0 5 16,1 4-10-16,-3 2 7 0,1 2-2 0,-5 2 2 0,6-1 1 0,2 4-2 15,0 1 1-15,2 0 0 0,0 2-5 0,4-1-3 16,-2 0-2-16,4-2-3 0,1-1 1 0,0-1 5 15,6 2-1-15,-2-3 4 0,0 2 4 0,4-1-2 16,-2 0-1-16,5 3 1 0,-2 1 3 0,0-6 1 16,3 2 2-16,-2 1-4 0,1 0 4 0,0-1-1 15,-4-4 1-15,4 5 5 16,0 0-3-16,0 0-1 0,-1 1 1 0,-2-3 1 16,2 2 1-16,-1 1-2 0,1-2 1 0,1 2 0 15,0 0 0-15,2-4-8 0,-3 1 1 0,0-2-1 16,1 1 4-16,1-2-4 0,0 0 2 0,0-1 6 15,1-4-2-15,0-2-3 0,0 1 2 0,5-5 1 16,-5-1 6-16,5-5-4 0,-1 0 1 0,-1-7 0 16,0 0 0-16,0-5-2 0,-2 1-2 0,2-4 1 0,-3-3 3 0,6-11-4 15,-4 11 2-15,3-11 0 0,-7 9 2 0,2 0 2 16,1-11 2-16,-3 16 13 0,-5 4 23 0,0 9 18 16,-3 3 8-16,3 4-2 0,-3 1-8 0,-1 2-8 15,0 2-3-15,-5 4-9 0,5 1 1 0,0 0-6 16,-14 17-15-16,-4 2-3 0,2 6 2 0,0 4 1 15,1 5-5-15,-7 11 0 0,4 1 5 0,3-1-2 0,5-11 0 0,1 14-5 16,4-1 3-16,2-14-3 0,2 1-2 16,2 1-4-16,3-4-9 0,2 2-8 0,2-4-16 15,1-5-24-15,4 3-43 0,3-3-48 0,6-4-56 0,1-1-761 16,0-3 322-16,5-6 212 0</inkml:trace>
  <inkml:trace contextRef="#ctx0" brushRef="#br0" timeOffset="12160.54">14729 5069 278 0,'-1'-3'271'15,"1"3"-30"-15,-7-2-24 0,7 2-23 0,0 0-20 0,-5 10-15 16,0-4-15-16,2 6-11 0,0-1-11 0,-1 6-9 15,4 1-15-15,-3-2-5 0,2 3-10 0,1 6-7 16,0-7-7-16,0 2-9 0,5 6-3 0,-1-7-7 16,1 8-4-16,0-9-8 0,-1-1-8 0,1-3-3 15,0-2-13 1,-1-1-8-16,4-1-1 0,-7-4-6 0,4-2 3 16,-1-1-1-16,1-2-1 0,-5-1 3 0,14-9-11 0,-6-3-7 15,0-3 3-15,2-7 2 0,0-7-1 0,-2 0 5 16,-3-5-1-16,-1 0-4 0,-2-2 5 0,2-13 0 15,0 0 0-15,-2-1 1 0,0 2 6 16,-2-2-3-16,1 14 10 0,1 4 9 0,0 0 2 0,0 3 0 16,2 0-2-16,-1 12-3 0,2-1 0 0,4 1-2 0,1 2-1 15,2 2-1-15,4 1-2 0,1-1-3 0,-1 5-1 16,6 0-2-16,-4 4 3 0,5 3 0 0,0 2 0 0,5 3-2 16,-9 3 0-16,8 0 0 0,-4 8 2 0,-6-3-2 15,3 5 0-15,-2 5-2 0,-5 0 3 16,-3-3-3-16,-1 5-4 0,-4 3-1 0,-5-1-6 15,-1-6-7-15,1-2-7 0,-5-2 0 0,1 1-3 0,-4 0-2 0,-1-8-2 16,3 1 3-16,-2 0-3 0,-1-3 2 0,4 0 8 16,0-4 3-16,1 3 1 0,-1-3 2 0,1 0 3 15,2-1 2-15,-1 0-2 0,-2 0 2 0,5-2 2 0,0 0-1 16,0 0 1-16,0 0-3 0,0 0 5 16,11 5-3-16,-3-2 2 0,1-2 2 0,5 3 0 15,-2 3 1-15,3 0 0 16,-1 2 4-16,-1-2 2 0,-4 0 1 0,4 5 0 15,-2 0-1-15,-3-3 2 0,-3 3 2 0,0-2 1 16,-4 1-3-16,-2 2 4 0,0-1-3 0,-6 0 1 16,-3 3-2-16,-5-1 2 0,-8 6-1 0,0-6-2 15,-3-1 2-15,-1-1-5 0,-1-1 0 0,0-1 1 0,1-2-1 16,1-2 0-16,5-3-1 0,1 0 1 0,6-2 3 16,1-1 0-16,0-1 2 0,3 1 1 0,2 0 0 0,3 0 2 15,5 0-3-15,-8 0-4 0,8 0 3 0,0 0-3 0,0 0 2 16,0 0-2-16,0 0 1 0,21 0 0 0,-10 1-3 15,7 4 3-15,-4-2-5 0,5 2 3 16,-1-1 0-16,4 4 2 0,-3-5-2 0,0 1 0 16,0-1-1-16,1-1 1 0,0 3-7 0,-1-5-4 0,2 1-1 15,-2 0 2 1,0 0-4-16,-1-3 2 0,0-1 1 0,-7 0 0 16,2-2 1-16,0-2 3 0,0-3-1 0,3-2 2 15,-5 2-3-15,-4-6 4 0,3-1-3 0,-2-3 4 16,-2-5 0-16,2 0-2 0,1-2 2 0,-4 2 5 15,-4 4 12-15,3 3 8 0,-1 0 9 0,-2 1 15 16,2 6 3-16,-2 0 1 0,-1 1-3 0,0 4-8 16,1 2-7-16,-1-3-3 0,3 7-3 0,-3 0 5 0,0 0-9 0,0 13-5 15,0-6 5-15,0 2-5 0,-3 7-2 0,3 1-3 16,-1 2 1-16,0 0-1 0,-2-2 0 0,3 9-3 16,0-8 1-16,0 1-2 0,0 0-1 0,4-1-6 15,-4 0-7-15,4-3-16 0,-3-3 2 0,7-3-4 16,-6 4-9-16,2-9-3 0,3 5 6 0,-2-5-7 15,3 0 3-15,0-4 2 16,2 1 3-16,4-6-3 0,-2 0 7 0,4-7 0 16,1-1 2-16,1-6 5 0,0-2 3 0,1-1-1 15,-6-4 3-15,2 3 3 0,-6-1 7 0,0 6 4 16,0 2 27-16,-4 6 16 0,-1 1 7 0,-1-1 3 16,-1 4-4-16,0 0-5 0,-1 1-2 0,0 0-10 15,-1 1-2-15,0 4-6 0,0 0 2 0,0 0-8 16,0 0 1-16,8 12-2 0,-8-3-1 0,-2 4-4 15,4 3 0-15,-1 1-1 0,3 0 0 0,0 2 0 16,-1-2-4-16,4 1 2 0,3-1-1 0,0-1-1 16,3-1-3-16,6 2-2 0,0-3 1 0,3-2-1 15,2-2-1-15,-5-1-2 0,12-3 1 0,-1-4 1 16,-10 0-2-16,8 0-5 0,-1-2-10 0,2-4-4 16,0-1 2-16,-9-2 3 0,7-3 0 0,-9 2-5 0,6-5 3 15,-1-1 1-15,-9 1 1 0,1-3 2 16,-1-4 1-16,-2 5 7 0,-4 2-1 0,-3-3 4 0,-3 6 2 0,0-2 8 0,-4-1-1 15,-4 4 1-15,-1 0 0 0,-3 2 3 0,-1 2 4 0,-7 2 4 16,-3 3 3-16,-3 3-5 0,-4 5-1 16,4 1-2-16,-6 3-3 0,7 5 3 0,3 0-2 15,-1 1-3-15,7-4 1 16,2 2-3-16,3 2 2 0,3-2-7 0,3 1 1 0,0 0-3 16,2 0-3-16,2-6-4 0,3-3 1 0,0 4-6 15,4-3-2-15,-2 0-3 0,7-3-1 0,2-3-2 16,2 2-1-16,-1-3 1 0,-2-2 7 0,4-2 0 15,4-3 1-15,-4-5-1 0,4-4 4 0,1-4 1 16,-2-1 0-16,-3-5 3 0,3 0-1 0,-5-5 3 16,-2 0 1-16,3-3-2 0,0-11 1 0,0-3 8 0,1 2-1 15,-5 11-1-15,-4-2 9 0,0 2 1 0,4 1 4 0,-7 3 8 16,2 0 5-16,-3 12 2 0,0 0 4 16,-1 0 2-16,-3 8 8 0,0-1 0 0,2 4 2 0,-2-1-11 15,0 3-7-15,1 0-3 0,-2 4-4 0,0 0-4 16,0 0 2-16,-7 14 0 0,1 0-5 0,-4 10 4 15,1 1-5-15,-3 5-2 16,-2 6 2-16,3-3-1 0,-6 13-2 0,0-1 0 16,6-12-4-16,2 2 0 0,5-1 2 15,-1 3-4-15,2-8-1 0,3 4-2 0,3-4-7 0,3-2-6 16,2-1-3-16,1-8 4 0,4-3-8 0,0-2 2 16,2-3 3-16,-1-2-5 0,6-3-3 0,0-3-1 15,-1-1 3-15,1-2 0 0,2-6 4 0,1-5-3 16,0-3 4-16,1-2 0 0,2-3 5 0,-7-2-4 0,0-1 0 0,2-1 3 15,-3 0-1-15,-5 2 2 0,-2 6 3 0,-2 0 2 16,0-1 9-16,-4 8 3 0,-1 1 9 16,-2 1-3-16,1 2-4 0,-2 0 0 0,2 1-2 0,-5 0-4 15,2 4 1-15,0 0-4 0,-14 7 2 0,3-1-1 16,-3 6 4-16,0 2-3 0,-4 4 0 0,-4 3 0 16,4 1 5-16,0-2-8 0,3 6 3 0,2 3 2 0,0 5 0 15,-1-2-3-15,5 1 2 0,0 13 0 0,2-9-2 0,-1 6 3 16,4-6-1-16,2 10 1 0,0-1 3 15,4-9-4-15,0-3 0 0,-2 0-2 0,2-3 2 16,-2-2 0-16,1-4 0 0,-2 1-1 0,-1-6 1 0,-4-6-1 16,1 3-3-16,-2-5-2 0,0-3-1 0,-2 2-1 15,-1-5 3 1,-1 0 3-16,-2-6-6 0,1 4-2 0,-1-8 7 16,-5 1-3-16,3-6-6 0,-2-2 0 0,0-2-4 15,-3-5-3-15,4-3 4 0,1-1-1 0,6-5-1 16,2 3 1-16,4-3 2 0,7 2-2 0,6 0 6 15,1 0-5-15,4 1 2 0,5-1 0 0,3 1-2 16,7 2 1-16,-2 4 6 0,4-3-4 0,2 3 3 0,1-1-1 16,12-3 2-16,-14 4-1 0,0 2 0 0,1 1 0 0,-4-2 1 15,4-2 2-15,0 1-4 0,-3 2 4 0,-2 1 1 16,-2-2-4-16,0-1 4 0,-2 2 0 0,-3 2 0 16,1 0 0-16,-8 4 2 0,-2-2-1 0,0 6 0 15,-4-2 4-15,-4-1 3 0,0 1 0 0,0 0 0 16,-4 1-3-16,-1 1-1 0,0 0 1 0,-2-4-1 15,-2 4-3-15,0 0 1 16,-1 2 0-16,0 0-2 0,0 0 0 0,-3 0 3 16,2 1-3-16,2 1 0 0,0-1 0 0,0 1 1 15,4 2-3-15,-3-2 1 0,3 2-1 0,-4-5 0 16,4 5-1-16,0 0 1 0,-4-3 2 0,4 3-2 16,0 0-3-16,0 0-2 0,0 0 5 0,-6-1-4 15,6 1 2-15,0 0 1 0,0 0 2 0,0 0-3 16,0 0 2-16,0 0 2 0,0 0-4 0,0 0 1 15,2 13 0-15,-2-13 4 0,3 3-3 0,-3-3 6 16,1 5-4-16,0-1-4 0,-1 0 3 0,1 0 1 16,-1-4 1-16,0 9 0 0,-1-6-3 0,0 1 3 15,0-1 1-15,-2 4-2 0,1-6 2 0,2-1 4 16,-2 6-4-16,0-1-1 0,2-2-2 0,-3 0 4 16,-1 1-2-16,2 1-2 0,-2 2 1 0,0 0-1 15,0 0 3-15,1 3-1 0,-1-2 0 0,1 1 1 16,1 3 2-16,0 2-3 0,1-4-2 0,2 3 3 0,-1-1 0 0,2-1 2 0,-1-1 0 15,4 2 4-15,2-2-8 0,1 5 0 0,1-7 7 16,5 2-6-16,2 1 2 0,0-4-1 0,2 0 0 16,1-4-1-16,0 1-1 0,1-2 1 0,-1-2-1 0,0-1 1 15,-1-4 0-15,1-3 2 16,-1-1 0-16,6-7-5 0,-1-4 1 0,0-2 3 16,0-1 0-16,-1-6-3 0,-1-2 3 0,5-10-3 15,-3 1-1-15,-1-3 2 0,-2 0-1 0,-2-3-2 16,3-2 0-16,-4 0 3 0,0 0-3 0,-2 2 2 15,-2 1 2-15,-5 10 10 0,-3 6 9 0,4 0 8 16,-5 10 14-16,-3 2 4 0,2 7 0 0,-2 2 2 16,-1 0-13-16,1 2-5 0,-1 0-4 0,0 6-1 0,0 0-5 0,0 0-1 15,-19 24 0-15,6-1-1 0,-1 4-2 0,-5 4-2 16,-4 9-1-16,0 5 1 0,1 0-3 16,2-1-2-16,-2 1 5 0,11-10-3 0,-1 1 0 0,-2 10-2 15,5-13 5-15,0 4-9 0,-2 8-2 0,4-11 0 16,2-4-6-16,5-3-13 0,3 2 4 0,-2-10-11 15,3-4-5 1,-3-2 0-16,6-4-3 0,0 3 1 0,2-5-5 0,1 0 1 16,2-3-2-16,2-3-5 0,-1-4 3 0,6-4-7 15,1-1 6-15,8-8 5 0,-6-5 0 16,5-1 5-16,-3-3 5 0,2 1 0 0,-1-5 2 16,-3 2 3-16,1 1 5 0,-1 2 10 0,-2 2 8 0,-10 7 11 15,2-1 2-15,-1 5 1 0,-3 2 2 0,-3 2-4 16,-1 0-3-16,1 4-3 0,0 2-1 0,-5 1-3 0,0 0 5 15,4 6-3-15,-4 1 3 0,0 7 2 0,-4 2-1 0,-1 0 0 16,-1 2-1-16,-2 6-2 0,-1 2-2 16,-1 1 4-16,1-1-2 0,3-2-2 0,-1-5-2 15,0-1 1-15,3-2-10 0,2-3-3 0,1-4 0 16,-1 2-6-16,0-4 2 0,4 0-3 0,0 0 3 0,2-5-8 16,1-2 1-16,7 0 5 0,-3-4-3 0,2-4 0 0,4-1 4 15,3-3-1-15,3-7 4 0,2 1 1 0,1-4 2 16,0 1-3-16,-2-1 1 0,1 0 2 0,-4 3 1 15,3 2-1-15,-5 4 0 0,0 1 1 0,-4 3 2 16,-1 2 1-16,-1 1-5 0,-2 0 1 0,0 2 6 16,-5 3-5-16,6 0 0 0,-3 1 0 0,-1 3 1 15,0 0 2-15,3 3-1 16,-1 0 1-16,-2 5-3 0,0-1 4 0,0 2 0 16,0 1 1-16,-1-1 1 0,2 5-1 0,-1-3 1 15,0 2-2-15,2-3 1 0,-3-3 2 0,3 0-4 16,-3 0 1-16,3-1 2 0,-1-1 2 0,5-2-4 15,-2 1 0-15,0-6 0 0,3 2 2 0,-3-1-1 16,3-3 1-16,0 0-1 0,0-2 1 0,1-5 1 16,0 2 2-16,0-5 1 0,0-3 6 0,-3 2-11 0,5-1-1 0,0-9 0 15,-2 6 1-15,-1-6 0 0,-4 5-1 0,1 0 3 16,2 2-1-16,-6-1 9 0,-1 6 7 0,-1 1 2 16,0 2 4-16,0 1 0 0,-3-1-7 0,-1 4-3 15,3-2-2-15,-3 5 0 0,0 0-3 0,0 0-2 16,-21 13 2-16,10 2 2 0,-10 4-5 0,3 3 0 15,-1 0 4-15,0 2 4 16,1 1-6-16,0 2-2 0,5 1 1 0,1-2-2 16,3 3 8-16,-3-4-5 0,3 3-3 0,3-2-2 15,0 2 0-15,-1 1 4 0,2 0 2 0,-4 2-5 16,4 1-1-16,1-6 4 0,0 1-4 0,-1-1 1 16,4 2 1-16,-2-2 0 0,-3-2 0 0,5-5-1 15,-2 0 1-15,-2-1 0 0,2 1-4 0,1-4 2 16,-2-1-1-16,0 0 1 0,-5 1 0 15,0-3-1-15,0-2 2 0,-3 1-2 0,0-4 0 16,-3-1 3-16,-4-1-6 0,-4 2 8 0,-4-3-4 16,-1-4 3-16,-2-1-3 0,2-3 1 0,1 0 4 0,7-1-2 15,0 0 3-15,1-4-1 0,7 2 8 0,2-1-11 16,3 0 0-16,1-1-3 0,6-3-2 0,6-5-6 16,2 3 0-16,11-10 0 0,10 2-3 0,12-7-2 15,0 5 1-15,10 0-5 0,-1 5 0 0,0-1-9 16,5 2-1-16,-5 0-8 0,0 2-19 0,1-1-5 0,-13 6-13 0,-5-3-11 0,4 4-18 15,-2-5-19-15,-3 3-10 0,-6 0-18 0,0-3-26 16,-11 3-34-16,-2-2-572 0,-3-3 259 0,-4 0 174 16</inkml:trace>
  <inkml:trace contextRef="#ctx0" brushRef="#br0" timeOffset="12531.01">17149 4945 76 0,'-5'-3'220'0,"0"3"-9"0,5 0-14 16,-9-2-7-16,5 0-13 0,4 2-12 0,0 0-13 16,-5-2-17-16,5 2-14 0,0 0-11 0,0 0-10 15,0 0-10-15,22-1-10 0,-5 1-6 0,11 1-8 16,2 0-9-16,2 2-7 0,4-2-5 0,1 3-10 0,0-3-26 0,-2 4-23 15,-2-5-37-15,3 0-17 0,-6 0-53 0,2-2-39 16,-4 0-490-16,2-4 218 0,-10 1 144 0</inkml:trace>
  <inkml:trace contextRef="#ctx0" brushRef="#br0" timeOffset="13416.8">10317 7346 168 0,'-7'0'214'15,"7"0"-21"-15,-10 0-17 0,10 0-21 0,-8 0-19 0,8 0-9 16,0 0-14-16,-6 0-10 0,6 0-10 16,0 0-9-16,0 0-8 0,0 0 3 0,18 3-9 0,-5-3-6 0,7-2 0 15,2 1-4-15,7-2-3 0,2 0 3 0,1 2-2 16,1-3 0-16,-1 1-3 0,-2-1 1 0,-1-1-6 16,-9 3-4-16,10-1-2 0,-11 0-3 0,-1 1-5 15,-3 0-2-15,-1-1-3 0,-3 2-3 0,0 1-8 0,-3-1 3 16,-1 0-3-16,1 1-4 0,-8 0 1 0,9 0-1 15,-9 0-7 1,6 1-10-16,-6-1-23 0,0 0-31 0,0 0-31 16,0 0-32-16,0 0-35 0,0 0-50 0,-8 9-501 15,8-9 234-15,-2 5 158 0</inkml:trace>
  <inkml:trace contextRef="#ctx0" brushRef="#br0" timeOffset="13934.47">11496 7159 251 0,'4'-2'249'0,"-3"1"-23"0,-1 1-26 16,0 0-20-1,4 7-19-15,-4 1-15 0,0 2-14 0,-1 1-13 16,1 1-10-16,-3 5-11 0,3 2-10 0,-5-1-7 15,4 3-2-15,-2 3-9 0,-3-5-7 0,6 6-4 16,-4-4-7-16,3 0-7 0,-3-4-6 0,4 1 0 16,0 0-5-16,-3-2-1 0,3-3-4 0,-1-2-6 15,2-1-6-15,-2-2 1 0,2-1-6 0,-2-3 2 0,2 4-3 16,-1-6-1-16,0 1 3 0,0-3-3 0,0 0-2 0,0 0-1 0,0 0 1 16,3-22-2-16,-3 5-1 0,0-2-1 0,-3-7 1 15,2-3 0-15,1-8 0 0,-1 2-1 0,-3-16-4 16,1-1 3-16,3 0 0 0,3 2 0 0,-3 2 2 15,5 2 7-15,-4 10 7 0,3 2 4 0,3 4 6 16,0 4-4-16,0 1-3 0,-2 7 0 0,0 3-5 16,-1 0 0-16,0 3-1 0,3 3-4 0,0 2 0 0,-1-1 0 15,4 3-1-15,0 0-4 0,-1 0-1 0,2 5 2 0,0 0-2 16,1 1 2-16,0 2-2 0,-1 3-1 0,0-2 1 16,1 5-3-16,-1 3-1 0,-2-3 2 0,-5 3-1 15,6 3 3-15,-6 2-4 0,-7 2 1 0,2 1 1 16,-9 6-1-16,1 2-2 0,-6 1-12 0,-5 4-17 15,0-4-31-15,-9 9-28 16,8-6-40-16,-11 4-32 0,9-9-41 16,4 2-614-16,-3-4 270 0,7-2 182 0</inkml:trace>
  <inkml:trace contextRef="#ctx0" brushRef="#br0" timeOffset="15608.12">11749 7227 152 0,'7'-3'191'0,"3"3"-19"0,-3 0-10 0,5 3-4 0,1 1-16 15,-3 0-12-15,2 0 2 0,1 3-9 16,-2 0-10-16,0 1 0 0,2 3-14 0,1-1-4 16,-4 4-6-16,2-3-12 0,-3 3-6 0,-3 0-8 15,3 2-6-15,-5-7-9 0,-3 3 0 0,2 2-6 16,-2-2-3-16,-2 1-6 0,-2-2-2 0,1 0-6 15,-5 1-1-15,6-4-4 0,-3 2-1 0,-1-6-3 16,4 0 0-16,-3-2 0 0,4-2-6 0,0 0-6 16,0 0-12-16,-4-10 8 0,4 0-5 0,1-2 3 15,2-5-1-15,2-1 0 0,0-11-5 0,3 4 5 16,-2-2 1-16,2 2 3 0,-2 7-1 0,1 1 3 0,-1 1 0 16,-1 5 0-16,-1 1 2 0,3 2-2 0,-3-2-2 15,0 4 3-15,0 4-5 0,1 0 2 0,2 1 0 0,-7 1 2 16,12 3 9-16,-4 2 2 0,0 6-3 0,-2-2 6 15,4 4-4-15,-3 5 5 0,2 1 0 0,-2 0-1 16,-2 0-2-16,3 0-4 0,-4 4 2 0,1-3-1 16,-1-1-1-16,2 0 2 15,-1-2-2-15,3 0-3 0,-3-5-3 0,3 2 6 16,-2-3-4-16,3-2-2 0,0-1-5 0,1-1 8 16,2-3-2-16,1-2 0 0,1-2-3 0,2-2 2 15,3-2-2-15,2-3 1 0,-2-1-1 0,0-3 0 0,-1-1-5 0,0-5 2 16,0 4 2-16,-4-9-5 0,0 0 3 0,-1-4 1 15,-3 5-1-15,-2 2-1 0,-3-6-2 0,-1 6 4 16,-2 3-1-16,1 0 5 0,-5 1 4 0,0 6-3 16,-1-1-3-16,-2 2 0 0,-1 1 4 0,0 2 0 15,-5 3 1-15,0 2-2 0,-7 1 0 0,0 2 2 16,0 3-4-16,2 5 3 0,-1 3-2 0,-1-1-3 16,4 0 0-16,0 3 5 0,1-1-3 0,3-1-5 15,4 0 1-15,-1 0-2 0,4-2-2 0,2-1-6 16,2 0-1-16,1-2-1 0,3-1 1 0,3-3 1 0,2 1 2 0,-1-2-5 15,4-1 1-15,1 0-3 0,5-6 0 16,-1 3-5-16,2-7 3 0,-1 1-2 0,8-7-4 16,-4 3 3-16,3-8-2 0,-2 0 2 0,-2-2-5 0,2-3 11 15,0-2 2-15,-3 1-2 0,-1-5 6 0,-1 3 0 16,-1 1 4-16,-6 0 5 0,-3 11 18 0,-2 0 17 16,-3 3 18-16,-1 4 1 15,-1 1-2-15,1-2-4 0,1 5-6 0,-2 0-9 16,-2 0-4-16,0 3-3 0,0 0 0 0,0 0-4 15,-8 23-1-15,1-8 0 0,-6 11-4 0,3 6 1 16,-3-3-2-16,4 5-3 0,-5 12 0 0,5-11-2 16,0 12-1-16,0-13-1 0,4 15 1 0,0-3 2 15,5 0-4-15,0 1-1 0,0-1 3 0,2 1-2 16,-2-2-2-16,3-8 0 0,-2-1-2 0,4 12 3 0,3-2-1 0,-4-10-3 16,1-2 1-16,-1 0-3 0,-3 3 3 0,0-5-7 15,3 0-7-15,-1-3-7 0,-6-2-2 0,-1 1-2 16,-2-2-2-16,-2-1-3 0,-1-9 2 0,-2 0 1 15,-4-2-1-15,-6 3 2 0,3-7 2 0,-1-1 1 16,-1-2 3-16,-1-4 1 0,2-1 5 0,-1-4-2 16,-1-1-2-16,3-4 1 15,2-1 1-15,-1-3-3 0,-2-8-1 0,4-1 1 16,7 1 3-16,0-8 0 0,7-2 0 0,4-3-1 16,5-3 0-16,7-9 1 0,4 1-2 0,4 1 1 15,2 2 3-15,6 0-1 0,2 1 3 0,2 1 2 16,-1 1 0-16,1 1-2 0,3 1 0 0,-1-1 4 15,5 3-3-15,-2 3 3 0,-11 7 1 0,1-1 0 16,8-9 1-16,-10 11-5 0,0-1 3 0,-1-2 3 0,10-6-2 0,-11 7 0 16,-1-2 3-16,-2 2-1 0,-4 2 1 0,3-2 5 15,-7 2 2-15,-2 7 5 0,-4 1 7 0,-5-2 13 16,2 7 3-16,-3 0 2 0,-2 5-7 0,-2-4-2 16,-3 2-9-16,-2 4 2 0,-2 2-8 0,-1 2 5 15,-5 1 1-15,-4 8-3 0,-1-1-4 0,-4 3-1 16,1 7 0-16,-1 1-1 0,0-3 0 0,2 2-4 0,3 0-1 0,5-4-4 15,3-1-7-15,2 3-9 0,4-5 2 0,0 0-8 16,4-1-8-16,7-2-5 0,-2 2-6 0,4-3-7 16,1-1-17-16,1-3-7 0,7 2 0 0,-1-3 2 0,2-3 0 15,0-2 3-15,3-3-2 0,1 0 6 16,5-5 7-16,-1-1 2 0,-4-3 2 0,4-1 5 16,-4-6 3-16,0 3 6 15,0-2 4-15,-4 1 13 0,0 2 4 0,-5 3 3 16,0 3 6-16,-5 1 5 0,-1 2-2 0,2-1-2 15,-2 2 2-15,-2 3 0 0,1-1 5 0,-1 1-4 16,-1 1-3-16,0-1 6 0,2 3-4 0,-1 0 1 0,-6 0-8 16,13 0 12-16,-8 2 0 0,1-1 0 0,-1 0-3 15,1-1 1-15,-6 0 2 0,8 1-4 16,-8-1 5-16,7 2 1 0,-7-2 0 0,0 0 0 0,0 0 2 0,5 1-8 16,-5-1 19-16,0 0 1 0,0 0-1 0,0 0 1 15,0-8-3-15,0 8-1 0,-5-5 0 0,1 1 6 16,0 1 13-16,0 1 5 0,-3-4 6 0,1 4 1 15,0-2 5-15,0 0 2 0,-2 4-2 0,0-1-2 16,-2 2 0-16,5 3-6 0,-5 2 1 0,1 2 1 16,-4 7-2-16,-1-1 0 15,2 1-6-15,1 1-1 0,3 4-4 0,-2 2-5 0,2 4 1 16,7-6-2-16,1-2-3 0,0 2-2 16,3-1-3-16,3 0 0 0,3 3-2 0,-2-2-2 15,6 1-10-15,-1-5-2 0,2 1-9 0,-1-6-1 0,2 0-10 16,2-4 2-16,2-1-4 0,0-5-6 0,3-1 0 15,7-6-3-15,-2 0-2 0,5-5 3 0,-4-1 0 16,-1-4 0-16,0-4 2 0,-2-2 5 0,-4-4-1 0,2-3 4 0,2-9 4 16,-3 6 6-16,-3-13 1 0,0-1 2 0,-3 1 3 15,-2-5 15-15,-7 15 12 0,2-11-2 0,-2 0 11 16,-5 15 12-16,-2 1 12 0,2 4 9 0,-2 0 0 16,-2 6 11-16,1 3-6 0,0 5 0 0,-3 3-5 15,4-1-5-15,0 3-13 0,0 1-3 0,0 1-6 16,0 3 2-1,0 2-11-15,0 0 1 0,-5 8-1 0,1 4-8 0,-2 7 6 16,-6 6-6-16,2 6 8 0,1 1-4 0,-4 1-9 16,3 14-2-16,1-2 2 0,-4 0-2 0,6 0 1 15,4-8-4-15,-1-4 0 0,0 1-1 0,2-2-6 16,0 2-7-16,4 1-6 0,-1-1-11 0,4-2-26 16,-1-5-28-16,2 0-30 0,3-1-25 0,0-7-30 15,-1-2-23-15,6-3-21 0,0-6-30 0,-2-2-667 0,7-5 299 16,0-3 200-16</inkml:trace>
  <inkml:trace contextRef="#ctx0" brushRef="#br0" timeOffset="15786.27">13723 7236 83 0,'-20'-8'314'0,"2"2"-24"0,0 3-28 16,5-1-28-16,2 3-27 0,3 2-20 0,2 1-16 0,-1-1-16 15,6 2-14-15,1-3-15 0,4 7-9 0,5-3-11 16,9-1-12-16,9 1-9 0,7-3-9 0,6 0-10 15,21-1-24-15,-1 3-48 0,-1-7-58 0,2 4-81 16,2-5-702-16,-4-3 281 0,-7 0 190 0</inkml:trace>
  <inkml:trace contextRef="#ctx0" brushRef="#br0" timeOffset="18596.62">14871 7737 202 0,'4'-5'192'16,"3"-3"-19"-16,3-1-19 0,2-8-14 0,-2 0-6 16,8-4 0-16,-1 0-9 15,-2-1-9-15,3 1-10 0,-4-2-3 0,3-1-10 16,-3-4-7-16,2-1-12 0,-2 0-9 0,3-5 2 16,-4 1-7-16,3-12-6 0,-1-2-5 0,-4-1-4 15,0 2-4-15,2-3-2 0,-5-1-11 0,-3-2 3 16,-4 3 1-16,2 2 6 0,-6 11 9 0,-3 4 14 15,-2 2 9-15,3 3 20 0,0 10 7 0,-1 1-8 16,-4 2-5-16,4 5-15 0,1 1-8 0,0 0-4 0,-1 3-13 16,-2 5-3-16,-1 3-3 0,-1 2-4 0,-2 3-2 0,1 8-5 15,-7 11 4-15,0 14-4 0,-1 4-5 0,5 5-1 16,0 4 0-16,2 1 0 0,-3 26-3 0,10-24 2 16,-3 5-2-16,3-3-3 0,1 25 1 0,4-24-1 15,0 0-2-15,4 25-1 0,1-27 7 0,3-1-13 16,3 25 3-16,2-22 0 15,-1-2 3-15,-1-3-5 0,2 1 1 0,1-3-10 16,-1-5-4-16,0 1-10 0,-1-14-6 0,-1-2-6 16,0-1-1-16,-1 3-8 0,1-6-8 0,1-1-5 15,1-5-4-15,-4-8-1 0,2-3-5 0,-3-2 9 16,1-5 6-16,1-2 5 0,-2-4 6 0,-3-3-5 16,4-5 3-16,1-6 1 0,-2-1-7 0,0-10 7 15,-2-3-2-15,-1-5 8 0,-5-13 1 0,3-2 2 0,-3-5 1 0,-7 0 5 16,5 0-1-16,-2-4 5 0,-2 6 1 0,-2 4 11 0,0 17 9 15,-1-1 28-15,0 6 1 0,0 2 4 16,3 7-2-16,-3 4-2 0,5 2-5 0,-1-1-4 16,1 4-3-16,-1-2 0 0,1 3-3 0,4 2-3 15,-1 0-4-15,-1 1-3 0,2 4-4 0,2-4 2 16,4 3-4-16,2-2 0 16,-2 2 3-16,6-4-6 0,10 2-2 0,-6 0 1 15,6 0-2-15,0 2-3 0,-2-6 4 0,2 1-2 0,-4 1-1 16,3-1 2-16,1-2-1 0,-4-1-1 0,0 0 4 15,1-8-2-15,3-1 2 0,-3 0-6 16,-4-5 0-16,3 3-5 0,-4-2 7 0,0-2-2 0,-6 7 5 16,-1 0 1-16,-4 0 5 0,1-2 10 0,0 4 7 15,-2 4 15-15,0-1 2 0,-4 2 10 0,1 2 5 0,1 1-2 16,0 1-2-16,-1 2-9 0,1 1-8 0,0 3 0 0,0 0-6 16,0 0-3-16,-15 8 2 0,9 4-3 15,-3 3-1-15,-1 3-2 0,1 4-8 0,0 3 3 16,-1-1 0-16,6-5-2 0,-2 8-1 0,2-2-2 0,-1 1-6 15,5-7-3-15,0-1 2 0,3 0-9 16,-1 2-10-16,2-2-4 0,2-2-5 0,-2-4-10 0,3 0-9 0,-1-3-3 0,3-1 4 16,-1-3 1-16,3 2 3 0,-3-4-2 0,1-3 4 15,2-3-8-15,1-4 2 0,1-1-2 0,1-6 4 16,-2-1 4-16,9-7 4 0,-6-2 2 0,3-2 3 16,0-1 3-16,-4 3 6 0,2-2 1 0,0 6 2 15,-7 6 9-15,1 0-1 0,-2 5-1 0,1-1 1 16,1 4 3-1,0-3-5-15,-1 2 5 0,1 3 5 0,-1-1-4 0,2 3 3 16,1 3 2-16,0 3 11 0,-2 1-3 0,0 0 6 16,3 7-2-16,0 3 2 0,-3 0-3 0,3 8-1 15,-6-4-1-15,2 5 2 0,-2 4-2 0,-1-2-2 16,-2-2-2-16,0 2 3 0,-3-7-1 0,-2 2-6 16,-2-3 5-16,1-1-4 0,-2-1 1 0,3-6-8 15,-2 1 0-15,1-5-4 0,0 1 9 0,1-3-2 0,-3 0 1 0,0-3-2 16,4-1-7-16,0 0 2 0,-12-8-5 0,6 1 3 15,3-3 1-15,-1-6 0 0,1-1 1 0,3-12 0 16,0 3 1-16,3-5 1 0,1 0-2 0,2 2 4 16,7-1-2-16,-2 2 5 0,0 2-2 0,2 2 0 15,-1 7 1-15,-2 3-6 0,4 1 5 0,-1 1 3 16,-3 3-1 0,1 2 0-16,5-3 0 0,-6 6-1 0,8 1 1 0,-5 2 1 15,-1 1 2-15,0 4-3 0,0 1 1 0,-3 4 6 16,2 0 4-16,-1 8-1 0,-2 0-2 0,0 7-1 15,-4-4 2-15,-2 5-4 0,1 4 1 0,1 1 1 16,-2-1 2-16,1 0-1 0,-1-1 0 0,2-4-2 16,0 2-4-16,0-9-1 0,2-4 1 0,1 1 1 15,-1-3 0-15,3-4-1 0,1 3-6 0,-1-5 4 0,2 0-1 0,1-5 5 16,1 0-1-16,1-2 0 0,4-2-2 0,-3-3 0 16,5-2 1-16,1-5 1 0,-4 1 0 0,4-8 0 15,-1-3-3-15,1 0 1 0,-2-3 0 0,-2-1 1 16,-2 0-2-16,-2-1 2 0,1 0 4 0,-5 2 2 15,0 3 7-15,-2 4 12 0,-5 2 9 0,-3 2 0 16,0 0 11-16,-3 6-5 0,-4-2 5 0,0 3-6 0,-7 2-6 0,-2 4 2 16,-3-2-7-16,-2 10-2 0,-6 0-4 0,-1 6-3 15,-1 6 3-15,6 0-7 0,-4 6 1 0,1 0-3 16,1 0 1-16,6 4-2 0,3 1-2 0,5 1-7 16,5-3 0-16,-2 0-2 0,9-5-5 0,3-3-2 15,3-2-2-15,1 0-3 0,3-1-1 0,5-3 4 16,-1-4-1-16,3 0 0 15,1-2-9-15,0-3-2 0,2-2-1 0,-1-3 2 16,2-2-2-16,-1-1 6 0,0-3 0 0,4-7 0 16,-1-1 3-16,-2 1 2 0,2-2 0 0,-7 5 1 15,-2-1 2-15,-3 2 1 0,-3 1 2 0,1 3 0 16,-3-1 2-16,-2 4 2 0,0-1-1 0,0 0-1 16,-3-1 3-16,0 5-2 0,-1 1-2 0,0 0 1 0,0 0 1 15,0 0 1-15,4 12-2 0,-6-6 1 0,-1 2-1 0,0 1-1 16,2 2 0-16,0-1-5 0,-2-1-9 0,2 1-4 15,1 0-3-15,1-3-1 0,1 1-6 0,-1-1-6 16,0-3 2-16,2 1 2 0,2-1 2 0,2-4 2 16,0 1 4-16,3-1-10 0,0-5 13 0,2 1-2 15,5-4 1-15,-2-4-5 0,1 1 5 0,7-3 1 0,-1-3 4 16,0 1-2 0,-4-1 7-16,-2 5 2 0,-4 0 6 0,-2 4 2 15,0-1 3-15,-1 4-2 0,-1 1-1 0,-3-1-2 0,1 2 7 16,1 2-6-16,-1 1 7 0,-6 0-1 0,9 4 4 15,-1 2 1-15,-2 0-4 0,-1 1 3 16,-1 2 0-16,0 1 0 0,2 4-1 0,-2 1 0 16,0-1 1-16,-3 4-4 0,-1-4 2 0,4 3 1 0,-4-1 2 15,-4 2-8-15,4-6-1 0,0 0-7 0,-1 1-4 0,-2-4-5 16,2-2-1-16,1-2-3 0,-3 0 5 0,3-1 2 0,3-1 4 16,-3-3-3-16,0 0 1 0,0 0-2 0,0 0-2 15,5-17 5-15,-1 8-4 0,0-3 5 0,5-4 1 16,-3-2 2-16,6-8-1 0,-2 0 3 15,4 3 5-15,-1-1-1 0,-2 8 1 0,1 0 0 16,-1 1 0-16,2 0 0 0,-3 9 0 0,6-6 0 0,-5 6 0 0,-1 1 0 16,2 0 0-16,-1 4 2 0,1 1-1 0,-2 1-1 0,-4 2 3 15,4 3 0-15,-2 1-3 0,-3 2 2 0,-1 3-1 16,4-2 2-16,-3 5-1 0,3 2 0 16,-6 1-1-16,2-1 1 15,1 3-3-15,-1-2-8 0,0 0-8 16,0-1-14-16,2 0-4 0,-2-5-12 0,0-2-10 15,0-1-1-15,2 2-9 0,-2-5 1 0,1-3-1 0,3 2 10 16,-2-3 4-16,2-1 6 0,-1-2-1 0,1-3 4 0,2 0 8 16,1-3 1-16,2-5 8 0,2-2 8 0,1 0 5 15,1-9 5-15,2 0-13 0,-1-2 27 16,0 1 9-16,1 1 5 0,-1 2 4 0,0-1-8 0,-5 6 10 16,-1 2-8-16,0 5 1 0,-1-2 0 0,-1 4 2 15,1-1-4-15,0 4-3 0,-1-1-1 0,2 3-2 0,-1 0-4 16,2 2 5-16,-4-1-3 0,1 2-4 0,-2 2 6 0,4-2-2 15,-1 1-1-15,-3 2-3 0,-1-3-1 16,2 1 3-16,-2 2 0 0,-1-3-3 0,-1 4 2 16,-1-5 1-16,0 1-3 0,2 0 4 0,-6-1 14 0,0 0 9 15,8 0-2-15,-8 0-4 0,0 0-4 0,1-7 0 16,-3 2-1 0,-1 1 0-16,-2-2-1 0,-3-3 3 0,2 1 4 15,-4 1 3-15,-3-5 7 0,3 6 4 0,-2-2 4 0,1 3 8 16,-2-2 1-16,-1 4-4 0,1 1-5 0,-1 2-1 15,0 0-2-15,1 2-3 0,-7 6-4 16,3 3-2-16,1-1-3 0,0 5-3 0,0 8 0 0,-1-1-6 16,4 1 3-16,1 4 0 0,1-4-2 0,6 6-4 15,4-3 0-15,1 0-2 0,4-1 4 0,2-4-5 0,3 0-3 0,4-3 2 16,1-5 0-16,9 4 1 0,1 0-5 0,4-5 2 16,0-1 2-16,4-4-6 0,0 0 0 0,4-3 1 15,2-1 0-15,13-3-4 0,-11-3-1 0,-2-1 2 16,14-6 1-16,-17 2-2 0,4-3 0 0,-4-3-1 15,10-5-1-15,-8 4 1 0,-5-5 1 16,9-9 0-16,1-2-1 0,-15 10-1 0,1-1 1 0,-2-3 1 0,-1 0-3 0,-3-1 0 16,-7 1 7-16,1 1 13 0,-9 6 9 0,-2 2 12 15,1 0 12-15,-5 4-5 0,-1 2-1 0,-1 3-4 16,-1 2-2-16,-2 2-6 0,-2 3-4 0,-7 5-1 16,-7 12-13-16,-6 2 12 0,-2 5 2 0,-6 13-10 15,-2 1 2-15,5 1 0 0,3 1-4 0,8-9-5 16,4 0 2-1,6-2-4-15,1-2-2 0,4-2 1 0,4-1-10 0,3 0 6 16,2-7-5-16,5 1 8 0,4-2 4 0,0-3-11 16,3-1-7-16,9 1-2 0,0-1-10 0,7-4-4 15,0 1-11-15,0-5-9 0,4-2-29 0,-1-2-30 16,1 1-28-16,1-4-33 0,0-1-25 0,16-8-27 16,-17 4-718-16,13-9 310 0,-15 4 206 0</inkml:trace>
  <inkml:trace contextRef="#ctx0" brushRef="#br0" timeOffset="20699.56">4888 9776 127 0,'0'0'227'0,"0"0"-30"0,-11-7-10 0,11 7-22 15,0 0-16-15,0 0-19 0,0 0-14 16,2-7-7-16,-2 7-12 0,7-2-8 0,-1-1-8 0,0 1-5 15,1 1-10-15,3-1-11 0,1-2-4 0,5 3-4 16,2-3-8 0,4 4 3-16,-2-3-8 0,13-1-1 0,-1 3-4 15,3-3-4-15,2 1-7 0,14-1 5 0,-10 2-7 0,14-2 8 16,1 0-4-16,-1 1-2 0,4-1-5 16,-2-1-1-16,5 0 1 0,4 1-4 0,-1-1-4 0,31-3-9 15,-32 5 0-15,29-6-2 0,-2 4-3 0,-26 3-7 16,26 0-1-16,-26-1 4 0,-1 0-5 0,2 0-3 15,29-1 2-15,0 2 8 0,-31 1-1 0,28-1 0 0,-3 2 1 16,-25 0-1-16,1-2 3 0,25 4-1 0,-26-2 4 0,3 0-2 16,25 5 1-16,-28-3 4 0,25-1 8 15,-23 1-4-15,23 0 6 0,-23-2-5 0,25 3-3 16,-27-1 4-16,0-1 0 0,28 1-2 0,-28 0 2 16,30-2-2-16,-3 0-1 0,-3 2 7 0,3-6-1 0,-1 4 0 15,-24 0-2-15,28-1 2 0,-2 1-1 0,-26 1 5 0,28-1 3 16,-27 4-4-16,26-4 4 0,-1 0 2 0,-23 2 4 0,28-1-5 15,-8 2 0-15,-21-1 0 0,27 2 0 16,-30-1-1-16,28-2-1 0,-26 3-3 0,32-1 5 0,-4-1-2 16,-3 2-3-16,0-1 3 0,1 2-2 15,-1-3-2-15,0 1 2 0,-27 0-1 0,31-2 3 16,4 2-5-16,-3-2 6 16,-2 3 0-16,0-1 2 0,0-1-1 0,-2 2 6 15,3-1 4-15,0 2-2 0,-4-1-1 0,0 1-2 0,2 2 1 16,6-5-1-16,-3-2 2 0,4 6-4 0,0-4 0 15,-1 5-2-15,0-2-5 0,3 3 0 16,-8-4 0-16,8 1-5 0,1 5 7 0,-5-3-3 16,7 0-2-16,-5-1-1 0,3 5 1 0,-6-5 0 0,2 3-1 15,3 1-3-15,-2-2 3 0,0-1 2 0,0 2-2 0,5 0-1 16,2 0 1-16,-2 2-3 0,-3 1-4 0,2 0 2 16,9-5 1-16,-3 8-4 0,5-4-6 0,0 2 1 15,3 0-1-15,-5-1-3 0,5-2-1 0,2-2-4 16,2 4-5-16,2 2-2 0,-2-3-1 0,2 1 2 15,-4 2-1-15,-3-5 1 0,10 6 8 0,-2-4-2 0,-1 0 1 16,6 0-2 0,-6 1 5-16,-1 2-2 0,4-2 1 0,-2 1 4 15,-4 0 0-15,3 2 6 0,0-4-2 0,-5 2 8 16,4 2-6-16,-6 1 2 0,7-4 5 0,0-4 0 0,3 6 0 16,1-2 2-16,-1 3-4 0,-6-2 3 0,5 1-4 15,-2-3 5-15,5 3-6 0,-2-4 8 16,-4 2-2-16,-5 1 2 0,1-3 1 0,0 5-2 0,6-1 2 15,-1-2 0-15,-1-2 2 0,0 4 2 0,-3-3 0 0,-1 5-5 16,2-3 6-16,2-4-4 0,-2-1 7 0,1 6-3 16,-3-5 2-16,-4 5 1 0,-1-1 2 0,-3-3 6 0,3-1 4 15,-2-4-4-15,0 2 4 0,-2-2 7 0,-3 2-2 16,-4-2-1-16,-1 0 1 0,-3-4-3 16,-4-1 0-16,-3 3-1 0,2 1 5 0,-6-4 0 0,-25 0-1 15,5 1 2-15,23-3-9 0,-33-1-2 0,1 0 3 0,-3-1 1 16,-4 2 1-16,-15-1 1 0,13 1 0 0,-15-3-7 15,0 3-3-15,-3-1-1 0,-5 1-1 0,-10-1-3 0,0 1 4 16,-6-1-10-16,0-1-1 0,-2 4-12 0,-3-3-31 16,-1 2-55-16,-2-3-73 0,0 0-99 0,-9-5-747 15,-1 1 336-15,-7-9 224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09:01:49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6920 4235 30 0,'0'0'93'0,"4"-4"-7"0,-4 4-12 16,0 0-5-16,0 0-8 0,0 0-1 0,0 0-4 0,0 0 6 15,0-4-13-15,0 4-9 0,0 0 3 16,0 0-4-16,0 0-10 0,0 0 7 0,0 0-7 16,0 0-1-16,0 0-17 0,0 0 11 0,0 0-3 15,5 8 5-15,-1-5 9 0,-4 1-12 0,0-4-12 0,0 6 10 16,0-6-2-16,4 7 1 0,-4-5-3 16,0-2-4-16,0 6 7 0,-4-1-9 0,4 0-1 15,0 0 5-15,0 1 12 0,0 2-7 0,-1 1 3 0,-2 1-1 16,2 2 3-16,0-2-9 0,-2 2 0 0,2 2 5 15,-3-2-4-15,1 2-9 0,2 1 5 0,-3 2 1 16,-2 1 1-16,2 1-3 0,0-3 4 0,3-1-4 16,-3 2-1-16,-1-1-9 0,2 1 12 0,-2 0-8 15,0-2 5-15,4-2-6 0,-3-1 2 0,0 0-13 16,3 1 14-16,-3 0-4 0,-2 2 2 0,3-3 0 16,-1 2-4-16,1 1 2 0,-1 2 4 15,1 1-2-15,-1-3-2 0,1 2 2 0,0 1-1 0,0 1 7 16,1-2-4-16,-3 0-4 0,0 0 8 0,1 2 2 15,-3-2-7-15,4 0 16 0,-1 0-3 0,-3 0-4 16,1 0 6-16,1-1-11 0,0-2 4 0,0-1-1 16,1 1-2-16,-5 1 0 0,5-1 4 0,2-3-3 15,-1 0-9-15,-1 2 5 0,1-4 4 0,-3 7-5 16,1-4-1-16,0-1 5 0,1 1-4 0,-1 4-5 16,0 0 7-16,1-1-5 0,0 1 4 0,-1-4 1 0,0 5-1 15,1-2-4-15,-1-3 3 0,1 5-3 16,-1-3 2-16,1 3-4 0,-2 2 1 0,2-5-2 15,0 1 9-15,0 1-2 0,-1 1-3 0,3 0-3 16,-2-1 0-16,-2-4 4 0,3 3-4 0,0-2-2 16,1 3 3-16,-3 0 0 0,-2 1 1 0,2-3-5 0,1 1 4 15,1 2 3-15,-1 0-7 0,0 2 6 16,0 0-3-16,1-1 0 0,0 2 3 0,0-2-3 16,-1-1-1-16,-1 1 5 0,3 1-6 0,2-2 3 0,-3 1-1 15,3-1 4-15,1 1-6 0,-2 1 1 16,1-2-2-16,0-2 2 0,0 2 6 0,-1 0-7 15,-1 0 1-15,2 1-4 0,-2 0 5 0,1-2-2 0,1 2 4 16,0 2-2-16,-2-4-2 0,1 3-3 0,1 1 6 16,-1-1 0-16,-1 5 3 0,0 3-2 15,2-3 1-15,-1-2 1 0,-5 2-8 0,3 0 5 0,2 4 1 16,-3-5-1-16,0 2 6 0,0 2-3 0,0-2-2 16,3 4 1-16,-3-2 7 0,-5 4-2 0,7-4 0 15,-1 0-7-15,-1 0 6 0,-1-2-2 0,1 0 0 16,-1 2 4-16,1-1-2 0,-5-2 2 0,3 1 3 15,-2-1-7-15,4 0 2 0,-2-5 4 0,-3 8 0 16,3 0-5-16,-1 2 5 0,1-2-6 0,0 1-2 16,-1-3-3-16,2 1 0 0,0-1 3 0,-2 3 0 15,1-3 2-15,0 0 1 0,-1 1-4 0,1-2 2 16,1-4-1-16,0 6 1 0,-2-2-5 0,1 0 1 16,5-2 1-16,-5 1-1 0,3 3 4 0,-1-7 3 15,-1 1-2-15,1 4-5 0,-1-5 4 0,1 0-3 16,-1 8 6-16,1-4-6 0,-5 2-7 0,7-5 8 0,-2-2-2 15,-3 2 0-15,5 4-2 0,-2 0 1 16,0 4 1-16,-1-5 2 0,0 4-4 0,1-10 4 16,-1 10-4-16,1-3 2 0,-1 0 1 0,1-5-1 0,-1 7 1 15,0-6 0-15,2-1-2 0,0 6 1 0,-3-1-2 16,5-5 2-16,-4 6 0 0,0-6-3 0,1 8 4 16,-1-1-3-16,2-1 4 0,2 1-2 15,-5 1 6-15,2-9-10 0,0 4 3 0,0 1 1 0,-1 3 1 16,1-8-6-16,0 8 3 0,1-7 1 0,-1 5-2 15,0-2 3-15,-2 2 2 0,2-4-5 16,1 3 4-16,-1-3-1 0,1 7-6 0,-3-1 4 16,0-2 1-16,1 3 2 0,2-9-2 0,-3 6 1 0,5 2-3 15,-4-2 3-15,2-3 0 0,-2 3-2 0,-1 1 6 16,3 2-4-16,2-2 2 0,-3-2-2 0,3 4 1 16,-3-3-3-16,0 2 2 0,0-6-1 0,0 4-3 15,-2 0 3-15,2 1-1 0,-1 1 2 0,0-2-1 16,1-5 4-16,0 4-1 0,-1 1-4 0,-3-5 0 15,7 1 1-15,-4 1-3 0,1 4 4 0,0 1-1 16,0-2 0-16,-1 3-1 0,0-8 1 0,0 5 3 16,-1 2-1-16,4-5-1 0,1-2-1 0,-3 0 1 15,2 8 0-15,-1-3 0 0,-3-1-2 0,2-3-3 16,2 0 3-16,-2 7-2 0,1-3 2 0,2 2 3 16,-2-1-2-16,2-4 1 0,-4 4 6 0,0 1-4 15,1-1-6-15,3 1 4 0,-2-7 1 0,1 6-3 16,-1 0 4-16,0-2 3 0,1-4-9 0,-1 8 2 15,-1-2-1-15,2-7-2 0,1 2 7 0,-3 1-3 16,1-2-1-16,-1-1 4 0,3 2 3 0,-1 6-3 0,-2-1 2 16,2-2 1-16,0-2 2 0,-2-3-3 15,0 11 0-15,1-4-1 0,0 0 1 0,-1 0-2 16,3 1-2-16,0-6 6 0,-2 4-4 0,2 2-1 16,-2-5-1-16,2 3-1 0,-2 2 3 0,2 3 0 15,-3-3 0-15,3 3 0 0,-2-5 3 0,1 1-7 16,-2-2 1-16,4 2 5 0,-4-5-2 0,3 7 2 0,-3-6-4 15,0-2-1-15,0 5 0 0,-1 1 2 16,1 0-4-16,2 1 2 0,-2-2 3 0,1-4-3 0,1 5 1 16,2-5 0-16,-4-1 0 0,4 6 3 0,-3-6-2 15,3-2-2-15,0 10-6 0,0-8 3 0,-1-1 7 16,-1 2 1-16,-4 5-5 0,6-4 1 16,0-3-1-16,3 1-1 0,-3 1-5 0,1 3 5 0,-2-2 4 15,4 7 0-15,-1-10-2 0,-2 5 1 0,0-2-1 16,4 0-1-16,-4-3 4 0,5 2-1 15,-4-2-2-15,6-1-1 0,-6 1 2 0,4-1-1 16,-1 0-2-16,1 3 1 0,3-4 2 0,-3-1 1 0,5 1-2 16,-5-4 2-16,3 1-4 0,1 3-6 0,4-3 14 15,-7-2-6-15,6 2 5 0,0 0-1 0,1-1-2 16,1 0-7-16,2-1 8 0,-1-1-2 0,4 0 2 16,-2-1-3-16,8 4 1 0,-3-2 1 0,0-3-1 15,4 1 2-15,-5-1-6 0,7-1 4 0,-4 3-1 16,4-3 0-16,-1 1 0 0,1-1 6 0,3 3-5 15,-2-7-3-15,-3 6 5 0,5-4 1 0,-1 0 4 16,4 2-1-16,-1-3 2 0,0 1 1 0,2 2-2 16,-2-2 2-16,1 0 3 0,3 0-7 0,-5 4 1 15,4-2 1-15,1-2 2 0,1 2-3 0,-2 1 0 16,1-3-2-16,-4-1 3 0,7 3-5 0,-3-1-1 0,1 0 3 16,-1-1 2-16,-2 2 4 0,2 0-4 15,0-3-2-15,0 3 4 0,0-2 0 0,-4 2 2 16,2-3 0-16,3-1 2 0,-3 3 1 0,-2-1-1 15,4-3-5-15,-2 3 4 0,0 0-4 0,1-1-1 0,-4-2 2 16,4 4 0-16,-6-2 0 0,1-1-2 16,-2 0 0-16,2-1 0 0,-4 1 3 0,1 0-4 15,-6 0 6-15,0-1-1 0,-2-2 4 0,-1 3 0 16,0-1 2-16,0-1 2 0,-2 1 3 0,-3 0 6 0,-1-1 6 16,-3-1 2-16,3 0-7 0,-7 0 3 0,2 2 7 15,-3-4 4-15,-5 2 6 0,13 0 3 16,-8 0 0-16,-5 0 7 0,9-1 9 0,-5 0-5 15,-4 1 18-15,0 0-17 0,6-2-4 0,-6 2-5 0,7-4-1 16,-7 4-4-16,1-3-10 0,0 1-5 0,-1 2-4 16,0-7-8-16,0 7-3 0,-1-4-2 0,1 4-3 15,-1-6-8-15,-2 3-23 0,3 3-24 0,-1-4-34 16,1 4-42-16,-4-5-38 0,-1 1-42 0,1 1-34 16,3-2-50-16,-4 1-688 0,1-1 323 0,-3-4 214 15</inkml:trace>
  <inkml:trace contextRef="#ctx0" brushRef="#br0" timeOffset="633.33">7859 11384 135 0,'0'0'121'16,"0"0"-9"-16,0 0-17 0,0 0-12 0,9 1-2 0,-9-1-6 16,10 1 3-16,-3 2-14 0,-1 0-10 0,5 1 4 15,-1 1-9-15,-3-3-6 0,1 5 2 16,4-2 1-16,-3 2 6 0,2-2-8 0,-4 2-1 16,4 2-5-16,-2-1 7 0,0 2-1 0,1-2-6 0,3 3 3 15,-4-2-5-15,5 2-2 0,-1 0 0 16,-1 0-3-16,1 2 0 0,0-1 3 0,1-1-5 15,-2 0-1-15,2 1 4 0,-3 0-3 0,-2-2 2 0,0 0-1 16,0-1-4-16,0 1 2 0,1-1-2 0,-5 1-2 16,3-1-6-16,2 0 1 0,-5 1 7 0,-1 0-1 15,1 2 0-15,-1 2-5 0,0-2 1 0,-3 5 10 16,-1 0 4-16,0-2-1 0,-2 1-3 0,-1 0 5 16,-2 1 3-16,-3-1 1 0,-1 1 0 0,-1 0-9 15,1-3 4-15,-1 2-2 0,-3 0 9 0,-1-1-1 16,0 1-1-16,0 0-4 0,-3-3-4 0,2 2-5 15,-2-3 2-15,3 1-1 0,-1-2-2 0,1 0 0 16,0-1 3-16,1-3-8 0,3-1 0 0,1 1-3 16,0 0 1-16,-2-2 0 0,4-2-4 0,2 2-3 15,-1-1 0-15,0 1-1 0,0-3-3 0,2 1-8 16,0 0-14-16,-1-1-25 0,3 0-21 0,2-2-29 16,-5 2-24-16,5-2-28 0,0 0-39 0,0 0-614 15,0 0 264-15,14-16 176 0</inkml:trace>
  <inkml:trace contextRef="#ctx0" brushRef="#br0" timeOffset="1084.01">8402 11725 98 0,'-3'-3'126'0,"0"0"4"0,3 3-4 0,-5-6 3 0,1 3-1 16,4 3-14-16,-1-5-4 0,0 3-13 0,1 2-10 16,4-6-9-16,-1 1-8 0,4 1-3 15,4-1-8-15,2-6-2 0,5 3-10 0,5-9 2 16,1 6-5-16,4-3 0 0,5-2-2 0,4 0 2 0,17-5 7 16,-4 3 3-16,10-3 15 0,2 0 0 0,0-1-9 15,24-9-1-15,-24 15-3 0,28-7-3 16,-29 7 4-16,26-10 5 0,-23 11-1 0,0 2 0 0,-2-4 0 15,29-2-1-15,-31 5-1 0,-1 2 8 0,-2-4-1 16,2 4 0-16,-4 1 1 0,-4-1 0 0,-14 3-4 16,17-2 3-16,-21 1 4 0,0 3-2 0,-3-1 8 15,-5-1-5-15,-3 3-2 0,-3 0-2 16,-2 0 4-16,-6 4-8 0,2-1 1 0,-6 1-4 0,0 0-5 16,-2 0-4-16,2-1-10 0,-2 2-6 0,-5 1 4 15,10-2-5-15,-10 2-5 0,4-2-9 0,-4 2-8 16,5-1-26-16,-5 1-18 0,0 0-25 0,0 0-24 15,0 0-35-15,0 0-47 0,0 0-53 0,0 0-49 16,-24 0-44-16,2 4-639 0,-5 3 316 0,-6-2 210 16</inkml:trace>
  <inkml:trace contextRef="#ctx0" brushRef="#br0" timeOffset="2000.73">8414 11715 69 0,'0'-5'145'0,"0"0"1"0,0 5 11 0,-3-5 5 16,3 5 2-16,0-4 0 0,0 4-5 0,3-6-7 15,-3 6-5-15,0 0-17 0,0-5-12 0,0 5-12 16,0 0-8-16,0 0-11 0,0 0-9 0,0 0-8 16,0-2-4-16,0 2-9 0,0 0-7 0,0 0-3 15,0 0-7-15,0 0-1 0,0 0-7 0,0 0 1 0,0 0-4 16,0 0 0-16,0 0-1 0,18 6-3 0,-14-2 6 16,2 1-2-16,-2 2-1 0,6 0 9 0,-1 3 3 15,4 2-10-15,-3 2 0 0,7 6-2 0,-2 3-1 16,0 2-4-16,1-2-4 0,0 3-1 0,0-2 4 15,-1 2-9-15,4-1 0 0,-5 3-2 0,4-3 0 16,-1 4 0-16,1-3-1 0,-1 0-2 0,-1 0-2 16,0 0 2-16,2 2 0 0,0-1-5 0,0 2 3 15,0 1 2-15,1 0-5 0,-2 1 4 0,-2 2-5 16,2-3 1-16,1 3-2 0,6 6 0 0,-7-5 2 16,6 5-2-16,-7-8 1 0,-1 3 2 15,3-3-3-15,4 15 2 0,1-4-3 0,-4-11 0 0,-6-1 1 16,6 3 4-16,-1-2-5 0,12 7 2 0,-9-8-2 15,1 0 2-15,-1 0-2 0,0 1 1 0,-2-2 2 16,4 1-1-16,-2-1 2 0,-1-1-2 0,3 1-2 16,-1-3 3-16,0 2 1 0,-1-3 1 0,1-1 4 15,-1-2-1-15,-2-1 2 0,2 1 2 0,-3 0-3 16,4-2 7-16,-9-4 4 0,7 2-1 0,-6-4 0 0,-1 1 2 16,1-4 2-16,-2 4 0 0,0-3 4 0,-5-2 0 15,2-3-2-15,-2 2 0 0,0-1 6 0,-2-2 0 16,-1-2 2-16,1 0-1 0,-1-1 1 15,-2 2 8-15,1-3 0 0,1 1-3 0,-4-3 0 0,2 2-4 16,-2-2 1-16,4 3 7 0,-4-3-4 0,0 0-2 16,0 0-7-16,0 0-2 0,0 0 3 0,0 0-11 15,-12-9-34-15,6 2-45 0,-4 1-40 0,-2 1-57 16,-5-6-74-16,0 0-97 0,-10-6-732 0,2-3 352 16,-14-13 236-16</inkml:trace>
  <inkml:trace contextRef="#ctx0" brushRef="#br0" timeOffset="7416.13">10819 10861 90 0,'-13'6'106'0,"-1"2"-4"0,-4-3 7 0,-3 6-3 16,2-5-9-16,-2 1-7 0,-5 0-8 0,6 0 0 15,-2-1-6-15,3-2 1 0,-3-1 4 0,4 0-5 16,3-1-2-16,2-2 4 0,-2-1-6 15,5-3-15-15,-1 1 4 0,1-3-5 0,1 1-2 0,4-4-11 16,3-2-1-16,-1-1-1 0,2 4-7 0,3-6-3 16,1-1-2-16,3-1-5 0,1-2 4 0,4 1-1 15,3 0-5-15,3-2-1 0,2 0-3 0,0 1 0 16,-2 4 2-16,2-4 0 0,-4 7-1 0,2-1-2 16,-1 0-2-16,1 3 0 0,1 1 2 0,-1 2 0 15,-3 3-3-15,-3 1 4 0,3-1-4 0,-1 5-1 16,-3 0-5-16,3 3 9 0,0 3 2 0,1 4-4 15,4 9 3-15,-3 2-4 0,-2 6 4 0,1 2 1 16,-6 0 2-16,-2 15-3 0,0-10 4 0,-2 13-5 16,-4-2 1-16,3-1 3 0,-6-10-7 0,-2 10 2 0,1-12 2 15,-1-2-3-15,-1 2-3 0,-1-4 0 16,-3-1-2-16,5 0-2 0,0-5 2 0,1-6 0 0,-1-2-2 16,0-4-2-16,1 1 1 0,0-8 0 0,3 3-1 15,0-3-1-15,-2 0 15 0,2-2 6 0,-2 0-1 16,3-3-5-16,0 0-1 0,0 0 1 0,-5-17-4 15,5 5-3-15,0-8 1 0,4-5-1 16,1-3-5-16,3-3 1 0,3-1-1 0,2 1 1 0,4-1-4 16,-2 0 0-16,1 3-1 0,0 2-1 0,2 4 1 15,-3 1-2-15,-1 6 1 0,0 0 1 0,0 3-3 16,-1 2 5-16,1 1-4 0,-5 5 1 0,4 1-1 16,-3 1-2-16,3 1 1 0,-3 4-1 0,1 4-1 15,0 0 1-15,3 9 1 0,-4 2-1 0,-1 7 1 16,0 2 0-16,-1 3 1 0,-1 1 1 0,-3 0 0 0,-3 2-2 15,-1-4 2-15,-2 5-2 0,1-4 0 16,-2-2 0-16,0-8 0 0,0 5 1 0,0-6 0 16,0-1-2-16,0-3 1 0,0-3-1 0,2-3 3 0,1-3-1 15,0 0 1-15,-1-1 3 0,1 0-2 0,0-4 2 16,0 0 1-16,0 0-1 0,2-13-2 16,0 4 1-16,4-11 0 0,4-5-2 15,0-2-2-15,4-2 1 0,-1-3-1 0,1 0 0 0,0 1-2 0,5-1 0 16,-2 3 2-16,-2 4-2 0,2 4 3 0,-4 4-2 15,-2 5 2-15,-3 0 0 0,1 7 0 16,0 1-3-16,-3 4-3 0,2 1 3 0,-1 2-5 0,2 1 5 16,0 7 0-16,0-1 1 0,0 6 2 0,0-1-2 15,-1 1 0-15,-1 1 1 0,-1 3 1 0,0 4 0 16,-1 0-3-16,-4-2 0 0,2-5 1 0,-3 2 3 16,0-2-1-16,1-1-1 0,-1-3-1 0,0-2-3 15,5 0 3-15,-5-4-3 0,0-2 2 0,0 0 0 16,4-2-3-16,-4-3 2 0,4 0-1 0,-4 0 5 15,13-11-3-15,-7 1-2 0,6-5 2 0,-3-1 2 16,5-7-2-16,-3 1 3 0,2 2-4 0,0-3 2 16,-4 9 0-16,-2-2 3 0,0 7-2 0,-2 1 0 0,-1 2-3 15,0 2 0-15,-1-1 1 0,1 4 1 0,-4 1-3 16,10 4 0-16,-6-2 2 0,1 5-1 0,2 2 0 16,3 4 2-16,-5 2-3 0,0 2 5 15,0 2 0-15,0 1 0 0,-1 3 0 0,0 4-1 0,-3-8-1 16,3-2 0-16,1 1 0 0,-1 0 2 15,-3-8 0-15,2 1-3 0,-2-2 3 0,3-4-2 0,-3-1 2 16,2-3 1-16,-3-1 1 0,0 0 0 0,19-13-2 16,-6 1 1-16,1-2-1 0,0-8 1 0,6-2 2 15,1-1-4-15,-4-3 1 0,2-2-1 0,-3-3-3 16,2-1 3-16,-4 5 0 0,4-3 1 0,-5 6-4 16,-3 1 5-16,-1 9 0 0,-4 1-5 0,-1 7-7 15,-1-3-14-15,-2 5-29 0,0 1-32 0,-1 3-10 16,0 2-7-16,0 0-12 0,-10 16-15 0,1-4-31 15,-4 5-32-15,-1 9-485 0,0-1 226 0,-3 0 150 16</inkml:trace>
  <inkml:trace contextRef="#ctx0" brushRef="#br0" timeOffset="9638.45">11764 11400 84 0,'0'0'153'0,"0"0"-10"15,0 0-9-15,0 0-15 0,0 0-11 0,0 0-10 16,0 0-11-16,6 1-3 0,-6-1-11 0,9 1-6 16,-9-1-9-16,10 1-5 0,-3 1-5 0,1-2-6 15,2 0-5-15,-2 2 3 0,3-2-7 0,1 0-6 16,3 0 5-16,-4-2-6 0,1 2-1 0,1-4-4 16,0 0 1-16,6 0-9 0,-7-4 6 0,4 2-7 15,-3-6 0-15,1 4-2 0,-1-4 1 0,1-3-4 16,-1 1-1-16,-2 0-1 0,1-1 5 0,-1-2-7 15,-1 0 6-15,-3 4 5 0,-1-3 5 0,-3 1-1 16,1 1 19-16,-2 6 24 0,-1-1 1 0,-1 0-3 16,-1 0-8-16,-1 2-7 0,-1 0-5 0,-1 4-4 15,0-2-6-15,-1 4-1 0,-4-2-6 0,4 3-2 16,-3 0-3-16,1 3-4 0,-2 0-5 0,4 0-6 16,0 0-5-16,1 2-3 0,1-1-3 0,1 1-1 0,2 1 1 15,2-3 2-15,2 1 3 0,2 0-5 16,2-3 2-16,5 2 4 0,1 0-2 15,5-3-2-15,4 1 4 0,4-2 1 0,-8 1-2 0,4 1 3 0,-1-1 0 16,-3 3 0-16,1-3-1 0,0 4 1 16,-2-1 2-16,-1 2-5 0,0 3 0 0,-2-1 2 0,-6-1 0 15,0 2 3-15,3 1-4 0,-7-1 3 0,0 1-5 16,-4 3 8-16,3 0-2 0,-5 0 7 0,-4 3-3 16,-4 2 0-16,-4-2 0 0,-8 6 0 0,1-2-4 15,-3-3 0-15,-2-2 0 0,3 1 2 16,3-5 0-16,2-2 0 0,-1 2-2 0,2-5 1 0,4-1 1 15,2 2 1-15,-2-3 1 0,7-2-3 0,-3 1 3 16,6 0-3-16,-5 0-2 0,7-2 0 0,-4 2-2 16,4-2 1-16,0 0-1 0,0 0-1 0,13 0-5 15,-1 0 4-15,1-4 1 0,-3 3 2 0,5 0-2 16,-2 0 2-16,6-3-1 0,-2 3 2 0,-3-2-4 0,-1 2 7 16,5-3-2-16,-3-3-2 0,3 5-4 15,-3-3 5-15,3-5 3 0,-8 5-9 0,8-7 1 16,-5 0 2-16,2-3 0 0,-2-2-2 0,1-8 3 0,1 4-4 15,1-7 3-15,-3 2 1 0,-3-3 4 16,0-3-7-16,0-2 4 0,-1 5-3 0,-1-3 3 16,-4 3 9-16,1 3 3 0,-5 6-2 0,0 3 5 15,1 0 1-15,0 4-2 0,-1 2 4 0,0 3 0 0,0 2 1 16,2 1-6-16,-4-1-1 0,2 6-1 0,-2-1-5 16,2 1 7-16,-5 12-9 0,1 2 4 0,-4 8 0 15,3 5 1-15,-1 5 0 0,-1-1 3 0,-2 3-1 16,2 13-2-16,2-12-4 0,-3 1 2 0,3-1-1 15,-1-1-1-15,4-3-1 0,0 2-9 0,0-1 10 16,4-4-2-16,0 0 1 0,1-10 1 0,2 0 0 16,1 1-1-16,2-3-3 0,1-3 4 0,0-3-2 15,2 0-2-15,2-3 2 0,0-3-6 0,0-1 1 16,7-6 4-16,-2-1-3 0,-3-2-4 0,3-6 5 16,4-4-8-16,-3-3 2 0,0-3 4 0,0 1-1 15,-1 0 0-15,-1-4-1 0,-2 4 2 0,-6 4 1 16,0 0 2-16,0 0 5 0,-6 2 4 0,-1 3 4 15,2 1-2-15,-4 3 12 0,0 1 1 0,0 3-1 0,0-1-9 16,-3 3-2-16,3 2 1 0,0 0-1 16,-15 3-3-16,10 2 0 0,-7 4-1 0,1 0-7 15,-2 5 1-15,4-1-1 0,-1 5-3 0,4-4-6 16,1 2-5-16,1-4 0 0,2 0-1 0,1 3-3 0,4-3-7 16,-1-3 4-16,2 0 0 0,4-3 4 0,1 3 2 15,1-6-6-15,-1-2 8 0,6-2-2 0,-5-1-2 16,10-3 2-16,-4-2 0 0,6-2 4 0,-4 1-2 15,0-2 4-15,3-5 4 0,-2 5-2 0,-3 1-1 16,-1 0 10-16,-3 2 2 0,-1 2-2 0,1 2-2 16,-2 0-1-16,-1-1 3 0,2 7-1 0,1 0-2 15,-3 1-2-15,-2 0 0 0,1 3 4 0,0 1 0 16,-3 3 3-16,1 3-2 0,-2 2 1 0,0 2-3 0,-4 1 3 16,-1 0-2-16,-3-1 5 0,-1 2-4 0,-3-1-2 15,3-2 1-15,-3-2 1 0,2-1 0 16,1-4-3-16,1-2 2 0,-1-2-3 0,2 1 0 15,2-3 5-15,-1 0-1 0,0-1-2 0,2-3 1 16,0 0-2-16,0 0 5 0,8-16-2 0,1 5-2 16,9-11-1-16,-2 3 1 0,1-5 2 0,6 2 2 15,-3 0 3-15,1 2 0 0,1 4 3 0,-8 0-2 0,1 3 1 16,-1 4 3-16,0-2-1 0,-4 5-5 16,3-2-4-16,-4 4 5 0,1 0-2 0,2 2 1 0,-2 0-2 15,-2 2 0-15,-2 2-1 0,3-1-2 0,-4 4 0 16,2-1 1-16,-2 1 0 0,0 3-7 0,-2-1 5 15,0 4 4-15,-2-2-2 0,-2 4-2 0,0-2 0 16,-3 0 5-16,2 3-5 0,-4-4 3 0,3-1-3 16,-1 0 0-16,1 0-1 0,0-2 1 0,2-2 0 15,-1-1 2-15,-1-1-3 0,3-1 6 0,0-2-1 16,0 4-1-16,0-4-1 0,0 0-1 0,0 0-2 16,9-13-2-16,1 4 1 0,4-3 4 15,0-1-2-15,6-6 1 0,2 1 3 0,-1 2 0 0,-2 4-6 16,4-5 2-16,-1 4-6 0,-3 4 10 0,-1 1 0 15,-1 1-3-15,-3 2-1 0,-3 1 1 0,1 2-4 16,-1-2 5-16,1 4-3 0,-3 0 1 0,-1 1-1 16,0 2 0-16,-3-1 0 0,3 5-2 0,0 1 2 15,-5 1-1-15,1 1 2 0,0 6-4 0,-3 1 7 0,-1 3 0 16,-1-2-5-16,1 0 2 0,-2 0 4 0,2-2-3 16,-2 1 1-16,0-7-2 0,2 1-1 0,0-3-2 15,0-1 3-15,-2 0 2 0,2-1-4 16,-1-2 3-16,2 0 1 0,1-1 1 0,-2-3-3 0,6 3 0 15,-6-3 3-15,9-6-3 0,-5 3 0 0,6-5 4 16,-2 1-3-16,1-3-1 0,-3-5-1 0,7 1 2 16,-5 0-1-16,1-5 2 0,1 2 3 0,-3 0-2 15,1 2 0-15,-4 4 16 0,4 0 3 0,-7 0 7 16,-1 5 1-16,1-1-3 0,-2 2-3 0,-2-2-6 16,1 5-2-16,-3-1-4 0,5 3-3 15,-17 4 1-15,6 1-4 0,-2 5 4 0,-4-2-4 0,3 3-4 16,5 3-2-16,-4-1 2 0,4 2-4 0,3-5-4 15,2 3-4-15,2-1-5 0,0-3-2 0,2 2 1 16,0-4 1-16,4 1 2 0,-1-1 2 0,1-2-2 16,3 0 2-16,1-2 2 0,0-2 3 0,3-2 2 15,2 0-1-15,2-3-1 0,1-2 5 0,0 0 0 16,1-2-2-16,-2-2 3 0,3 1-4 0,0 2 6 0,1-4-5 16,-5 5 3-16,0-1 0 0,-5 2 2 0,5 2-2 15,-4-3 1-15,-1 3-1 0,4 5 0 0,-5 0-1 16,-2 1-3-16,3 2 1 0,0 1 2 0,-4 2-2 15,-1 0 2-15,1 3 2 0,-2 1-1 0,-3-1 0 16,0 2 0-16,-3-1-1 0,3 1 0 0,-1-1 0 16,-3 0 3-16,3 0-3 0,-2-1 0 0,1 0 0 15,0-1-3-15,1-4 3 0,0-1-4 0,-3 2 2 16,4-2 1-16,0-2 0 0,0-3 1 0,4 5 2 16,-4-5-2-16,0 0 3 0,15-10-6 0,-7 0 3 15,7-1 3-15,2-1-3 0,3-8 0 0,3 2 1 16,0-4 0-16,-1 1 0 0,4 0-2 0,-2 2 4 15,-1 2 0-15,-4 0-2 0,-1 6 1 0,-5 1 1 16,-2 2-5-16,-2 1 3 0,-3 4 1 0,1-1-3 16,-1 3 1-16,-1 1 0 0,-5 0-2 0,8 4 1 15,-5 0 0-15,-2 5 0 0,-1 2 0 0,-1 1 1 16,-3 3 0-16,-3 4 0 0,-2 3-1 0,0 3 2 0,-1 0-2 16,0-3 1-16,2-5 2 0,2 0-2 0,-1 0 2 15,1-2-4-15,0-3 0 0,2-1 3 16,3-5-2-16,-2-1-2 0,3-1 2 0,-1 2 5 0,1-4-1 15,0-2-1-15,0 0 2 0,12-6-1 0,-4-2-3 16,3-7 0-16,5-4 0 0,2-6 4 0,2 0-2 16,2-6 2-16,-1 1 2 0,8-11 1 0,-1 1 1 15,2-3-5-15,0 3 6 0,0-1-9 0,0 1 4 16,2 2 1-16,-9 9 4 0,1 2 2 0,-2 2-1 16,-4 1 1-16,0 5 0 0,-8 6 4 0,-2 5 1 15,-1 0-5-15,-3 3-1 0,0 1-3 0,-1 2-3 16,-1 2 4-16,-2 0-3 0,2 9 6 0,-6 1 2 15,-3 8-1-15,-4 3 2 0,-2 8-1 0,-3-1 1 16,-8 16-2-16,1-3 2 0,-1 7-2 0,3-2 0 0,1-2-2 16,0 5 0-16,6-16-7 0,0 10 3 0,5-11 0 15,2 1-4-15,1-1-8 0,2-2-6 16,6-3-7-16,-4 1-21 0,5-1-16 0,6-4-31 0,-2-5-23 16,4-4-34-16,3-1-27 0,0-3-46 0,2-4-538 15,4-3 251-15,2-1 168 0</inkml:trace>
  <inkml:trace contextRef="#ctx0" brushRef="#br0" timeOffset="9820.65">14574 11454 180 0,'-2'-6'218'0,"-2"5"-24"0,1-2-21 0,1 1-19 15,2 2-10-15,0 0-15 0,0 0-10 0,0 0-12 16,18-2-12-16,2 4-9 0,11-1-10 0,6 2-20 15,18-2-42-15,1 0-64 0,-1-1-515 0,5-5 187 16,0 2 126-16</inkml:trace>
  <inkml:trace contextRef="#ctx0" brushRef="#br0" timeOffset="10773.85">15560 11910 9 0,'9'-12'148'16,"-3"0"-4"-16,3-2-10 0,1-3-3 0,-5 0-6 0,4 0-21 15,-2 0 3-15,-1 0-5 0,-2-2-7 16,2-5-2-16,-2 5-6 0,0-8-4 0,-3 2-9 16,-1 6 2-16,-1 0-3 0,0 2 15 0,-3-4-2 15,-4 4-4-15,-1 0-8 0,0 4-8 0,-1 1 0 0,-7 3-7 16,-1 0-10-16,-3 6-1 0,-1 0-4 0,-7 6-5 16,-1 6-1-16,1 3-6 0,-3 5-4 0,1 1-2 15,3 3-4-15,4 0-3 0,1 3-1 0,0 4 0 16,5-5-5-16,1 5-3 0,2-2 0 0,5-1-2 15,5-5-3-15,5-1 0 0,1-1-3 16,4-1 0-16,2-2 0 0,6-1-1 0,2-1-1 0,4-2 1 16,1-3 1-16,8-3-2 0,4 0 2 0,0-4-1 15,3-5 1-15,-1 0 1 0,-1-2-6 0,3-6 9 16,-4-5-7-16,4 0 1 0,5-12 0 0,-4-1 0 16,0-3 1-16,-1-3-1 0,-3-1 3 0,-5 0-3 15,0-2 0-15,-6-3 1 0,-4 13 1 0,-3-3 3 16,-1 0 1-16,0 1 0 0,-3 5 2 0,-5 7 39 15,-1 0 7-15,-1 2-7 0,-3 4-4 0,0 3-6 16,-3 1-5-16,-1 0 0 0,-1 5-6 0,-3 0-3 16,-3 5-1-16,-1 2-5 0,-4 5 2 0,-8 9-5 15,1 3-3-15,3 6-1 0,-8 13-2 0,-1 2 1 0,6 0 0 16,7-7 1-16,2 0-3 0,-2 10-2 0,5-12-2 16,3 2 2-16,0-1-1 0,5-2-2 15,4-1 0-15,4-4-1 0,0-1-1 0,3-7 0 0,2-1 2 16,4-3-3-16,0-2 0 0,3-1-2 0,3-2 2 15,4-3-2-15,2 0-2 0,-4-6 1 0,5-2 0 16,-1-4-3-16,2-2-1 0,-2-5 2 16,1-2-4-16,4-3-3 0,-6-4-6 0,-2-1 6 0,-1 0-1 15,-4-2 2-15,-2 4 3 0,-2-1 0 0,-6 7 3 16,-2 0 5-16,-1-2 1 0,-5 8 8 0,-1 0 5 16,0 0 0-16,-1 2-2 0,-3 2-5 0,2 1 5 15,-4 3-3-15,-1 1 1 0,-4 2-4 0,-1 2 7 16,-2 4-5-16,-9 6-2 0,1 2 0 0,3 4-3 15,-3 1 1-15,3 1-2 0,2 3 2 0,5 0-2 16,1 0 5-16,4 2-6 0,-2-5-1 0,5-1-1 16,4-1-3-16,1-3-9 0,4 1-13 0,3-1-10 15,2 1-24-15,0-5-18 0,6-1-13 0,9 1-20 0,-7-5-3 16,12-2-21-16,-2-2-5 0,1-4-22 16,-1 0-7-16,4-4-470 0,-4-4 214 0,-1-2 142 15</inkml:trace>
  <inkml:trace contextRef="#ctx0" brushRef="#br0" timeOffset="12401.99">16491 11780 76 0,'9'-17'159'0,"-5"1"-12"0,0 0 14 0,-4 7 8 0,0-1 3 16,0 3-10-16,-3 2-12 0,3 1-13 0,-2-2-15 15,-6 4-12-15,8 2-10 0,-9 1-14 0,0 6 1 16,-2 0-12-16,-2 7-3 0,-4 0-10 0,-1 6-3 16,1 3-6-16,0 0-5 0,-1 2-9 0,4 3 1 15,1-3-8-15,2 1-1 0,2 1-6 0,2-4-2 16,2-5-2-16,4 1-1 0,0-2-2 0,5 3-1 15,1-4-4-15,5-3-1 0,0-1-4 0,5-2 0 16,2-1-1-16,3-3-5 0,8-3-6 0,1-3 4 16,4-1-5-16,-4-4 2 0,4-1-6 0,-1-5-4 15,-1-4-9-15,2-2 2 0,-1-4-2 0,-1-4 4 16,6-3 4-16,-8 5 2 0,-2-1 1 0,0 0 9 16,-3 2-5-16,-1 1-1 0,-5 1 3 0,0 7 19 15,-9 0 16-15,0 6 7 0,-3 0 3 0,-2 2-4 16,1 2-7-16,-3 0 2 0,-2 3 0 0,0 0-6 15,0 0-4-15,-17 14-2 0,7-1-2 0,-7 1-2 0,-1 6-2 16,-1 3 1-16,-1 2-2 0,2 0-1 0,0-1 2 16,4 2-4-16,0-3-2 0,4 2-4 0,4-5-5 15,3-4 1-15,-1 4-1 0,6-3-2 0,1-2-2 16,2-3 2-16,3-4 2 0,3 1-4 0,1-2-6 16,8-5-7-16,1-1-4 0,9-4 1 0,2-4 6 15,1-3-4-15,3-5 8 0,12-6-5 0,1-3 8 16,-4-4-2-16,1 1 3 0,-4-2-2 0,-1 2 4 15,-8 7-1-15,-5 1 1 0,3 2 5 0,-4 2-1 16,-4 3 0-16,-5 5-1 0,-5 1 2 0,-2 2-3 16,1 2 3-16,-1-1-1 0,-1 3 1 0,-2 0 1 15,-2 3-2-15,3-1 1 0,-5 4-6 0,1-2 4 16,-4 3 3-16,-1 0-2 0,-1 3 1 0,-3 0 4 0,0 2-4 16,-4 2 4-16,-3-2-3 0,-2 1 3 15,-2 1 1-15,-2-2-2 0,0 2 1 0,0-4-4 16,-1 2 4-16,3 0-4 0,1 0 2 0,-3-2-3 0,7-3-1 15,2 0 1-15,0 0 1 0,2-1 0 0,1 1 0 16,1 0-1-16,2-2 3 0,0 1-3 16,4 0 1-16,0 0-1 0,2-1 1 0,0 1-7 0,3 0 9 15,5 0-2-15,-2 2 4 0,3-4-2 0,5 1 1 16,1-2-2-16,-2 1-1 0,1-3-1 0,-1 1 4 16,2-2-4-16,-2-2 2 0,0 1 3 0,2-3-4 15,-1-3 0-15,1 0 3 0,3-3-1 0,1-3 1 16,0-2-2-16,-1-1 0 0,-6 3 1 0,4-4 1 15,-4 3 0-15,2-3-1 0,-5 4 7 0,0 0 1 16,-6 5 1-16,3 1 4 0,-1 1 3 0,-5 1-2 16,4 2-1-16,-7-2-2 0,4 2-6 0,-5 3 1 15,0 0-2-15,0 0-1 0,0 0 4 0,-6 12-1 16,2-2 0-16,-5 5-4 0,0-1 2 0,0 3 0 16,0 0-2-16,2 0 1 0,-1 1 0 0,0 0 0 15,2 0-7-15,1-2 6 0,2 1-4 0,2-5-9 16,0 1 8-16,3-2 1 0,1-1 2 0,2-2 0 0,6 0-5 15,-4-3 0-15,6-1 5 0,6-4 1 0,1-1 1 16,7-3-1-16,1-2-1 0,0-1 2 0,0-3 0 16,2-4-1-16,0 4-1 0,1-1 1 15,-3-2-2-15,0 1 2 0,-1 0 0 0,-8 5 0 0,1 0-2 16,-4-1 0-16,-6 4 1 0,-2 1-2 0,-3 1 3 16,3-1-4-16,-4 1 2 0,1 2-1 0,-5 0-1 15,5 5-1-15,-5 0 3 0,0 0 0 0,-3 2-1 16,-2 2 3-16,-1 1-3 0,-2 1 3 0,-1 5 1 15,1-2-3-15,-1 1-2 0,-1 1 4 0,1 1 0 16,3-7-3-16,1 0-1 0,0-1-1 0,2 1 2 16,2-4 1-16,0-2 1 0,1-1-4 0,1 1 5 15,-1-4-4-15,9 1 1 0,-9-1 4 0,17-10-3 16,-5 3 3-16,1-4-3 0,2-3 1 0,6-6-1 16,0-3 2-16,1-2 0 0,-4-1-2 0,4-1 2 15,-7 1 0-15,3 1-3 0,-6 3 3 0,-2 3 1 16,-5 5 4-16,-1 2-1 0,0 1-1 0,-3 4-1 0,-2 1-3 15,1 3 2-15,-3 0-3 0,3 3-1 0,0 0 2 16,-24 8 4-16,11 2-2 0,-2 4-6 16,-1 0 4-16,1 1-4 0,0 5 4 0,3-4-5 15,3 1 4-15,0 0-2 0,5 0 0 0,0-2-2 0,2-3 1 16,6 0 1-16,0-3-2 0,2-4 2 0,1 4 1 16,2-3 1-16,4-4 3 0,9-2-2 0,-4 0 1 15,5-2-2-15,9-6 1 0,-1 1-2 0,3-2 4 16,-2-1-2-16,0-1 7 0,-4 0 3 0,4 0-3 15,-6 2 3-15,-7 2-3 0,0 2 2 0,-2 0-2 16,-1 0-2-16,-2 2 0 0,-1 2-3 0,1 1 0 16,-4 0 1-16,3 4-4 0,-4 0-1 0,-4-2 5 15,4 5-2-15,-5-4 1 0,2 6-2 0,1 1-1 16,-3-1 3-16,-3 1 2 0,-2 3-2 0,1-1 0 16,-3-3 0-16,2 3 1 0,-2 0 0 0,-1-4-3 15,2 4 1-15,-6-2 0 0,4-3 2 0,2-1-2 16,-1-3 1-16,3 0 3 0,-1 0-1 0,-3-1-2 15,4-2 1-15,0 0 2 0,0 0-1 0,0 0-1 0,9-8 0 16,0 3 2-16,1-2-2 0,-1-1 0 0,5-4 0 16,2 0 0-16,0-2 1 0,-2 2-3 15,4 0 1-15,-3 1-8 0,3 0 8 0,-7 4 3 0,0 2 0 16,3 0-3-16,-4 0-1 0,0 3 1 0,2 1-3 16,-3 1 2-16,1 1-4 0,-1 1 2 0,-2 2 0 15,-1 2 0-15,4 0 0 0,-2 3 0 0,0-2 2 16,-2 0-2-16,1 5-1 0,-1-2 2 0,-3 0-2 15,0 1 3-15,1-1-5 0,-1 0 3 0,0 0-2 16,0 0 1-16,1-3-1 0,-2 0 1 0,2 1-4 16,0-2 3-16,0 0-4 0,0-1 3 0,3-1 1 15,3-2 2-15,3-2-3 0,-1-1 0 0,4-3 0 16,2 2 4-16,0-4 1 0,0-1-2 0,0 0 5 0,1-2-5 16,8-1-1-16,-3 0 2 0,-6 1-1 15,1 1 1-15,0-1-2 0,-1 4 0 0,0 0 0 16,-1-2 3-16,-6 6-2 0,2 1-3 0,-4 0 3 15,4 1-2-15,-4 2 2 0,-1 1 1 0,0 1-1 0,-3 0-2 16,1 0 2-16,-1 2-2 0,-3-2 4 16,1 3 1-16,-2 1-2 0,-2-2 3 0,0 0 1 15,-5 3 4-15,0 0 1 0,-2-2 0 0,-7 3-2 0,2 1-1 16,-6-1 1-16,-4 3-2 0,0-1-6 0,-3 3 1 16,5-3-14-16,3-2-23 0,3 0-21 0,6-3-31 15,-4 4-20-15,4-5-16 0,2 3-20 0,4 0-33 16,1-3-571-16,4-2 248 0,1-2 168 0</inkml:trace>
  <inkml:trace contextRef="#ctx0" brushRef="#br0" timeOffset="12619.62">19605 12378 160 0,'12'-1'160'15,"0"0"-5"-15,6 0-2 0,0 1-7 0,2 0-7 16,0 0-11-16,0 1-4 0,3 1-11 0,7 2-11 15,-11-1-6-15,9-2-7 0,-8 1-3 0,-2 2-11 16,4-1-3-16,-3-1-9 0,-1 1-3 0,1 0-8 0,-6-1-7 16,5 3-2-16,-6-3-6 0,0 0-3 15,0 0-12-15,-2 1 3 0,3-2 1 0,-3 0-7 16,-2 0-11-16,-2 2-46 0,-1-2-65 0,2 2-67 16,-7-3-471-16,7-3 213 0,-7 3 144 0</inkml:trace>
  <inkml:trace contextRef="#ctx0" brushRef="#br0" timeOffset="13202.23">21290 12051 56 0,'-8'-5'151'16,"4"1"-5"-16,-4 1-3 0,4 0-2 16,3 1-4-16,1 2-17 0,-5-4-4 0,5 4-8 15,0 0-7-15,0 0-10 0,17 0-1 0,-4 2-14 0,8 1-3 16,7 1-4-16,7 3-7 0,1-2-4 0,16 5-5 16,-1-2-3-16,0 0-3 0,4 0-7 0,-3-1-6 15,-13-1-4-15,-2 1 2 0,-1-2-17 0,-3 2 11 16,0-2-3-16,-5-1-3 0,-10-1-5 0,1 2-4 15,-6-3-28-15,0 0-12 0,-3-1-27 0,-5 1-25 16,-3-2-18-16,-2 0-33 0,0 0-10 0,0 0-384 16,-39-4 174-16,20 1 118 0</inkml:trace>
  <inkml:trace contextRef="#ctx0" brushRef="#br0" timeOffset="14010.72">21647 12078 122 0,'-9'-4'121'0,"1"1"-3"0,2 0-6 15,1 0-4-15,-1 1-22 0,2 0 7 0,4 2-8 16,-7-2-14-16,7 2-3 0,0 0-8 0,0 0 2 15,-8 5-8-15,5-1 10 0,2 0 22 0,-2 2-13 0,-1 1 1 16,2 2-8-16,-1 4-4 0,-2 3 16 16,1 0-2-16,-2 0-5 0,0 10-3 0,-1-1-1 15,1 1-3-15,-2-1-14 0,2 1 7 0,-2 1-5 0,0 2-2 16,-2-3-5-16,0 2-4 0,-2-2-6 0,1 1 1 16,-2-1-7-16,-1 3 1 0,1-3-7 0,0-3 0 15,-1 1-3-15,4-7 0 0,-1 0-2 0,1 0-6 16,-1 0 2-16,0-1-1 0,3-2 0 0,-2-1 1 15,0-1-5-15,1-2 3 0,1 0-2 0,-1-1-2 16,-1-1 3-16,-3 1-3 0,2-1 0 0,-6-1 0 16,-1 0-6-16,0 0 9 0,-4-2 3 0,0 1-2 15,-5-2-1-15,-1 1 4 0,1-3-2 0,5 0 8 16,-1-1 3-16,-4 0 4 0,4-1 9 0,5 0-2 16,-2 2 3-16,3-2-1 0,-1 0-2 0,7 0-1 15,-1 0-7-15,5 0 0 0,-1 0-2 0,3 0-7 16,5 0 1-16,-10-2-3 0,10 2-1 0,-7 0-3 15,7 0 1-15,0 0-5 0,0 0 7 0,0 0-1 0,15 8-2 16,-2-8 2-16,9 4-2 0,9-3 1 0,3-1-3 16,3 0 1-16,18 0 0 0,0-1-1 15,3-1-1-15,-2-1 3 0,2 2-5 0,-2-3 2 0,1 2-4 16,-2 0 1-16,0 0 5 0,-4 4-6 0,2-4-4 16,-14 2 5-16,2 0-1 0,-4 0 0 15,3-1 2-15,-4 2-1 0,3 1-5 0,-6-2 2 0,-6 0 1 16,0 0 1-16,-8-2 0 0,0 2-3 0,-6 0 6 15,2 0-3-15,-3-1 5 0,-1 1-3 0,-3 0 5 16,-1 0-1-16,0-1 4 0,-2 1 3 0,-5 0-1 16,10 0 0-16,-10 0 0 0,9 0-1 0,-9 0-5 15,4-1 0-15,-4 1-6 0,6-2 7 0,-6 2 0 16,0 0-4-16,0 0 1 0,8 0-3 0,-8 0 3 16,0 0-3-16,0 0-1 0,0 0 0 0,0 0-5 0,0 0 3 15,0 0 3-15,0 0-3 0,0 0 3 16,0 0-7-16,0 0 1 0,0 0 3 0,0 0-4 15,0 0 5-15,0 0-1 0,0 0 0 0,0 0-3 0,0 0-2 16,0 0 1-16,0 0 4 0,0 0-3 0,0 0 2 16,0 0-3-16,0 0 3 0,0 0-2 15,0 0 5-15,0 0-5 0,8 2-1 0,-8-2 2 0,0 0-1 16,0 0 0-16,0 0 1 0,0 0 1 0,0 0-6 16,0 0 4-16,0 0 3 0,0 0 0 0,0 0-4 15,0 0 3-15,0 0-5 0,0 0 3 0,0 0 3 16,0 0-3-16,0 0 2 0,0 0-4 0,0 0 5 15,0 0-5-15,0 0 6 0,0 0-4 0,0 0 0 16,0 0-6-16,0 0 2 0,0 0-1 0,0 0 3 16,0 0-8-16,0 0 5 0,0 0 1 0,0 0-7 15,0 0-4-15,0 0-10 0,0 0-13 0,0 0-20 16,0 0-15-16,0 0-17 0,0 0-17 0,0 0-20 16,0 0-18-16,0 0-12 0,0 0-15 0,0 0-25 15,0 0-30-15,0 0-534 0,0 0 253 0,0 0 170 16</inkml:trace>
  <inkml:trace contextRef="#ctx0" brushRef="#br0" timeOffset="17268.14">10098 13396 132 0,'-2'-1'132'0,"2"1"-15"0,-9-1-9 0,9 1-13 16,-12 1-2-16,6 1-20 0,-2 1-5 0,2 1 0 16,1 2-9-16,-3 0-5 0,3 3-6 0,0-1-1 15,-2 2-10-15,1-1 0 0,2 6-7 0,-1 2 1 16,1 2-5-16,2-1-9 0,-3 7 5 0,-2 0 1 15,2 1-1-15,0-1-7 0,1 1 5 0,0 1-6 16,-2-2 3-16,2 0-6 0,0 0 3 0,3-7-5 16,-3 0 3-16,0 1 1 0,-1-3-8 0,2 0-4 0,1-6 6 15,-2 1-2-15,3-3 2 0,1 2-1 0,-4-2-1 16,4-2 4-16,-4 0 15 0,4-2 14 16,-1-2 11-16,1-2-3 0,0 0-2 0,0 0-10 15,-4-15-2-15,4 4-6 0,0-6-3 0,1-9-1 0,2 0-3 16,-3-5-2-16,5 1 0 0,3-5 0 0,-1-13-12 15,2-1-1-15,3-3 3 0,3-2-2 0,2-4-1 16,8-20 1-16,-6 23-1 0,6-1-7 0,8-21 8 16,-9 28-1-16,2 1-4 0,1 7-1 0,-7 11 4 15,0 4-3-15,-1 1 1 0,0 4-5 0,-6 9 1 16,2 0 4-16,-5 3-1 0,0 3-1 0,3 1-4 16,-4 3 3-16,-1 0 0 0,0 4 0 0,0 0 3 15,-4 6-3-15,0 1 3 0,1 3-2 0,-7 5 0 16,-1 8 1-16,-4 2 5 0,1 3-5 0,-10 0 1 15,3 1-1-15,-5 1 7 0,-5 11-8 0,0-3 0 16,-4-1 1-16,3 2 1 0,7-13-5 0,-2 1 7 16,-3-3-1-16,4 1 3 0,-3-3-7 0,-1-2-2 15,5-3 4-15,3-4 0 0,4-3-2 0,-1-2 1 16,3-3 3-16,1-2-2 0,1 2 4 0,2-4-6 16,3 1 3-16,-4-1-1 0,1 1-1 0,3-1 5 15,-2-1-4-15,3-2-1 0,-2 3 0 0,2-3 0 16,0 0-2-16,-4 4-3 0,4-4 1 0,0 0-1 15,1 4 1-15,-1-4-1 0,3 5 3 0,-1-1 3 16,2-2-4-16,-1 4 1 0,-1-2 1 0,3 6 2 16,-1-3 4-16,1 5-4 0,-1 2-1 0,2-4 4 15,0 2-2-15,2 3 0 0,-1-3 0 0,3 3 0 16,-5-5-5-16,3 1 3 0,-1-1 3 0,0 0 0 0,1-1-2 16,-1-2 3-16,2 1-6 0,-2 0 4 15,2-4 0-15,3-4 0 0,-4 1-1 0,2-1 0 16,3-1 1-16,-3-3-1 0,4-7 0 0,-1 5-1 15,2-7 1-15,-2 1 3 0,2-5-1 0,2-3-4 0,1-3 4 16,-4-2-2-16,4 3-1 0,-3-3-1 0,-1 3 0 16,-1 1 2-16,-3 7 1 0,-1-1-1 0,-1 6 5 15,-3 0 0-15,-1 3-1 0,0 1-3 16,-3 1 1-16,1 1-3 0,-2 3 1 0,0 0-3 0,0 0 3 16,-3 15 0-16,-1-4 0 0,-4 4 1 0,0 5-1 15,-3 2-2-15,-1 2 3 0,2 5-2 0,-5-6 4 16,6 2-4-16,-1-1 4 0,-2-2-6 0,6-5 2 15,1-3 1-15,1 1-4 0,3-1 1 0,-1-4 1 16,2 0 0-16,2 0 1 0,0-4 0 0,2-2-2 16,0 0 0-16,4-1-1 0,4-6 1 0,-1 1 2 15,0-3 1-15,8-3-2 0,0-4 5 0,6-5-4 16,-1-3 1-16,2 0 1 0,-2-2-2 0,0 2-2 16,0-4 2-16,-1 2 4 0,2 2-5 0,-1-1 2 15,-1 4-1-15,-8 8 0 0,3-1-2 0,-3 0-2 16,-3 4 2-16,-1 1 1 0,0 2-4 0,-1 1 4 15,-2 2 6-15,-2 2-5 0,0 1 5 0,-2 3-6 16,0 1 2-16,0 3 6 0,-4 3-9 0,0 3 3 16,-4 1 2-16,-4 0-3 0,3 3 5 0,-4-3-1 15,-2 2-7-15,-1 2 5 0,2-4 1 0,-1-3-5 0,-1 2 1 16,2-4 2-16,1-1-2 0,0-3 0 16,0 2 5-16,0-3-4 0,0 0 6 0,4 1-7 15,-3-4 1-15,4 1 4 0,-2-3-2 0,1 1-2 0,1-1 0 16,2 2-1-16,-1-2 4 0,3-2-4 0,-4 4-2 15,4-4 1-15,-4 5 1 0,4-5-3 16,-2 5 1-16,2-2 6 0,0 2-3 0,2 0-1 16,0-1 2-16,0 3-3 0,-1-2 0 0,3 2 6 0,0 0-6 15,0 1 0-15,1 0 4 0,0-4 0 0,3 2-3 16,-3 0-1-16,4-1 1 0,-4-1 1 0,5 1-4 16,-2-4 2-16,4 1-1 0,-2 0 5 0,1-4-3 15,2-1-2-15,-4-2 1 0,5-2 3 0,1-3 0 16,-4 3-4-16,2-10-1 0,4-4 1 0,-2-1 1 15,-2-5 3-15,2 0-3 0,1-5 1 0,-1 2-1 16,2-16 2-16,-4 12 1 0,2-10 1 0,4-2-1 16,-9 13 0-16,8-9 2 0,-6 10 4 0,-4 2 0 15,0 3 8-15,-1 0-7 0,-2 10 16 0,-3 5 1 16,2-4 1-16,-2 6-5 0,-2 3-3 0,0 2-1 16,-2 0-3-16,2 0-2 0,0 5-1 0,-5-3-1 15,5 3-1-15,-11 15 0 0,-1-1 4 0,-1 8-7 16,-3 5 3-16,3 4-2 0,-4 1 0 0,5 3-2 15,-2-1 0-15,-2-1-1 0,1 0 0 0,3 0-1 16,2 0 4-16,0-5-4 0,2 0 1 0,3-2-2 0,1 0-3 16,0-9 2-16,3 0 4 0,1-2-3 15,0-4-1-15,0-2-3 0,0-1 2 0,1-3 0 16,-1 0-3-16,3-2 4 0,-3-3-2 0,0 0 2 16,18-9 0-16,-4-4 4 0,0-1-1 0,5-4 2 0,4-1-1 15,-2-2-4-15,0 3 3 0,1 0-1 16,-1 0-1-16,-5 6 1 0,1-2-1 0,-2 6-1 15,2-1 0-15,-2 2 3 0,-1 2-4 0,3 0 4 0,-7 2-6 16,3 3 4-16,-4 0-1 0,0 0 1 0,-2 3-2 16,0 3 0-16,-1 5 2 0,-3 1-1 0,-2 5-1 15,-2 2 2-15,-3 8 1 0,-3-1 3 16,-3 3 0-16,-4 3-2 0,0-2-1 0,-4 0-1 0,4-1 3 16,-4-4 0-16,-1 1-1 0,2-2-1 0,2-4 1 15,1-3-3-15,1-2 3 0,2-4 1 0,2 0-3 16,0-6 2-16,0 3-3 0,0 0 1 0,4-8 3 15,-4 2-3-15,3 1 4 0,-1-4-4 0,7 1-1 16,-10-4-1-16,5-4-1 0,1 0 5 0,0-2-4 16,3-1 0-16,2-2-1 0,-1-3 5 0,0 1-2 15,0 3 2-15,4-2-1 0,-1 4-3 0,-2-2 4 16,4 3 0-16,-4-1-3 0,3 8-2 0,-4-5 3 16,3 3 0-16,-3 4-1 0,5-2 0 0,-1 0-1 15,-4 2 0-15,0 0 1 0,16 8 1 0,-12-4 0 16,4-1-1-16,-3 1 1 0,4 4 1 0,-2-2-5 15,1 2 2-15,-1 0 5 0,0-1-1 0,1 2-3 16,-2-2 0-16,3 2 5 0,-4-3-6 0,4 2 0 16,0-1 2-16,-2 2 1 0,1-1-1 0,1 1-2 15,-1-1 2-15,1 0-2 0,1-3 2 0,2 3-1 0,-3 0 0 16,2-2-1-16,-2 2-2 0,5-5-5 0,-1 2-15 16,-1 0-27-16,1-1-35 0,4 0-33 15,-2-3-28-15,-2 2-444 0,-1-1 198 0,-2-2 130 16</inkml:trace>
  <inkml:trace contextRef="#ctx0" brushRef="#br0" timeOffset="17442.41">11328 13965 17 0,'6'-2'101'0,"1"1"-14"0,1-1-9 0,1 0-6 15,3 2-5-15,-3-1-8 0,1 2-7 0,1-1 3 0,-1 0-13 16,3 2-16-16,0-1-40 0,0 3-31 0,-2-1-154 16,-2 1 65-16,0-1 46 0</inkml:trace>
  <inkml:trace contextRef="#ctx0" brushRef="#br0" timeOffset="20835.04">11698 13721 53 0,'3'-5'155'0,"-1"2"-22"16,-1-1-12-16,-1 4-15 0,7-3-7 0,-7 3-12 15,0 0-6-15,6 10-7 0,-2-1 8 0,-1-1-8 16,-2 6-1-16,2 5-7 0,-1 6 0 0,3-1-3 16,-2 2-6-16,-6 1 1 0,3 2-12 0,-1-5-3 15,1 1-4-15,-4-6-2 0,2 0-6 0,3 1-3 16,0-3-1-16,-2-3-8 0,1 1 4 0,0-3-2 15,1-2-7-15,-1 1 3 0,-1-5-4 0,1 1 3 16,0-1 9-16,0-3-13 0,0 0 1 0,0-3-4 16,0 0 4-16,0 0-10 0,1-19 4 0,3 2 1 15,-3-5-2-15,3-7-3 0,0-1 0 0,-3-3 0 16,3-3 3-16,1-1-1 0,3 3-2 0,3-12 1 16,-2 10-3-16,0 2 4 0,2 0-4 0,-1 5-2 15,1 0 6-15,2 2 2 0,0 3-3 0,1 3 0 16,-3 4-2-16,3 4 4 0,-5 4 0 0,0-1-3 0,0 4-1 15,4 1 1-15,-3 4 3 0,0 1-6 0,-1 3-3 16,0 5 3-16,0 0 2 0,1 7 2 0,-2 7-5 16,-2 4 6-16,1-1 2 0,-7 4-4 15,2-2 1-15,-2 4 0 0,-3-2 1 16,0 2-3-16,-1-2-2 0,0 1 5 0,-2-4-3 0,1-9 3 0,1 1-5 16,-5-2 2-16,8-4 2 0,-3-2-5 0,3-3 5 15,-2 0 3-15,-1-2-1 0,4-2 1 16,0-1-2-16,0-2-1 0,0 0 1 0,0 0-5 0,0-20-2 15,4 3 4-15,4-8-5 0,2 2 3 0,-1-4 0 16,4-2-2-16,2 0 6 0,0-4-3 0,10-10 0 16,0 1 1-16,-6 13 4 0,2 0-4 0,-1 1-3 15,3 3 5-15,-2 0-6 0,-2 4 3 0,-5 8 0 16,1 1-1-16,-3 0 1 0,0 4-2 0,-3 2 0 16,0 3 0-16,0 0 0 0,-2 4 2 0,-1 1-1 15,3 3 1-15,-1 5 0 0,-2 1 5 0,0 7-3 16,2 6 2-16,-4 0 4 0,-3 3-10 0,-2 4 3 15,1-1 1-15,-1 3 1 0,-3 12-1 0,0-10 1 16,0 1-3-16,-1 10 2 0,1-14 0 0,2 2 0 16,-1-4 0-16,3 3 0 0,0-7-3 0,3-2 2 15,-1 3 3-15,2-8-4 0,1 0-1 0,0-4 5 16,3 0-5-16,2 0 1 0,-2-4-1 0,1-3 2 16,6 3 0-16,-3-3-1 0,2-6-1 0,-3 1 4 15,7-3-4-15,-1 0 3 0,0-8-1 0,3 1 1 0,0-3-2 16,-2-1-1-16,5-5-2 0,-1-2 0 15,-3-2 2-15,-2-2-3 0,-1-2 3 0,-3 2 2 16,1-1 0-16,-6 5 1 0,-2-6-4 0,-1 7 2 0,-3-1 1 16,-2 0 1-16,-2 2 0 0,-2 4 2 0,-1 1 0 15,-8 0 4-15,2 4-1 0,-2-2-2 0,-6 2 6 16,5 3-4-16,-5 2 0 0,1 4-2 0,-3-1 2 16,1 5-2-16,2 3-3 0,0 3-1 0,0-1 4 15,4 0-5-15,3 4 2 0,-1-1 4 0,3 2-2 16,3-3-7-16,-2 4-2 0,5-7 3 0,0 4 2 15,3-4-1-15,3 1-4 0,-2 0-1 16,5-2 5-16,-1 0-4 0,3-1 3 0,0-2 0 0,2-2 0 16,0 0 1-16,0-1-1 0,4-3-1 0,-2-1 0 15,8-1 3-15,-7-2-1 0,6 0 1 0,-2-1-6 16,2 0 4-16,-1-2-1 0,-4 4 2 0,-2-1-2 16,3 1 1-16,-4-1 0 0,1 3-1 0,-3-2-3 15,1 2 6-15,1 2-1 0,-6 2-1 0,3-2 1 16,-1 0 1-16,-1 2-2 0,-1 0 0 0,0 1 0 15,-1-1-1-15,-1 1 1 0,-1 2 0 0,-2 0 0 0,1-1 1 16,-1 1-1-16,3-1-5 0,-3 0-4 16,0-1 2-16,0 1 0 0,0-5 0 0,0 7-1 15,0-7 4-15,0 2-1 0,0-2-1 0,0 0 0 16,0 0 6-16,0 0-4 0,10-14 3 0,-5 5-2 0,3-4 2 16,1-2-3-16,1 1 3 0,-1-3-2 15,4 2 3-15,0 1 2 0,-1-1-4 0,4 5 2 16,-6-2 0-16,2 5 0 0,-1-1-2 0,1 6-1 15,0-1 5-15,1 2-2 0,2 3 0 0,-2 3-1 16,0 2 1-16,2-2 1 0,-2 7-2 0,1 0 4 16,-4 0-1-16,2 3 1 0,-6 2-1 0,3-3 2 15,-5 3-1-15,0 3 2 0,-3-4-4 0,-1 1 1 0,-1 0-3 16,-3-2 3-16,0 2-8 0,2-8 3 0,-1 2 3 16,-1-5 0-16,3 1 0 0,-2-2 3 0,3 0-7 15,-2-2 8-15,2-3-3 0,0 0 2 16,0 0-3-16,0 0-3 0,-5-13 4 0,6 2 0 0,3 1 0 15,2-7-1-15,-2 0 0 0,5-8-1 0,4 2 4 16,-2 1-6-16,1-2 0 0,2 2 0 0,-4 5 5 16,0 0-9-16,-1 2 12 0,-1 4-2 0,1 3 1 15,0-1-4-15,-4 5 1 0,1 3 0 0,1 1-2 16,-1-3 4-16,4 6-5 0,-1 1 0 0,0 2 3 16,0 1-3-16,0 4 6 0,1 0-2 0,2 3 1 15,-2 2 1-15,-1 0-3 0,5-1-1 0,-5-1-1 16,3 3-1-16,-2-1 0 0,0 1 6 0,0-5 0 15,3 2-6-15,-3-4 2 0,-1-4 1 0,1 1 1 16,3-1 2-16,-3-3 1 0,3 0-4 0,-3-3 1 16,3 0 0-16,1-3 2 0,1 0 5 0,-2-3-5 15,4-1-1-15,-4-2 1 0,1-4-2 0,-2 1 2 16,0-4-1-16,-3 2 4 0,-1-2-4 0,-2 1 2 16,-2-1-4-16,-3-1 2 0,0 6 4 0,-2-3-1 15,-1 4 3-15,-2 1 0 0,-3-1 2 0,-1 4-1 16,2 2-4-16,-3 0 2 0,-1 1-2 0,-3 2-3 0,3 2-2 15,-3 1 3-15,3 6-6 0,-3-4 11 16,4 6-9-16,-5-1 2 0,4 4-3 0,1-3-2 16,4 1-1-16,-3 0-2 0,3-1-3 0,1-1-2 15,2 0 3-15,-1 1-1 0,0-3 0 0,1-2 1 0,2-1-5 16,0 2-1-16,2-4 9 0,1 1-2 0,-3-3-1 16,7 2 1-16,-1-2-2 0,-6 0 5 15,9-1-4-15,-4 0 5 0,4-2 4 0,-4 1-5 16,-1 0-1-16,1-2 6 0,0 3-2 0,3 1 1 0,-3-3 1 15,0 3-5-15,-5 0 5 0,16 0-6 0,-9 3 5 16,1-2-1-16,2 2 2 0,-1 0-6 16,0-1 4-16,0 1 2 0,2-1 0 0,-3 3-3 15,1 0 5-15,4 0-4 0,-4-4 2 0,2 2 0 0,-1-1 2 16,-1 1-1-16,2-3 0 0,0 3 2 0,-1-3 0 16,2 0-4-16,-1-3 2 0,1 3 0 0,-2-5 4 15,3 1-4-15,-4-1 3 0,0-2 0 16,0-1-3-16,-3 0 7 0,3 0-10 0,-3-2 2 0,2 1-7 15,-4-3 12-15,0 2-1 0,-2-2 2 0,0 2 0 16,-1 0 3-16,0-4-5 0,-1 5 2 0,-1 3 7 16,1 1-4-16,0 0 0 0,0 3-1 0,0 2 1 15,0 0-3-15,0 0-4 0,-14 5-1 0,7 2 1 16,1 2 7-16,-3 6-8 0,3 2 1 0,-7 5-3 16,4 4 3-16,-1 1-1 0,-2 0-4 0,2 4 4 15,2 0-2-15,-2-1 1 0,1 1 6 0,1 0-5 16,-2 0-12-16,1 2 13 0,0-2 4 0,2 2-7 15,-5 1 3-15,1-1-1 0,2 0-2 0,-3-1-1 16,5-1 0-16,-3-2 3 0,0-3 0 0,-1 0-4 16,2-3 5-16,-2 2-1 0,1-9-4 0,0 1 6 15,-1-3-3-15,-1 0 0 0,-2-2 0 0,4-6 6 16,1 5-3-16,-1-7-3 0,-3 3-1 0,5-5 1 16,0 0 3-16,-1-3-5 0,9 1 4 0,-15-3 1 15,9-4-3-15,0 1 1 0,2-6-2 0,4 2-4 0,1-6-1 16,3-1-2-16,6-2-1 0,6-5 3 15,0 1-2-15,2 0 4 0,2 2 3 0,6-2-7 16,-2 2-2-16,-1 1 5 0,2 0 6 0,-4 1-5 16,2 2 1-16,-1-1 0 0,1 0 3 0,1 1-1 15,-1 0 4-15,-1-3-4 0,1 3 1 0,0 0 3 16,-1 0-2-16,-2 1 1 0,-5 2-1 0,2 1-2 16,-3 0 2-16,-1-1 3 0,1 2-2 0,-5 3 1 15,-4-2 3-15,0 2 3 0,0 2-2 0,0 2 2 0,-1-1 4 16,-1 1 3-16,-2 2-3 0,-1-1-4 0,0 4 1 15,0 0-4-15,-8-3 0 0,8 3-2 0,-15 10 0 16,6-4 0-16,-5 6 1 0,1 0-2 16,-2 1-2-16,2 3 3 0,0-2-1 0,2 2-5 0,1-2 0 15,2-1-3-15,3 1-4 0,2-4 0 0,2 1-7 16,1-1-8-16,3 0 1 0,2-3-13 0,1 1-4 16,1-4 3-16,2 0-5 0,3-1 2 0,1-3 6 15,2-2 4-15,2-3 5 0,2 0-1 0,-2-3 7 16,-1 0 5-16,1-4-5 0,1 2 4 0,-3 0 13 15,2-2-5-15,-2 2 7 0,-2 0 9 16,-3 3 2-16,2 2-1 0,-5-4 0 0,0 8-3 0,-1-3-2 16,-2 4 1-16,2 0-1 0,-6 0 0 0,0 0-2 15,11 4-3-15,-9 2 4 0,2-1 6 0,-4 1-4 16,1 2 1-16,1 2 2 0,-4 1-3 0,2 0-2 16,-1 0 2-16,1 1-5 0,-4-2 5 0,4 3-3 15,-4-4 0-15,0 1 2 0,3 0 1 0,-1-3-2 16,0 0-4-16,2-3 13 0,-2 2-12 0,0-1-1 15,2-2 4-15,0-3-8 0,4 1 6 0,-4-1-2 16,0 0 2-16,17-4-7 0,-7-4 5 0,-1 0 2 16,5-5 3-16,3-1-7 0,3-4 0 0,-2 1 8 15,4 1-4-15,-7 1 1 0,8 1 1 0,-9 4 1 16,0-3 0-16,-3 6 7 0,1 0 1 0,-3 2-2 16,-4 2-6-16,4 0 2 0,-4 2 2 15,3-2-5-15,-8 3 1 0,9 4-1 0,-8 0-2 0,4-2 2 0,-1 8 1 16,-4-3 0-16,0 2 5 0,-4 2-2 15,-2 2-2-15,1 1-2 0,-3-1 0 0,-1 2-1 16,2-5 0-16,0 2 2 0,2-3-2 0,-1 0 0 16,2-4 1-16,1 1-3 0,-4 1 3 0,3-3 0 0,1-3-3 15,2 4 3-15,1-5-2 0,-1 5-3 0,1-5 2 16,0 0 1-16,0 0-1 0,0 0 1 0,16-8-2 16,-5 1 0-16,0-3-8 0,4 1 11 0,8-8 0 15,-1 0-5-15,1 2 4 0,4-1-1 0,0 3-5 16,-2-1 6-16,-5 6 1 0,1-2 5 0,-7 5-4 15,0 0-2-15,-1 2 1 0,0-1-3 0,-3 3-1 16,-1 2 8-16,1 0-4 0,-1 4 0 0,-2-1-1 16,-1 0 3-16,4 3-1 0,-3 1-4 0,-1-2-1 15,-1 3 2-15,0-1 2 0,0 1-2 0,0-1-2 16,-1 1-5-16,0 2 7 0,-3 0 1 16,3-4-3-16,1 4-2 0,2-1 5 0,-1-2 0 15,1 0-3-15,0-2 1 0,-1 2-1 0,2-2 3 0,1-3 0 16,2 1-1-16,-1-1 6 0,1-2-4 0,-2 1-2 15,1-4 0-15,-1-2 4 0,3 1-5 0,-2-1 5 16,0 0-6-16,2-5 5 0,-3 3-2 0,0-3-1 16,-3 2 4-16,4 0 3 0,-5 1 4 0,-1-3 2 15,0 5 11-15,-3-1 7 0,2 0 1 0,-2 2-2 16,-1-1-6-16,0 4 0 0,0 0-7 0,-9-1-1 16,9 1-3-16,-19 8-2 0,6-4 3 0,-1 4-6 15,-4 1 0-15,3 3 2 0,-2-2-7 0,2 2 0 16,3 1-6-16,2-1 1 0,0-5-2 0,4 3-8 15,2-1 1-15,0-2 1 0,3-1-5 0,1 0-1 16,3 0 7-16,1-1-3 0,1-1 0 0,8-3 5 16,0 0 1-16,6-1-1 0,-1-2 0 0,10-2 2 15,2-2 0-15,-4 0 1 0,1 1 3 0,-5 0-2 16,-3-1 1-16,2 2-3 0,-5 1 5 0,3-1-4 16,-5 2 1-16,-1 2 0 0,-1 0-2 0,-1 2 3 15,-2 2 2-15,-1-1-1 0,-3 1-1 0,0 2 2 16,1 1-1-16,-2 1-5 0,-1 0 5 0,-3 0 0 15,1 1-9-15,-2 1 15 0,0-2-6 0,-1 3 3 16,0-4-3-16,-1-1 0 0,2 1 0 0,-2-3 2 16,2 2 1-16,0-1-2 0,-3-2 4 0,4-3-2 15,0 0-1-15,-1 4 1 0,1-4 2 0,0 0-5 16,0 0 5-16,0 0-6 0,11-8 3 0,-6 1-3 16,3 2 0-16,3-3 1 0,2-1 0 0,4 2 0 15,-2-3 0-15,0 1-2 0,2 4 2 0,-2-5 2 16,-2 5-3-16,-1 0-1 0,-1 1 0 0,1 0-1 0,-6 0-1 15,3 3 0-15,-4-2 4 0,2 3-1 16,-7 0-2-16,9 0 3 0,-6 4-3 0,4-1 0 0,-4 2 4 16,4-1-3-16,-3 1 0 0,1 0 2 0,-1 0 0 15,2 1-2-15,-2 0 3 0,1 1-2 0,-1-2 1 16,-2 0 1-16,4-3 1 0,-3 0 0 0,5 1-3 16,-3-2 5-16,2-1 1 0,-7 0-3 0,19-4 7 15,-10-2-5-15,2 2 2 0,3-3 5 16,-1-4 3-16,5-3 1 0,1-3 3 0,2-2 1 0,0-1 2 15,0-2 4-15,0 0 4 0,1-4-6 0,-2 1 1 16,1 1 3-16,2-2 6 0,0-1 4 0,0 1 2 16,-4 4-2-16,-2 1 10 0,-7 8 5 0,-1 4 1 15,1 1-2-15,-3 0-6 0,-2 1-5 16,0 3-6-16,-1 2-4 0,-1-1-3 0,-3 3-4 0,0 0-1 16,0 12-1-16,-5 0-2 0,-1 3 0 0,-4 10-4 15,-2 2-2-15,2-3 1 0,-2 5-2 0,1-3-4 16,2-1 1-16,3 2-1 0,-2 0-2 0,-1 0-3 15,4-5 0-15,0 4-3 0,1-1-11 0,0-6-24 16,4-3-21-16,0 1-25 0,1-2-38 0,3-1-35 16,0 0-24-16,0-5-32 0,1-1-11 0,0 0-539 15,3-5 252-15,-2-4 170 0</inkml:trace>
  <inkml:trace contextRef="#ctx0" brushRef="#br0" timeOffset="20967.97">15603 14414 177 0,'-13'-12'224'0,"-1"1"-23"15,5 5-19-15,0 0-15 0,0-1-21 0,3 3-14 16,2 3-13-16,-1-4-11 0,1 2-10 0,4 3-15 16,-2-1-8-16,2 1-11 0,0 0-17 0,0 0-42 15,20 4-47-15,-1-4-64 0,4 0-454 0,9 2 186 16,4-4 124-16</inkml:trace>
  <inkml:trace contextRef="#ctx0" brushRef="#br0" timeOffset="22292.46">15946 14873 60 0,'0'0'120'0,"0"0"-6"0,12-9-17 16,-8 8-4-16,1-3-11 0,0 0-11 16,3 2-10-16,-2-1-2 0,2-2-7 0,1 1 0 0,0-1-13 15,1-1-8-15,-1 2 9 0,0-1-12 0,0-2 0 16,0-2-7-16,-1 1 0 0,2-1 6 0,0-5-9 15,-2 4-1-15,0 0 16 0,2-4-18 0,-3-1 16 16,0 5-6-16,-3-1 38 0,2 2 9 0,-2 0 2 16,-3 3-5-16,2 2-10 0,-1 0-1 0,-1 0-8 15,-1 0-8-15,0 4-5 0,3-2-5 0,-3 2-3 16,0 0 0-16,0 0-5 0,-3 14-3 0,1-4-1 16,-2 7-5-16,0-1-2 0,-1 2 0 0,1 2-1 15,-2-2 4-15,1 4-5 0,-3 3-1 0,4-6-2 16,1-2-1-16,-1 4-2 0,2-1-4 0,2-3-2 15,2 0 1-15,-2-5-8 0,4 5-3 0,0-5-9 16,3-2-14-16,-1-1 0 0,3-2-14 0,1-2 1 16,2-2-5-16,0-2 5 0,3-2-1 0,-2-2 1 15,7-2 12-15,-3-4 1 0,-1 0 4 0,7-7 10 16,-1 0-20-16,-3-1 24 0,2 0 0 0,-7 5 0 16,1-2 6-16,-2 1 9 0,1 4-3 0,-5 0 5 15,1 4 4-15,0-3-2 0,-1 3-5 0,0 1 0 16,1 3-3-16,-2 1 4 0,-2 0 0 0,5 1 3 15,-4 3-5-15,2 1 3 0,-2 4-4 0,-2 0-3 0,-4 2 2 16,4 1 6-16,-2 5-1 0,-2 0-5 0,-2 0 4 16,-2-1-2-16,3 1 6 0,-5-4 2 0,4-1-4 15,-2 0 1-15,1 0 1 0,-1-5-3 16,-1 3 2-16,4-5-1 0,-1 2-3 0,-2-2 0 0,2-1 6 16,1 0-4-16,0-4 0 0,0 0 5 0,1 4 1 15,-1-4-3-15,13-4 2 0,-1 0-4 0,-1-2 9 16,6-2 6-16,1-2 0 0,5-4 2 15,0-2 0-15,0 0 0 0,1 4-3 0,-5 2-2 0,4-3 0 16,-6 5 6-16,1-1-16 0,-3 3 14 0,0 2-5 16,-3 1 1-16,-2 0-7 0,1 3 4 0,0 1 0 15,0 3-3-15,-3 1 3 0,0 5-1 0,1 3-2 16,-1 1 1-16,0 1 2 0,-3 3 2 0,-1 2-3 16,1-3 1-16,4 7-1 0,-4-6-1 0,-1 0-3 15,1 1 3-15,-1 0-1 0,-3-2-12 0,8 7 5 16,-4-7 5-16,-1 1-10 0,1-4-31 0,2-3-59 15,-3-2-447-15,-1-4 180 0,1-2 120 0</inkml:trace>
  <inkml:trace contextRef="#ctx0" brushRef="#br0" timeOffset="22425.23">16632 14578 95 0,'-3'-5'62'0,"1"2"-52"0,0 2-67 16,2 1 19-16,0 0 14 0</inkml:trace>
  <inkml:trace contextRef="#ctx0" brushRef="#br0" timeOffset="24101.95">17931 15097 67 0,'-28'-4'81'0,"0"2"6"0,0-2-10 0,1-3-7 0,7 2-6 15,-1-1-8-15,-6-5-4 0,10 2-4 0,1 0-8 16,0-4 2-16,3 0 8 0,0 0-5 0,4 0-4 16,3-1-8-16,3 2 6 0,0-5-5 0,5 5-3 15,4-2-7-15,2 3-5 0,3-5-1 16,2 4-1-16,6 2 8 0,7-1-8 0,2 0-8 0,-5 6 3 15,5 1 4-15,2 2-4 0,-2 4-2 0,0 0-3 16,-2 4 1-16,1 2 3 0,-1 6-3 16,-3 1 1-16,-1 5-1 0,-2 5 14 0,-4 1-16 0,-3 3 3 15,-1 6 0-15,-7-3 0 0,-1 3-4 0,-4 11 1 16,-1-12-2-16,-6 12-3 0,0 1-9 0,0-11 17 16,-4-2-4-16,-2 11 1 0,3-14 2 0,0-3-3 15,-2 0 1-15,2 1 1 0,2-7 1 0,-1-4 0 16,1-3 2-16,2-3-3 0,1-2-2 0,1-1 1 15,0-2-1-15,3-2-7 0,-3-2 27 0,4 1 17 16,-2-2 5-16,2-2 2 0,0 0-4 16,0 0-8-16,6-18-2 0,-1 4-8 0,4-3 3 0,8-11-5 15,-2 0-4-15,7-3-1 0,-2 2 2 0,3 0-4 16,8-8 0-16,-7 12-1 0,1-1 0 0,0 6 2 16,-1 1-2-16,-3 2-8 0,-2 8 5 0,-3 0-5 15,0 4 1-15,-3 1-1 0,-2 2-1 16,-1 2 4-16,0 3-9 0,-3 1 2 0,1 4-2 0,-1 2 0 15,-3 7 4-15,1 2-3 0,-5 5-3 0,-2-5 6 16,-5 8-1-16,2-2 1 0,-4-2 1 0,1 2-5 16,-3-1 6-16,3-7-3 0,-1 1-5 0,-1-2 0 15,3-2 1-15,1-5 1 0,1 1 3 0,1-4-3 16,2-1 5-16,-2 0-1 0,2-1 2 0,2-4-2 16,0 0 3-16,0 0-5 0,0 0-1 0,8-14 3 15,-1 3-2-15,3-6-3 0,5-5 4 0,2-6-1 16,4 4-2-16,0-2 3 0,1 1 0 0,1-1-1 15,0 2-1-15,-3 4 1 0,2-4 3 0,-5 11-1 16,-2 4 0-16,-5 0-1 0,2 2-3 0,-3 3 2 16,2 2-2-16,-1 0 0 0,-2 4 2 0,-3 3-2 15,0 0 2-15,0 4 0 0,-1 9-3 0,0 1 5 0,-3-1-2 16,-2 3 1-16,1 5-6 0,-4 1 7 16,-2-2-5-16,-2 0 0 0,5-4-2 0,1-2 4 15,-2-1-1-15,3-1-3 0,-2-2 1 0,2-3 1 16,4-3-3-16,-2 1 1 0,0-3 1 0,1 1-1 0,2-4-1 15,2-2 2-15,0-1-1 0,3-2-2 0,1-3 4 16,8-1-2-16,-4-7-3 0,13-5 3 0,-4-2 2 16,0-1-4-16,0-6 4 0,-1 2-3 15,0-1 0-15,-1 2-1 0,-1 1 3 0,-3 2-5 0,-4 9 6 16,1-1 4-16,-6 2-1 0,-3 3 1 0,0 1-3 16,0 3 1-16,0-2-5 0,-2 4-3 15,-3 1 3-15,0 0-2 0,5 12 3 0,-5 0-1 16,-1 4 1-16,-6 5 2 0,1 5-4 0,-4 3 5 0,-2 0 3 15,3 1-6-15,-1 2 3 0,1 1-2 0,0-2 2 16,-2 0-2-16,4 0-1 0,1-2 2 0,1-4-3 16,3-4 7-16,4-3-7 0,-4 1-1 0,6-9 1 15,-1 3 4-15,1-4-1 0,2 0 1 0,-2-5-3 16,7-3-1-16,1 2 4 0,4-7 1 0,1-5-2 16,6-7 2-16,4-4-2 0,1-5 2 0,5-12 0 15,3-2 3-15,-3-3-7 0,-1-1 5 0,-1-1-2 16,1-3 0-16,0-1 1 0,-1 3-3 0,-6 6 4 15,-6 10-1-15,-1 5 5 0,0 4 1 0,-13 4 5 16,0 6-4-16,-1 0 5 0,1 1-5 0,-4 3-7 16,2 2-1-16,-3 4-2 0,0 0-11 0,0 0-23 15,-22 12-43-15,8 1-38 0,-2 5-54 0,-3 7-501 16,2 0 223-16,2 3 148 0</inkml:trace>
  <inkml:trace contextRef="#ctx0" brushRef="#br0" timeOffset="24229.6">19435 15715 104 0,'6'0'114'0,"-6"0"-16"0,6-3-51 16,-6 3-47-16,6 0-121 0,-6 0 39 0,10-3 28 16</inkml:trace>
  <inkml:trace contextRef="#ctx0" brushRef="#br0" timeOffset="25083.07">20264 15891 35 0,'2'-5'45'0,"0"-2"2"0,0-2-1 15,0-3 0-15,0-1-1 0,0-3 2 0,-2-1 5 0,0-2 1 16,-1 1 5-16,-2-8 11 0,-2 1-8 15,0 5-1-15,1-5-12 0,-1 7 34 0,-5-6-6 16,0 7 3-16,-3 0-6 0,1 2-9 0,-4 1 3 16,-6-2-1-16,3 8-11 0,-11-2-3 0,0 6-2 15,0 4-3-15,-4 1-7 0,1 5-6 0,-4 4 1 16,2 3-6-16,-1 3 1 0,4 2-2 0,3 2-6 16,4 3-5-16,-1-4 2 0,11 5-2 0,-3-2 0 0,6-4-8 15,7-1 2-15,0 1-4 0,1-6-11 0,8 2 9 16,-2-3-5-16,6 1-1 0,4-6 4 0,2 5-2 15,5-7 3-15,3-2 2 0,7 1-2 16,2-6-5-16,3-2 6 0,0-4 0 0,0-1-7 0,2-5 1 16,8-7 4-16,-12 1-1 0,-1-1 9 15,12-12-10-15,-3 0-2 0,-4-2 2 0,2-2-1 16,-4-4 5-16,1-3-7 0,-3 4 1 0,-4 1 3 0,-10 8 0 16,1 2 9-16,-5 2 2 0,-2 4 2 15,-4 6 5-15,-3 2 5 0,-1 4 19 0,-2 3-1 0,1 2-3 16,-2 0-9-16,-2 3 0 0,1 4-8 0,-7-2-3 15,7 2-1-15,-15 10 0 0,1 0-4 16,-7 11 1-16,-3 3-1 0,-7 13-2 0,8-7-1 0,-5 12-1 16,4 0-1-16,0 2-3 0,2-4 1 0,8-5-5 15,1-4 6-15,1 0-1 0,5 2-5 0,2-5 1 16,1-1 0-16,3-8 1 0,2-2-4 0,3-1 1 16,1-5 3-16,5-1-3 0,3 1 2 0,5-4 0 15,0-2-5-15,2-3 3 0,10-3 1 0,0-1-4 16,2-6 0-16,0-1 1 0,0-6-2 0,3-2 6 15,-3-3 0-15,12-6-6 0,-7-6 2 16,-7 10 1-16,-1-5 0 0,-1 5 4 0,-5-2-5 0,-1 5-3 16,-3 0 8-16,-5 5-6 0,-6 2 4 0,0 0 2 15,-5 4 4-15,1 1 1 0,-4 3 5 0,0-2-6 16,-5 3 2-16,-1 2-1 0,-6 4-4 0,-6 3-1 16,-2-1 2-16,1 5-1 0,-7 3-4 0,2 4 2 15,1 0-5-15,1 3 5 0,4-1 1 0,-1 0-5 16,8-2 6-16,-1-1-7 0,4 2-1 0,3 0-4 15,5 3-5-15,0-3-5 0,5-1-21 0,3 0-18 16,4-3-42-16,4-2-34 0,7 1-34 0,-4-6-472 16,3-2 213-16,8-4 140 0</inkml:trace>
  <inkml:trace contextRef="#ctx0" brushRef="#br0" timeOffset="26515.52">21035 15438 87 0,'-8'0'134'0,"-3"-1"-10"0,2 2-15 16,-3 4-12-16,1 0 2 0,-2 6-15 0,-1 2-10 15,0 1 1-15,4 2-9 0,-4 6-7 0,2 2-3 16,1-2-14-16,2 2-1 0,4 0-4 0,0-6-5 16,1 2 0-16,2 0-3 0,4-2-4 0,-1 0-4 15,7-1 6-15,0-3-8 0,1 1-9 0,4-5 5 16,2-1-2-16,2 1 0 0,5-4-5 0,0-4 2 15,6 0 0-15,0-4-3 0,0-2-6 0,0 0 10 16,2-6-6-16,0-2 6 0,-2-2-6 0,1-3 4 16,1-1-6-16,-3 0 6 0,0-3-4 0,-4 2 2 15,0 1-4-15,-1-2-2 0,-9 8 6 0,2 1 21 16,-6 2 2-16,2 3 19 0,-6 0-6 0,-1 2-5 16,0 1-6-16,-1-1-2 0,-1 4-5 0,-2 0-2 15,0 0-4-15,0 0 0 0,-4 12 1 0,-5-2-4 16,4 0-2-16,-8 6-1 0,3 0-2 0,-6 5 3 15,4-5-3-15,2 1-1 0,0 0-2 0,-1-1 0 16,6-1-8-16,1-3 13 0,-1-1-11 0,5-2 3 16,2 1 0-16,3-2-8 0,1-1 7 0,3-2-6 15,1-1 3-15,8-3 4 0,1-1-4 0,3-3 4 16,6-1-4-16,3-4 2 0,0-2-4 0,1-2-2 16,1-3 8-16,0 1-7 0,-3-2 5 0,1 2 0 15,-5 0-1-15,1 2-4 0,-8 2 2 0,-4 4-3 16,0-2 2-16,-3 5-2 0,-1 2 2 0,2 1 1 15,-5 1-11-15,1 2 6 0,-1 4 7 0,-1-1 1 16,-3 3 2-16,1 0-4 0,0 3-1 0,-4 1-1 16,2 4 2-16,-3-5 2 0,0 4-2 0,-3-1 4 15,2 1-7-15,1-3 5 0,-5 2-1 0,5-4-3 16,-2-1 2-16,2 2-3 0,-2-7 4 0,2 4-2 16,0-3 0-16,2 0-2 0,0-1 2 0,1-2 0 0,3-1-1 15,-6-2 2-15,13-2 3 0,-2-1-1 16,2-3-6-16,1-2 8 0,4-4-5 0,-1 0 6 15,6-7-4-15,0-1 2 0,-2 1-2 0,-1 0-4 16,-1 1 2-16,-5 7 12 0,-1 0-8 0,-6 5-1 16,1-1 5-16,-2 2-4 0,-1 2 1 0,-1 1 2 0,0 2-5 15,-4 0 1-15,9 4 1 0,-4 1-1 0,-1 0 3 16,-3 4-6-16,-1 1 3 0,3 0-8 16,-2 4 6-16,2-2 4 0,-2 3-4 0,-2 1 2 15,1-2 0-15,-3-2 0 0,3 0-5 0,0 0 4 0,0-3-2 16,0-1 0-16,0-2-5 0,0 2 8 0,0-4-3 15,0-1-1-15,0-3 0 0,9 2 3 0,-4-3 0 16,7-2 2-16,-2-2-5 0,6-3 1 0,1-1 3 16,6-3-2-16,1-5 4 0,-2-1-2 15,2 2-2-15,-1-2-1 0,3 4 1 0,-12 3-3 0,4 0 4 16,-4 3-2-16,-3 3-1 0,-2 0-1 0,-2 3 5 16,-1 1-6-16,2-1 1 0,-8 2 3 0,9 7 0 15,-5-2-2-15,0 2-1 0,-2 2 0 16,2 0 3-16,0 4-8 0,-3-4 12 0,0 3-2 15,0 0-4-15,-1-1 1 0,-1 1 1 0,1-4 2 0,-1 1-2 16,1-4 1-16,0 3 0 0,0-4-4 0,1 1 3 16,-1-2 1-16,0-3 2 0,7 2 2 0,-7-2-4 15,11-5 3-15,-1 0-3 0,-1-3-2 0,5-2 2 16,3-3 3-16,3-6 0 0,-3-2-4 0,2 0 3 16,0-5-4-16,-2-1 3 0,-2-2-3 0,1 0 3 15,-2-5 0-15,-2 0-1 0,-5 2 4 16,-1 2 8-16,-4 0-4 0,-4 4 8 0,-2 1 12 0,1 10-5 15,-4-1-3-15,-2 6-2 0,0 3-3 0,-6 0-2 16,-2 2-2-16,-3 4-2 0,2 4 4 0,-1 2-4 16,1 5-2-16,0 0-4 0,0 1 0 0,7 1-3 15,0 3 0-15,3-2-1 0,4 0-4 0,3 1-1 16,3-3 1-16,6 1-2 0,-1-1 2 0,7-1 1 16,4-2 2-16,9 2 0 0,1-3 3 0,0-2-4 15,4-1-1-15,1-3 0 0,3-2 1 0,0-3 3 16,1 2-2-16,1-1-2 0,2-4 5 0,-7 5 2 15,-1-1-3-15,-5 1-1 0,-8 2 2 16,-2 2-4-16,-2 1 0 0,-6 1-2 0,4 1 7 0,-2 2-1 16,-3 1-3-16,0 2 3 0,1 3-2 0,-2 1 2 15,-4 2 0-15,-1 2 3 0,-2 0-4 0,2-1 2 16,-5 3-1-16,1-3 1 0,2 0-1 0,-3-1-8 16,0-5 6-16,1 1 1 0,-2-1 4 0,4-3-7 15,-1-1 1-15,1 2 3 0,-1-4-3 0,3-2 0 16,1 1 3-16,0-3-5 0,-3-1 6 0,16-5-2 15,-3-1-5-15,2-5 7 0,1 2-1 0,5-11-4 16,3 1 4-16,2-4-2 0,-2-1-1 0,4-3 7 16,7-10-6-16,-10 9-2 0,10-7 4 0,1 3-6 15,-11 8 2-15,3 2 3 0,0 1-1 0,0 4 1 16,-3 4-10-16,0 3 12 0,-4 2-5 0,8 5-2 16,-9 2 3-16,0 1 0 0,-1 7 3 0,0 0-6 15,0 3-4-15,4 2 9 0,-6 2-1 0,1 4 2 16,0 1-2-16,-7 6-2 0,-4-7 3 0,-4 2 3 0,-1 5 2 15,-2-6 12-15,-7 6-3 0,-4 0 15 16,-6-3 7-16,-1 0-4 0,-5-1-4 0,-5-1 0 16,-1-1-3-16,-2-2 0 0,-3 1-4 0,0-2-5 15,-3-3-3-15,2-1-12 0,0 0-23 0,2-5-50 0,-2 0-48 16,7 0-58-16,4-5-637 0,5-2 271 0,0-1 180 16</inkml:trace>
  <inkml:trace contextRef="#ctx0" brushRef="#br0" timeOffset="27131.78">24294 14307 109 0,'-8'1'144'0,"0"0"-14"0,0 2-17 16,5-1-3-16,-1 2-6 0,0 1-12 0,2 1-4 0,2-1-4 16,6 4 0-16,-1-1 2 0,10 3 1 15,8 3 2-15,8-1-1 0,2 1-1 0,15 3-11 16,4-3-4-16,3 1-1 0,4-5-5 0,3 4-3 15,1-4-3-15,-2 2 5 0,4-2-9 0,-1-1-5 0,0 0-5 16,-1 1-3-16,-2-5-4 0,-6 3-4 0,3 1-4 16,-6-6-3-16,-14 3-5 0,-2-3-1 15,1 0-2-15,-1-3-3 16,-4 3-10-16,-13-1-3 0,-1 1-23 0,-5 0-36 0,-3-2-38 0,-6 0-35 0,-2 2-42 16,-2-3-473-16,-17 5 215 0,-2-1 142 0</inkml:trace>
  <inkml:trace contextRef="#ctx0" brushRef="#br0" timeOffset="27404.05">24562 14466 137 0,'3'0'209'0,"-3"0"-18"0,0 0-22 15,6 10-14-15,-2 1-14 0,-2 4-16 0,-2 6-10 16,1 6-6-16,-1 3-4 0,-2 2-12 0,-4 3-4 16,1 0-10-16,-3 10-8 0,0-10-7 0,-1 11-5 15,2-13-6-15,-4 1-6 0,2 0-4 0,-1 12-5 16,1-13-5-16,0 2 2 0,0-1-5 0,0-4-3 16,-1 2-5-16,-4-3-2 0,5 4-7 0,0-3-3 0,-1-1-15 15,2-3-30-15,3-1-40 0,0-8-34 0,1 0-32 16,3-9-30-16,2 2-411 0,0-5 194 15,5-3 128-15</inkml:trace>
  <inkml:trace contextRef="#ctx0" brushRef="#br0" timeOffset="27664.9">24972 14693 73 0,'3'-3'163'0,"-1"3"-17"0,-2 0-16 15,0 0 14-15,5 13-15 0,-6-4-12 0,0 4 1 16,-3 4-6-16,0 7-11 0,-3 5-8 16,0 1-7-16,3-1-9 0,-2 3-9 0,-2 0-3 0,2 0-11 15,-2 0-3-15,7 0-7 0,-7 1-2 0,3-1-8 16,-4 1 4-16,4-2-5 0,-1 1-4 0,0 0-6 16,1-1-3-16,-1 1-2 0,2-2-1 15,-1-3-15-15,1 3-21 16,0-4-38-16,2-7-18 0,1-1-19 0,1-2-44 0,-2-5-410 15,0 0 182-15,2-5 122 0</inkml:trace>
  <inkml:trace contextRef="#ctx0" brushRef="#br0" timeOffset="27951.85">24388 15470 117 0,'-19'-2'137'0,"1"0"7"0,5 2-14 0,1-1-15 15,3 1-10-15,1 1-5 0,3 1-14 0,5-2-6 16,-5 5-9-16,7-1 8 0,6 2-8 0,2 2 0 15,12-4-1-15,10 3 3 0,20 6-5 0,7-5-2 16,4-2-7-16,3-5 1 0,27 5-5 0,1-6 5 16,-4 4-2-16,-22-2 1 0,24-3-2 0,-28 1-6 15,1 2 0-15,-1 0-4 0,-3-2 0 0,2-2 7 16,-8 4 5-16,0-2 3 0,-16 3 8 0,-3-1-8 16,-3-4-2-16,1 2 10 0,-13 0-11 0,-3 0-3 15,-4 0-3-15,-1 0-9 0,-5 0-4 0,-1 0-4 16,-1 0-2-16,-1 0-1 0,-5 0-6 0,9 0-4 15,-5-3-2-15,-4 3-1 0,0 0-10 0,0 0-15 16,8 0-32-16,-8 0-39 0,2 5-51 0,-2-5-51 16,-2 9-79-16,0-3-543 0,-3-1 266 0,0-3 178 15</inkml:trace>
  <inkml:trace contextRef="#ctx0" brushRef="#br0" timeOffset="40731.87">13036 4759 14 0,'0'-5'98'0,"-1"2"-15"0,1-2-10 0,-3 2 5 15,3 3-9-15,0-7-22 0,0 7 16 16,0-4-11-16,0 4-14 0,0 0 8 0,0-7-15 16,0 4 0-16,0 3-4 0,0 0-6 0,0 0-4 15,-1-5 11-15,1 5-11 0,0 0 0 0,-1-3-3 0,1 3 4 16,-4-6-8-16,4 6 4 0,-8-2-12 16,4 1 8-16,-2-1-1 0,-2-1-2 0,-1 1 2 15,0-1 1-15,-3-1-3 0,1 1 4 0,0 3 7 16,-1-5-7-16,1 2 5 0,-3 1-2 0,0-1-5 0,-4-1 2 15,0 1 1-15,0 1-9 0,1-1-1 0,-2-3 7 16,0 4-14-16,1-1 15 0,-1 2-5 0,-1 0 7 16,2-4-4-16,-1 2-1 0,-3 2-1 15,3 0 10-15,-1-2-8 0,1 1-1 0,0 0 4 0,5-1-8 16,-4 3 1-16,-1-5 2 0,1 5 5 0,0-2-8 16,0-1-2-16,2 0 6 0,-2 2 4 15,1-2-4-15,-2 1-12 0,6 0 12 0,-6 1-4 16,0 0-5-16,1-3 13 0,0 2-5 0,0-3-1 0,-1 4-18 15,-3-2 11-15,3 0 0 0,-3-1 7 0,1-2 2 16,1 4-5-16,0-2 4 0,-3 3-1 0,5-4-5 16,-4 3 2-16,3-1 3 0,0 1-4 0,-4-1 1 15,1 1 0-15,1-1 2 0,-5-1-3 0,6 4 8 16,-3-2-9-16,5-1 2 0,-4 1-5 0,-6-1 0 16,6 1 6-16,-6 2 0 0,8 0 5 0,-2-2-1 15,2 2-10-15,-1-1 2 0,1 1 1 0,-2 0 0 16,0 1 2-16,3-4 2 0,-1 5-6 0,-2-1 6 15,4-1-1-15,-4 1 3 0,3 2-2 0,-1-3-8 16,-2 4 8-16,4-3-7 0,-1 4 1 0,-2-5 2 16,3 2-4-16,1 1 6 0,-2-1 7 0,2 0-5 15,3-1-1-15,-4 2 2 0,-1 1-6 0,1-1 1 16,-1 1 0-16,-2 1-3 0,6-2 1 0,-5 1 1 16,1-1-1-16,-1 3 6 0,2 0-5 0,0-1 1 0,-1 0 3 15,1-1 2-15,0 4-1 0,-2-1-6 0,3-2 2 16,-3 0-2-16,-2 2 3 0,5-1-5 15,1 2 11-15,-1 0-13 0,-2-4 2 0,-1 6 5 16,2-3 1-16,-1 1-2 0,0 1 6 0,1 1-5 0,-3-1-2 16,3 1 6-16,-1 1-5 0,0-2 9 0,2 3-13 15,-6 0 7-15,6 0-6 0,1-1 4 0,-7 5-3 16,4 0-2-16,0-7-9 0,-3 6 14 0,-1 1 3 16,1-2-8-16,-1 0 7 0,0 1-2 0,0 1-2 15,2-1 2-15,-4 0 0 0,4 1 1 0,-1-1 6 16,-4 1-1-16,3 0-7 0,-1 0 4 15,1 0 5-15,1 0-6 0,4-4-7 0,-4 6 11 0,0-3-10 16,4-3 4-16,-4 5-2 0,3 1 3 0,-3-2 0 16,7-1 2-16,-2-3-2 0,2 1-3 0,-4 6 2 15,-3-2 6-15,3 1-3 0,1 0 1 0,3-2-1 16,-3 2-6-16,-4 4 8 0,4-3-2 0,0 0-4 16,4-4 1-16,0 4-1 0,-5 1 9 0,4 1-9 15,-1-6-2-15,5 4 6 0,-3 1-5 0,0 1 0 16,2-5 1-16,-2 5 1 0,0 0-3 0,0 1-2 0,4-5 11 15,-7 5-6-15,7-5-1 0,-2 5 8 16,1-5-8-16,-2 5 4 0,3-6 0 0,-2 4-4 16,2 1 0-16,-2-3 3 0,1 3-6 0,-2 2 4 15,1-2 4-15,3-3-8 0,-3 5-3 0,1 1 5 0,-1 0 8 16,2-6-6-16,0 5 2 0,-2 5-4 16,2-3 7-16,1 0-4 0,0 4 0 0,-2-3-3 15,0-3 8-15,2 3-12 0,-2 0 4 0,3-2 2 16,-1 3 0-16,-1-1 1 0,3-1-9 0,-1-1 6 0,0 1 5 15,-1-2 3-15,4 2-4 0,0-5-2 16,0-1 8-16,1 1-11 0,-2 4 5 0,-1-5 2 0,4 0-9 16,-4-1-1-16,3 2 3 0,0-2 3 0,0 1 3 15,0-2 0-15,1 2-6 0,-1 0-2 0,3-2 4 16,-3 0-4-16,0 2 13 0,4-2-9 0,0 1-2 16,-5-1 5-16,5 2-5 0,0-1 2 0,0 2 3 15,0-2-4-15,-1-1 1 0,1 2-1 0,0 0 7 16,-3 0 2-16,6-1 0 0,-6 1-10 0,3 0 1 15,-1 1 0-15,1-2 3 0,-3 0 1 0,3 2-8 16,0 0 3-16,0 0 3 0,0-1-6 0,0 6 2 16,3-7 2-16,-6 2-1 0,3-2-5 0,0 0 6 15,0 0-2-15,0 2 4 0,3-2 4 0,-2-1-11 16,-1 3 7-16,4-3 4 0,-4-1-4 0,3 1 6 16,-3 1-5-16,2 0-1 0,-2-3-1 0,3 2 5 15,1 1-4-15,-1-3 4 0,0 2-6 0,3 1 4 16,-3-1-6-16,1-1 4 0,1-3-4 0,0 5 2 15,0-2 4-15,-1-2 0 0,1 3-5 0,0 1 2 16,0-1 4-16,-1-2-8 0,1 1 4 0,0 2-3 0,1-2 6 16,0 3-3-16,-1-5 3 0,0 3 0 0,1 0-6 15,3-2 3-15,-4 2 3 0,0-1-3 16,2 0-2-16,-1 1 5 0,3 0-6 0,-4 0 4 0,4 1 0 16,-1-1 3-16,2 1-5 0,-2-3-2 0,1 3 6 15,0-2-6-15,-3 1 9 0,3 0-7 0,0-2 5 16,1 3-7-16,0-2-3 0,-1-1-7 15,3 2 15-15,-3-2-4 0,1 0 1 0,3-1 0 0,-3-2-9 16,0 2 14-16,2 2-6 0,-2 0 19 16,0-2-14-16,3 1-14 0,-3-1 11 0,4 3 0 0,-2-2-1 15,-2-1 1-15,3 1-5 0,-3-1 13 0,3 3-10 16,-3 0 9-16,8 3-4 0,-5-4-3 0,-3-1-2 16,6 5 6-16,-4-7 0 0,2 2-13 0,4 5 11 15,-4-6-3-15,0 3 5 0,0-2-2 0,0 0 2 16,7 4 0-16,-1 0-1 0,3-1-3 0,0-2 6 15,-1 1-5-15,-3 0-1 0,0-5 1 0,4 5-3 16,-5 0 7-16,1-5-2 0,4 3 0 0,-1 1-1 16,1-1-7-16,1-1 3 0,-1 1 1 0,0-3 1 15,-1 5 6-15,2-5-13 0,-1 3 14 0,1-1-12 16,0 0 4-16,-5-3 0 0,4 2 4 0,2 1-6 16,-7-5 13-16,1 1-9 0,7 1-10 0,-7 0 9 15,5 0-3-15,-5-1 11 0,1-1-5 0,-1-1 5 0,1 4-4 16,3-3-8-16,-4 1 7 0,0 0-4 15,1-1 1-15,0-1-1 0,-1 3 3 0,3 2-2 16,-3-6-1-16,4 0 2 0,-1 5-12 0,0-4 13 16,-3 1-1-16,-1-1-3 0,0 0 2 0,3-2 4 0,-4 6-3 15,2-4 1-15,0 0 1 0,-1 2 0 0,0 1-6 16,0-2 1-16,1 0 6 0,-2-1 0 16,1 2 1-16,1-2-8 0,-3 1 2 0,2-1 0 0,-1 1-1 15,2-1 2-15,-2 0 0 0,-1 1-7 0,5-3 7 16,-3 2-3-16,1 1 5 0,2-2 2 0,-3 2-7 15,3-1-8-15,0 0 15 0,0-2-6 0,-2 2 1 16,3-1 5-16,1 1-3 0,-1 1 4 0,-2-2-5 16,-1 1-1-16,2-3 7 0,6 4-7 0,-1-1 4 15,1 1-5-15,-8-3-2 0,11 4 6 0,-3-1 1 16,-1-2-6-16,1 0 0 0,-6 3 10 0,7-4-5 16,-3 4-1-16,-3-5 3 0,6 2-8 0,-1 3 1 15,1-5 7-15,4 3-5 0,-3-1 1 0,1 1 2 16,-1-1-5-16,-2 0 6 0,4 0 3 0,-2 1 0 15,2-2-10-15,-2 2 9 0,-1-1-7 0,2 2-3 16,-1 0 6-16,-2-4-2 0,1 2 0 0,2 3 6 16,-1-4-9-16,3 3 4 0,-3-4-2 0,3 5 0 15,4-3 5-15,-3 2 0 0,2-1-13 0,-3-1 7 16,1 3 2-16,1-3 7 0,2 3-1 0,0-3-6 16,1 1-2-16,0-1 4 0,3 2 10 0,-2-1-14 15,12 1 3-15,-13-1 4 0,2-1-5 0,11 5 1 16,-13-7-2-16,4 4 3 0,9-3-5 0,-12-1 7 15,1 4 0-15,12-2 0 0,0 0 3 0,-13-4-8 16,13 6-4-16,-11-4 5 0,9 1 6 0,-11-2-5 0,4-2 4 16,13 4-2-16,-17-1-3 0,17 1 3 0,-5-2 0 15,-10 2-7-15,11-1 5 0,-12 1-1 0,11-2 4 16,-9 3-3-16,-1-5-2 0,12 5 3 0,-13-3-3 16,18 0 2-16,-7 0 7 0,-9 1-5 0,-3 0-5 15,14-1 14-15,1 4-14 0,-15-3 9 16,2-2-7-16,12 2 2 0,-13 2 1 0,14-1-1 0,-13-1-3 15,-2-1 6-15,15 2-1 0,-15-1-3 0,0 1-1 16,1-4-1-16,13 2 6 0,-1 1 0 0,-13 0-10 16,12 0 7-16,-9-3-2 0,-1 2 2 0,-1 0 0 15,15 1 0-15,-3-3 3 0,-14 0-1 0,2 1-1 16,0-1-4-16,-1 4 1 0,2-5-4 0,0 3 3 16,0-3 0-16,11 2 6 0,-17 1-3 0,4 0-3 15,-2 1 3-15,1-2 4 0,3-3-3 0,12 5-2 16,-13-5 2-16,13 0 1 0,-14 2-3 0,13-1 5 15,-12-1-10-15,1 2 7 0,13-2-2 0,-14 0 1 16,11 2-5-16,4-1 10 0,-17-1 1 0,4-1-8 16,-3 1 0-16,1 0 7 0,-1 0-4 0,4 1 4 15,-2 0-2-15,13-1 1 0,0-2 2 0,-14 0 2 16,1 2-3-16,1 0 0 0,-1-2 8 0,-1-1 0 16,1 3-6-16,12 0 5 0,-11 3 3 0,-4-4 5 15,4-1-5-15,10 2-2 0,-13-3 2 0,2 2 4 16,14 0 0-16,-16-2 3 0,14 3-3 0,-12-1-1 15,11-2-2-15,-15 3-1 0,6-2 2 0,14-3 1 0,-6 4 1 16,5-1 2-16,-14-1-3 0,10 2 1 16,0-2 1-16,-1 1-3 0,3-3-3 0,-14 3 2 0,14-3-3 15,0 1 1-15,-2-1-1 0,-12 2-9 16,14-2 8-16,-16-2-1 0,18-1-5 0,-15 4 1 16,15-6 1-16,-4-2-1 0,-1 2-3 0,0-4-1 0,-13 4 2 15,12-3-2-15,0-2 1 0,1-3-2 0,-14 4 5 16,13-5-6-16,-13 4-1 0,13-4 2 0,-12 4 3 15,8-9-4-15,-11 7-4 0,-1-3 8 0,13-6-10 16,-14 4 0-16,12-7 6 0,-5 0-1 0,0-3-2 16,-2 1 2-16,-1-3 1 0,-10 9 0 0,10-11 2 15,0 0-7-15,-4 0 6 0,-10 8 1 0,8-10-3 16,-2-1 1-16,-1 0 3 0,-8 9-3 0,7-12 1 16,-8 11 2-16,7-12-2 0,-8 10-2 0,6-10 3 15,-6 12 0-15,4-16 1 0,-1 2-1 0,-3 2-2 16,1-1-3-16,-1 10 3 0,2-12 0 0,-5 0 1 15,5 3 0-15,-5-6-1 0,-1 15 1 0,4-14-6 16,1 1 6-16,-4 3-1 0,-2 10-2 0,5-13-2 16,-6 11 6-16,4-12-2 0,-2 3 1 0,0-1-7 15,0 0 5-15,1 1-7 0,-5-3 6 0,3 3 3 16,-3 0-9-16,-3-1 7 0,-1 10-2 0,2-10-3 0,0-1 5 16,-2 0-2-16,-1 10 3 0,0-11-2 15,1 1 1-15,-2 11-4 0,-1-10 1 0,0-1-3 16,0 13 5-16,0-16-5 0,1 2 7 0,-6 2-6 15,1 0 0-15,-4-2 6 0,1 1-4 0,-2 3-1 0,-3-3 3 16,-2-1-7-16,5 3 6 0,-1 10-2 0,-6-11 4 16,1 0-3-16,-3 2-4 0,-1 1 5 15,-1-1 3-15,1 1-6 0,-3 1 4 0,5 9-2 16,-3-13-1-16,-4 1-2 0,1 1 2 0,-1 0 0 0,0 2 0 16,-1-3 1-16,0 1-3 0,-1 5 2 0,5 8-1 15,-6-14 2-15,0 3 2 0,7 10 3 0,-8-9-7 16,1 1 5-16,3 10 1 0,-5-9-2 15,9 7-4-15,-3 1 2 0,-6-10 4 0,4 1-9 0,-3 0 3 16,7 10 3-16,-4 0-2 0,-6-11-2 0,-1 2 4 16,8 10-3-16,-1-1-7 0,2 0 12 0,-11-7-1 15,2-1 0-15,8 8 1 0,-2 1-5 0,-5-7 4 16,3 7-2-16,-7-8 2 0,10 11-1 0,-11-9-2 16,8 10 1-16,-8-9 1 0,4 9 1 0,2-2-2 15,-8-6-7-15,8 9 9 0,-8-10-3 0,10 7-2 16,-2 3 3-16,-7-12 3 0,8 12-4 0,-10-9 1 15,4-2-5-15,6 11 5 0,-1 0 5 0,-10-12-5 16,-1 5-1-16,11 8 6 0,-9-8-7 0,6 6 1 16,-8-6 4-16,8 8-1 0,-8-6-2 0,-4 1 1 15,4-1 2-15,8 5-7 0,-12-6 3 0,10 9-2 16,-10-2 5-16,10 5 1 0,-13-11-5 0,3 4 1 16,-3 2 0-16,-2-2 2 0,15 6-8 0,-14-4 8 15,1 0 1-15,-3 2 2 0,2-1-5 0,11 7 1 16,-11-11 2-16,-3 4 0 0,3 0 0 0,-2 0-4 15,2 2 6-15,11 4-6 0,-13-6-1 0,1 4 4 16,12 1 2-16,-11-3-5 0,-4 1 0 0,17 4 3 16,-15-5-2-16,13 4 1 0,-1 0 4 0,-12-6-3 15,2 4-6-15,10 3 9 0,0 1 0 0,-9-4 1 0,-1 1-5 16,-2 0 3-16,12 5 2 0,-9-6-1 16,9 5 1-16,0 1-7 0,-11-6 4 0,12 4-1 15,-14 0 4-15,14 4-11 0,-11-6 12 0,9 3-4 0,1 1 3 16,1 1 0-16,-3-2-1 0,2 3-2 15,-14-6 1-15,14 8-1 0,-11-8 3 0,10 5-1 0,1 1-4 16,-1 0 0-16,1-1 4 0,-10-1-3 0,7 4-1 16,-10-5 10-16,12 5-11 0,1 1 2 0,-1 0 0 15,-1-3 2-15,-14 0-1 0,14 2-1 0,2 1 0 16,-14-3-1-16,14 6-3 0,-3-3 4 0,3 0 2 16,0 4-1-16,-1 1-1 0,-12-8 4 0,13 7-3 15,-4 1-3-15,3 0 4 0,-1-1 0 0,0 3 0 16,-11-2 2-16,12-1-3 0,-1 3-2 0,1 1 1 15,2-2 1-15,-2 4-4 0,-2-1-1 0,3 0 7 16,0-1-2-16,1 2 1 0,-3 0-5 0,3 1 3 16,-4-2 1-16,5 3 1 0,-4-1 0 0,2 2 3 15,3-1-3-15,-3-1 6 0,2 0-7 0,1 1 0 16,-2 0 0-16,1 1-1 0,4 0-1 0,0-1 0 16,-4 2-6-16,6 1 9 0,-4-3-1 0,1 0 0 15,-2 2 0-15,3 1-1 0,0 1 2 0,0-2-1 16,-1 1 3-16,2-1-3 0,0 1 3 0,2 0-3 15,0 2 0-15,-4-2 2 0,1 5 0 0,7-2-2 16,-4-1-4-16,1-1-3 0,-3 3 7 0,3-4-1 16,0 3-1-16,1-1 3 0,-1 1-1 0,3 0-2 15,-3 0-6-15,1 0 9 0,1-1 3 0,6-1 0 16,-8-1-5-16,4 4 1 0,-5-3 3 0,1 5-1 16,3-2 3-16,0 3-7 0,-3-2 4 0,3-1-2 15,-2-1 3-15,-2 0-4 0,4 2 2 0,-1-2 2 16,5-2-1-16,-3 3 0 0,-4 0-2 0,5-2-1 15,-5 5 0-15,7-8 3 0,1 5-2 0,-4 0 1 16,-1 2-2-16,3-4-1 0,-3 2 4 0,6-2-1 16,-9-1-1-16,0 4 1 0,8-6 2 0,3 1 0 0,-10 4-1 15,2 0 2-15,-2 0-3 0,8-6-2 0,-1 5 1 16,-6 1 7-16,5-2-7 0,1 0 3 16,1-2-4-16,-3 6 5 0,1-3-1 0,0 0-4 15,2-2 1-15,-6 3 2 0,1 3-3 0,4-6 2 0,2 3 4 16,-2-2-6-16,4 2 3 0,-3-3-3 0,2 3 0 15,-1-5 6-15,0 4-3 0,3-2 0 0,0 0-1 16,0 1 0-16,2-4-1 0,-2 5 4 0,5-5-1 16,-1 0-5-16,-3 1 7 0,3 1-4 0,2-3-5 15,-1 3 5-15,0 1 4 0,0-3-5 0,3 1 0 16,-3-1 0-16,1 3 3 0,1-3-6 0,2-2 5 16,-1 4 0-16,2-4-4 0,1 1 3 0,-1-4-1 15,0 3 3-15,3 0-4 0,-2-1 3 0,3-3-1 16,-3 3 2-16,3-3-1 0,-3 2-1 0,3-2 0 15,-3 2 6-15,3-2-9 0,0 0 3 0,0 0 0 16,0 0-5-16,0 0 8 0,0 0-1 0,-4 4-3 16,4-4 7-16,0 0-8 0,0 0 1 0,-2 2 2 15,2-2-1-15,0 0-2 0,0 0 4 0,0 0-3 16,0 0 2-16,0 0-6 0,0 0 6 0,0 0-2 16,0 0 0-16,0 0-4 0,0 0 5 0,0 0 1 15,0 0 2-15,0 0-3 0,0 0 1 0,0 0-4 16,0 0-2-16,-5 4 1 0,5-4 4 0,-3 4 1 15,2-1-3-15,-4 0 3 0,1 2-5 0,-1 0 3 16,0 1 0-16,-1 1 0 0,-2 2-2 0,0-1 1 16,-2 3 2-16,2-2 3 0,-1 3-1 0,-1 0 1 15,0-2-1-15,1 3 0 0,-4 0-1 0,3-2 3 16,2 1-4-16,-2 0-1 0,-1 1 2 0,2 0 1 16,1-4-2-16,-3 4-1 0,2-3 1 0,1 1 0 15,-1-3-2-15,3-1 2 0,0-2 1 0,0 3-4 16,3-3 4-16,0-1-2 0,0-1 0 0,-2 1-6 15,3-1 3-15,2-3 4 0,-3 4-1 0,3-4 0 16,-4 3 2-16,4-3-1 0,0 0-2 0,0 0 0 16,-4 3 3-16,4-3 2 0,0 0-3 0,0 0-1 15,0 0-2-15,0 0-20 0,0 0-29 0,0 0-34 0,0 0-50 16,0 0-517-16,0 0 218 0,-10-12 144 0</inkml:trace>
  <inkml:trace contextRef="#ctx0" brushRef="#br0" timeOffset="44665.03">6616 1746 61 0,'-9'-8'66'0,"0"4"0"0,2-3-12 0,0 1-6 16,1 2-7-16,1 1 7 0,-2-2-10 0,1 3-6 15,3 0-5-15,2-1 2 0,-3 1-6 0,4 2 7 16,-6-4-4-16,3 1-9 0,-3 1 9 0,6 2-5 15,-5-3-14-15,1-1 1 0,0 3 13 0,4 1-1 16,-9-4-1-16,4 3 4 0,0-3 7 0,1 3-18 16,0-2 4-16,-1 0 3 0,0-1-10 0,0 2-3 15,-4-1 0-15,1-1 3 0,2 2 2 16,-3 0 5-16,1 2-13 0,-2 0 5 0,-3-1 2 0,3 1-8 16,-1-2 17-16,-3 4-26 0,-1-2 13 0,2 1-1 15,-2-1 2-15,-1 3 3 0,-2-2-2 0,0 1-7 16,1 0 3-16,1-1 3 0,-1 3 5 0,-2 0-13 15,1-1 11-15,0 1-14 0,-2 1 11 0,1 1-8 16,1-1 5-16,-4 1-7 0,4 0 8 0,0-1-2 16,2 1 3-16,-4 0 3 0,3 1 10 0,1 1-20 15,-2-3 0-15,2 0 1 0,-1 2 1 0,1 2 7 16,-1-2-8-16,0 1-2 0,6-2 5 0,-7 2 3 16,1 0-1-16,2 3-6 0,-2-2 8 0,2 0-8 15,-3 3 8-15,0 0-8 0,1-3 6 0,1 1-3 16,-2 1-4-16,0 0 3 0,2-1 27 0,0 2-29 15,0-1-11-15,-1 0 11 0,2 2 2 0,-2-2-2 16,3 3 5-16,-1-4-2 0,1-1-4 0,1 4 8 16,-1-1 3-16,1 0-6 0,-1 0-3 0,1 0 8 15,0 2-10-15,-1 0 5 0,4-3 2 0,-4 3 3 16,3 0-11-16,-3 1-4 0,2-2 16 0,-1 2-12 16,-1 1 5-16,4-2-2 0,-4 1 5 0,1 1-5 15,1-1 8-15,-1 0-7 0,0 0 2 0,-1 4-3 16,-2 3 1-16,4-6 7 0,-2 6 7 0,6-7-9 15,-4 3 0-15,2-2 8 0,4 3-8 0,-7 3-6 16,4-3-3-16,1 4 5 0,-2-7-4 0,5 7 2 16,-3-5-3-16,3 1 10 0,0-1-5 0,0 0 8 15,1 3-7-15,-1-3-5 0,3 2 4 16,-2-2-3-16,2 2 5 0,-1-2-1 0,1 10 2 0,0-11-5 16,0 2 1-16,1-2 5 0,1 1-21 0,0 1 21 15,0 0-3-15,0 0 2 0,0 6 0 0,0-8-8 16,1 0 7-16,-1 4-4 0,3-1 6 0,-2-2-4 15,1 2 3-15,0-2 0 0,1 1-1 0,-1 0 3 16,2-2-2-16,0 3-8 0,1-1 3 16,0-2 9-16,-1 2-6 0,1 1-1 0,3 5-2 0,-3-6 12 15,1 0-8-15,-2 2-6 0,5 3 7 0,-5-5-4 16,1 0 0-16,0 5 3 0,3-6-9 0,-3 2 3 16,0-4 4-16,-1 4 0 0,1-3 2 0,-1 1 1 15,3-1-4-15,0 2 5 0,-1-1-4 16,-1-3-2-16,5 11 7 0,-3-10-11 0,-1 2 7 15,3 7-3-15,3-2 1 0,-2-2 3 0,-2-4 0 0,0 1-11 16,4 4 10-16,-3-3-3 0,5 4 5 0,-1-1-1 16,-7-4-2-16,7-1 1 0,-5 1 2 0,7 7-6 15,-6-3 3-15,3-4-2 0,0 3 3 0,2 1-3 16,-1 2 13-16,-1-9-18 0,-2 2-7 16,6 6 13-16,-4-8-2 0,6 8 8 0,-5 0-9 0,1-7 3 15,1 5 1-15,-1-5-2 0,0 4 0 0,5 2 6 16,-3-7-13-16,1 2 22 0,2 2-19 0,-6-3 6 15,8 2 3-15,-2 1 1 0,-2-6-1 0,3 6-6 16,-2-7-2-16,5 7 7 0,-5-2-2 16,8 0-4-16,-5-1 1 0,-7-3-1 0,11 5 6 15,-1-2-3-15,-1-1 4 0,-4-3-10 0,4 5 2 0,4 4 8 16,-4-4-3-16,1-2 5 0,0 2-4 0,1-1-1 16,0-1-9-16,1 0 14 0,-2 0-7 0,-1-1-2 15,4 3 10-15,0-1-8 0,-3-4 2 0,1 1-4 16,2 1 5-16,0-2-9 0,0 1 6 15,0-2 2-15,2 1 3 0,2-2-3 0,0 3 3 16,-1-2-5-16,2-1 7 0,-1-2-10 0,2 0 5 0,0 3-3 16,2-2 2-16,-3-1-3 0,1 1-4 0,2-3 7 15,0 5-3-15,1-4 6 0,1 1-11 0,0-2 11 16,-1 0-6-16,0 1-1 0,2-2 7 0,0 1-7 16,1-1 4-16,-6-2-8 0,5 2 7 15,-2 0 1-15,1 0-5 0,0 0 2 0,4-3 2 16,-1 1 1-16,-3-1-3 0,0 0 15 0,1 1-11 0,-1-2 1 15,3 1-3-15,-4-3-6 0,-1 0 9 0,3 0 0 16,-2-1-4-16,0 1-1 0,0-1 1 16,-1 2 11-16,-5-2-10 0,2 2 2 0,-4-3-4 15,3 1 1-15,-4 0 0 0,-7 2 8 0,1-2-4 16,2 2 6-16,-2-3-4 0,-1 3 8 0,-1-3-1 16,1 1 2-16,-2 2 12 0,5-2-6 0,-4 1 0 0,-1 0 5 15,4 0-5-15,-2-3 6 0,0 2-2 0,-1-2-1 16,-3 2 0-16,3-1-4 0,-1 2-4 15,0 0 0-15,4-1 0 0,-3-1 0 0,-1 3-4 16,1-3 1-16,-1 0 4 0,0 0-5 0,1 2 2 16,-2-2-1-16,2 2-3 0,-1-2-3 0,2 1 5 0,1 0 0 15,-1-1-1-15,7-2-3 0,-5 3 1 0,1 1 0 16,-4-3-2-16,10-2 0 0,-2 3 1 0,-5 2-3 16,7-6 1-16,-2 2 3 0,4 3-3 15,-8-1 0-15,5 0-1 0,2-1-3 0,0-1 5 16,-2-2-3-16,5 5-3 0,-1-3 6 0,0 0-4 15,2-1-2-15,0 0-2 0,-1 3 7 0,2-2-8 16,0 1 4-16,2-1 1 0,0 0 2 0,-1 0 0 16,1 0-3-16,0 1-4 0,4-1 5 0,-2-1-1 0,-4 2-2 15,4 0 4-15,14-1-3 0,-12 0 0 16,-4 3 3-16,4-1-6 0,-1 0 0 0,12-2 4 16,-15 1 2-16,13-4-5 0,-12 6-1 0,-2 0 3 15,5-3 3-15,0 1-5 0,10 0-2 0,-13 4 3 0,1-3-2 16,13 1 5-16,-1 0-3 0,-1 1-3 0,-10-1 9 15,-2 0-11-15,0 2 4 0,3 0 1 16,0-2 2-16,-3 2-4 0,15 0 8 0,-15 2-3 16,-1-4-11-16,4 4 8 0,0 0-2 0,-3 3 4 15,2-3-1-15,-3 1 1 0,1-1-3 0,2 5 3 16,-1-3-5-16,0 0 0 0,-1 3 4 0,3-2-1 0,-1 0 2 16,-3 0-1-16,1 0 5 0,3 1-5 15,-5-2 0-15,2 5 3 0,-2-2-5 0,3 1 6 16,-3-3-3-16,3 2-1 0,-3 1-4 0,3-2 7 15,-2 2-13-15,-5 0 7 0,4 2 3 0,-3-2 3 16,4 2 0-16,-5-4 1 0,5 5-3 0,-2-1-1 0,-1-1 2 16,-1 3-4-16,1-4-1 0,1 2 7 15,1 0 0-15,0-1-4 0,-2 0 1 0,1 1-3 16,-2-3 4-16,2 1 0 0,2 0 2 0,0 0 5 16,-4 0-13-16,4 1-2 0,0-4 9 0,-2 5-10 15,4-5 10-15,-2 2-2 0,2-2-1 0,-1 1 4 16,1 0-1-16,1-3-1 0,-3 2-2 0,5-4-1 0,8 6 4 15,1-3-3-15,-11 0 1 0,-3-3 4 16,5 1-3-16,9 2 2 0,-11-4-10 0,-2 0 4 16,3-2 1-16,-1 3 2 0,11-2-5 0,-13 1 6 15,-1-2 3-15,3 2-9 0,0 0 3 0,-2 0 2 16,0 0-6-16,-1-2 5 0,4 2-3 0,-4 0 3 16,1 0-1-16,0 0 0 0,1-1 1 0,-2 1 1 15,0 1-3-15,-1-1 4 0,2-1-1 0,1 3-1 16,-4-2 0-16,1-1 0 0,0 1 0 0,-1-1 0 15,-2 1 1-15,4-2-1 0,-4 2-4 0,2 3 9 16,-1-4-7-16,-1-1 5 0,-1 0-3 0,0 2 1 16,1 1 2-16,-2-2-5 0,1 1 0 0,-4 0 3 15,4-1 1-15,0 1-4 0,-2 0 2 0,1 0-2 16,-1 0 5-16,1-2-5 0,-2-1 3 0,-1-1-3 16,0 2 4-16,-1-1 2 0,-4 0-4 0,-2 0 0 15,8-2 2-15,-9 2-2 0,-1-1 1 0,-1-1 0 16,5 1-2-16,-4 2 3 0,1-6-4 0,-4-1 2 15,4 3-1-15,-3-1 3 0,-2 0-3 0,-2 0 2 16,1 0 2-16,-3-1-6 0,-2 0 3 0,1 0 1 16,-3-1 2-16,1 0-4 0,-3-3 0 0,7-1-1 15,-2-3 0-15,0 5-4 0,-1-4 2 0,0 0 4 16,0 0-4-16,1-3 2 0,-1 3 9 0,3-10-8 16,-6 10 1-16,3-5-6 0,0-4 6 0,3-1-4 15,-2 1-2-15,0 0 2 0,0 0 4 0,0 2 0 16,1-2 0-16,-5 4-2 0,4-1 4 0,-2-5-5 15,-2 8 6-15,-2 1-2 0,1-8 0 0,0 8-3 16,-1-9 1-16,-3 6-4 0,1 2 3 0,0-9 3 16,-1 1-4-16,2 2 2 0,-3-1-1 0,1-4-2 15,-2 5 6-15,-2-5-2 0,3 3-1 0,-1-1 1 16,1 2 2-16,-4 0 2 0,3 0-8 0,-3-5 5 16,4 3-8-16,-3 2 4 0,1 0 7 0,-2 0-1 15,3-1-2-15,-3-3-3 0,2 11 2 0,-1-9-3 16,-1 4 6-16,0-1-6 0,-2 7 3 0,0-9-2 15,-1 4-2-15,-3-5 3 0,2 10 1 0,-1-7-3 16,0 7 4-16,0-2 0 0,-2-6 2 0,-2 4-1 16,1-4-4-16,-1 4-4 0,-5-1 4 0,4 1 1 15,-4-4 3-15,1 4-6 0,1-1 1 0,0 0 2 16,-3 0 0-16,0-3 0 0,2 1 4 0,-3 1-3 16,-3 0 0-16,1 0-4 0,-1 2 4 0,-1-2-2 15,-2 3 1-15,3-2-4 0,-5 0 0 0,1-1 4 16,-1 3 3-16,0-2-1 0,0 0-3 0,0 1 1 15,-1 1 2-15,-1 2-4 0,1 1 3 0,2-3-3 16,2 3 0-16,-5 0 5 0,-3 0-3 0,6 0 0 16,1 0 4-16,-7-1-8 0,1 0 6 0,5 2 1 15,-7 0-1-15,2 0 2 0,0 3-1 0,0-2-5 16,0-1 2-16,-2 1 4 0,0-1-2 16,0 1-5-16,-2-1 1 0,-1 0 2 0,-10-3-2 0,11 4 5 15,0 1 0-15,-2 4-1 0,2-5-3 0,-11-4 0 16,11 8 4-16,-2 1-4 0,-8-7 3 0,6 5 5 15,3 2-4-15,-14-7-5 0,15 2-4 0,-14 4 7 0,12 0 0 16,2-2-1-16,-16 0 4 0,3 1-3 16,-2 0 0-16,14 5 1 0,-15-8 3 0,13 6-5 15,-13-5 2-15,3 3 0 0,-2-1-7 0,12 5 3 16,-12-5-1-16,-1 0 5 0,14 6-3 0,-13-6 1 16,-2 0 1-16,13 6 0 0,-14-6 3 0,4 3 5 15,12-2-8-15,-13 4 2 0,-3-5-1 0,2 4-3 16,2-4 6-16,-1 3-6 0,-2-1-1 0,2 0-1 15,0-1 7-15,-3 5-4 0,4-6 1 0,-2 5 0 16,-4-3-5-16,0 2 7 0,1-4-5 0,1 1 0 16,0 1-3-16,0-2 5 0,0 5 5 0,-1-5-1 15,-1 0 0-15,-1 2 5 0,4 0-6 0,-1-2 1 16,3 1-2-16,-1 0-1 0,1-4-4 0,-2 2 9 16,4 0 2-16,0 1 2 0,12 3 3 0,-17-6-3 15,17 5 2-15,-17-2-4 0,5 0 2 0,-4-2 0 16,2 4 1-16,1-3-5 0,0 2 1 0,-2 1-5 0,13 1 4 15,-13-1 2-15,1 0-2 0,-1-2-2 16,12 5 4-16,-11-3-6 0,-3-1 1 0,2 3-1 16,1 0 3-16,14 1 0 0,-12-3 7 0,-3 3-11 15,2-3-1-15,12 5 4 0,-2-3-5 0,-15 0 1 0,4-2 6 16,11 5-6-16,-13-7 4 0,0 7-1 16,15 0-1-16,-17-2 4 0,17 0-4 0,-16-3-1 0,14 6 5 15,-13-4-6-15,1-1-1 0,0 4 0 16,14 1-1-16,-16-4 2 0,2 6 4 0,-1-1-5 15,2-4-1-15,0 2 8 0,0 3-8 0,13 1 1 0,-13-5 5 16,12 6-3-16,2-3-2 0,-5 1 6 16,-8 1-3-16,10-4 0 0,1 3 1 0,-11-2-4 15,13 3 5-15,0 1 0 0,0-3-7 0,-4 1 4 16,4 2-1-16,-4-3 1 0,5 1-1 0,-2 0 2 16,0 0-3-16,1 3 1 0,-2-4-1 0,3 0 3 0,3 3 2 15,-1 0-2-15,2-3-1 0,0 4 0 0,-4-2-4 16,8-2-2-16,-4 3 1 0,0-4 3 15,5 3 2-15,-2 0-2 0,2 1 2 0,-1 2 7 16,6-2-6-16,-1-2 0 0,-5 3-1 0,6-2-3 0,2 0 8 16,-2 2-5-16,2-1-3 0,-1-1 6 0,2 1-6 15,0-2 2-15,1 2 2 0,-5-1-5 0,4 1 2 16,0-1 4-16,0 1 1 0,0 0-2 0,0 0-3 16,0 0 2-16,0 2 4 0,0-2-5 15,0 2 1-15,1-2-1 0,4 1 1 0,-5 0-2 0,2 0 3 16,-2 3-2-16,2-1-4 0,2-3 4 0,2 3 1 15,0-3-1-15,-7 3 2 0,5 0 1 0,-2 0-2 16,2 0 3-16,-2-1-6 0,3-1 3 0,-4 1-1 16,4 1 0-16,-4-2 3 0,0 4-3 0,2-2-3 15,-1 2 2-15,-1-1-6 0,-1 1 15 0,0-2-5 16,6-1 0-16,-5 3 1 0,3 0 2 0,-3 0-4 16,-1 2 3-16,2-2-5 0,-1-3-4 0,3 5 8 15,-3-2-5-15,3 3 7 0,-4-1-9 0,1-3 5 16,4 4 0-16,1-3 0 0,0-3 0 15,-4 5-4-15,6-2-1 0,-1 2 9 0,1 1 0 0,0-6-1 16,4 3-1-16,-2 2-5 0,-1-4 8 0,4 2-3 16,-1-1-3-16,1-1 2 0,-2 0-4 0,4 1 8 15,-2 0-7-15,1-1-1 0,1-2 4 0,0 1-2 16,0 1 4-16,-1-2-3 0,5-1 0 16,-5 4-1-16,0-3-3 0,4 2 5 0,1-3-3 0,0 0 4 15,-6 0-1-15,6 0-3 0,0 0 2 0,-5 2 0 16,5-2-3-16,0 0 0 0,0 0 1 0,0 0-1 15,-5 2 0-15,5-2-1 0,0 0 2 0,0 0-2 16,0 0 3-16,0 0 0 0,0 0-2 16,-6 1 6-16,6-1-2 0,0 0-2 0,0 0 2 0,0 4 1 15,0-4-5-15,0 0 11 0,0 0-10 0,0 0-1 16,0 0 0-16,0 0-2 0,0 0 3 0,-1 4-3 16,1-4 3-16,-3 4-6 0,1-1-2 0,-1 3-8 15,2-1-20-15,-2 0-38 0,3 1-29 0,0 3-44 16,0 3-416-16,0-3 188 0,4 0 124 0</inkml:trace>
  <inkml:trace contextRef="#ctx0" brushRef="#br0" timeOffset="46091.42">18692 8988 7 0,'0'0'45'0,"0"0"-5"0,0 0-25 15,0 0-24-15,0 0-25 0,0 0 12 16,0 0 8-16</inkml:trace>
  <inkml:trace contextRef="#ctx0" brushRef="#br0" timeOffset="48698.31">19596 7782 12 0,'0'0'66'0,"0"0"2"0,0 0-6 0,-6-3-6 15,6 3-4-15,0 0-5 0,-3-4-1 0,3 4-5 0,0 0-4 16,-5-1-8-16,3-2 1 0,2 3 5 0,0 0 1 16,-4-3 1-16,4 3 1 0,0 0-6 15,0 0 1-15,0 0-1 0,0 0-2 0,0 0-4 16,-1-4 5-16,1 4-10 0,0 0-2 0,0 0 2 0,0 0-1 15,-3-3 5-15,3 3-11 0,0 0 0 0,0 0-2 16,0 0 7-16,0 0-4 0,0 0 3 0,0 0-5 16,0 0-2-16,0 0 4 0,0 0-3 0,0 0 3 15,0 0-2-15,0 0-2 0,0 0-1 0,0 0 2 16,0 0-3-16,0 0-1 0,0 0 2 0,0 0-1 16,0 0-6-16,0 0 2 0,0 0 0 0,0 0 4 15,0 0 2-15,0 0-28 0,0 0 26 0,0 0-9 16,0 0 8-16,0 0-5 0,0 0 0 0,8-3-2 15,-4 2-2-15,-4 1-5 0,9 1 12 0,-9-1-8 16,10 3 4-16,-4-3 1 0,1 2 0 0,3-1 4 16,-3-1 0-16,2 3-5 0,5-2 1 0,-5 4-2 0,5-3-12 15,6 1 13-15,-4-3-4 0,3 3 9 0,4 0-4 16,-1 1-3-16,-3-2 3 0,3 1 5 16,-2 1-13-16,1-2 5 0,6 1-2 0,-1-1 10 0,-4 1-4 15,6 2-7-15,-1-2-2 0,-5 1 7 0,5 1 2 16,-6-2 1-16,1 0-3 0,1 0-3 15,4 3 6-15,1-5-4 0,-9 3-1 0,11 0 9 0,-10 0-4 16,2 0-4-16,6-2 6 0,1 0 0 0,-2-1-4 16,4 3-2-16,-8-1-4 0,4 1 6 0,-7-3 3 15,2 1-2-15,-1 1-2 0,0 1-2 0,7-1 4 16,0-1 3-16,-5 1-3 0,0-1 1 0,4 2-2 16,1-1 4-16,-2 2-7 0,1-1 5 0,1-1 1 15,1 2-2-15,-1-3-2 0,0 1-1 16,-6 1 3-16,6-1-5 0,1 0 6 0,0 0 0 0,-2-1 2 15,2 0-21-15,-9 2 19 0,7-3 1 0,-4 1 1 16,-1-1 0-16,6 0 1 0,1 1 2 0,0 0-3 0,-1 0-12 16,-7 1 16-16,2-2-1 0,-1 2-6 0,6-2-3 15,0 1-2-15,0 0 3 0,1 1 3 0,-1-1-4 16,1 0 5-16,-1-2 1 0,0 2 0 0,0 2 0 16,0-1-2-16,2-2 0 0,-1 3 4 15,-2-1 1-15,-6-3-1 0,8 1 1 0,-9-1-3 0,0 1 6 16,1-1-1-16,-2 2 0 0,-1-2 13 0,1 1-4 15,-1 1-2-15,-5-2-3 0,-1-2 8 0,0 2-3 16,1 0-4-16,1 0-3 0,-4-1 3 0,2 1-6 16,-2 0 3-16,2-3 3 0,-6 3 3 0,2 0 3 0,-3-1 4 15,-5 1-6-15,13 0 1 0,-8-3-4 16,1 0 0-16,2 2-1 0,-4 0 0 0,-4 1 0 16,7-1-5-16,-4-1-2 0,-3 2 1 15,5-1 0-15,-5 1-4 0,0 0-1 0,6-3-1 0,-6 3 3 16,0 0-4-16,2-2-16 0,-2 2 6 0,0 0-8 15,0 0-15-15,0 0-30 0,0 0-13 0,0 0-16 0,-12-7-19 16,7 7-24-16,-1-2-397 0,-3-1 176 0,0 0 118 16</inkml:trace>
  <inkml:trace contextRef="#ctx0" brushRef="#br0" timeOffset="49693.51">21642 7646 51 0,'0'0'103'0,"0"-7"-8"0,0 4-16 0,0 3 4 0,0-4-7 16,0 4-14-16,0 0-6 0,0-7-2 0,0 7-9 15,0 0-1-15,0 0-4 0,0 0-10 0,0 0-4 16,0 0-1-16,0 0 2 0,0 0-8 0,0 0 5 16,0 0-15-16,0 0 5 0,0 0 2 0,0 0-7 15,0 0 11-15,7 11-9 0,-5-8 0 0,3-2-3 16,-1 5 2-16,1-1 1 0,-1 0-11 0,1 0 3 15,4 1 5-15,0 1 3 0,-3 4-15 0,5-5 11 16,-5 5-5-16,4-3 7 0,-1 2-8 0,1-2 5 16,2 4-7-16,-3-3 4 0,0 0 1 0,1-1-5 15,-1 1 4-15,1 0-3 0,-1 0-2 0,-1 0 6 16,-1 0-2-16,1-1-3 0,0 0 8 0,-2 1-9 16,1-1 6-16,0 1-5 0,-2-2 2 0,2 1-2 0,-1-3-1 15,-1 1 7-15,3 2 4 0,-4-3-10 0,-2-1 7 16,3 0-12-16,-1 0 5 0,0-1 5 0,-3-2-4 15,3 2 2-15,-4-3-3 0,3 4 0 0,-3-4 5 16,4 3 3-16,-3 0-9 0,-1-3 7 0,4 3-10 16,-4-3 7-16,3 1 3 0,-3-1-1 0,0 0-7 15,4 3-5-15,-4-3 9 0,0 0 2 0,7 1-2 16,-7-1 5-16,5 2-6 0,-5-2 6 0,0 0-7 16,5 1 7-16,-5-1-7 0,0 0-1 0,6 1-6 15,-6-1 8-15,9 1 2 0,-2-1-1 0,-7 0-5 16,10 1 8-16,-6-1-7 0,2 1 3 0,-1 1 0 15,0 0 3-15,0 0-2 0,-1-1 0 0,1 1 0 16,0-1 0-16,-1 0 3 0,5 2-7 0,-5-1 2 16,1-1 2-16,-5-1-6 0,10 4 4 0,-6-3 3 15,0 3-7-15,-4-4 5 0,5 2-4 0,-1 1 8 16,-4-1 0-16,0-2-5 0,5 3 7 0,-5-3-6 0,4 2-2 16,-4-2-1-16,5 3 3 0,-5-3-6 0,0 0 10 15,0 0-6-15,1 2 3 0,-1-2 1 0,0 0 0 16,0 0 0-16,0 4-5 0,0-4-3 15,-6 7 3-15,4-6 9 0,-2 2-12 0,1 1 8 0,-3 0-2 16,3-3 1-16,-3 3-2 0,2-3 2 0,4-1 5 16,-10 6-6-16,6-5 3 0,1 2-8 0,-2-1 5 15,1 1-1-15,0-1 3 0,-1 1-7 0,0-2 9 16,-1 2 3-16,-1 1-9 0,2 1 4 0,-3 0 2 16,-3 1 3-16,2-1-4 0,-2 2 0 15,-1 0-3-15,-3 0 3 0,1 1 0 0,-3 1 6 0,3 0-5 16,-4 1 2-16,4-2 3 0,-2 2 8 0,0-2-6 15,-2 3 1-15,2-2-1 0,-3 3-1 0,3-2-2 16,0 0 6-16,3 1 0 0,-2-1-4 0,-1 1-3 16,6-3 0-16,-3 0-1 0,4-2 1 0,-3 0 6 0,3 3-8 15,-1-3 0-15,0 1-2 0,5-5 3 16,0 3 5-16,1-3-4 0,0 1 6 0,-2 0 1 0,6-3 10 16,-5 1 5-16,4 2-2 0,1-3 0 0,0 0 1 15,-5 3-10-15,5-3 10 0,-4 1 2 0,4-1 4 16,0 0-2-16,0 0-2 0,0 0 1 0,0 0-2 15,-5 1-4-15,5-1-3 0,0 0-2 0,0 0 0 16,0 0-18-16,0 0-28 0,0 0-61 0,0 0-74 16,-13-4-375-16,7 4 178 0,-6-4 120 0</inkml:trace>
  <inkml:trace contextRef="#ctx0" brushRef="#br0" timeOffset="53247.34">22592 7567 26 0,'-2'-7'24'0,"0"0"0"0,-1-1-8 0,2 2 4 0,1-4-1 15,1 2-6-15,-1-3 2 0,0-2-3 0,3 2 4 16,1-5-2-16,-1 1 12 0,4 0-3 0,-2-1 2 16,1-1 3-16,-1 0 14 0,2 1-2 0,0 2 15 15,0 3 2-15,-1-5-2 0,2 3-12 0,-3 1 0 16,3 3-7-16,-3-2 4 0,0 2 2 0,1 2 0 0,-1 0-11 15,2 0-2-15,-2 2-9 0,1-2 3 16,-2 2-4-16,-3 3 0 0,3-1 1 0,0 2-8 16,-4 1-4-16,8 0 9 0,-8 0-15 0,6 4 9 0,-1 2-1 15,-1 5 0-15,-4 0-4 0,4 4 5 16,-3 6-2-16,1 5 2 0,-4 2-6 0,2 4 4 16,0 2-15-16,-5 11 17 0,3 5-7 0,-4-3 7 0,2 4-2 15,-2-2-1-15,1 1-6 0,1-1 4 0,4 0-20 16,-4-13 22-16,4 11-5 0,2-12 3 0,0-3 7 15,-2-1-10-15,4 0 5 0,-3-3-6 0,4-3-1 16,-3-8 9-16,1-1-5 0,4-1-3 0,-6-5-2 16,-1-2 7-16,4-1 9 0,0 0 15 0,1-4 6 15,1-3-8-15,3-3 1 0,0 1 6 0,9-11 2 16,5-4-5-16,2-6-5 0,14-10 2 0,-3-8-4 16,3 1-6-16,1-9 6 0,14-17-7 0,-20 21-4 15,21-26-5-15,-19 23 6 0,19-22-4 0,-17 25 0 0,0-6-7 16,16-15 2-16,-15 21 3 0,-4 1-15 0,8-2 10 15,-5 5 0-15,-6 0-6 0,0 2 1 16,-8 12-1-16,-2 5 3 0,2 1 2 0,-11 5-4 16,1 1 1-16,-5 6-10 0,-3 0 11 0,2 2-2 0,-3 2-9 15,-1 0-1-15,1 3-4 0,-1 2-10 0,-4 0-11 16,0 0-33-16,6 9-19 0,-6 1-23 0,0 2-327 16,-4 5 145-16,-3 7 98 0</inkml:trace>
  <inkml:trace contextRef="#ctx0" brushRef="#br0" timeOffset="55811.54">23652 8018 106 0,'9'-10'119'16,"-4"0"-13"-16,3-2-13 0,-2-2-4 15,-1-1-11-15,-1-2-8 0,1 2-5 0,-2-2-9 16,-2 1-9-16,-2-1 5 0,-2 0-13 0,0 2 3 16,-4-1-5-16,3 4-6 0,-1 1-1 0,-4 2-4 0,3 0-4 15,-2 5 6-15,2-3-5 0,-5 3-2 0,1 0 4 16,0 5-10-16,-2 2-3 0,-1 1 4 16,-2 2-6-16,3 1 3 0,-4 0 2 0,1 2-5 0,2 2-2 15,1 1-6-15,4 0 4 0,0-4 4 0,3 2-6 16,1-4-3-16,3 3-1 0,-2-3-7 15,3 1 9-15,4-1 0 0,0 0 0 0,1-1-2 0,3 0-1 16,2-1-1-16,0-1 5 0,3 1-2 0,2 1 3 16,-4-3-4-16,6 5-2 0,0-3 4 0,-3 2-3 15,3-1 2-15,-1 4 1 0,-7-3-2 0,4 0-3 16,1 3-1-16,-2-3-5 0,-2 2 9 0,0 0 0 16,0 1 0-16,-2-3 0 0,0 2-3 0,1-2 2 15,-2-2-5-15,2 3 8 0,-1-4-3 0,-2 0 3 0,-2-1 5 16,1 0 4-16,0-2-8 0,-5 0 7 15,5-4 4-15,-1-2-4 0,5-4-1 0,-1-4-2 16,-1-3 2-16,6-7-3 0,-4-3-4 0,5 1-1 0,-1-3 5 16,1-2-1-16,7-11-2 0,-5 8-1 0,6-11-4 15,-2 0 2-15,2 0 0 0,2 2-1 16,3-3 4-16,-5 4-2 0,2-3-4 0,3 3-1 0,-5 13 8 16,-5-3 0-16,0 4 15 0,-4 6 1 0,0 0 7 15,-7 6-8-15,-2 6 11 0,1 0-3 0,-2 3-1 16,-2 1-4-16,-2 5-2 0,1 1-4 0,-14 7-1 15,-2 2 2-15,-5 8-6 0,-5 4-1 0,-1 5-3 16,-10 13-1-16,1 0 5 0,1 4-4 0,0-1 1 16,2 6-1-16,0-1 0 0,3 1 1 0,1-3 3 15,7-1-3-15,2-2-4 0,8-11 3 0,1 1-1 16,7-4-2-16,0 0-2 0,0-2 0 0,5-8 3 16,5 0-3-16,3-1 0 0,0-2 2 0,3-4-4 0,2-1 3 15,5-2 1-15,-1-2-2 0,0-5 4 16,5-1-5-16,5-3 0 0,-2-3 1 0,2-6 1 15,1 0-2-15,2-5 4 0,-2 1-4 0,3-5-5 0,0 0 0 16,-1 0 3-16,-2-2-2 0,-4 5 0 0,-4 0 0 16,-3 8 1-16,-5-3 1 0,-2 6-2 0,-3 2 2 15,0 1-5-15,-3 0 6 0,-1 1 1 0,0 0-1 16,-4 3 0-16,0 0-6 0,0 0 9 0,0 0-6 16,-13 19 2-16,5-9-11 0,-3 5 15 0,-1 3 2 15,-7 3-11-15,6 3 6 0,-6-5 1 0,6-4 2 16,-1 1-6-16,3-1 2 0,2-1 1 0,2-4 3 15,0-1-1-15,3-1-1 0,0-1 2 0,2-2 1 16,2 0-4-16,-2-2 0 0,2-3 1 0,0 0-1 0,5 3 3 16,-5-3-2-16,17-8 3 0,-3-4-3 15,4 0-2-15,4-7 1 0,3-1 2 0,3-4-1 16,3 2-4-16,0-1 1 0,-1-2 0 0,0 3 4 0,-5-3-3 16,0 4 1-16,0 3-2 0,-3 1 5 0,-8 4-6 15,-4 7 0-15,-5-1-2 0,4-1 5 0,-4 6-4 16,2 0 2-16,-2 2 0 0,-5 0 2 0,8 2-4 15,-5 3 1-15,-1 0 2 0,-2 3 4 0,2 4-4 16,-4 4-2-16,2 1 1 0,-5 0 3 0,1 3 0 16,1-1-1-16,-1 8-4 0,3-4 4 0,1-5 1 15,0 0-3-15,5-1 3 0,4-2 2 0,-4-2-3 16,3-4-2-16,2 1 4 0,3-3 4 0,-2-3-6 16,8 3 9-16,1-4-7 0,0 0-4 0,0-4 7 15,1-1-3-15,2-2-4 0,4-3 8 0,0-2-9 16,-1-1 3-16,1-3 0 0,-4-2-2 0,2 1 3 15,-4-6-1-15,-3 8-5 0,0-6 5 0,-4 2 0 16,-5 6 0-16,-1-2 4 0,-3 2-2 0,-2 4-2 0,-2-1-4 16,-4 2 5-16,-2 0-5 0,0 1 0 15,-7 2 7-15,-2 1-6 0,-1 2 0 0,-7 1 0 16,1 2 1-16,-6 4 3 0,2 1-3 0,5-1 2 0,2 1-3 16,0 2-4-16,2-5 3 0,4 1-4 0,2-2 10 15,2 0-6-15,2-2 2 0,-1 1-5 0,6-1 4 16,0-1 4-16,1-2-3 0,0 0 1 0,10 3 0 15,-1-3 0-15,5 0-9 0,4 1 10 0,1-1-3 16,2 0 2-16,-2 0-3 0,1 3 1 0,1 0 5 16,-1 0-3-16,-1 5 0 0,-1-2 0 0,0-1 0 15,-3 4 0-15,2 1 1 0,-4-3-5 0,0 2 7 16,-4-1-7-16,2-1 0 0,-3 1 6 0,-1 0 0 16,-1-3-2-16,0-1 1 0,-1 1-5 0,-1-1 9 15,0 0 0-15,-2-3 3 0,2 1 5 0,-4-2-1 16,8 1-4-16,-8-1-4 0,7-5 0 0,1-4-2 15,0 1 2-15,3-9-2 0,-2 2 2 0,4-7-1 16,4-2-5-16,-1-2 0 0,2-3 0 16,1-3 8-16,9-7-8 0,-2-1-1 0,3 1 1 0,-2-7 0 15,3 2 4-15,3 5 0 0,-4-2 1 0,2 1-1 16,-8 12-4-16,-3 2 2 0,-3 1 3 0,-6 10 5 0,-2-1 20 16,-2 4-3-16,-1 6-2 0,2-2-5 0,-6 2-1 15,-2 5-4-15,0 1-5 0,0 0 1 0,-23 18 4 16,6-3 0-16,-8 6-9 0,-3 4 8 0,-5 10-10 15,-4 1 4-15,2 4 1 0,3 4 0 0,-1 2 0 16,4-2 1-16,2 1-4 0,0-4 5 0,13-8-3 16,-3-2-1-16,7-2-1 0,2 0-4 0,3-3 4 15,0-6-2-15,4-4 2 0,2 1-1 0,4-4 0 16,0-1 1-16,3-4 1 0,2 1-2 0,8-5 1 16,-5 0 0-16,6-4 0 0,4-3-1 0,8-2 0 15,1-5-1-15,-2-4 2 0,1 1-6 0,2-5-7 16,-2 0 4-16,0-1 3 0,-2 0-1 0,-5 2 7 15,-2 2-8-15,-5 8 10 0,-6-2-7 0,-1 2 2 0,-1 3 0 16,-3 0-3-16,0 2 0 0,-5-1-2 0,-1 3 3 16,0 0 1-16,0 0 3 0,0 0-5 15,0 0-1-15,-10 17 2 0,2-8 0 0,-2 0 3 16,1 2-2-16,-1 2 2 0,-3 0-5 0,3-1 6 0,3-2-3 16,0 0 3-16,1-1-3 0,2-2-3 15,1-1-2-15,-1 1 9 0,3-4-1 0,1 2-2 16,3-3 1-16,0 0 1 0,4 0-3 0,5-4 4 0,1 2-3 15,5-3 1-15,1-1 2 0,3-1-5 0,1-1 3 16,5 1 3-16,0-2-4 0,-7 1 2 0,-2 3-1 16,-1-1-4-16,-5 3-3 0,0 1 4 0,0 0 3 15,0 1 0-15,-3 3-1 0,-1-1-5 0,-1 6 4 16,2-3-1-16,-5 3-1 0,3 1 1 0,-4 1 2 16,0-1-3-16,-2 5-1 0,3-6 7 0,-2 4 1 15,-2-2-5-15,2-1 1 0,-2-1 1 0,0-2 1 16,3 1 0-16,-1-3-3 0,-1 0 5 0,2-2-3 15,1 1 3-15,3-4 0 0,-1 2-8 0,4-4 8 0,3-3-4 16,2 1 2-16,2-4-3 0,0-2-1 16,7-4 7-16,0 0-3 15,-1-7-5-15,3 1 0 0,-1 0 2 0,-3-2-4 0,0-2-3 0,-2 0 1 0,-3 2 4 16,0-2 3-16,-3 5-7 0,-7 1 4 0,-1 4 0 16,-4-1 0-16,0 5 2 0,-6-1-3 0,0 1 1 15,-1 3 2-15,-5-1-2 0,-3 4-1 0,-2 1 2 16,-4-1 1-16,-3 2 1 0,-5 4-3 0,-2 0 4 15,6 2-4-15,3 1 1 0,1 1 1 0,0 0 0 16,5-1-1-16,2-2-4 0,1 0 0 0,3 2 4 16,1-4 3-16,2 3-3 0,-1-1-3 0,3 0 2 15,2-3 0-15,3 5-8 0,5-2 11 0,2 1 0 16,9 0-1-16,-1-1 5 0,5 0-1 0,4 2-5 16,1-2 5-16,0 3 0 0,-1-3-1 0,-8 3-4 15,4-1 2-15,-4 0 4 0,-2 0-7 0,4 3 3 16,-5-1 0-16,1 3-3 0,-2-2 3 0,-1 3-5 15,0 0 5-15,-4 0-6 0,1 3 9 0,-2-1 2 0,-1-2-1 16,-4-2-4-16,5 5-2 0,-3-3 7 0,-3 2-4 16,-3-3 0-16,2-1 3 0,-2 1-6 15,2 0 7-15,-3-3-9 0,0 0 4 0,-1 0 3 0,0-2-2 16,-1-1 1-16,2 0 1 0,0 0 1 16,-2-2-8-16,3-2 7 0,-1 6-1 0,1-6-1 0,0 3 5 15,0-3 2-15,0 0-11 0,0 0 8 0,0 0-4 16,0 0-2-16,19-6 3 0,-10 2-1 0,2 0 0 15,2-1 0-15,1-2 2 0,4 2-5 0,0-1 1 16,1-1 4-16,3 2-3 0,-2-1 4 0,7-1-5 16,-1-3-1-16,-5 5 4 0,-1-2-1 0,9 1 2 15,-1 1-1-15,3-3-6 0,-3-1 1 0,3 2 4 16,1 0 3-16,-2-2-2 0,2 0 2 0,-1 1-3 16,-2-1 2-16,2-1-4 0,-6-1 0 0,0 0-5 15,-6 2 9-15,5-3-4 0,-9 0 2 0,2 2-4 16,-2 1 7-16,1-3-6 0,-6 4 2 0,3-4 3 15,-7 5 0-15,2-1-5 0,-2 0 1 0,-2 3-3 0,0 1 8 16,-3-2-4-16,3 3-1 0,-4 1 3 0,0 2-5 16,4-3 8-16,-4 3-8 0,0 0 0 15,0 0 1-15,0 0-2 0,-8 14-5 0,6-6 8 0,-1 2 3 16,-1 0-5-16,3 4 1 0,0 0-2 16,1 3-1-16,0 0 3 0,2 3 5 0,1-2-1 0,-1 2 2 15,2-1-5-15,0 0 1 0,1 0 0 0,3 1 0 16,-1 4 0-16,0-6-1 0,2-2 1 0,1 1-1 15,-2 0-3-15,-1-2 7 0,0-5-4 0,-2 2-3 16,-1-1 6-16,1-2-1 0,-3 0-2 0,0-2 0 16,0 0 2-16,0-1 2 0,-2-2-3 0,0 1 6 15,0 0-3-15,-3-1-1 0,0-1 3 0,-2 0 2 16,-3 1 1-16,-2-3-2 0,-2 0-4 0,-8 2 2 0,-1-6-2 16,-6 3 4-16,-3-2-6 0,2 0-6 15,-2 0 3-15,-1-3-13 0,-4 3-14 0,0-4-16 16,0-1-11-16,2 3-25 0,-1-4-23 0,0 1-18 15,0-3-376-15,2-2 165 0,0 1 112 0</inkml:trace>
  <inkml:trace contextRef="#ctx0" brushRef="#br0" timeOffset="56010.48">25529 7694 45 0,'18'-4'92'0,"-5"3"-21"16,3 1 0-16,14 0-7 0,0 0-20 0,4 0-21 15,2 0-22-15,1 0-138 0,1 0 45 0,3-3 30 16</inkml:trace>
  <inkml:trace contextRef="#ctx0" brushRef="#br0" timeOffset="56549.85">23720 8628 82 0,'0'0'77'0,"0"0"-6"0,0 0 3 0,18-8-12 0,-5 6-3 16,8-1-5-16,7 2-3 0,4-3 6 0,8 2-4 16,12 0 0-16,10-1 2 0,4 1 10 0,31-5-6 15,-5 3 8-15,8 0 9 0,0 3-2 0,7-3-2 16,0 0-7-16,7 4-2 0,2 3-11 0,7-3 0 15,-2 2-15-15,-6 5 10 0,-1-4-4 0,-8 3 4 16,-1-3-4-16,-3-3-1 0,-9 2-3 0,-2 3-2 16,-28-4-3-16,-2 3 3 0,-1-2-6 0,-6-2-5 15,-4 3 4-15,-12-3-7 0,-1 2 0 0,0-4-1 16,-2 4-3-16,-6-2 1 0,0 0 0 0,-6 0-6 16,-5-2-1-16,0 2-3 0,1 0-2 0,-10-3 0 15,-4 3-3-15,3 0 4 0,-3-1 1 0,0 0-2 16,-5 1-9-16,0 0-16 0,0-5-22 0,0 5-26 0,-18-2-33 15,5-3-59-15,-11 0-418 0,-6 0 193 0,-1-1 126 16</inkml:trace>
  <inkml:trace contextRef="#ctx0" brushRef="#br0" timeOffset="59858.89">13556 6108 53 0,'4'3'67'15,"0"0"-11"-15,1 1-4 0,-1 1-2 0,1 0 0 16,2-2-8-16,-3 2-7 0,-3 0 0 0,3-1-2 15,0 0-11-15,0 1 1 0,1 1 2 0,-1 0-3 0,2-1-2 16,-2-1 0-16,1 2 0 0,-1-1-10 0,0 0 5 16,0 0-5-16,1-1 6 0,0 1-7 15,0 0-5-15,0 0 10 0,-2-3-13 0,2 2 11 16,0 2 2-16,0-2-1 0,0-1 1 0,-1 2-2 0,0 2-4 16,1-2 1-16,1 4 14 0,2-3-6 0,-3 6 0 15,-1-3 1-15,1 3 4 0,3 3-16 16,1-1 8-16,-3 2-1 0,2-1 2 0,1 1 0 0,1 0-7 15,-1-1-4-15,1 0 3 0,2-1 8 0,-1-1-6 16,3 0 3-16,0-3-5 0,4 1-2 0,-4-5 0 16,9 0 7-16,-4-1-1 0,11-5 4 0,1-3 4 15,3-2 13-15,2-4-8 0,11-7 14 0,3-5-2 16,2-3 1-16,8-3 1 0,-6 0-6 0,25-14 19 16,-25 10 4-16,3-1-6 0,17-14 27 0,-23 15-6 0,0-1-3 15,1-2-7-15,-2 6 0 0,-4-4-8 16,-2 6-4-16,-12 8 0 0,-1 1-10 0,-4 0-8 15,-5 4 3-15,-3 5-3 0,-3-2-3 0,-4 5-5 0,-2 1-5 16,-2 1-6-16,-1 0 1 0,0-1-9 16,-1 6-18-16,-6-2-22 0,8 5-5 0,-7 0-8 15,-2-2-23-15,1 9-18 0,-5-3-37 0,-4 5-42 16,-2 3-353-16,-6 4 175 0,0 4 116 0</inkml:trace>
  <inkml:trace contextRef="#ctx0" brushRef="#br0" timeOffset="60569.54">13451 7872 57 0,'-2'-4'121'0,"-1"-2"0"16,3 2-13-16,0 4-11 0,-1-5-10 0,-2 4-6 16,3 1-16-16,0-5-3 0,0 5 2 0,0 0-21 15,0 0 5-15,0 0-7 0,0 0-6 0,0 0-4 16,8 10 5-16,-7-7-5 0,3 2-6 0,0 2-12 15,5-1 12-15,-4 3-1 0,0 0-6 0,2 1-2 16,-4-1-3-16,1 1-3 0,2 5 4 0,-3-5 3 16,6 5-14-16,-5-2-1 0,2 3 7 0,2-2-1 15,-3 5-2-15,1-6 8 0,-2-1-8 0,3-1 0 16,1 4-4-16,0-7 7 0,-3 2-5 0,4 1 0 16,1-5-1-16,-1 3 5 0,3-3-6 0,3 1 7 15,2-2 6-15,2-1-7 0,4-2 4 0,9-1 1 16,1-4 3-16,2-1 4 0,3-4 7 0,17-2 21 15,1-5-2-15,2 0 9 0,3-3 11 0,2-3 0 0,24-9 0 16,-25 6 4-16,24-3 5 0,-30 6 12 0,5 2-8 16,-3-2-6-16,-7 4-6 0,1-2-4 0,-16 7-6 15,0 2-6-15,-4 1-7 0,-5 0-3 0,-8 4-2 16,-5-1-3-16,0 3-2 0,-5 0 3 0,-3-1 2 16,0 2 6-16,1 1-3 0,-2-3 0 0,-5 4-3 15,5-3-4-15,-3 1-3 0,-2 2-6 16,0 0-9-16,0 0-9 0,0 0-13 0,-16-1-22 0,16 1-23 15,-19 2-19-15,6 1-29 0,1 1-26 0,-4-1-24 16,2-1-31-16,1 4-47 0,2-5-478 0,-2 1 236 16,4 1 156-16</inkml:trace>
  <inkml:trace contextRef="#ctx0" brushRef="#br0" timeOffset="61989.86">17117 7360 1 0,'4'-4'100'0,"-1"-1"-9"15,-1-1-10-15,2 1-2 0,0 0 5 0,2 2 2 16,-3-1-7-16,-2-2-2 0,3 1 4 0,0 1-8 16,-3-1-7-16,3 1-13 0,0-1 0 0,-3 0-6 15,4-2-5-15,-1 2-3 0,1-2-11 0,0 2 11 16,2 0-8-16,-2 0-8 0,1-2 6 0,2 0-6 15,1-1-6-15,3-1 2 0,0 0-5 0,2-1-1 16,3 0 1-16,8-5-2 0,-2 2-3 0,4 0 6 16,5-1-12-16,-2-2 8 0,5 2 1 0,11-3 1 15,-9 3 0-15,9-5 6 0,5 1 4 0,-2-1-2 16,5 2 5-16,-1 2 0 0,0-3-2 0,2-2-10 16,2 5 2-16,2-1 3 0,-2 0-5 0,2-3-2 15,1 1-1-15,-2 3-2 0,0-1-4 0,1 2 1 16,1-2-1-16,-3 2-1 0,5-1-3 0,-6 2 0 15,3 1 0-15,-1 0 0 0,-2-1 1 0,1 0-1 16,2-2-1-16,-1 2-1 0,0 2 3 0,1-4-2 0,-5 2-8 16,1 2 4-16,0-1-1 0,-3-2 2 0,-15 4-1 15,17-2-5-15,-4-2-3 0,-11 5 10 0,-2 0 0 16,3-1-3-16,10-5 0 0,-16 4 4 0,1 4 2 16,2-6-2-16,-4 2-3 0,0 1 7 0,2 0-3 15,-3-1 0-15,0 2 0 0,-2-2 0 0,1 1-2 16,-2 0 5-16,2-1-1 0,-2 3-1 0,1-1-2 15,-1 3 2-15,3-1-2 0,-4-2 0 0,3 4 4 16,-3 0-4-16,4-1 0 0,0 1-2 0,0 1 6 16,1 2-1-16,-1-2-4 0,4 1 1 0,-3 0 3 15,3 3 0-15,-3-2-4 0,4 0 5 0,0 2-9 16,-1 0 3-16,4 0 6 0,0 2-5 0,-1 0 4 16,-1-2-1-16,4 3 0 0,-2-2-2 0,-3 2 3 0,17 2-3 15,-17-2 1-15,4 1 5 0,-3 1-4 16,-1 0 2-16,14 2-8 0,-12 1 5 0,0-3-14 15,12 4 20-15,-11-2-7 0,-1 1-2 0,10 1 6 0,2 3-2 16,-14-3 1-16,3 0-2 0,11 1 2 0,-15 0 2 16,2-1-4-16,0 0 0 0,11 6 2 0,-11-3 3 15,-1-2-4-15,-1 1-4 0,1 2 11 0,-1-1-5 16,2-1 1-16,-3 4-1 0,-1-2-1 0,1-1 4 16,-2 2-6-16,0 0 2 0,-1 0-2 0,2-1 4 15,0 2 2-15,0-1-5 0,-2 0 1 0,0 0 3 16,0 1-3-16,-1-2 8 0,0 4-5 0,-2-2 0 15,0 0-1-15,1 1-2 0,-1-2-2 0,-1 0-3 16,-1-1 3-16,-4-1 6 0,-4 0-10 0,-1-4 7 16,-3 1 1-16,2-3-6 0,-5 1 0 0,-1-2 5 15,-1 0 5-15,1-3-5 0,-6 3-4 0,1-4 9 16,0 2 9-16,-2-1 12 0,0-1 9 0,-4-1 12 16,5 2 4-16,-5-2 6 0,0 0-2 0,8 0 1 0,-8 0-11 15,0 0-9-15,3-5 2 0,-3 1-6 0,0-2-3 16,0 6-3-16,0-7 0 0,0 0-6 0,-2 1 0 15,2-3-3-15,-1 2-4 0,-3-3 4 16,4 1-5-16,-4-1-4 0,-1 0-2 0,1-2 1 0,0 2-2 16,-4-2-2-16,2 0 0 0,1 3-1 0,-1 0-5 15,-1-2 3-15,-1-1-6 0,0 2 8 0,0 0-4 16,-1 1 3-16,2-1-3 0,0 1 2 0,1 1-1 16,-2 0-1-16,1 0 3 0,0 0-5 0,1-1 2 15,-2 2-1-15,2 1 0 0,2-1 4 0,-1 5-5 16,1-3 5-16,0 0-2 0,0 1-6 0,-1-1 8 15,0 3-6-15,5 2 0 0,-4-3 3 0,4 3-2 16,-4-4-1-16,4 4-4 0,0 0 1 0,-1-3 2 16,1 3-1-16,0 0-5 0,0 0 4 0,0 0 3 15,1 14-2-15,-1-9 1 0,4 4 5 0,-1 0-4 16,-2 2-1-16,5-1 1 0,-2 6 1 0,0-1-1 16,1 1 0-16,-1 2 1 0,2 1 2 0,3 5-2 0,0 1 4 15,-1-1-3-15,3 0 0 0,0 4 1 0,0-5 0 16,1 2-1-16,-3 1 3 0,0 0 0 0,3 0-2 15,-3-1-2-15,2 1 1 0,-3-8-1 0,0 6 2 16,-3-4 4-16,-1-1-4 0,1-2-1 0,-5-2 3 16,0 1-9-16,-5 1 9 0,-3 0 2 0,-11 5-2 15,-5-1 3-15,-18 8-2 0,-8-4-4 0,-8 0-6 16,-25 6-27-16,-9-2-39 0,4-3-66 0,-13-3-638 16,-1-4 258-16,4-5 172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09:04:01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4970 3284 135 0,'0'-4'125'0,"0"4"-1"0,0 0-2 15,0 0-18-15,0 0-11 0,-1-5-2 0,1 5-8 16,-4-3-19-16,4 3 3 0,-1-4 8 0,-3-1 2 15,4 5 3-15,-4-3-9 0,-1 2-11 0,1-2-10 16,-1 0 6-16,-3 1-10 0,1-1 7 0,-1 1-2 16,-1 2 11-16,-1-2 6 0,0 0-9 0,-1 3-7 15,-1-2-2-15,0 3 3 0,-2-2-4 0,-2 4-7 16,3 1-2-16,-1 0-1 0,1 0 2 0,-5 0-1 16,4 2-4-16,-4 3-2 0,4 1-1 0,-3-1-2 15,1 3-5-15,1-2 0 0,1 2-1 0,1 1 0 16,-1 1-2-16,-4 4-1 0,6-2-3 0,-4 2 1 15,4 5-5-15,1-9 1 0,-1 10 3 0,3-3-4 16,-2 2 7-16,3-6-9 0,3 2 4 0,-3 2-6 16,2 4-5-16,2-7 5 0,4 6-3 0,-4-5 4 15,4 10-2-15,2-2-9 0,0-2 7 0,-2-6 1 0,5 6-2 16,0-6-1-16,-1-2 2 0,5 7-2 16,-5-6-2-16,5-1 1 0,0 0 3 0,-3 0-7 15,3 0 2-15,4 3-2 0,-4-6 0 0,0-1 2 0,3 3-2 16,0-4 0-16,1 0-1 0,2-2-2 15,-1-2 0-15,3-1-1 0,3-2 1 0,-3-5 0 16,2 2 2-16,0-3-6 0,3-4 1 0,0-1 5 16,-2 0-2-16,7-6-3 0,0 0 4 0,-8 1-3 0,5-4 0 15,-2-6-5-15,-2 3 4 0,5-1 1 0,-6-3-1 16,-1-4-2-16,2 1 1 0,-3 0 0 0,-1-3 4 16,0 4-5-16,-2 0 5 0,-4 8 0 15,0-5-2-15,-1 3 1 0,-5 5 4 0,1 2-2 16,-1 3 5-16,-1 0 2 0,-1 0 5 0,0-1 4 0,1 4 1 15,-3 1-2-15,0-1-3 0,1-1-6 16,-1 5-1-16,0 0 0 0,0 0-1 0,0 0 1 0,-1 15-4 16,1-4 8-16,-3 7-5 0,3 3 4 0,-2-4 2 15,0 9-5-15,2-3-1 0,2 7 3 0,-2-4-1 16,5-1-2-16,-1 0 2 0,1 0 1 0,-1-7-3 16,5 8 3-16,2-3-8 0,0-7 9 0,-1 0-5 15,0-2 2-15,3-2-3 0,-1-1 2 16,-1-3 1-16,-2-1 0 0,3-1 0 0,0-3-2 0,0 1-1 15,2-3-2-15,-2-2 0 0,6-4 1 0,-5 0 0 16,1-3 2-16,0-2-2 0,0-4 0 0,-1 0 0 16,6-7-3-16,-6-1 1 0,1-6-4 0,-2 2 0 15,-3-3-2-15,-4 2-3 0,0-3-3 16,0 0 2-16,-4 0 4 0,0 2-1 0,-2 9 5 0,-2-7 3 16,-2 9-1-16,-1 0 4 0,0 0-5 0,-2 8 9 15,1-2-4-15,-3 4 3 0,0 0 0 0,0 3-1 16,0 0-2-16,-2 4 4 0,2 0-5 0,-4 1 0 15,1 3 1-15,0 0 1 0,3 3-3 0,-3 2 0 16,-1 3 1-16,4 2-2 0,-1 0 1 0,4 2 1 16,2-3-6-16,1-1-2 0,2-2-1 0,2 3-1 15,0-4 0-15,2 3-3 0,2-4-9 0,0 2 7 16,2-3-1-16,2 1-3 0,0-3 3 0,1 0-2 16,0-1 5-16,2-4-2 0,-1 1 3 0,4-3-1 15,-1-5-1-15,-3 2 4 0,8-4 4 0,-5 0-5 16,4-2 0-16,-3 0 7 0,1 1-2 0,-3-1 2 15,-1 2 1-15,-3 0-2 0,1 1-1 0,1-1 2 16,-1 1 1-16,0 0-5 0,0 1 4 0,1 3 1 16,-4-1 0-16,1 3 4 0,0-1-2 0,2 3-1 15,0-1 3-15,3 2-2 0,-1-1-1 0,-2 9 1 16,3-4 2-16,-1 5 2 0,5 0-1 0,-3 2-3 16,-1 0 1-16,3 2 4 0,-1 0-4 0,0 0 3 15,-1 2-1-15,0 0 2 0,-3-1-1 0,1 0 0 16,1-1-1-16,-3 3-2 0,-4 0-1 0,3-2-5 15,-4 2 6-15,-4-6 4 0,0 0-4 0,0 1-1 16,-4-2 0-16,-1 7 3 0,-3-8-4 0,-1 0 2 16,-1 2 1-16,1-5-2 0,-3 0 3 0,-1 0-1 0,1-3-3 15,-1-2 6-15,2-4-4 0,0-1 3 16,0 3-3-16,5-4 1 0,-2 0 0 0,-1-2-3 16,7-1 0-16,-5-1-1 0,7-3 4 0,0 2-2 0,3-1 0 15,1-1 0-15,3-2 0 0,5 3-1 0,-3 0 2 16,3 0-3-16,5-1 2 0,-2 1 0 15,5-6-3-15,-3 7 3 0,2 2-1 0,-2-1-1 16,2 1 2-16,7-5-2 0,-8 5 0 0,1 1 0 16,-2 1 5-16,3-2-3 0,-2 1 2 0,0 3-2 0,0-6-2 15,-3 3 2-15,0-3-2 0,2 3 1 0,-7-2 2 16,-1 1 2-16,4-7-1 0,-3 3 1 0,-1-2-1 16,0-4 0-16,0 0 2 0,-4-9-3 15,0 4 2-15,-1-3 2 0,-1 0 1 0,-3 6 5 0,0-5 15 16,0 0-4-16,-3 8 12 0,3 0 6 0,-3 5 4 15,2 0 7-15,-1 2 8 0,2 3 1 0,-3-1 0 16,2 3-5-16,-2-2-11 0,3 5-4 0,0 2-9 16,-1-8-4-16,1 8-5 0,0 0 10 15,0 0-14-15,4 17 2 0,-3 0-3 0,-1 0 1 0,0 10 2 16,3 4-6-16,-3 3 0 0,0 0 3 0,1 12-2 16,-2 1 1-16,1 0-2 0,-3 3 2 0,3-5-3 15,0 3 2-15,-1-12-4 0,-2 11-4 16,1 0 4-16,-1-9-6 0,-2 7 3 0,0 0 0 0,1-10-1 15,3-4 0-15,-2 3 2 0,1-4-10 0,-1 0 5 16,3-5 1-16,-1-5 2 0,-2-4-5 0,2 1-4 16,1-5-3-16,-4 0 1 0,4-4 2 0,4-1 15 15,-8-2-15-15,4 0 1 0,0-5-3 0,0 0 1 16,0 0-3-16,8-17 8 0,-7 0-12 0,4-2 1 16,-2-12 1-16,1-4-1 0,2-10 0 0,7-8 3 15,-6 5-1-15,0-1-3 0,2 0 1 0,0 2 4 16,-2 14-5-16,2 2 10 0,-1 4 1 0,1 1-4 15,-1 1 0-15,-2 9 0 0,3 4 3 0,-1-2-3 16,1-1 3-16,-3 7-5 0,2 1 2 0,1 1 8 16,0 2-7-16,2 1-5 0,-2 2 3 0,4 1 0 15,-2 4 1-15,2-1-3 0,0 1 7 0,-3 3-6 16,-1 1 5-16,7 1-2 0,-6 0 0 0,-1 3 1 16,-2-3-3-16,-1 4 5 0,-2-5 6 0,0 2-9 15,-3 5 3-15,-3-1 1 0,-2 0 3 0,-2 3-1 16,-3-1 1-16,-7 5-1 0,-4-3 0 0,1 0-2 15,-4 2 10-15,0-2-13 0,-8-1 5 0,6 0-8 16,-2-2-8-16,9-6-9 0,-6 6-17 0,6-8-23 16,1 0-18-16,8-3-21 0,0 0-21 0,4-1-37 15,1-3-39-15,4 0-40 0,-2-8-586 0,3 1 273 16,4-3 184-16</inkml:trace>
  <inkml:trace contextRef="#ctx0" brushRef="#br0" timeOffset="646.29">6588 3678 14 0,'0'-7'208'0,"0"3"-4"16,-4-1-10-16,2 0-4 0,-1 3 3 0,0-3-3 15,0 4-9-15,-4 0-12 0,1-1-18 0,6 2-12 16,-13 3-8-16,3 1-17 0,0 5-7 0,-2-1-8 15,-2 6-10-15,-4 6-9 0,0 3-5 0,5 1-2 16,-2-1-15-16,4 1-5 0,-1 0-6 0,7-6-8 16,0 4-1-16,1-4-11 0,3 2-9 0,2-2-2 15,2-1-4-15,1 1-6 0,-2-4-5 0,2-1-8 0,1-2-4 16,1-2-1-16,2 3-2 0,-1-7 1 0,0 3 0 16,3-5-3-16,-2 1 4 0,1-3 0 15,1-2 1-15,3-1 0 0,-4-6-3 0,1-1 11 16,2 1-2-16,-2-6 2 0,3 2 0 0,-4-4 0 0,2 2 4 15,-1 0 7-15,-1-3 6 0,-2 3-6 16,-2-6 1-16,4 7-3 0,-4-3 4 0,-1 2 5 0,1 2-3 16,-1 0 1-16,0 1 1 0,2 1 3 0,-4-1 3 15,2 3-1-15,0-1 0 0,-1 0-3 0,3 0 0 16,-2 1-3-16,2 0 3 0,-2 4-7 0,1-1-2 16,4-3 0-16,4 4-2 0,0 0 3 0,1 1 0 15,4-2-4-15,2 5 2 0,3 2 0 16,3 1-2-16,2 0 2 0,2 1 2 0,1 1-6 15,-3 7-3-15,2-4 4 0,-2 4-4 0,-1-2 4 0,-2 4-1 16,-8-3-3-16,1-2 2 0,-2 2 0 0,-2-2-1 16,-2 4 0-16,-2-6 2 0,-5 5 5 0,3 0-8 15,-7-3 1-15,-1 4 0 0,-4-1 0 0,-1 0 3 16,-4 2-3-16,-1-1 3 0,-3-2 1 0,4-3 5 16,-4 2 9-16,3-3 7 0,-4-1 6 0,4-1 3 15,3-2 8-15,0-2-8 0,-5-1 1 0,6 0-5 16,-1-2-1-16,2-1-5 0,0-2-6 0,3-5-2 15,2-2 0-15,2-3-7 0,3-3 1 0,7-7-9 16,2-1-6-16,5 1-7 0,4 0-12 0,1 2-11 16,1-2-8-16,2 2-24 0,-2 5-15 0,-1 3-24 15,1-1-21-15,-9 7-14 0,2 1-8 0,-1 2-19 16,1 0-13-16,-1 5-19 0,-4-1-12 0,-1 2-433 16,-2 2 215-16,4-1 144 0</inkml:trace>
  <inkml:trace contextRef="#ctx0" brushRef="#br0" timeOffset="1429.56">7622 3696 88 0,'0'-5'158'0,"0"-2"1"0,-3 2 13 16,-2-3-2-16,0 0-13 0,-5 1 11 0,1-1-4 16,0-1 4-16,-4 1-11 0,-4 1-3 0,1 1-7 15,3-2-4-15,-7 3-11 0,8 1-11 0,-1 2-14 16,3 0-15-16,-1 5 4 0,-2-1-17 0,-3 6-10 15,0 3-8-15,0 0-5 0,-4 9-6 0,5-8-7 16,-2 11-1-16,3-1-6 0,7 2-7 0,4-5-10 16,0 0-4-16,2-1-6 0,5-1-10 0,-1 0-2 15,3-2-11-15,4 0 3 0,-1-5-3 0,1 2 2 16,2-4-3-16,2 1 3 0,-3-4 0 0,2-1 1 16,-3 1-1-16,0 1 4 0,1-2 3 0,-2 1-1 15,-2-3 0-15,0 0-3 0,-3 0 2 0,-1-1 5 16,0 2-3-16,1 0 1 0,-2-2 3 0,2 2 0 15,1 2-1-15,-4-2-2 0,2 1 3 0,1 1 0 16,-1-1 3-16,2 1-1 0,-1 1-2 0,-1-2 1 16,-1 2 1-16,5-2-1 0,-3-1-4 0,1 1 2 15,-1 0 0-15,1-3 5 0,4-1-6 0,-4 0 0 0,-5 0 4 16,17-5-3-16,-7-2 3 0,0-4 2 0,3 0-2 16,1-5-4-16,-1-7 4 0,3-3-3 15,0-5 3-15,-1 3 0 0,-1-3-2 0,3-12 2 16,-7 12 1-16,0-6-2 0,3-9 7 0,-7 11-1 0,3 0 5 15,0 0 12-15,-1 0 25 0,-4 6-3 0,-2 3 27 16,1 6 13-16,-3 6 18 0,0 2 4 0,0 2-9 16,1 6 0-16,-1-3-16 0,0 3-13 0,0 0-6 15,0 4-21-15,0 0 23 0,0 0-17 16,-1 24-3-16,-3-5 6 0,0 10-6 0,3-1-6 0,-3 6 1 16,-4 12-2-16,3-13-9 0,3 15 1 0,-2-12-8 15,4-3-1-15,0 13 7 0,0-9-4 16,1-3 5-16,3-1-16 0,1-1 4 0,0-3-9 15,0-5-7-15,2-5-8 0,-1-1 1 0,3-4 1 0,-1-3-5 16,-2-2 9-16,5 0-10 0,-4-2 2 0,6-5-2 16,-1-1 2-16,1-3-2 0,4-1-2 0,0-9-1 15,2 2-1-15,1-8-4 0,5-1 5 0,-5-3-1 16,-1 0-2-16,-1-4-5 0,1 3 20 0,-3-5-14 16,-3 6 2-16,-2-1 5 0,-6 6 0 0,1 2 2 15,-4 2-1-15,3 3 5 0,-3 2-2 0,-1-1 10 16,1 6 4-16,-1-2-4 0,0 1 1 0,1-1 8 15,-2 5-20-15,0 0 9 0,0 0 1 0,-4 14 0 16,0-5 1-16,-2 7-8 0,3 0 4 0,-1 4 5 16,2-1-4-16,0 0-1 0,5-3 0 0,-2 2 12 15,2-1-12-15,1-2-3 0,2 0-3 0,-1-4-8 16,1-1-5-16,6 2-16 0,-2-2-24 0,3-4-21 16,-1-1-35-16,5-2-32 0,2 0-33 0,2-3-36 15,1-4-30-15,6-5-39 0,-3-2-659 0,-9 0 315 16,0 0 208-16</inkml:trace>
  <inkml:trace contextRef="#ctx0" brushRef="#br0" timeOffset="1566.7">7889 3649 317 0,'-22'-4'284'0,"8"3"-28"0,3-1-29 16,3 2-27-16,1-1-19 0,1-1-16 0,6 2-16 15,0 0-19-15,0 0-6 0,0 0-17 0,18-6-20 16,4 3-49-16,7-1-74 0,8-4-96 0,-1-1-567 15,14-7 233-15,-17 3 154 0</inkml:trace>
  <inkml:trace contextRef="#ctx0" brushRef="#br0" timeOffset="2260.88">9657 3498 7 0,'4'-2'261'0,"-4"2"-27"16,0 0-26-16,5 7-20 0,-1 0-19 0,-1-1-17 0,-1-1-14 16,-2 5-12-16,3 4-13 0,-2-3-16 15,0 0-5-15,1 6-5 0,-2 0-14 0,2 0-5 16,-2 3-6-16,-2-5-4 0,-1 5-4 0,2 2-4 15,-2-4-7-15,1 1-6 0,-1-1 2 0,-2-1-5 0,1-6-3 16,3-1 2-16,-2 0-10 0,1-3 4 0,-1-2 7 16,3 1 13-16,0-2 12 0,-4-1 0 0,4-3-8 15,0 0-7-15,0 0 4 0,-11-18-14 16,10 1 1-16,-2-3-2 0,2-6-6 0,1-3-4 0,-1-5-2 16,2-1-2-16,3-13-5 0,-1 1 3 0,1 0 4 15,0-1-11-15,5-3 18 0,-1 15 0 0,1 1-5 16,2 0-4-16,8-8-2 0,-7 13-3 15,-2 1 3-15,5 4-3 0,-2 3-2 0,5 1-4 16,-5 7 0-16,2 0-3 0,-2 2-3 0,4 1 0 0,-1 5-11 16,1-2-16-16,-6 5-22 0,2 2-30 0,1 1-36 15,-4 4-43-15,7 3-40 0,-8 0-46 0,-4 5-570 16,1 3 272-16,-6 2 180 0</inkml:trace>
  <inkml:trace contextRef="#ctx0" brushRef="#br0" timeOffset="4093.34">9599 3623 1713 0,'0'8'69'0,"0"2"-52"15,0-6-19-15,0 3 5 0,1 0 4 0,1-2-6 0,5 1 4 16,-1-2-3-16,4-1-3 0,1-1 5 0,1 0 2 16,1-2 3-16,1 0 2 0,-1-1 1 0,6-1-2 15,-1 1 2-15,-3-3-4 0,-2 1 0 0,8-1-2 16,-6-3 3-16,3 0-7 0,0 0 4 0,-3 0 2 15,3-4-3-15,-3 0-3 0,-1 1 0 0,3-4 0 16,-2 2 1-16,-2-2 3 0,-2-1 1 0,-3 6 0 16,1-2 16-16,-2 1 19 0,-1 3 20 0,-1 3 14 15,-2-1 3-15,-1 0-1 0,2 3-4 0,-1-2-7 16,-3 4-7-16,5-2-10 0,-5 2-5 0,0 0-3 16,0 0-7-16,0 0-3 0,0 11 2 0,-3-3-5 15,2 1 2-15,-3 3-6 0,0 2-3 0,-1 3-1 16,5 3 2-16,-1-3-5 0,-3 1-3 0,-1-1 0 15,1 3-2-15,3-1 0 0,1 2-1 0,-3-3-12 16,3 1-2-16,4-1-1 0,-4-8-14 0,4 3-3 16,2-4-5-16,1 1-3 0,-1-2 2 0,-1-3 1 15,2 0 0-15,0-3 1 0,5-2 0 0,-1-2 6 16,2-3-1-16,2-4 2 0,2-2 2 16,3-6 1-16,-2-2 3 0,0-3 2 0,-5 8 1 0,2-8 1 15,-2 5 5-15,-4 2 6 0,1-1-4 0,2 3 3 16,-2-1 3-16,0 4 0 0,-2 3 2 0,0 0-2 15,0-1 1-15,0 4-1 0,-3-1 0 0,3 3 2 16,-2 0-4-16,6 2 2 0,-5 1-2 0,1 2 0 16,4 2 4-16,-3 2-5 0,2 6 2 0,-1 0-2 15,-3-2 0-15,3 3 1 0,-4 0-2 0,3 4 1 16,-4 4 2-16,-1-5-2 0,1 1-3 0,-1-2-1 16,-1 1-9-16,-2 0-2 0,-1-6-5 0,0-1-2 15,0 1 2-15,0-6 1 0,0 1 1 0,0-1 6 16,-1-1 1-16,1-4 1 0,0 3 2 0,0-3-1 15,0 0 3-15,-3-12-4 0,3 4 3 0,3-9 1 16,-2-1 1-16,4 0 2 0,0-8 6 0,0 9-6 16,3-8 0-16,2 0 3 0,-1 7 1 0,7-6-2 15,-5 6-1-15,3-1 0 0,-1 4 1 0,0 2 1 16,-1 0-1-16,2 4 0 0,-3 1-2 0,1 5 0 16,-1-6 0-16,0 8 1 0,-1-2-1 0,3 2-1 15,0 2 4-15,-4 2-5 0,1 1 3 0,0 3-2 16,0 0-1-16,1 2 4 0,0 6 7 0,-1-2-8 15,-1 1-1-15,3 0 2 0,-1 1-1 0,-2-1 0 16,0 2-1-16,0 0 0 0,0 1 1 0,-1-3-3 16,3-2 1-16,-3-2-1 0,1-1 2 0,1-1-3 15,0 0-2-15,-1-3 5 0,4-1-3 0,-4-1 0 0,0-1-3 16,5-3 6-16,-5-1-2 0,3-2-1 0,-1-2 3 16,3-3-2-16,-3 0 3 0,1-3-2 0,-2-2 0 15,2-1-1-15,-3-1 2 0,0-2-1 16,-2 0 4-16,-2 0 0 0,-1 0 5 0,1-1 3 15,-2 1 2-15,-6 0 9 0,2 1 19 0,-7 0 6 0,3 6-3 16,-4 2 5-16,2 1 0 0,-5 0-6 0,1 4-1 16,-7 0-8-16,-3 4-3 0,0 1-3 0,-1 4-3 15,0 3-3-15,3 1 0 0,-3 3-2 0,3-1-2 16,4 1-5-16,3-1-4 0,3 0-4 0,3-1-1 16,1 4-3-16,4-5-5 0,2 2 1 0,4 5-3 15,-1-6 4-15,3 2-6 0,3-2-4 0,3 0 4 16,4-1-2-16,-3-3 1 0,-4-1 1 15,8 0 0-15,-5-1-1 0,-1-4 4 0,7 4 0 16,-1-4 1-16,-2 3-1 0,-2-3 0 0,-3-3 5 0,0 3-3 16,-3-1 3-16,2 2-5 0,-4-1 5 0,-6 0-1 15,8 0 1-15,-2 3-3 0,-6-3 1 0,7 0 1 16,-7 0-5-16,0 0 1 0,6 1 1 0,-6-1 3 16,1 6 0-16,-1-3-2 0,3 3-2 0,-3-6-1 15,-3 6 4-15,2-2-15 0,1 1-13 0,1 0-7 16,-1-5-2-16,0 3 2 0,0-3 3 0,0 6 0 15,3-3 0-15,-3-3 8 0,0 0-3 0,0 0 7 16,9-8 1-16,-5 4 5 0,2-3-1 0,3 0 8 16,-1-1-5-16,-2-3 7 0,3 2 2 0,-1 1 2 15,1 0-2-15,-2-1 7 0,1 2-2 0,-3 2 3 16,5 1-3-16,-2-1-1 0,-3 1 1 0,2 1 0 16,-1 1 0-16,3 2 3 0,-2 2-1 0,-1 1 0 15,0 0-2-15,2 1 3 0,-1 3 2 0,1 1-2 16,-3-1-3-16,0 3 3 0,0 0 1 0,0-2-4 15,-1 1 4-15,-2 3-1 0,-2 1-3 0,2-4 4 16,-4 0-1-16,2 3 1 0,-2-7-1 0,2 3-3 16,-2-3 3-16,0 1 2 0,1-1-2 0,0 0 2 15,1-3 1-15,0-2-1 0,0 0-1 0,0 0-1 16,0 0-2-16,0 0 1 0,4-16 1 0,0 6 4 16,-1 0-6-16,5-5 0 0,-3-2 4 0,4 2-3 15,4-9 3-15,-4 10 7 0,1 0-9 0,-1 2 4 16,-1 2 4-16,-2-2-3 0,4 4-3 0,-2-1-1 15,0 2 0-15,-2-1 0 0,2 6 1 0,-1-1-3 16,-1 1 2-16,-1-2-4 0,2 4 2 0,0-3 0 16,-1 3-1-16,0 0 2 0,1 4-1 0,-1 1-1 15,1-2 4-15,-2 2-5 0,1 2 1 0,1-1 3 16,-3 5-5-16,0-3 4 0,0 3-7 0,0-2-1 16,1 2-10-16,-5-2-4 0,4 0-8 0,-4-3-8 15,1 4-3-15,-1-6-4 0,2 2 4 0,-1-2-2 16,-1 0 5-16,0-4 6 0,4 5-2 0,-2-4 15 15,-2-1-8-15,0 0 0 0,0 0 3 0,14-8 4 16,-9-1-1-16,4 2 1 0,0-8 7 0,0 2 2 16,4-2-5-16,-5 2 6 0,1-2 1 0,0-2 1 15,1 3 2-15,-1 1 3 0,-4-1 3 0,0 3 1 16,1 1-3-16,-1 0 2 0,1-1 4 0,-4 4 5 16,1 1 5-16,-2 0 6 0,0 2-1 0,1 1 4 15,0 0-5-15,-2 3-4 0,0-4-1 0,0 4-4 16,0 0 4-16,0 0 1 0,-10 14 3 0,2-5-1 15,1 1-2-15,-4 4 0 0,1 3 0 0,0-3-2 16,5 2 0-16,-3 1 4 0,2 1-9 0,2-2 0 0,1 0-1 16,3 0-1-16,0 1 2 0,4-2-2 0,1-2 0 15,2 2 1-15,-1-2 0 0,5-2-2 16,1 2 0-16,2-4 1 0,0 2-1 0,4-3 0 16,-1-2-3-16,9 1 3 0,-4-4-1 0,6 0-3 15,-7-3 4-15,7-1-1 0,-5-1-2 0,5-1 0 0,-1-7 4 16,-2 0-5-16,2 1 0 0,-2-3 4 15,-5 4-6-15,3-6 4 0,1-1-2 0,-5-3-1 16,1-1 4-16,-8 6-4 0,1-1 1 0,-4-2 3 16,-1 1 11-16,-3 6 22 0,-4-2 22 0,3 5 19 0,-3-1 10 15,-2 0-2-15,0 3-13 0,-2 0-12 16,3 4 1-16,0 0 4 0,-23 13 4 0,1 4 3 16,-1 4-5-16,3 4-17 0,-2 3-7 0,-1 2 1 15,9 1-5-15,0-4 0 0,5-1-8 0,5 2-4 0,4 0-3 16,4-3-2-16,3-7-5 0,5 4-10 0,10-1-7 15,1-3-25-15,9-2-46 0,4-2-66 16,16 1-96-16,7-5-95 0,-4-6-780 0,-3-4 369 0,2-4 246 16</inkml:trace>
  <inkml:trace contextRef="#ctx0" brushRef="#br0" timeOffset="5193.59">4860 6236 117 0,'0'0'197'0,"0"0"-19"16,4 10-12-16,-4 3-17 0,0 1-2 0,0 6-1 16,2 6-12-16,-2 1-8 0,-2 2-9 0,-2-1-10 15,2 2-10-15,-2 2-3 0,0-4-7 0,0 1-8 0,-3-2-2 16,4 2-8-16,-1-5-6 0,-1 1-6 0,1-6-9 16,2 0-2-16,-1-2-5 0,2-3-6 0,-3 3-3 15,4-7 0-15,-4 1-1 0,3-5-6 0,1 1 2 16,0-2-3-16,-2-1 12 0,2-1 1 0,0-3-8 15,0 0 1-15,0 0-3 0,-4-11-3 0,1 0-4 16,2-6 0-16,-1-9-1 0,0-3-2 0,-2-7-7 16,0-10 3-16,2-5-1 0,-2 0 2 0,3-3-5 15,-2-3 0-15,3 3-1 0,0-1 3 0,0 3 1 16,3 5 8-16,-2 1 3 0,3 14 10 0,-2 1-5 16,2 4-3-16,0 8 1 0,1-6-1 0,-1 7-2 15,-1 3-1-15,3 0-2 0,-1 6-3 0,-1-2-2 16,0 2-2-16,2 1-1 0,-2 2 1 0,1 3-5 15,0-2 0-15,1 3-2 0,1-1 0 0,1 3 0 16,-1 0-2-16,3 3 5 0,-3 0-3 0,3 4-2 16,-2-1 1-16,-1 2-2 0,-2 2 5 0,2 2-2 15,-2 4 0-15,0 1 2 0,-4 1-3 0,-1 1 2 16,-1 8 1-16,-4-1 0 0,-4 3-4 0,0-2 1 16,-5 5-9-16,0-1-24 0,-8 9-30 0,7-7-32 0,-8 8-35 15,5-10-39-15,4-1-43 0,0-3-30 0,1 1-576 16,7-2 271-16,-1-8 180 0</inkml:trace>
  <inkml:trace contextRef="#ctx0" brushRef="#br0" timeOffset="6926.71">5097 6341 78 0,'10'0'161'15,"1"4"-9"-15,0 1-8 0,0 0-11 0,5 5-6 16,-5-3-12-16,3 3-6 0,-1 2-3 0,1-1-7 16,-4 0-6-16,2 1-10 0,-1 3 8 0,-3-1-6 15,0 0-5-15,-1 3-4 0,-2-2-8 0,-2 3-9 16,-3-1-2-16,1 3-10 0,-2-4-3 0,-1 2-4 16,0-1-6-16,-3-2-2 0,2-1-7 0,0-4-1 15,-1-3-4-15,0 3-3 0,0-4 3 0,3-1-4 16,-3-2-2-16,-1 0 1 0,5-3-4 0,0 0-9 15,-9-10-2-15,5 1 0 0,3-4 2 0,-2-4-4 16,3-9 2-16,3 1 1 0,-2-2-2 0,3 1 2 16,0 2 3-16,0 5 1 0,0 2 2 0,2 0 0 15,-5 7 3-15,3-1 1 0,-2 5-3 0,1-1-1 0,0 3-1 16,-1 1-1-16,2-2-2 0,1 4 3 16,1 0 1-16,-6 1-1 0,13 2 3 0,-1 3 3 15,-2 0-1-15,0 4 2 0,5-1-1 0,-2 4 2 0,1 0 2 16,-1 0-6-16,2 2 2 0,-2-1-4 0,0 0 2 15,1 0-2-15,3 7 1 0,-5-6-4 0,-1-6 1 16,1 6 5-16,1-4-6 0,-3-1 2 0,2-4-2 16,1 2 2-16,-1-2-1 0,-1-3-1 0,4 2 1 15,-1-4 0-15,-1-1-4 0,-2-3 3 0,2-1 3 16,-1-2-4-16,2-1 1 0,-4-6-1 0,0-2 0 16,2 1-3-16,-5-1 2 0,-1-3 2 0,2-8-8 15,-4 3 3-15,-4-2 1 0,0 8-2 0,1-3-2 16,-4 1-2-16,0 1 7 0,0 3-2 0,-1-1 0 15,0 7 4-15,-2 0 4 0,0 2 0 0,1 2 0 16,0 2 0-16,-1 0-4 0,-1 2 2 0,1 2-1 16,-2 4-1-16,-1 1 1 0,0 2-1 0,1 1-1 15,2 2-1-15,-4 4-2 0,3 1 1 0,1 1-1 16,2-1 3-16,2 2 0 0,0 0-3 0,4-3-2 16,0-1-1-16,2-1 0 0,1-1-1 0,3-1-1 15,2 0-1-15,0-3 0 0,3-4 0 0,8 1 2 16,-2-4 1-16,0 0-2 0,3-4-1 0,-1-1 0 15,6-10 3-15,-2 4 3 0,0-6-5 0,-2 1-1 0,0-3 6 16,-5-2-2-16,1 1 1 0,-2-1 1 0,-5-1 0 16,-4 2 1-16,2 6 4 0,-3-1 5 15,-2 1 7-15,-3 2 10 0,1 5 15 0,-3-4 11 16,1 5 10-16,-1 1 4 0,2-2-3 0,-1 2-1 0,-1 0-13 16,1 2-7-16,-1 3 4 0,0 0-15 0,0 0 2 15,-5 17-3-15,2-5-3 0,1 5-1 0,0 12-1 16,-1-1-2-16,0 5-5 0,0 13-1 0,2-10 5 15,-1 15-1-15,1-5-4 0,-1 3-4 0,5 1 1 16,-3-1 1-16,6 4-3 0,-1 2-1 0,-1-1-1 16,0-1 0-16,1 0 1 0,0-2-4 15,4-1 3-15,-4-5-4 0,2-9 0 0,-1 0-4 0,4 7 3 16,-6-11-2-16,1 0 0 0,0-5 1 0,-1 1-2 16,0-4 0-16,-3-5 0 0,-1-1 0 0,-1 0-1 15,-3-2-4-15,-4 0-2 0,2-6-3 0,-2 0 1 16,-3-2 0-16,-5 0-2 0,-1 0-3 0,-2-6-4 15,-2-2 2-15,-2-3-1 0,-5-6-3 0,1-5 4 16,-1-1 1-16,-3-6-3 0,6-4 2 0,-7-13 1 16,13 8 2-16,-4-13-2 0,4-6 3 0,3-2-2 0,10-2 5 15,1 4-2-15,2-2 6 0,3 4-2 16,9 13 4-16,3-12-1 0,-1 17 2 0,3 0-1 16,4-3 0-16,1 2 4 0,12-8-2 0,-6 11-2 0,11-4 1 15,-9 6 0-15,4 0 5 0,10-4-5 0,-11 7-1 16,0-2-1-16,13-4 3 0,-11 7 4 15,-4-2-5-15,3 0-2 0,8-6 1 0,-11 7-1 16,-1-2 0-16,0-2 2 0,1 2-1 0,-6 2 2 0,0-2-2 16,-3 4 2-16,-9 3 0 0,0 2 2 0,-1 0-1 15,-4 3 3-15,-2 3 6 0,1 2 4 0,-3-2 1 16,-1 1-2-16,-1 3-4 0,-3-1 2 0,0 0-2 16,-1 2-3-16,0-1 0 0,-1 3-2 0,-2 0 0 15,-1 6-2-15,-4-1 1 0,-1 6 1 0,-1 0-2 16,-5 11 3-16,4-2-6 0,-2 5-1 0,3-1 0 15,3 6 2-15,1-3-5 0,4 1-1 0,3-1-9 16,2 1 4-16,4-8-9 0,2 1 0 0,3 1 1 16,2 0-6-16,2-5-3 0,-1 0-7 0,4-3 1 15,-1-2-6-15,5-3-8 0,-1-1 0 0,-3-2-2 16,4-3 3-16,1-2 0 0,0-4 5 0,0-2-2 16,0-3 1-16,6-5 2 0,-5-2 3 0,1-2 3 15,-5-2 8-15,1 0 2 0,-2-2 4 0,-2-1 0 16,2 2 3-16,-6 7 2 0,0 1 6 0,1 1 5 15,-3 3-3-15,3-2 3 0,-4 3 0 0,4 2 0 16,-2 0 2-16,2-1 1 0,0 4-2 0,1-1 0 16,-1 2 2-16,1-2 0 0,1 1 3 0,-3-1-3 15,-4 2 0-15,4 2 0 0,-3 0-3 0,2 1 4 0,-4-3 1 16,-4 3-1-16,10-2 1 0,-10 2 6 0,4-2 0 16,-4 2 4-16,0 0 6 0,0 0 3 15,5-1 1-15,-5 1 1 0,0 0-6 0,0 0-2 0,-9-7 6 16,4 6-8-16,-3 0 1 0,2-1 4 0,-3 1 4 15,-1 1 7-15,2 0 0 0,-1 3 2 0,0 2 0 16,-3-1-1-16,0 4-3 0,-1 2-3 16,2 3 4-16,0 2-8 0,-1 1 1 0,1 8-1 0,1 2-3 15,3-1 2-15,4 1-6 0,-2 0 0 0,8 3-1 16,-1-4-2-16,2 3 0 0,6-3-1 0,0-2-2 16,7 0 3-16,-2-5-5 0,6-2-2 0,1 3-3 15,3-7-3-15,-1-2 5 0,-2-3-4 0,6-2-6 16,1-3 1-16,1-4-4 0,-1-3-4 0,-1-4 3 15,-1-2-1-15,0-5 1 0,0-1 0 0,-3-8 4 16,0-3 2-16,-2-2 3 0,-4-1-2 0,2-13-1 16,-9 8 4-16,3-10 1 0,-8 12 1 0,-2-17 2 15,-4 3 1-15,0 0 6 0,-4 2 13 0,-1 14 24 16,0 2 19-16,-1 2 6 0,0 2 3 0,3 6 6 16,-1 5 17-16,1 1 14 0,1 4 1 0,-1 1-10 15,-1 2-9-15,3 0-10 0,-1 2-12 0,2 0-10 16,-3 2-9-16,3 3-1 0,0 0-17 0,0 0 10 15,-4 17-11-15,3-5-6 0,0 5 3 0,2 12-4 0,-4 0-5 16,5 3 1-16,-1 3-5 0,0 3-1 16,0-4-4-16,5 14-1 0,-4-12-14 0,6 10 2 15,-1-12-12-15,4 0-13 0,0 0-8 0,1-3-22 0,4 1-17 16,-2-3-20-16,1-2-34 0,2-6-36 0,1 0-42 16,-4-8-40-16,3-6-41 0,-4-2-22 0,-3-5-745 15,1-5 351-15,-2-2 234 0</inkml:trace>
  <inkml:trace contextRef="#ctx0" brushRef="#br0" timeOffset="7050.92">7021 6285 3153 0,'-20'-4'201'0,"-2"-2"-109"0,3 0-44 15,6 3-26-15,3 1-3 0,1-1-11 0,1 2-8 16,4 0-7-16,2-3 10 0,2 4-8 0,0 0 4 16,19-9-2-16,0 2-5 0,11-3-17 0,4 1-39 15,3-2-55-15,18-6-82 0,-1 3-106 0,1-4-629 16,-3-4 312-16,1-3 208 0</inkml:trace>
  <inkml:trace contextRef="#ctx0" brushRef="#br0" timeOffset="7711.34">8602 6043 157 0,'7'10'273'0,"-1"-1"-25"0,0 0-23 16,-5 6-23-16,3-2-20 0,0 4-19 0,-3 3-11 16,3-2-20-16,-4 2-11 0,0-2-14 0,4 0-11 15,-8 1-8-15,4-1-10 0,-4 3-8 0,3 0-7 0,-2-3-7 16,1 1-4-16,-5-4-8 0,4 3 0 16,0-6-7-16,-1 1-3 0,-2-2-6 0,2-2-3 15,-2 0-3-15,3-4 3 0,-1-2-4 0,2 1-4 0,2-4-3 16,0 0-2-16,-12-12-4 0,7 0 0 0,0-5-3 15,0-9 2-15,-2 0-3 0,1-6 2 0,2-2-1 16,0-15-3-16,2 3 4 0,1 13-2 0,1-14-1 16,3 1 0-16,1 0 5 0,0 13-2 0,1 1 4 15,2 1 4-15,0 3 0 0,0 3 0 0,3 2-3 16,-1 6 0-16,4 0 3 0,3 1-8 0,6-3-1 16,1 2 0-16,4 0 4 0,0 5-4 0,2 3-2 15,2-2 10-15,-1 5-23 0,-2 0-22 0,3 6-29 16,-9 1-38-16,-3 3-38 0,3 1-35 0,-3 3-65 15,-2 3-514-15,-2 1 251 0,-5 5 166 0</inkml:trace>
  <inkml:trace contextRef="#ctx0" brushRef="#br0" timeOffset="9601.11">8676 6285 167 0,'9'4'169'0,"5"-1"-18"0,-1-2-15 16,6-1-11-16,0 2-17 0,0-2-7 0,2-3-13 0,-3 3-9 15,2-1-3-15,-2-1-12 0,1-4-8 0,0 5-2 16,-2-3-13-16,1-1 0 0,-3-4 0 0,4 5-7 16,-3-7-1-16,0 1-8 0,-2 0 3 0,2-2-6 15,-1-2 2-15,-1-1-7 0,1-7-2 0,-1-1 4 16,-2 7 2-16,-2-1 22 0,-1 0 9 0,-4 1 10 15,2 6 30-15,-5-2 20 0,1 5 10 0,-1 0-1 16,-2-1-4-16,3 1-9 0,-2 5-7 0,-1-1-14 16,3-1-10-16,-3 4-9 0,0 0-10 0,0 0-4 15,0 0-6-15,0 0 1 0,-9 21-10 0,4-6-2 16,2 2-1-16,-2 0-2 0,1 4-5 0,0 2-2 0,-1 3-5 16,5-2-5-16,-1-5 6 0,1 6-7 15,1-4-4-15,-1-3-9 0,5 0-9 0,-2 0-2 16,-2-1-4-16,4-1-10 0,-1-5-7 0,1-1-7 0,4 1-1 15,-4-5-2-15,3-1 5 0,-3-2 4 16,6 0 1-16,1-6 4 0,-2 0-5 0,7-6 6 16,-2-3 2-16,6-5-2 0,-4-5 4 0,1-1 5 0,0 1-1 15,-4-3 1-15,0-1 7 0,-1 2 1 0,1 2 3 16,-2-2 3-16,-3 7 4 0,1 0 0 0,0 0 0 16,0 6 1-16,0 2-1 0,-1 0-3 0,2-1 1 15,-1 3 2-15,1 2 1 0,0-1-2 0,3 2 1 16,-1 2-3-16,3 0 1 0,-3 4 1 0,-2 3-2 15,6-3 4-15,1 8-3 0,-4 1-1 0,1 2 0 16,-3 3 0-16,-2-1 3 0,1 2-3 0,-3-1 1 16,-1 0-2-16,-1 1-1 0,-1 0 0 0,-3 2-3 15,1 0-3-15,-2-2-4 0,-1 0 1 0,-1-5-4 16,-2-4-3-16,1 4 0 0,-1-3 0 0,0-1 0 16,1-3 5-16,1-1 6 0,0-1-1 0,1-3-1 15,-3 3 0-15,3-3 1 0,0 0 1 0,0-12 2 16,2 1-1-16,0-1 0 0,4-3-3 0,1-2 4 0,-1-4 2 15,5-3 0-15,1-3 0 0,1 3 1 0,-3 0-2 16,4 0 7-16,4 4-2 0,-9 1 2 0,4 4-4 16,2 2 7-16,-5 0 3 0,0 3-2 15,0 4-1-15,0 0-4 0,0 1 2 0,2 3-1 0,-3-2 0 16,1 3 4-16,1 1-4 0,-3 2 0 0,0 1 1 16,2 2 5-16,-3 3 0 0,2 1 0 0,-1 0-4 15,1 3 0-15,0 2 1 0,-3 1 2 0,2 2-3 16,2 0-2-16,-1 0 1 0,-1 1-3 0,2 0 6 15,-1-1-6-15,0 0 1 0,5-1-1 0,-2-3 1 16,1 1-4-16,0-4 4 0,4 0-4 0,-3-2 4 16,4-1-6-16,-5-3 1 0,0-3 3 0,3 1-2 15,-3-4 0-15,5 2 1 0,-3-5-1 0,3 0-1 16,-2-4 0-16,0-2 4 0,0 1-5 0,-3-4 0 16,4-8 4-16,-6 6 0 0,2-5-1 0,-3-4 0 15,-2 7 3-15,-4 0 1 0,1-3 4 0,-4 5-1 16,-1 3 0-16,-1 2 17 0,1-1 16 0,-4 1 8 15,-1 3-7-15,-3 0-6 0,1 3-4 0,-5 3-5 0,2 2 0 16,-3 2-5-16,-3 5-1 0,-2 2-3 0,-3 7 3 16,-2 2-3-16,4 4-3 0,2-2-4 15,1 0-7-15,3-4-2 0,9-3-1 0,-5 1-6 0,3 2-1 16,6-3-1-16,-1-1 0 0,2-2-6 0,4 0-1 16,-1-1-1-16,2-1-2 0,3 1 1 0,0-8-3 15,5 3 8-15,-2-4 0 0,3-2 1 16,-1-1-1-16,6-1 5 0,-1-9-4 0,6 1 6 15,-1-2-1-15,-1-1 2 0,-5 2 1 0,5-3 5 0,-9 5 2 16,3 0 2-16,-4 2 1 0,-3 6 2 0,-4-4-3 16,1 3 0-16,-2 1 0 0,1 1-1 0,-2 1-8 15,0-1 7-15,-3-1 2 0,-1 3-3 0,10 3-2 16,-7 0 0-16,1-1 0 0,2 1 6 0,-3 3-5 16,0 1 0-16,0-3 2 0,0 3 0 0,-1 0-2 15,1 0-1-15,-1-2-3 0,1 2-4 0,-1-1-3 16,2-1 0-16,-1-1-2 0,-1 1-4 0,1-1 5 15,-1-1 3-15,-2-3-4 0,8 0-1 0,-8 0 6 0,10-7-1 16,0 1 3-16,2-6-2 0,2-1-2 16,0 0 8-16,0-2 1 0,4-5 7 0,0-1 0 15,-5 7 4-15,2-1 1 0,-1 2 0 0,0 2 4 16,-2 0 0-16,1 0-1 0,-3 4-2 0,0 0 2 0,0 4-4 16,2-1 2-16,-1 2-4 0,-3 3 2 15,3 0 1-15,-2 2-3 0,4 3-1 0,-4 0 3 0,0 1 3 16,0 3-3-16,1 3-1 0,2 0 0 0,-6 1-2 15,2 3 1-15,-2 0-3 0,-1-2 0 0,-1 1-1 16,-4-1 3-16,3-5 0 0,-6 4-1 0,6-4-2 16,-6 2-2-16,3-2-3 0,0-3-2 0,0-2 0 15,0 2 3-15,-1-5 1 0,1-2 1 0,1 4-4 16,-1-4 5-16,0 0-1 0,0 0-3 0,0 0-3 16,4-18 2-16,0 6 2 0,2-4-3 15,6-7-1-15,-1-1 5 0,7-3-1 0,-1 3-3 0,2-3 3 16,2 5 1-16,-3-2 1 0,2 6 1 0,0 0-1 15,-6 5 0-15,0 4 0 0,0-3-3 0,0 7 2 16,-2 0-1-16,-1 1 1 0,3 1 1 0,-1 1-3 16,1 1 0-16,-1 2 1 0,-2 1 4 0,3 2-6 15,-3 1 2-15,1 0-2 0,1 3 1 0,-4-1 1 16,1 2-3-16,3 2 5 0,-5-2-4 0,1 1 1 0,-3-2-2 16,1 2-6-16,-1-2-7 0,3 2-4 0,-4-2-5 15,0 1-5-15,2-1 2 0,-4-4 2 16,3 1 0-16,-2-1 1 0,2-3 5 0,0 2-2 15,-1-2 6-15,-5-1 0 0,15-4 2 0,-6-1 1 0,0 0 0 16,4 0 3-16,-3-4-1 0,2-3 5 0,3-2 1 16,-5-1 4-16,3-2 3 0,0 3 0 0,-4-4 11 15,1 4 3-15,-2 3 1 0,-3 0 7 0,0 1 13 16,3 1 5-16,-5 4 4 0,0-2-1 0,1 2-10 16,-3 1-3-16,3 0-7 0,-3 2 1 0,-1 2-3 15,3-3-8-15,-3 3 5 0,0 0-5 0,0 0-1 16,1 13-1-16,-1-6 0 0,-1 4 0 0,0 6-1 15,-1 1-2-15,0 1 2 0,2 10-3 0,-2-4 2 16,2 1-5-16,2 1 1 0,-1-10 2 0,2 1 0 16,1 2-5-16,3-1 6 0,-1-3-8 0,2 0 5 15,4-1-1-15,-2-3 2 0,1 0 0 0,0-6-7 16,5 5 3-16,1-6-4 0,-1-1 6 0,2-3-3 16,0 1-2-16,4-4 3 0,0 1-2 0,-3-3 2 0,1-1-8 15,6-6 6-15,-8 3-1 0,6-6-4 16,-4-2 4-16,-3 3 0 0,2-9-3 0,-2 2 5 15,-3-4-1-15,0 1 0 0,-4 5-2 0,-1 0 0 0,0 2 3 16,-3 4-2-16,-2 2 4 0,-1 0 1 0,-2 3 8 16,2 2-2-16,-5 0-8 0,4 3-3 0,-2 2 5 15,0 0 2-15,-11 9 2 0,0 1 1 0,2 3 0 16,-7 9-2-16,0 1 3 0,7-4-2 0,-5 5 1 16,9-6-5-16,-3-1 2 0,4 3-1 0,3-3 3 15,-3 0-1-15,8-1-3 0,1 2 5 0,0-2-3 16,7 0-1-16,12 2-2 0,2-6-8 0,2 2-7 15,6-5-24-15,3-3-42 0,17-3-74 0,-3 1-99 16,0-9-873-16,4 0 373 0,-4-6 250 0</inkml:trace>
  <inkml:trace contextRef="#ctx0" brushRef="#br0" timeOffset="14718.51">9261 5782 159 0,'0'0'208'0,"0"0"-22"0,0 0-21 0,0 0-16 15,0 0-17-15,0 0-5 0,0 0-12 0,0 0-12 16,0 0-14-16,0 0-5 0,-9-10-8 0,9 10-17 15,0 0-13-15,0 0-16 0,0 0-31 0,0 0-32 16,0 0-47-16,0 0-69 0,-2 12-340 0,0-8 163 16,2-4 108-16</inkml:trace>
  <inkml:trace contextRef="#ctx0" brushRef="#br0" timeOffset="19358.8">4937 2967 83 0,'1'-4'94'16,"-1"4"3"-16,2-4-8 0,-2 4-10 0,0 0 3 15,-3-5-8-15,3 5-8 0,0 0-6 0,0-5-5 16,0 5-6-16,-5-5-2 0,5 5-4 0,-5-2-9 16,1 1-9-16,4 1-10 0,-9-3 10 0,3 2 3 15,-4 1-8-15,-1 0 7 0,1 0-13 0,-4 0 6 16,2 0-4-16,-3-3-2 0,-3 3-5 0,-1 0 3 15,0-2-9-15,1 2 13 0,-5-2-2 0,1 1-2 16,3 1-4-16,-12 0 3 0,2-2 1 0,1 4 3 16,-4 1-5-16,1-5 3 0,2 2 2 0,-3 4-3 15,1-1-2-15,2-3 2 0,-2 2 7 0,3 2-3 16,5-3-7-16,3 1 5 0,-2 0 3 0,-1-1 4 16,5 0-2-16,0 2 0 0,-4-2-8 0,7 1 6 15,2 0-7-15,3-1-1 0,0 0 15 0,2-1-17 16,2 3 0-16,1-3-1 0,0 0-2 0,5 0 1 15,-11 1-8-15,11-1 6 0,-6 4-8 0,2-1 10 16,2 1-2-16,-1-2-1 0,-1 3-1 0,2 0 4 16,-3 0-5-16,1-1 2 0,0-1 3 0,3 2-5 15,-2 0-2-15,2 0 6 0,-3 1-3 0,4 0 6 16,-4 0 9-16,3 0-1 0,-3 1-4 0,0 3 0 16,0-2 6-16,3 3 3 0,0-4 2 0,-3 6 1 15,1-2-4-15,0 1 5 0,0 3-1 0,-1 1-5 16,-3 0 2-16,1 2-6 0,3-2-4 0,0-1 9 0,-1 3-6 15,-1 1 6-15,1-2-3 0,2 3-3 16,-5-1-2-16,4 0-4 0,0 0 8 0,0-1-2 16,1 1 5-16,-1-1-6 0,1 3 2 0,-1-4-5 15,0 2 5-15,3 0-3 0,-2-2-4 0,-3 1 4 16,5 1 1-16,-3 0-5 0,1 0 4 0,2 2-2 0,-1-3-1 16,-1 1 0-16,0 0 0 0,0 7-3 0,0-5 5 15,-2 1-2-15,1-2-5 0,1-1 4 16,0 0-1-16,2 1-3 0,-1-1 1 0,-2 5 2 0,0 4-1 15,2-10-2-15,1 2 1 0,-2-2-1 0,2 8-2 16,0-6 6-16,-1 5-2 0,-1 2-6 16,-1 2 4-16,3-6 3 0,-1 3-2 0,-1-2 1 15,1-4-6-15,-1 5 4 0,-1 0-3 0,6 1-2 0,-6-6 7 16,0 4-5-16,1-4-3 0,2 3 6 0,-5 1 0 16,5-2-1-16,-1 2 2 0,-2-4-2 0,3-1-4 15,-1 6 5-15,-3-4 1 0,4 5 0 0,-1-7-1 16,1 8 1-16,-3-2-3 0,3-1 2 15,0-5 0-15,-3 6-3 0,3-5 5 0,-2-2-1 0,2 2 1 16,0 6-7-16,0-8 7 0,-1 2-2 0,1-2 1 16,0 9-2-16,-3-8 0 0,6 0-1 0,-6 10 3 15,3-6-6-15,0 3 5 0,3 0 6 0,-2-2-3 16,-2 1-1-16,-2-4 0 0,3 3 1 0,0-4-1 16,0 6 2-16,3-1-1 0,-2 1-2 0,-1-2 2 15,0-5 1-15,0 1-3 0,0 4-1 0,2-4 0 16,-2-3 1-16,2 2 0 0,-1 8 2 0,-1-9-4 15,4 7 0-15,-1-6 2 0,-2-3 1 0,-1 2-3 16,1-1 0-16,-1 0 0 0,0 3 0 0,4-3 4 16,-4 2-5-16,0 0 5 0,5-1-3 0,-4 1 3 15,0 0-4-15,2 0 3 0,-3 1-2 0,0-2 0 16,0 0 3-16,3 8-1 0,-3-6-1 16,-3-1 1-16,3 5-2 0,0 1 1 0,0-7 0 0,0 0-1 15,-1 1 2-15,1-2 0 0,-2 0-2 0,2 0 1 16,-1 1 4-16,0 1 1 0,0 0-2 0,1-1-2 15,0 3 5-15,0-3 0 0,1 0-6 0,0 7 2 16,0 0 0-16,-3 0-4 0,2-1 5 0,1 0-2 16,2-2 0-16,-3-3-2 0,0 0 0 0,-2 8 2 15,2-2-4-15,2 0 2 0,-2-4 2 0,0-2-1 16,0 6 0-16,1 0-1 0,-2 0 3 0,2-6-6 16,-1 6 6-16,0 0-4 0,0-5 1 0,-1-1 0 15,1 1 0-15,-2-1 0 0,4 1 0 0,-4-1-2 16,2 1 7-16,-1-1-5 0,1 5-1 0,0-2 0 15,0-5 0-15,-2 3-4 0,3-2 4 0,-6 2-1 16,9-4 5-16,-4 3-3 0,-4-3-1 0,8 4 1 16,-4-1-4-16,0-1-1 0,1 0 8 0,1 0-6 15,-3 4 0-15,2-4 1 0,-1-2 1 0,2 1 0 16,-2 3-1-16,-2-3 3 0,2 1-3 0,0-1 0 16,-1 0-2-16,1-2 1 0,0-1 0 0,0-5 0 15,-1 2 3-15,1 0 0 0,0-2-3 0,-1-1 2 16,2 0-2-16,-1-2 0 0,-1 1 0 0,2-3-2 0,-2 0-1 15,2 0 5-15,-1-2-3 0,0-2 1 16,-5 7 2-16,5-7 1 0,4 5-3 0,-4-5 0 16,0 0 0-16,0 5-1 0,0-5 3 0,-4 3-1 15,4-3-2-15,0 0 3 0,0 0-2 0,-1 5 2 16,1-5-3-16,0 4 0 0,0-4 0 0,-3 4 3 16,3-4-1-16,3 6-2 0,-3-1 1 0,0-1-4 15,0-1 4-15,-3 1-6 0,6 1 6 0,-6 0 0 16,3 1 0-16,0-1 1 0,0 2 0 0,-1-4-3 0,2 4 2 15,-2 1 1-15,0-2-1 0,1 3 3 16,-3-2 1-16,3 1-2 0,-1 0 0 0,-2-2 0 16,2 4-2-16,-1 0-1 0,0-1-2 0,1 3 2 15,-2-4 2-15,2 1 0 0,-2-1 2 0,0-2-5 16,0 0 1-16,2 3 2 0,-2 2 0 0,2-1-1 0,-3-3 1 16,4 1 2-16,0-3-3 0,-4 4-1 0,3-2 1 15,-3 0-2-15,4 3 2 0,-3-4 1 0,2 2 1 16,0-1-1-16,-4-2-1 0,5 0-1 0,-4 2 1 15,1-3 2-15,2 1-2 0,0-2-3 0,1 2 2 16,0-5 0-16,-3 4 0 0,3-4 4 0,-1 3 0 16,1-3 1-16,0 0-1 0,0 4-1 0,0-4-5 15,0 0 6-15,0 0 3 0,0 0-2 0,0 0-2 16,0 0 0-16,1 3 3 0,-1-3-1 0,0 0 1 16,0 0 8-16,18-6-11 0,-13 4 3 0,3 1 1 15,6-3-3-15,-5 0 5 0,3 2-3 0,0-1-1 16,1-2-2-16,-1 3 1 0,5-3 0 0,1 1 1 15,-1-1-2-15,2 1 1 0,-1 0 2 0,2 4-2 16,-2-4-5-16,0 0 6 0,5 3-3 0,-1-3 4 16,-3 1-2-16,3 2 0 0,-1-3 0 0,1 1-3 15,1 1 7-15,4 2-6 0,1-4 7 0,2 1 1 16,-7 2-3-16,3 1-4 0,2-1 1 0,-1 1 0 16,2-3 5-16,0 3-2 0,-1 0 1 0,0-1-3 15,3-2 4-15,-2 2-2 0,-1-3 5 0,0 1-4 16,4 2 4-16,-1 0 0 0,0-2 1 0,2-2 0 15,0-2-2-15,0 4 7 0,-2 1-5 16,1-1-4-16,1-3 3 0,-6 0 0 0,0 3 0 16,2-2-1-16,-7 2-4 0,-2 0 2 0,0-1 2 0,-1 1-2 15,-6 1 2-15,3 0-1 0,-7 1-1 0,5 1 3 16,-5 0 0-16,-4-3 2 0,3 2 3 0,1 1 8 16,-3-1 2-16,1 0-3 0,-7 1 9 0,9-1-8 15,-9 1-2-15,7-3-1 0,-4 2-4 0,-3 1-2 16,6-1-5-16,-6 1 4 0,0 0-3 0,5-1-2 15,-5 1-3-15,4-4-7 0,-1 1-3 0,1 0-21 16,-1-2-34-16,-3-3-46 0,1 1-50 0,2-5-51 16,-3 0-62-16,-3-5-608 0,-4-8 292 0,-1-4 194 15</inkml:trace>
  <inkml:trace contextRef="#ctx0" brushRef="#br0" timeOffset="21659.31">664 4168 57 0,'0'0'129'0,"0"0"-3"0,-1-27-10 15,1 27-4-15,0 0 0 0,-4-16-3 0,4 16-1 0,0 0-4 16,0 0-11-16,-9-12-13 0,9 12-6 0,0 0-10 16,0 0 0-16,0 0-3 0,-26 33 0 0,19-16-8 15,-5 9-5-15,7 2-6 0,-9 1-2 16,9 4-1-16,-7 1-6 0,6 2-1 0,-4 9-6 15,6-10 4-15,-2-1-8 0,3 2-2 0,-2-2 3 16,4-3-7-16,1-2-4 0,2 1 0 0,2-2 4 0,1-4-3 16,2 1-2-16,-1-7-4 0,4-1-1 15,-1-2-5-15,1-2 4 0,3-1-6 0,-3-4 10 16,-10-8-9-16,26 9 0 0,-26-9-5 0,27 5 3 16,-14-7-2-16,7-1-13 0,-2-3 6 0,1-2 0 15,0-1 0-15,5-4 2 0,-7 0-3 0,2-3 1 0,-5 2 2 16,0-1-2-16,-5 5 6 0,2 3-4 0,-1-3 9 15,-4 5-4-15,1-2 1 0,-2 5 0 16,-1-4 0-16,0 5-3 0,-4 1 3 0,0 0 2 16,8 5 1-16,-7 1-2 0,2 1-3 0,-2 5 4 15,1 4-5-15,-2-1 8 0,0 5-1 0,1 3-1 0,-1-2 4 16,0-1-3-16,0-1 1 0,2 2 3 0,0-6-6 16,2 3 9-16,1-2-6 0,1-4 0 15,0-2 5-15,1 0-7 0,-1-1 6 0,3-2-2 16,-1-1 0-16,1-2-2 0,-3-1 5 0,3-3-1 15,0 0-6-15,1-3 9 0,0-3-4 0,3-6 0 16,-1-3-5-16,2 0 4 0,0-9-3 0,-1 0 0 16,-3-3 2-16,-1-2-5 0,1-3 11 0,-4-1-7 15,1-13-1-15,-2 18 5 0,-5-6-8 0,0 8 9 16,-1 0-1-16,-3-1 9 0,1 10-1 0,-2 0 18 16,-1 2 1-16,1 6 2 0,-3-1 5 0,3 3-1 15,-4 2-8-15,4 3-1 0,-5 0-4 0,-2 2-12 16,2 2 7-16,-3 3-6 0,0 2 1 0,-2 3 0 15,1 0-3-15,5 1-1 0,-1-4 1 0,3 3-6 16,2-3-2-16,0 4-7 0,4-7-2 0,-3 4 1 16,4-2 1-16,4-3 1 0,0 2 1 0,1 0-1 15,1-3 1-15,2-1-3 0,3-1 5 0,1-1-5 16,3-2 2-16,-1-1 1 0,4-1 1 0,0-2-3 16,4 1-1-16,-4 2 2 0,0-1-2 0,-1 1 4 15,0-1 1-15,1 4-2 0,-4 2 0 0,5 3 4 16,-6-3-2-16,4 3-5 0,-5 1 0 0,1 2 3 15,0-2 3-15,1 5-2 0,-5-3 1 0,0 1-6 16,1 1 0-16,-5 0 1 0,-1 2 9 0,2 1-5 16,-4 0-6-16,-1 0 3 0,-1-1 2 0,0 2-5 0,-1-3 1 15,-1 1-1-15,0-1 1 0,-2-2-5 16,4-3 5-16,-1 2-2 0,-2-4 0 0,2 0 2 16,-3-1 1-16,4-2-1 0,-6 1-1 0,6-1-1 15,0 0-1-15,-8-4-4 0,4 1 3 0,4 3 0 16,-1-9 2-16,1 7-1 0,0 2 0 0,0-6 1 15,0 1-1-15,0-1-2 0,0 6 0 0,4-4 4 16,0 0-3-16,1 1 4 0,1-1-6 0,3 1 4 16,1-1 2-16,-1 0-1 0,4 2 3 0,-3-2-1 15,3 2 2-15,-2-2-2 0,1-2 0 0,-1 2 3 16,2 0-3-16,0-3 0 0,1 1 2 0,0-2 1 16,-4-5 1-16,2 5 6 0,-2-8-6 0,3 1 1 15,-4-1-2-15,1 1 2 0,-2-5-2 0,-1-6 2 16,2 2-1-16,-4 4 6 0,-2 1-1 0,1 1 4 15,-4 0 10-15,-2-2 3 0,0 4 7 0,1 6 18 16,1 1 11-16,-2 1 3 0,2 1-6 0,-1 2-8 16,0 3-8-16,1 2-2 0,0 0-6 0,0 0-3 15,-9 17-2-15,3 0-1 0,2 6-3 16,-4 1-1-16,2 7-5 0,2 0 1 0,0 3 0 0,0 2-2 16,3 0 1-16,0 11-4 0,-2-12 0 0,8 12 0 15,-7-11-3-15,4 9-2 0,1-11-2 0,2 0-1 16,-1-5-2-16,4 0-3 0,-2-1-1 0,1-5-1 15,1-6-5-15,1 0-5 0,-1-5-4 0,-2-1-2 16,1-2-2-16,1-4 15 0,-3-3-12 0,2 1 3 16,-1-6 2-16,2-3 1 0,0-5 2 0,1-6-2 15,2-10 7-15,-3 0-6 0,2-4 2 0,-5-3 4 16,0 0-2-16,0-4 0 0,-4 4 1 0,2 0 2 16,-3 2 2-16,4 5 2 0,-3 1-6 0,0 9 5 15,2 0-2-15,-2 5 0 0,2 2 2 0,1 1-4 16,-3 3 2-16,3-1 2 0,1 0-1 0,0 5 2 15,0 0-3-15,2 1 1 0,-7 1 1 0,13 1-1 16,-6 1 1-16,-2-1 1 0,2 3 1 0,-2 0 6 16,1 2-4-16,-2 1-4 0,1 1 4 0,-3 0-2 15,1 1 0-15,0 0 4 0,-3 1-4 0,-2 2 1 16,-4 4-5-16,-2 1-26 0,-3-2-33 0,-6 9-47 16,-2-4-40-16,-4 6-54 0,1 1-522 0,-2 0 242 15,-3-1 160-15</inkml:trace>
  <inkml:trace contextRef="#ctx0" brushRef="#br0" timeOffset="24277.06">600 5593 134 0,'0'0'173'0,"0"0"-16"16,0 0-13-16,0 0-18 0,0 0-7 0,0 0-12 16,0 0-9-16,0 0-6 0,17-52-6 0,-10 35-5 15,2-1-9-15,2-1-4 0,0-8-7 0,1 3-8 16,0-1-6-16,1-3-1 0,-1 2 0 0,-2 1-11 15,0 0-2-15,-2-1 0 0,-2 7-3 0,-1-5 1 16,0 6 0-16,-3 1 12 0,0 3 12 0,-1 2 15 16,-2 2 10-16,1 0-13 0,-1 3 4 0,1 2-4 15,-1 1-5-15,1 4-13 0,0-5-5 0,0 5-2 16,0 0-8-16,0 0-4 0,0 0-3 0,0 0-2 16,-23 43-1-16,16-16-3 0,1 2-3 0,-3 2-2 15,4 3 0-15,-4 12-6 0,5-11 4 0,3 10 0 16,-3-9-3-16,1 13 2 0,1-15-5 0,-2 12-1 15,4-10 3-15,0 1-4 0,3-4 3 0,0-1-3 16,-1-2-3-16,3 3 5 0,-2-5-8 0,1 4 3 16,-1-3-1-16,2-2-2 0,-2-8 0 15,-2 0 0-15,2 1-1 0,-1 0-5 0,-1-4-6 0,-1-16 0 16,0 24-2-16,0-24-5 0,-3 22-2 0,3-22 3 16,-4 14 0-16,4-14-1 0,-8 13 4 0,8-13-10 15,0 0 6-15,0 0-2 0,-15 7 2 0,15-7 5 16,0 0-6-16,0 0-2 0,0 0 2 0,0 0-2 15,0 0 2-15,-41-23 5 0,41 23 0 0,-9-10 1 16,9 10 4-16,0 0-1 0,-13-18-1 0,13 18 4 16,-8-14 3-16,8 14-7 0,-1-19 5 0,1 19-2 15,1-20 2-15,-1 20-2 0,8-20 3 0,-2 8-1 16,-6 12 0-16,13-29 3 0,-4 12-4 0,5 1 5 16,-1-6-1-16,1 1 4 0,-3 4-4 0,6-6 6 15,-3-2-8-15,3-1 5 0,-3 0 0 0,-3 0 1 16,2 2 1-16,-3 1 2 0,-1 4-2 0,0 2-8 15,-1 2 12-15,1 1-3 0,-5 2 7 0,-3 3-2 16,4-2 8-16,-1 4-3 0,-3 1 3 0,2 0 7 16,-3 2 3-16,1-2 3 0,-1 4-6 0,0 2 1 15,0 0-5-15,0 0-5 0,0 0 4 0,0 0-7 16,0 18 4-16,-4-10-2 0,3 5 2 0,-2 3-4 16,2 1 0-16,1 1 1 0,-3 0-3 0,3 0-1 15,-2 1-4-15,4-2 0 0,-4 1 2 0,4-6-3 16,2 3 0-16,-1-3-3 0,1 0-1 0,-3-1-4 15,4 0-2-15,3-3 1 0,-2 1-4 0,0-1-3 16,-3-3 0-16,5 0 0 0,-3-3 0 0,2-1 2 16,0-1 1-16,-1 0 0 0,-1-3 2 0,3-4-2 15,0-1-6-15,-3-2-5 0,3-4 1 0,-1-1 1 16,2-4 0-16,-4 1 7 0,3 0-1 0,-3 1 6 16,2 1-4-16,-5 6 5 0,4-3 1 0,-2 3 3 15,1 1-9-15,-2 3 3 0,-1-1 1 0,1 1-2 16,0 3 4-16,-1 1 0 0,3-1 2 0,-5 3 0 15,9 0 3-15,-5 5-2 0,1-1 2 0,-1 2 2 16,6 3-5-16,-5 2 3 0,3 3 0 0,-3 3 0 16,2-1 3-16,-1 0-2 0,-1 1-2 0,0-2 3 15,-2-3-1-15,2 4 2 0,-1-3-3 0,1-3 1 16,-3 2 0-16,1-3 3 0,-2-1-4 0,2-4-1 16,-1 2 3-16,-1-1-1 0,1 0-1 0,-1-2-1 15,0 1 3-15,-1-4 0 0,0 0-4 0,0 0 0 16,0 0 0-16,7-9-2 0,-5 1 5 0,1-3-3 15,2-7-5-15,-1-1 1 0,1-7 4 0,0 0 0 16,1 1-1-16,2-1 6 16,-4 1-13-16,1 6 10 0,0 2-1 0,0 0 2 0,2 2 1 0,-2 6-1 15,0-1-3-15,-1 2-1 0,-2 4 5 0,1-3-1 16,-1 2 0-16,3 0-2 0,-2 2 4 0,3 3-3 16,-1-1-1-16,-5 1 2 0,0 0 2 0,13 4-1 15,-8-1-1-15,-1 3 0 0,5 2 1 0,-5 4 3 16,1 2-5-16,-1 1-4 0,4 3 6 15,-7-1 0-15,5 1 1 0,-2-1 1 0,4 0-1 0,-3-2-3 16,-1-3 0-16,1 0-5 0,0 0-10 0,0-3-6 16,1 0-13-16,1-1-6 0,2 0-8 0,0-2 1 15,-4 0-3-15,4-2-5 0,2-3-10 0,-4 0-1 16,4-2 1-16,2-2-13 0,-3-2 2 0,5-4-5 16,-6 1 6-16,3-4 3 0,-1 0 14 0,-3-3-2 15,-3-4 9-15,0 4 8 0,-1-5 1 0,-1 0 18 16,-2 0 7-16,-1 1 4 0,-1 0 6 0,-2 1 12 15,-1 2 23-15,2 1 1 0,-2 3 20 0,-1 1 11 16,-2 2 23-16,1 1 3 0,-5 2-3 0,4 1-3 16,1 3-6-16,-3 1-5 0,-1 2-10 0,1 3-1 15,-2 5-10-15,-1 2-2 0,0 2-8 16,-4 9 6-16,6-5-10 0,-1 5-5 0,5-4-2 16,2 1-3-16,-1-2-2 0,3 0-5 0,2 0 2 15,2-6-7-15,2 0-11 0,-1 1 6 0,3-2-6 0,0-2 3 16,1 1-2-16,3-4-2 0,-4-1-5 0,4-1 6 15,-1-1-5-15,1-2 1 0,2 0-1 16,-5-2 3-16,5-5 0 0,-1 2-5 0,1-3 0 0,2-4 3 16,-1 0 4-16,-4 2-4 0,1-2 5 0,-1 3-3 15,-1 0 0-15,-6 3 0 0,5 2 5 16,-6-2 2-16,5 1-4 0,-3 1 4 0,-2 2-2 0,3-2-8 16,-4 4 2-16,5-4-2 0,-5 4 3 0,0 0-1 15,0 0 4-15,12 9 1 0,-10-8-2 16,2 4 4-16,0 2-6 0,-1-2 1 0,0-1-2 15,0 2 2-15,-1 3 5 0,-1-4 0 0,3 1-2 16,-2 1-6-16,0-2 7 0,1-1 2 0,0 1-4 16,-1-3-3-16,-1 1 2 0,2 1-1 0,-3-4 0 0,2 3 0 15,-2-3 7-15,0 0-2 0,0 0-4 0,4-9-2 16,-3 2 3-16,2-3 0 0,-1-2-1 16,1-4 1-16,1-1 2 0,-2 2-3 0,2 2-1 15,3-4 5-15,-1 2 1 0,-1 5-2 0,2-6 0 16,0 6 2-16,-1-2-3 0,1 2 2 0,2 0-1 15,1 1-6-15,-1 3 5 0,-1-1-4 0,3 2 0 0,-2 1 1 16,3 4 3-16,-1-1 5 0,-3 2-8 16,2 1 2-16,1 4 1 0,-2 2 0 0,0 0 2 15,2 2 0-15,-2-1-4 0,1 6 4 0,1-1-3 16,-2 0 0-16,-1 3 2 0,0-2 1 0,-1 0-1 16,-3-1-3-16,-1-3-8 0,0 0 6 0,0-1 2 0,1 0 3 15,-2-3-3-15,1-2-2 0,-2 2 1 0,4-1 3 16,-1-2-5-16,-4 0 0 0,4-1-1 15,-3-1 0-15,2 1-2 0,-3-3 6 0,2 5-3 16,1-2 3-16,-3-3-1 0,5 2 2 0,-5-2 2 16,0 0-3-16,4 2 4 0,-4-2-4 0,0 0-2 15,0 0 4-15,0 0-3 0,6 1 8 0,-6-1-6 0,0 0 4 16,0 0-1-16,0 0-2 0,0 0 7 0,0 0-1 16,0 0 0-16,0 0-2 0,0 0-1 15,0 0 3-15,0 0 4 0,0 0 0 0,8 0-1 16,-8 0 5-16,0 0 5 0,0 0 1 0,0 0 6 15,0 0 2-15,0 0 3 0,0 0 1 0,0 0-7 16,0 0 3-16,0 0-3 0,0 0-2 0,0 0-4 0,0 0-1 16,0 0-2-16,-5-11-2 0,2 6-5 0,3 0 6 15,0-2-11-15,3-3 0 0,-3-2 3 16,1 1-1-16,-1-2-5 0,4-4 0 0,-4 3 4 16,5-3-5-16,-1 5 2 0,-4 0-4 0,4 0 4 15,0 0-4-15,1 2 1 0,-3-2 1 0,2 0 0 16,2 3-1-16,0 1-2 0,-3-2-1 0,5 2-2 15,-3 2 1-15,0 1 2 0,0 2-3 0,-5 3 3 16,12 0 6-16,-12 0-6 0,14 5 2 0,-5 0-5 16,0 2 1-16,0 2 2 0,1 2 3 0,0 1 3 15,-1 0-3-15,0 2-3 0,-1 1 3 0,2-1-3 16,-5-2-1-16,3 2 2 0,1-1-2 0,-5 1 3 0,2-4 0 16,-1 0-1-16,-1-1-1 0,1-1 0 15,-1 0 2-15,-3-3-3 0,3-1-1 0,1 1 1 16,-1-1-1-16,-3 0 0 0,-1-4 3 0,4 4-4 15,-4-4 4-15,0 0-4 0,0 0-1 0,9-12 4 16,-5 6 5-16,-2-5-8 0,3-2-1 0,-2-4-1 16,1 2 4-16,-2-2 0 0,1 1-3 0,0 2 2 15,0 2 0-15,0 3 1 0,1-2 2 0,1 4-3 16,-1-3 0-16,-2 4 3 0,2 1-3 0,-4 1 0 16,4-2 1-16,2 1 6 0,0 2-5 0,0 1-5 15,0 0 4-15,-6 2-1 0,12-5 3 0,-6 4-1 16,-6 1-1-16,8-2 0 0,-8 2 0 15,0 0 0-15,9-3-2 0,-9 3-2 0,6-2 2 0,-6 2-1 16,0 0 4-16,0 0-2 0,0 0 0 0,0 0 0 16,0 0 4-16,-13 15-1 0,8-10-3 0,-4 0 0 15,-1 4 3-15,1-2-1 0,0 1 3 0,0 1 3 16,0-1 0-16,4 1 0 0,-4 2-4 0,4-2 0 16,3 3 2-16,-2-3-1 0,2 1 0 0,1 2 4 15,1-2-3-15,1 2 2 0,3-2 2 0,0 2-7 16,1-3 5-16,4 1-1 0,-1-3-3 0,1 1 2 15,0-4-1-15,5 1 2 0,2-2-1 0,2-1-2 16,4-2 5-16,-4 0-3 0,1-2 1 0,0-1-4 16,2-1 1-16,-1-1 1 0,-3-3 0 0,1 1 1 15,-1-3-2-15,0 1 3 0,-2-4 0 0,2 1-2 16,-3-2 1-16,-5 0 2 0,0-3-4 0,0 1-1 16,-4 0 4-16,-4 7 0 0,3-3 2 0,-4 4 5 15,0-2 9-15,-1 4-3 0,-2 0 10 0,2 1 5 16,-2 1-1-16,3 4-6 0,-7-3-3 0,7 3-2 15,0 0-3-15,-13 6-6 0,9-2 2 0,-1 3-1 16,1-1-2-16,-1 0-1 0,1 4-1 0,3 0 0 16,-1-1-1-16,2 0-2 0,0 2-5 0,2-1-4 15,2 1-6-15,2-1-5 0,2-2-10 0,-2 1-21 16,2-2-27-16,3 1-43 0,1-1-39 0,6-2-33 16,0-3-598-16,-4-2 262 0,5-3 174 0</inkml:trace>
  <inkml:trace contextRef="#ctx0" brushRef="#br0" timeOffset="24710.93">2903 5261 166 0,'0'0'236'0,"0"0"-23"0,-8-2-21 16,8 2-25-16,-1-2-12 0,1 2-12 0,0 0-17 15,0 0-11-15,0 0-4 0,0 0-9 0,0 0-6 16,19-3-4-16,-10 6-12 0,6-3-3 0,1 2-3 16,1-4-6-16,5 2-6 0,9 0-2 0,-4-3-8 15,7 3 0-15,-2 0-2 0,1-4-6 0,3 1-2 16,0 1-4-16,1-2 0 0,2 0-2 0,-1 0-6 16,-3-1 6-16,1 1-8 0,1 0-3 0,-1 0 1 15,0 2-1-15,-2-3-5 0,0 0-6 0,-2 0 4 16,-3 2-2-16,0-2-1 0,1-1 3 0,-10 2-4 15,1 0 3-15,-1 0-3 0,-2-1-2 16,-5 4 3-16,0-4-2 0,-1 2-1 0,-2 2 4 0,-3-2 2 16,-1 2 4-16,-1 0 6 0,-5 1 6 0,12-1 8 0,-12 1-2 15,5-2 8-15,-5 2-1 0,0 0 2 16,10-3 1-16,-10 3-1 0,0 0-2 0,0 0 0 16,0 0-5-16,0 0-13 0,0 0 0 0,0 0-4 15,0 0-20-15,0 0-18 0,0-2-31 0,0 2-41 16,0 0-55-16,0 0-61 0,0 0-52 0,0 0-743 15,0 0 332-15,-25-2 222 0</inkml:trace>
  <inkml:trace contextRef="#ctx0" brushRef="#br0" timeOffset="25209.22">3586 4834 146 0,'0'0'175'0,"-6"-1"-12"0,6 1-18 16,-4-3-16-16,4 3-9 0,0 0-10 0,0 0-13 15,0 0-3-15,0 0-3 0,0 0 4 0,7 11-5 0,-4-4-7 16,5 0-3-16,1 2 1 0,-1-1-9 15,-1 1-5-15,2 0-2 0,4 3-4 0,-3-1-4 16,3 1-3-16,0 1-3 0,1-2 1 0,0 1-3 16,-2 1-6-16,1-1-3 0,2 0 0 0,-1-1-3 15,0 0-3-15,0 0-5 0,1-1-2 0,0-1-2 0,-3-2-2 16,1-1-1-16,-2 0-1 0,2-1 0 16,-2-1-2-16,5 3 6 0,-5-2-8 0,1-3-1 15,-7 2 1-15,4-1-5 0,-3 1-1 0,-2-3 2 16,2-1 2-16,-2 3 9 0,-4-3 8 0,7 2 8 0,-5-2 10 15,-2 0 9-15,5 3 6 0,-5-3 0 0,0 0 3 16,0 0 2-16,0 0 3 0,4 4-11 0,-4-4-7 16,1 5 2-16,-5-2-5 0,0 3-3 15,-3 5 2-15,-3 6 1 0,0 1 4 0,-7 4 11 16,3 3-19-16,-4 2-1 0,5 2 0 0,-5 2-10 0,2-2 2 16,-1 0-3-16,2-1-8 0,2 0 0 15,-1-4-5-15,4 2-8 0,-2-4-7 0,4-5-9 16,1 1-18-16,1-2-21 0,0-1-38 0,0-1-41 15,3 1-53-15,-4-6-51 0,7-2-56 0,-3-1-791 0,1 3 358 16,-2-4 236-16</inkml:trace>
  <inkml:trace contextRef="#ctx0" brushRef="#br0" timeOffset="29042.31">7572 3687 44 0,'-4'-3'62'0,"4"3"-5"16,0 0-4-16,0 0-4 0,0 0-6 16,0 0-2-16,9-5-2 0,-9 5-5 0,8-1-3 15,-2 0-7-15,-2-3 2 0,6 2 0 0,-1 1-5 0,3-3 8 16,-1 1 0-16,1 1-14 0,-1 1 5 0,2-2-4 16,0 2-8-16,-2-2 6 0,1 2-3 0,-6-1-1 15,4 1 0-15,0 2 0 0,-2-2 1 0,1 0 3 16,1-1-1-16,-5 1-6 0,2 1 2 15,-7 0-6-15,10-1 9 0,-10 1 5 0,9 0-2 0,-8-2 3 16,-1 2-4-16,7-1-3 0,-7 1 1 0,5-2 1 16,-5 2-1-16,0 0-3 0,0 0 0 0,5-1 4 15,-5 1-10-15,0 0-6 0,0 0-30 0,0 0-38 16,0 0-207-16,10 0 94 0,-7-4 60 0</inkml:trace>
  <inkml:trace contextRef="#ctx0" brushRef="#br0" timeOffset="29791.1">10342 3156 6 0,'0'0'138'0,"-4"-1"-16"0,4 1-8 0,0 0-9 16,0 0-10-16,-3-3-11 0,3 3 0 0,0 0-10 0,0 0 0 15,0 0-8-15,0 0-9 0,0 0 3 0,0 0-12 16,0 0-4-16,0 0-5 0,0 0-2 15,0 0-9-15,0 0-8 0,5-6-5 0,-5 6-11 16,0 0-17-16,0 0-24 0,11 0-26 0,-6 0-38 16,-5 0-267-16,13-2 124 0,-8 0 80 0</inkml:trace>
  <inkml:trace contextRef="#ctx0" brushRef="#br0" timeOffset="30461.42">7798 6550 91 0,'0'0'118'0,"-1"3"8"16,1-3-6-16,0 0-11 0,-3 2-3 0,3-2-10 16,0 0-5-16,0 0-11 0,0 0-13 0,0 0-4 0,0 0-9 15,0 0-1-15,0 0-11 0,0 0 0 0,0 0-9 16,0 0-7-16,3 6-3 0,-3-6-22 0,4 0-16 15,-4 0-25-15,0 0-27 0,10 0-35 0,-10 0-271 16,10-2 125-16,-5-1 82 0</inkml:trace>
  <inkml:trace contextRef="#ctx0" brushRef="#br0" timeOffset="35920.18">12684 3500 39 0,'0'0'48'16,"0"0"0"-16,0-4-5 0,0 4 3 0,0 0-7 15,0 0-3-15,0 0-1 0,0 0-6 16,0 0 2-16,0 0-6 0,12 2 3 0,-12-2-7 16,0 0 3-16,10 2-4 0,-5 0 5 0,-1-1-8 15,-4-1 0-15,7 4-1 0,-1-2-4 0,-1 0 3 16,0 1-6-16,0 0-4 0,0 0 4 0,2 1 0 0,-2-1 1 15,2-1 0-15,4 3-3 0,-2 0 0 0,2 1 6 16,-2-3-5-16,1 3 6 0,1-1 0 16,-1-1 1-16,0-1-2 0,1 2 5 0,1 1 0 0,0-3 6 15,0 2 0-15,1-1-12 0,4 0 5 0,-6 2 2 16,3-1-7-16,3 0 1 0,-3-1-6 16,0 1 0-16,5 3-3 0,-3-2-2 0,4 0 8 15,-3 1 0-15,3 0-3 0,-2-2-6 0,1 4-2 0,2-2-8 16,0-1 20-16,6 2 0 0,-9-2-10 0,9 1 1 15,0 1 2-15,-6-3 2 0,0-1-5 0,-1 2 4 16,7 1-5-16,1 2 8 0,-1 2-5 0,1-1 12 16,0 1-16-16,2-4-1 0,-3 3 6 0,-1-2-5 15,1 2 1-15,0 0 2 0,0 2 1 0,-2-3 0 16,2 3-3-16,1 1 3 0,0-5-1 0,-3 5 0 16,4-1 3-16,-5-1-4 0,3 4-14 15,0-1 23-15,1-1-9 0,2-1-1 0,-5 2 1 16,1 1-5-16,3-1 5 0,-2 0 2 0,2 2-6 0,-2 0 6 15,5-1 6-15,-2 0-10 0,-1-1 3 0,3-1 0 16,1 3-1-16,-1-1 5 0,1-3-8 0,4 2 7 16,-2-3 1-16,1-1-3 0,1 2-1 15,1-1 0-15,0-1-1 0,14 3 2 0,-14-4 3 0,0 0-7 16,13 3 7-16,-15-2 4 0,1-3-14 0,1 4 7 16,11 0-1-16,-12-1 5 0,-1-2-7 0,-3 3 1 15,8-2-1-15,-5-1-2 0,1 2 8 0,1 1-1 16,13 2-7-16,-14-4 5 0,3 3-2 0,-2-5 5 15,13 6-5-15,-14-3 9 0,13 3-12 16,0 0 0-16,-13-6 4 0,1 4 1 0,2-2 3 0,-3 0-2 16,0 0-13-16,3-1 10 0,-5 1-6 0,1-1 5 15,0 2 5-15,2-1-1 0,-1-2-9 0,-2-1 4 16,3 3 5-16,-2 1 6 0,1-2-10 0,0 0 3 16,0-2 2-16,-1 1-4 0,-1-2 1 0,-1 1-2 15,4 1 3-15,-2-3-2 0,2 2 0 0,-2-2 1 16,3 3 0-16,0-1 1 0,-3-2-6 0,1 2 7 15,1-1-8-15,-1 0 9 0,0 2 1 0,-5-2-1 16,0 0-3-16,2 0-9 0,-5-1 8 0,-7 1 4 16,6-1 4-16,-10-2-10 0,2 0 7 0,-1 1 3 15,-5 1-7-15,-1-1 3 0,-3-2 4 0,-2 0-13 0,0 0 6 16,-1 0-1-16,-3 0 3 0,-4-1-3 16,9 0 6-16,-5 2 8 0,-4-2-7 0,0 0-1 15,0 0-3-15,9 0 2 0,-9 0-3 0,0 0-2 16,0 0 3-16,0 0 2 0,0 0 1 0,3 2-2 0,-3-2-6 15,0 0 4-15,-12 6 0 0,7-5 2 0,-3 3-4 16,-2-1 0-16,1 0 0 0,-4 2 2 0,1-2-1 16,-4 2-2-16,-2-1 4 0,-1 2-1 15,1-1 0-15,-3-1 5 0,0 1-11 0,-6 3 11 0,7-4-10 16,-2 2 4-16,-5 0 2 0,-1-1-2 0,6 0 4 16,-6-1-5-16,0 1 12 0,1 3-12 0,-1-4 1 15,0-1 6-15,0 4-4 0,-3-2 2 0,3-1 3 16,-4 4 6-16,2-2-4 0,0 0-1 0,-2 1 2 15,-1-2-9-15,1 1 5 0,-4 1 4 0,-1 0 4 16,-1 2 2-16,2-3 2 16,-4 2-7-16,3 0 2 0,1 1-8 0,-3-1 3 0,-12 2 7 0,14-3-6 15,-3 2-7-15,-12-1 14 0,16 1-1 0,-2-2 6 16,-2 3-1-16,4-3-1 0,-2 3 4 0,2-4 0 16,2 2-2-16,-1 1 1 0,1-2-1 0,-1 0 1 15,3 1-6-15,2 0-1 0,-2 0 7 0,-2 0-6 0,4-2-3 16,-1 3-2-16,0-3 8 0,2 0-7 15,-3 2 2-15,3-3-3 0,-1 4-3 0,-3-2 2 16,4 1 1-16,-2-2-2 0,-1 2-3 0,-1-4-1 16,2 3 1-16,-3-1-5 0,3-1 8 0,-1 0-2 15,0 1-7-15,1-2 7 0,1-1-4 0,0 1 5 16,2-1-3-16,-5 4 2 0,2-2-3 0,3 0 3 16,-6-1-2-16,1 4 2 0,1-6-13 0,1 5 13 15,2-2-3-15,-2-1 0 0,0 2-3 0,1 1 5 16,-2-3-2-16,1 1 5 0,0 3-4 0,-2-3 7 0,1 2-6 15,0 0-1-15,0-2 5 0,-2 1 1 16,2 2 2-16,0-2 0 0,1-1 4 0,2 0-1 16,-1 2 0-16,1-2-1 0,2 2-3 0,0-2-3 15,1 4-2-15,-3-3 0 0,0 3 0 0,11-2 2 0,-9 3-7 16,0-3 6-16,1 3 0 0,-2-3-4 0,-1 2 4 16,4-1 0-16,6 2-5 0,-7-1 4 15,6-4-6-15,-1 4 2 0,2-3 1 0,0 3-3 16,2-3 2-16,-2 0 1 0,1 2 0 0,2 0-1 0,-1-1 2 15,2-1 0-15,-2 1 3 0,-1 2-1 0,-1-3-2 16,2 2 1-16,-2 0-2 0,0 0-1 0,0 0 0 16,-2-2 2-16,2 5-2 0,0-2 1 15,-1 0-1-15,-6 1 2 0,8 0-3 0,-1-2 0 0,0 1 1 16,2-2-1-16,-1 1 1 0,3 0-3 0,-3 0 4 16,4-2-2-16,-4 1 1 0,3 2 0 15,-3-4 0-15,8 2-3 0,-8-2 2 0,1 3 2 16,-1-1-3-16,4 3 3 0,-5-4 1 0,1 4-2 0,2-5 1 15,-2 2 1-15,0 0 0 0,0-1 0 0,1 1 1 16,-1 0 1-16,-2 0 1 0,5 1-3 0,-3-1 1 16,0 0 1-16,0-1-3 0,0 0 0 0,3-1 2 15,-2 2-2-15,2-2 1 0,1-1-3 0,1 1 3 16,-1 1-3-16,2-5 4 0,1 7-2 0,-3-6 0 16,4 4 4-16,-3-2-3 0,4-2-4 0,-1 1 2 15,-3-1 3-15,4-1-2 0,-3 1-1 0,1 2 2 16,2-3 0-16,-1 2 2 0,0-1-4 0,1 0-2 15,1-2 6-15,2 0-4 0,-3 1 8 0,4 1-3 16,-1-2 0-16,6 0-2 0,-11 2 5 0,2 2-6 16,-1-3 2-16,3 2-1 0,0-3-2 0,0 1 5 15,1 0-5-15,1-1 0 0,5 0 2 0,-9 2-4 16,9-2-2-16,-6 1-10 0,6-1-13 0,-7 0-23 16,7 0-52-16,0 0-64 0,0 0-90 0,4-15-587 15,10 2 279-15,0-10 186 0</inkml:trace>
  <inkml:trace contextRef="#ctx0" brushRef="#br0" timeOffset="38458.44">18250 4324 83 0,'-12'-4'98'0,"-6"0"-10"15,0 1 2-15,-5 1-12 0,2 4-3 0,-8 1 1 16,1 1-2-16,-1 1 2 0,-2 5-6 0,1 1 0 16,-4-1-5-16,2 5 0 0,0 2-7 0,-1 1 1 15,-9 8-3-15,11-4-5 0,-8 8-5 0,9-3-1 16,2 0-5-16,5 2-4 0,-1-3 0 0,2 4-7 15,6-2-3-15,3 4-4 0,3-7 3 0,3 6-5 16,2-4-2-16,8-1 0 0,-1 1-2 0,6-4-4 16,3 2 5-16,3-5 3 0,-1-4-14 0,6 4 9 15,6-2-7-15,0-6 5 0,6-2-3 0,2-2-1 16,-2 0-2-16,2-3 1 0,3-1 1 0,-4-1-8 16,-2-3 0-16,-2-3 8 0,6 0-3 0,-9-3-1 15,2 1-5-15,1-5 6 0,-3 0-6 0,-1-2 0 16,-4 0 0-16,-6 0-2 0,5 0-8 0,-2-2 2 15,-3 3 8-15,-5-2 0 0,1 5 0 0,-3 0-5 16,-1 2 1-16,-3-1 0 0,-2 3-6 0,-1-1 4 0,0 1-2 16,-4 2 5-16,4 2-5 0,-5-3-3 15,5 3 10-15,-13 0-10 0,8 3-3 0,-4 1 3 16,0 2 1-16,-1-2-7 0,-2 4-10 0,2-1 7 16,0 2 2-16,-2 0 0 0,5 1 0 0,-1-4-2 15,4 6 6-15,2-2 0 0,2 0-3 0,1-1-4 16,2 3 5-16,3-3 1 0,4-1 1 0,-1 2 9 15,5-3-4-15,0 2-8 0,4-4 9 0,-4-1 6 16,4 1-5-16,0-2 5 0,0 0-1 0,-1-1 3 0,-3-2-3 16,-3 0-2-16,3 0 2 0,-4-1-6 0,1 1 9 15,-3 0-3-15,0-1 2 0,-3 0 2 0,3 1-2 16,-8 0 5-16,10-4 2 0,-6 3-4 0,-1-3 8 16,-1 2-6-16,2-1 5 0,-4 3-2 0,4-5 5 15,-3 0-3-15,-1 1 1 0,0-1-6 0,0-1 6 16,0 2-1-16,0-2 5 0,0-2-10 0,1 3 7 15,-2-5-5-15,1-1 0 0,1 1-5 0,2-1 2 16,2-3 2-16,-4-3 1 0,4 0-24 0,2 0 21 16,-2-9-1-16,0 7 3 0,4 1-8 0,0-9 8 15,-4 11 4-15,2-1 14 0,-2-2 8 0,0 3-3 16,0 0 12-16,-3 7 2 0,0 1 12 0,1 1-7 16,-1 2-7-16,-1 3-15 0,0-5 6 0,1 5-7 15,-2 2-4-15,1-6-2 0,-1 6-1 0,0 0-3 16,0 0 1-16,-1 22 4 0,-3-5-9 0,-1 2-1 15,-3 7 5-15,-2 4 0 0,1 1-2 0,0 3 2 16,-1 4-2-16,-2-3-1 0,2 11-8 0,-4 0 5 16,2-12 6-16,3 11-5 0,-1-11-1 0,2 0 0 15,2 0 2-15,0-2-4 0,1 2 1 0,1-3 1 16,3 0-6-16,1-1 5 0,-2 0-6 0,5-5 2 0,-3-6-3 16,4-2 3-16,1-1-2 0,-3-5 2 15,-1-1-3-15,1-3 2 0,-1 0-2 0,0-2 5 16,3-1-1-16,-3-1-1 0,-1-3 3 0,0 0 0 15,4-9-3-15,0-3-3 0,0 0 3 0,2-7 0 0,-2-8-1 16,1-4-2-16,0 0 0 0,3-3 3 0,-3 0-4 16,8-11-3-16,-8 9-2 15,8-8 0-15,-4 11 1 0,-3 1 4 0,2 1-5 16,-3 4 3-16,6 3-10 0,-4 6 15 0,-2 2-7 0,-1 5 0 0,1 3 4 16,-1 1-5-16,1 1 4 0,-1 4-4 0,0 1 3 15,2 1 3-15,-6 0-3 0,15 6 3 16,-8 1-2-16,0 0-1 0,2 3 8 0,3 2-7 15,-2 0 2-15,3 5-4 0,-2-2 5 0,-2 1-2 0,0-1 7 16,0 2-4-16,0 0-1 0,0 0-4 0,-3-3 1 16,5 1 2-16,-5-1-1 0,4 1 1 0,-3-3 1 15,-1-4 2-15,2 3-8 0,2-4 6 0,0 1-3 16,0-3-2-16,4 0-1 0,-2-2 5 0,2-2-2 16,-3-1 1-16,4-1-2 0,-1 0 3 0,-2-6 1 15,6 2-4-15,-5-3 3 0,2-1 3 0,2-4-3 16,2-4-9-16,3 1 4 0,-9-1-1 0,4-4 0 15,-5 6 3-15,0 0 1 0,-4 1-2 0,-1 2 2 16,-1 3 2-16,-2 0-4 0,-1 3-2 0,2 0 2 16,-3 2-1-16,-2 1-1 0,0 3-2 0,0 0 6 15,0 0 0-15,0 0 5 0,-9 13-5 0,4-4 0 16,-1-2 0-16,-2 8 1 0,-2 0-1 0,1 1 1 16,1 1 0-16,2 0 1 0,-3 0-1 0,4 0-1 15,1 3-5-15,0-4 2 0,3-6-2 0,0 0 1 16,1 0 2-16,1 2 2 0,1-5-1 0,0-2 0 15,2 2 4-15,1-2-2 0,0-3-2 0,5 1 1 16,0-2-1-16,2-1 4 0,2-4-4 0,4-1 6 16,-2-2-1-16,3-3-2 0,7-6-1 0,-4-1-1 15,2-3 2-15,-2-4 0 0,1 0 0 0,-1-4 0 0,1-1-3 16,7-11-2-16,-6-3 2 0,3 4 2 16,-1-3-1-16,-7-1-1 0,-2 12-2 0,2-13 2 15,-6 13 3-15,-2-1-1 0,-1 3-1 0,-3 5 5 16,-2 5-2-16,-4 7 0 0,2 0 0 0,-1 1 1 0,-2 3 3 15,2 2-1-15,-1 0-10 0,-1 3 5 0,0 3-2 16,0 0-1-16,0 0-1 0,0 0 1 0,-11 19 10 16,5-4-5-16,-4 9-1 0,0 2 0 15,1 4 5-15,-3 0-4 0,3 2 3 0,0 0 5 0,-1 2-9 16,2 2 4-16,2-2-11 0,2-3 10 0,3 2 1 16,1-4-1-16,4 0 5 0,2-4-4 0,1-6 0 15,3-1 5-15,5 3-2 0,4-4-4 0,-3-5 3 16,4-4-8-16,9 3 7 0,0-5-6 0,0-2 4 15,-1-2-2-15,0-2 2 0,3-1 3 0,-3-3-5 16,-2-2-1-16,3-2 1 0,0-4-4 0,1-2 5 16,-5-2-4-16,1-4 2 0,-1 2-12 0,0-3 4 15,-6-2-4-15,1 0 10 0,-7 1-7 0,-3 5 1 16,-6 0 0-16,-3 3 5 0,-1 4-6 0,-4-1-2 16,-1 2 3-16,-5 0-9 0,-1 4 13 0,-3 2 2 15,-4 3-6-15,-1 3 6 0,-1 0-2 0,1 4 2 16,-1 1 0-16,2 2-2 0,0 1-1 0,4 1-3 15,1 0 0-15,4 3 2 0,4-3 0 0,1-1-9 16,4-1 10-16,1 3 3 0,3-4 5 0,4 0-7 16,1 0 0-16,1 0-1 0,7-1-4 0,1-1 6 15,-3-1-5-15,6-2 8 0,-2 0-5 0,-1-1 0 16,-1-1-2-16,0 1 3 0,-3-1 3 0,-2 1-2 16,-5-2-1-16,3 0 8 0,-2 1-7 0,-3-1 1 15,-1-1-2-15,0 1 3 0,2 3 5 0,-2-1-7 16,0 0 0-16,-3 2 0 0,3 0 7 0,-1 0-8 0,-2 2-3 15,3-1 9-15,-3 2-4 0,-1 0 2 16,4-1 1-16,1 2-3 0,-4-2-1 0,3-1 6 16,3 0-3-16,-2-2 2 0,1 1-1 0,4-1 1 0,-1 0-4 15,2-4 4-15,2 0-3 0,0-4 3 0,4-1 1 16,0 0-2-16,0-4-2 0,0-2 6 16,2 0-8-16,3-5 7 0,1-2-5 0,-4-6-2 0,1 0 1 15,3-1-2-15,-3-1-1 0,-2-3 5 0,0-3 0 16,-1 3-3-16,-4 1 1 0,1 0 1 0,-5 2 5 15,-5 2-2-15,-4 5 3 0,1 4 4 0,-5 3 0 16,3 3 3-16,-7 0-4 0,3 6 2 0,-5-1-2 16,-3 3 2-16,2 3 6 0,-8 7-5 0,-6 6-5 15,1 2 2-15,1 7 0 0,0 2 0 0,0 2-4 16,5 2 6-16,-1 0-1 0,5 1-5 0,3 3 2 16,4-6 2-16,3 3-6 0,4-3 2 0,5-1-3 15,3 2 1-15,7-1-8 0,-2-3-2 0,9-3-9 16,-3 3-33-16,4-4-20 0,3-5-43 0,-2 1-447 15,1-4 188-15,-3-8 124 0</inkml:trace>
  <inkml:trace contextRef="#ctx0" brushRef="#br0" timeOffset="38599.64">19412 4705 159 0,'-9'-7'243'0,"7"4"-40"0,3-3-50 0,9 5-61 16,10 1-54-16,14-2-44 0,17 1-52 0,5 1-218 16,0-1 92-16,3-2 62 0</inkml:trace>
  <inkml:trace contextRef="#ctx0" brushRef="#br0" timeOffset="38832.01">17840 5990 74 0,'-49'0'93'0,"13"3"-61"0,0 2-99 16,0 1 23-16,3-1 14 0</inkml:trace>
  <inkml:trace contextRef="#ctx0" brushRef="#br0" timeOffset="41914.18">17476 5675 64 0,'2'-2'181'0,"0"-2"-16"0,-2 4-21 16,0 0-14-16,0 0-10 0,5 13-14 0,-3-3-10 15,0 1-10-15,-6 5-10 0,2 1-8 0,-5 0-6 16,0 4-12-16,-2 1 4 0,-4 3-4 0,-1-3-9 16,0 0-6-16,-1 1-2 0,0-2 0 0,0-1-11 15,1-3 9-15,-1 5-3 0,-3-3-3 0,4-4-5 16,1-2-4-16,-1 0 2 0,5-5-3 0,-1 1 2 15,2-1-2-15,1-4 2 0,1-2 2 0,1-1-4 16,5-1 2-16,-10-6-5 0,4 2 0 0,1-5-13 16,1-7 15-16,0-2-3 0,0-6 0 0,4-1-1 15,1-6-3-15,1-3-1 0,3-2-2 0,2-11-2 16,6-4-4-16,1 1-2 0,1 1 0 0,6-3 1 16,-2 3 3-16,-1 18 4 0,-1-1-3 0,-1 1-1 15,1 4 1-15,2 3 0 0,0 5-1 0,-1-1 0 16,-3 8 0-16,1 1 0 0,2 5-1 0,-6 3 0 0,2 1 1 15,1 4 2-15,-2 1 1 0,4 2-6 0,-4 2 1 16,0 3 4-16,-3-3-2 0,-1 10-2 16,-3-2 4-16,-2 2 1 0,-4 1-1 0,-5 8-4 15,-4 0 4-15,-5-2-4 0,-5 0-1 0,-2 1-3 0,1-1-4 16,-4-2-2-16,1-1-2 0,0-2 0 16,0-2 7-16,5-6-5 0,4-2 2 0,1-2 3 15,4-2 5-15,4-3-3 0,-3 1 0 0,4-1 0 0,3 0 1 16,1-2 1-16,0 0-1 0,0 0 4 0,0 0-7 15,9 3 3-15,0-3-1 0,4 2 1 0,-3 1 7 16,3-1-7-16,5 3 6 0,-3 2-5 0,2 1 3 16,-1 1-1-16,0 1-2 0,0 4 4 0,-3-4-2 15,0 5 1-15,-6 0-1 0,1-1-1 0,0 1 4 16,-7-4 1-16,0 4 0 0,-2 2 0 0,-4 0 0 16,-4 0-1-16,-4 1-2 0,-1-7 2 0,-8 9 3 0,4-1-2 15,-1-7-2-15,-4 3 3 0,7-6-2 16,-3-1-2-16,7-4 0 0,-2 1 1 0,5 0 1 15,0-1 1-15,3-1 0 0,1-2 0 0,-2-1-3 16,6 3-1-16,1-3-1 0,-5 1-1 0,5-1 0 16,0 0-1-16,0 0 3 0,0 0 1 0,0 0-3 15,19-3 2-15,-9 1-4 0,2 2 1 0,2 0 0 16,0-3 1-16,-2 3-2 0,1 3 4 0,2-3 1 16,-1 0-3-16,-2 0 4 0,4 0-5 0,-4 0 2 0,4 0-1 15,-3 0 7-15,-2 0-8 0,3-3 2 0,-1-1-2 16,-2 0 1-16,1 0 10 0,3-6-7 15,-5 2-4-15,1-5 1 0,0 1 1 0,-2-5 1 0,5-3-6 16,-4 4 6-16,1-1 3 0,-4 0 0 0,2 0-1 16,-2 0-1-16,-1 0-2 0,-1 5 6 15,0 2-2-15,0-1 3 0,-5 5 3 0,2 1 2 0,0-2-3 16,-1 2-2-16,1 1 2 0,-2 4-4 0,0 0 2 16,0 0-3-16,0 0 0 0,-5 14 1 0,3-6-1 15,-5 3 1-15,2 0-1 0,-1 2-2 0,1 4 3 16,-1-2-3-16,0 2 0 0,3 0 0 0,-1-6-3 15,3 4 2-15,1-1-2 0,0-3-1 0,3-1 4 16,-1 0 0-16,4-2-4 0,1-3-2 0,-1 1 5 16,3-1-3-16,5-4 1 0,-1-1 1 0,1-2-1 0,5-1-1 15,-1-4 3-15,8-2 0 0,-2-3 0 16,0-2-1-16,0-2 0 0,1-3-4 0,-2 0 4 16,-1 1 0-16,-1 2 4 0,-8 4-6 0,2 0 5 15,-7 3 0-15,2 1 1 0,-2 1-2 0,-4 2 0 16,0 2-4-16,-2 1 2 0,2-1 3 0,-4 3-2 15,0 0-2-15,6 7 2 0,-3-2 6 0,-2 3-5 0,-1 2 2 16,0 2-1-16,-1 1 3 0,2 4-4 0,-1 1 1 16,0-1-2-16,3 0-2 0,-1 0 3 15,-1 2-1-15,3-2 3 0,0-5-2 0,3 3 1 0,0-1-5 16,1-3 6-16,3-1-1 0,2-2-3 16,1 1-2-16,3-4 4 0,0-2-1 0,2 4 2 0,-3-6-3 15,5-2 1-15,-2-2 4 0,-2-1 0 0,2-1-2 16,-4-2 1-16,4-2-1 0,-1-1-2 0,-3 0 0 15,3 0 2-15,-2-2-2 0,0 0 1 0,-6-2 3 16,2 2-3-16,-2 4 1 0,-5-1 3 0,0 3-3 16,-2-1 2-16,-2 1-4 0,-1 3 3 0,0 3-2 15,-6-3-1-15,-2 3-1 0,-2 1-2 0,-3 3 4 16,2-1 0-16,-7 8 0 0,1-2-3 0,2 2 1 16,-3 0 2-16,4 1-2 0,0 1 2 0,1-3-4 15,1 5 4-15,1-7-7 0,6 0 0 0,1 2 0 16,0-5 3-16,3 2-10 0,0 0 8 0,2 0 0 15,0-4-4-15,6 0 1 0,-2-1 0 0,4-4 4 16,-9 2-2-16,18-3 1 0,-6-2 2 0,4-4 1 16,0-3 0-16,0 0 8 0,1-8-6 0,4 2-2 15,-2-4 3-15,-5-1-2 0,4-3 1 0,0 3 1 0,-4-4-1 16,3-2 3-16,-3 0-1 0,2-1-4 16,-4-4 7-16,-2 3-3 0,0 0 4 0,-3 3 0 15,-1 2 3-15,-1 8 0 0,-5 1 2 0,0 0 7 16,2 8 1-16,-1 1-1 0,0 2-2 0,-1 1-1 0,1 2-3 15,-1 3 0-15,0 0-3 0,0 0-2 0,-10 13 3 16,4-1-2-16,-1 2 0 0,-5 11-2 0,-1-1 5 16,1 1-2-16,1 3-3 0,2-2 0 15,1 1-3-15,-1 0 5 0,4-2-4 0,1 0 0 0,2-5 3 16,2-3-1-16,0 9-1 0,2-9 2 0,5 0-5 16,-1 0-1-16,2-2 0 0,2 0 6 0,1-4-4 15,3 1-2-15,-2-4 3 0,-1-4-3 0,1 2-2 16,8-4-1-16,-4 0 1 0,4-2 0 0,-3 0-2 15,2-2 3-15,0-2-3 0,-1-3-3 0,4-1 1 16,1-5-3-16,-4 4-4 0,4-8 3 0,-3 0-10 16,-4 5 0-16,0-1 0 0,-5 1 3 0,1-2 2 15,-3 7 4-15,-4 0 0 0,-1 2 4 0,0-2-6 16,0 4 3-16,-3 0 0 0,-1 3-2 0,0 0 6 16,0 0-4-16,0 0 0 0,-13 17 5 0,8-4-2 15,-4 3-1-15,4 2 6 0,-4 4-4 0,4 6 1 16,1-1 1-16,0 3-1 0,3-2 9 0,2 4-4 15,3-1-5-15,0 0 6 0,3 1-2 0,0-1 1 0,3 1 0 16,3 0 1-16,-4-2-2 0,1 0 3 16,2-1 0-16,-2-2-1 0,0 0 2 0,-1-2-4 15,-2-7-1-15,0-2 0 0,-3-1 3 0,-1-3 3 16,-3-1-4-16,0 0 2 0,-3-4 4 0,-1 0-3 0,-2-3 0 16,0 0 3-16,-5-2-6 0,-1 2 3 0,-1-4-2 15,-5-4-1-15,1 2 1 0,-2-4 6 0,-2 2-2 16,1-7-2-16,-4 0 3 0,1-3-1 0,7 4 6 15,1-5 3-15,2 3 0 0,-2-5 6 0,4 3-7 16,3-1 3-16,4 3-3 0,4-4-1 16,4-2-7-16,4 1 9 0,8-5-10 0,3 1 1 15,4-1 0-15,5 0 2 0,4-1 0 0,0 3-3 0,12-5 1 16,-1-3-4-16,-8 11-1 0,10-8-1 0,-10 9 0 16,10-8 0-16,-13 7 1 0,0 2-1 0,-1 3-3 15,-1-4 2-15,0 0 0 0,-1 3 2 0,-2-1-3 16,-3 2 1-16,-6 1 1 0,0 3 2 0,-5-2-2 15,-1 4 5-15,-3 1 4 0,-1-1-3 0,0 2-1 16,-4 2-3-16,-1 1 4 0,-3 1-2 0,0 0 1 16,0 0-4-16,-6 12 0 0,-2-6 2 0,-1 5 4 15,-1 4-2-15,-4 2 2 0,3-3-2 0,-6 7 4 16,4 1-3-16,3-5-1 0,0 1-1 0,2-1-3 16,3 0-1-16,-1-1 3 0,4-4 2 0,1 1-3 0,2-3-6 15,1 1 3-15,1-1 0 0,5 1 1 0,1-3-2 16,1-3 1-16,3 0-3 0,1 0 5 15,3-5-3-15,2 0 2 0,-1-2-2 0,0-4 1 16,-2-3 2-16,11-4-2 0,-4-4 1 0,-4-1-1 0,3-2-1 16,-3-3 2-16,3-2 5 0,-4-5-4 0,0-1 1 15,-4-2 1-15,1-1 0 0,2-10-3 0,-6 10 3 16,2-14 0-16,-2 0-3 0,-2 2 4 0,-3 12-3 16,-4-2 1-16,-1 2 12 0,2 6 18 0,-6 0 6 15,2 10 7-15,1 1-3 0,-4 4-5 0,0 4-4 16,3 0-6-16,1 2-5 0,-4 3-1 0,4 3-2 15,0 1 1-15,-9 8-5 0,3 0 0 0,-2 5-2 16,-1 9 4-16,-2 4-5 0,2 3-3 0,0-1 5 16,1 0-5-16,2 4-1 0,3-3 0 0,0 3-2 15,3-4 1-15,0 4-1 0,3-3-2 0,1-1 3 16,2 1-5-16,2-1 1 0,0-2-2 0,0-3-1 16,4 0 4-16,-5-6-5 0,3-1 1 0,3-3-2 15,-4-3-1-15,2 0 1 0,2-1 0 0,-3-6 3 16,3 1-2-16,-3-6 2 0,3 2-1 0,1-4 1 15,3 0 0-15,-1-7 5 0,0 0-7 0,0-2 2 16,6-4 0-16,-3-3-3 0,2 1 2 0,0-2 2 16,-8 4 1-16,2 2-1 0,-3 2-4 0,1 1 5 0,-6 1 1 15,1 2 0-15,-3 5 2 0,-2 0 0 0,1-1-5 16,-3 2 2-16,-1 3-5 0,0 0 0 16,0 0 0-16,0 0 1 0,-17 12 1 0,7-2 0 15,-4 0 1-15,-3 2 0 0,4 2 2 0,-6 6-4 0,9-5 1 16,-3 1 2-16,3-2-5 0,0-1 2 0,2 1-1 15,3-2-4-15,1 0 2 0,2-2-4 0,1 0 3 16,3 1-1-16,1-5 1 0,2 0 0 16,1-2 1-16,3-2 3 0,4 1-4 0,0-3 2 0,3 0-1 15,2-5 3-15,1-1-4 0,8-3 2 0,-4-3-3 16,1 0 0-16,2-4 1 0,-2 0-1 0,-2 2 3 16,-3 4 2-16,-2-1-2 0,-1 0-3 0,1 1 2 15,-7 5 6-15,-1-1-4 0,0 3 1 0,-1-2-4 16,-2 3 3-16,1 2 1 0,0 0 0 0,-7 0 1 15,12 2-2-15,-7-1 0 0,0 4 2 0,1 1-2 16,-1-1 1-16,2 2 1 0,-1 1 0 0,1 0 1 16,-3-2 2-16,4 4-4 0,0-5-1 0,-3 4 5 15,5-1-1-15,-1-1-1 0,-2-1-1 0,4-1 2 16,-1-1 0-16,3-2-3 0,1 0 2 0,3-2-1 16,-1 0-1-16,1-2 0 0,2 1-4 0,-6-3-2 15,6-3 1-15,-1 0-3 0,-1-3-11 0,-1-1 0 16,-2 0 1-16,0-3 6 0,-1-1-5 0,-3-1 3 15,0 2 1-15,-2 3 1 0,-4-1 9 0,-3 4-6 0,2-3 4 16,-3 6-6-16,-3-3 2 0,-2 4 0 0,0 1 1 16,-5 5 7-16,1 2-4 0,-8 1 0 0,-1 6 2 15,4 3 2-15,-7 3-3 0,2 5 2 0,4 1 2 16,-2 3 2-16,1 2-1 0,6 3 0 0,1 2 5 16,1-1-2-16,3 2 2 0,0 3-4 0,3-2 1 15,-1 1 2-15,-1 9 2 0,4-8 1 0,3-5-5 16,-2 2 2-16,-1-3-3 0,3 0 5 0,-2-3 0 15,0 0-1-15,-1 0-4 0,0-10-2 0,4 8 5 16,-4-9-2-16,0-2 3 0,-4-5-5 0,4 2 3 16,-1-3 1-16,0 1 0 0,1-4 1 0,-3 0 1 15,2 1 8-15,-2-4 1 0,2 1 3 0,-3-2-4 16,-5 1 5-16,-1 0-5 0,-3-3-1 0,-1 0-3 16,-4-4 2-16,-2 2-2 0,0-4 0 0,-1 1 1 15,-6-4-1-15,7 2 1 0,-6-2 2 0,8 2 0 16,0-1 3-16,4-1 0 0,4 1 4 0,1 3 1 15,0 0-2-15,5-1-5 0,-1 2-1 0,4-2-4 16,1 0-3-16,4-2-1 0,1-3 0 0,3 3-2 16,1-4-2-16,4 2 3 0,0 0 1 0,5 0-3 0,-4-1 0 15,7 1-2-15,2-1-7 0,3-1-2 16,0 1 1-16,2-1-9 0,4 0-19 0,-4 2-20 16,4-2-36-16,-2 2-29 0,-1-2-44 0,-1-2-438 0,-2 2 202 15,-2-3 134-15</inkml:trace>
  <inkml:trace contextRef="#ctx0" brushRef="#br0" timeOffset="42074.75">19828 5753 28 0,'1'0'87'15,"-1"0"-95"-15,16-3-29 0,2-1 13 0,11-1 8 16</inkml:trace>
  <inkml:trace contextRef="#ctx0" brushRef="#br0" timeOffset="44126.89">12245 3421 76 0,'19'-8'77'16,"1"-2"-10"-16,6-2-5 0,1 0-9 0,0 0-6 0,0 0 1 15,2 0-3-15,2-1-6 0,-2 3-7 0,3-4 8 16,5 5-9-16,0-1-1 0,1 0-8 15,13-4 1-15,-11 6-2 0,12-1 0 0,4 0-4 16,1 2 0-16,1-1 3 0,-1 0 1 0,2 2-8 0,-3 1-3 16,1 1 2-16,1-1 3 0,-3 2-2 0,5-3 6 15,0 3-9-15,-2-1-2 0,3 3 5 0,-1 0-2 16,4 0-1-16,0-1-5 0,-2 5 11 0,1 1-4 16,0-2 5-16,-1 1-2 0,-2 0 4 0,-1 4-3 15,1-2 1-15,-4 2 2 0,-2 0-7 0,2 3 5 16,2-4 0-16,-6 5-8 0,-1-1-8 0,-1 2 6 15,4-2 6-15,-3 6 1 0,-14-7-9 0,13 6-2 16,1 0 2-16,-14-4 6 0,13 5-6 16,-12-4 1-16,13 5-3 0,-15-5-2 0,1 2 10 0,13 3 0 15,-13-5-2-15,11 9-5 0,0-1-3 0,-11-7 2 16,9 6 2-16,-10-2 1 0,12 2 0 0,-15-4-3 16,17 7-2-16,-5-2 3 0,-9-7-1 15,0 2-3-15,13 1 2 0,1 1-1 0,-14-5 1 0,10 5 7 16,-10-6-8-16,-2 0 1 0,2 4 1 0,1-2 0 15,-1 1-6-15,-1-2 12 0,1 2-9 0,0-3 7 16,0 2-9-16,1 1 3 0,-2 0-1 16,-1-2 6-16,0 1-1 0,2 0-6 0,-4-3 6 0,3 4 3 15,-3-4-4-15,-3 2-11 0,1-3 10 0,0 2-5 16,-3-3 8-16,-9-1 3 0,5 1-9 0,-4-1 2 16,8 1 4-16,-10-3-1 0,-4 0-17 0,3 1 14 15,-2-2 1-15,-4-2-2 0,2 1 3 0,-1 0 8 16,-2 0-10-16,0-1 1 0,-4-1 10 0,0-1 7 15,-1 0 8-15,-4 0 12 0,0 0-10 0,8 0-9 16,-8 0-1-16,1-6 6 0,-1 2-10 0,0 4 0 16,-4-8 1-16,3 0-5 0,-3 0 1 0,-4-1 4 15,0 0-9-15,1-2-2 0,-2-1-3 0,-3 0-14 16,1-1 6-16,0-3-1 0,-1 2 0 0,1-2-1 16,0 0-5-16,0-1 4 0,2 3 3 0,0 0 4 15,0-1-4-15,4 4 4 0,0-1 2 0,0 0-2 16,0 2-2-16,1 2 3 0,-1-3-5 0,2 6 7 15,2-1-5-15,-3 0 2 0,4 2-3 0,-1-1 4 16,1 5 3-16,-3-5-3 0,3 5 0 0,0-4-9 16,0 4 2-16,0 0 7 0,0 0-10 0,0 0 6 15,0 0 5-15,13 7 3 0,-8-5-3 0,3 6 3 0,1-1-4 16,1 7-1-16,4-2-1 0,-1 2 1 0,3 6 1 16,2 0-2-16,-1 1 6 0,-4 2-3 0,2 0 4 15,-1-3-7-15,0 3 2 0,-5-8-4 16,0 2 17-16,1 0-12 0,-6-2 1 0,5-1 5 0,-5 1-3 15,0-1 2-15,-2 1 5 0,-2-6 3 16,0 3-2-16,-5-2-4 0,-1 2 2 0,-11 0 0 16,-8 1-1-16,-7 3-3 0,-14 1-27 0,-7-1-30 15,2 2-33-15,-6-3-44 0,-3-5-343 0,1 3 157 0,0-3 106 16</inkml:trace>
  <inkml:trace contextRef="#ctx0" brushRef="#br0" timeOffset="46309.93">9450 6679 61 0,'0'0'56'15,"0"0"-2"-15,0 0-3 0,0 0-1 0,0 0-10 16,0 0-3-16,-3-3-1 0,3 3-2 0,0 0-5 0,0 0-1 16,0 0-4-16,0 0-4 0,0 0 0 15,0 0-1-15,0 0 8 0,0 0-5 0,0 12 8 16,-2-7-2-16,4 2 1 0,-2 3-9 0,-2 1 1 16,2 0-5-16,0 2 6 0,-1 3 0 0,1 0 0 0,1 1-1 15,1 0 1-15,-2 0-2 0,2 1 7 0,-2 2-1 16,1-2-1-16,1-1 0 0,-1-2-7 15,3 2 3-15,-2 0-5 0,-1-2-1 0,2 2 10 0,2 0-8 16,-1-1-3-16,3 2 3 0,-1-1-4 0,4-1-2 16,-4 1 4-16,5 0-1 0,0 0-2 0,2 5-2 15,0-6 2-15,-2 1 1 0,2 0 3 0,5 0 1 16,-5-2 0-16,3 0-4 0,0-1-3 0,7 1 1 16,0-1-5-16,2 1 7 0,-2-3 0 0,-5-1-11 15,8 1 11-15,-1-1-1 0,2 1 3 16,0 2-10-16,0-6 3 0,0 4 1 0,3-4 1 0,6 4 3 15,-4-1-5-15,0-1 1 0,0 0-3 0,-2-1 2 16,1 0-5-16,-2 2 10 0,5-3-4 0,-5 1-6 16,3-2 0-16,-3 5-3 0,1-4 8 0,-1 3-3 15,3-4 2-15,-1 5-2 0,-1-7-2 0,0 6 1 16,-2-2-2-16,1-2 1 0,-1 3-6 0,3-2 8 16,-4 1 0-16,0-1-4 0,1 2 2 0,3 1 0 0,-2-5-1 15,-1 0-1-15,0 5 0 0,3-5 0 0,1 1 0 16,0 0-1-16,-3-1-1 0,2-1-1 15,-2-1 1-15,2 0-2 0,-3 0 7 0,4-2-8 0,0 0 7 16,-3 2 3-16,3-4-3 0,2 1-1 0,0-1-2 16,0 3 2-16,1-3-3 0,-2 0 3 0,-1 0 1 15,1 0 1-15,1 1-2 0,0-1-2 16,-2 1-3-16,0 1 6 0,3-2-5 0,0 0 4 0,1 0-1 16,1 0 0-16,3 1 0 0,-2-1 4 0,-1 1-4 15,2-1-2-15,-2 3-9 0,2-3 12 0,-2 3-1 16,3-1 3-16,-2-2-3 0,3 0 2 0,-3 0-7 15,2 0 15-15,14 0-4 0,-17-2 4 0,1-1 0 16,2 0 3-16,-1 1 0 0,1-2 3 0,15 0 5 16,-3-3 1-16,4 2-1 0,1-3 1 0,-4 3-1 0,0 0-4 15,-1 3-3-15,-1-4-1 0,0 6-4 16,0-2 1-16,-11 1 0 0,2 0-2 0,-2-2-1 16,11 3-2-16,-13-1 2 0,-1 2 0 0,1-1-8 0,-3 0 6 15,2 0 0-15,-4 0 1 0,2-1-3 16,0 1 1-16,4-2-4 0,-2 0 2 0,1 1 1 15,0-3-3-15,1 3 1 0,12-7-2 0,3-1 1 16,0 0 5-16,-1-3-1 0,6 0-2 0,0-1 0 0,1 2-3 16,0-3 3-16,-4 1 1 0,2 4 3 0,-5-5-5 15,2 5 5-15,-1-2-7 0,1 4 7 0,-4 0-3 16,0 0-2-16,-10 4 1 0,-4-3-1 0,3 1 0 16,12 1 0-16,-15-1-1 0,3 2 3 0,-2 0-4 15,13-3-2-15,-14 1 5 0,13-3-3 0,-10 0-3 16,8-2 1-16,2-2-1 0,1-1 2 0,-12 5 1 15,15-7-2-15,0 0 4 0,-3-1-2 0,0 2-2 16,-13 3 4-16,11-1-3 0,-10-1 0 0,9-1-2 16,1 0 6-16,-13 4-6 0,0 0 2 0,2 1 2 15,-4-2 2-15,1 0-3 0,-2-1 1 0,1 2-2 16,2-1 0-16,-5 0-1 0,-3 2 4 0,4 0-7 16,0-4 6-16,2 2-1 0,-2 2 2 0,-4-4-4 15,4 0 3-15,2-2 3 0,-3 1-4 0,1 2 2 16,0-1-3-16,-1-3-3 0,1 0 3 0,1 0-1 15,-1 2 2-15,-1 0-3 0,3-2 2 0,-2 0-1 0,0-1 5 16,4 2-4-16,-4 0 0 0,0-1 2 16,0 4-2-16,0-3 3 0,-2 1-3 0,1 1-1 0,1 2 5 15,-4-2-6-15,5 1 3 0,-5 2 6 0,3-1-2 16,1-1-2-16,0 2 4 0,-1-3-1 0,-2 0-2 16,3-1-1-16,-3 2 1 0,2-3-2 0,-1 0-5 15,0 1 6-15,-2-2 2 0,-1 0-3 0,0-1 1 16,0 2-1-16,-3-2 1 0,-1 2-4 0,3-1 3 15,-3-1-5-15,-3 0 6 0,-1 5 1 0,-2-2-2 16,2-1-1-16,-4 0 1 0,-1 1-11 0,2 3 7 16,-3 0 5-16,0-1-5 0,-2 0 3 0,-2 4 1 15,-1-1-4-15,0 0 8 0,-1 1-6 0,-1 0 2 16,1 1-1-16,-2 2 3 0,0-4-2 0,1 5 0 16,-1-4 2-16,0 0-2 0,3-1-5 0,-2 2 7 15,-2 2-2-15,0 0-12 0,1 2 10 0,-2-4 2 0,-2 3-2 16,3 3 4-16,-3-6-6 0,4 5 7 15,-2-1-4-15,-3 3-7 0,1-5 10 0,-1 5-4 16,1-2 0-16,-1 2 6 0,0 0-10 0,0-5 7 0,0 5 1 16,0 0-2-16,0 0-2 0,0 0-2 0,0 0-1 15,0 0 3-15,-19 2-2 0,10 1-5 0,-6 1 6 16,2-1-2-16,-6 2 3 0,0 2-2 16,-3-2 1-16,-5 5-2 0,-1-2 6 0,3 1-2 15,-2 2 0-15,1-2-3 0,1 0 1 0,4-1 1 0,0-2 0 16,3 1-2-16,0 1 0 0,2-3 2 0,4 0 3 15,0-1-2-15,1 0 0 0,3-1 0 0,3-1 3 16,0 1-4-16,-2-2 3 0,5 1-1 0,2-2 1 16,-8 2-1-16,8-2-1 0,-5 0-2 0,5 0 7 15,0 0-6-15,0 0 1 0,0 0-1 0,19-4 6 16,-7 0-7-16,-1-1 3 0,7-1-4 0,4-1-1 16,3-3 8-16,2-1-3 0,-2 0-1 0,0 0 0 15,3-2 3-15,-1 3-10 0,-2-2 6 0,1 2 1 0,-7 3-7 16,0 3 11-16,0-2-8 0,-2 2 7 15,-3 1-7-15,-1 3 3 0,-3-2-1 0,3 2 0 16,-4-2 2-16,1 2-1 0,-2 0 3 0,-2 2-4 16,2 0-2-16,-3 1 3 0,3 2 1 0,-1 1 3 0,1 0-1 15,-3 6-4-15,-1 0 9 0,2 7 5 0,-3 5-3 16,-2 4 2-16,-1-1-3 0,-4 5 5 16,-2-2 0-16,1 3 3 0,0 0 1 0,-2-3-5 0,1 4-5 15,0-2-3-15,-2-3-15 0,0-3-38 0,2-1-57 16,-2-6-532-16,3-4 212 0,0-4 142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09:08:30.8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7495 3302 57 0,'0'0'86'0,"-1"-4"-18"0,1 4-6 15,0-4-2-15,0 4-11 0,0 0-6 0,0 0-1 16,0 0-8-16,3-2-1 0,-3 2-2 0,3-4 0 16,0 1-9-16,-3 3 0 0,5-5-12 0,-1 2 12 15,0 1-8-15,-4 2 6 0,6-5-1 0,-5 1-1 16,3 1-4-16,0 0 3 0,0-3 2 0,-1 3-7 16,0-2 13-16,5 1-9 0,-3-1 2 0,1-1 10 15,2 1-4-15,1-1 0 0,-1-1-7 0,1 1 8 16,0-1-3-16,-1 2 2 0,-1-2 1 0,2 2-14 15,1-1 9-15,2 0-4 0,-1 1 5 0,2-1-1 16,2-2 0-16,3 0-5 0,-2 2 7 0,1-5-5 16,2 4-5-16,-2 0-6 0,2-1-1 0,-2-3 5 15,5 4 4-15,-2-1-9 0,-1 0 2 0,2-1-5 16,4 0 3-16,-4-1 4 0,-1 2 7 0,4-1-10 16,-2 2 7-16,4-6-4 0,-7 6-8 0,8 0 8 15,-8-1-7-15,-1 1 2 0,3 0 1 0,1-3 3 16,-4 5-11-16,9-6 6 0,1 4-1 0,-1-3 1 15,-7 5-5-15,10-3 7 0,-5 1 2 0,-3 2-7 16,6-5 1-16,-1 5 8 0,-8-2-8 0,8-3 0 16,-9 6 8-16,3 0-1 0,-1-3-10 0,0 3 0 15,3-1-2-15,5-2 11 0,-8 3-10 0,6-1 2 16,-4 0-5-16,6 1 7 0,-1-3-5 0,-9 3 13 16,5 2-9-16,-1-3-4 0,-2 0 2 0,1 3 7 15,0-2-13-15,6 0 10 0,-9 0-2 16,4 2 0-16,-2-3 3 0,-1 3-3 0,3-4 6 0,-2 3-11 15,-2-4 10-15,3 3-8 0,-1-1-11 0,3 2 11 16,-5-2 7-16,1 1-4 0,2-2-4 0,-3 1 14 16,2 1-10-16,-3-1-2 0,2 2 1 0,-2-2 0 0,2-1 4 15,-3 3 3-15,2-2-8 0,0 1 4 0,0-3 1 16,1 3 5-16,0 0-2 0,0-3 8 0,0 4-8 16,1-1-4-16,0-1 1 0,1 2 0 0,0 1-1 15,1-3 3-15,6 3 0 0,-9-2-5 16,4-1 2-16,-2 2-2 0,7 0 0 0,-6-1 2 0,6-1-4 15,0 0 3-15,-1 2-6 0,-7-1 3 0,8-1 3 16,2 1-2-16,-4-2-1 0,3-1 4 0,1 4 1 16,-2-1-2-16,0-1-3 0,3 0 0 15,1 4 1-15,0-4 4 0,-1 0 3 0,2 1-5 0,-4 1-6 16,2-2 10-16,2 1-3 0,-3 2-3 0,-1-3 1 16,2 2 2-16,-2 1-5 0,3-3 0 0,-3 5 8 15,2 0-4-15,1-2-1 0,0 2-4 16,-3-2 3-16,5 1 3 0,-4 1-4 0,2-2 2 15,4 1-3-15,-4 0 4 0,0 0-7 0,0-1 5 0,1 4-3 16,0-1 8-16,3-2-10 0,0 1 6 0,-3 0 0 16,4-2-1-16,-3 4 1 0,2-4-3 0,0 2 6 15,1 2-1-15,0-1 0 0,1-2-2 0,2 2-1 16,-1-1-1-16,0 0 3 0,2 1-1 16,-3 0 1-16,13-1-9 15,-13 3 8-15,0-4-1 0,-1 2 0 0,-4-1-2 0,2 0 7 0,-1 3-5 0,-2-3 1 16,1 1 2-16,-2 2 1 0,-3-2-6 0,1 0 3 15,-7 2-4-15,1-2 1 0,4 2 5 0,-5-3 1 16,2 2 2-16,-4-1-7 0,11 3-1 0,-3-3 5 16,-1 3-2-16,1-1-2 0,2-2 1 0,-1 3 3 15,-1-2-6-15,4 1 7 0,-1 3 5 0,1-3-11 16,1 0 0-16,0 2 2 0,0-1-2 0,-1-1 3 16,5 0 4-16,-1-1-2 0,4 3 1 0,-3-1-8 15,-2 1 0-15,4-3 13 0,-2 6-7 0,4-4-6 16,-3 1 4-16,1 3 1 0,-2-3 1 0,2 0-2 15,-2 2 2-15,15 2-4 0,-14 0 5 0,10-1 0 16,-7-3-4-16,-4 5-1 0,14 1 6 0,-14-7-2 16,3 4 0-16,11 0-1 0,-14 0-2 0,-1-1 0 15,19 5 4-15,-19-5 1 0,3 0 5 0,11 1-8 16,-10-3-1-16,-2 5 2 0,14-1-1 0,-15-1 0 16,12 5 1-16,-8-5 1 0,-3-3 4 0,13 7-6 15,-14-6-3-15,3 1 2 0,-3 4 0 16,3-6 3-16,-2 5-1 0,13 1 0 15,-15-1-1-15,-3-3 6 0,4 6-9 0,0-3 6 0,1 0-6 0,-2 2 3 16,0-1-3-16,0-1 3 0,-1 4 1 0,0-4-1 16,2 1-1-16,-4 0 4 0,3 1-2 0,-1 2 1 15,-2-3 1-15,2 2-4 0,-1-3 1 0,0 2 1 16,1-1-2-16,-2-1 1 0,2 1 1 0,-2-1-5 16,0 2 5-16,-1 0-4 0,0-3 6 0,-1 1-2 15,-2 0 3-15,2 2 0 0,0 0-2 0,-2 1-2 16,-2-1-1-16,2-3 0 0,-1 1 3 0,0 0-4 15,-1 1 3-15,1 0 0 0,-4-2 5 0,2 3-1 16,-2 0 2-16,-3-3-8 0,4 2 6 0,1 0-12 16,-3 0 6-16,1 1-3 0,0 0 4 0,-4-3-1 15,4 4 3-15,0-2-4 0,0 1-1 0,3 1 1 16,-10-4 1-16,7 3 1 0,2 0 0 0,-8-5 3 16,1 4 2-16,0-1 0 0,8 1-5 0,-2 2 1 0,-2 0 1 15,-3-5-1-15,1 4 0 0,1 0-2 16,5 2-3-16,-3 1 4 0,0-4 3 0,-7-1 1 15,7 3-5-15,-5-5 2 0,8 5-1 0,-5-2-2 16,2 3 0-16,2-2 3 0,-7 0-7 0,0-4 9 16,0 3-1-16,6 4-4 0,-7-7 7 0,7 5-7 15,-6-2-1-15,8 0 0 0,-9-1 6 0,6 2 3 16,2 1 0-16,2-3-3 0,-3 3-1 0,1-3 1 16,3 3-4-16,-11-6-1 0,9 3 3 0,-3 2 2 0,-2-3-1 15,4 0 3-15,1 2-4 0,-8-2-2 16,6 0 4-16,-5-1-6 0,1 1 0 0,-2-2 6 15,-1 1-1-15,1 0-4 0,8 2 5 0,-8-2 0 16,1 2-3-16,1-4 3 0,-3 3-2 0,1-1 2 16,2 1 0-16,-2-2-5 0,1 0 15 0,2 1-3 0,-4-1-10 15,1 0 1-15,1 3-2 0,0-4 2 0,-4 2 1 16,1-1 0-16,0-2-7 0,-1 3 4 0,2-2 0 16,1 0-2-16,-6 0 7 0,5 0-3 15,-3 2 2-15,3 0-3 0,-1-4 0 0,-2 2-3 0,2 2 6 16,-1-4 2-16,1 4-2 0,-4-3-3 0,3 0-3 15,2 2 6-15,1 1-1 0,-8-4 2 0,5 1-5 16,2-1 2-16,-3 4-3 0,2-4 7 0,-3 0-6 16,-2 2 7-16,1-2-5 0,0 1-2 15,3 0-2-15,-5-1 2 0,0 0-3 0,-1-1 6 0,-3 0-1 16,1-1-2-16,0 0 2 0,-2 0-2 0,2 0 5 16,-4-1 3-16,2 1 5 0,-1-2 8 0,-5 0 11 15,5 2 2-15,-5-2 13 0,6 2 6 0,-6-2-6 16,0 0-6-16,0 0-1 0,4-6-4 15,-4 6-5-15,0 0-3 0,-1-7-1 0,1 7 0 0,-5-5-1 16,4 1-3-16,-3-1-4 0,0 0 0 16,-1 0-6-16,-1-1 2 0,0-2-1 0,-2 2-4 0,-1-4 2 15,2 3-1-15,1-1-1 0,-4-3-3 0,1 4-2 16,0-4 1-16,-1 5 2 0,-3-6 6 0,4 3-3 16,-1 1 0-16,-2 0-4 0,-2-4-4 0,5 4-1 15,0 0 2-15,-5-2-2 0,5 2 0 0,-1 1-1 16,-3 0 3-16,4 1-4 0,0-1-1 0,-1 1 2 15,2 0 0-15,1 0-1 0,1 1 2 0,1-1 3 16,-1 2-2-16,0 1-4 0,1-1 1 0,-1 1 1 16,4-1 3-16,-1 0-4 0,-1 3 4 0,-1-2-2 15,5 3 0-15,-3-1 0 0,3 1-3 0,-3-4-6 16,3 4 0-16,0 0 3 0,0 0-3 0,0 0 3 16,0 0 2-16,1 10 1 0,3-3-1 0,0-2-3 15,2-1 1-15,1 4 5 0,2 1-3 0,1 0 5 16,1 2-4-16,2 3 2 0,1-3 0 0,-1 3 0 15,6 4 1-15,-2-5-4 0,-2 2 3 0,2-3-1 16,3 5 5-16,-5-2-4 0,5 3-1 0,-6-5-2 16,-1-1 2-16,-1 1 0 0,0 1-3 0,-5-4 6 15,1 1-3-15,0-2 3 0,-2 2 1 0,-2 1 2 16,-4-2-2-16,0-2 6 0,0 2 2 0,-3 1 3 16,0-2 6-16,-4 0-1 0,-2 0 5 0,2 0 2 15,-8 0 2-15,-1 1-1 0,-4-2-2 0,-4 3-1 16,-1 2 1-16,3-6-4 0,-2 3-4 0,6-2 1 15,-5 0 1-15,3-1-5 0,-6 3-3 0,7-5-1 16,-2 4-12-16,2-4-30 0,3 0-39 0,-2 3-32 16,5-3-37-16,-5 0-54 0,0 0-491 0,3-1 227 15,-1-4 154-15</inkml:trace>
  <inkml:trace contextRef="#ctx0" brushRef="#br0" timeOffset="3492.25">6747 6640 11 0,'-3'-4'150'16,"-1"1"-10"-16,4-2-16 0,0 5-9 0,-4-7-7 15,2 5-11-15,-1-2-16 0,3 4-8 0,-1-4-2 16,1 4-7-16,-3-4-4 0,3 4-7 0,-1-4-1 15,1 4-4-15,0 0-6 0,0 0-8 0,0 0 4 16,0 0-9-16,0 0-2 0,0 0-4 0,0 0-4 16,0 0 0-16,0 0 0 0,0 0-5 0,0 0-6 0,4-3 5 15,-4 3-2-15,0 0 3 0,0 0-5 16,0 0 1-16,7 9-12 0,-4-6 10 0,0 0-1 16,-2 2 0-16,4-1 2 0,-1-1-1 0,2 2-7 0,-2 1 8 15,1 1-9-15,-1-2-1 0,2 3 9 16,0-1-10-16,2 2 12 0,-1 1-2 0,1-1-5 0,-1 1-2 15,3 0 3-15,-3 0-2 0,1-1 2 0,0 2-1 16,0 0 6-16,1 2-7 0,1 1 2 0,0-1 0 16,-2-3-4-16,1 3 4 0,4-1-4 15,-4 2-3-15,0-1 6 0,2-1 4 0,-2 3-2 0,3-1-3 16,-3-4-7-16,-3-1 5 0,4 2 7 0,0-2-9 16,2 4 4-16,-2-1 2 0,0-3-1 0,3 3-6 15,-1 1 6-15,0-3 2 0,0 3-6 0,1 2 2 16,0-5-1-16,-3-1 0 0,4 5-5 0,-1 2 7 15,-2-2-1-15,2 0 4 0,1-1-2 0,-4 0 0 16,0 0 2-16,0-3 0 0,1 2 0 0,0 1 2 0,-1-2-4 16,1 1-3-16,-2 0 6 0,3 1-4 15,-4-4-11-15,1 3 12 0,1-4-4 0,0 5 6 16,2-2-5-16,2 3 6 0,-4-5-1 0,2 1-2 16,2 1-4-16,-4 2 7 0,7 1-4 0,3 1 4 0,-3-1-2 15,-2-5-1-15,0 3-2 0,1-1 0 0,-2 1 4 16,0 0-2-16,1-1-5 0,-1-2-1 15,0 0 3-15,2 0 0 0,-1 1 3 0,-1 0-10 0,0-2 11 16,-1 3-3-16,3-2 4 0,-5-1 2 0,7 0-3 16,-3 2-7-16,0-3 0 0,1 3 0 0,1-1-8 15,0-1 14-15,1 1 0 0,1 2 0 0,-1-3 2 16,5 5-3-16,3-2 3 0,-7-3-3 0,0-1-2 16,8 4 2-16,-7-5-1 0,2 1 0 0,2 1 1 15,3-1 3-15,-5 0-10 0,4 0 10 0,-6-3 1 16,0 3 1-16,2-2 8 0,4 0-1 0,-5 0-1 15,6 3-4-15,-8-3-3 0,3-1 7 0,6 4-5 16,-1-3 2-16,-7 0-2 0,3 0 3 0,-1 0-1 16,4 0 1-16,-6 2-8 0,8-1 3 0,-1 0-3 15,1 2 4-15,-7-4-3 0,7 1 5 0,1 0 1 16,1 1-7-16,0-3 0 0,1 3 5 0,1-4-3 16,0 4 3-16,-2 0-1 0,2-3-5 0,2 1 2 0,-4 1 2 15,3 0-6-15,-2-1 6 0,4 0-4 0,-5 3 0 16,2-1 2-16,0-1 1 0,-3-2-1 0,6 4 0 15,0-2 5-15,-3-1-6 0,-1 4-1 0,1-2-3 16,0 0 4-16,3-1-2 0,-4 2 0 0,3-1-10 16,-3 2 15-16,0 0-4 0,3 0-2 0,-1 0 6 15,3-3-9-15,-3 2 7 0,2-1-5 0,-1-1 4 16,-1 2-3-16,3 1 2 0,-3-3 0 0,3 2-1 16,-4-1 2-16,6 0-2 0,-3 1 1 0,3 0-5 15,-1-2 6-15,3 2 0 0,-4 1 2 0,1-1-4 16,1 0 3-16,-1 0 0 0,3 1 0 0,-7 0-5 15,5-1-3-15,-2 0 3 0,1 2 0 0,-1-1 2 16,1 1-3-16,0-3 2 0,-1 3 1 0,-2-3 0 16,2 2-9-16,1 0 9 0,0-2-3 0,-5 0 7 15,5 0-2-15,-4 1-3 0,3 1 5 0,-3-1-6 16,3 1-9-16,1 0 7 0,2-1 7 0,-4-1-2 16,1 2-2-16,-4-3 1 0,5 4-2 0,-1-3 3 15,0 3 0-15,2-4 1 0,-1 2-3 0,0-2-1 0,-4 5-1 16,6-3 3-16,-3 0 0 0,1 0 2 0,-1 1-3 15,0-4 2-15,0 5-1 0,-1 0 1 0,-2 2-2 16,4-4 2-16,-3 0-4 0,2 0 5 0,1-1-3 16,-1 1 5-16,1 1-5 0,-1-1-8 0,-2 2 11 15,0-1-1-15,0-3-3 0,2 4 3 0,-3-1 1 16,-1-1 0-16,1 0-2 0,4-2-1 0,-5 4 3 16,3-1 2-16,-1-2-5 0,-2 0 0 15,1-1 3-15,-2 2-2 0,2 0 0 0,-2 0 1 0,1-1-2 16,0-1 6-16,1 0-6 0,-1-2 1 0,1 1 1 15,4 1 1-15,-1 0 6 0,0-4-1 0,-2 4 4 16,2 0-1-16,1-2-3 0,-1 1 3 0,0-1-1 16,-3 1-1-16,4 1 1 0,0 0-3 0,-1-2 5 15,2 1-4-15,-2-1-8 0,1-1 10 0,1 5-6 16,1-1 1-16,-1-4 4 0,-2 0-2 0,0 3-2 16,3-1 0-16,-3-1-1 0,0 1-2 0,1-1 3 0,14 2-3 15,-11-4 0-15,-2 3 0 0,2-3-1 0,-1 5 0 16,12-6-2-16,-1 5 3 0,-12-3 2 15,1 1-2-15,13-3 0 0,-13 3-3 0,13 2 2 16,-15-3 1-16,1 0-1 0,-1 1-2 0,4 0 2 0,-4 1 0 16,3 0 1-16,-1-1 0 0,11 3-3 0,4-1 0 15,-17-1 2-15,3-2 1 0,-3-1-2 0,2 1 2 16,1 1-2-16,1-2 2 0,-3 2-1 0,15-3-1 16,-15 0 0-16,0 0 3 0,13 0-5 0,-12 0 3 15,1 0-1-15,0-3 3 0,1-1-2 0,10 0 2 16,-11 2 0-16,1-1-2 0,10-6 3 0,3 5 2 15,-1-4 0-15,-14 4 0 0,13-2 1 0,-1-2-5 16,-9 4 3-16,8-3 0 0,2-3-1 0,1 3 0 16,-3 3-1-16,1-7 1 15,-13 7-2-15,-1-1 1 0,1-2-1 0,14 2 1 0,-13 1 2 0,0-4-1 16,-1 3-4-16,1 0 3 0,1 1 0 0,-3-1-3 16,0 1 4-16,0-1 3 0,-2 2-6 0,-2-1 3 0,0-1-5 15,3 1 3-15,0 0 3 0,2-4-5 16,-2 2 3-16,4 2-1 0,-3-4-2 0,2 0 1 0,-2-1-3 15,16 0 0-15,-15 0 3 0,-1 0-2 0,1 1 0 16,2-4 1-16,0 4-1 0,11-1 1 0,-3-3 3 16,-7 2-2-16,-4 3-2 0,13-5-2 0,-13 2 4 15,0 1-5-15,0 0 2 0,0 0-2 0,3 0 2 16,-2 0-1-16,1-2-1 0,12-2 5 0,-13 3-7 16,-1-1 6-16,14-3-2 0,-15 1-1 0,2 1 1 15,10-3 1-15,-13 5-1 0,5-3 2 0,-4 0 2 16,12-3-9-16,0-1 2 0,1-2 3 0,-14 7-3 15,1 0 6-15,-1-5-4 0,3 5 4 0,-3-3-4 16,15-3 3-16,0 0-2 0,-13 5-3 0,13-5 7 16,-14 6-2-16,11-9-3 0,-10 5 0 0,9-4-3 15,-13 4 5-15,1 0 0 0,-3 1 1 0,0-2 0 16,1-1 0-16,0 0-3 0,1 0 1 0,0-2-2 16,-3 4 4-16,-5 3-1 0,1-2 2 0,-8 3-3 15,2-4 1-15,-4 5-1 0,0 0-2 0,-2 0 5 16,-1-1-1-16,1-1 0 0,-1-1 3 0,0 4-6 15,-1-2 3-15,2 1 1 0,-1-2 0 0,1 1-1 16,-5 3 1-16,4-4-3 0,2 1-3 0,-2 2 5 0,1-2 2 16,-1 0-1-16,1 2-3 0,-4 3 1 0,3-5-1 15,1 2-1-15,-1 0 4 0,1-4-4 0,-4 7 3 16,4-4 0-16,0 0 0 0,-1 1-2 0,-3 0-2 16,3-2 5-16,-3 1-1 0,3-1 1 0,0 0-4 15,-2 0 4-15,1-1-7 0,-1 1 5 0,1-2 2 16,-2 1-1-16,3 1 3 0,-3 0-4 0,2 2 4 15,0-3-7-15,0 1 6 0,-2 1-3 0,3-3-1 16,0-1 1-16,1 0-1 0,-2 1 0 0,1-3 3 16,1 0-3-16,-1 3-2 0,0-1 1 0,-3 1-1 15,5 0 4-15,-4 1 1 0,-1-2-1 0,1 4 0 16,0-4 0-16,-1 5-3 0,-1-1 1 0,-2 1-4 16,1 1 6-16,3-3-2 0,0 3 0 0,2-2 2 0,-1 0-3 15,1-1 2-15,-4 4 1 0,5-3 1 0,-5 1-1 16,1-2-3-16,3 1 2 0,-7 3-5 15,1 0 7-15,0-2 0 0,0 1-1 0,-2 2 0 16,0 4 3-16,0-5-5 0,0 5 3 0,-1-1 0 0,-1-2 0 16,-1 4-1-16,2-1-1 0,-1 1 3 0,-1-2-4 15,-2 4 0-15,4-4 2 0,-1 2 2 16,-1-1-2-16,-2 3-3 0,6-4 2 0,-6 4 3 0,4-3-3 16,-4 3 0-16,3-2-1 0,-2-1-1 0,-1 3 2 15,4-5-3-15,-1 2 8 0,-3 3-1 0,3-6 0 16,-1 6-5-16,0-3 3 0,-2 3-1 0,5-7 5 15,-2 5-8-15,-3 2 3 0,4-3-1 0,-2 1-1 16,-2 2 0-16,4-5 1 0,1 2-4 0,-5 3 6 16,5-4-1-16,-2 1-1 0,0-1-2 0,1 2 3 0,-1-1 4 15,2 0-1-15,-1 1-1 0,1-3-2 16,-1 2-2-16,0 1 3 0,-3-1 1 0,4 1 0 16,-1 0-1-16,-3-2 0 0,-1 4-1 0,4-5 0 0,-1 2 1 15,-3 3-2-15,1-6 1 0,-1 6 1 16,1-4-1-16,-1 4-1 0,3-5 1 0,-3 5 2 15,1-4-2-15,-1 4 1 0,0 0-1 0,0 0-3 0,-1-5 1 16,1 5-1-16,0 0 2 0,0 0-2 0,-8-1-8 16,8 1 9-16,0 0-5 0,-15 3 3 0,6 1 4 15,-4-1-1-15,-3 4-2 0,5-2 6 0,-9 5-7 16,-7-1 2-16,8 1 3 0,-8 3-4 0,0-3 1 16,-2 1 3-16,-1 4 0 0,2-3 2 0,2-2-6 15,-1 2 3-15,0-3 1 0,2 0-2 0,5-1 4 16,2 1-1-16,3-4 1 0,-2 1-2 0,4 0 1 15,2-4 4-15,2 1-6 0,0-2 2 0,3 2 0 16,-1 1-2-16,2-4-2 0,1 2 8 0,4-2-1 16,-7 3 2-16,7-3 3 0,0 0-7 0,0 0 0 15,0 0 3-15,-7-7 0 0,7 7-3 0,4-6-3 16,1 2 2-16,2 0-2 0,3-5 0 0,0 3 0 16,8-7 0-16,5-1-2 0,0 0 1 0,1 1-4 0,3-1 5 15,2-3 0-15,-2 3 0 0,3 0 0 0,0 1 0 16,1 1 2-16,-3 1-4 0,2-1-1 0,-4 3 1 15,-5 1-1-15,0 2 1 0,-3 0 3 0,4 2-1 16,-3-1-2-16,-1 3 0 0,0 2-2 0,-5-3 3 16,1 6 0-16,-1-6 3 0,1 3 0 0,0 3-4 15,-1-3-7-15,-1 2 7 0,0-2-4 0,-1 3 3 16,0-2 3-16,-1 2-2 0,-4 0 1 0,2-1 1 16,-2 4-5-16,1 1 2 0,-1 0 7 0,-1 2-3 15,-4 4 4-15,3-1-1 0,-4 5-1 0,0 2-3 16,0 0 3-16,-2 1-3 0,-1 5 1 0,-2 0 5 15,-1 2-6-15,-1-2 3 0,1-7-2 0,-2 4-2 16,2 5 2-16,-1-8-1 0,1 7-19 0,1 0-60 16,1 0-96-16,-1-7-518 0,4-8 231 0,1-3 154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09:47:04.8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7365 5659 78 0,'-5'-7'120'16,"5"1"0"-16,-4-1-17 0,3-1 2 0,-2-1 7 16,-1 0-6-16,2 0-9 0,-5-2-11 0,6 2 24 0,-3-1-5 15,-5 2-9-15,4-1-8 0,0 0-1 0,-4 1-12 16,0 1-2-16,0-1 2 0,0 3-6 0,-2-2-6 16,-1 2-3-16,-5-1-2 0,1 2-16 0,-4 2 1 15,-1 2-7-15,-7 2 5 0,0-1 3 0,-5 3-7 16,2 6 2-16,-1-3-6 0,0 5 1 0,-2 1 2 15,-1 3 2-15,-10 4 0 0,2 7 1 0,3 2-2 16,1 2-3-16,2-1 2 0,-3 4 4 0,0-1-4 16,6 4-1-16,-1 1-7 0,6-2 2 0,6-4 1 15,-4 6-7-15,13-6-2 0,-8 10-2 0,6-12 0 16,6 2-1-16,3-1-4 0,-2-1-3 0,6-2 6 16,0-1-8-16,3-3-1 0,1-3-2 0,4 2 2 15,0-6 0-15,3 4 3 0,1 2-6 0,2-5 2 16,1-1-1-16,7 3 0 0,-5-7 1 0,11 3-3 15,-7-6 7-15,8 2-1 0,4-2-5 0,0-3-2 16,1-1 2-16,1-6 1 0,5-2-2 0,-3-2 0 16,0-1 3-16,3-7-2 0,1 4-1 0,8-11-1 15,-11 7-2-15,-2-6 3 0,0 1-2 0,-2-1 0 16,-2 1-3-16,-1-3 3 0,-1-4-2 0,0 2 6 0,-3-2-6 16,-2 0 1-16,-3 0-2 0,-1-1 1 15,-3-3 1-15,2 5-2 0,-6-6 2 0,-2 3-1 0,1 0-2 16,-1-1 3-16,-2 0-3 0,-1 1 0 0,3 2 1 15,-5-1 1-15,-3 7-1 0,3-2-3 0,0 6 3 16,1-3-3-16,-5 5 3 0,4-5-3 16,-3 3 3-16,-1 1 1 0,3 1-3 0,-1 2 2 0,1 2 0 15,-2-1 0-15,-1 3 1 0,0 0-1 0,0 2 0 16,0-1-2-16,3 1 0 0,-2 2-2 0,-1 2-2 16,0 0 3-16,0 0-3 0,9 10 0 0,-4-1 3 15,2 4 5-15,-1 5-3 0,2 5 0 0,-2 8-2 16,3-2 2-16,0 3 5 0,-2 3-1 0,0 2-2 15,3 7-1-15,-4-10 1 0,-2 0 2 0,-1-4-1 16,1 2 0-16,1-2-3 0,-3-2 1 0,1-1 0 16,3-3 2-16,-3-4 3 0,-1-1-7 0,1 0 4 15,0-2 1-15,-3-5 0 0,2 0-3 0,1-2-1 16,-2-3 2-16,0-2 4 0,1-1-1 0,0 0 3 0,-2-2 2 16,1 1 2-16,-1-3 2 0,0 0 3 15,3-13-6-15,-3 1 0 0,6-12-2 0,-2-7-1 16,1-3-2-16,3-15 3 0,2-2-3 0,-4-2-1 15,2-1 1-15,1 4-3 0,4 1 2 0,-3 1 2 0,-1 14 6 16,1 1 0-16,2 4-2 0,-4 4 8 0,-1 5-1 16,1 4-3-16,-2-1 0 0,2 3 0 15,-3 2 1-15,0 3-10 0,0 0-1 0,0 0 3 0,-2 4 2 16,-1-1-5-16,1 2-2 0,0 2-2 0,-3 2 2 16,8 0-2-16,-8 0 5 0,13 8 4 0,-4-1-1 15,1 7-1-15,-1 1 0 0,3 2-2 0,-2 1 2 16,0 6-2-16,3 1 2 0,-3 5 0 0,3-3-1 15,-5-1-2-15,2 0 3 0,0 1-4 0,-2 4 1 16,2-6-1-16,-2 1 3 0,-1 2-3 0,0 0 1 16,-1-2-1-16,-1 1 0 0,-1-1-5 0,-1 1 4 15,1-2-2-15,-2-1-22 0,-2-3-27 0,3 3-28 16,-5-6-39-16,0 1-30 0,-1-2-27 0,1-4-36 16,-2-1-39-16,-4 1-554 0,-1-5 266 0,0-2 180 15</inkml:trace>
  <inkml:trace contextRef="#ctx0" brushRef="#br0" timeOffset="156.02">7490 6277 40 0,'-4'-2'219'0,"2"-2"-23"0,2 4-24 16,-4-5-18-16,4 5-13 0,6-5-13 0,-2 3-12 15,3-8-15-15,4 7-11 0,3-7-6 0,4 3-11 0,1-2-25 16,8-2-42-16,1 2-46 0,3 0-44 15,-3 1-54-15,1 0-298 0,1 0 146 0,-1 1 96 16</inkml:trace>
  <inkml:trace contextRef="#ctx0" brushRef="#br0" timeOffset="648.98">8141 5971 57 0,'0'0'248'0,"2"-3"-25"0,-2 3-25 0,0 0-15 16,0-4-23-16,0 4-16 0,0 0-14 0,0 0-12 16,0 0-7-16,0 0-12 0,0 14-7 0,0-4-5 15,1 1-6-15,-1 2-7 0,3 7-3 0,-2 5-12 16,4 0-1-16,-5 3-7 0,2-5-3 0,0 6-6 16,-1-5-3-16,-1-6-5 0,2 2-6 0,-2-1-1 15,0-2-3-15,1-2-4 0,0-1-1 0,1-5-2 16,0-3 5-16,-2 1-6 0,1-1-1 0,1-2-2 15,-1-1 4-15,0 0-2 0,-1-3-1 0,0 0 1 16,0 0-4-16,-2-20-2 0,0 4 4 0,2-12-10 16,0-1 4-16,0-5 0 0,0-2 1 0,2-14-4 15,-1 6 5-15,0 10 2 0,3 1 0 0,0 0 6 16,0 5-2-16,2-2 1 0,-5 2 7 0,7 3 10 16,-4 6 0-16,1 0-1 0,4 4-8 0,-4-2 2 15,3 3-3-15,2-3-1 0,0 2-3 0,-2 5-1 0,1 1-4 16,0 0 1-16,-2 1 0 0,1 1-3 15,2 2 0-15,0 2-4 0,-2 1 0 0,0 2-1 0,-2 1 0 16,3-1-1-16,-2 1 4 0,-1 4-2 0,-1 0-1 16,0 0 4-16,1 3-7 0,-3-2-1 15,1 3 0-15,-3-1 2 0,-1 4 0 0,0 0-7 0,-1 0 7 16,-2 5-2-16,-2 0 1 0,-7 3 1 0,-3 4-5 16,0-2 2-16,-2-1-5 0,0 4-16 0,-1-3-18 15,-1-1-46-15,1 2-28 0,1-2-24 0,2-2-26 16,5-3-24-16,0-1-35 0,3-2-542 0,1-4 254 15,3-4 168-15</inkml:trace>
  <inkml:trace contextRef="#ctx0" brushRef="#br0" timeOffset="1351.9">8502 5854 165 0,'5'-2'157'0,"-2"2"-17"15,-3 0-17-15,0 0-10 0,14 5-1 0,-10 2-13 16,0 0-1-16,-1 5 0 0,0 0-5 0,0 5-2 16,0 0-16-16,0 10-6 0,-3-2-6 0,1-4-5 0,-1 3 1 15,-1 3-13-15,1-1-3 0,0 0-6 0,0-6-4 16,2-2-1-16,-2 3-1 0,2-4-5 16,-2-6-1-16,0 1-8 0,0-1 3 0,1-5-3 15,-1 0 0-15,1-1 1 0,1-1-3 0,-1-1 8 0,-1 1 14 16,0-4 2-16,0 0-3 0,0 0 0 15,0-21-7-15,1 3 1 0,0-7-6 0,-1-5 3 16,2-5-1-16,-1 0-3 0,2 1 8 0,-1-1 0 0,3 2 13 16,1 2 0-16,0-2 3 0,0 6-6 0,1 3 13 15,-4 7-3-15,3 0-10 0,-2 3-3 0,0 3-2 16,0 2-7-16,0-3-3 0,1 7-2 0,-1 0-4 16,1 0-3-16,0 2-1 0,4 1-4 0,-4 2 2 15,7 2-2-15,-1 1 0 0,0 5-2 0,0-2 1 16,0 9-2-16,2 0-1 0,0 1 0 0,-1 7-2 15,-1 1 2-15,-6 2-3 0,2 0 5 0,-5-3-8 16,-1 5 1-16,1-1 1 0,-4-2-2 0,0 0 1 16,-2-3-2-16,1-4 4 0,2-1-5 0,-2-3 1 15,1-3 1-15,-2-2 2 0,0-1 0 0,3-2 5 16,1-1-1-16,-1-2-3 0,-3-1 4 0,4-2-2 16,0 0-3-16,-8-10 5 0,4-2-7 0,2-5-2 15,2-10 2-15,-1-1-1 0,1-4 0 0,0 3-2 16,3 0 2-16,-1 0-1 0,2 0 2 0,-1 2-2 0,1 10-2 15,0-1 6-15,0 2-4 0,1 4 1 16,-1-4 2-16,1 5 2 0,0 0 3 0,2 3-8 16,-1-1 1-16,1 3 2 0,1 0-3 0,-1 0 4 15,0 1-6-15,3 4 4 0,2 0-4 0,-6-2 4 0,7 7-1 16,-4-2 3-16,0 3 3 0,1 5-3 0,-1-3 4 16,2 4-2-16,-1 4 2 0,-1 0 0 15,-3 3 0-15,0-2 1 0,1 2-1 0,-2 6 4 0,-3-6-4 16,1 1 1-16,-3-2-1 0,0 3-1 0,-1 4 0 15,-2 0 0-15,1-4-5 0,-2 3 3 0,-1-5 1 16,0 3-5-16,-1-1 2 0,0-2-10 0,0-5-5 16,-2 7-15-16,2-3-36 0,-1-4-21 0,2 0-33 15,1-3-30-15,3-3-38 0,-4-2-29 0,4 0-600 16,1-5 270-16,0 0 182 0</inkml:trace>
  <inkml:trace contextRef="#ctx0" brushRef="#br0" timeOffset="1756.02">9261 5982 153 0,'0'0'203'0,"0"0"-9"0,0 0-3 16,0 0-9-16,0 0-5 0,0 0-7 15,0 0-12-15,0 0-12 0,0 0-19 0,-5-7-8 0,5 7-13 16,13-9-10-16,-6 7-10 0,5-1-7 0,-3-3-10 16,5 0-8-16,0 3-5 0,0-4-6 0,4 2-4 15,-1 0-4-15,-4 3-5 0,-1-4-3 0,1 5-6 16,5-5-2-16,-7 4-5 0,2-1-19 0,-1 2-23 16,-1-3-25-16,1 3-28 0,-2-2-27 0,-4 6-44 15,2-3-15-15,1 2-23 0,-7 3-460 0,1 0 213 16,-3 4 144-16</inkml:trace>
  <inkml:trace contextRef="#ctx0" brushRef="#br0" timeOffset="2120.06">9306 6188 132 0,'-5'3'185'0,"5"-3"-6"16,0 0-2-16,0 0-8 0,0 0-6 0,0 0-8 15,0 0-2-15,0 0-14 0,0 0-12 16,0 0-11-16,0 0-14 0,0 0-5 0,18-12-11 0,-9 8-8 16,2 0-10-16,2-1-4 0,2 1-4 0,2-1-8 15,1-2-4-15,-2 2 0 0,2 3-6 16,0-1-5-16,0-4-1 0,-3 6 4 0,2-3-1 16,-3 1-2-16,-1-4 8 0,-3 5-7 0,4 0 3 0,-2-1 2 15,-1 0-6-15,-3 1 0 0,-1 1-1 0,-1-3 1 16,0 2 2-16,0 2 5 0,-6 0-1 0,8-3 5 15,-8 3-8-15,5 0-2 0,-5 0-4 0,0 0-2 16,0 0-6-16,8 0-2 0,-8 0-2 0,0 0-5 16,0 0-3-16,0 0 0 0,0 0-2 0,0 0-5 15,0 0-10-15,0 0-27 0,0 0-42 0,0 0-53 16,-14 9-56-16,7-5-49 0,-2 1-690 0,-2-1 308 16,-2 3 204-16</inkml:trace>
  <inkml:trace contextRef="#ctx0" brushRef="#br0" timeOffset="3146.68">8304 6817 101 0,'-4'-5'175'16,"2"-3"-10"-16,1 4-25 0,-2 0-9 0,2-1-17 15,-2 2-10-15,2 1-15 0,1 2-8 0,0 0-9 16,0 0-6-16,0 0-8 0,0 0 0 0,4 24-2 15,0 0-2-15,2 7 27 0,-1 2-2 0,3 18-8 16,-2 0-7-16,-1 5-9 0,-2 0 0 0,2 0-3 0,-3 0-4 16,0-1-5-16,0-1-6 0,-2-1-7 15,3-3 0-15,-2-1-5 0,4 2 7 0,-5-4-6 16,3-12-2-16,1 11-4 0,-2 0-1 0,1-10-2 0,0 10 2 16,1-11-7-16,-3-1 2 0,3 1-2 0,-1 0-7 15,2-3 5-15,-2-1-31 0,-1-1-39 0,2-3-31 16,-4-9-37-16,5-2-54 0,-9 1-440 0,3-8 208 15,1-3 138-15</inkml:trace>
  <inkml:trace contextRef="#ctx0" brushRef="#br0" timeOffset="3627.79">9035 7000 84 0,'-11'-1'121'0,"11"1"-14"0,-15 6-14 0,4 0-6 0,-2-1-11 16,-6 2-3-16,-4 5-8 0,-4 0-4 0,2 2-3 15,-2-1-5-15,0 2-8 0,0-1-3 0,3 0-9 16,1-2-6-16,4 0 2 0,0-3-1 15,2-2-1-15,-1 2-6 0,8-3 3 0,1-1 2 0,0 0-1 16,1-2 2-16,3 0 2 0,1-1 4 0,-1 0-10 16,0-1 3-16,5-1-7 0,-5 2-2 0,5-2 3 15,-3 4 0-15,3-4-7 0,0 0-1 0,0 0 1 16,0 0 2-16,0 0 3 0,0 0-7 0,-2 3 3 16,2-3-8-16,0 0 2 0,0 0 2 0,1 5 16 15,3 2 4-15,-4-1 3 0,4 2-3 0,-3 3 0 16,4 3 17-16,-1 6 2 0,-3 3-5 0,3 2-1 15,-3 1-5-15,3 1-3 0,0 5-3 0,-1-5-12 16,-2 4 7-16,-1-3-3 0,0 2-4 0,1 1 5 0,4-2-3 16,-5 0-7-16,3 0 1 0,-3-1 3 0,0-2-4 15,1 0 0-15,-1 0-3 0,0-3-2 16,0-2 2-16,3-4-4 0,-6 3 0 0,3 1-3 16,0-1 3-16,0-2-6 0,-1 2-32 0,-2-3-44 0,3-6-34 15,0 2-59-15,-2-2-461 0,2-1 210 0,0-4 140 16</inkml:trace>
  <inkml:trace contextRef="#ctx0" brushRef="#br0" timeOffset="4115.21">9021 7821 191 0,'5'0'200'0,"-1"3"-21"15,1 0-20-15,0 0-24 0,-1 0-6 0,1 3-10 16,0-5-12-16,4 4-12 0,0-1-10 0,0 0-6 16,-4-1-6-16,8-1-8 0,-3 0-4 0,2-1-1 15,7 1-10-15,-3-2-2 0,2-1-3 0,0-1-4 16,-1 0-2-16,-3 0-3 0,3-5-5 0,-1-1-1 16,-2 2-5-16,0-5 2 0,-1-1-2 0,1 0-3 0,-5-3-5 15,0 1 2-15,0-4-2 0,-4-7-4 0,-2 5-3 16,-2 2 2-16,0 2 1 0,-2-1 7 0,-3 0 5 15,0 9 7-15,-3-2 2 0,-1 3-6 0,0 0-3 16,-6 2-5-16,4 2 0 0,-10 2 2 0,2 1-2 16,-2 1 1-16,0 5-1 0,-4 3 0 0,-1 5 4 15,2 4-2-15,-1 3 0 0,5 1-1 0,-3 6-2 16,4-2-2-16,4 1-1 0,3-1 0 0,-2 4 0 16,3-1-1-16,2 0 0 0,4 0 0 0,2 0 0 15,3-2-1-15,-2 1 0 0,6-1 4 0,0-3 2 16,0 1 0-16,3-7-5 0,2 0 2 0,4-3 7 15,-4 0-3-15,5 2 0 0,5 0-1 0,0 0-2 16,7-4 1-16,-2-2-2 0,2-1 0 0,1-4 0 16,0 0-1-16,3-5-6 0,0-1 2 0,-2 0-8 15,3-3-2-15,-1-1-5 0,-1-2-15 0,1-1-17 16,1-3-35-16,-4-1-15 0,2 0-36 0,-3-1-29 16,-1-5-30-16,-1-1-59 0,-9 4-505 0,4-7 248 0,-3 1 164 15</inkml:trace>
  <inkml:trace contextRef="#ctx0" brushRef="#br0" timeOffset="5560.8">7801 8702 55 0,'-17'-14'237'0,"-1"2"-27"0,-4 4-34 0,-4 1-19 15,-2 3-16-15,-1 0-12 0,4 5-17 0,3 4-6 16,-6 0-8-16,1 0-3 0,-5 4-9 0,3 3-8 15,1 5 0-15,1 2-8 0,0 3-4 0,-6 12-1 16,-2 5-1-16,6 4-5 0,0 2-5 0,3 2 0 16,3 4-8-16,1-2-1 0,6 5-1 0,3 0-6 15,1-5-4-15,6-1-13 0,2-11 6 0,4 9-6 16,4-13 3-16,2 1-6 0,2 0 0 0,4-7-2 16,3 4 0-16,-1-7-2 0,5 0 1 0,2-5-1 15,4-2-1-15,-1-1-3 0,3-5 1 0,4-6-5 0,2-2 2 16,0-3-2-16,2-3-1 0,-2-9-3 15,-1 3-5-15,0-8-1 0,10-10-10 0,0 0 0 0,-6-7-2 16,1-2 1-16,-5-1 1 0,-4-2 2 16,-1 1 4-16,-7 12-3 0,-3-1 6 0,0 5-2 0,-7 5 0 15,-2 2 12-15,-2 6 6 0,-1 0 0 16,-2 4-3-16,-1-2 0 0,0 4-1 0,-1 1-8 16,-1 2 4-16,0 0 5 0,0 0-4 0,2 17 7 0,-5-4 2 15,0 3 6-15,-5 10-2 0,4 0 0 0,-2 1-3 16,2 1 1-16,1 0-3 0,-1 0 0 0,4-3-5 15,0-6 0-15,2-1 0 0,2-1-2 0,1-2-1 16,0-2 7-16,2-4-3 0,0 0-2 0,2-4 3 16,-1 2-2-16,1-2 0 0,2-5-1 0,-1-3 2 15,2-2-3-15,3-7 1 0,3-9-3 0,0-1-5 16,1-10-3-16,-2 1 4 0,2-18-4 0,-1-1 4 16,-3 4-2-16,-3-4 3 0,-3 13-2 0,-4 5 1 15,-3 5-1-15,0 1 4 0,-5 7 1 0,-1 7 15 16,-2 2-2-16,-2 5-1 0,-2 1-2 0,-4 4-3 15,-4 6-2-15,-9 7 1 0,2 6-2 0,-6 3 1 16,-5 11-4-16,0 1 2 0,12-7-3 0,1-1 1 16,5 0-1-16,2-3 0 0,4-4 1 0,6-2-5 0,1-2-1 15,2-1 4-15,6-4-7 0,-2-2 7 0,4 1 1 16,4-4 0-16,0 0-2 0,5-1 0 0,3-4-2 16,3-2 0-16,-1-5 1 0,8-5 0 0,2-2-1 15,1-2 1-15,-2-3 0 0,0-2-2 0,-1 3 2 16,0-2-2-16,-2 2 2 0,-2 3-1 0,-5 5-1 15,-4 2 2-15,4 2-1 0,-8 4-2 0,4 2 1 16,-1 4-3-16,0 0 4 0,1 7-2 0,2 4 0 16,1 6 0-16,-5-1 3 0,0 4-3 0,-1 7 1 15,0-4 3-15,-4 0 1 0,0 1-1 0,0-3-2 16,0 3 5-16,2-3 0 0,-2-6-5 0,0-2 4 16,2 0-2-16,-1-2 0 0,-2-6 1 0,2 1-1 15,2-5 1-15,3 0 1 0,0-5 2 0,-3-3-2 16,8-2 1-16,0-6 3 0,3-7-2 0,1-6 1 0,0-4-2 15,6-14-8-15,0-5 7 0,-4-3-4 16,2-3 5-16,-3-2-2 0,-6 1 9 0,2 0 14 16,-3 2 2-16,1 2 6 0,-3 6 6 0,-6 12 3 0,-2 5 2 15,-1 2 1-15,-2 10 1 0,-2 3-4 0,0 1-2 16,-1 4-2-16,2 2-6 0,-2 0-5 0,0 1-6 16,0 4-7-16,0 0 7 0,0 0 1 0,-6 19-7 15,3-4 2-15,-3 4-6 0,3 5 3 0,-2 7-5 16,3 1-1-16,2 4 0 0,2-3 2 0,5 14-9 15,2-1-8-15,0-12-17 0,5 14-21 0,-1-4-32 16,2-10-37-16,-2 0-49 0,0-5-31 0,2 0-32 16,-4-5-703-16,-4-9 309 0,-4-3 206 0</inkml:trace>
  <inkml:trace contextRef="#ctx0" brushRef="#br0" timeOffset="5716.46">8570 9273 130 0,'-10'-13'315'0,"3"2"-28"15,1 4-34-15,1-3-26 0,5 4-25 0,7-2-26 0,6-1-21 16,11-4-34-16,8 0-17 0,18-6-19 16,3 0-20-16,4 5-25 0,3-3-24 0,3 2-22 15,0 1-33-15,-1 1-35 0,30-1-31 0,-28 5-49 0,-2 2-446 16,-4 1 200-16,4-1 134 0</inkml:trace>
  <inkml:trace contextRef="#ctx0" brushRef="#br0" timeOffset="6404.5">9698 8953 14 0,'-7'-1'281'0,"-2"1"-32"15,-3 1-26-15,-1 2-22 0,0 2-18 0,2-1-20 16,1 1-17-16,0 6-15 0,-2 1-11 0,3 5-13 16,1 0-11-16,2 2-11 0,-1 7-6 0,4 1-3 15,-1 5-12-15,4-6-5 0,3 3-5 0,-2-2-7 16,5 0-3-16,3-2-6 0,-1-5-7 0,1-2-9 15,1-4-13-15,2-2-11 0,0-2-12 0,6-2-9 16,-7-5-12-16,4-3-4 0,0-7-9 0,4-2-2 16,4-6-8-16,-2-5-3 0,-1-3-7 0,-2-4 5 15,6-14 7-15,-10 9-1 0,5-11 7 0,-7 9 6 16,-2 3 14-16,-3-1 13 0,-2 3 12 0,-3 3 12 16,-2-1 13-16,-2 10 11 0,-1 0 13 0,-2 6 0 15,0 1-2-15,-1 2-8 0,0 1 3 0,1 2-5 16,-2 3-3-16,0 0-3 0,2 2-4 0,5 0-5 0,-10 4 0 15,5-1 1-15,-1 3-1 0,2-1-8 0,1 3 1 16,-2-3-3-16,4 2 1 0,1-2-1 0,1 0 2 16,2-1-4-16,0 0 3 0,3-3-3 15,2-1-2-15,4-2 3 0,0-3 1 0,5-5-1 0,6-4-5 16,-1-5-7-16,-1-3 3 0,0-5-7 16,2-4 2-16,9-10 0 0,-4 1-1 0,-5-3 1 0,-7 12 11 15,-2-3 2-15,0 2 9 0,-4 6 0 0,-4 7 11 16,-2 1 15-16,-2 7 8 0,1 1 5 0,-2 0-8 15,-1 5-5-15,-1 1-7 0,1 1 1 0,0 3-8 16,0 0 1-16,-12 16-2 0,-1 8 6 0,0 6 1 16,-2 14-1-16,-6 2 2 0,3 4-6 0,2 4 5 15,4 1-3-15,2 1 2 0,4 2-2 0,-1 0 3 16,2 30-7-16,1-28 2 0,4 20-4 16,0-22 2-16,4 4-4 0,4 18-1 0,-3-21 0 0,9-6-3 15,-3 0 0-15,0-2-7 0,1-2 3 0,-3-14-5 0,-1-1 4 16,1-1-4-16,-5-2-2 0,0-2-3 15,-1-3 5-15,-1-5-4 0,-2-1 5 0,-3-1 1 0,2-4-2 16,-6 2 5-16,1-5 0 0,-1 0 4 16,-3-3 6-16,1-1-1 0,-2-3 8 0,0-3-1 15,-2-2 8-15,0-4-5 0,3-2 0 0,-7-3-4 0,0-3-3 16,2-1 0-16,5-2-3 0,-7-6-7 0,3-1 3 16,4 3-6-16,4-5-11 0,1-3-22 0,5-2-24 15,1-2-22-15,4-1-19 0,2-2-24 0,5 1-23 16,11-9-28-16,4-4-26 0,5 4-24 0,1 2-24 15,3-3-582-15,-2 2 273 0,1 3 180 0</inkml:trace>
  <inkml:trace contextRef="#ctx0" brushRef="#br0" timeOffset="6764.71">10567 8819 135 0,'4'-1'277'0,"0"-1"-31"16,-4 2-23-16,6 5-21 0,-5 5-21 0,2-1-18 15,-2 3-15-15,2 7-15 0,-3 0-9 0,1 6-12 16,-1 2-9-16,0-1-8 0,-1 1-7 0,1 2-8 0,-4-4-11 16,1-6-4-16,-3 7-5 0,2 3-8 15,3-9-2-15,-2 6-7 0,2-7-3 0,-3-4-4 16,3-3-4-16,1-1-2 0,-3-5 1 0,3 1-9 0,0-2 4 16,-1 0 5-16,1-2-3 0,0-3-3 0,0 0 1 15,-2-22-3-15,0-4 1 0,1-4-4 0,1-4-5 16,-1-14 2-16,-3-8-4 0,4 1 4 0,0-8 0 15,-2-20 2-15,2 26 2 0,2-26 2 0,3 29 1 16,-2-2 10-16,4 6-3 0,2 0 3 0,4 4-3 16,-7 15-5-16,6 1 1 0,-2 3-1 0,3 4-5 15,2 3-3-15,2-2-4 0,1 4 0 0,-3 4-5 16,9 0-6-16,-6 2-17 0,7 3-22 0,4 1-24 16,-10 1-22-16,13 4-36 0,-4 1-26 0,-7 5-42 15,-2 1-18-15,-1 3-681 0,-8 1 295 0,1 4 196 16</inkml:trace>
  <inkml:trace contextRef="#ctx0" brushRef="#br0" timeOffset="6916.76">10591 8772 143 0,'0'0'254'0,"0"0"-28"0,0 0-27 0,0 0-19 0,0 0-20 15,31-9-25-15,-12 2-25 0,8-1-9 0,1-2-15 16,2-1-18-16,-1 8-30 0,-1-1-24 0,-5 4-30 15,5 4-21-15,-6-1-31 0,-4 6-29 0,-2 3-403 16,-7 3 168-16,-1 0 110 0</inkml:trace>
  <inkml:trace contextRef="#ctx0" brushRef="#br0" timeOffset="8281.65">10682 9183 183 0,'-5'6'211'0,"5"-3"-25"0,4 1-18 16,0-2-16-16,2 1-17 0,4-1-14 0,3-2-9 15,6 0-15-15,1-5-7 0,10-1-8 0,2-3-10 16,4-2-4-16,1-1-8 0,10-3-2 0,-11 3-10 16,13-7-8-16,-15 2-3 0,16-4-16 0,-5 1 12 0,-11 3-14 15,12-8-6-15,-14 9-11 0,-1-6-10 0,-2 0-5 16,-5 0-1-16,-6 3-5 0,0-2 8 16,-9 4-2-16,-2 0 1 0,-3 2 3 0,-4 3 4 0,-1 0 2 15,-8 4 11-15,-1-1-5 0,-8 4-1 0,-8 2 10 16,-5 3 3-16,-1 0 14 0,0 7 6 0,0 3 3 15,3-2 0-15,-2 4 4 0,8-1-5 0,-2 1-3 16,9 1-5-16,3 0-3 0,-1 1 1 0,8 3 0 16,-2 0 1-16,0 2 0 0,7 0-5 0,5 8-3 15,1 1 1-15,0-2 1 0,7 3-2 0,-1 1 1 16,5 1-4-16,7 15-3 0,-1-3 2 0,-5-12 0 16,6 12 0-16,0-1-4 0,-11-9-5 0,8 11 7 15,-7-10-5-15,-6 1-1 0,1 0-2 0,-3 2-3 16,-2 8 1-16,-3-11 0 0,-4 2-4 0,-1-1 3 15,-3-2 0-15,-1-4-3 0,3 2 7 0,-2-6 0 16,0-6-11-16,2-2 7 0,2-7-3 0,3-2 8 16,-4 0-1-16,4-4 2 0,-2-1 5 0,3-3 2 0,0 0 1 15,0 0-4-15,0-19-4 0,3 2 0 0,3-9-1 16,3-5-3-16,1-4-2 0,7-18-5 16,2-2-3-16,5-28-1 0,2 6-2 0,-8 19-5 15,11-29 5-15,2 7-7 0,-2 2 1 0,2 0 7 0,-12 29 2 16,-1 2 0-16,-3 13 10 0,-2 2 9 15,0 5 6-15,-3 5 2 0,-2 6-2 0,-4 5-1 16,1 3 1-16,-3 3-2 0,-1 0-5 0,1 3-2 0,-2 2 2 16,0 0 4-16,0 19-3 0,-3-3 2 0,-1 2 0 15,1 10 1-15,-4 2 0 0,1 0-4 0,2 1 0 16,-3-1 1-16,4-1-2 0,-2-1-3 0,2 3 0 16,3-6-3-16,-1-6 0 0,2-2 2 0,3-5-4 15,0-5 2-15,2 4-1 0,0-5-3 0,2 1-2 16,4-6-6-16,-1 1-5 0,2-7-6 0,5 0-5 15,0-5 0-15,2-6 0 0,3-6 1 0,0-2 4 16,1-4 3-16,7-11 0 0,-2 0-1 0,-8 11 10 16,-3 2 3-16,0-1 7 0,-3 3 11 0,-5 7 8 15,0 3 9-15,-2 5 7 0,-4 1 2 0,1 3-5 16,-4-2-7-16,2 2-2 0,-2 3-6 0,-1 2 1 16,0 0-4-16,0 0-3 0,0 0 5 0,2 15-5 15,-4-7-2-15,-2 2-2 0,3 5 2 0,-3-4-2 16,0 4-3-16,3 0 1 0,-1 4-3 0,2-7-1 15,0-1-5-15,0-2 2 0,-2 1-2 0,4 0-2 16,0-4-9-16,-1 0-3 0,2-4 1 0,2 1-5 16,-1-2 1-16,-4-1-6 0,19-8-5 0,-5 0 1 0,4-2 1 15,4-7-2-15,-3 0 5 0,5-1 1 0,-2 1 2 16,-7 4 5-16,1-2 8 0,-4 4-3 16,-2 3 3-16,0 1 1 0,-4 4 0 0,-1-2-5 0,-1 3 4 15,2-1-2-15,-6 3 6 0,10 3 1 0,-3 2-1 16,-3 2-1-16,-3 2 3 0,4 1-2 0,-1 6 2 15,-3 0 2-15,-1 2-5 0,4 0 4 0,-4-1-2 16,1 2 4-16,3-4-2 0,-4-1-2 0,4-6 0 16,0 1-2-16,0-2-4 0,1-2 4 0,1-1 1 15,1-4-4-15,-1 0 2 0,3-1-6 0,6-10 1 16,-1 1-3-16,3-3 5 0,2-11 2 0,0-1 1 16,0-1 4-16,-2-3 6 0,6-15 2 0,0 1 3 15,-5-6 3-15,1-1-2 0,0 0 3 0,-5 0-4 16,-1-1 19-16,-1 5 9 0,-6 14 8 0,-1 2 22 0,3 1 1 15,-5 9 20-15,-1 10 12 0,-1-1-19 16,-1 3-5-16,0 3-8 0,0 3-8 16,0 2-6-16,0 0-7 0,-9 14-2 0,-4 8-6 0,2 9-3 0,-7 13-5 15,-1 0-1-15,2 4-5 0,2-1 12 0,2 0-17 16,4-12 3-16,-2 12-10 0,3-14 0 0,4 1 1 16,5-1-10-16,2-4-10 0,-2-1-6 0,7-8-1 15,2-5-5-15,3-2-5 0,2-1-8 0,2-3 1 16,3-2 1-16,2-4-1 0,-3-3-6 0,2-3-6 15,9-4-1-15,1-3 5 0,-7-1 1 0,3-2 3 16,-2-1 4-16,-1-3 0 0,-6 7 6 0,0-1 3 16,-2 3 4-16,-4 0 3 0,0 3 2 0,-1 1-2 15,-4 1-1-15,2 2 3 0,0 4 8 0,0 5 5 16,1-3 3-16,-5 7 5 0,4 5-3 0,-1 0 2 16,2 9-3-16,-1-2 4 0,-5 3-7 0,2 2 4 15,-3 2-5-15,1 1 8 0,1-2-4 16,-1 1 0-16,-3 1-6 0,-1-4 4 0,3 1-2 0,-1-2-1 15,-1 1-4-15,-1-3 0 0,0 2 3 0,-1-6-1 16,-4-1-1-16,1 4 4 0,2-4-2 0,-6 3 5 16,4-3-6-16,-5 0 11 0,0-2 0 0,-1-1 1 0,1-2 0 15,-3 0 4-15,0-2-3 0,0-2-9 0,-3 0 8 16,3-2-2-16,3-3 0 0,-1-1-8 16,4-3-25-16,1 1-30 0,1-3-24 0,4 0-26 0,0 0-44 15,6-15-42-15,15-4-36 0,3-5-73 0,13-10-619 16,3-7 305-16,21-19 204 0</inkml:trace>
  <inkml:trace contextRef="#ctx0" brushRef="#br0" timeOffset="8441.23">13996 8797 261 0,'0'0'344'0,"5"0"-39"0,-5 0-32 0,0 0-37 0,7 0-42 15,-7 0-29-15,9 0-32 0,-2-3-39 0,-1 3-33 16,5-4-39-16,1 1-36 0,1 1-40 16,1-2-49-16,3 1-43 0,-6 0-445 0,1-2 197 0,-6 5 132 15</inkml:trace>
  <inkml:trace contextRef="#ctx0" brushRef="#br0" timeOffset="8548.94">14044 8932 253 0,'0'5'232'16,"-5"1"-30"-16,5 0-15 0,0-2-19 0,6 0-17 15,2 3-22-15,1-6-44 0,9 4-53 0,1-4-64 16,14-1-78-16,-1-5-323 0,3 3 145 0,-1-9 96 16</inkml:trace>
  <inkml:trace contextRef="#ctx0" brushRef="#br0" timeOffset="11133.09">16050 8444 6 0,'0'-3'188'0,"0"-2"-22"0,0 5-14 0,-1-5-16 16,1 5-10-16,0 0-13 0,0 0-12 0,0 0-11 15,4 16-7-15,0-7-11 0,-3 3 2 0,4 5-23 16,-1 0-7-16,0 4-6 0,1 3 0 16,-5 3-5-16,-4 2-1 0,8 0-5 0,-9 3 1 0,-3-1-2 15,3-5-1-15,1 1-8 0,0 1 9 0,2-5-12 16,-2-6 3-16,0 2-3 0,3-8-3 0,-3 0-2 16,3-1 0-16,-2-3 24 0,2-2 20 0,-2 0 22 15,2-1 15-15,1-1-5 0,0-3-5 0,0 0 1 16,0 0-5-16,-9-16-4 0,4 4-5 0,1-7-6 15,-3-9-7-15,5-1-4 0,-3-17-9 0,2 0-3 0,3-10-4 16,3-2-5-16,-3 0-2 0,3-4 1 16,7-18-2-16,-5 21-5 0,6-1-3 0,2-23 2 15,-1 32 0-15,-2-3-3 0,3 2 5 0,0 2 1 0,1 6-3 16,-3 15-4-16,-1 2 1 0,1 3 2 0,-4 9-3 16,0 1-3-16,-2 2 1 0,1 6-3 0,-1 1-1 15,3 1-5-15,-2 0 0 0,1 2-3 0,3 4 2 16,1-1-4-16,-2 5 1 0,4 0 3 0,0 7 1 15,-7 2-3-15,6 9 1 0,-6 1 0 0,-1 5-3 16,-2 2 3-16,-6 2 0 0,-3 12-5 0,-3-10 6 16,-5 9 1-16,-4 1-2 0,-4-3-1 0,2 1 1 15,-3-2 2-15,-1 0-3 0,0 1 0 0,3-12 1 16,3-3-1-16,1-1 0 0,-2-2-1 0,5 0 1 0,4-11-3 16,2-4 0-16,3 0-5 0,-3-1 4 0,3-4-1 15,4 2 0-15,-4-2 0 0,2-2 0 0,2 0 2 16,1-1-2-16,0-2 3 0,-2 4-3 15,2-4-1-15,0 0 1 0,2 5 2 0,-2-5 2 0,5 1 0 16,-5-1-3-16,10 2-1 0,-2-2 0 0,-1 2 4 16,4 0-3-16,-1 3-1 0,3-1 0 15,5 0 0-15,-4 3 1 0,4 2-1 0,-1-1 2 0,-2 4 0 16,3-1 2-16,-3 0-1 0,3-2 0 0,-1 5-2 16,-1-1 2-16,2-1-1 0,-3 2 4 15,2-2-1-15,-2-2 0 0,-3-2-1 0,-1-1 0 0,-2 0-2 16,2 0 1-16,-1-2 1 0,-4-2-1 0,0 0 3 15,1-1 0-15,-2 1-1 0,3-2 0 0,-3-1 3 16,1-4-3-16,1-1 1 0,0 0-3 0,2-2 0 16,0-3-5-16,0 2 7 0,1 0-2 0,-1 2-3 15,-2-1 4-15,-1-1 1 0,0 5-7 0,-2-1 4 16,1 1 2-16,-1-1-5 0,1 1 4 0,2 2 1 16,0 0-4-16,1 1 2 0,1-2 2 0,4 2-1 15,-3 2 0-15,0-2 0 0,3 0 0 0,-3 0 3 16,4 0-3-16,-1 0-6 0,0 0 9 0,1-3-1 15,4 1 1-15,-2-1 0 0,2-2 0 0,-1-1 0 0,2-2-2 16,-2 1 4-16,2-7-1 0,1-2 3 0,3 0-4 16,-2-5 0-16,-2-1 2 0,-1-3 1 0,2-1 2 15,-1-4-6-15,-2 0 4 0,-1-2 1 0,0 0 0 16,-5 0-2-16,-2 2 0 0,-2-2 0 16,-1 6 1-16,1 1 4 0,-10 8 8 0,3 2 2 0,0 3 8 15,-4 1-2-15,4 4 1 0,-4-1 4 0,4 4-5 16,-5 0-2-16,0 3-3 0,5 1-4 0,-19 8 2 15,6 5-3-15,-6 7-4 0,-3 6-1 0,0 3 1 16,-3 17 2-16,-1 8 6 0,2 1-10 0,1 2 0 16,-4 23-3-16,12-23 2 0,-3 21-6 0,8-23 8 15,2 2-5-15,-1-1-3 0,2 2 1 0,4 1 3 16,3-4-4-16,1 6 2 0,4 19 2 0,0-29 0 16,3 6 1-16,0-1-1 0,1 2-2 0,2-4 2 15,2 2-3-15,1-4-1 0,-1 1-3 0,-3-6 3 16,0 1 2-16,2-3-2 0,-4-12 0 0,-1-2 1 15,-2 2-1-15,-1-2-1 0,-3-2 8 0,-1 1-9 0,-2-1 3 16,-2-2 0-16,0-2-1 0,-5-3-3 0,2-4 3 16,-4-1 0-16,1-1-3 0,-1 0 3 0,-5-4 0 15,1 0-1-15,-3-4-7 0,1-4-13 0,0-4-32 16,-1 0-13-16,-4-3-26 0,3-2-24 0,1-7-33 16,-1-5-31-16,2-7-38 0,3-2-37 0,-1-6-642 15,6-2 298-15,5-1 200 0</inkml:trace>
  <inkml:trace contextRef="#ctx0" brushRef="#br0" timeOffset="11519.65">17457 8961 121 0,'-6'-4'223'0,"2"3"-19"16,0-2-20-16,4 3-22 0,-5-4-17 0,5 4-13 15,-2-2-15-15,2 2-9 0,0 0-11 0,0 0-8 16,0 0-10-16,20 0-3 0,-7 0-6 0,1 0-6 15,7-4-1-15,0 4-8 0,7-1-4 0,4-4-5 16,0 3-9-16,-1-1 4 0,-1-3-5 0,4 2-4 16,1-4-3-16,-3 2 0 0,0-3-7 0,0 2 0 15,-1 1-2-15,-2-1-2 0,-1 2 0 0,-1-5-1 0,-1 3-5 16,-6 0 0-16,-1 1-2 0,2-2-6 0,-3 5 1 16,-1-2-4-16,-5-2-22 0,-2 4-20 15,-1 0-23-15,-2 2-21 0,0-2-30 0,-2 1-33 0,-5 2-511 16,4-3 219-16,-4 3 146 0</inkml:trace>
  <inkml:trace contextRef="#ctx0" brushRef="#br0" timeOffset="11864.64">17764 8414 189 0,'-8'-9'238'0,"3"-1"-18"0,-4 3-19 0,5 2-16 15,3 1-23-15,-3 1-14 0,-1 0-16 0,5 3-15 0,0 0-12 16,0 0-9-16,-4 13-8 0,4 2 24 0,0 9-7 16,-4 7-4-16,4 4-2 0,-1 14-4 15,1 1-10-15,0 4-2 0,-2-3-4 0,2 1-8 0,-2-2-9 16,-1-1-1-16,3-1-6 0,-3 1-2 0,3-14-3 15,0 0-3-15,1-1-3 0,4 0-2 0,-5 0-2 16,-3-4-4-16,3 0-4 0,3-2-4 0,-1-3-3 16,-2 0-2-16,2-5-2 0,-2-3-7 0,1 0 3 15,-1 0-5-15,2-5-1 0,-2-1-15 0,2 0-54 16,-2-4-62-16,0 0-56 0,2-2-76 0,0-2-674 16,-2-3 310-16,0 0 204 0</inkml:trace>
  <inkml:trace contextRef="#ctx0" brushRef="#br0" timeOffset="12886.46">19301 8586 198 0,'0'0'210'16,"0"0"-19"-16,0 0-24 0,0 0-7 0,-1 20-15 0,1-8-12 16,0 5-14-16,0 0-15 0,1 9 7 0,-1 3-9 15,-4 0-11-15,3 0-6 0,-3 3 4 0,2 2-7 16,-1-3-7-16,2-1-5 0,-2 0-9 0,-1 0-5 16,3 3-4-16,0-4-7 0,-2-1-3 0,2 1-1 15,-3-1-5-15,0 1-8 0,-1-4 3 0,4-2-6 16,-3-2-1-16,0-7-4 0,3-2-1 0,1 0-1 15,0-5-5-15,-3-2 2 0,3 1 1 0,3 0 32 16,-3-4 12-16,0 2 1 0,0-4-7 0,0 0-5 16,0-18-5-16,0 2-5 0,0-9 0 0,1-7-6 15,1-14-5-15,0-4-2 0,2-4-5 0,2-6-1 0,-1-28-4 16,3 3-4-16,1 2 4 0,0-2-7 0,4-1-1 16,-3 5 9-16,-1 21-2 0,5-21-3 0,-5 23 1 15,6-25-3-15,-3 27 4 0,4 1 8 0,-1 0 0 16,2 4 3-16,-2 5-5 0,-5 12 10 0,2 2-3 15,5 4-10-15,-3 3 0 0,1 1-1 0,-2 8 0 16,1 1-1-16,-1 3-2 0,1-1 2 0,4 4-4 16,-2 0-4-16,1 4 1 0,2-3 2 0,-1 5-4 15,0 2 2-15,2-2-5 0,-3 6 2 0,2 1 2 16,-2 4-5-16,1-4-4 0,-7 5 1 0,5-1-2 16,-5 5-2-16,-3 1 2 0,-1-2 0 0,-4 4 0 15,-2 2 0-15,-6 9 1 0,-4-1 0 0,-3 1 1 16,-8 4-3-16,0-2 3 0,-6-2-6 0,3 1-3 15,3-3 3-15,-4-3-1 0,3 0 3 0,2-4-1 16,4-5 4-16,-1-1-5 0,7-4 5 0,4 1-2 16,-2-4-1-16,2 1 1 0,1-2 0 0,1 2-1 0,3-2 2 15,-1 3-1-15,2 1 0 0,2 2 3 0,2-2 0 16,2 4-1-16,4 1 3 0,2 0 1 0,0 2-2 16,2-2-1-16,6 2 1 0,0 3-2 0,1-3 2 15,-1 3 2-15,-2-7-1 0,-3 4-1 0,2-3 3 16,-4 0 1-16,0 4-5 0,-1-1 3 0,-2 0-3 15,-2-1 4-15,-3 1-3 0,1-1-3 0,-5-1 4 16,2 1 2-16,-6 1-2 0,0-3-1 0,0 0 5 16,-2 2-3-16,-4 1 1 0,-3-1 0 0,-1 1 1 15,-2-3-2-15,-2 1 0 0,0-1-2 0,-7 4 1 16,-1-2 0-16,2-6-1 0,4 1-24 0,-2-2-11 16,-2-1-37-16,2-2-31 0,-1-1-44 0,2-2-45 15,1-2-63-15,-1-10-661 0,6 3 306 0,3-7 202 16</inkml:trace>
  <inkml:trace contextRef="#ctx0" brushRef="#br0" timeOffset="13267.54">20602 7149 2353 0,'1'-8'-5'0,"2"1"6"16,-6 2-7-16,3 1-2 0,0 4-1 0,-9-1 1 15,9 1 5-15,-15 10 6 0,1 2-6 16,-5 5-1-16,-3 5 6 0,-2 3 1 0,2 5 0 0,-10 12 3 16,-1-1 2-16,2 6-2 0,2 5 6 0,3 1 6 15,-7 28 0-15,5-5-2 0,9-22 2 0,-6 25-1 16,13-20 7-16,-9 25 2 0,10-27 3 0,2 5-4 15,1-4-5-15,4 1 0 0,4 25-1 0,0-29-2 16,4 4 3-16,1 0-3 0,8 0-3 0,-3-3 1 16,9 2-1-16,1-1-1 0,1-3-5 0,5-4 3 15,3 0-2-15,3-3 2 0,5-5 0 0,-2-1-4 16,4-4-2-16,-3-4-16 0,0 1-29 0,-3-12-45 16,-1-5-46-16,0-4-52 0,-1-3-592 0,-1-6 259 0,-3-3 172 15</inkml:trace>
  <inkml:trace contextRef="#ctx0" brushRef="#br0" timeOffset="14433.41">21210 8069 101 0,'1'-6'258'15,"3"1"-31"-15,-4 4-22 0,0 1-22 0,0 0-17 16,0 12-15-16,-4-3-17 0,3 5-8 0,1 4-10 15,-4 5-11-15,-1 5-6 0,4 3-8 0,-3 1-3 16,0 2-10-16,0 11-8 0,3-8-2 0,-1 10-9 16,0-10-5-16,4 7-6 0,-4 3-3 0,0-15-8 15,2 5-2-15,-3-3-3 0,-1 1-4 0,1 2-3 16,-1-6-2-16,1-3-1 0,3-1-2 0,0-6-3 0,-6-4-1 16,5-7 0-16,-1-3 3 0,2-3-2 15,0 1 2-15,0-3 1 0,0-2 4 0,0 0 0 16,-1-23-8-16,-2-2 2 0,5-5-1 0,3-19-5 0,-3-1 3 15,0-6 0-15,2-25-1 0,-1 21 0 0,9-20 11 16,-5 20 1-16,8-26-4 0,-3 2 3 0,-3 26-2 16,5-27 11-16,-1 32 5 0,2-2 7 0,-2 4 4 15,6-1 3-15,-2 9 4 0,-2 10-1 0,1 1-8 16,0 7-3-16,2-1 0 0,1 4-5 0,-1 2-8 16,-4 7 0-16,-1 1-3 0,5 2-6 0,-4 0 1 15,4 5-1-15,-3 2-12 0,2 1 3 0,1 3-2 16,0 6 2-16,1-3 1 0,-1 6-6 0,-2-2-6 15,-1 6 0-15,-3 1-2 0,-2 1 1 0,-1 4 1 16,-5-1-2-16,-4 0-2 0,-4 8 3 0,-6 4-1 16,-3-3 0-16,-8 2 0 0,-4 0-3 0,-7 3 0 15,-3 3 2-15,5-14 0 0,-7 9 1 0,6-13 0 0,3 4 1 16,-1-8-1-16,3 3 2 0,2-1-3 0,2-1-3 16,7-3 6-16,1 0-3 0,-1-1-2 15,2 3 9-15,-1-1-8 0,2 0-2 0,3 1 7 0,1-1-8 16,2 2 5-16,2-1 8 0,4 0-12 0,-1 1 6 15,5 2-9-15,-3 0 7 0,3 1-4 0,1-1 8 16,4 1-3-16,-4-1 3 0,8 0-3 0,0 0-3 16,1-1 1-16,-3 0-3 0,-3-2-7 0,5-1 0 15,-3-3-14-15,-2-1 1 0,-3-1-2 0,5-1 3 16,-1-2-3-16,-1 1 3 0,-1-3 3 0,1-3 0 16,0-3 2-16,3-1 1 0,0-3 1 15,4-5 1-15,0-3 0 0,-1 1 1 0,4-9 4 0,1-1-3 16,0-2 5-16,-2 1 0 0,2-1 1 0,-2 2 0 0,-1 4 1 15,-1-2 2-15,-4 10-2 0,-2 3 3 16,1-3-1-16,-2 4 0 0,1-1 3 0,-2 4-4 16,1-3 1-16,0 4 1 0,-2 3-1 0,3-1 3 0,-4 4-1 15,8 1 2-15,-8-1-1 0,5 6 0 0,2-1 1 16,-3 7-1-16,-3 0-1 0,4 1 1 16,-3-1-4-16,-3 4 5 0,-2-2 2 0,-2 4-4 0,0-5 0 15,0 4 0-15,-2-2 1 0,-2 0-3 0,0-1 4 16,-1-4-3-16,0-1 3 0,1-5 1 0,1 3 1 15,1-1 1-15,-1-2 1 0,-1-4 2 0,2-1-2 16,2-1 3-16,0 0-5 0,-13-6 1 0,12 1 0 16,-2-4 2-16,2-5 3 0,1-4-4 0,1-2-1 15,7-6 3-15,-2 0-6 0,6 1 4 0,-6 7 0 0,6 3 10 16,-1-1 7-16,-1 2-5 0,-1-1-2 16,-1 6-3-16,-2 0 0 0,2 1 2 0,-4 4-5 15,3 1-1-15,-1 1 1 0,1 2-2 0,0 0-3 0,2 5 7 16,0-1 0-16,0 4-2 0,1 2-3 15,-3-1 1-15,2 6 0 0,-1 1 4 0,0 6-4 16,-2-4 11-16,-5 1-12 0,3 7 8 0,-4-6-7 0,0 6-3 16,-4-6-1-16,-1 1-1 0,1-4-10 0,-2 0 6 15,1-2 2-15,1-6 0 0,0 2 3 0,0-5 1 16,3 1 2-16,-3-1-1 0,4-3 21 0,-2-2 9 16,2-1 5-16,0 0-6 0,0 0-5 0,-7-12-3 15,6 1-1-15,1-9 1 0,0 3-6 0,5-8 0 16,-2-2-10-16,3-1 1 0,1-6-4 0,4 3 10 15,0 0-11-15,2 3 5 0,1 4-6 0,-6 5 6 16,4-5 0-16,-4 9-5 0,-1 4-2 0,-2 1 2 16,-1 3 12-16,0 2-16 0,-2 0-2 0,1 2 1 15,-1-2-1-15,2 3-10 0,1 0 11 0,-5 2 0 16,10 4-2-16,-4-1 4 0,1 5 13 0,0 2-17 16,-1 1 4-16,0 3 1 0,1 3 1 0,-1 2 5 15,-1 0-8-15,2 4-5 0,-3-5-7 0,3 7 12 0,-3-1 3 16,4 2-12-16,-6-1 12 0,-2 1-5 0,1 3-16 15,2-1-17-15,-6 0-27 0,0-1-37 0,-1 2-43 16,0 1-40-16,2-1-57 0,0-1-61 0,0-4-786 16,2-6 360-16,2-5 242 0</inkml:trace>
  <inkml:trace contextRef="#ctx0" brushRef="#br0" timeOffset="14606">22275 8396 142 0,'2'-6'276'16,"-2"1"-30"-16,1-2-26 0,1 2-23 0,2 0-17 16,2 1-22-16,5-3-19 0,6-1-12 0,6 3-12 15,5-7-9-15,7 4-13 0,1-1-10 0,4 4-20 16,10-4-41-16,3 5-48 0,-4-4-55 0,1 1-60 16,-9 2-500-16,-4-2 215 0,-1-1 142 0</inkml:trace>
  <inkml:trace contextRef="#ctx0" brushRef="#br0" timeOffset="15639.18">23292 8015 30 0,'2'-1'262'0,"1"-2"-26"0,-3 3-27 0,0 0-21 16,0 0-18-16,0 0-16 0,9 9-14 0,-8-1-16 15,0-1-4-15,-1 4-12 0,2 1 12 0,-1 5-10 16,0 1-11-16,1 1-10 0,-1 5-7 0,0 3-5 15,-2 0-9-15,-2-2-4 0,-2 2-6 0,1 0-6 16,-3 1-5-16,0 3-5 0,-3-1-2 0,0-1-6 16,-3-1-5-16,0-1-1 0,3-1-4 0,-3 0-4 15,-1-5 2-15,5-3-2 0,3-6-3 0,-2-3-1 16,4-2 2-16,-2-1-1 0,3-1-3 0,2-3 0 16,1-2 1-16,0 0-2 0,-8-20-2 0,8 2 0 0,4-12-3 15,0-1 1-15,5-5 1 0,4-13 2 0,1 0 0 16,1-3 8-16,6 3-1 0,-2-6 0 15,5-1 5-15,6-21 1 0,-8 23 0 0,5 3 5 16,1 4-2-16,2 3-3 0,-2 3 2 0,-5 11 2 0,0 2 7 16,0 0-4-16,-1 6-8 0,1 5 4 0,0-2 0 15,-6 9-6-15,0 0 2 0,1 4-8 0,-1 1 1 16,2 1-1-16,-1 6 1 0,0-1-6 0,1 3-1 16,-3 3-2-16,0 4 1 0,0 0 2 0,-2 3-7 15,-1 2-2-15,-4 0 7 0,-4 2-10 0,0 2 1 16,-6 3 0-16,-8 2 0 0,0 1 7 0,-9 1-8 15,-6-2 1-15,-12 8 0 0,-5-3 0 0,8-8-2 16,-9 4-1-16,-5-1-3 0,12-8 0 0,1-3 3 16,3 0 0-16,0-2-2 0,12-4 2 0,3-1 0 15,2-4 1-15,5 1-2 0,2-1 2 0,1-1-7 16,-2-1 6-16,3 3-2 0,2-3-1 0,2 2-2 16,1-3 5-16,-4 4-1 0,4 0 0 0,2 1 3 0,3 0 0 15,1 2 1-15,-1 0-4 0,5 3 2 0,3 1 2 16,1 0-1-16,-1 0 5 0,2 0-5 0,1 0 1 15,-2 0 0-15,0 1-1 0,0-3 0 0,1 2 1 16,-1 0 0-16,2-1 0 0,-2 0 2 0,0 0 2 16,-3-3-4-16,3 2 1 0,3-2-2 0,-6 1 2 15,-3-4-3-15,5-1 2 0,-2-1 0 16,-2 1 3-16,3-1 1 0,-1 1-2 0,1-4 0 0,0-3-2 16,0 4 0-16,1-3 2 0,6-4 1 0,-2-3-3 15,-1 1 0-15,1-5 1 0,3-4 1 0,3-3 2 16,-1-1-3-16,0-5 0 0,-3 1-2 0,-1-4-1 15,-1 2-1-15,-2-2 3 0,-1-2 1 0,-1 3-2 16,-4 6 17-16,-2-1 2 0,-3 6-3 0,2 6-2 0,-2 0 8 16,-4 4-3-16,3 1-2 0,-1-1-5 15,-2 5-1-15,0-3-5 0,0 6-3 0,0 0-1 16,0 0 8-16,-5 15-2 0,-2 0-1 0,-5 12-2 0,-2 4-1 16,-8 14 3-16,-1-1-4 0,-1 6 4 0,2 1-1 15,-2 1-2-15,-2 0 3 0,4 5-2 0,-3-2 3 16,5-1 0-16,-2 3-3 0,2-3 3 0,5-1-3 15,-2 3-1-15,1-7-2 0,1 1-1 0,6-4 4 16,1-9-3-16,-2-2 4 0,1 9-3 0,0-12 1 16,1 2-1-16,1-3 0 0,-1-4 1 15,-1 1 0-15,4-2 1 0,0-6-2 0,1-1-6 0,-1 1 2 16,3-5 11-16,-2-1-10 0,0-3 1 0,1-3 0 16,-2 1 3-16,0-4-3 0,1 1 4 0,-2-1 1 15,-1-3-3-15,-3-2 7 0,0 0-4 0,-1-2-4 16,-2-1 4-16,0-3-4 0,-2-7 6 0,2 2-5 15,1-2 2-15,2-2-1 0,1-2 4 0,4 0 7 16,3-3-5-16,2-1-1 0,6-8-2 0,-1 3 1 0,8 1-4 16,-2 1 4-16,6-1-6 0,3-1 2 0,2 5 0 15,1 0 5-15,3-1-4 0,-1 4-4 16,6-2-1-16,-3 1 2 0,3 2-1 0,1 0-1 0,0 1 8 16,1-1-23-16,2 0-12 0,14-4-22 15,-13 6-22-15,1 0-43 0,-1 0-56 0,7-6-46 16,3-4-76-16,-2 0-722 0,-15 3 339 0,14-8 224 0</inkml:trace>
  <inkml:trace contextRef="#ctx0" brushRef="#br0" timeOffset="16002.45">25017 7347 2617 0,'8'-8'24'0,"-1"1"-22"0,-2-2 4 0,-1 4-9 16,0 2-9-16,-1-1 10 0,2 4 1 0,-5 0-1 16,12 4 17-16,-3 3 7 0,4 4 26 0,5 9 19 15,1 4 4-15,-1 5 2 0,5 11 6 0,3 4-3 16,-8 9-5-16,-1 3 8 0,2 26 2 16,-6-2-5-16,-5 2 14 0,-5-21-12 0,2 24-6 0,-13-3-9 15,3-23-5-15,-9 25 2 0,-4 0-9 0,-1 1-5 16,-2-4-1-16,-8-3-11 0,6-22-3 0,-12 25 1 15,7-26 1-15,-10 19-5 0,9-27-3 0,-1-1-8 16,-2-3 8-16,0-2-5 0,2-4 11 0,2-11 11 16,-1-2 25-16,-1-2-20 0,-10 8-2 0,-5-2 2 15,14-11-2-15,-1-2-1 0,1 0-9 0,2-1-8 16,0-4 2-16,4-1-7 0,7-3-27 0,0-2-49 0,4-2-52 16,-4 1-75-16,5-3-94 0,-1-3-118 15,1-5-829-15,0-5 408 0,0-9 272 0</inkml:trace>
  <inkml:trace contextRef="#ctx0" brushRef="#br0" timeOffset="17587.18">16712 7356 82 0,'-5'-3'171'0,"0"1"-10"16,1-3 10-16,3 1-5 0,-3-2-16 0,3-1-1 15,-2-2-8-15,2-4-11 0,-2-2-10 0,3-3 3 16,-1 0-15-16,5-14 2 0,-3 3-7 0,4 1 1 16,2-2-8-16,-1-4-1 0,6-12-9 0,2-5-6 15,1-1-5-15,2 0-5 0,2-1-11 0,2-3-5 16,1-2-4-16,9-20 0 0,1 2-4 0,-8 22 5 15,12-23 0-15,1 2-4 0,-11 24 4 0,2-2-3 16,11-23-5-16,1 4-2 0,-11 25-4 0,2-1 2 16,3 1 5-16,5 2-8 0,0 0-6 0,1 3-2 15,-3 4-4-15,5 1-2 0,-1-1-2 0,-1 6-4 16,-2 2 0-16,-5 8-1 0,9-8-1 0,-12 8-3 16,2 2 4-16,0 1-7 0,-3 0-2 0,-1 2 2 15,-1 2-1-15,-9 4 3 0,1 1-6 0,-1 0 4 16,-6 5 6-16,-3-2-6 0,2-1 0 0,-5 6 0 15,-1-5-1-15,-1 4-2 0,0 1-1 0,-1-2 3 0,-1 1-6 16,1-1 6-16,-6-1-3 0,3 5-7 0,-3-9-11 16,-3 0-31-16,1 2-45 0,-5-5-62 0,-4-2-83 15,-3-6-777-15,-6-1 338 0,-1 1 224 16</inkml:trace>
  <inkml:trace contextRef="#ctx0" brushRef="#br0" timeOffset="19414.04">18414 4901 100 0,'4'-5'215'0,"0"3"-18"0,-4 2-22 0,0 0-19 16,5 8-6-16,-1 1-21 0,-3 4-15 0,-1 4-10 15,-1 9-7-15,-4-1-6 0,2 3-5 0,-2 4-7 16,0-1-7-16,-4 2-6 0,1 1-4 0,-2 14-10 0,0-15-3 15,0 12-3-15,1 3-4 0,1-15-4 0,1 0-3 16,-1 1-5-16,1 0-1 0,2-2-2 0,-1-4-1 16,1-9-4-16,2-3-3 0,1-2-1 0,-1-3-2 15,2-3 4-15,1-3 28 0,-1-1 17 0,1-4-9 16,0 0-5-16,-4-15-9 0,2 1-3 16,0-12-1-16,1-4-7 0,1-6-4 0,2-17 1 0,2 1-5 15,1-4-1-15,3-3-3 0,4-23-7 0,-2 23-9 16,2-23 1-16,4-2-2 0,-3 27 8 0,-1-2 5 15,-2-1 5-15,2 2-7 0,3-3-2 0,-2 15 5 16,-4 11-3-16,0 5 2 0,0 5 0 0,-4 5-5 16,4 6-1-16,-3-2-2 0,-1 6-3 0,3 3-2 15,0-1 4-15,2 3-1 0,2 4-4 0,0 0 8 16,0 3-7-16,2 1-3 0,1 0 2 0,4 7-1 16,-5 1-3-16,-1 4 0 0,0-1 1 0,-3 5 3 15,0 5 0-15,-6 1-4 0,-1 4 12 0,-6 1-10 16,-3 0-1-16,-8 0 3 0,-3-1 0 0,-1 3 2 15,-3-2-2-15,1 1-5 0,-1-2 6 0,-2-3-3 16,1 0 1-16,3-4-2 0,-3 2 3 0,5-5-1 16,1 2-2-16,4-8 2 0,-2 1-2 0,5 1 1 15,0-1 2-15,1-3-6 0,1 0 3 0,3 0 2 16,0 0 0-16,2 0-2 0,-1 0 0 0,3-2 1 16,4 1 1-16,-1 2 1 0,0-7 0 0,5 5 2 15,2-3-3-15,-1 2 5 0,5-3-1 0,4-2-2 16,1 1 2-16,3-5-2 0,5-3 0 0,-5-1-1 15,8-2-1-15,0-1-3 0,-1-2 0 0,3-5 6 16,-1-1-3-16,1 1 0 0,-3-8-1 0,0-2 1 16,7-8-4-16,-9 6 0 0,0 2-1 0,-8-1 4 15,3 3-1-15,-8 6 5 0,-4 2 2 0,-2 5 8 16,-4-1 7-16,0 6 2 0,-1-3-3 0,0 2 1 16,-3 3-3-16,0 2-3 0,0 0 2 0,0 0-1 15,-15 12 1-15,-1 0-6 0,-3 9 3 0,-4 1-3 0,5 3-3 16,-4 4 1-16,5-1-1 0,-3-1-1 15,5 0-1-15,5 0-3 0,1 2 0 0,4 0-1 16,1 0 1-16,5-5-5 0,2-4-11 0,4-5-8 16,1 1 3-16,1-4-2 0,2-6 4 0,6 2-1 0,0-5-2 15,-1-2 1-15,6-5 2 0,6-5-1 0,3-4 1 16,-2-1-1-16,2-7 2 0,11-9 3 0,-2-4 1 16,-2-7-1-16,-1 3 1 0,-5-1-2 15,-3-1 6-15,-6 10 1 0,-2 4-1 0,-2-1 5 0,-4 4 0 16,-3 9-1-16,-2-1 2 0,-4 8 0 0,2-1-2 15,-3 4 2-15,3 1-2 0,-3 2-2 0,5 1 2 16,-2 2-4-16,1 1 4 0,-2 6 5 0,0 0-1 16,1 7-3-16,-3 0 1 0,-4 1 2 0,-1 2-1 15,0 1 1-15,-5 6 0 0,-2-2 2 0,0 1 1 16,-1-6-1-16,-3 5 4 0,-2-2-9 0,-5 0 2 16,3-3 3-16,2-4-3 0,1-4 2 0,-2-1-6 15,0 1 2-15,4-3 2 0,-1-2 2 0,0 3-4 16,0-4 2-16,2-2-1 0,1 1 3 0,3-1-8 15,0-1 8-15,0 1-2 0,5-3-3 0,-5 0-5 16,5 0 3-16,0 0 9 0,0 4-7 0,0-4 2 16,0 0 1-16,15 1 4 0,-7-1-3 15,3-1-4-15,3-1 5 0,4-2 1 0,-1-3-3 0,2 2 2 16,0-1 1-16,8-8-2 0,1-3 0 0,-4-1 0 16,-1-3-3-16,3-1 3 0,0-4 2 0,4-12-5 15,-6 0 4-15,6-3-2 0,-5-4-3 0,-5 3 2 16,0-2 3-16,-2-4-2 0,-1 1 1 0,-2 0 5 15,-6 14 6-15,-2 3 15 0,-3 1 9 0,-4 3-3 16,2 6-1-16,-4 3 3 0,2 5-2 0,0 2 0 16,-1 0-7-16,1 1 7 0,-3 5-12 0,3-1-2 15,-2 5-2-15,2 0-3 0,-7 9 9 0,2 1-10 16,-2 6 2-16,-3 9-5 0,0 3 6 0,-2-3-7 16,2 7 2-16,1-3-4 0,-4 2 2 0,5 1-2 15,-1-1-2-15,4 1 4 0,1-3-3 0,-1-2 0 16,4-9-2-16,1 3-2 0,0-4-5 0,0-6 3 0,1-1 5 15,4-1-4-15,-1-4 3 0,1 2-2 16,-1-3 3-16,2-3 0 0,2-1 1 0,5-1-5 16,0-5 4-16,3-1-5 0,5-3 9 0,2-4-7 15,-3 5-1-15,-1-2-4 0,-2 1 4 0,2 1-2 16,-5 1 2-16,5 1-3 0,-7 4 0 0,0-2 3 16,0 2 0-16,0 2-4 0,-1 1 0 0,-2 1-3 15,0 5 0-15,0-1 4 0,-3 0 6 0,-2 5-9 16,-1 2 3-16,-5 2 3 0,-3 6 1 0,-7 2-2 15,-4 2 4-15,-5 2-4 0,-1-3-1 0,-5 5 4 0,0-6 2 16,-4-3-1-16,3 1-6 0,0-3 4 0,3-1 8 16,6-3-8-16,3-4 1 0,0 0-1 0,4-1 1 15,4-5 2-15,2 0-3 0,0 0 5 16,2-2 3-16,0 3-2 0,0-3 2 0,4-1 1 0,0 0-3 16,0 0 0-16,14-12-4 0,4 1 2 0,1 2-7 15,10-5 4-15,3-1-9 0,13-11-19 0,6 4-22 16,3 0-37-16,-3 0-40 0,0 0-59 15,0 1-38-15,-1 3-697 0,-3-5 305 0,-13 6 206 0</inkml:trace>
  <inkml:trace contextRef="#ctx0" brushRef="#br0" timeOffset="20466.24">20197 4991 31 0,'4'1'203'0,"5"0"-22"0,-3 1-17 0,7-5-19 16,7 2-11-16,1-5-11 0,-1-3-14 0,6 1-11 16,3-3-10-16,-5-1-9 0,3-3-7 0,3-2-6 15,-5 0-4-15,-2-2-4 0,2-3-7 0,-1 1-9 16,-3-6-3-16,0-2 1 0,-2 1-7 0,0-4-4 16,-2 2 5-16,2-17 1 0,-7 14-4 0,-1-1 12 15,-5 3 4-15,1 0-4 0,-5 1 8 0,-2 1 8 16,-1 10 18-16,-1 2 8 0,-2 5-8 0,0 1-3 15,-1 3-10-15,-2 3-5 0,1 3-9 0,-3 3 0 16,-1 3-9-16,-7 4-1 0,3 6-6 0,-5 9-1 16,-3 7-4-16,-2 12 3 0,5 7-3 0,2 0-3 15,3 4-2-15,3 3 1 0,3 4-4 0,4-3-2 16,5 2-1-16,-1-1-1 0,0 3-3 0,4-3 0 16,0 2 1-16,0-2 0 0,1 3-3 0,-1-8 0 15,0 5 1-15,1-5-4 0,-3 0-3 0,-2-6 3 16,4 2-1-16,-2-14-3 0,-2-2 4 0,1-6-7 15,-2 0 5-15,-2-10-3 0,0-5 1 0,0-2-3 16,-1 0 3-16,-2-8 0 0,-2 1-1 0,-1-3 0 16,-3-5 0-16,-4-4-2 0,-4-11 2 0,0-1-1 15,2-7 0-15,1-1-1 0,0-17 0 0,2 3-1 16,7-1 6-16,3-4-9 0,6 2 1 0,3 0-3 16,4-1 2-16,0 13-1 0,6-10 0 0,3 11-2 0,3-11 9 15,-3 11-9-15,6-10-2 0,-4 12-3 0,3-12 6 16,-3 13 5-16,6-12-12 0,-7 12 7 0,4 0-1 15,-3 1 0-15,-1 2-2 0,0 1 2 16,-1 2-1-16,-6 7 3 0,2 3-2 0,-3-1 2 0,-1 7 7 16,-1-4-10-16,-2 5 0 0,2-3 2 15,1 5 0-15,0-2 2 0,0 0-1 0,3 2 0 16,1 0-1-16,1 1 2 0,4 3-1 0,-4-1 0 16,3 1 1-16,-3 2-2 0,4 2 2 0,-3 1-3 0,2 3 4 15,-1 1-5-15,-1 1 4 0,-2 3 2 0,0 1 0 16,5 7-2-16,-8-3 3 0,3 6-1 0,-4-5 3 15,-4 8-2-15,-1 0 0 0,1 0 3 0,-6 0-1 16,-2 1 2-16,0-2-5 0,-1-5 1 0,1-1 4 16,-1 1-2-16,-1-4 4 0,1 1-5 0,-1-5 0 15,5-1-4-15,-2-1 4 0,4 1 2 0,-2-4-4 16,2 0 1-16,-2-3 3 0,3 0 2 0,-3 0-2 16,3 0 2-16,-3-4 0 0,10-1 5 0,-1-3-8 15,2-4 3-15,2-2-7 0,1-5 4 0,4-4 9 16,0-6-12-16,-1 0 0 0,2-6-3 0,6-9 4 15,-7 8-3-15,3-11 0 0,-3 14-1 0,-7-2 3 16,0 5 2-16,-3 8 4 0,-3 1 3 0,-1 2 8 16,-2 2 3-16,0 5 2 0,3-2-6 0,-5 6 0 15,3-2-7-15,-2 4 4 0,-1 2-2 0,0 0-3 16,0 0-4-16,-11 12 3 0,5 0 1 0,-2 2-2 16,1 4 2-16,-2 1-7 0,0 3 4 0,-2 2 4 0,4 0-4 15,2-4-1-15,0-2 4 0,2 3-4 0,3-4-3 16,0 1 0-16,3-3 2 0,1 0 2 15,0-3-2-15,2-1 2 0,4-1-1 0,-1-2 0 16,0-1 1-16,5 0-3 0,4-5 4 0,0-1 1 0,5-1-3 16,-2-3 0-16,-1-4-1 0,6 0 1 0,-2-5-5 15,0-4 1-15,-1-1-2 0,-2-5 0 16,-1 0 2-16,2-3-3 0,-3-2 5 0,-5 0-3 16,0-1 2-16,-4 1-1 0,-5 10-4 0,-2 1 5 0,-2-1-1 15,-2 5 0-15,-3 1 7 0,-2 4-1 16,-3 0-2-16,-1 5-1 0,-3 0 1 0,-8 4 1 15,2 5-3-15,-8 4 18 0,2 2-17 0,-2 4-3 0,3 1-1 16,-2 4 2-16,4 1 0 0,-2 1-1 0,5 5-8 16,1-2-29-16,1-1-28 0,7 1-48 0,6 0-45 15,1-2-48-15,3-7-53 0,0-3-654 0,7-4 303 16,2-3 204-16</inkml:trace>
  <inkml:trace contextRef="#ctx0" brushRef="#br0" timeOffset="21633.76">21905 4473 229 0,'0'0'232'0,"7"9"-21"16,-6 1-21-16,0 7-18 0,-1 2-16 0,0 8-15 16,0-2-13-16,-1 2-12 0,-3 0 7 0,4 3-10 15,-4 2-13-15,-2-3-5 0,2 7-9 0,-1-2-10 16,1 1-7-16,0 0-5 0,0-1-6 0,-1-3-7 15,-1 0-3-15,2-1-6 0,-1-4-4 16,5-9-4-16,0 0-3 0,0-7-5 0,0 3 3 16,0-7-4-16,1 2 1 0,2-4-4 0,-2 0 7 0,-1-4-9 15,0 0 1-15,23-16-7 0,-10-5 2 0,5-4-3 16,-2-6 0-16,0-18-1 0,0 1 10 0,0-5-5 16,-5-4-3-16,3-22 8 0,-3 19 0 0,-4 5 9 15,0 0 3-15,-4 0 4 0,4 5-4 0,-1 15 10 16,-1-1 18-16,4 7-10 0,-5 0-8 0,-3 12-4 15,3 1 4-15,0 6-14 0,-1 0-3 0,-1 5-2 16,2-4-5-16,2 7 0 0,-1 0-4 0,7 2 4 16,-1 4-7-16,6 5-4 0,1 0-1 0,1 7 0 0,2 3-4 15,-2 2 1-15,-4 4-1 0,0 1 3 16,-2 1-4-16,-4 2 1 0,-3 2 4 0,-2 3-7 16,-4 0 3-16,-2-3-1 0,-4 2 0 0,-1-2-2 15,-2-1 2-15,1-2-2 0,-2-4 0 0,5-7-1 0,0-1 2 16,1-3 5-16,2-1-7 0,-2-2-1 15,2 1 2-15,1-1 0 0,1-1 1 0,0 1 2 0,3-3 0 16,-1-1 1-16,3 0 2 0,2-2-2 16,3 1 0-16,3-2-1 0,2 1-1 0,6-3 0 15,0-1-3-15,11-2 1 0,-4-4-1 16,3 2-8-16,-2-6-12 0,1 1 2 0,2-5-5 0,-2 2 0 16,-2-5-6-16,-1-3-7 0,-1 1-5 0,0-2 6 0,-5-1 0 15,-2-1 5-15,-3 2 3 0,-7 4 4 0,0 0 2 16,-6 3 12-16,-3-1-9 0,-3 4 2 0,-5 3-1 15,-5-4 3-15,-6 5 3 0,-3 2 1 0,-8 2 2 16,-7 0-2-16,2 3 3 0,-1 3-1 0,6 5 4 16,2-1-4-16,1 2 3 0,11 0-1 0,1-1 0 15,7 2 0-15,2 0 1 0,2-1 1 0,5 0-3 16,2-1 7-16,3 2-3 0,2-3 2 0,11 5-2 16,0-5-1-16,1-1 0 0,8-2 2 0,-7-1 1 15,10 1-2-15,-11-3 0 0,1-1 4 0,-2 0-2 16,-2 0 0-16,-3 0 1 0,-3 1 2 0,-2 0 0 15,-3-1-4-15,1 2-2 0,-7-2 0 0,8 0 0 16,-4 1-2-16,-4-1 2 0,7 4 0 0,-7-3 2 16,0 6 3-16,0 0-1 0,-4 1-1 0,2 3 1 15,-3 1 0-15,1-3 3 0,0 2-5 0,1-2 4 16,2 3-2-16,1-3-3 0,0 2 0 0,3-2 2 16,0-1 2-16,4-1-3 0,3-2-2 0,0 2-1 15,2-4 0-15,6-3 2 0,3-1-3 0,1-6 5 16,5-1-4-16,1-3 3 0,3-4-4 0,1-2 4 15,-3-5 1-15,10-9-1 0,0-2-3 0,-3-4 3 16,-3 1 0-16,0 0 4 0,-2-1-2 0,-9 10 0 16,-1-4 6-16,1 2-6 0,-4 1 26 0,-4 3 18 0,-4 7 6 15,-6 1 11-15,1 4 6 0,-1 5-6 16,-1 0-9-16,-1 3-3 0,-2 1-5 0,0 4-5 16,0 0-4-16,0 0-8 0,-19 21 15 0,1-1-14 15,4 7-2-15,-8 2-8 0,7 3 3 0,-7 13 1 16,1 1-1-16,1-1 11 0,6 1-18 0,-1 1 1 0,5-1-3 15,5-11 1-15,1 0-5 0,4-1-1 16,5-2 0-16,3-1-1 0,2-4 3 0,5-1-1 16,1-4 2-16,4-1-8 0,-4-9 3 0,11 1-2 0,-5-1 3 15,1-6 3-15,-1-2-5 0,6-2 2 0,-6-3-7 16,7-3 4-16,-8-2-4 0,5-7-2 16,1-3 5-16,-3-2-2 0,1-3-1 0,-2-5-6 0,-4-4 1 15,0 0 1-15,-1-1-1 0,-5 2 3 0,1 0 0 16,-4 3 1-16,-3 9 5 0,-1 2-2 15,-4 3-1-15,1 3-2 0,-1 1-2 0,0 1-2 0,0 4 0 16,-2 3 5-16,0 0 1 0,0 0-4 0,-17 16 3 16,4 1 2-16,-3 4 0 0,0 5 0 0,-2 1-4 15,1 4 0-15,3-1 1 0,1-1 1 0,4-2-4 16,-2 0 0-16,6 1 3 0,2-2-8 0,6-1 2 16,-2-5-34-16,7-1-29 0,3 5-43 0,-2-8-47 15,8 0-52-15,1-8-59 0,0-1-726 0,1-6 334 16,1-2 220-16</inkml:trace>
  <inkml:trace contextRef="#ctx0" brushRef="#br0" timeOffset="21741.04">23522 4909 255 0,'-12'-11'316'0,"6"2"-32"0,1 1-26 0,4 1-33 16,-2 3-28-16,3 4-26 0,10-6-36 0,0 6-75 16,8-1-87-16,14 1-95 0,0 0-462 0,6 1 194 15,2-1 130-15</inkml:trace>
  <inkml:trace contextRef="#ctx0" brushRef="#br0" timeOffset="22604.19">21709 8911 181 0,'0'-5'260'0,"-2"0"-25"0,2 1-27 16,-1 0-23-16,1 4-16 0,0 0-19 0,0 0-14 0,0 0-15 15,0 16-12-15,-4-3-8 0,3 5 16 16,-4 8-14-16,1 2-7 0,-5 2-9 0,5 2-5 15,-5 14-6-15,4-11-4 0,-4 2-11 0,4-2-8 0,-3 10-3 16,3-9-6-16,1 0-5 0,-2 1-3 0,0 7-3 16,3-8-3-16,3-5-1 0,-2 5-5 0,0-2-6 15,2-2 0-15,-2 2-5 0,2-5-43 0,-2 0-45 16,0 0-52-16,2-2-52 0,-3-1-664 16,-1-7 281-16,-2-4 188 0</inkml:trace>
  <inkml:trace contextRef="#ctx0" brushRef="#br0" timeOffset="22841.23">21311 9574 194 0,'-5'-6'279'0,"0"2"-29"0,2 0-24 16,1-1-24-16,-2 2-24 0,4 3-18 0,-1-3-16 0,1 3-18 15,0 0-8-15,0 0-13 0,6 12-8 16,-2-5-10-16,1 1-9 0,0 4-7 0,3 4-7 15,3 2-7-15,2 4-7 0,1 1-2 0,3-1-4 0,-1 3-5 16,0-2-7-16,2 2-1 0,-2 2-8 0,3 1-3 16,2-1-22-16,-3 2-32 0,1-4-33 0,-4 1-35 15,4 0-38-15,0-6-42 0,-4-5-550 16,2-3 244-16,0-2 162 0</inkml:trace>
  <inkml:trace contextRef="#ctx0" brushRef="#br0" timeOffset="22956.92">21959 9737 203 0,'-2'-6'262'0,"-2"1"-26"0,-3 2-26 0,-3 3-20 16,-3 0-19-16,-5 3-21 0,-1 2-30 0,-4 3-57 15,-2 1-71-15,5 0-79 0,-8 6-417 0,3-3 168 16,-2 0 112-16</inkml:trace>
  <inkml:trace contextRef="#ctx0" brushRef="#br0" timeOffset="24799.82">21086 10934 8 0,'1'-10'247'0,"1"0"-22"15,-2 5-24-15,0 0-20 0,1 0-24 0,-1 5-13 16,0 0-12-16,0 0-14 0,0 0-14 0,-5 25-1 16,0-6-1-16,1 10-11 0,-2 2-4 0,-2 3-11 15,0 2-6-15,-6 8-8 0,5-10-5 0,0 12-5 16,-1-12-8-16,1 2 0 0,-2 8-8 0,1-9-1 16,-1-1-7-16,2 1-2 0,0-2 0 0,0-2-4 15,-1 1 0-15,-1-5-3 0,3-2-4 0,2-8 1 0,0-1-4 16,4-6-3-16,-3-1 4 0,4-3 1 0,-1-4 0 15,2-2-5-15,0 0-1 0,2-19-1 16,-2 1-2-16,6-13 2 0,-2-4-2 0,2-12 4 0,2-7-3 16,1 2-2-16,1-9 4 0,9-28-5 0,-5 6 0 15,4-1 1-15,1 3 0 0,0 2 0 16,-2 20 14-16,10-23 10 0,-9 31-4 0,-3-2 15 0,4 5-4 16,-3 7 0-16,-1 9-1 0,0 5 16 0,3 3-7 15,-7 8-5-15,-1 3-3 0,-3 4-8 0,2 2-3 16,-1 1-3-16,3 4-1 0,1 4-1 0,-1 3-6 15,0 1 4-15,2 8-4 0,-2 1-4 0,-2 3-3 16,0 9 3-16,-2 2-1 0,-5 3-3 0,-2 4-1 16,-8 11 1-16,-1-2 3 0,-1-11-2 0,-9 12-6 15,3-12 3-15,-8 9 0 0,5-11-3 0,-3-3-1 16,4 3 1-16,-7 8-3 0,6-14-2 0,1-3-2 16,0 2 2-16,6-7 1 0,0-3 1 0,0-1-3 15,3 1 4-15,2-6 1 0,0-1-2 0,1-1 1 0,3-2-1 16,-1 1-4-16,4-2 1 0,-4 0 5 15,4 0-5-15,0-4 0 0,4 9 4 0,-1-7-1 16,-2 1-2-16,7 3 2 0,0 1 2 0,3-3 3 16,-1 4-1-16,3-2 0 0,2 2-6 0,-1-1 6 0,3-1-1 15,1 2 0-15,1 0 0 0,0 1-1 0,0-2-3 16,-1-2 1-16,0 3-1 0,0-4-4 0,1 1-10 16,-1-1 0-16,-1-3 0 0,1 0 2 0,0-2-3 15,-1-1 4-15,-1-4 0 0,2 2 3 0,-2-3 3 16,0-3-3-16,8-5 2 0,-9 3 3 0,7-9 3 15,-3 4-5-15,-2-3 3 0,-3 5 1 0,-1 1 7 16,-3-1-4-16,0 1 8 0,-4 5 3 0,-1 1 12 16,-2 1 4-16,0 2 2 0,-1 1-6 0,2 0-3 15,-3 2-2-15,-1 2-2 0,0 0 3 0,0 0-5 16,-9 10 1-16,2 2-3 0,-5 2-3 0,-7 6 1 16,-1 4-1-16,2 2-4 0,-3-1-4 0,6 1 4 15,-2-1-3-15,8 0-3 0,-2-2-8 0,4 1-13 16,4-6-17-16,1-1-6 0,2-4-5 0,5-2 0 0,-1-2 7 15,5-2 3-15,-1 0 7 0,-2-7 1 16,7 0 0-16,-3-2 3 0,8-5 3 0,-1-2 6 16,0-3 2-16,5-9 5 0,3 3-4 0,-1-7 3 15,3-2 5-15,-2 1 1 0,-2 1 4 0,4-3-1 0,-4 6 15 16,1 4 22-16,-6 0-1 0,0 4-4 0,-4 3-5 16,2 3 0-16,-4 3-6 0,1 1 0 15,-3 3-2-15,4 2 1 0,-1 3-7 0,-4 3 2 0,4 2 0 16,-3 3-2-16,-1 0-4 0,1 4 4 0,-6 2-2 15,3-1-2-15,-6 3 1 0,0-2 1 16,-1 2 1-16,-1-2-2 0,-2 3-1 0,-2 3-3 0,4-6 2 16,-3 0-1-16,-2 1-1 0,3-2-2 0,1-5-13 15,0-1-9-15,2-5-3 0,0 1 0 0,2-2 5 16,-2-2 6-16,0-3 2 0,0 0 2 0,11-15 1 16,-6 4 0-16,4-6 0 0,1-8 5 0,4-5-3 15,-1-2 1-15,6-16 3 0,-3 1 1 0,5-6 8 16,2-1 2-16,-1-3 1 0,-4 1 0 0,1 0 11 0,-1 0 0 15,-1 2 14-15,0 4 0 0,-8 16 14 0,0 2 31 16,-3 3 5-16,-3 3 4 0,2 9-12 16,-3 4-5-16,-1 2-6 0,0 0-9 0,1 5-6 15,-2 4-4-15,0 2-3 0,0 0-4 0,-12 17-11 0,4 0 4 16,-2 9 3-16,-4 5-7 0,0 2-3 16,-4 12-3-16,3 1-2 0,-7 4 0 0,3-1-3 15,2 0-1-15,2-3-3 0,2 3-2 0,3-4-3 0,0-1-1 16,3-11-2-16,4-3-2 0,-3 2 1 0,4-3 0 15,2-11-5-15,0-1-2 0,2 0 3 0,0-5-2 16,0-3-7-16,2 2 4 0,1-8 3 0,0-3 0 16,4 0 1-16,4-3-3 0,11-11 0 0,1-4 2 15,4 0 1-15,-1-3-1 0,0-3 2 0,-1 6 0 16,0 0 0-16,-1-1-2 0,0 5 2 0,-3 0 2 16,-5 3 1-16,4 4-8 0,-3 0 8 0,-1 2-3 15,0 2-2-15,-5 1-1 0,2 2 3 0,-2 0-5 16,-2 4 5-16,-3-2-5 0,-2 2 3 0,-2 0 2 15,-1 3 1-15,-3 0 0 0,-5 3 2 0,-4 1-1 16,-5 6 1-16,-4 0-2 0,-5 1 1 0,-3-1 0 16,-2 3 1-16,1-4 1 0,2 1-2 0,0 0-2 15,2-1 1-15,7-3 3 0,2 2-3 0,3-2 2 16,1-1 3-16,8-1-3 0,0 4 2 0,6-1 1 16,5 2 0-16,4 0 4 0,7 1-3 0,7 0-1 15,5-2 3-15,0-5-3 0,5 2 1 0,13 1-3 0,-12-8 1 16,12 5-1-16,-12-4-2 0,1-2-26 0,-6 0-31 15,-2 0-49-15,-10-3-60 0,0-1-78 0,-2 0-746 16,-9-4 329-16,-5-1 222 0</inkml:trace>
  <inkml:trace contextRef="#ctx0" brushRef="#br0" timeOffset="24936.46">21843 10960 133 0,'-8'-3'135'0,"8"3"-97"16,-18 4-140-16,-2 2 34 0,-1-1 22 0</inkml:trace>
  <inkml:trace contextRef="#ctx0" brushRef="#br0" timeOffset="27283.35">17496 11748 102 0,'0'0'224'15,"-11"10"-21"-15,4 4-19 0,-5 1-19 0,1 8-16 16,-2 3-15-16,-1 1-14 0,2-1-11 0,0 0-10 15,3 0-9-15,-2-1-11 0,3 0-9 0,1-6-6 16,3 0-7-16,-1-1-5 0,0 1-5 0,1-3-6 16,-1-1 0-16,1-3-8 0,3-1-2 0,0-2 0 15,-2-2-2-15,3-2-2 0,0-3-4 0,0-2 2 16,0 0-5-16,0 0-3 0,-1-13-1 0,1-3-5 16,-3-10 3-16,3-4-4 0,3-6 0 0,-2-15-3 0,3-2-2 15,1-7 3-15,5-25 1 0,-2 2 0 16,0 25-4-16,8-22 5 0,-6 25 6 0,4 1 3 15,3 3 13-15,1 0 9 0,-1 4-1 0,-1 16 5 0,-2-1-1 16,4 2-9-16,-4 7 2 0,4-2-5 0,-8 11-2 16,3 3-7-16,-4 5-3 0,0 1-3 15,4 5-2-15,-4 2-3 0,-2 4 2 0,2 5-3 16,-1 4 0-16,-2 9 1 0,-2 2-4 0,0 6 0 0,-3 0-2 16,-2 4 1-16,-4 10 0 0,0 3-2 0,-2-14 0 15,-1 12-2-15,0-13 3 0,1 0-2 0,0-5-1 16,-1-1-1-16,2-10-2 0,2-2 1 0,0-6 1 15,4 2 1-15,-1-3 0 0,-2-2 2 0,2-3-2 16,1-4 0-16,0 0 0 0,0 0-1 0,1-17-1 16,3 1-3-16,0-9 4 0,1-6 0 0,5-1 4 15,3-14-7-15,4-2 5 0,-1 1-3 0,5-3 1 16,0 4 2-16,1 0-3 0,5 1-3 0,-1 5 5 16,-5 13-1-16,-3 0 4 0,0 5-3 0,-5 9 1 15,-2 1 0-15,-3 4 1 0,-2 2-6 0,-2 3 3 0,1 3-3 16,-5 0-1-16,10 11 2 0,-3 3 3 15,-3 6 0-15,1 6-2 0,-1 4 2 0,-2 3-2 16,1 4-2-16,-3 9 4 0,0 0 0 0,1-10-1 16,4 12 0-16,-4 1 1 0,3-15-4 0,0 2 1 15,1-1 2-15,2 1-2 0,0-3-1 0,2-3-2 0,-1-2 2 16,-2-3-1-16,3-7 1 0,-1-4 3 0,-2-3-3 16,4-3 3-16,2-2-3 0,-3-3 3 0,4-3-3 15,-2 0 0-15,7-7 0 0,-4-2-3 0,3-5 2 16,1-4-2-16,0-6 0 0,-2-2 1 0,2-3 0 15,-6-3 0-15,0 0 0 0,1-2 3 0,-4 0-4 16,1 1 3-16,-2 8-2 0,-7-3 0 0,2 10 1 16,-6 3 0-16,2 0 1 0,-3 4-3 0,-1 5 2 15,-4-2-3-15,1 8-1 0,-1-5-4 0,-1 7 1 16,0-2 2-16,-3 4-1 0,1 3-3 0,-1 2 2 16,1 3 4-16,1 2 1 0,2-2-4 0,-2 12 0 15,5-9 1-15,1 2 0 0,4 2 0 0,1-2-2 16,2 0 2-16,1 0 1 0,1-1-2 0,3-1 2 15,1-5 2-15,0 4-4 0,-1-4 4 0,2 0 4 16,0-1-1-16,0-2-4 0,3 0 4 0,-3 0-4 0,2-1 3 16,-1-1 4-16,-1-2-1 0,0 1-2 0,1-2-1 15,1 4-1-15,-5-6 1 0,4 1 4 0,2-1-2 16,-4-1-3-16,3 1 2 0,-3 0 1 16,2-4-2-16,-1 0-1 0,1 1 1 0,-1-1 1 0,0-3-2 15,-2-3 1-15,3 4 0 0,-3-2 1 16,2-2-2-16,-3-5 2 0,2 5-3 0,-3-7 3 15,-1 0 1-15,0 1 3 0,2-2-3 0,-2 2-1 0,0-1 2 16,-3 3 1-16,1 3-3 0,0-1 3 0,-2 0 1 16,0 4-3-16,0 2 5 0,-2 1 1 0,0-1-6 15,2 2 5-15,0 4-2 0,0-6 0 0,-1 3-3 16,1 3 2-16,1-5-1 0,-1 5-3 0,0-3-1 16,0 3 1-16,0 0-2 0,4-4 3 0,-4 4 2 15,9 0 2-15,-4-1-4 0,4 1 0 0,-1-1 0 16,2 1-2-16,0-3 6 0,3 2-2 0,-1-5-3 15,-1 5 3-15,1 0 2 0,-1-2-1 0,-1 1 3 16,1 2-8-16,0-3 5 0,-2 2-3 0,-4 1-2 16,2 0-2-16,1 1 2 0,-3 2 1 0,1-1-2 0,0 2 1 15,0 4 1-15,1 0-1 0,-1 1 3 16,1-1 0-16,0 3-1 0,-3 2 2 0,1 2-4 16,0 1 3-16,-5 0 1 0,4 2 1 0,-4-3-4 0,1-2 2 15,2 4-3-15,-2 0 3 0,2-4 0 0,-2-2-1 16,0 1-1-16,3-2 1 0,-1 1 4 0,3-1-1 15,-2-3 1-15,1 1-1 0,0-4 0 0,3 0-2 16,1-3 3-16,0-3 2 0,1-2 0 0,1-3-3 16,2-3-1-16,-1-3 0 0,7-6 0 0,-1-5 4 15,-2-2-1-15,2-3-2 0,2-17 2 0,-4 14-3 16,3-14 1-16,3-1-2 0,-3 2 2 0,0-2 0 16,-5 1 6-16,-1 0 1 0,-1 11 18 0,-2 4 8 15,-2 2 1-15,-1 0-3 0,-4 10 18 0,1 1-6 16,-3 5 2-16,-1 2-6 0,0 2-4 0,-1 4-2 15,-1 1-3-15,-2 1-5 0,4 3-2 0,-14 7-5 16,3 5-5-16,-6 0 2 0,-3 7 1 0,-2 5-5 16,-1 1 4-16,0 1-7 0,5 3 0 0,-3-1 4 15,2 0-6-15,0-2-1 0,3 2 1 0,4-4-5 16,1-2-1-16,3-5 0 0,3-3 1 0,1-1-2 16,2-2-1-16,2-1-3 0,1-3 3 0,2-3 1 0,2 2-1 15,0-4 2-15,4-1-8 0,9-7 3 0,3-1-1 16,6-8-2-16,1 1 2 0,4-3-2 0,4-3 2 15,6-6-2-15,-7 6 7 0,-4 4-5 0,1-1 3 16,-1 4-1-16,0-1 0 0,-6 4 2 0,-4 5-5 16,1 2 0-16,-2 1 1 0,1 2 1 0,0 3-4 15,-2 0 3-15,-1 1 0 0,-5 4 3 0,-3-1-1 16,-2 2-3-16,-3 2 2 0,-1 3-3 0,-3 1 3 16,-6 6-2-16,-4 2 6 0,-4 2-3 0,-6-1 3 15,0 1-1-15,-2-1 0 0,1-2-1 0,-2 0-2 16,2-1 4-16,3-9-5 0,2 1-2 0,-3-3 4 15,3-1 5-15,1 1-5 0,2-3 1 0,1-2 1 16,-1 0 3-16,7-1-3 0,-3-1 5 0,2 0-3 16,2-3-2-16,4 0 1 0,-5 0-2 0,5 0 2 0,0 0-4 15,0 0 2-15,0 0 0 0,0 0-2 16,0 0 3-16,19-3-1 0,-9 3-3 0,3-3 2 16,5-1 3-16,1 1 0 0,-1 2-2 0,1-1 0 15,-2 1 2-15,1-2-3 0,0-1 4 0,-2 3 1 0,2-2-11 16,0-1 8-16,-3-1-4 0,5 1 1 15,-6 0 0-15,-3 0 3 0,3-2-1 0,2-2-2 16,1-2 0-16,-2 2 3 0,1-5-3 0,-2 2 3 0,3-3-5 16,1-5 7-16,0 0-7 0,-6 3 4 0,1 1 0 15,0 0-3-15,-3 2 1 0,-5 1 3 0,-1 4-2 16,0-1 6-16,-3 2-1 0,-1 2-2 0,0 0-1 16,-1 1 0-16,-4 3-4 0,-3-1 5 0,-2 6-1 15,-5 6 1-15,-6 0 2 0,-2 4-7 0,0 4 4 16,-2 3-1-16,-1 1-3 0,3-1-1 0,6 4-2 15,-2-3-3-15,6 2-1 0,6-7-1 0,0 0-5 16,6-1 2-16,0-1-2 0,2-2-5 0,3-4 2 16,1-1 1-16,4 0 3 0,0-4 4 0,1-4 0 15,4 0 0-15,2-3 2 0,3-5 1 0,5-5-1 0,-3-1 1 16,4-3 6-16,3-5-3 0,-4 0 4 16,2-3-2-16,-2-1 4 0,1-3-2 0,1-9-5 15,1-2 5-15,-1-2-1 0,-8 9 1 0,-2 1 2 0,-2 1 3 16,-1-1 8-16,-3 3 15 0,-1 6-2 15,-4 6 2-15,-2 4 8 0,-2 5 2 0,2 0-5 16,-3 1-1-16,0 1 0 0,-3 4-5 0,3 2-3 0,0 0-5 16,-14 8-2-16,5 3 4 0,-4 3-4 0,-2 7-3 15,0 3-1-15,-3 2-3 0,4-1 0 16,1 2 0-16,0 3-1 0,1-3 0 0,4 5-6 0,0-1 1 16,2 0-3-16,1-2-10 0,2 1-22 0,3 3-25 15,0-2-37-15,4-2-38 0,0 2-38 0,2-7-43 16,-2-6-705-16,2-3 307 0,-2-5 204 0</inkml:trace>
  <inkml:trace contextRef="#ctx0" brushRef="#br0" timeOffset="27440.93">19309 11285 284 0,'-9'-9'285'0,"2"5"-31"0,4-1-27 0,0-2-22 16,2 4-18-16,2-2-22 0,4 1-18 0,4-2-12 15,5-1-14-15,7 1-11 0,0-1-12 0,10-1-10 16,-2 3-11-16,3-3-16 0,0 4-51 0,0 4-42 16,0 0-55-16,0 0-86 0,-10 3-549 0,0-3 242 0,-2 0 160 15</inkml:trace>
  <inkml:trace contextRef="#ctx0" brushRef="#br0" timeOffset="28514.62">23391 11089 163 0,'3'-4'138'0,"-2"2"-4"15,-1 2-17-15,0 0-13 0,0 0-13 0,0 0-1 16,-4 18-12-16,-2-2-5 0,-2 2-3 0,-2 7-4 0,-4 1-2 16,1 5-11-16,-2-1-2 0,2 2-5 0,-2-1-4 15,-3 10-6-15,4-7-5 0,2-2 0 16,0-1-1-16,0-1-3 0,2-1-1 0,1-2-2 0,0-8-4 16,4 0 0-16,0-2-8 0,1-8-3 0,0 1 4 15,2-3 3-15,0-3 12 0,2-1 6 0,0-3 1 16,0 0-5-16,0-15-2 0,4-2-9 0,4-8 0 15,1-5 7-15,2-4 13 0,5-14-7 0,0-2-1 16,2-3-4-16,0-2 16 0,11-23-9 0,-8 23-2 16,7-23-1-16,-5 23 10 0,13-24 2 0,-16 26 4 15,3 5 20-15,3 0-1 0,-3 4 6 0,-5 14 12 16,1 2-7-16,-5 3-9 0,2 6-5 0,-5 4-5 16,0 4-6-16,-1 3-9 0,-2 1-6 0,0 0-4 0,3 5-5 15,-3 1-3-15,-2 1-1 0,2 5-1 0,2 0-5 16,-3 2-2-16,-1 2-2 0,-3 4 0 0,-2 4-3 15,-2 2 2-15,-6 9-2 0,-3-5-1 0,-4 6 1 16,-2 0-2-16,-3-2 0 0,-1 0-1 0,-3-1-4 16,-1 2 1-16,-1-3 0 0,1 0-4 0,0-2 0 15,-3 1 4-15,5-3-3 0,2-2 2 16,-2-1-3-16,4 2 1 0,2-6-5 0,1-1-5 0,-1 1-29 16,4-1-19-16,-2-2-45 0,7-1-36 0,-1-1-39 15,2 1-58-15,-3-1-612 0,4-3 282 0,-1 4 188 16</inkml:trace>
  <inkml:trace contextRef="#ctx0" brushRef="#br0" timeOffset="43681.36">23301 11565 10 0,'0'0'210'0,"-9"0"-20"16,9 0-22-16,-4 4-20 0,4-4-10 0,0 0-17 15,0 0-14-15,11 3-9 0,0-3-7 0,2 0-10 16,8 0-9-16,7-3-6 0,-1-1-5 0,6-1-9 16,1-2-4-16,-1 0-7 0,0-5-1 0,0 4-6 15,-1-1-3-15,0-4-3 0,0 5-2 0,-4-8-4 16,-2 1-3-16,-10 4-3 0,7-4 0 0,-5-5 1 15,0 3-1-15,-8 0-7 0,2 0 1 0,-2 0 1 16,-6 2-1-16,-2 0 0 0,-2 4 3 0,-1-2 4 0,-3 1-3 16,-1 0 3-16,-5 2-3 0,-1-2-1 0,0 4-4 15,4-1 3-15,0 4-1 0,1-1 1 16,1 1 0-16,1 4-4 0,1-4-3 0,3 5 1 0,-5-2-4 16,5 2-1-16,0 0 3 0,0 0-4 0,13 7-1 15,-3 1 0-15,1-4 0 0,6 5-4 0,2-4 5 16,0 3-3-16,2-2 0 0,7 4-3 0,-9-5 7 15,1 2-1-15,-1-1-3 0,-1 1 3 0,1-1-4 16,-3 1 2-16,-3-2 1 0,-4 0-1 0,1 3 2 16,-1-1-1-16,0 3 2 0,-5 0-4 0,0 2-2 15,-4 5-1-15,2-3 8 0,-2 3-1 0,-2 0-7 16,-1 3 12-16,2 4-6 0,-3 2 0 0,0-9 5 16,1 3-4-16,-3-1 4 0,3 0-9 0,1-1 8 15,-4-1 3-15,6 0-2 0,-4-5-4 0,4-1 0 16,0 2 2-16,0-2-4 0,2-3 2 0,0 1 2 15,3-1-9-15,0-4 6 0,0 1 4 0,3-2 1 0,-3-1-2 16,8 0 0-16,-3-4 7 0,4 0-2 0,0-4-1 16,3-3 2-16,-1-3 0 0,1-1 3 15,4-8-3-15,-1-1-3 0,0-2 0 0,-3-2 2 16,2-1 0-16,-5-1 1 0,3 1 13 0,-4 3 10 0,-1 1 20 16,-8 7 15-16,3 0 11 0,-6 4 0 0,0 0 1 15,-1 2-8-15,0 2-9 0,-1 3-9 0,-2 2-5 16,1-1-4-16,-5 3-6 0,7 1-2 0,-19 5-5 15,2 3-5-15,2 4-1 0,-2 0-3 0,0 7-1 16,0 1-6-16,0 3 0 16,4-1-4-16,1 2-3 0,7-6-7 0,0 3-4 0,3-2-3 15,4-2-7-15,-1-4 1 0,4 1 2 0,0-2-1 0,4-2-2 16,3-3 3-16,2 0 1 0,4-3 3 0,2-3 0 16,3-6-2-16,5 0 5 0,3-7-3 0,0 1 3 15,1-2 0-15,-2-6 1 0,0 2 5 0,14-9 1 16,-22 9 5-16,2 2 1 0,-7 1 5 0,-3 4 7 15,0 0-6-15,-4 2 1 0,1 4 0 0,-1 0-2 0,-3 0-4 16,-2-1 2-16,2 4 0 0,-3-2-3 0,1 1-4 16,-5 2-1-16,7 0 0 0,-7 0-1 0,7 5 2 15,-6-1 0-15,0 2 1 0,-1 1 1 0,-2 2-2 16,-1 3-3-16,-2-1 2 16,-4 2-1-16,4-4-2 0,-1 7 0 0,-1-4-7 15,2-3 0-15,0 0-4 0,0-1-2 0,3-4 4 0,-2 1-4 0,2-2 1 16,1-1-2-16,1-2 4 0,0 0 0 0,0 0 2 15,18-5 2-15,-8-4-1 0,8-3 1 0,5-5 0 16,0 3 4-16,4-4 2 0,-3 0 7 0,2 5-2 16,-11 2 3-16,5 0 1 0,-4 4-2 0,-5-1 2 15,0 1-1-15,-2 2 1 0,-1 1-4 0,-2 0 2 16,-1 3-4-16,0 1 2 0,-5 0 3 0,10 4 0 16,-4-1 0-16,-4 2 0 0,0 1 5 0,-1 2-2 15,-1 1-1-15,0 2-2 0,-1 6 0 0,-1-6 2 16,-5 0-6-16,4 5 4 0,-4-1-4 0,1 2 3 15,-2-3-4-15,3-1-3 0,-3-3 6 0,2-1-7 0,3-3 2 16,1 1-1-16,-1-2-2 0,2-1 2 0,0 1-2 16,-2-3 2-16,3-2-2 0,0 0 3 15,0 0 1-15,0 0 2 0,18-11-5 0,-4-1 2 16,1-1 2-16,7-8-2 0,1 0 5 0,-1 0 4 0,2 1-3 16,2-1 3-16,-3 4-3 0,-7 5 4 0,2-1 3 15,-1 4-2-15,-3 0 1 0,-5 4-2 16,-3-1 0-16,2 5-1 0,-2 0-4 0,-1 1 2 0,-5 0-2 15,9 2 0-15,-4 4-2 0,-1 0-5 0,-4-1 4 16,4 6 1-16,-4-2-2 0,0 4 1 0,-3 4-2 16,0 0 1-16,1 1-6 0,-3-1 4 0,4 0 0 15,-2-4-7-15,2 4-6 0,1-5-2 0,0-2 0 16,1 1-5-16,2-5 4 0,-3 0 3 0,6-1-1 16,-2-1 6-16,3-2 0 0,0-2 2 0,7-4 0 15,-1 2 1-15,5-7-1 0,0-2-2 0,2-6 2 0,3-1 9 16,-1-2-1-16,2-2 2 0,1 1 1 15,-4-4 3-15,0 4 7 0,-1 1 20 0,-2 0 1 16,-6 8 24-16,-1-2-6 0,-2 6 9 0,-3 1-7 16,0 0-18-16,-3 3 6 0,0-3-6 0,0 2-4 15,-1 5-10-15,-2 0 2 0,0 0-6 0,0 0 3 16,0 0-8-16,-11 9 0 0,4 0-5 0,-4 2-1 0,-1 3 2 16,2-1-3-16,-4 3 0 0,1-1 0 0,-1 7-15 15,5-2-3-15,1-2-3 0,3-3 3 0,0 3-8 16,4-2-7-16,1 0 10 0,4-5-3 0,-2 0 2 15,2-3-2-15,3 2 6 0,0-1 1 0,3-2-1 16,-1-1 1-16,0-1 1 0,3-1 3 0,-3-3 4 16,1 1 2-16,1-2-2 0,-3 0 0 0,1 0 5 15,-1-1 2-15,3 0 1 0,0-3-3 0,0 3-4 16,2-3 14-16,-2-1-8 0,1 1 2 0,-1-1 0 16,-2 0-1-16,1 0-1 0,-2-5-3 0,1 5 0 15,2-2 2-15,-2 1 10 0,3-2-13 0,1-5 1 16,-4 6 1-16,2-5-6 0,3-2 2 0,-1 4 7 15,0-2-5-15,-2 0-2 0,1 0 2 0,-2 2 1 16,-2 1-11-16,1-1 12 0,1 2-6 0,-2-2 13 16,-1 3-11-16,0-2 0 0,0 4 0 0,-2 0-2 15,-1 1 7-15,1 1-11 0,-2-2 3 0,-2 3-7 16,-1 2 6-16,0 0-1 0,0 0 0 0,5 7-1 0,-6 5-2 16,-3 2 2-16,-1 3 3 0,-3-1 0 0,3 2 3 15,-2 2 0-15,0-1-8 0,0 1 7 0,1-4-4 16,-2 1 2-16,2-3 1 0,1-2-2 15,3 1-4-15,-1-2 4 0,1 0 2 0,2-1-6 0,0-1-6 16,0-1 3-16,2-3-1 0,1 2 1 0,2-3-6 16,1 0 10-16,4-3 0 0,-3-2-4 0,4-2 5 15,7-2-1-15,0-4 3 0,5-4 2 0,4-1-3 16,-2 0 3-16,1-2-3 0,0-1 2 0,-5 0 0 16,2 1 3-16,-5 4 9 0,-4 4 0 0,-5 0 1 15,0 2-1-15,-1 3-3 0,-3-2 3 0,-1 1 4 16,1 1-8-16,0 3 9 0,-5 0-12 0,5-3 0 15,-5 3 2-15,0 0-4 0,8 3-2 16,-8-3 3-16,4 6 1 0,-2-4-3 0,-2 2-3 0,3 0 7 16,-2 0-3-16,-1 0-2 0,0 1-11 0,0-1-12 0,0-4-9 15,0 6 3-15,3-1 1 0,-3-5-2 16,2 4 8-16,-2-4 3 0,0 0-1 0,8-2-1 16,-8 2 4-16,15-9 4 0,-5 4 0 0,3-6 2 0,5-1 3 15,-3 0 0-15,2-2 9 0,6-3-6 0,-6 8-2 16,0-4 4-16,0 3-5 0,-3 5 7 0,-4 1-2 15,1-3-1-15,-1 2 3 0,-4 4-1 0,4-3-4 16,-3 4 5-16,4 0 0 0,-2 3 4 0,-1-1-5 16,3 2 2-16,-2 0 7 0,-1 0-8 0,-1 1 0 15,-1-1 4-15,-2 3-10 0,-1-2 1 0,1 0-5 16,-2-2-10-16,0 3-11 0,-1-2-5 0,-1 1-10 16,4 1-2-16,-4-3 3 0,2 1 6 0,0-3 2 15,-2-1 5-15,5 3 5 0,-5-3 1 0,7 0 5 16,-7 0 2-16,15-8 4 0,-4 2 0 0,-2 0 1 15,0-1 7-15,4-1-3 0,1-3 7 0,-1 1 5 16,0 0 0-16,-3 1 2 0,0 3 1 0,-1-1 1 16,0 2 1-16,-1 1-1 0,-3 3-1 0,1 0 2 15,-1 1 2-15,-5 0 6 0,9 4 4 0,-6 1 8 16,-3 3 4-16,2 0 0 0,-4 5 0 0,-1-1 3 16,1 5 1-16,1 0-9 0,-5 2-1 0,1 0-2 0,-1 1 0 15,1 0-1-15,-5 3-2 0,2-5-3 16,0-1 1-16,-3-1-1 0,-2 0-1 0,-5 3-7 15,4-4-7-15,-12 3-16 0,2-4-27 0,-3-1-34 0,1-1-38 16,-2-1-55-16,9-7-42 0,-9 5-762 0,7-6 325 16,1-6 218-16</inkml:trace>
  <inkml:trace contextRef="#ctx0" brushRef="#br0" timeOffset="44013.87">27369 10592 278 0,'14'-3'256'0,"4"4"-26"0,-6 3-18 16,6 7-12-16,0 6-9 0,-1 4-8 0,1 5 3 15,0 6-13-15,1 11-3 0,-3 2-9 0,-6 5 0 16,-1-4-4-16,-4 12 2 0,-9-2-5 0,-1 3-10 16,-8 0-13-16,-1-1-11 0,-13 20-5 0,4-23-13 15,-10 22-10-15,5-26-3 0,-5 0 3 0,-3-2-22 16,-9-1-7-16,-17 18-5 0,16-24-4 0,-21 17-16 16,-2-8-20-16,17-17-21 0,-25 10-31 0,-2-3-31 15,-3-5-52-15,22-14-46 0,-25 9-58 0,24-11-71 16,-28-2-762-16,-4-6 350 0,28-6 236 0</inkml:trace>
  <inkml:trace contextRef="#ctx0" brushRef="#br0" timeOffset="44766.58">16793 10133 157 0,'-4'-8'178'0,"-1"0"-12"16,-3 1-3-16,-3 3-9 0,-2-1-14 0,-8 5-6 15,-8 5-4-15,-3 7 0 0,-19 9 4 0,-3 8-1 16,-20 20-9-16,3 11 4 0,0-2-6 0,1 7-3 15,1 4-2-15,5 4-12 0,4 2-2 0,5 0-9 0,10 5-6 16,6-2 2-16,7 1-5 0,13-22-8 16,-4 21-6-16,10-20-7 0,4 2-4 0,5 1-4 15,3 0-2-15,2 20-8 0,3-23 3 0,9 0-6 0,1-1-2 16,7-4-7-16,5 0-2 0,7-3-5 16,4-8-5-16,7 0-4 0,2-3-12 0,5-4-20 0,0-6-40 15,4-7-56-15,-1-2-48 0,3-8-63 16,-6-3-758-16,-10-5 325 0,9-6 218 0</inkml:trace>
  <inkml:trace contextRef="#ctx0" brushRef="#br0" timeOffset="46582.46">17216 10306 170 0,'0'0'153'0,"1"-6"-10"0,3 3-17 0,5 2-12 16,4-3-11-16,9 0-8 0,9-1-12 0,5 0-6 16,14-5-9-16,2 3-10 0,7-3 10 0,2 3-10 15,6 2-4-15,34-5 0 0,-3 3-7 0,1-1 8 16,8-1-2-16,4 2 5 0,3 2-3 0,2-2-2 15,9 2-1-15,3 0-4 0,1 5-4 0,7 0-5 16,0 0 3-16,5 2-6 0,2 1 1 0,-3-2-4 16,5 2-3-16,2 1-2 0,-3 0-3 0,-1 1-4 15,-3 2 0-15,0-2 2 0,0-1-3 0,0 4-3 0,-5-4-6 16,-4 1 0-16,-5-1-1 0,-4 1 3 0,4-4-4 16,1 2 0-16,-3-1-1 0,-3 0-2 15,-2-4-2-15,-3-3 0 0,-2 4 0 0,-2-3 3 16,0-1-5-16,-1 2 2 0,-3-3 3 0,-2-2 2 0,-2 0-1 15,-1-1 3-15,4 0-1 0,-9-1 6 0,-5 1-5 16,3 0 3-16,-8 0 2 0,4 2 4 0,-25 1-2 16,23 3 1-16,-22-1 5 0,24 0-3 0,-1-1 1 15,-26 4-2-15,27 0 0 0,-28 1-2 0,27 1-1 16,2 5 1-16,-32-4 0 0,2 2-4 0,-1-2 3 16,4 2-2-16,1 0-1 0,-3 3 0 0,0-2 3 15,3 0-4-15,-9-1-1 0,1 1 1 0,3 0-1 16,-4 2 0-16,1-4-4 0,0-1 0 0,-4 2 0 15,1-1-3-15,-2-2 2 0,3 0-3 0,-3-1 2 16,-3-2-1-16,1-1-3 0,-12-1 0 0,15-1-1 16,-17 2 2-16,3-3 0 0,12-2 1 0,-14 0 1 15,12-4-4-15,-15 6 0 0,-1-3-1 0,0-3 0 0,-5 5 5 16,-5-2-2-16,-3 3-1 0,-3 0-2 0,-3-4 6 16,-5 7-8-16,-1-1 8 0,0-2 4 0,-2 5 1 15,-2-2 5-15,-2 2 2 0,1 0-2 0,-5 1-3 16,7-4 0-16,-3 3-2 0,-4 1-3 0,6 0-1 15,-6 0-3-15,0 0-3 0,6 2 1 0,-4 2 2 16,0 4-1-16,-2 1-3 0,3 7 1 0,-1 2 1 16,2 2 0-16,-2 8-1 0,0 0 0 0,1 3 2 15,2 3-2-15,-3-2 3 0,3 5-1 0,-1-2 0 16,1 11-2-16,-5-10 2 0,2 10-3 0,-2 2 1 16,-2-1 0-16,1 3 0 0,-3 1 2 0,2 0 0 15,-1 5-3-15,0 0 2 0,2 4-2 0,1-1 4 16,4 22-2-16,-3-22 1 0,3-1-1 0,1 3 1 15,3 20-3-15,-2-22 1 0,2-2 0 0,6 29 5 16,-4-28-3-16,3 22-2 0,-4-22 2 0,5-1-1 16,-2 3-2-16,3-1 0 0,-1 0 1 0,3-2 1 15,-3 1-1-15,2-2 2 0,4 24 0 0,-7-30-2 16,0 4 3-16,1 2 1 0,-1-6-2 0,1-1-3 16,-5-2-1-16,-4 0 2 0,3-12-4 0,-2 0 5 15,-3-1-4-15,1-2 2 0,-2-1-6 0,2-1 9 0,-3-4-3 16,1 2 3-16,-2-9 0 0,-2-1-3 0,0-1-3 15,-1 0 6-15,1-1-2 0,-2-5-2 0,1 0 2 16,-2-2 3-16,0 0 2 0,-3-2-2 0,3 0 1 16,-5 0 3-16,1-3-3 0,-4 2 6 0,-6-1-2 15,-12 2 1-15,-3 3-3 0,-2-5 2 0,-19 3-3 16,0 0 5-16,-7-3-1 16,-1 0 0-16,-28-1-2 0,26-1-2 0,-31 3 2 0,-1-5 0 0,1 2-4 15,-1-2-2-15,-4 3 4 0,-5-2-4 0,1-2-1 16,3 2 1-16,-5-6-5 0,-3 2 3 0,-3 2-4 15,-1-5 3-15,-5 0-4 0,1 2 6 0,-3 0-3 16,-6 4-1-16,-2-8 6 0,-4 5-1 0,-9-2 1 16,-1 10-5-16,-6-8 4 0,-3 4-4 0,-4-5 5 15,-5 4 1-15,-7-4-1 0,5 3-3 0,-3-1 2 16,-2-3-1-16,-2-1 0 0,1 0 2 0,1 2 2 16,2-1-6-16,1-5 8 0,1 6-1 0,-3-2-1 15,6 0-2-15,3 3 0 0,-8-3 4 0,7 0-2 16,-2-1-4-16,3-2 2 0,7 8 3 0,0-8-6 0,4 8 8 15,-1-5 2-15,-2-2 0 0,6 2 0 0,1-1 0 16,2 1 5-16,-8-1 3 0,4 2 0 0,-7-1 3 16,8 2-4-16,-3-1 4 0,5 3-1 0,3-4-5 15,2 0 0-15,3-1-6 0,-1 3 7 0,7 1-3 16,5-4-3-16,2 0 2 0,6 1-4 0,2-1-4 16,2-2 5-16,9 3 3 0,2-3-6 0,4-1 1 15,2-1-5-15,26 0-5 0,-26 0 4 0,30-1-4 16,1-4 3-16,-2-1 4 0,3-1-5 0,1-2 2 15,1-4-2-15,3 1-2 0,2-7 0 0,5 3 2 16,5-3-1-16,2-1-1 0,3-3 0 0,3-4-4 16,1 3 0-16,4-4-1 0,4-3 3 0,-1-2-1 15,6 2 2-15,1-3-1 0,2-3-4 0,0-4 6 16,-1 3-5-16,4-3 2 0,-1-4 4 0,8-1-3 16,-5 0 0-16,3-4 1 0,3 1 2 0,0-1-2 15,-1-22 4-15,6 28 1 0,4-3-3 0,-4 1 5 16,4-2-3-16,-1-2 2 0,6-22-3 0,-5 24 3 0,0 1 0 15,2 0 2-15,1-3-3 0,1 3-1 0,1-1 4 16,4 5 0-16,-1 0 0 0,-3 6-1 0,3-1-4 16,-2 13 5-16,-1 1-4 0,4 4 1 0,0-2 2 15,4 3-2-15,-3 1 3 0,4 2-3 0,-1-1-1 16,1 2-1-16,3 0 2 0,3 2-2 0,1-1-3 16,4 2 2-16,2 1-3 0,11-9 5 15,7 3-3-15,-3 1-2 0,4-3 2 0,4 4-4 0,5 0 2 16,0 0-3-16,25-12 2 0,-21 11 0 0,28-11-4 15,0-4 6-15,-4 10 2 0,4-1-2 0,2 6 1 16,2 2-2-16,1 0-1 0,-1 0 4 0,-2 6-1 16,1-2 5-16,-2 4-1 0,1 1 2 0,-25 4-3 15,27-3 0-15,1 3 1 0,-27 2 3 0,27-3-5 16,-28 6 6-16,0-1-6 0,0-2 7 0,1 4 0 0,3 0 1 16,22-2 4-16,-30 7-1 0,-2-3 3 15,2 3-3-15,-2 1 3 0,2 1-6 0,-4 2 4 16,-1 3-2-16,-3-3 0 0,-15 2-1 0,19 2 1 0,-7 6-6 15,-11-6 3-15,12 1-2 0,0 2-2 16,-12-5-8-16,18 10-6 0,-4-5-30 0,-1 0-35 0,-1 2-56 16,1-3-56-16,-3 2-90 0,-7-6-710 0,9-3 329 15,-9-9 220-15</inkml:trace>
  <inkml:trace contextRef="#ctx0" brushRef="#br0" timeOffset="56928.98">20106 7328 5 0,'-5'-3'93'0,"1"0"-11"16,-4 2-9-16,3-2 0 0,-1 1 9 0,0-1-14 16,1 3 3-16,-2-2-5 0,1-2 5 0,-2 2 2 15,3 0-3-15,-1-2-2 0,-1 1-1 0,2 2 4 16,-4-3-7-16,3 0-7 0,-3 0-2 0,4 3-6 0,-4-3 2 15,1 0-8-15,3 2 1 0,-3-3-1 0,1 3-8 16,-2-1-3-16,-3-1-2 0,2 2 12 16,-2-4 1-16,2 5 1 0,0-2-4 0,-3-2-3 0,2 3-6 15,-2-1-1-15,0 0-3 0,1-1-2 0,0 2-2 16,-2-3-2-16,2 3-8 0,1-1 10 0,-3-3 1 16,2 2-4-16,0 1-1 0,-1 1-3 0,1 0-1 15,-2-3 4-15,0 2 6 0,0 0-9 0,3 1-4 16,0-1 1-16,-1 1 2 0,-1-1-5 0,1 1 6 15,-1-1-3-15,1 2 1 0,0 0-4 0,3 0-1 16,-3 0-1-16,3 1 1 0,-3-2-3 0,-2 2 2 16,5-1-6-16,-3 0 5 0,1 1-2 0,2 1-1 15,-5-2-5-15,5 1 5 0,0 0-1 0,0 0 0 16,-2 1-1-16,3-1-1 0,-1 3-4 0,0-2 4 16,2 0 1-16,-4-1 0 0,5 1-6 0,-2 1 5 15,1 0 2-15,1-2 0 0,1 1-3 0,5-1 2 16,-10 1 1-16,5 1-5 0,5-2 4 0,-6 3 1 0,2-3 0 15,4 0-5-15,-7 4 6 0,1-2-3 0,2 0-1 16,-1 1-5-16,-1 2 6 0,-1-2 1 0,0 1-2 16,-4 0-1-16,5 3 1 0,-7-4 3 0,3 4-5 15,-2 0-4-15,1-2 5 0,0 3-4 0,-2-3 6 16,1 0 3-16,-1 2-4 0,1 0-1 0,1-1-3 16,0-1 4-16,-3 2-1 0,4-2 0 0,-3 2-1 15,3-2 3-15,-2 1 1 0,1 1-2 0,-1 1 2 16,3-3-5-16,-3 2 1 0,1-1 4 0,2 1-5 15,-3 0 2-15,1 2 1 0,-1-4 2 0,1 4-2 16,-3 1-2-16,3-1 4 0,-3 0-2 0,2 0 1 16,1 3 3-16,-1-4-6 0,-2 2-3 0,4 3 8 15,-3-2-4-15,0 1 2 0,0 1 0 0,0-2-2 16,0 0 0-16,3 1 0 0,-3-4 2 0,2 7 4 16,3-6-1-16,-3-1-5 0,2-2 2 0,-2 4 1 15,-1 1-3-15,2 0 0 0,-1 1 3 0,2-4-1 16,-3 4 2-16,-2-2-4 0,1 1 4 0,-1-1-4 0,1 5 2 15,2-4 0-15,-2-1 1 0,0 3 1 0,-1-1-3 16,2-1 1-16,0 4-2 0,-1-2-1 16,1 1 1-16,0-1 3 0,1 0-3 0,-2 3 4 0,1-3-5 15,2 1 2-15,-1-1 0 0,2 2 4 0,-2-1-3 16,0 0-1-16,-1-2-1 0,1 3 2 0,2-2 4 16,1 1-8-16,-1 0 6 0,-1-1-1 0,1 1-2 15,0 1 3-15,0-2 3 0,0 2-7 0,2-1 2 16,-1 2-1-16,-2-1-1 0,2 0 3 0,-1 0-1 15,-1 2 0-15,0 0-4 0,1 1 5 0,-1 1-1 16,2-2-2-16,-2 1 0 0,1-2 0 0,1 1 4 16,2 1 0-16,-2 0-6 0,3-1 2 0,-4 4-6 15,4-3 11-15,-3 6-6 0,0-8 3 0,2 2 3 16,2-1-2-16,-1 2-3 0,0 0 2 0,-1-2-3 0,2 3 4 16,-2-1-2-16,0 5 0 0,1-5 3 15,-1 1-6-15,-1 4 7 0,0-1-1 0,2-2-2 16,1-2 0-16,0 0 2 0,-1-1-4 0,1 0 2 15,0 0-1-15,-1 1 5 0,1-5-6 0,3 3 4 0,-1-1-4 16,0-3 1-16,0-1 3 0,2 1-8 16,0-2 4-16,-2-1-2 0,2 2 3 0,0-2 2 0,2 0-2 15,-1-1-1-15,-1 3-2 0,1-2 3 0,2 2 3 16,-2 3-3-16,0-3 0 0,2 4-3 0,0-1 5 16,0 2-3-16,0-2 1 0,-2 2-6 0,3-1 6 15,-3 2 6-15,2-2-4 0,-3 1-3 0,1-2 2 16,2 0 1-16,-3 1 1 0,1 3-3 0,0-4 0 15,0 0 3-15,1 2-4 0,-1-3 3 0,0 2 0 16,-1-5-8-16,2 0 8 0,-1 1-4 0,-1-1 3 16,1-2 0-16,0 3 1 0,2-4-3 0,-3 3 2 15,1-2-3-15,-1 0 3 0,0-1-1 0,3 1 0 16,-2-1 0-16,2 0 3 0,-3 0-3 0,2-2 0 16,-2 2 1-16,3 2 1 0,-1-3-4 0,0 6 1 15,0-5 1-15,-1 2 0 0,3 0 0 0,-2-2 0 16,0 3 0-16,2-3 0 0,-3-1 0 0,2 3 0 15,-1-3 3-15,2 3-10 0,-3-3 7 0,3 4-6 16,0-2 7-16,1 0 1 0,0 1-1 0,-1 0-4 0,1-1-1 16,-1 0 8-16,1-3-4 0,0 5 4 0,4-3 1 15,-1 2-5-15,-2-1-2 0,3 1-2 0,5 2 4 16,-1-1-1-16,2 1 0 0,1-2 0 0,0 1 2 16,0-1-2-16,2 1 0 0,1-1 2 0,3 5-1 15,-3-5-1-15,6 0 1 0,-7 1 0 16,0-3-2-16,1 2 6 0,0-4-3 0,3 2 0 0,-3-4-1 15,2 1-1-15,5 2-1 0,3-1 5 0,-8-2-2 16,-3-1 3-16,4-1-3 0,0 0 2 0,-4 1-1 16,2-1-1-16,-1 1 1 0,0-3 2 0,0-2 0 15,0 4-1-15,-2-4 0 0,-3 1-1 0,4 1 1 16,1-1-1-16,-2 1-3 0,1 0 3 0,-4 1 2 16,0-2-3-16,-1 2 1 0,5 0 3 0,-6 1-3 0,2-2-7 15,1 0 8-15,-3 2-2 0,1 1 0 16,0-2 3-16,1 2 1 0,-1-2-3 0,1 2-1 15,-1-2 8-15,-1 2-4 0,1-2-2 0,1 4 3 0,-1-2 1 16,0-2 0-16,5 0 1 0,-6 2-6 0,2-3 4 16,-1 3-4-16,6-1 1 0,-6 0 1 0,6 1-1 15,-1-1 5-15,0 0 0 0,0-1-7 16,-5-1 3-16,5 0 1 0,-4 0 4 0,5 0-4 0,0 0-3 16,3 0 1-16,-2 0 0 0,-1 0-3 0,3-1 5 15,0-1 3-15,-3 0-4 0,-1-1 1 16,2 1-2-16,-2 1-2 0,1 1 3 0,0-1-3 15,-2-2 2-15,-2 3 2 0,2-3-4 0,-3 2-2 0,0-3 4 16,0 2-1-16,-1-1-1 0,2 2-2 0,-2-2 1 16,0 1 0-16,2 0 2 0,-2-3 0 0,5 2-3 15,-3 1 1-15,1-2-2 0,0 0-1 0,2 0 3 16,-1 0-2-16,-1 0 1 0,2 2 0 0,0-2-4 16,0 1 5-16,-4-1-1 0,5 0-3 0,0 0 1 15,-3 1 1-15,2-1 1 0,-4 3-4 0,0-3 5 16,-1 2 0-16,0-1 2 0,0 0 1 15,0-1-4-15,1 2 2 0,-1-1 1 0,2-4-2 0,2-1-7 16,-6 6 5-16,6-4 4 0,-4 0 0 0,2 1-2 0,2-1-1 16,-1 0 1-16,2-1-1 0,-7 1-2 15,6-1 5-15,-4 2-2 0,1-4-2 0,-1 5 0 16,-3-3 4-16,7 1 0 0,-7-1-5 0,0-1 2 0,3 2 3 16,-3-2 3-16,2 0-4 0,-1-4 1 0,1 5-2 15,-5-5 3-15,6 3-5 0,0-4 0 0,-3-2 0 16,0 1 3-16,1 0-2 0,-2-1 1 0,0 1 3 15,2-1-3-15,-2 1 1 0,0-1-5 16,-3-2 6-16,6 0-4 0,-3 1 0 0,0-2 2 0,1-1-2 16,-1 2 1-16,0 3 1 0,1-3-3 0,-2 2 3 15,1 0 0-15,-2-2-3 0,5-1-2 0,-3 1-1 16,0 0 3-16,2 0 2 0,-2 0-4 0,4-5 3 16,-3 5-3-16,3-5 1 0,-2-2 0 0,2 2 4 15,-1-3-1-15,-1 8-3 0,-2 0-1 0,5-5 3 16,-2-1-2-16,-3 6 0 0,2-5-1 0,-2 2 1 15,0 2-2-15,2-6 6 0,-2 2-6 0,2-2 5 16,-5 7-4-16,3-8 0 0,-3 5 5 0,0 2 3 0,1-1-6 16,-1 0 1-16,2 1 4 0,-4 1-1 0,1-2-4 15,-1 1 5-15,1 2-2 0,0-2-6 16,-4 1 9-16,2 1-3 0,0-1 2 0,-1 4-1 16,2-3 4-16,-4 3-5 0,1 0 2 0,2 1-1 0,-3-6 4 15,1 7-1-15,-2-5-1 0,1 3-2 0,-3 0 3 16,2-1 2-16,2-4-6 0,-1 3 2 0,-1 4 1 15,2-6-4-15,-1 2 0 0,-1-2 3 0,1 5 0 16,-3-6 3-16,3 3 1 0,-1-1-1 0,1-1 2 16,-2 1-7-16,0-1 5 0,2-1-3 0,-4 3 2 15,3-2-2-15,-4 2 2 0,0-2-1 0,3 1 0 16,-2-1 3-16,1-1-3 0,-1 1 0 0,0-2-2 16,2 2 0-16,-1-2 1 0,-2 1-2 0,1 0 1 15,1 1-2-15,-1-3 4 0,1 2 2 0,-1 1-3 16,0 0 0-16,-2 0 0 0,2 2-3 0,0-5 5 15,-1 3-2-15,1-1-1 0,1 1 3 0,-3 1 0 16,-1 1 3-16,3-2 0 0,-2 2 0 0,0 0 2 16,3 3-1-16,-5-5-1 0,3 1 2 0,0 4-1 0,-3-2 0 15,4 3 0-15,-1-2-4 0,-5 4 3 0,5-7-2 16,-3 3-1-16,3 2 1 0,-1-1 2 16,-2 1-2-16,3-4 2 0,-3 5-3 15,3 0 2-15,-4-1-1 0,4 2 0 0,-3-2-2 0,3-1 3 0,-5 1-4 16,2 0 4-16,1 1 0 0,0 1-1 0,-3-1 3 15,2 0-1-15,-1 1-1 0,2 0-4 0,-3 0 3 16,1-2-4-16,-3 3 6 0,3-1-7 0,-1-3 5 16,1 3-3-16,-1-1 0 0,-2 2-2 0,3 1 1 15,-2-1 4-15,-1 1-2 0,1-2 0 0,2 4-1 16,-1-3 2-16,1 2-3 0,-3-1 2 0,3 1 0 16,0-1-3-16,-3 2-1 0,1-2 4 0,0 0-6 15,-4-1 0-15,3 2 3 0,-5-2-2 0,0 3 3 16,1-3 2-16,-3 4-3 0,5-1 2 0,-4 2-3 15,0-6 3-15,-2 4-2 0,3 2 0 0,1-2 1 16,0 1-1-16,1-1-1 0,-3 0 1 0,1 3 0 16,-2-3 0-16,5 3 0 0,-5-2 0 15,6 3-2-15,-6-2 1 0,1 2 2 0,0-2-2 0,4 2-2 16,-2-1 6-16,-2 2-3 0,1 0 0 0,3 0-1 16,1 0 1-16,-1-1-2 0,5 0 2 0,0 1 0 15,-1 0 0-15,0 0 0 0,-2 1-2 0,4 0 2 0,1 1-1 16,-2-1-5-16,-4 2 0 0,4-2-1 15,0 3-8-15,-2-2-16 0,3 0-32 0,-1 1-39 16,0-1-36-16,1 0-49 0,0 0-556 0,0-2 247 0,2 0 166 16</inkml:trace>
  <inkml:trace contextRef="#ctx0" brushRef="#br0" timeOffset="59472.18">20355 6884 18 0,'-5'-4'91'0,"1"-3"-8"16,1 4-2-16,0-2 23 0,-3-1-6 0,0-1-22 16,0-1 6-16,-3 0-2 0,1 0-5 0,2 0 11 0,-3 1-3 15,-1-1-14-15,2 3-3 0,-4-4-7 0,1 2-7 16,1 1-2-16,-3-1-2 0,2 1-5 15,-1-2-5-15,-2 3-8 0,-1-2-5 0,-6 0 13 0,5 0-4 16,-3 0-9-16,0 0-7 0,-2 1 7 0,3 0-3 16,-2 0-6-16,-2 0 4 0,4 1-2 15,-5 1 1-15,4-1-5 0,-2 0 2 0,2 1 5 0,0 1-7 16,-1-2 5-16,2 1-11 0,0 1 7 0,-1 1-9 16,1-1 3-16,1 1 3 0,2 0-6 0,-2 1 2 15,-2-1-1-15,6 0-2 0,-6 1 0 0,6 1 1 16,-6 0-2-16,1 1-1 0,-2-2 2 0,1 2-2 15,-9 1 5-15,6-1-8 0,0 0 2 0,-1 0 5 16,0-1-6-16,1 3 2 0,1 1 1 0,-1-3-2 16,-6 3 2-16,7 0-1 0,1-3-1 0,-3 3 1 15,0-1-1-15,5-1 2 0,-5 2-3 0,2-1 3 16,1 2-1-16,-1 0 3 0,-1 1-4 0,3-1 2 16,-3-1-1-16,2 0-6 0,0 3 6 0,0-2 2 15,1 0-8-15,-1 4 9 0,0-3-6 0,2 2 0 16,0-2 0-16,0 2 0 0,2 1 1 0,-3-1-2 15,3 2 7-15,0-1-4 0,1-2 0 0,0 3-4 16,0-1 0-16,1 1 2 0,-3 2-2 0,3-2 6 0,0 2-1 16,0 2 0-16,-1-6-3 0,-2 6-1 15,2-1 5-15,-6 6-4 0,1-5 2 0,-4 6 3 0,3-4-4 16,1 1 0-16,-2 1 4 0,8-5-2 0,-6 5-1 16,0 0-1-16,4-5 3 0,2 2-3 0,-2-1 3 15,4 2 2-15,-1-3-5 0,0 2 2 0,-1 0-3 16,1-1 3-16,0 2-2 0,2 0 5 0,-2-1-7 15,-1 1 1-15,3-1 2 0,-3 1 4 0,-1 4-6 16,0 1 0-16,-4-1 0 0,1 0 4 0,1 2-1 16,0-2-3-16,-1 1 2 0,-3 2 1 0,2-3 3 15,2 2-5-15,-2 0 1 0,2-3 5 16,2 4-6-16,0 2 2 0,0-3 2 0,-2 0-6 0,4 0 7 16,-3 2-6-16,2-1 4 0,-2-1 1 0,5-6-3 15,-1 2 1-15,-4 2 2 0,4-3-4 0,-2 4-1 16,0-1 6-16,-2 4 1 0,1 1 2 15,3-3-3-15,0 0 0 0,-1 1 0 0,-2 0 1 0,5 0-1 16,-3-1 4-16,4 5-9 0,-4-4 5 0,1 1-6 0,0 1 10 16,-2-1-2-16,1 1 1 0,4-2 0 0,-5 2-4 15,7 0 2-15,-3 0 2 0,3-2 0 16,-1 3 1-16,3 2-5 0,-1-1-3 0,-1 1 4 0,1-1-1 16,-2-1-3-16,4 0 2 0,-1 3-1 0,0-3 4 15,-2 0-3-15,3 0 1 0,-1 0 0 0,1 3 1 16,0-4 0-16,1 2-1 0,-1 1-2 15,2 0 3-15,-2-2 0 0,2 0-4 0,-1 1 4 0,2-8 2 16,1 6-5-16,-1 1-1 0,2-1-8 0,-2-6 10 16,2 0-1-16,0 5 2 0,-1-5-2 0,3 1-2 15,-2-1-1-15,3-1-1 0,-1 0 1 0,3 3 3 16,-4-1 3-16,2-1-4 0,0 0-1 0,0-3-4 16,0 0 6-16,2 0-1 0,-2-4 1 0,-2 4-2 15,2-4 1-15,1-1 1 0,0-1-2 0,-1 2 1 16,5-1 0-16,-2 0 2 0,4 2 0 0,0-3 3 15,1 2-2-15,2 0 0 0,3 0-4 0,1 0 2 16,3 2 2-16,4 2 0 0,-1-5-2 0,0 5-2 0,0 0 2 16,0-4-1-16,1 2 1 0,-6-2 0 0,-1-2-3 15,3 0 3-15,-5 1-3 0,3-2 0 16,-1 0-1-16,-2-4 2 0,0 4 3 0,-2-2-5 16,0 1 1-16,-3-4 0 0,1 4-1 0,-2-3 6 0,2 1-5 15,2 0 1-15,-4 0 0 0,4-2 4 0,-2 0-5 16,1 1 4-16,2 4-2 0,0-3 0 0,-2-1-1 15,0 1 3-15,3-3-4 0,0 6 3 0,2-3 1 16,-2 1-1-16,2 0-2 0,-4-2 2 0,0 2 1 16,2 0-3-16,0 1 3 0,0-1-2 0,1 0-2 15,-5-2 0-15,2 1 4 0,3 0-1 0,-1 1 3 16,5-1-1-16,-5 1-1 0,3-2 2 0,-1 2-2 16,4 0 5-16,-3-2-2 0,1 0 1 0,0 0 2 15,1-1-2-15,0-1 2 0,6 1 0 0,0 3-1 16,0-3 0-16,2 0-1 0,-1 4 2 0,0-6 0 15,3 3-2-15,1-1 0 0,2 1-1 0,0-2 0 16,0 1-2-16,-2-1-2 0,5 0 1 0,-3 1 4 16,0-1-2-16,0-1-4 0,2-1 2 0,-4 1-1 15,3 1 2-15,-4-2-3 0,6-1 1 0,-1 0 0 16,-3 0-8-16,3 0 5 0,-1-1 3 0,-5 0 2 16,2 1-2-16,-1-4-1 0,4 1-1 0,0 1 2 0,-3 1-3 15,3-3 5-15,-1 1-5 0,-2-2 2 0,0 2-1 16,4-5-2-16,-3 3 0 0,-1 1 0 0,0-5 3 15,1 4-1-15,-1-3-2 0,-1 2 2 0,-1-1 1 16,1-3-4-16,1 5 5 0,-3-2 0 0,5-4-6 16,-4 5 4-16,0-4 0 0,-1 4 1 0,-1-3 1 15,0 2-4-15,1-2 1 0,-3 1 1 0,1-1 0 16,1-1 1-16,-1 2-4 0,0-1 4 0,0 0 0 16,1-1-1-16,-4 2-2 0,3-4 1 0,-1-2-1 15,0 2-1-15,-1 1 0 0,0 0 2 0,-1-3 0 16,-4 4 2-16,-1 0-1 0,4-4 0 0,-6 4 1 15,-1 0-1-15,5-5 1 0,-4 2-3 0,1 3-1 16,0-2 1-16,1-4 0 0,4 1 0 0,-7 2 1 16,7-2-2-16,-9 2 1 0,2 0 0 0,7-5 2 15,-3 1-2-15,3 1 2 0,-2-1-3 0,2 3 2 0,0-3 2 16,-5 7-2-16,3-7-1 0,-5 5 1 16,6-4 1-16,-7 5-5 0,3-1 1 0,-2-2 2 0,3 3 2 15,2-5-3-15,-1-2 1 0,-3 5 1 0,-1 0 0 16,-1 2 0-16,-1-2 3 0,4 2-4 15,-5-1 2-15,2-1-4 0,-2 0 5 0,1 0 0 16,-2-4-2-16,1 2-4 0,-1-2 2 0,-2 0-2 0,6-5 7 16,-4 0-1-16,2-2-1 0,-2-1 4 15,-3 0-1-15,-2 0-2 0,1-5 5 0,1 1-3 0,-1 1-1 16,-2-1-1-16,-2-5-3 0,0 0 0 0,0 1 1 16,-3 2 3-16,2-1-3 0,-2-1 3 0,-2 0-1 15,-2 0 0-15,2 3-3 0,-2 1-1 0,-1 0 2 16,-1-2 2-16,0 0-3 0,0 3 2 0,-3-1 1 15,3 0-3-15,-3 1 5 0,2-1-4 0,-3 2-2 16,-2-2 2-16,3 0 1 0,-3 2 0 0,2-2-4 16,0 2 5-16,-2 1 0 0,2-3 1 0,0 0-2 15,2-1 0-15,-1 3 4 0,-1 0-3 0,1 2-2 16,1-3 4-16,2 3-1 0,-2-1-1 0,2 1 2 16,-1 2-4-16,0 5 0 0,2-2 5 0,-1 3-2 15,1-4 0-15,-3 4-3 0,1-2 4 0,2 3-3 0,-1 0 2 16,1 0 0-16,-2 0 2 0,-2 3-3 15,2-3 2-15,-2 2-1 0,4 2 2 0,-3-2-2 16,1-1-2-16,0 7 0 0,0-7 3 0,1 3-2 0,-2 1 2 16,-2 0-1-16,2-3 2 0,-2-1 1 0,2 1 0 15,1 3-3-15,-3 1-1 0,-3-3 0 0,3 1 2 16,-2-1-1-16,5 1-1 0,-2 2 1 0,-1 1 0 16,0-2-3-16,0 1 0 0,4 1 1 0,-4 0 1 15,0-2-2-15,0 4 2 0,-1-3 1 0,1 0-2 16,0 1-2-16,-2 0 0 0,4 1 3 0,-2-2-3 15,-4-4 1-15,3 7-3 0,4-4 1 0,-2 0 2 16,-1 4-2-16,0-1 4 0,2-1-1 0,-1 1-1 16,-2-2 0-16,2-1-1 0,-2-1 4 0,2 2-5 15,-3-4 3-15,2 4 0 0,-3-2-2 0,1 1 1 16,-1-3 0-16,-2 5 1 0,5-4-3 0,-5 2 3 16,5 1-1-16,-2 2 1 0,1-1 0 0,-3-3 1 15,0 2-1-15,1 3-2 0,2-1-1 0,0 1 1 0,-1 0 1 16,0 0-1-16,0 0-1 0,1 1 3 15,-1-1-2-15,1 2-3 0,0 1 2 0,-2-3 2 16,1 3-2-16,-2 0 4 0,-1-2-3 0,3 3 0 16,-4-1 0-16,-1 0-1 0,-2 0 2 0,1 1 0 0,0 1-3 15,-2-2 3-15,2 3-2 0,3-2 1 0,-3 1 1 16,0 0-1-16,-2 1-2 0,6-1 1 0,-4 0-1 16,4 1 3-16,-6-1 0 0,2 0 0 15,0-1-1-15,-2 3 0 0,3-1 2 0,-4-1-3 0,3 1 0 16,-3 1 4-16,1-1-2 0,6-1 2 0,-6 1 0 15,0 1-5-15,2 0 0 0,0 0-1 0,-1 0 5 16,-1-1-4-16,2 2 6 0,-1-1-1 0,3 0-6 16,-2 0 6-16,-1 1-2 0,8 1 2 0,-9-2-2 15,6 1 0-15,-5 0-1 0,0-1 1 0,0 3 2 16,6-3-2-16,-6 3-3 0,1-1 6 0,2-2-3 16,1 3 2-16,-3-1-3 0,4 1 1 0,-6-1 2 15,6 0-2-15,-2 1 0 0,2 1 7 0,3-3-6 16,-3 0-2-16,4 0 8 0,-2 2-10 0,3-1 3 0,-1 0-1 15,0 0-2-15,4 0 2 0,-1 1 1 0,-1-1-3 16,0-1 3-16,-1 1-2 0,2 1 1 16,-1 1 0-16,-2-1-2 0,0 1 1 0,-1 2-4 15,4-3-14-15,-4 1-20 0,-1 1-27 0,5 2-34 0,-2-4-46 16,-1 1-42-16,3 2-565 0,-2-2 250 16,-1-2 168-16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07:56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3378 2274 104 0,'5'-3'126'0,"0"0"20"0,2-8-13 15,-1 5 6-15,-1-6-15 0,-1 3-9 0,0 3 3 16,2-3-3-16,-2 2-5 0,0-3-8 0,0 4-10 15,-3-5-11-15,3 4-3 0,-4 0-6 0,0 0-3 16,0 0-17-16,0-3 0 0,-4 4 4 0,4-3 13 16,-4 2 4-16,3 4-8 0,-6-3-5 0,5 0-6 15,-9 3-4-15,0 1-6 0,-4 2-4 0,-3 1-5 16,-11 3-6-16,1 8-2 0,-4-6-5 0,1 8 3 16,-1 3-9-16,0 3 3 0,0-2-2 0,3 2-4 15,-1 1-4-15,5 1 4 0,-2-5-4 0,4 1 1 16,6 1-2-16,2-4-5 0,6-2 2 0,0-3-3 15,4 2 0-15,0-2 5 0,5 0-3 0,0-1 0 16,5 3-2-16,1-4 0 0,7 6 2 0,1-2 1 16,7 5-2-16,-6-6-2 0,13 5 1 0,-1 1 0 15,-1-3 1-15,3 2 10 0,0-3-11 0,2 2 1 16,0 2 0-16,-6-1-2 0,5 0 1 0,-6-2-1 16,-1 3-1-16,-3-3 1 0,-2-2 0 15,-5 1 2-15,-2-2-3 0,-5-1 2 0,0 2 1 0,-6 2-3 16,0 1 6-16,-4 0-6 0,-4 2 6 0,-7 5-2 15,1-6 3-15,-6 4-2 0,-5-3-3 0,1 0 2 16,-4-2-2-16,0-1 1 0,-2-2-1 0,6-2-3 16,-3-1 9-16,8-4-8 0,2-2 6 0,5 0 0 15,0-3 2-15,5 2 9 0,0-2-11 0,0-2 0 16,7 2-1-16,-8-4-3 0,7 3-2 0,1 1 1 16,0-5-2-16,0 5 0 0,9-10 1 0,-1 7 1 15,4-2-1-15,-2 0 9 0,7-1-8 16,0 3-2-16,4-1 3 0,6 0-3 0,-4 1 1 0,0 2-2 15,4-4-2-15,2 5 6 0,1 0-3 0,-2 0 2 16,1-2 1-16,-1-1-1 0,-1 1 0 0,-4 1 6 16,-1-3-5-16,5-1 0 0,-6 2-1 0,0-4-2 15,-2 0 0-15,0 0 2 0,-1-1 1 0,0-4 1 16,-2 0-1-16,4-9 2 0,-1-1-3 0,-4-3-2 16,1-3 0-16,0-1 0 0,1-18-2 0,-2 2 1 15,-1-1 2-15,-3-2-3 0,0-1 4 0,-3 0-4 16,-1 2 2-16,2 2 1 0,-4 14 3 0,0 1 10 15,-2 3 3-15,-2 7-10 0,0 5 21 0,2 3 11 16,-3 1 3-16,-3 3-1 0,3 2-6 0,3 0-4 16,-3 1 1-16,-3 0-10 0,3 5-4 0,-1-1 0 15,1 1-3-15,0 0 0 0,-9 23-3 0,3-3 0 16,-3 8 3-16,0 3-5 0,0 3 2 0,-2 12 0 16,4-12 1-16,1 15 7 0,2-2-11 0,0 0-2 15,4 0 1-15,1-13-1 0,3 4-3 0,4-5 4 16,-2 3 0-16,6-1-2 0,1-2 0 0,0-2-1 15,3-4-1-15,4 0-3 0,1-5 4 0,3-2-7 16,-1-4 6-16,-5-6-3 16,-1 0 2-16,0-3-3 0,3-4-6 0,-3-1-1 15,3-5-14-15,-2-1-15 0,2-5-6 0,-2-3-2 0,4-7-3 0,-3-2 2 16,-1-1 1-16,-3-2 2 0,2 0 6 0,-5 0 2 16,0-3 5-16,-6 9 5 0,-1-1 2 0,-3 3 9 15,-2 4 5-15,-2 2 20 0,2 0 5 0,-1 0 4 16,-3 5 3-16,3 0-8 0,-1-1-1 0,-2 5-2 15,4 1 1-15,0 0 2 0,-13 10-4 0,4 0-4 16,-3 3 0-16,3 3 1 0,-2-2-5 0,6 6-1 16,0-5-1-16,2 3 5 0,2 0-4 0,1 3 1 15,1-3 2-15,3 1-3 0,2 0-1 0,2-5 0 16,1 1-1-16,3-4-2 0,-2-2 1 0,0-2 0 16,2-2-4-16,1 1-1 0,2-6-2 0,2-3-3 15,0-1-4-15,2-5-10 0,-1-2 2 0,4-5 0 16,1-7 8-16,-4-2-5 0,3-5-1 0,-2-1 6 15,6-12 0-15,-12 11 2 0,1 1 4 0,1-3 8 16,0 8 10-16,-6-4 1 0,-1 13 8 0,0-2-3 16,-4 5 2-16,-1 4-1 0,0 0-2 0,-3 4-1 15,2 1-3-15,-2 2 0 0,4 1 2 0,-5 2 0 16,0 0 10-16,0 18 5 0,-1-2-2 0,-3 10 0 16,0 2-2-16,2 4-3 0,-2 4-2 0,0 10 0 15,0-9 1-15,0-2-4 0,-1 13-4 0,-1 0 6 16,2-15-7-16,2 3 4 0,-1 11-3 0,0-14 0 15,2 1 1-15,1-2 0 0,-3 0-4 0,6-3-2 16,-3-3 1-16,0-7-2 0,1-4-1 0,-1-4-1 16,3-1 1-16,-3-5-1 0,0-2 1 0,1 2 4 15,-1-5-4-15,0 0 4 0,8-16-12 0,-2-2-2 16,3-10-5-16,4-16 7 0,6-2-5 0,-2 1 6 16,-7 9 3-16,7-7-7 0,-3 13 9 0,-2 2-1 15,6 0-2-15,-4 6 1 0,0 6 1 0,-2-1-4 16,3 1-1-16,-2 6-1 0,2-2 2 0,-2 5 1 15,-1 0 1-15,-1 4 1 0,5 2 3 0,-4-1-2 16,0 2-3-16,-1 2 6 0,1 1-3 0,-6 1 3 16,3 1 6-16,0 1 3 0,-4 4 9 0,0-1-2 15,-2-2 8-15,-1 4 5 0,0 1 9 0,-2 1 1 16,-4 2 5-16,-3 1-7 0,-3 0 0 0,-4 6-2 16,-1-3-5-16,-7 3-3 0,-1 2-8 15,-1-2 2-15,-6 2-2 0,1-6-20 0,1 0-15 0,0-2-31 16,-4-3-34-16,7-1-49 0,-1-2-62 0,4-6-74 15,-6-4-763-15,6-2 343 0,-5-10 226 0</inkml:trace>
  <inkml:trace contextRef="#ctx0" brushRef="#br0" timeOffset="450.14">5682 2014 54 0,'0'-5'233'0,"1"3"-22"16,-1 2-20-16,0 0-19 0,0 0-17 0,0 0-10 15,8 14-12-15,-6-1 10 0,-4 4 3 0,4 1-1 16,1 10-9-16,-2 3-11 0,1 1 2 0,-1 2-9 16,0 2-6-16,-2 2 2 0,-2 11-3 0,2-15-9 15,1 1-2-15,-3-1-13 0,1-2-5 0,2 2-7 16,0-3-7-16,-2-1-6 0,-1-1-5 0,2-3-6 15,1 1-2-15,0-8-12 0,-2 0 0 0,1-1 0 16,0-2 1-16,-1-1-10 0,2-1-1 0,-2-6-5 16,2 4-1-16,-1-4-5 0,1 1-2 0,0-5-8 15,0 1-31-15,0-1-49 0,0-4-62 0,0 0-92 16,5 1-68-16,-5-1-648 0,9-12 316 0,2-2 208 16</inkml:trace>
  <inkml:trace contextRef="#ctx0" brushRef="#br0" timeOffset="883.07">6357 2421 225 0,'0'0'226'0,"-5"-2"-5"0,5 2 5 15,0 0 5-15,-4-3-4 0,4 3-11 0,0 0-16 16,0 0-17-16,0 0-22 0,0 0-15 0,0 0-18 16,0 0-9-16,0 0-14 0,0 0-10 0,15-2-6 15,-5 2-11-15,3 0-6 0,6-1-4 0,2-1-7 16,8 0 2-16,4 0 7 0,6 1 2 0,0-4 2 16,11 0-15-16,1 1 2 0,2-2-5 0,-13 4-3 15,12-2-13-15,-13 0 0 0,15 1-3 0,-16-1-3 16,2-1 6-16,-2 4-13 0,0-2-4 0,0 1-6 15,-3-1 3-15,1-1 2 0,-5 1-9 0,-2 3 3 16,-7-2-1-16,0-1 0 0,-2 2 3 0,-1 1 15 16,-5-1 11-16,7-2-1 0,-11 1 8 0,4 1-1 15,-2 0-10-15,0-2-3 0,2 3 0 0,-2-1-10 0,3 0 3 16,-3-1-6-16,-1 1-4 0,-4 1 11 0,0-2-14 16,1-1-5-16,-1 3 18 0,-1-1-19 15,-6 1-4-15,7 0 3 0,-7 0 1 0,8-1-7 16,-7-1 2-16,-1 2-16 0,0 0-54 0,0 0-44 15,9-4-42-15,-9 4-65 0,1-6-87 0,-1 6-928 0,0-4 410 16,0-2 274-16</inkml:trace>
  <inkml:trace contextRef="#ctx0" brushRef="#br0" timeOffset="1428.09">7309 2046 142 0,'0'0'190'0,"0"0"-16"15,-3-4 8-15,3 4-1 0,0 0-7 0,-3-3-14 0,3 3-17 16,0 0-13-16,0 0-11 0,0 0-14 0,0 0-10 16,0 0-5-16,0 0 5 0,19 7-6 0,-13-2-7 15,4-1-7-15,-1 4-1 0,0-4-7 0,1 3-3 16,3 3-4-16,2 0 17 0,-3-3-7 15,2 7-3-15,5-3-6 0,0 8-6 0,0-2-8 0,-5-2-2 16,-1 1-5-16,5 4-2 0,0-3 1 0,-7 2-7 16,2-7-3-16,0 6-1 0,0-2-3 15,-4-2-2-15,3 2 1 0,-4-3-7 0,-1-3 4 16,-2 2 2-16,1-2 6 0,-3 0 0 0,0-1 7 16,1 3 7-16,-2-4 4 0,-1 3 12 0,0 1 1 0,-1-4-11 15,0 3 4-15,-2 0 1 0,-2 1 5 0,-1 2-9 16,-3 0-2-16,0 1 3 0,-2-2-3 0,1 1-4 15,-2-2-3-15,-1 2 3 0,-2 1-2 16,0-1-10-16,-5 3 7 0,-5-3-5 0,3 0 2 0,5-3-7 16,-1-1-3-16,2 0-1 0,0 0-5 0,4-1 2 15,1-2 11-15,-1-1-28 0,3 0 11 0,-1 1-7 16,1-3 3-16,0 2 1 0,1-1-3 0,3 0 2 16,0-2-3-16,-1 2 2 0,-2-3-1 15,5 1-5-15,-3-1 2 0,5-2-2 0,-4 3 0 16,4-3 3-16,-4 1-4 0,4-1 2 0,0 0 4 0,0 0-4 15,0 0-8-15,0 0 12 0,0 0-29 0,0 0-37 16,0 0-46-16,-4-6-33 0,4 6-45 0,6-12-69 16,-6 8-37-16,2-8-58 0,-1 3-734 15,-1-2 358-15,3 0 240 0</inkml:trace>
  <inkml:trace contextRef="#ctx0" brushRef="#br0" timeOffset="5933.23">9285 1830 93 0,'-10'-1'140'0,"-9"0"1"0,1 1-16 0,2 3 6 15,-5 3-2-15,1 2-8 0,-5 6-10 0,1 1-11 16,0 7-2-16,-2 4-6 0,7 3-7 0,-12 8-10 16,8 6 3-16,8-10-14 0,-3 12-3 0,6 4-8 15,1-16-1-15,4 1-7 0,3 0-6 0,0 3-1 16,1-4-2-16,5-2-3 0,3-2-6 0,1 1-3 15,3-2 0-15,-1-3-9 0,3 1 7 0,3-5-6 16,2 1 2-16,-4-7-3 0,5-1-3 0,1-6 0 16,1 2-1-16,-1-3-5 0,1-2 3 0,-1 0 1 15,0-5-3-15,2-3 4 0,-3 1-5 0,1-7 5 16,7-2-3-16,-8 0-7 0,1-10 11 0,1 0-4 16,-1-5-12-16,-3 4 10 0,2-2-1 0,-3 4-5 15,-1 3 2-15,-2 0 22 0,-3 2 0 0,-2 6 9 16,-2 0 6-16,0 4 7 0,1-3-8 0,-2 5-1 15,-2-1-8-15,-1 4 1 0,1-4-10 0,-1 4 2 16,0 0-3-16,0 0-2 0,7 11 3 0,-6-2-7 16,0 4 2-16,-1-1-4 0,4 5 0 0,0-2-2 15,0 5 2-15,3 6-2 0,0-9 0 0,-1 1-1 16,3-5-5-16,2 2 0 0,1-1 5 0,1-2-5 16,2 1-2-16,4-6 6 0,-2 2-6 0,1-6 0 15,0 2 0-15,2 0-1 0,-1-8 3 0,1-1-3 16,1-2 1-16,-3-6 2 0,5-2-1 0,0-3 0 15,-1 0-2-15,-8-7 0 0,1 0 10 0,-2-2-11 16,0-4 1-16,-3 3-1 0,-5 9 2 0,0-7-3 16,-2 5 4-16,-3 2 2 15,-1-4-3-15,-1 7 16 0,-3 0 0 0,-3 6 1 0,-5-2 0 0,-3 4 0 16,-3 0 4-16,-3 5-7 0,-5 4 2 0,-1 2-3 16,-3 1-1-16,1 6-4 0,0-2 0 0,1 4-1 15,6 1-1-15,5-2 0 0,5 0-3 0,1 1-3 16,4-3-1-16,3 1-2 0,2-1 1 0,3-1-4 15,3 0 2-15,0-1-1 0,5 1 5 0,4-3-3 16,-2-2-4-16,4 1 4 0,7-4-1 0,-1-2 1 16,2-2-2-16,-2 1 1 0,10-5 0 0,-3 2-2 15,1-3 0-15,-3 1 2 0,-3 1-1 0,-4-1 5 16,10-1 1-16,-9 2-5 0,-1 2 3 16,-3 0-3-16,-2 1 3 0,0 1-4 0,5 0 4 0,-6 2 2 15,1 3-6-15,0-2 5 0,-1 2-1 0,-1 1-3 16,2 2 5-16,-4-2-2 0,2 6 2 0,2 0 5 15,-4-1-8-15,0 1 3 0,-4-1-3 0,3 2 1 16,-3 2 3-16,3 2-3 0,-7-8-1 0,2 6 1 16,-1-4 0-16,2-1 1 0,-4 0-4 15,1-2 5-15,0 0-7 0,-1-6 3 0,3 6-1 0,1-3 2 16,-4-3 7-16,0 0-6 0,0 0 0 0,10-13-3 16,-4 4 1-16,2-6-1 0,0-2 3 0,6-6-3 15,-5 5 3-15,6-2-4 0,0-1 5 0,-6 4 0 16,4 0 1-16,-3 5-4 0,3-2 2 0,2 2 1 15,-3 4 0-15,-2-1-2 0,-1 3 2 0,3 2 1 16,-1-1 0-16,0 3 0 0,1 2-1 16,2 5 1-16,-4-3 3 0,4 2-2 0,0 6-1 0,-1-2 4 15,-4 1 2-15,4 1-2 0,-7 2 1 0,3-2 1 16,-5 0 0-16,1 2 2 0,-1 4-4 16,0-6-2-16,0 0 1 0,-3-1-2 0,1-2 3 0,1-1-3 15,-3 1-1-15,1-3 4 0,-1-1 3 0,3 0-4 16,-3-3 9-16,0 0-8 0,0 0 0 15,0 0-5-15,-7-17 0 0,10 6-4 0,-6-7 5 0,6-2-6 16,-2-9 3-16,6-1-1 0,-1 0 6 0,3 3-3 16,1 1-4-16,-2 9 2 0,0 1-3 15,-2-2 1-15,2 9 3 0,1-6 3 0,-2 7-7 16,-3 2 1-16,-1 0-3 0,3 3 2 0,-1-1 1 16,0 1-3-16,2 2 3 0,-7 1-2 0,14 4 4 0,-5 1 2 15,-2 2-6-15,1 2 3 0,2-3-1 0,-5 6 0 16,7 3 1-16,-5-1 1 0,1 0-5 0,1 2-4 15,-4 0 0-15,3-7-3 0,-2 3 6 16,2-7-3-16,-3 5 1 0,-1-6 1 0,5 0 2 16,-4-2 6-16,-5-2-6 0,11 0 0 0,-11 0 1 15,17-7-1-15,-7-6 1 0,4 1 1 0,-5-2 2 0,0-3-2 16,4-7 1-16,-3 2 4 0,-1-2 2 16,-2 1-1-16,1 4 5 0,0 0 16 0,-4 1 30 15,1 5-13-15,0-4 18 0,1 8-3 0,-3-2 0 0,1 5-5 16,-4-1 1-16,3 2-13 0,-1 1 6 15,-2 2-4-15,0 2-13 0,0 0-2 0,0 0 3 0,9 12-4 16,-8-1-5-16,2 6 6 0,3 6 1 0,-2 5-9 16,-4 3 2-16,0 4 0 0,4 2 2 15,-3-3-5-15,-1 18-1 0,4-3 2 0,-4 1-3 16,0-1 0-16,0-3-1 0,3-9-1 0,-6 10 5 16,6-10-7-16,-3-5 0 0,0-1-4 0,1-2 2 15,-1-2-8-15,0-8 2 0,1-1-6 0,2-4 1 0,-2-5-2 16,2-2 3-16,-2-1 3 0,-1-6-4 0,0 0 0 15,0 0-2-15,0 0-7 0,14-27-2 0,-9 1 0 16,-1-6-1-16,1-4 5 0,8-13-3 16,-7 1 4-16,4-5-4 0,2 7 4 0,1 2-1 15,-4 10 3-15,1 4-4 0,-1 2 4 0,2 1 1 16,3 3-3-16,-3 7 3 0,1 3-2 0,-3 2 0 0,0 2 5 16,4 3-3-16,-3-1 1 0,-1 4-5 15,4-1 3-15,-3 3 5 0,0 4 0 0,3-2 6 16,-5 5-7-16,1 0-2 0,0 2 4 0,-4 0-1 15,0 3 1-15,-3-1-2 0,0 3 9 0,-2-2-8 16,-2 2 2-16,-4 5-3 0,0-2-1 0,-4 1 11 16,-2-1-10-16,-3 0 0 0,1-3 0 0,-3 2-1 0,4-4 3 15,0-3 1-15,3 3-2 0,3-5 0 16,-3 2 3-16,3-3-1 0,3-1-6 0,-1 0 4 16,2 3-3-16,3-6 3 0,-6 3-6 0,6-3-1 15,-3 3 2-15,3-3 5 0,0 0-4 0,0 0 0 16,9 8 3-16,-1-8-3 0,-8 0 2 0,19 0-2 15,-7-3 2-15,3 0-4 0,-1 1 5 0,4-1-3 16,-1 0 9-16,1-5-12 0,-1 2 7 0,0-6-2 16,5-3 0-16,-7 1 0 0,6-4-1 0,0-3 3 15,-3 0-5-15,1 0 6 0,-1-4-2 0,-1 5 1 16,-3-1 2-16,-4 6-1 0,-2 1 11 0,0-3-10 16,-4 9 10-16,-1-1 13 0,0 2 6 0,-1 2-1 15,-1 0-9-15,-1 5 3 0,3-8-4 0,-2 4-3 16,-1 4-1-16,0 0-5 0,0 0 4 0,0 0-3 15,-9 15-5-15,5-4 7 0,-3 5-8 0,2 0 3 16,-2 3-4-16,0 5-2 0,1-6-1 0,2-1 2 16,-3 2-4-16,7-2-3 0,3-5-2 0,-2 0-2 15,4-2-2-15,0-1-1 0,0-3-3 0,3 0 1 16,1-2-17-16,2 0 8 0,2-7-7 0,0 1 1 16,4-6-1-16,7-4 7 0,-9-2 0 0,8-3 2 15,-5-4 0-15,0-2 4 0,1 2 6 0,-2 1 2 16,-6 5 0-16,1-1 5 0,-5 6 9 0,0 0-1 15,-2 0 9-15,-1 3 0 0,0 2-1 0,-2 1 1 16,1-1-6-16,-3 5-2 0,6-5-3 0,-6 5 1 16,0 0 4-16,0 0-3 0,0 0 1 0,2 18 2 15,-3-12-3-15,2 9 7 0,-1 2-7 0,0 0 0 16,3 1 3-16,-2 5-3 0,1-3-3 0,-1-3 1 16,3 1-2-16,-2-1-2 0,4-2 0 0,-3-5 1 15,2 1 1-15,0-2-5 0,3-4 7 0,-4 0-5 16,3-2 1-16,5-1-3 0,-12-2 3 0,17-7-4 15,-6 0 3-15,2-7-4 0,9-3 4 0,-5-5-3 16,-1-4 13-16,-2-3-11 0,3-1 4 0,-3-1 0 16,2-14 3-16,-4 11-6 0,4-13 0 0,-3 3 3 15,-1 15 2-15,-5-1 0 0,1 2 13 0,-3 4 7 16,-1 4 4-16,1 9 22 0,-1-1-13 0,-3 3 12 16,0 3-16-16,2-1-2 0,-3 2-4 0,1 0-3 15,2 3-1-15,-3 2-5 0,0 0-3 0,5 8 1 16,-1 1 1-16,-3 8-2 0,3 1 0 0,0 10-2 15,-3-2-2-15,3 8 2 0,1-5-4 0,-2 5 3 16,3 2 1-16,4 12 0 0,-3-14-5 0,-1-2-1 16,3 1 4-16,4-1 3 0,0-4-7 0,0 0-1 15,0-4 0-15,6-3-4 0,-4-5 0 0,1-4 2 16,2-3-4-16,1 1 2 0,-1-6 3 0,0-3 0 16,1 1-3-16,-1-4-1 0,1-1 5 0,2-6-2 15,-3 1 2-15,2-11-4 0,2 1 5 0,-9 5-11 16,3-11 8-16,-2 2-3 0,-5-1 1 0,0 2 1 15,-5 2 0-15,-3 4-1 0,-2-2-4 0,-2 5 7 16,-3 2 1-16,-3-1-8 0,0 3 3 0,0-1-4 16,-7 2 5-16,3 4-3 0,-5-2 1 0,5 3 0 15,-1 2 0-15,1 3-6 0,1-1-2 0,-1 2-6 16,4-1-5-16,1 0-8 0,3 2 2 0,1-1 2 16,4-4-3-16,-2 7 7 0,2-7 0 0,0 0 2 15,6 7 3-15,-6-7-6 0,13 0 8 0,-2 0 0 16,-2 3 2-16,4-3 3 0,0 0 10 0,-2 0-4 15,2 2-2-15,-3-2 8 0,-2 2-12 0,1 3 1 16,1-2-3-16,-5 2 4 0,4 3 1 0,-3-4 2 16,1 3 0-16,-2 3-1 0,3 2 2 0,-6 0-1 15,7 4 4-15,-5-4-1 0,1 3-2 0,-1-2 0 16,0-2 2-16,1-1-1 0,0 2 2 0,-1-3-3 16,-3-1-2-16,6-3 3 0,-5 2 3 0,2-3-3 15,-1 0 3-15,3-2-1 0,-6-2 3 0,10-1-4 16,-10 1 4-16,12-8-4 0,-2-5 5 0,0-4-2 15,2-6 0-15,3-2-4 0,-6-1 6 0,2-7-4 16,-2-1-1-16,0 1 3 0,2-13-3 0,1 0 3 16,-4 11-2-16,1-11 6 0,-2 14 9 0,1-1 9 15,0 3 20-15,-3 3-3 0,5 4-2 16,-7 7 7-16,-1 5 4 0,-2 1-7 0,0 4-2 0,0 0-7 16,0 1-8-16,0 5 2 0,0 0-7 0,0 0 3 15,0 0 1-15,0 0-5 0,0 36 0 0,-2-9 2 16,-1 1 0-16,2 4-2 0,-3 1-3 0,-1 1 5 15,4 0-5-15,-2 1-7 0,-1-2 8 0,4 1-3 16,3-2-4-16,-2 1-7 0,3-2-3 0,1-3-2 16,3-4-6-16,-3-4-2 0,3-2-5 0,2-3-12 15,2-4-7-15,-1-3-2 0,1-3 4 0,6-1 2 16,3-4 8-16,-1-4-12 0,-2-5 8 0,9-4 1 16,-4-6 3-16,0-1 1 0,-3-6 3 0,1 1 0 15,-1-1 0-15,1 2 11 0,-6 0-4 0,-1 0 1 16,-1 7-2-16,-3 0 6 0,-3 7 4 0,-1 1-3 15,0 1 5-15,-2 4-1 0,-4-1-6 0,1 1 4 16,-1 4-4-16,0 0 9 0,0 0 0 0,0 0 6 16,-11 20-6-16,3-10 1 0,-1 8-3 0,-3 8 5 15,0-1-5-15,0-2 6 0,1 1-6 0,2 0-1 16,4-1-4-16,1-6-3 0,4 2-5 0,-1-7-1 16,3 0 0-16,2-4-15 0,3 1-1 0,0-2 1 15,6-2 5-15,4-3-1 0,3-4 5 0,8-1-3 16,-1-5 0-16,0-3 2 0,2-4 5 0,-1 1-2 15,-2-5 2-15,1 0 0 0,0-1 6 0,-2 1 5 16,-3 3-2-16,-8 2 3 0,1 3 6 0,-7 3 3 0,1 1 5 16,-4 2-5-16,0 0 1 0,0 1 0 15,-1 2 0-15,1-1-6 0,-5 3 8 0,0 0 2 16,0 0 8-16,-1 17-4 0,-4-6-3 0,0 6 4 16,-8 5-2-16,4 2-1 0,1-6-3 0,-3 6 4 15,2-5 0-15,0 3-7 0,0-5-3 16,5 0-1-16,0-8-3 0,3 4 1 15,1-4-4-15,0 1 8 0,4 0-5 0,1-5 0 0,0-1 0 0,1 1-3 16,6-3-2-16,1-4 9 0,-2-3 0 0,2 0-5 16,4-7 2-16,-2-1 2 0,-1 0-1 0,5-9 2 15,-6-2 11-15,0-3-14 0,-2 0 1 0,-2-6-4 16,-1 3 5-16,1 0 4 0,-3 0 11 0,-2 3 6 16,-3-2 2-16,-1 5 17 0,-1 10-1 0,-3-1 1 15,0 5-7-15,-1 1-2 0,-5 1-11 0,4 4-3 16,-7 1 11-16,-1 2-18 0,-4 3 3 15,-3 2-4-15,4 3-3 0,-1 3-1 0,-3 0-1 0,7 2 1 16,3 0-4-16,-1 2-4 0,7-4-1 0,0 0-8 16,1 2 5-16,4 0-1 0,4-7 0 0,1 4 4 15,0-4-4-15,4-2 2 0,3 4-4 0,-1-5 0 16,7 1 0-16,0-3-5 0,1-2 13 0,-2-1-2 16,1 0-3-16,4-1 5 0,-1 1 1 0,-2-2-7 15,-2-1 2-15,-6 3 3 0,6 2-2 16,2 0-2-16,-6 0 0 0,1 2 0 0,-1 0 8 0,1 0-1 15,-4 7-2-15,2 0-2 0,0 0-1 0,0 2 6 16,-3-1-5-16,-3 2 7 0,2-1-6 0,-6 3 8 16,0 2-8-16,-2-3 2 0,0 0-4 0,0 2 6 15,-2-1-8-15,0-4 5 0,-1 3 2 0,1-2-4 16,2 0 1-16,-3-5 0 0,2-1-2 0,1-4 2 16,-2 10-1-16,2-10 1 0,0 0 1 0,0 0 3 15,0 0 3-15,0 0-8 0,17-19 4 0,-7 4-1 16,-3-4 0-16,4 4-3 0,5-10 10 0,-4 0-7 15,6 0-1-15,-1-1 5 0,-2 1-3 0,2 1 0 16,-4 9-7-16,-2-2 6 0,1 3-1 0,-4 5-2 16,0 0 3-16,0 2 0 0,1 2-4 0,-2 0 3 15,0 2 4-15,1 0-5 0,-1 3 2 0,-7 0-6 16,19 7 4-16,-10 1 6 0,1-1-6 0,0 0-3 16,-4 5 6-16,4 1-3 0,-1 3 9 0,-4-2-7 15,3 3 3-15,1-2-2 0,-4 3-2 0,3-1 3 16,2 1-5-16,3-4 8 0,2 7-6 0,0-8 0 15,6 3 1-15,-3-4-4 0,7-3 5 0,-1 3-10 16,-2-9-1-16,8 4-17 0,-10-4-29 0,12-1-40 16,-13-2-46-16,-2-2-51 0,-3 0-63 0,-3-3-71 15,-4-1-714-15,-3-3 347 0,-1 1 230 0</inkml:trace>
  <inkml:trace contextRef="#ctx0" brushRef="#br0" timeOffset="6350.62">12463 2022 47 0,'-6'-1'230'15,"1"1"-3"-15,5 0-4 0,-8-4-9 0,8 4-18 0,-2 0-16 16,2 0-25-16,0 0-11 0,0 0-19 16,11-5-12-16,3 1-8 0,3-2-12 0,11 0-6 15,1-2-13-15,2 3-6 0,5-2-8 0,-3 1-9 16,3-1-2-16,0 0-5 0,-4 2-9 0,-2-1-4 16,-3 2-32-16,-9 0-43 0,-4 2-36 0,-5-1-36 15,-1 2-56-15,-6 0-542 0,-2 1 238 0,0 0 160 16</inkml:trace>
  <inkml:trace contextRef="#ctx0" brushRef="#br0" timeOffset="6484.94">11909 2042 154 0,'-4'2'169'16,"4"-2"-19"-16,0 0-18 0,0 0-11 0,27-1-8 15,1-4-19-15,7 1-10 0,4 0-12 0,20-2-55 16,4-5-54-16,2 3-320 0,-3-2 119 0,-2-2 80 0</inkml:trace>
  <inkml:trace contextRef="#ctx0" brushRef="#br0" timeOffset="6625.7">12938 1846 2551 0,'10'-8'160'0,"0"3"-66"0,-5-2-46 16,4 1-5-16,-5-1-6 0,2 2-6 15,-2 0-10-15,1-1-5 0,-1 1-1 0,1 0-7 16,-1 0 3-16,2 3-9 0,-2-3-19 0,4 0-68 15,5 2-100-15,-3-1-733 0,3-2 306 0,1 0 204 16</inkml:trace>
  <inkml:trace contextRef="#ctx0" brushRef="#br0" timeOffset="7634.31">14610 2046 71 0,'10'-5'235'0,"-2"-2"-41"15,-1 0-22-15,0 1-11 0,2-1-19 0,-4 3-15 16,0-1-2-16,-1 0-1 0,0 0 8 0,-1-2 6 15,-1 6 0-15,-2-5 6 0,0 3 5 0,0-2 3 16,0 5-3-16,-5-5-22 0,1 3-11 0,-4 2-7 16,8 0-14-16,-20 5-9 0,3 3-2 0,-2 3-14 15,-5 2-9-15,1 3-6 0,1 0-1 0,3 2-4 16,6-2-6-16,2 0 2 0,-2 0-12 0,5 2-6 16,3 0 0-16,4-3-5 0,1-3-6 0,1 1-2 15,8 4-1-15,0-5-8 0,6 0 2 16,2-3-1-16,6-5 2 0,9 0-3 0,0-4-7 0,3-3 0 15,2-4-9-15,2-1-6 0,7-8-12 0,-10 1-3 16,10-4 3-16,-14 0-2 0,-3-1 0 0,3 4 2 16,-6-4 6-16,-7 5-1 0,-4 2 9 0,-2 2 0 15,-3 2 3-15,-5 1 7 0,-1 2-6 0,0 0 4 16,-3 1-1-16,-3 0 1 0,-1 3 0 0,-2-1 0 16,-1 2 0-16,-3 1 3 0,-1 2-1 0,-2 0-5 15,-2 5 5-15,1 0 0 0,2-2-1 0,-1 2 6 16,3-1-5-16,3 1-3 0,0-2 1 0,4-1-3 15,2-1 3-15,0-1 5 0,0-2-1 0,8 4-4 16,-1-3 1-16,6-4 5 0,5-4 3 0,3-2-3 0,3-4-4 16,5-6 0-16,1-2 2 0,-1-1 1 15,-1-5 1-15,4-9-2 0,-5-3 1 0,0-1-1 16,-12 12 1-16,2-5-1 0,-4 0 5 0,-2 3 5 16,-3 3-3-16,-3 0 15 0,-3 8 10 0,0 4 17 15,-2-1 11-15,0 6-6 0,0-1-6 0,-2 5 0 16,0 0-9-16,-2 2-6 0,0 4-4 0,4 0-4 15,-12 3-3-15,1 6 4 0,-3 4-3 0,0 8-2 16,-1 8 3-16,-2 3-7 0,-6 14 5 0,9 2-3 16,0 3 7-16,6 4-5 0,5 1-4 0,1 3-7 15,6 25 6-15,5-24-1 0,2 1 4 0,9 19-3 16,4-3-2-16,-5-23 2 0,4 3-4 0,-2-1 1 16,3-2-1-16,-1-3 0 0,0-3-4 0,-4-1 6 15,-2-14-3-15,-5-2 2 0,1 2-5 0,-4-2 1 16,-4 3 1-16,-2-2 1 0,-3-2 1 0,-4 1-2 15,-8-3 10-15,-2 0-11 0,-1-2-5 0,-7-2 2 16,-3 0-1-16,-5-4 1 0,0-1-2 0,-5-7 1 16,1-2 0-16,-5-3 6 0,1-3-3 0,0-1-3 15,-2-7 1-15,4-3 3 0,4-2 13 0,-2-4-5 16,8-2 19-16,3 1-10 0,7 1-1 0,5 0-1 16,4-4 1-16,4-3-3 0,7-5-5 0,6 1-3 15,9-5-7-15,15-7 5 0,5 0-3 0,14 0-8 0,26-8-13 16,4-4-23-16,5 9-52 0,-2-2-77 15,-2 3-108-15,-1-2-963 0,5-8 413 0,-6 4 274 16</inkml:trace>
  <inkml:trace contextRef="#ctx0" brushRef="#br0" timeOffset="8983.41">16674 1758 19 0,'-8'-10'230'0,"-1"-4"-1"16,-1 1 2-16,2 4-14 0,1-2-17 0,0 5-6 15,-3-4-14-15,-3 6-11 0,-1 2-14 0,2 1-11 16,-4 2-11-16,-2 4-7 0,-1 3-5 0,-4 5-4 15,-1 5-5-15,1 2-15 0,-1 4-2 0,1 4-4 16,3 3-16-16,1-2-7 0,4 5-5 0,-3 8-8 16,9-9-4-16,1 4-5 0,5-2-4 0,3 1 3 15,6 12-7-15,0-16 0 0,5 0-3 0,6-3-2 16,3 0-5-16,5-1-4 0,3-3 5 0,14 4-6 16,-7-12-1-16,11 2-1 0,-9-9-4 0,15 4-1 15,-12-9-1-15,15-2-2 0,-3-4 2 0,3-1-3 16,-5-7-3-16,1-7 3 0,-2 0-9 0,-13 2-2 15,-1-1 1-15,6-16-4 0,3 2-1 0,-9-3 2 16,-9 6-1-16,-4 2-1 0,-4-2 0 16,-2 3 4-16,-7 4-5 0,-4 7 5 0,-1-1 3 0,-4 1-4 15,-4 3 0-15,-3-2-4 0,-4 3 0 0,-5 0-1 16,-6 3 2-16,-6 3 2 0,-4 0-6 0,0 2 4 16,0 4 8-16,0 3-14 0,0-1 1 0,6 1-1 15,7-1-5-15,4-3-5 0,4 2 3 0,3 2-12 16,2-2-1-16,2-1 4 0,3 1-1 0,2-2-5 15,-1-3 2-15,14 3 0 0,-3-6-9 0,7 3 10 16,0 0-1-16,9-5 10 0,-5 2-5 0,7-3 9 16,-5-1 2-16,-2 2-5 0,0-1-1 0,-3 1 3 15,-2 1 3-15,-2 0 0 0,-5-1 1 0,2 4 5 16,-2-2-6-16,-4 2 4 0,-1 1 7 0,-5 0-7 16,0 0 1-16,12 5 6 0,-11-1 0 0,-1 5-2 15,0 2 3-15,-1 0-2 0,-3 1 3 0,0 5 0 16,0 0-2-16,1 1 4 0,0 3-2 0,3-3-5 15,1 1 4-15,1-5-5 0,3 3-4 0,2-2-4 16,2-5-8-16,0 4 1 0,8-6-6 0,-1 1-8 16,6-4-3-16,0-5-12 0,6 0 1 0,4-3-3 15,-2-3 5-15,-1-4 1 0,5-5 5 0,-7-2 1 16,6-1 2-16,-2-3 6 0,-8 3 2 0,6-5 1 16,-3 4 7-16,-6 1 2 0,-4 2 14 0,-2 4 21 15,-7 2 13-15,1 1 11 0,-3 0 11 0,0 1 5 16,-1 3 3-16,-3 2-2 0,-1-2-1 0,3 3-13 15,-3 2-4-15,0 0-7 0,-18 5 0 0,9 2-5 16,-2 0 0-16,-1 6 1 0,-1-1-9 0,4 4-4 16,-1 1 2-16,2 0-7 0,3-2 1 0,3 4-5 15,3 0 5-15,0 1 1 0,2-3-14 0,3 0-3 16,1-2-9-16,3 1-3 0,4-2-6 0,5-5-11 16,-1 0-2-16,1-5 1 0,4-1 0 0,4-5 4 15,0-3 4-15,5-4 0 0,-3-7 2 0,3-3 1 16,-5 0 2-16,1-5 4 0,-1-1 1 0,-8-6 3 15,0-1 0-15,-2 0 6 0,1-18 1 0,-7 19 12 16,-2-16 8-16,-1 12 20 0,-6 2 21 0,-2 0 11 16,-1 2 6-16,-5 5 13 0,-2 0 4 0,2 8 11 15,-2 1-10-15,-3 2-8 0,4 8-7 0,-2-3-15 16,-2 3-1-16,-1 4-2 0,-2 2-9 0,-4 2-4 16,-2 7-8-16,-6 2-7 0,8 1 2 0,-5 7 0 15,2 1-11-15,1 2 3 0,4 3-6 0,7-6-4 16,-1 6 4-16,2-5-7 0,2-2-2 15,2 8-4-15,3-6 6 0,-1 0-5 0,4-2-2 0,0-2 0 16,2-3-4-16,0 0 16 0,0-2-16 0,2-2 2 0,-1 1-2 16,0-5-2-16,6-1 7 0,-1-1 1 15,1-3-3-15,7-3 2 0,0-2-2 0,6-5-1 16,3-1 2-16,0 1 0 0,1-2-3 0,0 1-1 0,-2 0 2 16,-2 2 0-16,-4 1 7 0,-1 3-6 0,-2-1-4 15,2 2 4-15,-6 2 4 0,0 3-10 16,0 1 7-16,-3 1-1 0,0 0 4 0,-1 3 4 15,0 5 0-15,2-2 2 0,0 4 4 0,-4 5 5 16,2 0-1-16,-2 2 4 0,-2 5 2 0,-1-7 0 16,1 7-1-16,-1-4 1 0,0 6-6 0,2-6 3 15,-1-3-1-15,1 2-3 0,2-1-2 0,3 0 2 16,1-4-9-16,3-1 3 0,7 2-3 0,5-8-11 16,1 2-34-16,7-6-37 0,-1-3-70 0,4-1-97 15,15-4-94-15,-1-12-783 0,0-1 374 0,-3-12 248 0</inkml:trace>
  <inkml:trace contextRef="#ctx0" brushRef="#br0" timeOffset="10687.48">19633 2104 146 0,'3'-5'212'0,"3"-5"-19"0,3-4-17 0,3-1-15 16,-1-1-26-16,7-7-11 0,0-2-8 0,5 0-13 16,-4 0-10-16,-1-7-7 0,0-1-4 0,4-7 1 15,-8 7-8-15,4-12-5 0,-8 12-5 0,-2-4-3 16,-2 3-1-16,3-15 3 0,-8 3-6 0,-1 15 14 15,-2-2 11-15,0 8 11 0,-4-2 5 0,0 10-7 16,-2 0 7-16,-1 3-5 0,-2 2-4 0,1 3-13 16,0 1-12-16,-2 5-4 0,-4 4-7 0,1 1-7 15,-2 7-4-15,-2 8-4 0,-3 7-8 0,4 6 1 16,-3 11 1-16,0 2-6 0,3 7 5 0,1 9-6 16,5-3-4-16,7 4-2 0,0 21 2 0,1-24-5 15,8-1 7-15,1 4-2 0,2-1-7 0,10 25 1 16,-2-28 2-16,6 1 0 0,8 21-4 15,-9-28-2-15,4 2 2 0,-4-1-1 0,2-1-1 16,-3-3-5-16,0-2 5 0,-5-2-3 0,-5-8 0 0,-2 11-2 16,-4-13 5-16,-1-2-9 0,-4 2 4 0,-1 0-2 15,-6-1 5-15,0-2-6 16,-2-1-4-16,0-13 3 0,-2 1-4 0,-2-3 3 0,1 0-4 0,-5-6 4 16,-1-3 7-16,0-1-9 0,1-4 0 0,-7-8-1 15,1 0 0-15,0-4 2 0,0-5 0 0,2 5-2 16,4-8 3-16,2 6 5 0,8-2-9 0,-2-6 0 15,4 2 5-15,5-7-5 0,3 2 3 0,3-1-4 16,10 0 3-16,0-3-3 0,4 0 1 0,13-12-2 16,-2 4 0-16,5-1 1 0,2 0-1 0,0-4 0 15,5 1 3-15,-3 0-5 0,2 1 3 0,1-5 0 16,-3-3-4-16,2 0 2 0,9-21 1 0,-15 22 3 16,-4 0-1-16,2-6-4 0,-5 2 3 0,9-27-3 15,-13 25 2-15,-4 5 0 0,-2-6-1 0,-8 9 3 16,0 11 1-16,-7 1 2 0,1 5 0 0,-3 8 11 15,-2 1-2-15,-1 3 2 0,-4 4-1 0,1 2 5 16,-2 0-5-16,-1 3-1 0,-2 0-2 0,3 7 2 16,-1 0-1-16,-5 5-2 0,1 7 4 0,-1 5-5 15,0 7 5-15,-4 7 0 0,-1 13-4 0,4-1 5 16,2 7-4-16,0-5 1 0,6 4-3 0,1-2 7 16,5-13-7-16,0 12 5 0,3-13-5 0,2 1-2 15,7 12 1-15,-1-13 1 0,1-1-4 0,3-3 3 16,4-3-3-16,-3 0 0 0,3-4 4 0,0-3-3 15,0-8-3-15,0-3 0 0,1 1-1 0,2-5 2 16,0-4-4-16,8-4 6 0,1-2-1 0,0-9-5 16,0-6-1-16,1 1-5 0,5-14 4 0,-9 10-4 15,-3-2 2-15,-2 1 2 0,-2 4-2 0,-7 4 6 16,-2 5-2-16,-6 4 2 0,3-2 8 0,-4 5-4 16,1-1-3-16,-3 1 0 0,2 3-2 15,-1-1 7-15,-3 3-6 0,0 0-1 0,0 0-1 0,1 14 0 16,-1-1 0-16,-1-6-1 0,-3 12 3 0,1 8 1 15,2-8 1-15,0 8 0 0,1-8-2 0,1 1 5 16,3-2-4-16,1-1-3 0,-1 0 1 0,4-7 1 16,2 5 2-16,-4-7-3 0,5-1 1 0,1 0-2 15,0-2 4-15,6 0-7 0,-3-6 10 0,4-3-5 16,-1-4 0-16,8-6 1 0,1-5 1 0,-2-5-2 16,3-1-1-16,-5-4-2 0,8-10-1 0,-7-2-1 15,-5 8 6-15,-1 1-6 0,-1-12 3 0,-6 15 3 16,-2 3-4-16,-4 1 6 0,-1 6 12 0,-6 2-11 15,-1 3 0-15,-5 3-5 0,-4 1 2 0,-5 2 1 16,-5 7-6-16,-11 1 0 0,-3 6 5 0,-13 7-3 16,0 0 1-16,13 2 1 0,2 1-2 0,4 1 3 15,2 2-7-15,5 1 3 0,1-1-6 0,7 1 4 16,6-3-5-16,0 0 3 0,7 0 0 0,4-5-3 16,1 2 3-16,7-1-2 0,4-3-3 0,0-4 2 15,13 6 0-15,1-8-2 0,1-2 0 0,6-4-4 16,-2-6-5-16,4 0 8 0,0-1-3 0,0-1 2 15,0-3 0-15,0-1 0 0,-1 2 1 0,-4 0 5 16,1 0-2-16,-4 3 5 0,-10 3-5 0,-3 2 3 16,-4-1 3-16,-3 1 0 0,0 0-3 0,-4 2 3 15,0 0 1-15,-1-1-1 0,-4 3-1 0,0 0-4 16,6 5 7-16,-6 0 4 0,-1 1-1 0,0 0 0 16,-2 4-1-16,-1 0-2 0,-1 2 2 0,0 0-2 15,-1-1-1-15,2 4-4 0,1-2-7 0,1-4 1 16,-1 1-3-16,3-2 3 0,3-2 1 0,-3-1 2 15,2-2 1-15,5 0 2 0,1-3 0 0,-8 0 2 16,21-4 0-16,-7 0 1 0,3-6-2 0,-1 0 4 16,8-7-6-16,-2 0 6 0,1 1 0 0,0 0-1 15,-6 3-2-15,-3 1 4 0,0 2 2 0,-4 3 1 16,-1-1 2-16,-1 3 0 0,-2 1-2 0,-2 2 0 16,0-1-4-16,1 3 8 0,-5 0-4 15,6 4-3-15,-2 1 3 0,-4 6-6 0,0-1 5 0,3 6 0 16,-1 1-1-16,3 0 2 0,-1 1 2 0,-1-1-1 0,3 1-3 15,-1 2 11-15,4-3-10 0,-2-7 1 16,4 6-5-16,-1-3 9 0,7 0-2 0,-3-5-4 0,5-1 11 16,2 2-12-16,-2-9 4 0,3-2-2 15,6-5 4-15,-7 4-2 0,6-6 0 0,0-4 5 16,-5-3-5-16,-2 0 2 0,1-5-3 0,-6-5-1 0,3 3 6 16,-7-3-4-16,1-3 16 0,-2 3-3 15,-6-6-2-15,-3 1 5 0,2 1-5 0,-7 2-2 16,0 0 2-16,-6 5-1 0,-3-1 0 0,-1 7-2 15,-6-1-3-15,-1 7 0 0,-2 0-2 0,-3 2-2 16,6 5 3-16,2 3-2 0,4 2-7 0,-4 1 0 0,7 3-9 16,-4 4-15-16,3 2-14 0,3 3-39 15,0 3-53-15,4-1-44 0,2 2-48 0,6 6-57 16,0 2-585-16,4-2 289 0,0-7 192 0</inkml:trace>
  <inkml:trace contextRef="#ctx0" brushRef="#br0" timeOffset="10918.87">22074 2348 277 0,'3'3'357'0,"-3"-3"-4"0,4 4 0 15,-4-4 4-15,0 0-5 0,2 3-12 0,-2-3-18 16,0 0-21-16,0 0-26 0,0 0-26 0,0 0-25 16,0 0-28-16,6 1-24 0,-6-1-61 0,0 0-128 15,0 0-221-15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08:41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13275 2871 45 0,'-1'-3'104'16,"1"3"8"-16,0 0 1 0,-3-5 5 0,3 5-14 15,0 0 1-15,-1-4-13 0,1 4 1 16,0 0-6-16,0 0-2 0,-1-4-3 0,1 4-10 15,0 0-2-15,0 0 4 0,-3-2-2 0,3 2-4 0,0 0-2 16,0 0-4-16,0 0 3 0,0 0-5 0,0 0-3 16,0 0-4-16,0 0-6 0,0 0 2 0,0 0-8 15,0 0-7-15,0 0-3 0,0 0 1 0,0 0-4 16,0 0-2-16,0 0-5 0,0 0 1 0,0 0-5 16,0 0-2-16,0 0 0 0,0 0 3 0,0 0 4 15,0 0-1-15,0 0-2 0,0 0 0 0,0 0-4 16,0 0 0-16,0 0 1 0,0 0-7 15,0 0-1-15,0 0 1 0,-4 10 3 0,4-10-7 0,-1 5 3 16,-1-2-1-16,2-3-3 0,-1 6 0 0,1-1 0 16,0 1-4-16,-1 0 2 0,0-1 2 0,1 1-2 15,-3-3 1-15,3 3-2 0,0-1 1 0,-1 0-1 16,1-2 3-16,-4 2-4 0,4 0 4 16,0 0-3-16,0 1 2 0,-1-1-1 0,1-2-3 0,-1 1 1 15,1 0 3-15,1 2-1 0,-2-1-4 0,1-5 3 16,0 5 0-16,-3-3 0 0,3-2 2 0,0 5 4 15,0-5-3-15,0 0-3 0,0 5 1 16,0-5 1-16,0 0 2 0,0 0-1 0,0 0 3 16,-1 4 3-16,1-4 0 0,0 0 4 0,0 0 3 0,0 0 1 15,0 0 4-15,0 0-2 0,0 0-2 0,0 0 3 16,0 0-2-16,0 0 0 0,0 0 2 0,0 0-8 16,1 3 6-16,-1-3-6 0,0 0-3 0,0 0-1 15,0 0 0-15,0 0-1 0,0 0-2 0,0 0 1 16,0 0-3-16,0 0 2 0,0 0 1 0,0 0-2 15,0 0 4-15,0 0-6 0,0 0-1 0,0 0 0 16,0 0 4-16,0 0-4 0,0 0 0 0,0 0-1 16,0 0 5-16,0 0-2 0,0 0-2 0,0 0 0 15,0 0 1-15,0 0-1 0,0 0 4 0,0 0-2 16,0 0 1-16,0 0 1 0,0 0 3 0,0 0-4 16,0 0 2-16,0 0 0 0,0 0-3 0,0 0-1 15,0 0 1-15,0 0-1 0,0 0 2 0,0-11-2 16,0 11-4-16,0-6 7 0,0 6-5 0,0 0 0 15,0 0-2-15,0 0 4 0,0-5-3 0,0 5 1 16,0-4-1-16,0 4 0 0,0-3 2 0,0 3-3 16,0-6 2-16,0 6-1 0,0-4 3 0,0 0-4 15,0 1-1-15,0 3 2 0,0-5-3 16,0 5 4-16,-1-5-2 0,-2 1 0 0,3 4 0 0,0-5 0 16,0 5 1-16,0 0 0 0,0-5-1 0,0 5-1 15,0 0 3-15,0 0-1 0,0 0-1 0,3-3 5 16,-3 3-6-16,0 0 1 0,0 0 1 0,0 0 0 15,0 0-3-15,0-6 4 0,0 6-3 0,0 0 2 0,0 0 5 16,0 0-7-16,0 0 3 0,0 0-1 16,0 0-1-16,0 0 4 0,0 0-3 0,0 0 0 15,0 0-3-15,0 0 1 0,0 0 2 0,0 0 1 16,0 0-2-16,0 0 0 0,0 0 0 0,0 0 2 16,0 0 0-16,0 0-2 0,0 0 0 0,0 0 1 15,0 0 0-15,0 0 1 0,0 0-2 0,0 0 2 16,0 0 4-16,0 0-6 0,0 0 5 0,0 0-8 15,0 0 3-15,0 0 4 0,0 0-4 0,0 0 4 16,0 0-6-16,0 0 1 0,0 0 3 0,0 0-2 0,0 0 0 16,0 0-1-16,0 0 0 0,0 0 2 0,0 0-2 15,0 0-2-15,0 0 4 0,0 0-3 16,0 0 0-16,0 0 0 0,0 0 0 0,0 0-2 16,0 0 3-16,0 14 1 0,0-7-1 0,-3-4-1 15,3 8 3-15,0-2-1 0,0 2 3 0,0 2 1 0,0 3-3 16,-4 0-1-16,4 2 1 0,-1 1-2 0,1 0 2 15,-1 6 3-15,1 1 0 0,-3-1-2 16,3 1 0-16,-4-1-2 0,2 3 1 0,3 1 0 16,-7 0 0-16,3 2 1 0,-2 1 2 0,0 3-1 0,1-6 1 15,0 1 0-15,-1-1-1 0,0 2 0 0,1 0-1 16,-1-1 2-16,-1 3-2 0,3-1 1 0,-1-1 1 16,0 2 2-16,-1 1-2 0,0 0 3 15,3 0-2-15,-1-1-1 0,-2-1-3 0,1-6 4 0,0 3-2 16,-2-2 1-16,3-1 0 0,2-1 1 0,0-5-1 15,1-3 2-15,0 1-1 0,-4 2 3 0,4-3-4 16,0-6-1-16,-1 0-1 0,1-1 3 0,0 0-1 16,1-1-2-16,-1-2 0 0,1 1-1 15,-1-3 1-15,2-1 1 0,-1 0 0 0,-1-4-2 16,0 7 4-16,0-3-6 0,1-2 1 0,-1-2 0 0,1 3-2 16,-1-3-1-16,0 0-1 0,0 0-3 15,0 4-12-15,0-4-27 0,0 0-41 0,-5 2-42 0,5-2-59 16,-6 3-48-16,-2 0-533 0,-2-2 256 0,-2-1 172 15</inkml:trace>
  <inkml:trace contextRef="#ctx0" brushRef="#br0" timeOffset="394.52">12797 4052 6 0,'0'0'116'0,"-5"-1"-10"0,5 1-14 16,0 0-4-16,0 0-18 0,0 0 7 0,0 0-15 16,0 0-7-16,0 0 1 0,0 0-9 0,13 0-5 15,-13 0-1-15,9 3-4 0,-3 0 0 0,0-1 0 16,1 2 4-16,-1 0-2 0,1 0 5 0,2 0-6 15,1 2 9-15,-1-2-3 0,1 2-8 0,1-1 4 16,0 2-6-16,1 1-3 0,-4 1 1 0,2-2-2 16,2 0-3-16,-1 1 1 0,-3 0-1 0,6 0-6 15,-4 0-3-15,-1 0 3 0,4 1 3 0,-3-3-10 16,-1 2-2-16,3-1 12 0,-2 1-15 0,-1-2-1 16,1 2-4-16,-2-1 1 0,-1-1-4 0,1 1-5 15,-2-3-5-15,1 2-23 0,0 0-34 0,-1-2-42 16,0 0-35-16,0-2-293 0,-2-1 146 0,3-1 96 15</inkml:trace>
  <inkml:trace contextRef="#ctx0" brushRef="#br0" timeOffset="603.95">13395 3977 45 0,'0'0'160'0,"-9"3"4"16,1-1-8-16,3 3-1 0,-5 3-6 0,-1-3-7 16,-6 5-6-16,7-4-7 0,-1 3-9 0,0-2-9 15,-1 0-15-15,1 1-8 0,2 2-9 0,0 0-10 16,0-1-4-16,-1 3-9 0,1-1-8 0,1 0-6 16,3 0-22-16,-5 5-46 0,1-3-76 0,0 3-69 15,-5 1-406-15,-4 1 191 0,-2-1 130 0</inkml:trace>
  <inkml:trace contextRef="#ctx0" brushRef="#br0" timeOffset="2260.91">10034 5058 87 0,'0'-2'203'0,"0"2"-22"0,0-6-18 16,0 6-20-16,-3-2-17 0,3 2-21 0,0 0 0 15,0 0-11-15,4 11-5 0,0-4-9 0,-1 2-7 0,-1 2-10 16,1 6-3-16,2 0-5 0,-1 1-3 16,1 1-5-16,1-2-4 0,-2 8-12 0,3 0 3 15,-5 0-2-15,2 0 2 0,-1-4-17 0,-1-3 11 0,3 3-5 16,-2-3-3-16,-2-2-1 0,-1-4-5 15,3 0 4-15,-2-1-2 0,0-2-5 0,1-2 3 0,-2-2 0 16,2 0 0-16,-2-1 8 0,0-4-4 0,1 5 0 16,-1-5-2-16,0 0-2 0,3-25 0 0,-2 4-2 15,4-8-5-15,1-3-1 0,1-14 3 0,0-2 3 16,-1 1 6-16,-5 11 2 0,7-11-2 0,-2 13 1 16,-2 0 1-16,1 0 9 0,3 4 17 0,-7 4-3 15,6 7-2-15,-1 0-9 0,-1 3-2 0,0 5-5 16,3 1-4-16,1 1-1 0,0 0-4 15,0 3 0-15,3 1-1 0,1 1-3 0,5 4-9 0,0 4 2 16,1 1-2-16,-1 5 3 0,5 3-3 0,-3 3 1 16,1 3 3-16,-3 1 1 0,-4 5-6 0,-4-2 5 15,0 5 1-15,-7-1-1 0,2 3-2 0,-7 1 8 16,-4 2-9-16,-4 1 4 0,0-1-5 0,-8 11 2 16,0-11 3-16,1-4-6 0,-2 0 1 0,1 0 3 15,-1-7-2-15,0-1 0 0,4-1 0 0,1-8 0 16,2 0-3-16,2-2 0 0,-1-4 0 0,2-1-2 15,-1 1 5-15,3-1-1 0,1-3 4 0,-1 0-2 0,2 0-2 16,1 1 3-16,0-1-2 0,4-2-3 16,-6 0 1-16,2 3-2 0,4-3-1 0,0 0 1 15,0 0-3-15,-5 1 0 0,5-1 3 0,0 0-4 16,0 0 0-16,0 0 0 0,0 0-1 0,0 0 0 16,27-5 5-16,-17 4-1 0,3-2-1 0,0 3-1 15,2-2 0-15,3 2 3 0,0-2-5 0,0 1 7 16,2-1-4-16,-1-2-2 0,-2 1 2 0,-2-4 5 15,2 1-3-15,-2-1-3 0,-2 1 4 0,2-2-1 0,1-4-1 16,-5 2-1-16,2-3 1 0,-2-3 1 0,1 0 0 16,1-6 0-16,-3 4-2 0,0-8 0 15,-5 7 3-15,2 2 2 0,-3 2-1 0,-2-1 4 16,0 4-1-16,0 2 1 0,-4 1-2 0,2 3-2 0,-2-1 3 16,0 3-3-16,-2 1 0 0,0 0-2 0,4 3 0 15,-12 5-1-15,3 1-1 0,0 3 2 0,-3 6 0 16,-4 6-5-16,3 1 6 0,0 4 0 0,2 0-1 15,2 1-2-15,4 1 2 0,4 0 1 0,1 1-3 16,1-3-2-16,4 1 1 0,2-9 0 0,2-2-2 16,1-3 1-16,1 1-4 0,0-7 10 0,4 3-9 15,2-5 3-15,0-3 0 0,0-2 1 0,2-2 2 16,3-3 0-16,1-9-1 0,-1 0 2 0,-2-6 1 16,3-5-5-16,-2-1 2 0,-1-6-2 0,5-9 5 15,-3-3-1-15,-8-1-2 0,0 11 5 0,3-9-5 16,-8 10 4-16,0-2 4 0,-3 5 0 0,1 1 3 15,-5 3 14-15,1 10 22 0,-2 5 11 0,-1 0 1 16,3 2-7-16,-3 2-4 0,0 3-5 0,0-1-7 16,0 0-3-16,0 5-9 0,0 0 0 0,0 0 1 15,-7 27 1-15,2-8-5 0,0 10 3 0,-3 0-3 16,2 19-1-16,2 1-4 0,-4 2 0 0,5-3 0 16,3 3 4-16,2 0-6 0,-2-1-1 0,0-1 0 15,4 2-1-15,0-4 1 0,-2-10-5 0,7 12-3 16,-5-15 3-16,4 1-1 0,-2-3-1 0,2-3-6 15,2-4 0-15,-1-1 2 0,-1-7-6 0,1-5 3 0,-3-2 0 16,2-2-1-16,-4-3 3 0,1-4 1 0,1-1 3 16,-6 0-7-16,12-13 2 0,-3-5 2 15,1-9-1-15,-1-7-1 0,5-14 3 0,-3-5 0 16,-2 0-3-16,0-1-1 0,1 3 3 0,1 2-3 16,-5 2 3-16,-1 15 6 0,1 0-7 0,2 2 2 15,1 2-3-15,-4 9 3 0,4 2-3 0,0 0-1 16,-4 3 1-16,4 3-1 0,0 2 0 0,0 2 2 15,1 1 1-15,3 1-1 0,-2 1 8 0,1 4-7 16,-1 1-1-16,1 3-3 0,-1 0 3 0,0 1 4 0,-1 1-2 16,0-1 0-16,-4 4 2 0,2 1-2 15,-4 5 0-15,0-1 7 0,-4 1 0 0,-3 4 2 16,-2-2-3-16,-6 5-1 0,-3 3-3 0,-6-2 3 16,0 5-1-16,-6-5-11 0,-2 1-1 0,-1-1-13 0,1-2-21 15,-3-3-19-15,1 0-20 0,0-3-26 0,1-3-27 16,9-6-30-16,-1 1-48 0,2-6-24 0,-2 1-585 15,2-5 272-15,5-4 184 0</inkml:trace>
  <inkml:trace contextRef="#ctx0" brushRef="#br0" timeOffset="5095.17">11036 5494 41 0,'0'0'154'0,"-5"0"-15"0,5 0-14 0,0 0-13 16,0 0-12-16,0 0-11 0,0 0-8 0,0 0-11 15,0 0-6-15,0 0-6 0,9 9-2 16,-4-6-4-16,7 1-9 0,-1-1-11 0,3-2 2 0,4-1-3 16,1 0 5-16,9-1-7 0,0-5-6 0,1-2-2 15,0 2-1-15,-1-3-3 0,-1 1 1 0,-3-5-5 16,-6 5-10-16,0-2 10 0,-1 1-1 0,-1-2-3 16,-3-1 7-16,0-1-10 0,-2 0 8 0,-3-3-10 15,2 1 1-15,-4-2 3 0,1 2 3 0,-5-1 1 16,1-1 6-16,-3 7 7 0,0 0 0 0,0-2-2 15,-4 2 6-15,4 2 11 0,-5-1-1 0,1 2-5 16,0 3-2-16,-1-1-4 0,-1 0-2 0,0 1-6 16,0 0 7-16,1 3-12 0,0 0 0 0,-2-1-2 15,7 2-5-15,-11 0 3 0,11 0-3 0,-6 2 1 0,6-2-6 16,-4 6 2-16,3-2-4 0,1-1 0 16,0-3 2-16,2 5-7 0,1-1 3 0,2-2 1 15,-1 1 3-15,1-2-4 0,2 2 1 0,1-3 0 16,1-1 1-16,-2 1-2 0,1-2 3 0,0 1-3 0,1 1 2 15,-4 0-2-15,4-3 1 0,-5 3-1 0,-4 0-2 16,9-2 7-16,-9 2-4 0,8 1 0 16,-8-1 1-16,6 1 1 0,-6-1-1 0,4 3-2 15,-3-2 0-15,3 3 2 0,-3 0-1 0,2 1 5 0,-2 0-4 16,2 2 1-16,-2 3-2 0,-1 1 0 0,4 2 3 16,-3-4-5-16,3 2 3 0,0 1 0 0,-2 2 2 15,2-2-3-15,0-1 0 0,4 3 0 0,-3-3 3 16,2-1-1-16,0 1 1 0,0-2-2 15,4 0 0-15,-1-2-1 0,3-1 3 0,-1 1 0 16,1-5-2-16,0 1-1 0,1-3 2 0,-1 0-1 0,0-1 4 16,-2-3-8-16,7-3 5 0,-5 2 0 0,1-4 1 15,-4 1 0-15,3-5-4 0,0 0 2 0,-2-3-2 16,-1-1 4-16,0 1 0 0,0-1-1 0,-4 1 2 16,-2 4 6-16,-2 0 9 0,1 1 10 0,-3 1-4 15,0 1 5-15,-4 1 14 0,2 2 9 0,-4-1-4 16,3 3-2-16,-1 0-2 0,-2-1-5 15,3 5-6-15,3 0-1 0,-13 3-5 0,3 2 0 0,2 2-5 16,0 3 1-16,1 1-7 0,-1 3-2 0,2 1 1 16,2 6 0-16,-2-3-3 0,3 10-4 0,3-10-2 15,3 8-3-15,4 1-1 0,2-3-14 0,0 1-18 16,4-1-47-16,-6-8-40 0,5-1-51 0,2-2-51 0,-4-4-493 16,8-4 237-16,-4-1 158 0</inkml:trace>
  <inkml:trace contextRef="#ctx0" brushRef="#br0" timeOffset="6867.54">12268 5141 140 0,'-1'-3'217'16,"-1"-1"-12"-16,0-1-7 0,2 5-15 0,-7-3-16 15,7 3-16-15,-8-1-11 0,8 1-15 0,-13 11-8 16,6-6-12-16,0 4-12 0,-3-1-10 0,2 2-8 15,-1 6-5-15,0-1-11 0,3 4-2 0,-1-1-7 16,3 7-5-16,2 0-3 0,-1-7-2 0,3 2-6 16,3-3-6-16,-2 3 0 0,3-3-5 0,0 1-3 15,1-1-2-15,0-1-5 0,2 0-2 0,0-2-3 16,-1-3-1-16,2-2 0 0,2-2-1 0,-1 0-2 16,1-2 0-16,2-5 1 0,-2 0-2 0,3-2 1 15,0-2 2-15,2-4-5 0,0-4 2 0,1-2 2 16,4-6-1-16,-3-4-1 0,-2 1-1 0,2-2 2 15,-3 0-1-15,-3 2 1 0,2 0 0 0,-4 4-1 16,-1 5 2-16,0-1 4 0,-2 5 3 0,-2 1 1 16,-2 4-2-16,1-2 3 0,-1 2-2 0,1 2 1 15,-2 1-9-15,-1 2 1 0,4-5 3 0,-4 5 1 16,0 0-4-16,4 8-1 0,-2 1-2 0,1 2-2 16,3 5 10-16,-2 2-6 0,1 2-2 0,1 5 2 15,2 1 1-15,1-1-2 0,0-2-3 0,0-5 4 0,0-1 3 16,0 0-7-16,6-1 1 0,-3-3-1 15,3-1 3-15,0-2-4 0,3 1 3 0,-1-5-2 16,1-1 1-16,1-1 0 0,0-2 1 0,0-4 2 0,2-2-2 16,-1-1-3-16,6-7 4 0,-7 1-3 0,4-1 1 15,-1-5-1-15,-2-4 0 0,-2 1-1 0,-1 2-1 16,-5-5 3-16,1 1-2 0,-6 5 3 0,-1-2 1 16,-1 4 2-16,-5-1-3 0,0 4 0 0,-4-1 0 15,3 4 0-15,-3 0 19 0,-4-2 7 0,3 6-3 16,-5 1-2-16,4-1-2 0,-5 5-2 0,0-2-2 15,-2 4-5-15,2 3 3 0,-1-1-6 0,1 4-2 16,-1 0-3-16,5 1-2 0,-1 3-1 0,-2 2-3 16,6-2-1-16,3-2-6 0,2 4 1 0,4-4 0 15,-1-3 3-15,3 0-5 0,2-1 2 0,3 1 1 16,-1-3 5-16,1-3-3 0,6 2 1 0,-5-1-1 16,3 1 2-16,-3-2-2 0,-2 0 2 0,1 3 0 15,-1-4 0-15,1 1 0 0,-6 1 0 0,2 0-1 16,1 1 0-16,-4 1 4 0,0-1-1 0,2 2 1 15,-1 3 0-15,2-4 2 0,-2 5-1 0,0 1 0 16,0 0-3-16,-1 2 7 0,1-2-2 0,0 6-2 16,-1-3-1-16,-1-3 2 0,3 1-2 0,0-3 0 15,-3 1-3-15,1-4 3 0,-1 1-1 0,1-2-2 0,2-1 4 16,0-1-1-16,-2-3 1 0,3-3 1 0,1-3-3 16,5-4-1-16,-4-5 4 0,8-6 2 0,-1-4-4 15,-6-3-2-15,2-5 5 0,1 0 1 16,0-8 1-16,-1-4-1 0,-3 10 1 0,-2 2 6 15,0-11 9-15,-4 12 11 0,3 0 9 0,-3 3-2 0,-2 2 8 16,2 4 10-16,-2 7 34 0,-1 4 10 0,-1 2-4 16,0 5-7-16,1 0-19 0,-1-1-2 0,1 5-10 15,-1 2-7-15,0 0-5 0,0 0-5 0,0 0-7 16,-5 26-3-16,3-5 5 0,0 5 0 0,0 5-9 16,-2 2-1-16,0 12-1 0,1 2-6 0,-4-1 5 15,4-10-8-15,0 10-2 0,0-8-7 0,2 6 1 16,1-8-6-16,0-4-5 0,5 1-9 0,-1-5-9 15,4-1-5-15,4-4-11 0,0-7-8 0,2-5-5 16,1-1 2-16,4-3 0 0,-1-5 7 0,0-2 2 16,1-5 1-16,2-4 7 0,-4-2 0 0,8-7 5 15,-5-6 4-15,1-3-4 0,-2-3 3 0,-2-1 8 16,0 2-3-16,0 3 7 0,-6-1 6 0,1 0 13 16,-6 11 0-16,3 0 3 0,-5 4 3 0,-3 3 0 15,3 0 0-15,-4 4-5 0,4-1 2 0,-1 2-5 16,-3 2 0-16,0 2 0 0,0 0-1 0,0 0 0 15,0 0 0-15,-4 21 0 0,1-6 0 0,-2 4-4 16,0 6 4-16,-3-5 0 0,2 6 3 0,2 0-11 0,0-2 3 16,0-7 1-16,3 3-7 0,1-4-2 15,0-3 0-15,4-1-3 0,0-4 7 0,2 1 4 16,2-4-6-16,2 0 0 0,2-2 4 0,2-4-3 16,1-3 2-16,4-4-1 0,5-4-1 0,0-1 5 0,1-4-1 15,-3-1-1-15,-1 0-1 0,0-1 9 0,-7 7-5 16,-1 0 0-16,-3 0 3 0,0 4-2 15,-6 3 1-15,1 1 3 0,-1-1-4 0,1 2-1 16,0-1-1-16,-1 4-2 0,-4 0 5 0,0 0-4 0,0 0 4 16,6 9-4-16,-7 2 6 0,0 1-5 0,0 4 4 15,-2 3-1-15,-1-2 2 0,-1 9-2 0,0-8-8 16,1-1 4-16,2-3-1 0,-1-1-7 0,3-1-1 16,0-3-1-16,0-1-11 0,0-1-9 0,3-2 1 15,-1-3 3-15,2 1 0 0,-4-3-9 0,0 0-5 16,19-10 4-16,-11 2 3 0,2-5 5 0,1-2 1 15,-1-3 4-15,2-4 2 0,-2-6 3 0,-3 1 3 16,1-4 1-16,-1 0 3 0,-2 1 4 0,-1-1 4 16,-1 3 7-16,-1 2 3 0,0 6 5 0,-2 2 20 15,0 6 20-15,-2 0 3 0,2 4 1 0,0 1-11 16,0 2-3-16,-2-2-6 0,0 3-3 0,2 4 0 16,-5-1-10-16,5 1-3 0,-14 10 0 0,7-1-3 15,-2 4-6-15,-1 3 0 0,2 0-3 0,1 1-6 16,2 1-3-16,3-8 0 0,2 2-5 0,1 2 0 0,3-4 0 15,1-2 2-15,3 1 2 0,2-4 0 16,-1 0-3-16,1-1 2 0,3-4 3 0,-2-2-2 16,4-1 2-16,-2-1 5 0,0 0-5 0,1-4-2 15,3 1 0-15,-2-1 2 0,1 0-2 0,-4 2 3 0,0 0 0 16,-1 2 0-16,-1 2 3 0,1-1-4 0,0 3 1 16,-1 2-3-16,1-1 7 0,0 4-4 0,-2-1 2 15,0 4-1-15,2-2-5 0,-3 5 5 16,1 3 2-16,0-4-3 0,-4 4 2 0,3 2-5 0,-3-2 2 15,0 2 0-15,-5-4-1 0,4 0 1 0,-4-2-1 16,0-2 3-16,1-1-1 0,3-2-2 0,-3 0 5 16,-1-1-6-16,0 1 6 0,3-2 0 15,-3-3 0-15,5 2 0 0,-5-2-1 0,0 0 0 0,9-12 0 16,-5 6 0-16,0-3 1 0,2 0-4 0,2-8 5 16,-1 0-5-16,2-2 3 0,4-3 0 0,-3 0 0 15,3-2-1-15,-3 11-1 0,1-3 0 0,-1 3-2 16,-3 6-1-16,1-3 2 0,1 2-4 0,-5 4 5 15,2 0-2-15,-2 1 0 0,1 2-1 0,3 0 2 16,-8 1-2-16,11 5 4 0,-6 0-3 0,2 4 2 16,-2 3-3-16,4 5 6 0,-4-2 7 0,-1 4-4 15,1 0-3-15,-1 6-3 0,1 0 2 0,-2-7 2 16,3 2-8-16,-2-1 4 0,1 0-4 0,2-2-2 16,0 0-2-16,2-2-22 0,-2-3-19 0,2 1-31 0,0-4-46 15,1-2-43-15,0-1-39 0,0-2-40 16,-1-2-672-16,-4-2 308 0,2-6 204 0</inkml:trace>
  <inkml:trace contextRef="#ctx0" brushRef="#br0" timeOffset="7062.72">13545 5172 217 0,'-17'-2'321'0,"4"0"-39"0,3 2-33 0,5 2-25 0,5-2-19 16,0 0-23-16,0 0-20 0,41-6-14 0,-7 0-20 16,7 0-28-16,14-3-57 0,5 2-78 0,0-4-85 15,-1 0-582-15,0 0 234 0,-4-4 156 0</inkml:trace>
  <inkml:trace contextRef="#ctx0" brushRef="#br0" timeOffset="9144.91">21835 973 14 0,'-2'-4'98'0,"-2"2"-8"0,0-1-15 0,4 3 9 16,-5-3-26-16,5 3 1 0,-5-4-9 0,3 2 0 16,2 2 1-16,-3-3-11 0,3 3 0 0,0 0-6 15,0 0-3-15,6-7-12 0,-2 6-2 0,0-3 5 16,3 2-4-16,7-1 2 0,-5 1-11 0,2-3 13 16,1 0-15-16,1 1 6 0,5 1 2 0,-3-2-10 0,-1 0 4 15,-1 4-3-15,1-1 2 0,4-2-1 16,0 1 1-16,-1 2 11 0,4 0-18 0,-2 1 3 15,-1 0-7-15,4 0 7 0,-3 0-1 16,-5 0 1-16,5 2-7 0,-6 1 3 0,1-1 1 0,-2 3 4 16,-1 1 5-16,1 0-18 0,-5 2 17 0,5 4-12 15,-5 0 7-15,2 3-2 0,-1 1 5 0,-4 4 0 16,1 7 1-16,-3 3 3 0,1-3-7 0,-6 7 6 16,-3-4-7-16,3 4 9 0,-5 2 10 0,1 0-17 15,-3-2 1-15,0 16 5 0,-2-4-3 0,-2-1 1 16,5-11-3-16,6 2 13 0,-6-1-15 0,5-1 5 15,-2 14-6-15,-1 1 7 0,6-15-7 0,-2 12 3 16,1-1 7-16,2-10-7 0,2 10 0 0,-2-10-1 16,0 11 1-16,0 2-6 0,-1 0 8 0,1-14-2 15,-3 19-1-15,-3-7 1 0,6 7-2 0,-4-2 7 16,2-1 0-16,-2 1-6 0,1-2-1 0,1-3-3 16,-5-12 13-16,2 2-11 0,0 0-5 0,1-2 8 15,4 1-4-15,-1 11 5 0,-3-13-11 0,3-1 8 16,-2 2-5-16,-1 0 5 0,4-1-6 0,0 4 2 15,-3-3 7-15,1 2-2 0,-2 10-3 0,0-10 5 16,-3-4-4-16,-1 2 4 0,3 2-6 16,1-1 5-16,-4-1-4 0,1 1 3 0,1-1-2 0,-2 1 4 15,0-3-3-15,2 2 5 0,1-2-7 0,-3-2 8 16,-1 1-5-16,4-2-2 0,-1-1 0 0,-1 4 0 16,-2-6-3-16,4 2-3 0,0 0 5 0,-1 1-1 15,1-3 4-15,-2 4-3 0,5-3 5 0,-6-1-5 16,3 4 2-16,-3-1 1 0,3-3-5 0,0 2 3 15,0 1 0-15,-3 0 4 0,4-1-1 0,-1 3-1 16,1-2-4-16,-1 0 6 0,-1 1-1 0,2 1-1 16,-1-2 8-16,1-2-2 0,-1 2 0 0,2-2-2 15,2 0 2-15,-4 1 0 0,1-3-1 0,3 5 0 16,-3-1-4-16,4-5 7 0,-2 4-6 0,4-2 1 16,0 1-1-16,0 1 3 0,-1-1-1 15,-2-2 0-15,6 1 1 0,-5-4-1 0,5 2-3 16,-5 3-3-16,0-6 5 0,4 3-2 0,-4 1 7 0,0-4-9 15,0 4-1-15,1-6 0 0,-1 0 2 0,0 8-3 16,0-10 1-16,0 2 0 0,-1-1 1 0,1 0 0 16,-3-1 3-16,2 3-5 0,1-3 3 15,-5-1-3-15,1 0 1 0,3 1 2 0,-3-3-6 16,-1 3 6-16,1 0-5 0,-2-2 5 0,2 2 1 16,-4-1-3-16,3 1 2 0,-1-3-2 0,1 3 1 0,1-7 2 15,-4 0 0-15,3 6-1 0,0-7 5 16,1 4-1-16,-4 2 1 0,1-5 3 0,1 1 1 15,-1 2 2-15,2-2 0 0,-1-1 6 0,-2 2 0 0,3-2 1 16,-3 2-1-16,2-2-3 0,-6 3 1 16,6-4 0-16,-2 3 5 0,-1-3 5 0,-1 1 11 15,1-2 11-15,0-1 0 0,0-1 6 0,-6 5-6 0,2-6 3 16,-2 4 0-16,-2-4 2 0,-2 3 1 16,-5 1-11-16,-3 0-1 0,0-1-5 0,-4-1-6 0,1 0-5 15,2-1-15-15,-2 0-32 0,3-3-52 16,7-1-91-16,1-3-692 0,0-2 284 0,7-2 190 15</inkml:trace>
  <inkml:trace contextRef="#ctx0" brushRef="#br0" timeOffset="11727.88">22944 5470 121 0,'-4'-8'153'0,"3"1"-13"16,-3 0-5-16,-5 1-12 0,0 2-14 0,0-3-9 15,1 5-10-15,-4-1 0 0,-6 2-14 0,1 1 3 16,-2 1 1-16,0 2-5 0,0 4-7 0,-8 2-2 15,3 1-9-15,2 3-7 0,-5 0-6 0,4 4-4 16,0 1-3-16,-1 3-4 0,2 1-2 0,1 5-1 16,-4-1-5-16,2 3-3 0,1-2 1 0,2 2 0 15,-1-1-6-15,1 1-2 0,4-1 1 0,1 3-5 0,4-7 0 16,2 4 1-16,1-5 1 0,5 4-3 0,-1 0 0 16,8-8 1-16,-1 6-5 0,4 0 2 15,3 0 0-15,7-3 0 0,-1 1 1 0,7-1-4 0,2 0 2 16,4-2-1-16,0-1-1 0,5-5-2 0,1-1 5 15,0-1-4-15,1-6 2 0,-1 0-3 0,1-6 1 16,3 1-1-16,0-2-2 0,-2-5 5 0,2 0-1 16,-2-4 0-16,0-2-1 0,-3-3-4 0,-2-2 0 15,-2-1-1-15,-2-3 8 0,-5-2-3 0,-2 0-1 16,-4 0 0-16,-6 1 1 0,1-4-2 0,-8 10 1 16,-3-3-1-16,2 2-1 0,-6 3 6 15,2 2 7-15,-6 0-4 0,2 2 1 0,-2 3-3 0,-5-1-2 16,3 1-1-16,-4 2 0 0,-2 1 1 0,-3 1-3 15,0 3-1-15,0 0 1 0,-1 5-1 0,-1-2-1 16,1 4-3-16,-2-2 5 0,7 4-6 0,1-5-8 16,2 4 4-16,1 0-3 0,3-2-1 15,2 0-4-15,1 0 3 0,-1-1-1 0,5 2 2 0,0-3-3 16,2 0-2-16,1-3-5 0,4 1 1 0,0-2 0 16,6 0-2-16,-3 0-1 0,3 0 4 0,1-3-1 15,3 0 4-15,-2 2 5 0,-2-2-3 0,0 0 2 16,-2-1 1-16,-1 4 2 0,2 0 3 0,-2 0-6 15,-1 2 5-15,1 2 1 0,0 1 1 0,2-2 2 16,-4 7 1-16,1-2-1 0,2 6 2 0,-1-1 0 0,-1 3-1 16,3-2 3-16,-2 6 0 0,0-4-3 0,-1-1 5 15,0 4-3-15,0-4 0 0,0 1 0 0,-1-5 3 16,2 5-2-16,0-1-2 0,-3-5 1 16,1-1-2-16,0-1 1 0,1 0 1 0,-1-4 3 0,1 1 0 15,-2-3 1-15,0 0 0 0,1-4-4 0,4-3 5 16,-3 0 1-16,6-7-4 0,-2-2-1 0,4-8 5 15,-3-2-2-15,-1-7-1 0,-2 4 0 16,3-5 4-16,-1-2 0 0,-3 3 9 0,1 1 3 0,0-1 9 16,-5 3 10-16,1 3 2 0,-3 7 23 15,0 0 1-15,0 3 2 0,-2 3-5 0,0 0 6 0,-2 5 0 16,0 0 0-16,0 1-1 0,0 1-11 0,0 3-3 16,0 2-7-16,-2-4-7 0,2 4-1 0,0 0-4 15,-8 12-4-15,3 0 1 0,1 7-4 0,-1 5-2 16,-3 1-4-16,1 4-3 0,2 0 1 0,0 6 0 15,-1-2 0-15,1 15 2 0,1-4-5 0,-2 3 1 16,2-3-5-16,2-7-2 0,2 14 2 0,0-6-1 16,0 2-2-16,2-11-3 0,2 0 2 0,1-1-1 15,0 0 0-15,0-4 2 0,1 0-2 0,-1-5-4 16,0 2 0-16,1-10 2 0,-2 0 2 0,-2-8-4 16,1 2 3-16,0-2 0 0,-1-3-3 0,0-2 1 15,-1 1 0-15,1-2-1 0,0-4 5 0,-2 0-4 16,0 0-2-16,0 0 2 0,2-20 2 0,3 1-1 15,-2-9-1-15,2-4 0 0,1-15-3 0,5-1-2 16,-1-5 4-16,3 0-2 0,3-5-3 0,-2 0 0 16,8 5 0-16,-3 6 3 0,3 6-3 0,-6 10 1 15,1 4 1-15,-2 5-1 0,2 1-1 0,-4 11 0 0,1 0 1 16,1 1-2-16,-1 6 1 0,4-2-2 0,-8 4 3 16,8 1 2-16,0 4-1 0,1-1 7 0,-6 4-9 15,6 0 4-15,-5 2-2 0,0 3-2 16,-3 1 3-16,-1 3-1 0,-4-3 1 0,-2 4 2 0,-1 1 0 15,-5-1-2-15,-2 1-1 0,-1-1 2 0,-5 0-4 16,0-3 0-16,-2 1 2 0,-3-1 2 16,-2 0-4-16,-7 1 4 0,1 0-5 0,-4-7 1 15,8 1 1-15,-1-4-1 0,-1 1 3 0,1-3-3 0,6-2 3 16,2-1 4-16,-2 2-3 0,3-4 1 0,1 2-4 16,2-1 5-16,0 2-3 0,8-1-2 0,-10-1-1 15,10 1 0-15,-9 0-2 0,9 0-2 0,0 0 0 16,-4-2 1-16,4 2 2 0,0 0-3 0,14-7 2 15,-2 5-2-15,-2-1 2 0,4-2 2 0,3-2-1 16,3 2 3-16,0 2-4 0,0-6 4 0,1 4-2 16,1-3 0-16,-4 1 0 0,1-1 0 0,3 0 2 15,-3-1 0-15,5-4-2 0,-6 6 1 0,-2 1 0 16,-4-1 2-16,-1 5 6 0,-2-2-8 0,-1 1 3 16,-1 0 0-16,-1 1 1 0,-6 2-1 0,7-3-3 15,-5 3-1-15,-2 0 3 0,0 0-1 0,0 0-1 16,5 8 2-16,-6-1 2 0,-1-2-1 0,0 3-2 15,0 2 0-15,-1 2 1 0,3 4 1 0,-3 0-3 16,3-5 2-16,3 6 1 0,-2-1-2 0,5-1 1 16,1 0-1-16,-2-4-1 0,2 4 0 0,0-6-4 0,3-1 0 15,2-2 2-15,2 2 0 0,4-3 2 16,-5-1-2-16,6-1-1 0,0-3 2 0,-1-3-1 16,2-2-2-16,1-4-1 0,5-4 1 0,-4-7-3 15,5-2 3-15,-4-4-3 0,5-12-1 0,-1-5 1 0,-2 0 2 16,-2-3 2-16,-2-1 2 0,-5 0-1 0,1-2 0 15,-4-2 1-15,1 0-1 0,-5 1 2 16,-5-2 2-16,6 3 7 0,-10 3-1 0,0 16 3 0,0-1 3 16,-4 3 5-16,4 9 8 0,-6 3 11 0,5 3 12 15,-2 1-1-15,-1 3-5 0,3 0-5 0,1 3-3 16,-4 2-8-16,4-1-1 0,0 5-3 0,0 0-3 16,-9 12-2-16,3 0-2 0,-2 5-1 0,1 12 0 15,0 5 2-15,0 0-6 0,-2 14-4 0,3-2 3 16,3 2 1-16,-1-1-3 0,1-2 3 0,3-8-3 15,0 13-2-15,3-4 7 0,1 0-5 0,1-9-1 16,4-2-3-16,2-2 1 0,2-1-6 0,1 1 4 16,1-3-3-16,8-4 2 0,2-1-3 0,0-5 3 15,3-5-1-15,-2-3 2 0,-1-3 0 0,6-4-2 16,-11-2-1-16,1-6-3 0,7-3 1 0,0-2 0 16,-2-4-2-16,-1-5-4 0,-2-3 0 0,-1-3 3 15,-1-3-6-15,0 1 3 0,-3 0-2 0,-4-4 5 16,2 3-2-16,-5 4 4 0,-6 5 0 0,2 0 2 15,-6 7 0-15,0-2-2 0,-1 3-2 0,0 1 6 16,-4 3-7-16,-1 0 1 0,-3 2-2 0,-7 2 2 16,-2 5 7-16,-3 1-1 0,-2 3-6 0,-6 4 0 15,4 2-2-15,-2 1-3 0,7-1-2 0,-2 1-5 16,5-1 2-16,2-3-3 0,4 2-3 0,2-2 3 0,3-4-3 16,1 0 7-16,4-2-4 0,4 2 7 0,0-5-4 15,2 2 1-15,2-1 2 0,5-3 1 16,-2 0-4-16,8-3 5 0,-1-1-3 0,1 2 6 15,2 0-4-15,-3-1 1 0,0 1 4 0,-5 2-2 0,0 2 1 16,0-2 0-16,-4 3 2 0,4 1 6 0,-4-1-6 16,0 4 4-16,1-1-1 0,-1 3 4 0,0 5-3 15,2 1-1-15,-2 1 1 0,2 1 1 0,-2 0 2 16,-2 1-3-16,5-1 0 0,-3 0-1 16,1-2 1-16,2 2-3 0,-2-2 5 0,1-3-4 0,-2-4 1 15,1 1 2-15,1-2 0 0,0-3-2 16,4-2 2-16,2-2 0 0,1-2 1 0,-1-4-2 0,7-9-1 15,-1-1 3-15,0-6 1 0,2-2 0 0,-3-5 0 16,6-10-2-16,-5-3 1 0,3-1-1 0,-3-7 3 16,1-1-1-16,2-1 0 0,-5 2 0 0,2-3 0 15,-5 0 2-15,0 0 1 0,-8 4 1 0,4 3-2 16,-10 15 7-16,1 1 19 0,-5 4-4 0,-5 6 12 16,4 3-1-16,-3 6 4 0,-2 0-5 0,-1 5-5 15,2 1-2-15,-4 2 0 0,-1 4 2 0,-7 6-9 16,2 4-4-16,-4 9 2 0,1 5-4 0,-1 2 1 15,4 4-2-15,-7 12-4 0,1-2 0 0,11-4 1 16,0 9 0-16,2 2-1 0,3-2-2 0,0 3 1 16,6-14-1-16,4-1-2 0,2 1-1 0,-1-1-2 0,3-1-6 15,5-2 3-15,0-4-1 0,4 0-4 16,4-2-11-16,-2-5-10 0,6-4-38 0,-3-5-46 16,6-3-37-16,-1-4-29 0,-1-4-40 0,0-2-43 15,-6-5-587-15,3-6 282 0,-5-4 188 0</inkml:trace>
  <inkml:trace contextRef="#ctx0" brushRef="#br0" timeOffset="11946.34">24691 5772 26 0,'-32'-7'221'15,"10"1"-21"-15,4 4-22 0,7-2-21 0,0 1-16 16,5 3-16-16,4-2-13 0,2 2-13 0,0 0-6 15,18-3-12-15,3 1-3 0,11 1-12 0,5 1-9 16,3 0-15-16,-3 1-27 0,4 1-40 0,-1-1-65 16,-5 3-436-16,-3-1 176 0,-2 1 116 0</inkml:trace>
  <inkml:trace contextRef="#ctx0" brushRef="#br0" timeOffset="12561.83">24390 6057 68 0,'0'0'92'0,"-8"-2"2"0,8 2 6 0,-5-2-17 16,5 2-2-16,0 0-4 0,-7 0-2 0,7 0-12 15,-2-3 2-15,2 3-10 0,0 0-6 0,-3-7 1 16,3 5-10-16,0 2 3 0,-3-7 10 0,1 4-7 16,1-2 10-16,0 3 4 0,1 2-15 0,-3-8-2 15,3 3-3-15,-1 1-5 0,-1 0 3 0,0-1-3 16,1 2-7-16,-2-1-3 0,0-1 1 0,0 0-7 0,-1 2-1 16,1 0 1-16,-3-3-2 0,2 1 3 15,0 4 1-15,-1-1 0 0,1 0-4 0,0-2 8 0,-1 0-5 16,0 2 3-16,5 2-8 0,-5-3 2 0,5 3 4 15,-5 0-13-15,5 0 1 0,0 0 4 0,-9 0-3 16,9 0-3-16,-7 0-1 0,7 0-3 0,0 0 0 16,0 0 2-16,-7 0-4 0,7 0 6 0,-6 3-2 15,4 3-3-15,-2-2-1 0,3 1 2 0,-1 4 1 16,0-2-7-16,-2 4 7 0,0 1 1 0,2 4 1 16,0 3-1-16,0 6 1 0,1-6-3 0,0 0 5 15,-2 3-2-15,4-3 1 0,-1 1-1 0,2 0 1 16,0-2-1-16,2 2-2 0,-2-1-1 0,2 0 2 15,2 0-1-15,-3-1-1 0,1-1 0 0,0 3-2 16,1-3 1-16,-1 0-3 0,-2-1 2 0,2-1-12 0,-4-1-9 16,4-3-17-16,-4 0-36 0,4-3-40 15,-4-4-49-15,0 0-372 0,0-4 178 0,0 0 118 16</inkml:trace>
  <inkml:trace contextRef="#ctx0" brushRef="#br0" timeOffset="12714.49">24241 5819 71 0,'-5'-11'227'0,"0"-1"-25"0,1 4-19 16,0 1-19-16,-1 3-18 0,3-2-18 0,0 2-11 0,0-1-15 15,2 5-9-15,0 0-13 0,0 0-19 16,0 0-47-16,0 0-90 0,0 0-428 0,6 15 168 0,-5-13 112 16</inkml:trace>
  <inkml:trace contextRef="#ctx0" brushRef="#br0" timeOffset="14044.15">27031 5840 114 0,'0'0'179'0,"0"0"-11"16,0 0-22-16,0 0-19 0,0 0-11 0,-17 5-9 15,-1-1-16-15,-10 1-7 0,-4-2-4 0,-2 2-9 16,-6-2 0-16,-15-1-3 0,4 0 2 0,13-1 0 15,-2-5 5-15,2 0-6 0,1-1-4 0,2 0-5 16,2-5 6-16,0 0-2 0,2-2-6 0,0-5-8 16,3 0-6-16,5 1-1 0,3-4-9 0,1 0 1 15,4-1-5-15,2-2 0 0,7 5-1 0,3-7-6 16,3 8-6-16,0-1-1 0,5 1 0 0,0 0-1 16,4 4 0-16,3-1-6 0,4 2 1 0,-1 2 0 15,3 1 0-15,-1 1-2 0,3 2 3 0,-2 3-5 16,5 0 0-16,5 6-2 0,-6 1 1 0,6 4 3 0,-2 2-3 15,2 6 4-15,-1 1 2 0,-1 8 0 16,0 3-2-16,-2-1-1 0,7 10 5 0,-13-6-3 16,0 0 1-16,-4 3-2 0,5 9 2 0,-8-12-5 0,-1 2 2 15,-2 1 0-15,-1 0-2 0,-3 2 3 0,-4-3 1 16,-2-1-4-16,2 0 0 0,-5-1 1 16,1-5-2-16,-5-4 0 0,3-5 0 0,0 0 1 0,4-5-1 15,-4-4 1-15,5 0 0 0,-2-3 2 0,-1-1 2 16,3-2-3-16,1-2-1 0,-10-7-2 0,5-1 0 15,1-4 0-15,-3-5-1 0,3-9-3 16,3-4 0-16,1-1 1 0,1-3-3 0,2 0 8 0,3 1-8 16,2 2 0-16,0 1 2 0,-1 4 1 0,2 0 1 15,0 9-2-15,0 1 4 0,0 2-2 0,-4 3-2 16,3 1-2-16,3 2 1 0,1-1-1 0,-1 6 2 16,2 0-3-16,0 1 4 0,4 1-2 0,2 6 2 15,-1-1 1-15,-3 8-2 0,0 0 2 0,1 3 0 16,-2 6 2-16,-2 4 1 0,-1-2-4 0,-1 3-1 15,-5 4 4-15,1-5 1 0,0 6 0 0,-3 0-2 16,-3-2 4-16,3-1-4 0,-2-3 3 0,-1-5-3 16,0-1 0-16,0-4-1 0,-1-3-1 0,1-3-2 0,0-1 0 15,0-1 0-15,0 0 2 0,1-5 1 0,-1 3 1 16,0-5 3-16,0 0-4 0,0 0-2 0,4-17 1 16,0 0-2-16,1 1 2 0,8-8-2 15,-4-4 2-15,5-1-1 0,-4-2-2 0,7 1 3 0,-6 3-2 16,5 2 2-16,-2 3-1 0,-5 5 5 0,1 5-10 15,-4 2 5-15,-1 5-3 0,-2-2-1 0,-1 2 3 16,2 1-2-16,1 1 1 0,2 2-2 0,-7 1 1 16,11 4 2-16,-4 0 0 0,0 1 0 0,2 4 1 15,0 1 3-15,-4 0-2 0,3 4-1 0,-2 1 1 16,-1 1-2-16,-1 0 3 0,-1 2-2 0,-1 0 3 16,1 1-4-16,-2-2 4 0,-1 0-2 0,3 0-1 15,-2-2 0-15,-1-3-2 0,3-3-2 0,-1-1 1 16,-1-1 1-16,2-2 0 0,-2-3 1 0,-1-2 1 15,0 0 3-15,13-9-5 0,-5 1 1 0,2-5 2 16,-1-5-2-16,4-8 0 0,-1 1-1 0,3 2 2 16,0-5 0-16,-4 4 0 0,3 2-1 0,-5 8 3 15,-5 2 0-15,1 4 1 0,0-1-3 0,0 4 1 0,-3-1-2 16,2 2 0-16,-1 2 2 0,-3 2-3 0,0 0-1 16,0 0-1-16,4 12 4 0,-4-7 0 0,2 9-1 15,0 1 1-15,-2 2 1 0,1 2-3 0,2 8 3 16,0-2 0-16,-1-7 0 0,7 8 1 0,-4-3-4 15,0-6 4-15,0 2-1 0,3-2 1 16,5-4-1-16,-4-4 1 0,1 0-1 0,0-5 3 16,4-1 4-16,3-5 1 0,0 1 2 0,0-7 0 0,2 0 0 15,-2-3 4-15,7-6 1 0,-1-5 1 0,-1 0 1 16,1-1-2-16,-2-3-1 0,-1 0-1 0,0-3-1 16,1 2-4-16,-4 1 2 0,-2-1-1 0,0 0-3 15,-1 8-1-15,-5 3 2 0,-4 5 3 0,0 1 1 16,-1 3-1-16,-3 1-2 0,3 1-9 0,-4 2-8 15,0 3-10-15,0 0-8 0,0 0-18 0,-21 12-33 16,0 2-30-16,-1 3-36 0,1 3-40 0,-4 2-59 16,-1 1-503-16,1 2 247 0,5-3 166 0</inkml:trace>
  <inkml:trace contextRef="#ctx0" brushRef="#br0" timeOffset="16310.89">27773 6191 95 0,'3'4'140'0,"-1"0"-18"0,-2 0-9 15,4 2-11-15,0 1-5 0,2 2-9 0,-1 0-14 0,1 1-6 16,1-3-7-16,0 3-8 0,1-2 1 0,1 1-5 16,0 0-10-16,4-1 2 0,-3-1-2 15,3-2-10-15,0-1 2 0,2 0-6 0,-1 0 2 0,-3-4-5 16,3-3 0-16,-2-1-3 0,6-1 1 0,0-5 0 15,9-6 0-15,-3-2-3 0,1-3 5 0,-4-1-4 16,2-6-4-16,-4-3-3 0,2 0 4 0,-4-2 4 16,0 1 8-16,-4-1-6 0,0 0 16 0,2 3-4 15,-7-1 7-15,-1 3 15 0,-3 9-2 0,-1-1 7 16,-2 3-1-16,-1 6-6 0,2-1-5 0,-1 2-6 16,0 3-2-16,0 2-7 0,1-1-4 0,-1 2-7 0,-1 4 1 15,0 0-6-15,0 0 2 0,13 10-2 16,-6-5 0-16,0 6-4 0,4 2 1 0,2 2-3 15,-1 1 0-15,5 3-3 0,-4-4 0 0,5 8-2 0,-2-3-1 16,-3-5 0-16,0 7-1 0,4 2 1 16,-7-10 1-16,2 8-1 0,-4-7-3 0,-1-1 2 15,-2 5-1-15,-2-11 0 0,-3 6-2 0,-4-4-2 0,-1 0 0 16,-7 2 1-16,-2 0-2 0,-4-2-1 0,0-2 2 16,-8 1-1-16,-3-1 3 0,1-1-3 0,-1-2 1 15,-2 1 0-15,3 1 3 0,0-7-1 0,0 5-1 16,7 0 6-16,2-3-3 0,0 3-3 0,6-3 2 15,-2 1 2-15,5 2-4 0,2 0 1 0,2-1 0 16,1 3-2-16,1-3 2 0,3 5-1 0,2-1 0 16,3 2-1-16,3-2 0 0,6 2 0 0,6 1 3 15,4-2-4-15,4 0 4 0,4-2-2 0,-4-2 1 16,1-1-1-16,1-4 3 0,2 0-3 0,-3-4-1 16,1-4 2-16,3 0 1 0,-4-5 0 0,-1-4-1 15,3-4 0-15,-2-1-1 0,9-14-3 0,-5-3 3 16,-2 3 2-16,2-4-2 0,-5-3 0 0,-1 0 3 15,-3 1-3-15,-3-2 0 0,-2-3 3 0,-1-2 8 16,-1-1-1-16,-3-1 0 0,-5 14 4 0,-1 7 30 0,-2 2 30 16,-1-1 5-16,-1 12-2 0,-3 3-4 15,1 2-12-15,-1 1-5 0,2 5-7 0,-4 1-5 16,4 2-7-16,-2 3-6 0,0 0-2 0,0 0-1 0,-11 16-5 16,2-2-1-16,-1 4-5 0,0 10 1 0,-3-1-3 15,0 2 2-15,2 4-2 0,2-2-2 0,-1 1-4 16,3 2 0-16,2 0 8 0,-1-4-9 0,-1 3 0 15,4-2 1-15,1 0-4 0,5-1 0 0,1-4 1 16,2 1 0-16,-1-9-3 0,1 3-1 0,2-5-1 16,5-1-3-16,-2-2 1 0,3-1-1 0,4-1 1 15,0-5-2-15,0-4 3 0,0-2 1 0,1-2-3 16,3-3-2-16,6-8 2 0,-2-3-5 0,0-4 3 16,0 1-2-16,-1-6 2 0,1 3-4 0,-4 1 2 15,-3 1 1-15,-2-2 4 0,-6 6-1 0,-2 1 5 16,-1 2-3-16,-3 2-1 0,-1 1 3 0,-3 2 2 15,-2 2-5-15,1-1 3 0,-4 3-4 0,0 0 0 16,-2 2-1-16,-3 2 2 0,-5 2-2 0,-3 3-1 16,-5 5 5-16,-2 4-2 0,-7 0 1 0,6 4-1 15,2 3-3-15,0 0 0 0,2-1 2 0,5 2 1 16,3 2 0-16,0-2-3 0,5-4-2 0,2-1-7 16,2 1 1-16,0-5 1 0,3-1-1 0,2-2-2 0,3 1-2 15,-4-3-1-15,4-3 1 0,2-3-1 16,1 1 4-16,-1-3-3 0,6-1-7 0,2-3 0 15,4-6 4-15,7-4 5 0,0-1-3 0,1-1 3 0,-3 0-2 16,-1-1 7-16,1 0 0 0,-4 3-2 0,-2 2 1 16,-2 2 2-16,2 1 0 0,-4 4 0 0,-1 0 1 15,1-2 0-15,0 4 0 0,0 2 0 0,-1 0 4 16,3 2-3-16,-3 3 1 0,1 3 3 0,2 3-3 16,-2-1 3-16,-4 3 0 0,1 2-1 0,-1 1 3 15,-1 0 1-15,-2 1-1 0,-2-1 2 0,-4-3-1 16,4 5 2-16,-3-2-2 0,-2-4 2 0,-3 1-3 15,4 0 3-15,-1-3-3 0,-2-3 3 0,1 1-1 16,1-1 1-16,-2-4 1 0,-1 3 0 0,4-5-3 16,-1 3 3-16,1-3 0 0,0 0 0 0,-5-8-2 15,2-4-1-15,6-1 2 0,-1-4 1 0,2-8-3 16,3 0 4-16,3-2-2 0,0-3-2 0,4 3 3 16,1 0-3-16,2 0 1 0,1 1-2 0,0 4 4 15,-2 1-3-15,-2 6 3 0,1 3-4 0,-3 1 0 0,-2 2-1 16,2 4 2-16,-2-2-1 0,2 3 0 0,2 2 0 15,-4-1 0-15,2 2 0 0,-1 4 0 0,1 0-3 16,-3 1 3-16,1 3-2 0,-1-2 1 0,0 5 4 16,-1 0 0-16,-2-1-5 0,-3 4 3 0,-1-2 1 15,-4 5-1-15,2-4 1 0,-2 4-1 0,-3 2 1 16,0-1-1-16,0-3 2 0,1 2-3 0,0-3-1 16,-1-4 1-16,1 3-1 0,1-3-1 0,1-3-1 15,-1-3 4-15,2 1 1 0,-1 3 1 0,0-5 1 16,2-2-1-16,0 0-1 0,0 0 0 0,0 0 2 15,3-14-1-15,-1 9 0 0,3-7 1 0,2-3 1 16,-1-2 0-16,3 2-2 0,1-1 5 0,1-1-6 16,-2 0 1-16,3 3 3 0,-3 0-4 0,4 3-1 15,-2-3 0-15,-2 9-2 0,1-4 1 0,-2 4-3 16,0 2 3-16,-3-1-3 0,4 1 2 0,0 1 0 16,-3 2 5-16,2 2-7 0,2 2 5 0,0 2-4 15,-1-1 0-15,-1 4 0 0,1-3 1 0,1 8 0 0,-5 0-1 16,1 1 2-16,2-1-2 0,-2 2 2 0,0 2-1 15,0-1 0-15,2-2-3 0,-2-1 0 0,-1 1 7 16,3-3-4-16,-1-1-1 0,0-3 1 16,2-1 2-16,0-2 1 0,3 0-2 0,-1-4 3 0,3 1 0 15,0-2-1-15,5-2 1 0,-3-5-2 0,3-1 0 16,5-3 1-16,1-2-2 0,1-4 3 0,1 0-2 16,0-5 1-16,1 3 1 0,-2-3-2 0,-5 0-4 15,4-4 9-15,-1 1-3 0,-2-1-3 0,-4 4 2 16,-2-2 2-16,-7 9 6 0,0 0 24 0,-3 5 1 15,-2-1 3-15,0 3-1 0,-7 1-6 0,2 2-4 16,-3 2-4-16,-4 3-2 0,-1 1 1 0,-8 2-6 16,-4 6-2-16,-7 4 0 0,0 1-2 0,-1 6 3 15,-2-2-4-15,4 4-1 0,3 2-4 0,2-2-1 16,1 2-5-16,3 1 0 0,4 1-10 0,1-2 8 16,7-7-9-16,2 4-1 0,4-4-1 0,1-1-1 15,2-7 5-15,0 3-5 0,5-2-4 0,2-5 1 16,1 0-2-16,2-2-1 0,5-4 2 0,4-3-3 15,9-3 2-15,-2-4 2 0,1-3 4 0,2 3 2 16,-1-7 0-16,1-2 6 0,-1 1-4 0,-3-1 3 16,3-1 0-16,-4 5 2 0,-4 0-3 0,-7 2 5 15,1 2 0-15,-7 6 0 0,2-1-1 0,-5 0-2 0,2 5 11 16,-2 0-12-16,1 2 0 0,0 1-2 0,-3 0 5 16,-1 4 10-16,1 5-10 0,-2-3-1 0,1 7 4 15,-2 1 0-15,-4 2-5 0,2 0 2 16,-4 2 4-16,0 3-4 0,-4 2-3 0,3-5-16 0,1-1-18 15,-1-1-21-15,0-3-13 0,0 2-14 0,4-6 1 16,0-3-1-16,-1 1 12 0,2-3 7 16,0-3 9-16,2 1 4 0,-2-3 5 0,0 0 11 0,13-5-1 15,-3-2 1-15,2-3 9 0,5-3 5 0,1-7 2 16,6-1 6-16,-1 0 1 0,1-1 2 0,3-2 0 16,-1-3 1-16,-2 4 5 0,4 0 3 0,-1 2-2 15,-4-2 3-15,0 7 4 0,-8 4 1 0,1 3-3 16,-6 1 4-16,0 5-1 0,-2 1-4 0,-2 0-1 15,2 4 2-15,-2 0 3 0,-1 3-3 16,0 2 2-16,-1 3-1 0,1 6 2 0,-7 0-2 0,-1 3 1 16,-3 6 5-16,-2 3-3 0,-1-1 6 0,0-1-5 15,-3 3-4-15,0 0 1 0,4-5 0 0,1 4 0 16,0-2-5-16,5-2 1 0,2-5 2 0,2-4 3 0,5 2-2 16,2-4 4-16,1-4-1 0,6 1-2 0,0-4 2 15,2-1 0-15,0-5 3 0,3 0-1 16,-2-2 19-16,8-6 9 0,3-4 15 0,-2-4 7 15,0-3-1-15,0-2 16 0,3-5-1 0,9-8 2 0,-1-4 2 16,-2 4-3-16,3-1 2 0,-2-3-5 0,-4 3-2 16,-6 10 0-16,11-7 0 0,-12 12 9 0,-6-1 7 15,-6 8-1-15,-3 3-4 0,-3 2-4 0,0 1-9 16,-2-1-9-16,-1 3-7 0,0 4-2 16,-3-2-8-16,-3 3-4 0,0 0 2 0,10 7-6 0,-9 0-2 15,-1 3 2-15,-1 2-7 0,-4 6-4 0,0 2 0 16,-4 3-1-16,0 7-2 0,-3 0-1 0,1 1 0 15,0 1-2-15,-2-3 2 0,-1 5-2 0,-2 11-4 16,1-11-3-16,-2 0-14 0,3-2-22 0,0 2-44 16,-5 8-61-16,1-12-59 0,5-3-85 0,-3 0-735 15,0-6 339-15,0-9 226 0</inkml:trace>
  <inkml:trace contextRef="#ctx0" brushRef="#br0" timeOffset="16465.48">31006 6177 236 0,'5'-6'233'16,"0"2"-24"-16,7-2-20 0,8-1-23 0,8 0-12 15,2 1-16-15,4-2-12 0,1 3-15 16,-2 2-21-16,0-2-21 0,-5 1-61 0,-6 1-79 16,-5-1-70-16,-7-2-366 0,-3-1 169 0,-5-1 114 0</inkml:trace>
  <inkml:trace contextRef="#ctx0" brushRef="#br0" timeOffset="16661.23">28638 5867 191 0,'13'-3'142'16,"14"-4"-67"-16,6 3-59 0,2-1-158 0,16-5 48 16,0 2 30-16</inkml:trace>
  <inkml:trace contextRef="#ctx0" brushRef="#br0" timeOffset="19525.93">27946 5199 36 0,'-2'-10'169'0,"-3"-2"-11"16,-2-5-17-16,1 3-14 0,1-2-8 0,-2 0-12 15,-5 1-4-15,-1-1 6 0,-2 2-7 0,-2-5-8 16,-3 0-5-16,-3-2-2 0,1 2-2 0,-2-1-5 16,-3 3-9-16,0 1-6 0,-3-2-2 0,-2 1-10 15,-2 0-5-15,-11-5 1 0,10 6-7 0,-12-7-2 16,9 9-6-16,2-1-5 0,-12-1-1 0,-3-3-4 15,0 4 0-15,0 4-1 0,-1-2-4 0,-1-1 1 16,-2 4 2-16,1 0 0 0,-2 1-6 0,0-2 1 16,1 0-2-16,-1-1 1 0,1 4-2 0,1-4-1 0,-1 3 3 15,3 1-2-15,-2-4-5 0,3 2 3 0,0 1 0 16,-1-1-2-16,16 3-2 0,-2 0-2 0,-2 0 2 16,0-1-4-16,3 0 3 0,-2 2-3 15,-12-1-1-15,12 2 1 0,-2-2-3 0,3 3 0 0,-14-1 1 16,13 1 1-16,1 3-4 0,-3-2 3 0,-9 2 0 15,13 1 1-15,-1 1 0 0,0 0-3 0,-1-1-2 16,3 0 6-16,-2 2-4 0,4-1 0 0,0-1 0 16,-1 3 2-16,0-2-2 0,1-1 0 0,0 0 1 15,-6 3-1-15,4-2 5 0,-3 0-7 0,1-1-1 16,-14 0 6-16,14 3-3 0,-2-3 0 0,0 0 2 16,-14 2 0-16,2-1 0 0,14-1-1 0,-1-1-2 15,-10 1 5-15,-3 0-2 0,12-1 3 0,-12-2 5 16,14 2-3-16,0 1 0 0,-2-2 0 0,-1 2-3 15,-11-3 1-15,11 3-5 0,-13 3 2 0,13 0 0 16,-9 0-2-16,10-2 3 0,-14 7-2 0,17-6 0 16,-3 3-1-16,-11 2 2 0,14-4-1 0,-1 1-1 15,-2 2 2-15,3 3-2 0,0-3 2 0,0 2 1 16,2-1-3-16,2 1 0 0,-1 2 1 0,2-3 1 0,0 0-3 16,-1 3 5-16,0 0-7 0,-2-3 5 0,-2 5 1 15,1-2-5-15,-3 4 4 0,-8 1-4 16,-1 2 2-16,15-5-3 0,-3 1 0 0,0 0 2 15,-10 7 5-15,12-3-2 0,-12 2-5 16,1 8 2-16,10-7 1 0,-7 6-5 0,0 0 1 0,13-4-2 0,-11 10 0 16,2-2 0-16,8-3 5 0,-8 7-3 0,7-9 2 15,-6 11-1-15,0-2 0 0,-1 2 0 16,1 0 4-16,2-1 1 0,2 1-5 0,8-7 3 0,-7 8 5 16,1 1-4-16,-1 0 1 0,10-9 1 0,-8 11 0 15,0 0 0-15,8-11 0 0,-8 12-3 0,11-10 4 16,-1 0-1-16,0 2-3 0,5-2 1 0,-6-2 6 15,-3 14-2-15,4-13 1 0,4 0 0 0,-4 3-3 16,3-2 1-16,1-2-10 0,-2 3 10 0,4 1 2 16,-5 9-2-16,3-11 2 0,5 1 0 0,-1 4 0 15,-1-4 0-15,6 1-3 0,-4-1 1 0,5 2 2 16,-7 2-3-16,8-1 1 0,0-1-2 0,-3 0 2 16,7-2-1-16,-3-2 2 0,4 1-2 0,0-3-1 15,0 2 0-15,0-3 1 0,1 4 0 0,5-4 0 16,0 3 0-16,-1 2-1 0,5-3 4 0,-1-1-2 15,0 0-5-15,5 1 6 0,-1-2-4 0,-1 0 0 16,2 0 1-16,5 1 0 0,-1-1 3 0,1-1-5 16,0-2 2-16,0 4 2 0,4-4 2 0,-1 4-1 15,2-1-3-15,2-2-4 0,-2 1 7 0,7-2-1 16,-3 1 0-16,1-2 0 0,12 9 1 0,1-3 5 16,-1-4-10-16,4-1-1 0,-2 2 4 0,6-4 3 15,-3 2-5-15,0-4 0 0,5 0 0 0,0-2 2 16,5-1 2-16,2 0 0 0,3-1 0 0,-4-4-1 15,5 6 2-15,3-6-1 0,23 5 3 0,-29-8-4 16,5 4 1-16,0-1 1 0,25 4 2 0,-30-5 1 16,2-7-3-16,2 4 1 0,1 5 0 0,0-8 3 15,25 5 1-15,-25-3-5 0,0 1 2 16,28 0 7-16,-28-2 8 0,1 1 3 0,4-1-1 0,-4-2 2 16,2 4-5-16,26-1-1 0,-29-3-1 0,1 2-2 0,-1-2-4 15,28 5 10-15,-33-3-12 0,4-1-1 16,3 2 2-16,-2 2-6 0,-2-3 7 0,2 1-4 15,-5 1-9-15,1 3 4 0,0-1 3 0,-1 0-3 16,-8 2 1-16,4 0 0 0,1 3 1 0,-5-3-3 0,-15-1 10 16,16 2-9-16,-13-4-3 0,-1 1 0 0,16 5-2 15,-3-5 5-15,1-2 1 0,2 0-6 16,2 0 5-16,-1-6 2 0,1 1 6 0,2-2-1 16,6-2 7-16,24-2 15 0,-23 2 17 0,27-6-2 0,-27 1-4 15,27-2 7-15,-1 1 10 0,-32 0-23 16,2 0 4-16,4 0-9 0,-1 2 4 0,0-1-3 15,-4 1-13-15,-1 1 1 0,-4-3 2 0,-6 5-4 0,-9-2-1 16,13 2 0-16,-14 0-4 0,0-1-2 0,13 0-5 16,-15-1 4-16,3 0 0 0,11-1-10 0,-13 2 8 15,13-4-9-15,-14 1 6 0,4-1-1 0,-1 1-2 16,11-4-3-16,-13 3 9 0,17-4-5 0,-6 1-3 16,1-1 2-16,-11 4-5 0,11-4 12 0,-10 2-7 15,-3 1-1-15,13-2 0 0,1 0-1 0,-15 4-6 16,3-1 1-16,-2 0 6 0,4 4-2 0,10-6 4 15,-13 5-7-15,14-4 9 0,-15 6-6 0,-2-1-3 16,3 1-2-16,-3-1 4 0,3 3-7 16,-2-5 5-16,4 5 1 0,-4-2 3 0,-2 2 1 0,2-2-2 15,2-2 0-15,1 0-2 0,-1-1-2 0,2 2 1 16,10-2 1-16,2-2-8 0,4 0 4 0,4 4 2 16,0-2-9-16,4 3 17 0,-6-2-10 0,0 0-8 15,-4 4 5-15,0-2 3 0,-2-2-3 0,-12 2-1 16,12-3 0-16,-15 0 4 0,2 4-4 0,12-8-1 15,-13 4 1-15,0-1 2 0,-1 0 4 0,2 1-3 16,-1-2 0-16,-3-4 2 0,2 3 13 0,13-6-5 16,-16 4-10-16,4 0 3 0,-1-2-6 0,14-3 5 15,-13 1 1-15,15-2 0 0,-3 1-4 0,2-1 1 16,-4 1-1-16,-11 4 3 0,11-1 0 0,-9 2 16 16,-1 1-20-16,-2 0 3 0,2-2-1 0,-4 3 0 15,1-2 0-15,-4 1 2 0,-1-3 0 0,1 1 4 0,-3-1-5 16,-1-1 0-16,-4-2 14 0,1 1-17 15,-2-3 2-15,0-2-1 0,0 2 1 0,1-4-3 16,2-5 7-16,-1 4-3 0,-1-2-3 0,4-1 2 16,1-4-1-16,4-6-2 0,-6 7 0 0,2 3 0 15,-5-4-4-15,0 1 5 0,8-11-2 0,-10 10 5 16,6-10-4-16,-5 11-1 0,-3-2 6 0,0 0-3 16,2-1 1-16,-7 3-2 0,1 1 5 0,-6 0-2 0,0 1-1 15,1 1 1-15,-3-3 9 0,-2 1-9 0,-4-2 13 16,-1 0-12-16,-1 0 3 0,-1-4-7 0,-4 1 2 15,-3 1 3-15,1-1-1 0,-3-2-6 16,-2 0 7-16,-5-10 0 0,-2 1 1 0,4 12-1 0,-3-2-2 16,-8-7 3-16,8 9 1 0,1-1 1 0,-10-8 0 15,-4 1-9-15,3-1 13 0,-3 5-2 0,5 7-6 16,-9-14 3-16,-1 5 3 0,0 0-3 0,2 1-8 16,-4-1 8-16,-2 0 3 0,-1 0-6 0,2 3 1 15,-3-1 1-15,2 2-2 0,0-3 5 0,1 4 2 16,-3 3-2-16,4-3-2 0,-2 1-2 0,-3 5 2 15,3-3 1-15,-5 2 1 0,3 0-2 0,0 1 2 16,-4-1 1-16,2 4 0 0,-2-2-2 0,-1 1-2 16,-2 4 1-16,5-4 0 0,-6 2 0 0,3-2-3 15,0 2 14-15,2 3-9 0,-3-3-3 0,0 3-3 16,13 4 8-16,-11-9-4 0,-3 3 0 0,0 0 2 16,0 3-7-16,1-2 2 0,-4 2 1 0,-3 4 3 15,2-4-6-15,-3 3 7 0,-2 0-4 0,-4 1 0 16,6 0 0-16,-2 4 1 0,0-2 3 0,3 0-6 15,-4 1 14-15,4 2-13 0,-2-2 2 0,3 3 2 0,-3-2 0 16,1 2 5-16,-1-1-11 0,-1 2 0 16,1 0 6-16,1 0-2 0,-2 3-3 0,4 3-1 15,3-7 6-15,-2 5-3 0,14 3 4 0,-13-2 1 16,2-1-5-16,11 3 12 0,-14-1-10 0,17-2 0 16,-4 3-5-16,-10 0 4 0,13 0 0 0,-3 4-3 15,1-1 8-15,-11 0-6 0,13-1-2 0,-2 1 0 16,-11 2 7-16,12-4-6 0,-12 7 3 0,11-8 0 15,-11 3-3-15,11 1 6 0,-11 1-9 0,15-4 3 0,0 3 0 16,1-1 3-16,-1-1-2 0,2 1 4 0,4-2-4 16,0 2 2-16,0-3 12 0,3 2-10 15,-1-1-2-15,9 1-1 0,-3-2 5 0,-1 1-6 16,3-1 2-16,-1 2 2 0,2-2-5 0,0-1 3 0,0 1 5 16,1 0-7-16,-3 0-1 0,1-1 4 0,2 0-1 15,0 1-3-15,-1-2 3 0,6 4-1 0,-2-4 2 16,2-1-4-16,0 3 2 0,3 0 4 0,-1 0-9 15,3-2 8-15,0 1-1 0,2 1 0 0,6 0-3 16,-9-1 3-16,9 1-3 0,-6 0 3 0,6 0-1 16,0 0 1-16,-9-3-1 0,9 3 0 0,0 0 2 15,-5-1-5-15,5 1 2 0,0 0 1 0,0 0-3 16,0 0 13-16,-6-4-12 0,6 4 0 0,0 0 10 16,0 0-8-16,0 0-3 0,0 0 1 0,0 0 13 15,0 0-17-15,0 0 3 0,0 0 2 0,0 0 1 16,0 0-3-16,-5 5-3 0,5-5 5 0,0 0-6 15,0 0 10-15,0 0-8 0,0 0 4 0,-5 4 5 16,5-4-6-16,-4 3 1 0,4-3-1 0,-5 3 4 16,5-3-2-16,-5 2-1 0,5-2 11 0,-5 2-12 15,4 2 0-15,1-4 0 0,-5 3 10 0,5-3-12 16,-7 1 4-16,5 1-2 0,2-2 2 0,-8 1 0 16,8-1 0-16,-5 4-2 0,5-4 3 0,-4 1-2 15,4-1 1-15,-1 4-1 0,1-4 1 0,0 0-4 16,0 0 4-16,0 0 2 0,-7 1 0 0,7-1-4 15,0 0 0-15,0 0 4 0,0 0-2 0,0 0 0 16,0 0-1-16,0 0 4 0,0 0-5 0,-5 2 2 16,5-2 5-16,0 0 5 0,0 0-13 0,0 0 0 15,0 0 3-15,0 0 0 0,0 0 0 0,0 0 5 16,0 0-5-16,0 0 2 0,0 0-4 0,0 0 2 0,0 0-2 16,0 0 2-16,0 0 4 0,0 0-6 0,0 0 3 15,0 0-2-15,0 0 8 0,0 0-7 16,0 0-3-16,0 0 2 0,0 0-4 0,0 0-1 15,0 0 3-15,0 0 3 0,0 0 1 0,0 0 1 16,0 0-3-16,0 0 5 0,0 0-7 0,0 0 4 0,0 0-3 16,0 0 3-16,0 0-3 0,0 0 4 0,0 0-1 15,0 0 0-15,0 0 1 0,0 0-1 16,0 0-3-16,0 0 2 0,0 0 2 0,0 0-2 0,0 0-5 16,0 0 7-16,0 0-2 0,0 0-3 0,0 0 11 15,0 0-9-15,0 0 3 0,0 0-3 0,0 0 2 16,0 0-6-16,0 0-1 0,0 0-8 15,0 0-11-15,0 0-30 0,0 0-46 0,0 0-70 0,0 0-65 16,0 0-809-16,0 0 349 0,0 0 232 0</inkml:trace>
  <inkml:trace contextRef="#ctx0" brushRef="#br0" timeOffset="21894.84">14408 5971 34 0,'-2'-3'104'0,"-3"-1"-10"0,5 4-14 0,-4-3-2 16,4 3-9-16,-4-2-5 0,1-1 4 0,3 3-9 15,-3-5-6-15,3 5 1 0,0 0-4 0,0 0-2 16,0 0-6-16,0 0-10 0,0 0-4 0,0 0 2 15,0 0-5-15,1 13 2 0,1-8-9 0,1 3 3 0,0-3 2 16,2 5-2-16,1 1-9 0,-1-2 8 16,0 0-4-16,3 6-2 0,0-1-2 0,-1 1-1 15,0-1 2-15,2 3-3 0,-2-2 0 0,3 1 5 16,-2-1-4-16,2 0 4 0,3 2-5 0,-4-3-13 16,0 3 15-16,4-1 6 0,-3 0-7 0,-1-2 1 0,5 1-2 15,-1 1-3-15,1-1 8 0,0 0 5 16,0 0 3-16,-1 0 2 0,6 3-2 0,0 1-12 0,-4-6 23 15,7 3 0-15,-5-4-3 0,-2 1 0 0,3 1-2 16,4 0-8-16,-3-1 12 0,3 1 2 0,-5-2-3 16,6 3 3-16,1-1-3 0,-1 1 2 0,-1 0 7 15,4 0 1-15,1 0-5 0,-4 0-7 0,5 3 1 16,0-4-3-16,0 3-1 0,4 0-2 0,-5 0 2 16,5 1-8-16,-4-1-3 0,3 0 0 0,-1-2-1 15,1 2 1-15,-3-2-5 0,4-1 4 0,-1 3-4 16,0 0 0-16,-3 3-2 0,4-3 2 0,-4-3-1 15,1 4 1-15,-1-2-3 0,3-3 3 0,-2 3-3 0,3-2 10 16,0-1 7-16,3 1 3 0,-1-1-3 16,3 0 3-16,0 0 6 0,14 1-6 0,0 1 0 15,3-1-4-15,-3-1-1 0,0 1 3 0,-1-5 3 16,4 1-1-16,-3 2-2 0,4-4-2 0,-3 4 4 0,1-5-2 16,-2 2 5-16,1-1-1 0,0 3 0 0,-1-6-3 15,1 5 2-15,-14-6 4 0,21 7 0 16,-4-5 2-16,1-4-5 0,-1 7 2 0,2-2 1 15,0-5 0-15,-1 3-1 0,3 0-2 0,0-2 1 0,-2 0-2 16,-1-2 1-16,0 0-1 0,-5 1 6 0,2 0 2 16,-14-2-1-16,1-2 3 0,14-1-5 0,-15-1 0 15,1 4 1-15,13-4 6 0,-14 1-6 0,14 2 5 16,-16-4 2-16,3 5-4 0,10-4 6 0,-10 1-1 16,10-3-2-16,-14 1 4 0,3 1 14 0,-2 0-10 15,0-3-6-15,2 2-2 0,-2-2-3 0,-3 2 2 16,1-1-7-16,0 3-3 0,0-4-14 0,0 1 13 15,-1 1-6-15,0 3-4 0,1-4 9 0,-1 3-4 16,1-3 0-16,-2 2-2 0,0-1-7 0,-2 0 6 16,2 1-11-16,-2-1 1 0,2-1-4 0,3 1 12 15,-3 0-2-15,0-2-5 0,1 3 12 0,1-1-12 16,1 2 4-16,-1-1-8 0,-2-1-5 0,3 0 11 0,-3 1-5 16,1-1 2-16,0 2-2 0,0-2 1 15,2 2-3-15,0 1-10 0,3 1 12 0,-2-5 2 16,3 1-4-16,-3 2-4 0,5 0-7 0,7-4 12 0,-10 3-3 15,0 3-2-15,13-6-6 0,-15 3 2 0,0 1 2 16,0-3-1-16,2 3 0 0,0-2 6 16,-2-2-8-16,-1 2 2 0,4-2 5 0,-6 2-4 15,1-2-1-15,-1 4 2 0,2-7-3 0,-1 3 2 0,-5-4 0 16,6 1-2-16,-7 2 1 0,3-3 6 0,0 3 2 16,-4-3-8-16,2-3 3 0,2 0-1 0,-2 0-2 15,1 1-4-15,0-1 2 0,-1-1 5 0,2 1-7 16,3-1 1-16,-5 1 2 0,2 2 4 0,0-1 2 15,-4-1-5-15,0 2-6 0,-1 2 7 0,0 0 1 16,-9 3-1-16,4-2-4 0,-3 1 1 0,0-1-2 16,0 1 0-16,1-1 7 0,-1 1-7 0,2 0-8 15,-3-1 15-15,3 0-3 0,-2 0-3 0,0 1 2 0,5-5-3 16,-5 4 4-16,7-4 2 0,-3 1 1 16,3 0 0-16,-3-1 15 0,2 0-19 0,-2 1-5 0,0-2 4 15,0 0-1-15,-1-1-3 0,1 0 9 0,-1-1-5 16,-6 6 2-16,7-6-1 0,-7 4-3 0,1 2 0 15,0-3 3-15,1 1 2 0,-4-1-4 0,1 2 0 16,-1 1 2-16,2-2 5 0,-3 0-6 0,2 0-2 16,0 2 5-16,0-2-5 0,0 2 18 0,1-2-18 15,-3 1 3-15,2 2-3 0,-6 2 3 0,0-2 17 16,4 2-20-16,-3-3-3 0,2 1-2 0,-2-3 9 16,-1 6 1-16,-3-1 2 0,1 3-4 0,-2-1 1 15,0 1-5-15,0-1 2 0,-1-1 1 0,2 0 1 16,-2-1 0-16,0 1-5 0,1 2 2 0,-1-2 4 15,-2 1-3-15,1 0 1 0,-1 0-3 0,2 3-7 16,-2-3 3-16,-1 2 4 0,0-1 1 0,-1 4-12 16,0-8 8-16,1 7 1 0,-1 1-2 0,-2-7-3 15,2 7 0-15,-3-6 1 0,1 3 5 0,-1-1-10 0,-1 1 9 16,-2 1-10-16,-3-1 7 0,-1-2 0 0,-2 3-1 16,-2-2-2-16,-4 1 0 0,-2-1 10 0,-11 1-5 15,4 0 0-15,-1 1-2 0,-2 0 1 0,2 0 1 16,-2 2 0-16,9-3 1 0,-9 1 0 0,12 1 5 15,0-1-1-15,4 2-2 0,-4 0 5 0,7 0 1 16,-2-1 0-16,5 1-3 0,1 0 1 0,7 0 0 16,-9-1-1-16,9 1-3 0,-9 0 2 0,9 0 0 15,0 0-4-15,0 0 0 0,0 0 4 0,0 0 2 16,0 0-6-16,0 0 2 0,32 2 1 0,-12-2 3 16,1 3 1-16,8-3-1 0,0 0-8 0,2 2 4 15,-2 0 7-15,1 1-3 0,-1-1 3 0,-2 3-2 16,1-2-2-16,-9-2 1 0,2 2 5 0,-6 0-12 15,-1-2 9-15,-1 2 1 0,0 0-4 0,-4 1 1 0,0-1 2 16,0 1 1-16,-3 1-5 0,2 3 2 16,-5 1 2-16,1 1-3 0,-2 2 1 0,-1 4 0 15,-1 2 1-15,0 1 5 0,-3-3-2 0,-1 2 3 16,2-3-5-16,-3 3 3 0,2 0 0 0,-3 1-4 16,2-2 4-16,0 0-3 0,0 0 3 0,0-2-10 0,2-6 1 15,1 8-5-15,-3-2-6 0,1 2-13 16,-2-4-27-16,0 3-34 0,-1 1-47 0,-6-2-49 0,-4 7-55 15,-5-2-66-15,-5-2-794 0,-6-6 367 0,-2 2 246 16</inkml:trace>
  <inkml:trace contextRef="#ctx0" brushRef="#br0" timeOffset="22998.33">14701 5953 41 0,'5'-7'72'0,"0"3"-8"15,0-6 1-15,3 5-13 0,-2-2 0 0,1 1-8 16,-1 1-1-16,-1 1 0 0,2-1-5 0,-2 4 0 16,0-3-7-16,-1 1-1 0,1 2-7 0,-3-2-5 15,-2 3 9-15,4-2 3 0,-4 2 4 0,4-4 12 16,-4 4 15-16,4-1 15 0,-4 1 0 0,0 0 6 0,0 0 7 16,0 0 5-16,4-3 2 0,-4 3 7 0,0 0-1 15,0 0 3-15,0 0 2 0,0 0 3 0,0 0 2 16,0 0-1-16,0 0-8 0,0 0-3 15,0 0-17-15,-17-2-11 0,6 4-4 0,-1 2-7 0,-7 0-5 16,-8 2-9-16,0 2-4 0,-4 1-5 16,-2 2 0-16,3-2-7 0,-2 5-2 0,-3-4-1 15,2 0-4-15,0 2-4 0,0-5-2 0,1 2 1 0,0 0-3 16,2 0 2-16,2-1-4 0,0-1 0 0,1 1-1 16,6-2 2-16,4-2-4 0,-1 3 3 0,5-3 7 15,2-3-2-15,-1 3-1 0,3-2-1 0,1 1 1 16,1-1-1-16,2 0-2 0,0-2 1 0,5 0-3 15,-7 3 0-15,2-3-3 0,5 0 0 0,0 0 0 16,0 0 1-16,0 0-3 0,-7 0-2 0,7 0-2 16,0 0 0-16,0 0-1 0,0 0 1 0,0 0-2 15,0 0 2-15,-3 7-5 0,6-5 4 0,-1 6-3 16,3 1 3-16,-2 3 0 0,3 5 0 0,2 7 4 16,0 2 9-16,-1 2-8 0,3 3 2 0,-2 1 2 15,3 2-1-15,-3 2 1 0,1-2 0 0,1-1 0 16,1 2 3-16,1-2-1 0,-3-1-3 0,2-1 1 15,3-1-6-15,-2-5 1 0,1 2 0 0,1-3 2 16,-1 1-5-16,2-4 5 0,-2 1 2 0,-4-7-5 0,1 2-1 16,-2-1 2-16,1-2-2 0,-3-3-2 15,-1-1-1-15,2-1 4 0,-1 3-1 0,-2-3-1 16,0 2 0-16,-2-5-2 0,2 5 0 0,1-4-3 16,-2 2-6-16,-2-2-9 0,0-1-15 0,-1 0-38 0,-1 0-37 15,1 2-43-15,-1-3-44 0,0-2-47 16,-6 2-696-16,3-1 312 0,4-4 208 0</inkml:trace>
  <inkml:trace contextRef="#ctx0" brushRef="#br0" timeOffset="24246.53">11242 6841 6 0,'6'-4'190'0,"-6"4"-23"0,12-3-15 0,-3-2-12 16,2 1-20-16,6-1-8 0,-2-2-11 16,-3-1-11-16,1 3-9 0,3-2-10 0,-2-2-5 15,3-1-5-15,-4 1-7 0,-1 1 0 0,-1-2-17 16,2-3 5-16,-1 0-3 0,-3 0-14 0,1-1 9 0,-2-1-7 16,-2 1 1-16,2-5-4 0,-2 2 4 15,1-2 4-15,-5 1 15 0,2-9-4 0,-1 8-3 16,-2-6-3-16,-1 7-1 0,3-8 0 0,-6 8 8 0,3 1 3 15,0 0-5-15,0 5 0 0,0-1 7 0,0 4 4 16,0 0-5-16,-1 2-4 0,1 2-5 0,0 0-4 16,0-1-6-16,0 6-2 0,0-5-5 0,0 5-2 15,0 0-1-15,0 0 0 0,1 13 0 0,-1-1-5 16,0 0 1-16,0 7-1 0,4-1-1 16,-3 6-2-16,-1 2-2 0,4-1 1 0,-4-6 0 15,0 5 2-15,4-3-7 0,-3-1-1 0,0 0 0 0,2-3-2 16,-2 0-2-16,3-3-2 0,-2-2 2 0,2-3-3 15,-1-1 0-15,1-1-1 0,-2-3-2 0,3 0 5 16,0-4 1-16,-5 0-1 0,12-5 2 0,-3-2-1 16,4-6-1-16,0-3 2 0,3-6-1 0,-2-3 2 15,0-3-3-15,-1-4 3 0,4 3-2 0,-2 0 3 16,-4-2-3-16,1 1 7 0,1 1-5 0,-1 2-2 16,0 1 0-16,5 5-2 0,-6-1 3 0,3 7 0 15,-4 1-3-15,5 2 3 0,-3 1-1 0,-2 3 3 16,8 0-3-16,-7 3-1 0,1 2 2 0,1 1-3 15,0 4 3-15,2-1 3 0,2 4 2 0,-2 4-3 16,-2-1 3-16,4 2-1 0,-6 4 6 0,2-1-5 0,-6 6 2 16,5 4-2-16,-1 2 4 0,-3 1-2 0,-4 1-1 15,-3 2 2-15,-1 0 2 0,-1 0-7 16,-4-1-1-16,-2 1-10 0,-1-2-21 0,-1 0-45 0,-2-5-65 16,1-7-61-16,0-3-601 0,0-5 266 0,-4-5 178 15</inkml:trace>
  <inkml:trace contextRef="#ctx0" brushRef="#br0" timeOffset="24350.25">11492 6024 76 0,'-6'-3'137'16,"1"6"-57"-16,-3-1-53 0,-1 6-41 0,-6 6-88 15,-2 8 34-15,-2 2 22 0</inkml:trace>
  <inkml:trace contextRef="#ctx0" brushRef="#br0" timeOffset="25843.09">10654 8228 28 0,'-9'-9'157'0,"3"-8"-13"16,-2-8-17-16,4-6-2 0,3-3-4 0,2 0 7 16,6-15-1-16,0 3-6 0,1 13-8 0,2 0-12 15,3-2-5-15,1 2-4 0,4 3-10 0,-3 3-6 16,3 0-9-16,0 6-6 0,-3 5-8 0,-2 6-2 15,2-2-7-15,-2 6-1 0,1 0-7 0,4 5-2 16,0-1-3-16,0 6-1 0,1 4-5 0,0 0 4 16,-2 5-6-16,5 7 0 0,-1 1-1 0,-4 0 2 15,2 4-6-15,-2-1-1 0,-2 1-4 0,-1 1-1 16,0-1 2-16,-5 2 1 0,5-3-2 0,-8 0-3 16,1-4 0-16,-2-2 1 0,0 0 0 0,-2 1-5 15,-1-7 3-15,2-1-1 0,-4 0-3 0,0-4-1 0,-1 2 8 16,2-3 3-16,-1-3 11 0,0 1 7 15,0-4-3-15,0 0-3 0,0 0-4 0,-11-17-1 16,7 0-4-16,-1-8-1 0,-3-4 3 0,0-1-1 0,2-4 1 16,2-2-2-16,-1 2 7 0,4 2-3 0,-2-3 4 15,3 3-2-15,0 3-1 0,4-1-1 16,0 1-2-16,0 3-3 0,2 0 2 0,2 8-5 0,-2 1-2 16,2 2-1-16,1-2-1 0,0 8-1 0,-2 0 0 15,1 3-1-15,0 2-1 0,1 3-1 0,-2 1 2 16,6 3-1-16,-1 1-1 0,2 4-1 0,0 5 0 15,1 0 0-15,3 7 1 0,-5-5 0 0,3 6-5 16,0 1 5-16,-5-5-3 0,2 0 2 0,-4 0-2 16,2-1 3-16,-2-1-3 0,-1 0 0 0,1-1 2 15,-4-4-5-15,-1 2 3 0,1-4-2 0,0 1 1 0,-1-4 1 16,-1-1 0-16,0 3-2 0,0-6 3 16,-1 2-2-16,-2-3-1 0,0 0 3 0,4-9-3 15,-3 1-1-15,2-10 4 0,-2 1-3 0,3-9 1 16,-2-2-3-16,0 0 1 0,-2-4 1 0,3 3 1 0,2 1-1 15,-3 9-2-15,-1 1 4 0,2 1 0 16,-2 8-3-16,1-3 2 0,-2 7-3 0,2 0-1 0,-2-2 0 16,1 6 1-16,-1 1-1 0,0 0 4 0,8 10-1 15,-4-4 0-15,0 3 1 0,2 3 0 0,-1 2-1 16,3 3 0-16,0 0 2 0,-1-2 0 16,0 5-2-16,-1-3-2 0,2 0 0 0,-3-1 1 15,5-2 0-15,-1 1-1 0,-2-5 1 0,1-2 0 0,-1 0 2 16,0-2-3-16,0 1 0 0,-1-4-2 0,3-3 2 15,-1 0 0-15,1-3 1 0,1-1 1 0,0-4-2 16,-1-1 5-16,9-4-3 0,-9-6-1 0,6-4-3 16,-6-2 7-16,0-3-2 0,4-4-2 0,-3 2 0 15,1 1-2-15,-1 6 6 0,-4-2-6 0,3 7 2 16,-4 4 1-16,1 2-2 0,-3 2 1 0,0 3 0 16,-1 4 2-16,-1-2-7 0,1 3 5 0,-2 2 0 15,0 0 1-15,0 0 1 0,0 0-2 0,0 17-2 16,1-5 4-16,0 3 1 0,1 4-1 0,-4 0-2 15,2 0 3-15,2-1-2 0,-2 3 3 0,2-1-3 16,1-2-1-16,1 0 0 0,2 0-1 0,0 0 1 16,-2-8 1-16,1 2-3 0,3-2-2 0,1-3 1 15,0 1 1-15,0-4 1 0,2-2 1 0,2-1-1 0,-3-3 1 16,4-3-1-16,-1-5 1 0,2-4-2 0,1 0 3 16,3-9 0-16,-5 1 0 0,3-2-2 15,-2-5 0-15,-1 0-1 0,-1-2 5 0,-3 4-6 16,-1-2 2-16,1 3 3 0,0 1-3 0,-5 6 3 0,4 1-2 15,-1 1 1-15,-4 3-1 0,2 3 3 0,-2 0-2 16,2 4-3-16,1 2 3 0,-1-2-1 0,6 4 2 16,-3 0 1-16,1 3 4 0,4 3-3 0,-1 0-3 15,6 6 1-15,-2-1-1 0,0 3 3 0,0 2-2 16,1 7 2-16,-3-5-1 0,-2 6 0 0,2 1 0 16,-3 2-1-16,-6-6-3 0,2-1 0 0,-2 1 1 15,-2-2-2-15,0-1-2 0,0 2 2 0,-4-6-1 16,1 1 1-16,-2-3 4 0,-3 0 0 0,0-4-7 15,3 1 5-15,-8-4-2 0,4 2 2 0,-3-4-1 16,-1 0-2-16,-1 0 2 0,-1 3 1 0,0-6 1 16,1 3 2-16,0-1 0 0,2 1-2 0,-1-1 1 15,9 1-1-15,-11-2 0 0,6 1-1 0,5 1-2 16,-8-1 2-16,8 1-1 0,0 0-2 0,0 0 1 16,0 0 0-16,0 0-1 0,11 9 1 0,-3-7 2 15,5-2-1-15,2 1 1 0,4 0-3 0,-1 0 3 16,4-2 0-16,0-1 2 0,-3 0-4 0,3-2 1 15,4-3 5-15,-6 1-5 0,-2-2 2 0,1-3 1 16,-3 1-3-16,2-3 1 0,-5-3-1 0,2-7 4 0,2 0-1 16,-6-2 1-16,0-4-4 0,-5 0 4 15,-1-4-3-15,0 2 0 0,-1 1 7 0,0-1 3 16,-4 2 2-16,1 0 6 0,-2 6 6 0,0 4 11 16,-2 3 1-16,2 3 0 0,-3 4 7 15,0-3 4-15,4 5-5 0,-5 2 2 0,5 0-10 0,-4 1-2 16,3 1-4-16,1 3-7 0,0 0 1 0,-8 7 1 0,4 3-8 15,3 4-2-15,1 8 6 0,0 2-7 16,0 5-1-16,-1-2 0 0,2 4-1 0,4-1 0 0,2 2-6 16,3 0 6-16,-4-4-4 0,7 5-1 0,0-2-4 15,-3 0-5-15,4 2 0 0,5 1-17 0,2 6-27 16,-6-11-36-16,2 0-47 0,-2-3-44 0,0-3-61 16,-2-8-67-16,-2-5-627 0,-3-3 310 0,-5-5 206 15</inkml:trace>
  <inkml:trace contextRef="#ctx0" brushRef="#br0" timeOffset="26000.36">12485 7442 286 0,'-6'-17'262'0,"-1"-1"-27"15,3 0-24-15,4 0-23 0,6-7-18 0,3 0-18 16,5-4-15-16,4 2-16 0,2 0-11 0,-2-4-15 16,5 9-10-16,-1-2-16 0,3 1-26 0,-3 0-53 15,-2 2-56-15,1-4-40 0,0-1-80 0,-4 1-414 16,-3-2 200-16,-1-4 134 0</inkml:trace>
  <inkml:trace contextRef="#ctx0" brushRef="#br0" timeOffset="28028.82">10686 4892 55 0,'-10'-15'99'15,"0"0"-14"-15,-2-1 0 0,6 0 3 0,-3 2-11 16,0-2-3-16,1-1 4 0,-2 3 4 0,-2-1 1 16,3 1-6-16,-1-1-5 0,-3 4 0 0,3-1 12 0,-2-2-11 15,-3 5-8-15,1 1 0 0,0-4-5 16,-4 5-7-16,2 4-1 0,-5-1-8 0,2 0-1 16,-4 4-1-16,-8 1-3 0,3 2-3 0,-1 3-2 15,-2 0-3-15,2 3-3 0,0 0-3 0,-2 4-1 16,0-1 1-16,1-2 2 15,1 3-7-15,3 1 0 0,-2 1 0 0,-1-1-1 0,3 4 1 0,-4-1-2 0,4 6 1 16,-2-2-8-16,4 2 6 0,-5 4 3 16,-6 6 1-16,1 0 0 0,-2 3-3 0,3-1 8 0,-3 1-1 15,3 3-4-15,1-3 4 0,1 5 2 0,1-1-3 16,0-1 2-16,2 5 1 0,1-2 2 0,2 4-1 16,3 0 0-16,-1-1 7 0,1 5 3 0,1 2-9 15,0 4 1-15,-2 0 4 0,-4 23-6 0,10-23 3 16,-11 26-2-16,9-4 5 0,0 3-4 0,8-24-5 15,2 2-2-15,-4 27 1 0,8-26-3 0,2-2-4 16,1 2 2-16,3-5-3 0,2-2 1 0,2 3-5 16,5-6-1-16,-3 2 4 0,5 0-1 0,-1-1-3 15,1-3 1-15,0 0-3 0,0 1-1 0,1-3 0 16,5-3 0-16,-4 4-2 0,5-3 0 16,-6-1 1-16,5 2-3 0,2-1 2 15,-6-11-1-15,9 8-2 0,-6-8-1 0,9 7 3 0,-5-11-3 0,7 12 1 16,3-1 2-16,0-2 0 0,1-1-4 0,3 0 2 15,0 1 0-15,2-3 2 0,1-1-2 0,1 0-2 16,-2-2 3-16,1 2-3 0,4-2 1 0,0-3 0 16,3 2 4-16,4-2-4 0,-2 0-1 0,-1-2 2 15,5-4 0-15,-3 2 1 0,1-1-2 0,1-3-1 16,1 0 3-16,-5-2-4 0,4-2 6 0,0 1-6 0,0-2-1 16,-1 0 2-16,4-1 2 0,-15-4-3 15,16 2 1-15,1-1 2 0,-3 3 1 0,2-1-4 16,-4-1 2-16,0 1 1 0,3-3-1 0,-4 0-2 15,2-2 2-15,-13 0 0 0,12 5-2 16,1-3 3-16,-1-1 1 0,-12-2-4 0,12 0 0 0,1 6 0 16,-11-5 2-16,-2 0-1 0,17 1 1 0,-4 1 2 0,4 2-2 15,-16-4 1-15,12 4 2 0,-1 1-4 16,2-6 2-16,-4 4 0 0,2 0 4 0,0-3-6 0,-10-1 2 16,12 0-1-16,-12 1 0 0,10 0-1 0,-11-1 1 15,12 2 1-15,-12-3 0 0,10 5 2 0,-13-6-1 16,14 5-2-16,-12-6 1 0,0 1 1 0,1-2-2 15,1 2 0-15,10 4 0 0,-11-8-1 0,-2 3 2 16,15-2 0-16,-1-1-1 0,-11-2 1 0,0 0 2 16,14-5 2-16,-15 1 0 0,14 1 3 0,-5-7 3 15,2 0 0-15,1 0 0 0,-1-6 0 0,2 3 13 16,-2-1-3-16,1 2-1 0,-13 0 7 0,11-5-6 16,2 3-2-16,-15 4-1 0,16-7 5 0,-5 0 7 15,2-2-1-15,1 0 3 0,-4 4 4 0,5-4-2 16,-5 1 3-16,4 0 1 0,-4-1 0 0,3 1-3 15,4-3-4-15,0-1 2 0,-2-3-4 0,5 1-4 16,2 0 5-16,-1-1-3 0,3-4 4 0,19-11-2 16,-22 13 0-16,22-17 5 0,-22 16-5 0,-1-5 5 15,24-14 6-15,-25 11-10 0,24-13-6 0,-5-2 2 16,0 4-6-16,-27 14 2 0,26-20-5 0,-27 13 2 16,4 0-4-16,15-17-5 0,-24 18 4 0,2-3-5 15,-3-2 2-15,-4 1-8 0,1-3 0 0,-6-5 1 16,-2 0-4-16,-5-1 13 0,-1 0-17 0,-2 0 4 0,-6-3 0 15,-2-2-2-15,0 1 5 0,-3-26-6 16,-5 29 7-16,-1-3-12 0,-2 0 5 0,-2-2 2 16,-2-2-4-16,-2 2 6 0,-1-1-8 0,0-2 5 0,-4 2 2 15,-3-22-4-15,5 24-7 0,-5 4 3 0,2-1 5 16,1 1 16-16,-3 0-15 0,-3 2-1 0,1 0-3 16,-4 3 0-16,3-1 9 0,-3-1-4 0,-2-3-3 15,0 7-2-15,0-3-5 0,-3 4 5 0,1 1 1 16,-6 3 0-16,3-1-2 0,-2 2 5 0,-1 0-3 15,6 11 4-15,-9-12-3 0,1 2-3 0,-1 1 6 16,8 11-10-16,-13-12 7 0,3 2-3 16,7 9 1-16,-11-11 1 0,11 12 3 0,-9-11-7 0,7 12 5 15,-10-6-2-15,9 6 0 0,-1 4 0 0,-10-7 2 16,7 10 2-16,-12-6 0 0,0 2-2 0,10 9-1 16,-15-4-1-16,0 6 2 0,0-1-5 0,-2 1 1 15,13 7 8-15,-13-7-9 0,1 5 0 0,11 0-3 16,-11 0 3-16,3-2 4 0,8 3 1 0,2 1 1 15,-13-2 0-15,11 3-1 0,2-2-1 0,-13 4 1 16,11-3-1-16,-14 0-3 0,2 0 2 0,2 0 7 0,-4 3-2 16,3-2-2-16,1 3-4 0,-2-4 0 15,14 3 5-15,-16-4-1 0,0 2-1 0,3-2 0 16,0 1 4-16,10 2-5 0,-9 0 7 0,10-1-5 16,-12-1-4-16,0 0 5 0,12 3-3 0,-12-3 0 0,0-1-1 15,13 4 2-15,-13-1 4 0,12 1-4 16,-13 0-1-16,2-1 4 0,12 1-4 0,-16 2-1 15,5-2 4-15,11 4 6 0,0-2-6 0,0 2-1 0,-14-4 1 16,1 0 0-16,15 4-6 0,-1 1 5 0,-1-3-2 16,-12 0 6-16,0 2 5 0,11-2-9 15,2 3-1-15,-13-2-3 0,15 2 8 0,-4-3-6 16,0 3 7-16,1 2-9 0,1 0 6 0,-13 3-1 0,11-3-3 16,0 0 4-16,1 0-2 0,1 3-1 0,-1-2 3 15,2 1-1-15,2-1 4 0,0 0-1 0,2 0-4 16,1 1 5-16,1-1-2 0,2 1 4 0,2-2-2 15,0 2 2-15,-1-2 1 0,8-1-7 0,-6 4 9 16,6-2-2-16,-2 0-9 0,-5 3 3 0,1-1 3 16,-3 3-6-16,2-3 4 0,-2 4-1 0,-1-2 7 15,1 0 2-15,0 4-3 0,-3 1-2 16,1 0 1-16,-1-1 3 0,0-1-2 0,3 3 5 0,-2 0-4 16,-1 1 10-16,3 1-6 0,-6 0 1 0,0-1 1 15,3 1 0-15,-2-1-3 0,1 1 4 0,0 2 4 16,1-3-6-16,0 1 2 0,1-1 1 0,1 0-3 15,2-4 5-15,-2 4-4 0,5-2 4 0,-5 0 2 16,6-3-1-16,0 2 6 0,1 1-3 16,-2-2 11-16,5-2-8 0,2-2-3 0,-1 3-2 0,2-2 0 15,-2 1 2-15,0-2-6 0,2 0-1 0,-2 1-4 0,2-3 4 16,4 5 1-16,-5-3 4 0,2-1-3 16,-3-1 1-16,4 3 3 0,-2-6-5 0,2 4-5 15,2-1 2-15,3-4 1 0,0 1 3 0,-2 2-2 0,7-4-7 16,-3 1-1-16,3-1-1 0,0 2-28 0,0-1-41 15,0-2-54-15,1 0-27 0,4-1-45 16,0 0-182-16,-14-7-1044 0,5-2 471 0,-13-9 316 16</inkml:trace>
  <inkml:trace contextRef="#ctx0" brushRef="#br0" timeOffset="30725.36">3028 6852 85 0,'-14'-20'100'0,"1"3"-6"0,-1 2-5 0,1-1 16 16,-2 2-4-16,3-2 8 0,0 7-3 0,-4-2-6 16,5 5 3-16,-6-2-14 0,1 3-10 0,-4 5-5 0,0 3-2 15,1 2-10-15,-8 4-4 0,4 4-7 0,-2 3-6 16,0 6-2-16,6 2-7 0,-1 3-2 0,0 0-5 15,4 4-1-15,3-1-6 0,3 1 1 0,2-5-3 16,3 4-6-16,4-4 2 0,2-2-6 0,4 1 4 16,3-1-6-16,7 0-3 0,4-3 1 0,2-3-2 15,4 1-5-15,3-2 9 0,4 0 0 0,0 0-7 16,4-1 6-16,0-1-1 0,-2-1-2 0,3 2 6 16,-3-3-4-16,-1 0-5 0,-5-1 0 0,-4 5 7 15,-2-3-4-15,-7 1-2 0,-3 1 3 0,2 7-2 16,-9-3 1-16,-3-1-9 0,-4 6 5 0,-2-4-3 15,-2-4 4-15,-1 1-7 0,-3 7 10 0,-3-9-3 16,2 0-5-16,-6-3 3 0,2 0 0 0,-3-3 3 16,-1-2-3-16,-2-2 3 0,3-1 6 0,-2-1-10 15,1-1 5-15,5 0 11 0,1-3-1 0,3 1 5 16,2-1-1-16,-1 0-1 0,3 2-4 0,6-2-5 16,-10-2-3-16,10 2-3 0,0 0 3 0,1-5-1 15,-1 5 2-15,20-9-2 0,-3 2-3 0,9-4 1 16,2 0 5-16,6 0-1 0,1-4-2 0,12-2 4 15,-1-2-4-15,-8 5 1 0,10-8-1 0,-1 1 3 16,-15 3-2-16,10-7 0 0,-11 4 0 0,-1 1 1 16,-3-3-3-16,0-2 4 0,-3 0-3 0,-6-2-3 15,3-3 4-15,-7-2-3 0,3-14 2 0,-5 0 0 16,-4-2 1-16,-6-3-1 0,-3 0-1 0,-4 0 1 16,-1-2 4-16,-6 0-2 0,-3 5-1 15,-2 1 0-15,-1 3 2 0,4 14 15 0,0 1 21 0,0 4 8 16,-3 4 21-16,7 6 0 0,-3 2-5 0,3 5-3 15,1 0-7-15,-2 2-8 0,2 4-5 0,-2 4-8 16,0 2-3-16,1 5-4 0,-2 6 1 0,-2 6-5 0,3 4 2 16,2 4-7-16,0 0-6 0,4 6 1 15,1-2 0-15,4 3 0 0,8 7-5 0,3 3 2 16,-2-14-2-16,7 1-4 0,1-1-1 0,6-3-1 16,10 6 0-16,3 0-3 0,-4-16 0 0,17 6 3 0,-14-8-2 15,15 0-2-15,-1-5 1 0,-10-5 3 0,1-4-4 16,15-3 2-16,-17-4-1 0,16-5 1 0,-5-1-2 15,-11 0 2-15,-2-3 0 0,10-5 2 0,-13 2 4 16,-1-2-3-16,1-1-1 0,-6-1-1 0,-3-4 3 16,-2-1 0-16,-2-2-5 0,-3-2 0 0,-4 0 3 15,-4-4 0-15,-3 3-3 0,-3 0 5 0,-6-3 0 16,-2 2 0-16,-1-1 2 0,-6 3-2 0,-2 1-1 16,-1 5 2-16,-1-1-3 0,-3 2 7 15,3 3 4-15,-1 6 5 0,4 1-6 0,-11-2 1 0,7 6-1 16,2-1 5-16,-2 3 2 0,7 0-1 0,-3 2-2 15,-1 1-5-15,4-1 1 0,0 3 1 0,4-2-5 16,0 1 3-16,0 0-2 0,6 2-1 0,-9-1-3 16,3 0-1-16,6 1 0 0,-8 0-2 0,8 0 3 15,0 0-8-15,-9 2 5 0,9-2-6 0,-5 4 2 16,0-1 4-16,5 2-4 0,-1 2-2 0,-2-2 4 16,2 2-4-16,0 3 0 0,-2 2 4 0,-1 0 4 15,4 7-5-15,0 0 3 0,-1 6-4 0,1 1 2 16,-2 0-4-16,4 0 2 0,-2 3 2 0,1-1-1 15,3 2-3-15,1-2 3 0,5 1 2 0,-1 0-6 16,1 0 10-16,4 0-8 0,2-2 2 0,2-3-3 16,-4 0 2-16,6-4 3 0,1 3-2 0,-1-5 0 15,2-1-1-15,1-3 0 0,-4-6-2 0,-1-1-2 16,3-5 5-16,0-2-4 0,2 0 3 0,5-7-1 16,-1-4 1-16,0 0 0 0,-4-6 3 0,-4-2-1 15,1-5-1-15,-3-4 3 0,-3-2-1 0,-1-4-2 16,2-13 0-16,-5 1 4 0,-3 2-4 0,-5 7 2 15,1-10 1-15,-6-1-3 0,1 17 1 0,-2 2 2 0,-1 2 2 16,-2 2 6-16,2 8 0 0,3 3 0 0,-1 5 2 16,1 3 10-16,-1 0-14 0,1 1-4 0,2 0 1 15,0 5-1-15,0 0-1 0,0 0 0 16,0 27 6-16,4-1-5 0,3 10-2 0,2 13-3 0,0 7 5 16,8 26 4-16,-1 1-6 0,6-1 2 0,2 0 0 15,-12-24 0-15,11 29 1 0,-3-8-1 0,-3-23 0 16,8 22-1-16,-8-25 0 0,0-1-4 15,2-2 0-15,-3-1 3 0,2-16 6 0,-4-4-9 16,4-4 2-16,0 0-5 0,0-5 0 0,-3-8-1 0,-2-5 3 16,1-4 10-16,-1-6-12 0,2-8 2 0,6-9-1 15,2-7 2-15,3-19 0 0,-3-4-1 0,-2-7-1 16,7-24 2-16,-9-3 3 0,-6 4 0 0,0 22-2 16,0 0 3-16,2 4-1 0,-2 4 1 0,0 6 1 15,-1 14-1-15,-3 5 1 0,-1 7 0 0,1 3 0 16,0 1-2-16,1 2 2 0,-5 2-4 0,5 5 2 15,2 0-2-15,-1 4 3 0,-2 2 2 0,4 4 0 16,0 2 1-16,1 4 3 0,2 8-2 0,-1 4 1 16,1 2-1-16,-7 6-1 0,0 1 3 0,-4 14 12 15,-6 3-19-15,0 0 4 0,-6 3-11 0,-6-2-26 16,-4 1-36-16,-6 1-28 16,-8 0-63-16,-1-3-71 0,-4-3-797 0,-4-3 343 0,-8-7 226 0</inkml:trace>
  <inkml:trace contextRef="#ctx0" brushRef="#br0" timeOffset="30892.97">3452 7124 12 0,'-11'-26'333'0,"2"0"-34"0,10 7-35 16,8-6-26-16,10 1-33 0,17-9-35 0,11 0-41 15,3-2-59-15,5 4-46 0,25-7-50 0,-21 14-42 16,3 2-65-16,-1 5-374 0,27-7 169 0,-27 11 114 15</inkml:trace>
  <inkml:trace contextRef="#ctx0" brushRef="#br0" timeOffset="31231.06">5766 6290 201 0,'0'-9'437'0,"0"3"-53"0,0-1-66 15,2 3-49-15,-1 1-36 0,-1 3-28 0,0 0-18 16,19 8-28-16,-10 1-10 0,0 2-17 0,5 2-15 16,0 9-10-16,-4-5-8 0,3 12-12 0,0 1-10 15,-3 3-7-15,4 12-7 0,-6-11-10 0,2 15 5 16,-5-1-13-16,-1-2 0 0,-3 4-10 0,-1-3 0 15,-2-11-4-15,0 0-5 0,1-4-2 0,-3 0-1 16,2-3-1-16,0-2-4 0,1-8 0 16,1-3-11-16,0 1 2 0,3-8 5 0,-1 2-4 0,3-4 1 15,3 3 1-15,2-4-7 0,3-5 6 0,7-1 0 0,9-2-13 16,5-8 3-16,12-9-4 0,4-3-5 16,0-4-26-16,1-2-38 0,-4-2-59 0,3-1-51 0,0-3-62 15,-7 0-804-15,3 1 350 0,-6 1 232 0</inkml:trace>
  <inkml:trace contextRef="#ctx0" brushRef="#br0" timeOffset="31711.78">6699 6527 322 0,'0'0'292'0,"5"-5"-31"15,-1 3-25-15,9-3-22 0,1 1-27 0,11-7-15 16,9-1-20-16,13-2-9 0,4-4-15 0,4-3-14 15,1 0-10-15,6 3-9 0,27-7-13 0,-34 9-7 16,10 2-8-16,26-10-6 0,-30 11-2 0,3 1-19 16,0-2-12-16,0 2-15 0,-1 1-17 0,-3 2-30 15,-3-5-43-15,-5 2-7 0,-13 4-11 0,-1-1-1 0,-2-1 10 16,-4 3-4-16,-8-4 3 0,-6 2 12 16,-3 0 8-16,-5 2 2 0,-7-2 14 0,-3-1 9 15,-5-3 8-15,-9 3 15 0,1-4 12 16,-11-3 13-16,-5 3 21 0,-5 4 16 0,0 0 24 0,-2 3 19 0,-1-1 17 15,0 1 12-15,2 2 7 0,2 3 11 16,4-3-6-16,7 3 2 0,3-1-7 0,7 2-9 16,1-2-12-16,2 2-6 0,4 1-16 0,0-1-8 0,5 1-10 15,0 0-5-15,0 0-8 0,0 0-3 0,18 5-6 16,1-1-2-16,13 4 0 0,6 1-6 0,12 3-6 16,4 5 3-16,-1-3-7 0,2 6 1 0,-5 2-2 15,4 1 0-15,-3 2-7 0,-4 4 6 0,0 0-4 16,-4 2 3-16,-11-11-8 0,3 14 2 0,-8-7-1 15,-5-1 0-15,-2 3-3 0,-9 2-1 0,0 1 6 16,-10 2-5-16,-2 13 4 0,-17-2 2 16,-5 0-4-16,-5-1-6 0,-1 1 6 0,-7-1-9 0,0 1 1 15,0-7-11-15,-5 2-22 0,6-5-44 0,-2-1-60 16,10-12-87-16,-1-1-108 0,-6-3-757 0,2-4 363 16,-2-3 242-16</inkml:trace>
  <inkml:trace contextRef="#ctx0" brushRef="#br0" timeOffset="37727.9">10766 10505 153 0,'-1'5'146'0,"-6"4"-17"0,-4-1-11 16,-3 7-15-16,-10 3-6 0,-2-1-6 0,-4 0-10 15,-2 0-6-15,-4 0-7 0,-14 7-8 0,2-2-3 16,11-7-8-16,-11-3-7 0,10 1 2 0,2-4 3 15,-2-3-7-15,5-5 2 0,-2-2 2 0,3 1 0 0,1-6-7 16,2-5 0-16,0 0-1 0,7-4-6 0,0 1-8 16,6-5 0-16,0-4 1 0,5 2-3 15,3 2-6-15,3-7-4 0,4 7 1 0,1-7 1 16,1 8-3-16,4 0 2 0,-1 2 0 0,5-4-7 0,3 6 5 16,-1-1-4-16,2 4 0 0,2-1 1 0,0 6-4 15,3-2 1-15,2 3-6 0,1 3 9 0,7 2 0 16,3 3-1-16,1 4-5 0,0 4 3 0,1 2-3 15,-1 1 5-15,5 3-1 0,-4 1-4 0,10 9 7 16,-13-4 2-16,7 12 5 0,-1 1-7 0,-12-10 6 16,4 14-3-16,2 1 0 0,-12-9 0 0,2 11 0 15,-1 0-4-15,-8-10 5 0,1 2 0 0,-3-2-1 16,-2 1 1-16,-3 0 1 0,0-3-2 0,-4 1 3 16,2-3 0-16,-5-4-3 0,0-4 9 0,0-4 7 0,-1-1 0 15,0-4-4-15,0-2 7 0,1-1 12 0,0-4 8 16,-1-2 4-16,-2 0-5 0,6-3-4 15,-8-6-5-15,4-5-5 0,0-10-4 0,1-9-6 16,0-4 2-16,2-14-5 0,2-1-6 0,4 3 2 0,0 0 0 16,4 1-1-16,-1 11-2 0,2 3 1 0,0 3-4 15,3 1-2-15,1 5-1 0,-5 7-2 16,5-1 4-16,-1 1-4 0,2 5-1 0,3-1-1 0,3 7 1 16,-1 3-1-16,9 1-4 0,-2 5 4 0,1 3 0 15,-3 4-1-15,2 5 1 0,-6 2-4 0,5 3 4 16,-8 4 2-16,1 1-1 0,-4 2 1 0,1-1 0 15,-4 4-2-15,0-2 3 0,-2-2-5 0,-2 0 0 16,2 1 2-16,-5-1-2 0,-1-8 0 0,0-2 0 16,0-1 1-16,-1-2-3 0,1-5-2 0,-3-3 1 15,3-1 2-15,-4-1-2 0,2-1 1 0,-2-4-2 16,0 0 4-16,3-12-2 0,0-2-2 0,0-3 0 16,0-13 0-16,1-1-1 0,2-3 3 0,-2-15 2 15,4-4-1-15,-1 7 0 0,-1 12 0 0,1-2-1 16,1 4 1-16,-3 4 2 0,3 1-1 0,-3 10 0 15,3 1-1-15,-6 4-1 0,2 2 0 0,0 0-1 16,0 5 0-16,0 0-2 0,1 3 2 0,1 2 2 0,-6 0-1 16,17 4 3-16,-7 3-6 0,0 1 3 15,4 5 3-15,-1 1-3 0,-1 3 1 0,1 7 3 16,2-2-4-16,-4 2 0 0,3 1 3 0,-5-8-3 0,-1-1-1 16,2-3 2-16,-4-1-6 0,5-1 5 0,-4-1-1 15,0-3 0-15,-1 0 0 0,2-4 0 16,1-2-1-16,-4-2 5 0,4-3-3 15,0-4 2-15,1-5-2 0,3-8 0 0,-3-4 3 0,1-2 0 0,0-4 1 16,-4-3-3-16,6-14 0 0,-5-2 2 0,-2-1-1 16,-2 0-2-16,0-2 3 0,-3 2 6 0,-5 5 5 15,3 12 14-15,-3-2 3 0,0 2 0 0,-1 2 14 16,-1 6 11-16,1 6 17 0,-4 2 4 0,1 3 8 16,3 5-7-16,-2 0 7 0,0 0-18 0,2 3 3 15,0-1-16-15,0 3-2 0,-1 4-11 0,1 1-8 0,5 0 0 16,-8 6-4-16,4 2 2 0,1 5-15 15,-1 6 7-15,2 10 6 0,-1 0-12 0,3 2 3 16,3 3-6-16,4 15 5 0,-1-16-10 0,5 13 1 16,2-2-3-16,-2-8-2 0,7 10-5 0,4-5 3 0,2 6-13 15,-1-7-5-15,0-8-9 0,5 8-11 16,2 1-25-16,-6-14-29 0,-1 0-32 0,-5-3-26 16,-2 0-28-16,0-5-26 0,-5-3-22 0,-4-5-29 0,-5-3-655 15,-1 1 303-15,-2-5 200 0</inkml:trace>
  <inkml:trace contextRef="#ctx0" brushRef="#br0" timeOffset="37909.42">11321 10550 83 0,'-6'-15'178'0,"2"6"-17"0,2-3-18 0,2 1-17 16,3-2-13-16,2 3-10 0,6-3-17 0,2-2 1 15,3 3-15-15,8 0-4 0,4-3-22 0,0 5 7 16,3 0-1-16,0 6-6 0,1-2-11 0,1 5-10 15,1 4-27-15,2 2-38 0,-3 0-58 0,-2 5-349 16,-1 3 149-16,-2 2 100 0</inkml:trace>
  <inkml:trace contextRef="#ctx0" brushRef="#br0" timeOffset="39042.15">11753 10843 33 0,'0'0'183'0,"0"0"-22"16,0 0-20-16,0 0-12 0,0 0-13 0,0 0-12 0,0 0-11 15,18-8-5-15,-9 5-13 0,0-1-6 0,5 0-4 16,-1 2-8-16,4-1-6 0,1 1-6 0,2-4-6 16,0 2-2-16,-2-2-5 0,4 1-5 0,-3-1 0 15,-1-1-2-15,0-3 1 0,-3-1-11 0,0-2 2 16,2-6 1-16,-1-1-1 0,-5 5-4 0,0-3 1 15,-6 1-2-15,2-3-3 0,-1 1 4 0,-2-1-7 16,-4 4-4-16,1-2 7 0,-1 2 19 0,-1 5 14 16,-3-2-1-16,-1 4 4 0,1 1 4 0,-2 0 13 15,0 3 2-15,0 1-1 0,1 1-7 0,-3 3-5 16,8 0-4-16,-12 5-2 0,0 5-7 0,2 1-5 16,-3 4 0-16,0 5-8 0,3 7 4 0,0-3-6 15,4 4-3-15,2-1 0 0,1 1-5 0,2-1 1 0,1 0 2 16,1 1-4-16,3-2-3 0,4-4-1 0,2 2-2 15,-1-8 1-15,0 1-2 0,5 0-1 16,-1-6-2-16,2 0-4 0,2-1 3 0,0-5 0 16,0-1-1-16,3-4 1 0,2 0-6 0,-4-7-2 0,5 1 5 15,3-7 1-15,-2-6-5 0,-1-1 4 0,0-2 1 16,-3-4 0-16,2-5 2 0,-7 2 0 0,2 1 0 16,-7-6 0-16,-1 3 0 0,3 2-1 15,-7 1 2-15,-4 1 2 0,2 8 1 0,-3 1 0 0,-3 2 6 16,-1 4 7-16,2 0 5 0,-6 2 0 0,-1 2-2 15,0 1 0-15,-5 1-3 0,1 3-1 0,-4 1-3 16,-3 2 1-16,0 1-4 0,1 3 0 0,1 0-4 16,0 0 0-16,6 1-4 0,1 0 0 0,2 2 1 15,4-2-1-15,0 0-3 0,2 0-1 0,2 2 0 0,2-2-1 16,2-1 1-16,1 0 0 0,2-1-6 16,2 1 5-16,4-4-3 0,1 0 4 0,5-5-2 15,1 2-1-15,0-4 2 0,2 1-1 0,-2-5 4 16,0 4-2-16,0-3 1 0,-2 1 0 0,2 2-1 0,-7 0 0 15,-1 1 2-15,-1 1-4 0,-2 1-3 16,-1 2 5-16,0-1-4 0,-3 2 3 0,2 2 2 16,-6-1-3-16,8 2 2 0,-4 4-2 0,0 0-2 0,2 4 7 15,-4 0-1-15,2 7 0 0,0 0 0 0,-4 1-1 16,3 7 1-16,-1-1 0 0,1 6 0 0,0-2-3 16,-1-1 3-16,-2-2-3 0,5-6 3 0,1 7-3 15,0-7 0-15,0-1 2 0,3-3-3 0,-1-1 0 16,-1-5-1-16,5 3 1 0,-2-5-2 0,0-2 0 15,8-2 3-15,-1-6-2 0,2 1 3 0,-2-5-1 16,0-2 0-16,6-8 0 0,-5-4 4 0,3 0-2 16,-3-8 0-16,-3 0 0 0,1 0-2 0,5-15 2 15,-8 10 1-15,2-11-1 0,-5 12 4 0,-2 0 2 16,1 2 2-16,0 7 1 0,-3-1-2 0,-1 7 0 16,1 2 1-16,-4 4 1 0,1 3-2 0,-1 4 0 15,1-2-1-15,-1 4-3 0,2-2 0 0,2 5-1 16,-6 0-1-16,11 5 0 0,-2 1-1 0,1 2-2 15,0 5 4-15,0 1 1 0,3 3-3 0,-6 2-2 16,4 6 3-16,0-3-1 0,1 5-5 0,-3-1 5 16,1 0 2-16,-1 1-2 0,0 2-2 0,0-3 2 15,1-1-2-15,-2-1-4 0,2-9 2 0,-2 1-2 0,1-3 0 16,-1-2-2-16,0-4 0 0,1 1 1 0,0-3 0 16,-1-3 2-16,0 0 0 0,3-4 0 15,-2-3 2-15,2-4 1 0,1-3 1 0,6-8-1 0,-5-6 0 16,3-1 3-16,-3-4-6 0,-4-4 3 0,5-11 3 15,-2 1 2-15,-2-3-6 0,-3-2 4 16,-1-1 0-16,-3-1 2 0,0 1 3 0,-3 4 7 16,-1 0 5-16,1 11 21 0,-2 2 6 0,0 2 11 0,-2 3 13 15,1 11 31-15,1 1 3 0,-1 6 10 0,1 2-8 16,0 2-15-16,-1-1-7 0,3 3-25 0,-1 3 4 16,-2 0-4-16,3 2-8 0,0 0-3 0,-3 9-11 15,2 3 0-15,1 3-5 0,0 10 2 0,-1 1-7 16,3 2 7-16,-2 3-11 0,3 2-9 0,1 15 0 0,3-14-17 15,-2-1-14-15,6 14-15 0,1-2-25 16,-4-11-36-16,1-1-43 0,2 3-52 0,0-3-61 16,2-2-63-16,-3-5-856 0,0-2 389 0,-4-10 260 15</inkml:trace>
  <inkml:trace contextRef="#ctx0" brushRef="#br0" timeOffset="39198.31">13035 10444 324 0,'-13'-12'325'0,"4"5"-38"0,0-3-31 0,5 3-25 0,4-2-27 16,4-1-18-16,6-5-25 0,12-4-11 0,4-1-14 16,4 1-17-16,16-5-18 0,2 2-23 0,5 1-45 15,-4 3-81-15,5-2-105 0,-4 4-645 0,-11 5 266 16,-5-1 178-16</inkml:trace>
  <inkml:trace contextRef="#ctx0" brushRef="#br0" timeOffset="40026.33">11496 10009 160 0,'-4'-3'197'0,"-2"-1"-20"0,2 1-21 0,4-2-16 16,3 0-15-16,4-3-11 0,2-1-13 0,8-4-12 16,9-2-5-16,3 0-23 0,3 0-8 0,5 3-25 15,-1-5-30-15,12-2-45 0,-15 7-44 0,-1-2-358 16,0 6 149-16,0-6 100 0</inkml:trace>
  <inkml:trace contextRef="#ctx0" brushRef="#br0" timeOffset="41043.17">12028 9491 140 0,'-12'-14'137'0,"-2"1"-9"0,-4-8-7 16,-1 1-2-16,1 2 0 0,-6-2-6 0,-2 3-2 16,0-1 13-16,-4 1 2 0,0 0-4 0,-4 0-12 15,1 3-10-15,-4-3-3 0,-12-2-8 0,12 8-6 16,-12-1 0-16,-5 4-10 0,1 3-4 0,0 1-7 16,-2 6-7-16,0 2-6 0,-1 4-4 0,-2 1-5 15,2 3-1-15,0 4-5 0,0 0-4 0,-1 0-1 16,1 2-3-16,4 4-7 0,-1-1 3 0,2 2-4 15,-4 2 1-15,3 2-1 0,-2 2-1 0,2 2-2 16,1 1-2-16,1 0 0 0,0 1 1 0,0 1-2 16,4 1-1-16,1 1 5 0,1 2-5 0,-1-5 0 15,-1 4 1-15,5 0-1 0,2 1-5 0,0 3 4 0,6-2-4 16,1 2 3-16,1 3 0 0,2-3-2 0,1 2-3 16,2 1 1-16,2-3-1 0,2 3 1 15,-2-3 1-15,11-11-4 0,-6 3 3 0,-3 8-2 16,2 1 2-16,3-9 1 0,1-2-4 0,-5 11 2 0,6-7 2 15,1-2 0-15,0-1-1 0,1 2 1 0,3-2 0 16,-3 0-3-16,5 2 2 0,-1-3-1 16,3 1 1-16,-3 0 1 0,5-2 1 0,3 4-2 0,-3-1-1 15,4 0-2-15,0-4 5 0,1 1-4 0,3 0 2 16,0-2-3-16,1-2 4 0,0 2-5 0,4-3 2 16,3 0-1-16,-2 0 1 0,0-3 2 0,3 4 1 15,6 0 1-15,-4-3 0 0,6-3-1 0,0 1-1 16,4 1-1-16,-1 0 6 0,8-3-4 15,10 7 0-15,3-3 5 0,2-2-2 0,8 0-2 0,-2-2 0 16,8 0 1-16,5-4 1 0,20 7-1 0,-25-8-1 16,6-2-3-16,21 6 5 0,-24-7 0 0,-2 4-7 15,1-2 7-15,0 0-5 0,1-1 3 0,2 1-4 16,-1 0 1-16,-2 0 2 0,-1-1-2 0,1-2-1 0,0-1-1 16,0 0 4-16,0 0-4 0,-3 0-1 15,-5-3 2-15,1 2-1 0,-1-4 2 0,0-1 1 16,1 3-3-16,-4-5-1 0,1 2 2 0,5-2-2 15,-1 0 4-15,-1-1-4 0,2 0 3 0,-3-2-1 16,0-2 2-16,1-2 2 0,-5 2 0 0,4-6-1 16,-4 4 0-16,2-2 1 0,-4-1-1 0,-10 2-3 0,-2-3 0 15,15-5 4-15,-2 1-2 0,0 0 0 0,1 0 2 16,-1-2 1-16,-3-1-1 0,3 0-1 0,-4-2 0 16,-8 6 2-16,10-6-5 0,-1-1 3 0,-1 4-1 15,1-4 1-15,-12 3-2 0,-1 0 0 0,11-7 2 16,-12 3 1-16,0 1 0 0,-1-2 1 0,9-7-3 15,0 0 2-15,-11 3-3 0,8-6 0 0,1 1 5 16,1 0-5-16,-13 6 0 0,9-6 4 0,-11 1-5 16,7-6 0-16,-5 8 2 0,-4-2 1 0,9-11-2 15,-4 2 1-15,4 1-2 0,-10 9 3 0,6-12-4 16,-10 8 1-16,2 4-1 0,7-13 2 0,-12 10 5 16,2 2-1-16,-3-2 0 0,-1-1 2 0,-3 2-3 0,-5-2 0 15,4 2 1-15,-4-4-1 0,-1-2 0 0,0-8 1 16,-4-2-3-16,0 13 1 0,-3-3-3 15,-2-10 1-15,-1 1-2 0,-4 0 4 0,-3-2-2 16,-1 2-8-16,-3 1 7 0,-5 2-1 0,-1 0 1 0,-1 0 1 16,-6 0-2-16,-2 4 1 0,-4-1-5 15,0 1 4-15,-4-1-2 0,-6 1 1 0,-5 2 1 16,0 2-4-16,-23-9 5 0,18 17-1 0,-4 0-1 16,-26-6-1-16,0 6-2 0,-3 3 2 0,22 14-3 0,-29-4 3 15,-3 10 0-15,-6 8 0 0,2 1 3 0,1 7-2 16,-7 5 0-16,3 2-2 0,1 5 0 15,2 0 1-15,4 5-9 0,10-4-11 0,33-6-4 0,3 2-22 16,16-4-36-16,9 1-37 0,1 1-46 0,14-4-65 16,-1 7-720-16,8-4 316 0,7-1 212 0</inkml:trace>
  <inkml:trace contextRef="#ctx0" brushRef="#br0" timeOffset="41648.14">15883 10414 46 0,'0'0'171'0,"0"-3"-16"0,0 3-1 0,0 0-8 16,0 0-8-16,-6-4-7 0,-1 1-8 0,3 2-6 15,-3-2 2-15,-5 1-3 0,-1-1 5 0,-2 1-8 16,-7 0 3-16,-6 1-10 0,-4 0-4 0,-2 1-7 16,-5-4 0-16,0 8-4 0,-17-2-3 15,1 0-4-15,-4 5-5 0,0-2 0 0,-3 2-7 0,-28 2-6 16,30-1 0-16,-1-2-4 0,-2 1-8 0,-2 1-3 15,-2-1 0-15,-23 0-1 0,28 1-2 0,1-4 0 16,-4 1-4-16,6 2 9 0,-1-5-6 0,1 1-4 16,4-2-3-16,16 3 0 0,-2-2-3 0,1-2 3 15,4 0-2-15,2 1-8 0,2 1 3 0,1-2 3 16,3-1-1-16,8 0-2 0,2 1-3 0,4 0-8 0,2 0 2 16,-2 1-6-16,5-1-2 0,1 0 1 0,1 0-6 15,7 0 0-15,-10 1-3 0,5-1-9 16,1 2-11-16,1 0-8 0,3-2-20 0,-5 7-33 15,5-3-34-15,0-4-43 0,6 6-43 0,2-3-41 0,-1 1-777 16,2-3 337-16,3 0 226 0</inkml:trace>
  <inkml:trace contextRef="#ctx0" brushRef="#br0" timeOffset="42343.07">14882 10164 1582 0,'9'-4'26'0,"-5"0"-22"0,-3-1 3 0,1 3-10 0,-2 2 2 16,0-6 2-16,-2 2 1 0,2 4-4 0,-10-2-1 16,5 0 17-16,-6 0-3 0,-3 1-2 0,-3 1-4 15,-5 1 5-15,2 1 4 0,-1 0 0 0,-7 0 3 16,1 2 2-16,1 0 0 0,-1-1-6 0,5 2 1 15,-4 0-1-15,-3 3 1 0,9 0 1 0,-6 1 0 16,-1 0-3-16,0 4 2 0,4-1-2 0,-5 0 1 16,0 1-1-16,3 3-4 0,0-3 1 0,1 2-3 15,6-3 5-15,-1 4 0 0,2-4 3 0,2 3-3 16,2-1-5-16,-1-2 5 0,1 2-3 0,1 1 2 16,0-1 0-16,2 2 1 0,0-4 0 0,2 3-2 15,0-1 0-15,3-2-1 0,0 0 3 0,0 0 2 16,1-1-3-16,2 1-2 0,-2 3 0 0,1-2-3 0,1-2 2 15,3 2 1-15,-1 1-6 0,0-2 7 0,2 0-9 16,0 0 5-16,0 1-5 0,-2-1 7 16,3 5-4-16,-2-7 0 0,1 2 2 0,-1-3 2 0,0 1-6 15,-1 1 3-15,0-5 1 0,-2 1-2 0,0-1 1 16,1-2 2-16,-2 3 2 0,1-2 3 0,-1 0-2 16,-2-1 3-16,-1 0 0 0,-2 0-4 15,-1 0 3-15,0 0-2 0,-2 1 3 0,-1-1 4 0,-2-3 4 16,0 3-4-16,0 3 3 0,-3-2 0 0,2 0 0 15,1-1-2-15,4 3 1 0,-2-2-5 0,3 0-2 16,0 2-1-16,2 1-3 0,0 1 1 0,2-2-2 16,3 3 2-16,0-4-2 0,5 7 6 0,1-3-1 15,5 5-2-15,3 2 4 0,10 0-4 0,1 2 5 16,9 1 0-16,4-2-2 0,10 5 2 0,4-2 0 16,2-5-1-16,7 2 1 0,1-1-3 0,1-2-1 15,-2-1 3-15,-3-3-2 0,3-1-2 0,-8 1 2 16,-12-5-5-16,-1 0 2 0,-2 1-2 0,-2-2 8 0,-3 0-4 15,-2-1 2-15,-9 1-7 0,1-1-1 16,-2-2 3-16,-5 0 0 0,-2 1 1 0,-1-3-2 16,-3 0 1-16,-3 1-2 0,0 0 3 0,3 2 1 0,-8-3-3 15,5 0 1-15,-5 0 2 0,0 0-4 0,0 0-17 16,0 0-49-16,0 0-77 0,0 0-89 0,-5-10-580 16,-3 0 269-16,3 1 180 0</inkml:trace>
  <inkml:trace contextRef="#ctx0" brushRef="#br0" timeOffset="43528.46">16574 9982 138 0,'2'-5'167'0,"-1"1"-12"0,1 1-4 0,-2 3-6 0,2-3-10 15,-2 3-4-15,0 0-7 0,0 0-5 0,0 0-7 16,-23 5-14-16,6 3-4 0,-9 4-2 0,-3 1-2 15,-3-1-4-15,-4-1 2 0,2 1-5 0,-2-3-5 16,0 2-7-16,2-5-4 0,2-1 1 0,3-4-6 16,9-1-1-16,-1-3 3 0,-1-1-11 0,4-1 1 15,0-6-1-15,2-2-3 0,5-1-5 0,1 1-3 16,1-7-4-16,7 1-3 0,4 0-2 0,6 2-6 16,-2-2-1-16,3 2-5 0,5 0-1 0,0 2-3 15,5-2-6-15,-2 7 2 0,3 1 0 0,1 1-2 16,6 4 1-16,-4 1-5 0,-3 3 1 0,11 6 3 15,-2 3-2-15,-2 4 1 0,1 5 0 0,-4 3 1 16,2 7-1-16,2 11 3 0,-2 1-1 0,-6 4-2 16,-2 2 1-16,-4 4-3 0,-6-1 0 0,1 2-2 0,-3 5 1 15,-4-5-2-15,0-2-1 0,-4 1 6 0,2-14-3 16,-1 9-2-16,-1-11 3 0,-1 1-5 16,-1-3 2-16,3-5-3 0,1-6-1 0,0-3-3 0,0-2-3 15,0-5 1-15,1-4 2 0,-2 1-1 16,1-4-2-16,0-4 0 0,0 0 1 0,0 0-6 15,0 0 5-15,6-19-6 0,-4 5 7 0,0-3-4 0,-2 2 3 16,3-4 2-16,-1 3 2 0,0-1-1 0,-2 2 1 16,1-2-1-16,0 7-1 0,1-2 2 0,-1-4-1 15,0 5-2-15,0-1 4 0,3 3-2 0,0 2-1 16,2-3 0-16,1 3 0 0,0-1 0 0,1 2 0 16,2-2-2-16,1 3 3 0,0-2-1 0,1 2 3 15,0 2-7-15,6-6 5 0,-1 3 2 0,1-5-1 16,-2 3 2-16,2-6-2 0,4-3 1 0,-3-2 2 15,0-1-2-15,2-3-1 0,-2-4 2 0,0-3-1 16,0-1 1-16,3-9-2 0,-7 7 4 0,-2-15 1 16,4 2-1-16,-10 12 2 0,4-2-1 0,-3 3 3 0,-2 0 4 15,-1 6-1-15,-1 1 5 0,-4 8 19 0,0 1 2 16,0 5 21-16,-2 3 9 0,1-2-5 16,1 5 4-16,0-2-15 0,-1 5 1 0,1 3-13 0,0 0 0 15,0 0 5-15,-4 14-13 0,1 4 15 0,-3 16-17 16,1 1 3-16,1 16-2 0,-4 5 4 0,5 3-6 15,-5 24 2-15,5 2-1 0,0-24 1 0,-1 20-6 16,1 2-1-16,2-25 5 0,0 27-4 0,1 0 0 16,1-24-3-16,3 23-1 15,-4-26 3-15,4 25-10 0,-1-27 0 0,0 1-4 0,3 1 1 0,1-6 17 16,2 0-24-16,2-8 4 0,-3-8 3 0,1-7 1 16,2 0-3-16,-1-4-4 0,1-4 2 0,-3-7 9 15,0-3-12-15,-1-3 4 0,-1-5-4 0,2-1 2 16,-2-5-2-16,3-6 0 0,-2-4-3 0,5-12 3 15,-4-5 5-15,-3-3-11 0,0-16 7 0,-1-2-3 16,-4 1 4-16,-5-3-2 0,0 6-2 0,-7 0 16 16,-2 14-12-16,-3 2-2 0,0 0 3 0,-6 5-5 15,-5 3-2-15,-6 0 6 0,1 7-2 0,-3 2 3 16,-1 4-5-16,0 2 8 0,-13-1-8 0,13 5 6 16,3 1-3-16,-1 2-7 0,7-2 0 0,8 2 6 15,3-1-4-15,3 1-5 0,4 1-9 0,4 0-15 16,0 1-20-16,6-1-16 0,-2 3-26 0,2-3-37 0,16 3-76 15,4-6-72-15,1 3-902 0,10-5 394 16,-2 0 262-16</inkml:trace>
  <inkml:trace contextRef="#ctx0" brushRef="#br0" timeOffset="44642">18145 10047 2123 0,'-3'-14'-14'0,"0"4"33"15,-1-2 0-15,0 6-2 0,2 1-2 0,0-1-5 16,-1 4-3-16,3-1-3 0,0 3 3 0,0 0-5 16,0 0-2-16,0 0 1 0,0 0 9 0,9 11-14 15,-3-2 12-15,2-1-3 0,1 3 1 0,5 4 3 16,-5-1-4-16,4 1-2 0,2-1 1 0,-2-1 2 15,4-1-2-15,-2 0-3 0,3 0 0 0,-3-4 2 16,4 1-5-16,0 0 2 0,2-4-1 0,-1-3 1 16,3-2 4-16,-2-1-5 0,11-5 1 0,-4-4 1 15,-1-1 1-15,0-3 0 0,-3-2 1 0,-1-3-2 16,0-3 2-16,1-7 3 0,-1 6-11 0,-5-2 11 16,-4 1 6-16,0 1 5 0,-2 0 15 0,-5 8 30 15,0 1 18-15,-2-3 1 0,-1 7 22 0,-2 4 4 0,-1 0-2 16,2 1-1-16,-2 0-14 0,-1 1-1 15,3 2-10-15,-3 2-11 0,0 0-4 0,0 0-7 16,-9 13-7-16,-1 4-4 0,-3 9 0 0,-3 4-4 0,-8 14 0 16,0 2-6-16,1-3-2 0,0 8-8 0,1 1 3 15,1 3-3-15,-2 0-5 0,6 1 1 0,2 0-20 16,3-1-2-16,1-2-1 0,6 0-15 0,2 0-22 16,6-2-30-16,-1-15-28 0,10 11-31 0,-3-13-34 15,3-1-28-15,6-8-32 0,0-4-50 0,-4-6-621 16,5-8 298-16,11 2 198 0</inkml:trace>
  <inkml:trace contextRef="#ctx0" brushRef="#br0" timeOffset="45331.4">19051 10328 85 0,'2'-11'229'0,"3"3"-15"0,-5 1-17 0,3 2-21 15,-2 1-19-15,-1 1-8 0,0 3-16 0,0 0-9 16,0 0-9-16,-8 16-12 0,3-5-9 0,-1 3-7 0,2 4-9 15,2 2-12-15,0 0-4 0,2-4-6 16,2 4-5-16,0-1-9 0,2-3-2 0,4 2-4 16,-1-3-8-16,5-1 0 0,-1-3-6 0,1-5-1 15,6 2-4-15,-3-5-1 0,3 1 0 0,-1-8-2 0,0 0 2 16,1-3-8-16,0-6 1 0,-4 0 5 0,5-9-3 16,-2-3-2-16,-4-4 1 0,-3-3 0 0,3-1-3 15,-4-2 1-15,-4-2 2 0,0 3-2 0,0 5 26 16,-2 0 3-16,-5 3 17 0,1 8 21 0,-4 0 6 15,1 5-2-15,-1 3-13 0,-4 1-2 0,0 1-2 16,-1 4-13-16,-5 4-6 0,-5 2-1 0,0 4-8 16,-3 5-5-16,-1 5-1 0,3 2-3 0,3 6-6 15,1 0 0-15,6-1-3 0,1 3-4 0,8-7-2 16,-1 0-4-16,6-1-3 0,2 0-2 0,2 1-2 16,4-4-4-16,0 0-1 0,6-1 3 0,2-4-4 15,5 1-3-15,-2-6 1 0,7 0-4 0,-1-3-1 16,2-6-3-16,-1-5 2 0,0 0 1 0,-2-2 0 15,3-3-1-15,-2-3 8 0,1-2-4 0,-3-1 4 16,-2 1-3-16,-1 2 4 0,-3 0 3 0,-5 2 0 0,-3 3 1 16,-4 2 2-16,-2 2 6 0,1 2 3 0,-5 1-4 15,2 3 7-15,1-3-2 0,-2 2-1 0,-3 3-2 16,2-4-5-16,-2 4 6 0,0 0-3 0,0 0-8 16,-10 18 8-16,5-7-4 0,1 1 1 0,0 6 1 15,-1 0 1-15,0 1-5 0,2-3 1 16,2 0 1-16,-1-3-5 0,5-1-2 0,3-1 4 0,0 1-3 15,3-5 4-15,4-2-2 0,0 0-5 0,6-3 4 16,-3-2-1-16,6-4 0 0,-3-1 4 0,-1-2 1 16,8-9 1-16,-3-2-3 0,-2-1 2 0,0-3 1 15,-2-1-5-15,-2 1 5 0,3-4 2 0,-5 2-1 16,-2 1 1-16,-2 0 2 0,-3 10-1 0,-3 0 9 16,-1 5 2-16,0-2 6 0,0 3 0 0,0 1-2 15,-3 3-3-15,2-3 1 0,-2 4-7 0,-1 2-1 16,0 0-1-16,0 0-3 0,9 10-1 0,-5-1 5 15,0 4-4-15,2 5 1 0,4 6 3 0,-1 2-3 16,5 3 2-16,3-1-8 0,0 4 4 0,9 8-6 16,2-2-2-16,3 0-8 0,1-1-25 0,1 0-52 15,7-2-60-15,-3 1-46 0,4-7-50 0,-12-12-688 0,-1-1 311 16,4-7 206-16</inkml:trace>
  <inkml:trace contextRef="#ctx0" brushRef="#br0" timeOffset="46142.62">21277 10087 177 0,'0'-26'188'0,"-3"1"-12"16,-1 6 17-16,-6-8-3 0,5 8-2 0,-8-2-8 16,-2-1-3-16,-6 1-4 0,-2 4-13 0,-3 5-8 15,-4 2-17-15,1 1-10 0,-6 4-11 0,3 3-12 16,-5 5-10-16,-2 3-7 0,4 2-12 0,-1 5-5 15,3 4-6-15,5 3-6 0,1 0-5 0,8 0-10 16,6 3-7-16,4-4-6 0,9-2-5 0,0 1 0 0,9 1-5 16,2-8-2-16,6 1-4 0,9 3 1 15,3-7-3-15,2 2-2 0,1-1 2 0,0-2-1 16,-3-2-1-16,-1 0-2 0,-7-2 0 0,-2 1 2 0,-1-1-2 16,-4 1-2-16,0-1-1 0,-4 0 0 15,1 0 3-15,-3-2 0 0,0 2-3 0,-2 1 1 16,1 1 0-16,-1-2-1 0,2 2 2 0,-2-2-6 0,-1 3 4 15,1-2 1-15,-1 1-2 0,2 2 4 16,2-3-4-16,-4 1 2 0,3 2-2 0,0-2 2 0,-2 0-1 16,-1-1 1-16,4 0-8 0,1-3 6 15,-1 2-1-15,4-2 0 0,-3-3 0 0,6 0-2 0,1-6 3 16,9-3-1-16,-8 0 0 0,6-6 0 0,-1-1 1 16,-3-2-2-16,1-1-4 0,-2-4 2 0,-1-4 4 15,-4 3 1-15,-2 2 1 0,-1-3-1 0,-4 8 2 16,-4-1-1-16,0-4 1 0,-3 5 0 0,-4 3 1 15,-1 0 2-15,-2 2 4 0,0-1 2 0,-1 6 3 16,2 4-3-16,-3-3-2 0,0 2 0 0,4 5-2 16,-4 1 1-16,-4 0-4 0,6 0-3 0,0 3 4 15,1-1-4-15,0 0-4 0,4 3-3 16,0-2 0-16,2 1 3 0,2 0-5 0,4 0 4 0,3-2-2 0,0 2 2 16,5-1 1-16,4 0-2 0,4-2-3 0,1-2 3 15,-2 1 4-15,7-3-4 0,-7 0 2 16,2-1 1-16,-1 3 2 0,-3-3-1 0,3-1 0 15,-8 4-3-15,0-2 1 0,-2 3 1 0,0-3-2 0,-1 3-1 16,-1 0 0-16,-4 3 2 0,2 0 3 16,1 2-1-16,-3 1 3 0,1 4-2 0,1 0 2 15,-1 4-2-15,-3 5 5 0,2 6-2 0,3 1 0 0,-4-2 0 16,3 1-4-16,-2 0 1 0,1-2 1 16,0-4 1-16,0-4-5 0,3 4 3 0,0-7-1 0,-4-2 3 15,3 0-4-15,3-2 0 0,-2-2-1 0,3 1 0 16,1-3 1-16,-1-3 2 0,5-2 0 0,1-3-1 15,1 0-2-15,-1-5 5 0,-1-2 0 0,5-1-6 16,-6 0-1-16,2-7 2 0,0-3 0 0,-3 3 2 16,-4-3 1-16,-4 3 0 0,1 5-5 0,-2-2 8 15,-3 5 2-15,-1 1 23 0,-3 4 5 0,1-2 2 16,-1 3 3-16,-1 0-11 0,1 5 2 0,-7 0-6 16,-2 7-2-16,1 1 1 0,-5 8-6 0,0-1 4 15,-1 9-3-15,0-2-2 0,5 2-9 0,-3 0 6 16,8-5-15-16,-2 7-3 0,5-8-25 0,2 2-45 15,7-1-67-15,2-2-91 0,3-5-917 0,14-3 384 0,1-4 254 16</inkml:trace>
  <inkml:trace contextRef="#ctx0" brushRef="#br0" timeOffset="47560.44">23592 10277 41 0,'0'2'110'0,"4"1"-15"0,-1 0 7 15,1-1-9-15,4-1 2 0,4 0-16 0,0-5 5 16,8 2-9-16,-1-4 9 0,6-6 4 0,5 1 0 16,-2-2 1-16,1-4-7 0,-2-1-6 0,0 0-9 15,0-4-9-15,-3 0-3 0,3-1-7 0,-2-2-5 16,-3 0-2-16,-3-3-1 0,0-1-6 0,-2 0-3 16,-3-2 1-16,-4-1-3 0,-2 4 11 0,1-1 27 15,-4 4-3-15,-5 6 33 0,1 1 7 0,-2 2 7 0,0 3 6 16,-2 4-1-16,-6-2-5 0,4 1-12 0,-4 5-13 15,0 1-8-15,-1 1-6 0,-3 6-11 16,-4 1-5-16,0 5-12 0,-7 8-1 0,2 4-1 0,-1 2-5 16,1 3-3-16,-10 12-1 0,13-7-5 15,-4 13 1-15,10-14-12 0,1 3-2 0,5-1-5 0,5-1-7 16,2 1-3-16,3 1-6 0,6-5-8 0,2 0-15 16,0-1-14-16,7-6-6 0,-8-4-1 0,5-5 3 15,1 1 3-15,-1-5 2 0,-2-4 8 0,1-1 0 16,4-4 6-16,1-5 6 0,-1-4 2 0,8-8 5 15,-5-4-2-15,2-4 6 0,-1-2 3 0,5-12 6 16,0 1 3-16,-8 8 3 0,6-10 5 0,-5 12 7 16,1-2 4-16,2 6 3 0,0-2-6 0,3 4 1 15,2 1-2-15,-1 2-1 0,2 3-2 0,1 3-2 16,2 2 0-16,1 3 0 0,-3 1-3 0,1 5 1 16,-3 3 0-16,-1 0-1 0,-5 3 1 0,-2 0-2 15,-7 1 2-15,1 5 5 0,-4-1-2 0,-2 2-1 16,-4 7 4-16,-6 7-5 0,-5 4 4 0,-6 2-8 0,-2 1 4 15,-10 9 1-15,-4-2-4 0,0 0-10 16,-5-1-12-16,1-3-19 0,6-8-19 0,2 2-31 16,1-2-34-16,2-2-29 0,8-8-40 0,-2 5-670 0,6-9 285 15,5-3 190-15</inkml:trace>
  <inkml:trace contextRef="#ctx0" brushRef="#br0" timeOffset="48325.75">24736 9838 30 0,'1'-6'250'0,"-1"-1"-18"0,-1 3-26 15,-2 1-17-15,3 3-15 0,-11 0-15 0,11 0-12 16,-16 10-14-16,6-3-14 0,-6 2-10 0,1 6-10 16,1 0-10-16,3 6-7 0,1-2-7 0,-1 4-11 15,6-2-5-15,1-2-9 0,4 5-5 0,0-4-5 16,6-2-7-16,1-2-9 0,1 0-2 0,5-3-3 15,-2-1-3-15,4-2-4 0,4-4-9 0,-2-3-9 16,0-3-9-16,2-3-9 0,3-3-5 0,2-9 7 0,-5-2-3 16,4-2 4-16,-1-8 8 0,-3-2-3 15,-1-2 8-15,-4-1 2 0,-2 0 5 0,-1 2 4 0,-2 0 14 16,0 1 20-16,-4 3 39 0,-1 2 24 0,-3 6 8 16,3 2 3-16,-1-1 1 0,-2 7 10 15,0 3-2-15,1-1-13 0,-1 4-11 0,-1-3-12 0,1 4-10 16,-1 3-3-16,0 0-6 0,0 0-8 0,0 0-3 15,10 19-5-15,-6-2 0 0,3 9-9 0,-2 6 4 16,2-1-5-16,-3 4-10 0,5 12 11 0,-4 0-9 16,2 2-1-16,-1-1-4 0,-1 3 1 0,-1 1-10 15,1-3 2-15,-4-13-6 0,6 11-1 16,-3-11-6-16,-1 0 3 0,0-4-15 0,-1-3-2 0,0-2-2 16,-2-8-4-16,0-3 4 0,1-4 2 0,1-2-1 15,-2-4-1-15,2-1 5 0,-2-5 3 0,0 0 0 16,0 0-3-16,0-20 2 0,0 1 3 0,1-10-2 15,-2-2-2-15,3-16 1 0,2-2 1 0,-1 1 0 16,1 1 3-16,1 14 1 0,0-2-3 0,1 4 3 16,1 3 4-16,-4 8-3 0,3-6 6 0,1 11-4 15,-2 1-5-15,0 2 3 0,3 4 0 0,-3-1-9 0,5 0 10 16,1 6-4-16,-2 0 4 0,3 1-3 0,1 4 0 16,5 1-2-16,-3 6 2 0,3-4 3 15,-1 6-2-15,1-3-5 0,-2 3 6 0,2-2-7 16,-2 0 1-16,0-1 11 0,-2-1-13 0,-5 0-1 0,4-2 3 15,-3 0-1-15,-1-3 1 0,1 1-9 0,2-1 8 16,-4-2 2-16,2-1 1 0,1 0-4 0,0-5 4 16,-2 0 0-16,2-4 1 0,-1-2 1 0,2-5-2 15,0 0 3-15,3-5 1 0,-3-2 1 0,-3 5-7 16,-4 3 5-16,3-1-4 0,-2 1 7 0,-6 4-1 16,3 0 2-16,-6 1-3 0,3 5 3 0,0-1-11 15,-4 0 12-15,-2 4-9 0,1-3 4 0,1 5-4 16,-4 1 2-16,3 2 9 0,-7 5-9 0,1 1 1 15,-1 6-2-15,0 1-2 0,-2 7 1 0,4 4-2 16,-2-2-1-16,5 1-14 0,-1 1-13 0,6-1-18 16,0 1-21-16,1 2-32 0,5-10-41 0,1 8-51 15,0-9-36-15,5-2-66 0,3-4-692 0,2-5 331 16,-2-4 218-16</inkml:trace>
  <inkml:trace contextRef="#ctx0" brushRef="#br0" timeOffset="49475.13">25902 9740 36 0,'0'-9'284'16,"2"1"-24"-16,-2 4-24 0,0-1-20 0,-3 2-21 15,3 3-11-15,0 0-7 0,0 0-13 0,-15 12-10 16,8 0-8-16,-1 1-11 0,-2 5-11 0,0 5-13 16,3 3-10-16,-1 1-11 0,0 2-6 15,7 2-9-15,0-5-7 0,2 2-7 0,3 1-8 0,2-3-9 16,2-1-13-16,1-6-11 0,4-3-6 0,-3-1-14 15,5-6-25-15,1 0-34 0,1-3-14 0,4-6-9 16,-2-4-14-16,0-2 14 0,4-8 10 0,4-6 11 16,-8-1 10-16,4-3 5 0,-4-7 6 0,2-14 6 15,-3 4 5-15,-5-6 9 0,-2-1 1 0,-1-1 25 16,-1-1 20-16,-3-4 31 0,-2 2 12 0,-2 2 14 16,0 2 15-16,3 14 20 0,-5 0 18 0,0 6 4 15,0 0 9-15,0 10-4 0,0 1-16 0,-2 6-14 16,-1-1-5-16,3 3-21 0,0 2-4 0,-2 2-9 15,2 4-3-15,0 1-14 0,0 0-5 0,0 15-11 0,2 2 4 16,-2 8-5-16,0 4-5 0,3 6-3 0,-1 11-4 16,0 2-4-16,-2-4 2 0,2-6-4 0,-2 11-1 15,0-15-4-15,4 12-2 0,-3-14 0 0,4 3-7 16,3-5 0-16,-3-1 9 0,4 0-23 0,5-2-1 16,0-4-7-16,5-5-5 0,2-2-3 15,2-1 11-15,-4-7-13 0,4-5-1 0,-4-2 5 0,4-1 1 16,-3-6 1-16,6-4 4 0,-8 3 3 0,5-10 6 15,0-1-8-15,-6-3 16 0,2-1-10 0,-4 1-4 16,-1-4-1-16,0 1 18 0,-5 7-4 0,1 2-6 16,-4-2 5-16,-3 4 5 0,1 4 7 0,-4 0 6 15,4 1-8-15,-3 1-1 0,-1 3-5 0,5-1 2 16,-5 2 2-16,0 3-5 0,0 0 5 0,0 0 0 16,0 0-3-16,0 16 1 0,-2-4-2 0,-1 4-6 15,2 1 0-15,-1-2 1 0,2 3-2 0,-2-1-3 16,2 3 6-16,0-2 2 0,0-1-3 0,2 3-5 15,0-3-4-15,4 0-7 0,-1-5 2 0,3-4-10 0,1 3-5 16,5-2-3-16,-1-3-3 0,5-3 0 0,0-1 2 16,2-2-7-16,2-2 2 0,5-7 2 15,-2-2 3-15,4-1 4 0,-3-4-4 0,-3-2 6 0,4-3 0 16,-4 1 3-16,-1-2 1 0,0 1 6 16,-2-3-1-16,-1 5 4 0,-2-1 7 0,-4 8-9 0,-1-4 7 15,1 4 0-15,-5 3-4 0,-1 1 1 0,1 3 6 16,1 0-2-16,0-1 0 0,0 4-2 0,1 2 3 15,2 2-3-15,-3 0 4 0,3 2-1 0,1 1 4 16,-3 0-2-16,2 2 0 0,3 2 1 0,-4-1-6 16,1-2 7-16,2 4-4 0,-3-4 5 0,5 4 0 15,-6-5 2-15,4 0-2 0,3 0-3 0,-2-2 4 16,-3-1-1-16,2-2 0 0,-1 0 1 0,1-2 6 16,-1 0-3-16,1-1 3 0,1-5-7 0,-3 3 2 0,3-6 2 15,0 3-1-15,-1-4-1 0,-1-2-1 16,-2 2 0-16,1-5 0 0,-2 0 3 0,3-5-2 15,-7 3 1-15,2-6 2 0,-3 5-4 0,-1 2 5 16,-3 2-1-16,-1 3 4 0,-5 1 0 0,4 5 1 0,-4-1-8 16,-2 2 2-16,2 2 3 0,-3 3-6 15,1 2 1-15,-5 3 0 0,-2 7-1 0,2 2 3 16,-3 9 1-16,0 3 5 0,2 1-3 0,1 4 5 0,1 1 1 16,4 2-8-16,-1-1 1 0,4 3 3 0,-1 10 0 15,4-13-3-15,0 0 0 0,2 2 4 0,-1 0 4 16,4-1-10-16,0 2 8 0,3 10 0 0,-2-8-9 15,-1-1 7-15,2-2 0 0,0 2 1 0,1 10-3 16,0-16-3-16,-4 3 4 0,1-4 0 0,0 2-2 16,-4-4-8-16,-2-1 23 0,-2-6-18 0,-3-3 0 15,-4 2 7-15,-5-1 0 0,-6 0 1 0,-5 2 1 16,-1-8-4-16,-6-2-1 0,1 0 2 0,-3-4 12 16,0-4 6-16,0-2 6 0,4-2-10 0,2-3 8 15,2-3-9-15,10 1 2 0,0-4 1 0,4-1-1 16,3-3-8-16,6 1-4 0,5 2 0 0,5-8-14 15,7-6 10-15,5 1-14 0,6-2 15 0,1 1 13 16,16-7-26-16,6 2 1 0,0-2-6 0,5 1-1 16,0 3 0-16,-1 0-14 0,6 1-15 0,-1 1-6 0,-4 0-12 15,1-1-19-15,-9 3-30 0,-11 9-52 0,-3-4-80 16,-1 1-78-16,-6-5-841 0,1 4 386 0,-8-6 256 16</inkml:trace>
  <inkml:trace contextRef="#ctx0" brushRef="#br0" timeOffset="51509.82">16721 12272 118 0,'-6'-1'132'0,"-3"0"-14"0,4 1-24 0,5 0 2 0,0 0-9 16,-8 1-13-16,8-1-2 0,0 0-5 0,0 0-4 15,9 9-2-15,-4-6-7 0,7 0-11 0,-1-2 0 16,3 3 0-16,0-4-6 0,5 0-6 0,-1 0-6 16,3-3-2-16,-2 1-4 0,10-8 1 0,-6 3 5 15,-1 0-7-15,-3-4-2 0,-1 0-4 0,4-4 3 16,-4 1-3-16,-6 0 3 0,6-7-7 0,-1 3 4 15,-2-4-4-15,-2 0 2 0,-4-4-8 0,1 2 5 16,-1-3-1-16,-5 2 1 0,1-1 1 0,-3 6 10 16,0 1 11-16,-1 2 9 0,-1 2 9 0,0 5 17 15,4 1-4-15,-8 4-10 0,4 0-6 0,0 5-5 0,0 0-1 16,0 0-7-16,0 0 0 0,-1 27-5 16,-3-8-2-16,3 6-3 0,-3 4 1 0,4 0 0 15,0 2-7-15,-4-3-5 0,5 1 2 0,2-2 0 0,-2 1-3 16,7-2 2-16,-2-1-6 0,2-7 3 0,0 0-4 15,2-5-3-15,4-2 0 0,-1-1 0 0,2-3-1 16,3-5 4-16,-4-2-5 0,4-2 5 0,1-5-4 16,0-5 0-16,3-3-2 0,1-7 5 0,-4 0-4 15,3-4 5-15,-7-1-2 0,3-2-5 0,-4-4 6 16,0 0-5-16,-2-2 6 0,-2-1 3 0,-1 4-2 16,-1-1-2-16,-2 5 1 0,-2 4 3 0,-2 7 19 15,0 0 17-15,0 5 1 0,-2 6-7 0,0 0-3 16,0 1-4-16,2 4-2 0,-2 1-5 0,0 0 0 15,0 25-4-15,1-6-2 0,-1 9 0 0,2 7-6 16,-1 15 7-16,2 3-2 0,-2 1-2 16,4 4-1-16,3 25 3 0,1-3-2 0,-1-20-1 0,5 23-3 15,-6-23 0-15,11 23-4 0,-9-25 5 0,4 2-3 0,5 20-3 16,-4-24 2-16,-5-2-5 0,4 2 5 16,-2 1 0-16,2-3-2 0,-3 0-3 0,-1-6 1 0,-4-3 1 15,-4-9-6-15,1-1 7 0,0-3-3 0,-2-5-4 16,0-7 2-16,-1-3 0 0,1-5 2 0,-1 0 2 15,-1-3-1-15,0-4-1 0,-2-1-1 0,4-4-3 16,0 0 0-16,-20-14-2 0,8 0 0 0,-3-10-1 16,-1-1-1-16,1-6 3 0,5-3 1 0,-8-12-1 15,4-3 0-15,1-1 0 0,2 2 3 0,4-3-1 16,3 0-1-16,2 3 1 0,-1-3-1 0,4-1 0 16,5 0 0-16,0-1 2 0,3 2 0 0,1-3 0 15,3 3 0-15,1 0 2 0,0 3-4 0,4 0 1 16,-4 0 5-16,6 4 0 0,-5 13-4 0,1 2 0 15,-2 3-1-15,-1 4 2 0,-7 6 2 0,1 7-3 16,-3 0 5-16,1 1-6 0,-1 1 2 0,-1 2-2 16,1 5-2-16,-4 0 2 0,5 7 1 15,0-2-2-15,1 8 2 0,0 0 4 0,4 5-6 0,0 6 5 16,4 2-1-16,-1 1 2 0,0 0-1 0,1-1-1 16,-1-1 3-16,-1-2-3 0,4-1 0 0,-2-6 0 15,-1 0 2-15,1-4-4 0,-1 0 0 0,-1 0 3 16,1-7-5-16,-3-1 3 0,4-1-1 0,-1-3-1 0,0 0 2 15,1-4-3-15,0-6 2 0,0-1 3 16,-2-5-1-16,-1-1-1 0,-2-9 2 0,-1-4-4 16,-2-1 1-16,-3-3 3 0,-4-13-1 0,-3 12 0 0,-4-11-1 15,0 12 1-15,-3-1-1 0,-2 5 1 0,-1 3 2 16,-3 3 6-16,-2 6 11 0,2 5-3 0,-3 3-1 16,-2 3-5-16,-8 4 1 0,-2 4 0 15,-3 7-2-15,2 3-2 0,1 3-3 0,4 5 0 16,1 0-2-16,2 3 0 0,4 1-1 0,2 1-1 0,6 1-1 15,3-3 1-15,6-1 0 0,5-2-3 0,2 0 0 16,5-1 0-16,1-2-2 0,1 1-1 0,11 0 0 16,-3-7-1-16,8 3-1 0,2-5 1 0,4-5-3 15,0-3 5-15,0-2-5 0,4-6 1 0,-1 3 1 16,1-12-5-16,-4 1 6 0,3-2-1 0,7-10 0 16,-12 6 3-16,-3-2 0 0,0-1-3 0,0-4 3 15,0 3 4-15,-4 1-1 0,-3 1 0 0,-2 4 3 16,-5 7 3-16,-5 3 2 0,-1 0 1 0,-2 3 3 15,-1 2-6-15,-1 2-3 0,1 1 0 0,-4 2-3 0,0 0 4 16,-2 14-3-16,-1-4 2 0,0 9 0 16,0 1-2-16,1 4 1 0,1 1 2 0,1 3-1 15,0-4 1-15,3 5-1 0,1-2-2 0,4-4 2 16,-2-4-3-16,1 0 1 0,2-5-5 0,3 3 1 0,3-5-1 16,1-2 0-16,2-3 1 0,1-4-5 15,3-3 3-15,-3-3-2 0,4-5 2 0,-4-1 0 16,7-8 3-16,-2-2 0 0,0-3 2 0,-1-4-4 15,-4-1 1-15,-2-2 3 0,-3 1 2 0,0-1 0 0,-5 1 1 16,0 2 0-16,-5 6 11 0,-3 0-8 16,2 4 10-16,-3 4 15 0,-3-2 0 0,3 6-2 15,-4-1-6-15,2 5-1 0,-3 0-8 0,-2 4 3 0,7 0-4 16,-13 4-3-16,7 3 0 0,0 4-1 0,-2 4 6 16,-1 3-4-16,1 5-6 0,3-4 1 0,4 6-1 15,-1 3-4-15,4-4 1 0,4-4-5 0,2 4 1 16,1-5-1-16,9-1-3 0,-5-2-5 0,3-4 2 15,1-4 3-15,5 1-2 0,4-4 3 0,-5-3 1 16,7-4-2-16,0-3 2 0,4-7-2 0,-1 0 3 16,-3-3 3-16,3-2 1 0,-1-4 1 0,0 1-4 15,-3 1 0-15,1-3 0 0,1 4 2 0,-1 0 3 16,3 1-3-16,-2 3 0 0,1 3 2 0,0 4 4 16,0 2-4-16,0 4 7 0,-3 1-5 0,-5 4-1 15,-4-1 6-15,-2 3 0 0,-5 2 2 0,-4 4 2 16,1 2 4-16,-6 1 3 0,0 4 7 0,-6 2 0 15,-2-3-3-15,-3 12 1 0,-3-6 0 0,-2 2-7 16,1-6 6-16,-1 1 2 0,3-4-7 0,-1-5 1 16,-2 3 2-16,1-8 3 0,3 3 16 0,-1-8 6 15,0 1-1-15,-1-3 5 0,1 0-3 0,2-3-1 0,1-5-2 16,0-2-7-16,3-6 4 0,1-2-11 16,4-9-3-16,2-1-3 0,7-3-8 15,5-3-4-15,8-13-28 0,8 1-29 0,9-3-39 0,15-14-32 0,-8 20-60 16,24-11-64-16,-19 20-79 0,25-11-691 15,-23 16 337-15,1 3 224 0</inkml:trace>
  <inkml:trace contextRef="#ctx0" brushRef="#br0" timeOffset="53355.12">20461 11553 36 0,'-1'-5'186'0,"0"3"-11"0,-2-2-7 0,3 4-18 16,-6-4-11-16,6 4-5 0,-14 8-3 16,5 1-9-16,-5 5-2 0,-4 6-3 0,-1 5 6 15,2 0-3-15,-1 7-6 0,-1 12-10 0,10-11-10 0,0 2-9 16,4-2-9-16,2 3-8 0,9-2-4 0,1-1-8 16,4 0 0-16,5-1-8 0,7-3 1 0,9 5-8 15,-1-10-1-15,1-4-5 0,13 5-3 0,4-5-1 16,1-6-3-16,0-6-7 0,1-4-1 0,1-2 1 15,-2-2-5-15,4-6 0 0,-4-2-4 0,-16-1 1 16,2-3-2-16,0-3-3 0,-3-2-4 0,-1-6 0 16,-1 0 0-16,6-11 3 0,-14 6-3 0,-3-1-1 15,-7 1 0-15,-3 1 1 0,-5 2 1 0,-5 7-5 16,-5-1 2-16,-5 5-5 0,-3 1 1 0,-5 1-2 16,0 4-3-16,-3 3-4 0,-7-1 3 0,0 4 1 15,-2 1-4-15,2 4 1 0,1 1-3 0,7-1 4 16,-1 3-2-16,2 1-7 0,6-3 6 15,3 1 0-15,-1 0-3 0,3 1-1 0,4-1-1 0,1 1 3 16,2-4-3-16,2 1 5 0,5 2-2 0,0-1 3 16,5-2 0-16,1 0-1 0,0-1 3 0,3 2 2 15,2 2 0-15,0-3-1 0,-4 1 6 0,1 1-7 0,5 0 6 16,-6 0-3-16,0 0 1 0,0 1 5 0,-2 0-4 16,2 2 2-16,-2 5 0 0,-1-6 1 0,0 5 2 15,-3-3-8-15,5 5 8 0,-1-2-1 16,-6 2-2-16,3-2 1 0,-1 0-2 0,-2 0-6 0,2-1-5 15,2-1-12-15,0-1-8 0,1 0 3 0,-1-3 4 16,0 0-1-16,-1-4 6 0,3-1 4 0,2-3 1 16,-3-4 3-16,2-2-7 0,0-7 8 0,3-7 5 15,-4-3-6-15,3-3 7 0,-3-5-4 0,4-15 5 16,-4 3 0-16,2 2 7 0,-8 8 1 16,4 2 5-16,-4 3 3 0,-1-3 10 0,-3 5 14 0,1 2 30 15,-2 10 9-15,1 0 16 0,0 7-2 0,-1 0-6 16,-1 4-11-16,1 0-8 0,0 3-7 0,0 3-8 15,0 0-2-15,3 13 2 0,-1 2-4 0,0 7 2 16,2 6-4-16,-2 4-4 0,4 4-2 0,-2 15-4 16,1 0-4-16,3 2-1 0,-2-2-1 0,-1 2-4 15,0-2-3-15,3-1 0 0,0 2 1 0,-1 1-5 16,4-1 2-16,-5-4-1 0,1-1-3 0,-1-12-6 16,-1-5 1-16,0-1-6 0,1-4-4 0,-2-9 0 0,-1-3 0 15,0-5-1-15,0-1-1 0,0-3 3 16,-1-5 1-16,-2 1-2 0,7-16-2 0,-2-2-1 15,1-9 6-15,3-5 3 0,0-14 0 16,0-2 2-16,1-3-9 0,-1 0 6 0,0 2-1 0,2 3 2 16,-3 12 1-16,1 3 4 0,-1 2-3 0,-1 5 2 0,0 4-2 15,-1 3-2-15,2 4 3 0,1 2-6 0,-3 4 0 16,3 0 2-16,-1 3-1 0,5 1 0 0,-2 2 1 16,2 4-2-16,-2-1 2 0,1 4-4 0,1 0 4 15,1 2-4-15,-3 4 4 0,0 0-1 16,0 1-2-16,-1 0-1 0,1 1-2 0,-4-3-2 0,3 2-1 15,-5-2-3-15,3-3-4 0,0 1 0 0,-3-4 2 16,1-1 1-16,1-1 0 0,-2-2-1 0,1-2 3 16,1-3 2-16,0-5 1 0,4-3 2 0,-2-4 2 15,2-1-2-15,0-6 3 0,0-2 1 0,-2 0-2 16,1 3 2-16,-6 1 2 0,0 5-3 0,-1 0 7 16,1 7 1-16,-4-2 5 0,1 5-6 0,1-1 4 15,-4 2-5-15,1 2-1 0,1 3-2 0,0 0-1 16,0 0 2-16,-5 11-1 0,1 0-1 0,2 6 2 15,-3 9-3-15,2 2 2 0,-2-2-2 0,1 0 1 16,0 4-5-16,3-1-1 0,5-2-4 0,-2-3 1 16,1-7-9-16,-1 1-6 0,4-3 0 0,-1-5 2 0,2-2 1 15,2-1 1-15,2-3 0 0,1-3 3 16,6-3-1-16,0-4 0 0,-3-5 5 0,7-7 3 16,0-2 0-16,-3-6 0 0,-1-3 4 15,0-4-2-15,5-12 5 0,-5-3-4 0,-3-4 6 0,0 1-5 16,-2-4 5-16,-1 0 0 0,-1 2 4 0,-2 2 1 0,1 1-1 15,-6 3 10-15,1 16 6 0,-1 2 20 0,-4 3 16 16,1 11 7-16,-1 2 12 0,3 2-6 0,-3 3-14 16,0 2-5-16,-3 3-8 0,3 3-4 0,0 0-3 15,-2 12-2-15,-5 4-4 0,6 3-3 0,-3 12-3 16,-1 5-3-16,1 13-1 0,3 2 5 16,0 3-5-16,1-2-10 0,1 3 9 0,4 1-13 0,3-5 8 15,1-1-5-15,-3 0 8 0,3-16-2 0,4-1-9 16,-3-3-6-16,3-2-5 0,0-4 0 0,-3-7-1 15,1-4-5-15,0-3-7 0,-2-3 9 0,3-2-2 16,-1-2 2-16,1-5-3 0,-1-4-8 0,0-3-12 16,4-6-9-16,-2-1-7 0,1-8-8 0,-5-3 5 15,0-6-1-15,0 0 0 0,-5-1 6 0,-3 0 0 0,2-1 0 16,-3 3 10-16,-3 0 4 0,-1 6-2 16,-3 0 9-16,-1 6 4 0,4 8 1 0,0 0 4 15,-2 2 0-15,-3 3-1 0,5 1 2 0,-1 3 1 0,1 1 4 16,4 2-4-16,0 0 4 0,-9 8 3 0,4-4-1 15,4 6 2-15,-2-1-3 0,2 4 3 0,1-2 1 16,0 2 0-16,0 0-1 0,4 1-3 16,-3 3 2-16,4-2 5 0,-1-1-4 0,0-3 4 15,-1 2-3-15,3-2 2 0,-1 5-3 0,1-6 3 0,-2 1 3 16,1-1-2-16,2-2-1 0,-1 4 0 0,-2-7 2 16,5 4-4-16,0-3 6 0,0-1 0 0,2-3 0 15,1-2 0-15,6-1 0 0,0-3 3 0,-1-1-4 16,1-3 2-16,0-1 3 0,1-3-2 0,3-4 3 15,-3-1 1-15,-1-4 0 0,0 0-2 0,1-4 0 16,-3 1 1-16,0-4-2 0,-2-3 8 0,0-1-3 16,-2-1 1-16,6-12 2 0,-7 0 3 15,-2 8-1-15,0-8-2 0,-6 10 6 0,0-1-1 0,0 1 15 16,-3 1 5-16,-4 3 11 0,4 2 4 0,-4 5 13 16,-1 6 11-16,0 4 1 0,1 3-11 0,1 1 4 15,1 5-22-15,-2 0-3 0,2 4-3 0,2 1-9 16,-3 10-2-16,-3 6-2 0,1 4-1 0,0 10-5 15,1 4 2-15,-3 12-5 0,2 1 3 0,3 5-5 0,4 0 2 16,0-1-2-16,-1 4-2 0,1-6-5 16,6 1 14-16,-1-1-13 0,7-3-3 0,-5-13-4 15,4 1 4-15,4-1-1 0,-2-2-3 0,5-3-7 0,0-3-3 16,3-1-16-16,-1-5-14 0,3-3-21 0,2-3-32 16,3-4-39-16,0-6-49 0,-3 0-46 15,4-6-41-15,-4-2-781 0,-7-4 349 0,-2-3 232 0</inkml:trace>
  <inkml:trace contextRef="#ctx0" brushRef="#br0" timeOffset="53513.25">22025 11523 62 0,'-30'-6'343'0,"9"1"-34"0,4 0-39 0,8 2-32 15,6 2-29-15,4-1-24 0,-1 2-28 0,24-5-36 16,12-4-39-16,20 0-46 0,10-1-51 0,27-10-61 15,3 4-82-15,-7-2-431 0,-1-3 197 0,-29 7 130 0</inkml:trace>
  <inkml:trace contextRef="#ctx0" brushRef="#br0" timeOffset="54660.24">24343 11314 9 0,'-2'-3'238'0,"2"3"-26"0,-13-3-13 0,2 3-23 15,-11 3-17-15,-9 0-12 0,-5 5-12 0,-2-1-14 16,-14 3-11-16,2-2-9 0,-4 2-6 0,2-5 3 16,16 0-2-16,-1-4-5 0,1 2 1 0,3-5-3 15,5 1 1-15,7-3 0 0,2-1-8 0,-1-3-5 16,6 3-5-16,1-6-5 0,3 1-5 0,2 0-6 15,5-1-6-15,2-1-7 0,6-5-3 0,3 2-5 0,3-2-3 16,9 0-2-16,5 0-1 0,2 2-3 16,1 0-1-16,0 5-5 0,3 2-2 0,2 3-1 0,2 2-3 15,-1 6 1-15,0 2-3 0,6 3 2 0,8 6-3 16,-12 3 1-16,9 6 1 0,-13-3-2 0,0 1 0 16,-4 4 1-16,6 10-4 0,-8 5 4 0,-10-8 1 15,3 11-3-15,-10-10 5 0,1 12-5 0,-5-10 0 16,0-1 0-16,-5 3-4 0,0-1 2 0,0 1-3 15,-2-3 4-15,0-3-7 0,-1-2 2 0,-1-5 3 16,1-5-5-16,2-6 0 0,-1-4 5 0,-1 3 0 16,2-7 1-16,-1 2 1 0,2-5-4 0,0-2 1 15,0 0 5-15,2-17-4 0,-1-1-2 0,4-10-2 16,-3-4 0-16,4-1 2 0,4-17-3 0,0 2 1 16,0 2 3-16,4 2-1 0,-3 13 7 0,0 1 3 15,-2 4 9-15,1 2-3 0,2 1-6 0,-3 7 8 16,-2 4-2-16,1 2-4 0,1 1-3 0,0 1 2 15,1 1-8-15,2 5-4 0,2 2 4 0,-1 0-3 16,4 2 4-16,1 5-1 0,0 2-2 0,3 6 0 0,-5-1 2 16,3 8-3-16,-2-1 2 0,-2 5-2 0,-2 2 2 15,-4-3 0-15,4 3-1 0,-5 0-1 16,-2-2 1-16,-1 0 5 0,1-6-8 0,-1 0-4 0,1-4 1 16,-3-4 1-16,1-2-1 0,-1-1-1 0,1-1 3 15,-1-5 0-15,1 1-1 0,-1-4-5 0,-3 0 7 16,11-12 0-16,-3 0-1 0,4-10 0 0,-2-7-1 15,1-1-4-15,3-2 4 0,-1 0 2 0,1 1-2 16,0-1 0-16,-1 3-1 0,-3 2 2 0,-1 9 13 16,0 1-6-16,-4 7 0 0,3-1-3 0,-3 2-2 15,0 1-1-15,1 4 0 0,-2 2 6 0,3 2-8 16,-2 0 1-16,1 2 0 0,2 2 0 0,0 7-3 16,1 1 3-16,0 3 1 0,-3 5-1 0,1 5 3 15,-1 3 2-15,-1 2-4 0,-3 2 2 0,2-1-2 16,1-2 1-16,-2 0-2 0,3 0-2 0,-2-2 2 15,-1-8-5-15,3-2 5 0,-3-8-4 0,4 2-1 16,0-2 3-16,0-4-3 0,2-3 4 0,1-3-1 16,2-1 3-16,-2-5-12 0,4-4 9 0,8-8 3 0,-5-4-5 15,0-4 2-15,-1-4-6 0,0 0 6 16,1-3 3-16,0 3 2 0,-5-1-5 0,5-1 5 16,-4 9-2-16,-3 6 5 0,-4 2 1 0,2 3-1 15,-3 1 0-15,-1 4-3 0,0 3 0 0,-2 1 1 16,1 0-8-16,-3 4 4 0,0 0 0 0,8 7 1 15,-6 2 3-15,2 3-4 0,-1 5-5 0,-1 7 10 16,1 3-2-16,2-1-1 0,-3 2-1 0,0 1-1 0,0 1 3 16,3-2-5-16,0-2 5 0,2 1-6 0,3-8 11 15,-1-3-10-15,3-1 3 0,1-5 0 0,2-1 3 16,2-3-1-16,-4-4 1 0,2-2-4 0,2-1 0 16,2-6 2-16,-1-1-1 0,0-2 2 0,5-8 0 15,-1-4-5-15,-4 2 0 0,0-3 0 0,-2-6 4 16,-2 3-1-16,-1-3-10 0,-3 0-11 0,-1 3 0 15,-4 3-24-15,-1 3-37 0,-4 3-45 0,0 5-47 16,-4 1-66-16,0 1-63 0,-1 0-718 0,0 3 340 16,0 5 226-16</inkml:trace>
  <inkml:trace contextRef="#ctx0" brushRef="#br0" timeOffset="54800.28">25911 11642 35 0,'5'2'188'0,"2"0"-16"0,-1-1-20 16,3-1-15-16,1 3-20 0,1-3-27 16,1-3-41-16,2 2-49 0,-1-2-63 0,1 0-230 15,-2-2 97-15,2-1 66 0</inkml:trace>
  <inkml:trace contextRef="#ctx0" brushRef="#br0" timeOffset="55375.41">26576 11073 2722 0,'9'-16'55'0,"-3"1"31"0,-1 3 11 0,-3 3-35 15,1 2-20-15,1 3-18 0,-4 1-6 0,0 3-3 16,0 0 0-16,6 12 0 0,-6-1 4 0,0 6 8 16,2 3-1-16,0 6 4 0,-2 3 4 0,4 2 1 15,-4-2 0-15,4 3-5 0,-3 4-2 0,3-1-3 16,-4 10-2-16,0 4-3 0,2-1-1 0,0-1-2 15,-1-1-4-15,4-14-5 0,0 1 3 0,3-5-9 16,1-2 3-16,5-3-7 0,-2-6 6 0,2-6-3 16,0-1-5-16,4-5 10 0,-2-5-8 0,6-3 1 15,4-7-2-15,0-3-4 0,-2-6 4 0,2-4 4 16,0-1-5-16,6-13 2 0,-9 8 0 0,-3-1 4 16,-2 3 4-16,0 2-2 0,-4 4 4 0,-3 6 1 0,-2-1-3 15,-1 6 3-15,-3 0 1 0,-1 3 1 0,1 1-1 16,-2 2-2-16,-1 0-2 0,-2 4 0 0,0 0 5 15,0 0 0-15,0 20-2 0,0-5 2 0,-2 9-3 16,-1 2 4-16,3 4-7 0,0 1 4 0,1 4 1 16,1-2 8-16,0 2-13 0,3-3 7 0,1 0-4 15,1-2-2-15,6-2-1 0,0-6-2 0,-2-5 4 16,2-5-5-16,0 1 4 0,3-4-1 16,4-4 0-16,-2-3-1 0,1-2 1 0,2-2 1 0,-3-3 5 15,7-9-3-15,0-1 5 0,-4-1-3 0,-1-4-4 16,2-5 2-16,-3-3 0 0,-1-3 4 0,0-1-2 15,-2 0 0-15,-2 1 9 0,-3 1 4 0,-4 5 22 16,0-2-4-16,-4 10 6 0,1 5-4 0,-4-1 6 16,0 1 4-16,-4 3-10 0,-2-1-3 0,2 1-6 15,-3 3 2-15,-1 0-11 0,-3 3 0 0,-8-1-2 16,2 1-5-16,-3 3-8 0,-4 6-6 0,-5-1-13 0,-2 0-29 16,0 6-46-16,-3-1-51 0,-2 2-66 0,2-3-94 15,-14 7-949-15,12-7 414 0,-3-2 278 16</inkml:trace>
  <inkml:trace contextRef="#ctx0" brushRef="#br0" timeOffset="55493.1">26223 11425 3283 0,'0'0'-17'16,"18"-13"9"-16,1 6-4 0,3 2 4 0,15-2-1 16,17-1-10-16,7-1-34 0,28 0-83 0,3-5-83 15,-32 7-715-15,3-4 310 0,-9-1 208 0</inkml:trace>
  <inkml:trace contextRef="#ctx0" brushRef="#br0" timeOffset="56574.77">16197 13315 185 0,'0'-8'216'0,"0"1"-23"15,0 4-25-15,0-1-17 0,0 4-13 0,0 0 1 16,0 0-6-16,5 19-2 0,-3-2-8 0,0 9-6 16,-2 6-6-16,0 3-5 0,-4 15-9 0,0 0-6 15,-2 4-8-15,-3 1-10 0,-2 1-6 0,-2 3-7 16,1-2-1-16,1 1-9 0,-4-1-5 0,2-2-4 16,0-3-1-16,-2-3-5 0,-2-3-2 0,8-15-4 15,3-2-1-15,-2-3-5 0,4-9-1 0,2 0-6 16,-1-5-1-16,3-6 0 0,-1 3 3 0,2-6-6 15,-1-3 1-15,0 0 5 0,9-15-9 0,0-4 1 16,0-10-3-16,10-14 1 0,0-3 0 0,3-5-2 0,2-4 2 16,3 1-1-16,1 3-1 0,2 2 4 15,0 7 9-15,2 3-1 0,-7 13-4 0,3 5 1 16,1-1-2-16,2 5-2 0,-1 5-5 0,5 5 3 16,-3 0-1-16,-4 5-1 0,-1 6-2 0,-7 1 0 0,-1 3 2 15,-2 2 0-15,-4 6 1 0,0 8-2 0,-7 7 2 16,-6-1 0-16,-4 4-2 0,-4 12 1 0,-7 0 0 15,-2 2-2-15,-4-4-1 0,-2-1-11 16,6-9 0-16,-5-3-1 0,2-2 3 0,2-1-1 0,0-2 0 16,0-5 2-16,6-4-1 0,0-2-4 0,4-6 7 15,0-1 2-15,0 0-2 0,5-2-2 0,-2-1 1 16,2-2 0-16,2 1 6 0,1-4-7 0,1 4-1 16,-1-4 1-16,11 0 2 0,2-3 0 0,3 0 2 15,7-4-2-15,5 2 0 0,3-4 1 16,1-1 3-16,2 0-3 0,-4-2 3 0,2 0-3 0,2-1 1 15,-3-1 0-15,1 1 3 0,-4 0-1 0,-3 0-2 16,2-3 4-16,-2 3-2 0,-9 1 0 0,7-5 3 16,-10 5 0-16,1-4-3 0,-1-2 2 0,-4 4 1 15,-3-3 2-15,-1-2-4 0,-3 4 4 0,-2-1 8 16,-3 6 5-16,-1-1 1 0,-3 0 5 0,-1 4 4 16,-1 2-4-16,-5 0-1 0,-4 2-2 0,-2 6 0 15,-1 4 2-15,-7 5 0 0,2 3-2 0,-2 2-2 16,4 3-2-16,1 1-6 0,5-2 4 0,3 5-6 15,-1-3-1-15,8-3 1 0,2-1-4 0,5 3 1 16,1-3 1-16,4 0-3 0,10 0-4 0,1 1-3 16,11 2-8-16,5-8-20 0,-1 5-41 0,5-2-62 15,3-2-72-15,13-3-73 0,2 1-668 0,-14-7 315 16,14-2 210-16</inkml:trace>
  <inkml:trace contextRef="#ctx0" brushRef="#br0" timeOffset="58865.24">17769 14103 171 0,'1'-2'262'0,"-1"2"-31"0,9-5-22 15,-5 0-21-15,1 2-19 0,4-4-15 0,1-2-15 16,6-1-11-16,5-9-15 0,2 1-11 0,2-3-10 15,2 0-11-15,-2-1-6 0,3-3-10 0,8-9-4 16,-9 10-10-16,-2-3-1 0,-2 3-1 0,-3-5-7 16,-1-1-7-16,-4 0-4 0,-4 0-1 0,-3-3-5 15,-3-1 0-15,-3 2-5 0,-4-1 1 0,-1 1 0 16,-3 5 19-16,-1 1 5 0,-3 8 3 0,2 1 14 16,-2 3-3-16,-1 5-7 0,1 3-3 0,1 0-7 15,-2 6-6-15,1 1-4 0,-2 7-2 0,-1 5-1 16,-2 8-5-16,-3 5-2 0,9 5-1 0,0 3-2 15,3 17-3-15,-2 1 1 0,8 3-1 0,0 4 3 0,9 23-1 16,1-25-7-16,-1 2 1 0,0 1-4 0,5 20 4 16,-1-24-3-16,2-4-2 0,2 3-1 15,-1 0 0-15,1 0-1 0,2-1 3 0,-2-1 0 16,-2 0-5-16,-1 0 2 0,-1-2-15 0,0-3 2 0,-7-13 2 16,-1-2-2-16,-5-1 2 0,3-3 0 0,-6-5-1 15,3-5 2-15,-5-9 18 0,0 3-16 16,0-7 1-16,0-1 1 0,-5-2-1 15,-2-3 2-15,3 0-1 0,-5-5-2 0,-2-7 4 0,-7-3-3 0,7 0 1 16,-4-6 3-16,2-3-4 0,1 0 2 0,3-1 0 16,0-2 1-16,5-2 2 0,-1 1-3 0,6-1 4 15,4 3 1-15,4-1-2 0,2 0 3 0,3 0 0 16,3 0-4-16,3-1 1 0,3 2-1 0,4 0 1 16,1-3 0-16,2 1-3 0,11-8-4 0,-3 2 13 15,-3 11-1-15,-5-6-11 0,7-7-1 16,-8 10 1-16,-2-1 1 0,1-1 1 15,0 3-1-15,-4 0-1 0,2 2 1 0,-1 3 3 0,-7 3-3 0,1 3 0 16,-2-1 1-16,-6 5 2 0,4 2 2 0,-3 0-5 16,-2 3 3-16,-1 0 1 0,-2 0-3 0,1 3 0 15,-3 2-2-15,0 0 2 0,0 0 2 0,0 0-1 16,-11 22-1-16,4-5-3 0,-6 8 7 0,3 4-5 16,-3 3 1-16,3-3 1 0,1 4 0 0,0-4-2 15,1 1 1-15,4-3 0 0,3-6-3 0,6-3 6 16,0-1-8-16,3-2-1 0,1-1 0 0,0-6 0 15,4 1-3-15,2-2 2 0,4-4 0 0,0-1 1 16,-1-4 2-16,-1-4 0 0,8-6-3 0,1-4 2 16,-2-2 2-16,-1-6 3 0,0-4 1 0,0-2-4 15,2-11 1-15,-10 12 1 0,0-2 5 0,-1 3 1 16,-2 0-2-16,0 4 6 0,-8 7 2 0,0-2-2 16,-1 7 7-16,-1 2 2 0,-2 0 2 0,2 5-4 15,-2-2-1-15,2 2-5 0,-2 5-1 0,0 0-5 16,0 0 11-16,0 0-5 0,-13 19-7 0,8-2 3 15,-4 8 0-15,0-1 0 0,4 0-3 0,-3 3-9 16,4-1-1-16,2-3-3 0,1-4-5 0,1 0-7 16,1-2-1-16,2 0-3 0,2-5-1 0,0-2 9 15,0-1-9-15,0-4 5 0,2-2 6 0,1-1-2 16,0-2 4-16,1-5 3 0,6-5 0 0,0-2 2 16,6-7 4-16,-3-6-2 0,4-1 3 0,0-1-1 15,-1-2 6-15,0 3-3 0,-1-3 1 0,1 5 5 16,-3 2 8-16,-1 3-9 0,-4 4-2 0,1 3 3 15,-1 2-4-15,-4 2 0 0,6 4 3 0,-3 2-2 16,2 2 0-16,-4 0-2 0,8 6 3 0,-5 0 0 16,1 3-1-16,-3 5 2 0,1-1 2 0,-1 4-4 15,-2 1 4-15,0 4-4 0,-5 6 4 0,2-4-3 16,-6 2 0-16,-5-1-5 0,2-4 1 0,-1 3 0 0,-1-6-4 16,-2-1-4-16,2-1 1 0,0-4 1 15,1-4-2-15,0 3 5 0,0-6 1 0,2-2-3 16,-1-1-1-16,3-2 1 0,0 0 5 0,0 0-1 15,4-22-4-15,0 6 2 0,9-7 3 0,0-3-1 16,-1-2 0-16,10-14 0 0,-7 14 3 0,3-2-1 0,4 1-2 16,0 0 5-16,-2 2-1 0,1 6 2 15,-5-2 1-15,-2 9-5 0,3 0 0 0,-4 4 6 16,1 1-4-16,2 2 2 0,-3 1-4 0,1 3 0 16,-1 2 3-16,1 2-3 0,3 5 2 0,-2 1 0 0,2 3 0 15,-2-1 1-15,0 1 1 0,0 4-5 16,2 4 3-16,-2-3-2 0,-2 1-3 0,1-3 0 0,3 8-6 15,-3-6-9-15,-2 0-11 0,4-1-22 16,-3 0-11-16,5 0-7 0,-3-5-11 0,3 2-2 0,0-4 11 16,0-2 9-16,-5-2-1 0,2-3 11 0,-2-1-1 15,3-1 7-15,-3-2 10 0,1-1 5 0,0-1 1 16,-1-3 8-16,1 2 0 0,1-5 5 0,-4 2 3 16,-2 0 6-16,-2 3 5 0,-1-3 4 0,-3 5 10 15,0-1 5-15,-2 0 6 0,-1 1 12 0,-4 1-6 16,0 2-2-16,4 2-2 0,-19 2 0 0,0 5-2 15,-7 5-2-15,2 3 3 0,-3 6-5 0,0 0-2 16,1 5-1-16,-9 8-4 0,12-5 5 0,4-3-6 16,0 0-1-16,2-1 1 0,7-4-3 0,1-3-3 15,2-4 0-15,6 1-4 0,-2-4 1 0,6 1-3 16,1-4 1-16,0-1 0 0,2-2-3 0,6-3-3 16,-1-2-4-16,6-5-4 0,2-4-1 0,7-6 4 15,-2-2 5-15,-1-7-1 0,1-3-1 0,3-14 0 16,-3-6 5-16,-1 5 4 0,-2-5 4 0,-3-2-2 15,-3-5 6-15,2 0 1 0,-6 2 1 0,3-4 1 16,-2 2 4-16,-1 1 7 0,-3 1 25 0,0 3 13 16,-5 13 35-16,1 4 14 0,0 5 12 0,-4 6 8 15,1 4 0-15,-1 6-7 0,0 2-24 0,3 1-1 16,-2 2-13-16,-1 3-12 0,0 3-4 0,0 0-5 16,-7 15-12-16,3 2 1 0,0 9-4 0,-1 2-9 15,1 3-5-15,0 5 0 0,1 13-5 16,2 2 2-16,4-4-13 0,1-1 4 0,-1-11 0 0,4 0 4 15,-1 2-15-15,6 7-6 0,-1-11-3 0,-2-4-13 16,5-2-4-16,4-1 4 0,-3-4-20 0,-2-6 2 16,10-3-5-16,-2-4-1 0,-5-6 6 0,14-3 7 15,-14 0 0-15,6-7 2 0,-3-2 8 0,4-6 0 16,0-3 0-16,-6-3 2 0,3-2 1 0,-3-5 0 16,-1 1 3-16,-3-1 3 0,0-1 4 0,-1 2-5 15,-6 1 4-15,-1 7 16 0,-3 3 4 0,0 5 7 16,-1-1 12-16,0 2-7 0,-5 2 0 0,3 1-6 15,-1 2-3-15,-2 0-1 0,4 5-7 0,-10-2-6 0,10 2 3 16,-16 9 20-16,1 1-8 0,5 4-17 0,-9 6 2 16,3 0-8-16,2 2-8 0,1 2-8 15,8-6-7-15,-1 2-9 0,2-2-12 0,4-1-7 16,4-1-4-16,4-1 4 0,-1-6 2 0,6-3-22 0,2 1 1 16,5-3-4-16,-1-1-12 0,4-6 5 15,3-2 9-15,4-4 6 0,-6-3 5 0,3-2 10 0,0-1 6 16,-3-5 4-16,2-4 6 0,-1 5 6 15,-3-2 6-15,1 1 4 0,1 1 5 0,-3 1 2 16,1 2 5-16,-9 4 1 0,-1 3 0 0,-2 3 2 0,3 0 1 16,-4 0-1-16,6 3 2 0,-3-1 0 15,2 4-3-15,-1-3 4 0,4 3-2 0,-2 4 1 0,2-1 2 16,1 0-2-16,0 1 2 0,-1 1-4 0,-2 0 4 16,4-1 1-16,-6 0-4 0,-1 0 4 0,-1-1-4 15,-3 1 3-15,-2-3-2 0,2 1 3 0,-1 1-3 16,0-1 2-16,-7-2 2 0,9 0 2 15,-9 0 1-15,9 0-3 0,-9 0 3 0,0 0 1 16,6-6-2-16,-3 2 1 0,-3 4-4 0,1-10 3 0,-1 5 5 16,0-2 12-16,-1 0 13 0,-3 2-1 0,-1-2 9 15,0 4-1-15,-3-4 9 0,-2 2 5 0,-3 1 22 16,3-1-14-16,-8 5-4 0,0 0-1 0,-1 5-9 16,2-1-1-16,-2 4 3 0,-8 9-13 0,2 0-3 15,3 2-3-15,-1 6-4 0,1 1-1 0,3 0-6 16,1 1 0-16,4 0-3 0,5 0-10 0,4 0-11 15,1-2-3-15,4-7-11 0,1 1-13 0,6-2-16 16,2-5-14-16,-2-3-16 0,6-3-15 0,5 0-11 16,-1-6-7-16,4-3 5 0,6-8 9 0,-2-1 10 15,0-5 9-15,0-5 11 0,-3-5 8 0,0 2 6 16,6-15 11-16,-10 10 9 0,6-15 5 0,-4 2 9 16,-4-3 5-16,1 0 10 0,-4 0 35 0,-4-1 9 15,1-5 14-15,-6 4 14 0,3-1 24 0,1 3 0 16,-5 13 17-16,4 3 19 0,-7 5 9 0,0 7 31 15,0 2-4-15,-2 7-17 0,2-3-13 0,-2 7-17 16,-1 5-17-16,3 0-11 0,0 0-8 0,-16 24 1 16,5-2-6-16,-3 5-4 0,1 4-6 0,1 1-12 15,-2 11-1-15,2-8-5 0,-1 10-6 0,5-8 2 16,2 6-10-16,-4 4-15 0,8-12-21 0,2-1-33 16,2-1-46-16,0 0-28 0,8-2-61 0,0-1-88 15,3-8-76-15,1-6-902 0,0-2 413 0,13-2 274 16</inkml:trace>
  <inkml:trace contextRef="#ctx0" brushRef="#br0" timeOffset="60280.86">22254 13583 85 0,'17'-44'149'0,"2"1"-12"0,-4-2-14 15,-2-2-13-15,1 1 2 0,-5 0 9 0,-1 0 1 0,-3-4-9 16,-4 1-11-16,-1-2-1 0,-1 3 5 16,-3 3 18-16,-4 14 14 0,2-1-4 0,-4 4 0 0,-2 4 11 15,3 7 10-15,-1 2-7 0,5 5-8 0,-3 1-17 16,3 2-14-16,-1 4-12 0,3 6-13 15,3-3-6-15,-7 17-8 0,5 9-8 0,2 6 0 16,4 21 2-16,6 27-10 0,-3-20-2 0,6 30-8 0,3-1 2 16,-7-2-8-16,5-2 4 0,-1 0-6 0,2-5-4 15,-2-23-4-15,5 28 5 0,-1-2-9 0,-5-25 3 16,6 22-6-16,-9-26-1 0,1 0-2 0,-2 2-1 16,-3-8-3-16,-5-2-7 0,0-10 1 0,0-1 1 15,-4-2-12-15,-1-6-2 0,1-8-2 0,0-1-1 16,1-5 3-16,-4-5 4 0,1-5-4 0,0 0-1 15,-4-6-5-15,0-4 2 0,-4-10 7 0,-2-5-7 16,0-10 5-16,-4-13-5 0,6-6 3 0,0-6 1 16,7-26 0-16,6 24-1 0,11-26-1 0,3 27 4 15,5 3 1-15,5 2-1 0,1 6 2 0,0 1 1 16,5 8-2-16,-9 12 3 0,3 1-1 0,0 2 0 16,1 5 0-16,-2 1-1 0,-4 5 7 0,0 3-9 15,1-2 1-15,-1 7-2 0,-1 2 0 0,0 2 4 16,-4 4-4-16,5 2 3 0,-2 5-4 0,0 3 2 0,-2 3 0 15,0 3 0-15,3 4 3 0,-2 2 2 0,-2-1-1 16,1 4-4-16,-2 0 8 0,-2 0-4 0,2-1 2 16,0-2-3-16,3-4-2 0,-3-5 0 15,2-2 0-15,-1-2-3 0,3-1 0 0,-2-6 1 0,4-2 1 16,0 0 0-16,1-7 2 0,-2-3 0 0,2 1-1 16,1-6-2-16,2-7 4 0,0-4 1 0,2 0 1 15,-3-4 0-15,-1-1-1 0,-1 0 2 0,-1-2-3 16,3 0 4-16,-5 0 1 0,-2 0-6 0,0 3 7 15,-5 1 1-15,-5 4 0 0,0 4-2 0,-5 2 5 16,-3 3-1-16,-3 2-5 0,-8 1-1 0,-13 4 1 16,-4 5-4-16,-5 5 2 0,-17 5-2 0,3 6-1 15,-4 5 1-15,8 3 2 0,2-3-4 0,13 1 3 16,5-1-3-16,5 1 0 0,2 0-5 0,8 3 4 16,5-2-8-16,3-3-2 0,8-1-3 0,3-3 2 15,0-1-2-15,7-3 0 0,4-4-3 0,4 0 1 16,9-4 0-16,1-4-6 0,2-3-6 0,-1-3-1 15,4-5 0-15,-1-3 3 0,0-3 5 0,6-5 4 16,1-7 2-16,-12 8-2 0,1-2 6 0,9-6 8 0,-13 7-3 16,0-1 3-16,-5 3 1 0,-5-1 2 15,-4 7 3-15,-4 1 1 0,-2 3 3 0,2 3 1 16,-5 0 9-16,2 2-11 0,-2-2 2 0,-4 4 0 16,3 1-6-16,-4 2 0 0,0 0-3 0,9 5 2 15,-8 3 2-15,2 0 0 0,-2 8-2 0,-1 1 4 16,-1 1-2-16,-2 2-1 0,3-3-1 0,0 7 0 15,-1-5-2-15,1-2 2 0,0-2 0 0,0-2-3 16,4 3-1-16,-2-7 0 0,2 1 2 0,1-3-3 0,3-3 3 16,-2-1 1-16,5-3 1 0,0-3 2 0,6-2 4 15,0-7-4-15,1 0 2 0,5-4 0 16,3-1-1-16,-1-2 3 0,-1 0 0 0,4-1-1 16,0 1 3-16,0 2 3 0,-3 1 6 0,2 0 3 0,-3 4 5 15,-5 5 2-15,-2 0 1 0,-4 4-6 0,6 2-2 16,0 2 3-16,-1 2 1 0,0 5 2 15,0-2-4-15,-3 5-2 0,1-2 2 0,-2 3-1 0,-3 2-2 16,3 0-2-16,-6-1 3 0,-5 3-4 0,0-5-2 16,1 4-2-16,-1-2 2 0,-6 3-1 0,3-3-1 15,-4 0 0-15,1-1 1 0,-4-1-2 0,3-3 4 16,-2 2 3-16,2-3 10 0,-1 0 15 0,2-4 23 16,2 1 1-16,-1-3 0 0,2-1-8 0,0 0-2 15,0 0-7-15,-7-15-2 0,8 8-7 0,1-5-7 16,4-5 3-16,3-8-11 0,1 0 4 0,3-3 8 15,2-1-14-15,5-2-7 0,1 0 4 0,9-8-1 16,-7 13-6-16,-1 1 0 0,1 1 8 16,-1 4-12-16,0 4 2 0,-4 6-1 0,-3 1-2 0,1 1 6 15,-2 5-10-15,-1 3 1 0,1 3 1 0,4 1 19 16,-1 4-24-16,0 2 0 0,1 2-8 0,4 6 6 16,-2 0 6-16,-1 1-7 0,-1-2 13 0,1 2-11 15,-1 1-4-15,0-1 5 0,0 1-1 0,0 1 1 16,-1-2 4-16,-8-4-9 0,4 0-14 0,0-1-31 0,0 3-23 15,-1-2-48-15,-3-1-67 0,1 1-88 16,-3-5-84-16,1-2-867 0,-3-2 410 0,0-3 272 16</inkml:trace>
  <inkml:trace contextRef="#ctx0" brushRef="#br0" timeOffset="62574.21">26047 13062 135 0,'-3'-2'248'16,"3"2"-27"-16,0 0-23 0,-23 12-22 0,9 3-18 15,-5 7-12-15,-3-1-15 0,4 5-12 0,-1 0-17 16,3 2-2-16,-2 1-14 0,4 4-11 0,0-1-4 16,5 0-2-16,2-2-11 0,2-1-9 0,5 1-4 15,5-4-4-15,3 0-2 0,2-7-5 0,8 1-2 16,3-3-6-16,3-1-1 0,5-3-3 0,-1-4-3 15,3-7-3-15,1 5-2 0,0-8 0 0,1-6-4 16,5-2 4-16,-6-5-7 0,0-5 0 0,9-8 0 16,-1-4 1-16,-5-4-3 0,-4-6 1 0,-4 2 1 15,-3-6-2-15,-4-1-1 0,-8 0 2 0,-3 13 5 16,-1-2 3-16,-7 1 13 0,-1 5 7 0,-4 3 8 16,-1 9 25-16,-5-1-6 0,-3 4-7 0,-5 2-4 15,0 7-2-15,-10 1-8 0,-2 3-6 0,-2 6-2 0,0 4-4 16,-4 4-1-16,4 2 1 0,2 4-10 15,4-1-3-15,0 3 2 0,6 0-4 0,3 3 1 16,8-7-2-16,5 2-3 0,3-1 0 0,4-1-5 16,5 0 2-16,4-3-4 0,4 1 0 0,8-3-3 0,6-1 1 15,6-5-1-15,4-5 0 0,11-2-6 0,-10-2 5 16,9-6-1-16,0-4 0 0,-1-6 4 0,-14 8-5 16,1-1 2-16,-4-1 4 0,-2-1-3 0,-6-1 2 15,-7 6 0-15,-3 0 3 0,-1 1 1 0,-4 4 1 16,-3 0 2-16,1 1 1 0,-3-1-5 0,-2 3 4 15,-2 1-3-15,0 0-1 0,0 0-2 16,0 0 3-16,-15 16-5 0,-2 0 0 0,-2 3 1 0,2 3 1 16,-2 3-2-16,1-1 0 0,2 2 3 0,3 0-4 15,5-6-6-15,5-3 0 0,1 0-3 0,4 1-2 16,4-4-2-16,1-2-3 0,8-2 1 0,2-2 0 16,10 0 2-16,4-5 3 0,1-3-5 0,0-3-2 15,1-6 2-15,2 0 3 0,0-8-1 0,10-7 5 16,-3-1 0-16,-11 5 1 0,-4-2 3 0,2-5-1 15,-5 0 3-15,-2 2 3 0,-1 1-3 0,-4 2 3 16,-4 7 5-16,0-1 13 0,-8 8 17 0,0-2 7 16,-1 3 3-16,0 2-4 0,-3-2-3 0,3 5-8 15,-4-1-8-15,0 3 1 0,0 0-3 0,-5 12-1 0,0-2-1 16,-4 7 0-16,0 2-3 0,0 7-1 0,-4 1-3 16,3 3 0-16,2 0-2 0,3 0-2 15,1-3-4-15,4 0-7 0,0-4-2 0,5-3-5 16,1-3-1-16,1-1 1 0,3-3-2 0,6-1-2 0,2-5 1 15,0-2 2-15,5-5 0 0,5-5 2 16,2-5 5-16,0-4-2 0,0-5 0 0,9-15 0 16,-2 0 2-16,-5-2 0 0,-5-3 2 0,-3-7-4 0,-1 2 8 15,-3-6-1-15,-2-4-1 0,0-1-1 0,-8-2 3 16,3-2 0-16,1-21-2 0,-5 22 3 0,1 0 3 16,-6 4 11-16,0 3 11 0,-3 5 17 15,-6 13 22-15,5 5 12 0,-4 3-4 0,-1 6 27 0,-1 2 3 16,1 6-11-16,-2 2-15 0,5 0-9 0,-1 3-14 15,-2 6-4-15,0 0 0 0,5 0-8 0,-13 15-4 16,4 11-2-16,-1 3-9 0,-5 15 6 0,4 8-2 16,1-3-8-16,5 4-4 0,1-3 5 0,7 2-11 15,-1-1 7-15,4 0-5 0,6 5-6 0,-3-1 3 16,4-3-2-16,2-4-6 0,2 2-5 0,1-4-9 0,-2-14-3 16,0 1-8-16,2-8 2 0,-2-1-3 15,5-3-5-15,-6-8 0 0,2-3 0 0,-2-3 5 16,4-3-3-16,0-5 6 0,-1-3-2 0,3-7-3 15,4-4 8-15,-1-5-4 0,0-3 4 0,-1-5 1 0,5-12 2 16,-3-2-1-16,-4-4 1 0,-6 14 7 0,0-2-3 16,-2 0 2-16,-4 4 4 0,4 1-3 0,-4 3 1 15,0 9 7-15,-3 2-3 0,-1 5-3 16,-1 1-6-16,-1 1 5 0,2 4-3 0,-1 2 0 0,-4 2 2 16,0 0-3-16,11 7 6 0,-5 3-10 0,3 3 7 15,-1 5-1-15,2 10 5 0,-1-2-3 16,0 4 3-16,1 2 1 0,-1 2 1 0,-4-1-1 0,7 1 0 15,-2-2-4-15,-3 0 2 0,0-6-7 0,3 0-5 16,-2-9 4-16,-3 0-2 0,2-7 3 0,-1-2 4 16,3 0-4-16,-4-3 2 0,3-4-2 0,0-2 7 15,3-4-4-15,0-3-1 0,5-3 2 0,2-13-1 16,3 2 0-16,-2-8 4 0,3 1-1 0,3-13 2 16,-1 1 2-16,-9 8-3 0,3 0 4 0,-4 0-5 15,0 3 3-15,-4 1 0 0,2 1 0 0,-3 6 1 16,-3 5 15-16,-2 5-1 0,-1 0 1 0,-1 4-1 15,2 1-2-15,-3 2-5 0,0 2-8 0,-1 3 4 16,0 0 1-16,0 0-3 0,-1 17 2 0,-4-6 2 16,3 10-1-16,-2 2-5 0,1 4 4 0,1 2 0 0,2-1-6 15,-2 1 4-15,4 2 0 0,0-7 2 16,3 3 5-16,4-1-6 0,1-4-4 0,1-7 3 16,5-2-2-16,8 3 1 0,3-3-7 0,0-4 4 0,5-5-4 15,1-1 0-15,1-5 5 0,-1-3-6 0,1-5 4 16,-2-2-1-16,4-4 1 0,-4-4-1 0,-1 0 6 15,6-11-4-15,-8 6-3 0,8-11 1 0,-5-2 3 16,-10 10-1-16,1-2 2 0,-3 0 1 0,0 2-2 16,-4 3 20-16,-3 2-11 0,-4 5-1 0,-3 4 9 15,-1 2 22-15,-1 0 3 0,-6 7-2 0,0 0-10 16,-4 1-2-16,-4 3-3 0,-9 6 4 0,-3 0-13 16,-8 9-4-16,-3 3-1 0,1 4 1 0,-9 7 1 15,-2 5 7-15,16-6-16 0,-1 13 6 0,4 0-5 16,3-9-19-16,8-2-15 0,3 7-5 0,6-7-17 15,3-2-3-15,1-1-7 0,5-8 1 0,-1-1-5 16,9-3-5-16,-4-6-3 0,5-1-9 0,6-2 6 16,7-5 8-16,0-5 10 0,2-7 4 0,3-3 6 15,-4-4 6-15,3-3 5 0,5-17 1 0,-2-2 11 16,-4 0 3-16,0-1 1 0,1-6 5 0,-4-5 8 16,0 3-4-16,-3-4 9 0,0-4 6 0,6-17 0 15,-12 20 4-15,-1 1 13 0,1 3 10 0,-2-2 22 0,-5 7 17 16,-1 15 5-16,-1 2 44 0,-4 2-13 0,-1 10-5 15,-4 3-16-15,4 3-14 0,-1 2-7 16,-3 7-9-16,1-3-7 0,-1 5-7 0,0 0 6 16,-5 20-9-16,-3 4-5 0,0 6-1 0,-2 2 2 0,1 15-8 15,-2 4-5-15,1-1 4 0,1 4-5 0,2-1 2 16,-3-5-6-16,4 0 15 0,3 1-15 0,3-14-8 16,5 2 6-16,3-3 1 0,5-2-4 0,3-3 0 15,6-3 2-15,5-1 2 0,2-6-10 0,2-2-4 16,4-5 0-16,-2-5 0 0,6-4-7 0,-7-6 10 15,1-2 6-15,1-4-7 0,-4-3-1 0,1-3 2 16,-2-4-1-16,-1-1 0 0,3-4-2 0,-3-2 3 16,-1 0-3-16,5-9 3 0,-11 6-4 0,-1 0 1 15,-2 5 1-15,-7-3 2 0,-3 10 14 0,-2 0-2 16,-3 5-1-16,-2 0 0 0,-2 4-4 0,0 2-3 16,-4 2-6-16,-3 4-3 0,-2 2 3 0,-7 6 3 15,-3 7-1-15,-3 4 2 0,1 2-1 0,-1 5 1 16,1 3 1-16,3-3-6 0,-3 15 5 0,8-12 3 0,0-4 2 15,3 5-2-15,2 0-10 0,3-1-1 0,3 0-11 16,4-5-10-16,3-4-28 0,1 4-11 16,3-5-16-16,-2-2-29 0,7-2-34 0,0-1-36 15,1-1-43-15,2-3-68 0,-4-4-916 0,-1-1 402 0,-2-3 268 16</inkml:trace>
  <inkml:trace contextRef="#ctx0" brushRef="#br0" timeOffset="62768.21">27616 12926 140 0,'-9'-4'315'0,"10"3"-41"0,-1 1-41 16,40-3-60-16,0 2-49 0,21-1-29 0,31-1-30 15,5-1-20-15,-5-1-34 0,6 3-47 0,1-1-70 16,-3-1-339-16,-30-2 149 0,-2 0 98 0</inkml:trace>
  <inkml:trace contextRef="#ctx0" brushRef="#br0" timeOffset="63991.56">16821 15876 42 0,'0'0'99'0,"0"0"-12"0,0 0-3 0,4-14-8 15,-3 5-9-15,2-1 1 0,-1-2-8 0,1-7 8 16,-1 1-2-16,-1-8 5 0,1-1-9 0,-2 1-4 16,2-6-6-16,-2 1-6 0,0-1 1 0,-2-14 22 15,0-1-6-15,1-1-6 0,0 13-1 0,-3-14 6 0,4 1 8 16,-2 13 0-16,0-1 20 0,2 3 13 15,0 1 3-15,0 2 5 0,0 4 13 0,0 9 4 16,-1 5-7-16,1 2-14 0,0 3-15 0,0 3-12 16,1 3-8-16,-1 1-6 0,7 12-5 0,-2 6-7 15,4 10-5-15,-2 5-5 0,6 17-2 0,-3 6-2 16,12 23 0-16,-12-21-8 0,8 23-3 0,-2 3-2 16,-5-25 0-16,2 22-4 0,-3-26-3 0,1 1 1 15,-2 1-4-15,1-6-5 0,1 4 2 0,-3-2 0 16,-2-7-2-16,-1-12-4 0,-2 3 0 0,-1-4-2 0,-2-2-25 15,0-3 3-15,-1-9 4 0,2-2-3 0,-2-5 6 16,0-5-2-16,-1 0 5 0,1-4 1 16,1-3-2-16,0 0-3 0,-9-22 1 0,4 3 1 15,0-10 1-15,-1-3-1 0,1-14 5 0,2 0-2 16,-1 0 0-16,4-3 2 0,1 13 2 0,5 0-5 16,2-10 3-16,0 12 0 0,6 1 8 15,0-4-8-15,5 6 3 0,8-7-5 0,-1 10 7 0,-1 1-2 16,6 4-1-16,-3 2 2 0,-1 3-2 0,0 3 5 15,-9 6-4-15,2 1 2 0,-10 4 0 0,4 1-3 16,-6 3 0-16,-3 1 3 0,3 3-1 0,-2 5-4 16,-5 2 4-16,-2 6-4 0,-4 10 3 0,0-2-1 0,-7 4 1 15,2 1-2-15,-4 0-3 0,1-1-3 16,-1 1-14-16,1-1-9 0,3 0-10 0,3-6-18 16,3-2-16-16,1-2-28 0,3-3-16 0,3 0-26 15,1-3-16-15,6 0-21 0,-3-4-21 0,1-2-455 16,1-6 218-16,5 2 148 0</inkml:trace>
  <inkml:trace contextRef="#ctx0" brushRef="#br0" timeOffset="65309.95">17608 15537 75 0,'-3'-17'209'0,"0"1"-13"0,-1 6-14 0,-1 2-4 15,-3 1-22-15,3 3-19 0,-7 2-11 0,2 4-9 16,0 4-12-16,-6 6-17 0,0 7-5 0,1 5-9 15,-1-1-8-15,7 6-9 0,-1-2-9 0,3 2-8 16,0 3-4-16,6-6-10 0,0-1-2 0,3-6-17 16,3 0 9-16,2-3-1 0,0-4-7 0,3 0 4 15,-1-4 0-15,4-1-6 0,3 1-2 0,-3-5 4 16,8-3-5-16,1 0 2 0,-2 0-1 0,8-4-1 16,-1 1 1-16,3-2-3 0,-4 2 2 0,-4 0 0 15,6 0 2-15,-9-1 1 0,3 2-4 0,-4 0 4 16,-1 0-2-16,1 1 2 0,-3 1-5 0,-2-1 3 15,6 0-2-15,-6-2 0 0,6 3 2 0,-3-1-4 16,2-1 0-16,-4 1 3 0,0-2 2 0,2 0-4 16,-2 0 2-16,1-3-2 0,2 1-2 15,-3-4 3-15,1-2 0 0,-1-2 2 0,0-3 1 0,0-5-2 16,-1-2 1-16,-2-4-5 0,-3-1 4 0,1-3 0 16,0-5-2-16,0-10 5 0,-5-2-3 0,-2 13 3 15,1 4-2-15,2-2 5 0,-5 7 5 0,0 6-5 16,-4 2 17-16,3 4 22 0,-3 4 3 0,-1-1-3 15,-1 3-6-15,-1 3-6 0,-2 2-5 16,4 1-5-16,-4 0-3 0,9 2-2 0,-20 5-3 0,10 1-1 16,-2-1-3-16,4 2-4 0,-1 1-1 0,4 0 3 15,0-2-2-15,0 3 0 0,5-1-5 0,2-2 0 16,1-1 0-16,6 4-1 0,0-5 2 0,1-1-1 16,10 2 0-16,1 0-2 0,6-2 4 0,0-1-6 15,2 1 3-15,2-1-5 0,0 3 4 0,-2-1 1 16,-1-2-1-16,-9 1 0 0,8 5 0 0,-8-3-1 15,3 2 1-15,-3-1 0 0,-3 2 2 0,1 0-2 16,0 0-3-16,-7 0 5 0,1 0-1 0,1 4-2 16,-4-5 1-16,0 3-1 0,-2-1 0 0,2 0 0 15,-3-2 6-15,-1 0-6 0,-1-3-4 0,1 1 5 16,0 0 0-16,-4-5 0 0,0 0 0 0,0 0-2 16,10-14 0-16,-6 1 1 0,1-5-3 0,0-8 3 15,-1-5 1-15,1-1 0 0,0-5-3 0,4-11 3 16,-2-2-6-16,-5-1 7 0,2-2 0 0,4-1 2 15,-2 1 2-15,-3 5 12 0,-3 12 16 0,0 2 8 16,-3 5 14-16,3 4 8 0,-1 7 9 0,-2 7 2 16,3 0-5-16,0 4-10 0,0 0-10 0,0 7-3 15,0 0-8-15,0 0-6 0,0 0-1 0,-6 32-3 16,6-4 1-16,-4 3 1 0,4 5-13 0,-1 11 2 16,-2-2-8-16,3-8 1 0,8 9 0 15,-2-11-1-15,1 2-6 0,3 11-3 0,0-13-11 16,7 8 0-16,-1-14-9 0,-1-2-6 0,2-1-5 15,3-7-4-15,1-2 1 0,-2-7 2 0,2-5 4 0,6-3 3 16,0-6 0-16,-2-2 0 0,2-5 2 0,0-4 5 16,0-7-2-16,-2 1 4 0,-4-6 0 15,0 5-2-15,-3-4 8 0,0 3 0 0,-1 1-1 16,-7 6 2-16,-1 2 1 0,-1-1 0 0,-1 5 0 0,-2 3 1 16,-1 0 1-16,-1 2-2 0,-1 1-2 0,1 0 3 15,-1 1-6-15,-2 3 1 0,0 0 2 0,0 0-1 16,0 0 2-16,3 16 3 0,-3-7-3 0,0 4 1 15,1-2-3-15,-1 0 6 0,3 3-6 0,-2 1-1 16,0-3 0-16,3-2-4 0,3 1 2 0,-1-3 0 16,3-2 1-16,1-1 0 0,0-2 0 0,4-2 1 15,-1-1-1-15,0-1 4 0,2 0 3 16,3-6-3-16,0 3 3 0,-1-1 5 0,-2-2-9 0,-2 2 1 16,-2 0 2-16,0-2-1 0,0 4 1 15,-5-1 1-15,0 1 1 0,-1 3-1 0,0-4 0 16,-5 4 1-16,0 0-1 0,14 2-2 0,-8 0 4 15,-4 5 3-15,1-1-2 0,3 5 5 0,2 6 13 16,-4 1-9-16,5 10 1 0,-2 1 1 0,1 2-4 16,5 3 1-16,-5-1 0 0,2 15 0 0,-1-14-1 0,5 9-3 15,-1-7 2-15,0 7 1 0,-1 6-2 0,-3-15-3 16,6 13 1-16,-2-2-1 0,3 0 3 16,-5-10 3-16,6 13-8 0,0 1 4 0,-6-15-1 15,3-2 1-15,-1 2-3 0,-4-1-1 0,2-4-1 16,-3-1-1-16,0-5 5 0,-3-6 1 0,-3 0-4 0,-2 2 4 15,0-7-3-15,0 0 0 0,-3-1 4 0,-1 0 12 16,-4-2-1-16,3-4 2 0,-8 2 9 0,0-2-10 16,-1 0-2-16,-5-5-1 0,-4 1 3 0,4-2-3 15,-2-4 1-15,1-3-1 0,-5 0-3 16,0-4 0-16,6 2 1 0,-4-7 3 0,1 0 1 16,8 2 0-16,3 1 3 0,-2-1-2 0,4 0-4 15,1 1-5-15,0-5-2 0,5-1 13 0,3 1-14 0,1 0 1 16,2 0 1-16,4 0-6 0,6-4 1 0,1-3 2 15,4 1 0-15,5 1-3 0,0-2-4 0,0 0-5 16,3 3-5-16,-2-2-20 0,1 1-27 16,-2 1-40-16,-5 1-48 0,-2-2-78 0,-7 6-88 15,-7-2-710-15,-6 1 340 0,-10-5 228 0</inkml:trace>
  <inkml:trace contextRef="#ctx0" brushRef="#br0" timeOffset="65475.12">18598 15375 3194 0,'-4'-26'-12'0,"2"2"-28"16,2-4 26-16,6 11 2 0,-1 3 3 0,8-2-2 15,13-5 4-15,7 0-2 0,23-7-2 0,31-11 2 16,1 7-3-16,6 6-4 0,-31 9-9 0,31-5-50 16,-32 12-67-16,29-4-89 0,-26 7-622 0,26-1 283 15,-31 6 190-15</inkml:trace>
  <inkml:trace contextRef="#ctx0" brushRef="#br0" timeOffset="65810.95">20703 14671 2104 0,'5'-29'19'0,"-2"3"-37"0,-3 9 27 16,-2 1 11-16,1 3-2 0,-2 4-13 0,0 3-3 16,-4 5 1-16,-4 0-2 0,-2 3 1 0,-10 13 6 15,-1 5 15-15,-2 4 8 0,-15 12 14 0,3 9 0 16,-1 2 1-16,-10 29-1 0,5-4 2 0,20-20-13 16,-2 2-1-16,9 1-2 0,1-1 1 0,4 2-2 15,5 2-4-15,8-1 2 0,3-2-2 0,5 1-1 16,0-5-6-16,10 1 4 0,3-5-1 0,2-2-7 15,3-1 3-15,5-4 1 0,5-1-3 0,5-6 15 16,4 2-1-16,4-6-6 0,4 0-2 0,4-3-8 0,0-4-15 16,7-5-31-16,-5-2-73 0,0-6-64 15,-6-6-62-15,1-4-582 0,-3-7 271 0,-17-1 182 16</inkml:trace>
  <inkml:trace contextRef="#ctx0" brushRef="#br0" timeOffset="66462.08">21466 15265 67 0,'1'-12'262'0,"3"2"-31"0,-3 0-28 16,-1 6-18-16,3 0-22 0,-2 2-13 0,-1 2 1 15,0 0-3-15,15 9-5 0,-8 1 4 0,-1 1-11 16,2 7-8-16,3 7-10 0,-3 5-11 0,2 1-5 16,-1 0-13-16,-1 1-9 0,-2 2-5 0,2-1-10 15,-3 0-5-15,-1 0-5 0,-2-3-7 0,2 1-8 16,-3-2 5-16,2-3-9 0,0-7-6 0,-1-3-5 15,-2-4 1-15,4-1 0 0,-4-4-1 0,0-3 2 16,0-1-7-16,0-3 2 0,0 0-1 0,-1-14-5 0,1-4 0 16,-3-8 1-16,3-5-10 0,0-16 3 15,3-4-1-15,-1-4-1 0,3-1 4 0,2-4-4 16,6-21-2-16,-5 29 3 0,4-4-3 0,4 0 5 16,-3 5-1-16,5 1 4 0,0 1 3 0,3 6 4 15,-2 13 10-15,1 1-7 0,10-10 2 0,-5 14-7 16,3 4 7-16,3 3 2 0,-2 3 2 0,1 1-4 15,2 7-4-15,-2-1-1 0,4 6-2 0,-4 2 0 16,1 5-1-16,-4 7-5 0,-3 2 3 0,-7 5-1 16,-2 3-6-16,-7 5 4 0,-8 4-4 0,-6 4 2 0,-3 0-2 15,-11 12-2-15,-3-2-3 0,-4-1 0 16,-6-2 0-16,2-5 1 0,-2-2 0 0,9-10-2 16,-2 0 2-16,6-4 0 0,-6-3 1 0,7-7-3 15,6-3 2-15,3-1-2 0,1-1 1 0,4-2 6 16,-1 0-3-16,3-2-9 0,3-2 6 0,0 0-4 0,13 1-2 15,-3-2 4-15,8-3-3 0,5 3 1 16,5-1 1-16,5-1-4 0,-2 6 6 16,5-2-1-16,0-1-3 0,2 0 0 0,-2 3 3 0,-2 5-1 15,1-6 4-15,-3 5-7 0,-4 1 2 0,-7-4 2 0,0 4-2 16,-3 0 0-16,-3 1 0 0,-5 0 5 16,-1-1 3-16,-5 1-4 0,-1 1 9 0,-6 5-7 15,-3 1-2-15,-6 1 4 0,-11 5 0 0,0 0-2 16,-1 1 0-16,-17 7 4 0,9-9-5 0,-12 6-3 15,-4 0 3-15,2-3 1 0,14-4-3 0,-1-1 10 0,2-2-17 16,5-1-1-16,2-3-2 0,8-4-27 0,-1-1-20 16,8-1-19-16,4-3-20 0,1 2-18 0,4-1-22 15,3-2-31-15,3-1-41 0,12 0-26 16,4-2-42-16,10-3-619 0,6-4 298 0,18-2 198 16</inkml:trace>
  <inkml:trace contextRef="#ctx0" brushRef="#br0" timeOffset="67420.16">22643 15458 63 0,'20'-25'162'16,"-3"1"38"-16,-5 2-4 0,-4 5-2 0,-1 1 5 0,-5-2 16 16,1 7 0-16,-3-3 0 0,-2 4-2 0,-3 0-12 15,-1 1-15-15,-4 2-16 0,-3 2-14 0,-9 1-15 16,-8 4-8-16,-6 5-20 0,-3 3-8 0,-14 8-10 16,3 2-10-16,5 5-10 0,3 3-4 15,9-5-7-15,7 1-7 0,3 2-6 0,-2-2-6 16,8 2-3-16,6-1-7 0,4-5-11 0,5 2-10 0,5-4-6 15,5-1 0-15,5-3 0 0,5 0-6 16,11-3-2-16,2-6 3 0,6-3-1 0,1-5 3 0,-1-2-11 16,14-8 4-16,-6-4-4 0,-12 0 1 15,13-7 7-15,-7-4-3 0,-7 7 4 0,-4 1-1 16,-2-3 6-16,1 3 1 0,-2 1 0 0,-5 1 8 0,-6 8 10 16,-1 2 15-16,-5 3 1 0,-2 3-6 0,0-1-1 15,-1-1-7-15,-2 3-6 0,0 1-4 16,-3 2-2-16,0 0-4 0,0 0 1 0,9 12-4 15,-11-1 5-15,-2 3-4 0,2 8 2 0,-3-3 2 16,-2 6-2-16,-3 1-3 0,4-2-5 0,1-4-4 0,-2 2-3 16,3-4-6-16,-1-1-20 0,4-4-12 0,0-2 1 15,1-3 0-15,1-1 4 0,0-2 1 0,3-2 7 16,-4-3 1-16,0 0 6 0,14-12 1 16,-1 1 3-16,1-2-1 0,5-12 3 0,2 2 7 0,-2-6 1 15,2 1 2-15,4-1 0 0,3-9-1 0,-4 10-6 16,-2-1 14-16,2 5 3 0,-5 1 4 0,-6 8 1 15,1-2-2-15,0 7-1 0,-4 0 1 0,-2 4-3 16,2 1 5-16,-1 0-9 0,0 3-2 0,-1 2 2 16,3 3-2-16,1 3 1 0,-4 2-4 0,3 5 5 15,-2 2 0-15,0 0 2 0,0 5-6 0,0 2 4 16,-1 6 2-16,-3-5 7 0,-3 3-8 0,3-2-5 16,-5-5 1-16,4-2-8 0,-4-2-5 0,3-5 0 15,-2 0 0-15,0-4 1 0,3-2 2 0,0-1 1 16,1-4 0-16,4-5 6 0,1-1-4 0,3-7-1 15,6-7 2-15,0-5 3 0,-1-3 4 0,0-4 2 16,6-7-1-16,-11 7-1 0,8-11 3 0,-5-4 1 16,2 0 6-16,-4 2-2 0,3-3 16 0,-4 0 4 15,-6 15 10-15,5-11 26 0,-7 11 8 0,1 4 21 16,-2 3 11-16,-3 4 14 0,2 7 6 0,-2 6-5 16,0 0-16-16,-2 5-12 0,2 1-13 0,-1 4-3 15,0 0-9-15,0 0-13 0,-2 13 3 0,-2 4-18 16,0 8 6-16,-2 6-4 0,-2 3-5 0,0 3-3 15,-3 11 2-15,-1 0-6 0,1-1-7 0,0 0 3 16,4-11-4-16,-3 8-4 0,2-8-3 0,2 10-8 16,1-11-5-16,2-3-17 0,6-4 3 0,-2-7-14 15,0-4-6-15,2-4 2 0,2-6 3 16,1 1 8-16,5-6-1 0,-1-3-10 0,11-8 16 0,1-5 5 16,-1-4-3-16,8-2 0 0,-1-4 7 0,0 0-3 15,3 0 3-15,7-7 5 0,-11 10-8 0,1 4 9 16,-1-3-3-16,0 4 0 0,-3 3 2 0,-7 5 0 15,-2 1 5-15,-3 0-3 0,-3 3-1 0,-1 1-3 16,-2 0 1-16,-1 3-3 0,-5 0 6 0,0 0-2 0,4 8 1 16,-6-1 8-16,0 3 3 0,-3 6-1 15,-6-1-3-15,-4 7 2 0,1 0-2 0,-4-1 2 16,9-4 3-16,-5 4-16 0,1-5 10 0,6 2 1 16,-1-4 2-16,0 2-5 0,5-6 1 0,1-1 0 0,2 2 0 15,5-2 2-15,-1-4 2 0,5 2 0 16,5-2-1-16,5-2 4 0,12-2-15 0,2-3 7 15,7-1 3-15,15-4-10 0,2-2-20 0,6-1-34 16,-3-2-54-16,-4-3-42 0,-2 6-52 0,-2-3-79 0,-1-5-83 16,-19 0-975-16,4-3 447 0,4-6 298 15</inkml:trace>
  <inkml:trace contextRef="#ctx0" brushRef="#br0" timeOffset="67675.25">24738 14551 2822 0,'0'-35'6'0,"0"3"92"15,-1 7 17-15,1 8-27 0,0 5-30 0,0 2-19 0,0 3-13 16,1 1-7-16,-1 4 1 0,0 2 14 0,0 14 40 16,0-3 16-16,0 16 22 0,-1 7 7 15,-3 18 21-15,0 5 3 0,-6 2 7 0,1 22-7 0,0 3 0 16,-1-29 6-16,1 3-11 0,-13 21-5 0,10-22-11 16,-4-1-9-16,-6 24-11 0,6-20-8 15,-10 25-8-15,7-27-8 0,3-2-7 0,-6 24-7 16,5-27-6-16,-1-2-8 0,2 2-6 0,-1-7-14 0,4 2-29 15,-2-2-27-15,7-12-58 0,3-2-40 0,-1-2-64 16,2 0-55-16,2-10-67 0,6-3-71 16,0-8-1091-16,1-4 490 0,6-3 328 0</inkml:trace>
  <inkml:trace contextRef="#ctx0" brushRef="#br0" timeOffset="68043.33">25080 15129 2618 0,'19'-27'73'0,"-4"1"54"15,-5 9-44-15,-1 2-38 0,-1 7-17 16,-3-2-12-16,1 6-3 0,-1 2-1 0,-5 2 9 0,0 0 14 16,7 7 20-16,-6 3 9 0,-1 3 14 0,0 3-7 15,-4 10 5-15,4 1-20 0,-4-1-5 0,-1 4-3 16,0 3 0-16,-4-1-5 0,2 3-7 0,-4 10 5 16,-3-11-4-16,3 2-8 0,-3-7 0 15,2 0-5-15,-2 0 0 0,3-4-3 0,0-8-4 0,3-3-3 16,1-4 2-16,2-3-1 0,1-3-2 0,-2-3-3 15,6-1-8-15,-10-10 0 0,3-5 1 0,-2-3-2 16,-1-12-3-16,5-5 1 0,0-10 12 0,2-3-13 16,2-1 2-16,2-4-3 0,3-1 6 0,3 0-1 15,3-2 1-15,4 2-3 0,4 2 3 0,1 3 3 16,4 2-1-16,6 4 2 0,-8 14-5 0,2-2 1 16,2 7 2-16,1 2-1 0,1 2 4 15,2 5-5-15,2-1 2 0,3 5-1 0,-1 3-3 16,4 0 2-16,2 7-1 0,-2 1 0 0,0 4-8 15,2 1-8-15,-2 2-28 0,-5 4-35 0,-2-1-44 0,-7 3-51 16,-9 2-52-16,1 7-53 0,-8-4-769 0,-6 2 348 16,-6 4 234-16</inkml:trace>
  <inkml:trace contextRef="#ctx0" brushRef="#br0" timeOffset="68178.82">25184 15100 36 0,'-14'3'245'0,"5"-2"-23"0,0 0-23 16,4-1-20-16,0 2-19 0,5-2-13 0,0 0-15 15,0 0-9-15,22-3-14 0,-7 3-10 0,15-4-11 16,0 1-9-16,7 1-7 0,13-2-19 0,5-1-34 16,4-2-38-16,0-1-66 0,-2-1-59 0,-6-6-428 15,0 2 190-15,-2-5 128 0</inkml:trace>
  <inkml:trace contextRef="#ctx0" brushRef="#br0" timeOffset="68392.83">26134 14725 266 0,'2'-5'299'0,"2"2"-31"0,0-3-20 0,5-1-26 15,2 0-19-15,0 3-14 0,8-3-13 0,8 0-16 16,3 2-15-16,5-1-11 0,3 2-15 0,16 2-12 16,3-5-11-16,-2 6-11 0,3-1-12 0,-7 1-6 15,5-3-16-15,-19 2-14 0,1-1-15 0,-6 2-55 16,-4-3-44-16,-12 3-38 0,-5-2-40 0,-2 3-40 15,-6-3-21-15,-3 3-510 0,0 0 242 0,-17-2 162 16</inkml:trace>
  <inkml:trace contextRef="#ctx0" brushRef="#br0" timeOffset="68576">26674 14630 528 0,'-31'-1'11'0,"3"-2"31"0,7 2 14 15,2 0 37-15,6-3 16 0,1 2 12 0,1 0 0 16,3 0-3-16,0 2-14 0,3 0-9 0,5 0-9 16,-11 5 5-16,2 0 0 0,1 4 1 0,-3 3 2 15,-1 1 5-15,3 4-9 0,-5 5 11 0,4 3 4 16,-7 3 4-16,7 0-10 0,-4 2-3 0,3 1-9 15,0 0-9-15,0 1-6 0,2 2-8 0,1-3-5 16,-2 2-4-16,0 1-6 0,2 1-4 0,-1-2-5 16,-4 0-13-16,-3 11-26 0,3-10-28 0,-4 12-36 15,1 0-44-15,0-11-42 0,-1-4-32 0,2-2-39 16,0 0-575-16,-3-4 265 0,3-6 178 0</inkml:trace>
  <inkml:trace contextRef="#ctx0" brushRef="#br0" timeOffset="68732.33">26052 15519 11 0,'-9'-4'144'0,"0"0"28"16,0 0 30-16,4-4-6 0,-3 3 20 0,3 1 14 15,1-4 7-15,-1 2 0 0,1-2-16 0,4 2-7 16,0-1-20-16,4 0-3 0,3 0-19 0,3-1 2 16,6-1-30-16,4 0-5 0,10-2-15 0,2-1-6 15,4 0-11-15,15 5-10 0,0-5-11 0,8 1-2 16,-3 3-25-16,4-2-21 0,0-2-37 0,5 3-34 16,-3-2-49-16,0 2-63 0,0-6-61 0,-3 1-72 15,-7-5-744-15,-1 0 340 0,0-1 228 0</inkml:trace>
  <inkml:trace contextRef="#ctx0" brushRef="#br0" timeOffset="68959.77">27483 14512 193 0,'0'0'243'0,"10"13"5"0,-5-2 9 0,3 14 15 15,-3 4 15-15,4 2 6 0,-8 5 11 0,3 11-5 16,-4 3 0-16,-5 1-16 0,-4 3-5 15,0 2-15-15,-4-5-5 0,-4-1-12 0,-5 4-15 0,-2-4-13 16,-2 2-20-16,-10-1-17 0,-14 23-17 0,-6-5-12 16,-5-6-12-16,-7 1-14 0,-9-3-14 15,-3-2-21-15,-10-3-51 0,-2 0-66 0,-3-6-100 16,-8-1-147-16,1-3-163 0,-4-7-1169 0,-4-4 535 0,-5-10 356 16</inkml:trace>
  <inkml:trace contextRef="#ctx0" brushRef="#br0" timeOffset="70686.52">8644 4899 13 0,'0'-5'134'0,"-3"1"-11"0,3-1-22 16,0 5 1-16,-1-4-9 0,1 4-14 0,0 0 4 0,0 0-12 15,0 0-3-15,4 15-10 0,1-4 2 0,-4 0 1 16,6 7 2-16,-3 0-1 0,1 2-3 15,1-2-6-15,2 7-7 0,-3-6-1 0,0-1 4 16,4-1-16-16,-4 0 5 0,4-2 5 0,0-2-4 0,2-1 4 16,-2-2 2-16,2-5 3 0,1 2 6 0,6-4 5 15,11-6 5-15,1-5-2 0,8 0 6 0,15-12 5 16,-1 1 10-16,7-7 0 0,27-12 2 0,-7-2-14 16,0 0-5-16,-21 10-2 0,20-18-9 0,-21 17-3 15,-2 0-8-15,1-2-5 0,-4-3-3 0,-1 0-2 16,-3 1-7-16,-7 1-3 0,-3 3 0 0,-12 9-3 15,-2-1-4-15,0 3 3 0,-2 0-4 0,-10 10-3 16,-1-4 0-16,-2 5-3 0,-3 4-7 0,-2 0-14 16,0 1-29-16,-1 0-47 0,-2 2-62 0,-1 2-62 15,0 0-621-15,0 0 278 0,-13 15 184 0</inkml:trace>
  <inkml:trace contextRef="#ctx0" brushRef="#br0" timeOffset="71692.42">7963 10848 225 0,'-4'-12'260'0,"0"2"-15"16,3 1-21-16,1 2-18 0,-3 2-27 0,2 0-16 16,1 2-15-16,0 3-15 0,0 0-9 0,0 0-15 15,-4 14-10-15,4-3-10 0,4 6-4 0,-3 0-8 16,3 7-8-16,4 4-4 0,-2-2-3 0,3 0-8 16,0 0-3-16,4 1-6 0,-3-1-4 0,-2-1-4 15,7 0 2-15,-2-4-9 0,-4-5-1 0,8 0-3 0,-5-2-4 16,5-2 0-16,1-1 0 0,1-5-1 15,9-2-2-15,4-3 1 0,8-8-3 0,13-11 5 16,7-4-5-16,27-21-1 0,1-5-1 0,3-1-3 16,0-6 2-16,0-8-1 0,-2 2 1 0,4 1-3 0,-5-3 2 15,4 5 7-15,-5 3-11 0,-6 1 7 0,-6 6-5 16,-22 16 2-16,-6 1 2 0,0 3 2 0,-16 7-3 16,-4 7-2-16,-9 1-1 0,-4 4 6 15,-3 1 9-15,-4 2 11 0,-1 3 7 0,0-1 8 0,-1-2 2 16,-1 4-3-16,0-1-3 0,-3 1 0 0,-1 2-9 15,6-4-3-15,-6 4-6 0,2-3-1 16,-2 3-8-16,0 0-3 0,0 0-9 0,0 0-20 0,0 0-32 16,0 0-29-16,0 0-32 0,-18 9-40 0,8-4-33 15,-3 5-45-15,0-1-52 0,-6 1-678 0,0 1 318 16,-6-1 210-16</inkml:trace>
  <inkml:trace contextRef="#ctx0" brushRef="#br0" timeOffset="72908.77">7970 2934 182 0,'-7'-5'198'0,"1"1"-21"0,3 0-11 16,-1 2-19-16,-1-3-18 0,4 3-14 0,1 2-11 15,-5-4-12-15,5 4-7 0,0 0-8 0,0 0 8 16,0 0-2-16,11 18-9 0,-6-7 5 0,4 6-5 16,4 6-6-16,0 3 2 0,2 4-3 0,-2-1-2 15,1 3-5-15,-1 1-2 0,3-1-5 0,-2-3-4 16,-1 0-4-16,2 4-4 0,1-3-4 0,-2-5-3 16,1 0-4-16,-2-8-5 0,5 0 0 0,-3-2-1 15,-2-2-1-15,2-1 2 0,1-3 0 0,3-4 4 16,8-2 9-16,5-7-1 0,3-5 3 0,15-10-4 15,5-7-1-15,24-18 3 0,4-3-1 0,2-3 3 16,3-3-4-16,-2 0 1 0,1-2 0 16,5-3-8-16,2 5 11 0,3 0-12 0,-1-2 0 0,-5 6 1 15,-2-2-26-15,-6 8 8 0,-4 4-4 0,-25 8-4 16,1 1 4-16,-5 2 5 0,0 4-5 0,-3 2-2 16,-15 3 3-16,-9 6 11 0,-3 1-7 0,-5 5 2 15,-4 0 2-15,1 2 9 0,-6 0 14 0,1 3 10 16,-3-1-5-16,1 1-4 0,-1 1-4 0,-4 1-10 15,4-3-4-15,-4 3-24 0,0 0-36 0,0 0-59 16,0 0-69-16,-18 9-86 0,3 0-793 0,2 4 347 16,-6-2 234-16</inkml:trace>
  <inkml:trace contextRef="#ctx0" brushRef="#br0" timeOffset="77186.5">3770 14382 115 0,'-2'-6'171'16,"-2"2"-27"-16,3 1-8 0,1 3-10 0,0 0-14 15,0 0 6-15,-5 17-7 0,3-5 2 0,2 1-6 16,0 4-5-16,2 7-5 0,-2 4-12 0,1 4-2 16,0 1-10-16,0 0-5 0,-2 1-8 0,2 13-7 15,-3-10-2-15,-1 9-3 0,2-10-7 0,1 10 8 16,-1-12-1-16,1 0-8 0,0 2-2 0,-2-5-5 16,4-2-3-16,-1-1-3 0,0-7-2 0,2-4-4 15,-1-5 2-15,1 0-6 0,0-4 0 0,-1-2 2 16,2-3-2-16,0-3 7 0,-4 0-7 0,9-7-3 15,-4-6 0-15,0-5-1 0,1-14 1 0,0-2-3 0,2-12-2 16,-4-3-1-16,0-4 8 0,0 1-5 16,-2-6 2-16,2 1 2 0,3 2-1 0,-5 4 4 15,5 0 6-15,-1 15-4 0,0 2 8 0,3 2-1 16,0 1 1-16,-1 4-3 0,1 3-1 0,1 9 1 16,-2 4-9-16,-3 2 1 0,4 1-3 0,1 3-2 15,3 2-1-15,-1 3-3 0,7 3 1 0,1 4 0 16,0 3-4-16,2 4 2 0,1 6-1 0,0 4-2 15,-2 0 1-15,-5 5-3 0,1 5 3 0,-8 0-2 16,-2 18 5-16,-7 0-3 0,-6-3-4 0,-3 1 3 16,-5 1-2-16,0-2 3 0,-5-3-4 0,1-1-6 15,-4-2 5-15,6-13-3 0,-2-1-2 0,1-3-6 0,5-9-3 16,1 1 0-16,2-7 5 0,1-1 1 16,2-2 2-16,0-2 0 0,2 1 3 0,0-3 1 15,1 0 5-15,2-1-1 0,-1-1 0 0,2-2 2 16,-3 5-1-16,3-5 5 0,-1 3-2 0,1-3-1 15,0 0 0-15,0 0-1 0,-2 4 1 0,2-4-3 16,0 0-3-16,0 0 0 0,0 0 0 0,0 0-2 16,15-7 3-16,-6 4-1 0,1-1 4 15,0 1-5-15,3-1 3 0,-2-2 0 0,5 0-1 0,-2 1-2 16,-4 1 2-16,3-2-1 0,2-1 2 0,3-1 1 16,-4 1 0-16,4-3 1 0,-4 3-1 0,1-5-1 0,-1 0 7 15,4-1-8-15,-4 0-1 0,7-5 0 16,-7 4 3-16,0 0-1 0,-1 1 1 0,-1 1 1 15,-3 3-1-15,-1-2 0 0,2 4 0 0,-5-1 1 16,-1 2-1-16,-3 3 1 0,3-2-1 0,-1 1-3 16,-2 1 3-16,-1 3-7 0,0 0 4 0,0 0-3 0,0 0 0 15,0 0 4-15,0 11-2 0,0-3-4 16,-4 0 0-16,4 4-8 0,-1-2-7 0,1 2-9 16,1 0-3-16,3 1 2 0,0-2-9 0,1-4 1 15,5 3 2-15,-1-5 0 0,5 1 3 0,-2-2 2 16,1-2 5-16,6-4 3 0,0-2 1 0,0-2 3 15,0-2 1-15,5-5 7 0,-3-3-4 16,2-2 3-16,-5-2 2 0,0 1 3 0,-1-6-1 0,-1 3 5 16,-2-2 10-16,-1 3 2 0,1-1 11 0,-5 4 6 15,-2 0 3-15,3 2 0 0,0 0 2 0,-4 1-1 16,0 6-1-16,1 1-2 0,-1 1-5 0,0 3 1 0,1 1 0 16,-1 1 2-16,3 2-6 0,4 0 3 15,1 5-6-15,-4 2 0 0,6 2-1 0,-1 1-1 16,-2 6 0-16,-1 1-3 0,-1-1-1 0,5 5 5 15,-7 3-6-15,-1 0 1 0,-4 1 1 0,-2 2-1 16,-2 1-1-16,-2-3-12 0,-3 4-21 0,-3 0-32 0,-5-3-38 16,2-2-67-16,-1-8-55 0,-7 4-572 15,5-10 263-15,-4-4 174 0</inkml:trace>
  <inkml:trace contextRef="#ctx0" brushRef="#br0" timeOffset="77320.16">4167 14436 44 0,'1'-11'203'0,"4"4"-27"16,4-3-23-16,2 7-27 0,8 1-27 0,3 3-22 15,10 3-23-15,0 3-31 0,5 5-41 0,9 6-64 16,-9-2-203-16,13 6 95 0,-4 2 62 0</inkml:trace>
  <inkml:trace contextRef="#ctx0" brushRef="#br0" timeOffset="79312.64">5142 14676 1705 0,'0'-26'58'16,"-2"10"76"-16,-3 0-42 0,-1 0 2 0,-2 5-34 0,-2 2-18 16,-3-1-13-16,1 5-5 0,-7 2-7 15,0 4 5-15,-1 4-2 0,-7 6-3 0,0 7 0 0,-1-1-3 16,2 8 1-16,4 1 0 0,0 3-6 15,5 0 3-15,-1 3-2 0,8-1-5 0,2-1 2 16,6 2-3-16,3-3-4 0,4-1-1 0,4-2-2 16,6-4-6-16,2-1 1 0,7-4-6 0,-1-5 0 15,4-1 0-15,1-4-3 0,-1-3 12 0,1-4-9 0,-1-4 5 16,0-3 1-16,0-1-1 0,0-6 6 0,-1-4-4 16,0 0 0-16,-2-3 2 0,-2-1 2 15,1-6 5-15,-3 5 5 0,-2 2 1 0,-1 0 5 16,-7 6 5-16,0 1 11 0,-2 4 13 0,-3-2 12 0,0 4 9 15,-1-1 5-15,-3 6-6 0,2 0-7 0,-2-3-7 16,2 5-5-16,-3 1-7 0,0 0 1 0,0 0-8 16,-4 21-4-16,1-9 0 0,2 6-5 15,-1-1-3-15,2 10-6 0,-3 0-5 0,3-7-12 16,1 1-2-16,3-2-13 0,0-2-6 0,2 0-7 0,-1-3-5 16,4-3-2-16,-1-2 4 0,6-4 5 0,-5 0-4 15,5-3 4-15,0-5-2 0,4-2 5 0,-3-2-1 16,3-5 3-16,1-7 4 0,-1-2 6 0,1-7-1 15,-6 3 3-15,0-3 3 0,-3-2 3 0,-1 0 4 16,-1-3-1-16,-3-4 4 0,0 3 11 0,-4 2 9 16,-2 1 14-16,-3 2 28 0,2 0 6 0,-6 13 9 15,0-2 2-15,-1 4 9 0,-3 1-8 0,3 6-6 16,-4 2-9-16,-4 3-7 0,-1 2-10 0,-1 2-2 16,-5 10-5-16,-3 2-5 0,7 4-1 0,-1 6-2 15,3 0-4-15,4 1-6 0,2-1-2 0,3 2-10 16,6 0-8-16,8 1-4 0,0-3-10 0,3-7-9 15,7 5-6-15,4-5-7 0,-3-2-6 16,3-5-8-16,8 1-7 0,-8-7-7 0,12 0-8 0,-2-6 5 16,0-4 4-16,-1-5 9 0,2-2 4 0,-2-1 8 15,0-2 8-15,1-5 0 0,-6-1 5 0,1-2 3 16,-1-2 4-16,-4 6 8 0,-4-1 2 0,-4 5 11 16,-2 3 17-16,-1 1 11 0,-4 2 1 0,2 2-1 15,-3 2 7-15,1-1-2 0,-3 3 2 0,0 0-9 16,2 0-5-16,-3 4-3 0,0 0-3 0,0 0-2 15,0 14 2-15,-4 3-1 0,0-1-4 0,3 1 2 16,-2 3-1-16,1 6-3 0,-1-1-2 0,8-4 1 16,-2-2-6-16,3-1-3 0,2 2-4 0,1-4-4 15,5-2-4-15,-4 1-4 0,-2-5-4 0,5-3 3 16,-2-2 1-16,2 0 3 0,0-4 4 0,1-2 5 16,1-4-5-16,4-3 5 0,-6-4-2 0,6-6 0 15,-1-2 3-15,-4-1 2 0,0-2 2 0,0-1 0 16,-4-2 11-16,-2 1 4 0,1 8 9 0,-3 0 12 15,1 0-3-15,-3 3-1 0,1 2 9 0,-3 0 14 16,1 5-3-16,-3 2-5 0,4-1-3 0,-4 2-11 16,3 2-6-16,-3 2-3 0,0 0-5 0,0 0 1 15,3 12-1-15,-2-3-2 0,-1 3-8 0,3 5-6 16,-2 2-15-16,2 1-15 0,-1-2-14 0,2 7-10 16,1-1-17-16,3-8-5 0,-2 0 0 0,2-3 3 15,1-3 8-15,1-4 4 0,0-1 11 0,4-3 0 16,-2-1 6-16,1-4 6 0,2-4 4 0,-1-2 1 15,3-6 6-15,-3 0 4 0,5-8 5 0,-4-2 6 0,3 4 8 16,0-1 19-16,-4-1 11 0,-1 9 1 16,-3-3 2-16,3 3 4 0,1 1-2 15,-4 1-1-15,5 5-2 16,-3 0-2-16,1 3 3 0,2 0-2 0,4 1-4 0,-2 1 0 0,3 4 0 0,-2 1-2 16,0 2-5-16,-2 4-2 0,-3 1 0 0,-1 0-2 0,-2 3-1 15,-5 1-2-15,0 0 3 0,-1 3-4 16,-5 7 0-16,1-7 1 0,-4 1-3 0,-1-1-1 15,-5-1-3-15,2-1 2 0,3-3-1 0,-5-4 0 16,2 1 4-16,3-4 0 0,0-2 0 0,1-1 2 0,4-2-6 16,0 0 2-16,-12-9 0 0,8 0-4 15,1-2 1-15,4-7 0 0,2-8-1 0,0-2 2 16,5 0-2-16,0 0 1 0,4-2 1 0,0-1-4 16,1 2 0-16,1 1 3 0,-1 2-1 0,2 5 3 0,-6 4 0 15,3 1-2-15,-1 2 4 0,-3 3-5 0,-3 3 1 16,3 1-2-16,2-1 1 0,-3 2-3 15,2 1 3-15,2 3-3 0,-1 1 2 0,-1 0 0 16,0 2-2-16,1 2-1 0,0-1 1 0,0 3 2 16,-2 2-5-16,1 0 0 0,-3-2 1 0,3 0-6 0,-4 4-3 15,1-5 1-15,0 3-4 0,-1-3-4 0,-1 0-2 16,1-3 0-16,-1 2 3 0,1-3 5 0,-5 0 1 16,9-1 1-16,-4-2 0 0,5-3 2 0,-3-4-1 15,3-5 4-15,-1 0 1 0,1-9-3 0,-1 1 5 16,-1-4-2-16,-1-3 14 0,0-2-1 0,-2-1 0 15,-1 1 3-15,-2 0 21 0,2 3 10 16,-3 0 24-16,3 4 5 0,-1-1-4 0,-2 10 14 16,-1 3 17-16,1 4-12 0,0 2-7 0,-1 2-18 0,2 0-6 15,-1 2-9-15,-1 3-3 0,0 0-3 0,4 13-1 16,-3-4-5-16,0 10-2 0,1 0-3 0,-1 10-8 16,-1 1 1-16,3 3 2 0,-2 2-7 0,-1 0 3 15,-1 1-11-15,1 0 5 0,0-1 0 0,0 1-14 16,0-1-13-16,0-3-19 0,0 0-11 0,2-2-20 15,1-4-9-15,-2-3-8 0,4-5-3 0,-2-7 4 16,-1 0 4-16,2 0 10 0,1-8 5 0,-1-1 6 16,2-4 5-16,2 0 8 0,1-5 5 0,-3-1 3 15,7-5-1-15,-3-3 3 16,2 0 8-16,2-6 5 0,-5 8 0 0,5-9 4 0,-4 8 10 0,-1-2 5 16,0 1 3-16,1 3 11 0,-3 6 5 0,-2-3 1 15,-1 4-4-15,0 1-4 0,-1 0-1 0,1 3-6 16,1-1 0-16,-1 1 3 0,2 2-3 0,-6 0 0 15,14 5 1-15,-6-2-3 0,-1 3 1 0,2-1 0 16,-1 2-3-16,1 2 8 0,0-3-6 0,1 2 0 16,-2-2 1-16,1-3 0 0,1 4-3 0,-1-3 2 15,3-2 1-15,-1-1 0 0,0-1-3 0,0-1 2 16,0 0 1-16,1-2 3 0,2-4-6 16,-4 2-1-16,6-4 3 0,-5 1-1 0,3-1-2 0,0-3 4 15,-5-1 1-15,2-3-3 0,-3 2 0 0,-3-6 0 16,3 5 3-16,-4-2 6 0,-3 0 1 0,2 4 5 15,-2 4 3-15,-1-2 3 0,0 6 2 0,0-3-2 16,0 1-4-16,3 5-6 0,-3 2-7 0,0 0-1 16,0 0 2-16,-8 12-3 0,8-2-1 0,-4 7 1 15,3 9 12-15,-3 1-14 0,0 2 0 0,4 1-1 16,0 4 2-16,0 0-3 0,5 11 2 0,0-12 4 16,6 16-1-16,-4-5-6 0,1-9 2 0,5 11-1 15,-2-13 5-15,5 13-4 0,-5-13-4 0,1 1 4 16,-1-2-3-16,3 0 4 0,-1 0-6 0,-2-3 0 15,0-1 5-15,-2 1-2 0,-2-10 2 0,0 0 1 16,-1 1-9-16,-3-3 3 0,-3-5-2 0,-2 1 1 16,1-3 4-16,-5 0-2 0,-2 0 11 0,-1-3-9 0,-3-1-1 15,0-2 9-15,-4 0 3 0,1-2 6 16,-2-3 2-16,-3-3 6 0,2 0 8 0,3-2-8 16,-3-5-3-16,5 2 14 0,4-4-19 0,-3 0-7 15,2-2 8-15,4-2-8 0,6-2 3 0,0 1 0 16,1-1-1-16,7-5-4 0,6 2-4 0,0-2 0 0,4 0 16 15,5 2-18-15,3-1-3 0,2 1 1 16,1 1-1-16,2-3-5 0,12-2-9 0,-11 8-11 16,0-1-13-16,3-2-20 0,-2 4-32 0,-6-3-45 15,-2 3-66-15,-7-2-81 0,-7 3-836 0,-3-1 372 16,-4-1 250-16</inkml:trace>
  <inkml:trace contextRef="#ctx0" brushRef="#br0" timeOffset="79442.34">6570 14275 81 0,'-27'-15'319'0,"8"6"-33"0,10-1-45 0,4 3-52 0,10-4-65 15,17-5-89-15,30-6-75 0,10 3-373 16,35-10 139-16,2 0 90 0</inkml:trace>
  <inkml:trace contextRef="#ctx0" brushRef="#br0" timeOffset="81009.03">8401 14085 150 0,'-2'-8'282'0,"0"2"-27"16,1 4-28-16,1 2-17 0,0 0-28 0,0 0-18 16,6 22-15-16,1-5-17 0,-2 2-15 0,-1 0-8 0,3 1-11 15,1 6-9-15,1 1-9 0,-1 4-10 0,-2-4-6 16,3 3-6-16,-5 0-11 0,4 2-8 0,-3 1-8 16,1-1 0-16,-3-2 0 0,-1-1-3 0,1 1-8 15,1-1 6-15,0-6-4 0,-3-4-4 0,3-4 0 16,-3-1-2-16,2-4-3 0,-3-3 1 0,1-2-1 15,1-5-3-15,-2 0 5 0,0 0-8 0,3-15 3 16,-3-2-6-16,-2-9 3 0,-1-8-1 16,-2-12 3-16,-3-4-1 0,-1-3-4 0,-5-1 2 0,4-2 4 15,-2-3-3-15,-7-22 6 0,5 30 2 0,1-2 14 16,4 4 8-16,-1 3 5 0,6 12-1 0,2 3 12 16,-1 4-3-16,3 1 2 0,0 9-7 0,1 0-8 15,2 5 7-15,2 2-12 0,1 0-9 0,3 3 0 16,3 2-4-16,7 1 1 0,0 4-6 0,2 1-1 15,7 7-4-15,1-1 4 0,-2 6-5 0,-3 1 0 16,0 8 2-16,-3 0-4 0,-2 7 1 0,-6 1-3 16,-3 5-4-16,-1-1 4 0,-2 12-1 0,-6 2 1 15,-1-2-1-15,-1-10 2 0,-6 1 7 0,3-3-15 16,-1 3 0-16,1-2 1 0,-2-6 2 0,2 3 2 16,4-6-3-16,3-1-1 0,-2-6 2 0,8-2 3 15,0 0 9-15,1-2-10 0,4-1 1 0,3-4 0 16,8 1-2-16,3-1 1 0,3-6 1 0,1-4-4 15,1 3 3-15,3-6-1 0,-4-3 6 0,2 1-5 16,0-5 1-16,-2 1-1 0,-1-1 2 0,0-2-2 16,-4-2-1-16,0-1 0 0,-4-3-2 0,-1 1-3 15,-5-2 1-15,-5 3-3 0,-4-1 3 0,0-3-8 0,-4 3-1 16,-2-1-1-16,-5 0 2 0,-2 2-3 16,1 1 0-16,-5-1-3 0,-2 5-1 0,-5 1-3 15,1 5 5-15,-4 1 1 0,1 1 3 0,0 3-2 0,4 3 2 16,-1-2-1-16,1 4-1 0,1 1 1 15,1-1 2-15,2 3 1 0,0 1 1 0,6-2 1 16,-1 3-3-16,0-1 4 0,2-2 0 0,6 1 1 16,-1 3-2-16,4-3 2 0,0-1 0 0,0 0 2 15,7 1-2-15,-4-3-2 0,8 4 6 0,-2-2 0 0,2-1 0 16,-2 2 1-16,5 0-4 0,0 0 3 0,-3-1-2 16,0 4 2-16,1-5-2 0,1 7 4 15,-3-3-1-15,0-1-2 0,-3 4 0 0,2-2-4 16,-3 1-1-16,-2 2-5 0,-1-4-6 0,-1 0-6 0,-2-2 2 15,-1 3-2-15,-1-7-4 0,2 5-3 0,-2-4-1 16,0 0 8-16,0-2 0 0,0-1 3 0,0-2 4 16,-4 0 2-16,10-7 0 0,-7-3 2 15,3-1 4-15,-1-6 3 0,-1-9-2 0,-1-2 3 0,0-2-3 16,0-5 2-16,0-12 5 0,0-2-3 0,-3-2 3 16,1 0-1-16,-1 1 1 0,-1 1 4 0,-3 0 3 15,0 14 13-15,0 1 0 0,2 2 29 16,-3 3 4-16,0 4 8 0,-1 9 22 0,3 2 15 0,-1 2 2 15,0 2-13-15,0 2-14 0,2 1-7 0,-1 1-5 16,0 2-11-16,1-1-1 0,1 2-11 0,-2-1-6 16,3 4 1-16,-1-3-3 0,1 3-10 0,0 0 0 15,0 0-1-15,-10 10-5 0,7-5 1 0,2 2 0 16,0 1 0-16,-2 0-4 0,3 0 5 0,-1 0 0 16,1 0-6-16,0-2 1 0,0 0 0 0,1 0 0 15,-1-1-5-15,0-1 16 0,0-4-17 0,-1 8 2 16,1-5-4-16,0-3-2 0,1 2 10 0,-1-2-1 15,0 4 1-15,0-4-4 0,0 0 3 0,0 0-2 16,0 0 2-16,0 0-3 0,0 0 1 0,0 0-8 16,3-13 1-16,-2 9 5 0,-1 0-2 0,0 0-2 15,0 1 15-15,1-3-18 0,-1 6 5 0,-1-5 0 0,1 5-5 16,0-4 3-16,0 4-5 0,0 0-2 16,0 0 7-16,0 0 0 0,0 0-9 0,1 16 3 15,-1-3-1-15,4 5-1 0,-1 8 5 0,1 5 0 16,3-1-3-16,-2 4 1 0,2 2 17 0,0-2-17 15,6 10 3-15,-5-9-5 0,1 2 6 0,2-4 4 16,-1-1-3-16,4 0 2 0,-1 0-1 0,6-2-1 16,-1-1 2-16,4-2 2 0,2-5-6 0,4-1 7 15,2-3 0-15,3-6-3 0,-1 0 2 0,2-4-1 0,2-8 0 16,0 1 0-16,-2-6 3 0,-3-2-3 0,2-2 0 16,-5-3 11-16,2-3-13 0,-2-4 3 15,-4-3-4-15,2-1 1 0,-5-5-1 0,0 0-1 16,-6-4 6-16,-1 0-6 0,-1 1-3 0,-5-1-1 15,-2 2 11-15,-2 3-7 0,-7 9 2 0,0-1 4 0,0 7-1 16,-5 0 4-16,-1 6 8 0,-3 1-2 16,-4 4 2-16,-4 2 1 0,1 5-3 0,-3 8 4 15,-2 4-5-15,2 4 0 0,-1 4 1 0,5 3-4 16,0 1 3-16,3 1-1 0,3 0-8 0,6 2 5 0,-1 1 2 16,6-2-3-16,1 4-2 0,5-4 2 0,-1-1-11 15,4-2-10-15,2-2-39 0,-1 0-43 0,1 1-58 16,3-4-86-16,-4-7-97 0,-3-2-814 0,-2-8 382 15,-4-2 256-15</inkml:trace>
  <inkml:trace contextRef="#ctx0" brushRef="#br0" timeOffset="81158.67">9177 14334 3507 0,'15'-30'7'0,"2"1"-18"0,2 1 11 16,5 3-6-16,3 3 3 0,14-8 1 0,6 0-10 15,3 3-11-15,1 2-19 0,-1 4-32 0,-4 1-58 16,-10 3-51-16,-2 1-59 0,-2 2-686 0,-1-3 308 16,-4 2 208-16</inkml:trace>
  <inkml:trace contextRef="#ctx0" brushRef="#br0" timeOffset="82174.6">8391 13058 78 0,'-88'-21'149'0,"23"7"-12"0,-27-3-13 0,25 8-7 0,-26-8-10 16,0 5 2-16,1 2 2 0,25 3-7 15,-25-1-2-15,23 7 2 0,-25 1 2 0,3 1 2 16,27 3-10-16,-28 4 0 0,3 2-4 0,23 0-14 0,-23 3-8 16,24-3-8-16,-2 6-10 0,-26 13-4 15,5 0 0-15,-3 8-7 0,-1 1-3 0,-4-1-6 16,-6 4-3-16,-3 6-5 0,6-3-5 0,0 3 0 0,5 0 0 16,-1-1-9-16,3-3-1 0,4 2-4 0,5-5-4 15,-3 3 0-15,-1 3 4 0,6-1-8 0,5 1 1 16,2 5 4-16,1-3-1 0,21-11-2 0,-26 18 6 15,5-1-8-15,23-13-1 0,-16 20-4 0,17-18-2 16,-20 12 1-16,22-11 3 0,1-1 2 0,-1-1 1 16,3 3-4-16,6 1-1 0,0-2 1 0,4 5 1 15,5 1 4-15,2-3-3 0,7 1-7 0,-1 2 9 16,3-3 1-16,2 1 1 0,6-2-1 0,0 0 3 16,3-9-7-16,2-2 2 0,2 1 1 0,5-1 3 15,-2 0-5-15,3-2 5 0,2 0 3 0,3 0-2 16,-1-2-3-16,3 4 5 0,1-2-6 0,1-1 4 15,-2 0-3-15,1 0 2 0,1 0 1 0,-1-3-1 16,-3-1 15-16,1 0 0 0,1-1-6 0,-1-2-1 16,0-1 1-16,-1 0-4 0,-3-9 1 0,1 2-1 15,1-2 1-15,-1 1-1 0,2-1-2 0,1 1-1 16,-3 0 2-16,3-2-4 0,0 2 0 0,0 0 4 16,3-2-2-16,1 6 3 0,0-5-6 0,-1 0 5 15,6 5-1-15,-2-3-4 0,2 2 2 0,5-1 3 16,0-1-3-16,3 2 2 0,1-5 0 0,-1 4 4 15,8-2-6-15,0-4 2 0,17 5-1 0,7 2 3 16,-1-6 2-16,7 0-1 0,29 0-1 0,-2-3 3 16,5-1 5-16,-4-2-8 0,4 2 2 15,1-3-4-15,4-1-1 0,0 1 6 0,2 0-3 0,5-3 0 16,8-2 5-16,-5-6-6 0,-1 0 2 0,5 1-5 16,5-2 3-16,-2-3 2 0,3-5 0 0,2-1 5 15,1 1-7-15,1-2 3 0,-1-4 1 0,1 2-2 16,4-7 6-16,0 3 2 0,-1-2 2 0,-4-4-2 15,0 0 7-15,-9 2 1 0,1-3 4 0,-2 4 4 16,-4-7 1-16,0 2 3 0,-7-1 7 0,-1 2 6 16,-11-2-5-16,0 0 3 0,-4 2 3 0,-4-4-7 15,-23 8 1-15,24-11-4 0,-3-3-4 0,-25 10-1 16,25-13-3-16,-24 13-3 0,-1-4-2 0,17-13-3 16,-24 14-1-16,-1-3-2 0,1-1 1 15,-5 1 0-15,-1-6-4 0,-5-2 2 0,-1-4-6 0,-4 1 14 16,2-1-16-16,-6-3-2 0,-7-3 2 0,-2 3-3 15,-3-8 2-15,-2 9 11 0,-4-5-2 0,-3 3-10 16,-4-1 4-16,-8-3-5 0,-1 3-3 0,-5-3 5 16,-4 1 2-16,-1-4-8 0,-6 3 0 0,-7 2 1 15,0-1 4-15,-22-20 1 0,11 28-6 0,-23-23 5 16,-8 13-1-16,-3 4-8 0,-10 3 1 0,-6 6 10 16,-8 3 0-16,-2 5-1 0,-7-1 2 0,-4 4-3 15,-2 3-4-15,-7 5 0 0,1 2 6 0,1 4-5 16,-2 8-5-16,4 2 4 0,1 8-3 0,12 2-2 15,1 8-9-15,8-1-6 0,25-1-34 0,4 3-27 16,0 4-44-16,8 2-36 0,0 3-42 0,8 4-50 16,5 2-51-16,15-4-662 0,1 3 320 0,4-1 214 15</inkml:trace>
  <inkml:trace contextRef="#ctx0" brushRef="#br0" timeOffset="83123.95">7236 15671 145 0,'-3'-9'137'0,"2"5"-1"0,0-4-18 16,0 3-6-16,-1 2-17 0,2-1-5 15,0 4-12-15,0 0-10 0,0 0-6 0,0 0 2 16,5 14-2-16,-1-1 5 0,1 5-6 0,0 11 21 15,0 3-6-15,1 1-4 0,-1 2 7 0,1 14-3 0,-2-1-8 16,-2-1-5-16,-3 2-2 0,1 1-5 0,3-5-7 16,-5 5-1-16,2-1-3 0,-2-3-6 0,2 0-3 15,-1-10-19-15,-3 10-3 0,3-12 0 16,-1 0 0-16,1 4-3 0,2-5 1 0,-3 1-3 16,0-4-2-16,2-1 1 0,0 0-1 0,2-2 1 15,-2-8-4-15,2 0 6 0,1 1-5 0,2-5 3 16,0-4-1-16,1 0-5 0,6 2 7 0,3-3 3 0,2-2-1 15,11 1 4-15,7-2 4 0,1-4 7 16,18-4 3-16,10-1 2 0,24-7 1 0,3-2-1 16,-26 1-1-16,30-5-3 0,-5 0 5 0,-27 5-11 15,32-10-5-15,-6 3 2 0,-29 3-1 0,0-1 2 0,1-2-5 16,1 1 3-16,-3 1-2 0,-2-2-5 0,-3 3-1 16,-7-2 2-16,-12 3-2 0,-5-2 1 15,-2 1-2-15,0-1-1 0,-6 0 2 0,-5 1-4 16,-5-2 6-16,-1 1 0 0,-5-4-2 0,-2 2 5 15,0-2-7-15,-4-6-4 0,-4 8 5 0,0-2 0 16,-1 2 15-16,-4 5-2 0,-1-3 7 0,-3 1-2 0,-1 2-1 16,-4-1 4-16,0 2-4 0,0 3 8 15,1 1 1-15,0 2-1 0,-1-3-3 16,8 6 0-16,0-4-7 0,2 5-1 0,4-2-6 0,4 3 0 16,0 0-3-16,0 0 3 0,0 0-6 0,3 15 1 15,7-3 0-15,8-1-1 0,2 10-3 0,2-4 1 16,4 4-1-16,-2 4-2 0,3-4 1 0,2 4 1 0,-5 1-3 15,3-1-2-15,-4 1-1 0,1 3 4 0,-2-4-5 16,4 3 3-16,-6-4 10 0,-2 1-9 16,-3 0-5-16,-1 0 3 0,-2-2 0 0,-7-4-2 15,-5-4 2-15,-4 4-2 0,-2-2 1 0,-11 4 4 16,-6 1-5-16,-9 0 1 0,-12 4-4 0,-5-4-14 16,-5 0-31-16,-1-4-25 0,3-2-53 0,-2-3-58 0,16-4-69 15,-12-5-666-15,17-4 305 0,2-9 206 0</inkml:trace>
  <inkml:trace contextRef="#ctx0" brushRef="#br0" timeOffset="84073.8">9528 15981 112 0,'-5'-10'158'15,"4"0"-7"-15,-2 3-4 0,-2 0-9 0,4 2-10 16,0 0-17-16,-2 2-12 0,3 3-11 0,0 0-11 16,0 0-6-16,0 0 0 0,10 18-2 0,-5-4 5 15,2 6-4-15,-1 6-4 0,2 3-7 0,5 3-3 16,-7 1-6-16,4 4-7 0,0-3-1 0,1 11-21 16,-1-11 1-16,1 10-4 0,1-10 2 0,8 9-2 15,-7-13-4-15,4 2-4 0,2-4 0 0,0-1-5 16,-1-5-3-16,0 0 2 0,1-5-10 0,-2-4-1 15,1-2-5-15,-2-4 6 0,2 0-6 0,0-5 0 16,0-2 5-16,0-2-4 0,-7-2 2 0,7-6 1 16,-4-1 2-16,5-8-2 0,-2-4 0 0,-3 0 5 15,0-3-3-15,0 1 3 0,-7 6 9 0,-1 2-3 16,3 2-1-16,-5 4 15 0,-1 4-1 0,0-1-1 16,0 3-6-16,-2 1 6 0,-1 4-2 0,3-5-5 15,-3 5-5-15,0 0-1 0,6 15 5 0,-5-4 0 16,4 7-1-16,-1 1 0 0,0 6 3 0,4 3-3 15,-3 0 0-15,2-1 1 0,1-2-4 0,-2 2 0 16,2-3-3-16,2 0 9 0,-5-8-7 0,3-2 1 16,1-4 0-16,-4 0 1 0,5-5 0 0,-1 1-4 15,2-3 3-15,-4-2 3 0,5-5-5 0,-3-1 3 16,2-9 4-16,-2-2-2 0,1-8-1 0,0-3 7 16,-3-6-3-16,-1-1-1 0,0-12 8 0,-4-5-2 15,-1 1-1-15,-1-2 10 0,0-6-4 0,-5 9 0 16,3-3 4-16,-2 3 2 0,0 18 11 0,-3-1 11 15,-1 6 1-15,-1 1 3 0,1 13-13 0,1 0-2 16,-1 4-6-16,-1 4-8 0,-3 2-12 16,-2 4-17-16,1 5-19 0,-1 3-20 0,-4 7-9 0,3 7-27 15,4 1-23-15,3 3-11 0,5 2-30 0,0 1-38 16,6 5-437-16,2-2 207 0,3 0 138 0</inkml:trace>
  <inkml:trace contextRef="#ctx0" brushRef="#br0" timeOffset="84525.69">10548 16051 135 0,'0'-3'197'0,"0"3"-22"0,0 0-18 0,0 0-18 0,0 0-11 15,0 0-9-15,8 20-9 0,-6 4-13 0,2-4-6 16,-1 8-6-16,0 1-15 0,1 1-2 0,2 4-9 15,-2-1 0-15,0 3-8 0,0-1-6 16,0 3-2-16,0-4-6 0,-2-3-4 0,2 0-6 0,0-1-4 16,1-9 0-16,-4-3-1 0,3-2-2 0,-4-3-1 15,4-3-4-15,-4-3 5 0,3-2 2 0,-2-2-3 16,-1-3 1-16,0 0-4 0,0 0-4 0,-4-26 2 16,4 7 3-16,-1-13 6 0,2-3-4 0,-5-16-4 15,4 2 2-15,0-6 4 0,4 2 16 16,-4-1 4-16,3 1 2 0,2 6 4 0,-1 2 11 0,3 11 13 15,-3 5-6-15,0-2 6 0,1 4 6 0,-1 10-3 16,0 0-1-16,1 1-10 0,0 6-5 16,-1 2-7-16,2 1-10 0,-1 4-6 0,3-1-4 0,3 4 3 15,1 3-8-15,6 3-2 0,-3 4 0 0,6 7-3 16,0 2-6-16,1 2 3 0,5 4-7 16,-4 2 3-16,0 2 0 0,5 10 1 0,1 2-3 15,3 0-6-15,-10 0-4 0,1 3-21 0,-1 2-30 0,-7 0-24 16,2 2-42-16,-8-3-39 0,-3-10-52 0,-1 1-39 15,-9-1-620-15,-6-5 289 0,1-3 192 16</inkml:trace>
  <inkml:trace contextRef="#ctx0" brushRef="#br0" timeOffset="84675.33">10533 16467 53 0,'-18'-26'177'0,"4"3"-16"0,5 5-11 15,1-7-18-15,4 1-7 0,8 7-14 16,4-1-13-16,7-7-11 0,5 0-8 0,7 2-7 15,13-4-5-15,-7 9-10 0,17-6-9 0,0 0-10 16,10 5-23-16,-4 0-14 0,-2 2-23 0,3 2-39 16,2-2-47-16,-4 5-320 0,-5-2 144 0,0 1 94 15</inkml:trace>
  <inkml:trace contextRef="#ctx0" brushRef="#br0" timeOffset="84918.53">11376 15763 185 0,'-14'-2'211'0,"-5"2"-26"16,0 2-1-16,0 2-10 0,-1 4-12 0,-4 4-3 16,2 3-16-16,3 3-9 0,-4 6-10 0,5-1-10 15,4 5-6-15,0 2-6 0,4 0-9 0,2 1-6 16,-1 4-14-16,7 0-1 0,3 13-8 0,-1-16-8 16,9 2-4-16,0 0-8 0,4-1 1 0,5-6-8 15,3 0-3-15,3-3-2 0,1 0-4 0,8-5-2 16,10 5 1-16,-5-12-19 0,11 4-18 0,6-7-23 15,-3-6-32-15,1-4-41 0,2-5-42 0,1-3-35 16,-2-5-30-16,-2-1-456 0,-2-4 223 0,-2-6 148 16</inkml:trace>
  <inkml:trace contextRef="#ctx0" brushRef="#br0" timeOffset="85173.85">12131 15826 118 0,'-15'-13'203'0,"-5"9"-5"0,0-1-9 15,-3 3 0-15,2 5-1 0,-10 3 2 0,2 2-17 16,-2 4-10-16,3 5-11 0,-3 2-9 0,7 2-12 16,5 5-12-16,0 3-5 0,4 4-9 0,1 1-10 15,4 10 2-15,4-11-19 0,3 2-6 0,6-3-6 16,6 5-9-16,3-8-6 0,8 1-1 0,3-6-3 16,6 2-3-16,3-7-9 0,15 6 0 15,2-8 8-15,2-6-13 0,5-1-5 0,0-7-1 0,4-1 0 16,-1-6 4-16,0-3-15 0,1 1-7 0,-6-6-13 15,-3 0-15-15,-17 2-38 0,-2-5-54 0,-1 5-50 16,-6-8-73-16,-13 6-660 0,-2-7 299 0,-6 4 198 16</inkml:trace>
  <inkml:trace contextRef="#ctx0" brushRef="#br0" timeOffset="85957.93">11984 15425 1787 0,'-1'-25'1'16,"-2"-4"8"-16,-5 3 1 0,1 8 34 0,-3-4-12 15,-5 1 0-15,-1 0-3 0,-7 1-5 0,0 1 1 16,-5 2 10-16,-2 0 11 0,-2-1 22 0,-3 4-4 15,-15-3 1-15,13 5-1 0,-17-2 0 0,1 6 0 16,-5-2-9-16,-2 6-3 0,0-1-2 0,-4 4-5 16,-1 2-5-16,-4 4 1 0,3-1-3 0,-25 4-6 15,32-1 1-15,-5 2-3 0,2 3-4 0,-4 1 0 0,1 0-1 16,-23 9-5-16,24-5 2 0,-21 8-5 16,22-8 3-16,4 2-4 0,-2 2 2 0,-23 11-1 15,30-10-1-15,0 6-1 0,2-2 1 0,1-1 4 16,2 3-2-16,-1 1 4 0,3 3-4 0,1 2 26 0,0-1-2 15,5 1-3-15,-2 5 1 0,1-1-5 16,1 4-3-16,2 1-2 0,6 2 4 0,0 0-7 0,2-1-2 16,3 1 8-16,8 6 0 0,1 0-10 15,2-3-3-15,5 1-1 0,5-4-4 0,2 4-2 16,-2-3-3-16,7 4-25 0,3-1 4 0,2 0 3 0,3-1 2 16,3-2-1-16,2 0 2 0,5-1 2 15,2 0 1-15,4-1 0 0,4 1-2 0,-1-5 2 16,5 5 0-16,4-2 2 0,4 3 2 0,2-5-3 15,5-2 42-15,3-2-5 0,1-1-5 0,2-2-1 16,36 7-3-16,-2-7 0 0,-28-13-1 0,35-1-3 16,3 2-3-16,4-5 1 0,-2-8 12 0,3-1-9 0,0-4-6 15,4-4-2-15,4-3 2 0,0-2 0 16,2 0-12-16,-1-3 6 0,2-2 3 0,-7-5 2 16,-5 1-5-16,2-8 2 0,1 0 6 0,-1-3-25 15,1 1 20-15,-7-2 0 0,-5-5-3 0,0 4-7 16,-8-4 7-16,-1-4-7 0,-23 9 5 0,21-13 5 15,-26 9-3-15,22-15-22 0,-25 12 14 0,21-20 11 16,-28 19-5-16,1-5 5 0,-3-2-4 0,12-27 4 16,-19 25 3-16,-2-6-10 0,-2-2 24 0,-5 0 2 15,1-2-7-15,-5-3 13 0,4 1-9 0,-13 2 5 16,0 0-1-16,-6 0-5 0,-3 1 2 0,-5-1-2 16,-4-1-2-16,-9 2-1 0,-6-3 12 0,-9 0 8 15,-9 8 2-15,-21-17 7 0,9 25 3 0,-35-6-7 16,-4 6-9-16,-5 14 0 0,-10 4 1 0,-6 4-1 15,-12 9-7-15,-6 8-3 0,-3 3-2 0,-2 2-7 16,4 3 4-16,8 7-10 0,-2-2-8 0,7 3-12 16,7 1-13-16,11 2-6 0,35-6-26 0,2 0-41 15,7 3-57-15,17-5-49 0,4 2-49 0,6 1-49 16,10-1-41-16,2-1-55 0,8-2-817 0,3 0 401 16,3 1 268-16</inkml:trace>
  <inkml:trace contextRef="#ctx0" brushRef="#br0" timeOffset="87015.14">11312 15357 1658 0,'-14'4'76'0,"0"1"-20"0,-4 0-33 0,5 0-12 16,2-1 3-16,-1 2-2 0,3 1-8 0,-1 0-2 16,3-2 11-16,1-1-11 0,3 0-2 0,-1-1 4 15,1 2-1-15,3-1 1 0,0 0 8 0,0-4 0 16,5 1 5-16,-5-1 3 0,9 0 14 0,0-4 8 0,9-2 5 16,1-2 6-16,7-9 6 0,2-2 5 0,3-3 4 15,9-14 8-15,3 2-2 0,1-2-1 16,-3-3 0-16,3-2-7 0,15-22-9 0,-24 17-1 15,24-20-2-15,-4-3-3 0,-19 18-2 0,1 3 1 16,11-30-7-16,-16 24 2 0,13-25-6 0,-17 26-2 0,1 1-3 16,-3 0 5-16,-3 0-1 0,0 6 7 0,-7 3-4 15,-3 13 17-15,-1 1 5 0,-3 3-4 16,-4 7-3-16,-1 0-1 0,-3 1-2 0,3 2 2 16,-1 4-18-16,-2 1-1 0,0-2-4 0,2 3-6 0,-2 0 2 15,-1 0-5-15,0 3 2 0,0 1-6 0,0 0-4 16,0 3 6-16,0-1-10 0,0 4-13 0,0-8-22 15,0 8-19-15,0 0-22 0,-4-2-13 16,4 2-15-16,0 0-20 0,-14 12-14 0,5-7-21 16,-8 7-13-16,1-4 2 0,-1 3 0 0,-2-4 7 0,-10 3 14 15,8-5 11-15,-7-2 6 0,0-1 13 0,1-4 27 16,-5 0 19-16,5-3 8 0,-1-3 10 16,3-2 11-16,-1-2 3 0,10 4 13 0,-1-3 28 0,3 3 11 15,-1-2 7-15,6 4 27 0,-2-1 6 0,4-1-8 16,3 2-3-16,1-1-4 0,2 1-9 0,6-3-2 15,4 1-7-15,5-4 1 0,4 2 1 0,11-1-1 16,1 2 1-16,4 3 1 0,2 3 1 0,-4 1-2 16,5 4 3-16,-1 5 0 0,2 1-6 0,-3 7 5 15,12 6 2-15,-15-2 7 0,10 13 1 0,-5 2-5 16,-4 0-4-16,-8-6 2 0,5 10-2 0,-3 2-5 16,-10-9-4-16,-2 4 1 0,3 8-2 0,-4 6-2 15,-5-4-1-15,-5-11-2 0,2 2-4 0,1 1-24 16,-6-1-27-16,1-2-29 0,0 0-53 15,0-1-44-15,0-7-54 0,-4 0-618 0,1-10 278 0,-2-6 184 16</inkml:trace>
  <inkml:trace contextRef="#ctx0" brushRef="#br0" timeOffset="88076.25">10999 12994 1883 0,'-13'-26'27'0,"4"2"52"0,-7 2 38 0,8 8 5 16,-1 0-25-16,0 6-32 0,5 1-15 0,2 2-14 0,-2 1-12 15,0 3-3-15,4 1 1 0,-9 7-4 16,7 4-2-16,-5 5-1 0,1 8-2 0,-1 8-3 16,4 1 4-16,-6 1-2 0,0 15-1 0,5-14-1 0,3 14-1 15,1-14-2-15,2 13-2 0,2-12-2 0,4-2 4 16,2 0-3-16,3-3 2 0,4-3-5 0,3-3 3 15,1 0-1-15,4-6-1 16,4-3-1-16,-1-6-4 0,4-2 2 0,1-3-4 0,-1-5-5 0,3-3 1 16,-1-2-2-16,1-7-2 0,2-2 2 0,-5-4-3 15,0-3 4-15,-3-3-1 0,8-9 0 0,-14 4 0 16,9-8 7-16,-14 8-1 0,1 1-1 0,-2-2 2 16,-2 5 3-16,-2 3 11 0,-3 8 15 0,-5 4 7 15,0-1 1-15,-2 7-4 0,0-1-7 0,-1 1 2 16,-1 2-8-16,-1 2 0 0,0 0-1 0,3 15-3 15,-4-1 9-15,-1 3-9 0,-3 9 2 0,-1 6 0 16,1-1-3-16,0 3 6 0,-2 2-7 0,4-3 2 16,0 0-3-16,3 0 5 0,3-3-10 0,-2 1 1 15,9-4 1-15,-2-10-2 0,4 7 0 0,2-10 1 16,2-6 1-16,0-1-2 0,6-2-1 0,0-5-2 16,6-5 1-16,-1-3 3 0,1-2-2 0,-3-5-2 0,1-3-1 15,-3-3 0-15,-1-3 3 0,-2-4-3 16,-2-6-2-16,1-11 1 0,-2 2-1 0,-3-4 2 15,-4-1-2-15,-5 2 1 0,-5 11-1 0,-5 4 2 16,-4 0 1-16,-1 4 5 0,-8 6-1 0,0 4-1 0,-9 3 2 16,-2 8-1-16,-4 0 0 0,-4 9-4 15,1 3-1-15,1 4 2 0,-2 2-2 0,3 3-1 16,4 1 0-16,4-1 1 0,3 1-2 0,8-4 4 16,4-4-6-16,6 1 0 0,1-1-2 0,4 3-2 0,4-5 3 15,1 3 4-15,8-3-3 0,4-1 4 0,3-2-2 16,8-4-1-16,5-6 1 0,3 1 2 0,0-3 1 15,2-2-2-15,13-6 2 0,-15 4-1 16,11-8-1-16,-11 7 3 0,-1-2-3 0,-1-1 0 16,-1 5 3-16,-1-2-2 0,-4 8 0 0,-10-1-1 0,1 3-1 15,-6 1 11-15,1 0-14 0,-5 3-1 0,-1 2 2 16,-3 1-1-16,1-1 4 0,1 6-4 0,-3 1 3 16,-2 4-1-16,1 3 0 0,-2 2 2 0,-1 7 1 15,0 0 1-15,-1 1-1 0,1 0 5 0,0 0-4 16,1-6-2-16,-1-3-8 0,6-1 1 0,1-4-5 15,-1-2 4-15,0 0 0 0,4-5-4 0,2 2 8 16,0-6 1-16,-2-2-1 0,8-6 0 16,0-1 2-16,-3-2-1 0,8-7-1 0,-5-4 4 0,1-3-1 15,-1-4 0-15,-4-5 0 0,6-10 3 0,-8 11-6 16,3-12 6-16,-4 11 3 0,-2-1 3 0,-1-4 2 16,0 5 3-16,-1 0 3 0,-2 5 20 0,-3 0 3 15,1 9 12-15,-1 2 4 0,-3 5 7 0,2 4-2 16,2-1-7-16,-3 2 7 0,0 2-22 0,-3 2-8 15,3 3 0-15,0 0-3 0,0 0-1 0,-1 15-4 16,-1-3-1-16,0 5-2 0,-2 8-4 0,1 2 0 16,1 3-2-16,0-1-7 0,2 6-8 0,-3 12-19 15,2-10-24-15,1 11-29 0,-3 5-46 0,-1-2-57 16,-2 2-55-16,-2 1-729 0,-2-3 320 0,-8-5 214 16</inkml:trace>
  <inkml:trace contextRef="#ctx0" brushRef="#br0" timeOffset="88256.37">12074 13208 72 0,'22'-26'277'16,"3"3"-23"-16,3-1-24 0,14-5-21 0,2 3-24 16,2 4-20-16,-12 7-17 0,15-4-13 0,-11 7-16 0,-3 4-18 15,0-1-21-15,2 4-29 0,3 2-30 0,-3 3-43 16,0 2-46-16,0 3-43 0,-1 1-505 0,-4 1 206 15,0 2 136-15</inkml:trace>
  <inkml:trace contextRef="#ctx0" brushRef="#br0" timeOffset="88973.01">13027 12955 1968 0,'-4'-9'104'0,"3"-3"-58"0,-3 4 26 0,-1 2 25 16,-4-2-5-16,5 4-13 0,-2-3-20 0,-2 4-10 15,3-2-10-15,-3 3-4 0,3 0-4 0,5 2-6 16,-10 4 0-16,3-1-4 0,-3 1 1 0,3 4 1 16,-2 5-9-16,-3 3 3 0,5 2-3 0,0 0-4 15,-1 6 3-15,5-5-2 0,-2 2 3 0,3-3-8 0,4 2-6 16,-2-2-5-16,5-1-3 0,-2-5-6 16,3-2-1-16,-1 0 0 0,3-4 4 0,2-2-2 15,-1 0 1-15,0-5 1 0,3 0 1 0,-3-5-2 16,0 2 4-16,1-3-4 0,3-8 3 0,-4 2 3 0,1-5-3 15,2-1 3-15,-2-5 1 0,0 2 0 16,-2-6-1-16,1 3 4 0,-3 1-3 0,-2 4 0 16,0 2 4-16,-2 0 3 0,1 1 1 0,0 0 9 15,-2 6 3-15,0 2-3 0,-1 0 1 0,1 1-3 0,1 4-1 16,-1-3-4-16,0 4 2 0,2-1-2 16,0 1 0-16,0 0 1 0,5 2-3 0,-2 1-3 0,5-1 2 15,-1-2 0-15,0 3 2 0,2-1-7 0,4 1 0 16,-3-1 1-16,2-1 2 0,-1-3-1 0,0 0 1 15,3-2 2-15,-2 0-1 0,1-3-2 0,-1-4-1 16,-4 2 4-16,7-8-2 0,-7 3 0 16,0-7-1-16,1-3 0 0,-3-1 2 0,-2 1-2 0,-2-2 7 15,-1 0-2-15,-3-3 2 0,-2 0 6 0,0 5 28 16,-2 7 31-16,0-7 2 0,0 8 8 0,2 2-2 16,-2 5 17-16,3 1 5 0,-4 2-7 0,4 4-8 15,0-2-21-15,-2 2-7 0,2 5 1 0,0 0-10 16,-2 20-10-16,2-2 5 0,2 14-8 0,0 1-3 15,2 19-3-15,-4 3-5 0,1 2 0 0,5 1-4 16,0 4-4-16,1 18 0 0,-4-22-6 0,2 3 5 0,4 25-1 16,-4-26-3-16,3 19 2 0,-3-19 0 15,0-2-3-15,-1 1-2 0,5-2-1 0,-7-6 0 16,5 0-2-16,-3-3 0 0,-7-14-3 0,6-2-5 16,-6-1 4-16,-2-6-8 0,0-6 6 0,-5-2 5 15,2-3-3-15,-5-2 3 0,-3-4 3 0,0-1-6 16,-2-5 3-16,-2-2 2 0,-7-6-5 0,3-5 7 15,-3-1-4-15,3-5-3 0,1-7 5 0,1-6 1 16,4 0-4-16,-4-16 0 0,12-5-3 0,6-2-1 0,2-2-4 16,7 1-9-16,5-3-7 0,5 2-8 0,6 2-3 15,3 5-13-15,3 4-16 0,1 4-19 0,-8 14-30 16,2 1-26-16,3 4-21 0,-8 8-23 16,-2 5-18-16,1 1-23 0,-4 4-34 15,-1 4-656-15,-2 3 304 0,0 4 202 0</inkml:trace>
  <inkml:trace contextRef="#ctx0" brushRef="#br0" timeOffset="90690.54">12554 13789 12 0,'-6'-17'247'0,"-1"6"-24"0,2 0-23 0,0 1-16 15,1 3-9-15,0 3-11 0,0-3-20 0,2 6-13 16,-2-2-11-16,4 3-6 0,-7 11-3 0,1-3-3 16,0 9-8-16,-1 8-1 0,0 6-6 0,1 3-9 15,0 2-7-15,1 10-8 0,4-10-9 0,1 11 3 16,3-11-12-16,3 10-13 0,2-12-4 0,2-2-4 15,5-1-2-15,2-1 2 0,6-2-6 0,1-6-1 16,-1-3-7-16,7-2-3 0,0-3 2 0,1-4 0 16,2-5-3-1,-1-4-1-15,0-2-4 0,3-4 2 0,-6-5-4 0,4-1-2 0,-5-4 10 0,0 0-11 16,-2-5 0-16,-3-2-6 0,-4-4 0 0,-1 0-1 0,-1-6-1 16,-3 3-6-16,-4-2-3 0,-2 4 5 15,-3-3 0-15,-3 12 1 0,-2 1 2 0,0 1 2 16,-2 5-4-16,-3 1-5 0,-3 1 1 0,2 2 1 15,-2-1-2-15,-5 5-2 0,2 2 1 0,-1 2-3 0,-3 0 1 16,-3 4-4-16,1 2-2 0,3-2-7 0,3 0 0 16,-1 0-6-16,1 3-7 0,2-4-2 0,1 3-2 15,2-2 5-15,1-2 4 0,2 2-3 16,2 0 4-16,1-1 8 0,0-4 2 0,4 5 2 0,2-1 5 16,-1-3-1-16,5 3 3 0,-1-1-2 0,1 0 5 15,1 1 5-15,-1-2-2 0,0 3-1 16,-1-1 4-16,1 2 3 0,3-1-3 0,-4 0-2 15,0 2 11-15,1-2-7 0,-1 0 3 0,0 2 1 16,0 0-1-16,-1 1 2 0,-2-2 2 0,1-1-2 0,0 2 2 16,-2-1-8-16,0-2 2 0,0 1 1 0,2 0-2 15,-3-3 0-15,3 1-4 0,0-1 1 0,-1-4 3 16,2 1 2-16,3-6-1 0,-4 0 3 0,4-7-2 16,3-3 0-16,-3-6 1 0,0 0 3 0,0-4 2 15,1-1 2-15,-2-4 0 0,-1 0 7 0,-1 2 5 16,1 0 15-16,0 4 15 0,-4 1 8 0,-1 6 11 15,-2 6 10-15,0-1 0 0,-1 4 4 0,0 2-6 16,-1 3-11-16,0-2-8 0,3 6-8 0,-3 1-1 16,0 0-3-16,5 12 2 0,-2-3 3 0,1 11-3 15,0 8 0-15,3 2-4 0,-2 4-2 0,0 2-4 16,4 12-2-16,-3 1-3 0,2 2-4 0,0-1-1 16,-4 1-4-16,4-2 0 0,-1-2-2 0,0-12-1 15,2 11-3-15,-2-11-6 0,0-2-5 0,5-5-18 16,-1 1 2-16,-2-4-6 0,-1-11-6 0,2 3-1 15,-2-10 1-15,1-2 6 0,-1-5 7 0,-1-3-4 16,2-6 4-16,5-5 3 0,-2-3-2 0,-1-9 7 16,0-8-3-16,0 0 3 0,-5-14-4 0,3-2 3 15,0 0 3-15,-3 6 9 0,-3 9 3 0,0 2 13 16,1 5 18-16,-3 0 14 0,0 10 7 0,0 6-3 16,1 2-9-16,1-1-2 0,-3 2-7 0,0 4-6 15,0-2-9-15,0 6 1 0,0 1-7 0,0 0 3 16,0 0-4-16,8 7-4 0,-3-1-9 0,0 3-13 15,0 2-11-15,6 6-14 0,-4-3-6 0,1 2-17 16,1 0-14-16,1-1-11 0,-1 1-7 0,-4-6-2 0,4 0 4 16,-1 0-2-16,-1-3 6 0,1-3 8 15,0-2 12-15,-1-1 6 0,0-4 3 0,1-1 6 16,0-4 4-16,1-3 6 0,-1-4 3 0,1 0 22 16,-1 1 8-16,-3-2-3 0,1-2 22 0,-3 6 17 0,1 2 7 15,0-1 2-15,-2 2 5 0,2 2-8 0,-2 1-3 16,-2 0-6-16,2 1 0 0,0 4-8 15,1-2 2-15,-3 3-6 0,0 0-3 0,15 4 2 16,-5 1 0-16,1 1-7 0,-1 0 1 0,1 0 0 0,1 3-9 16,-2-3 5-16,3 5-5 0,-3-9-5 0,3 5-6 15,-3 1-2-15,0-6-1 0,3 0 3 0,-1-4 0 16,1 0-2-16,0-8 4 0,4 0-3 0,-2-4 3 16,3-8 0-16,-4-2 0 0,4-3 1 0,-4-4 0 15,0-1 3-15,4-14 4 0,-4 13-4 0,-1-13 4 16,-3 3 1-16,-4-4 0 0,1 13 7 0,-3-2 10 15,0 4 11-15,-3 2 7 0,0 2 25 0,0 9 22 16,-2 4 8-16,1 1 7 0,-1 5-10 0,1 3-8 16,-1-1-12-16,1 5-11 0,0 2-1 0,0 0-5 15,-6 15-8-15,1 1-6 0,3 2-1 0,-3 8-8 16,0 4 3-16,-2 2-4 0,3 4-3 0,-1-1-2 16,4 12-2-16,0 2-1 0,1-12-1 0,3 9-5 15,1-12-8-15,2 2-12 0,1-2-13 0,2 0-11 16,3-5-6-16,-2 0-8 0,4-3-11 0,-4-8-7 15,0-4-8-15,-3-3 6 0,-1-3 5 0,3-1 6 16,1-6 5-16,-5-2 5 0,7-4 5 0,-7-2 3 16,4-4 2-16,-4 0 4 0,0-5-4 0,-1-1-4 15,0-3 4-15,-4 2 4 0,-3-2-5 0,2 3 0 16,-4-3-5-16,-2 3 0 0,5 1-1 0,-6 6-14 16,5-1-7-16,0 0-16 0,0 6-8 0,2 0-6 15,1 1-6-15,-4 1 12 0,2 1 6 0,2 2 10 16,0 0 3-16,-3 9 9 0,3-2 11 0,-3 3 4 15,6-1-7-15,-3 3 10 0,0 1 6 0,3-1 7 16,0 3-1-16,5 0 2 0,2-1-2 0,-2-5 14 16,2 3 3-16,7-2-4 0,-2-2 3 0,3 0 2 15,-1 1 5-15,-1-2 4 0,1-6 1 0,-3 3 4 16,-1-3-1-16,2-2 7 0,-1 0 5 0,4-3-5 16,-5 1 24-16,2-5 5 0,3-1 6 0,-4 0 6 15,-1-5 8-15,1-1-4 0,0-6 5 0,3-7 3 0,-5 2 0 16,2 1 9-16,-3-4-9 0,0 0 1 0,-2-2-1 15,1-3 11-15,-2 3 0 0,-1-3 2 16,1 3 3-16,-4 1 11 0,0 1-6 0,-1 3 21 16,-1 6 12-16,-4 3 10 0,2 7 6 0,-2 1-5 0,2 2-14 15,-1 2-13-15,1 1-15 0,0 4-6 0,0 0-15 16,0 0 0-16,-16 23-3 0,10-6-7 0,-3 7-4 16,3 5-3-16,-1 2-8 0,-1 4-1 0,1 11-10 15,2 0 4-15,4 0-10 0,1-13 11 0,0 4-6 16,2 9-10-16,1-13-19 0,1 2-16 0,2-2-14 15,4 3-38-15,-1-4-28 0,0-2-34 0,5-2-37 16,-1-1-38-16,5-5-30 0,0-4-48 0,-4-6-748 16,0-6 344-16,1-1 230 0</inkml:trace>
  <inkml:trace contextRef="#ctx0" brushRef="#br0" timeOffset="90819.76">14278 13821 11 0,'-41'-27'321'0,"14"10"-27"15,3 2-28-15,9 4-27 0,3 6-16 0,5-4-29 16,0 5-16-16,2 1-23 0,1-4-18 0,4 2-15 16,4 3-16-16,5-3-29 0,7-2-33 0,4 3-40 15,1 0-61-15,11-1-60 0,-4 3-90 0,-1-3-457 16,-9 3 222-16,-9-1 146 0</inkml:trace>
  <inkml:trace contextRef="#ctx0" brushRef="#br0" timeOffset="90948.39">13446 13810 2220 0,'-9'-8'-44'0,"0"-1"-4"0,4 2-90 16,1 0-158-16,3 4-270 0,-3-2 190 0,4 2 124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10:51.8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7600 2336 177 0,'-9'-6'193'0,"0"-3"-21"0,-10 1-19 0,5 0-7 16,-4 0-17-16,-4 6-13 0,0-5-2 0,2 7 4 0,-8 0-6 15,5 0 2-15,-5 8-6 0,0-3-3 0,2 7-6 16,-2 0-7-16,-1 5 5 0,2 4-28 16,-1 1 0-16,5 4-3 0,-10 16-3 0,6-1-2 15,-4 2-2-15,4 3-11 0,2 0 1 0,4 0-5 16,3 0-6-16,0 2-2 0,4-4-1 0,2 3-3 15,4-12 2-15,3 12-3 0,4-12-6 0,-2 1-2 16,6-1-4-16,3 1-2 0,2-4-4 0,1 0 4 16,1-3-6-16,6 1-1 0,0-5 0 0,0 3 0 15,7-6 1-15,-1 2 0 0,1-4-3 0,4-3 2 16,4 0 0-16,-2-7-2 0,4-2-4 0,-2-4 7 0,2-2-6 16,0-4-1-16,2-1 4 0,-4-6 0 15,3-1-4-15,-1-3 1 0,-1-3 0 0,0-3-1 16,-4-4-2-16,-1 1 1 0,-4-6 0 0,3-3-1 15,2-7-2-15,-10 7 0 0,2-12-5 0,-6 10 3 16,-1 3-3-16,-4-2 3 0,-3 1-3 0,-1 2 2 16,-1 2 1-16,-3 8 1 0,-2 2 19 0,1 7-2 15,-5-2-5-15,2 4 1 0,-2 4-2 0,0-1-1 16,-1 5-2-16,6 0-5 0,-18 8 2 0,4 4-1 16,0 0 9-16,-7 11-1 0,2 9-9 0,3 0-2 15,-1-2 3-15,4 1-8 0,3-1 2 0,1-3-13 16,1 6-10-16,8-3 0 0,-1-1 2 0,5-3-7 0,0-7-1 15,1-1-1-15,0-1-8 0,9-2 8 16,-5-1-2-16,4-2-2 0,-3-5 4 0,-1 1 4 16,2-6 0-16,1 1 2 0,2-6 4 0,-2-2 4 15,-1-2-1-15,4-7 1 0,6-3 3 0,-2-7 8 16,0 2-5-16,-6-1 1 0,2-1 3 0,-2 1 4 16,-4 6 13-16,2 0 5 0,-4 7 3 0,-2 0 5 15,-1 1 1-15,1 2-1 0,-1 4-2 0,0-1-6 16,-3-2 0-16,1 3-5 0,0 0-2 0,-2 3-1 15,4-3 1-15,-4 3-1 0,0 0-1 0,9 2 1 16,-9-2-1-16,10 5-1 0,-6-1 2 0,-1 1-10 16,3-4-9-16,-1 3-3 0,0-1-2 0,1-1 0 0,0 1-1 15,5 0 4-15,3-3-4 0,-3-3 9 16,7-4 0-16,-1 2-3 0,-2-3 0 0,3 1 1 16,-1-3-3-16,-2-4 2 0,3 2 5 0,-4 3 4 15,1-4-2-15,-2 3 3 0,-2 1-3 0,0 1 3 16,-1 0 2-16,1 2-1 0,0-1 2 0,0 0 4 15,2 2 5-15,-8 3-8 0,4-5 1 0,1 3 5 0,-5 0 0 16,2 2-5-16,-2 1 2 0,-1-1-1 16,-4 2 0-16,0 0-1 0,0 0 2 0,10 3-1 15,-10-3-1-15,1 6 8 0,-1-5-13 0,0-1 8 16,-6 12-4-16,-2-7 5 0,-1 2-5 0,0 1 0 16,-1-2-3-16,-1 4-3 0,0-5-1 0,-1 2 2 0,0-2-4 15,-1-3 8-15,4 6-1 0,-2-4 2 16,1 0-3-16,2 0-4 0,1-2 4 0,2 1-1 15,1-2 1-15,4-1-3 0,-7 5 4 0,4-2-5 16,2 2-2-16,0 0 5 0,2 0 1 0,2 0-8 16,3-3 11-16,0 5-5 0,1-3 2 0,6 2 3 15,-1-1-5-15,1-2 6 0,5-1-1 0,1 1-3 16,0-2 1-16,3-2 2 0,-4 0 4 0,1-2-5 16,1-3 1-16,-3-2 0 0,0-1 0 0,0-4 0 15,-1-1-3-15,1-6 6 0,1-1-3 0,-2-1 2 16,-6-3-2-16,2-4 3 0,-2-2-6 0,-2 1 7 15,-2-4 7-15,-2 2 2 0,0-3-1 0,-7-1 13 16,2 2 6-16,0 1 8 0,-6 5 12 0,2 0 24 16,0 11 7-16,0 2 2 0,0 5 3 0,1 0-3 15,1 4-5-15,2-1-14 0,0 2-8 0,-2 0-11 16,3 5-2-16,0 0-9 0,0 0-1 0,-5 12-6 16,3-1-1-16,-1 7 0 0,3 6-5 0,-5 5-3 0,5 1-1 15,0 0 0-15,0-3-2 0,1 4-3 16,-1 1-4-16,4-2-6 0,-1-2-9 0,3-1-2 15,-1-1 3-15,3-3-2 0,-3-4 1 0,1-2-10 16,-2-3-4-16,1 0-2 0,-1-2-4 0,0-6-1 16,0 3 1-16,1-3 5 0,-4-2 4 0,3-2 4 15,1-2 1-15,-5 0 1 0,9-7 0 0,0 0 6 0,1-8-3 16,-1 1 2-16,2 0 1 0,-1-4 8 16,-3-1 1-16,1 2 9 0,1 3 8 0,-3-2 3 15,-1 5 0-15,1 1-2 0,-3 3 1 0,0 0-2 16,-2 2-10-16,2 1 2 0,0-1-3 0,-1 2 0 15,0 0-7-15,-2 3 5 0,0 0 1 0,0 0-1 16,13 7-1-16,-8-2-1 0,1 0 4 0,1 5-2 16,-2-3 1-16,5 7-7 0,3 0 4 0,0 0 1 15,0 2-3-15,5 4-3 0,-2 0-20 0,2 4-19 16,3-3-39-16,0 5-36 0,0-7-39 0,2 5-39 16,1-1-47-16,-1 2-686 0,-5-7 308 0,4-3 206 15</inkml:trace>
  <inkml:trace contextRef="#ctx0" brushRef="#br0" timeOffset="389.28">9275 2607 63 0,'1'-4'207'0,"2"1"-21"0,-3 3-18 0,0 0-22 15,0 0-6-15,0 0-6 0,5 8-1 0,-5 1-13 16,4 5-1-16,-3-2-18 0,6 5-4 15,-5 0-8-15,6 3-12 0,-3 4-10 0,0 5 0 0,3-5-8 16,-3 3-2-16,5-1-9 0,-3 1-3 0,-1 0-6 16,-1-1-3-16,-1-7 1 0,1-1-14 0,-1-2-7 15,-3-3-5-15,2-5 0 0,-2 0 2 0,0-3 0 16,0 2 11-16,-1-5 3 0,0-2-7 0,0 0 0 16,0 0 4-16,-1-19-4 0,-1 2 3 0,-4-2 7 15,2-8 0-15,-3-3 4 0,1-1 5 16,1-2-3-16,-3-1 7 0,-5-18 1 0,8 17-4 0,-3-11 2 15,3-1 0-15,-1 12 0 0,3-12 3 0,2 14-3 16,1 4-6-16,4-2 2 0,5 6-7 0,-3-1-3 16,-2 8 0-16,4 0 3 0,2 1-18 0,0 0 1 15,3 2 0-15,3 1-3 0,0 2-4 0,6-5-7 16,-5 7-19-16,4 3-21 0,1 1-24 0,-1 4-32 16,2-2-34-16,-2 4-45 0,-1-3-27 0,-2 7-34 15,-1 4-524-15,-2 2 254 0,-7-3 168 0</inkml:trace>
  <inkml:trace contextRef="#ctx0" brushRef="#br0" timeOffset="556.11">9276 2720 123 0,'-6'3'206'0,"6"-3"-29"0,-5 1-13 0,5-1-23 16,0 0-8-16,0 0-22 0,0 0-5 0,20-9-10 15,-9 3-9-15,5-2-12 0,1 1-13 0,2 0-48 16,9 1-37-16,-10 2-49 0,12-3-61 0,-13 5-290 16,4-2 141-16,-2 0 94 0</inkml:trace>
  <inkml:trace contextRef="#ctx0" brushRef="#br0" timeOffset="1737">9541 2900 161 0,'0'7'206'0,"0"-2"-19"0,0 2-22 0,4-1-11 16,0-2-17-16,1 4-17 0,1-3-6 0,1-1-11 16,4 0-14-16,-2 1-2 0,5-1-9 0,1-3-10 15,3-1-3-15,0-1-6 0,3-5-5 0,-1-1-5 16,2 0-3-16,2-7-5 0,-1-3-8 0,-2-1-1 15,-2-2-6-15,-3-6-3 0,1 0 2 0,-4-3-9 16,1-3 0-16,-6-4 0 0,-2-10-1 0,-2 10 10 16,-1-12-3-16,-4 12 17 0,-1 1 9 0,-3 2 16 15,0-1 14-15,-2 5 23 0,2 3 17 0,0 8 14 16,-3 1 16-16,4 6 0 0,1 2-1 0,-1 2-31 16,1 2-26-16,-1 3 4 0,2 2-14 0,2 0-16 15,-10 12 8-15,2 5-18 0,1 6 8 0,-4 5-10 16,2 3-2-16,4 5-6 0,1 1-3 0,0 10-5 15,4 0-2-15,0-13-1 0,4 2-9 0,2 8-2 0,1-8 1 16,2-1-6-16,0-2-16 0,0 1-5 16,1-3-15-16,1-1-19 0,4-4-1 0,1 0-14 15,-2-4-11-15,4-4-2 0,-4-4-1 0,4-5 3 16,-2-1 1-16,1-6-1 0,5-3 2 0,-3 1 5 0,3-6 2 16,1-9 1-16,-2-2 1 0,-1-1 3 15,0-7-4-15,-1-1 7 0,-5-3 5 0,-1 3 7 16,1 0 12-16,-5 2 18 0,0 7 17 0,-5 6 12 15,0-1 18-15,-3 2 16 0,3 0 4 0,-3 5-9 16,-1-2-2-16,4 4-12 0,-4 1-6 0,3-1-2 0,-3 3-7 16,0 0 4-16,0 0-4 0,1 14-4 15,0-8-4-15,-1 6-3 0,0-2 2 0,4 6 3 16,1 4-9-16,-1-3 0 0,1 0 4 0,0 0-7 16,3 0-3-16,1-1-8 0,-2-4-5 0,1 3-8 15,1-2-10-15,0-4 0 0,1 0 6 0,2-4-1 16,-1-2 2-16,1-2 3 0,2-1 5 0,1-1-3 0,-5-6-1 15,7-3 1-15,-3 0 1 0,0-6 1 16,4-7-1-16,-5-3 6 0,-4 0-1 0,-2-4 2 16,1 2-1-16,-6-1 4 0,0-1 9 0,-4 5 17 15,0 3 10-15,-3 4 1 0,-4 1 10 0,1 0 16 0,-2 2-1 16,-5 5-9-16,2-1 6 0,-5 6 3 0,1 3-9 16,-2 2-4-16,-2 6-4 0,-8 6-8 15,4 8 1-15,-1 2-4 0,-2 0-12 0,4 2 3 16,2 4-8-16,3-1 7 0,2 1-15 0,8 0-13 0,1-2-6 15,5 2-8-15,4 1-21 0,5-10-8 0,4 3-6 16,1 2-10-16,3-8-4 0,0-4 1 0,5-2 4 16,8-1 7-16,2-3 3 0,2-4 3 0,0-4-1 15,-1-1 4-15,1-6 6 0,0-2 3 16,-3-3 6-16,-4-2 3 0,2 2 8 0,-3-3 2 0,-2-3 10 16,-2 2 10-16,-7 6 17 0,1-4 23 0,-3 4 19 15,-5 2 30-15,0 3-1 0,-1 1 23 0,0 0-11 16,-3 1-14-16,2 3 1 0,1-1-13 0,-4 3-18 15,1-5 4-15,-1 5-13 0,0 0-1 16,0 0-4-16,0 0-2 0,-1 15-6 0,1-3-5 0,0-1 8 16,-3 0-4-16,2 5-29 0,5-1-14 0,-3 2-17 15,3-2-10-15,1-1-12 0,3 0-14 0,-2-4-6 16,4 0 3-16,3 0-1 0,1-3 0 0,4-3 7 16,1-4 5-16,0-2 0 0,2-5 3 0,8 0 5 15,-2-6 2-15,0-1 11 0,1-2-2 0,-2-2 4 16,-5-4 3-16,2 1 11 0,-1-1 2 0,-3 3 13 15,-5 5 12-15,-1 1 13 0,-4 3 17 0,1 1 7 16,-5 1 8-16,-1 3-1 0,0 3-10 0,0-3 1 16,-3 3-6-16,4 1-8 0,-5 1 0 0,0 0 2 15,8 6 1-15,-7-1-3 0,3 6 1 0,-3 1-5 16,3 2 0-16,1 4-5 0,3 2 1 0,-2-6-3 16,1 1 1-16,-1 1-2 0,4-4-3 0,2 4 0 15,-2-7-1-15,1-2 1 0,0-2-6 0,6 0 8 16,-5-2-7-16,8-4 0 0,-3-3 0 0,2-1 5 15,-1-2-3-15,0-4 5 0,5-5-8 0,-9 4 5 16,6-8-1-16,-9 4 2 0,-1-2 3 0,-5 1 14 16,1-6-4-16,-4 3 3 0,-4 2-6 0,-4-10 0 15,-4 5-10-15,-2-3-5 0,-4 1-17 0,-1 2-24 16,-2-1-40-16,-3-1-34 0,-1 6-56 0,-4 0-70 16,-1-1-59-16,-4 5-818 0,3-2 369 0,1 4 248 15</inkml:trace>
  <inkml:trace contextRef="#ctx0" brushRef="#br0" timeOffset="2686.97">12060 2834 22 0,'-5'-11'322'0,"-2"1"-25"0,2 2-32 0,1 1-27 16,-2 3-25-16,-1 1-23 0,2 1-19 0,-1 4-17 15,6-2-15-15,-11 5-11 0,3 2-13 0,3 0-7 0,0 3-14 16,-1 0-8-16,0-1-5 0,1 4-7 16,2 1-10-16,3 2-5 0,-1-4-5 0,2 4-8 15,1-1-1-15,-1-3-4 0,8 2-4 0,-4 0-3 16,1-4-6-16,1 0-2 0,2-3 1 0,2 0-4 15,-1 0-5-15,4-4 4 0,3-2-3 0,2-1-2 16,1-4-1-16,1-4-1 0,2-8-4 0,-1 2-2 16,0-4 5-16,-2-3-5 0,-1-1 2 0,-1-1 8 15,-1 3 2-15,-2-2 17 0,-5 7 10 0,-1-2 11 0,-2 7 20 16,-1 1 14-16,-1 0 0 0,-2-1 11 0,0 5-28 16,0 2-9-16,-3-2-18 0,4 3 9 15,-3 0-7-15,-1 2-5 0,0 0-7 0,0 0-8 16,0 0 1-16,0 14-1 0,-1-1-7 0,-3 3 2 15,0 3-12-15,0 6-24 0,3 2-30 0,1-8-5 0,0 7-16 16,5-6-5-16,0-1-5 0,3-1-14 0,1-2 1 16,5-2 3-16,-1-1 7 0,5-4 3 0,1-1 7 15,-1-5 5-15,2-2 3 0,1-3 4 16,7-4 2-16,-8-1 8 0,7-7 3 0,2 0 3 0,-2-3 8 16,-1-2 2-16,-4 0 0 0,1 1 9 15,-2 1 5-15,-7 3 10 0,4-1 6 0,-5 2-1 0,2 2 2 16,-6 4-2-16,5-5 7 0,-5 7-6 0,3 0 1 15,-1-1-3-15,1 2 3 0,-2 0 1 0,0 2-2 16,0 1-3-16,-2 2 4 0,-1-1 0 0,0 1-2 16,0 3 3-16,-2 0 3 0,-3 1-6 0,1 4 0 15,-2-1 1-15,-1 1-1 0,-1 1-1 0,1 0-2 16,-3 0 0-16,2 3 1 0,-2-8 4 0,3 3-2 16,-2-1 2-16,1-5-1 0,1 3-2 15,-2-2 5-15,2-3 9 0,0 0 8 0,0 5 5 0,0-5-9 16,0 0 6-16,3-13-11 0,-1 4-2 0,2-3 4 15,1 0-4-15,3-5 1 0,0 0 1 0,-1 2-1 16,2 1-2-16,1-1 1 0,1 1-4 0,-1 0 3 16,0 3-2-16,0 4 2 0,2-4-4 0,-2 5-3 15,-1 1 4-15,5-1 0 0,-2 3 1 0,-1 3 2 16,3 0-4-16,-1 0 1 0,2 2 2 0,-2 2 0 16,5 4 0-16,-3-2-1 0,2 6 2 15,-2-1-5-15,3 0 0 0,0 7 4 0,1 2-3 0,0-3 7 16,-6-3-9-16,4 1-4 0,1 2 7 0,-3-5-6 15,0 2-8-15,3-4-12 0,-2 2-23 0,-1-4-17 16,-4-2-36-16,2 0-37 0,-3-4-48 0,2-2-84 16,-6-3-758-16,-5-3 340 0,-1-5 226 0</inkml:trace>
  <inkml:trace contextRef="#ctx0" brushRef="#br0" timeOffset="2802.17">12292 2484 3235 0,'-30'-8'12'0,"10"2"-23"0,9 3-71 0,-1-4-136 16,5 4-86-16,4 1-35 0,3 0-426 0,0 2 255 16,15-10 170-16</inkml:trace>
  <inkml:trace contextRef="#ctx0" brushRef="#br0" timeOffset="4715.02">14674 2377 272 0,'-13'-2'307'0,"-6"4"-33"15,1 3-27-15,-9 7-27 0,1 5-20 0,-4 7-24 16,2-1-19-16,-4 13-14 0,11-4-16 0,1-3-15 0,-5 16-6 16,8-14-13-16,2 3-10 0,6 0-4 15,1 2-12-15,6-4-5 0,2-1-7 0,4 5-3 16,3-6-7-16,5 1-6 0,0-1-2 0,8-4-6 16,1 0-6-16,7-6-4 0,-2 2-7 15,2-6-9-15,4-4-6 0,5-2-11 0,-4-3-12 0,4-2 2 16,-1-4-7-16,0-4-2 0,-3-3-2 0,0 0-9 15,-2-5-4-15,-3-5-1 0,-1 3-4 0,-1-8 8 16,-1-2 2-16,-6-2-2 0,-2 0 7 0,-3 1-2 16,-4-2 4-16,3-1 6 0,-6 4 1 0,-3 5 10 15,-1 2 17-15,-2 4 1 0,-1 1 1 0,-2 2-2 16,0 2-2-16,-2 0 0 0,-3 4 0 0,3 3-3 16,-5 0 3-16,0 4-1 0,-1 4-3 15,1-1 4-15,0 2 0 0,1 2-2 0,1 3 4 16,-1-1-4-16,4-2 0 0,3 1 1 0,1 5 2 0,1-6-5 0,3 2-2 15,5 0 0-15,1 0-5 0,-1-2-1 0,3-6 0 16,-1 2-2-16,2-2 2 0,1-1 2 16,-1 0-3-16,2-2 5 0,-2-2 0 0,6-3-2 15,-4 0 3-15,-1-2 2 0,3-2 2 0,0 0-1 16,-2-3-1-16,0-3 6 0,-3 2-1 0,-2-2 5 0,0-3 7 16,1 2 5-16,-5-3 2 0,-1-3 13 0,0 2 4 15,0-9 1-15,-4 0 5 0,-1 4 1 16,-3-5 6-16,0 1 0 0,-6 1 17 0,2-3-5 15,0 1-8-15,-2 0-1 0,-5 4 6 0,8 5 17 16,-11-3 16-16,9 4 9 0,2 4-4 0,-3-1 10 0,2 4 1 16,0 4-5-16,3-1-13 0,-1 3-8 0,1 0-16 15,0 2-5-15,4 3-8 0,0 0-7 0,-2 10-12 16,4 2 7-16,0 6-11 0,4 13 1 16,-1 3-3-16,2 12 0 0,-1 0 6 0,2 2 0 0,-1 1-8 15,2 1 5-15,5 2 0 0,-2 2-14 16,3 3 3-16,-2-2-5 0,0 0 1 0,-1 2 0 15,1-3 2-15,4 0 0 0,-6-1-7 0,7-2-2 0,-4-1 4 16,4-4 1-16,-2 0-9 0,-4-13 0 16,1-4-9-16,0-2-6 0,-3-5-12 0,-1-8-3 0,-5-3-2 15,5 0 7-15,-8-5 8 0,4-5 4 0,-1 2 2 16,-4-3 4-16,0 0-2 0,5-24-7 0,-2-6 8 16,1-16-9-16,-2-7 5 0,0-3-4 0,0-26-2 15,-2 23 5-15,1-1 0 0,0 0 5 0,1 5 3 16,-1 20 6-16,2 1-4 0,0 5 3 0,-1 3 0 15,0 14-1-15,0-5 1 0,0 7-2 0,1 1 5 16,2 0-9-16,0 5 1 0,0 0 0 0,0 1-6 16,2 3 11-16,0 2 1 0,5 2-8 15,-1 3 2-15,4 0-2 0,2 2-1 0,-2 4 3 16,2 3 0-16,2 3-3 0,-6-3-5 0,9 2-8 0,-3 2-7 16,-9-6-5-16,3-2 2 0,1 1-8 0,-4-5-1 15,-2 0-2-15,2 0 7 0,-2-2 1 0,1 0 4 16,-2-6 1-16,1 0 3 0,1-5 2 0,-3-2 5 15,3-4-5-15,2-5-1 0,-4-1-1 0,7-7 9 16,-5-3-2-16,-1-4-1 0,1 1 3 0,-3-2 7 16,-2 2 1-16,-1 1 0 0,-1 4 25 0,1 7 18 15,-3 5 11-15,1 5-3 0,-1 0 4 0,0 2-16 16,0 1-9-16,0 1-2 0,0 4-4 0,0 0-6 16,0 0 4-16,0 0-1 0,-4 22-4 0,4-6 2 15,0 1 2-15,0 10-7 0,0-3-3 0,0-3 2 16,4 6 1-16,1-2-2 0,4 1 3 0,-1-2-6 15,1-2-4-15,-2-5-1 0,3 0 0 16,1-5-3-16,0 1 1 0,1-7-1 0,-1-4 4 16,7 4-2-16,-5-4 3 0,6-4-1 0,1-5 3 0,0-1-2 15,4-9-1-15,0-4 1 0,-3-1 2 0,0-9-1 16,0-1 4-16,2-10-6 0,-4-5-3 0,-2-2 5 16,-2-3 6-16,0 0-8 0,-3-2 3 0,-1-1 2 15,-2 3 14-15,-5 3 8 0,0 17 20 0,-3 5 28 16,-1 1 23-16,0 11 9 0,0 3-4 0,0 1-11 15,0 3-11-15,-1 3-25 0,0 1 8 0,1 4-12 16,0 0-2-16,0 0-4 0,-9 24-6 0,2 0-7 16,1 9 3-16,2 1-7 0,-1 15 0 0,0-2-14 15,2 2 12-15,6-3-3 0,-2-9-4 0,7 9-3 16,-3-11 0-16,5 0-7 0,7 11-6 0,-2-15-6 16,3-4-4-16,4 1-6 0,2-3-3 0,3-5-5 15,2-1-4-15,-1-6-10 0,4-2-10 0,-1 1-8 16,-2-8-10-16,1-3-2 0,-5-6 0 0,4 3-10 15,-3-10 2-15,1-4-12 0,0-4-9 0,-5-3-2 16,-1-4 3-16,-3-2-7 0,0 0 8 0,-8-2 12 16,-2 2 10-16,-4 5 4 0,-5 4 13 0,-2 3-1 15,-2 1 6-15,-3 6 1 0,-3 1 5 0,-5 1 3 16,-4 0 3-16,-2 7 5 0,-1 1 1 0,-4-3 3 16,7 7 2-16,1 0 4 0,0 1 3 0,2 2 0 15,4-3 3-15,4 1 0 0,-2-2 0 0,4 1 1 16,4-1 4-16,0 1-1 0,2-2 3 0,-1 3 0 15,2-5 0-15,6 4 8 0,-1-2-3 0,1-2-3 16,3 2 2-16,1 0 1 0,2-1-1 0,0 2 2 16,0 0 0-16,3 0-1 0,-4 2 2 0,0-2 0 15,3 2 5-15,-4 5-1 0,7-1 4 0,-3 4 2 16,-1 0 1-16,-3-1-3 0,3 3 2 0,1 1-3 16,0 5 3-16,1-2-2 0,-2-2 2 0,0-2-1 0,0 1-2 15,2-3-1-15,-2-1 3 0,0-1-3 16,3-3 5-16,-6-3-1 0,4-1 0 0,-1-1 1 15,-3-5 3-15,3 0 4 0,6-4 0 0,-2-1 9 16,1-3-5-16,2-9 0 0,1-2 0 0,-2 0-1 16,0-6-1-16,0-2 2 0,0-2 3 0,3-12 1 0,1 0-4 15,-4-2 2-15,-5 1-4 0,-1 9 9 0,-4 2 10 16,-3 6 22-16,2-2 16 0,-4 12 11 16,1 0 7-16,-2 7 8 0,-3 2-10 0,1-1-13 15,-1 4-3-15,1 1-15 0,-1-1-7 0,0 5-2 16,0 0-10-16,-5 12-7 0,0 0 1 0,0 5-2 15,-2 2-3-15,0 5 4 0,2 5-15 0,-3 1-14 16,3-4-16-16,2 5-34 0,3-1-40 0,2-4-33 16,0-1-42-16,2 0-43 0,1-7-46 0,1-1-54 15,-3-8-790-15,2 2 365 0,-5-6 242 0</inkml:trace>
  <inkml:trace contextRef="#ctx0" brushRef="#br0" timeOffset="4819.68">16431 2738 4963 0,'-15'-6'80'0,"3"-1"-55"16,7 2-79-16,3-4-101 0,7 1-59 0,7-3-22 0,15-6 1 16,5 5-16-16,16-9-35 0,-13 6-927 0,13-3 405 15,-16 7 268-15</inkml:trace>
  <inkml:trace contextRef="#ctx0" brushRef="#br0" timeOffset="5881.45">12774 4334 181 0,'-19'11'231'0,"-8"-4"-30"16,-6 8-25-16,-2-2-17 0,-11 4-12 0,-4-1-17 0,1 0-10 16,-1-5-6-16,0 1 2 0,13-6-2 0,-4-3-1 15,-8 2-7-15,14-8-9 0,-1 3 1 0,8-4 6 16,-4-2-5-16,5-1-5 0,5-2 2 0,4 0-4 16,2-5-8-16,2 2-12 0,5-5-2 0,4-1-9 15,1 0-5-15,4-1-6 0,2 2-5 0,3-1-2 16,3 1-8-16,9-4-4 0,-4 6-1 0,4 4-5 15,10-3-5-15,-9 4-1 0,5 4-2 0,5 2-2 16,3 2 1-16,-3 4-3 0,5 2 1 0,-1 4-1 16,3 6-3-16,-3 1 5 0,-2 2-4 0,-2 2-2 15,1 6 1-15,8 9-2 0,-12-6 2 0,6 9-2 16,-11-6-1-16,6 13 10 0,-12-12-8 0,-4 4-3 16,4 8 1-16,-7-9-4 0,-2-1 4 15,-1-2 1-15,-3-5-7 0,0-3 5 0,-1-7-1 0,0-3 1 16,0-4-1-16,-1-1 1 0,0-1 2 0,2-3 1 15,-1-3 3-15,0-2-4 0,0 0 0 0,0 0-6 16,-5-19-3-16,2 2 3 0,-1-13-5 0,2 0-2 16,4-5 7-16,-2 2-2 0,3-1 1 0,3 5 0 15,-3 4 0-15,3 5 4 0,-1 3-1 0,0 6-7 16,2 1 1-16,-1 1 1 0,3 1-2 0,1 4-1 16,3 1 5-16,-1 2-1 0,4 4 3 0,3 2 2 15,3 3 0-15,4 5-2 0,-5 3 3 0,2 1 0 16,0 0-3-16,-3 2-1 0,-1 3 6 0,-2 2-5 15,4 0 2-15,-6 2-2 0,-2 1 3 0,1-2-4 16,-1-3 3-16,-4-5-2 0,0 0-24 0,-1-3-4 16,-2-5 3-16,2 1 0 0,-2-3 2 0,-1 0 3 15,0-6 4-15,0-1 0 0,2-6 8 0,3-4-5 16,-4-5 0-16,3-10-1 0,1-4 3 0,-2-3-1 16,-1-4 2-16,-2 2 1 0,1 0 5 0,-1-1 17 15,-2 4-4-15,-1 3 13 0,-1 10 4 0,2 1 5 0,-3 8 0 16,1-3-9-16,-1 6 11 0,2 0-17 0,-2 0-7 15,0 3-2-15,2 1-6 0,-2 2 4 0,0 0 2 16,9 6-4-16,-5 2 1 0,6 4 0 16,-1 2-1-16,0 3 1 0,4 7-5 0,-3 2 9 15,4-1-4-15,0-1-4 0,-1 3 2 0,2-3-2 16,-2 0 3-16,1 1-6 0,2-4-6 0,-4-4 3 0,-3-3-3 16,-1-5 1-16,2 1-5 0,-1-2 0 0,-4-3 3 15,0 1 5-15,2-2 3 0,-1-4 4 16,-6 0 0-16,9-10-2 0,-4-7 2 0,0 0 6 0,8-10-7 15,-5-7 2-15,-3 0 2 0,3-13 0 0,-1 1-1 16,-1 1 0-16,-3 12 5 0,1 4 0 16,0 3-1-16,-2 9 5 0,1 5-1 0,-2 1-2 0,-1 0-6 15,0 5 0-15,3 1-20 0,-2 0-21 16,-1 5-25-16,1-2-16 0,-1 2-19 0,3 11-22 0,-2 0-29 16,-1 6-35-16,-1 2-37 0,-1 5-40 0,-4 4-626 15,0 1 293-15,3-1 198 0</inkml:trace>
  <inkml:trace contextRef="#ctx0" brushRef="#br0" timeOffset="7865.05">13533 4720 16 0,'9'-5'202'0,"-6"4"-18"16,-3 1-24-16,5-4-14 0,1 1-10 0,-1 1-17 16,4-3-13-16,1 1-3 0,0-4-15 0,3 4-8 15,1-2-6-15,-1-1-13 0,-4 3-3 0,9-4-5 16,-8 3-6-16,7-4-5 0,-7 2 3 15,3-1-8-15,-3-1-5 0,2-3-6 0,-1-1 0 0,-1-3 0 16,1-2-7-16,-1-6-8 0,0 4 1 0,-5 1 2 16,0-7-6-16,-2-1 9 0,-1 9-3 0,3-7 0 15,-7 7 9-15,-1 0 19 0,1 2 12 0,-3-2 4 16,-1 6 21-16,1 0 9 0,-1 2-10 0,1 3-5 16,-4 1-11-16,4 2-8 0,2-1-3 0,-1 2-6 15,2 1-6-15,2 2-4 0,0 0-2 0,-7 7-6 16,7-1-3-16,4 2-2 0,-3-1-4 0,3 4 1 15,7 1-4-15,1 0-2 0,4 2 0 0,2-2-2 16,7 1-3-16,-3 1 8 0,5 0-11 0,-3-3-2 16,4 3 3-16,1-2-3 0,1 2-1 0,-3-4-2 15,2 1 0-15,-1 0 0 0,-1 1 4 0,4-3-4 16,-11-1-1-16,-2 2 0 0,0 2-3 0,0-1 2 16,-3-1 4-16,-1 0-5 0,-1 2 0 0,-2 0 3 15,1-4 0-15,-7 2-3 0,5 1 3 0,-5-1 5 16,3 1-7-16,-4-1 3 0,0-2-2 0,-3 0 2 15,3-4 0-15,-3 0 4 0,4 1-1 0,-5-1 0 16,4-3 10-16,-4-1-7 0,0 0-1 0,5-11 0 16,-5 3 1-16,3-7-1 0,-2-3-2 0,4-11 1 15,2 3 4-15,-6-7 1 0,6-5-3 0,0-8 4 0,-2-1-3 16,0 0 1-16,-2-4 0 0,2 2 10 16,-3 3 2-16,-2-3 9 0,3 15 14 0,-4 1 13 15,2 4 35-15,-6 4 16 0,2 7 9 0,3 5-6 16,-1 6-21-16,1-1 0 0,-1 2-20 0,0 3-8 15,1 3-2-15,0 0-4 0,0 0-14 0,-4 29 15 16,0-4-24-16,-1 2 4 0,2 5-4 0,0 2 1 16,2 12-12-16,1 3 3 0,-1-16-3 0,9 13-3 15,-2 1-6-15,-1-11-11 0,8 10-5 0,-2 0-6 0,0-12-13 16,3-3-7-16,0-2-9 0,2-2-3 0,2 2-7 16,4-4-3-16,1-6-4 0,0-3-5 15,-5-8 3-15,4-1 4 0,-2-4 4 0,1-5 3 16,7-2 1-16,-3-5 3 0,-1-8 4 0,-2-3 1 15,0-1 0-15,1-6 4 0,-4-2 0 0,-4 3 5 0,2-5-3 16,-3 1 10-16,-3 0 5 0,-3 2 13 0,-4 3 12 16,0 9 24-16,-4-1 13 0,-1 4-4 0,1 4-6 15,-4-2 5-15,0 5-1 0,-1 2-8 16,-3-3-5-16,2 3-3 0,-3 3 7 0,-2 3-17 0,0 5 0 16,-4 2-3-16,-2 7 0 0,2 3 4 0,-3 1-11 15,0 1-11-15,5 1-15 0,8-8-3 16,-1 6-11-16,4-3-4 0,6-1 3 0,0-1-15 15,3 0-3-15,0-6 3 0,6 0 3 0,1-2 3 0,0-3 4 16,4 0 2-16,1-4 5 0,0-2 5 0,1-1 2 16,0 0 3-16,-2-1 1 0,0-1 7 0,2-2 0 15,-6 0 7-15,0 4 1 0,-5 1-7 0,0 1 10 16,4 0 9-16,-7 1-1 0,5 1 9 0,1-5 0 16,-4 8-9-16,1-1 6 0,0 2-1 0,2-2 1 15,-3 1-1-15,0 3-2 0,2 1-1 0,-2 0 10 16,-2 3-5-16,-1-1-8 0,-1 0 3 0,1 3-7 15,-1-2-11-15,-2 4 1 0,2-6-10 16,-4 3-8-16,0-2-3 0,3-3-3 0,-3-2-1 0,0 2 3 16,1-4 7-16,0-1-3 0,-1-2 5 0,0 0 7 15,0 0 1-15,11-9 2 0,-6-2 2 0,2-6 5 16,6-6 7-16,2-1 7 0,-3-4 2 0,6 2 5 16,-4-3 6-16,1 4 8 0,2-1 7 0,1 2-3 15,-3 4 5-15,-2 4 0 0,-7 6-3 0,2-1 1 16,2 3 2-16,-2 2-11 0,0 0-5 0,-1 1 0 15,1 4-5-15,2 0 2 0,2 5-4 0,-1-1 2 16,-2 3 0-16,1 2 0 0,0-1-7 0,3 7 2 16,-4-1-2-16,3 2 1 0,-6 2 0 0,2-1-7 15,-3 1-6-15,1 1-10 0,-3-1-5 0,-2 1-4 16,-1 0-9-16,3-3-8 0,-6 1-7 0,3-4-2 16,0 0 0-16,0-3 1 0,0-1 7 0,0-1 7 15,0-4 10-15,0 2 7 0,0-5 5 0,0 0 4 0,0 0-3 16,0 0 1-16,5-16 4 0,-1 3 1 15,0-2 1-15,1-3 0 0,3 0 2 0,3-6 1 16,-3 6-1-16,3-8-6 0,1 2 5 0,-2 7 2 16,3 1-3-16,-3 0 1 0,0 3-1 0,0 4 0 15,-2 2 5-15,1 3-7 0,0 1 2 0,-3-3-2 0,3 6 5 16,-1 3-3-16,2 2-3 0,-1-1 1 16,-2 4 4-16,-2 1 1 0,2 3 2 0,0 2-3 15,-1 3 5-15,-2-1-3 0,1 1-2 0,3-2-5 16,-3 0 1-16,0-3-4 0,0-1 0 0,2-2-3 15,-1 0 2-15,1-4 4 0,0 0 1 0,2-1-3 16,0-4 3-16,1-2 1 0,2-2 2 0,0-1 1 16,-3-1 2-16,9-4-1 0,-4-2 0 0,-1-2 2 15,1 1 0-15,-2-4 3 0,-1-1 4 0,1-6 1 16,-1 1 1-16,-2 0 5 0,-3 7 5 0,0-2 22 0,-3 1 14 16,-1 5 14-16,-1 1 7 0,2 2 8 15,-2 3-2-15,-1-1-7 0,1 3-12 0,-1 2-2 16,0 2-15-16,0 0 0 0,0 0-8 0,-11 7-4 15,1 5-2-15,0 3-5 0,-2 1-12 0,-5 7-16 0,7-1-11 16,-2 2-21-16,7-8-14 0,-1 9-13 0,2-8-16 16,1 0-5-16,6-1 0 0,1-6-4 0,2 0-1 15,3-1 0-15,0-4 6 0,4-3 8 16,-2-1 9-16,2-3-1 0,5-1 18 0,-3-4 2 16,3-3 6-16,1-3 10 0,4-3 7 0,-1-2 10 0,1-1 13 15,-4-2 13-15,-1 2 11 0,3-1 18 0,-7 8 0 16,2-1 13-16,-7 4 2 0,-2 1-6 0,0 4-4 15,-2-1-4-15,-1 1-9 0,1 1-1 0,-1 2-3 16,3 1-5-16,-7 0 0 0,12 4-5 0,-3 3 1 16,-5-2-7-16,6-1 0 0,-1 8-2 0,-2-3-2 15,0 1-6-15,2 0-7 0,-1 1-12 0,-3 3-11 16,3-5-12-16,-1 2-9 0,-3-2-7 0,1 0-11 16,-1-1-7-16,0-2 1 0,1 0 9 0,-1-2 4 15,2-2 7-15,2-1 14 0,-3-2 9 0,3 0 11 16,1-7 6-16,1 0 8 0,0-1 12 0,3-3 6 15,-2-2 8-15,2-3 8 0,5-7 1 0,-1 1 7 16,-6 0 4-16,7-1 1 0,-9 10 5 0,1-1 4 16,3 2 3-16,-7 5-1 0,2-1-2 0,-3 4-8 15,3 1-8-15,-2 0 9 0,1 2-20 0,-4 1 3 16,-3 1-6-16,13 4-1 0,-6 2-4 0,-1 3-2 16,-1 0 3-16,2 4-8 0,0 3 2 0,-2-1-2 15,0 2-5-15,1-1-8 0,-1 2-8 0,0-1-3 16,1-2-5-16,0-3-14 0,0-2 1 0,0-1 2 15,1-2 6-15,1-2 0 0,-3-3 7 0,1 2 9 16,1-3 6-16,-2-1 12 0,-5 0 9 0,17-7 4 16,-12-1 6-16,3-3 0 0,-2-1 13 0,-1-5 7 15,0 1 1-15,3-10 14 0,-3 1 3 0,3-5-8 16,-4 0-7-16,1-1 6 0,-1-3-1 0,1-13 3 16,-1 1-9-16,2 11-2 0,-1 1 6 0,-1 0 2 15,1 5 7-15,-2 11 6 0,-1 6 0 0,-1 2-8 16,1 0-8-16,-1 5-13 0,-1-1-4 0,0 4-10 15,0 2-5-15,0 0 1 0,0 0-7 0,7 17 0 16,-3 0 0-16,1 0-1 0,-2 12 3 0,-2 3-1 16,1-2-6-16,-2 0-12 0,0 2-19 0,2-2-16 15,0 4-32-15,0-5-31 0,-1 1-25 0,1-1-34 0,-2-1-34 16,4 1-41-16,2-4-37 0,-1-8-42 16,0 0-806-16,3-2 371 0,3-3 248 0</inkml:trace>
  <inkml:trace contextRef="#ctx0" brushRef="#br0" timeOffset="8012.65">16765 4266 32 0,'-7'-10'188'0,"2"2"-16"15,0-1-21-15,1 4-13 0,3-1-16 0,1 2-13 16,1-2-8-16,-1 1-11 0,9-3-9 0,-1 2-14 0,4-1-7 16,0-1-13-16,6 2-15 0,1-1-15 0,2-1-12 15,0 1-36-15,-3 0-45 0,-3-3-43 16,-4 3-277-16,-5 0 132 0,-3 3 88 0</inkml:trace>
  <inkml:trace contextRef="#ctx0" brushRef="#br0" timeOffset="8160.29">15281 4195 227 0,'-22'1'357'0,"2"-1"-63"0,7 0-53 0,8 1-38 16,5-1-33-16,0 0-44 0,42-9-71 0,-5 3-76 15,27-10-93-15,0-1-400 0,33-5 172 0,-10-5 114 16</inkml:trace>
  <inkml:trace contextRef="#ctx0" brushRef="#br0" timeOffset="9048.2">18546 4368 16 0,'8'-4'189'0,"-3"1"-20"0,2-3-16 16,2 1-2-16,-2-3 2 0,3 0-5 0,-2 2 0 0,-1-5-1 15,-3 3 13-15,4-2-10 0,-6-1-8 0,2-2-8 16,-4 0-9-16,0-4-11 0,-5-2-7 0,-3 2-8 16,3-3-8-16,-8-2-1 0,2 5 0 15,-2 1-3-15,-1 3 1 0,0-1-1 0,-4 3-8 0,0 3-9 16,-3 5-8-16,-9 1-9 0,-2 7-2 0,-4 7-6 16,-9 10-5-16,4 5-4 0,-8 2-3 0,11 2-8 15,-2 2-4-15,7 2-12 0,10-8-21 16,4 2-18-16,2 1-15 0,7-1-6 0,5-4-8 0,2 1-2 15,10-2 3-15,3 0 2 0,1-9 5 0,11 2 5 16,1-5-4-16,5-4 1 0,9-3 3 0,-2-3-10 16,2-6 1-16,-3-4-2 0,3-6 0 15,11-5 1-15,-14-1 4 0,7-9 14 0,-1-3 1 0,-6-4 9 16,-1-3 2-16,-6-4 17 0,-3-7 4 0,-2-2 9 16,1-2 9-16,-11-1 9 0,2 2 15 0,-9-2 22 15,0 6 22-15,-4 12 21 0,-2 2 9 0,-4 3 9 16,0 8 0-16,-2-1-4 0,0 11-12 0,3 2-5 15,-1 2-9-15,-3 0-17 0,3 8-5 0,0-1-10 16,-4 6-6-16,-4 2 3 0,-1 9-15 0,0 8 3 16,-4 5-10-16,3 5-2 0,-4 11-11 0,6 3 3 15,3 1-1-15,5 0-2 0,6 1-6 0,3-2-4 16,7 2-11-16,-2-14-5 0,1 1-3 0,13 8 2 16,-5-13-4-16,5-1-11 0,-4-5-2 0,6 2 2 15,0-6-1-15,3-3-4 0,0-5 13 0,0-1-7 16,6-4-5-16,-1-5-2 0,0-5-3 0,2-3-3 15,-1-5 9-15,-2-1-3 0,0-6 2 0,-4-5 1 0,0-4 2 16,-2-1 1-16,-6-1 0 0,0-2 6 16,-7 2 9-16,-2 3 16 0,-2 0 6 0,-3 9 15 15,-3 0 4-15,-3 6 2 0,-2 0-13 0,1 0 4 16,-3 5-9-16,-1 1-1 0,-1 2-1 0,-2 1-6 16,-5 4 0-16,2 2-1 0,-3 6 10 0,-4 2-13 15,0 2-1-15,1 7 1 0,0 1-6 0,4 2-10 16,1 2-16-16,7 2-23 0,3-1-29 0,0 1-39 15,6 1-34-15,4-2-41 0,3-3-41 0,-2-1-717 16,3-8 318-16,0-2 210 0</inkml:trace>
  <inkml:trace contextRef="#ctx0" brushRef="#br0" timeOffset="10431.65">19609 3946 7 0,'-1'-4'265'0,"-4"0"-27"0,-7 5-25 16,2 4-22-16,-5 4-15 0,-3 4-19 0,-5 8-14 16,0-3-11-16,2 7-13 0,2-4-12 0,-2 6-4 0,5 2-11 15,1-2-9-15,2 2-9 0,3 0-5 0,2 0-9 16,4 0 0-16,3-11-7 0,2 10-5 0,3-4-3 16,2-5-11-16,3-1-9 0,0-1-5 0,7-3-2 15,7 3-3-15,2-11-3 0,7-3-1 16,0 0-5-16,5-8-2 0,-1-1-3 0,1-5 2 0,0-1-3 15,13-9 4-15,-7-4-2 0,1-5 3 0,-6 0-3 16,-1-3 6-16,-14 7 11 0,0 3 8 16,-2-4 14-16,-2 4 19 0,-4 2 5 0,-3 6 18 0,-3 1 6 15,-4 4 23-15,1 1-6 0,-2 4-4 0,-2 0-7 16,1-1-15-16,-2 3-9 0,2 0-8 0,-3 3-11 16,0 0-7-16,0 0-1 0,-7 17-11 0,2-5 3 15,-2 1-1-15,0 4-8 0,-3 7 0 16,4 1-12-16,-2-9-15 0,3 7-12 0,1-3-14 0,2-2 0 15,4-1-18-15,-2-1-8 0,8 1 5 0,1-5 2 16,2 0 5-16,3-2-1 0,7-3 6 0,-2-5 4 16,-2-1 5-16,4-2 2 0,0-6 1 0,8-5 1 15,-1-1 4-15,-3-5 2 0,3-4 0 0,-3-3 1 16,2-1 8-16,-2-1-3 0,-3-1 10 0,-3 4 4 16,2 0 0-16,-11 9 12 0,4 1 7 0,-6 5-9 15,-3 3 5-15,3-2-9 0,-3 5-2 0,-3 1-1 16,3 2-3-16,-5 0 6 0,8 5-8 0,-3 4 5 15,0 2-5-15,2 4 10 0,0 2-7 0,-2 2-3 16,-1-1 2-16,4 9-1 0,-3-2 0 0,-1 1-7 16,1-9 2-16,-2 2-8 0,2 1-3 0,0-1-8 15,2-4-10-15,-3 2-5 0,1-7 1 0,4 1 3 16,-1-3 1-16,2-2 5 0,-1-1 3 0,4-2 7 16,-2-3 1-16,5-3 0 0,0-3 8 0,0-5 2 15,2-2 3-15,2-7-2 0,-2-2 7 0,2-2 0 16,1-4 11-16,-5 0-1 0,2-5 3 0,-5 0 5 15,2 3 4-15,-3 2 12 0,-6 3 11 16,3 5 3-16,-4 5 16 0,-1 1-13 0,0 6-9 0,-3-1 0 16,2 4-8-16,-2 0-9 0,2 3-1 0,-3 2-6 15,1-2-2-15,-1 2 1 0,0 0-7 0,0 12 4 16,3-3-5-16,-3 1 3 0,-3 5-1 0,3 1-6 16,0 8 0-16,0-6-14 0,0 0-10 0,3 1-1 15,-2-2-6-15,4 1-8 0,0-1-4 0,0-5-2 16,4 0 5-16,2-2 4 0,0-3 4 0,2-1 2 15,4-3 3-15,4-3 2 0,-2-3 6 16,9-1-2-16,-1-3 1 0,0-7 5 0,-3 1-3 0,-1-1 7 16,3-3 0-16,-2 0 6 0,-2 1 0 0,1 3 6 15,-8 4 4-15,-6 2-1 0,-3 3 1 0,2 0-3 16,-3 1-3-16,-1-1-4 0,0 1 3 0,-2 2-1 16,-2 1 0-16,9 7 2 0,-9-3-2 0,3 4 1 15,-1 1-3-15,-2 3-2 0,-1 0 2 0,1 5 2 0,0 0-3 16,0 0 0-16,0-1-2 0,1 1-13 0,-1-6-4 15,0-1-1-15,4-1-1 0,-4-2 0 16,3-2 2-16,-2 0 4 0,3-1 3 0,0-2-1 16,2-2 1-16,-6 0 5 0,14-8-4 0,-3 0 2 15,-1-1-1-15,0-7 2 0,1-8-3 0,1 1 3 0,-2-6-1 16,-2-2 5-16,1 1-5 0,-2-16 5 0,-1-1-1 16,-5 13 3-16,-1 0 16 0,-3 6 14 0,-3 0-3 15,-1 8 2-15,1 3 7 0,0 3-3 16,-2 5-1-16,0 0-8 0,-4 5-4 0,0 1-4 0,-2 7-4 15,-4 2 4-15,0 2-2 0,-6 8-2 0,3 1-3 16,1 0-7-16,3 5 16 0,-3 2-15 0,7-3-5 16,6-2 5-16,1-2-7 0,5-1-7 15,0 1 5-15,5 0-3 0,-2-3-2 0,11-2 5 0,-5-3-2 16,3-1 3-16,-1-1 1 0,3-2 0 0,6-3 0 16,-1-4 0-16,12-2 4 0,-2-4 0 0,-3-1-1 15,3-4 0-15,-1-3 2 0,1 0-2 16,-1 1-1-16,1 0 5 0,-1 1-5 0,-1 1 1 15,-2 0 0-15,-1 1-3 0,-5 7 3 0,0 1 1 0,0 2 8 16,-7 0-12-16,7 1-1 0,-6 1 3 0,-1 0-1 16,3 1-2-16,-4 3 5 0,2 0-5 0,-6-1 3 15,3 2 1-15,0 2-3 0,-5-2 13 0,4 1-9 16,-3 3-4-16,-1-1 3 0,-2 2 1 0,3 0-2 16,-3 1 3-16,-2-2 0 0,0 3-2 0,0-4 0 15,0 3 3-15,-2-1 0 0,1-3-1 0,1 0 4 16,1-3-5-16,-1 2 0 0,0-4 0 0,0 3 1 15,0-2 1-15,0-3-2 0,0 5 5 0,0-5 4 16,2 3 2-16,-2-3-2 0,0 0 5 0,10-8-3 16,-5 5-9-16,0-2 7 0,0 3 7 0,0-1 2 15,-1-1-6-15,2 2 5 0,-2-1-7 0,-4 3-1 16,9 0 3-16,-2 0-4 0,2 3 2 0,-1 0-5 16,5 3 0-16,1 2 6 0,0-1 3 0,5 1 17 15,1 2-19-15,8 1 5 0,1 1-7 0,2-2 1 16,-2-1 1-16,5 1-4 0,2 1-15 0,0-5-31 15,0 1-35-15,0 1-54 0,-3-4-67 0,0-2-57 16,-10 1-846-16,-4 0 365 0,-6-6 244 0</inkml:trace>
  <inkml:trace contextRef="#ctx0" brushRef="#br0" timeOffset="11697.42">4794 6332 64 0,'-4'-3'248'0,"-1"1"-42"0,5 2-37 0,-5-3-23 16,5 3-23-16,0 0-12 0,13-9-14 0,-4 5-12 15,2 2-17-15,7-3 4 0,4 3-6 0,4-2-4 16,6 1-5-16,-1 3-1 0,1-3 4 0,3 3-3 16,2 1-2-16,1-2 5 0,13 0-5 0,4 0-1 15,0-2-3-15,1 3 6 0,4-5 0 0,-1 1-7 16,4 7-1-16,3-6-3 0,30 0 0 0,-3-1-2 16,-25 1-2-16,32-1-4 0,-6 1 0 0,5 1-3 15,-4-8-3-15,5 5 1 0,-2-1-2 0,7 2-2 16,5-3 2-16,4 1-7 0,1-2 6 0,5 0-5 15,-2 2-4-15,6-7-1 0,-2 1 1 0,6 3 0 16,1-2-3-16,5-1 6 0,3 1-3 0,-5-4-2 16,3 7-1-16,3-7 4 0,5-1-4 0,3 6 0 15,1 0-2-15,-3-4-2 0,2 3 2 0,2-1 5 0,0 1 0 16,3 2 2-16,-3 0-5 0,-1 1 2 0,-1 3-3 16,-3-4 7-16,4 0-3 0,-8 0-5 0,2 4 0 15,-7 0-4-15,1-4 2 0,2 1-2 0,1-2 1 16,2 4-4-16,-4-2-1 0,2 0-1 0,0 0 0 15,-5-2 7-15,4 3-1 0,-3-1-2 0,7-2 3 16,-7 2 1 0,1 2-4-16,-2-1 4 0,4-3 2 0,-2 3-1 0,2 0-1 0,-3-1-6 0,4 3-1 15,1-4 2-15,-2 2-1 0,3-4 0 0,0 5 2 16,-1-4 0-16,1 5-2 0,0-2 2 0,3-1-3 16,0 1-1-16,3-3-2 0,-3 3 0 0,-5 1-1 15,3 3 3-15,-4-4 2 0,4 4 3 0,1 1-3 16,-4-3-4-16,4-3 3 0,-8 1-3 0,9 5 6 15,-2-3-1-15,-3 2-1 0,2-2 4 0,-4 3 4 16,-1 2-9-16,5-3 1 0,-1 1 0 0,-4-2 6 0,2 3-11 16,0-4 10-16,-2 0-11 0,-2-1 0 15,0-2 0-15,0 4 3 0,6-1-4 0,-9-1-4 0,3 0 3 16,-5-2 0-16,2 0 3 0,0 4 1 16,-4-2 1-16,-1-2-8 0,-4 4 11 0,-1-2-12 0,-2-3 0 15,-1 1 3-15,-5 2 0 0,-2-2 0 16,4-2 6-16,-4 2-6 0,-7 4 0 0,4 0 2 15,-6-2 4-15,-1-1 0 0,6 2 0 0,-9-3 1 0,4 7-1 16,3-8 3-16,-5 5-5 0,1-3 2 0,2-3 4 16,-3 3 4-16,-5-3-7 0,2 1 1 0,0-2-4 15,1 2 0-15,1 0 1 0,-2-1 1 0,0-4-2 16,-6 1 0-16,4 1 5 0,-1-4-10 0,2 6 5 16,1-2-2-16,-3-5 2 0,2 2-1 0,-5 2-1 15,5-1 1-15,-7-2-3 0,-27 7 3 0,3 0 8 16,28-4 1-16,-30 4 1 0,0 0-1 0,3-1 4 15,-2 3-5-15,-3-2 8 0,5 3 0 0,-7-4 3 16,-1 5 3-16,-6-3 0 0,-1 0 1 0,-13 6 2 16,3-4 6-16,-4 2-1 0,-2-1-1 0,1-2 7 0,-6 5 14 15,1-2-1-15,0-2 2 0,-8 4 5 16,-2-5 0-16,-2 4-2 0,0-2 5 0,-4 2 12 16,-4 0 0-16,2-1 15 0,-6 3-5 0,1-2 1 0,0 2 0 15,-3-1-4-15,1-1-5 0,-2 1-7 0,1-3-5 16,-2 1-11-16,1 1-6 0,-2 0-4 0,-1-2-4 15,3 2-18-15,-3 3-41 0,1-4-60 0,1 0-77 16,-2-1-91-16,2 3-107 0,-2 2-1258 0,-2-8 537 16,-4-1 358-16</inkml:trace>
  <inkml:trace contextRef="#ctx0" brushRef="#br0" timeOffset="13986.7">7371 7185 31 0,'0'-3'168'0,"0"3"-6"16,3-7-31-16,-3 7 2 0,0-3-10 0,0 3-21 16,1-4-3-16,-1 4-11 0,0 0-5 0,0 0-1 15,0 0-1-15,4 11 14 0,1-2-4 0,-2 3-8 0,-2 5-4 16,6-1 1-16,-5 8-4 0,-1 1-5 0,2 1-12 15,-2 2 0-15,-1-2-8 0,-1 2-4 16,2 2-6-16,-1-4-4 0,3 2-3 0,-2 2-5 16,-1 1-2-16,1-3 2 0,-1 0-6 15,1-4 3-15,1-4-9 0,-1-3 0 0,-1 1-2 0,3-6 0 0,-6-3-2 16,6 3-2-16,-2-5 1 0,0 1 3 0,-2-4-3 16,1-1 2-16,0-3 3 0,0 0-1 0,0 0-1 15,0 0-5-15,5-15-2 0,-1-1 7 0,-1-4 2 16,0-9-4-16,-2 0-1 0,4-2-2 0,-1-5 0 15,4-16-3-15,2 5 2 0,-2 0-5 0,-3-4-1 16,1 3 1-16,3 0 3 0,-1-1 0 0,-4 3-6 16,1 12 9-16,1 0-1 0,-1 2 4 0,3-1-4 15,-3 8 2-15,0-3 1 0,3 3-3 0,-3 8 0 16,0 0 3-16,-1 4-4 0,2 5 3 0,-2-3-3 16,4-1-2-16,-2 1 0 0,2 5-1 0,1-3-2 15,1 4 0-15,-1-2 0 0,3 1 0 0,2 0-1 16,1 1 0-16,0 3 1 0,3-1-2 0,1 1-1 15,2 0 3-15,-2 2-3 0,0 2 1 0,3-1-1 0,-3 0 2 16,3 2-2-16,-2 2-6 0,-2-3-5 0,0 3-13 16,-1 0-22-16,0 2-17 0,-1 0-18 0,0 2-18 15,2-3-17-15,-5 3-21 0,0-2-45 0,-4 0-501 16,-3 4 229-16,-2-2 150 0</inkml:trace>
  <inkml:trace contextRef="#ctx0" brushRef="#br0" timeOffset="14253.37">7509 7464 3 0,'0'0'172'15,"0"0"-21"-15,3 4-16 0,-3-4-13 0,0 0-6 0,0 0-10 16,10 2-6-16,-10-2-3 0,9 0 1 16,1-2-5-16,4 1-8 0,3-3-8 0,5-1-5 15,-2 0-6-15,8-2-7 0,0 2-5 0,3 0-16 0,-2-2 7 16,-1 5-6-16,3-2-8 0,-5 1-6 0,-5 0-16 16,1 3-23-16,-4 3-25 0,1-3-26 15,-4 2-48-15,-3 1-409 0,-2 1 174 0,-1 2 116 16</inkml:trace>
  <inkml:trace contextRef="#ctx0" brushRef="#br0" timeOffset="14513.7">7646 7840 23 0,'-3'1'197'16,"2"2"-18"-16,1-3-15 0,-2 4-21 0,2-4-2 15,0 0-3-15,-4 4-6 0,4-4-4 0,0 0-8 16,0 0-13-16,0 0-8 0,0 0-8 0,0 0-8 16,18-7-10-16,-8 5-5 0,4-1-6 0,4-4-3 15,2 1-8-15,8-3-6 0,-1-2-2 0,4 5-11 16,0-3 0-16,-1 0-10 0,0 1-13 0,-2 0-23 16,1-1-22-16,-9 5-33 0,5-5-34 0,-3 1-58 0,-6 3-459 15,1-5 206-15,1-2 138 0</inkml:trace>
  <inkml:trace contextRef="#ctx0" brushRef="#br0" timeOffset="15430.5">8373 7113 115 0,'-1'-5'201'0,"1"5"-13"0,-2-5-11 0,1 2-8 16,1 3-12-16,0 0-8 0,-4-2-11 0,4 2-13 15,0 0-7-15,0 0 2 0,-3 9-5 0,1-1-4 0,2 2-7 16,-1 3-11-16,-1 4-14 0,0 2 2 16,4 7-7-16,-5-2-6 0,3 2-9 0,-3-6-2 15,5 6-7-15,-2-2-3 0,0 1-5 0,0-3-2 16,0 2-6-16,0 2-2 0,1 1-3 0,0-4-5 0,1 5-1 15,0-10 0-15,-2 2-2 0,3-1-1 16,0-1-3-16,-3-3 0 0,2-4-4 0,-4 1 1 16,4-6-1-16,-4 1 3 0,4-3 0 0,-2 2 4 0,2-4 1 15,-2-2-2-15,0 0-4 0,0 0-1 0,3-20-1 16,-3 3-2-16,0-1 1 0,-2-7 0 0,4-4 0 16,-4-3-2-16,2-2 0 0,3-13-1 0,-2 2-2 15,-1-4 0-15,4 2-1 0,0-3 0 0,-1 14 0 16,1 2 0-16,-1 1 4 0,6 4-1 0,-5-2-1 15,1 8-1-15,3-5 0 0,-1 11 0 0,1-1 0 16,1 4-1-16,-1-2-1 0,2 3 1 0,-1 4-3 16,3 0-2-16,0 2 2 0,-1 1-3 0,6-1 1 15,-4 5 0-15,1 1 0 0,3 1-1 0,1 2-2 16,-2 4 2-16,-2-3-2 0,3 5 2 0,-2 2-1 16,1 1 2-16,-2-2 2 0,-4 5-4 0,-2 1-1 15,-2 2-1-15,-1 0 3 0,-5 8-2 0,0-4-5 16,-1 5-4-16,-3-6-3 0,-5 6-3 0,0-1-3 15,0-1-2-15,0-6 0 0,3-1-2 0,-3-4 3 16,0 0 5-16,4-4-1 0,-2-1 6 0,6-2-2 16,-4 0 6-16,2-2-3 0,2-1 3 0,1-3 0 15,0 4 0-15,-2-1-2 0,2-3 2 0,0 0-3 0,2 5 7 16,2-1-4-16,1-1 1 0,0 0 1 0,3-1 2 16,-2 2 4-16,6 1-6 0,-1 1 3 15,2-1-2-15,0 3 3 0,5 0 7 0,-4 1 5 16,2-1-7-16,-1 1 1 0,0-1 0 0,-5 2 1 0,3-5 1 15,-4 5 3-15,-1-2-2 0,-1 2 8 0,-1-2 2 16,0 4 8-16,-4-3 11 0,-2 3 4 0,-2 0 2 16,-1 0 5-16,-5 2 6 0,-4 2-7 15,-4 2-2-15,-3 0 1 0,1-5-2 0,-5 6-3 0,-2-7-3 16,-2 9-2-16,-3-2 2 0,1-3-8 0,1 0-4 16,0-1 0-16,0-3-9 0,1 3 1 0,9-8-5 15,0 0-7-15,0 0-12 0,8-2-12 0,2 0-16 16,3-5-16-16,0 3-37 0,0-3-51 0,5 0-42 15,5-11-49-15,4 2-33 0,1-5-664 0,12-5 308 16,0-6 206-16</inkml:trace>
  <inkml:trace contextRef="#ctx0" brushRef="#br0" timeOffset="15816.61">9240 6921 21 0,'-4'-5'275'0,"1"0"-12"16,-1-2-23-16,0 4-17 0,2-1-19 0,2 4-19 0,-4-7-20 15,4 7-15-15,0 0-1 0,0 0-4 0,-9 13-10 16,8-2-2-16,2 2-12 0,-2 5-10 0,1 2-3 15,0 6-5-15,0 0-5 0,1 4-5 0,-1 0-3 16,4-1-5-16,-3-1-15 0,3-1-5 0,-3 0-6 16,2 3-8-16,-1-7-1 0,1 6-4 0,0-11-8 15,-1 0 0-15,-1 1-7 0,2 1-1 0,0-4-2 16,-1 4-3-16,3-2-4 0,-4-2-2 0,1-4 1 16,0 1-2-16,0-1-4 0,0 0 2 0,-2-1-2 15,1 0 3-15,-1 0-4 0,3-1-4 0,-3-3 3 16,1 0-4-16,-2-1-4 0,2-2-9 0,-2 1-11 15,1-1-12-15,1-1-14 0,1 2-20 0,-2-5-34 16,0 0-38-16,0 0-58 0,0 0-46 0,0 0-762 16,-7-12 332-16,3 3 224 0</inkml:trace>
  <inkml:trace contextRef="#ctx0" brushRef="#br0" timeOffset="16363.91">8934 6933 145 0,'-2'-2'170'16,"2"2"5"-16,-3-3 5 0,3 3 4 0,-4-4-2 15,4 4-11-15,-2-3-5 0,2 3-8 0,0 0-5 16,-7-1-8-16,7 1-7 0,0 0-8 0,0 0-11 0,0 0-7 15,-2-3-9-15,2 3-12 0,0 0-8 16,0 0-12-16,0 0-5 0,0 0-7 0,0 0-4 16,5-6-4-16,-5 6-8 0,0 0-3 0,13-1-4 15,-2-2 2-15,2 0 0 0,6 1-7 0,2-3 0 0,7-3-2 16,2 3-5-16,2-2-1 0,0 0 0 0,0 2-5 16,-1-1 0-16,-4-1-3 0,2 1 0 15,-7 3-2-15,-2-2 1 0,2 1-5 0,-3 2 2 0,0-2-4 16,-1-2 3-16,-5 4-4 0,-3 2 1 15,2-3-1-15,-1 3 0 0,-5-2-1 0,1 0-2 16,-1 2 3-16,0-1-3 0,0 0 3 0,-6 1-4 0,7 0 2 16,-7 0 1-16,9-3-5 0,-2 2 1 0,-4-3-6 15,1 4-13-15,-4 0-21 0,0 0-24 0,12 1-29 16,-12-1-30-16,5 6-23 0,-1-3-13 0,-2 1-27 16,2 7-26-16,-3 2-594 0,-2 1 267 0,1 3 180 15</inkml:trace>
  <inkml:trace contextRef="#ctx0" brushRef="#br0" timeOffset="16785.93">9068 7640 30 0,'-5'0'189'0,"-4"5"-4"0,4-5-12 16,-3 0 1-16,8 0 7 0,-9 0 3 0,9 0-5 15,-10 0-13-15,10 0-12 0,-10 1-13 16,4 0-16-16,2 1-13 0,4-2-8 0,-9 2-7 0,9-2-10 16,-7 1-6-16,5 0-5 0,2-1-8 0,0 0 1 15,0 0-10-15,0 0 2 0,1 7 5 0,-1-7-2 16,12 1-3-16,-1 0-8 0,1 0 1 0,8 1-1 15,-2-4-7-15,10 0-5 0,3-2 0 0,-3-1-5 16,1 2-2-16,-1-1-3 0,1-2-3 0,-1 2-3 16,-7 0-2-16,6-4-4 0,-1 1 1 0,-1-1-3 15,-3 2 2-15,-2 0-6 0,0 1 0 0,0 1-2 16,-1-1-1-16,-1-2 1 0,0 2-1 0,0-2 2 16,-3 1-2-16,-2 2-4 0,1 0 0 0,-2-2 5 15,-1 2-8-15,2-2-4 0,-4 0-7 0,2 1-16 16,-2 2-23-16,0-5-26 0,1 4-36 0,-2-1-44 15,0-5-46-15,0 3-49 0,-2-3-646 0,0 1 298 16,1-3 198-16</inkml:trace>
  <inkml:trace contextRef="#ctx0" brushRef="#br0" timeOffset="17190.18">9936 6953 185 0,'-8'0'191'0,"3"0"-3"0,5 0-1 15,-9 0-6-15,9 0-10 0,-10 0-10 0,10 0-19 16,-4-3-15-16,4 3-13 0,0 0-11 0,0 0-10 16,0 0-8-16,0 0 2 0,0 0-5 0,28 0-6 15,-6-2 3-15,5-2-5 0,2 0-4 0,8 2-3 0,2-3-5 16,-1 0-7-16,0-2-3 0,-1 0-4 16,3-1-5-16,-3 0-3 0,1 0-5 0,-2 2-4 15,-3-1 1-15,2-3-8 0,-3 3 2 0,-2 1-6 0,-1-2-1 16,-8 4-10-16,-3 0-9 0,0 0-17 15,-8 4-25-15,-1-2-28 0,-1 2-24 0,-6 0-21 16,-2 0-20-16,3 4-26 0,-11 3-37 0,-3 4-511 16,-8-4 235-16,-10 9 158 0</inkml:trace>
  <inkml:trace contextRef="#ctx0" brushRef="#br0" timeOffset="17464.12">10208 6944 71 0,'0'0'195'0,"0"0"2"16,-1-4 2-16,1 4 3 0,0 0-8 0,-4-2-8 16,4 2-12-16,0 0-13 0,0 0-18 0,0 0-15 15,0 0-11-15,0 0-11 0,0 0-3 0,-4 11-2 16,4-6 1-16,0 6-1 0,-4 3 4 0,3 3 10 16,1 3-11-16,-1 4-7 0,-2 2-5 0,2 2-5 15,-2-7-7-15,3 6-5 0,-1 1-3 0,1 1-4 16,0-4-11-16,0 1 1 0,0 1-9 0,0 0-4 15,0-2-7-15,-2 2 0 0,-1 0-3 0,2 1-2 0,1-2-1 16,0 2-1-16,-3-3-12 0,3 4-23 0,-1-5-11 16,1 3-23-16,-3-1-38 0,2 0-41 15,1-8-45-15,5-1-49 0,-5-3-49 0,4-3-717 0,1-2 327 16,3-2 216-16</inkml:trace>
  <inkml:trace contextRef="#ctx0" brushRef="#br0" timeOffset="18045.59">10686 7120 102 0,'0'-3'289'16,"0"3"-27"-16,1-4-29 0,-1 4-25 0,0 0-19 15,0 0-10-15,0 0-4 0,0 0 1 0,3 10 10 16,-3-4-9-16,0 6-17 0,0-1-16 0,0 2-9 15,-1 6-12-15,1-1-12 0,0 7-13 0,0 1-5 16,-2-1-11-16,2-1-5 0,-1-4-11 0,-2 4-7 16,1-3-3-16,-2 3-4 0,3-3-6 0,-1 4-2 15,-4-1-7-15,1-4-2 0,4-2-5 0,-2-1-2 16,1-6-7-16,-1 1-6 0,3-6-1 0,-1 1-3 16,-1-3 6-16,5 0-2 0,-3-4-2 0,0 0-3 0,0 0 3 15,0 0-3-15,0-19-1 0,0 2-2 16,4-1-2-16,0-10-2 0,-3-1 2 0,3-3-2 15,2-2-1-15,1-14 6 0,-2 13-6 0,4-12 5 0,-4 14 2 16,5-3 4-16,-2 4 5 0,-2 1 7 0,4 0 0 16,0 6 7-16,-2 8-1 0,0 1-2 15,1-1-5-15,-3 6-1 0,3 2 6 0,0 1-16 16,0 3 3-16,4 1-1 0,-3 1-2 0,3 2-3 0,0 4 5 16,3-1-4-16,6 5 1 0,-4 3 0 0,5 4-2 15,0 3 0-15,-3 3-3 0,2 3 9 0,-3-2-4 16,-1 8 5-16,0-4-5 0,-4 1-2 0,0 3 2 15,-1-1 5-15,-3 0 6 0,-4-2-12 0,-2 3 8 16,-2-5-7-16,-2 1 4 0,-4 1-2 0,-4 0 5 16,-2-2-7-16,-3-2 7 0,-1 2 4 0,-4 0-4 15,-1-6-2-15,-2 3 0 0,0 1-1 0,-4-3-3 16,-3 1 5-16,2-6-6 0,-3 1 5 0,3-5-5 16,-4 5-2-16,7-4-8 0,1-4-16 0,3 1-16 15,1-4-22-15,-1-1-39 0,6-2-53 0,-4-1-50 16,4-3-62-16,3-2-81 0,-2-3-844 0,6-2 393 15,-4-8 262-15</inkml:trace>
  <inkml:trace contextRef="#ctx0" brushRef="#br0" timeOffset="18592.5">11388 7193 299 0,'1'-3'316'15,"-1"3"-35"-15,0 0-29 0,0 0-24 0,0 0-24 16,0 0-13-16,-5 13-20 0,2-6-13 0,1 3-14 0,-1 1-6 16,-1 2-6-16,-1 5-15 0,1 2-5 15,0-3-14-15,-2 9-3 0,1 1-16 0,0-2 0 16,2 1-15-16,-3-1-3 0,1 0-9 0,2 0-1 15,2-6-7-15,0 0-6 0,-2 1-4 0,0-3 0 0,2 0-7 16,0-1-8-16,0-6-2 0,1 0-7 0,0-3 3 16,0 0-4-16,0-4 1 0,1-1 0 0,-1-2 0 15,0 0-3-15,0 0 0 0,4-18 2 0,0 7-1 16,0-6 1-16,-1-6-3 0,3-5 0 16,1 0 3-16,-1-5-3 0,1-2 0 0,1-11 5 15,4-2-2-15,-1 1 3 0,1-3 11 0,4 8 5 0,-6 8 2 16,3 3-1-16,2-3 16 0,-1 5-8 0,0 0 5 15,4 5-6-15,-4 2-3 0,4 3 1 0,-6 4-2 16,1 2 0-16,0 0-12 0,-4 6 5 0,3 0 15 16,-3 2-20-16,1 3 4 0,3-1 1 0,-2 5-4 15,7 0 6-15,0 3 2 0,1 3 4 0,0 2 12 16,-1 1-24-16,6 6 19 0,-1 3-15 0,-1 2-2 16,-5 2-3-16,2-1-2 0,-4 3 3 0,-1 0 1 0,-1 0-1 15,1 3 1-15,-8-2-4 0,2 2 0 0,0-4-1 16,-3 1-2-16,1-1-1 0,-2-7 0 15,-4 7 12-15,0-6-12 0,0 1-3 0,-1 2-5 0,-2-4 13 16,2 1-21-16,-4 0-14 0,1-2-17 0,3-5-20 16,-3 4-18-16,0-6-28 0,3 1-25 0,-3-5-29 15,1 3-31-15,2-5-30 0,0 4-22 0,-3-6-45 16,-1 0-836-16,5-2 371 0,-11-2 250 0</inkml:trace>
  <inkml:trace contextRef="#ctx0" brushRef="#br0" timeOffset="18989.43">11298 7472 35 0,'-5'-1'236'0,"5"1"-15"0,0 0-7 0,-8 0-7 15,8 0-2-15,0 0-7 0,0 0-7 0,-5-4-12 0,5 4-8 16,0 0-17-16,0 0-15 0,0 0-16 0,0 0-11 15,12-6-9-15,-2 3-7 0,3 1-4 16,3 0-10-16,2 0-8 0,4-1-3 0,7-4-3 0,-4 2-6 16,1 0-6-16,4 1-8 0,-3-1-1 0,1 2-3 15,-5 0-3-15,3-1 0 0,5-1-8 16,-9 4-2-16,1-3-1 0,-3 1 1 0,2 1-7 0,-1-3 4 16,-1 3 0-16,-2 2-10 0,-5-1-4 0,-2 0 5 15,-2 1 7-15,1 0-3 0,-4 0 2 0,0 0 1 16,-6 0-7-16,10-3 0 0,-10 3 2 0,6 3-2 15,-6-3-4-15,0 0-1 0,8 0-3 0,-8 0 3 16,0 0-4-16,5 0-6 0,-5 0 3 0,0 0-5 16,2 2 3-16,0 1 6 0,-2-3-5 0,0 0-3 15,0 5-1-15,0-5-4 0,1 4-16 0,-1-4-16 16,0 0-18-16,0 4-25 0,0-4-29 16,4 5-37-16,-4-5-44 0,0 0-47 0,0 0-765 0,0 0 333 15,0 0 222-15</inkml:trace>
  <inkml:trace contextRef="#ctx0" brushRef="#br0" timeOffset="20025.48">13501 7052 39 0,'-20'0'147'0,"1"0"4"0,2 1 0 0,0 0 5 15,4-1 5-15,3 2-12 0,-3-4-8 0,3 2-9 0,4 0-11 16,-2 2-9-16,8-2-12 0,-9 1-5 0,9-1-5 16,-9 0-13-16,9 0 1 0,-4 0-3 15,4 0-5-15,0 0-1 0,0 0 2 0,0 0 7 0,0 0-2 16,28-5-1-16,-7 1 2 0,11-2 7 0,3 1 0 16,4 0-4-16,15-3-4 0,-1 2-3 0,4-2-3 15,-2-3-8-15,1 8-6 0,0-2 1 0,-1-2-1 16,4 2-7-16,-3 3-4 0,0-5-6 15,-5 2 3-15,2 1-5 0,-1-1-3 0,3 2-3 0,-18 0-3 16,5 1-2-16,-5-2-4 0,-1 4-3 0,-3-3 5 16,-2 2-4-16,1-3-7 0,-10 2-2 0,-2 0 1 15,-2 2-4-15,1-1 3 0,-7-1 2 0,2 1-5 16,-4 0 1-16,-4-2-5 0,1 1 1 0,2 1 5 0,-3-1-3 16,2 0-3-16,-2 0-9 0,4 1-9 15,-6-3-16-15,3 1-19 0,-1-1-24 0,-1 3-38 16,1-3-37-16,0 1-28 0,-3-2-41 0,1 2-56 0,-1 0-603 15,-2-3 292-15,-1 0 196 0</inkml:trace>
  <inkml:trace contextRef="#ctx0" brushRef="#br0" timeOffset="20364.04">14590 6653 168 0,'0'0'259'0,"-6"-3"-25"0,6 3-25 16,0 0-23-16,0 0-18 0,-8 0-14 0,8 0-15 16,0 0-18-16,0 0-7 0,1 7-9 0,-1-7-6 15,4 6-2-15,3-2-3 0,1 0-1 0,4 4-10 16,5 2-2-16,0 0-5 0,7 4-3 0,3 1 0 0,0-3-5 16,-3 7-3-16,3-4-7 0,-1 5-4 15,-2-6 3-15,0 2-8 0,-2-1-5 0,-7-1 0 16,3-1 2-16,-5 1-2 0,-2 1-3 0,1 0 2 15,-3-3 1-15,1 5 4 0,-6-2 4 0,1 2-1 16,-2 0 4-16,-6 1 3 0,-3 0-1 0,-6-2-9 0,-6 9-2 16,-2-4-11-16,-7 3 4 0,-2-2-2 0,-11 7-16 15,8-8-16-15,-1-1-34 0,-9 6-38 0,9-8-36 16,3 1-40-16,-2 1-38 0,3-3-48 0,1 2-76 16,1-4-621-16,0 2 308 0,0-2 206 0</inkml:trace>
  <inkml:trace contextRef="#ctx0" brushRef="#br0" timeOffset="27306.18">7472 7618 3 0,'0'-7'114'0,"0"4"-6"0,0 3-8 15,0 0-6-15,-1-6 2 0,1 6-9 0,0-6-2 16,0 6-3-16,-1-2-4 0,1 2-2 0,0 0 4 0,0 0-5 15,-4-4-5-15,4 4-3 0,0-4-1 16,0 4 1-16,0 0 1 0,0 0-8 0,0 0-13 16,0 0 3-16,0-4-7 0,0 4-3 0,0 0 0 0,0 0-4 15,0 0-9-15,-7-3 4 0,7 3-4 0,0 0 3 16,0 0 4-16,0 0-5 0,0 0 5 0,0 0-7 16,0 0 0-16,0 0-2 0,0 0 1 0,-2-2-5 15,2 2-1-15,0 0-2 0,0 0-3 0,0 0-4 16,0 0-6-16,0 0 10 0,0 0 0 0,-3-4-5 15,3 4 2-15,-3-3-5 0,3 3 0 0,0 0-2 16,0-5 4-16,0 5-2 0,-2-5-2 0,2 5-2 16,-1-3 4-16,1 3-4 0,-3-4-1 0,3 4-1 15,0 0 1-15,-1-4 1 0,1 4 5 0,0 0-1 16,0 0 6-16,0 0-1 0,-2-4-1 0,2 4 0 0,0 0 3 16,0 0-5-16,0 0-1 0,0 0 1 15,0 0-4-15,0 0 1 0,0 0-1 0,0 0-1 16,0 0-2-16,-8 8 1 0,8-8 0 0,-3 5 1 15,2-2-3-15,0 3 2 0,-2 0-1 0,2 0 3 0,-3 0 2 16,2 4-1-16,-3-1 0 0,2 2-1 16,0-1 4-16,0 3 1 0,-1-4 2 0,0 8-4 0,1 0 6 15,-3-2 4-15,1 1-2 0,1-4-1 0,0 5-1 16,3-2-1-16,-3 2 2 0,3-2 2 0,-3-3-6 16,1 1 3-16,-2 3 1 0,4-5-2 0,1 2-7 15,-4-1 4-15,4-2 0 0,-1 1-2 0,-2-1 0 16,2 1 1-16,1-2-1 0,0 3 1 0,0 0-1 15,0-3-3-15,-1 0-1 0,1-2 1 0,1 2 1 16,-1-2-1-16,0 1-2 0,1-3-4 0,3 0 5 16,-4 2 1-16,4-2-2 0,-3-1 2 0,4 3-1 15,-1-2 2-15,0-3-1 0,-3 4 0 0,6-4-1 0,-2 1 4 16,0-1-2-16,2 0 3 0,0-1-2 16,5-1 2-16,0 0-1 0,2-3 1 0,0 2-3 15,3-4-4-15,1 4 4 0,-1-6-1 0,2 3-1 16,1-2 1-16,-2 0-2 0,4 2 1 0,-2-2 3 0,-3 2-1 15,2-3-1-15,-4 5-2 0,3-4 0 0,-1 2 3 16,-3 2-5-16,-3-1 3 0,1 1-2 16,-2 0 0-16,-4 0-1 0,2 1 3 0,-2-1-3 0,2 1 1 15,-8 1 4-15,8-1 3 0,-6 0 6 0,-2 1 4 16,8-1 5-16,-8 1 7 0,5-1-3 16,-5 1 1-16,0 0 1 0,0 0 2 0,0 0 4 15,0 0-6-15,0 0-4 0,8-2-3 0,-8 2 0 0,0 0-5 16,0 0 0-16,0 0-1 0,0 0-4 0,0 0-4 15,0 0-10-15,0 0-23 0,0 0-27 0,1-2-34 16,-1 2-52-16,0 0-55 0,0 0-56 0,0 0-625 16,0 0 291-16,0 0 194 0</inkml:trace>
  <inkml:trace contextRef="#ctx0" brushRef="#br0" timeOffset="27928.76">8962 7813 44 0,'0'0'79'0,"-4"-2"1"0,4 2-9 0,0 0-8 16,0 0-4-16,0 0-16 0,0 0-4 0,0 0-2 0,0 0-9 15,0 0-8-15,0 0 0 0,0 0-11 16,0 0-7-16,0 0-12 0,0 0-23 0,13-5-152 16,-13 5 63-16,8-4 40 0</inkml:trace>
  <inkml:trace contextRef="#ctx0" brushRef="#br0" timeOffset="29068.31">8710 7835 4 0,'0'0'67'16,"0"0"-9"-16,7-3-6 0,-2 2-23 0,-1 0-12 16,6-2-25-16,-2 3-65 0,2-3 23 0,3 0 18 15</inkml:trace>
  <inkml:trace contextRef="#ctx0" brushRef="#br0" timeOffset="29694.04">9417 7771 14 0,'0'0'96'0,"-6"0"2"15,6 0 5-15,0 0-12 0,-5 2 7 0,5-2-4 0,-6 2-1 16,6-2-16-16,-6 0 3 0,6 0-11 0,-6 4 1 15,3-2-4-15,3-2-3 0,-6 1 1 16,6-1-5-16,-5 1-3 0,2 1-4 0,3-2 0 0,-7 1-3 16,7-1-3-16,-6 3-3 0,4-2-5 0,2-1-2 15,-5 2 2-15,5-2-5 0,0 0 4 0,-5 3-2 16,5-3 0-16,0 0-10 0,0 0 0 0,-7 1 0 16,7-1 5-16,0 0 0 0,0 0-3 0,-7 1-1 15,7-1-1-15,0 0 1 0,0 0-7 0,0 0-1 16,0 0 3-16,-7 2 0 0,7-2-7 0,0 0 2 15,0 0-1-15,0 0-4 0,0 0-1 0,-4 2-2 16,4-2 4-16,0 0-3 0,0 0-3 0,0 0 1 16,0 0-3-16,0 0 3 0,0 0-2 0,0 0 0 15,0 0 0-15,0 0-1 0,0 0 4 0,0 0-3 16,0 0-4-16,0 0 0 0,0 0 1 0,0 0 2 16,0 0-1-16,0 0 0 0,0 0-3 0,0 0 4 15,0 0-6-15,0 0 7 0,0 0-3 0,0 0 1 0,0 0 0 16,0 0 0-16,0 0-1 0,0 0-3 15,0 0 4-15,0 0-6 0,0 0-9 0,0 0-22 0,0 0-5 16,0 0-19-16,0 0-30 0,12-9-10 16,-6 5-16-16,1 1-22 0,-1 1-434 0,0 0 190 0,3-1 126 15</inkml:trace>
  <inkml:trace contextRef="#ctx0" brushRef="#br0" timeOffset="30603.64">10303 7962 93 0,'0'0'143'0,"0"0"-13"16,0 0 3-16,-3 3-5 0,3-3-8 0,0 0-9 15,0 0-1-15,0 0-3 0,0 0-6 0,0 0-9 16,0 0-9-16,0 0-6 0,0 0-7 0,0 0-5 16,0 0-5-16,0 0-3 0,-10-4-6 0,10 4 2 15,0 0-7-15,0 0-2 0,0 0-1 0,0 0-4 16,0 0-4-16,0 0 3 0,0 0-7 0,0 0 1 15,0 0-1-15,0 0 0 0,0 0-4 0,0 0-4 16,0 0 0-16,0 0-3 0,0 0-6 0,0 0-1 0,0 0 2 16,0 0-4-16,0 0-1 0,0 0 2 0,0 0-3 15,-4-3-8-15,4 3-11 0,0 0-19 16,0 0-27-16,0 0-28 0,-6-2-42 0,6 2-53 0,0 0-437 16,-9-2 204-16,4 0 138 0</inkml:trace>
  <inkml:trace contextRef="#ctx0" brushRef="#br0" timeOffset="31591.1">10917 7965 78 0,'0'0'150'0,"0"0"-4"0,-6-1-11 16,6 1-3-16,0 0-13 0,0 0 0 0,0 0-13 15,0 0-4-15,0 0-7 0,0 0-8 0,-6-1-4 16,6 1-2-16,0 0-8 0,0 0-7 0,0 0-4 15,0 0-7-15,0 0-7 0,0 0-1 0,0 0-9 16,-4-2-4-16,4 2-12 0,0 0-9 0,0 0-15 16,0 0-13-16,0 0-15 0,0 0-11 0,0 0-17 15,0 0-14-15,0 0-12 0,15-4-21 0,-11 3-14 16,2-2-336-16,1 1 151 0,2 0 102 0</inkml:trace>
  <inkml:trace contextRef="#ctx0" brushRef="#br0" timeOffset="32025.72">11703 7908 111 0,'0'0'140'0,"0"0"-18"0,0 0-11 0,0 0-7 16,0 0-19-16,0 0-15 0,0 0 3 0,0 0-9 15,9-5-10-15,-9 5-3 0,9-3-14 0,-4 2-13 16,3 1-26-16,-3-2-32 0,-1 1-38 0,-4 1-242 15,0 0 106-15,6-1 68 0</inkml:trace>
  <inkml:trace contextRef="#ctx0" brushRef="#br0" timeOffset="32580.08">10968 7873 53 0,'0'0'132'15,"-5"-3"-5"-15,1 1 0 0,2-3-3 0,2 5-1 16,-5-5-2-16,3 4-6 0,2 1 8 0,0 0-4 16,-5-4 0-16,5 4-6 0,-3-4-6 0,3 4-4 15,0 0-5-15,0 0-6 0,-4-4-3 0,4 4-6 16,0 0-7-16,0 0-6 0,0 0-7 0,0 0-7 15,0 0-6-15,0 0-5 0,0 0-5 0,0 0-5 16,0 0-3-16,-5 8 1 0,0 0-2 0,-1 3 4 16,2 3 4-16,-3 3-2 0,-1-1 0 0,1 10 3 15,-2-3-3-15,0 2 4 0,1 2-5 0,2-1 1 16,-2 2-3-16,3-5-1 0,1 2-4 0,0 1-2 0,2-1-1 16,-1 1 2-16,-1 3-2 0,0-4-1 0,3 1-4 15,-3 2 0-15,3 0-5 0,-4 0 1 0,5-1-2 16,0-7-1-16,0-1-2 0,1 0-1 0,-1-2 0 15,4 3-1-15,-3 1-2 0,-1-3 2 0,0-2-13 16,3 1-11-16,-2 0-17 0,-1-6-16 0,0 5-21 16,0-6-22-16,-4 2-30 0,4-3-23 0,-5-4-18 15,4 3-46-15,-7-4-577 0,3 0 262 0,0 0 174 16</inkml:trace>
  <inkml:trace contextRef="#ctx0" brushRef="#br0" timeOffset="32867.87">10603 8436 171 0,'-3'-5'166'15,"3"5"-14"-15,0-5-16 0,0 5-14 0,-1-4-10 16,1 4-8-16,0 0-6 0,1-7 0 0,-1 7 1 0,7 0 0 16,-1-1-3-16,2 1-7 0,-3 3-7 0,4-2-9 15,1 3-2-15,-1 0-9 0,4 1-3 16,-3 3-5-16,2-1-4 0,-2 0-5 0,5 3-3 0,-2 1-7 15,0 0-2-15,0 1-4 0,-3-3-3 0,2 1-2 16,0 3-14-16,-2-2-9 0,0 1-15 0,-1-3-6 16,3 4-16-16,-6-3-10 0,2-1-27 0,-3 1-9 15,5 0-17-15,-2-5-10 0,-4 1 11 0,2-2 9 16,4-1-7-16,-2-3-1 0,2-1-9 0,3-2-319 16,-1-4 141-16,2 1 96 0</inkml:trace>
  <inkml:trace contextRef="#ctx0" brushRef="#br0" timeOffset="33011.49">11077 8422 38 0,'-4'-4'147'0,"0"3"-1"16,-2-1-13-16,6 2-2 0,-13 3-9 0,4-1-9 15,-1 2-3-15,1-3-11 0,4 3-7 0,-3-1-10 16,-1 1-9-16,4-1-8 0,0 4-6 0,0-2-14 16,1 3-21-16,2-2-17 0,0 3-38 0,0-3-45 0,-2 5-385 15,0-1 155-15,0 0 102 0</inkml:trace>
  <inkml:trace contextRef="#ctx0" brushRef="#br0" timeOffset="34533.68">10054 8965 171 0,'0'-4'234'0,"0"-1"-23"0,-2 1-24 15,2 4-19-15,0 0-20 0,2-5-15 0,-2 5-10 16,0 0-12-16,0 0-5 0,0 0-7 0,0 0-1 0,0 0-4 15,2 18-1-15,-3-8-6 0,1 0-8 16,-1 2-9-16,-1-1-7 0,2 6-3 0,-2-1-6 16,-1 2-2-16,-1-1-9 0,0 1-4 0,2 6-3 15,-1-5-7-15,-2 1-1 0,1-1-1 0,3-2-4 0,-4 0-2 16,5-1-1-16,-1-6-5 0,-2 1-1 0,3-1-5 16,-1-3-1-16,1-2-2 0,0-1 2 0,0-1 1 15,0-3 1-15,2 5-3 0,-2-5 0 0,0 0 0 16,-1-22-2-16,0 3 3 0,1 1 2 0,-1-7 3 15,1-3-1-15,0-4-4 0,-3 2 4 0,2-1 1 16,2-2 2-16,-2 3 11 0,2 0-3 0,-1-1 3 16,4 2 3-16,0 5 0 0,0 5 1 0,1 1-7 15,2 1 2-15,0 0-4 0,0 3 0 0,0-1 1 16,2 5-6-16,0-1 2 0,0 3-5 0,0-1 4 16,1 4-5-16,0 0-3 0,5 2 2 0,-2 3-6 15,5 1 1-15,0 3-1 0,0 3 2 0,-3 1-1 16,4 2-1-16,-3 1-2 0,-1-1 2 0,-2 5 1 0,-1 2-5 15,-3 0 5-15,0 7-2 0,-5-5-1 0,-1 5 3 16,-7 3-1-16,-1-1 0 0,-4 3-4 16,-3-2 3-16,-2-2 0 0,-2 2 2 0,-2 0-1 0,-4 1-1 15,3-2 0-15,-3-3-3 0,3 1 2 0,-3-5-1 16,4 1-2-16,-2-4 2 0,5-5-1 0,-1 0 4 16,3-2-2-16,3-1-1 0,0-3-1 0,2 0 1 15,2-1 1-15,0-2-1 0,-2 1 2 0,4-1-3 16,2 0 1-16,-1-1-3 0,3-1 0 0,-4 3-2 15,4-3 3-15,0 0-4 0,0 0 2 0,0 0 1 16,0 0 0-16,16 1 1 0,-5-2-3 0,4 0 3 16,3-1 0-16,3-1-3 0,-2-1 2 0,8-1 3 15,-6 0 0-15,7 2-4 0,-7-1 3 0,7 0-2 16,2-5 0-16,-1 5 1 0,0-6 0 0,-1 4 1 16,3-3-2-16,-3-3 0 0,0 6 0 0,-1-4 3 15,-8 2 0-15,0-1-1 0,-1 1-7 0,-4-6 2 16,2 4 1-16,-5 0 0 0,0-5-1 0,-4 5 0 0,2-3 0 15,-4 0 0-15,-1 4-1 0,0-3 2 16,-3 1-2-16,-1 3 2 0,0-2-2 0,0 5 3 16,-1 0 1-16,-3 0 1 0,0 1-4 0,-1 1 2 0,-1 0-1 15,-2 3-2-15,-3 0-3 0,0 3 5 0,-4 5 2 16,3-1 0-16,-3 3 0 0,0 1-1 0,0 4-2 16,-4 3-1-16,6-1 3 0,0 5 1 0,2 3-5 15,5-7 5-15,1 0 1 0,5 2-1 0,-1-2 2 16,2 2-3-16,-1-1-7 0,5-1-1 15,-1-3-3-15,5-1 0 0,0 1 1 0,-1-5-2 0,3-2 2 16,1-2 2-16,-1 1 0 0,7-5 0 0,1-1-1 16,-2-1-2-16,2-3 5 0,-4-2 1 0,3-3-1 15,1-1 3-15,-6-4-2 0,10-6 3 0,-6-4 1 16,0 0 0-16,-2-5-1 0,0 1 3 0,-1-2 2 16,-1 2 7-16,-4 2 3 0,-3 7 7 0,1-2 5 15,-1 2-4-15,-2 2 10 0,1 0 2 0,-1 6 5 16,-2 0 3-16,-2 3 2 0,2 0-2 0,-1 4-2 15,0-2-7-15,-2 0-4 0,1 5 0 0,0 0-8 16,0 0-2-16,0 0 3 0,-3 18-3 0,-1-1-4 16,2-1 8-16,-2 4-7 0,0 9 2 0,0 0-5 15,-1 2-1-15,1 1 0 0,2 0-2 0,-1 0 1 0,1 2 0 16,0 1 0-16,2-3-1 0,2 2-4 0,-2-3 8 16,1 2-10-16,2-2-5 0,-1-4-5 0,2 0-7 15,-3-7-5-15,3-1-6 0,-2-5-4 0,1 0-2 16,0-3-1-16,0-4 3 0,-1 2 3 0,-1-4 4 15,0-4 3-15,3 1 1 0,-4-2 6 0,3-8-5 16,-1-1 4-16,1-5 3 0,1-1 2 0,1-9 6 16,1-1-4-16,-6-1 4 0,4 1 0 0,1 7 3 15,-1-2 7-15,1 1 3 0,-3 2 2 0,5-1-4 16,-4 3 0-16,3 0 4 0,-1 4-2 0,0 2-3 16,4-1-2-16,-1 3 3 0,-2 0-5 0,2 2 0 15,2 2 2-15,-1-4 3 0,3 5-5 0,-1 1 5 16,-1 2 1-16,-2 1 1 0,2 1 1 15,-3 1-4-15,-1-1 2 0,-1 1 4 0,1 1-4 0,-1 1 10 16,-1 0 4-16,-1-1 2 0,-1 6 1 0,-2 0-2 16,-1-1-4-16,-4 0 2 0,-3 4 9 0,-4 2-9 15,-5 4 4-15,0-5-9 0,-4 2-1 0,0-3-4 0,5-2-2 16,-1 0 2-16,-1-2-5 0,4-3-13 0,0 0-13 16,4-2-17-16,-2-1-29 0,7 0-27 15,-4-4-31-15,9 0-48 0,-8-5-28 0,8-2-53 16,-1-3-689-16,8-6 314 0,4-7 210 0</inkml:trace>
  <inkml:trace contextRef="#ctx0" brushRef="#br0" timeOffset="35231.05">11972 7925 132 0,'-3'-7'172'0,"3"3"-9"0,0-3-2 0,0 0 5 0,0 1-3 15,0-2-7-15,0 1-2 0,0 1-18 0,0-2-8 16,0 1-15-16,0 1-7 0,0-2 0 0,3 3 2 15,-2-3 0-15,-1 4 0 0,0-2-9 0,0 0-7 16,0 2-8-16,0-1-9 0,0 0-5 0,-1 0-2 16,1 5-2-16,0-8-10 0,-3 4 1 0,3 1-7 15,0 3-1-15,0-6-5 0,0 2-3 0,0 4-5 16,0-5 2-16,0 5-1 0,-1-5 0 0,1 5-1 16,0-5-4-16,0 5-9 0,-2-7 2 0,1 4 2 15,1 3-3-15,0-5 0 0,0 5-2 16,-1-5 1-16,0 1 2 0,1 4 4 0,-3-4-3 0,3 4 1 15,0 0 1-15,-4-6-5 0,4 6 0 0,0 0-6 16,-1-2-1-16,1 2-3 0,0 0-5 0,0 0 1 16,0 0-2-16,0 0 1 0,-1 9 1 0,-2-2-7 15,3 6 2-15,-1-4 1 0,-3 7 2 0,0 2-1 16,-1 0-2-16,1 1 3 0,-1 8-1 0,1-5-2 16,0 4 3-16,-2-1 0 0,2-1 6 0,0-3-3 15,2 3-1-15,-1 2-1 0,-2-1 4 0,2-4-5 0,-2 4 3 16,4-8-3-16,-4 2-1 0,3 1-2 15,0-1 0-15,1 0 1 0,-2-1-7 0,2-2 6 16,1 1 3-16,-2-6-4 0,0 6-2 0,1-2 0 0,1-1 2 16,-3-3-14-16,6 1-14 0,-3-2-18 0,-3 0-21 15,3-1-23-15,3 3-21 0,-6-3-24 0,2 0-23 16,1-2-23-16,-4-1-28 0,0-3-43 0,-2 4-617 16,-3-2 288-16,-1-1 194 0</inkml:trace>
  <inkml:trace contextRef="#ctx0" brushRef="#br0" timeOffset="35635.24">11605 8308 70 0,'0'-2'166'0,"0"2"-14"0,-1-7-4 0,-1 4-3 0,2 3 1 16,0 0 1-16,0 0-1 0,2-6-8 16,-2 6-6-16,2-1-16 0,-2 1-9 0,0 0-4 15,9-3-4-15,-9 3-10 0,10 4-5 0,-5 2-6 16,3-3-5-16,2 4-5 0,-3 0-7 0,3 0-6 0,-4 1-2 15,7 1-9-15,-3 3-3 0,3 2-3 0,-3 1-3 16,3-3-3-16,1 5-1 0,-5-4-4 0,4 3-6 16,-6-1 0-16,4 2-9 0,-4 0-5 15,2-1-11-15,-4-1-17 0,2 5-15 0,-1-6-14 0,-2-2-11 16,2-2-18-16,-1-1-4 0,1-1 7 0,0-5 2 16,0-1 4-16,3 0-6 0,0-5-3 0,4-1 3 15,1-4-3-15,0-4 14 0,3 0 5 0,2-7 5 16,-2-4-6-16,-2-2 12 0,-2 0 18 0,-3 1 1 15,3 1 12-15,-2 0 6 0,-4 6 22 0,0 0 18 16,-4 3 7-16,1 6 23 0,-2-3 6 0,-1 1 7 16,2 5-3-16,-3-1 0 0,0 2-4 0,-1 0-5 15,1 4-3-15,-5-2 0 0,5 2 2 0,-12 4 3 16,6 2-1-16,1 0-10 0,-3 3 0 0,0 1-9 16,-1 4-1-16,0-2-8 0,4 5-3 0,-1 0-14 15,0 1-31-15,0-2-43 0,3 9-43 0,-1-6-67 16,1 2-554-16,-2-1 241 0,4-3 160 0</inkml:trace>
  <inkml:trace contextRef="#ctx0" brushRef="#br0" timeOffset="37085.36">11730 8947 30 0,'-1'-5'274'0,"1"0"-23"0,-1 0-28 0,1 1-23 16,0 4-23-16,-3-5-15 0,3 5-16 0,0 0-21 15,0 0-6-15,0 0-3 0,0 0-9 0,0 0-6 16,5 16-7-16,-5-8-6 0,0 1-9 0,4 0-11 16,-3 4 0-16,3-3-7 0,-3 9-4 0,-2-2-6 15,0 1-5-15,-2-1-2 0,-2 1-9 0,5-1 0 16,-4 3-7-16,2-3 3 0,3-3-6 0,-2-4-4 15,-2 1-1-15,3-3 3 0,-1-3-5 0,1 2-2 16,-3-2 4-16,7-3 2 0,-4-2 6 0,0 0-2 16,0 0 0-16,0 0 4 0,0-14-6 0,4 1-2 15,1-11-3-15,4-2 3 0,0-3-2 0,0-2 0 16,1-3 2-16,5-10-2 0,-3-3 0 0,5 2-2 16,-6 11-1-16,6-10 4 0,-6 11 1 0,3 0 7 15,-4 6-5-15,-1 10 11 0,0 1-5 0,0 0-1 16,-4 8-4-16,2-3 1 0,-6 6-7 0,8-1-3 15,-4 5-1-15,0-2-3 0,3 3 0 0,-2 3-4 16,6 4 2-16,-3 0-5 0,3 8 5 0,3 6 0 0,-3 2-2 16,0 3 0-16,-6 4-2 0,2 0 1 15,-2 4 2-15,2-2 2 0,-3 1-3 0,0-1-1 0,-4 1 1 16,2 1-3-16,-2-2 3 0,4-2-2 0,-5 1-1 16,4-2-2-16,-3-6-1 0,1-3 5 0,2-2-5 15,-4-4-3-15,2-2 6 0,1-3-5 0,-1 2 2 16,2-4 1-16,-4-3-3 0,4 2 6 0,-4-2-3 15,0-4 1-15,3 1 4 0,-3-1-6 0,0 0 3 16,0 0-1-16,7-18-1 0,-6 6-2 0,3-4-4 16,0-1-2-16,-4-3 5 0,0 2 0 0,0-9 0 15,-3 9-5-15,3-1 1 0,-1 2 5 0,-3 2-3 16,3 3 5-16,-3 2-4 0,-2-4 5 0,0 7-10 16,-1-2 6-16,-2 2-1 0,-2 3-1 0,-1-1-1 0,-2 2 1 15,-5 1 0-15,0-1 1 0,1 8-1 0,-4-2 0 16,3 2 2-16,1 0-7 0,4 2-6 15,1 0-8-15,3-1-3 0,1 0-4 0,4 2 0 0,1-3-6 16,4 2 0-16,0-2-2 0,1-1 0 0,5 1-1 16,0-2 5-16,4-1 3 0,-1-1 2 0,4-1 4 15,1-1 3-15,-1-1 1 0,5-5 1 0,0 2 2 16,-1-2-3-16,1 0 6 0,0 1 0 0,-1-3 0 16,-1 2 4-16,2 1 2 0,-7 1-4 0,1-2 4 15,-2 4-2-15,1 2 3 0,-1-2-1 0,-4 3 3 16,6 0-3-16,-3 3 3 0,4-2 1 0,-4 2 1 15,1 0 1-15,-3 3 1 0,2 2-1 0,-1 0 0 16,1 1 5-16,-4 2-2 0,1 0 1 0,2 2 2 16,-3-2-5-16,0 2 3 0,-2 1-1 0,-2 1 1 15,-1-4 0-15,1 3 0 0,-1-3-3 0,-1 0 0 16,0 0 1-16,1-4 1 0,0-2-2 0,0 4 4 16,0-6 0-16,0 0 2 0,0-3-1 0,1 4 1 15,-1-4-3-15,0 0 3 0,0 0-1 0,3-20-1 16,1 9-5-16,-1-5 2 0,0-2 3 0,2 1-4 15,3-3 3-15,-1 3-4 0,1 0 2 0,1 1-1 16,1 2 1-16,-1 3 2 0,-1 2-2 0,2 1 2 0,-2 1-6 16,-2-1 1-16,3 6 1 0,1-1 2 0,1 2 2 15,-1 1 0-15,1 1-1 0,-2 2-1 16,2-1-5-16,-3 3 6 0,1 1-3 0,-2-1 3 0,-2 2-2 16,2 2 3-16,-4-3-1 0,1 5-1 0,0 0 2 15,-2 0-1-15,0-1-2 0,-1-1 2 0,-1 3-1 16,-1-2-1-16,2-3 2 0,-1 1 2 0,0-6-4 15,0 3 6-15,0-1-1 0,0 2 2 0,1-2 1 16,-1-4-2-16,0 0 2 0,0 0 0 0,0 0-6 16,0 0 3-16,3-17 0 0,-2 8 1 0,3-3-1 15,2-4 0-15,2 0-4 0,-1-1 7 0,3-1-6 16,-2 0 1-16,1 3 2 0,3-1 1 0,-1 0 0 16,-6 7-6-16,3 0 2 0,1 1 2 0,0 1 2 15,-1 1-6-15,-2 0 2 0,1 4-2 0,0-1 0 16,-2 2-1-16,2 2-1 0,-7-1 2 0,12 3-1 15,-4 1 0-15,-2 1 1 0,1 3 1 0,-1 1-7 16,3 0 0-16,-5 3-11 0,1 5-11 0,-2-1-19 16,-1 2-20-16,0 2-25 0,-4-2-24 0,0 8-36 0,0-7-14 15,1-2-37-15,0 2-46 0,-2-6-503 0,2-3 250 16,1 1 168-16</inkml:trace>
  <inkml:trace contextRef="#ctx0" brushRef="#br0" timeOffset="39597.57">12867 8983 54 0,'3'-13'219'0,"1"4"3"0,-3-3-2 16,3 5-6-16,-4 0-14 0,1 2-17 0,0 0-17 15,1 2-18-15,-2 3-16 0,0-4-13 0,0 4-13 16,0 0-10-16,0 0-10 0,0 0-5 0,-4 14-9 16,3-3-1-16,-1 2-12 0,0 2-3 0,0 1-4 15,2-3-6-15,-1 6-5 0,1-2-4 0,0 1-1 16,3 1-4-16,-1 0-6 0,3-2-2 0,-1-2-6 15,2 1-13-15,1-6-2 0,1 0-5 0,4-1 4 16,1-1-1-16,0-2-5 0,4-3 1 0,-5-1 0 16,6-6-2-16,1-1-2 0,1-3-4 0,-5-3-1 15,2 0 2-15,-2-2-1 0,-1-3 5 0,1-5 0 16,-6 4 1-16,1-6 1 0,-1-2 0 0,-4 1 7 16,-2 4 4-16,0-5 6 0,-3 7 3 0,-2-1 2 0,-2 2 2 15,-3 3-4-15,-3 3 0 0,-2 0-1 0,-2 1 0 16,1 5-3-16,0 2 0 0,-6 3-1 0,0 0-3 15,1 3 1-15,0 0-1 0,4 5-2 0,2-2 0 16,0 5-2-16,-2 0 0 0,8-1-3 0,0 1 1 16,5 1 1-16,1 0-2 0,3-2 3 0,3 1 0 15,5 2-4-15,2-4 5 0,5 2-4 0,0-2-2 16,3-6 4-16,0 6-2 0,0-6 2 0,0 1 2 16,0 0-4-16,-3-2 1 0,1 2 0 0,-4-4-1 15,-1 3-4-15,-1-3 6 0,0 2-1 0,-3-1 0 16,-2-1-1-16,2 2-2 0,-5-2 1 0,4 2 0 15,-2 0-3-15,-1-2 1 0,0 1 1 0,-2 3 0 16,3-3 1-16,-2 1-1 0,0-2-1 0,0 2-2 16,-5-2-1-16,7 3-4 0,-1-1 2 0,-6-2 3 0,9 0-1 15,-9 0 3-15,8-2-1 0,-1-1 0 16,-2-1 0-16,1-4 1 0,2 0 3 0,2-6-5 16,-1 0 2-16,-2-3 0 0,1-10 4 0,0 0 2 15,-3-2 1-15,3 0 4 0,-3-4 0 0,1 0 7 0,-2-2 5 16,0 1 16-16,0 0 2 0,-3 1 1 15,2 1 16-15,-2 3 11 0,-1 2 21 0,0 8-2 16,0 2 15-16,3 5-8 0,-3 2-1 0,1 3-12 0,-5 1-5 16,7 1-17-16,-3 1-10 0,0 4-4 0,0 0 6 15,0 0-16-15,0 0 9 0,-4 18-14 0,0-4-8 16,4 5 0-16,0 5 0 0,-4 5-7 0,4 3 3 16,-4-1-3-16,4-1-2 0,0 3 3 0,0-1 15 15,0-1-25-15,3 3 7 0,-2-3-5 0,-1 1 3 16,0-1-14-16,5-2-11 0,-1-2-5 0,4 2-9 15,-2-10-6-15,2-4-3 0,-2-1 1 0,2-3-1 16,2 2 5-16,-1-5 3 0,3-3 4 0,-1-1-1 16,2-1 6-16,1-6 4 0,-3 0-8 0,7-3 6 15,0-5 4-15,-3-2-2 0,6-4 1 0,-3-3 4 16,-4-3-2-16,4-2 5 0,-3 2-4 0,-3 1 4 16,-1-3 5-16,-3 8 13 0,-2 2 12 0,1-2 2 15,-4 8 7-15,0-2 1 0,0 2 3 0,-2 2-4 0,0 2-4 16,2 1-4-16,-2-1-4 0,1 2-7 0,-2 3 0 15,0 0 1-15,0 0-1 0,0 0 6 16,0 17-11-16,-3-7 6 0,0 4-6 0,-1-2 1 0,0 5-7 16,2 0 4-16,-2 0-5 0,0 2 3 0,2-2-18 15,-1 0 2-15,-2 0-1 0,5-4-7 0,0-4-3 16,5 1-1-16,-4-3 1 0,2 0 7 0,-1-2 4 16,1-2-3-16,2 0 3 0,0-2 1 0,-5-1 5 15,14-6-2-15,-3 0 2 0,0-6-1 0,4 1 2 16,-2-2 4-16,1-2-3 0,-1-1 3 0,1 1 0 15,-2 1 17-15,-1 1-12 0,-1 4 11 0,-1 0-3 16,0-1 6-16,-1 3-9 0,-2 3 1 0,3-2-3 16,0 3 2-16,1-1 0 0,-2 3-3 0,0 1-4 15,2 1 3-15,-3 1-2 0,3 2 2 0,-3 1-10 16,2 2 10-16,-1-1 0 0,-2 3-4 0,-1-2-1 16,-1-2 8-16,0 5-4 0,-2-3-2 0,2 3 2 15,-4-3 9-15,2 3-10 0,-2-5-7 0,2 1 12 0,1-3-11 16,-3 4 8-16,0-6 3 0,0-1 0 15,2 4-4-15,-2-4 4 0,0 0 0 0,0 0-3 16,8-12-3-16,-5 2 5 0,4 0 0 0,-2-5-4 16,3-1 2-16,-2-2-6 0,3 0 2 0,4-8 3 0,-5 10 1 15,-2-2-5-15,4 2 5 0,-2 0-2 0,-3 6 0 16,2 2 0-16,-3-1 1 0,-1 2-7 0,0 2 1 16,-2 1-2-16,0 1-3 0,3 1 2 0,-4 2 1 15,0 0 0-15,8 13 2 0,-4-5 2 0,-2 5-2 16,1 3 3-16,-2 2 2 0,-1 9-4 0,0 1 4 15,-4-1-1-15,0 4 3 0,1 1 4 0,-1 3-8 16,-2 2 5-16,0 8 2 0,2-10-8 0,-2 1 8 16,0-2-7-16,-1 15 3 0,3-18-5 0,3 2 6 15,0-1-12-15,-2-2 11 0,2-2-10 0,-3 1-1 16,4-2-3-16,-1-7-4 0,-3-1-4 0,0 0-4 16,3-4 2-16,-3-2 6 0,0-2-2 0,3-4 3 15,-3-1 0-15,0-2 4 0,-2-2 1 0,0 1-1 16,-1-2 1-16,7-1 2 0,-16-6 0 0,7-2 3 15,2-1 3-15,-6-3-2 0,6-4-1 0,0-2 5 16,2-1 3-16,4-6-1 0,2-1 2 0,2 1 0 16,1 0-6-16,3-1 7 0,5-2 3 0,-1 3-5 0,4-3 7 15,1 2-7-15,3-2 2 0,-1 4-3 0,4 0-4 16,2 1 2-16,-1-1-1 0,1 1 0 0,2 2-2 16,1-2 1-16,-2 2 2 0,-2 1-1 15,4 2 1-15,-5 0-7 0,1 0 1 0,-5 7 1 0,-3-1-1 16,3 2-1-16,-4-1 7 0,1 3-1 0,-5 0 1 15,-4 3 1-15,0 1-1 0,0 1 5 0,-2-1-2 16,0 1 3-16,-3 0-1 0,-1 1-2 0,0 2-3 16,-5-7 0-16,-1 7 3 0,-2-2-3 0,8 2-3 15,-15 4 3-15,3 1 0 0,2-2-4 0,1 2-1 16,-2 2-3-16,3-2-8 0,-1 2-9 0,3 0-10 16,-2-1 2-16,6-1-3 0,3 1 4 0,4 0 1 15,-1-2 3-15,1 1 4 0,2 2 1 0,5-7 1 16,1 5 3-16,0-3 2 0,0 2 4 0,-1-1-2 0,1 0 1 15,-2-2 3-15,-2 2 0 0,-1-2-1 16,1 0 5-16,-4 2-4 0,-1-1 2 0,1-1-1 16,-1 1 1-16,1 1 2 0,-5-3 2 0,5 1 2 15,-5-1-3-15,4 3 2 0,-3-1 1 0,3 3 2 0,-4-5-2 16,1 5-1-16,-1-3-1 0,4 1 0 0,-4-3 3 16,0 0 0-16,3 3 3 0,-3-3 1 0,0 0-2 15,0 0-3-15,6-11 0 0,-1 2 1 0,0 2 0 16,-1-6 2-16,2-3-4 0,2-2 3 0,1-7-4 15,-1 0 2-15,1-2-1 0,-2-3 2 0,3-4 4 16,0 3 1-16,-3-2 9 0,2 3 13 0,-1 2 7 16,-2 2 12-16,-2 7 13 0,-1 2 8 0,-1 4 11 15,0 1-1-15,1 3-1 0,-3 1-17 0,3 2-9 16,-5 5 2-16,2 1-12 0,0 0 2 0,0 0 1 16,-4 18-5-16,0 0-3 0,0 7 3 0,-4 4-8 15,3 3-4-15,-4 2 3 0,0 0-3 0,-1 13-2 16,-3-1-4-16,4-14 2 0,0-1-5 0,3 1 0 15,-2-3-8-15,3 2-1 0,1-2-14 0,2-11-13 16,2 0-12-16,1-1-5 0,3-2-2 0,1-4 5 16,2-3 1-16,2-1 0 0,3-2 3 0,1-4-2 15,1-1 2-15,4-5 5 0,0 0 1 0,2-8 2 0,-4 1 3 16,6-6 0-16,0 0 2 0,-3-4 0 0,0 1 6 16,-1-3 4-16,0 4 4 0,-4 1 16 0,-2 4 3 15,-2 1 14-15,-4 5 4 0,-1 1 0 0,-2 3-6 16,2 1-3-16,-2 0-4 0,-1 2-9 0,0-2-3 15,-2 4 1-15,0 0 3 0,7 8 0 0,-6-4 1 16,-1 3 1-16,4 6-4 0,-4 3-3 0,2 1 2 16,-2 1-4-16,0 9 0 0,2-9 0 0,-2 8 2 15,0-8-7-15,4 3 2 0,1-4-15 0,-1 1 2 16,2-3-7-16,-1 2 1 0,3-7-3 0,1-2 2 16,0-1 1-16,1 0 2 0,-1-5 1 0,1-2 6 15,3-2-6-15,-1 2 11 0,6-8 0 0,-4-1-3 16,10-4 3-16,-11 0 0 0,1-3-5 0,3-5 2 15,4-1 2-15,-6-1-3 0,1-1 6 0,-1-1-2 16,-5 1 7-16,3 0-4 0,-5 2 1 0,-3 2 2 16,-4 3 1-16,3 0-9 0,-5 5 22 0,-2-3 8 15,-2 6 1-15,0 0 1 0,-3-1-8 0,-2 4 4 0,1 2-7 16,-5 1 2-16,-4 3-4 0,4 1-4 0,-4 4 1 16,0 0-5-16,3 4-2 0,-2 1 2 15,7-2 5 1,-1 3-3-16,3-5-9 0,3 2-3 0,0 0 2 0,2-1-1 0,4 0-3 0,2-1-2 0,2-1-5 15,3 1 2-15,3-2 2 0,2-3-2 0,5 2-4 16,1-2 1-16,0-1 4 0,4-1 6 0,-2-2 0 16,-1 3-4-16,-1-1-1 0,-1 1 3 0,0-1 1 15,-5 1 0-15,0 0-1 0,-3 0-2 0,-1 1 5 16,-2 0-5-16,1 2 2 0,-3 1-1 0,4 0 7 16,0 2-4-16,-3 1 3 0,0 1-2 0,-2-2 1 15,-1 5-1-15,1 0 8 0,1 0-11 0,-5 0 6 16,1 0-2-16,-2 0 2 0,-2-1 3 0,-1 0-3 15,1 0 0-15,-1 0 2 0,-2-1-1 0,1-2-2 16,2-2 5-16,-2 0-6 0,1-1 6 0,2 0 0 16,0 0 4-16,0-4 6 0,2 0-9 0,0 0-3 15,0 0-3-15,0 0 3 0,1-12 1 0,3 2-1 16,1-1-3-16,3-4 0 0,-1 0 1 0,6-7 2 0,-1 5-3 16,-1 3 3-16,3-2-1 0,0 4-2 0,-1 2-8 15,1-1 6-15,-2 6 1 0,-4-2 0 0,0 5-5 16,-1-1 2-16,-1 2 2 0,3 1 3 0,-1 1-2 15,-1 2 1-15,2 2 1 0,1 0-8 0,-2 2 8 16,1 1 8-16,1 0-10 0,-1 2-1 0,0 4 2 16,1-4-5-16,-5 0-12 0,3 5-14 0,-4-4-25 15,0 0-38-15,-2 0-41 0,1 0-52 0,2 0-45 16,-9-1-831-16,0-3 354 0,2 0 238 0</inkml:trace>
  <inkml:trace contextRef="#ctx0" brushRef="#br0" timeOffset="39703.4">15103 8906 27 0,'-2'-5'141'15,"8"-4"-96"-15,-5-2-116 0,11-3 23 0,5-7 16 16</inkml:trace>
  <inkml:trace contextRef="#ctx0" brushRef="#br0" timeOffset="40869.64">10140 7872 59 0,'0'0'124'0,"-3"-2"-4"0,3 2-8 0,0 0 0 16,0 0 1-16,0 0 2 0,0 0-6 0,0 0-8 15,0 0-5-15,0 0 0 0,0 0-9 0,0 0-1 0,0 0-3 16,0 0-2-16,-6-2 1 0,6 2 3 0,0 0-2 15,0 0-5-15,-5 5-3 0,5-5-2 16,-9 4-5-16,8-3-1 0,-5 3-5 0,1 1-8 0,-3 2-3 16,-1-1-2-16,0 2-3 0,-1 0-9 0,0 1-3 15,-2 1-1-15,-1 2-2 0,1 2-3 0,-1-1 0 16,-1 3 1-16,-4 2 2 0,1-2-5 0,-2 4 2 16,1-1 1-16,0 1 0 0,0 0 0 0,-2 1 1 15,1 2-3-15,1-2 0 0,-3 3-3 0,1 0-1 16,2 0-4-16,-1 0 0 0,1 2 1 0,0 2-5 15,-1-2 3-15,2 0-1 0,0 2 0 0,4-1-5 16,-4 1 0-16,4-1-2 0,-5-1 1 0,3 3 0 16,-1-1 1-16,0 1-3 0,-3 3 3 0,2 1-3 15,-7 7-1-15,5-8 1 0,2-2-3 0,-2 0 3 0,0 0-2 16,1 0 0-16,-1 0 0 0,2-1 3 16,1-2-3-16,0 2 0 0,0-1 2 0,-2-3 1 15,0 4 2-15,-4-2 0 0,3 2 6 0,-1 0-3 0,0-2 6 16,2 3 2-16,-1 0 0 0,-1-1-2 0,-2 0-1 15,3 0-3-15,0 0 2 0,-2 0 0 16,1 2 4-16,-7 10 1 0,6-12 8 0,-6 10-14 0,6-10 3 16,-2 0-1-16,-5 13 6 0,5-14-4 0,1-1-1 15,-2 2 0-15,0-1-5 0,0 0 3 0,1 0-3 16,2 0-1-16,1 0-2 0,-2-3 10 0,4 1-8 16,-1 0-4-16,2-1 0 0,-1 2 5 0,4-5-2 15,-1 0 9-15,3-5-11 0,1-2-4 0,2 1 1 16,-1 0 1-16,0-3-2 0,1 1 3 0,1 1-4 15,3-4-3-15,-1-1 5 0,0-2 1 0,1 1-3 16,3-2-4-16,-2-1 0 0,1 1 2 0,1-4 0 16,-1 1-4-16,3-1 0 0,0-3-4 0,-1 4-12 15,1-4-13-15,-4 3-16 0,2 0-20 0,2-3-29 16,0 0-44-16,0 0-40 0,0 0-51 0,-8-8-42 16,3 5-699-16,1-3 323 0,-1-1 216 0</inkml:trace>
  <inkml:trace contextRef="#ctx0" brushRef="#br0" timeOffset="41863.58">7673 10211 125 0,'-9'-6'223'0,"1"-2"-17"16,4 4-18-16,-1 0-19 0,1-1-14 0,1 2-14 15,0 0-11-15,3 3-12 0,0 0-3 0,0 0-10 16,0 0 5-16,-6 11 1 0,6 0 0 0,1 8-1 16,-1 6-8-16,1 4-4 0,-1 5-3 0,-1 2-8 15,2-3-6-15,3 13-3 0,-5-12-13 0,-2 0-1 0,3 0-8 16,0-1-3-16,3-1-7 0,-3 1-5 0,1-2 0 15,3 1-2-15,-3-5-10 0,3 3 3 16,-1-4-6-16,2-1 0 0,2 0-7 0,2-1 1 16,-2-6-3-16,2 1 0 0,1-1-5 0,0-3 2 15,3 1-1-15,2-1-6 0,-2-1 2 0,6 1-1 0,4-2 3 16,-5-4 4-16,5-2-2 0,5-2 3 0,3-1-5 16,-2-4 0-16,1-5-2 0,0-4 3 0,2-2-6 15,0-2-1-15,-1-4 6 0,1-3-7 0,0-1 3 16,-2-2-2-16,9-12 2 0,-6 3-1 0,-7 4-3 15,-3 0 3-15,-6 1 1 0,0 0-1 0,-3 2 1 16,-4 4-3-16,-5 4 7 0,-1 1 1 0,-2 4 10 16,-4 3 3-16,1 0 2 0,-3 1-2 0,-2 0-7 15,-3 4 5-15,-1-1-5 0,-1 4 2 0,-3 1-4 16,-4 3-2-16,1 2 0 0,0 5-3 0,-9 4-1 16,3 1 1-16,7-1-8 0,-5 3 2 0,6-2 0 15,1-1-3-15,4 1 1 0,-2 1-4 0,4-3 2 0,3 4-3 16,1-4-2-16,2-5-4 0,2 2-1 15,0-3-4-15,2-2-3 0,1-1-1 0,1 3-2 16,0-3 2-16,2-2 3 0,1-2 0 16,5 0-2-16,1-5 2 0,1 0 2 0,2-2-1 0,1-3 7 15,0 3-1-15,-3-2 1 0,0 1-1 0,0 1-2 0,-2 2 7 16,-2 2-5-16,-1-1 0 0,-4 0 1 16,3 1-2-16,-3 3 0 0,1-1 0 0,-6 1 4 0,12 0-3 15,-7 0 2-15,-1 1 0 0,2 1-2 0,0 4-8 16,-1-2-4-16,1 0 2 0,-1-3 1 0,-1 4-4 15,1 0 0-15,2-2-8 0,-4 1-11 0,1-1-2 16,0-1 3-16,1 1 6 0,1-3 1 0,-6 0 6 16,11 0 3-16,1-4 4 0,-3 0-1 0,5-8 3 15,0 3 3-15,0-5 2 0,-1-1 2 0,3 0 6 16,-1-1 4-16,0 2 5 0,-1-2 9 0,6-3 1 16,-1 2 6-16,2-3-1 0,-1 3-3 0,-3 5 0 15,5-5 2-15,1 5 4 0,-4 1-1 0,-2 2 0 16,2 1-2-16,-4 2-1 0,3 3 1 0,-6 1-5 15,1-1-4-15,-2 4 1 0,-1 1-3 0,0 1 3 16,-1 1-1-16,0 3-4 0,0 1 4 0,-4 1-2 16,-1 2-2-16,0 5 1 0,-3 1-12 0,-5 2-9 15,3-1-15-15,-3 10-18 0,-1-3-19 0,0 2-22 0,-3-4-27 16,3-3-25-16,0-1-31 0,2-9-23 16,2 0-15-16,-1 0-11 0,2-5-502 0,0-1 240 15,0-4 160-15</inkml:trace>
  <inkml:trace contextRef="#ctx0" brushRef="#br0" timeOffset="42095.6">8893 10480 108 0,'4'-12'182'0,"-4"1"12"0,0 3-4 0,0 3-7 15,0-2-13-15,0 3-11 0,-1 1-15 0,1 3-10 16,0 0-1-16,-12 7-6 0,6 0-6 0,1 0-6 16,-3 4-7-16,3 3-7 0,-3 0-4 15,-1 3-8-15,7-5-14 0,-2-2-3 0,0 4-12 0,4 1-1 16,0-3-8-16,4-2-2 0,0 2-2 0,1-3-8 15,2 0-1-15,4-2 0 0,-1-1-7 16,3-1-1-16,-3-3-8 0,4-1-1 0,1-1-12 16,2-1-15-16,-4-1-17 0,0 0-31 0,-2-3-41 0,-2-2-40 15,-2-2-52-15,0 0-53 0,-6-2-512 0,-3 0 250 16,-4-1 168-16</inkml:trace>
  <inkml:trace contextRef="#ctx0" brushRef="#br0" timeOffset="42266.67">7590 10528 251 0,'-13'-4'261'0,"0"-1"-44"0,7 0-33 0,-2-2-29 16,8-2-17-16,0-3-26 0,4-5-14 0,2-1-21 0,7-6-22 15,5-2-31-15,-1-1-31 0,1 1-44 0,2-3-51 16,-5 0-370-16,5-1 158 0,1-15 104 15</inkml:trace>
  <inkml:trace contextRef="#ctx0" brushRef="#br0" timeOffset="43253.66">9059 7994 87 0,'-6'2'111'16,"3"0"-8"-16,3-2-6 0,0 0 9 0,-10 2-5 15,6 0-2-15,0-1-10 0,-2 2-4 0,1-1-11 16,-1 1 2-16,-2 1-7 0,-2 4 2 0,-1-2-5 16,-3 4 2-16,-1 2-2 0,-3 0 6 0,2 0-6 15,-6 5-3-15,-1-1 0 0,1 2-1 0,-1 0-4 16,-2 1 6-16,-1 0-5 0,-2 5-2 0,0-1-1 16,1-1 2-16,-14 8-3 0,10-5 7 0,-10 11-4 15,-1 0-6-15,0 0 2 0,0 3-6 0,0 0 3 16,-6 0 2-16,1 4-1 0,2-2-2 0,-16 20-4 15,17-23-1-15,0 4-1 0,-2 1-3 0,0-2-3 16,-18 15-4-16,18-20-3 0,3 0-1 0,-2 1-3 16,4-1-2-16,0 0-1 0,-3 2-1 0,0 0 9 15,2-2-7-15,-3 1-5 0,-1-2 0 0,1 6 2 16,1-1 0-16,-5 3 0 0,3 0-4 0,-23 15 1 0,22-18 3 16,-17 19-1-16,15-20 3 0,-19 17-2 15,17-18 4-15,-15 16 2 0,18-11-1 0,-19 10 1 16,1 3 5-16,20-12 1 0,-20 14 2 0,21-15-3 15,1 0 0-15,-17 21 3 0,21-18-11 0,-3-1-2 16,2-1 4-16,2 0 0 0,1-3 4 16,1 0 0-16,1-4-1 0,3 1-2 0,1 1 1 0,7-11-4 15,-1 0 6-15,-6 9 0 0,12-9-1 0,-4 0 5 16,0 1-11-16,4-2 1 0,-3 1 5 0,1-1-1 0,3-2-1 16,0-1-7-16,2-2 6 0,-2 1-5 0,4 1 1 15,-2-2 3-15,4-5-2 0,-2 1 1 16,2-1 7-16,1-3 1 0,0 1 3 0,0 0-4 0,1-2 4 15,-1 0-5-15,2-1 0 0,1-1-6 0,0-4 6 16,3 2-3-16,-3-3 14 0,3-2-14 0,0 1-2 16,3-2-2-16,-3 1 0 0,3-3-5 0,-1 0 2 15,4-1-2-15,-9 3-5 0,9-3-2 0,0 0-9 16,0 0-27-16,-9-5-36 0,9-2-20 0,-4-1-32 16,4 2-27-16,0-4-19 0,-1 4-37 0,1-1-41 15,1 3-47-15,-1 4-22 0,0 0-781 0,0 0 362 16,-9 11 242-16</inkml:trace>
  <inkml:trace contextRef="#ctx0" brushRef="#br0" timeOffset="44279.39">5539 11816 82 0,'-4'4'172'0,"-1"2"-10"0,0 4-17 0,0 0-8 0,-3-1-5 16,-5 4-3-16,4 3-5 0,-3-2-8 0,0 4-4 16,0-1-10-16,-1-2-5 0,-4 6-2 15,4-7-15-15,-1-1-5 0,0-4-5 0,0 3 1 0,1-7 7 16,2 3-4-16,-1-3-1 0,-1-1-1 0,2-4-7 15,-3 0-7-15,1-4-3 0,-3-6-4 0,-1 2-5 16,2-4-5-16,-1-2-2 0,2-1-4 0,0-7-3 16,4 4-3-16,-2-5 2 0,6-1-10 0,2 4 1 15,0-6-3-15,4 1 1 0,4-2-6 0,-3 7 3 16,6-5 0-16,-2 5-3 0,-1 4 2 0,2-2-3 16,-1 7 0-16,-1 1-3 0,0 3-2 0,4-2 0 15,-2 5-5-15,-1 0 3 0,4 1-2 0,0 2 0 16,2 4 1-16,1 2 1 0,6 6 9 0,-4 0 0 15,6 9 2-15,0 5-3 0,-1 0 0 0,-2 3-2 16,0-1-2-16,1 1 2 0,-4 1 0 0,0 1-3 16,-1-1 1-16,2-5 2 0,-7 4-6 0,5-1 6 15,-6-1-5-15,0-8 1 0,-2 0-4 0,-1-1 2 16,0 1 1-16,-3-6-1 0,1 0-1 0,1-3 1 16,-2 2 11-16,2-6-8 0,-2 2 13 0,-1-2 8 15,1-1 8-15,-1-4-5 0,0 0-4 0,0 0-5 16,-7-14-1-16,4 2 0 0,-2-3-4 0,1-5-3 15,0-6 0-15,-1 0-3 0,1-1-7 0,4 8 2 16,-1-1-1-16,2 3 4 0,-1 5-6 0,4-5 9 16,0 5-12-16,0 1-2 0,1 1-5 0,3-1 4 0,2 2 1 15,1 4-1-15,0 1-1 0,1 0 1 16,1 3 0-16,2 1 1 0,-2 4 9 0,5-2-10 16,0 5 1-16,0 3 9 0,-4 0-8 0,4 0 0 15,-4 3 1-15,-1 0-1 0,0-1 0 0,-2 1-1 0,-3-4 12 16,-1 1-12-16,0 0-3 0,0-3-4 15,-3 1-1-15,0-4 0 0,0-1 0 0,-1 2 7 16,0-3 0-16,-3-2 2 0,0 0-8 0,0 0-6 16,0 0-1-16,-5-22 0 0,5 12-2 0,-1-11 2 0,-2-4 1 15,3-2 2-15,-4-4-1 0,3 0-3 0,4 4 7 16,-2 2 2-16,2 7-5 0,-2 5 1 0,0 2 3 16,-1 0 1-16,2 4 0 0,0 0 0 15,2 0 0-15,-1 3 1 0,1 3-3 0,-4 1 4 0,13 2 1 16,-4 1 0-16,1 5-1 0,2 1 1 0,3 3 1 15,-2 2-1-15,0 1 0 0,6 3 1 16,-6-4 3-16,0 3-3 0,-2-5 2 0,2 2-2 16,-3 3-3-16,-1-8 0 0,-1-1-2 0,-1 0-8 0,1-2 6 15,-3-3 4-15,0 0 1 0,2-1 1 0,-7-2 0 16,7-2 1-16,-3-3-1 0,-3-5 8 0,3-7-6 16,-4-2 1-16,2-6 1 0,-2-5-2 0,0-2 1 15,-2-3-2-15,1-1 16 0,1-11-7 16,0 12 2-16,0 3 4 0,-4 4 3 0,4-1 5 0,-2 11 8 15,2-2 0-15,0 4 4 0,-2 5 1 0,2 1-4 16,-1 4-7-16,1 0-1 0,0 0-6 0,0 2 2 0,0 4-3 16,3-3-2-16,-3 3 2 0,0 0-4 15,15 11-2-15,-5-3 2 0,-2 2-2 0,2 5 3 16,3 2-2-16,2 7-4 0,2-3 0 0,-3 7 4 16,2-1-12-16,-1 4-13 0,-2 0-26 0,0 2-27 15,-1 4-38-15,4 9-33 0,0 0-38 16,-1-2-40-16,-8-9-65 0,0-3-582 0,-2-2 288 0,-1 1 192 15</inkml:trace>
  <inkml:trace contextRef="#ctx0" brushRef="#br0" timeOffset="44397.23">6029 11881 71 0,'25'-43'137'0,"8"2"-68"16,-1 1-90-16,-3 1-65 0,1-6 28 0,-12 14 20 15</inkml:trace>
  <inkml:trace contextRef="#ctx0" brushRef="#br0" timeOffset="45396.16">8461 7827 82 0,'-1'-3'89'0,"1"3"1"15,0 0 0-15,0 0-7 0,-9-2-4 16,9 2-4-16,0 0-5 0,-4-1-6 0,4 1-5 16,0 0-4-16,0 0 0 0,0 0-10 0,0 0 1 0,0 0-3 15,0 0-3-15,0 0-10 0,0 0 1 0,0 0-1 16,0 0-4-16,0 0-5 0,0 0 0 0,-5-2-3 15,5 2-2-15,0 0-1 0,0 0-2 0,0 0 0 16,0 0-3-16,0 0-13 0,0 0-12 0,-1-5 1 16,1 5-13-16,0 0 0 0,1-7-11 0,-1 7-3 15,0-5-3-15,0 5-11 0,0-5-14 0,0 3-15 16,0 2-214-16,-1-6 100 0,1 6 66 0</inkml:trace>
  <inkml:trace contextRef="#ctx0" brushRef="#br0" timeOffset="46763.65">8277 6641 45 0,'-6'-3'109'0,"2"-1"-2"0,-1-1-6 0,1 0-9 16,-1 1-3-16,-4-2-13 0,0 1-6 0,0-2-8 15,0 2 3-15,-1-2-5 0,-1 2-4 0,-2 2-7 16,-1-1 0-16,2-2 7 0,-6 1 1 0,2 1-1 16,-4 0-9-16,3-1-1 0,-1 1-7 0,-1 0-2 15,1 2-5-15,-4 1 6 0,-1-1-1 0,1-1-5 16,-6 3-2-16,1-1-1 0,0 2 0 0,-2-2 3 15,3 3 7-15,2 0-5 0,-3 1-4 0,-1-1 0 16,2 2-3-16,5 1-1 0,-7 1-3 16,0-2 4-16,5 3 0 0,-4-1-6 0,0 1 1 0,-1 1-1 15,0-1-1-15,2 0-4 0,-1 2 1 0,7-1-1 16,0-1-3-16,-5 3 3 0,5-1 1 0,-2 2 1 16,4-2 4-16,-5 5-1 0,-2-2-6 0,0 3-2 15,5 2 2-15,-3 0 5 0,-1-2 0 0,2-1 4 16,-2 5-3-16,2 0 5 0,0 1-1 0,-1 0 3 15,-1-1-8-15,3 0 1 0,-1 3-7 0,0-1 1 0,0 0-2 16,2 2-1-16,-1-4 2 0,6 1-4 0,-3 1 2 16,0-2-1-16,1 2 0 0,7-4 0 15,-5 4 5-15,1 0-9 0,4-3 3 0,-2 5 1 0,-1 2 0 16,2-3 0-16,-2 2-1 0,2 0-2 0,2-1 0 16,0 0 3-16,0 1 1 0,-3 3-1 0,6-3-4 15,-2 5 2-15,-1-2 1 0,4 2 1 0,-4-4-1 16,4 1-1-16,-1 3 2 0,2 2-3 15,-2 0 1-15,3-2 1 0,-1-1 1 0,1 2 2 0,2-1-3 16,-3 0 0-16,6 1 6 0,-2-1-4 0,-2 0-2 16,6-4-3-16,-4 0 1 0,4 0 0 0,-1-6-1 15,3 1 2-15,-1 3-3 0,4 2-1 0,0-5 3 16,0 2 0-16,2 0 0 0,2 0-1 0,1-5 4 16,3 1-2-16,1-3-3 0,1 6 11 15,1-4-13-15,3-3 1 0,2 3 1 0,-1-2 1 0,-1 0-2 0,4-1 2 16,0 1 0-16,-1-1 1 0,0 0-3 15,-3-3 3-15,1 2-2 0,1 1-3 0,0-2 2 16,-2 1 1-16,-5-2-2 0,4-2 1 0,2 1 1 16,-5-2-3-16,8 1 2 0,-7-2 1 0,9 1-3 0,-8-1 2 15,5 0-1-15,2-5 1 0,4 1-3 16,-4 2 4-16,1-2 0 0,1-1 0 0,3 0 5 16,-1 0-4-16,0-2 1 0,-1 0-1 0,2 0 1 15,0-1-1-15,1 0 1 0,2-2-3 0,-1-1 1 0,-2 1-2 16,3 1 0-16,-3 0 0 0,1 0 3 0,-3-2-2 15,-2 2-2-15,5-3 3 0,-5 1 1 16,3-1-4-16,-4 2 1 0,3-4 1 0,-2 0 0 16,-2-2 1-16,5 3 3 0,0-3-6 0,-1-1 4 0,-2-1-3 15,-1 2 0-15,0-2-2 0,1 1 4 16,0-1-3-16,-5 0 1 0,6-3 1 0,-5 1-1 0,4 1 0 16,-3-1-1-16,-1-2 0 0,-3 1 2 15,5 0 1-15,-4 0-3 0,0-1-1 0,-1-1 1 0,3 1 4 16,-8 1-5-16,-2 1-1 0,7-4 0 0,-8 3 0 15,1 0 1-15,-2-1-1 0,1 0 2 0,-1-2 2 16,1-7-3-16,-1 3-1 0,-4 4 2 0,1-7 2 16,2 0 1-16,-6 6-2 0,3-8-2 0,-4 1 3 15,4-2-5-15,-4 1 1 0,0 1-1 0,-1-3-1 16,0-1 1-16,0 2 0 0,-3-1 0 0,2-2 0 16,-2 3-1-16,-1 0 2 0,0-1-1 0,0 3 1 15,-1-2 0-15,-2-1-3 0,0-4 0 0,0 3 3 16,0-2-3-16,-2-1 2 0,0 0 0 0,-2 0-1 15,-3-1 1-15,0 3 1 0,1-2 0 0,-4 0 0 16,-2 3 1-16,-2-2-3 0,-4 2 4 0,0 6 5 16,-3-3-1-16,-2 3-1 0,-2 0-1 0,-1 4 2 15,-13-10-2-15,8 12-3 0,0 0 2 0,-1 2-5 16,-13-2 2-16,11 5-1 0,1 2-2 0,-2 3-6 0,-1 3-6 16,2 1-25-16,2 2-35 0,-1 2-47 0,1 2-46 15,1-1-72-15,-3 2-668 0,1 2 303 16,-2 3 200-16</inkml:trace>
  <inkml:trace contextRef="#ctx0" brushRef="#br0" timeOffset="47646.03">1553 11667 177 0,'0'0'239'0,"3"13"-26"16,3 5-20-16,2 9-22 0,1 2 4 0,-3 2-23 15,4 2-13-15,-3 0-16 0,1 0-11 0,-1-4-14 16,3 0-10-16,-3-1-8 0,3 2-8 0,-1-5-7 15,1-2-3-15,-2 1-8 0,-3-6-6 0,-1 0-2 16,2-1-8-16,-2-6-2 0,0-6-4 0,-3 5 1 16,3-6 1-16,-4 1 8 0,1-5 1 0,-1 0-6 15,0 0-4-15,-5-9-5 0,0-3-1 0,-5-6-2 16,-2-6 2-16,2-8-5 0,-10-11-3 0,2-3 0 16,1-7 0-16,1-1-5 0,-5-28 0 0,6 25-4 15,-4-29 0-15,2 7-3 0,8 26 0 0,3-6 2 16,-3-25 0-16,5 27 1 0,1 2 2 0,2-2-1 15,2 2 0-15,6 6 2 0,-2 0-7 16,4 17-1-16,-3 1 2 0,3-1-2 0,-1 3-2 0,2 3 4 16,2 0-4-16,-1 1-2 0,0 8 4 0,0 3-4 15,-1 2-1-15,0 3-8 0,-2 4-9 0,2-3-7 16,0 6-17-16,1-1-10 0,0 3-13 0,3 0-24 16,-4 5-26-16,8 2-27 0,-5 3-18 0,5 2-27 15,-4 9-518-15,-4 1 236 0,2 4 156 0</inkml:trace>
  <inkml:trace contextRef="#ctx0" brushRef="#br0" timeOffset="47819.03">1622 11508 154 0,'0'0'160'0,"0"0"-17"0,16-15-12 16,-7 7-14-16,3-5-4 0,5-8-9 0,2 1-7 15,-1-1-20-15,4 1-7 0,1 1-3 0,-2 2-8 16,-4 7-27-16,-2 1-26 0,1-2-33 0,-4 6-29 16,1 4-26-16,-2 1-25 0,0 4-247 0,-2 3 118 15,0 0 80-15</inkml:trace>
  <inkml:trace contextRef="#ctx0" brushRef="#br0" timeOffset="49930.94">1902 12008 128 0,'0'0'178'0,"1"2"-20"0,2 0-11 16,-3-2-10-16,9-7-1 0,1 0 3 0,3-5-10 16,1-2 2-16,6-5-4 0,2-1-5 15,-3 0-9-15,4-4-3 0,-1 0-12 0,4 5-5 0,-2-5-15 16,4 3-3-16,-1 0-6 0,0-2-2 0,0 3-13 15,-1-2-4-15,2-1-3 0,-3 2-6 0,-2 0-5 16,1-3-1-16,-1 4-4 0,-4 0 2 0,3-1-8 16,-3 2 1-16,-2-1-1 0,-6 3-1 0,-1-1 3 15,-2 0 4-15,1 0-5 0,-4-1 0 0,-4 2-2 16,-1 1 3-16,-1-2-1 0,-3 0 8 0,-2 1-4 16,-3 2 2-16,0 1 10 0,0 4-5 0,2 0-2 15,-2 4-3-15,-3 0-4 0,2 3-2 0,0 2-4 16,-2 2-7-16,-3 3-2 0,-2 4-4 0,2 4 2 15,-8 7 0-15,6 2-3 0,1 5-4 0,-1 5 1 16,2-2 1-16,2 6-3 0,0-4-6 16,4 2-4-16,0-1-9 0,4-6-4 0,2-6-4 0,0 0-6 15,1-3 0-15,4-3-1 0,3-2-2 0,-4-3 6 16,4 2-12-16,0-7 3 0,0-1 4 0,2-1 2 16,-7-2 5-16,18-4 0 0,-8-4 5 0,5-2 1 15,-3-4 0-15,8-4 1 0,-7 2 4 0,1 2 1 16,0-9 3-16,-1 7 8 0,-4 3-2 0,1-1 3 15,-5 2 0-15,4 2 3 0,-4 3 1 0,2-1-3 16,-5 4 0-16,2-2 1 0,0 2-2 0,-1 1 5 16,-3 3-3-16,7-1 0 0,-7 1-2 0,9 5 4 15,-5 1-2-15,0 1 1 0,3 4 0 0,0 3 0 16,-4-5 5-16,4 1-1 0,-2 1-4 0,4 1-1 16,-3-3 2-16,2 1-4 0,0-5 2 0,0 4 0 15,0-3 0-15,0 0-3 0,1-1 0 0,1-3 0 16,-1-3 5-16,0-3 2 0,1-5-4 0,-1 1 2 15,3-3-2-15,-2-4 3 0,-2-5-5 0,1-2 1 16,-3-4 1-16,1 1 2 0,-4-3 0 0,1-4-2 16,-2 6 4-16,-4-3 1 0,2 1 5 0,0 1 0 15,-4 8 12-15,3 1 6 0,-3 2-2 0,-1 3 2 16,-1 3-6-16,-1 0-2 0,-2 1-3 0,2 4-2 16,-5 1-3-16,3-1-3 0,-4 5 1 0,3 1-3 15,-2 4-2-15,-1 1-2 0,1-2 0 0,-2 2 3 16,4-2-5-16,-1 1 1 0,4-1-2 0,0-1-2 15,1-1-2-15,2-2-6 0,4 0-1 0,-2 3-3 16,2-3 4-16,0 0 3 0,0 0-1 0,0 0-1 16,16-8 2-16,-8 4 1 0,1-1 4 0,1 1-3 15,3-1 0-15,-3 2-1 0,0 1 5 0,3-2-4 16,-3-2 1-16,2 5 1 0,-1 0 0 0,1 2-1 16,-2 0 2-16,-1 3-1 0,0-1-1 0,4 1 0 15,-3 1 3-15,-2 3 0 0,2 1 2 0,0-1-1 16,-1 5-1-16,0 0 4 0,0-2-5 0,-3-2 4 15,2 0-2-15,0 2 0 0,2 0 2 0,0-1-4 16,0 3 4-16,0-5 1 0,-1 3-5 0,3-5 2 16,-2-1-1-16,3-2 0 0,-4 2-3 0,5 0 0 15,-1-5-1-15,1-1-1 0,-3-4 2 0,6 0 5 16,-3-6-7-16,1 2-1 0,-3-2 2 0,-2-4 1 16,1-2 0-16,-2-1 0 0,1-7 1 0,-3 8 7 15,3-6-2-15,-6 3 5 0,4 2 1 0,-6-8 6 16,2 8 1-16,-3 0 2 0,3 3 5 0,-4 3 5 15,4 3 7-15,-4-1-2 0,4 0 0 0,-4 4-5 16,1 0-3-16,3 1-2 0,-4 0-4 0,0 1-4 16,4 2 0-16,0-1-3 0,1 0 0 0,0-2-2 15,-5 5 2-15,13 0-8 0,-4 6 3 0,2-3-1 16,-2 1 1-16,1 0-3 0,1 4 0 0,-2 0-2 16,0 1 3-16,3 3-1 0,-5-4 2 0,3 4-2 15,-5-2 4-15,1-2-6 0,-2 0 3 0,-1-2 0 16,-1 1-1-16,1-3 0 0,-1 0 3 0,1-1 3 15,-3-3 1-15,1 5-2 0,-1-5-4 0,0 0-3 16,0 0 5-16,0 0-2 0,-10-19-4 0,6 4 4 0,0-5-4 16,2 1-2-16,-1-7 2 0,3 3 2 15,-1-5 2-15,1 10-4 0,1 1-3 0,2-2 5 16,3 3-5-16,-2-4 2 0,1 6 5 0,2-1-9 16,0 0 3-16,2 4 1 0,-2 5 2 0,0-5-3 15,3 4-4-15,6-3 4 0,-5 7 3 0,1 0-2 16,-2 2 2-16,4 2 3 0,-1 0-6 0,2 3 0 15,-2-1 2-15,1 0 1 0,4 3-3 0,-2 0 0 16,-1 3 0-16,1-3 1 0,-3 1-1 0,2 0 0 16,-6 1-2-16,3-3-1 0,-1 2 0 0,-2-5-3 15,3 1-2-15,-6-1-6 0,3 0 0 0,-9-2 3 16,13 0 0-16,-13 0 2 0,12-7 2 0,-6 2 2 16,0-3-2-16,1-2-1 0,-4-4 3 0,4-3 3 15,-4 0 0-15,4-9-1 0,-5 9 1 0,1-2 2 16,-2 2 4-16,-2-1 8 0,2 6-4 0,-1-3 4 15,-1 3 3-15,1-4 0 0,0 9 2 0,0-3-4 16,0 3-1-16,0 4 0 0,0-4-5 0,0 7 2 16,1-7-7-16,-1 7 0 0,0 0 2 0,4-4 1 15,-4 4-2-15,0 0-1 0,0 0-1 0,14 9 0 16,-9-4 2-16,-1-1-1 0,1 5 1 0,4-1-3 16,-3 0 4-16,2 1-1 0,0 1-3 0,-3-5-4 15,4 6-5-15,-4-5-6 0,-1-2 3 0,2 1 3 16,-2-2 1-16,-4-3 0 0,13 0-1 0,-8 0 5 15,-5 0 3-15,0 0-3 0,14-1 4 0,-9-6-4 16,3-2 4-16,-3 1-1 0,1-3 1 0,0 0-2 16,1 3 0-16,-1-8 5 0,0 5-3 0,-3-1-2 15,3 2 3-15,0-3 0 0,0 0-2 0,-3 1 1 0,2-5 0 16,-1 7 4-16,0-3 0 0,1-2 0 16,-2 7 1-16,3-10 2 0,-4 6 5 0,1 3 7 15,-2-1 2-15,0 0 3 0,1 3 3 0,-4-1 1 16,2-1-10-16,-1-3 3 0,-1 4 0 0,0 1 6 15,0 2-3-15,-2-2 0 0,0 2-9 0,0 1 4 0,4 4-3 16,-6-6 5-16,3 4-10 0,1-2-4 16,2 4-1-16,0 0 1 0,0 0-1 0,-9 8-3 15,7-2 0-15,1 9 3 0,1-4-8 0,3 9 3 16,-1-3-2-16,5 1 3 0,-1 7-2 0,5 0 3 16,1 2-3-16,1-4 4 0,3 1-5 0,4-2 2 15,0 3 3-15,2 2-2 0,2-4-1 0,2 3 0 16,-2-3 2-16,2 1 2 0,0 0-4 0,1 3-2 15,-3-3-4-15,-2-2 0 0,1 7-7 0,-1-4-6 16,-8 0 0-16,0 0-2 0,-6-6 4 0,-2 6-2 16,-3-7-4-16,-3 2 4 0,-3-2 0 0,-1-2 1 0,-1-2 3 15,-4 1 0-15,-4-5 3 0,2-3 1 16,-4 2 4-16,-2-4 2 0,-2-1-1 0,2-1 1 16,-2-3 4-16,0-4 6 0,2 1 10 0,3-1 1 15,-1-2-2-15,2-4 4 0,3 1-1 0,2-5 0 16,2-1 3-16,3 1-3 0,2-6-3 0,3-2-3 15,5-1-1-15,2-4 5 0,2-2-7 0,5 0 3 0,-1 0-2 16,7-13 2-16,2-1-6 0,-5 12 9 16,4-7-4-16,0-4-1 0,3 0 1 0,-7 10-4 15,0-11 0-15,-2 10 2 0,-1-11-2 0,-3 13 5 16,1-13-2-16,-5 10-3 0,-3 2 3 0,0 4 4 0,-4 1 2 16,-4 1-2-16,0 9 0 0,0 0 2 15,-3 0 5-15,-2 6-3 0,2 0-1 0,1 6 0 0,-1-4 1 16,0 1-6-16,1 6-4 0,2-5 3 15,-2 3-5-15,4 4-6 0,-5-4 0 0,5 4-3 16,0 0 0-16,0 0 2 0,0 0 6 0,0 0-5 0,0 0 1 16,21 16 0-16,-11-10-2 0,2 1 3 0,-2 0 0 15,7 0 0-15,1 1-2 0,-3-1 1 16,2 1 0-16,2 1 1 0,3-2 3 0,-6 0-4 16,3 1-4-16,-3 1 4 0,2-3 0 0,-3 2 1 15,-2-2-1-15,1 2 1 0,-3 1-4 0,-3-2 2 0,1 5-1 16,-4-3 5-16,0 2-7 0,-5 6-17 0,-1 2-24 15,-12 3-40-15,-4 2-46 0,-5-2-59 16,-4-1-55-16,-3-2-56 0,-7-2-690 0,-14-1 329 16,10-8 222-16</inkml:trace>
  <inkml:trace contextRef="#ctx0" brushRef="#br0" timeOffset="50062.67">3465 10229 82 0,'-4'-7'219'0,"-1"2"-62"15,4 2-46-15,1 3-30 0,0 0-30 0,0 0-15 16,0 0-22-16,0 0-19 0,2 21-21 0,1-2-33 0,-3 9-162 16,-3 1 73-16,3 3 50 0</inkml:trace>
  <inkml:trace contextRef="#ctx0" brushRef="#br0" timeOffset="51830.99">2835 11981 149 0,'-6'-5'191'15,"2"1"-20"-15,-1 2-14 0,2 0-15 0,-1-1-17 16,4 3-13-16,0 0-12 0,0 0 2 0,0 0 7 16,0 0-9-16,8 18-5 0,-3-10-6 0,4 6-3 15,2 6-2-15,2 3 2 0,0-2-7 0,1 3-6 16,3 4-6-16,-3-1-5 0,1 0-4 0,0 2-1 16,2 0-4-16,1 2-6 0,-4-2 1 0,0 0-7 15,0 0-5-15,-1-2-8 0,0 0-1 0,-2 0 0 16,-2-1-6-16,-2-9 0 0,-6 1 1 0,6 0-4 15,-4-1-4-15,0-7 4 0,-1 0-5 0,1-3 3 16,-1-1 8-16,0-2 18 0,-2 0 0 0,0-4 1 16,0 0-5-16,0 0-3 0,-11-10-3 0,7-2-6 15,-3-7-6-15,-1-8 3 0,2 1-3 0,2 0 1 16,-1-2 7-16,2 4-10 0,3-5-1 0,3 3 2 16,2 6-4-16,0-3-2 0,3 6-4 0,2 1 1 15,0 2-1-15,2 0-3 0,2 6 0 0,1-1-2 16,2 3 1-16,-5 2 0 0,6 4 1 0,-5 0-4 15,1 3-1-15,-1 1 1 0,5 5 10 0,-4 2-9 16,0 2 1-16,-1 2 0 0,-4 1-4 0,-1-1 1 16,-1 6 0-16,-3-2-3 0,-4-2 7 0,0 2-10 15,-4 0 0-15,1-3-1 0,-3 1 1 0,1-3 0 16,-1-3 1-16,-1-1 1 0,-2 1-5 0,-1-6 11 16,1 4-8-16,0-3-1 0,-1-4 2 0,1 4 1 15,0-4-1-15,-1 2 1 0,3-3-1 0,1-1 4 16,6 0 0-16,-10 0-4 0,10 0 1 0,-8-2-1 0,8 2 6 15,-2-3-10-15,2-2 5 0,0 5-2 16,10-9-1-16,0 1 3 0,-1 1 0 0,2-1 1 0,6-1 2 16,1 3-2-16,-4-2-2 0,5 1 3 15,-3-1-1-15,0 4-3 0,1-3-4 0,-5 4 3 16,0-2 1-16,1 3-7 0,-2-1 1 0,2 2 3 16,-4-2-1-16,1 2 1 0,4-1-2 0,-5 1 6 15,0-1-1-15,0 0-1 0,-4 2 1 0,4-2 2 16,-2 1 2-16,-1 0 1 0,-1 0-3 0,0-1 1 15,2-1 0-15,-2 0 1 0,1 1 1 0,2-2 0 0,-2 1-1 16,0-1 0-16,2 0 1 0,1-1-1 0,-1-2 1 16,1 2 0-16,-2 1 1 0,4 0-1 0,-2-2-1 15,-4 2 4-15,5 1-2 0,-4-7 1 0,2 3 3 16,-2-5-1-16,0 5 3 0,1-4-3 0,-2 0 3 16,-1-8-3-16,0-5 7 0,-3 6-3 0,-2-10-5 15,1-1 3-15,-4-2 3 0,0 1 2 0,-6-4 2 16,1-2 4-16,-5-9-2 0,3 12 5 15,-1 3 18-15,0 2 7 0,0 3 18 0,1 7 10 16,1 3 25-16,3 4-13 0,-1 3-4 0,3 0-4 0,0 4-20 16,0-1-4-16,2 2-12 0,-2 1-4 0,5 2 2 15,-1 9-9-15,-2 3-1 0,3 7-6 0,1 12 2 16,2 4-3-16,5 12-2 0,2 6-2 0,3-2-4 16,3-1 3-16,0 6 0 0,4 2 2 0,0-5-16 15,1 1 14-15,3 1-4 0,3-4 11 0,-4-5-15 16,5 4 0-16,-5-7 2 0,3 2-7 0,-6-14 1 15,8 12 7-15,-1-3-9 0,-9-11-2 0,1 2 3 16,-1-3-1-16,-4 0 5 0,-1-3-12 0,-3 0 1 16,-2-7 0-16,-3 2 3 0,-1 1-2 0,-3-2-1 15,0 0 17-15,-2-2-18 0,-2-2-1 0,2-3-6 16,-4-2 9-16,-1-2-4 0,0-2-3 0,-1-3-6 16,1 0-5-16,-4-3-10 0,0-5 0 0,0-1 4 15,1-1 2-15,-6-7-1 0,6 1 1 0,-3-4 0 16,2-9 0-16,1 2 4 0,5-5 14 0,0 2 3 15,3-4-16-15,-1 2 2 0,4-3 2 0,2-2 3 16,-1-1-2-16,7-10 4 0,3-1-4 0,-7 13 20 16,3-1-20-16,5-13 5 0,-5 14 1 0,5 0-3 15,-5 3 2-15,0 1 0 0,-1 3 1 0,-2 5-1 16,-1 4 4-16,0 6-1 0,-2 0 6 0,-1 0-2 16,2 1-1-16,-3 3 8 0,2 2 2 0,-3 1 2 15,0 1-2-15,0 3 1 0,0-5-1 0,0 5 3 16,0 0-1-16,-1-6-7 0,1 6 6 0,0 0-6 15,0 0-6-15,0 0 5 0,-4 17 1 0,3-11 2 16,2 5 0-16,0-1-4 0,0 3-2 0,2-1 3 16,2 1 11-16,-1-2-10 0,0-2-1 0,1 1-3 15,4 0 2-15,2-3 3 0,1-2 2 0,1 1-7 16,-1-2 6-16,1-1-6 0,5-1 6 0,-5-2-4 16,1-2 1-16,-4-1-1 0,4 0 1 0,-5-1-7 15,3-1 6-15,-6-4 3 0,3-1-10 0,-1-1 6 16,-6-1 0-16,1-4-1 0,-2 6-1 0,-1-10 3 15,-4 2 0-15,-2 1 2 0,-2 0-1 0,-2 2-1 0,0 0-2 16,-2 1 4-16,1 2 2 0,0 3-2 16,-3 1-1-16,4-2-2 0,-1 3 9 0,3 3 2 15,0-1-1-15,3 0-3 0,-3 2 2 0,5 1-4 0,-2 0 3 16,2-2-4-16,-1 0-6 0,4 4 4 0,-2-4-2 16,2 1-1-16,2-1-3 0,2 1 7 15,6-4 1-15,-1 3-7 0,1-3-4 0,3 0 23 16,0 0-14-16,2 0-4 0,-2 2 2 0,-1-2-3 15,2 2 0-15,-4 0 3 0,0 2 10 0,3 1-4 0,-4 3-10 16,2 0-1-16,1 2 3 0,-3 1-5 0,3 4 2 16,-3 1 6-16,3 4 0 0,1-1 3 0,-2 0-3 15,2 4-1-15,-3 0 2 0,3-2 3 16,-3 3-7-16,2-3 0 0,-2 1 8 0,0 0-2 0,-1-5 1 16,-1-1-3-16,2-1 1 0,-1-1 0 0,3-3 1 15,-2-1 11-15,0-1-12 0,-1-3-2 0,0 0 3 16,1-4-1-16,0-2 4 0,2-8 1 0,-3 1-3 15,1-4 2-15,0-5-1 0,-5 3-3 0,3-6-2 16,-7-3-4-16,-1 2 10 0,-1 0-3 0,-2 2 0 16,-2 7-4-16,1 1 5 0,0 4 10 0,-3 2 18 15,-1 4-20-15,1 0-5 0,-1 2-4 0,-4 3 4 16,3 2 3-16,-3 2-6 0,2 5 0 16,-3 3 1-16,-1 2-1 0,3 4 3 15,1 1-5-15,3 0-7 0,0 3 12 0,5-3-5 0,3 1-2 0,3-1 3 16,1-2 2-16,4-1 9 0,1-1-17 0,4-3-9 15,1-1-7-15,1-4-10 0,2 3-23 0,-1-4-9 16,0-1-31-16,1-3-22 0,0 1-35 0,-4-1-30 16,-1-1-41-16,2-3-44 0,-3 1-748 0,-2-5 338 15,-1 3 224-15</inkml:trace>
  <inkml:trace contextRef="#ctx0" brushRef="#br0" timeOffset="52987.77">5943 11533 30 0,'-13'0'195'0,"3"1"-1"16,-1 0 3-16,3-1 2 0,-4 0-9 0,6 0-3 0,-1 1-9 16,0 2-10-16,7-3-13 0,-16 3-17 0,11-2-10 15,1-1-14-15,-2 3-8 0,2-1-8 16,-1 2-9-16,1-3-6 0,0 1-10 0,3 1-3 0,1-3-9 16,-8 4-2-16,8-4-6 0,-2 2-3 15,2-2-5-15,-4 4-2 0,4-4-3 0,0 0-1 16,0 0-4-16,-3 4 3 0,3-4 0 0,0 0 0 0,0 4-1 15,0-4-2-15,0 0-3 0,-1 4-2 0,1-4-4 16,0 0-1-16,0 4 1 0,0-4-7 0,0 5 2 16,0-5-4-16,-4 5-1 0,3-2-1 0,1 1 0 15,-3-1-6-15,3-3 0 0,-1 5 4 0,-3-3-3 16,4-2-2-16,-1 4 1 0,-3-1 1 0,4-3-4 16,-5 3 5-16,5-3 4 0,-2 2 7 0,-1 1-10 15,-2 0 3-15,5-3-2 0,-8 3 5 0,2 0-6 16,-2-1 3-16,2 1-4 0,-1 0 2 0,1 0-1 15,-2-2 11-15,3 4-5 0,1-4 5 0,1 1-6 16,3-2-2-16,-7 3 1 0,7-3-7 0,0 0 3 0,-2 4-6 16,2-4-5-16,0 0 4 0,0 0 4 0,0 0 0 15,16-5 1-15,-3 1 2 0,4-2-1 0,-1 0 4 16,4-2-3-16,5-3 3 0,3-2 7 16,-5 2-3-16,4-1 1 0,-2 1-1 0,0-2-2 0,-2-1 3 15,2 2-7-15,-2-2 13 0,-5 6-3 0,1-3 1 16,6-1-5-16,-10 1 12 0,4 4-8 0,-2-2-1 15,-3 0-11-15,-4 2 6 0,0 3 3 0,-1-1-1 16,-4 2-11-16,2-1 2 0,-2 2-2 0,0-1 2 16,-3 2-1-16,4 0-7 0,-6 1 7 0,0 0-29 15,7-3-11-15,-7 3-28 0,0 0-27 0,8 3-20 16,-4-1-22-16,0 2-30 0,-1 1-31 0,1 2-43 16,1 3-41-16,1 1-750 0,-3-1 341 0,5 1 228 15</inkml:trace>
  <inkml:trace contextRef="#ctx0" brushRef="#br0" timeOffset="53445.78">6373 11735 189 0,'0'0'188'0,"-2"4"-13"0,2-4-15 0,-2 3-7 16,2-3-12-16,0 0-10 0,-2 2-16 15,2-2-4-15,0 0-3 0,0 0-10 0,6 4 4 0,-6-4-4 16,8 0-9-16,-8 0-7 0,10 0-6 0,-2-1-3 16,-2-2-6-16,2 1-5 0,2-1 1 0,-1-4-7 15,0 1-5-15,0-1-1 0,1 0 1 0,-1-2-2 16,0-5-3-16,0 0-2 0,0-1-3 0,-4-1-7 16,3-2 1-16,-3-1-3 0,-1-6 4 0,-3 7 5 15,2 0 3-15,-3 2 5 0,-3 3 24 0,3 3 7 16,0 0 9-16,-1 3-5 0,-2 0-1 15,-4-1-17-15,0 5-5 0,1 0-7 0,-2 2-6 0,-2 1 5 16,-2 1-7-16,2 3 8 0,0-2-14 0,-2 6-3 16,1 5 2-16,2-5-11 0,-1 5 1 0,1 1-5 15,2-3 1-15,4-1 0 0,-1 2-10 0,1-3-1 16,3 3 5-16,-1-4-5 0,2 0 0 0,0-3 3 16,2 3-6-16,1-1 1 0,0 0 1 0,2-2-7 15,0-2 5-15,2 1 1 0,1 2-7 0,-3-2 4 16,2-2-9-16,-1 1-3 0,2 0-8 0,-2-2-12 0,3 0-26 15,2 1-25-15,-2-2-26 0,0-2-37 16,3 0-35-16,0-1-33 0,-2-1-18 0,6-3-23 16,-6 3-37-16,2 1-593 0,-3 1 292 0,2-1 196 15</inkml:trace>
  <inkml:trace contextRef="#ctx0" brushRef="#br0" timeOffset="53558.13">6636 11622 454 0,'4'-3'59'0,"-4"3"42"0,8-1 29 0,-8 1 16 16,7-3 13-16,-5 2-4 0,-2 1-2 0,0 0-7 15,4-3-8-15,-4 3-6 0,0 0-4 0,0 0-11 16,0 0-7-16,0-4-11 0,0 4-5 0,0 0-11 15,0 0-12-15,0 0-12 0,0 0-23 0,0 0-44 16,0 0-40-16,0 0-48 0,4-4-62 0,-4 4-596 16,2-2 252-16,-1-2 166 0</inkml:trace>
  <inkml:trace contextRef="#ctx0" brushRef="#br0" timeOffset="54330.66">7560 10535 121 0,'-6'0'159'16,"-3"4"-4"-16,-1-3-2 0,3 1 2 0,2-1 0 15,0 0-3-15,-1 0-6 0,6-1-8 0,-6 0-8 16,6 0-9-16,-7 1-14 0,7-1-6 0,0 0-17 15,-6 0-7-15,6 0-5 0,0 0-8 0,0 0-4 16,0 0-6-16,0 0-5 0,15-4-2 0,-4-2 1 16,6-2-4-16,10-1-2 0,4-3-6 0,2-2 0 15,3-3-3-15,14-4-2 0,-1-1-3 0,3 1 2 16,-4 0-3-16,0 2-1 0,-13 4-3 0,11-7 4 16,-11 5-3-16,-1 1 2 0,-3 3 3 0,-4-1-1 15,1-1 3-15,-3 3 1 0,-7 4-4 0,-5 3-3 16,-3-2 0-16,-1 3-4 0,-4 2-2 0,2-1 0 15,-2 1-2-15,1 0-1 0,-5-1-3 0,-1 3-5 0,8-1-7 16,-4 0-13-16,-4 1-25 0,5-3-30 0,-5 3-40 16,9-2-34-16,0-1-35 0,0-1-51 15,2 0-549-15,2-1 258 0,4-3 174 0</inkml:trace>
  <inkml:trace contextRef="#ctx0" brushRef="#br0" timeOffset="54534.3">9196 9670 118 0,'0'0'130'15,"0"0"-47"-15,0 0-34 0,-10 0-30 0,10 0-16 16,0 0-14-16,0 0 4 0,-12 1-121 0,12-1 42 15,-2 2 28-15</inkml:trace>
  <inkml:trace contextRef="#ctx0" brushRef="#br0" timeOffset="55177.87">12002 9694 69 0,'0'0'168'0,"-7"0"-25"0,1 0-19 0,6 0-13 15,-6 3-21-15,6-3-18 0,0 0-14 0,0 0-23 0,-9 0-22 16,9 0-32-16,0 0-30 0,0 0-224 0,0 0 91 16,15-12 62-16</inkml:trace>
  <inkml:trace contextRef="#ctx0" brushRef="#br0" timeOffset="55879.4">13259 8707 155 0,'0'0'142'0,"0"0"-15"0,0 0-14 16,-7-2-7-16,7 2-9 0,0 0-18 0,0 0-4 16,0 0-7-16,0 0-1 0,0 0-12 0,19-8-4 15,-8 6-15-15,2-1 9 0,0-2-8 0,5 1-1 16,-2-1 3-16,3 0-5 0,-2-3 3 0,0 4-3 15,2-5-3-15,-2 4-5 0,1-3-1 0,-2 1 3 16,1-1-3-16,-1 2 2 0,-3 2-12 0,4-4 2 16,-2 3 2-16,4-2-5 0,-6 3-14 0,1-1 12 0,-4 0-6 15,2 0-3-15,-1-1-7 0,1 2-5 16,-3 1-5-16,1 1 1 0,-2 0-7 0,-2 1-13 0,-2-1-4 16,4 1-6-16,-6-1-22 0,2-2-6 0,-4 4-19 15,6 0-10-15,-6 0-294 0,0 0 130 0,0 0 88 16</inkml:trace>
  <inkml:trace contextRef="#ctx0" brushRef="#br0" timeOffset="56479.92">13197 8877 90 0,'-4'-2'169'0,"4"2"-7"15,-5-3-3-15,5 3-9 0,0-5-4 0,0 5-6 16,0-5-11-16,0 5-10 0,0-5-7 0,0 5-15 16,5-3-5-16,-5 3-10 0,1-4-9 0,-1 4-6 15,4-2-6-15,-4 2-10 0,8-2-2 0,-8 2-5 16,9 2-6-16,-3 0-1 0,-1 1-4 0,-1 1-14 16,4-1 8-16,0 2-1 0,-1 2-1 0,2 0-2 15,-1 3-1-15,4 2 2 0,-5-2-4 0,3 5 1 16,-3-5-3-16,-1 3-1 0,0 2-3 0,1-1 2 15,-3-4-5-15,-1 7 2 0,0-5-2 0,-2 0-2 16,2-2 1-16,-2 2-1 0,-2 0 0 0,0-2 2 0,-2-1 1 16,-2 3-1-16,0-2-2 0,0 0-2 0,-2-3 5 15,-2 3 4-15,2-5 3 0,-1 2 8 16,-1-3 7-16,4-1 5 0,-3 0 6 0,2-3-4 0,-3 0-6 16,-1-3 0-16,2 0-1 0,0-4-2 0,1 2 5 15,-1-2-3-15,4-6 1 0,-1 4-5 0,2-3-2 16,2 3 0-16,2-4-3 0,2 0 0 0,-2 1-4 15,6 1-2-15,2-4-5 0,1 1-3 0,0 0 0 16,3 2 0-16,1-1-1 0,2-1 3 0,-1 4-7 16,0-2-6-16,2 3-12 0,-6 1-16 0,6 1-24 15,-4 2-33-15,3-1-36 0,-6 1-43 0,3 2-48 16,0 0-637-16,-2-1 283 0,-2-1 188 0</inkml:trace>
  <inkml:trace contextRef="#ctx0" brushRef="#br0" timeOffset="56698.54">13803 8720 166 0,'-7'1'196'0,"4"2"-98"0,3-3-84 0,-2 7-172 15,2-3 52-15,0-4 36 0</inkml:trace>
  <inkml:trace contextRef="#ctx0" brushRef="#br0" timeOffset="59107.77">18072 6915 140 0,'-1'-5'200'0,"2"-1"-14"0,-1 4-14 16,1-2-11-16,-1 4-13 0,0-6-15 0,0 6-15 15,0 0-13-15,0-3-12 0,0 3-10 0,0 0-9 16,0 0-7-16,0 0-7 0,-1 17 5 0,0-6-6 16,-1 6-3-16,-1 2-4 0,0-1-7 0,-2 11-4 15,-3 4-5-15,1-4-2 0,0 5-3 0,-2 2-4 16,3-3 1-16,-2 2-5 0,-1 0-1 0,3-3-1 16,-1 1-1-16,-3 0 2 0,2 0-7 0,2-5-3 15,2-2 1-15,-1-5-2 0,0-1-2 0,1-3-3 16,3-7-1-16,-3-1-2 0,4-2 1 0,-2 0 1 0,0-2 12 15,2 0 12-15,-2-4 8 0,2-1-3 16,0 0-8-16,0 0 3 0,-6-12-1 0,5 1-3 16,-1-6 2-16,0-1-4 0,1-9 5 15,-1 1-2-15,0-4-4 0,7-5-2 0,-3 0 1 0,0-15-3 0,5 3-4 16,-1-1 3-16,-1 14-6 0,5-17 4 0,2 17-3 16,-3-2 1-16,2 4-5 0,2-2 4 0,1 4-1 15,0 2-2-15,0 2 1 0,3 3-2 0,2 2-4 16,-2 2 1-16,3 0-1 0,-4 7-3 0,9-3 0 15,-6 3-1-15,5 0 1 0,1 0-2 0,-5 5 0 16,7-3 2-16,-7 5-2 0,1 0 1 0,7 0-6 16,-8 3-4-16,2 2-6 0,-3 0-14 0,3 0-17 15,-3 2-15-15,-1 1-27 0,-1 3-24 0,-1 3-25 16,-2-1-6-16,-2 4-25 0,-6 3-546 0,-2-4 237 16,-6 5 160-16</inkml:trace>
  <inkml:trace contextRef="#ctx0" brushRef="#br0" timeOffset="59298.85">18041 7274 130 0,'0'0'182'0,"0"0"-13"15,4 4-23-15,4-4-10 0,2-1-25 0,3 1 2 0,7-3-16 16,8-1-5-16,0 1-7 0,3 3-14 0,0 0-16 15,-2 0-24-15,-6 3-22 0,-2 0-40 0,-1 1-31 16,-5 2-31-16,-4 1-322 0,-4 2 139 0,-4-1 92 16</inkml:trace>
  <inkml:trace contextRef="#ctx0" brushRef="#br0" timeOffset="59451.96">17942 7629 33 0,'-4'3'198'15,"1"0"-27"-15,3-3-19 0,3 4-22 0,3-3-10 16,3-2-12-16,10 1-11 0,4-4-13 0,8-2-21 0,2 5-18 16,4-5-22-16,4 0-31 0,10-2-43 0,0 0-45 15,-16 0-261-15,-2-1 119 0,2 0 80 0</inkml:trace>
  <inkml:trace contextRef="#ctx0" brushRef="#br0" timeOffset="60114.11">18761 7096 91 0,'1'-5'229'15,"0"0"-26"-15,0 3-19 0,-1-1-20 0,0 3-13 16,0 0-13-16,0 0-18 0,0 0-5 0,0 0-7 16,0 0-5-16,2 15-9 0,-4-4-9 0,1 2-10 15,0 1-4-15,1 5-6 0,-3 0-4 0,3 9-10 16,-4-1-2-16,3-1-7 0,-1 0-3 0,-2 1-1 15,0 1-3-15,0-2-7 0,0 3 2 0,2-3-4 16,-2 0-6-16,1-6-10 0,1-2-11 0,-1-1-3 16,-2-2-6-16,4-2-10 0,-2-2 6 0,3-6-1 0,3 3 3 15,-3-3 3-15,1-2 3 0,-1-3 2 16,0 0-1-16,6-11-1 0,-3 2 1 0,1-3 2 16,1-6 8-16,-1-9 6 0,0-2 4 0,1-1 5 0,-1-1 0 15,-1-6-3-15,1 2 9 0,1-12 1 0,1 12 2 16,1-13 4-16,-2 17 3 0,0 0 7 0,3 4 10 15,1 0-5-15,-1 1-4 0,2 3-3 0,-1 0-2 16,1 8-8-16,-1-2-2 0,1 3-2 0,2 1-7 16,-2 5 0-16,-1-2-5 0,6 2 1 0,-2 1-2 15,1 4 0-15,-2 1 0 0,-1 2-8 0,2 1 1 16,-2 2 0-16,-2 1-5 0,0 3-4 0,-5 3 0 16,-1 1 0-16,-1 1-5 0,-6 3-8 0,-1 4-7 15,-6-1-6-15,-3 4-11 0,-3 5-1 0,-1-6-7 16,-2 3-6-16,2-3 1 0,-4-1 1 0,8-4 1 15,0-3 1-15,1-1 7 0,3-3 2 0,2-1 1 0,1-1 6 16,4-2 0-16,-2-1 1 0,3 3 7 16,0-4-1-16,4 3 7 0,0-2-1 0,3 1 6 0,4-1 3 15,0 4-3-15,1-3 6 0,3 0 0 0,5 2 4 16,-4 2-2-16,4-1 4 0,-3 1 4 16,2-1 4-16,-2-2-2 0,2 4 9 0,-3-2-1 0,1 0 5 15,-3 0 1-15,2 2-1 0,-3-3 8 0,-4 4-3 16,0-4-2-16,2 1 1 0,-4 0 12 15,-2 0 7-15,-2 0 2 0,-2 1 3 0,-2 3 6 0,-6-3-2 16,-1 4 0-16,-4 1-6 0,-8 2-4 0,-2-3-3 16,0 2-2-16,-2-1-5 0,-2 1-3 0,-1-2-1 15,-1 3-1-15,4-2-8 0,1 2-15 0,6-5-17 16,2-2-30-16,4-1-28 0,1 0-32 0,3-4-26 16,1-1-30-16,5-1-42 0,-1-2-538 0,4 0 248 15,1-8 164-15</inkml:trace>
  <inkml:trace contextRef="#ctx0" brushRef="#br0" timeOffset="60332.2">19333 6945 155 0,'5'-7'225'0,"-1"2"-26"0,0 3-19 0,-1-1-16 15,-3 3-19-15,0 0-8 0,0 0-10 0,1 12-13 0,-1-3-7 16,-3 2-8-16,1 0-9 0,-1 5-8 0,-1 3-9 15,3 0-4-15,-3 8-7 0,0-1-8 16,2 2-3-16,-2-2-6 0,-1 3 0 0,2-2-6 16,-2 3-9-16,4-2-14 0,-2 1-27 0,2-1-31 0,1 0-29 15,1-5-41-15,2-3-49 0,-2 0-476 0,3-2 211 16,1-2 142-16</inkml:trace>
  <inkml:trace contextRef="#ctx0" brushRef="#br0" timeOffset="60579.18">19699 6979 171 0,'0'-8'232'0,"0"2"-21"16,2-2-29-16,2 0-13 0,2-1-18 0,3 0-15 15,3 2-12-15,4-1-14 0,4-1-8 0,6 0-18 16,4 1 1-16,2 2-9 0,2 0-10 0,2 1-6 15,0-1-12-15,-1 4-22 0,0 2-25 0,-3-4-16 16,-1 4-38-16,-2 0-26 0,-6-2-35 0,-6-2-45 16,-1 2-379-16,-3-2 178 0,-3 1 120 0</inkml:trace>
  <inkml:trace contextRef="#ctx0" brushRef="#br0" timeOffset="60761.53">19991 6904 78 0,'-6'3'214'0,"-2"5"-21"0,2-2-17 0,-2 1-17 15,-2 3-14-15,1-2-17 0,1 3-7 0,-2 4-6 16,2 0-4-16,1 0-12 0,0 1 5 16,-2 3-4-16,4-2-5 0,0 1-10 0,-3 9-7 0,3-3-6 15,-1 2-6-15,1 0-7 0,0 2-8 0,0 1-2 16,-2 0-5-16,0-2-1 0,-1 2-7 16,0 1-5-16,0-3-18 0,-2 5-13 0,0-3-22 0,0 0-37 15,1 2-36-15,1-5-37 0,1 2-60 0,0-12-463 16,3 1 217-16,2-5 146 0</inkml:trace>
  <inkml:trace contextRef="#ctx0" brushRef="#br0" timeOffset="61298.25">20386 7084 197 0,'5'-6'296'0,"0"0"-27"0,-1 3-26 16,1-1-29-16,-1 0-22 0,-4 0-21 0,0 4-18 0,6-1-14 15,-6 1-4-15,0 0 3 0,2 13 0 0,-2-8-8 16,0 7-18-16,-5 0-9 0,2 3-6 16,-1 4-12-16,2-1-3 0,-5 7-7 0,2 2-6 0,1-2-7 15,-2-2-9-15,-2 2-4 0,3-1-10 0,-4 0 3 16,5-5-1-16,-5 7-2 0,4-8-9 16,0 2-2-16,1-2-4 0,-1-3-6 0,0-5-14 0,5 2 1 15,-2-6 2-15,0 0-5 0,1-1 2 0,2-1 3 16,-1-4-2-16,0 0 3 0,0 0-2 0,0 0 1 15,9-18-3-15,-4 3 0 0,4-9-2 0,-1-2 2 16,0-5-8-16,-1-2 6 0,2-11-3 0,-1 10 4 16,1-1-2-16,-3-10 2 0,2 13 3 15,3-2 1-15,-2 5 11 0,-1-1-9 0,4 6 1 0,0-2-1 16,-1 10-3-16,1 0-3 0,2 2 2 0,2 2-3 16,4-5 2-16,-1 9 0 0,4 0-3 0,4-1 0 15,0 6-4-15,0-1 3 0,1 6 0 0,-6 2 0 0,1-3 1 16,5 8-4-16,-3 2 0 0,2 3 1 15,-1 3 3-15,-3 0-1 0,-3 1 4 0,1 4-6 16,-1 0 2-16,-1-2-3 0,-3 2 0 0,-4 2 4 0,1-1-1 16,-4 1 1-16,-1-1 2 0,-5-2-4 0,1-3 3 15,-4 3 2-15,-5 4-4 0,0-5 0 0,-4-1 8 16,-6 2-4-16,-6 0 3 0,-4-2-1 0,-7-1 2 16,-1 0 0-16,-16 1-2 0,16-4-7 0,-3-2 7 15,-14 3 2-15,15-3-1 0,-4-3-5 0,6 0 0 16,-3 0-4-16,0-3-8 0,1 1-18 15,0 0-22-15,2-5-24 0,2 3-42 0,3-2-40 0,-1 0-55 16,11-3-72-16,-1-1-638 0,6-3 307 0,0-3 206 16</inkml:trace>
  <inkml:trace contextRef="#ctx0" brushRef="#br0" timeOffset="61811.84">21332 7111 2880 0,'11'-3'82'16,"-1"-2"-12"-16,-1 2-39 0,-1 3-12 0,-3 0-7 15,2-1-5-15,-7 1-3 0,8 1-5 0,-8-1 2 16,5 3-1-16,-3 1 3 0,0 2 3 0,-2 2 2 16,0 3 7-16,0 2 7 0,-5 3-2 0,3 2 0 15,-2 6 0-15,-4 1-5 0,1 3 3 0,-1-2 0 16,0 0-5-16,-3 0 2 0,2-3 0 0,-2 3-6 15,0-2 1-15,3-6 1 0,1-1-1 0,-1-5-3 16,4 0 1-16,-1 0-1 0,1-6 2 0,2 0-5 0,-1 1 5 16,2-2-2-16,-2-3 1 0,3-2 4 0,0 0-4 15,0 0-1-15,0-14-1 0,4 3-2 16,1-5 4-16,2-10 3 0,-1-3-2 0,3 2 1 0,-3-8-2 16,6-9-1-16,-3 9 9 0,6-12-4 0,3 0 12 15,-1 3 3-15,-1 13 3 0,7-13-7 16,-7 15 14-16,4 0-6 0,-2 3 2 0,0 6-9 0,2 1-7 15,-1 0 9-15,-2 8-8 0,-2 0-1 0,2 4-5 16,0-2-3-16,-3 5 1 0,4 2-4 0,-4 0 1 16,-2 3-3-16,6 6 4 0,-5-1-4 0,2 4-2 15,-2 2 0-15,1 3 1 0,0 7 4 0,-2-5-1 16,-1 9-2-16,1-2 3 0,-2 4 0 0,-1 0-5 16,0 1 4-16,-4 1-3 0,1 1-2 0,1-1 3 0,-1-2-3 15,-3 2 0-15,-1 0 4 0,2-4-5 16,-3 3-1-16,3-2-20 0,-4-2-13 0,3 1-17 15,0-1-18-15,-3-7-30 0,3 0-28 0,-3-1-23 0,0-2-20 16,0-4-26-16,0 1-26 0,-4-7-18 0,2-2-620 16,-1 3 286-16,-2-4 192 0</inkml:trace>
  <inkml:trace contextRef="#ctx0" brushRef="#br0" timeOffset="62085.24">21417 7396 187 0,'-18'-7'238'0,"-1"-1"-18"0,8 4-18 15,0-2-19-15,4 5-19 0,-1-2-18 0,4-2-14 16,0 3-10-16,4 2-11 0,0 0-7 0,0 0-9 16,0 0-7-16,22 1-5 0,-1 5-7 0,13-4-9 15,3 1-5-15,0 2-7 0,2 0-8 0,-2 2-2 16,2-6-3-16,-2 3-5 0,-5 0-4 0,0-3-8 0,-4 2 1 16,-6-2 1-16,-4-1-4 0,1 3-2 15,-6-2-5-15,-2-1 0 0,-2 0-2 0,-4 1 1 16,1-1-1-16,-6 0-2 0,7 0 5 0,-7 0-4 0,9 0-4 15,-9 0 2-15,0 0-2 0,3 3-1 0,-3-3-2 16,0 0-8-16,-3 4-2 0,3-4-18 16,-6 8-35-16,1-3-41 0,2-1-46 0,-1 0-62 0,0 1-558 15,2 0 256-15,-1-2 168 0</inkml:trace>
  <inkml:trace contextRef="#ctx0" brushRef="#br0" timeOffset="63414.7">17678 8925 8 0,'-5'-2'231'0,"0"-1"-19"16,-1 2-19-16,-1 0-17 0,2-2 3 0,0 3-5 15,5 0-4-15,0 0-11 0,-8-4-11 0,8 4-19 16,-5 0-8-16,5 0-17 0,0 0-9 0,-4-2-11 16,4 2-10-16,0 0-6 0,0 0-10 0,0 0-3 0,12 9-7 15,-6-8-7-15,7 3-2 0,-1 0-2 16,5 1-1-16,14-1-3 0,-3-1-5 0,4 0-1 0,0-2 2 15,4 3 3-15,1-7-2 0,0 3 0 0,1-4 2 16,2 1-3-16,-3 1 3 0,-2-2 1 0,-2-1 0 16,0-1-5-16,-3 1-3 0,-9 4-1 0,1-4 5 15,-2 0-3-15,-3 2 2 0,-3 0-3 0,-1-1-1 16,-3 2 0-16,-1-2 4 0,-1 2-2 0,-2-3-5 16,0 3-1-16,0-1 0 0,-2 1-2 0,-1 0-4 15,-3 2-1-15,5-3-2 0,-2 1-8 0,-3 2-19 16,2-3-25-16,-2 3-29 0,0 0-43 0,0 0-36 15,0 0-30-15,0 0-28 0,8 5-39 0,-8-5-553 16,8 6 267-16,-2-4 178 0</inkml:trace>
  <inkml:trace contextRef="#ctx0" brushRef="#br0" timeOffset="64486.95">19265 8729 45 0,'-6'-4'205'0,"-3"1"-11"0,-4-2-15 0,-6 1-14 16,0 2-13-16,-8-2-6 0,-1-1-1 0,-3 1-10 16,-1 1-9-16,0 3-5 0,-3 0-17 0,1 0-8 15,1 0-9-15,0 0-9 0,4-2-15 0,-1 1 0 16,7-1-2-16,3-3-5 0,1 1 4 0,4 1 7 15,3-1-7-15,0-1 3 0,2 0 2 0,4-2-6 16,2-1-6-16,1 3-8 0,1-3 0 0,2 2-7 16,4-4-4-16,3 1-1 0,3-1-3 0,1 2-2 15,0 1-4-15,8-3-2 0,0 1 2 0,2 0-2 16,-2 3-3-16,4 0-4 0,-5 2 1 0,5 2 1 16,-1-2-5-16,1 4 2 0,-3 1-2 0,1 4 1 15,0 0 2-15,-3 5 1 0,1 0 0 16,3 5-3-16,-8-1 0 0,3 1 4 0,-2 6-5 0,2 4 1 15,-5-1-1-15,-1 2-1 0,0 1 2 0,-3 2-1 0,-2-2-2 16,-1 4-3-16,2 1 0 0,-6-3-1 0,1 2 2 16,0-1-1-16,-2-2 1 0,0 3-4 0,-2-8 4 15,4 5 0-15,-4-3-6 0,1-6 2 0,1-1-1 16,-1-2 2-16,0-5-3 0,-1-4 0 0,2-1 3 16,2 1 1-16,-2-2 1 0,1-1 0 0,-1-4 1 15,0 0 0-15,0 0 1 0,5-17-2 0,0 8-1 16,-1-8-1-16,1-1 2 0,5-7-5 0,-5-4 3 15,3 2 2-15,-1-2 1 0,0 4 9 0,2-1 4 16,-4 7-2-16,4 0 9 0,0 1-1 0,0 1-3 16,-1 3-10-16,1 2 8 0,2-2-2 0,-2 6-6 15,0 0 9-15,4 4-17 0,-3 2 5 0,4-1-6 16,3 3 2-16,1 3-7 0,0 1 1 0,-1 4 1 16,0 2 4-16,-2 3-2 0,7 5 10 0,-12-1-12 15,7 5 8-15,-4 0-8 0,-6 2 3 0,0 2-6 16,0-2 1-16,-3 1-3 0,0 2 2 0,-4 0-8 15,0-2-8-15,0 1-10 0,0-1 4 0,0-11-7 0,-1-4-1 16,0 1-2-16,1-5 1 0,1 0 6 0,-1-1 7 16,0-1 0-16,0-4 1 0,0 0 4 15,0 0 0-15,0 0 1 0,8-16 1 0,-3 5 3 0,3-6 0 16,1-8 2-16,3-3 0 0,3 2 4 0,-1-3 1 16,2-1-3-16,0 1 4 0,1-3-4 0,-2 2-1 15,3 3 8-15,-5 2 2 0,4 0 0 0,-6 10 3 16,0-1 0-16,0 3-3 0,-3 5 2 0,2-1 2 15,-1 4-5-15,0-1-3 0,-2 4 2 0,2 0-1 16,1 5 2-16,-2 4-3 0,2-5 0 0,1 8 0 16,-4 0 4-16,3 6-1 0,-2 2-1 0,-3 1 0 15,0 5 0-15,1 2-4 0,-3-1 1 0,5 3 4 16,-3-3-2-16,0 0-1 0,0-6 0 0,3 0 5 16,-2-5-4-16,2 1-2 0,-3-5 1 0,4-2-2 0,0-3 4 15,0-1-1-15,0 0 2 0,4-4 5 16,-2-3-5-16,3-1 1 0,0-3 3 0,3-5 3 15,-2-3 3-15,6-4 4 0,-2-3 1 0,-3-2 4 0,1-5 5 16,0 2-1-16,-1-7 2 0,-3 0 3 0,6-11 6 16,-6-1 5-16,3 0 1 0,1 2 0 0,-8 10 3 15,-3 0 16-15,-2-1 2 0,1 3-4 0,-2 3 8 16,-2 10 12-16,1 4 11 0,-2-2-8 0,0 6 0 16,0 3-13-16,0 0-8 0,0 3-8 0,-2 3-12 15,2 2-7-15,0 0 0 0,0 0-3 0,0 0-3 16,-5 22-3-16,1-6-4 0,2 11 3 0,-1 0-3 15,2 3-1-15,-1 0-4 0,0 4-1 0,2 2-6 16,0-2 1-16,0-2-1 0,4 3 2 0,0-2-3 16,2 1 2-16,-3-1-2 0,3-4 2 0,6 5-11 15,-1-1-16-15,2-2-15 0,2-1-34 0,1-2-31 16,-4 0-31-16,5 1-37 0,1-4-50 0,-4-3-46 16,0-8-43-16,-2-4-63 0,-1-3-771 0,-2-4 379 15,-1-4 252-15</inkml:trace>
  <inkml:trace contextRef="#ctx0" brushRef="#br0" timeOffset="64631.55">20298 8845 216 0,'-3'-5'263'16,"2"1"-27"-16,-3 1-31 0,4 3-28 0,0 0-13 0,4-5-16 16,1 2-21-16,1 2-32 0,0-3-32 0,5 2-62 15,1-1-50-15,4 2-86 0,-2-4-370 0,4-2 169 16,-5 2 112-16</inkml:trace>
  <inkml:trace contextRef="#ctx0" brushRef="#br0" timeOffset="67395.77">23577 7110 1848 0,'2'-14'6'0,"-2"6"30"0,0-1 31 16,0 1-11-16,0-1-14 0,0 1-6 0,2 2 2 16,-4-2 3-16,2 3 10 0,2 2 9 15,-2-5 7-15,-2 5 0 0,2 3-6 0,0-8-6 0,0 8-8 16,0-3-6-16,0 3-5 0,0 0-3 0,9 0-3 16,-9 0-3-16,13 5-7 0,-3 1-3 15,2 0 2-15,-1 1 1 0,3 2-5 0,3 1 1 0,0 2-6 16,7 0 3-16,-1 2 0 0,0 1-2 0,1-1-5 15,-5-5 1-15,4 6 0 0,-1-3 2 0,5 0-1 16,-12-2-2-16,3-1 2 0,0-3 1 0,-1 3-3 16,0-5 1-16,-4 0-1 0,1 0-3 0,-1-1 5 15,0-2-1-15,-2-1-2 0,3 0-1 0,-3-3 3 16,-1-2-1-16,1 1-3 0,-2 0 2 0,-1-6-1 16,-3 2 1-16,4-1 1 0,-4 0-4 0,-1-1 1 15,0 0 18-15,-3 1 5 0,2 1 3 0,-1-1 5 16,-2 1 0-16,0 2-7 0,-1-2-3 0,0 1 2 15,-2 2 9-15,2 2-4 0,-3-2-6 0,-1 4-2 0,5 1 2 16,-18 2-5-16,4 2-2 0,-4 2 0 0,-7 5-6 16,6 0 6-16,-7 3-8 0,1 0 1 15,0 1-1-15,2 3-3 0,4 0 3 0,-2 2-4 16,3 2-1-16,-1-1-12 0,4 0-12 0,2 1-22 0,1 2-22 16,6-5-23-16,-1-1-40 0,3 7-31 15,2-5-35-15,8-7-34 0,1 4-652 0,3-8 292 0,3-4 196 16</inkml:trace>
  <inkml:trace contextRef="#ctx0" brushRef="#br0" timeOffset="67811.7">24701 6888 272 0,'5'-4'274'0,"0"-2"-28"0,-1 2-25 15,0 2-27-15,0-2-18 0,2 2-19 0,-6 1-19 16,0 1-12-16,9-4-11 0,-9 4-13 0,8 6-11 16,0 0-6-16,-1 1-7 0,1 2-11 0,0 1-5 15,6 5-6-15,-3 0-3 0,1 1-4 0,-1-1-4 0,-1 0-7 16,4 1-5-16,-1-1-2 0,-2 1-2 0,1-1-3 16,-3-1-3-16,0-6-1 0,0 3-2 0,-3-3-6 15,3 0 5-15,3 0-4 0,-3-3-3 16,0-1 2-16,1-1-3 0,0-2 3 0,1-1-6 15,0-1 4-15,-1-5-4 0,-1 1-1 0,-1-2 1 0,2 0 2 16,-4-3-2-16,1 0-2 0,-2 1 17 0,-1-3 3 16,-1 0 1-16,-1 4 0 0,-2-2 14 0,0 3 8 15,-3-2 4-15,-2 1 0 0,0 1-5 0,1 3 1 16,-2 0-4-16,-3 0-7 0,-4 4-4 0,-2 4 0 16,-6 2-4-16,-4 1 1 0,-6 5-9 0,1-2 2 15,-1 4-6-15,0 3-2 0,0-1 3 0,2 5-4 16,0 1-2-16,-1-1 2 0,2 6-7 15,6-4-22-15,-2 0-28 0,4 7-27 0,3-4-34 0,3 3-35 16,2-2-38-16,6 2-37 0,2-3-57 0,4-9-640 16,0-1 304-16,4-3 202 0</inkml:trace>
  <inkml:trace contextRef="#ctx0" brushRef="#br0" timeOffset="68230.57">25588 6844 98 0,'5'-5'296'0,"0"2"-32"0,-1-1-28 0,4 1-24 16,-6 2-30-16,2-2-15 0,-4 3-18 16,7-3-15-16,-7 3-11 0,10 6-10 0,-1 0-13 15,1 2-9-15,0 3-10 0,3 1-7 0,-2 1-6 0,3 4-7 16,1-5-7-16,-2 2-5 0,0 3-5 0,0-2-1 15,1-3-4-15,-3 2-4 0,1-1-8 16,1-2 2-16,0-1-3 0,-2-3-3 0,1 0-1 0,-1-1-2 16,-1-5-5-16,1 2 1 0,0-3-1 0,-1 0 0 15,2-3 1-15,-1 1-1 0,0-6-5 0,-2 1 0 16,-1 0 2-16,0 0 5 0,-4 0 14 0,1 0 0 16,-3 0 1-16,0 0 17 0,-2-1 8 0,0 4-7 15,-2-3 5-15,0 1 0 0,-4 2-5 0,-3-1-6 16,-3 4-5-16,0 1-12 0,-8 1 6 0,-6 7-1 15,0 0-9-15,-5 5 4 0,3 1-6 0,-3 4-1 0,-1 1-1 16,4 2-6-16,0 3 1 0,0 1 6 16,5 1-9-16,0 2-21 0,5 0-12 0,3 1-32 15,-2 2-24-15,3-2-29 0,4 0-31 0,6-2-34 0,4-2-45 16,2-7-77-16,3-2-594 0,2-7 296 0,6-2 198 16</inkml:trace>
  <inkml:trace contextRef="#ctx0" brushRef="#br0" timeOffset="68613.25">26437 6861 85 0,'6'-3'241'0,"-2"0"-22"16,-3 1-22-16,4-1-20 0,0 2-23 0,-5 1-14 15,5-5-16-15,-5 5-9 0,0 0-9 0,8 8-6 16,-7-4-1-16,3 1-10 0,-1 7-11 0,-1-1-3 15,3 0-13-15,-1 5-1 0,1 0-8 0,-1 0-7 16,0-5 1-16,2 5-9 0,2-7 1 0,0 3-3 16,-1-3-5-16,5 2-1 0,2-2 0 0,1-2-2 15,2 0 1-15,1-4 3 0,-2-1-3 0,2-2 8 16,0-1 4-16,-4-2-1 0,4 1-1 0,0-6 5 16,-5 4 0-16,-2-2 8 0,5-3 16 0,-6 2 10 15,-3-1 0-15,-1 3 1 0,-3 1-2 0,1-3-1 16,-2 3 2-16,-1 0-2 0,-1 4-12 0,0 0-8 15,-8-2 0-15,-1 8-3 0,-7 5 0 0,-9 6-3 16,0 2-8-16,-6 3-7 0,0 6 1 0,-7 4-8 0,5 4 2 16,7-9-7-16,-3 11-1 0,7-10 2 15,4 4-11-15,-1-2-28 0,5 1-30 0,-4-1-35 16,4 4-39-16,-2-5-41 0,0 2-46 0,2-2-32 0,-1 0-835 16,-4-4 357-16,-1 2 238 0</inkml:trace>
  <inkml:trace contextRef="#ctx0" brushRef="#br0" timeOffset="69271.28">23443 8424 112 0,'-16'0'130'0,"2"2"0"0,1-2-4 0,-1 3-1 16,2-1 0-16,1-1-3 0,-3 2-4 0,3-3 0 16,4 0-2-16,-4 1-9 0,2 4-4 0,2-3-7 15,0-1-7-15,1 1-13 0,3 0-3 16,3-2-9-16,-8 3-7 0,8-3-5 0,-5 0-3 0,5 0-7 16,0 0-6-16,0 0-3 0,0 0 5 0,0 0 4 15,0 0 6-15,13 5 0 0,1-8 1 0,5 3-5 16,4 0 2-16,5-2-7 0,4 2-1 0,-4-4 2 15,3 0-4-15,0 0 4 0,-3 1-6 0,-7 2-5 16,1-1-2-16,-4 0 4 0,5 1-1 0,-6-2-2 16,-5 1-2-16,1 2-2 0,0-1-2 0,-4-1-3 15,-4 0 2-15,3 1-2 0,-3 0-2 0,-5 1-3 16,10 0 1-16,-6-3 1 0,-4 3-5 0,0 0 2 16,0 0-4-16,8 0 1 0,-8 0-8 0,0 0-19 0,0 0-24 15,0 0-34-15,5 4-32 0,-5-4-26 16,0 5-30-16,2-2-43 0,-2-3-556 0,3 6 254 15,1-3 170-15</inkml:trace>
  <inkml:trace contextRef="#ctx0" brushRef="#br0" timeOffset="69845.03">24080 8269 125 0,'-1'-4'228'0,"0"2"-20"0,1 2-20 16,-3-2-19-16,-1-1-18 0,4 3-13 0,0 0-16 15,0 0-12-15,0 0-5 0,0 0-6 0,0 0-7 16,0 0-11-16,4 16-3 0,-1-8-11 0,-1 2-4 16,8 1-1-16,-2 1-11 0,1 1 0 0,4 3-7 15,-3-2-1-15,2 2-9 0,-1-3 2 0,2 2-5 16,-2 0 0-16,2-1-4 0,-3-2-4 0,2 1-2 16,-1-5 3-16,-3 0-5 0,2 1 0 0,0-3-6 15,2 2 4-15,-2-4-1 0,-1-1-1 0,3 1-1 16,0-2-2-16,0-3-2 0,-2 0 2 0,2-4-5 15,-2 1 4-15,0-1-1 0,2-5-2 0,-3 3-2 0,2-8 6 16,-5 6-2-16,3-6 2 0,-2 6 8 16,-1 0 4-16,-1-1 7 0,-2 3 4 0,1-1 3 15,-3 1 3-15,0 0 4 0,0 2 2 0,-1 1-1 0,0-1-6 16,-3 3-6-16,3 2-4 0,-9-5-8 16,1 5 1-16,-2 5-2 0,-2-3 0 0,-6 8-3 15,2-2-2-15,-2 4-5 0,0 0 3 0,-4 1 0 0,-1 6-4 16,2 1 0-16,0-1-1 0,8-3-1 0,-2-2 0 15,-2 7-5-15,2 3 0 0,4-8-14 0,0 7-13 16,0 0-22-16,3 1-25 0,2 1-30 0,3-6-37 16,2 1-26-16,3-3-41 0,2-1-42 0,-1-4-541 15,3-2 264-15,3-3 174 0</inkml:trace>
  <inkml:trace contextRef="#ctx0" brushRef="#br0" timeOffset="70263.88">24851 8294 250 0,'2'-2'242'0,"1"-1"-33"0,1 0-15 0,-2 2-22 16,-2 1-17-16,0 0-18 0,0 0-11 0,0 0-12 15,9 4-12-15,-5 1-10 0,0 0-8 0,0 4-8 0,2 1-8 16,-3-1-3-16,3 1-9 0,4 4-5 0,-3 0-4 15,0-1-5-15,2-1-4 0,0-1 0 0,0 2-6 16,0-3 1-16,-2-1-8 0,1-1-2 0,0 0 0 16,0-1-2-16,2-3-3 0,-2 1-1 15,-2-2 0-15,2-1 1 0,-2-2 1 0,4 0-1 0,-1-2 3 16,0-2-2-16,3 0 2 0,-6-3 2 0,2 0 0 16,-2-3-3-16,4 1 1 0,-6 0 0 0,1-2-3 15,-1 1 4-15,-3 1 4 0,-1 0-3 0,3 0 5 16,-3 3-3-16,-3 0 0 0,2 1-4 15,-1-1-3-15,-1 4-2 0,-5-2-1 0,3 3-1 0,-7 0-6 16,-1 2 5-16,-5 1 1 0,-1 5-5 0,-8 2-2 16,0 3 0-16,0 3 3 0,-1 0-4 0,3 3-1 15,0 0 3-15,1 2-2 0,-2 4-4 0,1-3 4 16,2 2-3-16,0-1 1 0,6 0-4 0,2 0-7 0,2-1-11 16,-1 3-24-16,3-1-22 0,5-3-29 15,1-3-29-15,3 1-26 0,4-2-22 0,2-4-55 16,-1-4-530-16,7 1 253 0,-4-3 166 0</inkml:trace>
  <inkml:trace contextRef="#ctx0" brushRef="#br0" timeOffset="70727.98">25432 8246 154 0,'1'-3'264'16,"1"0"-23"-16,-1 0-25 0,-1 3-22 0,4-5-22 16,-4 5-17-16,2-1-16 0,-2 1-14 0,0 0-9 15,0 0-9-15,0 0-7 0,0 0-10 0,6 9-12 16,-5-4-7-16,1 1-1 0,3 3-9 0,-2 0-6 16,1 1-5-16,0 0-5 0,-2 2-3 0,3-2-5 0,-1 3-7 15,1-2 1-15,2 1 1 0,-2-1-5 16,0 1-3-16,1-1 0 0,-2-5-2 0,4 2-2 15,-2-2-1-15,1 0-2 0,-2-1 3 0,1-4 0 0,-5 3-3 16,6-3 3-16,-1 0-1 0,-1-1 11 0,4-4 2 16,0 0 0-16,1 0-2 0,-1-3-4 0,3 0 6 15,-6-3 2-15,2 2-4 0,-2-2-4 0,2 2 10 16,-4 0 9-16,-2 3 1 0,1-2 1 0,-2 1-5 16,-1 2 0-16,0-1-9 0,0 1-4 15,0 4-5-15,-8-4 3 0,0 5-1 0,-8 6-3 16,-3 2-5-16,-8 2-8 0,4 5 9 0,-8 4-7 0,6-2 1 15,-1 5-1-15,5-1 4 0,-4 0-3 0,6 1-4 16,0 2-14-16,5 1-12 0,-3-3-22 0,3-2-24 16,0 1-24-16,0 2-23 0,3-7-23 0,2 0-28 15,-2 0-28-15,3-5-30 0,-4 2-686 0,-1-5 301 16,2 0 202-16</inkml:trace>
  <inkml:trace contextRef="#ctx0" brushRef="#br0" timeOffset="72078.2">20357 8874 89 0,'2'-5'193'0,"3"0"-15"0,-1 3-22 16,-4 2-13-16,0 0-17 0,0 0-13 0,0 0-8 16,0 0-13-16,-19 9-10 0,13-6-8 0,-1 2-6 15,3 0-3-15,-1-1-12 0,-2 1-4 0,3 0-5 16,1 0-3-16,-1-2-5 0,2 2-7 0,2-1 3 15,0-4-5-15,0 4-6 0,0-4 1 0,0 0 0 16,10-1-3-16,-10 1-1 0,13-12-3 0,-3 4-4 16,-4 0 6-16,3-6-5 0,0 0 4 0,-1-4-4 15,-4 2 4-15,-3-6 9 0,-1 2-5 0,-1 2 4 16,-3-6 2-16,-4 6 3 0,-7-3-2 0,-4 1-3 16,-2 3 3-16,-3 2-4 0,-3 3 14 0,-3 3 1 15,-5 4 0-15,-1-2 9 0,-1 7 1 0,-4 7 3 16,-7 1-5-16,-3 6-5 0,2 5 2 0,1 1-3 15,13-3-3-15,-10 8-4 0,13-4-1 0,3 1-4 0,2 2-2 16,4-2-5-16,0 1-1 0,5-3-2 0,4 0-1 16,5-3-1-16,0-2-3 0,6 2 1 0,0-5-5 15,3-2-1-15,4 2 3 0,1 1-2 0,6-6-3 16,-3 0 0-16,4-2-3 0,5-2-4 0,-4-1-2 16,6-4-2-16,-1 0 1 0,-5-1 0 0,-1-2-1 15,-2 0-1-15,-4-2 2 0,1-5 0 0,-5 2-1 16,1-2 0-16,-7-4-2 0,-1-1 0 0,-8-4 0 15,-4 0 0-15,-2-4-1 0,-4 1 4 0,-4 3-4 16,-2 0 4-16,-4 3 10 0,-15-1 8 0,11 7 1 16,2 4 2-16,-4 4 0 0,2 2-1 0,0 4 2 15,0 5-2-15,-3 0 1 0,-7 10-3 0,13-1 2 16,2 2-3-16,2 2-1 0,4 3-2 0,-1 4 1 16,1-3-2-16,6 4-1 0,3-1-4 0,-1-2 3 15,7 0 1-15,4 1-1 0,3-9-3 0,4 1 2 16,4 0 0-16,0-2-1 0,3-6 0 0,5 3-6 15,-2-1 4-15,2-7-1 0,2 2-4 0,4-5 1 0,0 1-2 16,0-3 0-16,-3-7-4 0,2 1 0 0,-5-5 0 16,-1 4 3-16,-1-3 0 0,-2-4 0 0,-2-1 2 15,-2-2 0-15,-3-2-2 0,-3 0 1 16,-5-3 0-16,-1-5-3 0,-2 9 1 0,-3-3 5 0,-4 0 3 16,4 8 2-16,-5 1 4 0,4 0 7 15,-4 4-1-15,1 3-1 0,-2 5 0 16,2 1-3-16,-2 4-4 0,2 3 0 0,1 3-1 0,0 2 1 0,-2 6-2 15,2 0 0-15,5 5-3 0,2-2 1 0,3 5 0 16,2-3 0-16,1-5 1 0,6 5-2 0,2 1 2 16,4-6 3-16,2 5-4 0,4-3 2 0,2 1-6 15,4-5 2-15,2-2 1 0,0-3-8 0,4-2-1 16,3-5-6-16,1-3 1 0,2-2 1 0,0-4-1 16,2-4-2-16,-1-3 1 0,-2 0-1 0,-1-3 4 15,-4-3-4-15,1-2 6 0,-5-1-2 0,0-1-2 16,-4-1 3-16,0 1 1 0,-4-1 2 0,-3 7 3 15,-2 2 3-15,-5 2 0 0,-1 1-1 0,-3 2 10 16,3 4-3-16,-4-4 3 0,0 5-2 0,0 3-3 0,0 0 1 16,-14 8-2-16,4-1 0 0,0 7-2 15,1 1 1-15,-1 2 1 0,3 8-1 0,1-6-2 16,2 5 3-16,3-5 0 0,2 8 0 0,4-3-2 0,0-5 0 16,4-3 0-16,1-2-1 0,3 0 2 0,5-3-1 15,5-1-3-15,5-3 4 0,4-3 3 0,2-7-4 16,2-6 4-16,3 1-2 0,9-9 0 0,0-6-3 15,-14 5 6-15,-2-2-2 0,-1-1 2 0,-2-5 0 16,-6 1 0-16,0-1 8 0,-6-1 0 16,-6 0-7-16,-2-2 4 0,-1 1 2 0,-9-1 1 0,-6-1-3 15,-2 1-1-15,-10 0-1 0,-4 3 0 0,-4-1 0 16,-20 0 4-16,-3 8-7 0,-4 5 5 0,-5 9-4 16,-2 4 1-16,-1 5 5 0,-2 6 0 0,4 1-5 15,3 2 2-15,5 0-1 0,12-3-4 0,4 5 2 0,2-3-3 16,4-2 3-16,3 2-4 0,10-3-1 15,1 0-18-15,5-1-5 0,2 0-11 0,3 1-22 16,6 1-26-16,4-2-29 0,2 1-21 0,11 0-30 0,10-1-39 16,2-1-43-16,8-1-556 0,5-5 266 0,16-1 176 15</inkml:trace>
  <inkml:trace contextRef="#ctx0" brushRef="#br0" timeOffset="73382.75">20909 8690 16 0,'-2'-3'240'0,"1"1"-26"0,1 2-22 16,-1-6-19-16,1 6-16 0,0 0-3 0,0 0-7 15,0 0-12-15,-8 11-13 0,8-6-13 0,-1 3-9 16,0 2-7-16,1 3-6 0,0 3-5 0,1 2-12 15,0 0-6-15,-1 1-4 0,4-1-6 0,0 7-4 0,-3-7-7 16,2 1-4-16,0 1-1 0,0-2-7 16,0 2 0-16,-1-2-4 0,2-1-1 0,-1-4-9 15,2 1 5-15,-3-4-5 0,1 0 1 0,1-1-7 16,-3-3 2-16,0 0 2 0,2-3-1 0,-1-2 2 0,-2-1-2 16,0 0-8-16,2-11 6 0,-2 2-2 15,-2-6 1-15,0-6-6 0,-1-9 3 0,1 0-4 16,-1-5 2-16,-2-11 6 0,0 0-3 0,1-2 3 0,0 1-3 15,2-3 11-15,-2 16 17 0,2-2 6 0,1 2 8 16,2-1-5-16,1 2-3 0,0 4-1 0,2 5-2 16,0 5-3-16,1 1 1 0,4 2-5 0,1 1-6 15,4 3 1-15,-1 3-8 0,-3 1-4 0,8 4 1 16,1 1-5-16,-1 3 4 0,5 0-4 0,-1 3 2 16,-1 1-3-16,4 10-3 0,-1-2 4 15,-1 4-2-15,-3 0-2 0,-4-1 2 0,-2 5-6 0,-1 3 0 16,-7 3 3-16,-6-5 0 0,-1 9-3 0,-7 0 1 15,-3 1 0-15,-13 11 1 0,4-11 5 0,-10 7-8 16,7-10 1-16,-3-2 0 0,1 1-1 0,-3-4 1 16,2 1-1-16,0-5-1 0,-2-1-2 0,5-4-3 15,4-2 6-15,4-3 0 0,3-2-1 0,1 0-4 16,2-3 1-16,1 1 4 0,1 0-5 0,3-3 2 16,0 2-7-16,1-3 6 0,3-1-1 0,0 0 0 15,0 0 1-15,11 5 0 0,-4-5 3 0,6-1-4 16,-1 0 0-16,5-2 1 0,2 1 2 0,1-1 0 15,1-2-3-15,1 1-1 0,-4 0 0 0,10-2 1 0,-6 2-2 16,-3-2-5-16,-4 0 1 0,3 2 2 0,-6-2 0 16,-1 1 1-16,2 0-7 0,-3-2 3 15,2 0 0-15,-1 1 0 0,0-2-4 0,-1 0 0 0,-1 0 2 16,1 1 2-16,-5 1 3 0,1 0-3 0,-1 1 3 16,-1 2 5-16,0-1-3 0,-1 4 4 0,-1-3-1 15,-2 3-1-15,0 0 1 0,3-5-1 0,-3 5-1 16,0 0 0-16,0 0-2 0,-12 8 3 0,7-3-2 15,-5 4-2-15,2 0 7 0,-1 6-5 0,2-1 2 16,0-3-2-16,2 5-1 0,0-1-6 0,2 0-3 16,3-3-9-16,0 1-8 0,3-1-9 0,0-2-3 15,4 2-3-15,6-2 0 0,-3-3-2 0,8-1 5 16,0 0 2-16,1-3 4 0,2-5 5 0,-1-3 2 16,2 0 5-16,3-7 0 0,2-3 3 0,-1 0 5 0,-2-6-1 15,-1-2 7-15,0-4 6 0,-1-3 7 16,4-13 6-16,-2 2 0 0,-3-3 17 15,-4 11 15-15,-2-1 6 0,-2 0 8 0,-3 1 10 0,-1 6 5 0,0 2 9 16,-4-4-3-16,-1 11 5 0,-3 1 17 0,2 6 5 16,-2 1-3-16,-1 3-14 0,0 2-15 0,1 0-5 15,-1 1-10-15,0 4-6 0,0 0-4 0,0 0-5 16,0 0-6-16,-1 17-1 0,-3 3 0 0,-1 3-10 16,-4 8 2-16,6 1-11 0,-6-1 5 0,-3 4 2 15,1 11-3-15,0-1-8 0,1-11 3 16,0 0 3-16,1-1 0 0,1 2-8 0,1-1-8 0,3-5-6 15,0 0-19-15,0-5-2 0,3 3-7 0,1-8-8 16,1 0-7-16,0-7-7 0,-1-2-1 0,3 0 7 16,-2-5 6-16,-1 2 7 0,2-5 3 0,-2-2 3 15,0 0 7-15,12-9-1 0,-5-1 4 0,2-7 2 16,2-5 4-16,-1-3 9 0,-1-3 1 0,4 1 5 16,-3 1 12-16,-1 2 9 0,0 7 7 0,-3 0-4 15,2 2-3-15,0 1-6 0,-3 2 3 0,5 4-1 16,-5-1-2-16,4 4-8 0,-1 0 3 0,5 0-1 15,-2 3-3-15,3 2-2 0,-1 2 3 0,2 0-6 16,-3 4 6-16,1-2-1 0,3 4 1 0,-7-1 1 0,3 2-1 16,-3 1-2-16,-3 2 1 0,1 0 1 15,-5 0-4-15,3 0-4 0,-5 4 6 0,0 1-5 16,-5 1 6-16,0-1 3 0,-8 5-4 0,-3 0-6 0,-2 0-18 16,-4-4-20-16,-2 2-22 0,-2-3-29 0,1-2-36 15,-1 2-41-15,0-3-39 0,2 1-50 0,2-10-738 16,3 1 330-16,-1 2 222 0</inkml:trace>
  <inkml:trace contextRef="#ctx0" brushRef="#br0" timeOffset="74962.88">23301 9094 60 0,'-27'7'122'16,"0"-1"1"-16,4-2-3 0,0-1 4 0,3 1-1 16,-1-1-3-16,0 4-6 0,1-3-9 0,0-1-4 0,2 2-3 15,3 0-8-15,1-1-2 0,-2 0-2 16,2 0-5-16,5-1-7 0,-1 2-5 0,0-1-6 16,2-2-1-16,0-1-10 0,3 1-5 0,0-1 2 0,5-1-10 15,-6 2 1-15,6-2-8 0,0 0-1 0,-4 2-2 16,4-2-14-16,0 0 14 0,0 0-1 0,0 0 3 15,0 0 6-15,0 0 8 0,24-4 1 0,-11 3 3 16,8-2 4-16,-1-2-4 0,9-1-1 0,3-1-2 16,3 1-1-16,3-3 0 0,3 2-3 0,11-4-5 15,-12 7 4-15,13-1-3 0,-4-2-3 0,-8 2-1 16,12 0-4-16,-14 0-5 0,14-2 5 0,-14 5-3 16,17-3 0-16,-1 1-1 0,0 2-2 0,-1-2-5 15,-3 2 3-15,3-2-6 0,-15 3 2 0,12-3-2 16,3 1-3-16,-16-1 1 0,16 1 3 0,-3 1 3 15,-10-1-4-15,-4 2-3 0,16-1 6 0,-15-2 1 16,2 2-5-16,0-1 1 0,0 1 3 0,12-4-3 0,-13 3 3 16,0-1-5-16,2 0 3 0,-4 1-3 15,3 0-3-15,-1 0 9 0,-1-2-7 0,-1 1 0 16,-2 1-1-16,3 1 1 0,-3-1 1 0,0 2-1 0,-2-5-3 16,0 2 6-16,3-1-1 0,-3 3-7 0,1-1 3 15,0-2-3-15,0 0 1 0,2 1-1 0,-4-1 0 16,5-1-2-16,-5 2 1 0,5 0 0 0,0 1 0 15,2-4 1-15,-4 3 0 0,4 0-2 0,-2 0-3 16,2-1 3-16,0 1 0 0,14-2-5 0,-16 1 3 16,3 1-1-16,12-3 2 0,-13 4-3 0,0-2-5 15,1 1 6-15,11-1 1 0,-14 2-1 0,2-2-2 16,-2 1 0-16,3 1 0 0,-4 0 4 0,5-1-4 16,11 1 1-16,-14 1 3 0,1-1-8 0,12-1 6 15,-12-1 1-15,13 2-2 0,-14 1 0 0,13-1 1 16,-11 0-3-16,0 3-3 0,-3-4 5 0,1 6-3 15,-1-5 1-15,1 3 0 0,-2 0-1 0,3-1-1 16,-6 1 4-16,0 1-3 0,0-1 1 0,-2 0-1 0,1 0 1 16,-1 1 2-16,-3 1-3 0,1 1 1 0,-7-3 10 15,-1 2-7-15,1 1 5 0,-4-3-8 16,1 1 4-16,-5-1-4 0,0 1 6 0,-1 1-5 0,0-1 3 16,-3-1 4-16,2 1-3 0,-2 0 4 15,-3 2-1-15,1-3-3 0,-1 0 3 0,-7 0-4 0,11 0 2 16,-6 1 4-16,-5-1-4 0,8 0 0 15,-8 0 4-15,0 0 1 0,6-1-6 0,-6 1 2 0,0 0-3 16,0 0 0-16,0 0-2 0,7 1 0 0,-7-1-3 16,0 0-9-16,0 0-12 0,0 0-26 0,0 0-29 15,2 3-55-15,-2-3-51 0,0 0-70 0,0 0-821 16,0 0 358-16,0 0 240 0</inkml:trace>
  <inkml:trace contextRef="#ctx0" brushRef="#br0" timeOffset="79114.39">18552 10735 256 0,'0'-6'239'15,"0"1"-22"-15,-1-1-26 0,0 2-19 0,1 4-20 16,0 0-11-16,0 0-11 0,0 0-13 0,-9 13-11 16,7-7-9-16,-1 8-10 0,0 1-6 0,-1 4-6 15,-1 7-10-15,1 3-4 0,1-2-5 0,-1 4-7 16,2-2-3-16,2 3-5 0,-2-2-4 0,2-1-1 16,0 3-6-16,-1-5-4 0,2-2-2 0,-1 0-3 15,1-5-3-15,0-2-2 0,-1-1 1 0,0-6-2 16,0 0-2-16,0 0-2 0,2-5-3 0,-2 2-1 15,-2-3 7-15,2-1-3 0,0-4 1 0,-1 5-4 16,1-5 3-16,0 0-5 0,0 0 2 0,-6-10-2 16,2-2 1-16,1 3-1 0,1-7-1 0,-2-4-1 15,1-8 2-15,-2-1-3 0,4-2 2 0,0-6-5 16,3-11 3-16,0 0-2 0,0 2 4 0,2-4-3 0,2 2 3 16,2 3-5-16,-3-2 4 0,0 15 0 15,3 0 2-15,2 0 3 16,2 0 6-16,1 3-8 0,-1-1 3 0,2 4-2 0,4 2 4 0,1 2-7 15,3 1 1-15,-4 1 1 0,3 4-3 0,-6 2-2 0,0 3 0 16,4 2 2-16,0-1-3 0,-2 0 1 0,2 4-3 16,-1 1-1-16,3 1-9 0,-4 0-17 0,1 4-12 15,0 2-15-15,-5 0-15 0,0 2-11 0,-3 2-18 16,-1 2-4-16,0 1-31 0,-4 3-8 0,-1 4-25 16,-4 3-488-16,-3 6 219 0,-2 0 146 0</inkml:trace>
  <inkml:trace contextRef="#ctx0" brushRef="#br0" timeOffset="79306.98">18666 10885 149 0,'0'0'160'16,"12"-7"-16"-16,-5 3-6 0,3-2-16 0,1 2-15 15,0 0-10-15,-1 2-11 0,3-3-22 0,0 5-22 0,-3-2-27 16,4 4-30-16,-4 1-21 0,-1 3-33 0,-1 3-267 16,-3 0 112-16,-2 4 76 0</inkml:trace>
  <inkml:trace contextRef="#ctx0" brushRef="#br0" timeOffset="79484.5">18611 11252 30 0,'14'-4'182'0,"-4"2"-15"16,3-2-20-16,4-4-11 0,0 0-16 0,7-4-15 15,-4 2-10-15,4-2-7 0,2 0-12 0,-7 5-15 16,2-1-24-16,0 3-33 0,0-2-33 0,-1 1-27 16,-2 2-54-16,0 0-241 0,-4 1 117 0,3-2 78 15</inkml:trace>
  <inkml:trace contextRef="#ctx0" brushRef="#br0" timeOffset="80216.97">19228 10655 50 0,'3'-8'260'0,"-1"1"-26"0,-2 2-21 0,0 0-21 15,0 1-19-15,2 1-15 0,-2 3-15 0,0-5-15 16,0 5-7-16,0 0-9 0,0 0-7 0,0 0-10 15,-2 22-12-15,2-7-6 0,0 2-6 0,2 3-8 16,-4 6-7-16,2 0-3 0,0 2-7 0,0-2-1 16,0 2-9-16,0-1 1 0,0 0-6 0,0 1 0 15,2-1-9-15,1-2 1 0,-1 1-6 0,-1-7-5 16,2-1-5-16,-1 0-12 0,-1-7-4 0,2 4-1 16,2-6-7-16,-3-1-1 0,0-3 2 15,-1-1 5-15,4-1-5 0,-1-2 6 0,-4-1 0 0,8-9 1 16,-7-3-6-16,7-3 10 0,-2-4 0 0,-1-9 4 15,-1 0 5-15,1-5 11 0,-1-1-1 0,0-10 6 16,1-4 7-16,0 14-3 0,-2-2 7 0,-1 3 12 16,6-2 1-16,-3 1 3 0,2 2 2 0,-3 3 13 0,3-3-6 15,-1 3 0-15,1 3-2 0,-1 2-12 16,0 5-6-16,2-5 1 0,0 7-7 0,0 4-1 16,3-4-5-16,1 2-1 0,3 2-5 0,9-4 0 15,-5 8-7-15,7-2 4 0,2 4-2 0,1-3-1 0,2 5-1 16,-2 1-1-16,-2 2-4 0,-8 3-1 0,3 2 0 15,-8 2-3-15,4 2-1 0,-9 1 0 0,-3 3-1 16,1 5 0-16,-6 0 1 0,-5 11-5 16,-6 1-7-16,0 0-1 0,-8 2-13 0,-4 0-9 0,0 0-4 15,-8 8 2-15,7-11-5 0,2-2 3 0,0 0 4 16,-1-3-1-16,0-3 5 0,8-4 2 0,0-1 0 16,5-6 7-16,1 1-4 0,3-2 4 0,0-2 1 15,0 1 1-15,3-2 3 0,-1-1 4 0,3-3 0 16,5 4-1-16,-5-4 3 0,10 1 0 0,2 1 4 15,0-3 2-15,9 1 1 0,-2 0-2 0,4-1 6 16,5-2 5-16,-7 1 1 0,7-1 0 0,3 0 7 16,-1 2 1-16,-3 0 1 0,-3-1 1 0,-3 4 0 15,1-2 0-15,-3 2-4 0,-1-1 2 0,-4 1-4 16,-3 3 1-16,2-1-4 0,-5 1 3 0,-1 2 2 16,2 1-4-16,-8 4 5 0,3-3 5 0,-6 3 1 15,-1 5 4-15,-6 1-4 0,0 3-1 0,-6 5 2 0,-2-5-3 16,1 2 2-16,-4 0-4 0,-2 1 4 15,-1-1-9-15,-3 1 2 0,4-3-2 0,-2 1-4 16,-2-4 3-16,3 2-4 0,3-2-1 0,-3-3-2 0,6-3-12 16,2-2-14-16,-3 1-19 0,4-3-25 0,0 1-18 15,5-2-19-15,0-6-30 0,4 3-30 0,1-4-30 16,4 0-642-16,0 0 278 0,4-11 186 0</inkml:trace>
  <inkml:trace contextRef="#ctx0" brushRef="#br0" timeOffset="80598.53">20184 10173 157 0,'-1'-9'237'15,"-2"2"-18"-15,3 1-3 0,-2 2-6 16,-1-1-12-16,3-2-14 0,0 7-20 0,0-5-18 16,-1 2-15-16,1 3-16 0,-4-4-8 0,4 4-16 0,0 0-5 15,4 15-8-15,-4-6-5 0,1 8-2 0,-1 3-2 16,3 6 1-16,-2 0 1 0,0 1-4 0,-1 4-1 16,4-2-1-16,-1 3 2 0,-1-2 1 0,1-2-5 15,-2 3-10-15,2 1 6 0,-1-3 3 0,-2 2-9 16,0-2-1-16,0 3-5 0,-2-3-5 0,3 0-2 15,-1-1-4-15,-4 0-5 0,3-1-5 16,-3 2 4-16,0-2-2 0,0 1-4 0,2 1 3 0,-2-1-11 16,-4 2-1-16,2 0-16 0,-2-2-29 0,3-1-29 15,-2-2-25-15,4-5-32 0,-1-1-44 0,0-4-33 16,4-5-35-16,0 0-38 0,0-3-599 0,0-5 289 16,4-2 192-16</inkml:trace>
  <inkml:trace contextRef="#ctx0" brushRef="#br0" timeOffset="80999.13">20557 10317 177 0,'-5'-3'206'16,"1"0"-4"-16,-1 1-2 0,3-1-12 0,2 3-8 16,-7-4-12-16,7 4-15 0,-2-3-17 0,2 3-7 15,0 0-15-15,7-3-1 0,2 1-8 0,0 0 2 16,5 0-8-16,8-3-5 0,9-1-5 0,1 2-8 16,3-3-7-16,2-1 0 0,3 1-12 0,-3-2-2 15,3 2-8-15,-6-2-1 0,2 3-10 0,-1-9-1 16,0 7-3-16,0-1-5 0,-1 1-4 0,-3 0-1 15,1-2-5-15,0 2 3 0,-3-1-4 0,-4 0-3 16,-5 3-1-16,-6 3-3 0,-1-4-6 0,-3 2-7 16,0-1-20-16,-2 5-15 0,-4 1-24 0,-4 0-32 15,0 0-20-15,0 0-24 0,0 0-9 0,-19 12-16 0,3-3-12 16,-4 2-9-16,-6 3-22 0,3-1-447 16,-5 0 217-16,1 0 144 0</inkml:trace>
  <inkml:trace contextRef="#ctx0" brushRef="#br0" timeOffset="81263.33">20946 10261 133 0,'0'0'170'0,"-4"-3"3"16,1 1 13-16,3 2 4 0,-2-5-2 0,2 5-2 15,-4-2-8-15,4 2-18 0,0 0-14 0,0 0-16 16,0 0-14-16,-8 7 2 0,7 0 4 0,0 5 4 16,-1 5 1-16,2 2-2 0,0 8-10 0,0 0 2 15,0 4-6-15,3 2-2 0,0-1-11 0,-1 2-1 16,3 3 7-16,-2-1-6 0,-1 0-1 0,0 10-16 15,1-10 6-15,-1 0-8 0,0-2-15 0,1 0 0 16,-2 0 2-16,2 2-12 0,-1-4-12 0,-2-1 3 16,2-1-7-16,1-2-2 0,-3-3-3 0,0-3-6 15,0-3 4-15,0-2-5 0,0 0-5 0,0-1 1 16,-3-3-3-16,3-1-3 0,-2-3-2 0,2-1-11 0,0-3-16 16,0 2-20-16,0-3-22 0,-2-1-52 15,-2 0-69-15,4-3-83 0,-12-1-990 0,7-4 417 16,-5-4 276-16</inkml:trace>
  <inkml:trace contextRef="#ctx0" brushRef="#br0" timeOffset="82453.69">21316 11397 93 0,'0'0'93'0,"-5"1"-6"0,5-1-6 0,0 0-5 16,-5 2-19-16,5-2-7 0,0 0-28 0,0 0-33 15,0 0-43-15,0 0-112 0,0 0 56 0,4-10 36 0</inkml:trace>
  <inkml:trace contextRef="#ctx0" brushRef="#br0" timeOffset="83262.23">23678 10164 228 0,'-5'-10'252'0,"-2"0"-22"0,2 1-23 0,0 0-9 0,4 3-9 15,-2 1-5-15,2 0-12 0,-2 1-13 0,2-1-15 16,0 3-16-16,1 2-12 0,0-8-13 0,0 8-14 15,-4-2-8-15,4 2-8 0,0 0-8 0,0 0-9 16,0 0-5-16,0 0-6 0,0 0-3 0,0 0-3 16,13 10-6-16,-8-8 0 0,1 3-5 0,3-1-3 15,-4 1-2-15,4 1-5 0,0 3 2 0,1-2-5 16,-2 0-2-16,1 3-1 0,0-3 0 0,-1 4 1 16,6-2-4-16,0 3 1 0,3 0-1 0,-2-1 1 15,1 2-1-15,-2-1 0 0,4 1-3 0,0-2-1 16,5 3-1-16,-5-4-1 0,-3 0 0 0,4 0 2 15,-3-2-1-15,-3-3 4 0,-1-1-5 0,6 3 2 16,-5-4-2-16,2 0 1 0,-2-2-2 0,5 2 3 0,-4-2-5 16,4 0 6-16,-5-2-2 0,5 0 0 0,-6-2-4 15,1 2 7-15,-1-3-2 0,-2 0 0 16,1 1 4-16,0-4-1 0,-2 2 1 0,1-4 1 16,1 3 3-16,-6-1-2 0,3-2 3 0,-2 1 1 0,0-1 2 15,-3 1 2-15,1 2 6 0,-2 0-5 0,0-1-1 16,-2 2 2-16,-2 0-7 0,0 1 0 0,-3 1-1 15,-3 1 3-15,-3 2-10 0,-2 0-2 0,-7 4-1 16,-8 6 5-16,-2 3-2 0,0 5-1 0,-5-2-2 16,-6 11 0-16,-1 1 1 0,13-6-1 0,1 2 0 15,-1 2-1-15,1-1 2 0,0 1 2 0,4-2-3 16,0 2-3-16,3-1 0 0,5 0 2 16,-1 2-8-16,5-3-14 0,2 0-25 0,3-5-36 0,5 0-20 15,2 6-24-15,4-9-19 0,2-1-36 0,5 2-41 16,5-5-663-16,2-4 294 0,5-3 196 0</inkml:trace>
  <inkml:trace contextRef="#ctx0" brushRef="#br0" timeOffset="83812.58">24700 10140 46 0,'-3'-3'224'0,"3"3"-27"0,0-5-21 0,0 5-11 0,0 0-9 16,0 0-6-16,0 0-11 0,0 0 8 0,13 12-7 16,-8-4-17-16,3 1-7 0,2 6-9 15,-1-2-15-15,6 3-4 0,-3-2-11 0,1 2-4 0,2 0-7 16,-3 0-5-16,0-4-8 0,0 5-3 0,-2-2-3 16,3 0-8-16,-2-2 2 0,3 0-7 0,-5-4-1 15,4 2-5-15,-3-2-1 0,-2-1-2 0,1-3-3 16,-4-1 0-16,4-1 0 0,-1 1-1 0,-3-1-7 15,1-3 6-15,2 0-3 0,-8 0 3 0,13-5-4 16,-7 0 1-16,-1-3-1 0,1-1-4 0,0 0 4 16,-1-2 2-16,-3 1 4 0,1-1 7 0,-2-1 0 15,-1 6 4-15,-2 0-3 0,-1-3 4 0,-1 3 2 16,-1 1 0-16,-4 1-5 0,-1 1 1 0,-3 3-3 0,-5 3-2 16,-2 1-5-16,-6 5 4 0,-1 2-7 15,-2 3-1-15,2 1 0 0,0 4 1 0,-1-1-8 16,0 3 1-16,1 1 0 0,3-3-5 0,2 4-7 15,1-2-16-15,5-2-24 0,7-2-35 0,-1 8-30 0,4-9-33 16,4 4-32-16,5-4-49 0,1 1-695 0,0-7 304 16,3-2 204-16</inkml:trace>
  <inkml:trace contextRef="#ctx0" brushRef="#br0" timeOffset="84196.72">25257 10164 3 0,'7'-5'276'0,"-2"0"-29"0,1 0-24 16,0 0-24-16,-3 4-18 0,1-2-21 0,-2 2-19 15,-2 1-9-15,0 0-2 0,8 5-4 0,-5-2-10 16,0 2-10-16,1 2-5 0,1 2-9 0,-1 4-11 16,3 0-5-16,0 4-6 0,-2 1-5 0,4 1-8 15,-4-2-5-15,3 1-8 0,1 1-1 0,-3-3-2 16,2 0-7-16,0-2-3 0,-2-5 2 15,-1 0-3-15,3-1-3 0,0-1-3 0,-3-3-2 0,2 1-1 16,0-2 4-16,-1-2 3 0,2 0-6 0,4-2 10 0,-1-3 5 16,3-3-7-16,-1-2 4 0,1-3-4 15,-2 1 8-15,1-1 1 0,-3-1 12 0,-2 4 8 16,-1-2 9-16,-1 2 11 0,-2 4 11 0,-3-2-6 0,1 1-6 16,1 4-8-16,-2-2-13 0,-1 4 7 0,0 0-13 15,0 0-5-15,-24 12-6 0,10 0-4 0,-8 9 7 16,-5 1-7-16,2 0-5 0,-3 5 6 0,2-3-10 15,2 5-3-15,1-3-9 0,-3 3-14 0,7 0-29 16,1 1-41-16,-2-1-50 0,3 3-53 16,1-6-67-16,-1 3-85 0,-1-3-821 0,0-6 381 0,-2-1 254 15</inkml:trace>
  <inkml:trace contextRef="#ctx0" brushRef="#br0" timeOffset="85196.08">16809 12472 84 0,'-5'0'192'0,"5"0"-4"0,-7-2-14 16,7 2-18-16,-5-6-15 0,5 6-14 0,0 0-20 0,0 0-4 15,0 0-12-15,0 0-6 0,0 0-8 0,0 0 2 16,12 11-3-16,-2-9-5 0,2 1-1 15,7 2-1-15,1-3 6 0,1 0-5 0,10 1-3 16,1 1-2-16,0-4 0 0,2 0-8 0,3 0 6 0,1-2-5 16,15 1-5-16,-14 1 1 0,14-2-1 0,-15 0 1 15,-1 2-3-15,4-4 5 0,-5 3-1 0,-2-3-2 16,-4 0-4-16,-1 0-6 0,-11 4 3 0,1-4-1 16,-6 2 3-16,0 0-3 0,-4 0-1 0,-3 2 1 15,3-2-3-15,-4 2 0 0,-5 0-11 16,8-2 5-16,-8 2-6 0,5 0-3 0,-5 0-4 15,0 0 2-15,9 0-4 0,-9 0-9 0,0 0-13 0,0 0-21 16,4-3-26-16,-4 3-27 0,0 0-32 0,0 0-38 16,0 0-33-16,0 0-50 0,4-1-669 0,-1-3 299 15,3 0 200-15</inkml:trace>
  <inkml:trace contextRef="#ctx0" brushRef="#br0" timeOffset="86243.95">18408 12132 56 0,'0'-3'228'0,"0"3"-23"0,0 0-19 0,-26 7-19 16,7-2-18-16,-9 0-13 0,-5 4-13 0,-2-4-15 0,-4 5-5 15,3-1-14-15,-4-1-7 0,3-3 0 0,3 1 0 16,-1 1-12-16,2-2-3 0,1-1-6 0,4-3 3 15,1 0-2-15,7-1 5 0,5 0-8 16,3-1 1-16,0-1 3 0,0-3-4 0,3-2-3 0,2 3-10 16,5-2 0-16,-2-4-4 0,9 1-6 0,3-8 0 15,3 5-3-15,4-2 3 0,6-5-2 0,3 2 5 16,3 2-2-16,1 1-2 0,0 1-3 0,2 1 2 16,-2 2 4-16,-1 3-6 0,2 4-5 0,-10 1 1 15,4 0-2-15,-2 5-4 0,-1 1 0 0,2 3 0 16,2 3 1-16,2 4 1 0,-3 2-3 0,-3 2 1 15,-2 5-5-15,-1 1 0 0,-3 0-1 0,-1 5 0 16,-3 2-1-16,-1 2-2 0,-2-1 0 0,1 5-6 16,-3-4 7-16,1 12-7 0,-2-10 0 0,0 0 2 0,-3-2-1 15,3 1-4-15,-4-3 5 0,0-1-5 0,-1-1 3 16,2 0-3-16,-2-12 2 0,1 1-1 0,-3-3-3 16,2-3 0-16,1-2 0 0,0-4 3 0,0 0 3 15,0 0 0-15,-1-4-1 0,1-2 3 0,0 0-4 16,0 0-2-16,-7-13 0 0,6 2-1 0,0-6 3 15,-2-2-3-15,3-8-1 0,0-3 1 16,3 1-1-16,-2-1-3 0,3 2 3 0,1 0-2 0,3 3 3 16,-1 7-2-16,1 0 0 0,1 1 3 0,5 2-2 15,-2 1-2-15,-1 2 0 0,7 3 0 0,-1 3 3 16,3 1-6-16,8 1 3 0,0 4-5 0,-1 4 3 16,1 4 4-16,0 2-2 0,-1-1 2 15,-4 6-2-15,-5-2 0 0,1 3 1 0,-5 0 3 0,-3 1-5 16,-1 2 3-16,1 2 1 0,-7-2-2 0,3 2-3 15,-4-2 3-15,-2-1-4 0,2-1-8 0,-2-1 0 16,-1-3-4-16,0-1 1 0,0-5 0 16,0 0 3-16,0-2 4 0,0 0 1 0,0-3 2 0,0-2-1 15,0 0 2-15,0 0 2 0,0 0-2 0,0-20-1 16,3 2 1-16,-1-2 1 0,5-6 0 0,-1-3-1 16,3 0-7-16,3-1 9 0,-2-2 1 0,3 5 5 15,0-1 7-15,-1 2 0 0,-3 9 2 0,0 0-1 16,0 4 3-16,3-1-6 0,-6 2 3 0,2 5-5 15,2 0 2-15,-1 3-3 0,-1 3-6 0,-1 1 3 16,5 1 1-16,-3 3-7 0,3 1 7 0,-3 4 0 16,4 4-5-16,0 0 3 0,-3 4-3 0,2 0 3 15,-1 5-2-15,2 0-5 0,1 0 1 0,-6-4-8 16,1 1 6-16,1-3-15 0,-3 1-3 0,4-2-4 0,-1-1-2 16,0-2-9-16,-2-5 3 0,0-1-2 15,2 0 3-15,-1-4 9 0,0-2 3 0,3-2-1 16,-3-4 4-16,0-2 1 0,4-4 6 0,-3-4 4 15,7-6 7-15,-7-3-3 0,2-6 7 0,-2-1 3 0,0-1 5 16,0-12 7-16,-1 9 3 0,0-10 1 0,-4 13 4 16,0-3 5-16,-2-1-3 0,1 2 20 0,-3 1-6 15,4 4 17-15,-4 3-6 0,-1-2-8 0,-2 13 12 16,3 3 22-16,-2 2 8 0,1 4-13 0,0 1-10 16,0 1-10-16,0 0-8 0,1 3 1 0,-1 2-9 15,0 0 8-15,-4 13-15 0,2-2-6 0,1 4-5 16,-2 11 0-16,0 1-2 0,2 2-2 0,2 2-2 15,-3 3-3-15,1 2-5 0,1 13 9 0,1-13-5 16,-1 8 2-16,2-10 1 0,5 4-4 0,-1-4 2 16,-2 2-10-16,1-1 3 0,3 1-23 0,-2-5-4 15,4-1-18-15,-1-2-27 0,-1 0-25 0,2-6-28 16,0 3-19-16,-1-9-31 0,-1-2-38 0,1-3-23 16,0-3-24-16,-1 1-762 0,-1-6 340 0,2-1 226 15</inkml:trace>
  <inkml:trace contextRef="#ctx0" brushRef="#br0" timeOffset="86497.83">19387 12385 10 0,'-7'-5'251'16,"1"-4"-28"-16,1 6-23 0,1 0-21 0,3-1-21 0,-1 2-13 15,2 2-15-15,4-5-12 0,-4 5-3 0,13-3-8 16,0 3-9-16,4-3-5 0,11-2-5 0,1 4-12 15,-1 0-7-15,4-1-4 0,-3 0-11 16,2 0-1-16,-3 2-8 0,0-3 0 0,-5 2-7 0,-5-1 0 16,4-1-6-16,-3 2 1 0,-2-2-2 0,-6 2-5 15,1-3-1-15,-3 0-1 0,-1 3-3 0,-2-1-2 16,-1 2-2-16,0-2 0 0,-5 2 0 0,9-3-11 16,-5 3-29-16,-1-4-47 0,-1-1-64 0,-1 2-87 15,2-1-519-15,-3-2 246 0,0-2 166 0</inkml:trace>
  <inkml:trace contextRef="#ctx0" brushRef="#br0" timeOffset="87444.04">24423 11468 214 0,'-3'-4'221'0,"-1"-3"-12"0,3 4-14 0,-1-3-13 0,0 2 2 15,0-1-7-15,0 2-13 0,0 1-17 0,2 2-24 16,-3-7-8-16,3 7-14 0,0 0-9 0,0 0-8 15,0 0-9-15,0 0-9 0,9 15-5 0,-4-6-8 16,2 2-3-16,2 3-4 0,0 1-3 0,0 2-5 16,-1 1-4-16,5 3-4 0,-4-3-1 0,5 3-6 15,-1 2 2-15,0 0-7 0,-2-1 1 0,0-4-3 16,3 6 0-16,-3-10-3 0,0 3 2 0,1-1-1 16,-2-2-1-16,2 0-3 0,-3 0 0 0,-2-7 2 15,2 1-1-15,0-3 0 0,-6 0-4 0,1-1 1 16,2 1 5-16,0-4-2 0,-6-1-2 0,0 0-1 15,9-6-1-15,-5 0 0 0,1-4 0 0,-1-1-2 16,0 0 4-16,-3 0 0 0,3-6 1 0,-8 5 6 16,4 1 18-16,-1-2 0 0,-1 2-1 0,0 2-3 0,-2 0 3 15,1-2-2-15,-1 6-4 0,1 0-2 0,-3 1-5 16,-2 1-2-16,-1 2-1 0,-1 4-5 16,-7 2 4-16,-4 2-5 0,-3 4 2 0,-2 2-6 0,-4 4 3 15,5 3-3-15,-2 1-1 0,0-1 2 0,0 5-2 16,4-2-3-16,-1 1-3 0,5 2-11 15,1-2-14-15,3 1-25 0,2-1-32 0,-1 0-29 16,6-4-26-16,4-1-25 0,4-2-51 0,3 2-33 0,-2-7-571 16,3-1 273-16,4-6 180 0</inkml:trace>
  <inkml:trace contextRef="#ctx0" brushRef="#br0" timeOffset="87863.6">24815 11611 39 0,'4'-5'248'15,"-2"0"-26"-15,1 2-22 0,-1 2-25 0,1-3-15 16,-3 4-13-16,3-4-18 0,-3 4-18 0,0 0-8 0,5-3-10 16,-5 3-8-16,0 0-7 0,14 8-10 15,-7-4-8-15,1 2-5 0,2-1-4 0,0 1-4 0,2 3-7 16,-2-3-2-16,0 1-3 0,3-2-3 15,-3 3-6-15,3-4 1 0,-4 1-3 0,4 0-2 16,-4-2-3-16,-1-2-1 0,2 0-1 0,-3-1 1 0,1-2-4 16,1-1 3-16,1-2-4 0,-1-2 0 0,0-2-2 15,1 1 2-15,1-5 8 0,-4-2 13 0,0 1 4 16,-2-2 2-16,1 1 14 0,-5 3 8 0,-1-2 18 16,0 4-6-16,-1 1-4 0,1 1 13 0,0 1 4 15,-2 2-8-15,0 0-6 0,0 2-15 0,2 3-4 16,-10-2-3-16,1 6-9 0,-2 2 3 0,-5 2-8 15,-6 10 6-15,3 2-14 0,-3 1 6 0,1 4-10 16,1 0-2-16,1 1-4 0,2 3 1 0,-2 3-7 16,5 1-12-16,-6 8-29 0,6-8-23 0,1 0-24 15,1 2-30-15,0-1-28 0,0-2-26 0,1 2-48 16,2-2-26-16,-1-1-690 0,-4-2 307 0,7-4 206 16</inkml:trace>
  <inkml:trace contextRef="#ctx0" brushRef="#br0" timeOffset="88888.32">22912 12714 143 0,'0'0'181'16,"-6"0"-5"-16,6 0-4 0,-5-3-7 0,5 3-19 15,0 0-3-15,-7-2-9 0,7 2-14 0,0 0-12 16,0 0-17-16,0 0-6 0,0 0-9 0,-2-2-14 15,2 2 2-15,0 0-5 0,0 0-7 0,0 0-3 16,0 0 0-16,18-3-6 0,-14 2-2 0,3 0-2 16,-2-1 0-16,8 2-1 0,-3-3-1 0,3 3 4 15,1-3 3-15,4 2-6 0,4-3 0 0,6 1-3 16,0 1 0-16,0 1-1 0,4 1-4 0,0-1-2 16,-3 2-3-16,6-2 1 0,-1 2-4 0,-2 1-1 15,3 1-1-15,-3-3 0 0,1 0-5 0,0 1-2 16,-1 0-2-16,1-1-1 0,-1 2 3 0,3-4-4 15,-2 0 0-15,0 2-1 0,3-3 1 0,1 1 2 16,-2 1-2-16,0-3-3 0,1 2 1 0,0-3-1 16,2 2 0-16,1 0-2 0,-1-2 3 0,0 0 5 15,3 4 0-15,8-7-2 0,-10 4-1 0,0-1 0 0,12 1 1 16,-13 1 0-16,-1-2 3 0,2 2-3 0,0 1 2 16,-3-2 0-16,2 0-5 0,-2 0 0 0,0 1-1 15,1 1 6-15,-1-2-8 0,1 1 3 0,-1 0-1 16,-2 1 1-16,4-2-2 0,-3 1-1 0,2 0 0 15,-1 0 0-15,2-3 3 0,0 1-1 0,-2 2-1 16,1-2 0-16,-2 1 2 0,-1 1 1 0,3 1-1 16,-5-1 3-16,1 0-3 0,1 1 4 0,-1-3-5 15,-1 3 2-15,-3-3-1 0,3 2 0 0,-4-1 1 16,3 2 0-16,-4-1-1 0,2-1-1 0,-7 1 1 16,5 2 2-16,-4 0-4 0,6-3 3 0,-9 3 1 15,1-2 2-15,2 1 0 0,-1-1-5 0,-2 1 5 16,-1 0 4-16,2 1-1 0,-2-1 2 0,0 0 5 15,0 2-2-15,4-3-2 0,-3 1-2 0,1-3 1 16,2 4 2-16,5 0-3 0,2 1-3 0,-1-3-2 16,-1 3 1-16,-1-1-3 0,1 0 2 0,0-3-3 15,-7 1 4-15,0 2-6 0,0-1 4 0,2 2-3 16,-1-2-2-16,-3 2 1 0,1-3-1 0,3 2 0 0,-5 1 0 16,5-1-3-16,-1-2 0 0,-2 1 1 0,8-3 1 15,-6 3-1-15,5 0 5 0,2 0-5 16,-8-1 2-16,-1 1-2 0,7-4 0 0,1 2 5 15,0 1-5-15,0 0 1 0,-1-1-4 0,1 0 4 0,0 0-1 16,-7 1-2-16,7-1 1 0,-9 1-1 16,11-3 1-16,-10 4 4 0,1 1-4 0,-2-4-1 15,0 3-1-15,-3 0 1 0,-2 1 4 0,-1-3 2 0,-2 2-3 16,1 1 2-16,-3-1 2 0,-1 1 2 0,-1 0-7 16,1 0 1-16,0-1 0 0,-2 0-7 0,3 1-23 15,0-1-40-15,-2 4-63 0,-1-4-83 0,-1 5-106 16,-5-3-657-16,0 0 324 0,0 0 218 0</inkml:trace>
  <inkml:trace contextRef="#ctx0" brushRef="#br0" timeOffset="89666.43">24328 13036 26 0,'-5'-5'243'0,"1"2"-22"0,2-1-25 0,-1 0-20 15,3 4-16-15,-4-5-17 0,4 4-13 0,0 1-11 0,0 0-13 16,0 0-8-16,0 0 0 0,0 0-7 16,12 8-7-16,-6-1-10 0,6 0-2 0,-5 1-5 15,2 2-6-15,4 2-7 0,-3 2-2 0,3-1-9 16,-3 5-2-16,1-1-1 0,1 3-3 0,2 5-4 15,-9-8-3-15,9 8-3 0,-1-1 1 0,-4-2-12 16,4 2 6-16,-3 2-1 0,4-4-3 0,-5-4-2 16,3 6-3-16,-3-8-3 0,1 2 6 0,0-2-4 0,3 1-1 15,-4-4-2-15,2-1 0 0,2 2-1 0,-3-5 0 16,-1-1-4-16,0 1 4 0,0-4-3 0,-2 1 1 16,1-1 0-16,-4-3 1 0,1 1-3 0,3-1 7 15,-1-2-3-15,1-1-1 0,0 0-2 0,1-4 1 16,0-1-1-16,0-1 4 0,-3-3-1 0,2 1-4 15,2-5 0-15,-3-1-1 0,-2 0 3 0,-1 2 3 16,-2 1 1-16,2 2 10 0,-1-2 11 0,-1 3 0 16,2 2 3-16,-3 1-3 0,-2 0-1 0,1 1-4 15,0 0 0-15,-3 1-2 0,3 4-7 0,-14 3 0 16,1 1-3-16,-3 3 0 0,-10 5 3 0,-3 4-5 16,-2 2-3-16,2 1 3 0,-3 1 0 0,0 0 1 15,1 1-4-15,-1-1-25 0,4 3-37 0,-4-1-46 0,4 0-75 16,3-1-72-16,-3-1-649 0,-2-3 297 15,-2-2 200-15</inkml:trace>
  <inkml:trace contextRef="#ctx0" brushRef="#br0" timeOffset="90711.02">18938 13818 101 0,'0'0'182'16,"0"0"-21"-16,3 14-25 0,-3-4-4 0,-2 6-13 15,0-1-11-15,1 5-13 0,-2 4-11 0,-2 2-5 0,0 2-17 16,0-3-5-16,-3 4-7 0,4-2-5 16,-2 4-4-16,-3-4-4 0,5 0-6 0,-2 2-2 15,-1-6-2-15,2-3-1 0,0 0-4 0,4-3 4 0,-3-2-10 16,0-3 1-16,0-1-1 0,3-1-1 16,-2-4 0-16,2-2 7 0,1 0 10 0,-4-1 1 0,4-3-4 15,0 0-5-15,0 0-1 0,-10-11 1 0,9 1-1 16,-3-5-1-16,0-5-4 0,3-4 2 0,-2-5 8 15,2 0 0-15,1-2 4 0,-2-3-4 0,2-1 2 16,0-1 4-16,2-11-6 0,-2 15 7 0,0-5 3 16,5 5 2-16,-1-2-5 0,3 2-2 15,0 5 14-15,-1-2-1 0,5 5-5 0,0-1-5 0,-3 8-4 16,2-1-1-16,3 3-7 0,-3 0-3 0,2 2 3 16,3 0-6-16,0 3 2 0,2-1-9 0,-2 0 2 15,3 3-2-15,1 1-2 0,-3 0-4 0,1 5 4 16,-1 2-2-16,-1-5-2 0,3 5-2 0,-4 0 1 15,-1 0-2-15,0 2-7 0,-2 1-10 0,-1 2-13 16,1-1-11-16,-2 1-23 0,-3 4-19 0,2-2-12 16,-2 4-19-16,-2 1-20 0,-3 2-13 0,-1 1-11 15,-3 2-25-15,-2 0-405 0,-2 1 194 0,-2 0 132 16</inkml:trace>
  <inkml:trace contextRef="#ctx0" brushRef="#br0" timeOffset="90902.87">18818 14128 94 0,'0'0'121'0,"0"0"-5"0,0 0 0 0,0 0-4 16,24-3-8-16,-12 1-10 0,7-1-7 0,-1 1-8 15,1-1-4-15,1 0-6 0,0 1-11 0,1 2-22 16,-1 1-27-16,-4 0-35 0,-1 2-15 0,-3 2-28 15,1 0-277-15,-7 3 116 0,2-1 76 0</inkml:trace>
  <inkml:trace contextRef="#ctx0" brushRef="#br0" timeOffset="91067.53">18878 14342 2 0,'0'0'153'16,"0"0"-12"-16,0 0-23 0,17-1-8 0,-4-3-9 15,3 0-9-15,6 0-10 0,6-4-6 0,1 1-5 0,2 2-12 16,1-2-11-16,0 4-17 0,-4-4-39 16,1 4-38-16,-7 1-27 0,0 1-246 0,-4-1 105 15,2 2 72-15</inkml:trace>
  <inkml:trace contextRef="#ctx0" brushRef="#br0" timeOffset="91750.46">19416 13961 1611 0,'8'-25'44'0,"-6"6"21"0,4 2 42 16,-4 6-30-16,-1 2-24 0,3 0-14 0,-4 1-10 15,2 4-8-15,1-1-5 0,-3 1-6 0,1 1-2 16,-1 3 4-16,2-3-3 0,-2 3-2 16,0 0-1-16,0 0-3 0,7 7 5 0,-5 0 0 0,0 3-4 15,-2 2 2-15,0 5-1 0,0 2 1 0,0 1 0 16,-2 4-1-16,0-4 0 0,-1 6-2 0,-1-2 0 15,4 1 2-15,0-5 0 0,-2 1-4 16,2-4 0-16,-1 2 3 0,1-2 0 0,0-2-4 0,0-4-3 16,0-2 2-16,1-1 2 0,-1 0 1 0,2-6-1 15,-4 1 0-15,2-3 3 0,0 0-2 0,0 0 7 16,2-14-6-16,0 3 0 0,2-7 0 0,-3-2 6 16,3-5 5-16,0-7 1 0,0 2 0 0,-1-1 11 15,4 3 8-15,-3-2-5 0,2-1 7 0,2 0 0 16,0 3-2-16,2 2 8 0,-1 1-2 0,1 2 8 15,0 6-6-15,2-6-3 0,1 8-2 0,-2-2-4 16,2 1-4-16,2 3-3 0,1 3 4 0,1 1-9 16,1 2-5-16,-4-2-1 0,4 5-1 0,-5 3-3 15,1 0 0-15,0-1 0 0,-2 4-5 0,-1 1 4 16,-2 1-4-16,1 4 0 0,-2 0-2 0,-4 1 3 16,-3 3-4-16,2 2 0 0,-7 3-1 0,0 2-2 15,-5 6-1-15,0-10-8 0,0 3-6 0,-1-1-1 16,1 0-3-16,0 0 3 0,-1-2-2 0,2-6 3 15,3 1 0-15,0-2 4 0,1-1-5 0,1-2 1 16,2-1 5-16,1 1 5 0,1 0-5 0,3-1 3 0,0-1 1 16,5 0 2-16,4 0-2 0,0 3 1 15,3-3 0-15,4-1 1 0,0 1 1 0,2 0-1 0,-2-1 4 16,10 1 0-16,-4 0-1 0,-3-1 6 16,-1-1 4-16,-4 2-1 0,1-3 1 0,-6 3 2 0,1-1-2 15,-4 1 2-15,1 1 0 0,-5-4-4 0,0 4 0 16,-2-1 0-16,-1 2 3 0,-2 0 9 15,-2 0 10-15,-5 4 5 0,-1 1 0 0,-8 2-5 16,-1 2-2-16,-7 4-3 0,-5 1-2 0,-1 0-3 0,1-1-1 16,-3-1-2-16,0 2-1 0,1-3-3 0,3 4-1 15,-4-6-10-15,4 1-11 0,3-3-17 0,7 0-16 16,1-3-26-16,5-1-24 0,2-3-25 0,3 0-29 16,2-1-28-16,2-1-22 0,2-3-563 15,0 0 252-15,0 0 170 0</inkml:trace>
  <inkml:trace contextRef="#ctx0" brushRef="#br0" timeOffset="92296.68">20349 13701 36 0,'0'0'171'0,"0"0"-7"15,0-4-15-15,0 4-6 0,0 0-9 0,14-3-8 16,-4 1-8-16,8 0-11 0,-1 1-11 0,3-1-6 0,2-1-1 16,6 2-9-16,-2-2 2 0,3 1-6 0,-1 1-6 15,4-1-4-15,-1 0-2 0,1 1-11 0,-2-3 2 16,3 1-8-16,-3-1-1 0,-2 1-5 15,0 0-4-15,-6-2-4 0,-2 1-4 0,-2-1-2 0,0 3-1 16,-6-2-6-16,0 1-1 0,-3 0-6 0,-2 1-14 16,-2 1-21-16,1 1-16 0,-6 0-24 15,0 0-16-15,0 0-5 0,0 0-24 0,0 0-10 0,-20 8-1 16,3-3-7-16,-1-3-4 0,-3 3 2 0,0 0 14 16,2 1 8-16,-3-3 19 0,3-1 19 0,6 2 15 15,0-2 16-15,1 0 18 0,1 0 11 0,5-1 11 16,-3 1 12-16,4 0-5 0,0-1 0 0,1 0 3 15,0 3 24-15,0 0 18 0,-1 1 11 0,0 3 10 16,1 3 18-16,1 0-2 0,0 5 18 0,-2 0 6 16,0 9-8-16,0-6 0 0,2 6 8 0,1 1-5 15,-2 0-3-15,2-1 2 0,2 1-7 0,0-2-11 16,0 1 3-16,-1-1-7 0,2-5-6 0,2 8-8 16,-3-8-7-16,1 7 0 0,1-1-16 0,-1-1-3 15,-1-5-4-15,-1 1-4 0,1-1-6 0,0 0 0 16,0 0-11-16,-2-3-23 0,2 0-23 0,-1-5-41 15,-2 1-45-15,2-2-50 0,0-1-56 0,-3 0-648 16,0-3 286-16,-2-2 192 0</inkml:trace>
  <inkml:trace contextRef="#ctx0" brushRef="#br0" timeOffset="92985.03">16785 15287 157 0,'-5'-3'195'0,"5"3"-5"0,-7-2-3 16,7 2-5-16,0 0-11 0,-4-3-17 0,4 3-16 15,0 0-11-15,0 0-13 0,0 0-10 0,20-5 7 16,-5 3 0-16,6 0-4 0,9-3-7 0,6-1 1 16,18-1-5-16,-4-2-6 0,7-1-14 0,-1-2 6 15,3 3-6-15,-1 1-10 0,1-4-3 0,-1 0-5 16,0 1-4-16,-3 0-7 0,0-2 7 0,-16 6-14 15,11-5-5-15,-15 6-3 0,-1-2-5 0,-2 1 1 16,0-1-3-16,-4 3-1 0,-6 0-5 0,-4 1 0 16,-4 1-2-16,-4 1-5 0,-1-1 3 0,2 1-6 15,-4 0-7-15,-3 1-12 0,1 0-18 0,-5 1-26 16,0 0-33-16,0 0-50 0,0 0-24 0,0 0-34 16,0 0-19-16,0 0-597 0,0 0 271 0,0 0 180 15</inkml:trace>
  <inkml:trace contextRef="#ctx0" brushRef="#br0" timeOffset="93262.21">18192 14676 29 0,'1'-7'215'0,"2"2"-22"15,-2 0-17-15,-1 1-16 0,4 1-10 0,-4 3-4 16,0 0-5-16,0 0-1 0,0 0-1 0,-4 15 1 15,4-3-6-15,0-1-6 0,0 6-11 0,0 3-10 16,0 2-9-16,4 4-7 0,-3 0-7 0,-1 2-8 16,4 2-8-16,-3 1-7 0,-1-2-4 0,3-1-4 15,-2 1-6-15,-1 3-2 0,-4 0-8 0,4-1 4 16,-1 1-9-16,-3 0-8 0,3-2-17 16,-4 4-17-16,1-1-31 0,1-3-45 0,1 2-30 0,-5-1-26 15,6-7-36-15,-3 2-36 0,0-1-503 0,0-10 239 16,0-4 160-16</inkml:trace>
  <inkml:trace contextRef="#ctx0" brushRef="#br0" timeOffset="93851.7">17949 15187 135 0,'0'-10'210'15,"-1"3"-21"-15,4-2-21 0,4 0-14 0,-2 0-13 16,5 0-1-16,8 0-2 0,-1-1-6 0,11-1-8 0,0 2-12 15,4 1-13-15,3 3-7 0,1-2-12 0,16 1-5 16,-15 2-7-16,2 1-5 0,13 0-11 16,-13 1-2-16,1-1-7 0,-3 0 0 0,0 1-4 15,2-1-4-15,-1 1-2 0,-4 0-8 0,-2 1 1 0,0 0-2 16,-1-2-3-16,-10 2-3 0,1-4 0 0,-4 3-2 16,1-2-1-16,-5 2-3 0,-2-1 2 15,-1 3 0-15,-6-4 11 0,4 3 6 0,-5-2-2 16,0 0 0-16,-3 2-4 0,-1-3-3 0,0 0-1 15,0 4-3-15,-4-6 0 0,-1 0-6 0,-1 4 3 16,-2 1-3-16,-6 0-2 0,-6 2 7 0,-2 2-9 16,-9 3-3-16,2 0 3 0,-3 5-3 0,1 1-3 0,3 1 3 15,4-2-2-15,0 3-2 0,6-2 1 16,2 1-1-16,4-2-1 0,4-1 1 0,2 2-3 0,2-2 0 16,1 2 5-16,6-3-6 0,1 2-2 0,-1-2-4 15,5 0 2-15,1 2-2 0,4-7 2 0,-3 3-5 16,5-4 5-16,2 1 1 0,-2-1 0 0,-2-3 0 15,1-2 4-15,0 0 1 0,5-1-4 0,-3-4 3 16,-5 0 2-16,3-2 2 0,-3 3-2 0,1-4 3 16,-1 3 3-16,-2-1 3 0,1-1 7 0,-3 1 5 15,0 1 5-15,-1-2 8 0,2 4 1 0,-4-2 18 16,-1 2-9-16,1 2-3 0,-2 1-4 16,-2 2-4-16,3-4-3 0,0 1-10 0,-3 3 2 0,3-2-6 15,-3 2-2-15,0 0 0 0,0 0-3 0,7 6 3 16,-7-3-4-16,1 2-2 0,3 2-4 0,-2-2 6 15,4 5-3-15,-3 1-2 0,4-1-1 0,-2 0 1 16,3 1-1-16,-2 0 3 0,2 4-2 0,2-6-8 16,-5 3-10-16,8 2-21 0,-5-3-44 0,2 3-32 15,-2 1-23-15,1-1-49 0,2 0-44 0,-5-5-656 16,1-2 294-16,2-2 196 0</inkml:trace>
  <inkml:trace contextRef="#ctx0" brushRef="#br0" timeOffset="94078.11">19214 15083 28 0,'4'-1'224'0,"1"-3"-20"16,0 1-24-16,4 1-15 0,-2-1-11 0,4 2-7 16,3 1 1-16,-4 0-13 0,4 0-11 0,2 1-12 15,2 3-10-15,1-2-12 0,0 2-11 0,-1 3-1 16,0 1-13-16,2 0-1 0,0 1-11 0,2 4-6 15,-4-4 0-15,-1 1-6 0,-2 1-7 0,1 3-14 16,-4-2-30-16,-1 4-23 0,-1-2-30 0,-4-2-30 16,3 1-26-16,-6-4-38 0,2 0-465 0,-3-4 206 15,1-1 140-15</inkml:trace>
  <inkml:trace contextRef="#ctx0" brushRef="#br0" timeOffset="94312.2">19682 14898 208 0,'-4'-2'191'0,"-4"-2"-2"0,8 4 0 0,-17 4-1 15,8 0-2-15,-2 3-2 0,-1-1-1 0,-3 5-11 16,-6 2-9-16,-2 3-6 0,2 3-2 0,-2 0-9 0,4 2-9 16,0 1-6-16,-3 1-12 0,1-2-14 15,3-2-12-15,1 4-10 0,3-2-5 0,1-4-9 16,-1 2-2-16,4-2-14 0,0 1-5 0,1-1-2 15,1-1-2-15,-1 1-13 0,4 0-23 0,1-5-27 16,-1 2-35-16,1-1-44 0,3-2-54 0,-2 1-43 0,6-5-76 16,-3-1-607-16,1-1 292 0,-1-5 196 15</inkml:trace>
  <inkml:trace contextRef="#ctx0" brushRef="#br0" timeOffset="95057.61">23158 14882 16 0,'0'0'69'0,"0"0"-14"0,-11 0-6 16,11 0-8-16,0 0-13 0,-3 2-19 0,3-2-23 0,0 0-71 16,0 0 29-16,-11 0 18 0</inkml:trace>
  <inkml:trace contextRef="#ctx0" brushRef="#br0" timeOffset="96235.96">20470 15117 60 0,'-9'8'126'0,"-1"-1"-9"16,0-1-15-16,1 3-5 0,4 2-9 0,0-3-14 16,0 5-8-16,1-2-2 0,0-2-9 0,4 1-6 15,0 0-3-15,3 0-5 0,0-3-5 0,-1-1-15 16,0-1-9-16,3 0 9 0,-1-2-11 0,0 0-3 15,1-3 4-15,-5 0-2 0,13-1-6 0,-8-2-1 16,1-1 0-16,1-5-3 0,2 0 0 16,-6-2 8-16,4-1-1 0,-3 0 7 0,2-3-5 0,-2-1-1 0,2 5 17 15,-2 1 4-15,-1-1 15 0,-1 2 7 0,0 3-4 16,0-1-6-16,1 2-2 0,-1 0-3 16,2 0-11-16,-1 3 1 0,2-1-2 0,1 1-6 15,-6 2-1-15,9 0 0 0,-9 0-4 0,15 5 1 16,-7-3-4-16,0 3 4 0,-2 2-5 0,3-3-2 15,-1 4 0-15,-2-3 4 0,1 3-11 0,-1-1 14 0,2-3-5 16,-3 1-2-16,0-2 0 0,-1 2-1 16,1-2 3-16,-1 0-13 0,-2-1 8 0,2 1 11 0,-2-2 3 15,-2-1 10-15,0 0 8 0,0 0 12 0,0 0-11 16,10-6-4-16,-8 1-2 0,-1-4 2 0,1 0-4 16,-4-3-8-16,2-1 3 0,-3-3-1 15,-3-2-2-15,0 1 2 0,-4-8-7 0,-2-3-1 16,-3 7 0-16,2-5 0 0,-1 2 1 0,-4 1 1 0,-1 4 4 15,-3 0 0-15,-1 3 9 0,4 7 14 0,-6-1 0 16,-3 1 7-16,1 6 2 0,-3 3 0 0,0 1-6 16,1 4-4-16,3 3 16 0,-4 6-11 0,5 0 4 15,-1 3-3-15,3 3-2 0,0 1-6 0,4 4-4 16,0-1 4-16,2-1-8 0,3 3-2 0,0 1-2 16,4 1-2-16,-2-5-3 0,7 1-3 0,1-4-1 15,2 6-3-15,1-7 1 0,-1 2-4 0,5 2 2 16,-1-6-1-16,2 3 0 0,0-4-4 0,3 2 7 15,1-1-10-15,1 0 5 0,0-2-3 0,5 1-12 16,-3-1-4-16,2 0-13 0,3-4-13 0,-2 2-23 16,5-2-20-16,5 4-20 0,-3-8-17 0,3 4-28 15,4 0-16-15,3-3-27 0,-2-1-21 0,2-1-525 16,-3-3 242-16,2-2 164 0</inkml:trace>
  <inkml:trace contextRef="#ctx0" brushRef="#br0" timeOffset="96800.07">21147 15259 17 0,'0'0'230'0,"-2"-2"-15"16,2 2-16-16,0 0-7 0,-1-5-10 0,1 5-10 16,0 0-17-16,3-5-14 0,3 1-14 0,3-1-9 15,5 0-9-15,6 0-12 0,7-7-5 0,4 4-9 16,1-1-5-16,2 2 1 0,3-3-9 0,0 3-5 16,2-3-2-16,-4 6-3 0,1-4-9 0,-5 3-4 15,-4 2-4-15,-8 1-6 0,-6 0-3 0,1 2-5 0,-3 0-4 16,-6 2 0-16,4-1-5 0,-4 0-1 15,-1 2-2-15,-4 1-3 0,0-1 2 0,-2 3-5 16,-5 1-1-16,-2 1 3 0,0-1-3 0,-5 4 3 16,-2-1-4-16,-3-3 0 0,2 1 0 0,-2 1-3 15,1-1 4-15,-1-1-2 0,1 0 1 0,1-2 5 16,3-1-2-16,1 0 3 0,4-1-3 0,-1-2 11 16,4 2-9-16,1-3-4 0,5 0-3 0,-2 2 1 15,2-2 1-15,0 0 0 0,18-6-2 0,-5 2 0 16,7 0 1-16,11-4-3 0,0-1 8 0,2 1-5 0,-1-1-2 15,1-2-2-15,-1 5-3 0,-4 0 2 16,0-1-4-16,-11 3 2 0,-3 1 0 0,-2 3 0 16,-1-4-1-16,-3 3 2 0,-2-1-4 0,-1-1 1 15,-5 3 0-15,8 0 1 0,-8 0 2 0,0 0-2 0,0 0 4 16,0 0-5-16,-4 9 5 0,4-9-2 0,-10 4 6 16,2 1-5-16,-2-1-3 0,0-1 0 0,1 2 3 15,4-4-1-15,-3 2 0 0,3-2 1 16,5-1-3-16,-9 0 0 0,5 1-7 0,0 2-19 15,4-3-33-15,0 0-42 0,0 0-37 0,0 0-43 16,0 0-49-16,0 0-611 0,14-9 279 0,0 1 188 0</inkml:trace>
  <inkml:trace contextRef="#ctx0" brushRef="#br0" timeOffset="97910.15">24430 14343 128 0,'-2'-8'266'16,"2"3"-14"-16,-3-1-14 0,2 0-12 0,1 2-16 16,0 4-24-16,-4-6-19 0,4 6-19 0,0-4-15 0,0 4-17 15,0 0-7-15,0 0-15 0,0 0-9 0,13 9-7 16,-7-4-11-16,3 5-3 0,0-3-11 15,-2 3-3-15,4 3-3 0,3-2-5 0,0 4-5 0,0-3 3 16,0 0-8-16,2 3-4 0,-1-2-5 0,0-2-1 16,1 3 0-16,1-2-4 0,-1-1-1 0,0 0-1 15,-3-2 0-15,1-1 0 0,-5-4-3 0,0 1 0 16,-4-3 2-16,4 1-3 0,-4 1 3 0,3-1-3 16,-8-3 1-16,10-4-2 0,-1 1-3 0,-1-4-1 15,0 0 3-15,0-1 1 0,0-1-2 0,1-6 8 16,-4 4 7-16,0-1 5 0,2 0 16 0,-5 1-5 15,2 0 3-15,-3 1 2 0,-1 1 11 0,0 3 9 16,0-1 2-16,0 2-2 0,-1 2-3 0,1-1-8 16,-4 1-14-16,4 3 1 0,-10 0-5 0,10 0-7 15,-14 8 2-15,2-2-6 0,-4 6-2 0,-6 5-12 16,0 0-7-16,1 1-25 0,0 3-18 0,1-1-23 16,1 4-34-16,0 3-23 0,0 0-18 0,0 2-26 15,2-1-21-15,1 1-23 0,3 1-22 0,-1-4-28 16,0 0-588-16,4 1 281 0,-3-4 188 0</inkml:trace>
  <inkml:trace contextRef="#ctx0" brushRef="#br0" timeOffset="98497.78">23381 15087 149 0,'-18'-1'174'0,"-1"1"-8"0,6-3 9 16,-2 3 4-16,3 0-6 0,0-1-14 0,4 1-10 16,2 0-8-16,-2-2-12 0,0 2-13 0,8 0-13 15,-9-1-8-15,9 1-13 0,0 0-9 0,-7 0-5 0,7 0-6 16,0 0-3-16,0 0-8 0,0 0-3 15,23-1 3-15,-5-1-1 0,3 2 1 0,11-3 1 0,2 1-6 16,18 0-2-16,-2 2 0 0,5-3-8 16,0-4-3-16,2 6 0 0,7 0-6 0,-1-2 4 0,3-1-3 15,1 3 0-15,25-4-2 0,-25 3-4 0,23 0-2 16,-28-1-3-16,29-2 1 0,-26 2 4 16,2-1-9-16,-1 2-4 0,-1-1 6 0,26-5-4 15,-27 8-1-15,4-4 0 0,-4-1 2 0,-1 5-3 0,3-6 0 16,-2 0 1-16,-4 1 3 0,2-1-7 0,0 1 4 15,-4-2-1-15,1 2 2 0,1-3 0 0,-2 3 0 16,2-3-1-16,-3 2 1 0,5-2-1 0,-4 1-1 16,2-1 0-16,-1-1 0 0,2 1-1 15,-1 2-3-15,-1-2 6 0,3 1-1 0,-10 1-3 0,4-1 7 16,-1 0 0-16,-1 0-4 0,-4 2 2 0,3-1 2 16,-12 2 2-16,9-3 3 0,-14 6-2 0,2-3-3 15,-1 0 5-15,-3 2-5 0,0 1 1 0,-6-1-1 16,4-1 3-16,-10 1-3 0,1-1 2 0,-4 2 8 15,4-1 11-15,-10 1-4 0,1-2 2 0,-3 1-4 16,2 2-3-16,-3-2 10 0,-5 1-5 0,3 0-2 16,1-3 2-16,-4 4-2 0,0-1-9 0,2 1 4 15,-7 0-5-15,6-3-15 0,-1 0-28 0,-5 3-46 16,3-4-65-16,-3 4-76 0,-8-5-89 0,-1 2-770 16,-12-4 356-16,-13-4 238 0</inkml:trace>
  <inkml:trace contextRef="#ctx0" brushRef="#br0" timeOffset="99401.54">19259 16153 15 0,'0'-3'154'0,"-2"1"-21"16,2 2-11-16,0 0-13 0,0 0-1 0,0 0-6 15,0 14-8-15,0-2-6 0,-2 0-7 0,2 5-5 16,0 0-10-16,0 3-5 0,0 5-9 0,-2-7-2 15,-1 10-19-15,3-3 2 0,-3 0-8 0,2 1 1 16,1-8-4-16,0 1 2 0,0 0-1 0,0-4-6 16,0 1-15-16,0-3 11 0,-2-2 0 0,4-1 7 15,-2-1-9-15,0-2-8 0,0-3 7 16,0 0-4-16,0-1 8 0,0-3 6 0,0 0 1 0,0 0-2 16,0 0-6-16,-2-20-1 0,4 4 10 0,-2-4-2 15,-2-4-7-15,4-5 8 0,-1-3-1 0,-1 0-6 16,3-1 3-16,0-1 6 0,-1-18-2 0,3 5 3 15,4 1 6-15,-1 12 7 0,1 2 5 0,-2-3 4 16,5 3-2-16,-2 1-2 0,4 2-5 0,-1 3 2 16,0 1-2-16,0 3-3 0,-1 7-5 0,2-1-2 15,-1 1-3-15,0 4-3 0,0-3-1 0,1 3-3 16,-3 4-5-16,0 0 3 0,1 3-7 0,0 2-1 16,-2 2 0-16,0 0-13 0,2 1-9 0,-2 3-16 15,0 2-10-15,-1 1-19 0,0 4-23 16,1 4-17-16,-2-1-27 0,-2 3-21 0,0 2-29 0,-5 0-380 15,-4 2 185-15,3 3 124 0</inkml:trace>
  <inkml:trace contextRef="#ctx0" brushRef="#br0" timeOffset="99586.19">19403 16283 64 0,'12'-2'95'0,"-3"-2"-8"0,4 0-12 0,6 1-11 16,1-1-5-16,-2 2-6 0,5 0-26 0,-5 1-16 15,-1 4-24-15,-3-1-31 0,-4 5-116 0,-2 1 54 16,-3-1 34-16</inkml:trace>
  <inkml:trace contextRef="#ctx0" brushRef="#br0" timeOffset="99754.32">19397 16599 117 0,'18'-6'110'0,"0"-4"-18"0,9-2-5 0,2 0-6 16,0-1-5-16,5 2-25 0,-1 1-29 0,-4 1-33 15,1 1-42-15,-4-1-139 0,-7 4 64 0,2-2 44 16</inkml:trace>
  <inkml:trace contextRef="#ctx0" brushRef="#br0" timeOffset="100249.82">20120 16088 135 0,'0'-4'197'16,"4"-2"-21"-16,-3 4-15 0,3 1-21 0,-4 1-13 15,4-5-13-15,-4 5-11 0,0 0-11 0,0 0-6 0,5 13-13 16,-3-2-2-16,1 5-11 0,-3 2-2 16,0 2-6-16,0-2-6 0,-3 9-1 0,0-2-7 15,-1-1-3-15,0 0-6 0,-1-4 0 0,1 6-3 16,-2-9-6-16,2 0-3 0,0-1 5 0,0-3-12 16,1-3 0-16,1-2 3 0,0-1-2 0,-1-2 2 15,2 0-1-15,-1-3 0 0,2-2 2 0,0 0-6 16,0 0 0-16,-3-10-4 0,1-2-2 0,2-6 7 15,-1-3-2-15,2-5 2 0,3-1 3 0,-4-5-3 16,0 3 5-16,3-4-1 0,1-1 9 0,0 2 7 16,3 3 5-16,-1-2-1 0,2 4 3 0,1 1 1 15,0-1 8-15,5 5 12 0,-6 2-14 0,2 4 0 16,0 1-7-16,3-1 4 0,0 5-5 0,0-1-2 16,-3 5-1-16,4-5-3 0,-4 7-2 0,-1 0-3 15,4-2-3-15,-4 7-6 0,2 0 5 0,-1 0-7 16,1 3-2-16,1-1 2 0,-3 2 6 0,3 2-10 15,-2 1-2-15,-1 2 5 0,-1 1-3 0,-2 3 1 16,2 3-1-16,-3-2-1 0,0 4-3 0,3-1-1 16,-3 4 1-16,1 4 0 0,-3-7-4 0,-2 2-9 15,2 5-18-15,-1 2-18 0,-1-1-30 0,-1-3-27 16,0 2-27-16,3-5-32 0,-3-2-27 0,0 0-32 16,-1-2-457-16,-1-6 226 0,-1 1 150 15</inkml:trace>
  <inkml:trace contextRef="#ctx0" brushRef="#br0" timeOffset="100447.32">20118 16305 59 0,'0'0'144'16,"0"0"-10"-16,0 0-12 0,0 0-17 0,0 0-16 15,7-10-10-15,1 8 6 0,-3-2-11 0,9-2-12 16,-2 2-3-16,4-3-12 0,2-1-2 0,3 1-34 16,-1 1-23-16,-2-2-27 0,1 3-29 0,1-1-264 15,-1-3 110-15,2 2 74 0</inkml:trace>
  <inkml:trace contextRef="#ctx0" brushRef="#br0" timeOffset="100962.16">20686 16000 118 0,'-6'0'171'0,"6"0"-12"0,0 0-5 15,0 0-8-15,-8 0-14 0,8 0-11 0,0 0-12 16,0 0-6-16,0 0-16 0,0 0-7 0,0 0-8 0,0 0-5 16,0 0 10-16,0 0 5 0,0 0 1 0,33 0-1 15,-12 0-2-15,-1-2-2 0,9-1-6 0,1 1-8 16,6-4 3-16,-3 5-2 0,0-2-6 16,3 1-3-16,-1-1-3 0,-1-3-6 0,3 0-4 15,0 2-5-15,0-3-3 0,18-3-4 0,-18 5 0 16,-1-4-3-16,0 1-4 0,-3-1-2 0,0 1-1 0,-1-2 1 15,0 2-4-15,-14 3-2 0,1-1-2 0,-6 3-5 16,1-1-7-16,-6 1-10 0,-2 2-17 16,-2 0-16-16,0 1-31 0,-4 0-31 0,0 0-25 15,-9 6-26-15,-3-1-30 0,-4 3-22 0,-10 3-433 16,0 0 213-16,-3 0 142 0</inkml:trace>
  <inkml:trace contextRef="#ctx0" brushRef="#br0" timeOffset="101235.54">20978 15991 166 0,'0'0'173'0,"-9"-1"-11"0,9 1-2 0,0 0-19 15,-4-3-11-15,4 3-7 0,0 0-7 0,-6 8 0 0,4-1 7 16,2 1-3-16,-2 1-6 0,2 4-1 16,-2 3 5-16,6 3 0 0,-4 9 2 0,2-1-4 15,-2-1-11-15,4 3-4 0,-1-3 5 0,0-1-4 16,0 3-11-16,0-1-3 0,0-3-8 0,-1 2-6 15,2-1-9-15,-4 2-1 0,4-2-10 0,-3 1-3 16,-2-9-4-16,-2 4-7 0,3-1-5 0,-1-2-1 16,-1 2-1-16,0-3-6 0,-2-6-3 0,3 1-20 15,1-1-16-15,-3 0-27 0,2-6-33 0,1 3-35 16,0 0-40-16,0-7-53 0,-2 2-76 0,2-3-591 16,0 0 289-16,0 0 192 0</inkml:trace>
  <inkml:trace contextRef="#ctx0" brushRef="#br0" timeOffset="102285.97">16477 17515 71 0,'0'0'141'0,"0"0"-10"0,0 0-5 15,-4 4-12-15,4-4-8 0,0 0-5 0,0 0-10 16,0 0-8-16,0 0-14 0,0 0 3 16,0 0 2-16,0 0-5 0,0 0 0 0,16-6 8 0,-11 5-9 15,6-1 5-15,1-1-6 0,2 1 16 0,2-2-4 16,5 1 4-16,6-5-7 0,1 4 4 0,-3-1-10 15,2 0-3-15,4-2-7 0,0 2-4 0,1 0-4 16,0-2-5-16,1 0 1 0,2 2-5 16,1-5-3-16,1 5-4 0,-2-1-5 0,-2-2 3 15,-4 3-7-15,2-2 0 0,-3 2-5 0,-9 0-2 16,-2 3-4-16,2-4 3 0,-7 4-5 0,-1 0-2 16,1-1 0-16,-1 3-1 0,-1 0-4 0,-3-2-4 15,-2 2-7-15,2-2-11 0,-7 2-10 0,7-1-14 16,-3 0-17-16,-4 1-23 0,0 0-35 0,0 0-25 15,0 0-34-15,0 0-38 0,0 0-431 0,0 0 214 16,0 0 144-16</inkml:trace>
  <inkml:trace contextRef="#ctx0" brushRef="#br0" timeOffset="102629.55">16914 17174 16 0,'0'0'187'0,"-4"-5"-26"0,4 5-13 16,0 0-18-16,0 0-8 0,0 0-15 0,0 0-5 16,0 0-11-16,0 0 7 0,0 0 1 0,18 14-3 15,-14-6-10-15,1 3-2 0,4 5 6 16,0-2-7-16,1 6-5 0,-3-4-3 0,2 8-1 15,1 0 5-15,-5-4-7 0,4 2-7 0,-3-3-7 16,4 3-5-16,-4-2-6 0,-1-2 0 0,0 1-9 16,0-1 0-16,1 0-7 0,-3 2-1 0,1-5-4 15,-2 2-1-15,2 2-4 0,-1-7 0 0,-1 7-1 16,2-4-5-16,-3 4-3 0,4-5-24 0,-3-1-25 16,0-3-34-16,2 2-30 0,-1 0-37 0,0-2-42 15,4-1-516-15,-2 1 232 0,1-5 154 0</inkml:trace>
  <inkml:trace contextRef="#ctx0" brushRef="#br0" timeOffset="104567.71">17855 16987 216 0,'1'-4'204'0,"-1"0"-17"0,-1 0-25 0,1 4-20 16,-2-5-10-16,2 5-13 0,0 0-9 0,0 0 1 15,0 0 1-15,0 0-11 0,4 17 0 0,-2-10-8 16,0 3-6-16,2 2-7 0,-2-1-5 0,5 6-7 15,-3 0-6-15,1-1-4 0,0-2-6 0,-1 3 21 16,1 0-4-16,-1 0-9 0,-1 2-3 0,1-2-9 16,-1 0-1-16,2-1-7 0,-2 0 0 0,-1-2-9 15,1-1-1-15,-1-5-3 0,-1 3 2 0,3-1-7 16,-4-3 3-16,0-1-1 0,0-3-1 0,0 0-4 16,0-3-3-16,0 0 2 0,0 0-3 0,0 0 1 15,-5-23-6-15,3 7 4 0,-1-8-5 0,1-3-1 16,-2-1-1-16,1-2 1 0,1-1-2 0,0-2 0 15,-4-13-1-15,3 16 0 0,3-1-2 0,0 2 4 16,0-1 1-16,0 4 3 0,3 1-7 0,-1 8 11 16,2 1-6-16,-1 5-1 0,-1 0-2 0,2-1-6 15,1 5 7-15,2-2-2 0,0 3-2 16,5-1-1-16,-2 4 0 0,3 2-3 0,3 0 3 0,0 2-1 16,2 0 1-16,2 6-4 0,1-1 2 0,-2 2-2 15,0 2 4-15,-1 1-3 0,-1 1 4 0,-1 0 0 16,3 10-3-16,-6 0 1 0,-8-4 0 15,0 7 0-15,-1 1-4 0,-8 0 3 0,-1 1 0 0,-4 0-2 16,-5 2 0-16,-4-1 1 0,-1-1 5 16,0 0-6-16,-2-5-2 0,0 3 2 0,-1-6-5 0,3 0 5 15,1-4-6-15,1-3 5 0,2-2-2 0,0-2-1 16,-1 1 4-16,6-5-1 0,-4 3 3 16,4-4-5-16,1 1 7 0,1-3-3 0,3 1 0 15,0 1 2-15,5-3-5 0,-6 2 3 0,2 0-2 16,4-2 1-16,0 0-1 0,-4 2-3 0,4-2 0 0,0 0 0 15,0 0 4-15,13 1 1 0,-13-1-1 0,14-2 0 16,-1 1 3-16,-1-1-3 0,6-2 6 16,1 1-2-16,7-5 0 0,1 4-4 0,-5-1 2 15,10-5 3-15,-4 5-3 0,4-4-1 0,-2 2 2 0,-3-3-3 16,4 0 4-16,-6 0-3 0,1 1 3 16,-8 2 1-16,7-3 1 0,-6 1-2 0,-1-1-3 0,0-1 6 15,-5 1-4-15,1-2-1 0,-5 3 2 0,-3-3 3 16,6 3-5-16,-7-1-1 0,0 0 5 0,-1 1-7 15,-3 1 8-15,3 2-4 0,-4-2 5 0,0 1-3 16,0 1 7-16,0 2-3 0,0 4-1 16,-4-8-1-16,4 8 0 0,-4-4-2 0,4 4-3 15,-9 2 5-15,9-2-5 0,-15 7-2 0,6 3 4 0,0-3-2 16,-1 5-2-16,0 3 2 0,2 0-3 0,-1-1-1 16,4 3-5-16,1-1-12 0,-1-1-13 0,4 2-5 15,1 0-3-15,4 0-16 0,1-7-14 0,1 2-6 16,3-3-8-16,0 1-1 0,1-5-1 15,4 2 5-15,0-2 10 0,3-5 3 0,1 0 7 0,0-1 10 16,1-3 4-16,-4-5 6 0,1 1 5 0,0-6 2 16,3-5 7-16,-2-3 7 0,-2 2 3 15,-6-6 10-15,3-2 3 0,-1-1 20 0,-6-1 2 16,3-1 13-16,-8 2 15 0,10 2 17 0,-10-1 13 16,1 7 24-16,-2 3-6 0,1 5 7 0,0 1 15 15,-1 0 8-15,2 4-6 0,-2 1-12 0,1 2-18 16,0 0-16-16,0 5-1 0,-3-5-4 0,3 5-9 15,0 0-3-15,0 0-7 0,0 0-8 0,4 33 0 16,0-16-4-16,-4 8-4 0,5 2-6 0,-2 1 9 16,-2 2-10-16,3 2-3 0,0-3-3 0,-3 2 0 15,5 5-3-15,-2-2 8 0,-4-2-8 0,0 1-4 16,8-2 0-16,-4 1-2 0,1-4-3 0,-1 1 4 16,-2-6-18-16,3-3 9 0,-1-3-1 0,3-3-4 15,-5-2-5-15,-1-4 4 0,2-1-3 0,0 2 4 16,-2-4-5-16,0-2 9 0,0-1 8 0,-1-2-12 15,0 0 4-15,0-10 2 0,-1-2-1 0,-3-3 1 16,4-6-2-16,-1-7-1 0,-2-4-1 0,1 1 3 16,2 0 0-16,-1-4-1 0,3 6-1 0,-1 0 1 15,3 3 2-15,-2 3 4 0,0 4-4 0,2 1 1 16,1 5-2-16,0 1 0 0,0-1 0 0,4 4 0 16,4-3-5-16,-3 7 2 0,5-5-2 0,-2 5 4 15,0 2-3-15,2 0 1 0,4 3 2 0,-6-1 4 16,0 4-8-16,0-1 0 0,-3 3 1 0,-1-2 2 15,0 3-1-15,-4 4-1 0,-1 0 1 0,-3 2 0 16,-2 2 0-16,-4 1 2 0,-4 4 0 0,-4-2-3 16,-1 3-1-16,-5-1 2 0,-1 0 3 0,2-2-1 15,-3-3-4-15,3-4-2 0,0 1 6 0,7-7 2 16,-6 3-2-16,7 0 4 0,0-3-2 0,5-1 7 16,0-1-10-16,-1 2 7 0,3-3-6 0,-4 0 2 15,7-1 1-15,0 0-7 0,0 0 3 0,0 0 1 16,12-10 3-16,-1 8-4 0,2-5 1 0,6-1-1 15,2 4 0-15,7-6 0 0,1 0-5 0,-1-1 2 16,3 3-1-16,0-4-3 0,-3 4 4 0,0-3-3 16,-3 0 1-16,2 2-2 0,-9 1 0 0,1-1-4 15,2 0 1-15,-5-2-4 0,1 4 5 0,0-5-1 16,-3 0 8-16,-2 2-5 0,-4-2 0 0,0 3 4 16,-1-4-1-16,-3 1-2 0,-1 1 2 0,-2-2 1 15,-1 2 0-15,-3 0 3 0,1 4 0 0,-7-5-2 16,3 4 0-16,-3-1 1 0,-2 2-3 0,-4-3 6 15,1 5-3-15,1-2 1 0,3 5 1 0,1-1-2 16,0 2 1-16,4-2-4 0,-3 2 0 0,8 1 1 16,-7-4-3-16,7 4 4 0,0 0-1 0,0 0 1 15,0 0-8-15,0 0 9 0,0 0 1 0,0 0-2 16,30-3 1-16,-17 3 2 0,0 0-3 0,5 3 3 16,-3-1-4-16,2-4 7 0,1 5-5 0,-7-2-6 15,1 0 10-15,-2 1-6 0,-1 0 4 16,1 1-2-16,-2-1 1 0,-1 2-1 0,-2 0 3 0,3 0-4 15,-3 4 2-15,0-3-1 0,3-1 2 0,-4 6 0 16,-3-3 1-16,4 2-3 0,-1 2 4 0,1-1 1 16,-5 1-2-16,1 2-1 0,2-2 3 0,-2 2-1 15,-1 3-3-15,7 0 7 0,-7-7-7 0,2 1 5 16,-2 1-1-16,4-2-3 0,1-3-4 0,-1 2 3 16,4-2-2-16,-3-1 2 0,1-3-1 0,2-1-11 15,-1-1-3-15,4 0 2 0,-4-3-5 0,2 0 6 16,4-3-4-16,1-4 1 0,-4 3 1 0,3-8 2 15,-4 1-3-15,1 5 2 0,-1-7 1 0,-4 0 1 16,-1 4 3-16,0 1 4 0,-3 0 0 0,3-1 10 16,0 6 7-16,-7-5-6 0,3 5 4 0,-1-3 2 15,-4 4 0-15,5 5-4 0,-5-8 4 0,-1 4-5 16,6 4 2-16,-15 3-4 0,15-3 0 0,-17 7 0 16,8-1-4-16,-1 3 2 0,-3 2-2 15,4 4 2-15,-4 0-1 0,7 2 1 0,-3 2 0 0,0 6-4 16,4 1-14-16,-2-2-10 0,2 2-24 0,5-6-32 15,-1 5-26-15,5 1-32 0,-1-5-32 0,3-4-33 16,0 0-584-16,0-2 263 0,2-1 176 0</inkml:trace>
  <inkml:trace contextRef="#ctx0" brushRef="#br0" timeOffset="106360.07">19829 16958 36 0,'-9'-4'216'15,"1"0"-12"-15,-2 3-11 0,-3 2-12 0,2 0-9 16,-3 4-7-16,-2 0-19 0,-3 4-17 0,10 0-9 16,-5 4-11-16,-3 8-12 0,4-5-14 0,2 6-5 0,2-4-8 15,-2 7-3-15,2-1-8 0,2-4-9 16,4 5-3-16,0-7-6 0,2 1-2 0,2-2-10 15,5 3-5-15,1-5-15 0,2-1-10 0,4-3-14 16,-1 2-7-16,3-6-4 0,6-2-8 0,-2 4 2 16,1-9-2-16,3 1 4 0,-2-5 10 0,6-2-9 15,-1-2 2-15,-7-3 7 0,5-2 4 0,-1-3-4 16,-5-1 6-16,1-5 6 0,0 2 2 0,-3-1 8 16,0-1 4-16,-5 7 13 0,1-6 3 0,0 4 25 15,-3 1 8-15,-3 2 6 0,2-2 12 0,-3 6 11 16,-1 1 2-16,0 1 2 0,-2 1-8 0,-1 4-6 15,1-1-8-15,0-2-12 0,-2 6-6 0,3-4-4 16,-3 4-8-16,0 0-1 0,0 0-3 0,12 9-6 16,-6-4-1-16,-2 5-2 0,3-2-3 0,-1 3 0 15,2 1-3-15,1 1 0 0,0-2-1 0,1 3 2 16,2-1-4-16,-3 2-1 0,2-1-5 0,2-2 3 16,0-6-18-16,0 5 16 0,3-4-1 0,0 0-2 15,1-4 2-15,3-2-1 0,-1-1-1 0,1 0-2 16,-4-1-1-16,4-3 0 0,-2-1 2 0,0 0 3 15,0-3-2-15,-4-1-2 0,1 2-1 0,-1-4 2 16,-4 2-3-16,0 1 1 0,-2-3 0 0,-1 4 4 16,-2-1-3-16,2 0 2 0,-7 2-6 0,2-1 0 15,-4 2-3-15,-3 0 3 0,0 0-1 0,-4 1-2 16,-2-2-1-16,-2 6 1 0,1-1-7 0,-5 2 0 16,4-1-13-16,0 3-7 0,0 1-6 0,4 0-1 15,-1 2-2-15,1 1-2 0,5-2-7 0,-1 0-10 16,-1 3 3-16,2-4-3 0,5 1 3 0,-1 2 1 15,3-2 6-15,-1 2-3 0,6-2 8 0,-2 0 4 16,2 2 2-16,6-2 9 0,-6-4-2 0,1 3 10 16,2-1-6-16,-1 1 9 0,-1-1-4 0,3 0 7 15,-6 0-2-15,2 0-4 0,-2 0 11 0,3 1-4 16,-1 1 5-16,-2 0-2 0,1-3-1 0,2 1-2 16,-2 2-7-16,-3 0-4 0,5-1-13 0,-5-1-20 15,2 0 1-15,1 1 6 0,-1-1 4 0,1-1-2 16,-1 1-12-16,-6-3 2 0,14 3 10 0,-14-3 0 15,10-6 6-15,-6 4 0 0,6-6 8 0,-5-1 1 16,6-5 5-16,-5-2 10 0,0-2 4 0,2-2 9 16,-4-5 7-16,2-1 15 0,-2-3 22 0,-1 0-2 15,-1-4 14-15,1 3 3 0,-3-4 17 0,2 3 7 16,-2-2 5-16,-1 5 5 0,-3 1 14 0,2 1 6 16,0 8 39-16,2 2 11 0,-1 4-9 0,0 2 5 15,1 2-14-15,0 3-13 0,-1 1-17 0,-1-2-12 16,2 6-14-16,0 0-9 0,0 0-20 0,0 0 5 15,0 0-3-15,-2 18-5 0,0 0-7 0,2-1-3 16,2 12-12-16,-2 2 2 0,-2-1-1 0,1 4 1 16,1-3-8-16,-1 5-1 0,1-3-3 0,2-1-16 15,0-2-22-15,0 1-14 0,1-2-25 0,1 0-9 16,3-12-20-16,0-1 0 0,-2 1-11 0,1-6-3 16,6-1 3-16,-5-4 6 0,2 0 17 0,3-4 4 15,-1-2 5-15,0-2 10 0,1-4 5 0,2-3 7 16,3-3 7-16,-3-3 1 0,1-8 9 0,1 2 12 15,-1-5 2-15,-1 2 18 0,0-2 8 0,-1 3 10 16,-3 6 17-16,-1 1 16 0,-1 1 4 0,-3 0 9 16,0 3-3-16,-1 5-7 0,0 1-6 0,-1 0-5 15,-1 1-9-15,-1 2-2 0,-1 3-8 0,3-4-1 16,-3 4-4-16,0 0 0 0,0 0-5 0,3 21-3 16,-1-11 0-16,-2 2 0 0,-2 5-2 15,2-1 1-15,0 2-3 0,0 0-4 0,0 3 5 0,0-2-13 16,2-1-5-16,2-2-10 0,-3 0-13 15,5 0-12-15,-1-5-9 0,0-1 2 0,0-3-2 16,3-2 4-16,-3-2 4 0,4 1 6 0,0-3 3 16,0-2 4-16,1-3 3 0,-1 1 4 0,0-2 3 0,5-4 2 15,-1-1 4-15,-1-2-2 0,3 2 5 0,-2-4 0 16,1-1 9-16,0 5 9 0,0-1 15 0,-3 1 8 16,-3 2 2-16,0 0-1 0,-3 3 4 15,-1-1-7-15,2 2-2 0,-6 4-6 0,3-6-4 16,-3 6-11-16,6-2 9 0,-6 2 3 0,0 0-9 15,0 0-2-15,0 0-1 0,0 0 1 0,-2 15 2 0,2-10-4 16,0 2 1-16,0 0-4 0,0 3 1 0,0-3-2 16,2-2 0-16,1 3-10 0,0-3 0 15,-1-1-5-15,0 1 0 0,-2-5-3 0,4 7 4 0,-3-5-1 16,-1-2-1-16,9 3-3 0,-9-3 10 16,13 0 0-16,-13 0 3 0,13-5 0 0,-8-1 0 15,0 0 4-15,1-2-5 0,1-1-2 0,-2-1 3 0,-1-2 2 16,0 0 7-16,0-4 3 0,-2 5 11 15,-2-1 0-15,0 0 11 0,0 0-5 0,-4 2-2 16,-1-4-3-16,-1 8-1 0,-5-4-1 0,1 3 0 16,1-2-4-16,-1 5-2 0,-3 2-4 0,0 1 3 15,2 1-1-15,11 0-5 0,-21 2-1 0,10 3 1 16,5 0-9-16,-2 0-3 0,3 1-10 0,1-2 2 0,-2 6-1 16,4-6-7-16,2 1-4 0,2 2-1 15,-2-7 5-15,6 9-3 0,0-5-2 0,3 0-4 16,2-4 3-16,1 1 5 0,1-2 0 0,1 1 2 15,3 0 1-15,-3-2 0 0,4-1 7 0,-3-1-1 16,-1 0-1-16,5 0 3 0,-3 1 1 0,2 1 3 16,-1 0-6-16,0-3 6 0,-2 8-1 0,-2-2 7 0,1 2-8 15,0-1 2-15,-2 3 3 0,-1-2-4 16,1 5 7-16,-2-4-2 0,-1 4 0 0,-1-1 1 16,-2-2 2-16,1 4-4 0,-4 1 1 0,1-2-1 15,-3-1 3-15,1 0 3 0,-2 1 0 0,0-2 0 16,-3 1-1-16,-1-2-1 0,4 0 2 0,0-5 2 15,-1 7-1-15,1-7 2 0,-4 5-2 0,4-5 2 0,2 3 5 16,-2-3 1-16,0 0 3 0,0 0-10 16,0 0 1-16,7-15-2 0,-1 9 3 15,0-5-4-15,0 2 8 0,5-4-7 0,0-1 4 0,-1 0-2 16,1-1 1-16,0 0-4 0,-2 0 3 0,3 2 5 16,-7 3-2-16,3-1-2 0,1 2 8 0,-3 3 2 15,0 0 0-15,-3 2 4 0,3-1-7 0,0 4-1 0,0-3-3 16,-6 4-2-16,9 0 2 0,-9 0 1 15,12 4-3-15,-6 5 8 0,3-1-2 0,-4 0 0 16,2 2-7-16,-1 6 9 0,4-2-3 0,-5 1-1 16,-1-3 4-16,1 5 2 0,-1-1-12 0,0 1 4 15,1 1 1-15,-1-6-3 0,1 4-23 0,0-6-17 16,0-2-28-16,0 1-33 0,3-1-41 0,1-1-47 16,0-4-79-16,-4-1-647 0,6-2 303 0,-11 0 202 15</inkml:trace>
  <inkml:trace contextRef="#ctx0" brushRef="#br0" timeOffset="107413">24244 15944 15 0,'-6'-2'192'0,"0"1"-5"0,1 0-2 0,5 1-13 16,-9-3-11-16,7 3-12 0,2 0-15 0,0 0-13 15,-9-3-11-15,9 3-10 0,0 0-17 0,-5-2-6 16,5 2-6-16,0 0-11 0,0 0-2 0,0 0 2 16,12 8-5-16,-7-6-1 0,8 0 2 0,5-1 0 15,0 2-1-15,10-1-8 0,2 2-2 0,-1-4-3 0,3 0-5 16,-1 0-4-16,4 0-2 0,1 0-4 0,-3 0-1 16,3 0-1-16,-3-2-4 0,2 2 0 15,1-3-4-15,-1 2-2 0,-3 0 2 0,0-1-12 16,-5-1-10-16,-9 2-9 0,0 0-17 0,-8 1-8 0,-2-2-7 15,-1 1-15-15,-3 1-18 0,-4 0-31 16,3-5-8-16,-3 5-21 0,0 0 2 0,-18-7 2 16,5 7 2-16,-6-3 6 0,-8-1-2 0,8 0 12 15,-3-1 15-15,-1 0 13 0,-1-3 18 0,6 0 14 16,0 1 15-16,3-3 5 0,0 0 20 0,2-3 6 0,1 1 16 16,2-1 14-16,-2 0 15 0,5 1 4 0,1 2 24 15,-1 0 16-15,2 5 15 0,1-1 8 16,2 0-4-16,-3 3-3 0,3-2-5 0,-3 1-7 15,5 1-13-15,-1 0-7 0,1 3-12 0,0 0-7 16,0 0 9-16,0 0 12 0,-8 10-1 0,11-1 8 0,-6 1 3 16,3 1 4-16,3 5 13 0,-1 4-3 0,-2-3-4 15,-1 4-10-15,1-3-5 0,-1 1-3 16,1-1-8-16,0 1-6 0,0 0 0 0,0 0-2 16,0 7-5-16,1-6-4 0,3 6-3 0,-5 0-7 0,-1-1 1 15,1 2 2-15,0-1-14 0,-2-2-11 0,2 3-25 16,-2 2-27-16,3-4-38 0,-5-1-39 15,1 2-43-15,4-7-35 0,-2 1-637 0,-2-1 277 16,3-2 186-16</inkml:trace>
  <inkml:trace contextRef="#ctx0" brushRef="#br0" timeOffset="108079.35">24090 17103 106 0,'-11'-2'223'0,"7"1"-5"0,4 1-4 0,0 0-16 15,-9 0-11-15,9 0-13 0,0 0-17 0,0 0-11 16,-8-1-17-16,8 1-11 0,0 0-15 0,0 0-5 16,0 0-1-16,0 0 1 0,22-4-3 0,-4 5 7 15,0-1-12-15,15 0 0 0,-2-2-6 0,7-1-9 16,-1 2 0-16,14-3-7 0,1-3-6 16,-14 2-8-16,0 3-6 0,17-8 1 0,-6 3-6 0,-9-3-3 15,-1 6-7-15,-1-4 0 0,-1 1-1 0,4-3-6 16,-4 3-3-16,-2-3 7 0,-2 3-14 0,-4 2-3 15,-6 0-8-15,-4-2-17 0,-2 4-10 0,-8 1-20 16,4-1-26-16,-7 1-16 0,-2 0-48 0,-4-3-57 16,0 5-45-16,0 0-27 0,-18-5-543 15,4 3 268-15,-4-1 180 0</inkml:trace>
  <inkml:trace contextRef="#ctx0" brushRef="#br0" timeOffset="108281.88">24542 16816 127 0,'0'0'168'0,"0"0"-10"0,0 0 8 0,-7 9-7 16,6-4 3-16,0 3 8 0,-3 5-12 0,1 2 9 15,2 2-13-15,-2-2-13 0,2 2-6 0,1 2-11 16,1-2-11-16,-1 2-2 0,0-1-16 0,4 0-4 16,-4 0-11-16,0 2-11 0,0-2-5 15,0 7-5-15,0-6-6 0,0-1-15 0,0 0-26 0,-4-2-38 16,3-1-42-16,-3 1-49 0,0-5-56 0,2 0-56 15,-3 0-492-15,-3-4 241 0,3 0 160 0</inkml:trace>
  <inkml:trace contextRef="#ctx0" brushRef="#br0" timeOffset="109776.11">22305 17551 107 0,'-5'-3'135'0,"-2"1"7"15,0 1 1-15,7 1 11 0,-9 0-8 0,9 0-3 0,-8-1 2 16,2 1-7-16,6 0-6 0,-5-3-6 0,5 3-10 16,0 0-6-16,0 0-12 0,0 0-2 0,-9-1-5 15,9 1-2-15,0 0-6 0,0 0 0 0,0 0-4 16,0 0-2-16,0 0 0 0,0 0 3 16,0 0 4-16,0 0-2 0,26-1-3 0,-15 1 5 15,-2 1-11-15,5-2 6 0,3-2-6 0,3 2-5 16,2 0 4-16,1 1 0 0,3-3-2 0,3 1-2 0,0 0-6 15,-1 2-10-15,-6 2-4 0,6-4-6 0,0 4-2 16,-6-4-15-16,-1 4 16 0,7-2-4 16,-5 1-5-16,3-1 2 0,-3 1-5 0,4-1 1 15,3 0 6-15,-2-1-12 0,0 0 1 0,0-1-4 0,1 2 1 16,-2 0 3-16,3-4-3 0,0 0 5 16,1 3 3-16,-3-4-1 0,4 0-3 0,0 2 1 15,1-2 7-15,3 0 5 0,-3-1-1 16,4 3-4-16,-1-3-2 0,-3 1-6 0,2-1-22 0,-1 0 19 15,2 2 5-15,-4-1-6 0,2 0 2 0,0 0-4 0,-2 1 0 16,0-1-1-16,-2-1-6 0,2 0 3 16,0 2-3-16,-3-2 2 0,3 1-3 0,0 1 3 15,-1-2 2-15,2-1-6 0,2 3 0 0,-2-1-2 16,2 0-1-16,3 1 4 0,-2-2-5 0,13 0-1 16,-9 0-2-16,-2 2 3 0,1 0 0 0,0-2 8 15,-3 1-10-15,0-1 1 0,-3 2 2 0,0 0-9 16,1-1 8-16,0 2-4 0,-4 1-4 0,0-3 7 15,1 0-1-15,3 2-2 0,-2-2 6 0,-1 1-10 16,1-1 3-16,1 2 5 0,-14-2-4 0,13 1 5 16,3-1-6-16,-5-1 6 0,0 2-4 0,0-1 3 15,2-3-4-15,0 4 3 0,-1 2-4 0,1-5 8 16,0 2-1-16,-3 1-2 0,3-1-14 0,0-1 14 16,0 1-3-16,0 1 2 0,1-1 2 0,1 2-11 15,-2-3 10-15,0 1-2 0,-2 1-3 0,3-2-4 16,2 1-10-16,-5 0 15 0,2 2 4 0,-1-3-3 15,2 3-3-15,-1 0 4 0,0-2 1 0,0 1 3 16,0 1-5-16,-4 1-1 0,3-1-3 0,-2 0 1 16,1 1 1-16,-1-1 1 0,-1 2 0 0,0-2-21 15,-2-5 25-15,-4 7-4 0,7-4 1 0,-1 3-11 16,1-2 15-16,1-1-7 0,-2 4-5 0,1-2 7 16,1-1 8-16,-3 0-8 0,6 0 3 0,-4 2-7 15,-10-1-1-15,12-2 5 0,-3 1 1 0,4-1-1 16,-2 1 3-16,0-2-5 0,2 4 1 0,1-2-1 15,0-1 6-15,2 2 0 0,-2 0-3 0,3 0-2 16,0 0 0-16,1-3-2 0,1 1 9 0,-2 0-8 16,15 0 0-16,-15 3 0 0,-2-1 2 0,0-3-1 15,0 3 1-15,3-1-3 0,-1 3-4 0,4-2 5 16,-5 3-1-16,1-5-5 0,-4 1 7 0,4 3 2 16,-4 0-4-16,1-2 3 0,0 1-17 0,-1-1 21 15,-3 0-1-15,2-1-1 0,0 2-2 0,-2 0 1 16,-1-1 1-16,-2 2 0 0,-2-1 4 0,3-2-5 15,-7 6 3-15,1-4-5 0,1-2-1 0,-2 1 2 16,-1 0 3-16,2 2-5 0,-3-3 4 0,-6 2 5 16,0-1 0-16,-1 2-2 0,2-3 1 0,-3 4 2 15,-1-1-4-15,3 0 0 0,-2-4 1 0,0 3-4 16,-1-1 0-16,1 2-1 0,3-3 0 0,-4 0-4 16,1 1-7-16,-2-2-19 0,-8 5-19 0,9-2-46 15,-9 2-64-15,0 0-61 0,0 0-59 0,0 0-65 16,0 0-1023-16,-55 10 454 0,3-2 304 0</inkml:trace>
  <inkml:trace contextRef="#ctx0" brushRef="#br0" timeOffset="110721.39">23515 17856 5 0,'-7'-2'141'15,"3"0"3"-15,4 2-2 0,-5-3 0 0,5 3-10 16,-5-3-10-16,5 3-10 0,-4-2-9 0,4 2-15 0,0 0-10 16,0 0-6-16,-4-3-7 0,4 3-15 0,0 0 5 15,0 0-7-15,0 10-1 0,1-5 9 0,1 0 3 16,-4 2-2-16,4 0 0 0,-1 4-5 16,0-2-4-16,-1 3 3 0,1 0-6 0,1 0-3 15,-4 5 1-15,1-2-7 0,1 2-2 0,0 1-6 16,-1 0-3-16,0-1 0 0,1-1-2 0,-3 0-4 15,3-16 1-15,-1 26-6 0,1-26 2 0,0 22 3 16,0-22-6-16,-3 22-2 0,3-22-2 0,-1 18 1 16,1-18-3-16,-3 15 35 0,3-15-5 0,0 0-2 15,0 0-4-15,-1 17 5 0,1-17-7 0,0 0 12 16,0 0 12-16,0 0-5 0,0 0-1 0,0 0-4 16,0 0-9-16,0 0 0 0,0 0-4 0,-22-10-2 15,16 1-2-15,2-3-4 0,-5-3 0 0,4-4 0 16,-3-4-6-16,2-4-2 0,1-1 0 0,2 0 4 15,1 0-3-15,-2 1-4 0,5-3 3 0,-1 0-3 16,4 5 7-16,-3-3-6 0,3 9-3 0,4 0 7 16,-2-8 0-16,-1 10 4 0,2 2 0 0,-1-2 0 15,6 3-4-15,-2-3-2 0,1 3 1 0,5 1-1 16,-3 1 0-16,2 2 0 0,-1 0-6 16,4 1 1-16,-3 0-12 0,2 2 14 0,-2 2-14 0,0-1 9 15,4 2 4-15,-2-1-6 0,2 2 2 16,-7 0 0-16,2 2 2 0,4 1-1 0,-7-3-6 0,-11 3 2 15,23 0 4-15,-9 0-5 0,-14 0 0 0,23 0 4 16,-23 0-17-16,13 3-7 0,-13-3-25 16,13 1-11-16,-13-1-23 0,11 5-16 0,-11-5-30 15,4 10-24-15,-4-10-52 0,0 11-32 0,-4 0-587 16,-3-3 274-16,-5 4 180 0</inkml:trace>
  <inkml:trace contextRef="#ctx0" brushRef="#br0" timeOffset="111178.72">23448 18046 39 0,'0'0'206'0,"0"0"-10"0,0 0-4 0,0 0-15 16,0 0-14-16,-8-2-7 0,8 2-11 0,0 0-12 15,0 0-10-15,0 0-6 0,19-9 6 0,-10 5-13 16,1 1 0-16,7-2-7 0,1 0-9 0,-1 0-8 16,0-2-8-16,1 0-7 0,3 4-3 0,0-4-10 15,6 0-2-15,-1-1-6 0,-4 2-3 0,4 0-3 16,-5 2-7-16,-2-2 1 0,3 2-3 0,7-1-8 16,-10 0 0-16,-1 4-6 0,-4-2-3 0,3 2 1 15,-6-1-7-15,1 2-11 0,-12 0-25 0,20 0-13 16,-20 0-21-16,9 3-9 0,-2 0-27 0,-7-3-19 15,2 11-27-15,0-6-41 0,-4 5-575 16,-3 0 252-16,-1-1 168 0</inkml:trace>
  <inkml:trace contextRef="#ctx0" brushRef="#br0" timeOffset="111619.11">23477 18302 39 0,'0'0'142'0,"0"0"-20"15,0 0-3-15,0 0-10 0,0 0-11 16,0 0-2-16,0 0-3 0,0 0-2 0,0 0 2 16,0 0 9-16,0 0 7 0,0 0 4 0,0 0 2 0,0 0 1 15,0 0 10-15,0 0-9 0,0 0 6 0,0 0-10 16,0 0 13-16,0 0-9 0,63 0-3 0,-63 0-7 16,41-8-9-16,-12 5-6 0,-1-2-7 0,0 0-12 15,0 1 1-15,3 1-10 0,-2-2-4 16,0 1-6-16,0 1-4 0,-29 3-7 0,42-4-5 15,-24 0-4-15,-18 4 0 0,37-4 0 0,-37 4-9 16,28-2 0-16,-28 2-6 0,22-3 0 0,-22 3 0 16,0 0 1-16,0 0-4 0,29-3-6 0,-29 3 0 15,0 0-1-15,0 0-4 0,0 0-13 0,0 0-11 16,0 0-21-16,0 0-23 0,0 0-25 0,23-4-40 0,-23 4-51 16,0 0-36-16,0 0-38 0,0 0-586 15,4-22 279-15,-4 22 186 0</inkml:trace>
  <inkml:trace contextRef="#ctx0" brushRef="#br0" timeOffset="112379.23">24333 17737 171 0,'0'-12'189'0,"0"6"5"16,0 6-4-16,5-13-10 0,-1 9-6 0,-4 4-22 16,4-11 0-16,-4 11-14 0,3-9-12 0,-3 9-9 15,0 0-15-15,3-8-7 0,-3 8-11 0,0 0-7 16,0 0-11-16,0 0-8 0,0 0-2 0,0 0 1 15,0 0-3-15,0 0 1 0,0 0-16 0,13 24 16 16,-12-14-7-16,1 2 6 0,0 5 4 0,-2-7-3 16,2 7-3-16,-2 0-11 0,-3 0 1 0,4 0-5 15,-2 0-7-15,2 2 0 0,-1-1-1 0,-1-2-5 16,2 1-3-16,1 0-2 0,-2-2 2 0,1 1-5 16,-1-3-2-16,1 0-1 0,0-2-2 15,-1 1 0-15,0-1-1 0,0-1-3 0,2 1 2 16,-2-5-2-16,1 2-12 0,-1-1 12 0,1-1 0 0,-1-1 2 15,0-5-4-15,2 8 4 0,-2-4-11 0,0-4 11 16,0 0 2-16,1 5-4 0,-1-5 4 0,0 0-3 16,0 0-1-16,0 0 1 0,0 0-4 15,0 0 0-15,2-23-9 0,-2 11 12 0,3 0-3 0,-2-7 1 16,3-1 1-16,1-4-3 0,-2-4 0 16,0-1-1-16,3 2-2 0,-2-3 5 0,3-2-5 15,-2 3 2-15,2-2 0 0,2 7 6 0,-2-5 5 16,3 2 2-16,-1 3 1 0,0 7 3 0,1-7-6 15,2 9 7-15,-2 1 5 0,3-2 4 0,-3 3 0 16,-2 5-3-16,1 0-2 0,-4 3-5 0,1 0 2 16,3 0-5-16,-9 5-2 0,16-7 2 0,-6 4-1 15,4 2-4-15,-14 1 9 0,23 3-23 0,-8-1 20 16,-4 1-6-16,2 1-1 0,-1 2-4 0,-2 1 0 16,3 2-11-16,1 1 8 0,-4 0 7 0,-1-3-1 15,3 7-12-15,-1 0 15 0,-3 1-1 0,-3-2-5 16,5 2 5-16,-3-4-4 0,-2 1-4 0,0 0 4 15,0 0-10-15,-1 1 7 0,-1-1-3 0,-3-3 6 16,2 3-8-16,0 0 9 0,-2-2-3 0,0 2-1 16,0 1-1-16,-3-3-4 0,2 2-3 0,-1-1 6 15,1-1 4-15,-2 2-15 0,1-2-34 0,-2-1-1 16,1 1-23-16,-1 1-22 0,3-3-33 0,-1 0-25 16,-2 1-30-16,0-4-18 0,-1 3-61 0,1-2-658 15,4-6 304-15,-10 7 204 0</inkml:trace>
  <inkml:trace contextRef="#ctx0" brushRef="#br0" timeOffset="113011.45">24381 17885 115 0,'0'0'166'16,"0"0"-7"-16,-11-2-15 0,11 2-12 0,0 0-7 15,0 0-20-15,-18-1-7 0,18 1-7 0,0 0-1 16,-14 1 1-16,14-1-10 0,0 0-2 0,-15 2 2 15,15-2-7-15,-9 1-2 0,9-1-4 0,0 0-6 16,-10 4 0-16,10-4-11 0,0 0-6 0,0 0 1 16,0 0-3-16,0 0-1 0,0 0-6 0,0 0 6 15,0 0-3-15,0 0 11 0,0 0 1 16,0 0-1-16,0 0 10 0,0 0-4 0,29-10 0 0,-15 8-5 16,5-2 4-16,-1 0 2 0,1-2-5 0,10-2 3 15,-8 3-2-15,-3 0-1 0,4 0 2 0,-2 3-6 16,2-3 8-16,-1-2-11 0,-1 4 3 0,-3-2 1 15,-3 1-5-15,-2 2-11 0,1 0 11 16,1-1-1-16,-14 3 0 0,14-3 1 0,-14 3-6 16,14-3-3-16,-14 3-4 0,12-1 2 0,-12 1-12 15,0 0 7-15,11-3-5 0,-11 3-4 0,0 0 3 16,0 0-9-16,0 0 1 0,9-3-6 0,-9 3-15 16,0 0-17-16,0 0-28 0,0 0-26 0,0 0-35 15,0 0-25-15,0 0-39 0,4 11-27 0,-4-11-51 16,1 9-654-16,-1-9 303 0,4 9 202 0</inkml:trace>
  <inkml:trace contextRef="#ctx0" brushRef="#br0" timeOffset="113592.98">25198 17596 115 0,'0'0'178'0,"-7"-5"-4"15,7 5 2-15,0 0-4 0,-12-4-10 0,12 4-12 0,-6-5-9 16,6 5-13-16,0 0-7 0,0 0-10 16,0 0-6-16,0 0-8 0,0 0-9 0,0 0-2 15,0 0-7-15,0 0 6 0,0 0-2 0,0 0 10 16,20-7-2-16,-4 5 0 0,4 2-4 0,2-7-9 16,6 3-2-16,1 3-9 0,1-4-5 0,3 0-6 0,-1-2-6 15,-3 4 2-15,2-2-6 0,1 0-7 16,-2 1 2-16,-2-3-7 0,-7 4 0 0,11 1-7 15,-5-1 0-15,-8 3-9 0,-6-4-25 0,-3 4-14 16,-10 0-30-16,15-1-19 0,-15 1-17 0,12 5-16 16,-12-5-18-16,0 0-30 0,-8 12-34 0,8-12-41 15,-19 13-540-15,0-5 254 0,1 0 172 0</inkml:trace>
  <inkml:trace contextRef="#ctx0" brushRef="#br0" timeOffset="113843.39">25412 17577 83 0,'0'0'190'0,"0"0"-14"16,0 0-8-16,0 0-10 0,0 0-14 0,-12-2-6 0,12 2-16 16,0 0-9-16,0 0-14 0,0 0-4 0,0 0 6 15,0 0 1-15,0 0-2 0,0 0 7 0,3 16 6 16,-3-16-14-16,5 13 9 0,-1-4-4 0,2 3-16 16,-2 4 4-16,2-1 0 0,-2-3-5 15,1 6-1-15,-1-1-5 0,1 3-10 0,-1-3-4 16,2 2-6-16,-2-3-11 0,0 2 2 0,-1-1-12 15,-1 0-2-15,2 0-4 0,-1-3-1 0,-1 3-11 16,-2-5 6-16,2 0-3 0,-1 2-3 0,0-3-7 16,0-1-15-16,2 1-29 0,-6 1-26 0,6-1-42 15,-3-2-43-15,1 1-57 0,-1 0-72 0,0-1-604 16,0-9 291-16,1 10 194 0</inkml:trace>
  <inkml:trace contextRef="#ctx0" brushRef="#br0" timeOffset="114909.64">26159 17634 18 0,'0'-3'200'0,"0"3"-7"0,1-2-7 16,-1 2-11-16,4-3-6 0,-4 3-17 0,0 0-7 16,0 0-18-16,0 0-3 0,0 0 3 0,0 0 5 15,0 0-7-15,0 0-3 0,4 10-2 0,-4-4-8 16,0 0-5-16,0 2-8 0,0 1-9 0,1 0-3 15,-1 1-10-15,4 0-5 0,-4 0-8 0,2 1-1 16,0 1-7-16,2 1-1 0,2 1-3 0,-4-4-5 16,3 7-4-16,-3-6-6 0,2 0 0 0,-3 1-7 15,3 0-2-15,-4-2-4 0,4 2 0 0,-3-3-1 16,4 2 2-16,-5-2-11 0,3 0 1 0,-2-1-2 16,-1-4-31-16,0 5 1 0,0-5 2 0,0-1 5 15,2 2 1-15,0-1 3 0,-2-4 0 0,0 6 1 16,0-6 1-16,0 3 9 0,0-3 14 0,0 4 13 15,0-4 8-15,0 0-1 0,0 0 5 0,0 0-13 16,0 0 10-16,0 0-5 0,5-16 4 16,-5 9-2-16,0 2 8 0,0-5-9 0,3 1-5 15,-2-4 1-15,3-3-1 0,-4 1-8 0,1-2 10 16,3-1-6-16,0 2 3 0,-2-9-10 0,2-1 0 16,1 0-3-16,3 2-2 0,-3-1-2 0,3 1-1 15,-2-2 1-15,3 9 1 0,-1-3-6 0,1 4-1 0,-3-2-2 16,2 4 6-16,-2-1-6 0,2 4 4 0,-1 1 7 15,-4 4 0-15,2-3-6 0,2 2-6 16,-1 2 1-16,-2 0-2 0,1 1 6 0,1-1-2 16,3 0-5-16,-1 2 0 0,2-2-2 0,-1 2 7 15,2 2-11-15,2-2 9 0,0 3-6 0,1-2 5 16,0 2-2-16,4-1 1 0,0 2-3 0,0-1 3 0,0 2-4 16,0-2 3-16,-4 3 2 0,0-2-1 15,-2 0-6-15,0 1 3 0,-5-1-10 0,1 0 10 0,0 2-6 16,-3 0 3-16,-4 1-1 0,2 1 4 15,-2 0-7-15,-1-5 4 0,-6 15 2 0,-2-3-3 16,-6 0 0-16,1 1 1 0,-1 0-3 0,0 0 4 16,-1-1-2-16,1 0 0 0,-1-2-6 0,4 3 7 0,-2-2-12 15,5-2 10-15,-4-4-5 0,8 0 7 16,-2-2-7-16,3 2 7 0,3-5-5 0,-7 5 0 16,7-5 2-16,-7 7 1 0,7-7-4 0,-1 4 4 15,1-4-2-15,0 0 2 0,0 0 1 0,8 7 3 16,-3-3 0-16,-5-4 2 0,18 4-5 0,-9-1 3 15,3 1-9-15,0-1 12 0,1 1-4 0,2 3-1 16,2 1-2-16,-6-3 4 0,8-1-1 0,-3 4 8 16,0 1-14-16,-2-1 9 0,-1-2-8 0,1 5 6 15,-5-7-2-15,8 6 6 0,-8-2-10 0,0 1 3 16,1 1 2-16,-1 0 0 0,-4-1-1 0,0 2-2 16,-1-2 2-16,0 1 4 0,-3 0 2 0,0-1-5 15,-2 0 5-15,-2 2 0 0,-4-1-3 0,2 2 4 16,-3-4-5-16,-4 6 3 0,0-4 1 0,-4 0 5 15,2-1-6-15,-1-1 7 0,-2 0-13 0,-1-1 11 16,-1-3-5-16,-1 4 6 0,1-5-15 0,-1-2 10 16,1 2 0-16,1-2 10 0,-1 0-20 0,-1-1 11 15,8 0-3-15,-2-2 15 0,-4 0-15 0,8 0 4 16,-4-2-4-16,3 2-1 0,-1-2 6 0,6 2-2 16,1-1-4-16,-1 1 8 0,1-1-13 0,5 3-12 15,-8-2-35-15,5-1-34 0,3 3-49 16,-3-7-55-16,3 7-58 0,8-3-60 0,-8 3-762 0,8-8 355 15,-1 7 238-15</inkml:trace>
  <inkml:trace contextRef="#ctx0" brushRef="#br0" timeOffset="115686.42">27002 17551 2 0,'3'-5'221'0,"0"0"-8"0,-1 1-6 15,-2 4-2-15,2-7-3 0,-2 7-10 0,2-6-10 16,-2 6-18-16,1-2-14 0,-1 2-13 0,0 0-15 15,0 0-13-15,0 0-14 0,0 0-8 0,2-7-13 16,-2 7-5-16,0 0-5 0,0 0 3 0,0 0-6 0,1 16-3 16,2-8 14-16,-2 1-2 0,-1 1-2 15,0 5 3-15,0-5-6 0,1 3 0 0,0 4-9 16,1 6 4-16,0-4-6 0,-2-2-6 0,0 0-3 16,0 0 5-16,-2 2-9 0,-1 1-11 0,2-1 1 15,1 0-2-15,-3-1-5 0,2 0 1 16,-2-2-8-16,2 0 2 0,-1-5-2 0,0 2-1 0,0 2-4 15,-2-6 5-15,2 0-7 0,-1-1-1 0,2 0 2 16,-1-3 1-16,2-1 2 0,0 1 1 0,-1-2 4 16,1-3 25-16,0 0-14 0,-4 2 3 0,4-2-2 15,0 0-3-15,-6-12-2 0,2 4-7 0,3-2 3 16,-3-7-7-16,0 0 4 0,-1-1-7 0,4-7 1 16,-2 4-1-16,4-3-5 0,-1-3 8 15,0 3-1-15,3 4 6 0,0 1 5 0,0 0-5 0,1 2-2 16,0 2 6-16,0 1-4 0,0-1-6 0,2 5 4 15,1-2-5-15,0 3-1 0,1-1-1 0,-1 4-4 16,5-2 2-16,-1 3-4 0,2 0 3 0,1 0-6 16,0 0 3-16,5 4-2 0,3 1-3 0,-4 3 7 15,2 0-6-15,1 2 4 0,-2-3-3 0,8 8 6 16,-7-4 4-16,-2 0-7 0,0 1-3 0,1 1-1 16,-5 1-5-16,4-1 10 0,-5 1-3 0,1 1-4 15,-4-2 2-15,-1 1 0 0,4 4 0 0,-5-4 2 16,2 3 3-16,-2 0-9 0,-1 2 13 0,-2-3-7 15,0-1-4-15,-1 2 9 0,0 1 5 16,-2 2 5-16,-2-3-5 0,1 0 10 0,-4 4-4 0,1-1 5 16,-2 1 3-16,-3 0 5 0,1 1-1 15,-5 0-3-15,-1-3 2 0,-5 7 5 0,-2-3-1 16,0 1-7-16,-1-2-4 0,4-5-5 0,-7 5 4 0,2-2-3 16,-3-1 2-16,-1-2-4 0,-1 2 1 0,2-1-1 15,0-2 8-15,6-3-22 0,-4-1 11 0,3 1-6 16,1-1 4-16,0 0-17 0,18-7-19 0,-28 7-31 15,28-7-49-15,-22 5-31 0,22-5-62 0,-21 5-50 16,21-5-81-16,0 0-57 0,-30 6-787 16,30-6 390-16,-26 2 262 0</inkml:trace>
  <inkml:trace contextRef="#ctx0" brushRef="#br0" timeOffset="117800.34">23164 18870 4 0,'0'0'139'0,"-40"-7"1"0,40 7-4 15,-20-3-3-15,20 3-6 0,0 0-9 0,0 0-11 16,-28-5-12-16,28 5-5 0,0 0-11 0,0 0-4 15,0 0-14-15,0 0-5 0,0 0-6 0,0 0-3 16,0 0-9-16,0 0-4 0,0 0 11 0,0 0-3 16,0 0 8-16,0 0 6 0,0 0 4 0,0 0-1 15,0 0-3-15,0 0 1 0,0 0 2 0,98 11 0 16,-68-10-1-16,-2 1-3 0,1-1-5 0,3 1 1 16,-1 2 4-16,2-3-6 0,5 2-5 0,-2-2 2 15,2 2-1-15,1 0-2 0,0-2-4 0,15-1-3 16,-13 0 0-16,14 4 1 0,2-4-3 0,-2-1 4 15,-2 2-3-15,-1-2-1 0,4 2-2 0,-2-1 25 16,-3-1-2-16,5 0-2 0,0 1-2 0,-2-2 6 16,-13 2-5-16,14-1-2 0,-2 1-5 15,0-1-1-15,6-2 2 0,-4 1-5 0,0 1-6 16,0-6 1-16,-3 5-8 0,1 1 4 0,-14 0-8 16,1 1 5-16,14-4-4 0,-1 1-2 0,-16 3 0 15,0-2-2-15,14 0 3 0,-12 0-2 0,-4 0-1 16,5 0 0-16,0 1 2 0,-1 1-1 0,-2-3-7 15,-1 3 1-15,1-5 3 0,3 4 0 0,-1 0-1 16,12-3 0-16,-15 2 0 0,1 0 0 0,4 0 4 16,-1-4 0-16,-1 1 6 0,1 4-4 0,12-4 6 15,-13 1-10-15,2 0-6 0,9-3 9 0,-10 5-4 16,-3-2 3-16,3 1-5 0,-3-2-6 16,1 2 0-16,-1 1-4 0,-3-2 4 0,0 1-3 15,2 0 0-15,-4-1 0 0,0 1 2 0,1-1-1 16,-1 1-7-16,-4-1 3 0,-1-1 4 0,4 2 5 15,-31 3-3-15,47-8-2 0,-19 3-2 0,-7 1 0 0,9-2-1 16,3 2 3-16,-2-3 1 0,0-2-4 16,1 1-2-16,0-2 4 0,0-1 5 0,-1 3-8 0,4-4-1 15,-3 0 2-15,0 2 3 0,-4-4 7 16,1 4-12-16,-2 1 6 0,1-1-2 0,-3-3 1 16,0 2-8-16,-7 2-1 0,8-5 7 0,-1 5 4 15,1-2-8-15,-1-2-2 0,1 0 6 0,-2 1-1 16,-5 0 4-16,7 1-2 0,-2-1 0 0,2-3-3 15,-1 0-5-15,-1 0 9 0,-2 0-2 0,3 0-17 16,-2-3 17-16,0 4 0 0,-2-2 0 0,2 0-6 16,-1-1 2-16,0 0 3 0,1-2-18 0,-3 0 18 15,1-1-1-15,-3 2 4 0,3 0-3 0,-4-4-2 16,-2 3 3-16,0-3-4 0,1 2-1 16,0-1 7-16,-3-1-11 0,-1 5 8 0,3-6-8 15,-3 0 13-15,-2 5-9 0,-3 2-1 0,1-3 0 16,5-5 7-16,-3 0-11 0,-2-2 9 0,-2 6 0 15,4-9-9-15,-6 12 7 0,1-1 6 0,-1-3-4 16,-1-5-6-16,-2 1-4 0,0 1 0 0,3 5 5 16,-6-1 3-16,0 1-12 0,1-1 2 0,-1 1 17 0,-2-2-17 15,-7-4 7-15,6 8-5 0,-5-6 5 16,2-2-7-16,-2 1 6 0,-3 0-1 0,2 2 6 16,-4 0-9-16,-1-2-4 0,-3 0 8 0,1 2 0 15,-4-2-1-15,2-3-2 0,-5 5 3 0,3-1-3 16,-4 0 1-16,-2-1 1 0,-1 2-3 0,-2-2 3 15,-9-6-1-15,0 2-5 0,12 6 30 0,-4 4 0 16,2-3-4-16,-3 2-12 0,-11-6-20 0,12 4 4 16,0 4 0-16,-3 1-2 0,-10-4 5 0,9 5-4 15,-11-3-2-15,-2 3 8 0,0-3-10 0,-1 2 6 16,1 4 5-16,8 4-5 0,-9-8 6 0,-3 6-8 16,-1 0 6-16,2-4 3 0,-1 5-2 0,1 0-5 15,0 2 2-15,0 0 4 0,10 2 2 0,-8-4-2 16,-3 4-1-16,-1 0 1 0,-1 2 0 0,4 0 4 15,-3 1-4-15,-2 2-3 0,1 1 2 0,-5-2 10 16,8 3-13-16,-6-1 2 0,3 1-1 0,-1 0 3 16,1-1 0-16,-5 3-1 0,5-1-4 0,0 2 10 15,-4 0-2-15,4 2-4 0,4-4 3 16,-1 1-1-16,14 1-4 0,-15 0-3 0,12 0 4 16,4 2 0-16,-14-2-7 0,-1 5 8 0,12-3 2 15,-15 4-4-15,17-4 2 0,-12 3-4 0,0-2 6 16,14 2 1-16,-4-3-2 0,-9 5-4 0,11-2 3 0,1 0 0 15,1 1 0-15,-4 1 1 0,3-2 2 0,-10 8-9 16,11-7 8-16,0 2-4 0,-2-1 0 16,2 2 3-16,-1-1 0 0,5 1 6 0,0 0-8 15,-1 0 0-15,1 2-2 0,3-4 0 0,-1 4 6 16,0 0-3-16,1 1 1 0,-1 1 11 0,2-1-8 16,-2-1-7-16,2 1 6 0,3 0-1 0,-1 4 2 15,2-2-5-15,1 1 1 0,-3-1 2 0,2 0-1 16,0-2 2-16,-2 1 0 0,4 0 0 0,-1-2-3 15,2 2 4-15,1-1 1 0,4-4-3 0,-2 1 1 16,4-2-3-16,-8 5-4 0,8-4 11 0,-1 2-9 16,1-2-2-16,-3 2 11 0,4-3 6 0,4 2-11 15,-5 0 0-15,4-2 1 0,-4-1-1 0,3 3-5 16,-2-1 0-16,0 0 6 0,1 3 10 0,0-3-9 16,-1 0-1-16,3 1-4 0,-2 0-4 0,-2 2 7 15,4 0-1-15,-3-2 1 0,3 3 7 0,-4 0-6 16,1 3 2-16,-6 1-4 0,4 1 1 0,1-5-2 15,-2 2 6-15,4-2 11 0,0 0-14 0,2 0 0 16,-2 2-5-16,2-2-4 0,1 1 12 0,0 0-7 16,0 0 3-16,3-1 5 0,-2 3-6 0,-1 3 1 15,0-4 1-15,4-1 12 0,-4 3-9 0,4-2-10 16,-3-1 12-16,-1 6-9 0,3-5 2 0,-2-1 5 16,3 0-6-16,0 2 0 0,1-1 3 15,0-2 3-15,0 2-3 0,0-2 4 0,1 2-3 0,1-1-1 16,0 1 0-16,0-3 2 0,-2 2-3 0,-1-1 4 15,2 0 0-15,0 3-4 0,0-2-5 0,2-1 6 16,-1 3 3-16,2-4-6 0,-2 4 30 0,0-3-5 16,1 0 0-16,2 3-11 0,-2-3 8 0,2 1-4 15,3-2 2-15,-2 0-9 0,2 1 3 16,-2 0 0-16,8-4 3 0,0 3-11 0,4-3 6 16,-5 2 1-16,4-1-3 0,2-1 1 0,2 2 1 15,6-2-1-15,-5-3-2 0,7 3 1 0,0-3-3 0,4 1 2 16,4 0-1-16,-1-7 1 0,0 0-2 0,4 2 0 15,0-1-5-15,15-2 1 0,-13-1-1 0,-1-1 6 16,13 2 6-16,-11-3-3 0,-4 1 1 16,-3-2-4-16,0 1-4 0,-32 0-8 0,42 1 9 15,-42-1 3-15,40 0-1 0,-40 0 3 0,29-1-1 16,-29 1 3-16,0 0-6 0,26-3-3 0,-26 3 3 16,0 0 5-16,0 0-17 0,0 0 12 0,0 0-5 15,0 0-5-15,29-3-20 0,-29 3-35 0,0 0-52 16,18-10-52-16,-18 10-94 0,23-19-77 0,-9 6-922 15,8-8 419-15,1-1 280 0</inkml:trace>
  <inkml:trace contextRef="#ctx0" brushRef="#br0" timeOffset="119080.31">26031 16816 42 0,'-2'11'129'0,"-2"-3"4"15,4 1-2-15,0-1-1 0,0 2 8 0,0-1-2 16,0-2-11-16,4-1-9 0,-2 1-8 0,2 3-10 0,0-1-5 16,1 0 5-16,2-1 4 0,2 1 0 0,1-4 4 15,1 3-9-15,1-1 2 0,4-2-2 0,2-1-1 16,0-1-5-16,5-3-3 0,5-1-8 16,0 0-4-16,3-7-5 0,-3 1 5 0,2-3-6 15,1-2 0-15,0 3-8 0,1-4 0 0,0 1-5 16,-4-2-8-16,3-1 3 0,5-2-4 0,-2-2-7 15,-1 0 2-15,13-8 4 0,-5-1-3 0,-10 6 0 16,7-8-4-16,3-2 10 0,-4 0-6 0,0 0 6 16,-1-5 7-16,-4 1 7 0,5-1-7 0,-2-4-2 15,0 0 3-15,-3 1 2 0,4-2 1 0,-1-3-11 16,2 4 10-16,-3 2 2 0,-1-1-2 0,3 2-15 16,0-1 10-16,-4 2-4 0,1-1-4 0,-9 14 1 15,8-14-25-15,0 3 24 0,-1-1-2 0,1 0-12 16,-4-2 3-16,3 0-4 0,-1-1-4 0,2 0 0 0,-2-5-5 15,0 2 10-15,2 1-11 0,-1-6 3 0,1 2-5 16,-3-4-5-16,2 1 11 0,0 0-7 0,-1-3-2 16,-3 0-2-16,5-2 1 0,-1 3-4 0,8-23-1 15,-12 24-1-15,-8-4 0 0,6-1-2 16,5-26-2-16,-7 30 13 0,-5-5-19 0,5 1 9 0,1-1-2 16,-8 3-3-16,4-5-1 0,-2 3 2 0,1 1-2 15,-1-3-1-15,0 5 0 0,1-2-5 0,0 3 4 16,-1 1 2-16,-1 2 1 0,-2 1-1 0,-1-1-1 15,2-2 13-15,-2 3-6 0,-1 11 4 16,4-11 1-16,-5 12 4 0,1 1-2 0,-2 0 3 0,1 0 1 16,2 1-3-16,-3 3-5 0,3 1-7 0,-5 3 16 15,0 0 1-15,0 8 0 0,-1 0-3 0,-3 0-4 16,3 1 1-16,-2-1 1 0,3 1-4 0,-5 4 0 16,0-1 3-16,-1 0-2 0,0 4-2 15,0-1-1-15,0 0 2 0,2 3-1 0,-1 0-1 0,-3-1-4 16,2 4 0-16,0-2-7 0,-3 6-10 0,2-9-35 15,-2 9-14-15,1-5-53 0,-1 5-58 0,-2-7-53 16,-2 3-61-16,4 4-60 0,-11-3-55 0,11 3-875 16,-17 0 426-16,3 0 282 0</inkml:trace>
  <inkml:trace contextRef="#ctx0" brushRef="#br0" timeOffset="120742.1">28275 11219 202 0,'-12'-9'189'0,"-4"-1"-14"16,-2 3-15-16,-1 0-11 0,0 3-12 0,-10 4-5 15,8 3-15-15,-6 2-10 0,-1 5-10 0,3 2-5 16,-1 2-14-16,-1 6-2 0,4 2-2 0,0 3-7 15,-1 4 0-15,-3 13-2 0,5 1-9 0,-1 1-2 16,4 2-4-16,4 5-5 0,5-1-3 0,0-2-7 0,4-1 0 16,3 0-5-16,4-1-5 0,1-12-3 0,4 1-2 15,0-1-1-15,3-4-2 0,2 1-2 16,3-2 2-16,2-3-6 0,3-2 3 0,0-5 1 0,5 1-4 16,3-6 0-16,0-3-1 0,1-3 1 0,1-2 5 15,3-5-2-15,0-5 2 0,-2 0 1 16,3-5 1-16,-4 0 2 0,1-5-3 0,-3-1 1 0,-1-4 0 15,-1-3-1-15,0-2 0 0,-7-2-1 0,0-1-5 16,-3-4 1-16,1-1 5 0,-2 1-7 0,-8-1-1 16,-1 3 0-16,-1-3-1 0,0 9 6 0,-4 3-2 15,-4 7 7-15,3 2 5 0,-3 1 3 0,0 3-13 16,-1 1-3-16,0 3 3 0,-3 3-5 0,-4 3 1 16,1 3-5-16,-3 5 1 0,0 4-4 0,-4 7 2 15,2-2-6-15,2 3-2 0,3 0-11 0,4-7-8 16,3 2-2-16,0 1-1 0,3-3 0 0,2-5-2 15,3 0 1-15,1-1 2 0,1-3 3 0,2 0 0 16,3-2 7-16,0-5-2 0,0 3 3 0,8-6 1 16,-2-1 1-16,4-4-1 0,4-6 4 0,-1 0 5 0,0-1-1 15,-2-3-3-15,1 0 1 0,0-3 1 16,0 3 0-16,-5 1 1 0,-4 3 3 0,-4 2 6 0,0 1 4 16,1 2 1-16,-5 2-3 0,-2 2 0 15,1-1 0-15,-1 3-4 0,0 0 0 0,-4 3-1 0,0 0 0 16,0 0 4-16,6 12-3 0,-7-2 1 0,-3 2-1 15,3 0 3-15,0 8 1 0,-2-2-4 16,-1 6 3-16,0-5 0 0,3-1-10 0,1 2-4 0,1-3-5 16,2 1-3-16,-2-7 0 0,6 0-4 0,0 0 6 15,-2-2-3-15,3-2 1 0,1-1 3 0,2-1-1 16,0 1-2-16,0-6 0 0,3 0 0 0,-1-3 0 16,4 0 3-16,-1-3-3 0,2 1 3 0,-2-3 3 15,1 0 0-15,0-1 2 0,-4 0 4 0,-4 0 5 16,2 2 5-16,-2-1 4 0,-2 5 4 0,-2-1 4 15,0-1 0-15,-1 0-1 0,-2 4-3 0,2-2-2 16,-1 0-3-16,-3 3 1 0,3-2-3 0,-3 2 0 16,0 0 1-16,0 0-1 0,8 6-1 0,-8-3-3 15,3 4 2-15,-2-1-1 0,3-2 0 0,-2 4-2 16,2 1-2-16,1-1-1 0,2-1-3 0,3 0-8 16,1 0-1-16,-2-4-3 0,5 1 9 0,-3-3-4 15,2 1 4-15,0-5-4 0,0 1 6 0,1-3-1 16,-1 0 5-16,2-5-3 0,-2-2 0 0,-4-3 5 0,4-3 3 15,-3-4-3-15,3-7 5 0,-3-2 3 16,-3 1 1-16,-1-3 7 0,1 0 11 0,-3-3 1 16,2 0 3-16,-1 7 11 0,-3-2 12 0,2 3 13 15,-4 4 5-15,3 7 7 0,-2 2-1 0,-2 4-5 0,1 1-11 16,-2 3-6-16,2 2-8 0,-1 3-9 0,-1-1-2 16,2 3-3-16,0 0-6 0,-16 13 1 0,6 1-3 15,-3 7-2-15,2 2-1 0,-2 6-1 16,3 0-3-16,-2-2-2 0,2 4-3 0,1-3 0 0,0 2-4 15,5-1-3-15,-1-3-1 0,4-1-3 0,-2-8-9 16,2 0-6-16,-2-5-1 0,3 0 3 0,3-1 0 16,-2-2 3-16,3-1 0 0,-3-2 0 0,3-1-2 15,0-1 5-15,2-2 0 0,-6-2 0 0,13-6-1 16,-5-1 4-16,3 2-1 0,0-5 0 0,4-4 1 16,-4 2 1-16,4-3 0 0,-1-2 5 0,0 2-5 15,0 1 6-15,0 0 2 0,0 2-1 0,-1 2 1 16,-1 3-5-16,-3 0-2 0,0 3 3 15,4 2-1-15,-7 2-1 0,3 0-3 0,0 2 4 0,0 1 2 16,0 5-6-16,1 1 2 0,-1 0 2 0,0 8-4 16,-1 0-2-16,0 7-14 0,0 1-19 0,0 3-25 15,0 1-30-15,0-2-28 0,4 2-30 0,-3 1-40 16,7-2-28-16,-2 0-655 0,2-2 292 0,-2 0 192 16</inkml:trace>
  <inkml:trace contextRef="#ctx0" brushRef="#br0" timeOffset="122193.96">29860 11805 1727 0,'6'-25'-24'16,"-3"-1"13"-16,-3 7 16 0,2-1-5 0,-4 3-7 16,0-2 4-16,1 0 7 0,1 1-7 0,0 0 4 0,-2 0-1 15,2-8 3-15,0 1 10 0,2 0-7 0,-2 0 7 16,0 6 2-16,3-7 1 0,1 0-4 15,0 0-3-15,1 2-1 0,0 4 6 0,-2-8-2 16,1 4-3-16,0-2-3 0,-3 3 8 0,2 3 6 0,-2 3 10 16,-1 3 5-16,0-1 20 0,-1 4 8 0,1 0 1 15,-4 4-8-15,2-1-5 0,0 3-4 0,2 1-4 16,0-1-9-16,-4 3-8 0,4 2 1 0,0 0-4 16,0 0-4-16,-11 18-1 0,3-1 0 0,3 5-3 15,-3 8-1-15,2 1 2 0,1 1-3 0,3 3 0 16,0 12-5-16,0 3 7 0,2 0 0 0,4 3-4 15,1-5 2-15,1 3-3 0,0 0 0 16,1 1-1-16,1 0 0 0,5-5 3 0,0 3-3 0,-4-5 0 16,5 2-2-16,-1-1 0 0,1-1 0 0,-5-11 3 15,0-1-5-15,0 2 6 0,-3-2-5 0,-2 1 0 16,-1-4-2-16,-2-4-2 0,-2-6 1 0,-4-2 0 16,-2-2 2-16,0-2-2 0,0-4 2 0,1-3 1 15,-2-2-1-15,-2-1 0 0,-2-4-4 0,3-2 3 16,-2-2 0-16,3-4-2 0,-6-4-1 0,4-2-3 15,-2-1 0-15,7-2 1 0,-3 0-1 0,0-9 1 0,4 9-1 16,3-3 3-16,-1 1-3 0,4 0 3 16,2-6-3-16,3-1 0 0,1 0 0 0,3 1 1 15,2-1-1-15,1-1 0 0,0 0 1 0,4-2-1 0,0-2-2 16,-1-1 1-16,-1 1 1 0,-2-2 2 0,3-1-5 16,-4-1 1-16,3-8 2 0,-2-2 0 15,-3 12-1-15,1-13 0 0,-3 14 5 0,0-3-2 16,1-13 0-16,-2 17-3 0,-3 1 6 0,-1 1 11 0,0 1-1 15,1 2 8-15,-4 7 15 0,-1 2 9 0,1 5 3 16,-1 2 6-16,3-1-4 0,-3 6-7 0,0 0-7 16,0 0-5-16,0 5-5 0,0 0-4 15,0 0-1-15,0 0-4 0,-4 23-1 0,3-8-1 0,1 4-2 16,0 8-2-16,-3 0 0 0,6 4 5 0,-3 0-4 16,1 4-2-16,0-1 6 0,3 0-5 0,3 1 0 15,-1 0-1-15,-2-1-3 0,5-1 2 16,0 1 3-16,0-5-6 0,1 0-2 0,0-6 2 0,-1-5-6 15,0-2-2-15,0-2 3 0,0-5-9 0,1-2 2 16,3-2-1-16,-3-5 1 0,4 0 2 0,2-3-1 16,4-4 2-16,-2-3 0 0,5-6-1 0,1-1 1 15,-3-2-3-15,1 1 3 0,-1-5 1 0,0 7 0 16,-7 3 3-16,-2 0-4 0,-1 1 3 0,-4 4-4 16,2 0 2-16,-6 4 0 0,3 0-5 0,-2 2 1 15,-1-2 5-15,1 1-7 0,-4 3 1 0,6-1 3 16,-6 1 9-16,0 0-12 0,4 10 3 0,-4-4-3 15,2 4 5-15,-2-2 0 0,0 2-2 0,0 0 1 16,0 0 10-16,0 1-5 0,1-1-4 0,2-1 2 16,-2-3-1-16,2-1 7 0,-2 2-12 0,3-4 3 15,-3 1 6-15,3-4-2 0,-4 0 6 0,10 0-6 16,-5-4-2-16,-1 0 3 0,4-5 0 0,-3-3-3 16,4-1 0-16,-3-4 8 0,1-1-12 0,2-10 6 15,-3 2-3-15,3-3 9 0,-4 0-10 0,0 0 1 0,-2 3 1 16,-4-2 1-16,-3 3 2 0,-1 7 0 15,-2 3 5-15,-3-1-10 0,1 8 2 0,-4-3-3 0,-3 4 0 16,-5 2 0-16,3 6 2 0,-5 2 5 16,-5 2-3-16,-1 7-3 0,1 2-1 0,1 6 1 0,4 1 2 15,4 4-2-15,2-3 2 0,8 5 12 0,4-1-12 16,6 0-4-16,7-1 2 0,3-1 2 0,5-3-13 16,2-1-9-16,4-3-5 0,2-3 1 15,1-4 3-15,3-2 6 0,3-4-3 0,-3-3 0 0,0-3 7 16,2 0-3-16,0-5 1 0,-3-2 6 0,1-3-4 15,-3-1 0-15,0-1 5 0,-1-3-2 0,-1-2 3 16,0-2-1-16,-6 2 0 0,-2 3 5 0,-3 1 1 16,-1 2 7-16,0 0 8 0,-5 4 0 0,0 1 0 15,0 0 0-15,0 1-5 0,-4 3-2 0,2 2-5 16,-1-1 2-16,-3 3 1 0,0 0-3 0,0 0-2 16,5 9 2-16,-4-1 1 0,-1 1-1 0,-1 2 2 15,1 6 3-15,1 0-4 0,-1 1 1 0,0-1 1 16,2 2-3-16,1-1-6 0,1 0-4 0,-2 0-5 15,6-4 2-15,-4-2-9 0,1 0 0 0,4-2-3 16,1-2 6-16,-2-1 1 0,1-1 1 0,0 0-1 16,1-3 3-16,-1-1 5 0,4-1-4 0,-3-2 1 15,3-1 2-15,0-6-3 0,0 2 2 0,3-5 5 16,-2 0-6-16,3-2-2 0,-3-2 1 0,6-4 0 16,-9 4 2-16,0 2 3 0,-1 1-1 0,-2 2 5 15,-3 1 5-15,0 4-2 0,0 2-4 16,-1-2 2-16,-3 2-1 0,3 2 2 0,-4 1-2 0,0 0 0 15,8 11-1-15,-7-4-2 0,3 3 6 0,0 6 2 16,1-1 1-16,-1 2 1 0,-2 0-3 0,2-2 2 16,4 0 2-16,1-1 0 0,-2-3 12 0,1 0 6 0,1-4 6 15,4 0 14-15,-2-1 0 0,1-4-5 16,8 0 3-16,-1-2-2 0,-2-2 5 0,0-2-2 16,-1-3 10-16,1 0-5 0,-3-4-4 0,0 0-1 15,-1-1-1-15,-1-2-6 0,-2-3-5 0,-3 0 1 0,-2-1-7 16,0 0-3-16,-1-8-9 0,-6 1-1 0,-6 0-12 15,3 5-21-15,-5-5-17 0,-8 6-33 16,4 4-24-16,-12-2-24 0,-1 7-39 0,-1 8-10 0,-9 2-43 16,-16 5-595-16,-4 5 269 0,-5 4 180 0</inkml:trace>
  <inkml:trace contextRef="#ctx0" brushRef="#br0" timeOffset="123242.68">27699 12941 166 0,'-4'-4'171'15,"0"1"-18"-15,2 2-17 0,2 1-14 0,0 0 3 0,0 0-9 16,0 0-13-16,0 0-9 0,0 0-8 0,20 1-8 15,-15 4-9-15,3-3-19 0,3-1 13 0,-3 1-8 16,1 1-6-16,0 1-1 0,1-1-6 0,-1-1-6 16,2 1-3-16,-1-2-1 0,1 0-1 0,-2-1 2 15,4-2-1-15,0-2-3 0,-1-1-2 0,0-2 1 16,3-3 3-16,-1-2 7 0,-1-1 5 16,-1-1-3-16,-3-1-3 0,1-2-1 0,5-5 7 0,-7 4 16 15,3-7-6-15,-2 0 6 0,-2 7 0 0,-1 0-6 16,-2-2 22-16,2 4 14 0,-2-1 4 0,0 2-13 15,-3 6-4-15,2 1-1 0,-3 1-10 0,2 2-9 16,-2 3-5-16,2-2-9 0,-2 4-5 0,0 0-4 16,0 0-3-16,-8 14 0 0,4-1-8 0,-1 3-1 15,-4 6 7-15,0 2-6 0,1 2-12 0,3-2 5 0,-1 2-4 16,1 2-3-16,2-2 2 0,3-8-9 16,0 1-6-16,3 0-5 0,-1-2 0 0,6 0-4 15,-3 0-5-15,0-5-4 0,2-3 0 0,3 0 2 16,1-1 2-16,2-5 1 0,1 1 3 0,3-4 0 15,5-4 4-15,-1-2-2 0,7-3 3 0,-6-4 2 16,5-1 1-16,-4-5 1 0,-3-2-1 0,5 1-1 16,-4 1 3-16,0-3 1 0,0 4 4 0,-1 0 10 0,-4 5 4 15,-3-1-4-15,4 3 0 0,-6 3 0 0,1 1-3 16,-1 1 1-16,3 2 1 0,-1 1-3 0,-1 3-4 16,-2 0 3-16,1 3 0 0,-2 4 1 15,-1 0-2-15,-2 3 5 0,-2 0 0 0,-3 6-8 0,-1 1 5 16,-4 2-1-16,-2-2-1 0,0 6-2 0,-1-4 3 15,-2-2-4-15,1 2 4 0,-1-2-3 0,-2-2 2 16,1-4 0-16,5-1 4 0,-3-2-3 0,3-1 0 16,1-2 3-16,3-2-2 0,-3-2 0 0,4-1-1 15,0 0-1-15,0 0 1 0,-6-9-2 0,6 2 0 16,4-8-2-16,2 1 4 0,-1-6-3 0,4 2 1 16,0-7 4-16,5-1-3 0,-1 1-1 0,2 1 3 15,-2 0 0-15,4 2 11 0,-1 1 0 0,-3 5 0 16,-1 2-3-16,2 0 6 0,0 4-3 0,2-2-5 15,-6 6-4-15,2 0 1 0,7 1 0 0,-5 0-3 16,4 3 3-16,1 1-4 0,-1 3-2 0,0 1-1 16,-5 1 2-16,3 5 1 0,-1-2-2 0,0 5 3 15,-2-2-5-15,-1 4 4 0,-3 1-10 0,0 1-20 16,0 1-21-16,-2 3-22 0,-1 4-32 0,-5 0-34 16,-1 2-41-16,-4 0-59 0,-2-9-743 0,-7 1 327 0,-1-6 216 15</inkml:trace>
  <inkml:trace contextRef="#ctx0" brushRef="#br0" timeOffset="123386.48">28275 12487 21 0,'0'-12'198'16,"-1"7"-43"-16,2-2-29 0,3 4-19 0,0 1-18 0,-4 2-31 15,13 4-16-15,3 4-24 0,2-3-44 0,9 9-238 16,1-2 88-16,3 5 60 0</inkml:trace>
  <inkml:trace contextRef="#ctx0" brushRef="#br0" timeOffset="125225.98">29553 12476 2941 0,'1'-23'48'0,"-2"2"-27"0,-4 1-2 0,-1 3-10 16,-3 4-1-16,0 4-2 0,-4 4-5 0,-4 3 0 15,-2 5-1-15,-8 4 1 0,-1 3 0 0,-4 5 0 16,3 3-1-16,2 2 3 0,-1 5-1 0,-4 15 1 16,10-12 3-16,3 4-4 0,3 0 2 0,5 2-1 15,2 2 0-15,4-4 0 0,4 2 1 0,3-1 6 16,4-2-8-16,3 0 1 0,3-3 4 0,6-2-5 15,1-2 1-15,7-3 0 0,-2 0 2 0,6-2-1 16,2-5-1-16,2-5 1 0,2-1 2 0,2-5-2 16,2-3-2-16,-1-2-11 0,11-3-2 15,-15-4-5-15,16-4-4 0,-15 1-3 0,-2-4-3 0,1-1-10 16,-6-1 2-16,-1-2 6 0,-1-2-4 0,-8 0 1 16,0-1-2-16,-5-2 3 0,-3 1 3 0,-4 7 3 15,-2 1 1-15,-2 5-1 0,-6-1 4 0,1 3 2 16,-6 0 1-16,-2 5 0 0,-2-1-4 0,-7 1 0 15,0 5-4-15,-9 2-4 0,0 1 2 0,-2 1-3 16,4 1 3-16,4 1-2 0,0-2 1 0,4 3 5 16,3-1-2-16,3-2-5 0,1 0 2 0,2 0 2 15,1-1 2-15,4 0 0 0,-1 0 5 0,0 0 5 16,4-1 0-16,1-3-3 0,1 7 5 0,-1-7 1 16,5 3 2-16,0-2-4 0,1 0 4 0,1 2 1 15,3 1 0-15,2-1-1 0,-2-1 4 0,0 0-1 0,2 0 3 16,-2 1 1-16,3 1-5 0,0-3 4 15,-2 3 0-15,2-1 1 0,-1 0-4 0,-1 1 5 16,-1 2 2-16,2-2-3 0,-1-2-1 0,0 1 5 16,0 1-4-16,-1 0 1 0,1-2-1 0,-1 1 2 0,-3-2 0 15,2 2 2-15,0-3-2 0,1 0-4 16,-1-4 5-16,2 0-3 0,0-2-2 0,-2-1-1 16,1-1 3-16,3-5 0 0,-1-3 2 0,0-1-4 15,0-6 1-15,-1 0 11 0,1 0 1 0,-4-2 15 0,-2 1 2 16,-2 7 16-16,-2-3 13 0,3 2 0 0,-5 1 8 15,3 1 0-15,-2 4 4 0,-1 2 5 0,0 2-5 16,1 2-11-16,-1 1-7 0,0 1-6 0,0 4-5 16,0 0-4-16,0 0-3 0,8 12-2 0,-3 0-3 15,-1 5-2-15,0 3-1 0,4 7 0 0,-3 5-1 16,1-1-2-16,-2 2-4 0,1 0-3 0,1 1 2 16,-3 3-1-16,-2-2 1 0,3 10-1 0,-3-9-1 15,3 11-2-15,-4-13 2 0,4 1-5 0,-3-1-1 16,-1-4 3-16,0-2 1 0,0 1-3 0,3-5 0 15,-6-5-1-15,6-2-1 0,-3-6 0 0,0-1 3 16,1-2-2-16,-1-1 0 0,-1-4 3 0,1-3-3 16,0 0-1-16,0 0-1 0,0 0-1 0,-8-22 1 15,4 5-1-15,0-9 4 0,3-1-8 0,-3-7 7 16,4 0 0-16,0 0-8 0,4-11 1 0,0 10-1 16,0-1 1-16,1 6-2 0,0 2 4 0,5 2 0 0,-2 3 1 15,-4 6 2-15,2 1 2 0,1 9-2 16,-1-5-1-16,-1 4-5 0,4 0 4 0,0 4-4 15,3 4 2-15,-2-4 1 0,0 8-3 0,4-1-2 0,-2-2 2 16,2 5-1-16,-3 1 2 0,-2 1-1 0,3 1 2 16,-3 0-2-16,-2 3-7 0,2-4-4 15,-4 2-11-15,0-2-5 0,2 3-8 0,-5-3-4 16,2 2-5-16,1-4-3 0,-4 0 1 0,2 0 7 0,-2-2 5 16,2-3 3-16,-3-1 3 0,0 0 4 0,0 0 2 15,9-9 1-15,-5 2 6 0,-2-3-1 0,2-2 2 16,4-3 1-16,-2-3 0 0,-2-2 4 0,1 0 6 15,3 2 10-15,-1 1 11 0,-3 1 8 0,1 2 1 16,-1 4 5-16,0 0 3 0,-3 3-2 0,1 2-5 16,0-2-7-16,0 3 1 0,0 2-4 0,-2 2 1 15,0 0-5-15,0 0 3 0,6 9-4 0,-6-2-4 16,3 5 0-16,-2-2 0 0,2 6 1 0,-3 1 1 16,-2 0 1-16,4 0-14 0,-2-1-11 0,0 0-7 15,0 0-14-15,1-5-13 0,2 2-10 0,-1-4-2 16,3 0 1-16,-1-4 2 0,2 0 8 0,0-1 5 15,1-4 3-15,2-4 5 0,3-1 3 0,-1-1 5 16,3-5 4-16,-1-3 2 0,2-6 9 0,2-3 5 16,-5 0 7-16,2-6 7 0,0-1 1 0,-2-3 4 15,-3-1 3-15,2-2 9 0,1-9 0 0,-4 10 6 16,-2 1 15-16,3 2 9 0,-4 3 0 0,-1 5 15 16,1 8 10-16,-1 0-2 0,-2 7-9 0,-2-1-8 15,1 3-5-15,0 5-10 0,-1 0-5 0,0 2-4 0,0 0 1 16,1 16-4-16,-1-2-5 0,2 4-2 0,1 7-6 15,-3 4-2-15,2-1 2 0,1 6-2 16,-3-1 0-16,2-1 3 0,0 0-6 0,2-1-2 16,0 2 0-16,-3-6 1 0,3 3-3 0,1-4-7 0,0-9-10 15,0 0-9-15,1 0-1 0,0-5-10 0,-1-2-6 16,0 0 1-16,0-1 4 0,0-6 9 0,-1 1-4 16,3-3 5-16,-2-2-1 0,-5 1 6 15,11-5-1-15,-6 0 2 0,2-6 1 0,-2 0 1 0,1-3-1 16,2-3-4-16,-3-4 1 0,1 2-1 0,-2 0 1 15,1 0 1-15,0 3 3 0,-2-1 0 0,-2 0 6 16,-1 5-4-16,2 2-2 0,-2-1 2 16,0 6 0-16,0 0 0 0,1-2 2 0,-2 3-5 0,1 0 3 15,1 2 3-15,-1 2-2 0,0 0-4 0,0 0 6 16,0 0 0-16,0 0-13 0,0 0-10 0,0 0-12 16,-1 11-2-16,1-5-5 0,1-1 4 0,-1-1-5 15,1 1 6-15,2-2 0 0,1 2 9 0,-1-3 1 16,4 5 0-16,0-4 7 0,0-3 3 0,2 4 2 15,1-2-2-15,3 1 5 0,-2-3 1 0,3 3-1 16,-1-2 4-16,-3 1 3 0,3 2 2 0,-1 0-4 16,-2-1-1-16,-1 2 6 0,2 0 1 0,-1 2-3 15,-1-4 4-15,0 4 2 0,0-1-3 0,0 1-2 16,0 0 4-16,0 2 1 0,0-4-1 0,-3-1 4 16,1 0 1-16,-1 0-1 0,4-2 1 0,-2 2 3 15,1-1-3-15,0 0 3 0,3-3-1 0,-5-2 4 16,7 1-1-16,-2-3 4 0,-1-1 2 0,2-2 7 15,1-1-2-15,0-4 2 0,-1 0 0 0,1-3 0 16,-3-1 4-16,5-4 0 0,-6 1-1 0,2-5 2 16,0-3-2-16,-3 4 6 0,-4 0 9 0,3-1 3 15,0 0 7-15,-5 6 2 0,0-1 1 0,-2 10 17 0,-1-3 12 16,0 3-14-16,0 3-4 0,2 1-9 16,-2 1-2-16,0 4-13 0,0 0-3 0,0 0-2 0,0 0-1 15,0 0-4-15,-9 21-2 0,4-6-6 0,0 2 5 16,-1 1-10-16,4 2 12 0,-3 5-9 15,3 1-2-15,0-1-6 0,-1-1 2 0,5 5-2 16,-4-11 1-16,5 7 0 0,-1-6-6 0,-2 1-5 0,4-1-19 16,-1-2-14-16,3 3-25 0,-1-3-24 0,2-5-30 15,0 2-41-15,1-4-34 0,2-2-35 0,-1-2-664 16,-4-1 297-16,2-3 196 0</inkml:trace>
  <inkml:trace contextRef="#ctx0" brushRef="#br0" timeOffset="125380.13">30468 12626 229 0,'-22'-5'312'0,"6"-3"-20"0,4 3-43 15,7 2-31-15,4-1-24 0,9-1-24 0,9 0-28 16,17 1-30-16,3-3-33 0,20-2-42 0,6 4-39 16,-2 1-70-16,3 1-70 0,-8-1-464 0,-5 1 202 15,-16-1 134-15</inkml:trace>
  <inkml:trace contextRef="#ctx0" brushRef="#br0" timeOffset="128594">28858 14149 125 0,'-3'-3'215'0,"2"-2"-18"0,-4 4-25 16,5 1-12-16,0 0-23 0,0 0-11 0,0 0-16 15,-1 14-5-15,-2-6-13 0,6 1-7 0,-3 4-10 16,0 0-6-16,1 4-6 0,-2 2-7 0,-2 1-5 16,-2 5-9-16,1 1-5 0,0-2-2 0,-1 0-3 15,0 3-6-15,-1-3 1 0,2-5-3 0,-2-1 0 16,-1-1-6-16,3-5 4 0,-1-1-3 0,2-1 0 16,1-5-2-16,-2 1-1 0,2-3-2 0,-1-2-1 15,3-1-1-15,0 0 2 0,-8-14 0 0,6 3-4 16,-1-7-1-16,3-10 4 0,0-3-2 0,2-4 3 15,-1-10-3-15,1-6 6 0,4 0 5 0,-2 0 2 0,1-1 1 16,4 1 0-16,-1-2 5 0,5 1 0 16,3 7 18-16,-5 11-2 0,1 2 2 0,2 4-3 15,0 1-3-15,0 0-3 0,0 8-5 0,4-1-2 16,-4 6-5-16,2 2-4 0,-7 5-3 0,5 1 3 0,1-1-6 16,-3 6-5-16,1 0-2 0,-3 1-1 15,4 5 1-15,-5 0-5 0,0 4 4 0,0 1-3 16,-4 1 0-16,0 7-1 0,-2 9-2 0,-4-8 0 0,-1 6-1 15,0 1 0-15,-2-6-6 0,0-1-4 0,-1 1 0 16,1-4 0-16,-1-2-6 0,4-2-1 0,-2-2 4 16,3 0 1-16,0 1-2 0,0-5 0 15,3 2 4-15,-2 1 1 0,3 0 2 0,0-1-3 16,3 1 6-16,-3-1-6 0,5 0 1 0,-1 1 2 0,1 0-1 16,1 3 4-16,2-2-4 0,0 2 1 0,0 2 3 15,-1-3 0-15,0 3 1 0,-5-3-2 16,-1 0 2-16,-1 1-1 0,0 0 3 0,-4 4-1 0,-3 1 0 15,-3 0 2-15,-3 0 3 0,-6 3-1 0,-1 2-3 16,-3-3 3-16,1-2-3 0,-2 2 4 0,-5-2-4 16,6-1 0-16,-8-2-1 0,8-6 2 0,-1 3 2 15,2-7-1-15,3 4 1 0,2-3-2 0,2-3 3 16,1 1-1-16,3 1 3 0,0-3 1 0,2-1 1 16,0 2-2-16,5-2-3 0,0 0-2 0,0 0 1 15,0 0 2-15,0 0-5 0,15-8 3 0,-3 5-4 0,2-1 5 16,4 0 0-16,2 1 3 0,1 0-7 15,-1-1 3-15,1 1-1 0,0-4 0 0,-3 5-1 16,3-1 2-16,-5 1-2 0,2-3 4 0,-1-1-5 16,-1 1 1-16,0-1 1 0,-2-4 0 0,2 1-3 0,-3-4 8 15,-1 1-3-15,0 1 0 0,-3-5-3 16,0 0-1-16,0-7 2 0,-1 4 4 0,-3-7-7 16,4 2-1-16,-4-2 5 0,-4 9 1 0,6 2 8 0,-5-2 12 15,1 5 1-15,-2 2 12 0,2-1-1 0,-1 4-2 16,0 3-2-16,1-1-9 0,-3 2-10 15,0-1 3-15,0 4-4 0,0 0 2 0,0 0-3 16,7 15 0-16,-6-5 1 0,0 6-3 0,-1 3 1 0,0 1-4 16,2 6 4-16,-2 0-4 0,0 2 3 0,1-1-3 15,0-3-8-15,-1-3-8 0,3 3-2 0,-2-6-7 16,2-1-9-16,0-4-8 0,4-1 2 0,-1-1-1 16,1-5 4-16,2-2 3 0,1 0 5 0,0 0 1 15,3-5 3-15,1-5 5 0,2 0 0 0,2-5-1 16,0-3 2-16,-4 2 2 0,5-7 2 0,2-1 3 15,-2-2 0-15,-4-3-1 0,3 0 1 0,0 1 7 16,-5 3 2-16,-1 5 12 0,-1 0 8 0,-3 3 2 16,-1 4 0-16,-2-1-2 0,4 1-4 0,-6 3-4 15,1 2-4-15,-2 1-2 0,3 1 0 0,-1 2-4 16,-4 0 2-16,10 5 0 0,-5 5-1 0,-1-1-1 16,4 1 4-16,-3 3-7 0,4 3 2 0,-4 1-1 15,4 0 2-15,-1-1 0 0,2 3-1 0,-2-2-2 16,2-1-5-16,3-2 2 0,-2 0-9 0,3-1 1 0,-2 1-1 15,-2-7 3-15,4 0-4 0,-2-1 3 0,0-2-1 16,2-1 2-16,-1-2 0 0,1-2 4 16,0 1 0-16,0-5-2 0,-2 1 2 0,-1-2-2 15,5-1 3-15,-6-3-2 0,0 3 1 0,-1-3 1 16,0 0 1-16,0 1-2 0,-3-3 2 0,-2 4 3 16,0 0 0-16,0 0 6 0,-3 0-5 0,0 3 3 15,-1-3-7-15,-2 4-1 0,-3 0 4 0,0 3-1 0,-6 1-2 16,-1 0 0-16,-1 1 0 0,-5 5-1 0,1 1 0 15,-2 2 0-15,0 3 2 0,1-2-1 0,0 1-2 16,0 1-1-16,3-2 0 0,3 0-4 0,4 0-5 16,2-1-4-16,1-2-1 0,4 0-2 0,2 1-4 15,1-3-11-15,3-3 0 0,1 1 1 0,6 0 3 16,-2-5 2-16,6 1 2 0,1-4-2 0,0-3 4 16,-1-1 2-16,3-3 1 0,-1-1 2 0,0-6 5 15,4-2 2-15,-3-1-1 0,-2-5 2 0,-3-1 4 16,2 0 3-16,-2-3 4 0,-3-1 0 0,-2-2 6 15,1-2 9-15,-1 2 2 0,-3-1 7 16,-5 3 5-16,5 3 8 0,-4 0 10 0,-1 9 4 0,-1 2 7 16,3 7-3-16,-6 0-3 0,3 2-9 0,0 3 2 15,-1 1-16-15,-1 4 0 0,2 1-7 0,0 0 1 16,-7 12-2-16,3-2-4 0,0 8 1 0,-3 6 1 16,-1 5-4-16,4 2-1 0,-1 1-3 0,1 1 6 15,0 13-6-15,3-12 0 0,-1 3-1 0,0-3-1 16,2-1 0-16,2-1-2 0,0-3-1 0,3-2 1 15,4-3-7-15,-1-8-7 0,3 0 5 0,-2-3 1 16,5-3-12-16,3-2 2 0,-5-3 2 0,3-1 1 0,-2-4-1 16,5 0 3-16,-1-4 4 0,-4 1-3 0,4-7 4 15,-2 0-2-15,0-2-1 0,-2-2 2 16,4-7 0-16,-2 0-2 0,-2-2 2 0,-2-2 0 16,1-1 0-16,-4-1 0 0,-1 3 1 0,-4 5-1 0,-2 0 1 15,2 1 5-15,-3 4 1 0,-3 4 0 0,2-4-3 16,-2 6 0-16,3-1-2 0,-1 4-3 15,-2 1 3-15,2 1-8 0,1 3 7 0,0 0 3 16,-14 14-2-16,10-3-2 0,3 5 1 0,-3 7 3 0,0 5-2 16,3-1 1-16,-3 4 2 0,1 0 4 0,3 2-8 15,-2 0 1-15,1 0 1 0,1-1-2 0,1-3 1 16,1 2 2-16,0-3 0 0,3 2-5 16,-1-5 4-16,-3 1-2 0,4 3 0 0,-1-3-4 0,0-8-4 15,0 2 4-15,0-1-2 0,-2-2-5 0,-1-1 0 16,-1-3-1-16,-1-1 3 0,1-3 5 0,0 2-5 15,-2-3 0-15,-1-2 2 0,2 0 5 0,-2 0 0 16,-2-3 0-16,1-2 2 0,-2 2 2 0,-3-4-5 16,9 1 5-16,-13-3-1 0,6 1-1 0,-1-5-1 15,-2-2 4-15,3 3-1 0,-2-3-1 0,5 0 1 16,-3-3-3-16,4 2 1 0,3-2 1 0,0-4 4 16,2 0-3-16,6 1-1 0,-4-1 3 0,5 1-2 15,0-2-3-15,9-7 1 0,-4 6-1 0,0 2 2 16,7-5-2-16,-2 3-4 0,3-1 3 0,-3-7-5 15,1 8 3-15,1-3-2 0,-3 2 0 0,3-3-2 16,-2-2 1-16,2 2 1 0,-6 1-3 0,4-2 3 16,-6 2 1-16,0-5 2 0,1 3 1 0,-4 8-1 15,3-1 0-15,-7 1 4 0,1 4 6 0,-3 0 3 16,0 1 4-16,-3 4 1 0,0-2-4 0,-2 4-3 16,-2-1-2-16,-3 5-1 0,-1 0 4 0,-4 1-3 15,-1 4 2-15,-2 6-3 0,-2 1-2 0,-5 5 3 16,3 4-2-16,-1-1 1 0,6 5-1 0,-4-3 1 15,6 3 3-15,1-8-3 0,6 4 7 0,-2 4-12 16,5-7-1-16,2-1-10 0,3-1-7 0,1-1-6 0,2-1-13 16,0-2-12-16,6-2-7 0,-3 0-13 15,7-5-2-15,0-1 1 0,-4-1 0 0,6-1-5 16,4-4 15-16,-3-4 4 0,-1-1 11 0,7-4 7 0,-9 1-3 16,5-9 6-16,-2-1 12 0,-2-3 6 0,-3-4 1 15,-2 0 9-15,1-2 5 0,-1-1 1 16,1 0 5-16,-4-4 7 0,1-12 3 0,-4 12 7 15,-2-1 12-15,0-1 0 0,-1-10-1 0,-2 13 13 0,-1 1-1 16,-1-1 15-16,-1 7 5 0,-2 0 9 0,0 9 5 16,1-3-7-16,-1 4-5 0,1 7 1 0,-1-1 4 15,1 3-13-15,2 2-4 0,-1 0 2 0,1 1-18 16,0 4-7-16,0 0 7 0,0 0-10 0,0 0-6 16,-6 18 4-16,6-6-4 0,-1 5-2 0,0 8-1 15,0 4 0-15,-1-2-1 0,2 3 5 0,0 0-10 16,-1 0-3-16,0 2 0 0,1 0 4 0,0-2-4 15,0 1-2-15,1-1 0 0,2 0-3 0,-1 2-8 16,2-6-4-16,2-2-3 0,1-7-5 0,-1 2-6 16,2-6-3-16,-1-1 1 0,4-5 3 15,4 3 1-15,-2-6-1 0,0-1 9 0,4-3-1 0,1-1 1 16,-2-3 4-16,0-4 0 0,2-1 1 0,-1-4-1 16,3-5 3-16,1-2 1 0,-3 1 0 0,-1-6 0 15,-1 0 2-15,2 2 2 0,-3 1-3 0,-5 6 7 16,-1-4 3-16,0 6 7 0,-1-2 9 0,-4 5-7 15,-1 2 9-15,0 4 3 0,-2-1 0 0,1 0-7 0,0 3-6 16,-2 0-1-16,0 3 0 0,0 0-3 16,0 0-5-16,0 0 3 0,-4 14-1 0,0-3 2 15,3 1-2-15,-3 3-3 0,-1 1 3 0,0 2 0 16,1 1 1-16,-1 0-6 0,1 5 1 0,4-6-8 0,-2 0-7 16,0-1 0-16,4 0-7 0,0-5-9 15,-2 1-2-15,4-6 2 0,-1 3 2 0,1-5 3 0,3-1 3 16,-2 0 4-16,3-3 1 0,-2-1 2 15,3-1 4-15,-1-4-5 0,2-1 6 0,-1-1-3 0,4-5 2 16,-4-1 3-16,2-1 1 0,-2-2-2 0,-1 3 7 16,1-1 7-16,2 1 4 0,-4 1-4 15,-1 3 3-15,1-1 4 0,0 4-2 0,-3-1-3 16,1 1-2-16,0 3 0 0,-1-2-3 0,1 2-1 0,0 2 2 16,-5 1-1-16,11 1-2 0,-4 2 3 0,2 2-4 15,-3-2-1-15,2 3 2 0,1 2-1 0,0-1 2 16,-3 1 5-16,2 4-8 0,1 3 3 15,0-5-5-15,1 3 4 0,3-1-5 0,-3-4 3 0,4 2 0 16,3-3-2-16,-2-3 7 0,4 1-5 0,-6-4-3 16,6 1 4-16,-2-4-1 0,2 1 2 0,0-4 1 15,-1-2-2-15,-1 1-1 0,1-2-2 0,1-1 5 16,-1-3-3-16,-3 0 3 0,0-1 0 0,1-2 0 16,0-5-4-16,-3 4-1 0,-4-1-1 0,5-5 4 15,-7 6-2-15,0 1 10 0,-4 3 13 0,-2 0 4 16,-1 0-6-16,-4 1-1 0,3 0-2 0,-3 1 9 15,-1 2-3-15,-1 2 4 0,-1 3-8 0,-2 1 1 16,0 1 0-16,0 4-4 0,-3 0-8 0,-2 6 3 16,0 1 2-16,2 5 1 0,0 2-8 0,0 5-1 15,0 4 1-15,1 3 3 16,-1 1-4-16,3 0 0 0,-1 2 3 0,2-1-1 0,3 1-6 0,-1 1 4 16,-1 1-1-16,3-6-1 0,2 3 3 0,-2-1-5 15,-3-1 3-15,5-1 3 0,2 0-1 0,-1 1-5 16,1-4 3-16,0 1 6 0,0-2-9 0,-3 1 2 0,6-6-3 15,-7-4 0-15,5 2 3 0,2 0 6 0,-3-5-7 16,-3 0 2-16,3-2 9 0,3 1-16 16,-3-4 0-16,-3 0 0 0,2 0 2 0,-3 0-1 0,2-1 1 15,-2-3 3-15,-4 2 1 0,1 1-3 0,-4-3 1 16,1-3 2-16,-3 0 3 0,2-2-2 16,1-3-1-16,-1 1-1 0,3-1 1 0,0-2 2 0,0-2-4 15,4 0-1-15,2-2 2 0,0 0-2 0,2 2 0 16,4-3-1-16,3-4-1 0,3 3-1 0,4 0 8 15,-1 1-9-15,3 0-3 0,2 1-7 0,9-4-5 16,1 3-8-16,-2 2-5 0,2-3-11 0,1 2-7 16,1-1-9-16,-3 2-14 0,-1-1-22 0,-8 2-24 15,0 2-26-15,0-2-40 0,-4-1-42 0,-5 2-628 16,-4-3 285-16,0 3 190 0</inkml:trace>
  <inkml:trace contextRef="#ctx0" brushRef="#br0" timeOffset="128745.63">30643 13941 17 0,'3'-8'180'0,"4"-8"-51"0,4 1-43 0,5 2-35 16,7-5-17-16,2 4-13 0,1-4-27 0,-1 1-166 15,-1 0 58-15,-9 2 38 0</inkml:trace>
  <inkml:trace contextRef="#ctx0" brushRef="#br0" timeOffset="130765.2">31037 10306 1934 0,'-48'-38'9'0,"1"-3"16"16,1 4-12-16,-4 4-1 0,-1 2-1 0,-1-1 3 16,-3 4 0-16,4 2-5 0,-2 0 2 15,2 4-2-15,-1-2 6 0,6 4-1 0,-4-1 2 16,0 4 6-16,-2 0-3 0,-1 0 7 0,4 2-3 0,-3 3 2 15,1 0 1-15,0 1-2 0,-1 2-4 0,-1-4 0 16,-2 4 0-16,1-3 0 0,0 1-2 0,1 5 1 16,-2-3 11-16,2 2-4 0,-1 2 4 0,-2-1 3 15,2-1 1-15,-2 1-1 0,1 1 0 0,4 0-5 16,-3 0-1-16,3 1 0 0,12 2-4 0,-15-2 1 16,0 2 4-16,16 0-4 0,-3-1-1 0,-10 3-2 15,13-1 0-15,-1 1 3 0,0 1-1 0,2 2 0 16,-3-3 2-16,2 4-2 0,-15 2-1 0,16-2-2 15,-14 4 3-15,14-1-2 0,-13 3-1 0,0 7-3 16,13-9 0-16,-14 8 0 0,5 3-3 0,8-5 3 16,-9 4-8-16,1 3 1 0,11-5-1 0,-8 9-1 15,9-5 2-15,-9 6-2 0,11-6-2 0,1 1 1 16,-2 1-1-16,-7 5 0 0,10-4 7 0,0 2-12 16,-8 7-1-16,0 1 3 0,10-8 1 0,-8 9-3 0,0 4 2 15,0-1-2-15,4 4 3 0,8-12 2 16,-10 6-5-16,2 1 2 0,3 4-3 0,-1-4-1 15,8-4 0-15,-7 6 4 0,-1-1-2 0,2 5 2 0,3-3-1 16,-1 1 1-16,7-9-2 0,-3 10-2 0,1 3 3 16,5-15-1-16,2 5 1 0,1-2-3 0,-2 13 2 15,2-11-1-15,4 1 1 0,-3 11-1 16,1-13-3-16,2 2 8 0,-3 10-6 0,5-8 2 0,0-3 0 16,-5 15 1-16,3-2 2 0,1 3 4 0,-1 0-4 15,-1 2 2-15,3 0-1 0,-2 0 0 16,1 2 1-16,-1 1 2 0,5 0 0 0,-5-1 0 15,-1 1 0-15,5-1 2 0,1-1-5 0,-4 2 3 0,3-3 4 16,1 3-1-16,3-4 0 0,-5 6 3 0,3-1 1 16,-1-1-2-16,4 5 2 0,-1-2 5 0,-3-2-7 15,4-1-1-15,-4 1 5 0,4 2-4 0,-1-4 1 16,-1 1-4-16,2-4 3 0,0 3-2 0,2 1 4 16,2 0-1-16,-3 2-6 0,1-3 1 0,4 0-1 15,-2 3 1-15,2-6-2 0,2 1 0 0,1 0-4 16,0 0 2-16,2-5-2 0,0 3 2 0,4-3 0 15,-2-1 0-15,4 0-3 0,0 2 1 0,2-3 1 16,1 1 0-16,1-2 0 0,2 3 0 0,1-3 3 16,-2 1-2-16,4-1-3 0,-3-2 5 0,6-1-4 15,-1 0-1-15,0-2 1 0,0-1-1 0,7 0 1 16,-6 0-4-16,-3-10 1 0,8 9 1 0,0 1-1 16,0-2 0-16,3 3 0 0,-2 0 4 0,0 2-1 15,0-3 0-15,1-1-2 0,-2 3-2 0,2-2 3 16,6 2 3-16,-7-3-8 0,0 1 5 0,5-1 6 15,0-3-7-15,-2 2-3 0,4-4 4 0,0 3-5 16,1-6 4-16,4 1 0 0,0-2 3 0,0-1-1 16,3 0-3-16,1-2 0 0,4-4 3 0,0 3-3 15,-1-2-1-15,1 0-2 0,2-1 5 0,-2-1 3 0,1-1-3 16,1 1-7-16,-1-4 4 0,0 5-1 0,0-2 11 16,1-3-7-16,0-2 1 0,3 1-12 15,-1 2-7-15,0-5 5 0,2 2 4 0,-2 1-3 16,0-5 6-16,1 0-3 0,1 1 1 0,-2 0 0 0,-5-1-3 15,8 1 3-15,-2-3 2 0,0 0 1 0,0 1-2 16,-1-2-1-16,1-2 5 0,-1 3-1 0,-2-5-1 16,-2 3 1-16,-4-4-2 0,-16 0 6 0,-4-2-4 15,-10 1 4-15,-3-2 2 0,-5 1 2 0,1-4 10 16,-5 0 10-16,-1 1-3 0,2-5 0 0,-4-1-2 16,3 0 10-16,1-4-13 0,-1-2-5 0,2 0-2 15,1-3 1-15,4-3 5 0,3-3-6 0,3 1-4 16,3-3-2-16,12-8 1 0,0 2 15 0,7 3-18 15,-1-3 5-15,3 3-3 0,7-5 2 16,3 5-2-16,-1 0-7 0,0 0 2 0,-2 0-2 0,2-2 11 16,-2 3-11-16,-1-2-1 0,-5 1 1 0,-2-2-1 15,-1 2-1-15,-5 0-1 0,-8 6 5 0,5-9-1 16,-7 9 2-16,14-10-3 0,-15 10 4 0,13-8-2 16,0-3 3-16,4 2 0 0,-3 0 2 0,2-1-10 15,-1 1 5-15,4 0 5 0,3-3-4 0,0 5 9 16,0-4-12-16,-4 0 2 0,4 0-1 0,-3-2-1 15,4-1-1-15,-4-1 3 0,-6 0-4 0,4 0-3 16,2 0 1-16,-3-4 4 0,-3-3-2 0,0 4 36 16,-4 3-4-16,-3-8-8 0,-2 0-2 0,2 5-6 15,-3 0 6-15,-6-1-4 0,3-1-6 0,-3 2 7 16,-6 9-4-16,-2-2 3 0,3-9-3 0,2-1 1 16,-4-2-4-16,1 3 0 0,-2-1 1 0,-3-2-1 15,-4 0 3-15,0 2-9 0,1-4-1 0,-4 1-4 16,3-2 7-16,-5 0-1 0,-1-3-4 0,-4 2 1 15,0-3 2-15,-2 5 0 0,0-5-3 0,0 4 3 16,-1-2-3-16,-7 0 1 0,3-1-3 0,-3-2 3 16,0-2 4-16,-4 3-6 0,-2-5-3 0,0 3-2 15,-3-2 8-15,1 0-2 0,-1 4 0 0,0 0 8 0,-2-1 3 16,-2 4-9-16,-1-4-1 0,-3 3 4 0,2 1-3 16,-2 1 2-16,0-4 0 0,-1 5 0 15,-4 2 2-15,-4-4 9 0,2 8-6 0,2-5 7 16,-4 4 0-16,-1-3-2 0,-3 6 2 0,0 1-2 0,0 4 13 15,-2-4-12-15,-4 0-14 0,2 3 6 16,-2 0 8-16,-3-1-6 0,0-2 2 0,-1 0 14 0,5 2-16 16,-2 2-3-16,2-4-4 0,-2 4 10 0,1-2-2 15,-4-1-3-15,4 3-1 0,0 1-5 0,0-6 17 16,4-1-8-16,0 6 3 0,-3-1 4 0,3-2 3 16,0 4 1-16,-3-2 11 0,-3 4-2 0,2 1 3 15,0-2-3-15,1 1 2 0,-5 2 6 16,1 1 0-16,5-1-3 0,0 2 5 0,-2 2-6 0,14 4 18 15,-19-5-16-15,6 1 0 0,2 1-6 0,1-1-3 16,7 6-4-16,3 1 3 0,-2-1-3 0,-9-3-8 16,9 5-2-16,2-1 1 0,0 0 2 0,-1 0-2 15,1-1-4-15,2 2-2 0,-1 0-1 0,0-1-2 16,-1 2-11-16,0 2-20 0,2-2-43 0,-1 3-29 16,0 2-57-16,-2-1-60 0,-3 2-74 0,-1-2-81 15,-15 1-970-15,1-5 447 0,0-3 298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20:43.5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9597 4105 1 0,'-4'-20'157'0,"1"2"-3"16,0 2 1-16,0 3 8 0,1 3 8 0,2-2 2 15,-4 6-6-15,4-1-9 0,0 0-17 0,-2 3-13 16,0 1-14-16,2 3-15 0,-1-5-11 0,1 5-10 16,0 0 1-16,8 20-2 0,-2 6 4 0,0 10-3 15,2 11-9-15,0 6-1 0,-3 5-9 0,0-3-3 16,-2 3-5-16,0 2-3 0,0-4-6 0,-2 3-3 16,1-4-3-16,-2-1-4 0,0-4-1 15,1-3-4-15,-1-12 1 0,-1-2-7 0,1 2 0 0,0-4-3 16,0-2 0-16,0-4-2 0,-2-8-4 0,1-4 4 15,0-4 4-15,1 0 19 0,0-2 21 0,-2-4 2 16,1 0 1-16,1-3-7 0,0 0-5 0,-18-22-8 16,9 2-1-16,-1-7-10 0,-9-21-1 0,2-1-6 15,-2-6-1-15,0-27-4 0,2-3-1 0,2 5-3 16,6-6-8-16,0 3 1 0,8-5-2 0,2 3 2 16,4 24-3-16,4 4-2 0,3 0 1 0,0 2-3 15,6 6-1-15,-2-1-5 0,-2 18 13 0,-3 3-9 16,3 1-5-16,-1 5 5 0,2 2-2 0,1-3-1 15,-6 10 0-15,4 0 6 0,-1-1-9 0,1 2 1 16,1 2 3-16,-1-1-1 0,3 2 3 0,-2 1 20 16,3-1 0-16,-4 9-3 0,3-5-5 0,1 1-1 15,0 4-1-15,-1 1-1 0,0 4 5 0,1-2-11 16,0 5 0-16,-7-4 2 0,3 6-6 0,-1-2-2 16,-4 0 1-16,0 4-3 0,-3 3 6 0,1 3 0 15,-6 9-1-15,-1-1-2 0,-5 6 4 0,-5 2 1 16,0 1 1-16,-2-3-2 0,-1-1 1 0,0 2-2 15,0-4 3-15,0 1-2 0,0-4-1 0,-2-2 0 0,-1-1 2 16,1 0 3-16,-3 1-1 0,6-9-5 16,-8 5 2-16,7-4 0 0,-6 4 2 0,6-7-4 15,-2-2-2-15,6-2-26 0,-3-1-19 0,2 1-36 16,0-2-48-16,1-1-46 0,3-1-59 0,2-1-49 16,0-3-639-16,4 0 308 0,0 0 204 0</inkml:trace>
  <inkml:trace contextRef="#ctx0" brushRef="#br0" timeOffset="617.97">10338 3820 157 0,'4'4'197'0,"0"4"-19"15,-1 5-10-15,-1 4-13 0,2 10-5 0,0 2 2 0,-3 8 1 16,3 9-5-16,-3 4-3 0,4 1-8 0,-2-2-11 15,-3 5-8-15,5-1-11 0,-4 0-11 16,3 7-8-16,0-6-8 0,4 4-5 0,-1-3-10 16,1-1-2-16,-3-4-7 0,2-13-8 0,0 8-2 15,-2-13-9-15,-1-4 2 0,3-3 0 0,-5-8-8 0,2 2-4 16,-4-9-2-16,4-1 5 0,-2-2 1 0,1-3 22 16,-6-2-2-16,3-2-3 0,0 0-5 15,-6-20-5-15,-2-4-8 0,0-8 0 0,-5-16-6 16,1-9-4-16,-3-26 10 0,2-1-12 0,1 1-4 0,6-2-2 15,1-1-1-15,2 0 4 0,6 27-8 0,-2-24-6 16,3 31 3-16,5 1 1 0,0 4-2 0,4 3-2 16,-2 13 2-16,2 2-1 0,2 0 0 0,1 7-1 15,1-3-2-15,5 7 1 0,0 1-4 0,2 5 2 16,-5 3-3-16,3 3 4 0,0 1-2 0,-2 5-2 16,3 2-2-16,-5 5 4 0,0 1 2 0,-1 5-3 15,-1 7 2-15,-4 7 2 0,-2 2 0 0,-4 0 0 16,-4 6-1-16,-5 11-5 0,0-12-4 0,1-3-4 15,-3-1-1-15,0-4 0 0,1-6-1 0,0-2 3 16,3-9 0-16,0 2 2 0,-1-5-1 0,2 2 0 16,2-3-1-16,-1 2 2 0,3-3 4 0,0-1-1 15,1 3-1-15,1-2 1 0,3-1 3 0,1 1-3 16,2-1 6-16,-1 1-6 0,-1 1 0 0,4 0 2 16,3 3 2-16,-4-3 3 0,-3 2-2 0,-1 0 0 15,1-1 1-15,-2 2 6 0,1 2 20 0,1 5-5 16,-7-6 9-16,0 8-2 0,-5 3 4 0,-4 6 2 15,-3 1-3-15,-3 3 1 0,-3-3-1 0,-6 5-4 16,-7 9-1-16,-1 2-1 0,-3-1-2 0,-3 0-7 16,-3-1 0-16,6 0-1 0,1-3 0 0,9-8-15 15,2-6-23-15,0 0-19 0,9-7-39 0,1-3-49 16,7-6-26-16,1-1-17 0,6-7-37 0,-4 0-694 16,23-15 302-16,0-11 200 0</inkml:trace>
  <inkml:trace contextRef="#ctx0" brushRef="#br0" timeOffset="840.06">11301 3577 131 0,'0'0'212'16,"1"15"-18"-16,-1 2-8 0,0 8-8 0,-4 2-4 16,3 8-7-16,0 1-2 0,-6 13-10 0,6-1-10 15,-3 3-11-15,4-1-13 0,-1 1-10 0,-2 1-7 16,-2 3-13-16,5-3-9 0,0 3-1 0,4-2-14 15,-4-6-11-15,6 0-6 0,2-1-28 0,-3-11-28 16,9-2-43-16,-2-1-47 0,4-2-54 0,2-2-54 16,3-6-503-16,1-5 235 0,-1-10 158 0</inkml:trace>
  <inkml:trace contextRef="#ctx0" brushRef="#br0" timeOffset="1032.54">11666 3710 178 0,'-5'-10'324'16,"2"3"-37"-16,2 1-32 0,-1-1-24 0,5 1-25 15,5-1-20-15,10-4-17 0,9-2-15 0,3 1-13 16,8-1-12-16,15 0-7 0,2 0-14 0,2 1-16 16,3 2-11-16,0-2-8 0,-3 2-24 0,-2 5-33 15,0-1-41-15,-15 3-60 0,0 0-75 0,-4 2-64 16,-8 1-545-16,-11 0 255 0,-3 1 172 0</inkml:trace>
  <inkml:trace contextRef="#ctx0" brushRef="#br0" timeOffset="1200.15">12131 3631 5 0,'-10'4'266'0,"1"2"-28"0,1 3-24 0,-3 7-21 16,-2 10-10-16,1 4 6 0,1 4-12 0,0 15 5 15,2-4-10-15,1 6-9 0,4 1-6 0,5-4-7 16,-1 2-6-16,2-1-10 0,3 0-12 0,0-1-9 15,-1-1-15-15,-2-11-3 0,3 14-13 16,-2-1-8-16,2 0-22 0,0-2-35 0,1 2-67 0,-3 0-87 16,-2-2-103-16,1-10-691 0,-5-6 309 0,3-2 208 15</inkml:trace>
  <inkml:trace contextRef="#ctx0" brushRef="#br0" timeOffset="1715.26">16550 3199 119 0,'0'-4'234'0,"1"1"-27"15,-1 3-21-15,0 0-17 0,0 0-3 0,0 19 10 16,-5 7 0-16,-1 0 0 0,-6 10-4 0,1 12-7 16,-2 1-3-16,-1 0-18 0,1 1-14 0,3 0-9 15,-2 2-14-15,2 1-6 0,0 1-8 0,4-2-11 16,3-8-9-16,0 9-6 0,6 0-9 0,-3-4-11 15,3 0-22-15,3 1-32 0,5-2-50 0,-3-16-64 16,7 0-68-16,2-1-56 0,-3-4-602 0,4-8 283 16,0-7 188-16</inkml:trace>
  <inkml:trace contextRef="#ctx0" brushRef="#br0" timeOffset="2050.17">17156 3445 231 0,'2'-6'260'0,"-2"2"-31"0,2 1-26 16,-2 3-21-16,0 0-21 0,0 0-16 0,0 0 5 15,2 22-11-15,-2-8-15 0,0 5-3 0,-1 7-5 16,0 3-11-16,-3 4-8 0,4-2-8 0,0 1-12 0,2 3-6 16,2 1-4-16,5 0-8 0,0-3-4 15,1 0-5-15,3-7-6 0,1 0-4 0,4-1-3 16,0-8-1-16,0-5 1 0,1-4-6 0,0 0 0 0,0-6-2 15,3-2 0-15,4-8 0 0,0-3 3 16,0-4-3-16,-1-8 0 0,0-6 0 0,3-9-4 16,-4-2 3-16,-1-4-6 0,-10-3-2 0,-4-2-5 15,-4-2-1-15,-4-1 1 0,-6 1 6 0,0 4-3 0,-12-2 0 16,3 17-3-16,-10-8-1 0,-5 13-3 0,-16-1-2 16,-5 8-3-16,0 3-1 0,13 12-2 15,-4 3-3-15,3 2-17 0,5 4-27 0,1 8-33 16,10 1-19-16,3 6-38 0,7 3-39 0,12 4-47 15,4 5-677-15,4-2 299 0,6 0 198 0</inkml:trace>
  <inkml:trace contextRef="#ctx0" brushRef="#br0" timeOffset="2400.36">18064 3205 160 0,'2'-2'237'15,"-2"2"-22"-15,0 0-14 0,0 0-14 0,-11 19-10 0,5-4-2 16,-7 8-4-16,4 6-8 0,-5 3-14 16,1 4-13-16,-2 10-6 0,3 0-18 0,6 3-11 0,2-2-12 15,2-3-3-15,4 2-8 0,-2-11-10 0,9-2-2 16,4 1-8-16,2-7-7 0,3-3 1 0,0-6-8 16,5-2-1-16,-4-8-5 0,0-1-1 0,3-6-5 15,6-2 0-15,0-5-1 0,-1-3-2 0,-1-4-2 16,-2-4-4-16,3-8 2 0,-3-3-2 0,6-10-5 15,-11 7 0-15,1-18-2 0,-5 3 1 0,-3-9-5 16,-3-2-1-16,-3-1 2 0,-6 1-8 0,-1 1 5 16,-8 6-6-16,-4 5 7 0,1 13 3 0,-4 6-4 15,-2 3-2-15,6 8-3 0,-4 2-6 0,3 1-2 16,4 6-21-16,-2 3-15 0,2 5-13 0,3 3-19 16,-2 5-19-16,2 5-38 0,3 4-38 0,6 7-31 15,3 5-49-15,2-4-555 0,6 0 267 0,4-3 178 16</inkml:trace>
  <inkml:trace contextRef="#ctx0" brushRef="#br0" timeOffset="2715.83">18965 3041 154 0,'0'-3'231'0,"0"3"-24"0,0 0-20 0,0 0-12 15,-15 20-10-15,6-2-1 0,-4 5-3 0,-1 5-1 16,-2 4-10-16,-5 9-13 0,2 3-12 0,3 6-13 15,1-6-9-15,2 2-9 0,9-10-10 0,3-2-9 16,1-3-5-16,1 1-9 0,7-4-4 0,1-1-4 16,6-6-11-16,3-1 4 0,4-1-2 0,-3-10-7 15,9 0-3-15,3 0 0 0,3-11-6 0,0-2-1 16,0-4-3-16,1-4-2 0,1-3-3 0,8-7 0 16,-3-8 0-16,-2-4-1 0,-4 0-6 0,-9-5-2 15,2-7-6-15,0 0 3 0,-8-2-6 0,-4 0-3 16,-6-1-3-16,-6 15-1 0,-6 0 0 0,-1 7-6 15,-9 3 1-15,-3 1-3 0,1 7-2 0,0 2-4 16,-4 5-17-16,1 6-19 0,-2 3-21 0,1 3-14 16,0 6-16-16,3 3-29 0,2 2-25 0,4 4-33 15,-1 9-547-15,1-1 247 0,8 0 164 0</inkml:trace>
  <inkml:trace contextRef="#ctx0" brushRef="#br0" timeOffset="3035.79">19935 3028 2133 0,'14'-10'103'0,"-1"2"-8"0,-4 2-30 16,-4 0-37-16,0 2-11 0,-5 4 1 0,0 0 1 15,0 12 16-15,-6 3 13 0,-5 9 15 0,-3 5 7 16,0 2 8-16,-9 10 4 0,0 4 1 0,3 1 0 16,1 1-7-16,2-1-5 0,7-12-9 0,-2-2-6 15,3 4-2-15,7-5-11 0,1-1 1 0,3-3-3 16,2-2-5-16,5-8 2 0,1-4-1 0,5 1-3 15,3-4 2-15,1-4-2 0,12-2 3 0,-4-7 9 16,1-1-5-16,4-5 9 0,-3-2-1 0,5-8-1 16,-4 1-6-16,7-17 2 0,-10 8-2 0,5-13 7 15,-4-3 8-15,-11-2 0 0,-4-1 10 0,-6-5 3 16,-4-4-8-16,-8 3 5 0,-7 0-19 0,-7 8-5 16,-4-1 1-16,-4 19-15 0,-12-5 2 0,7 12-10 0,-21-1-17 15,-3 4-38-15,6 6-55 0,-3 6-33 16,0 3-69-16,4 6-89 0,-3 7-68 0,-3 9-874 15,4 7 406-15,-4 4 272 0</inkml:trace>
  <inkml:trace contextRef="#ctx0" brushRef="#br0" timeOffset="3650.57">7462 6711 46 0,'-13'-2'204'0,"4"-1"-21"0,3 2-14 16,-2 1-20-16,2-1-16 0,6 1-14 0,-9 0-18 15,9 0-6-15,0 0-13 0,0 0 12 0,0 0-11 16,10 9 16-16,4-6-1 0,7 1 0 0,7 0-13 16,2-3 5-16,7 2-5 0,15-7-10 0,1 2-5 15,6-3-7-15,-3 1-5 0,6-3-3 0,-2 1-11 16,-3-3-18-16,-1 2-28 0,-1-1-48 0,-2 2-37 16,-1-3-36-16,-1 1-46 0,-1 0-490 0,-13 3 221 15,1-3 146-15</inkml:trace>
  <inkml:trace contextRef="#ctx0" brushRef="#br0" timeOffset="4565.42">9002 6261 230 0,'2'-1'309'16,"-2"1"-34"-16,0 0-28 0,0 0-22 0,-24 6-26 0,2 8-19 15,-4 1-18-15,-9 2-13 0,-11 7-14 16,-4-2-8-16,-6 2-11 0,5-5-8 0,1-4-2 15,11-1-5-15,1-6-3 0,1-1-9 0,4-2-10 0,0-1-4 16,1-4-6-16,1-2 0 0,4 0-10 0,7-3-8 16,5 1 0-16,-1-6-4 0,5 1-4 15,3-5-7-15,3-2-7 0,4-2-2 0,8-7-3 16,2-3-2-16,8 2-3 0,5 0-4 0,3 3-2 16,3-3-1-16,3 6-2 0,1 1 0 0,5 3 0 0,-2 4-4 15,3 0-1-15,0 4 1 0,13 8-3 0,-12 3 0 16,-2 4 1-16,1 3 1 0,8 11 4 0,-4 5-5 15,-1 5 5-15,-8 4 2 0,-1 6-4 0,-2 2-3 16,-6 2 4-16,-4 3-1 0,-1 3-1 0,-3-3 0 16,-2 2 3-16,-4-2 0 0,-2 1-5 0,-7-1 3 15,4-11 3-15,-5-4-2 0,0-1-3 0,0-5 6 16,0-6-8-16,-2-5 0 0,-1-2 7 0,3-3-3 16,0-3 0-16,-1-1 17 0,1-4 21 0,0 0 0 15,0-3-8-15,0 0-3 0,-9-10 0 0,5-7-3 16,0-3-3-16,4-9-3 0,-4-7 3 0,3-15-14 15,9-1 0-15,-2-3 3 0,11 3-3 0,-2 5-6 16,3 13 1-16,-1 3 5 0,2 2 3 16,0 8-12-16,1 1-1 0,-2 6 7 0,5-1-14 0,3 7 8 15,2 1-6-15,-1 5-1 0,-4 4 1 0,5 1-3 0,0 6 5 16,-3 3-2-16,0 1 4 0,-6 5-3 16,1 2-2-16,-3 0-2 0,-3 4 8 0,-5-7-3 0,0 10 6 15,-1 1-9-15,-6-3 4 0,1 1 5 16,-2-7-6-16,-1-2 0 0,0 0-6 0,0-4 0 0,0-4 4 15,0 1-1-15,0-4-1 0,3-1 9 0,-3-1-3 16,0-4-5-16,0 0-1 0,0 0 1 0,-3-15-2 16,6 2-5-16,0-13-5 0,0-2 5 0,3-6-4 15,6-12-2-15,-2 10 2 0,5-9 1 0,-4 15 4 16,0 1-3-16,1 2 7 0,-5 9-3 0,2 4-8 16,-1 4 4-16,-2 4 2 0,2 0 0 0,-2 4 2 15,2 2-2-15,2 1 3 0,3 7 7 0,-4 0-7 16,5 5 2-16,2 10-3 0,-1-1-1 0,-2 4-1 15,-1 3 6-15,1 0 0 0,0-1-5 0,0 1 5 16,-2 0-11-16,3-1-4 0,-5-6-1 0,1-5 0 16,3-1 2-16,-4-8 0 0,0 2 1 0,1-3 4 15,-1-3 2-15,-1-2 3 0,6-3-2 0,-4-2 5 16,8-7 0-16,1-9 5 0,0-2-2 0,0-6 5 16,-2-5 3-16,2-11 10 0,-2-7-3 0,-2-4 3 15,-4-4-2-15,0 0 1 0,-1-28 0 0,-6 29 7 16,1-4 15-16,-1 3 12 0,-4 5 12 0,0 20 28 0,-1 0 20 15,-2 5 20-15,-1 10 1 0,3 3-7 16,1 4-16-16,-1 5-16 0,-2 0-12 0,2 4-11 16,1 2-1-16,0 0-16 0,-8 22 4 0,3 2-10 0,0 9-7 15,0 16-5-15,1 7-5 0,0 2 3 0,2 1-2 16,2 25-2-16,2-27-5 0,2 3-3 16,0 0 3-16,5-2-7 0,5-3-5 0,-1-4-1 15,2 2-20-15,3-7-20 0,5 0-61 0,-4-14-38 0,12 6-38 16,-6-14-41-16,2-2-49 0,5-6-75 0,1-5-73 15,0-10-921-15,-1-5 442 0,-3-11 294 0</inkml:trace>
  <inkml:trace contextRef="#ctx0" brushRef="#br0" timeOffset="4701.09">10143 6319 4598 0,'-32'-15'203'0,"5"2"-71"0,10 3-34 15,1 2-41-15,7 1-26 0,4 1-11 0,5-1-1 16,10-3-8-16,17-8 4 0,9 0 1 0,20-3-9 15,32-17 3-15,-4 3-22 0,2 4-16 0,-23 12-36 16,26-8-63-16,-27 12-65 0,-5 1-84 0,6-3-91 16,-5 2-1018-16,1 0 463 0,-12-2 306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21:11.4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17912 5199 108 0,'1'-5'180'0,"1"0"-4"0,-1 1-1 15,0 3-6-15,-1 1-6 0,0-7-9 0,0 3-13 16,0 4-13-16,0 0-13 0,0 0-13 0,0 0-13 16,0 0-3-16,-13 9-9 0,2-1-4 0,-2 6-5 15,-6 6-10-15,0-3-6 0,-3 3-2 0,3 7-4 16,2-3-7-16,1 0-2 0,4-7-5 0,3 1-4 15,-1-2-1-15,5 0 0 0,-1 0-9 0,4-5-1 0,2 2 4 16,0-1-5-16,4 0-3 0,0 0 1 0,1 5-2 16,0-7-1-16,9 4-1 0,-1-1 0 15,1-1 0-15,0 0 0 0,7 1-1 0,-2-3 1 16,4 5-4-16,0-2 2 0,2-1-4 0,-4-5 1 0,3 5 0 16,-6-5-1-16,-4 0-1 0,4 3 3 15,-8-5-3-15,4 2-2 0,-5-1 2 0,1 0-1 16,-1-1-1-16,-4 0 2 0,-1-2 3 0,1 1 11 0,-2 1 9 15,-2 0 10-15,1-2 19 0,-4 4 3 0,0-2 12 16,-5 2 0-16,-2 0-2 0,-6 3-6 0,-7 4-6 16,-2 0-3-16,-7 1-5 0,-1-3-8 15,-1 0-1-15,-3 0-5 0,1-1-1 0,0 0-7 0,3 0-16 16,5-5-13-16,9-1-14 0,3 1-24 0,3-4-29 16,4 0-38-16,3-4-46 0,2-1-38 0,6-4-53 15,5-10-627-15,10-5 292 0,5-9 192 0</inkml:trace>
  <inkml:trace contextRef="#ctx0" brushRef="#br0" timeOffset="450.11">18040 5368 172 0,'-4'-5'233'0,"4"1"-20"0,-1-1-11 0,1 2-12 16,0 3-8-16,-1-5-14 0,1 5-16 0,0-7-21 15,0 7-9-15,0 0-13 0,2-3-14 0,-2 3-8 16,13-2-9-16,-3-1-8 0,10-1-7 0,7-1-5 15,4 3-9-15,2-1-4 0,-1-1-4 0,0 3-4 16,0 1 0-16,-4 1-9 0,-1 0 0 0,-5 3-4 16,3 2-6-16,-3-1 1 0,-7 2-1 0,3 1-3 0,-2 1-2 15,-2 4-1-15,-3-4 2 0,1 7-1 16,-3 0 1-16,-3 1 3 0,0 1 3 0,1 2-3 16,-3-1 0-16,-2 2-2 0,1 2 4 0,-2 2-5 15,3 0-1-15,-3-7-2 0,0 1 1 0,5-2 1 0,-3 3 0 16,4-3-4-16,-1-2 3 0,0 1-1 0,2-4 0 15,0-2-1-15,7 0 0 0,0-1 0 16,2 0 3-16,2-3-3 0,-1-5 1 0,-4 2-1 16,4-7-1-16,1-2 4 0,-1 0 5 0,0-6-8 0,4-5 3 15,-2 0 5-15,-2-7-5 0,-4-1 7 0,-1 0-6 16,-1-5 3-16,0 0-2 0,-7 0 5 0,2 0-5 16,-6-1 3-16,-1 2 12 0,-4 0 2 15,-4 2 18-15,-1 3-1 0,-1 7-6 0,0 2-6 0,-6 3-7 16,-6-3-1-16,3 4-8 0,0 8-2 0,3-2-3 15,2 1-3-15,1 3-6 0,-1 2-9 0,4 3-19 16,0 4-23-16,-3 4-25 0,8 2-29 0,1 3-41 16,4 1-35-16,8 1-41 0,7 5-58 0,1-5-595 15,8-2 290-15,4-5 192 0</inkml:trace>
  <inkml:trace contextRef="#ctx0" brushRef="#br0" timeOffset="790.55">19365 5207 2002 0,'0'-6'140'0,"-1"1"-65"16,-2 0-22-16,1 0-28 0,-2 3-4 0,4 2-12 15,-10-2-1-15,10 2-3 0,-16 8 2 0,2 1 7 16,0 3 0-16,0 2 1 0,-3 6 1 0,2 4 8 16,-2 0-5-16,2 5-1 0,4-2 0 0,0 4-1 15,4 1 1-15,3-1 0 0,1 3 2 0,3 0-6 16,6-4 1-16,2-1 2 0,5-2 0 0,4-3-4 15,3-4 2-15,3-4 0 0,0-3-3 0,5-3 1 16,-11-5 1-16,12-2 1 0,1-4-1 0,1-4 2 0,-1-3 0 16,1-6 5-16,-2-3-3 0,1-5-4 15,-2-3 3-15,6-10-3 0,1-1-2 0,-6-3-1 16,-6-4 0-16,1 3-5 0,-4-4 2 0,-9 12 2 16,-3 0 2-16,-4 1-1 0,-3 4 8 0,-6-1-1 0,-2 9-13 15,-8-3-1-15,-2 4-3 0,-7 4-2 0,-1 2-2 16,-2 9-5-16,-3 2-13 0,4 1-12 0,5 1-10 15,-6 12-30-15,3-1-28 0,6 1-35 0,0 7 2 16,9-3-29-16,0 7-26 0,8 5-502 0,2-3 231 16,8-8 154-16</inkml:trace>
  <inkml:trace contextRef="#ctx0" brushRef="#br0" timeOffset="1143.7">20213 5111 67 0,'3'-4'214'16,"1"4"-22"-16,-4 0-21 0,0 0-20 0,4 6 5 0,-6 2 8 16,-4 6-8-16,1 1-4 0,-3 9-10 0,-3 4-15 15,-1 3-6-15,-2 2-8 0,0 10-9 0,0 4-12 16,9-11-7-16,1 0-9 0,4-2-6 0,5 0-6 16,4-5-2-16,5-1-3 0,4-5-3 0,-5-7-3 15,9 1-3-15,-6-5 6 0,2-6-1 0,2-1 2 16,0-2 3-16,9-7 4 0,-1-5-2 0,4-3-2 15,-2-5-3-15,-1-2-1 0,-1-6-6 0,-2-1-2 16,2-16-6-16,-13 9-5 0,2-13-2 16,-7 0-3-16,-9 12-7 0,-6-14-2 0,-4 14 13 0,-7 1-22 15,-15-7-4-15,-6 7 3 0,-5 3-4 0,-11 9-8 16,-7 7-17-16,-5 6-6 0,-31 5-13 0,-1 11-19 16,4 1-12-16,-3 8-18 0,9 9-25 0,5 3-8 15,20-4-29-15,-25 14-22 0,8 3-16 0,25-7-27 16,-19 23-586-16,23-19 267 0,-16 17 176 0</inkml:trace>
  <inkml:trace contextRef="#ctx0" brushRef="#br0" timeOffset="1682.84">16135 6396 46 0,'-32'3'115'16,"6"1"-3"-16,3-3-12 0,3 1-7 0,3-2 1 15,-3 4-15-15,3-4 12 0,4 1 3 0,2-1-1 16,1 0 3-16,2 2-5 0,3-2 0 0,5 0-10 0,-12 1-4 16,7-1-10-16,5 0-6 0,-6 2-11 15,6-2-4-15,0 0-4 0,0 0-4 0,-7 0-6 16,7 0-1-16,0 0 5 0,0 0 12 0,15 9 0 0,-4-6-8 16,6 0 12-16,4 1 11 0,15 2 8 0,18-2 9 15,4-1 3-15,37 1-1 0,6-7 10 0,6-1-9 16,12-1-4-16,3-2 0 0,18-1-6 0,10-3 5 15,13 2-1-15,2 3 6 0,13 1-14 0,3-2 5 16,10 4-6-16,3 6-5 0,-1-2-7 0,1-1-4 16,-2 1 13-16,-1 5-7 0,-9-2 9 0,-6 0-2 15,-10 1 8-15,0-2 6 0,-9 0-3 0,-3 1 5 16,-11 3-5-16,-11-7-3 0,-6 5-3 0,-6-3-7 16,-7-1 5-16,-9-1-1 0,-1 0-8 0,-11 0 0 15,-30 2 0-15,-4 3 1 0,-4-5-4 0,-2 0 0 16,-18 0-11-16,3 0-1 0,-5-4 0 0,-2 6-8 15,-11-2-2-15,4 2 1 0,-5-2-10 16,-5 0 2-16,-2 0-8 0,0 0-24 0,-3 0-33 0,-1 0-48 16,0 0-68-16,-2 1-90 0,-5-1-108 0,5 2-1019 0,-5-2 457 15,0 0 306-15</inkml:trace>
  <inkml:trace contextRef="#ctx0" brushRef="#br0" timeOffset="2600.04">11680 8095 43 0,'1'-10'249'0,"2"0"-27"15,-2 0-24-15,2 3-22 0,-3 5-20 0,1-1-16 16,-1 3-9-16,0 0-14 0,8 13-4 0,-4 0-7 16,-2 5-3-16,-2 9-12 0,0 2-8 0,0 3-5 15,-2 3-8-15,-2 2-6 0,-3 9-3 0,2 0-4 16,0 5-9-16,-5-4-2 0,6-13-7 0,-1 0-4 16,-4-2-2-16,5 0-5 0,-1-3-2 0,0-5-2 15,1-5-2-15,-1-5 1 0,1-1-3 0,4-4-4 0,-2-1 17 16,0-5 15-16,1 1 3 0,-2-3-5 15,3-1-4-15,-7-8-6 0,2-9-2 0,0-8-6 16,0-8-6-16,-3-15-3 0,0-6 1 0,6-3-2 0,-1-25-3 16,3-3-1-16,0 25 2 0,8-23-2 15,-3 24 2-15,8-26 8 0,-4 31-2 0,2 3 1 16,3 5 7-16,-4 11 4 0,3 6-3 0,0-2-5 16,-3 6 0-16,-1 9-4 0,3 2-3 0,-2-2-3 15,0 8 1-15,-1 0-6 0,2 5 4 0,-3-3-8 0,0 4 2 16,-1 2-3-16,0-2 1 0,-1 3 0 0,-1 1 0 15,-1 4-2-15,1 1 2 0,0 2 2 0,-3 3 1 16,-1 8-2-16,-5 4-1 0,-1 5 0 0,-3 1-1 16,-6 14 2-16,4-7-12 0,-5 9-18 0,-3-2-24 15,1 4-32-15,3-14-30 0,5-2-34 0,2 2-24 16,5-1-31-16,1-5-40 0,-4-3-603 0,6-7 280 16,4-8 188-16</inkml:trace>
  <inkml:trace contextRef="#ctx0" brushRef="#br0" timeOffset="3151.72">12025 7861 168 0,'8'-8'185'0,"-1"0"-21"0,0 6-17 0,-2 0-15 15,1 4-9-15,3 0 6 0,0 6-7 0,-2-1 3 16,3 8 14-16,-4 2-5 0,3-1-8 16,-4 4-9-16,2 4-6 0,-5 2-7 0,2 2-4 0,-4 1-5 15,0 2-10-15,-4 0-8 0,-1 2-6 0,-3-2-8 16,2 2-6-16,-4 1-2 0,2-4-7 15,-1-2-1-15,1-1-6 0,0-9-5 0,1-2 0 16,3-7-5-16,1 0 3 0,-1-3 7 0,2 1 17 0,0-6-2 16,2-1-8-16,0 0-5 0,-8-9-2 0,6-3-6 15,-1-11-3-15,3-9-6 0,1-1 0 0,5-17-5 16,5-5-5-16,3-2 0 0,1 2 0 0,6-4-4 16,3 8 3-16,-1 0-7 0,0 3 1 0,8 6 1 15,-11 15-3-15,2 4-1 0,-2-1-1 0,2 6-1 16,-1-2 0-16,-1 4-2 0,-3 7 2 0,-6 5-4 15,1-1 0-15,-2 2-4 0,-4 2 4 0,3 2-2 16,-5 2 1-16,3 3 0 0,0 3 0 0,-2 6 1 16,-2 5 0-16,-1-3 2 0,-2 9-1 0,-1 0 3 15,-2 3-2-15,1-2-1 0,1-6-3 0,-2-5 0 0,3 1 3 16,0-7-2-16,4 2-2 0,-2-2-2 16,1 1 5-16,2-4-2 0,0 3-2 0,3-3 4 15,3 1-2-15,-2-1 0 0,8 0 0 0,-3 2 2 16,3-2-2-16,-1 1 5 0,2 0-4 0,-1-4 4 15,-1 1 0-15,-3 2-3 0,1-4 3 0,-2 0 3 0,-3 1 3 16,0 0 1-16,-3-1 5 0,-1-1 7 16,-1 2 12-16,0 0 12 0,-3 3 25 0,-2 1 2 0,-4 3 4 15,-6 6-1-15,-9 3 0 0,-4 4-19 0,-7 0-5 16,-6 10 2-16,-4-2-11 0,-5-1-4 0,0 5-2 16,-1-1-7-16,1-5-5 0,4 2-18 0,3-2-25 15,15-11-25-15,2 1-41 0,7-5-37 0,2-3-33 16,8-1-23-16,4-2-9 0,2-4-26 0,7-8-40 15,2 2-769-15,14-12 341 0,6-11 226 0</inkml:trace>
  <inkml:trace contextRef="#ctx0" brushRef="#br0" timeOffset="3309.3">12954 7737 1574 0,'29'-19'81'0,"1"1"-47"15,-3 3-7-15,-3 0-9 0,-5 2-7 0,7 3-7 16,-1 1 2-16,-3 3 0 0,2-3 1 0,-2 4-4 15,6 0 4-15,0-2 4 0,-1 1-5 0,0 2 4 16,-1 0-5-16,-5 2-2 0,2-1-8 0,4-1-13 16,-9 3-23-16,1-2-30 0,-6 3-39 0,2-2-414 15,-11 2 176-15,3 0 116 0</inkml:trace>
  <inkml:trace contextRef="#ctx0" brushRef="#br0" timeOffset="3466.81">13338 7567 119 0,'-11'3'226'0,"-4"5"-14"0,-3 3-13 0,-2 8-5 15,-1 5 2-15,-2 4-8 0,0 1-1 0,-1 11-5 0,5-6-10 16,-2 7-16-16,1 3-12 0,8-7-10 16,-2 7-13-16,3 4-10 0,3 0-14 0,0 0-9 15,7-2-5-15,2 3-28 0,2-1-47 0,5 3-64 0,1 4-68 16,6-2-75-16,0-1-632 0,3-1 277 0,-4-18 184 16</inkml:trace>
  <inkml:trace contextRef="#ctx0" brushRef="#br0" timeOffset="4018.72">17316 7258 183 0,'4'-5'243'0,"0"1"-5"16,-1-1-10-16,-2 1-11 0,0 0-10 0,-1 4-17 15,3-4-17-15,-3 4-8 0,0 0-18 0,0-4-11 16,0 4-14-16,0 0-14 0,0 0-10 0,-12 12-8 16,5 1-9-16,-5-1-7 0,1 5-7 0,-1 0-9 15,1 4-3-15,3-5-7 0,2 2-3 0,3 2-7 16,3-3-1-16,3 0 0 0,4 3-8 0,8 2-1 15,2-1-8-15,5-2 5 0,1-2-3 0,5 3-4 16,2-3 1-16,-1 0-2 0,0 1-3 0,-1-2 0 16,-3-3-3-16,-1 1-2 0,-5-2 1 0,-1-1 0 15,-4-2-1-15,3 1-3 0,-8-3-2 0,-2 0 3 16,2 1 2-16,-4 0 1 0,-5 4 2 0,-2-3 1 16,-4 3 1-16,-7 3-2 0,-9 4-1 0,-9 2-2 15,-13 7-10-15,-6-3-10 0,-4-2-30 0,-2 1-28 0,-2-2-45 16,2-1-59-16,4-11-63 0,-2 0-698 0,14-10 310 15,7-5 208-15</inkml:trace>
  <inkml:trace contextRef="#ctx0" brushRef="#br0" timeOffset="4388.85">17724 7331 61 0,'31'3'140'0,"-11"3"-13"0,6 1-4 0,-7 2 5 15,0 2-15-15,-1-1 11 0,-1 3-3 0,-3 3-4 16,-1-2 16-16,-2 3-6 0,-1 7-6 0,-1-1-12 16,-4 3-6-16,-1-8-8 0,-2 12-10 0,0-1-3 15,-2-2-12-15,0-1-8 0,1-9-1 0,-1 0-8 16,4-2-4-16,0-6-4 0,-3 1-2 0,4 0-2 16,-1-5-1-16,1 0-2 0,3-4 4 0,0-1 2 15,3-1 4-15,2-5-3 0,5-6-2 0,5-8-3 16,0 1 3-16,1-7-3 0,-1-4-3 0,-1 1 0 0,-3-1-2 15,5-15 1-15,-7 12 4 0,-4 0-3 16,-2-12 3-16,-3 14 7 0,-7 0 15 0,-2 4 0 16,-7-2-7-16,-1 4-7 0,-1 8-2 0,-12-2-12 0,-1 5-3 15,4 8-2-15,-8 0-11 0,-1 6 0 0,7 7-15 16,-5 2-24-16,-1 8-26 0,4 1-31 0,4 6-37 16,1 1-32-16,10 3-33 0,5 2-38 0,3 3-671 15,7-4 297-15,5-2 196 0</inkml:trace>
  <inkml:trace contextRef="#ctx0" brushRef="#br0" timeOffset="4682.14">18771 7306 133 0,'3'-3'276'16,"-1"2"-27"-16,-2 1-34 0,0 0-11 0,0 0-20 15,-14 13-15-15,2 0-14 0,0 2-14 0,-5 9-6 16,-2-1-5-16,-4 2-6 0,1 4-12 0,-1 1-10 0,0 10-13 15,4-10-5-15,7 3-9 0,3-4-6 16,4-1-9-16,5-2-6 0,4-8-2 0,5 0-6 16,4-2-3-16,7 0-1 0,7-3-2 0,0-5-7 15,1-4-4-15,1-3-2 0,3-3-4 0,0-4 1 0,-1-5-1 16,6-4-6-16,6-10 0 0,0 1 0 0,-11 2-3 16,6-12-3-16,-2 1-8 0,-3-6-2 15,-14 9-1-15,-1 0-7 0,-2-3-7 0,-6 0-3 0,-5 2-8 16,-5 1-17-16,-7-1-9 0,-9 5-5 0,-3 2-9 15,-6 6 9-15,-3 5-6 0,0 2-1 0,-3 2-24 16,1 9-14-16,3 4-20 0,8 1-29 0,1 2-22 16,1 3-539-16,3 2 237 0,8-2 158 0</inkml:trace>
  <inkml:trace contextRef="#ctx0" brushRef="#br0" timeOffset="4969.79">19536 7279 54 0,'5'3'196'16,"-1"1"-2"-16,-4 2 2 0,-1 4 4 0,-2 1 13 16,-7 4-1-16,-8 8-6 0,3-2-13 0,-2 5-12 15,-2 0-10-15,1 0-6 0,4 2-21 0,-1 1-10 16,2-3-9-16,3 1-15 0,2-2-10 0,4-6-8 0,3-1-8 16,2-1-5-16,4-5-10 0,1 0 1 0,5-1-9 15,7 0-2-15,-3-7 0 0,8-3-4 16,9-5-4-16,-1 0-3 0,0-4-5 0,1-3-4 0,0-5-1 15,1 1-2-15,-3-2-8 0,-1-7 0 0,-3 0-2 16,-1-4-5-16,-10-1-2 0,-1-3 0 0,-6-1-2 16,-6-4 3-16,-6 1-10 0,-7-7-11 0,-12 1-20 15,0 13-27-15,-17 0-32 0,-13 7-42 0,-13 8-36 16,-27 5-47-16,-7 9-61 0,-8 11-722 0,-6 1 328 16,-2 5 220-16</inkml:trace>
  <inkml:trace contextRef="#ctx0" brushRef="#br0" timeOffset="5466.48">8722 10343 39 0,'-37'8'149'0,"5"1"9"0,1-3 0 16,5 4-8-16,7-5-4 0,4-2-12 0,5 2-9 15,-1-3-13-15,4 1-8 0,3 1-5 16,3-3-2-16,1-1 1 0,10 5 6 0,8-2-1 0,10-3-4 15,8-2-14-15,20-3-7 0,0-1-6 0,4-4-8 16,3 0-4-16,4 1-9 0,23-7-8 0,-27 7-4 16,1-1-19-16,-2-2-20 0,-1 3-25 15,-4-3-28-15,-3 2-24 0,-16 2-32 0,0-1-31 0,-1-1-33 16,-5-2-431-16,0 0 202 0,-5-2 134 0</inkml:trace>
  <inkml:trace contextRef="#ctx0" brushRef="#br0" timeOffset="6138.54">9707 9817 216 0,'-2'-26'254'0,"-1"7"-15"0,-1 2 26 16,3 5 2-16,-1 4-13 0,0-1-21 0,0 2-22 0,0 2-27 16,1 1-19-16,1 4-18 0,0-3-18 15,0 3-12-15,0 0-4 0,-4 21-10 0,4 1 1 16,0 4-3-16,0 4-9 0,0 7-9 0,4 10-5 16,-1 4 0-16,1 2-7 0,-1 1-5 0,6-1-7 15,0 1-7-15,0 1-3 0,5-3 1 0,-1 2-6 16,2-4-8-16,5-3-2 0,1-1-5 0,3-5-1 15,-1-15-9-15,1-2 3 0,-2-4-3 0,5-3-5 0,1-7-4 16,3-2 1-16,1-6 0 0,0-7-7 0,-1 0-5 16,1-10-4-16,0-3-11 0,-2-4-2 0,12-13 5 15,-6-8-3-15,-4-3-3 0,-3 0 6 16,-4-5-3-16,-3 0 1 0,-5-3 0 0,-1 4 6 0,-5 2 1 16,-6 16 5-16,-2-2 8 0,-6 3 6 0,-2 4 1 15,-5 3 2-15,-3 7-3 0,-6 0-2 0,-7 3-3 16,-8 11 2-16,-3 1-5 0,-13 6-1 0,-5 8 4 15,4 6-5-15,0 4-1 0,5 4 5 0,15-6-3 16,3 1-4-16,5 4-1 0,5-3-3 0,8 2-5 16,4-4-9-16,4-2 3 0,7 2-1 0,1-3 0 15,8-4 3-15,2 0 2 0,11-1 4 0,4-3-5 16,2-3 8-16,3-5-5 0,2-1 3 0,-1-3-3 16,0-1 5-16,4-3 3 0,-4 3-8 0,-2-8 2 15,-3 5 4-15,-4-1-4 0,-8 3 6 0,-3 3-1 16,-5-1 4-16,-1 2-1 0,-5-2-1 0,1 0 1 15,-5 3 4-15,-2 0-3 0,0 0-3 0,0 0 0 16,-2 11-2-16,-5-3 2 0,-2 1-5 0,1 1 2 0,-2 5-11 16,1-1-17-16,0 1-8 0,3-4-12 15,1-1 0-15,1-3-6 0,4 2 5 0,-3-4 5 16,3 0 7-16,3-1 2 0,1 1 7 0,1-5 3 16,-5 0 5-16,15-11 3 0,2 0 2 0,6-6 4 15,0 0 6-15,2-4 4 0,1-2 4 0,2 1 7 0,-1 0 6 16,1 0 3-16,-1 3 9 0,0-2 6 0,0 4 1 15,-2 0 0-15,1 5 1 0,-7 5 1 0,0-1-5 16,3 3-2-16,-3 4-2 0,0-2-1 0,0 3-1 16,-6 3-2-16,6 3 0 0,-7 1 2 0,-2 1-5 15,0 0-1-15,-2 6 2 0,0 4-1 0,-5 1 0 16,-1 7-2-16,-4 1-4 0,2 4-4 0,-3 3-29 16,-1-2-32-16,-4 0-44 0,2-1-49 0,-3-2-46 15,7-4-46-15,1-5-696 0,1-5 313 0,1-7 208 16</inkml:trace>
  <inkml:trace contextRef="#ctx0" brushRef="#br0" timeOffset="6365.62">11193 9915 242 0,'2'-8'255'0,"0"0"-20"16,-2 2-15-16,0 3-18 0,-2 1-14 0,2 2 1 15,0 0 0-15,-17 14-1 0,5 3-4 0,-4 7-3 0,-1 6-16 16,1-1-12-16,-5 14-16 0,2 1-11 0,1 0-15 15,8-9-4-15,1-1-15 0,1 1-9 0,3-1-8 16,4-3-3-16,2 0-9 0,3-4-8 0,2-3-6 16,2-8-2-16,1-1-6 0,5-1-10 0,-1-4-9 15,5-2-15-15,-2-3-27 0,3-1-27 0,-2-4-45 16,1-1-60-16,-3-4-68 0,1-1-78 0,-6-9-662 16,-5-1 320-16,-5-2 212 0</inkml:trace>
  <inkml:trace contextRef="#ctx0" brushRef="#br0" timeOffset="6500.01">10005 10108 213 0,'-22'-7'372'15,"8"0"-44"-15,9 2-31 0,8-3-35 0,8-7-36 16,21 1-38-16,23-12-32 0,29-8-33 0,11-2-22 16,3 2-36-16,3 2-43 0,-2 2-61 0,4-2-76 15,3 2-74-15,3 1-481 0,-7-1 222 0,-1 1 150 16</inkml:trace>
  <inkml:trace contextRef="#ctx0" brushRef="#br0" timeOffset="7151.21">12258 9711 18 0,'0'0'288'0,"0"-5"-29"15,0 5-24-15,1-5-25 0,2 1-23 0,-3 4-16 16,2-7-19-16,1 4-17 0,-2 1-7 0,2-3-11 16,-1 1-2-16,-1 0-7 0,1 0-1 0,0 1-9 15,1-2-5-15,-3 5-6 0,2-4 1 0,-2 4 2 0,0-5-2 16,0 5-5-16,-5-3-1 0,5 3 3 16,-5-4-11-16,-3 4-10 0,-2 5-6 0,-8-1-6 15,-7 8 1-15,-2 1-3 0,-5 3-12 0,4 1 6 0,-4 0-4 16,6 5-7-16,-1-5 4 0,4 2-9 0,7-5-3 15,-3 3-1-15,6-4 1 0,4-4-6 16,0 2-1-16,5 0-1 0,-2-1-4 0,5-3 1 0,1 4-5 16,2-5 5-16,2 2-4 0,4-1-4 0,-2-5-6 15,8 3-2-15,4-1-7 0,1-4-5 0,0-2 3 16,9-3-6-16,1-2 3 0,1 3-4 0,-3-5 2 16,1 3 0-16,-8 0 2 0,-3 0 0 0,2 1 2 15,-8 2 2-15,0 0 3 0,-3 2-3 0,-2 1 3 16,1-3-1-16,-2 3-7 0,-5 0 11 0,10 0-6 15,-4 3 8-15,-2-1-3 0,1 1-1 16,-3 4 4-16,5 0 1 0,-2 3 1 0,-1-1 0 0,1 0-1 16,-1 2-1-16,0-1 3 0,0-1 2 0,2 0 4 15,-2 0-6-15,1-3 6 0,-4-1-7 0,6 1 1 0,-5-2 3 16,2-2-6-16,0 1 7 0,2-3-1 16,-6 0-2-16,13-3 1 0,-9-2 0 0,5-2 3 15,-3 0-4-15,2-8 0 0,-3-5 1 0,3-4-2 0,-2-2 5 16,-5-2-6-16,1-4-1 0,-5 0 2 15,-2-2-3-15,0-3 2 0,-3 3 2 0,-6 2 5 16,0 2 16-16,-9 1 3 0,1 7-2 0,-8 6 5 16,-6 4-1-16,-1 7-5 0,-14 8 7 0,1 8-6 0,0 8 4 15,1 7-4-15,2 4 8 0,4 7-13 0,3 1-2 16,4 3 1-16,7 8 0 0,2-3-8 0,8 4 4 16,5 1 0-16,5-2-2 0,6 1 1 0,6-1-3 15,6-2 0-15,6 0-3 0,3-1-18 0,1-14-11 16,12 6-19-16,-3-13-29 0,12 5-41 0,-7-13-58 15,17 2-67-15,2-9-43 0,-2-4-763 0,-9-7 348 16,13-8 232-16</inkml:trace>
  <inkml:trace contextRef="#ctx0" brushRef="#br0" timeOffset="7550.63">12788 9683 53 0,'3'-18'283'0,"-2"6"-25"0,0 0-26 0,4 2-24 0,-1 1-22 15,1 2-19-15,4-3-14 0,1 4-16 0,3 0-13 16,3-1-11-16,1 4-11 0,2-2-10 16,2 5-8-16,1 0-8 0,-1 0-8 0,0 5-8 15,2-2-4-15,-4 4-5 0,-2-1-7 0,1 0-2 0,-8 4-7 16,1-3-1-16,-4 5-4 0,-4 0-2 0,-1 5-1 16,-6 0-6-16,-3 0-5 0,-9 7 0 0,1-2-4 15,-3-4-2-15,5-3 0 0,-1-4 0 0,6-2-2 16,-1-1-2-16,3-3-1 0,2 1-2 0,-1-3 1 15,2 1-1-15,2 0-7 0,1-2 4 16,-2 2 2-16,2-4 2 0,-2 8-3 0,4-4 1 0,0 2 1 16,3-1-1-16,0 1 1 0,3-2 0 0,-3 3-1 15,0-1-1-15,4 2 1 0,-5-1-2 0,2-2 2 16,1 1 3-16,-1-3-1 0,-2 5 2 0,1-2 5 16,-2-5-5-16,2 6 8 0,-4 0 17 0,-2-2 12 15,-3 5-1-15,-5-2 0 0,-1 8-1 0,-12 2-6 16,-6 0-4-16,-1 3 0 0,-14 7-10 0,0-2-2 15,10-6-22-15,1 0-26 0,1 1-30 0,3-4-51 16,1 0-40-16,13-8-51 0,5 0-707 0,3-3 304 16,7-5 200-16</inkml:trace>
  <inkml:trace contextRef="#ctx0" brushRef="#br0" timeOffset="7885.2">13406 9760 181 0,'8'-3'270'0,"-4"0"-22"0,1 2-17 16,-1 0-24-16,-4 1-12 0,0 0-10 0,0 0-10 16,6 3-9-16,-6 2-3 0,-6 4-12 0,5 3-12 15,-6 2-12-15,3 1-15 0,-1 2-12 0,0 3-2 16,0 5-17-16,5-2-3 0,-4-3-9 0,8-3-8 16,-1-1-8-16,3-1-1 0,-1-5-7 0,4-2 2 15,1-2-11-15,3 0-1 0,0-5-4 0,6-1 0 16,1-4-6-16,-2-3-1 0,3-1 3 0,3-8-1 15,0-2-9-15,-4-4 0 0,0 0 2 0,-5-3-8 16,2-3 2-16,-4 2-3 0,-4-3 2 0,-3 5 1 16,-3-5-3-16,-3 3 4 0,-7-1-5 0,2 9-2 15,-4-1-2-15,0 5 2 0,-5-2-1 0,4 4-4 16,-5 2 3-16,3 6-11 0,-1-1-10 0,-1 5-13 0,5 0-27 16,-1 3-29-16,-1 2-27 0,3 4-30 0,2 0-29 15,2 2-26-15,5 6-42 0,0-5-626 16,4 0 289-16,2-3 192 0</inkml:trace>
  <inkml:trace contextRef="#ctx0" brushRef="#br0" timeOffset="8087.01">14215 9426 39 0,'12'-8'246'0,"-4"1"-19"0,-1 3-25 16,-3 2-20-16,1-1-25 0,0 3 7 0,-5 0 12 15,7 9 3-15,-5-1 8 0,-4 5-1 0,-1 7-5 16,-1 7 3-16,-6 3-13 0,1 1 0 0,-3 3-5 15,-4 11-10-15,1-1-25 0,-3 0-4 0,-1-1-14 16,4-9-8-16,-5 15-16 0,2 3-6 0,-5-1 8 16,0 0-24-16,4 1-15 15,-3 0-58-15,1-1-20 0,0-4-40 0,7-14-50 0,0-2-59 0,3-5-41 16,4-8-61-16,-2-4-707 0,3-6 328 0,2-3 218 16</inkml:trace>
  <inkml:trace contextRef="#ctx0" brushRef="#br0" timeOffset="8246.62">13887 9721 249 0,'-4'-7'328'0,"3"3"-36"15,0 0-30-15,-2 2-28 0,3 2-25 0,0 0-21 16,0 0-16-16,0 0-20 0,0 0-21 0,15 18-28 16,2-8-20-16,6 3-42 0,6 3-43 0,6 0-41 15,12 5-38-15,3-4-49 0,5 0-53 0,-8 0-486 16,-14-7 223-16,4 3 148 0</inkml:trace>
  <inkml:trace contextRef="#ctx0" brushRef="#br0" timeOffset="8344.41">14380 9911 471 0,'16'8'102'0,"-4"-5"30"16,-3 2 41-16,-1 0 32 0,-3-3 28 0,0 0 12 16,0 1-1-16,-5-3-5 0,3 2-16 0,-3-2-10 15,0 0-27-15,0 3-21 0,0-3-15 0,0 0-31 16,0 0-46-16,0 0-71 0,0 0-103 0,-18-5-130 16,15 2-718-16,2-5 317 0,1-1 210 0</inkml:trace>
  <inkml:trace contextRef="#ctx0" brushRef="#br0" timeOffset="8877.11">17462 9435 126 0,'6'-17'164'0,"-2"1"-10"15,2 1-4-15,0-1 13 0,-1 1-3 0,0-2 4 0,-1 5 19 16,2 1 12-16,-2-1 15 0,-2 3-5 0,0 1 0 16,-1 4-15-16,2-1-17 0,-2-2-14 0,1 5-18 15,0-2-21-15,-2 4-12 0,0 0-11 0,0 0-10 16,1 16-5-16,2-5 1 0,-3 11-4 0,0 5-2 15,-4 3-7-15,-1 0-12 0,1 4 6 0,0 0-9 16,-3 0-4-16,-2 0-1 0,-2 11-8 0,2-11-1 16,-2 1 0-16,-2 8-13 0,-2 3 4 0,3-14-17 15,-1 16-34-15,1-4-26 0,-1 3-40 0,3-10-54 16,2-5-47-16,6-2-41 0,3-4-40 0,0-6-751 0,3-7 338 16,5-8 228-16</inkml:trace>
  <inkml:trace contextRef="#ctx0" brushRef="#br0" timeOffset="9216.4">18026 9462 90 0,'1'-7'283'0,"-1"5"-26"16,0-1-29-16,0 3-24 0,0-7-20 0,0 7-20 15,0 0-20-15,0 0-12 0,0 0-16 0,-6 10-7 16,6-6-10-16,-3 5-12 0,6-1-2 0,-2 4-9 15,3 0-4-15,1-1-7 0,3 3-7 0,3 2-3 16,2 0-3-16,7 5-5 0,1 3-4 0,-1-2-2 16,4 0-4-16,-1 2-4 0,-1-4-1 0,1 2-1 15,0-4-3-15,0 2-5 0,-5-1 2 0,-1-5 0 16,-3-3 2-16,-2 3-2 0,-4-2 1 0,1-4 6 16,-4 1 13-16,2 0 11 0,-4 2 8 0,-1-5 5 15,-1-1 2-15,-1 1 17 0,-4 3 6 0,-3-1 1 16,-6 2-12-16,-10 3 1 0,-4-3-6 0,-6 2-9 0,-7-2-5 15,-13 2-10-15,-1 0 0 0,0-4-4 0,2 1-14 16,2-4-4-16,-1-1-19 0,10-4-21 0,5 5-27 16,7-4-15-16,7-2-40 0,9 1-50 0,-1-5-41 15,9 3-52-15,3-8-73 0,4-2-759 0,9-13 355 16,10-3 238-16</inkml:trace>
  <inkml:trace contextRef="#ctx0" brushRef="#br0" timeOffset="9734.58">18488 9336 163 0,'8'-9'214'0,"2"4"-22"0,-2-2-22 15,2 2-15-15,0 0-18 0,-3 3-10 0,0-1-16 16,3 0-4-16,0 3 1 0,1 1-2 0,2 0 0 0,6 2-2 16,-5-1-12-16,3 4-5 0,-1 3-9 15,1-1-7-15,2 4-6 0,4 3-5 0,-2 2-7 16,2 2-3-16,-4 2-5 0,0 4-6 0,0 4-2 0,-3-1-5 15,0 4-2-15,-3 0-3 0,-2 4-5 0,0-5 0 16,-5 5 0-16,1-3-11 0,-4 0 6 0,1-4 0 16,-5 2-3-16,-2-8-2 0,2-5-1 0,-1-6 2 15,-1 0-5-15,2-2 5 0,-2-2-4 0,3-1 4 16,0-2-1-16,0 2 8 0,0-2 15 0,0-5 1 16,0 0 0-16,0 0-6 0,0 0-2 0,0 0-5 15,-1-22 2-15,2 7-7 0,2-3 1 0,1-2-5 16,6-3-7-16,-1-3 3 0,4 1 1 0,-1 4-6 15,-2 4 2-15,4 0-3 0,-1 3-1 0,1 2 2 16,0 2-1-16,0 6-5 0,0-4 2 0,4 6-2 16,0 4 1-16,1 1 0 0,2 6 0 0,-2-2 1 15,5 8-2-15,2 0 3 0,-5 1-2 0,-1 2-3 16,1 1 4-16,-3-1 0 0,4 2 2 0,-3-2-1 16,-5-4 2-16,4-1 3 0,4 0 3 0,-6-3 7 15,4-2 8-15,0-4 9 0,8 0 10 0,-7-1 14 16,0-3 8-16,0-3 2 0,-1-1 2 0,6-7 0 0,-1-1-4 15,-4-5-1-15,1-1 5 0,-3-3-14 16,-1-4-2-16,-2-4-12 0,-6-5 9 16,7-10-5-16,-12 9-13 0,0-16 17 0,-6 1-19 0,-7 2-11 15,-7 0-7-15,-2 5-9 0,-8 2-15 0,-5 4-23 0,-5 1-35 16,-11 2-32-16,-6 6-32 0,-4 3-53 0,-27-5-54 16,22 14-46-16,-40-1-761 0,1 5 349 0,3 6 232 15</inkml:trace>
  <inkml:trace contextRef="#ctx0" brushRef="#br0" timeOffset="10318.7">16841 8049 72 0,'-4'-5'193'0,"2"-2"-19"0,-2 2-5 0,-2 2-13 16,1 2-2-16,-2-2-7 0,-1 3-6 0,-3 3-4 0,-1 1 1 16,-4 4-3-16,-7 6-7 0,-1 3-1 0,-6 4-3 15,-11 9 9-15,2 1-7 0,-2 5 0 16,-5 1-6-16,1 1-7 0,-19 20-1 0,17-16-10 0,1 1-6 16,-4-2-6-16,-14 18-6 0,16-20-5 15,3-1-2-15,2 1-13 0,-1 2 0 0,-1-5-6 0,3-1-3 16,4-2-7-16,1-2-5 0,-3 1 5 15,12-10-15-15,0 0 3 0,2 0-5 0,-2-1-6 0,3-2-12 16,2 0-14-16,1-2-19 0,7-3-28 0,-2 1-32 16,7-4-43-16,-1-2-37 0,1-2-36 0,8-2-33 15,-2-1-25-15,1-4-634 0,3 0 296 0,0 0 198 16</inkml:trace>
  <inkml:trace contextRef="#ctx0" brushRef="#br0" timeOffset="10688.48">15866 8328 137 0,'3'-4'228'0,"-2"0"-25"15,-1 2-20-15,0 2-18 0,0 0-13 0,0 0-7 16,0 0 3-16,-10 17 2 0,5 2 12 16,-5 3-3-16,-3 6-12 0,-4 0-3 0,-6 14-11 15,-1 0-3-15,-2 6-5 0,-4 1-12 0,-2 2-12 0,-1 0-6 16,-2-1-13-16,2 0-8 0,0-3-2 0,3-3-7 15,2 1-7-15,0-3-8 0,9-13 3 0,1 2-6 16,-4-2-7-16,7 0-3 0,-3-4-3 0,5-1-3 16,4-7-5-16,-1 0 0 0,4-5-2 0,2 0-6 15,1-2 3-15,1 0-5 0,4-4 1 0,-2 1-1 16,1-1-3-16,5-2 0 0,3 1 0 0,3-2-1 16,5-1 1-16,3-2 1 0,11-2 0 0,0-1 0 15,2-2 0-15,2 0-5 0,-1-2 8 0,-2 0 8 16,-4 0-11-16,2-1 1 0,-5 1 1 15,-5 0-6-15,-4 0 1 0,-4 4 0 0,-1 1-1 16,-5-1-1-16,2 2 3 0,-2-2-1 0,-2 2-13 0,-4 1-9 16,8-2-22-16,-6 0-47 0,-2 2-66 0,0 0-84 15,0 0-909-15,0 0 379 0,0 0 254 0</inkml:trace>
  <inkml:trace contextRef="#ctx0" brushRef="#br0" timeOffset="11400.84">16204 10824 19 0,'-35'-2'227'0,"2"-1"-16"15,0 3-17-15,6 0-8 0,5 0-13 0,3 3-6 0,6-3-10 16,1 2-5-16,1-2-14 0,3 0-9 0,2 0-13 16,1 2-11-16,5-2-7 0,-9 0-9 0,9 0-4 15,0 0 3-15,0 0-1 0,19 2 3 0,8-3 9 16,10-7 1-16,26 1-1 0,35-5-7 0,8-7-1 16,5 0-5-16,7 4 1 0,11-8-3 0,5-1-3 15,10 0-7-15,16 3-1 0,0 0-1 0,14-2 1 16,6 1-1-16,12 0-6 0,7 0-4 0,-1 1-3 15,0 4 1-15,0-1-2 0,-4 5 5 0,-12-1 11 16,-10 6-26-16,-17 1 0 0,-8 0 2 0,-16 2-1 16,-17 2-8-16,-12 0-1 0,-39 1-5 0,-7 0-5 15,-15-1 3-15,-6 2 1 0,-3-2-10 0,-11 3 16 16,0-4 8-16,-2 3 5 0,-6-1 1 0,-3 1 5 16,0-1 5-16,-1 1-13 0,-4-1-6 0,0 1-2 0,-1 0-8 15,-4 1-2-15,8-2-19 0,-8 2-52 16,4-3-60-16,-4 3-67 0,0 0-83 0,-12-4-72 0,-7 5-1094 15,-9 0 472-15,-12 3 314 0</inkml:trace>
  <inkml:trace contextRef="#ctx0" brushRef="#br0" timeOffset="12150.51">16666 11485 208 0,'4'-17'203'16,"4"2"-12"-16,-1-2-14 0,5 3-13 0,-2-3-4 16,7 2-13-16,3-3-6 0,2 1-12 0,1 4-11 0,-4 3-7 15,7 1-11-15,4-1-8 0,-10 7-11 16,6-1-8-16,-1 4-8 0,-7 1-7 0,1 3-6 15,-8 0-5-15,-1 4-4 0,-3 1-4 0,-3 5-2 0,-6 4-5 16,-3 4-5-16,-6 7-4 0,-6 4 0 0,-11 5-1 16,-3 2 0-16,11-14-2 0,-2 2-4 0,-3-2-2 15,4-4 0-15,4-3-6 0,6-4-6 0,3-6 5 16,3 0-1-16,3-4-2 0,0 3 1 0,6-3-3 16,0 2 3-16,6-2-2 0,6 2-2 0,-1-2 3 15,5 4-1-15,2-3 1 0,6 1-2 0,3 2-1 16,-5-3 2-16,0 0 0 0,3 3 0 0,-9-3 4 15,0 1-2-15,-4-1 3 0,0 1 1 16,-3-3 7-16,-3 2 8 0,0 0 6 0,-3-2 7 0,-2 2 9 16,-4-1 7-16,2 2 13 0,-6 1 8 0,-2 1 3 15,-3 3-4-15,-11 5-8 0,-5 2-1 0,-5-1-7 16,-6-1-9-16,-14 9-2 0,0-3-2 0,-5-2-5 16,7 2-5-16,-3-3-4 0,17-5-9 0,-2-1-25 0,3-3-34 15,4 1-28-15,9-3-34 0,5-2-32 0,3-5-33 16,4 0-25-16,7-2-51 0,0 0-677 0,8-13 306 15,12-6 204-15</inkml:trace>
  <inkml:trace contextRef="#ctx0" brushRef="#br0" timeOffset="12467.37">17483 11426 225 0,'4'-4'239'16,"-2"1"-25"-16,-2 1-22 0,0 2-22 0,0 0-17 15,0 0-8-15,0 0-15 0,-17 5-10 0,11 0-11 16,0 3-7-16,2 1-6 0,0 1-1 0,2 5-10 16,0 1-5-16,4 0-6 0,3 0-5 0,1 2-3 15,8 5-3-15,0-1-5 0,5-1-7 0,2 0 0 16,3-1-2-16,4-2-3 0,2 5-3 0,0-4-3 16,4 1-2-16,10 5-4 0,-12-9-4 0,-1 1 2 15,-4-5-4-15,-3 1 0 0,-5-2 4 0,-2-2-4 16,-7-1 0-16,-1-1 2 0,0 0 11 0,-3 0 20 15,-3-3 0-15,-1 5 11 0,-4-4-7 0,-3 7-1 0,-7-3-6 16,-10 7-5-16,-12 1 3 0,-12 8-11 0,-8-1 2 16,4-1-15-16,-7 1-1 0,3-5-16 15,-2 0-18-15,6-3-24 0,11-6-36 0,4 1-30 0,7-6-36 16,5-2-35-16,6-3-41 0,6-4-66 0,3-4-670 16,3-2 315-16,6-9 208 0</inkml:trace>
  <inkml:trace contextRef="#ctx0" brushRef="#br0" timeOffset="13032.44">17828 11444 168 0,'16'-9'225'0,"-1"-1"-24"0,-4 2-18 0,2 3-18 16,2-2-5-16,-2 3 0 0,5-1-11 0,-3 1-1 16,4-2-10-16,-1 5-8 0,1-1-11 0,3-1-7 15,-1 2-12-15,7 3-9 0,0 0-7 0,2 0-7 16,-1 3-8-16,1 1-8 0,1 0-4 0,-3 2-8 15,-1 4-1-15,1 1-7 0,-3 0-5 0,2 4-3 16,-2 3 0-16,0-1-5 0,-2-1-5 0,0 3 0 0,0 1 0 16,-5 2-6-16,-1-4 0 0,-2 1-2 15,-4-4 0-15,-2 0-4 0,-4-1 2 0,1 0-3 16,-4 0 0-16,-2-3 0 0,-2-1-2 0,0 2 3 0,-3-4 4 16,1 2 1-16,0-2-4 0,1-2 0 0,-2-2-2 15,1 0 0-15,0-1-2 0,-1-1 3 0,2 0 6 16,-1-2 3-16,4-2 2 0,-5 1-7 0,5-1 1 15,0 0-3-15,4-17-5 0,1 1-1 0,4-2-2 16,5-10 0-16,4-2 2 0,10-12-4 0,3 0 2 16,2 0-2-16,2 4 1 0,2-1 1 0,-11 15-5 15,2-2 6-15,0 5-1 0,1 4-3 0,-5 1-2 16,2 6 5-16,-7 2-1 0,3 6 3 0,-1 2-2 16,7 2-2-16,-6 6 3 0,4 4 5 0,-1 2 2 15,1 3 1-15,-2 7 9 0,-2 1 0 0,-3-2-4 16,0 4 3-16,2 3-2 0,-3-1 2 0,1-2-4 15,0-1-5-15,1 2 7 0,2-2-6 0,-2-5 4 16,6 0 1-16,1-5 3 0,2-2-4 0,3-4 9 0,8-6 18 16,-2 0-12-16,13-8 4 0,-11-1 4 0,10-9 6 15,-17-1 1-15,13-7 3 0,-17 1 5 16,3-1-5-16,4-12 4 0,-5-5-8 0,-10 10 0 16,6-11-6-16,-13 8-7 0,2-14 6 0,-6 0-18 15,-7 13 2-15,-5-5 0 0,-7-8-20 0,-4 13-21 0,-8-10-22 16,-5 14-35-16,-16-2-44 0,-14 9-63 0,-10 9-74 15,-32-2-86-15,-17 9-800 0,-8 3 381 0,-7 0 252 16</inkml:trace>
  <inkml:trace contextRef="#ctx0" brushRef="#br0" timeOffset="13667.07">12658 11756 46 0,'-7'0'254'0,"1"3"-26"0,-2 3-30 15,2 5-18-15,1 5-13 0,0 4-18 0,1 5-12 16,-5 5-15-16,5 0-15 0,-1 3-12 15,0-4-9-15,-3 5-4 0,3 2-6 0,-4-2-11 16,0 13-4-16,0-11-4 0,-1 9-8 0,1-11-5 0,0-1-3 16,2 0-15-16,0-2-20 0,-2-5-8 15,3-1-9-15,2-8-5 0,0-5-5 0,3-4 2 16,0-4 3-16,-1-1 1 0,2-3 4 0,0 0-2 0,-1-14 0 16,4-3 5-16,-1-15 3 0,4-17 10 0,-1-1-4 15,3-7-3-15,3-25 6 0,-3 22 9 0,5-30 13 16,2 3 12-16,-2 1 9 0,-1 28 9 15,7-30 9-15,-3 35 16 0,4 1-3 0,0 1-9 0,4 7-4 16,0 2 2-16,-3 16-5 0,-2 0 1 0,-1 5-8 16,4 4-10-16,-7 6 3 0,1 2-5 0,-6 3-5 15,3 2-5-15,-2 0-1 0,0 3-4 0,-1 1 1 16,-3 4 7-16,0-2 1 0,0 6 1 0,-2 2-3 16,-1 1-1-16,-1 4-9 0,-6 12 3 0,-5 0-1 15,-3 4 5-15,-8 14-12 0,-5-1 8 0,-3 2-10 16,-4 0-3-16,-1-1-10 0,3 1-31 0,-3 3-20 15,0-3-32-15,2-2-36 0,5-1-41 0,7-9-24 16,4-2-40-16,1-1-46 0,0-4-572 0,4-1 279 16,4-10 186-16</inkml:trace>
  <inkml:trace contextRef="#ctx0" brushRef="#br0" timeOffset="14082.2">12994 11685 164 0,'10'-2'213'15,"0"3"-21"-15,-1 3-13 0,-1 1-6 0,1 5-3 0,-4 1-6 16,0 4 7-16,0 2-8 0,-1 2-4 0,-1 5-4 16,-2 3-11-16,-5 3-9 0,1-4-11 0,1 3-5 15,-3 2-13-15,1-1-7 0,-5-1-7 0,8 2-10 16,-4-2-8-16,-2-3-7 0,2 0-8 0,-3-7-3 16,2-2-8-16,2-3-4 0,0-7-3 0,3 3 4 15,0-5 17-15,-2 0 5 0,3-3 4 0,0-2-7 16,0 0-8-16,-1-15-5 0,2-2-2 0,3-11-8 15,4-7-10-15,3-13-2 0,1-8 1 0,-2-3-5 16,9-26-6-16,-7 29 4 0,7-29-5 0,-5 30 7 16,-1 2 9-16,1 6 12 0,-2 12 17 0,-3 2 3 15,0 4-3-15,1 2-1 0,-4 10-1 0,0 0 0 16,-1 7-10-16,-1-1-6 0,-3 6-6 0,3-3-7 16,-3 4-4-16,3 3-8 0,-4 1 0 0,0 0 5 15,13 5-8-15,-5 5 1 0,-1 0-7 0,2 9 12 16,4 5-11-16,-2 6 3 0,-1 4 2 0,-4 0-8 15,4 14 5-15,-4 0-3 0,-2 4 2 0,-4 3-5 0,-1-1-2 16,1-1-5-16,-4 2-25 0,2 0-35 16,-2-3-49-16,-1 1-39 0,0-3-45 0,2 0-42 15,1 2-54-15,3-5-60 0,-4-13-782 0,1-5 376 0,-1-8 252 16</inkml:trace>
  <inkml:trace contextRef="#ctx0" brushRef="#br0" timeOffset="14265.07">12931 11959 78 0,'-9'-15'281'15,"5"6"-29"-15,-2-1-29 0,7 1-21 0,4-1-20 0,6-2-17 16,10-5-14-16,7-2-19 0,7 2-12 0,15-6-14 16,6 1-11-16,4-1-9 0,26-7-12 0,-28 12-31 15,32-5-21-15,-29 10-55 0,-1 3-58 0,-1-5-74 16,-3 4-476-16,-2 0 213 0,-5-2 142 0</inkml:trace>
  <inkml:trace contextRef="#ctx0" brushRef="#br0" timeOffset="14550.47">13762 11486 2914 0,'-4'-14'35'0,"0"-2"-6"16,3 6 17-16,0-1-9 0,-1 2-12 0,2 2-9 15,4 1 0-15,5-2-8 0,8-1 1 0,8-3-1 0,3 0 0 16,8 1-2-16,0-3 0 0,15 2 1 15,-13 1 0-15,15-2-3 0,-15 3-2 0,13-1-4 16,-15 3-6-16,-2 2-16 0,0 2-7 0,-5-1-7 0,-6 2-1 16,-13 2-5-16,4 2 5 0,-6 0 3 0,-3 2 2 15,-5-2 6-15,-1 5 3 0,-7 4 5 0,-6 3 14 16,-8 8 9-16,1 2 13 0,-5 2 13 16,-3 4 8-16,-5 6 5 15,1 5 12-15,4 0 2 0,2 0-11 0,0-1-5 0,10-6-2 0,-3 11-3 0,4 1-1 16,4 0-6-16,3 3 0 0,2 1-11 0,-1-2-28 15,3 3-34-15,-4 2-39 0,-3 1-51 0,1 5-55 16,-1 0-69-16,-8-2-604 0,-10 21 287 0,2-28 192 16</inkml:trace>
  <inkml:trace contextRef="#ctx0" brushRef="#br0" timeOffset="14968.62">6833 14733 132 0,'-10'-8'318'0,"1"5"-23"16,3-1-18-16,-1-1-24 0,5 0-20 0,1 2-27 15,1 0-22-15,1-3-16 0,7-3-15 16,9 1-10-16,10-7-16 0,9-2-8 0,18-6-12 0,3 1-5 15,26-10-11-15,-24 13-7 0,5-6-14 0,24-1-4 16,2 2-4-16,-33 10-17 0,2-2-25 16,1 4-35-16,-5 1-51 0,-5 5-50 0,-13 0-71 0,-3 0-63 15,-15 5-625-15,-1 0 293 0,-6-1 194 0</inkml:trace>
  <inkml:trace contextRef="#ctx0" brushRef="#br0" timeOffset="15131.65">7303 14100 318 0,'-11'-9'302'0,"2"4"-31"0,1 4-32 0,0 1-27 16,1 3-23-16,3 5-16 0,-2 8-16 0,3 4-17 15,2 5-10-15,2 3-15 0,3 6-5 0,0 2-11 16,4 11 2-16,2 1-22 0,0-1-3 16,-1 2-5-16,6 2-7 0,0 5-8 0,1 0-8 0,2 1-18 15,1 0-29-15,4 0-33 0,15 18-44 0,-9-21-59 16,8-4-49-16,-3 2-668 0,3-6 284 0,4-6 190 15</inkml:trace>
  <inkml:trace contextRef="#ctx0" brushRef="#br0" timeOffset="16215.16">8608 13935 273 0,'4'-6'349'15,"1"6"-41"-15,-4 0-31 0,-1 0-29 0,4 9-22 0,0 4-25 16,-4-3-19-16,-1 8-20 0,-3 2-13 0,-4 6-33 16,3 4-6-16,0 1-13 0,0 2-8 15,0-1-6-15,1 5-11 0,0-2-7 0,4-3-7 16,0 0-14-16,1-3-23 0,1-11-9 0,2-5-16 0,-3-1-6 16,2-2 4-16,-1 0 3 0,1-5 3 0,-2-4 0 15,-1-1-1-15,6-16 1 0,-6-3 0 16,1-13-1-16,2-16 1 0,-3-6 0 0,0-8-3 15,3-25 10-15,-6 3-9 0,3 24 5 0,0 1 1 0,0 3 12 16,3-1 6-16,-1 6-2 0,2 2 12 16,0 16 0-16,-3 2 4 0,3 6-1 0,1 5-6 0,4 5-1 15,0 0-6-15,0 8 1 0,1-2-6 16,8 4 2-16,0 4-2 0,4 2-8 0,5 4 2 16,-1 4-3-16,3 3 1 0,0 4 2 0,-5 5-3 0,3 2 1 15,-4 2-3-15,-3 5-1 0,5 11 0 0,-11-8 4 16,0 16-1-16,-10 1-2 0,-3-1 2 0,-8 2-2 15,-5 1-3-15,-6-3 2 0,-6-1 0 0,-4-2-4 16,-6-5-3-16,-2-2-1 0,1-3-1 0,5-14-4 16,-2-3 7-16,2-1 0 0,0-6 1 0,2 1 0 15,4-6 3-15,7-3 3 0,1-1 2 0,7-1 6 16,0 0-8-16,4 0 2 0,0-1-3 0,1 1-2 16,4-2 0-16,0 0 0 0,0 0-2 0,23-10-1 15,-4 4 3-15,14-5-5 0,3 2 3 0,1-3-1 16,16-2 2-16,-2 0-2 0,1 0 0 0,-2-2 0 15,-2 1 3-15,-11 5-3 0,0-2 0 0,-4 0 0 16,2-2 5-16,-7 5-4 0,0-3 11 0,-10 2-10 16,-1-1-2-16,-3 0-1 0,0-4-2 0,-3 1 5 15,-1-4 0-15,2-6-2 0,-5 0 1 0,-1-2-1 16,-3 1 2-16,-5-1-2 0,-2 6 10 0,3 1-3 16,-3 4 4-16,-3-2 3 0,0 3 8 0,0 3-4 15,0 3-7-15,2 1 14 0,-3 5-15 0,2 1-6 16,6 1 2-16,-22 10-3 0,8 6-1 0,0 9 15 15,0 5-17-15,3 3 0 0,-1 11 4 0,3 4-1 16,8-2-10-16,2-10-13 0,8 11-13 0,0-14-9 16,4 1 2-16,-1-5-10 0,4 0-14 0,4-5-1 15,3-5 1-15,-1-3 2 0,-4-5 7 0,2-4 4 16,1-1 4-16,2-8 6 0,-1-3-2 0,4-4 11 16,1-7 2-16,-5-6 7 0,9-15 2 0,-4-5 0 15,-2 1 11-15,-5-3 2 0,1-8 5 0,-3 1-1 16,-5-6 3-16,2 0 9 0,-4 2 19 0,1 0 18 15,-4 6 27-15,-3 1-2 0,-3 16 15 0,-2 1 17 16,3 4 8-16,-2 7 13 0,0 8 9 0,-1 1-27 16,2 0-11-16,-2 7-13 0,0 2-18 0,0 2-3 15,0 0 0-15,7 19-11 0,-2 8 1 0,-1 4-8 0,-1 16-3 16,-1 7 3-16,0 4 9 0,3 23-18 16,-5-21-5-16,0 27-1 0,-3-2-2 0,2 0 0 15,1-30-9-15,-1-2-4 0,1 6-2 0,2-3-12 16,1 1-19-16,2-8-19 0,1-13-13 0,-3-4-14 0,3-6-1 15,-2-8 6-15,-1-4 6 0,1-5 11 16,-2-4 1-16,3-5 10 0,-5 0 3 0,9-22 5 16,4-6 5-16,-3-5 8 0,0-19 8 15,3-6 6-15,1-30 6 0,-1 4 19 0,5-1-2 0,-4 3 5 16,1 28 10-16,-1-3 12 0,5 6 17 0,2 3 10 0,-6 18 3 16,3-1-6-16,-4 5-8 0,4 4-5 15,-4 9-6-15,0 1-11 0,-1 4 0 0,5 2-9 16,0 3 6-16,5 3-10 0,-3 3-1 0,-1 4 1 15,0 3-7-15,-1 2 0 0,4 5-5 0,-4 3 5 0,-5 3-13 16,-6 1 15-16,0 2-10 0,-6 6 1 16,-5 0-3-16,0 2 0 0,-7 14-20 0,-1-2-36 15,1-12-62-15,-2 13-52 0,0-2-62 0,3-11-59 16,1 0-64-16,-1-1-1026 0,2-1 456 0,-1-1 304 0</inkml:trace>
  <inkml:trace contextRef="#ctx0" brushRef="#br0" timeOffset="16816.59">10378 14089 260 0,'-9'-6'246'0,"-1"0"-30"0,-2 2-24 15,-2 2-17-15,4 0-17 0,0 4-16 0,0-2-14 16,2 1-13-16,3 0-14 0,0 0-9 0,5-1-11 15,-7 5-11-15,5-4-4 0,2-1-3 0,0 0-12 16,0 0 0-16,0 0-6 0,0 0-5 0,24-7 1 16,-12 2-9-16,-1-1 2 0,6-5-4 0,-2-1-4 15,-1-2-4-15,4-5 3 0,1-4-5 0,-6-2 0 16,3-4 0-16,-1 1 3 0,-4-5 5 0,-1 2 0 16,-2-1 12-16,-2-1 10 0,-1 4 12 0,-3 0 16 15,-2 10 22-15,-3-6-6 0,-2 8-9 0,1 4-5 16,0 2 1-16,1 0-16 0,0 4-7 0,0-2-15 15,2 4-5-15,0 1-8 0,1 0 0 0,0 4-4 16,0 0 2-16,0 0-8 0,6 17 1 0,1-4-2 16,2 6-6-16,6 3 0 0,4 2-2 15,-1 3-3-15,6-1 5 0,3 1-7 0,1-6 2 0,2 1-2 16,-1-2-6-16,2-3 3 0,-1-3-3 0,-2-1 4 16,0-4-3-16,-3-2 5 0,-3-1-3 0,-2-2 2 0,-3-1-3 15,-3-2 1-15,-3 0 2 0,1-1 0 0,-2 0 12 16,-4 0-14-16,1-2 1 0,2 2 0 15,-2-7-2-15,0 2-2 0,-1 0 15 0,2-6-15 16,-2 5 2-16,-1-5-1 0,0 0-2 0,3-5 3 16,-2 1-6-16,2 1 2 0,-4 1 1 0,-3 3 1 0,3-2 1 15,0 0-7-15,-3 4 6 0,2-2-2 16,-2 5-2-16,-1-3 6 0,0 1-3 0,0 1 8 16,-1 2 1-16,-2 1-2 0,3 3-3 0,-1-5-1 15,1 5 4-15,-8 0-8 0,8 0 4 0,-13 8 1 0,5-1 0 16,-4 5 0-16,-1 3 2 0,0 8-7 0,-1 0 3 15,2 1 0-15,0 1 2 0,3 1-3 0,4 3-3 16,3 0-12-16,2 4-17 0,2-3-36 16,6-1-37-16,1 0-40 0,2 0-36 0,4-6-53 0,2-3-800 15,-3-8 344-15,4-6 230 0</inkml:trace>
  <inkml:trace contextRef="#ctx0" brushRef="#br0" timeOffset="17568.09">11357 13657 267 0,'0'-13'269'0,"-1"4"-18"16,-2 1-25-16,0 3-25 0,1 0-20 0,-2 2-19 16,4 3-12-16,0 0-2 0,-19 10-10 0,10 0-6 15,-5 4-10-15,5 1-10 0,-1 4-18 0,-3 3-5 16,4 4-7-16,4 0-8 0,1 2-10 0,5-2-4 16,6 1-8-16,-1-3-3 0,7-1-5 0,1-1-6 15,5-2-8-15,2-5-6 0,3-1-2 0,4-6-3 16,3-3-1-16,-2-8-5 0,3-2 2 0,3-5 0 15,-1-4-4-15,9-11 0 16,0-3-3-16,1-4 5 0,0 1-5 16,-5-4 2-16,2-3 0 0,-2-3 2 0,-1 7-6 0,-1 1 5 0,-10 6 13 0,-3 4 19 15,-3 2 9-15,-9 8 30 0,0 5 12 0,-5 0-10 16,-1 1-3-16,-1 3-13 0,-3 1-12 0,1 1-8 16,-3 2-5-16,1 9-2 0,-2-2-6 0,0 5-3 15,-2 5-7-15,-1 3 5 0,-1 4-12 0,2 4 6 16,1-2-4-16,1 0-3 0,1 0 3 0,3 3-2 15,1-5-4-15,3 1-21 0,2-1-4 0,-3-7-20 16,4-3-6-16,5 1-5 0,2-5 3 0,2-3 1 16,8-6-3-16,5-1 0 0,-3-4-3 0,3-8 0 15,-1 1-2-15,0-6 3 0,-2-5 3 0,-1 0 3 0,-6-5-1 16,0-2-7-16,-2 1 1 0,-4-1 6 16,-5 1 3-16,-3 2 9 0,-8 6 2 0,-2 3-3 15,-4 2 7-15,-5 2 0 0,-4 5 1 0,-5 3-1 16,0 5 5-16,-11 3-2 0,4 5 3 0,-6-2 3 15,6 9-3-15,0 2-2 0,3 0 5 0,6 5 1 16,3 0-1-16,2 4-3 0,8-2-4 0,1 3-14 16,7-6-1-16,3-4-3 0,3 0-2 0,5-2 4 15,4-5 5-15,0-1 0 0,9-2 6 0,-6-4 3 16,6-1 3-16,-4-2-1 0,4-2 5 0,-5-3 4 0,-2-2 0 16,3 3 0-16,-5-2 9 0,0-1 2 15,-3 4-3-15,-2-1 5 0,-1-1 0 0,-2 2 4 16,-3 0 7-16,-2-2 6 0,3 3 1 0,-4-2 0 15,-1 2 3-15,1 1-2 0,-2-6-6 0,0 4 3 0,1-1-3 16,0-2 0-16,-1 1-3 0,-1 0 0 0,2-7-7 16,1 1 4-16,-2 0-2 0,5-6-2 0,0-3-1 15,0 3 2-15,3-10-2 0,-2 2 2 16,1-5-1-16,0 0-1 0,2-3-2 0,1-1 4 0,-2 0 9 16,1 1 7-16,1-1 14 0,-4 5 18 0,-1 4 28 15,1 8 18-15,-6 5 12 0,2 0 13 16,-1 4-18-16,-1 1-16 0,0 2-9 0,-2 3-13 15,0 2-8-15,0 0-6 0,0 0-3 0,-6 12-4 0,3 3-6 16,-3 3-3-16,3 5-7 0,0 3-19 0,3 3-38 16,4-1-45-16,4 0-58 0,5 3-83 0,6-4-135 15,1 0-881-15,7-6 409 0,1-5 272 0</inkml:trace>
  <inkml:trace contextRef="#ctx0" brushRef="#br0" timeOffset="18201.4">15860 13511 118 0,'-5'-1'264'0,"-4"-1"-11"15,1 2-16-15,2 0 0 0,-2-1 6 16,8 1 3-16,-9-2-10 0,4 2-14 0,5 0-20 16,0 0-21-16,0 0-16 0,-4-5-20 0,4 5-11 15,0 0-17-15,22-7-9 0,-3 0-12 0,8-2-9 16,4 1-8-16,1-2-6 0,3 1-10 0,0 1-11 15,-2-4-22-15,-1 3-18 0,-1 1-18 0,-11 0-22 0,-2 4-16 16,-6-2-29-16,-1 0-45 0,-5-3-33 0,0 1-17 16,-5-1 11-16,-4-1 6 0,-1-2 9 0,-4-5 11 15,-4-1 23-15,-7-5 20 0,0 1 40 0,-4 0 17 16,1 5 36-16,-1-2 25 0,-4 3 20 0,4 2 4 16,3 5 18-16,-1 4 2 0,2 0-1 0,0-1-3 15,1 6-6-15,0 2 0 0,-1 5 11 0,4 1-4 16,-2 3-1-16,3 3-11 0,-4 6 0 0,9-3-11 15,-2 6 0-15,0 4-3 0,5 2-8 0,2 3-5 16,4 0 2-16,1 2 1 0,5 13-9 0,1 5-25 16,7-4-31-16,-1 5-45 0,6 3-47 0,0 2-45 15,16 18-60-15,-12-21-684 0,4-4 303 0,5 0 204 16</inkml:trace>
  <inkml:trace contextRef="#ctx0" brushRef="#br0" timeOffset="18631.36">16238 14279 105 0,'-55'5'215'0,"2"1"-20"0,17-1-23 16,0-3-12-16,5 2-16 0,3-1-17 0,9 0-3 0,6-2-7 16,0 0-10-16,5 1-14 0,1 0-3 0,6-1-10 15,1-1 2-15,0 0-7 0,20 2-7 0,12-6-1 16,5-1 1-16,22-6 0 0,31-5-4 16,13-2 0-16,8-3-5 0,8-3 0 0,11-1 1 0,13-1 2 15,12-7 5-15,20 1 13 0,7-2-10 0,8-3 2 16,9 8 2-16,9 1-3 0,-3 1 7 0,0 2-3 15,-2 4 3-15,1-1 20 0,-8 3-16 0,-19 4 2 16,-5 4-1-16,-14-1 6 0,-11 2-8 0,-8 0 2 16,-19 2 7-16,-10 1-9 0,-9 2-2 0,-36 3-7 15,-5-1-5-15,-1-5-3 0,-7 4-23 0,-1-1 14 16,-17 0-8-16,-6 2-5 0,-6 2-5 0,-4 1-12 16,-6 0-34-16,-3 0-39 0,-1 0-58 15,-8 0-65-15,0 0-90 0,0 0-92 0,-47 2-829 0,-16 7 394 16,-39-3 264-16</inkml:trace>
  <inkml:trace contextRef="#ctx0" brushRef="#br0" timeOffset="19734.91">12618 15476 95 0,'-27'-1'197'0,"-1"7"-14"0,1 5-19 16,-1 1-7-16,-4 10 13 0,-9 6-5 0,1 6-12 15,1 5-6-15,-1 0-19 0,10 7-1 16,-5-4-13-16,5 1-7 0,-2 1-13 0,6-4-10 15,6 2-6-15,8-11-7 0,2-2-8 0,6 3-9 0,4-3-2 16,8 0 0-16,3-2-9 0,10 1-6 0,2-6-2 16,4-5-4-16,3-3-2 0,6-4-1 0,1-6 0 15,3-6-5-15,11-7-5 0,-13-1-2 0,10-11 0 16,0-3 2-16,-3-3-3 0,-2-3 0 0,-3-1-4 16,-6-5 0-16,-2 0 0 0,-5-6-5 0,0 3 5 15,-12 8-6-15,-2 1 3 0,-4 0-3 0,-1 5 4 16,-6 7 0-16,-2 2-2 0,0 7 0 15,-2 0 0-15,-7 4-4 0,1 2-3 0,-1 6 2 0,-9 3-4 16,-6 7 1-16,2 6 2 0,-5 3-9 0,2 3 3 16,-1 2-5-16,7-1-10 0,4-2-5 15,0-1-6-15,8-3-9 0,3-3-4 0,4 0-1 16,2-5 2-16,3 1 2 0,6-6 3 0,-2 1 5 16,10-4-1-16,-1-4 6 0,4-3 2 0,7-5 1 0,1 0 4 15,0-6 1-15,2-6 7 0,-5 1-1 0,5-1-1 16,1 0 5-16,-3-4 7 0,-4 3-2 15,1-1 2-15,-9 5 7 0,0 6-4 0,-4 1 3 16,-2 4 0-16,-3 1-2 0,0 2-4 0,-2 1 3 16,1 5 1-16,-3 1 1 0,1 2 0 0,-2 6-1 0,1 4 3 15,-5 6-3-15,3 0 5 0,-6 7 0 0,1 0-3 16,-1-3 2-16,5 2-5 0,-2-3 6 0,0-2-3 16,2-6-9-16,3-1 6 0,-1-4-3 15,1-2 1-15,0-3 4 0,0-2 3 0,2 1-7 16,2-5 3-16,2-2-2 0,-2-6 5 0,5-3-3 15,0-6 0-15,5-5-1 0,4-8 1 0,-6-2 3 0,9-13-2 16,-4-7 2-16,0-4 1 0,-1-1-1 0,0 0 2 16,11-21-1-16,-14 26 18 0,-1 2 2 15,-2 1 14-15,-6 17 17 0,0 2 13 0,0 2 10 16,-8 11 2-16,3 3 5 0,-4 4-16 0,3 0-6 16,-6 5-7-16,3 4-8 0,0 0-5 0,0 0-7 15,-23 36-1-15,5-7-1 0,4 0-5 0,-5 17-1 16,4 6-6-16,-1-8-2 0,7 5-1 0,0-4-5 0,8-10 1 15,1 1-7-15,0-4-4 0,3 2-5 16,4-1-4-16,-1-7-5 0,0-2-10 0,1-5 1 16,5-5-3-16,-7-3 3 0,4-4 4 0,1-3-2 15,3-4 6-15,6-6 0 0,4-7 1 0,2-8 4 0,-2-6-2 16,6-11 2-16,0-7-1 0,-2-3 13 0,1 0-9 16,-5-1 11-16,-5 4 11 0,0 2 3 0,-5 14 6 15,-3 3 15-15,-2 7 1 0,-2 2 9 16,-3 5 1-16,1 3-7 0,-1 0-3 0,0 2-11 15,1 2-6-15,-2 4-5 0,-2 1 3 0,0 0-3 16,12 14-4-16,-7-2 0 0,0 9-1 0,6 4-3 0,-4 7 11 16,-1 2-11-16,2 12-1 0,0 0-5 15,-5-10 4-15,0-1-4 0,2 10-6 0,-1-10 3 16,-3 2-27-16,3 9-27 0,1-10-43 0,-4 1-45 16,4-6-48-16,3 2-50 0,0-3-62 0,-3-3-674 15,4-11 322-15,-5-6 216 0</inkml:trace>
  <inkml:trace contextRef="#ctx0" brushRef="#br0" timeOffset="21064.68">14311 15715 51 0,'12'-6'217'15,"-6"2"-19"-15,3 1-17 0,1-1-20 0,-2-4-14 16,4-3-13-16,3-2-10 0,4-5-10 0,-4 3-12 15,8-7-6-15,-5-1-9 0,5 0-10 0,0-6-7 16,-1 1-8-16,6-11-2 0,-2-1-3 0,-9 6 4 16,6-7-9-16,-11 6-9 0,2-8 5 0,-4 10 10 15,-3 2 28-15,-4 1 19 0,-3 3-4 0,-1 1 3 0,-1 9-5 16,-2 0 11-16,0 8-11 0,0-1-9 16,-2 7-15-16,-2 4-8 0,0 5-4 0,-7 9-2 15,-4 12-10-15,-4 17 3 0,0 6 2 0,-9 30-5 16,6 4-1-16,7-3 4 0,-1 8-19 0,8-3 10 15,0 0-20-15,4-27 1 0,-1 30-3 0,-1-7-3 0,3-23 3 16,6 27-5-16,0-25 2 0,2-3-3 16,4-1-9-16,4-3-9 0,3 2-24 0,-5-10-1 15,5-10 4-15,-1-7 8 0,-2-3-13 0,1-9 5 16,-6-2 1-16,1-5 6 0,-1-4 6 0,0-4 3 16,-3-3-5-16,-1 1 6 0,-1-22-4 0,6-2 3 15,-5-5 2-15,-4-17-3 0,3 0 5 0,-3-3-1 16,0-2 3-16,0 3 0 0,3 2 7 0,-8-2-3 15,8 15-1-15,-1-1-3 0,0 2-1 0,6-2 2 16,-3 2 2-16,6 2-2 0,2-4 0 0,2 3 1 16,3-2-3-16,0-1 3 0,13-8-3 0,2-2 0 15,1 2 4-15,1 0 1 0,0 1-9 0,4-2 3 16,-3 7-4-16,-9 6 1 0,-1 3 1 0,0 0 2 16,-2 1 1-16,1 2 4 0,-5 3-8 0,-3 7 16 15,-2 1-11-15,-6 2-1 0,4 4 2 0,-6 4-1 16,1-3-4-16,-2 3-1 0,-2 3 0 0,0 0 9 15,0 0 15-15,0 26 3 0,-8 0 2 0,0 3-3 16,-5 17-4-16,-4 4 3 0,0 0-7 0,1 1 1 16,2 1-1-16,0-1 0 0,1-2-3 0,7-1 1 15,-1-13-4-15,2 0-1 0,5-2 4 0,0-4-12 16,3-1-11-16,2-10-3 0,1 0 1 0,4-4 2 16,0-6 3-16,7-3 1 0,1-4 1 0,1-5 0 15,9-8 0-15,3-5 3 0,11-10 5 0,-2-8-7 16,-2-3 6-16,2-7-5 0,-2-4-1 0,18-19 4 15,-20 24 1-15,-4 0 1 0,0 5 5 0,-9 12 3 16,-5 2 10-16,-2 4 19 0,-6 6-13 0,-3 5-5 16,-1 4-3-16,-2 1-1 0,0 2-6 0,-4 3 2 15,0 0 10-15,0 14-16 0,-4 0 1 0,-1 4-2 16,-7 7 2-16,2 5 4 0,-1 1-7 0,-4 1 1 16,2 3-5-16,-1-4 5 0,4-2 1 0,-2 0-8 15,6-10-6-15,-1-2-6 0,5-7-5 0,0 5-1 16,1-8 12-16,2 0-6 0,2-3 6 0,1-3-2 15,-4-1 0-15,13-8 7 0,-1-3 0 0,0-6 0 16,7-8 1-16,-1-4-4 0,5-12 14 0,0-3-13 16,0-3 3-16,-4 5 0 0,3-4-3 0,-8 15 4 15,-3-2 9-15,0 6 14 0,-6 8 7 0,-1 2 2 16,-2 6-5-16,-3 1-8 0,-4 6-2 0,5 4 1 16,0 0-5-16,-32 20-1 0,10 0-1 0,-1 1-2 15,-1 8-2-15,-7 8-2 0,10-4 2 0,-4 6-2 16,7-11-13-16,3 2-9 0,10-4-11 0,5-6 0 15,-3-2 12-15,6-6-9 0,2 0 1 0,4-4 2 16,2-2 5-16,2-3-1 0,1-3 1 0,7-4 8 16,5-4-3-16,4-6 4 0,-2-1 0 0,2-6-1 15,9-10 5-15,-11 6 2 0,9-12 6 0,3 5-5 16,-4 0 0-16,-11 4 8 0,-1 6 0 0,-2 4 3 16,-9 4-3-16,-2 6-2 0,-2-1-2 0,-1 5 3 15,-1 0-6-15,-1 4 3 0,-6 0-2 0,11 8 3 16,-7 1 3-16,5 8 8 0,-5 0-5 0,4 7-7 15,-1 1 2-15,-3 3-3 0,0-2-5 0,1 4-2 16,0-3-6-16,-1-1-7 0,-2-2-12 0,2-6-3 16,3-1-5-16,-6-5-8 0,3-2 6 0,1-1 1 15,0-4 8-15,0-3 3 0,2-2 1 0,-7 0 6 16,14-11 2-16,2 0 2 0,3-8 8 0,-3-3-3 16,4-3 4-16,0-2 1 0,1-3 2 0,3 4 4 15,-2-1 6-15,-4 2 4 0,4 3 2 0,-12 8 2 16,0 7-4-16,-2-2-4 0,1 2 3 0,-4 7-2 15,-5 0 1-15,14 5 0 0,-6 5 2 16,1 5-2-16,2 7-2 0,-2 7 3 0,1-2-1 0,4 4 2 16,-1 3-3-16,4 9 5 0,-2-11-7 0,3-3 2 15,0-1 0-15,5-6-3 0,0-1 4 0,4-8-2 16,1-5 3-16,-2-3-1 0,1-3 1 16,-5-5 2-16,9-4 1 0,-3-4-1 0,-1-4 3 0,-3 1 15 15,0-6-8-15,-4-2 3 0,-1-1 0 0,-5-2 1 16,-2-2 6-16,-3-6-10 0,-1 1-1 0,-3 0-2 15,0-3-5-15,-5 1-1 0,-4-4-7 0,3 4-10 16,-3 2-16-16,-1 0-32 0,-2 6-76 0,1 0-97 16,1 8-770-16,-3 1 334 0,-2 2 222 15</inkml:trace>
  <inkml:trace contextRef="#ctx0" brushRef="#br0" timeOffset="21615.46">16102 16685 214 0,'-17'7'224'0,"3"-3"-4"0,1-1-2 15,3 0-8-15,1-1-5 0,4-1-15 0,1 0-13 16,4-1-19-16,0 0-9 0,0 0 3 0,33-5 0 16,21-8-2-16,39-8-7 0,18-8-8 0,14 3-3 15,21-5 1-15,6-1-12 0,17-6-2 0,12 0 1 16,17 1-4-16,3 2-7 0,11-1-2 16,7 0 6-16,4 5-5 0,6 3 8 0,-3-1-7 0,-1 6-1 15,-3-4 3-15,-7 6-8 0,-17 1 6 0,-4 3-7 16,-16 5 4-16,-12 1-5 0,-26 1-2 0,-9-3-1 15,-15 6 2-15,-19-1-7 0,-37 1-7 0,-1 0-11 16,-24 4 2-16,-2-2-4 0,-10 1 0 0,-5 1 6 16,0-2 4-16,-7 0-7 0,1 1-8 0,-6-6-9 15,1 3-2-15,-5-5-18 0,-1 5-29 0,-2-5-42 16,-3 0-73-16,-3 0-71 0,-1-2-80 16,-6 2-83-16,-2 1-98 0,-9-5-1143 0,-1 0 526 0,0-2 352 15</inkml:trace>
  <inkml:trace contextRef="#ctx0" brushRef="#br0" timeOffset="22104.39">20942 15280 2574 0,'0'0'64'0,"-13"-6"-5"0,7 1 16 16,1 1-17-16,1 1-19 0,0 0-16 0,0 1-1 15,4 2-11-15,-4-4-3 0,4 4 3 0,0 0 1 16,8-5-4-16,2 4 6 0,9-4 5 0,13-1 4 16,19-2 12-16,11-1 7 0,28-8 6 0,5 1 13 15,6 0 2-15,4-1 1 0,5 1 18 0,-12 0-11 16,3 0-1-16,-8 2 7 0,-1-2-8 0,-30 6-1 15,0-3 26-15,-2 3-18 0,-5 0-4 0,-6 1-3 16,-16 1-1-16,-1 2-6 0,-5 0 1 0,-8 0-2 16,-8 3 1-16,2 0 6 15,-4 0-2-15,-1-1 0 0,-3 2-9 0,-2-4-3 0,0 2-18 0,-3 0-8 16,-1-1-36-16,-3 1-51 0,-1 0-50 0,0-1-52 16,-1 2-68-16,-2 1-76 0,3-1-70 0,-2 1-801 15,2-2 392-15,0-2 262 0</inkml:trace>
  <inkml:trace contextRef="#ctx0" brushRef="#br0" timeOffset="23199.05">24305 14705 157 0,'12'-33'221'0,"-2"-1"-22"0,0 0-19 16,-5-1-20-16,3-12-13 0,-6 12-17 0,-2-1-10 16,-5-11-13-16,-4-1-7 0,-6 3-14 0,-4-5-10 15,-4 1-1-15,-4 3-3 0,-4 0-3 0,1 1 10 16,-5 7 8-16,8 12 0 0,-1-1-4 0,0 9 7 15,1 2-8-15,1 2-3 0,7 7-11 0,-1 5-6 16,0 6-9-16,4 6-6 0,-1 9-7 0,2 8 10 16,3 19-14-16,5 6-2 0,5 3 1 0,7 5-2 15,10 24-1-15,4-6-1 0,8 1-6 0,5-2-1 16,-8-22 6-16,18 26-11 0,3-2 0 0,1-3-2 16,-1-3-2-16,-12-19-4 0,8 18-2 0,-13-21-3 15,-2 2 2-15,-2-1 10 0,-5 3-10 0,-6 0 0 16,-4-2 0-16,-6-4-2 0,-5-1 1 0,-7-4 0 15,0-12-1-15,-6-2-6 0,-2-2 7 0,-3-6-2 16,-2-4-1-16,-1-4 4 0,1-4 0 0,1-7 2 16,-7-3-6-16,0-9 3 0,0-3 1 0,-2-8-2 0,4-2-5 15,-6-16 6-15,4-3-3 0,13 9 3 0,-2-14-1 16,3 2 0-16,7 9 4 0,8 0 2 16,4-11-1-16,0 10-2 0,9 2-3 0,4-12-1 0,6 3-2 15,10-3 1-15,0 2-1 0,8 1 1 0,-1-1-1 16,5 2 2-16,23-16-1 0,-33 22-1 0,6-1-2 15,0 1-2-15,-1 0 5 0,-1 0 2 0,-9 12-5 16,-3 3 1-16,-1-1 4 0,-1 4-1 0,-3 1 1 16,-9 5 0-16,-1 5 3 0,-6 1 6 0,0 2-2 15,-3 0 1-15,1 2-6 0,-4-2 2 0,-1 4-2 16,0 0 1-16,0 0 0 0,-15 22 3 0,-5-2 0 16,-1 6-2-16,-11 11 0 0,-1 1-2 15,4 6-2-15,-1-5 0 0,3 2 2 0,12-12-8 0,2 4 2 16,4-3-1-16,0-1 1 0,8 0-10 0,1-4 1 15,0-4-7-15,3 4-5 0,4-9-1 0,0-2 1 16,4-3 1-16,3-2 3 0,-2-5-2 0,-2-3 0 16,5-2 2-16,3-8 0 0,8-3 4 0,-2-10-2 15,0-2 3-15,10-13 0 0,-4-1 1 0,-2-3 1 16,-1-1 4-16,0 2 7 0,-9 9 0 0,-2 0 14 16,3 3 9-16,-4-1 5 0,-2 7 17 15,-3 6 5-15,1 3-8 0,-8 3 0 16,3 6-9-16,-1-3-6 0,4 4-8 0,-4 2 15 0,7 2-13 0,-1 2-5 15,2 7 2-15,1 4-4 0,-1 2-2 0,1 9 4 16,4 3 3-16,-4 2-9 0,-5 1 0 0,0 3-4 16,-4 0-5-16,-1-3 3 0,2 1 0 0,-7-3-4 15,0 0 9-15,-6-3-7 0,5-9-1 0,0 0 13 16,-1-5-9-16,0-3 2 0,0-1 17 0,0-2 19 16,-1-3 6-16,0-3 7 0,4 0-3 0,-11-6 4 15,5-5-2-15,1-7 0 0,1-8-11 0,7-3-2 16,1-5-9-16,5-13-2 0,6-4-2 0,6 0-9 15,5-4 1-15,5 3 0 0,20-15-14 0,-14 21-14 16,23-14-13-16,-16 22-13 0,-1 1-23 0,7 5-38 16,-3 2-51-16,6 3-67 0,-2 9-84 0,-13 6-85 15,13-3-794-15,-15 3 390 0,-2 3 260 0</inkml:trace>
  <inkml:trace contextRef="#ctx0" brushRef="#br0" timeOffset="24316.68">26453 14367 136 0,'0'-1'266'0,"0"1"-29"15,0 0-23-15,-32 6-20 0,0 5-19 0,-5-4-18 16,-16 6-16-16,-5-3-9 0,0-3-18 0,1-4-8 15,1 1-10-15,-2-8-2 0,7 1 6 0,13-4 1 16,2-2-4-16,0-4 3 0,4-2 10 0,-1 1-6 16,10-5-11-16,-2 0-4 0,9-5-9 0,3-1-9 15,6 0-5-15,7-6-9 0,7-1-3 0,8-1-5 16,6 4-7-16,15-10-1 0,10 3-8 0,1 7-6 16,2 5-2-16,3 4 0 0,2 6-3 0,1 6-2 0,-1 6 6 15,-1 4-4-15,3 8-1 0,3 7 6 16,-2 5 1-16,1 7 8 0,-7 5-2 0,0 4-3 15,-6 7-1-15,-8 0-3 0,-4 6 1 0,-7-1-2 16,-2 4-4-16,-10-1-2 0,-2 1 4 0,-8 3-4 16,-2 2-1-16,-7-4-3 0,0-1-2 0,-5-4 8 15,-4-2-16-15,-2-2 4 0,5-15-3 0,-2-2-1 0,-1-8 2 16,5-4-3-16,1-3 6 0,1-5-1 0,-1-1 2 16,4-4 6-16,-3-4-7 0,7 0 2 0,-14-12-8 15,7-2 5-15,1-11-7 0,2-6 0 16,4-14 2-16,4-7-4 0,1 3-1 0,8-3 0 15,1-3 4-15,3 4 0 0,4 4-4 0,-3 16 11 0,-3 0 5 16,6 4 2-16,-1 4-2 0,3 0-8 0,-2 8 5 16,5 3 2-16,-8 6-7 0,4 0-3 0,6 4 3 15,-9 4-6-15,4 2-1 0,-5 6 2 0,9 3 2 16,-1 6-3-16,-5 1 5 0,-3 2-4 0,0 2-1 16,-4 5-1-16,-2 0 4 0,-3 4 1 0,-2-1 1 15,0 1 2-15,-4-3-14 0,1-1-6 0,-2-4 0 16,0-9-14-16,-2-3-4 0,0-4 8 0,0-1 8 15,1-4 3-15,-1-1-1 0,0-3-1 0,0 0 6 16,4-20-2-16,-4 1 0 0,2-13 3 0,1 3 4 16,11-7-1-16,-5-10 5 0,2-4-2 0,3 0 2 15,0 3 3-15,2 3 8 0,-3 10 7 0,1 4 22 16,-1 6 28-16,-4 6-4 0,0 3-7 0,0 5-9 16,0 1-7-16,1 3-8 0,-2 4 1 0,3 5-3 15,6 4-9-15,-1 4 1 0,6 7-3 0,-3 2-1 16,2 3-2-16,-3 4-2 0,1 4 1 0,-4 0-3 15,2 2-2-15,-3 0-2 0,2-1-3 0,-4 1 2 0,-1 1-6 16,0-5-9-16,-2-1-11 0,-3-7-16 16,0-4-6-16,3-2 6 0,-4-4-3 0,-1-1 9 0,1-5 11 15,-1-1-6-15,0-1 3 0,-4-3 1 0,10-10 8 16,-2 0-2-16,1-9 4 0,4-7 4 16,-3-3-4-16,1-1 2 0,1-3 8 0,1 1-9 0,1-1 12 15,-2 3-1-15,2 3 6 0,-1 4 16 0,-4 6-14 16,-1 3-2-16,-2 3-1 0,3 2-3 0,-1 1-4 15,2 4 6-15,0-1-9 0,9 5 3 0,-2 0-4 16,6 5 1-16,-1-1 7 0,7 1-8 0,2 4 3 16,-2 2 5-16,-3-4-5 0,-1 4-4 0,-3-5 7 15,0-2-2-15,-3 0 0 0,12 0 6 0,-11-2-2 16,0-1 10-16,-1-4-4 0,0 1 15 0,0-6 1 16,-3 3 11-16,2-6 6 0,-1-4-3 0,-3 0-2 15,1-6 1-15,1-1 1 0,-1-5-8 0,-1-4-4 16,-2 2-3-16,-2-5-2 0,0 0-4 0,-2 0-5 15,-1 3-1-15,-3 2-5 0,-2 4-3 0,2 8 0 16,-4 6-33-16,2-2-36 0,-2 7-74 0,2 1-72 0,-2 5-52 16,0 0-35-16,0 0-56 0,-2 17-968 15,-4-2 439-15,0 2 294 0</inkml:trace>
  <inkml:trace contextRef="#ctx0" brushRef="#br0" timeOffset="25717.1">29437 14212 34 0,'8'-15'176'0,"-3"2"9"0,2-3 2 15,0-3 16-15,-4 0 9 0,1 1-2 0,0-1-2 16,-4 1-12-16,-4-2-11 0,0 4-8 0,-2-1-10 0,-5 4-15 15,0 3-14-15,-8 1-20 0,0 3-7 16,-9 6-11-16,-4 3-11 0,-4 6-9 0,-11 11-8 16,-2 3-8-16,7 5-6 0,-1 3-7 0,7 5 5 15,-1 0-18-15,5 1-3 0,1 6-6 0,12-14 4 0,6 3-15 16,-2 0-8-16,6-2-13 0,4-1-13 16,2-3-9-16,5-2 0 0,3-5-7 0,5-3 1 15,2-3 0-15,2-4 1 0,0-4 2 0,2-5 4 16,6 0 0-16,4-9 4 0,0-3 5 0,0-5 3 0,-3-2 4 15,-1-4 1-15,-1-6 5 0,5-10 1 0,-7 6 6 16,9-14 1-16,-5-3 6 0,0-2-2 0,2 0 1 16,-4-6 8-16,1 5 6 0,1 4 20 15,-6 4 11-15,-3 15-1 0,-4 1 30 0,0 3 42 0,-5 12 13 16,0 3-5-16,-2 1-13 0,-1 4-7 0,0 1-24 16,0 0 1-16,-2 5-22 0,0 0-7 0,-7 19-6 15,-2 5-7-15,0 4 1 0,0 6-7 0,-6 14 8 16,4 3-22-16,1 4-1 0,0-2-2 0,6 1 0 15,3-2-6-15,2 0-15 0,3-4-9 0,6 1-15 16,4-4-10-16,1-14 0 0,1-2-18 0,5-2-1 16,2 1-5-16,2-8-2 0,0-3 2 0,2-2-2 15,3-7 2-15,-2-5 9 0,0-4-1 0,2-4 14 16,-3-3-5-16,1-7 2 0,2-4 7 0,-1-5 1 16,7-9 5-16,-11 6-1 0,7-14 6 0,-4 1 4 0,1 1 1 15,-5-3 18-15,-9 10 1 0,-2 3 17 0,-3 3 20 16,-1-1 17-16,-6 8 11 0,-2 1-4 15,-2 1-8-15,-1 6-10 0,-1 1-2 0,-4 3-11 16,-3 4-8-16,-3 3 0 0,-6 2-2 0,1 4-5 0,-9 8-4 16,-1 1 0-16,1 7-9 0,3 2-30 15,1 6-25-15,1 2-37 0,-3 7-21 0,3 3-43 16,9-9-32-16,3-1-41 0,1 0-46 0,8-2-30 0,-2-5-810 16,6-7 368-16,2-2 246 0</inkml:trace>
  <inkml:trace contextRef="#ctx0" brushRef="#br0" timeOffset="27066.35">30106 14191 11 0,'8'-17'269'0,"-3"2"-3"15,0 7-14-15,0 1-24 0,-5 0-17 0,0 4-27 16,0 3-17-16,0 0-6 0,0 0 1 0,-26 17-9 16,8 0-16-16,-1 3-8 0,1 4-20 0,-3 2-7 15,5 4-9-15,-4-1-10 0,3 2-6 0,5 0-8 16,3 1-6-16,-1 0-10 0,5-1-15 0,2-1-14 15,3 0-14-15,4-6-10 0,5-5-7 0,1-3-10 16,7 5-2-16,2-11-10 0,1-1 0 0,10-3-6 16,2-5-3-16,2-7 10 0,3-4 0 0,9-10 0 15,-11 3 5-15,8-14 5 0,1 3 8 0,-2-7 1 16,-2-4 3-16,-4-2 6 0,2 3 10 0,-3-1 19 16,-3 1 8-16,-9 11 15 0,-5-2 12 0,3 7 24 15,-10 5 22-15,1 2 16 0,-1 3-7 0,-3 3-4 16,-3 2-17-16,-1 3-18 0,0 1-10 0,-3 2-3 15,-1 1-2-15,0 0-22 0,-7 17 6 0,-4-3-3 16,2 3-2-16,-9 8 2 0,3 1-19 0,-2 0-2 16,2 4-6-16,-2-1-19 0,5 0-14 0,1-1-18 15,0 2-25-15,3-3-15 0,6 0-20 0,0-9-13 16,2-2-5-16,3 0 9 0,1-5 7 0,1 0 9 0,3-5 12 16,2-5 7-16,3-1 6 0,4-6 8 0,1-3 6 15,9-4 11-15,-1-7 9 0,-2-2 8 16,3-5 6-16,-3-1 15 0,9-10 6 0,-11 10 3 15,-3 1 32-15,-1 5 15 0,-4-1 17 0,-5 8 12 16,1 5-16-16,-3 0 8 0,-1 1-18 0,-2 3-13 16,1 2-4-16,0 2-4 0,0 2-3 0,-5 0-5 15,10 9-5-15,-3 1-6 0,-2 6 2 0,3 2-2 16,-1 6-3-16,0 0 1 0,3 0 6 0,-5 2-11 0,1 4-3 16,1-1-6-16,-1-2-15 0,4-1-7 0,-5 2-10 15,3-10-11-15,1-1 6 0,1 1-10 0,1-4 6 16,0-5 3-16,4-1 2 0,2 1 2 15,1-6 4-15,2 0 3 0,0-8 0 0,-1-3 4 0,6-4 4 16,1 0 3-16,-2-6 1 0,-1-5 4 0,4 3 4 16,-3-9-2-16,9-6 7 0,-7 8-1 0,-2-2 4 15,-1-1 16-15,-4 5 12 0,3 2 8 0,-9 7 2 16,-2 3 6-16,-2 4-5 0,-2 3-9 0,-5-1-5 16,2 2-9-16,1 4 0 0,-5 1-7 0,0 0 0 15,4 9 0-15,-8 0-3 0,2 5 2 0,-5 2 16 16,2 8-24-16,1 1-1 0,0-7-7 0,3 2-7 15,1-1-10-15,-1 1-12 0,1-2-10 0,0-1-5 16,1-1 2-16,4 0 1 0,-1-6 17 0,1-1-10 16,3-2 7-16,2-2 4 0,-1-2 1 0,4-3 3 15,2 0 4-15,-2-6 2 0,6-1 3 0,9-5 4 16,0-1 1-16,-5-2-2 0,5-2 10 0,-2 0 1 16,0 2 3-16,1-4-2 0,-5 2 12 0,3 2 7 15,-9 7 9-15,-2-1 3 0,-3 2-7 0,-4 2 3 16,2 3-4-16,-4-2-13 0,-1 4 2 0,-4 0-6 0,0 0 6 15,0 11 1-15,-4-1-6 0,-6 2-1 16,1 3 3-16,-6 7-3 0,0 1-2 0,0 0-2 16,-1-5-5-16,4-1-10 0,2 0-16 0,4 0-7 0,-1 2 4 15,5-6-2-15,0-1 1 0,2-1 5 0,4-2 0 16,-1-4 4-16,3-1 4 0,1-4-4 0,7 1 10 16,-1-5-2-16,13-8 11 0,-1 0-6 15,1-5-4-15,1 1 6 0,1-5 1 0,-1 0 3 0,1-6 5 16,-1 2-3-16,8-13 19 0,-1-1 3 0,-6 1-4 15,-6 10 10-15,-3-2-7 0,-3 4 17 16,-5 1 15-16,-2 8-1 0,-4 5-8 0,-1 3 1 0,-4 1-9 16,0 1-4-16,-3 7-5 0,-4 0-4 0,-4 5 0 15,-5 2-7-15,-5 8 3 0,-2 2-7 0,-1 1-1 16,1 2-6-16,3-1-4 0,3-4-10 0,4-2-19 16,2 3-7-16,3-3 0 0,4-1 2 0,3 0-1 15,1 0-5-15,3-2 6 0,0 1 7 0,4-6-2 16,1-2 7-16,2 4 8 0,1-5-1 0,2-2-1 15,0-3 4-15,7-4 4 0,-2 2 8 0,0-4 10 16,-3-1 2-16,3-4 4 0,8 2 2 0,-10 1 13 16,2 0-1-16,-2 0 6 0,-4 5-5 0,-1-1-2 15,-4 4 0-15,2-1-6 0,-2 3-8 0,0 2-1 16,0-1 4-16,0 4-9 0,0 5 3 0,-1-1-8 16,-1 7 3-16,4 0-2 0,-3 2 1 0,2 0-6 0,-3 2 3 15,-1 1-15-15,1-2-18 0,-1 2-5 16,0-3-19-16,1 0-6 0,-1 0-8 0,2-3-12 15,-2-2 1-15,2-3 4 0,3-3-3 0,-1-1 9 0,5 1 7 16,-2-4 7-16,4-2 4 0,1-4 7 0,4-5 10 16,-3 2 10-16,11-9 7 0,0-1 4 0,3-1 11 15,10-7 3-15,1-1-10 0,-11 5 12 16,1 1 10-16,-2 5 19 0,-2-2 2 0,-1 5 7 0,-9 5 0 16,-4 1-2-16,-14 6-5 0,23-6-5 15,-23 6-5-15,0 0 2 0,0 0 2 0,40 14 2 0,-40-14 12 16,11 20 7-16,-5-3-6 0,-1 0 1 15,-2 2-11-15,-1 0 12 0,-1 8-14 0,-4-3-5 16,-2 5-1-16,-4-2-1 0,-4 4-17 0,-6-2-21 0,-10 11-54 16,-11-1-71-16,-8 1-83 0,-28 13-95 0,-12-10-795 15,-4-6 370-15,-14-10 248 0</inkml:trace>
  <inkml:trace contextRef="#ctx0" brushRef="#br0" timeOffset="27767.5">25381 15687 1674 0,'0'-18'71'0,"0"1"-33"0,-4 2 68 0,0 3-8 0,-1 2-26 16,1 3-8-16,-2-3-16 0,-3 5-4 0,0 0-8 15,-4 4 1-15,-3 2 3 0,-5 5 2 0,-8 5 3 16,-3 4 3-16,0 3-5 0,-13 10-4 0,3 0-2 16,4 3-1-16,8-9-3 0,5 4-6 0,-2 1-5 15,8 1-2-15,0-3 1 0,7 1-5 0,3-2 0 16,4-4-3-16,5 4 3 0,5-8-2 0,4 2 2 16,5-4-9-16,8 3 0 0,3-5-7 0,5-3 4 15,0-5 3-15,2-3-2 0,3-5 0 0,2-1 0 16,-1-5-1-16,0-6-3 0,10-6 5 0,-5-5-5 15,2-4 4-15,-5 1 0 0,-1-1-4 0,-7 7 10 16,-2-2 8-16,-4 5 1 0,0-2 19 0,-2 2 3 16,1 5 1-16,-9 5-4 0,-2 3-5 0,-6 1-3 15,5 2-3-15,-4 3-3 0,1 2-4 0,1 4 0 16,2 2-2-16,1 6-7 0,-1 1 3 0,1 3 8 16,-1 8-7-16,-2 1-2 0,1 3-1 0,-5 0-4 15,1-3 2-15,-4 4 3 0,-4-3-6 0,0 0-1 16,-3-7 1-16,3 0 2 0,-4-2-6 15,0-3 3-15,2-2 1 0,0-2 4 0,2-3 18 0,1-2 26 16,-1 0 32-16,0-3 1 0,2-2-3 0,0 0-11 16,-9-7 1-16,7-2-9 0,1-4-12 0,2-6-6 15,6-8-9-15,1-5-3 0,7 0-4 0,9-12-6 16,3-2 3-16,6 2-7 0,4 5-6 0,2 3-1 16,0 2 13-16,-9 12-21 0,2 1-11 0,1 6-17 15,-4 0-27-15,3 5-36 0,1 3-43 0,-3 3-39 16,3 5-53-16,1 5-74 0,-8 2-861 0,0 3 385 15,-2-2 256-15</inkml:trace>
  <inkml:trace contextRef="#ctx0" brushRef="#br0" timeOffset="28815.23">27128 15579 112 0,'-3'-12'304'16,"2"4"-25"-16,-4 2-26 0,1 3-25 0,-4 1-13 0,2 2-19 15,-7 2-12-15,-3 7-14 0,-5 7-11 0,-6 2-10 16,1 5-13-16,1 4-2 0,-8 10-9 0,5 3-15 16,-2-2-7-16,10-6-8 0,2 1-12 15,5 1-6-15,4-3-13 0,2 3-5 0,9-2 7 0,3 0-16 16,4 1-5-16,8-1-3 0,2-6-8 0,13 10-1 15,-5-11-3-15,1-3 5 0,3-3-12 0,1-3 2 16,2-3-6-16,-1-6-8 0,3-5 3 0,1-3 5 16,0-7-8-16,-2-1-1 0,10-13-6 15,-10 5 3-15,9-12-4 0,-14 4 1 16,10-8-2-16,-4-2-1 0,-14 8-1 0,-1-3-4 0,-7 3 6 0,-1 4-4 16,-8 5 2-16,-2 1 4 0,-6 2 0 0,3 4-2 15,-8 2-3-15,3 1 1 0,-6 0-4 16,-2 4 1-16,-1-1-1 0,-4 2 0 0,3 1-1 0,2 4-1 15,-1-2-3-15,3 3-10 0,-1 1-4 0,1 0-8 16,4-3-13-16,2 4 0 0,1-2 3 0,4 1 3 16,0 0 5-16,0-4 5 0,8 5 0 0,-2-2 4 15,2-2 3-15,6 1 4 0,1 0-1 0,-2-2 1 16,5 1 2-16,-3-1 0 0,4 1 2 0,-2-1 0 16,2 1 3-16,-5 1 3 0,4 0-2 0,-5-1 2 15,0 1-2-15,-2 2 3 0,0 1-2 0,0 0 3 16,-6 3-3-16,4-1 3 0,-4 5 3 0,4 3 0 15,-4 0-6-15,-1 1 3 0,0 0 2 0,0 2 0 16,0-4 0-16,2 4 4 0,-1 0-3 0,-1-3 6 16,2 2-6-16,-1-6-1 0,3-2 2 0,2-1 0 15,-3-2-4-15,4 0 2 0,2-4 7 0,-2 0-5 16,3-5 1-16,3-4 1 0,4-2-1 0,1-6 1 16,-1-1 6-16,2-3-7 0,-1-2 4 0,-2-4-2 15,-1 2 1-15,-1-5 4 0,0 3 10 0,0-1 6 16,-5 3 5-16,-3 6 15 0,-1-2 12 0,-3 5 4 15,0 2 15-15,-4 6-12 0,3-5-11 0,-1 8-3 0,-3-2-12 16,0 3-6-16,-1 2-1 0,0 0-4 16,-1 14-4-16,-4 1 0 0,-5 12 0 0,1 3-3 15,-5 4-5-15,-7 13 16 0,5 6-10 0,-5 0-8 16,-2 0-2-16,6-2-1 0,0 0-4 0,0 0-1 0,7-3-18 16,2-11-8-16,-3 8 16 0,7-13-12 0,3 2-17 15,-3-8-13-15,3-7 0 0,1-3 2 16,1-5 3-16,0-1 6 0,0-5 6 0,3-3 6 15,-4-2 2-15,17-11 2 0,-4-4 1 0,6-9 7 16,-1-5 3-16,7-15 5 0,3 3 7 0,-1-5 4 0,1-7 3 16,2 4 13-16,-1 1 1 0,2 0 14 15,-2 6 10-15,-7 13 20 0,-2 3 2 0,2 2 9 16,-8 4-2-16,-1 6-5 0,-4 6 1 0,-1-1-12 0,0 4-12 16,-2 1-1-16,-1-1-12 0,1 4-2 0,-1 1-10 15,-5 0 5-15,9 8-4 0,-6-1-1 16,-1 7 4-16,-4 3-9 0,-2 2 0 0,-9 8 1 0,0 3 3 15,-3 0-12-15,-1 0-29 0,-10 11-37 16,8-12-38-16,0 2-44 0,-2-2-66 0,2 0-75 16,4-2-917-16,-2-3 399 0,7-7 266 0</inkml:trace>
  <inkml:trace contextRef="#ctx0" brushRef="#br0" timeOffset="29714.44">28743 15758 168 0,'6'0'272'0,"0"4"-28"0,-5 2-23 15,0 1-22-15,0 2-12 0,-2 4-13 0,-3 2-13 16,-1 4-5-16,1-2-15 0,-3 6-14 0,-2-3-16 0,0 2-8 16,0 5-8-16,1-7-11 0,-3 3-5 0,3 4-8 15,0-4-11-15,3-3-7 0,0-3-14 0,1 0-19 16,3-9-9-16,-3 1-1 0,4-3 0 0,-1-3 3 15,-2-1-3-15,3-2 0 0,0 0 0 0,9-13-2 16,-5-1 0-16,1-4 4 0,3-2-4 0,-3-9 5 16,1-5 0-1,1-1 3-15,0-14-2 0,-2-4 5 0,2 1 0 0,-1-2 2 0,3 1 5 0,3 2 4 16,-1 2 4-16,1 3 1 0,1 0 5 0,-2 22 6 16,0-6 0-16,-2 7 3 0,3 8-4 0,-2-1-8 15,-1 3-3-15,3 4-8 0,3 1-2 0,7 1 2 16,-3 7-8-16,9 0-2 0,0 3 0 0,5 5 3 15,-2 5-9-15,-3 1-3 0,0 3-2 16,-5 6 3-16,-1 3 0 0,-4-3-5 0,-2 5-3 0,-4-4-5 16,-6 5 2-16,1 0-3 0,-5-4-1 0,-7 3-1 15,1-3 0-15,-6 0-1 0,-2-3 2 0,-1-6-1 16,1-1 1-16,-1-1 5 0,-1-2-3 0,4-4 4 16,2-1-1-16,2 0 0 0,1-2 8 0,1-1-2 15,-1 1-7-15,1-2 1 0,0-3-2 0,4 0 2 16,0 7-1-16,3-3 3 0,-2 1 0 0,4-2 0 15,3 6 0-15,1-1 3 0,2-2-5 0,3 2 3 16,-3 1-3-16,1-1 2 0,1 4-3 0,1-2 3 16,-5-3-1-16,-1 2-3 0,-2-1 7 0,-1-3-3 15,0 2 3-15,-5 0-1 0,-2 3 2 0,-6-1 6 16,-2 7-4-16,-6-5 6 0,-5 2 1 0,-5 3-5 16,-2-6-2-16,0 2 6 0,-3-2-3 0,3-3-2 15,0 3 1-15,9-3-3 0,0-1 1 0,7-2 0 16,0-1 2-16,4-1-2 0,3-1-2 0,-2 0 6 15,7-1-8-15,0 0 1 0,0 0 0 0,0 0-2 16,16 2-1-16,2-3 3 0,10 0 1 0,-3 0-3 16,7-3 4-16,0 4-5 0,1-3-1 0,1-1 0 15,0 1 4-15,2 1-3 0,0-3-2 0,0 1 2 16,2-3-3-16,-1 3 5 0,1-2-3 0,-1-2 2 16,0 3 0-16,-1-7-3 0,0 0 3 0,-3 2 3 15,2-1-6-15,-2-2 0 0,-1 1-1 0,-3 0 0 16,-5 2 1-16,-2 4 2 0,0-1-2 0,-11 3 0 0,-3 2 0 15,2-1-4-15,-3-1-1 0,2 3 2 16,-6 1-5-16,-3 0 4 0,-1 8 1 0,-1-1-1 16,-6 8 6-16,0 0-3 0,-7 9-2 0,-3 2 2 15,4 3 3-15,1-5 0 0,-2 1-3 0,5-6 2 0,2 0 5 16,6-3-9-16,-2 0 4 0,6-4 1 0,2-2-3 16,2-1 3-16,6-1 0 0,0-3-4 0,8-3 5 15,9-2-2-15,2-3 0 0,0-7-2 16,1 1 4-16,2-5 5 0,-6-2-4 0,3 2 2 0,-3-6 2 15,-1 0 6-15,0 5-1 0,-3-2 3 0,-9 4 11 16,0-1 14-16,-4 6 4 0,-1 1-1 16,-2 0-1-16,-3 3-8 0,1 0-2 0,-2 0-1 0,-3 0-33 15,3 3-34-15,-4 1-36 0,0 0-51 0,-17 8-74 16,-2-3-86-16,-13 9-786 0,-15 0 356 0,-9 2 238 16</inkml:trace>
  <inkml:trace contextRef="#ctx0" brushRef="#br0" timeOffset="30883.28">26175 17115 196 0,'0'-14'289'0,"2"4"-28"0,-2 4-28 0,2-2-23 16,-2 4-26-16,0 0-20 0,0 4-10 0,0 0-6 15,0 16 14-15,-2 0-4 0,2 3-16 0,-2 10-14 0,-2 5-11 16,-1 12-8-16,-2-1-8 0,1-12-8 16,-3 3-6-16,3-2-10 0,-3 1-7 0,-3-1-5 15,2 1-6-15,-2-1-5 0,-3-4-4 0,1 0-5 16,1-1-3-16,-1-3-8 0,3-9 5 0,-1-3-1 16,3-5 12-16,0 0 28 0,4-3-2 0,0-2 0 15,1-2 7-15,4-2-20 0,-5-10-3 0,2-6-7 0,3-10-7 16,4-5-1-16,7-19-9 0,1-5-4 15,6-25-5-15,5 2-1 0,3-5-2 0,1-1 0 16,-2 0-8-16,0 3 1 0,-4 24 2 0,2 6 0 16,-5 1-8-16,1 6 2 0,-6 14-1 15,1 4-1-15,-6 7-6 0,1 5 7 0,-3 5-7 16,-1 0-4-16,0 2 0 0,0 2 1 0,2 3-10 0,-7 2 8 16,15 0-1-16,-5 7 3 0,4 2-4 0,-2 4-10 15,-2 4 16-15,0 9-4 0,-1 3 2 0,-5 7-8 16,-3 8 14-16,-1 7-10 0,-9 0 19 0,-8 3-12 15,-1 0-14-15,-14 24 12 0,10-25-2 0,-1 2-1 16,-4-1-7-16,4-3-9 0,0-7-17 0,0-1-7 16,10-14-19-16,1-2-11 0,5-10-11 0,2-1 2 15,3-6 18-15,0 0 0 0,6-5 4 0,1-4 5 16,-5-1 17-16,19-9-8 0,-5-4 2 0,9-7 9 16,0 0 0-16,8-3 4 0,4-10 4 15,-5 11 6-15,0-1 11 0,-2 3-7 0,-4 3 3 0,-5 8-4 16,0 0 4-16,-2 1-2 0,2 5 5 0,0 1-4 15,-2-1 5-15,1 6 0 0,-1-1 4 0,-1 3 3 16,1 2 2-16,-1 1-3 0,-2 1 1 0,2 1 0 16,-1 1-1-16,-5 0 3 0,0-5-4 0,2 7 4 15,-2-1 1-15,-1-3 0 0,3 4-5 0,-5-3 2 16,4 0 2-16,0 1-2 0,0-4 0 0,6-2 0 16,-4-2-2-16,4-1 4 0,2-3-4 0,2-5 3 15,-4-1 0-15,7-7 1 0,-1-2 0 0,-1-2-3 16,4-2 5-16,-1 1-2 0,-2 0-1 0,0 0 3 15,-4 2 13-15,-3 2-14 0,-5 8-2 0,-4-3 3 16,0 7 2-16,0-2-4 0,-4 1 1 0,3-1-3 16,-3 5 0-16,-3 0-1 0,0 0-3 0,8 5 7 15,-8 2-1-15,-1 0-4 0,-2 8 3 0,-2 1 3 16,-4 2-1-16,1 1-3 0,-2-2 1 0,-3 4-7 16,8-4-2-16,-3 1-3 0,2-8-4 0,3-1 3 15,-1 2-7-15,1-5-5 0,3-2 3 0,0 1 0 16,4-2 7-16,-4-3-1 0,0 0 3 0,18-10 1 15,-9 3-2-15,2-7 5 0,1-1 2 0,7-5-3 16,-1 0 8-16,-5-3-1 0,3-1 4 0,2-2-2 16,-1 3 1-16,2-3 3 0,1 1 0 0,-1 2 2 15,1-2 0-15,-4 4 9 0,-5 7 5 0,-1 0-9 16,1 0-2-16,2-1-2 0,-3 1 0 0,-1 1-3 16,0 1-2-16,-4 6 4 0,3-5-1 0,-4 6 1 15,1 0 0-15,-4-1-8 0,4 4 5 0,-5 2-5 16,5-7 1-16,-5 7-3 0,0 0 1 0,0 0 6 15,9 9 4-15,-7 3 8 0,-2 9 5 0,0 7 5 16,0 3 9-16,-4 3 1 0,-1 14 1 0,1-14 0 16,-4 2 2-16,-1 11-4 0,3-11-1 0,-4 9-2 15,2-10 0-15,-1-3-7 0,0 15-1 0,-2-11 1 16,0-3-6-16,2 1-3 0,-3 0 1 0,1 1-1 16,-1-6-8-16,4 0-17 0,0-1 3 0,2-2-45 15,1-1-68-15,0-7-86 0,2-2-127 0,-1-9-741 16,2-1 358-16,2-6 240 0</inkml:trace>
  <inkml:trace contextRef="#ctx0" brushRef="#br0" timeOffset="31040.05">27277 16806 149 0,'9'-5'280'0,"0"2"-37"16,5 4-17-16,4 3-34 0,1 5-35 0,8 2-37 15,-3 4-35-15,3 2-37 0,-1 4-38 0,-2 1-48 0,0 3-39 16,-1 5-37-16,-5 2-313 0,-4 1 141 16,2-3 96-16</inkml:trace>
  <inkml:trace contextRef="#ctx0" brushRef="#br0" timeOffset="31293.51">27741 17222 64 0,'14'-24'132'0,"0"-1"-21"0,3-1-1 15,1-1 7-15,1-2-6 0,-4 5 4 0,1-2 20 16,-2 1 11-16,1 4 8 0,-9 9 17 0,-2 2 9 16,1 2 0-16,-1 1-9 0,-1 2-17 0,-1 0-11 0,0 1-14 15,-2 4-11-15,0 0-8 0,0 0-2 16,-16 14-4-16,2 1-8 0,-5 8 4 0,-3 2-5 16,-2 2-16-16,-4 12-3 0,7-8-12 0,2 0-4 15,5 3-6-15,0-5-12 0,6 3 2 0,3 1 1 16,3-2-21-16,6-3-24 0,3-1-26 0,2-3-28 15,9 2-40-15,0-6-53 0,1-9-47 0,12-1-61 16,-3-3-669-16,1-9 308 0,5-1 204 0</inkml:trace>
  <inkml:trace contextRef="#ctx0" brushRef="#br0" timeOffset="31651.98">28310 16941 137 0,'-2'-7'264'0,"-1"2"-28"16,3 5-24-16,-17-2-18 0,4 9-5 0,-8 7-16 15,-2 5-9-15,-2 2-12 0,-3 7-6 0,-4 9-12 16,7-7-12-16,4 11-10 0,2-9-18 0,5 0-3 16,4 0-13-16,2 0-4 0,3-1-3 0,5-6-11 15,3-2-9-15,2-6-7 0,4 0-5 0,3-3-1 16,4-2-5-16,9 3-5 0,3-10-2 0,3-4-1 16,2-5-1-16,2 0-7 0,3-9 3 0,8-5-3 15,-13-2 1-15,9-7 1 0,-6-9-3 0,-2-1 5 16,-3-6 6-16,-4-5 6 0,-2-3 3 0,-5-7 9 15,0 1 11-15,1 0 15 0,-6 2 12 0,2 4 22 16,-11 4 26-16,1 11 10 0,-5 5 9 0,2 2 16 16,-4 12 17-16,3 0 6 0,-2 7-6 0,-1 1-18 15,1 1-20-15,-1 2-21 0,0 6-14 0,0 0-12 16,0 0-11-16,0 0-7 0,-14 21-9 0,8-4-2 16,-6 9-13-16,2 3-5 0,-3 3-3 0,1 2-6 15,-3 17-5-15,0-3-1 0,2 4-5 0,4-3-14 16,0-1-19-16,6 1-38 0,1-12-54 0,5-1-60 15,3-2-77-15,6 0-66 0,-1 2-91 0,-2-9-1213 16,6-2 535-16,-3-11 354 0</inkml:trace>
  <inkml:trace contextRef="#ctx0" brushRef="#br0" timeOffset="31781.62">28776 16827 256 0,'41'-46'440'0,"27"-13"-50"0,-18 27-74 0,31-2-97 0,10 10-115 0,13 2-158 15,6 2-503-15,12-1 185 0,7 1 124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24:59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3397 2218 41 0,'0'0'214'15,"0"0"-19"-15,-5 14-18 0,5 5-14 0,-3 3-22 16,2 12-5-16,0 2-28 0,-3 15 0 0,3 4-16 15,0-2-5-15,-2 4-6 0,3 0-8 16,-5-1-11-16,4 0-7 0,-1 3-3 0,4-4-4 16,-2-3 5-16,0 2-11 0,1-18-5 0,0-1-4 0,-1-4-4 15,2 3 0-15,-4-9 0 0,6-9-4 0,-6-3-1 16,2-4 4-16,0-1 27 0,-2-4 10 0,2-1-4 16,0-3-5-16,0 0-9 0,-11-18-3 0,-1-9-5 15,3-1-2-15,-5-18 3 0,2 0-2 16,-1-7-3-16,-1 0-5 0,-3-4-7 0,2-25 2 15,3-1 2-15,-3-1-4 0,6 1-3 0,4 0-1 0,1 24-2 16,9-25 0-16,-1 35 2 0,-3 3 4 0,6 11-2 16,0 4 11-16,-2 0-15 0,6 4-2 0,-1 4-4 15,5 1-3-15,-3 6-2 0,7-2 2 0,-4 4-2 16,8 1 3-16,1-3-5 0,1 3 0 16,1 1-1-16,5 0 31 0,0 5-3 0,1 0-6 0,0-1-2 15,1 4-9-15,-1-1-30 0,1 2-18 0,-1 3-29 16,-5 0-42-16,4 3-35 0,-11 2-46 0,7 2-35 15,-10 2-589-15,-5 4 270 0,-2 1 180 0</inkml:trace>
  <inkml:trace contextRef="#ctx0" brushRef="#br0" timeOffset="166.14">3401 2419 2463 0,'-9'1'37'0,"4"2"-10"0,-1 0-27 16,1-3 2-16,5 0-11 0,0 0 11 0,-2 7-7 15,2-7 2-15,0 0 1 0,0 0 1 0,31-12-1 16,-12 11 2-16,5-10-3 0,2 6-3 0,-3 2-23 16,5-2-26-16,-1 5-39 0,-5 0-33 0,-2 5-41 15,-1 3-509-15,-6 4 227 0,2 9 150 0</inkml:trace>
  <inkml:trace contextRef="#ctx0" brushRef="#br0" timeOffset="334.91">3312 3198 2614 0,'0'10'183'0,"0"-2"-128"0,1-2-34 16,2 0-14-16,0-3-3 0,7 0-8 0,1 0 1 15,2-8 3-15,8 1-8 0,7-7-4 0,7-1-7 16,2-5-12-16,13-3-10 0,0-6-11 0,-3 2-33 16,3 0-47-16,2-1-38 0,-5-3-37 0,-15 12-501 15,13-8 236-15,-13 4 158 0</inkml:trace>
  <inkml:trace contextRef="#ctx0" brushRef="#br0" timeOffset="506.54">4266 2720 2789 0,'0'1'85'0,"0"5"-54"0,-5-1-29 0,-3 3 6 16,-2 7-8-16,-8 6 2 0,-6 7-2 0,-14 10 2 15,-2-2-3-15,-6 8-4 0,5-1-4 0,-5 1-12 16,5-3-7-16,-1 2-26 0,4-6-22 0,6 2-20 15,7-11-36-15,8-4-36 0,-1-3-41 0,1 0-499 16,3-7 236-16,1-3 158 0</inkml:trace>
  <inkml:trace contextRef="#ctx0" brushRef="#br0" timeOffset="716.09">3763 2868 2211 0,'10'-14'146'0,"-1"4"-88"0,-4 2-33 16,1 3-16-16,2-1-6 0,2 4-4 15,-1 0 2-15,0 2-1 0,5 2 0 0,-1 2 5 0,5 1-2 16,-3 5 0-16,3 0 3 0,0 0-3 0,9 8 2 16,-3-1-2-16,0 3 4 0,3 5 0 0,-2 1 5 15,1 0-7-15,1 0 1 0,0-1-1 0,0 1-17 16,2-3-22-16,-3-1-24 0,3-6-30 16,-2 0-22-16,5-5-33 0,0-5-17 0,-1-3-17 15,-1-6-403-15,-2-3 192 0,0-5 130 0</inkml:trace>
  <inkml:trace contextRef="#ctx0" brushRef="#br0" timeOffset="2229.07">4624 2707 190 0,'-9'-4'190'0,"-5"0"1"16,-4 6-5-16,-5 3-1 0,-5 7-1 0,1 7-11 16,-6-1-8-16,-4 13-10 0,4 5-16 0,1 1-14 0,4 3-12 15,2 3-7-15,9-10-12 0,2 10-11 0,3-13-8 16,6-2-8-16,-1 0-12 0,5-9-16 15,6 0-9-15,1-2-9 0,4-3-11 0,0-3-4 16,1-2-11-16,8-5-7 0,4-2-12 0,1-6-14 16,4-3 0-16,2-4-12 0,-1-7-3 0,0-2 7 15,-2-2-4-15,2-1 13 0,-1 1 4 0,-3-3 13 0,-2 5 10 16,-8 7 20-16,-1 2 25 0,-4 2 12 16,0 3 9-16,-4-1 6 0,-1 3 6 0,-1 2-3 15,0-1-2-15,-3 3-6 0,0 0-7 0,0 0-5 16,0 0-3-16,0 0-7 0,0 15 2 0,-3-5-9 15,0 2-1-15,0-2-3 0,2 2-5 0,-1 4-15 16,1-6-11-16,0 0-21 0,0-3-13 0,1-2-5 0,1 3-2 16,1-6 3-16,-2-2 6 0,8 4 5 15,-8-4-3-15,18-12 1 0,-8 1 4 0,4-6-1 16,-1 2 10-16,1-8-3 0,-4 0 9 0,2 6 12 16,-2 0 19-16,-1 2 14 0,-1-2 18 0,-4 8 13 15,1-1 11-15,0 3 3 0,-3-1-10 0,2 4-9 16,-1-1-6-16,-2 2-6 0,1-1-8 0,-2 4 0 15,7-5-1-15,-7 5-6 0,0 0 0 0,16 9-1 16,-8-2 3-16,-1-2-3 0,-1 5-4 0,0 0-4 16,1 0 1-16,3 5-2 0,-5 1-3 0,3-1 5 15,-3-1-4-15,-1-2-3 0,1 0-7 0,-3-2-13 16,2-3-5-16,-2-2-7 0,1-1-7 0,1 2 4 16,-1-4 6-16,-3-2 4 0,0 0 0 0,15-14-1 15,-6-2 2-15,5-6 1 0,-4-1 7 0,3 0 4 16,-4 1 11-16,-1 2 12 0,-2 4 18 0,2 2 8 15,-3 4 20-15,-1 2-20 0,1 0-1 0,-4 3-9 16,3 1-3-16,0-1-9 0,2 2-8 0,0 3 9 16,-6 0 0-16,12 3-2 0,-3 2-9 0,0-1 3 15,1 5-6-15,-2-1 2 0,-1 4-13 0,1 3 8 16,-3 1 3-16,0 2-2 0,-2 8-1 0,0-9 0 16,0 3 1-16,-3-4-6 0,0-3-13 0,0-3-13 15,0-1-10-15,0-3 7 0,0 0 1 0,0-1 5 16,0-5 2-16,0 0 2 0,0 0-4 0,0 0 1 15,5-18 4-15,-3 6 1 0,0-7-1 0,1 0-5 16,-1-8 8-16,2 1 4 0,0-1-2 0,-4 7 4 16,3 2 5-16,1 3 3 0,-1 3 1 0,-3 2 3 15,0 3 0-15,1 1-5 0,2 1-6 0,-3-1-4 16,0 4 0-16,0 2 6 0,0 0-2 0,0 0 2 16,9 10-7-16,-5-2 3 0,1 3-8 0,-1-1-19 15,2 4-7-15,-1 1-11 0,2 1-13 0,-1-2-20 16,-2-1-11-16,2-3 10 0,1-1-2 15,-2-1 12-15,0-3 5 0,0-1 7 0,4-3 6 0,0-2 4 16,0-3 15-16,2-3-3 0,-1-3 5 0,3-5 4 16,0-5 3-16,-1-7 12 0,-3-2 13 0,-1 1 20 15,0-5 15-15,-3-2 11 0,-1 1 33 0,-3-2 16 16,2 2 17-16,1 5 24 0,-2-2 31 16,-2 13-2-16,0 1 2 0,0 6-16 0,0 0-16 0,0 2-17 15,0 2-14-15,0 3-6 0,0 4-13 0,0 0-10 16,0 0-3-16,4 24-2 0,0 0-13 0,1 5 14 15,-1 7-9-15,1 12 1 0,-1 2-10 0,-4 7 0 16,5 3-6-16,-1-1 1 0,1 1-5 0,-1-4-22 16,-2-4 13-16,2 0-22 0,0-2-18 0,1-3-9 15,0 1-4-15,-1-14 8 0,1-4-2 0,-1 2-11 16,1-7-29-16,-2-8-27 0,-2-5-6 0,-1 0 6 16,4-7 17-16,-3 0 3 0,-1-5 11 0,0 0-3 15,1-14 4-15,-1-6 5 0,0-5 2 0,-1-6 5 16,0-15 1-16,-3 10 6 0,1-15 3 0,1 0 5 15,3 1-1-15,0 4 5 0,2 13 0 16,2 5 14-16,-3 1 10 0,2 9-5 0,-1 5 0 16,1 3-17-16,0-1 12 0,0 6 5 0,1 1 0 0,1 0-3 15,4 1-1-15,-2 3-1 0,-8 0 6 0,19 7-8 16,-10 1 7-16,0-3-6 0,2 4 5 0,1 2-2 16,1 1 10-16,-3 4-11 0,-1-4 3 15,1 5-3-15,-4-8-14 0,2-1 9 0,-3 1-17 0,4-3 1 16,-5 0 6-16,0-3 5 0,-4-3 2 15,0 0 0-15,0 0 6 0,13-10-6 0,-8-1 4 0,0-6 4 16,1-10-1-16,-2 1-9 0,0-4 22 0,2-2-11 16,-3-15 2-16,1 1-2 0,-1-3 3 15,-1-1-8-15,-1-4 15 0,0 6 6 0,2-4 10 0,-2 7 4 16,-1 11 20-16,3 5 13 0,-5 4 18 16,2 9-11-16,0 6 18 0,0-2-15 0,-1 4-2 15,1 4-15-15,0 4-3 0,0 0-10 0,0 0-5 0,8 32 4 16,-4-3-12-16,1 8 2 0,4 13 2 0,0 5-9 15,0-1 2-15,2-1 1 0,2-5-7 16,2 3 0-16,-1-3 1 0,-5-14-7 0,8-2-18 16,-3-1-22-16,4-4 11 0,2-5-8 0,-3-1-6 15,2-11-2-15,5 2-1 0,-3-10 11 0,0-1-16 0,8-2-4 16,-3-7-3-16,5-5 6 0,-8-2 5 0,1-1 4 16,-2-6 3-16,-2-2-5 0,-4-4 1 15,-2-3 4-15,-4 2 5 0,-3-5 4 0,-5-11-2 16,-2 12 4-16,-5 0 17 0,-1 4 22 0,-2 2 1 15,-2 10 50-15,-2 1-28 0,-1 4 15 0,1 4 0 16,-1 5-9-16,-6 6-4 0,-4 11-5 0,1 4-6 0,-1 10 2 16,-6 11-3-16,3 4 3 0,3 6-10 15,6-2 3-15,5-2-3 0,1 3-5 0,8-1-3 16,3-11-3-16,-2-3-15 0,7-2-24 0,2-2-30 16,4 0-12-16,3-5-29 0,4-5-25 0,0 1-36 15,0-9-33-15,0 1-54 0,6-2-57 0,-2-1-884 16,-5-4 394-16,-3-2 262 0</inkml:trace>
  <inkml:trace contextRef="#ctx0" brushRef="#br0" timeOffset="2683.03">2909 3995 293 0,'-19'-3'288'0,"4"6"-28"15,1-3-26-15,6-3-29 0,1 6-25 0,4-3-9 16,3 0-22-16,0 0-7 0,12 5-2 0,10-4 2 15,14 1-3-15,24-5 2 0,8-1-1 0,36-2 1 16,9-5-15-16,7-5-3 0,12-1-4 0,-1-2 0 16,15-7-5-16,1 5-7 0,5 1-6 0,8-8-4 15,2 7-14-15,1-2-9 0,0-1 2 0,-6-3-11 16,-1 8 4-16,-5 0 5 0,-3 2-18 0,-16-1-4 16,-6 0-6-16,-12 6 1 0,-6-1 1 0,-9 1-10 15,-10 0-6-15,-27 4-13 0,-5 1 15 0,-5 0-5 16,-17 3-4-16,-3-1-5 0,-4 2 1 0,-10 0-3 15,-4 1 3-15,-5 0 24 0,2 0 11 0,-4 2 10 16,-2-4 6-16,1 4-2 0,-6 0-5 0,6-1-15 16,-6 1-19-16,0 0-39 0,0 0-61 0,0 0-82 0,-12-8-73 15,2 4-91-15,-12-2-1121 0,4 1 478 0,-6-10 320 16</inkml:trace>
  <inkml:trace contextRef="#ctx0" brushRef="#br0" timeOffset="5517.52">7343 4475 67 0,'-15'9'269'0,"-2"3"-34"16,-11 4-35-16,-3 6-25 0,-8 4-26 0,-6-1-13 16,-1-1-13-16,0 0-12 0,10-10-6 0,0-2-13 15,-3 0-2-15,2-4-3 0,2-4-3 0,0-2-6 16,-1-3-3-16,1-3-2 0,1-5-7 0,7-1-4 16,-1-2-5-16,-2-4-6 0,7-4-2 0,2-6-4 15,8 1-5-15,5-2-5 0,-1-1 4 0,3 4-5 16,5-2 2-16,2 6 1 0,-1 1 0 0,4 1-1 15,1 3-4-15,-1 1-5 0,3 6 0 0,1-3-6 16,6 0 3-16,-2 4-2 0,1 5-1 0,4-5 8 16,11 7 5-16,-1 5-1 0,5-2 8 0,-1 6-2 15,-2 5-10-15,1 5-5 0,0 1 6 0,7 10-2 0,-1 6-1 16,-5 7 0-16,-3 3 0 0,-3 0-1 0,-4 8-5 16,2-2-1-16,-6 3-1 0,-2 2 9 15,0-4-13-15,-2 0-5 0,0-4 4 0,-4-1-1 16,-3-14-3-16,-2-5-2 0,1 2-3 0,0-4 3 0,-1-8-2 15,-1-8-2-15,0 0 4 0,0-1-4 16,-3-3 2-16,3-1 6 0,-2-1 1 0,1-5-3 16,-2 0 0-16,0 0 0 0,0-22-2 0,-1 2-2 0,1-7 1 15,0-9 6-15,-1-12-13 0,2-1 0 0,-1 1 0 16,3 12 9-16,2 5 0 0,-2 4 4 0,1 0-1 16,-1 10-2-16,-1-1-2 0,1 7-3 15,2-1 5-15,0 5-11 0,1 2 2 0,2 2 2 0,1 1 13 16,-1 4-15-16,3 3 2 0,0 2 2 0,2 5-2 15,3 8-1-15,-3 4-3 0,2 2 2 0,-3 4 0 16,-2 4 2-16,-4 2 0 0,1-2-1 0,-1 0 2 16,-2-2-8-16,-1-3-3 0,4-6-9 0,-3-4-4 15,0-4-2-15,0-1-4 0,-3-6-1 0,3-1-1 16,0-2 3-16,1-1 10 0,-2-3-1 0,-3-1-1 16,11-10 2-16,-5-2 0 0,3-5 2 0,-3-10-4 15,5-4 6-15,-6-3 0 0,1 0 3 0,3 1 3 16,1-2 4-16,-2 6 11 0,0 4 2 0,-5 10-4 15,0 3 5-15,2 1-4 0,-5 4 0 0,4-1 0 16,0 5-3-16,1 0-1 0,0 1 3 0,1 2-5 16,-6 0 1-16,13 2 3 0,-4 1 1 0,0 0-3 15,0 5 1-15,0-2-4 0,0 2-1 0,0 0 1 16,-3 1 1-16,2-1-7 0,1-1-6 0,-1 1-4 16,-1-1-6-16,1-5-3 0,0 3 4 0,-1-4 3 15,1 0 3-15,2-3 0 0,0-3 4 0,3-5 0 0,1-1-2 16,-1-1 2-16,-2-4 0 0,1 2 2 0,2-1 1 15,-4 1 8-15,-2 0 1 0,1 4 3 0,0 3 3 16,-3 0-1-16,-2 4-3 0,2-2 0 16,1 4 2-16,0 0 2 0,0 1 4 0,3 5 11 15,-1-3-6-15,3 8-3 0,-1 1 0 0,3 4-5 16,-4 0 2-16,6 9-2 0,-1-2 13 0,0 1-12 16,-2 0-2-16,0-1-3 0,-2-4-1 0,0-2 1 0,-1 2-13 15,0-2-7-15,-2-7-2 0,-1 1 2 0,3-3-2 16,-3-1 0-16,5-3 5 0,-2-2 3 15,-3-2-1-15,4-5-3 0,-4-2 2 0,5-6 1 16,1-9-1-16,-2-3 3 0,-1-3 3 0,-3-2 0 16,0 1 3-16,0-4 4 0,-5 5 17 0,2-1 4 0,1 3 29 15,-5 9 23-15,-1 3 16 0,-2 4 5 0,2 0-10 16,-2 5-5-16,3-1 4 0,-1 2-29 0,1 0-6 16,-2 1 0-16,2-1-9 0,0 5-5 15,0 0-1-15,0 0-1 0,0 0-11 0,0 0-12 0,2 14-12 16,-2-7-17-16,1-2-9 0,3 5-21 0,0-2-11 15,-2 1-18-15,4-1-10 0,-1-3-3 0,5 0 13 16,-1-1 9-16,0-7 8 0,4 3 4 0,0-3 6 16,-3 0 8-16,9-5 4 0,-4-3 0 0,-2-2 6 15,0 1 1-15,-2-3 7 0,-2 1 6 0,0-2 26 16,0 7 3-16,-6 0 20 0,1-1 13 0,-4 3 3 16,2 2 6-16,0 1-3 0,-2 1-8 0,0 3-8 15,0 0-2-15,0 0-7 0,-15 12-3 0,4 5-1 16,-4 7 1-16,-3 7-10 0,1 2-5 0,-6 9 6 15,9-8 0-15,4 2-4 0,-2 8-5 0,6-10-10 16,5-4-16-16,2 0-15 0,3-1-10 0,1-2-20 16,0-8-9-16,7-2-4 0,-1-5 0 0,7 0 4 15,0-7 6-15,1-1 10 0,4-5-2 0,5-3 5 16,0-7 6-16,3-3 3 0,-3-6 7 0,1-6 3 16,6-6 4-16,-3-5 11 0,-11 6 13 0,-2 1 12 15,1 3 14-15,-5-2 14 0,-5 4 20 0,1 11 13 0,-4-3 18 16,0 8 3-16,-5 1-7 0,2 3-10 15,-4-1-6-15,4 1-8 0,-1 1-8 0,-2 2-2 16,-1 2-6-16,0 0-4 0,5 11-3 0,1-2-5 16,-2 3 8-16,1 5-9 0,2 2-7 0,0 7-1 0,3-9-1 15,1 8-19-15,0-9-19 0,1 0-7 16,-3-2-12-16,2 0-5 0,3-4 6 0,0-4 1 16,0 0 3-16,3-6 6 0,2-3 3 0,-1-2-1 0,0-6 3 15,4-8 5-15,-1-4 0 0,-3-3 5 0,1-5 1 16,-1-13-1-16,0-5 8 0,-8 3 1 15,3-3 10-15,-3-3 17 0,-6 0 3 0,0-3 13 0,-4 3 18 16,0 6 15-16,0 14 30 0,-2 0 26 0,-1 5 14 16,-1 10 12-16,4 1 1 0,-4 6-15 0,3 3-16 15,1-1-13-15,0 4-19 0,-3 1-11 0,3 3-6 16,0 0-9-16,-5 17-6 0,1 0 0 0,2 10-7 16,-2 4-5-16,2 6-6 0,5 13-9 0,-4 1-11 15,1 2-29-15,4-2-32 0,2 0-47 0,2-1-56 16,-3 0-77-16,0-4-59 0,-1 2-48 0,5-15-75 15,-7-8-877-15,1-5 426 0,-3-7 284 0</inkml:trace>
  <inkml:trace contextRef="#ctx0" brushRef="#br0" timeOffset="5639.22">8852 4688 362 0,'-5'-8'326'0,"9"1"-39"15,-3 2-36-15,3-4-28 0,9-3-26 0,6 0-25 16,8-3-24-16,5-2-28 0,17-4-35 0,-1-1-43 15,3 4-48-15,4-1-62 0,0 3-76 0,-4 6-521 16,-11 0 221-16,12 1 148 0</inkml:trace>
  <inkml:trace contextRef="#ctx0" brushRef="#br0" timeOffset="5803.69">9725 4601 305 0,'5'2'401'0,"-1"-1"-49"0,1 1-38 0,4-2-28 16,5 1-32-16,4-4-27 0,11-2-11 0,5-3-33 16,0 1-32-16,7 0-33 0,9-3-46 0,1-2-39 15,-13 4-62-15,2-1-71 0,15 2-73 0,-17 0-697 16,2 1 290-16,-3 0 192 0</inkml:trace>
  <inkml:trace contextRef="#ctx0" brushRef="#br0" timeOffset="7283.41">10696 4270 125 0,'3'2'405'0,"-1"0"-46"0,1 2-38 0,-1 4-31 16,0 2-25-16,0 1-29 0,1 5-19 0,-1 0-27 16,0 1-19-16,-1 3-20 0,2-1-13 15,-3 8-11-15,2 0-19 0,-2 2-2 0,-1 2-12 16,1-2-13-16,-4 5-2 0,1 0-2 0,1-3-22 0,-2-1-5 15,1-8-24-15,2-1-17 0,0-8-17 0,-2-2-6 16,0-3 3-16,3-4-1 0,-2 1-5 16,2-5-20-16,0 0-12 0,-13-14-9 0,6 1 7 15,-3-11 4-15,-2-8 4 0,-1-3 7 0,-2-12 10 0,2-3 7 16,0-2 8-16,4 2 19 0,3 4 13 0,2 9 20 16,-1 4 9-16,4 3-1 0,-2 3 8 0,6 1-2 15,-2 9 3-15,4 0-15 0,-1 8-1 0,-4 0-11 16,4 1 6-16,1 3-11 0,0 2-4 15,9 3-5-15,-5 4-1 0,10 5 10 0,3 3-6 0,4 7 4 16,-2 3 6-16,0 1-10 0,-5 5-4 0,0 4 0 16,7 9 0-16,-8 4-3 0,0-1-5 0,-5 5 7 15,-6-15-13-15,2 1-4 0,-1-3-13 0,0 0-13 16,-2-5-4-16,-1-8-4 0,0 0 3 0,-1-7-1 16,-1 0 0-16,-2-5 9 0,3-2 3 0,1-3 2 15,-5-2 6-15,11-10-6 0,-2-4 3 0,4-8-3 16,1-6 4-16,1-4 1 0,3-9 3 0,4-5-1 15,-8 14 6-15,1 1-2 0,1 5 8 0,-2 2 8 16,-4 7 5-16,0 4-5 0,-4 4 2 0,1 2-3 16,-3 2-1-16,2 2 1 0,2 3-1 0,-2 0 2 15,2 3 9-15,2 3-1 0,2 2-3 0,-2 4 2 16,4 2-7-16,-4 4 3 0,-1-1-1 0,0 5 5 16,1 3-2-16,-2 0 0 0,-3-8-8 0,-1 9-10 15,2-6-14-15,-2-3-16 0,0-2-15 16,0-3-16-16,-2-3-3 0,2 1-1 0,0-6 9 0,-3-1 6 15,3-2 4-15,-4-1 3 0,0 0 3 0,8-10 6 16,-7-2-1-16,0-4 9 0,-1-2 3 0,0-1 2 16,0-6 14-16,-1 1 19 0,0 6 15 0,-2 2 14 15,-2 2 23-15,4 1 12 0,-3 4 9 0,4 2-19 16,-4 2-13-16,4-2-4 0,-1 4-4 0,-2-2-10 16,2 1 0-16,1 1-2 0,0 3-5 0,0 0-5 15,-4-4 0-15,4 4-1 0,0 0-10 0,0 0-11 16,0 0-5-16,0 0-12 0,4 12-9 0,-4-12 5 15,5 2 0-15,-5-2-3 0,0 0 3 0,14-7 3 16,-5-1-1-16,4-6 1 0,5-6 1 0,-1-5-1 0,-1-4 11 16,-2-5-7-16,4-10 4 0,-3 0 1 15,-5 12 5-15,-2-3 16 0,0 3 15 0,-2 3 16 0,-2 1 15 16,-3 7 19-16,3 6 15 0,-4 5 12 0,1 1-9 16,-1 3-8-16,0 0-7 0,0 1-17 15,0 5 2-15,0 0 10 0,7 16-2 0,-6 2-4 16,3 15-5-16,-4 4 1 0,4 16-3 0,-2 3-7 15,-7 3-3-15,10 1-2 0,-5 27-2 0,4-6-3 16,-4-24-3-16,0-3-15 0,1 0 14 0,3-3-7 0,0 2 1 16,0-1-5-16,-4-4-8 0,4-14-13 15,-4 12-8-15,1-11-19 0,-1-3-15 0,3 0-4 0,-6-3-15 16,3-4-2-16,-1-7-6 0,-3-1 4 0,4-8 8 16,0-1 6-16,-4-4 0 0,0-1-4 0,0-3-3 15,4 0 0-15,-15-11 7 0,2-5 1 0,-1-7 1 16,3-3 3-16,-1-3 8 0,3-6 12 0,3-11 4 15,2 10 5-15,5-10 11 0,2 14 8 0,0-4 1 16,-1 2-3-16,3 0-2 0,3 1 4 0,-1-2-6 16,1 3 5-16,1 0 6 0,1 2-4 15,-1 1-1-15,-1 0-7 0,2 4 6 0,-1-3-5 0,0 6 0 16,-4 3 1-16,7 4 0 0,-6 1 2 0,3 1 12 16,0 4-19-16,-4 1-1 0,1 2 0 0,1 0 5 15,-1 2-4-15,1 3-5 0,-1 1 5 0,0 3 7 16,3 2-7-16,4 2 8 0,0 6 4 0,2 2 1 15,-2-1-3-15,6 10 2 0,-5 0 12 0,0-2-15 16,-1 5 0-16,-1-1-2 0,-5-2 2 0,0-5-1 16,-1 6 2-16,3-3-3 0,-1-2 0 0,-2-4-12 15,0 1-14-15,0-2-13 0,-1-2-15 0,0-4-7 16,-1 0-2-16,1-5 4 0,1-1 1 0,1-2 0 16,1-4 1-16,3-4 0 0,-2-4-2 0,5-3 6 15,-3-11 4-15,3-2 5 0,-4-3 1 0,-1-3 9 16,-1 1 10-16,2-1 8 0,-2 3 16 0,-3 0 31 0,-1 4 22 15,0 6 26-15,-3 6 16 0,4 4 11 0,-5-2 0 16,1 5-15-16,-1 2-6 0,3-2-18 16,-3 5-5-16,0 2-3 0,0 0-11 0,0 0 4 15,0 0-4-15,10 18-6 0,-6-6 0 0,5 3 10 0,-4 4-22 16,0-1 1-16,5 7-11 0,0 3-8 0,1-1 9 16,-1-1 1-16,1-2-5 0,1-1 3 15,-4-6-12-15,3-2-17 0,-1 1-11 0,-1-7-7 16,4-1 0-16,-4-3 4 0,1-1 3 0,3-4 5 0,0-2-2 15,5-6 7-15,-4-4-4 0,5-9 2 0,-2-3-4 16,0-4 10-16,-5-6 0 0,5-13-3 0,-6-1 6 16,-2 1 14-16,-3-3-2 0,-3 2 2 0,2 1 22 15,-4 13 25-15,1 0 30 0,-2 5 9 0,0 5 24 16,-2 7 13-16,1 5-3 0,0 2-8 0,0 1-15 16,1 3-15-16,-2 1-10 0,1 2-14 0,1 3-5 15,0 0-5-15,-4 14-8 0,5-3-4 0,-1 9-4 16,2 4-5-16,4 6-1 0,-5-1-7 0,3 4-1 15,0 1-8-15,1 1-26 0,0-2-51 0,-1-1-64 16,5-2-66-16,0-3-65 0,-4 2-61 16,1-3-66-16,1 2-84 0,-6-12-988 0,0-6 483 0,-1-5 322 15</inkml:trace>
  <inkml:trace contextRef="#ctx0" brushRef="#br0" timeOffset="7411.51">12236 4435 270 0,'-5'-5'400'0,"-2"-2"-21"0,0 1-41 0,1 0-33 16,3 0-29-16,0 1-37 0,5-1-19 0,3-2-29 15,9-4-47-15,6-5-60 0,7 1-73 0,1-5-84 16,7 1-77-16,12-8-106 0,-2-3-538 0,5 1 266 16,-5-3 176-16</inkml:trace>
  <inkml:trace contextRef="#ctx0" brushRef="#br0" timeOffset="8249.01">14642 2135 207 0,'4'2'251'0,"2"-1"-21"16,-1 11-20-16,-1 2-26 0,0 10-14 0,-1 6-19 16,-3 3-13-16,0 1-9 0,-3 12-9 0,-1 3-7 15,0 2 3-15,-1-1-4 0,-3 0 0 0,0 4-10 16,-3-5-9-16,1 4-5 0,3-3-9 0,-2-5-3 15,1-10-10-15,-1-4-9 0,4 1-6 0,0-5-2 16,1-8-5-16,1-6-3 0,2-2-1 0,0-1 19 16,0-3 29-16,-2-2 39 0,3-5 16 0,0 0-16 15,0 0-7-15,6-19-12 0,-3-8-15 0,6-5-11 16,4-15-11-16,1-6-4 0,5-28-9 0,3-1 0 16,1-1-7-16,1 2-10 0,-5-1-5 0,4 4-7 15,-5 23 0-15,0-1 0 0,-4 2-9 0,2 9-5 16,-3 11 8-16,-1 2 10 0,-1 6 11 0,-4 0-39 15,1 10 8-15,-2 2-6 0,-1 4-1 0,-1 3-11 16,0-1-8-16,-2 4 4 0,2 3 3 0,1 1 0 16,-5 0 6-16,14 11-10 0,-4 0 6 0,-1 5-4 15,9 7 11-15,-5 5-1 0,2 0 1 0,-2 6 3 16,1 2-1-16,-1 10-2 0,1 3 1 0,-2 1 3 16,-1 0-1-16,3 0-3 0,-4 1-25 0,-1 0-21 15,1-3-44-15,-2-1-44 0,-4 0-45 0,-1-15-49 16,-1-1-55-16,-6-7-51 0,-1-5-768 0,1-4 365 15,-2-6 246-15</inkml:trace>
  <inkml:trace contextRef="#ctx0" brushRef="#br0" timeOffset="8358.95">14737 2660 2693 0,'-36'-12'152'0,"1"2"93"0,7-1-89 0,9 3-28 16,1 2-31-16,7 0-28 0,2 1-23 0,4 2-6 16,2-4-10-16,3 7-2 0,17-7-4 0,13-7-2 15,20-1-9-15,9 0-32 0,34-7-55 0,-2-1-71 16,0 4-86-16,-2-1-861 0,2 1 364 0,-27 1 242 15</inkml:trace>
  <inkml:trace contextRef="#ctx0" brushRef="#br0" timeOffset="9316.06">21260 2193 39 0,'0'-4'329'0,"0"4"-33"0,0 0-33 0,0 0-29 16,0 0-24-16,0 0-20 0,-4 12-21 0,7-5-13 15,-6-1-18-15,6 5-11 0,-6 0-14 0,3 2-11 16,-1 3 9-16,0 1-6 0,1 1-7 16,-3-1-11-16,-1 2-2 0,0 1-9 0,2-1-14 0,-7 4 0 15,6 2-8-15,1-8-6 0,-2 0-1 0,0-3-8 16,0-4-2-16,3 1-3 0,-2-5-3 0,2 1 2 16,1-2 4-16,-2 0 28 0,0-2 14 0,2-3 17 15,0 0-25-15,-3-12-10 0,1 0-3 0,4-7-6 16,-2-16-7-16,5 1-2 0,1-20-8 15,-1-3-3-15,3-2-1 0,2 0-10 0,4 3 31 0,-6 4 0 16,-1 0 6-16,1 5 13 0,0 13 5 0,1 1-1 16,0 1-7-16,0 1-12 0,2 3-3 0,4 2-45 15,-2 5 3-15,4-1-1 0,2 2-3 0,5 5 0 16,-1-1-5-16,-4 8 0 0,7-3 2 0,2 6 4 16,-7 1-16-16,0 3 8 0,0 1 0 0,-1 3-2 15,-1 1-9-15,-6 0 5 0,2 5 6 0,-6-1-6 16,3 6 3-16,-6 0-6 0,-1 3 3 0,-5 2-5 15,0 0-13-15,-5-2 2 0,0 3-3 0,-2-3 1 16,0-3 0-16,3-1 8 0,-1-4-6 0,0 2 6 16,3-2 7-16,0 1-16 0,2-2 11 0,0 3-1 15,2 0 0-15,2 0 0 0,2 0 0 0,4 4 1 16,-1 0 3-16,2 1-3 0,-2 0 9 0,4-2 0 16,1 8-1-16,-5-6-1 0,1 1 3 0,-1 0 0 15,0 2 2-15,-1-1 3 0,-3 2 8 0,0 4 14 16,-2 2 5-16,-3-7 1 0,-2 7 15 0,-3-7 0 15,-4 4-10-15,-1 2 9 0,-5-4 1 0,-3 0 1 16,0 1-5-16,-3-3 0 0,1-1-9 0,-3 1 0 16,0-2-10-16,0 0-5 0,-1-4-39 0,0 1-57 15,-6 1-69-15,2-4-73 0,-6 5-93 0,0-4-1033 16,-19 3 450-16,-1-7 300 0</inkml:trace>
  <inkml:trace contextRef="#ctx0" brushRef="#br0" timeOffset="10086.5">13819 3999 219 0,'0'0'291'15,"-5"0"-32"-15,5 0-29 0,0 0-22 0,-2 4-27 16,0 1-11-16,1 0-13 0,0 7-8 0,-2-2-8 15,1 11-7-15,0-2-9 0,0 8-7 0,-2 1-4 16,4 1-7-16,0 0-11 0,4 1-10 0,-2 0-5 16,0-1-9-16,0 2-9 0,-2 0 1 0,4 1-10 15,-1 2-6-15,-1 1-3 0,2 0-8 0,1 11-12 16,0 1-28-16,-5-2-35 0,4-8-46 0,1 11-44 16,0-12-45-16,3 10-46 0,-7-10-658 0,3-5 293 15,-3-5 194-15</inkml:trace>
  <inkml:trace contextRef="#ctx0" brushRef="#br0" timeOffset="10271.12">14021 4696 335 0,'5'-7'299'16,"-3"6"-30"-16,1-2-29 0,0-1-26 0,-2 2-26 16,3-3-16-16,-4 5-20 0,0 0-11 0,0 0-17 15,0 0-9-15,8 7-12 0,-6 0-8 0,2 1-6 16,-3 1-12-16,3 7-8 0,0 0-5 0,0 4-5 15,2 5-9-15,-1 2-13 0,-1 0-32 0,0 1-45 16,1 0-41-16,-1-1-63 0,1-1-51 0,-1-2-618 16,-3-5 271-16,-1-9 180 0</inkml:trace>
  <inkml:trace contextRef="#ctx0" brushRef="#br0" timeOffset="10950.05">14364 4333 291 0,'2'0'331'0,"-2"0"-35"0,5-1-29 15,-5 1-27-15,5 6-25 0,-5 1-21 16,0 2-23-16,0 4-13 0,-1-1-17 0,-4 6-13 16,1 2-13-16,2 3-13 0,-4 3-6 0,3 0-7 15,0 3-10-15,2 0-10 0,2-2-4 0,3 0-7 0,2 2-4 16,2-3-5-16,2 3-5 0,0-3-5 0,1-4-5 15,0-4-6-15,-1-3-7 0,4-4-4 0,2 0-1 16,0-6 4-16,1 0-12 0,-3-6-3 16,1-4 5-16,3 0-5 0,-1-5-1 0,2-9-4 0,-5 7-1 15,3-12 0-15,-6-3 3 0,-2 0-3 0,-3-4 1 16,-3 0 2-16,-4-1-2 0,-2-3-2 16,-3 0 10-16,-4 3 4 0,-1 3 9 0,-2 3-6 15,0 1 5-15,0 4 0 0,-4-1 3 0,4 9 4 0,2 2 10 16,3 0 1-16,3 5-6 0,-5-2-1 0,6 1-6 15,-1 2 3-15,2 0-5 0,2 1-4 0,-1 1-2 16,2-1-3-16,0 4-4 0,7-7 0 0,1 3 0 16,6 0-3-16,5-1-1 0,8 0-4 0,6-2 2 15,3 2 10-15,-2 2-6 0,2 1-6 0,0-1 0 16,1 1-6-16,-3 2 8 0,-3 3 0 0,-1 1-10 16,-5 2 9-16,-3-2-2 0,-3 4 1 0,-2 0 0 15,-1 4-2-15,6 6 0 0,-5 2-5 0,-8-3 9 16,2 5-2-16,-2 4-3 0,-2 0 6 0,-4 2-3 15,2 1-2-15,-3 1 17 0,-2 2-19 0,0-1 6 16,-3-3-1-16,3-1 0 0,0-1-4 0,-2-10 1 16,2-1 18-16,3-4-18 0,-3-1 2 0,0-4 1 15,2 1 3-15,-1-3-3 0,1-1 4 0,-2-3 3 16,7 0 4-16,-7 0 12 0,13-16-18 0,-3 0 3 16,0-6 2-16,0-8-3 0,3-2 5 0,-4-2-3 15,5-14-4-15,-9 14 24 0,4-15-13 0,-8 14-7 16,2-16 3-16,-3 16-5 0,0 2-1 0,-4 1 10 15,-1 1-2-15,-3 6 3 0,-2 2-2 0,-1 7-5 16,2 7-1-16,-4 3-3 0,-4 0-3 0,-3 7-3 16,-2 4-10-16,-6 7-5 0,-1 7-19 0,-1 5-22 15,-5 10-35-15,10-6-38 0,1 15-42 0,2 2-43 16,14-10-47-16,2 14-57 0,6 1-716 0,9-1 343 16,-1-13 230-16</inkml:trace>
  <inkml:trace contextRef="#ctx0" brushRef="#br0" timeOffset="11150.11">15457 4604 228 0,'3'3'256'0,"-3"-3"-25"0,-3 6-23 0,0-2-22 16,-1 4-17-16,-1 0-14 0,-1 1-13 15,-1 3-20-15,-2 5-10 0,1-2-10 0,-2 9-11 16,4-6-9-16,-2 8-9 0,0 2-6 0,7 1-31 15,-4-2-47-15,0 0-51 0,5-1-57 0,0-1-58 16,-4-9-454-16,8-6 211 0,-3-3 140 0</inkml:trace>
  <inkml:trace contextRef="#ctx0" brushRef="#br0" timeOffset="11949.48">15689 4258 289 0,'-8'-1'267'0,"8"1"-25"0,-14 7-24 0,6 0-24 16,-4 4-14-16,-1 3-11 0,-5 6-12 0,6-4-9 15,2 6-7-15,-4 2-14 0,1-2-6 0,8 3-12 16,-2 4-9-16,4-3-12 0,-1 0-6 0,4 3-8 16,5 0-4-16,2-1-4 0,4-1-6 15,-2 1-12-15,6-4-3 0,2-6-2 0,2 3-4 0,3-3-6 16,-5-6 0-16,3-3-4 0,2-5-4 0,6 0-3 15,-3-7 1-15,2-1-1 0,0-6-5 16,-4-5-2-16,3-2-3 0,-7-5 2 0,1-5-8 16,-2-2-4-16,-4-2 0 0,-2-1 0 0,-1-14 3 15,-8 12 1-15,-1 1 2 0,-4 2 10 0,-1 1 7 0,-5 3 12 16,-3 2 2-16,1 1 25 0,-3 8-8 0,-1 3 13 16,-3 0-17-16,2 4 5 0,-3-1 0 0,0 2-2 15,7 3-1-15,-6 0 3 0,8 2-8 0,0 1-5 16,2-3-5-16,4 3-6 0,-1 1-10 0,4 1 0 15,-4-2-4-15,4 2 3 0,0 0-2 0,0 0-3 16,22 4-3-16,-8-1-3 0,8 1 1 0,3 0 5 16,-3-1-5-16,6 0-4 0,2 1 0 0,-2 0-3 15,1 0-4-15,-1 1 5 0,-2 2 4 0,-2 0-10 16,-1 2 2-16,-3-1-4 0,-3 0 0 0,0 5 2 16,0-1-3-16,0 4 0 0,-3-1 1 0,0 7 18 15,-2-5-13-15,-1 6-3 0,-3 2 2 0,-3 3 7 16,-1 2-8-16,-4 0 4 0,0-1-4 0,-1 1 8 15,1 0-2-15,-3-1-6 0,-1-7 8 0,3-4-11 16,-2-1-9-16,6-6-9 0,-3-3-11 0,0 1 1 16,1-4 2-16,2-3 2 0,1-1-2 0,-4-1 9 15,7-7-7-15,2-4-3 0,0-6-3 0,5-10 0 16,-1-3 6-16,5-4 2 0,-3-10 0 0,-2 10 2 16,4-13 6-16,-1 2 0 0,-4 13 12 0,-2 3 6 15,0 3 9-15,-1 9 16 0,-4 0 2 0,3 5 16 16,-3 0-19-16,-2 4-6 0,-1 3-3 0,3-1-3 15,-2 4-5-15,2 2 3 0,-5 0-5 0,9 6 3 16,0 3-5-16,1 3 2 0,-1 5 3 0,5 6-5 16,-1 1 3-16,3 2-5 0,-3-1 2 0,2 3 1 15,1-3-2-15,2 1 3 0,-3-3 2 0,6-1-4 16,-5-10 2-16,2 1 0 0,1-5-7 0,2-1 7 16,0-2 0-16,0-3 0 0,0-3 3 0,5-4-1 15,0-2 4-15,-1-5-4 0,-2-3 4 0,-9 0 9 16,4-2 8-16,-5-5 2 0,-3 6 12 0,-5-9 17 15,-5-1-17-15,-2 0 2 0,-5 0-7 0,-8 2-4 16,2 1 6-16,-2 1-7 0,-8 4 7 0,-4 5-9 0,-1 1-2 16,-5 4-4-16,1 3 2 0,-1 3-12 0,3 1-5 15,2 1-12-15,10 1-28 0,-2 1-44 16,9 0-57-16,1 2-54 0,4 3-65 0,3 0-55 16,6 3-98-16,2-2-807 0,6-1 403 0,2-3 268 0</inkml:trace>
  <inkml:trace contextRef="#ctx0" brushRef="#br0" timeOffset="14182.06">20363 4013 61 0,'-3'-3'237'0,"2"-4"-11"15,1 3-10-15,0 4-11 0,0-4-19 16,0 0-12-16,0 4-22 0,0-4-14 0,0 4-13 16,0 0-8-16,0 0-8 0,-4 12-2 0,6-3-1 0,-4 3-2 15,0 6-4-15,2 7 14 0,-4 1-15 0,4 2-12 16,0 1-5-16,0 0-4 0,0 1-12 0,1-1-3 16,4-1-5-16,-3 2-4 0,0 1-7 15,2-2-1-15,-3 4-9 0,2-1-5 0,-1 0 2 0,2 1-2 16,4-1-8-16,-2 1-21 0,-2-1-25 0,1 0-39 15,2-1-42-15,2 1-42 0,1-1-42 0,-1-7-37 16,-3-7-635-16,-1 0 285 0,2-5 192 0</inkml:trace>
  <inkml:trace contextRef="#ctx0" brushRef="#br0" timeOffset="14310.11">20681 4590 153 0,'2'-3'232'0,"1"1"-24"0,-3 2-24 0,0 0-20 15,4-1-10-15,-4 1-5 0,0 0-7 0,-1 11-5 16,-2-5-8-16,1 2-13 0,-2 3-9 0,3-1-16 16,-3 7-9-16,3-1-4 0,1 2-7 0,-2 1-9 15,0 5-23-15,2-5-36 0,-2 8-42 0,4-2-50 16,0-4-63-16,0-3-523 0,1-2 225 0,1-6 150 16</inkml:trace>
  <inkml:trace contextRef="#ctx0" brushRef="#br0" timeOffset="14916.23">21044 4275 226 0,'-1'-2'296'0,"-2"0"-30"0,3 2-29 16,-9 0-20-16,9 0-23 0,-15 8-16 0,7-1-17 15,-1 0-11-15,2 7-12 0,-3 0-12 0,3 2-10 16,-1 2-9-16,3 7-14 0,-2 0-8 0,3 2-9 15,3 0-3-15,2-3-9 0,5 5-3 0,0-3-8 16,2-2 1-16,1-6-21 0,0 1-15 0,5-5-8 16,-1-2-12-16,2 0-12 0,5-4-4 0,-4-4-1 15,4-3-9-15,2-2-4 0,5-10-4 0,-1-4-14 16,-1 1 9-16,-2-6 6 0,-1-2 9 0,-3-3 3 16,-1 0 4-16,-5-5 5 0,-4 4 13 0,-3-5 14 15,-5 4 14-15,-1-2 14 0,-7 2 10 0,2 1 15 0,-2 6 10 16,-2 3 2-16,-1 0 4 0,0 3 15 15,1 0-1-15,1 5 7 0,3 0-3 0,0 5-9 16,1-2-9-16,0 0-14 0,3 2-7 0,-2 4-12 16,3 0-3-16,0 0-5 0,0 0-2 0,0 0-2 15,17 3-6-15,-3 4-3 0,3 3-3 0,1 2 11 16,8 3-12-16,0 1-9 0,1 2-3 0,-3 0 5 16,-1 6-1-16,0 1-8 0,-4-3 1 0,2 4-5 15,-6-1 4-15,-1 2-6 0,3-3 4 0,-4 4-3 0,-3-1 1 16,1-2 0-16,-3-1-5 0,-2-6-8 15,0-2-1-15,1-2 0 0,-3-2 2 0,0-4 0 16,0-2-1-16,-1 0 9 0,-1-4 3 0,0 2 16 16,-2-4-13-16,0 0-6 0,14-12 2 0,-10 1-4 0,5-6 2 15,-2-7 2-15,1-1-6 0,0-3 4 0,1-4 7 16,-5-2-9-16,2-1 1 0,-2-2-1 0,-3-10-1 16,-2 11-3-16,-2 0 3 0,2 3 2 15,-5 4 0-15,-2 3-5 0,-1 8 8 0,-3 1-7 0,-3 4-1 16,0 3 4-16,-2 6-9 0,1 4 4 0,-3 4-9 15,-6 9-1-15,1 3-19 0,0 7-22 0,2 3-13 16,3 5-35-16,3 2-37 0,1 15-43 0,6-1-59 16,9 1-44-16,0 4-720 0,4-3 335 15,3-13 226-15</inkml:trace>
  <inkml:trace contextRef="#ctx0" brushRef="#br0" timeOffset="15089.39">21846 4616 70 0,'3'-7'331'0,"-2"5"-33"0,-1 2-28 0,0 0-32 16,0 0-23-16,0 0-21 0,0 0-19 0,-10 13-15 15,5-8-19-15,3 5-10 0,-4 0-15 0,3 2-9 16,-3 2-14-16,5 3-9 0,-1 1-11 0,0 1-44 16,1 7-50-16,2-2-59 0,1-4-58 0,3-1-68 15,-3-2-554-15,2-1 252 0,1-8 170 0</inkml:trace>
  <inkml:trace contextRef="#ctx0" brushRef="#br0" timeOffset="15832.01">22130 4296 278 0,'3'-5'332'0,"-3"0"-35"0,-3 3-28 15,3 2-32-15,0 0-23 0,0 0-22 0,-13 9-12 16,11-1-14-16,-6 2-15 0,3 3-17 0,-3 2-8 15,3 3-11-15,-3 9-14 0,2-3-7 0,5 4-13 16,1-1-5-16,1-1-6 0,3 2-7 0,0-2-9 16,6-1-1-16,-2 0-11 0,-2-5-3 0,3 0-15 15,0-4-14-15,4-4-16 0,0 1-9 0,-3-3-3 16,2-6 4-16,0-3-2 0,1 1 0 0,2-5 0 16,3-4-1-16,0-3 3 0,2-10 1 0,1-3 0 15,-6-1 8-15,-1-2 2 0,-1-4 4 0,-5-1 3 16,-3-1 9-16,-1 3 17 0,-4-3 4 0,-3 3 14 15,-1 2 16-15,2 1 4 0,-1 7 8 0,2 0-3 16,-4 4-5-16,2 1-4 0,3 5 4 0,-5-1-3 16,5 4-7-16,0 0-9 0,0 0-10 0,0 3-8 15,0-1-1-15,0 4 2 0,0-6-9 0,0 6-6 16,9-1-1-16,-9 1-5 0,17 4 3 0,-3 3-1 16,4 1 5-16,6 4-9 0,2 3 0 0,0 0-1 15,1 3 3-15,1 0-2 0,0 0-6 0,1 5-1 0,-8-1 4 16,5 0-3-16,-5 2 3 0,1 0-5 15,-5 0-3-15,-3-1-4 0,-1 2 4 0,-7-5-1 0,1-1 13 16,-5 1-14-16,-4-1 5 0,0 0-2 0,-3-2-5 16,-4-2 10-16,1 1-16 0,1-6 2 0,-1-2 2 15,2 1 6-15,-1-2-1 0,1-2 5 0,2-2-6 16,4-3-16-16,0 0-8 0,-6-8-11 0,3-1-1 16,3-2-3-16,1-6 4 0,6-9-4 15,-1 0 4-15,2-4 3 0,2-1 2 0,0 0 5 16,6 4 0-16,-1 0 7 0,0 3 5 0,0 2 8 0,-3 6 5 15,0 3-4-15,-3 4 11 0,1 2-6 0,-1-1-3 16,0 5 3-16,3 2 7 0,-1 0-2 0,-1 3 4 16,3 4 5-16,-3 0-3 0,5 2 3 0,-1 4-3 15,2 1-1-15,-5 1 1 0,3 1-5 0,0 6 6 16,-2-6 2-16,-1-2-5 0,-2-3 2 0,4 2 2 16,-4-4-1-16,1 1 4 0,-1-1-3 0,0-3 10 15,4-1 5-15,5-3 2 0,-2-2 0 0,5-4 13 16,-3 1-6-16,-4-5 2 0,2-3 4 0,-2-1-2 15,-2-3 10-15,-2 1-6 0,-1-4 15 0,-8 2 4 16,-2-2-1-16,-3 1-2 0,-6-4 8 0,-8 0-16 16,-1 4-6-16,-5 3-15 0,-3 0 8 0,-5 3-8 15,5 5 1-15,-1 2-9 0,9 1-8 0,0 2-44 16,7 1-65-16,-1 2-64 0,1 1-82 0,7 2-96 16,-1 0-997-16,5-2 445 0,1-2 298 0</inkml:trace>
  <inkml:trace contextRef="#ctx0" brushRef="#br0" timeOffset="18115.25">25138 4295 298 0,'0'0'304'0,"0"0"-34"16,0 0-27-16,-18 9-25 0,-3-2-26 0,-8-1-17 15,-4 1-11-15,-4 1-21 0,-15-1-13 0,-2 1-4 16,-1-3-12-16,4-1 1 0,-1 1-6 0,13-5-2 15,1-4 2-15,2-1-7 0,2 0-2 0,2-3-10 16,6 1-1-16,8-4-10 0,3 1-5 0,2-2-1 16,3-2-12-16,2-1 6 0,7 0-10 0,2-2-9 15,3 0 2-15,4-2-13 0,3 2-4 0,1 0 1 16,3 3 1-16,3-1 2 0,6-1 1 0,-3 7-6 16,-1 5 2-16,7-1-3 0,1 3 2 0,4 5-2 15,-4 4-5-15,4 3 21 0,-1 1-20 0,-2 5 1 16,-1 5 11-16,-1 0-16 0,0 5-10 0,-3 1 11 15,-6 3-7-15,0 1 1 0,4 12 2 0,-11-9-3 16,6 12 0-16,-7-1 5 0,-2-8-11 0,-2 8-1 16,-3-11 3-16,2-1-2 0,-3-1 5 0,0-3-8 0,0-2-5 15,1-7 2-15,-1-5-13 0,0-3-8 16,0-2-3-16,1-3-4 0,-2-2 4 0,0-1 3 16,2-4 5-16,-3 0 1 0,6-13-1 0,-1-4 14 15,2-6-13-15,-1-8 3 0,-1-1-1 0,4 1 15 0,0-3 4 16,-2 3 12-16,0 2-2 0,3 2-3 0,-2 0 8 15,5 4 1-15,-7 6-6 0,3 3 4 16,0 0-5-16,5 1-7 0,-2 3 4 0,1 0-4 16,2 2 0-16,-2 3-3 0,-1 1-1 0,1 1-8 0,0 3-5 15,-2 3 9-15,2-3-2 0,-1 4 7 0,-1 4-12 16,-2 0 3-16,0 1 0 0,0 3 2 16,-1 4-5-16,-1-2 0 0,-3 3-25 0,0-6-12 0,-3 1-5 15,3-2-14-15,0 0 8 0,-3-1 5 0,2-3-1 16,-2-2 2-16,2 1 15 0,-2-1-4 0,3-1 2 15,-4-3 5-15,0 0 1 0,9-15 1 0,-4 4 5 16,4-4 3-16,1 1 2 0,-1-3 1 0,0-1 6 16,1 2 8-16,-2-1 10 0,1 4 5 0,-3 4 6 15,2-1-2-15,-3 0-3 0,1 4 1 0,-2-1-7 16,1 3 2-16,2 0-8 0,0 2 2 0,-2 2-2 16,-5 0-3-16,15 4 2 0,-5-1-2 0,1 6 9 15,-2-2-8-15,5 5 4 0,-5 1-2 0,4 0 2 16,-7 4-6-16,5 0-3 0,-5-1 1 0,3 2-9 15,-1 0-12-15,1-4-7 0,1 1-8 0,0-1 1 16,0-2 4-16,2-4 0 0,-3-2 2 0,1 0 6 16,2-3 2-16,-2-3 1 0,2-2 2 0,2-1 2 15,1-7 5-15,2 0 2 0,1-11 0 0,0 9 13 16,1-8 6-16,-3-1 10 0,1-1 8 0,-2 0 11 16,-4 6 16-16,-2-1 29 0,-1 3 19 0,-3 2-3 15,-1 1 6-15,1 4-4 0,-4 2-8 0,1-3-11 0,0 4-14 16,0 1-4-16,-2-2-16 0,0 5-3 15,0 0-1-15,0 0-8 0,0 0-1 0,0 12-4 16,0-2-6-16,-2-1-2 0,-1 6-2 0,2 3 0 0,0-2-7 16,1 1 0-16,1-5-7 0,1 4-16 0,2 0-8 15,-4-2-6-15,6-5-4 0,-3 3 4 16,1-2-7-16,1 0-2 0,2-5-3 0,0 2 10 0,1-4-6 16,-3-1 6-16,5-5 3 0,-1-1 3 0,0-3-4 15,8-3 11-15,-7-2 1 0,5-1 7 0,-3-1-1 16,1 2 6-16,-3 2 8 0,-4-1 9 0,2 3 8 15,-2-1-2-15,2 4 2 0,-3-1-10 0,-2 3 0 16,1-1-5-16,-3 2-6 0,-1 2 1 0,6 0-6 16,-6 0 9-16,10 3-3 0,-5 2-1 0,3 0 2 15,-3 5 1-15,3 3-4 0,-2-1 1 0,1 2-1 16,0 2-1-16,2 0 4 0,0 1-2 0,-1-4-3 16,-3-4-13-16,0 1-3 0,5-1-1 0,-2-1 10 15,0-3-12-15,-2-1 3 0,2 0 11 0,-2-4-8 16,2-1 2-16,2-4 1 0,0 0 0 0,1-9 13 15,0-1-7-15,3-5-10 0,-4-6 4 0,4 0 5 16,-5-4 2-16,-2-1 0 0,-1-3 1 0,2-16 5 16,-2 1 2-16,-3 0 2 0,1-2 0 0,-4 6 17 15,0 11 14-15,0 0 4 0,-2 5 10 0,0 0 3 16,0 15 8-16,1 1 1 0,1 2-7 0,0 3-8 16,0 2-9-16,0 0-11 0,1 4 0 0,-1 2-10 15,0 0 3-15,-1 15-4 0,1 3-1 0,-2 9-2 16,0 5 0-16,2 3-2 0,-4 17-2 0,4-4 1 0,0 5-4 15,2-6 0-15,0 1 1 0,-2 3 3 0,2-5-8 16,5 4 2-16,-3-1 1 0,1-14-15 16,1 0-11-16,7-4-8 0,-5 1-8 0,6-6-29 0,0-1 9 15,4-6-6-15,-5-6 10 0,2-2-16 0,3-4 12 16,-1-3 2-16,2-3-5 0,3-6 6 16,3-5 1-16,2-5 7 0,-3-4-3 0,4-4 5 15,-3-5 3-15,5-12 4 0,-3 0 7 0,-8 10-2 0,0-4 8 16,-4 5 1-16,-3 1 14 0,1 6 17 0,-7 6 18 15,-2 4 4-15,0 3-9 0,-4-1 0 0,2 4-4 16,-2 2 0-16,-2 1-7 0,2 3 2 0,0 0-5 16,0 0 1-16,-18 13-5 0,9-3 3 0,2 4-1 15,-4 1-8-15,4 2 3 0,0 0-4 0,5 3 1 16,1-2-10-16,1 2-4 0,1-3-5 0,6-3-5 16,0 0 5-16,1-4 6 0,8 0-5 0,-2-3 2 15,4-1-3-15,0-5 5 0,2-1 1 0,3-2-2 16,7-3 0-16,-1-4-1 0,2 1 4 0,-2-4 1 15,0 0-1-15,2-1 6 0,-1-3-1 0,-6 3-2 16,-6 4 1-16,0 0 9 0,-2-1 0 0,-5 3-7 16,1 2 8-16,-3 1-1 0,-4 0-5 0,4 1 2 15,-5-1 2-15,1 3-4 0,-1-2 1 0,-4 3-2 16,5-1 7-16,-5 1-9 0,0 0 8 0,0 0-3 0,9 1-8 16,-4 2 3-16,-5-3-10 0,0 0 10 15,5 4-8-15,-5-4-11 0,3 4 4 0,-3-4-6 16,4 3-11-16,-4-3 9 0,0 0 3 0,2 1-1 15,-2-1 13-15,0 0-12 0,8-8-15 0,-3 4-3 0,-4-1 2 16,3-3 4-16,-1 4 7 0,-2-3 3 0,-2 3-2 16,1-3 5-16,0 3 2 0,-3 1 1 15,-1 0 4-15,-2 0-7 0,6 3 6 0,-13 0-8 16,4 3 8-16,-3 3 3 0,-4 5 5 0,2 0 1 0,-3 2-8 16,-2 7 10-16,3-1-5 0,4 0-9 0,-2 3-5 15,5-5-11-15,2 0-7 0,1-1-5 0,1-3-6 16,4-4-7-16,1 1 6 0,3 0 2 0,-2-3 7 15,3-2 5-15,3-2 7 0,2-1 3 0,2-2 1 16,0-2 4-16,6-3 3 0,-1-5 5 0,2-2 0 16,3-7 1-16,-5 5 1 0,7-7 10 0,-1-2 9 15,-4 3 7-15,0-1 6 0,-7 5 10 0,2 5 15 16,-3-2 17-16,-3 4 5 0,-1 2-4 0,-1 1-7 16,-1 2-5-16,-2-1-8 0,1 1-6 0,0 3-12 15,-3 1 6-15,0 0 3 0,0 0-8 0,7 11 0 16,-7-1 1-16,0 2-5 0,0 2 2 0,2 3-5 15,-1 1 1-15,0 0-2 0,2 3-1 0,-2-3-2 16,5-2-3-16,-2 1-4 0,1-6-5 0,-1 0 3 16,3-1-2-16,1-1 4 0,3-4-1 0,-1 0-2 15,0-2 6-15,0-2-5 0,3-2-1 0,1-2 4 0,2-6-2 16,-1-1 9-16,0-5-8 0,6-6 2 16,-4 1-3-16,-1-9 2 0,2 0 2 0,-4-5 1 15,6-8 2-15,-3-5 9 0,-6 1 6 0,2-3-10 16,-4-2 19-16,1 3 10 0,-3 13 23 0,-5 2 31 0,-2 9 13 15,-1-2-1-15,-3 10-7 0,-1 0-11 0,-4 3-9 16,1 8-9-16,-2-4-5 0,1 5-10 16,-5 4-2-16,-3 2-1 0,-3 4-9 0,-3 7-2 15,0 4-2-15,1 6-11 0,1 1-2 0,-2 3-5 0,6 2 0 16,-1 2-6-16,4 2-1 0,-4 11-9 16,11-10-16-16,1 0-58 0,6 14-52 0,4-1-36 15,7 1-39-15,1-2-50 0,6-3-65 0,1-11-64 16,7-6-899-16,2-4 424 0,8-8 284 0</inkml:trace>
  <inkml:trace contextRef="#ctx0" brushRef="#br0" timeOffset="19015">28605 4142 159 0,'-12'-8'387'0,"-3"2"-36"0,-12-2-39 16,-6 0-21-16,-3 2-15 0,1 0-17 0,-4 0 3 15,-14-3-14-15,19 1-3 0,0 2-5 0,-1-2-13 16,7 1-5-16,1 1-15 0,7 1-13 0,7-2-22 16,-5-1-15-16,7 3-13 0,4-3-11 0,-1 4-15 15,2-6-16-15,6 2-6 0,4-3-13 0,8-1-4 16,3-1-14-16,8-3-10 0,1 1 0 0,4 5-8 16,2 1-5-16,2 1-7 0,-2 6-4 0,0 0-7 15,0 2-6-15,-3 4 5 0,0 4-5 0,1 0-4 16,-1 5 1-16,-1 3-1 0,-2 4-1 0,-1 5-1 15,-1 0 0-15,-1 5-7 0,-2-1 3 0,1 2-2 16,-4 2-5-16,-4-1 9 0,-1 1-6 0,-4 1 3 16,-1-1 1-16,-3 0-1 0,-3-2-1 0,-2 2-1 15,-1-6 3-15,-3 2-2 0,0-4 0 0,-3-7-1 16,5-1 2-16,-1-4-2 0,1-5-2 0,3 1 2 16,-2-2 6-16,2-4 1 0,-3 1-5 0,4-4 0 0,0 0-3 15,0 0-16-15,3-22 8 0,1 4-1 0,-2-7-4 16,7-3 4-16,4-1-1 0,2-3-4 15,2 0 7-15,6-11-4 0,-1 14-1 0,-3 1 2 0,0 4 2 16,-4 5 6-16,-3 3-1 0,-2 7-1 0,-1 1-2 16,-3 1-1-16,5 2 1 0,0 2-1 0,-3 3 0 15,2 3 3-15,0 5-1 0,2 0 1 0,-2 4-8 16,3 2 6-16,-3 1 8 0,-1 1-4 0,-1 2-2 16,-5 1 2-16,4 6 0 0,-7-6 0 0,0 6 1 15,0-8 0-15,-3 1-4 0,5-2 5 16,-2 0-3-16,0-5-13 0,3 0 7 0,-1-4-7 0,-1-1 2 15,-1 0-2-15,3-2 4 0,-1-3-5 0,-2-1 5 16,13-3-1-16,-4-4 0 0,7-5 1 0,2-7 0 16,4-3 0-16,1-5 2 0,0 1 4 0,-1-4-1 15,10-9-1-15,-9 12 1 0,-2 0 9 0,2 3-1 16,-5 4 8-16,-7 6 6 0,-3 4-3 0,1 3-10 16,-1 0-1-16,-3 5-1 0,0 1 1 0,-5 1 4 15,13 6-6-15,-8 0 5 0,3 5-7 0,-2 6 6 16,1-1-1-16,-2 1 2 0,-3 2-3 0,3 8 3 15,-5 0-2-15,0 1-2 0,-1 0 2 0,0 2-1 16,1 0 1-16,0-4-2 0,0-6 0 0,1-1-5 16,4 6 5-16,0-8 2 0,-1-6-6 0,3 3-3 15,-1-6 5-15,5 1-4 0,-2-4 3 0,4 0 3 16,8-1-6-16,0-1-8 0,7-5 1 0,-7 1-2 0,8 1-1 16,1-2 8-16,-9-1-9 0,-3-1 5 15,3 4-1-15,-2-2 0 0,-8 1-2 0,3 4 4 16,-7-3-2-16,4 5 0 0,-1 4 4 0,2-1-16 15,-3 0 16-15,2 4-2 0,2 1 4 0,-4 0 1 0,1 0-1 16,-1 2 2-16,-1-7-1 0,2 2 0 16,-2-3 4-16,-2 2 4 0,-1-6 5 0,2 4 4 15,0-5 5-15,4 1 3 0,-1-5 6 0,10-4 2 0,-2 2-4 16,7-10 1-16,1-1 2 0,1 1-2 0,0-3-4 16,-1-4 2-16,0-1 1 0,-1 0-3 0,-3-3-3 15,-1 5-1-15,3-3-6 0,-7 2-2 0,2-2-2 16,-3 3-16-16,-4 6-29 0,-1-2-58 0,1 3-82 15,0-2-92-15,-2 1-120 0,3 0-1236 0,-3-1 541 16,-3 1 362-16</inkml:trace>
  <inkml:trace contextRef="#ctx0" brushRef="#br0" timeOffset="20860.41">4402 6435 96 0,'1'-17'213'0,"0"3"-19"0,-1 2-15 15,0-1-17-15,-1 4 3 0,-2-4 5 0,-1 5 4 16,-1 0-3-16,-1 3-9 0,0 1-10 16,-6 1-7-16,-3 5-7 0,-2 3-1 0,-10 5 2 15,-2 7-1-15,-2 4-1 0,-8 11-2 0,-2 9-10 0,1 2-6 16,-1 1-6-16,3 5-5 0,6 3-12 0,1-1-5 15,7 5-10-15,1-8-12 0,8 5-4 0,4-4-10 16,5-1-3-16,5-12-6 0,2-4-5 16,8 3 1-16,3-2-5 0,4-4-10 0,6 0 3 0,7-8 0 15,3-2 3-15,4-1-13 0,15-3 11 0,3-8-15 16,2-3 5-16,2-5 2 0,3-6-11 16,-2-6 0-16,-4-2 3 0,2-3-10 0,-3 0-5 15,-4-2-5-15,-3-4-7 0,-4 0-2 0,-12 2-10 0,9-9-5 16,-11 9-3-16,-2-5 5 0,-5 1-3 15,-1-1 4-15,-5 0-1 0,-5 3 6 0,-6 3 7 0,-1 4 3 16,-4 5 3-16,-4 0 2 0,-6 2 6 0,-3 0-2 16,-5 8 4-16,-1 2-5 0,-10 2 6 0,-2 10-6 15,-1 1 3-15,-1 4-5 0,0 6 4 0,0-4 0 16,6 3 1-16,1 1-4 0,4-3-6 0,6-2 0 16,3-3 0-16,5-3-8 0,3-4-9 0,4 1 6 15,1 1-4-15,1-4 2 0,2 0 1 0,-1-5 2 16,6-1 0-16,7-1 1 0,2-7-1 0,2-1 3 15,8-5-1-15,-3-4 1 0,1-4 3 16,1 1 2-16,1 0 0 0,-1-2 0 0,-7-1 3 0,3 4 0 16,-6 6 1-16,-3 3-1 0,-4 0 5 0,1 5-2 15,-2-1 0-15,-4 3-1 0,1 0 5 0,-1 3-4 16,2 1-3-16,-6 0 0 0,5 5 4 0,-1 6 1 0,-3-1 0 16,3 7-1-16,-1 1 0 0,-1 1-3 15,0 8-7-15,1-2-11 0,1 1-12 0,1-8-11 16,2 7-17-16,-1-8-19 0,-1-3-6 0,5-1-1 15,2-2 11-15,3-6 5 0,-2-2 4 0,6-1 6 0,-1-6 3 16,1-1 5-16,-1-2 10 0,1-4 3 0,4-7 4 16,0-2 3-16,-4-5 7 0,-1-2 3 15,-1 0 12-15,1-5 4 0,-4 3 13 0,-1 1 20 16,-4 0 21-16,-3 5 28 0,-2 5 20 0,1 6 21 0,-4 0 8 16,-1 2-3-16,-1 3-15 0,-1 2-8 0,-1 1-12 15,-2 1-12-15,5 3-4 0,-13 9-9 0,4 1-5 16,-4 5-6-16,4 4 1 0,-5 8-9 15,4 0-4-15,1 1-5 0,5 3-5 0,1-1-3 0,6-1-8 16,2-3-11-16,0-6-12 0,7 2-6 0,2-5-11 16,-1-5-4-16,6-1 2 0,-1-2 0 0,6-5-1 15,3-4-4-15,1-5-1 0,0-5 4 0,0-3 1 16,0-3 2-16,-1-4 4 0,1-5 1 0,-5-2 3 16,5-11 8-16,-7 6 1 0,2-12 4 0,-8 0 1 15,-1-2 14-15,-1-2 9 0,-4 2 12 16,0 1 14-16,-8 11 14 0,-1 4 28 0,0 4 36 0,-1 6 5 15,-7 3-9-15,6 5 0 0,-2 3-1 0,0 2-14 16,-4 2-17-16,1 5-8 0,-5 8-10 0,-2 5-4 16,-5 9 3-16,0 7-18 0,-6 15 5 0,3 0-17 15,0 4 0-15,5 0-11 0,-2 8 4 0,9-2-1 0,-2-1-6 16,10-1-8-16,-1-2-11 0,7-2-9 16,5-15-7-16,-3-2-12 0,6-2-12 0,2-4 4 15,-4-9-2-15,3-3-1 0,4-1 5 0,-1-6 1 16,-3-3 3-16,6-3 14 0,-2-7-3 0,2-2 0 15,5-9 7-15,-5-3-2 0,0-3 13 0,3-5 20 0,-4-13 3 16,1 9 6-16,5-11 5 0,-9 12 16 16,1 3 16-16,-3 0 5 0,-3 4 7 0,-1 7 5 0,-3 2 1 15,1 1-6-15,-2 5-9 0,-2 0-1 0,1 3-16 16,-1 0-6-16,-2 2-11 0,2 3-9 0,-3 2-3 16,5 0-7-16,-5 0-24 0,4 11-29 0,1-3-51 15,0 5-50-15,0 3-53 0,8 6-48 0,-1 4-60 16,-1-1-70-16,1 1-974 0,1 1 448 15,0-1 298-15</inkml:trace>
  <inkml:trace contextRef="#ctx0" brushRef="#br0" timeOffset="22214.94">6226 6884 28 0,'-3'-11'320'0,"0"4"-32"15,-1-1-29-15,2-4-31 0,-2 0-15 0,1-5-26 0,2-1-15 16,5-10-11-16,-2 5-6 0,2-4-11 16,3-1-10-16,-1 0-7 0,4-1-12 0,-4 0-14 15,2-1-7-15,1-2-9 0,0 2-5 0,0-3-4 0,-4-1-17 16,2 0-5-16,-2 4-1 0,-4 3 1 0,3 8 12 16,-3 1 3-16,-2 2 1 0,-3 5-6 0,4 1-9 15,-1 5-7-15,-2 0-6 0,1 5-3 16,2 0-4-16,-7 14-3 0,1 11-2 0,-2 7-7 15,-2 19 4-15,2 2-6 0,3 4-1 0,-3 23-2 0,7-21-2 16,-3 27-1-16,8-1 4 0,1-3-4 0,3-23-1 16,-2 24 0-16,2-23-3 0,10 23-1 0,-9-29-3 15,1 1 1-15,5-4-4 0,1-3-10 0,-6-11-8 16,9 9-14-16,0-3-18 0,-5-11-23 0,-1-3-15 16,1-6-13-16,-5-5-16 0,1-2 3 0,-2-5 3 15,-3-7 17-15,0-1 4 0,-1-3 11 0,-4 0-1 16,0-12-2-16,-3 0 13 0,-2-8 3 0,-6-6 8 15,-2-6 10-15,-1 1 15 0,-6-10 15 0,0 9 20 16,-4-11 8-16,6 11 20 0,0 1 22 0,3 2 4 0,0 3-1 16,2-2-3-16,3 2-6 0,2 5-2 15,3-4-3-15,1-1-5 0,8 1-7 0,-3 6-4 16,7-6-3-16,2 0-2 0,4 0-2 0,-1 0 2 16,6-2-8-16,1 1 0 0,1 0-2 0,2-3 3 15,0 5-5-15,1-4-4 0,0 0 1 0,-2 0 0 16,1-1 0-16,-1-3 1 0,-5 3-1 0,0-2-1 15,-1 1-2-15,-3-4-2 0,1 1 3 0,-4 3 10 0,-2 5 25 16,-3-1 18-16,0 10 8 0,-5-1 23 0,1 6 28 16,0 0 18-16,-1 4 8 0,0 1-20 0,-1 2-21 15,2 1-11-15,-1 3-13 0,0 0-9 16,-3 11-4-16,-3 5-4 0,-3 13-8 0,1 2 8 0,-1 2-16 16,0 15-7-16,1 3-6 0,-1-2-1 0,4-2-3 15,0 4-4-15,3-3-3 0,6 0-9 0,-1-14-20 16,3-1-21-16,4-3-38 0,2-1-23 0,3-5-4 15,3-5 2-15,5-4 2 0,-6-7 0 0,3-5 3 16,2-3 3-16,6-8 4 0,4 0 4 0,-4-8 7 16,1-2 1-16,7-15 6 0,-9 5 7 0,5-11 4 15,-6-3 5-15,-3-2 5 0,-2 2 8 0,-5 9 11 16,-5 2 18-16,0 2 18 0,-3 2 24 0,-3 10 30 16,-1 0 5-16,-4 5 4 0,2 3 1 0,-2 2-11 15,0 4-7-15,0 3-8 0,-4-2 0 0,4 2-15 16,-13 16-5-16,2 1 7 0,-7 8-13 0,0 4-1 15,0 1-3-15,0 14 9 0,3-11-14 0,3 0 6 16,-2 12-11-16,6-13-1 0,3-3-31 0,4-1-22 0,1-7-27 16,3-5-21-16,3 1 3 0,3-9 3 0,1 0 7 15,3-4 0-15,1-4 9 0,4-4 4 0,1-5 8 16,8-6 1-16,-3-5 8 0,-2-5 6 16,2-4 3-16,-5 0 9 0,8-14 8 0,-9-3 5 0,-4 3 18 15,-2 8 10-15,-2-11 15 0,-5 10 15 0,-1 2 15 16,-3 5 25-16,-1 1 20 0,-4 8 10 0,-1 4 1 15,0 5-8-15,0 3-12 0,-3 4-14 0,-1 4-3 16,-9 7-9-16,-1 3-10 0,-4 10-6 0,0 3-7 16,-2 6-4-16,-3 10-8 0,7-7-8 0,3 9-5 15,3-7-1-15,6 13-6 0,4-13-19 0,2-2-47 16,7-3-24-16,5-4-2 0,5-3-3 0,-1-6 0 16,11-4 1-16,-5-4 1 0,12-6-2 0,2-4-11 15,-1-1 6-15,1-6 11 0,1-5 1 0,-3-3 11 16,-1-6 5-16,-2-1 9 0,9-12 8 0,-14 8 4 15,4-1 6-15,-9-1 16 0,1 0 15 0,-5 2 15 16,1 1 22-16,-7 3 10 0,-2 9 18 0,-2 4 7 16,1 3 2-16,-2-2-9 0,-2 3-14 0,-2 1-5 15,2 6-4-15,-1 0-4 0,0 0-12 0,-2 17 5 16,-1-3-8-16,-1 5-7 0,2 7-3 0,0 1-6 16,2 2-15-16,4 1-13 0,4-5-14 0,-2 5-20 15,2-4-22-15,-2-1-13 0,7-1-12 0,-5-7-11 0,2-2 13 16,4-4 8-16,-5-4 10 0,1-2 7 0,7-1 9 15,-3-4 5-15,5-1 7 0,-5-3 7 0,4-4 8 16,0-4 5-16,1-6 6 0,2-3 3 0,-4 1 6 16,-1-1 5-16,0-1 15 0,-7 5 21 0,-1 2 27 15,-3 6 27-15,0 0 3 0,-1 2-3 0,1 1-3 16,-5 2-14-16,4 3-8 0,-4 1-12 0,0 0-2 16,5 10-2-16,-1-1 0 0,1 1-3 0,4 5-10 15,0 2 1-15,3-3-5 0,4 7-9 0,-3-8 4 16,6-1-16-16,0-4 5 0,-1-1 0 0,2-5-2 15,2-1 0-15,-3-4 1 0,3-2 9 0,-3-1 2 16,-2-3 10-16,6-6 16 0,-9 4 8 0,3-2 20 16,-1-6-6-16,1-2 9 0,-4-1-7 0,-2 0-6 15,1-2 5-15,-3 0-17 0,-1-1 6 0,-4 0-24 16,0 2-21-16,0-6-43 0,-4 4-59 0,0-3-84 16,-4 3-97-16,5-1-96 0,-2 2-839 0,-1 6 405 15,-2-2 270-15</inkml:trace>
  <inkml:trace contextRef="#ctx0" brushRef="#br0" timeOffset="22632.9">9509 6106 258 0,'-13'-27'400'0,"4"2"-22"0,1 9 3 0,2 4-43 15,2 3-18-15,3 2-41 0,-3 1-27 0,2 2-28 0,0 1-21 16,2 3-15-16,0 0-13 0,-6 20 26 16,1 5-11-16,1 9 13 0,-1 10-7 0,-1 6-9 15,3 2-8-15,-4 3-15 0,1-1-12 0,1-1-14 16,1-1-11-16,-1 0-12 0,4-2-11 0,0-14-11 0,-2 12-11 16,1-15-6-16,2 0-6 0,0 2-9 15,0-2-4-15,1 2-3 0,-1-1-3 0,1-5-9 16,3 1-20-16,-1-2-36 0,2 0-57 0,-1-8-74 0,-1 4-65 15,1-5-56-15,1-1-61 0,-1-4-71 0,-1 3-1113 16,-2-7 505-16,0-1 334 0</inkml:trace>
  <inkml:trace contextRef="#ctx0" brushRef="#br0" timeOffset="23049.71">9247 7617 304 0,'-7'-10'356'0,"3"-1"-32"0,1 1-33 0,1-1-25 15,0 1-28-15,6 1-25 0,3-3-23 0,5-3-16 16,1 5-13-16,6-2-6 0,7 2-9 0,-1 1-16 15,4 4-10-15,4 0-8 0,0 5-7 0,-3-4-13 16,2 8-6-16,-1 2-8 0,0 5-12 0,-7-3 4 16,0 8-8-16,-7-4-4 0,0 10-4 0,-5 0-4 0,-3 6-3 15,-2 2 8-15,-7-1-14 0,-4 3 17 16,-4 3-27-16,-7 11-5 0,-3-2 3 0,0-10 1 16,-9 5-6-16,7-8-2 0,-11 6 17 0,7-12 9 0,0 0-2 15,2-3 5-15,3-5-3 0,6-5 14 0,4-2-20 16,3-3-4-16,2-1-8 0,0 0 1 0,0-1 3 15,4-3 0-15,0-2 2 0,10 4-5 0,1-5-7 16,8-2 10-16,10-8-7 0,8-1-1 0,8-9-6 16,6-3-26-16,5 1-39 0,-6-3-55 0,0 3-60 15,-3 0-84-15,2 2-115 0,-17 3-992 0,-2 0 451 16,-4-2 300-16</inkml:trace>
  <inkml:trace contextRef="#ctx0" brushRef="#br0" timeOffset="23649.59">9072 9107 233 0,'-4'-8'389'0,"4"-2"-40"0,-1 6-34 16,-2-4-36-16,7 2-28 0,4-1-26 0,1-1-25 15,10-1-19-15,9-2-13 0,7 2-22 0,-1 4-8 16,19-3-16-16,0 4-10 0,-13 4-16 0,12 3-12 16,-13 1-2-16,-1 3-8 0,-2 1-11 0,-7 6-6 15,2-1-7-15,-8 4-1 0,-8-1-2 0,-3 7-9 0,-5 2-5 16,0 4 1-16,-9-1-4 0,-4 3-5 16,-4 1-4-16,-6-2 2 0,0 2-8 0,-3-4 0 0,2-3-3 15,-1-6-1-15,4-4-4 0,0-3 5 0,1-1 0 16,3-3-1-16,2-1 3 0,4-2 3 0,1-3-5 15,0 1-1-15,2 1-3 0,1-4 1 0,1 6-1 16,4-4 0-16,3 0 2 0,3-1 0 0,3 1 9 16,8 1 2-16,-4 2 6 0,4-5 3 0,-1 4 10 15,0-1-2-15,-1-1 6 0,-1 1 11 0,-6 1 6 16,0-2 12-16,-4 1-11 0,0 0-8 0,-4-1 4 16,-1 0-1-16,2 2-8 0,-4 0 9 0,0 4 4 15,-6 3-2-15,-2 3 1 0,-7 1-3 0,-6 9-8 16,-4-3-3-16,-6 4-10 0,-2-2-12 0,-10 7-13 15,0 0-32-15,9-9-42 0,3-1-37 0,-1 3-44 16,-2-5-46-16,3 1-56 0,1-2-52 0,1 0-68 0,3-3-921 16,-3-4 430-16,8 1 284 0</inkml:trace>
  <inkml:trace contextRef="#ctx0" brushRef="#br0" timeOffset="24199.19">8989 10851 156 0,'-4'-15'376'0,"-1"3"-27"0,2 6-39 0,2-2-30 16,-1 3-31-16,-1 2-29 0,3 3-20 0,0 0-18 16,1 17-18-16,1 0-11 0,0 8-22 0,3 5-12 15,0 2-10-15,-1 2-13 0,5 15-6 0,0-13 0 16,0 11-21-16,-2-13-2 0,3 1-10 0,0 1-2 15,-1-4-10-15,2-3-6 0,2 2-3 0,-1-6-4 16,3-1 3-16,-1-9-9 0,3-3 1 0,7-2-2 16,-3-3 0-16,0-5-10 0,9-4 8 0,-4-6 1 15,5-1-2-15,-3-6-3 0,-1-3-2 0,2-10-7 16,5-10 12-16,-8-2 1 0,-8 10 5 0,4-12 13 0,-9 10 29 16,-3-1 8-16,-5-1 25 0,0 4 5 15,-1 3 22-15,-4 8 25 0,0 3 25 0,0 4 6 16,0 3-9-16,0 0-13 0,-4 3-19 0,4 3-14 0,0 3-23 15,0 0-6-15,-13 9-9 0,2 7-9 0,2 7-9 16,0 9-12-16,-1-3-1 0,2 5-8 0,-1 12-8 16,5-10-7-16,2 14-11 0,3-3-20 0,0 2-32 15,2 1-51-15,1 4-74 0,2 1-48 0,2 5-51 16,1-2-47-16,1 24-47 0,-5-25-41 0,5-1-43 16,-6-2-1010-16,0-3 478 0,-4-5 320 0</inkml:trace>
  <inkml:trace contextRef="#ctx0" brushRef="#br0" timeOffset="24716.69">9072 12493 257 0,'-4'-9'314'15,"4"0"-26"-15,-1 5-23 0,-3-4-17 0,4 5-23 16,0-2-21-16,-4 4-22 0,4 1-20 0,0 0-10 15,-9 6-14-15,4 5-2 0,0-2-10 0,-1 7-9 16,-2 2-12-16,-1 5-8 0,1 2-8 0,2-1-10 16,0-1-8-16,5-2-2 0,-1 5-6 0,4 0-10 15,4-3 4-15,-1-4-3 0,3-2-4 0,4 5 4 16,6-2 7-16,-4-6-5 0,8 7-1 0,5-7-5 16,0 1 2-16,1 2-7 0,2-3 1 0,2 1-6 15,-1-3-5-15,1 4 1 0,0-5-4 0,-4-1-5 16,3-1 4-16,-4 1 5 0,-9 1-12 0,2-3-11 15,-2 2 1-15,-4 0 4 0,-1-4-1 0,-3 2 15 0,-1-2-16 16,-3 5 7-16,3-1-5 0,-5 2 16 0,-3 3-19 16,-1 1-4-16,-4 1 6 0,-1 3-4 15,-9 6-8-15,0-2 8 0,-5 1-1 0,-1 1 1 0,-1-1 14 16,-2-4-35-16,-1 3-22 0,0-4-47 0,2-1-33 16,-1-2-48-16,0-3-49 0,3-4-54 15,2-4-77-15,-3-4-797 0,-2-2 379 0,4-8 252 0</inkml:trace>
  <inkml:trace contextRef="#ctx0" brushRef="#br0" timeOffset="24883.49">8984 12758 260 0,'5'-15'332'16,"2"1"-34"-16,5 0-28 0,1 2-26 0,13-3-29 16,7 3-19-16,18-8-14 0,4 3-22 0,1 3-15 15,3-2-15-15,6 3-9 0,26-4-17 0,-29 8-20 16,-3 1-48-16,4 0-51 0,-7 4-65 0,-1 1-69 15,2 3-74-15,-19 3-547 0,-3 7 256 0,-7 1 172 16</inkml:trace>
  <inkml:trace contextRef="#ctx0" brushRef="#br0" timeOffset="25434.53">9606 14316 130 0,'-6'-16'259'0,"1"0"2"0,0 4 0 15,1 1 18-15,-1 3-8 0,-3-4-18 0,3 6-22 16,0-3 6-16,0 5-38 0,-2-1-15 0,1 4-10 16,-3-1-13-16,0 4-9 0,0 1-11 0,-9 12 3 15,-1 5-2-15,-3 5 8 0,-6 14-10 0,0 7-1 16,2 5 3-16,1 3-15 0,6 3 0 0,-7 21-16 15,12-23-13-15,0 6-8 0,0-3-9 0,5 0-5 16,5-2-8-16,-1-1-9 0,8-4-5 0,-3-3-3 16,9-12-9-16,7 8 3 0,-3-12-13 0,10-4-1 15,-1-3 0-15,5-3-1 0,3-5-9 0,2-5-8 16,5-4 4-16,-4-3 0 0,3-8-7 0,0 0 13 16,-3-8-6-16,-2-2-3 0,-3-2 1 0,0-3-2 15,-5-1 2-15,-5 1-5 0,-3-5 5 0,-3 6 5 16,-7 1 11-16,-1 0-4 0,-4 0 5 0,-9 2 10 15,0 0-6-15,-3 2-3 0,-7 2-5 0,-5-1-1 16,-7 7-2-16,-1 2-6 0,-1 5-1 0,-1 0-4 16,-1 7 1-16,-1-2-10 0,1 2-16 0,9 1-38 0,6-5-41 15,6 1-70-15,3-2-74 0,1 0-75 16,6 0-73-16,1-1-1132 0,0 1 504 0,3-5 338 16</inkml:trace>
  <inkml:trace contextRef="#ctx0" brushRef="#br0" timeOffset="26649.87">11728 5758 171 0,'-3'-5'248'0,"3"2"0"0,-1-1-6 0,-2 0-8 0,3 4-12 16,0-4-19-16,0 4-17 0,0 0-20 0,0 0-15 15,0 0-17-15,0 0 2 0,-4 15-4 0,3-1 0 16,-3 3-6-16,3 12-5 0,1 1-10 0,-3 2-5 16,3 2 1-16,0 13-12 0,0-12-6 15,8 12-9-15,-9-9-4 0,1 8 4 0,1-11-16 0,-1 11 3 16,0 0-22-16,4 2 0 0,-4-13-2 15,1 0-7-15,2 11-1 0,2 0-24 0,0-14-29 16,-1 1-44-16,2-3-52 0,2-1-52 0,2-3-52 0,0-11-50 16,-2-1-764-16,0-6 344 0,3-4 228 0</inkml:trace>
  <inkml:trace contextRef="#ctx0" brushRef="#br0" timeOffset="27031.7">12087 6004 15 0,'2'-4'293'0,"-1"-1"-31"0,2 1-27 16,-2 1-27-16,1 0-15 0,-2 3-8 0,0 0 4 15,0 0 4-15,-2 15 1 0,2-1-10 0,-4 4-8 0,3 8-12 16,-4 2-14-16,1 2-20 0,0-1-8 0,4 4-10 16,-4-2-14-16,6 6-10 0,0-5-6 15,2 5-8-15,1-4-8 0,4-2-3 0,5-2-6 0,0-4-6 16,4-1-8-16,4-5 1 0,-5-7-5 0,7 0-7 15,-5-8-4-15,1-1 0 0,2-2 3 0,0-4-3 16,7-3-1-16,-6-7-3 0,3-4 1 0,-3-3-5 16,-3-2 2-16,-2-6 3 0,-1-1-7 0,-4-3 0 15,2-14 1-15,-9 13-1 0,-2-14 0 0,-4 1-4 16,-4 11 3-16,-2 1 4 0,-6 2 0 0,-2 3 7 16,-2 0-8-16,-2 5 5 0,-6 5-12 0,-6 1-1 15,2 6 3-15,-4 5-1 0,-2 5-6 0,4 1 0 16,2 4-6-16,0 2-5 0,9 5 4 0,-3 6-14 15,8-3-9-15,0 8-32 0,1 4-33 0,8 0-42 16,6 5-44-16,3 1-47 0,11-1-55 0,2 2-837 16,6-5 370-16,4-4 248 0</inkml:trace>
  <inkml:trace contextRef="#ctx0" brushRef="#br0" timeOffset="27249.18">12994 5782 363 0,'2'-7'330'0,"2"-1"-35"16,0 4-34-16,-4 0-25 0,5 3-28 15,-5 1-15-15,0 0-10 0,0 0-6 0,8 17 0 0,-8-6-8 16,0 7-5-16,0 6-13 0,1 5-19 0,-2 0-10 16,-2 6-12-16,-1 3-12 0,-2 12-9 0,-2 0-7 15,-1 4-6-15,4-2-12 0,-4 0-11 0,4 2-37 16,0-4-43-16,1 1-58 0,-1-1-49 0,5-13-65 15,1-2-70-15,3-2-744 0,0-5 339 0,1-9 224 16</inkml:trace>
  <inkml:trace contextRef="#ctx0" brushRef="#br0" timeOffset="27549.23">13455 5716 8 0,'0'-7'312'0,"3"2"-30"0,-3 0-28 16,1 1-28-16,-1 4-22 0,0 0-7 0,0 0-13 0,-14 12 1 16,6 2-10-16,-7 8-12 0,-2 5-15 15,-5-1-12-15,2 5-2 0,-8 11-12 0,1-3-10 16,8-8-4-16,-8 11-12 0,4 1-7 0,3-2-12 16,7-10-7-16,0 1-7 0,3 0-7 0,2-1-7 0,4-2-2 15,4 0-4-15,4-1-4 0,1-5-2 0,3-3 4 16,2 2-3-16,4-1 2 0,4-2 1 0,5-2 0 15,6-3-2-15,-1 0 1 0,4-5-2 0,4 0-6 16,0-2 0-16,5-2-5 0,0-1-13 0,10 0-27 16,-13-3-49-16,-1 0-67 0,-1-1-88 0,3-1-104 15,-7 0-778-15,-4-2 365 0,-9 1 246 0</inkml:trace>
  <inkml:trace contextRef="#ctx0" brushRef="#br0" timeOffset="27999">11662 7427 200 0,'-4'-16'270'0,"-1"4"-8"0,4 2-8 0,-3-1-3 16,2 4-3-16,0 4-5 0,1-3-22 0,0 1-17 15,1 1-23-15,0 4-21 0,-4-2-14 0,4 2-15 16,0 0-11-16,0 0 6 0,5 17-17 0,-4-7 1 16,7 10 9-16,-5 4-14 0,-1 4-12 0,2 3-12 15,1-2-1-15,-1 5-6 0,2 0 4 0,-2-1-17 16,0 13-1-16,-3 0-9 0,3 0-7 0,-3 1 0 16,2 1-9-16,-2 0-12 0,-1-12-27 0,0 10-37 15,3-12-35-15,-6-1-48 0,6-3-37 0,-2-4-46 16,4-9-33-16,0-7-10 0,4-2-47 0,0-4-631 15,3-4 308-15,-1-4 208 0</inkml:trace>
  <inkml:trace contextRef="#ctx0" brushRef="#br0" timeOffset="28331.79">12057 7535 164 0,'1'-11'233'0,"2"6"-23"15,-2-1-15-15,1 0-20 0,-2 5-14 0,0 1-15 16,0 0-6-16,-9 0-5 0,9 0-8 0,-9 13-12 15,2-5-7-15,-2 4-9 0,2-3-8 0,0 4-12 16,1 5-5-16,1-1-6 0,4-5-7 0,1 5-4 16,3-2-9-16,1-3 2 0,6 3 2 0,3 0 0 15,4-3-3-15,4 4-1 0,3-2 2 0,2-1 3 16,1-4-2-16,3 3 0 0,-1-2-3 0,-2 0 0 16,1-3 4-16,-1 1-6 0,-7-4-1 0,-1 2 0 15,-1 1-3-15,-1 0-4 0,-6-3 3 0,2-1 11 16,-3 3-12-16,0-3-3 0,-1 4-1 0,-3-4-1 0,-1 3 2 15,2 2-3-15,-4 0 10 0,-3 0 3 16,-1 4 3-16,-7 3 0 0,0 2-5 0,-3-1-8 16,-7 7 0-16,-5-1-2 0,0 2-3 0,-17 9 1 15,8-11-22-15,0-1-13 0,-9 3-20 0,10-4-38 0,0-2-35 16,0 0-38-16,3-1-58 0,1-6-41 0,8-3-76 16,1-5-692-16,2-3 334 0,3-2 222 15</inkml:trace>
  <inkml:trace contextRef="#ctx0" brushRef="#br0" timeOffset="28491.41">12149 7594 248 0,'10'-12'244'0,"6"2"-26"0,-1-2-22 0,-2 8-20 16,3-4-17-16,4 1-23 0,-1 5-5 0,-1-4-12 16,0 4-12-16,3 2-11 0,-3 0-15 0,0 2-5 15,0 1-5-15,4 0-11 0,-3 2-19 0,-2 3-49 16,3-4-48-16,-1 0-50 0,2 4-62 0,-4 1-439 15,0 0 201-15,-2 1 136 0</inkml:trace>
  <inkml:trace contextRef="#ctx0" brushRef="#br0" timeOffset="28714.26">12929 7334 163 0,'3'-3'287'16,"0"0"-30"-16,0 3-27 0,-3 0-19 0,0 0-20 15,0 0-9-15,6 10-14 0,-5-1-3 0,2 4-11 0,-1 1-5 16,-4 8-9-16,2 4-1 0,-3 1-15 0,2 2-12 16,2 3-8-16,-2-2-10 0,2 8-11 0,-2-2 0 15,1 11-14-15,0-12-17 0,0 2-21 0,0-2-38 16,1 1-41-16,2 0-38 0,0 1-39 0,4-3-44 16,-2-7-48-16,0-1-629 0,-1-9 282 0,2-7 188 15</inkml:trace>
  <inkml:trace contextRef="#ctx0" brushRef="#br0" timeOffset="29032.3">13418 7361 102 0,'4'-5'244'16,"-3"1"-21"-16,3-2-19 0,-3 3-12 0,-1 3-6 15,0-3-4-15,0 3-3 0,0 0-5 0,0 0-5 16,-13 9-8-16,3-2-1 0,-6 6-11 0,-7 3-5 15,-3 5-10-15,2-3-14 0,-4 3-7 0,-3 1-1 16,4 1-17-16,-1 3-12 0,1-2-5 0,3 3-8 0,3-2-3 16,1-1-6-16,5 3-4 0,2-5-13 15,5-1 0-15,4-4 7 0,3 2-12 0,4-1-5 0,-2-1-4 16,4 0-4-16,1-1 6 0,2 0 2 0,5 0 9 16,0 1-5-16,7 0 1 0,3-1 1 0,0-2-11 15,3 0 7-15,3-1-2 0,-2-2-4 0,0-2-10 16,1 1 10-16,1-3-9 0,-1-1-4 0,3 1-6 15,-3-2 6-15,-1 1-18 0,-6-1-13 0,5-1-43 16,-4 3-46-16,-5-1-57 0,0 1-75 0,3-2-77 16,-9 2-794-16,-2 1 368 0,-5-3 246 0</inkml:trace>
  <inkml:trace contextRef="#ctx0" brushRef="#br0" timeOffset="29733.1">11701 9271 30 0,'-8'-10'250'16,"3"-2"-1"-16,-2 5-7 0,6 0-13 0,-3 2-22 15,3 0-18-15,-4 2-23 0,1-1-17 0,4 4-13 16,0 0-8-16,0 0-3 0,0 0-1 0,-5 10 1 15,2 1-8-15,2-1-1 0,1 7-1 0,0 3-5 16,4 8-1-16,-4-1-2 0,1 0-11 0,3 2-1 0,-3 0-20 16,2 2 0-16,-2 1-5 0,4-1-9 0,-5 1-4 15,4 1-8-15,-6-1-8 0,0-3-5 0,4 3-9 16,-4 1-15-16,2-4-30 0,0 2-44 0,2-4-48 16,-2-2-53-16,2-1-53 0,2 2-63 0,-3-9-678 15,3-4 319-15,-3-6 212 0</inkml:trace>
  <inkml:trace contextRef="#ctx0" brushRef="#br0" timeOffset="30732.38">11367 9365 111 0,'-9'-14'272'0,"1"-1"-11"0,3 3-13 0,3 2-23 16,0-1-15-16,2 0-18 0,2 1-19 16,3-3-5-16,3 5-7 0,3 0-14 0,4-1-4 0,3 4-11 15,0 2-7-15,3 3-6 0,8 4-3 0,2 3-14 16,-3-1-3-16,1 6-6 0,-2 4-12 0,-3-3-5 15,1 7-3-15,-5 2-2 0,-2 3-9 0,-3-1-10 16,-3 6 0-16,-6 2 6 0,-2 2-16 0,-7-1 2 16,-3 0-10-16,-3 2 2 0,0 0-10 0,-6-3-6 15,-2-1 10-15,-2 0 1 0,-1-2-11 0,-1 2-1 16,-2-1-1-16,-2-5-7 0,-1 0 9 0,4-5-6 16,3-5 17-16,6-3 11 0,2-3 0 0,3-4 8 15,-1 2-3-15,3-4 9 0,2-1-9 0,0 1-1 16,4-3 0-16,-4 1-1 0,4-1-7 0,0 0-1 15,11-7-1-15,1 0-11 0,2-1 0 0,12-5-1 16,1-2-3-16,2 1-1 0,4-3-1 0,2-2-3 16,0 2-4-16,18-3-2 0,-8-2-1 0,-9 7-2 15,-1 0 3-15,-3 0-2 0,0 1 1 0,-1-2-5 16,-3-1 2-16,-5 3 5 0,-1-1-2 0,-4 1-1 16,-5 2 2-16,-1-3-7 0,1 6-10 0,-3-4 10 0,-2 4 1 15,-3 1-4-15,0 1 5 0,-1 5-3 0,2-2 4 16,-6 0-2-16,4 2-1 0,-4 2-6 0,0-5-3 15,0 5 5-15,0 0-3 0,-3 12-4 0,2-3 3 16,-5 2 8-16,2 6-1 0,-1 1 0 0,0 3 2 16,0-2-4-16,2 1 4 0,-2 3-1 0,3-2 1 15,2 4 0-15,0-5 1 0,2 1-2 0,3-1-11 16,-1-3 9-16,2-2 3 0,2-1 3 0,2-5-11 16,-1 0 6-16,-1-1 4 0,7-5-3 0,2-1 1 15,1-4 0-15,0-2-9 0,2-3 7 0,0-2 1 16,2-5 8-16,-1-5-3 0,-2 2 6 0,-2-3 4 15,-4-4-3-15,-1 1 1 0,-3-5 3 0,-1 2 1 16,-6-5-3-16,-2-1 3 0,0-3-12 0,-9 3 3 16,2-1-2-16,-5 2 0 0,-4 4 3 0,-2 3 1 0,-3 2-6 15,-2 6 1-15,-5 2-1 0,0 4-7 16,1 2-2-16,0 8 4 0,6 1-6 0,0 3 0 16,1 2-21-16,3 2-31 0,1 4-27 0,7 3-26 0,1 4-41 15,3-1-41-15,5 10-54 0,4-3-48 0,7 0-70 16,4-2-832-16,5-1 399 0,1-4 266 0</inkml:trace>
  <inkml:trace contextRef="#ctx0" brushRef="#br0" timeOffset="30965.48">12784 9180 208 0,'0'-11'403'0,"0"0"-42"16,0 2-39-16,0 3-31 0,0 0-29 0,0 4-29 15,0 2-19-15,0 0-9 0,0 0-16 0,-4 12-8 16,3-1-18-16,-3 7-5 0,4 10-3 0,-1 0-20 0,-3 4-17 16,4 2-10-16,-3 2-10 0,-4 15-7 0,7-3-9 15,1 1-9-15,-2-4-19 0,1 2-31 16,0 1-30-16,0-12-37 0,0-1-37 0,4 0-33 0,-1-2-46 16,1 4-53-16,4-7-55 0,-4-3-812 0,1-4 360 15,5-7 240-15</inkml:trace>
  <inkml:trace contextRef="#ctx0" brushRef="#br0" timeOffset="31298.39">13340 9206 191 0,'2'-13'273'16,"0"3"-16"-16,-1 3-13 0,0 2-18 0,1-1-14 0,0 1-15 15,-2 0-10-15,0 5-16 0,-6-2-9 16,6 2-13-16,-10 5-9 0,-3 6-8 0,-5 0-1 15,-3 6-24-15,-3 1-10 0,-1 3-8 0,-2 2-5 0,0 0-12 16,0 0-6-16,2 4-6 0,4-3-11 0,1 2-2 16,-1 3-6-16,7-5-2 0,4 2 8 0,0-1-16 15,6-5 4-15,4-1-5 0,3 0 4 0,2 1 1 16,5 4 6-16,0-7 5 0,7 3 1 0,-1 1-1 16,6-2 9-16,0-4-4 0,2-1 0 0,-1 2 6 15,0-3-17-15,1 0 6 0,2-2-5 0,-8-1-2 16,7 2 0-16,-6-4-9 0,-1 1 2 0,3 0 5 15,-4-3-8-15,0 3-13 0,2-1 9 0,1-1-3 16,-1 0 2-16,0-4-19 0,-5 4-44 0,-1-2-54 16,1 0-75-16,-3-1-75 0,-4 0-98 0,0 0-849 15,-3 0 396-15,-4-1 264 0</inkml:trace>
  <inkml:trace contextRef="#ctx0" brushRef="#br0" timeOffset="32314.52">11077 11243 158 0,'-4'-3'185'16,"4"3"-1"-16,0-5-7 0,0 5 2 0,-4-2-5 15,4 2-5-15,0 0-8 0,-1-4-7 0,1 4-12 16,0 0-9-16,0 0-11 0,0 0-10 0,-1-4-10 16,1 4-10-16,0 0-8 0,0 0-9 0,-4-7-5 15,4 7-9-15,0 0-1 0,0 0-8 0,0 0-5 16,0 0-7-16,0 0 0 0,5-1-3 0,-5 1-1 16,0 0 1-16,0 0 4 0,0 0 1 0,0 0 4 15,0 0 2-15,0 0 1 0,0 0 0 0,0 0-3 16,0 0-2-16,0 0-1 0,0 0-1 0,0 0 5 0,0 0-14 15,0 0-1-15,0 0 0 0,0 0-3 0,0 0-2 16,0 0 0-16,0 0-3 0,0 0 1 16,0 0-2-16,0 0-3 0,0 0 0 0,0 0-4 0,0 0 2 15,0-6 0-15,0 6 1 0,4-7-9 0,-3 3-4 16,3 1 3-16,0-1 1 0,1-2-3 0,0-1 1 16,3 5-6-16,-3-4-1 0,4-1 1 0,0 2 2 15,2-2-2-15,6 0 0 0,1 1-1 0,2 0 6 16,-1-1-6-16,12 2-1 0,-3 2 3 0,2 3 2 15,-2 0-6-15,1 3-1 0,-1-2 5 0,-8 4-6 16,-1 2 5-16,-2 0 8 0,0 4-6 0,-3 0-4 16,-5 4 3-16,-1 2 1 0,-1 1 4 0,-3 6-7 15,-8 2 5-15,-1 3 2 0,-1-1-2 0,-6 2-5 16,-3 3 3-16,2 1 7 0,-6-4-5 0,2 0-3 16,1-3 7-16,-2 1-10 0,1-3 6 0,3-3 8 15,3-6 3-15,4-6 0 0,1-1-2 0,-1-1-4 16,3-3 0-16,1 2 0 0,-1-3 0 0,4-1 6 15,0 1-2-15,4-3 2 0,3 2-8 0,4-6 3 0,6-1 4 16,4-3-6-16,9-4-2 0,2-1-3 16,2-5-5-16,13-4-23 0,-3-3-25 0,-10 8-33 0,13-5-44 15,-3-3-32-15,-7 6-49 0,-1 0-31 0,-6-4-45 16,0 0-708-16,-7 1 330 0,-1 0 220 16</inkml:trace>
  <inkml:trace contextRef="#ctx0" brushRef="#br0" timeOffset="32632.93">11909 11105 207 0,'-5'-5'257'0,"1"1"-13"0,0 1-16 16,0-1-10-16,-1 3-15 0,5 1-11 0,0 0-18 15,-16 5-3-15,9-1-10 0,1 4-10 0,-2 1-12 16,2 2-10-16,-1 3-9 0,1 0-8 0,3 4-13 16,2-2-1-16,1 3-17 0,3-3-5 0,0 2 0 15,5-1-9-15,2 1-3 0,7 1-9 0,-3-5-1 16,5 7-8-16,3-3 1 0,1-1-4 0,0-2-4 15,3-1-3-15,-1 1-7 0,2-4 1 0,0 4-4 16,-1-5-2-16,0 0-1 0,-3 1-4 0,-1-4 2 16,-3 0 1-16,-2 0 4 0,0-1-4 0,-4-1 2 15,-2 2 5-15,0-2 4 0,-2 3-8 0,-1-7-1 0,-1 4 4 16,-3 1 11-16,1-2-13 0,-3 1 8 0,-2 3 5 16,-2 1 9-16,-6 1-9 0,-2 0-4 15,-5 1 3-15,-8 7-9 0,-2-1-7 0,-4 1-2 16,0-3-31-16,-3 0-24 0,0-1-50 0,3-4-43 0,1 2-44 15,0-7-67-15,10-2-60 0,-3-3-833 0,7-1 378 16,-4-6 252-16</inkml:trace>
  <inkml:trace contextRef="#ctx0" brushRef="#br0" timeOffset="32805.07">12042 11153 171 0,'7'-10'321'0,"2"3"-36"0,4 2-26 0,-3-1-28 15,2 3-20-15,7-4-21 0,-1 4-13 0,-1 1-15 16,3-1-18-16,-2 1-13 0,2 2-15 0,-1 0-8 16,1 0-12-16,1 2-12 0,8 1-22 0,-8 0-35 15,7 1-46-15,-10-2-49 0,5 4-58 0,4-3-57 16,-9 4-610-16,0-3 263 0,0 0 178 0</inkml:trace>
  <inkml:trace contextRef="#ctx0" brushRef="#br0" timeOffset="33032.31">12724 10940 212 0,'1'-1'292'0,"2"-5"-29"0,-2 2-29 15,3 1-22-15,-4 3-20 0,0 0-12 16,0 0 1-16,0 0 4 0,6 14-4 0,-2-4-10 0,-2 0-7 16,0 7-4-16,2 0-17 0,-4 2-12 0,4 5-9 15,-3 3-14-15,3 2-4 0,0 0-14 0,-2 0-8 16,-4 0-9-16,4 2-4 0,-7 1-12 0,4 0-5 15,-3 1-11-15,3 0-16 0,-3 2-29 0,4-3-34 16,0 2-38-16,0-3-50 0,-3-2-51 0,7-5-43 16,0-4-76-16,0-6-633 0,0-5 309 0,2-6 206 15</inkml:trace>
  <inkml:trace contextRef="#ctx0" brushRef="#br0" timeOffset="33331.24">13184 11006 233 0,'4'-7'242'0,"1"1"-20"0,-5 2-13 0,4 0-13 0,-3 0-15 16,-1 0-12-16,0 4-11 0,0-3-7 0,0 3-9 15,0 0-1-15,0 0-9 0,-15 8-7 16,7 2-8-16,-5 1-10 0,-2 4-11 0,-5 4-4 16,-2 3-9-16,0-2-8 0,1 2-5 0,-1 0-6 0,0 2-12 15,4-2 4-15,4 3-11 0,0-2-4 0,5-5-3 16,0 4 0-16,5-3 1 0,2 0-3 0,-2-1-2 15,4 4 4-15,0-6 3 0,6 2 5 0,-2-2 1 16,1 2-1-16,8 5 5 0,-2-10-10 0,2 2 6 16,4-1-8-16,2 3 4 0,5 1 4 0,-6-4-6 15,5-2-11-15,2-2-5 0,1 2 1 0,1-3-3 16,0-1-6-16,1 0-29 0,-1 0-42 0,-9 0-52 16,2-2-76-16,7 3-82 0,-10 2-874 0,1-6 378 15,-2 2 254-15</inkml:trace>
  <inkml:trace contextRef="#ctx0" brushRef="#br0" timeOffset="33937.17">11325 12978 273 0,'-10'-7'261'0,"0"0"-5"0,2-1-12 0,0-1-18 16,4 1-16-16,2 2-21 0,-1-1-18 0,3 1-18 15,3-1-15-15,3-1-12 0,3 2-13 0,8 0-8 16,1-1-8-16,5 3-5 0,6 1-5 0,2 3-8 15,-2 4-8-15,-1 4-7 0,0 4-2 0,-2 3-8 16,-4 1-1-16,-3 9-3 0,-3 1-3 0,-3 3-2 16,-6 3 1-16,-4 4-11 0,-1 12 6 0,-4-2 0 15,-5-1-9-15,-2 0-3 0,-5 1 5 0,1 0-12 16,0-13-1-16,-1 1-1 0,0 0-1 0,0-5-4 16,1-2-4-16,2-1 3 0,0-9-4 0,5-2-1 0,1-4 1 15,-3 0-1-15,7-5-2 0,-3 2 1 16,4-3-2-16,0 0 2 0,0 2-2 0,4-4 0 15,-3-1 5-15,8-2-4 0,0-4-2 0,4 0 1 0,10-8-6 16,5-2-16-16,0-3-14 0,4-1-29 0,13-10-37 16,-2 2-29-16,2-3-27 0,-3 0-27 0,-2-5-37 15,-2 2-34-15,3 2-627 0,-18 5 291 0,4-4 196 16</inkml:trace>
  <inkml:trace contextRef="#ctx0" brushRef="#br0" timeOffset="34231.61">12087 12976 71 0,'-6'-3'202'0,"3"1"-8"16,-4-4-12-16,0 7-6 0,7-1-3 0,-18 5-3 16,5-1-3-16,4 1-11 0,-5 3-11 0,1 4-11 15,2 2-9-15,3 1-7 0,-1 2-9 0,3-1-8 16,3 4-7-16,-1-2-5 0,7 9-5 0,2-4-6 16,4 3-5-16,0-9-2 0,6 5-4 0,3-3 2 15,0 1 0-15,4-3-2 0,3 0-2 0,-2-3-3 0,5-1-2 16,-6 1-4-16,6-2-4 0,-2 2 4 15,-7-4-4-15,5 2 1 0,-5-5 4 0,-1 4-4 16,0-2-9-16,-4-1 0 0,-1-2-5 0,-3 3 0 16,-1-3-8-16,0 3 0 0,-4-1-3 0,3-1 3 15,-6 3 6-15,-2-1 4 0,0 1 6 0,-1 0 4 16,-9 6-12-16,-2-1 7 0,-7 4-13 0,1-2 3 16,-9 0-11-16,2 3-15 0,-3-4-38 0,0-1-44 15,1-2-38-15,-1-2-59 0,7-4-31 0,2-2-58 0,0 0-865 16,2-5 375-16,-2-6 250 0</inkml:trace>
  <inkml:trace contextRef="#ctx0" brushRef="#br0" timeOffset="34390.05">12060 13179 2235 0,'11'-17'143'0,"-2"2"-88"0,0 5-39 0,1-2-3 16,-1 3-5-16,3 2-1 0,-1-1-4 0,1 3 3 15,2-2 7-15,4 1-1 0,-1 1 3 0,2 2-2 16,1 0 4-16,0 3-8 0,-2-1-1 0,3 1-6 15,0 1-24-15,1-1-35 0,-3 3-50 0,4 0-41 16,-1-2-55-16,-4 0-477 0,1 2 226 0,-2-2 152 16</inkml:trace>
  <inkml:trace contextRef="#ctx0" brushRef="#br0" timeOffset="34599.22">12686 12900 110 0,'4'-4'275'15,"-3"1"-33"-15,3-1-25 0,-2 2-22 0,-2 2-13 16,8 0-4-16,-8 0-5 0,10 6 7 0,-7 0-3 16,3 3-6-16,1 1 1 0,4 6-15 0,-5 1-12 15,2 4-7-15,2 7-18 0,-1-2-13 0,0 2-11 16,-2 0-4-16,-1 1-11 0,-1 2-10 0,0 0-9 16,2-1-4-16,-2 1-24 0,0 1-35 0,4-1-45 15,0 1-52-15,-2-3-53 0,5-3-69 0,-3 2-753 0,-1-10 325 16,-1-3 216-16</inkml:trace>
  <inkml:trace contextRef="#ctx0" brushRef="#br0" timeOffset="34948.28">13308 12908 2197 0,'9'-9'78'15,"-4"1"-29"-15,0 0-16 0,-1 4-14 0,0-1-6 0,-1 1 1 16,-1 0 7-16,2 2 10 0,-4 2 15 0,0 0 12 15,0 0 10-15,-18 12 2 0,5-2-2 16,-9 7 2-16,-4 1-4 0,-4 3-4 0,-2 0 0 16,-9 10 0-16,-1 3-4 0,5-4-5 0,10-5-2 0,2-2 0 15,3-1-7-15,-1-2-3 0,5 5-3 0,5-4 0 16,3-4-5-16,3 0 0 0,3-2-1 16,4 0-2-16,1 0 4 0,5 1 14 0,4-1 0 0,3-2-3 15,6 6-2-15,6-2 0 0,-3-2-1 0,4 0-9 16,0-2 3-16,2 1-5 0,-1-2 0 0,2 0 3 15,-6 1 3-15,3-3 3 0,-2 0-1 0,-4-1-6 16,-1-3-5-16,0 1 1 0,0 0-4 0,0-3 0 16,-1 3-6-16,2-2-1 0,-2 0-4 0,0 0 6 15,-1 1-18-15,-5-2-27 0,1-2-44 0,1 3-67 16,-5 1-72-16,0-4-85 0,-4 2-926 0,2 1 407 16,-5 1 270-16</inkml:trace>
  <inkml:trace contextRef="#ctx0" brushRef="#br0" timeOffset="36565.25">11266 14604 180 0,'-1'-5'218'0,"-2"0"-22"0,2-2-16 0,2 1-20 16,3-2-15-16,5 0-13 0,1-2-7 0,6 1-11 15,1 2-2-15,4 1-14 0,-2-1-10 0,9 0-9 0,0 6-3 16,-6 4-11-16,2-1-6 0,-6 4-6 16,5 0-2-16,-6 0-6 0,1 6-6 0,-3 0-1 15,-3 1-3-15,-6 6-6 0,-2 0 0 0,-2 6-1 16,-4 0-6-16,-5 2-2 0,-3 2-1 0,-1-1-1 0,-3-3-2 16,-3 0-2-16,4-1-3 0,-3-5 2 15,3-4-3-15,1-1-2 0,2-4 3 0,5-1 5 0,-1-4 2 16,3 0 5-16,-1-2-5 0,2 1-5 15,2-4 2-15,0 4-3 0,0-4 0 0,6 1-2 0,-6-1 0 16,15 0 7-16,-2 2-2 0,0-2-5 0,2 1 10 16,2 1 1-16,1-1 0 0,-1 4 2 15,-4-1 3-15,5-2 10 0,0 5 2 0,-5-2-1 0,1 0-1 16,-2-2-2-16,-2 4-4 0,0-2 4 0,-1-1 3 16,-4 1 1-16,-1 0-1 0,1-2-1 0,-2 3 5 15,-1 0 6-15,-1-1 14 0,-1 2 13 0,-1 2 1 16,-8 1-4-16,-1 4-13 0,-2-1 2 0,-3 0-13 15,-4 5-4-15,-4-1 1 0,0-1-2 0,-4 3-6 16,3-5-11-16,-2 1 0 0,3-1-8 0,8-7-22 16,-2 3-24-16,7-7-25 0,3 0-24 0,0 1-32 15,3 1-36-15,-1-5-40 0,5 0-37 0,0 0-38 16,0 0-708-16,14-25 323 0,0 9 216 0</inkml:trace>
  <inkml:trace contextRef="#ctx0" brushRef="#br0" timeOffset="36932.37">11893 14607 173 0,'3'-5'182'0,"1"0"-4"15,-3-1-2-15,-1 5-5 0,0 1-5 0,0 0-9 16,0 0-6-16,0 0-9 0,-10 9-10 0,6-1-10 16,-6 1-12-16,6 3-9 0,-1 3-13 0,1 0-6 15,0 2-9-15,2 1-2 0,2 0-9 0,2 1-3 16,2-2-6-16,1 0-5 0,3 2-3 0,2-2-5 15,3-2-1-15,0 0-2 0,7 3-2 0,3-3-1 16,1 1-1-16,1-3 1 0,-1-1 5 0,4 0-7 16,-4-5-6-16,-5 0 2 0,2 0 1 0,-3-1 1 15,0-2 4-15,-4 2 6 0,-1-2-5 0,-1 1 4 16,0-2-1-16,-3 2 4 0,0-1-6 0,-3-2-7 16,-1 2 2-16,0 0 5 0,-2 0 7 0,0 1 10 15,-3-1 7-15,0 3 10 0,-4 1-2 0,-4 2 12 16,-4 4-17-16,-8 2-17 0,-3 1 2 0,-5 1-4 15,-3 0-1-15,2 1-10 0,-4-2 1 0,2-3-6 16,0 3-7-16,2-3-20 0,4-2-34 0,0-2-31 16,10-2-36-16,3-1-39 0,0-5-48 0,1 1-58 15,4-3-40-15,0-3-723 0,2-3 336 0,-1-4 224 16</inkml:trace>
  <inkml:trace contextRef="#ctx0" brushRef="#br0" timeOffset="37102.41">12047 14640 216 0,'11'-12'218'16,"-1"3"-19"-16,2 2-12 0,1-1 8 0,2-1-2 15,3 1-2-15,0 1 0 0,1 0-23 0,2 3-15 16,0-2-13-16,7 0-16 0,-1 2-10 0,3 1-13 16,-1 1-16-16,2-3-11 0,-2 3-27 0,6-1-36 15,-7 1-48-15,0 2-53 0,1 0-41 0,-1 0-60 16,-7 0-529-16,7 2 240 0,-9-2 160 0</inkml:trace>
  <inkml:trace contextRef="#ctx0" brushRef="#br0" timeOffset="37332.07">12923 14376 208 0,'6'-4'239'15,"-4"1"-28"-15,3 1-20 0,-1-1-20 0,-4 3-4 16,0 0-3-16,14 4 8 0,-10-1-11 0,-1 5-2 15,3 2-6-15,-1 2 6 0,1 5-3 0,2-1-16 0,-3 4-9 16,3 4-11-16,1 2-8 0,-3 0-9 16,-2-1-13-16,1 7-13 0,-1-3-1 0,1 2-13 15,-2-2-2-15,-2 3 5 0,3 2-13 0,-3-1-16 16,-1-3-24-16,3 1-25 0,-2 2-44 0,0-8-39 16,2 1-47-16,-1-6-52 0,2-3-47 0,0-6-664 0,0 0 301 15,2-6 202-15</inkml:trace>
  <inkml:trace contextRef="#ctx0" brushRef="#br0" timeOffset="37702.58">13539 14325 126 0,'0'0'200'15,"0"0"-19"-15,0 0 1 0,-19 16-11 0,4-6-9 16,-7 8 1-16,-3 1-6 0,-6 1-14 0,-10 8-4 0,0-1-11 15,9-7 2-15,-11 9-10 0,12-8-14 0,-1-1-4 16,5-1-4-16,3 3-8 0,7-9-2 16,-2 5-7-16,8-2-7 0,3-6-4 0,3 1-8 15,1 2 2-15,6-2 6 0,1 3 0 0,7-2 2 0,5 1 11 16,6 3 3-16,7-3-1 0,7-1-1 0,1-2-8 16,13 2-7-16,2 0-6 0,2-3-4 0,1-2-4 15,1 1-8-15,-3-3-4 0,0-2 1 0,2 1-7 16,-16-4-3-16,2 1 2 0,-4 1-2 15,-3 0-8-15,-1-2-2 0,-9-2-1 0,-5 4 6 0,-4-2-6 16,-4 0-3-16,3 0-5 0,-3 0-3 0,-3 0 2 16,-2 0 0-16,1 0-3 0,-6 0-4 0,8 2 6 15,-8-2-8-15,5 0 5 0,-5 0-7 16,0 0-16-16,0 0-32 0,0 0-41 0,6-2-53 0,-6 2-65 16,0 0-72-16,0 0-882 0,0 0 386 0,-11-9 258 15</inkml:trace>
  <inkml:trace contextRef="#ctx0" brushRef="#br0" timeOffset="41216.49">9081 16290 101 0,'0'0'219'15,"-4"-2"-24"-15,0 0-24 0,4 2-17 0,0 0-15 0,3-5-7 16,1 0-19-16,5-2-11 0,2 3-12 0,7-5-4 16,9-2-8-16,4 3-8 0,-2-1-8 15,4 4-3-15,4 2-6 0,-2 1-7 0,-2 2-4 0,-1 2-5 16,-1 4 1-16,-3 5-6 0,-3-3 3 0,3 4-20 16,-3 5 5-16,-1 4 5 0,-1-4 0 15,-4 7 1-15,-1-1-2 0,-1 5 11 0,-6-3 7 16,-2 4 3-16,-1 0 3 0,-3 0 3 0,-1 0 2 15,-2-2 4-15,-2-1-3 0,-2 0 4 0,-2 3-4 0,-3-7 1 16,-1 4-2-16,-1-3-4 0,0 3 0 0,-4-4-3 16,0 2-5-16,0 2-1 0,-2-4 2 15,1 2-12-15,1-1 2 0,3-4-10 0,-3 3-22 16,5-5-19-16,2 1-30 0,2-2-44 0,0-2-34 16,6-2-52-16,0 0-58 0,2-2-578 0,5-2 273 15,1-4 180-15</inkml:trace>
  <inkml:trace contextRef="#ctx0" brushRef="#br0" timeOffset="44063.83">11914 16112 86 0,'-1'-3'178'0,"-3"0"-17"15,4 3-9-15,0 0-4 0,0 0-10 0,0 0-9 0,-4-2-10 16,4 2-12-16,0 0-13 0,0 0-8 0,0 0-1 16,-4 9 17-16,4 0 1 0,-4 2 5 15,0 6-10-15,2 0-8 0,-2 3-6 0,-1-1-10 16,0 5-4-16,1 1-8 0,4-6-24 0,1 2-5 0,2 3-2 15,2-6-6-15,1 0 5 0,3-3-7 0,3 2 0 16,2-2-2-16,0-2-5 0,5 5 0 0,-1-7-2 16,1 0 1-16,7 1 5 0,-1 0-8 15,2-4 0-15,-4 3-3 0,-1-4 0 0,-3-1 2 0,-1 0-2 16,1-1-2-16,-1-1 1 0,-5 2 2 16,-2-1 1-16,3-2 4 0,-5 1 4 0,-2 1 2 15,0-2 2-15,-2 0 1 0,1 2 1 0,-4 1 9 0,1-1 1 16,-2 1 2-16,-1 1 0 0,-4-1 0 15,-1 6 1-15,-6 1-6 0,-4 1-3 0,-6 5-7 16,-6-1-1-16,-2 0 0 0,-1 0-2 0,-3-1-1 16,0-3-18-16,-2 1-20 0,3-5-22 0,-2 1-28 15,12-7-19-15,4 0-45 0,0-4-50 0,8-3-63 16,-3-2-553-16,6-3 266 0,1-8 178 0</inkml:trace>
  <inkml:trace contextRef="#ctx0" brushRef="#br0" timeOffset="44231.06">12000 16265 8 0,'15'-21'213'16,"0"-1"-18"-16,-1 9-19 0,3 0-17 0,2 3-14 16,8-2-11-16,-3 0-2 0,7 0-6 0,-3 1-7 15,3 3-3-15,-4 1-12 0,2 4-8 0,4 1-13 16,-6-1-6-16,5-1-8 0,-3 4-6 0,2 3-13 16,0-2-17-16,-3 4-37 0,1-3-48 0,3 6-48 15,-1-6-49-15,-4 8-450 0,-7-5 201 0,0-1 132 16</inkml:trace>
  <inkml:trace contextRef="#ctx0" brushRef="#br0" timeOffset="44464.44">12862 16029 25 0,'4'-2'240'0,"-3"0"-24"15,-1 2-27-15,5-1-18 0,-5 1-12 0,8 5-13 16,-4 0 1-16,3 2-5 0,0 3-12 0,1 4-3 15,-2 1-10-15,3 3-9 0,2 6-7 0,-2 2-11 16,0-4-9-16,-1 7-5 0,-3-2-5 0,2 3-11 16,-4 0-4-16,0 1-8 0,-3 1-5 0,0 1 5 15,0-3-11-15,-3 1-18 0,2 0-24 0,-1 0-25 16,-1-4-30-16,3-7-26 0,-3 4-35 0,3-7-41 16,-1-5-36-16,2 2-465 0,-1-6 221 0,4-2 148 15</inkml:trace>
  <inkml:trace contextRef="#ctx0" brushRef="#br0" timeOffset="44839.64">13392 16048 36 0,'-1'-7'197'0,"-3"4"-14"0,-1-1-11 0,-1 2-3 0,6 2-8 15,-24 4-5-15,4-2-3 0,0 6-8 0,-8 4-3 16,-4 2-14-16,1 2-9 0,-4 3-9 15,3 1-3-15,3-3-11 0,5 1-8 0,1 2-10 16,3-1-8-16,6-3-3 0,0-1-5 0,2-3-5 0,3 4-6 16,4 0-4-16,1-1-3 0,7 1-5 0,2-1 0 15,0 4-2-15,8 5-3 0,3-2 3 0,1-3-1 16,7 1-1-16,0-1-7 0,5 1 1 16,1-4 0-16,1 1-1 0,1 0-5 0,4 0 0 15,-2-2-4-15,1-3 1 0,-3 2-2 0,-2-1-6 0,0-4 3 16,-5 2-4-16,-4-2-1 0,-5-5 1 0,3 1-1 15,-1 3-1-15,-2-3-3 0,-6 2-1 16,3-3 4-16,-4-2-5 0,0 2 5 0,-1-2-6 16,0 3 0-16,-4-4 3 0,1 0-1 0,-1 2 0 15,-3-1-1-15,-1-2-3 0,7 2 1 0,-5 1 3 0,-2-3-16 16,0 0-14-16,1 4-24 0,-1-4-31 0,0 5-39 16,0-5-50-16,0 3-55 0,0-3-636 15,0 0 286-15,-15 2 192 0</inkml:trace>
  <inkml:trace contextRef="#ctx0" brushRef="#br0" timeOffset="45898.93">11146 16331 68 0,'-3'-4'186'0,"1"-1"-14"0,-1 3-7 15,1-1 4-15,2 3-6 0,-2-6-8 16,2 1-13-16,-1-1-11 0,1 6-13 0,0-5-13 0,1 1-13 16,2 1-4-16,2-2-13 0,-1 3-8 15,1-2-8-15,5 0-4 0,1 0-7 0,0 1-4 0,1 1-4 16,-1 0 0-16,8 2-6 0,-5 2 0 16,4 0-3-16,-1 6 1 0,-2-1-4 0,1 5-3 15,-1-2 1-15,2 8-3 0,-5 0 2 0,-3-1 1 0,5 7-1 16,-9 1 0-16,0 3 0 0,-5 1 1 15,-1 3-3-15,-5-3-1 0,-3 2 1 0,-4 1 2 0,0-3-4 16,-2 0-2-16,-3-1 4 0,-1 1 1 0,-3-3 11 16,-1-2 1-16,1-1 9 0,-2 2 2 0,0-4 8 15,-2-1 4-15,6 3 5 0,-3-7 4 16,4 3 1-16,3-9 0 0,6-1-13 0,1-2 3 16,0-2-12-16,5 2-1 0,-2-4-15 0,5-1 0 15,1 3-3-15,0-5-2 0,6 8 9 0,3-6 0 0,4 0 2 16,9-2-3-16,7-2-1 0,4 2 1 0,3-3 0 15,3-2-2-15,1-2-2 0,-1 3-5 16,-4-1-2-16,1-3 4 0,-2 7-3 0,-3-3-2 16,0 4-1-16,-12-4-5 0,3 1 5 0,-3 1 0 15,-1 0-11-15,-5 1-1 0,-2 1 6 0,-3-1-6 16,-2 0 4-16,-6 1-6 0,12 0-2 0,-12 0 8 0,9-2 1 16,-9 2-5-16,0 0 5 0,0 0-11 15,9 0 8-15,-9 0-5 0,0 0 2 0,0 0-6 16,0 0 0-16,0 0-11 0,0 0-28 0,6 3-42 15,-6-3-41-15,0 0-56 0,0 0-71 0,-1 9-69 16,1-9-780-16,0 0 364 0,0 0 244 0</inkml:trace>
  <inkml:trace contextRef="#ctx0" brushRef="#br0" timeOffset="49417.28">21339 5900 111 0,'-2'-1'193'16,"-1"-3"-15"-16,1 0-13 0,0-1-10 15,4-2-5-15,-2 2-11 0,2-2-11 0,3-3-11 16,3 2-14-16,1 0-9 0,5-2-6 0,1-1-10 0,6 4-8 15,6-4-6-15,-1 2-6 0,4 2-3 0,-2 0-5 16,-5 5-9-16,-3 1 0 0,-1 1-8 0,-4 0 1 16,-1 1-3-16,-3 1-6 0,-2 3-2 0,-1 4-2 15,-2 0-1-15,-6 2 1 0,-4 1-5 0,-1 5 1 16,-9 6 0-16,-3 0-5 0,0-1 0 0,-1-1 1 16,5-5-3-16,-1 0 0 0,-1-2 3 0,-1-1-3 15,1-1-2-15,-3-3 1 0,4-1-3 0,2-2 0 16,6 0 1-16,-2-3-8 0,3 1 3 0,1 3 0 15,3-2-1-15,-1 3 0 0,2 1-1 0,2 1 1 16,3 1-2-16,4 4 3 0,0-2 2 0,4 3-2 16,0-1-1-16,2-1 2 0,4 4-1 0,-2-5 4 15,1 0 4-15,4 3 7 0,-5-3 6 0,0-1 1 16,-2 0-3-16,-2-4 0 0,-3 1-2 0,1-1 2 16,-4 1 4-16,-1 1 2 0,-2-1 2 0,-1 1 2 15,-2 5-3-15,-2-3-1 0,-3-1 3 0,-6 6 0 16,-3 4 5-16,-7-2-8 0,-1 1 1 0,-3 1-4 15,0-2-2-15,-3 0-3 0,0 1-5 0,0-3-16 16,5 0-27-16,3-5-31 0,5-3-27 0,-2 1-28 0,5-3-35 16,3-4-32-16,2 2-41 0,3-2-504 0,3-3 241 15,0 0 162-15</inkml:trace>
  <inkml:trace contextRef="#ctx0" brushRef="#br0" timeOffset="49780.95">21913 6084 168 0,'5'-3'175'0,"0"-1"-11"16,-1 2-2-16,0-2-12 0,0 3-3 0,-4 1 2 15,0 0-6-15,5 6-7 0,-5-1-7 0,-3 2-5 16,3 4-7-16,0 4-5 0,-1 3-11 0,-5 7-6 16,-1 1-8-16,2 0-10 0,-1 3-7 0,-1-3-8 15,2 3 2-15,5-3-13 0,4-1-4 0,-3-6-4 16,3 0-3-16,4-2-4 0,-2-2-5 0,4-1 0 15,-2-4-3-15,1 0-4 0,4-2 0 0,-3-5 4 16,3-1-7-16,1-2-2 0,-1-2 0 0,3-5-2 16,2-3-1-16,-4-1-1 0,-1-4-1 0,2-6-3 15,-3-3-1-15,-3-1 2 0,-3-1 3 0,-1 1 6 16,-2-4 7-16,-6 5 2 0,-1-1 4 0,-2 0-3 16,-3 7 4-16,-4 1-3 0,-8 0 1 0,2 7-4 15,-6-4-6-15,-2 7-1 0,-2 1 0 0,1 2 0 16,6 4-10-16,-1 2-1 0,5 3-10 0,3 0-15 15,2 0-21-15,-1 7-25 0,6-4-19 0,3 8-34 0,3 1-31 16,4 0-42-16,5 0-39 0,0 1-613 16,6-2 278-16,5-6 188 0</inkml:trace>
  <inkml:trace contextRef="#ctx0" brushRef="#br0" timeOffset="50030.33">22736 5788 2196 0,'14'-24'73'16,"-4"6"-4"-16,-5 1 11 0,2 7-1 0,-5-2-6 16,2 3-12-16,-1 3-10 0,-1 1-7 0,2-1-11 15,-3 3-3-15,2 0-8 0,-3 3-4 0,1-2 0 16,-1 2-1-16,3 9-1 0,-2 4-1 0,0 3 4 16,-1 9 1-16,2 2-3 0,-4 4-4 0,1 0 3 15,-3 1-4-15,4 2-1 0,0 11 1 0,-5-10 1 16,1 14 1-16,-1 1-5 0,1-4-5 15,2-9-12-15,-5 10-21 0,6 0-30 0,-3 1-38 0,4-15-31 16,0-2-42-16,4-3-46 0,0-9-568 0,1-4 262 16,5-8 174-16</inkml:trace>
  <inkml:trace contextRef="#ctx0" brushRef="#br0" timeOffset="50376.45">23316 5793 135 0,'0'-7'231'0,"0"2"-8"0,-1 1 1 0,-2-1-19 16,-2 3-21-16,-1-1-10 0,-6 1-11 0,1 4-9 15,-7 5-12-15,-3-2-6 0,-8 9-15 0,-2 1-7 16,-4 2-12-16,-8 8-9 0,1 0-11 0,10-4-3 16,-7 10-9-16,8-9-5 0,4 4-8 0,7 1-7 15,-2 3-2-15,6 1-6 0,4 0 1 0,3 0-6 16,6-2-7-16,3 1 1 0,3-2-6 0,6-2 1 0,3 2-4 15,4-1 1-15,3-1-2 0,2-3 3 0,5 1-3 16,1-3 1-16,4 0-1 0,0-2-3 16,-1-1-3-16,2-2 1 0,-2-3 0 0,0-1 0 15,1-2-1-15,-4 1-5 0,-7-3 3 0,-2-2-2 0,0 0-4 16,-6 1 7-16,0-3-4 0,-1 0-5 16,-1-1 1-16,-1 1 1 0,-2-3 0 0,-2 2 2 0,3-1-5 15,-4-1 1-15,-4-1-3 0,8 2-6 16,-6 1-20-16,-2-3-41 0,5 3-70 0,-1-3-83 0,-4 0-782 15,0 4 332-15,0-4 224 0</inkml:trace>
  <inkml:trace contextRef="#ctx0" brushRef="#br0" timeOffset="51814.58">21343 7463 5 0,'0'0'103'0,"1"-7"-3"0,-1 7-4 15,3-3-3-15,-3 3 0 0,1-4-2 0,-1 4 0 16,0 0-3-16,2-4-7 0,-2 4-7 0,0 0-6 16,2-3-4-16,-2 3 4 0,0 0 5 0,0 0-8 15,0 0 9-15,0 0 6 0,0 0 5 0,0 0-3 0,0 0-4 16,0 0-2-16,0 0-2 0,0 0-5 0,0 0 0 16,0-3-6-16,0 3-2 0,0 0-5 15,0 0-7-15,0 0-1 0,0 0-5 0,0 0-3 16,0 0-6-16,1-4 2 0,-1 4-2 0,0 0 1 0,0 0-4 15,0 0-1-15,0 0 1 0,0 0-3 0,0 0-1 16,0 0-2-16,0 0-1 0,0 0 1 0,0 0-5 16,0 0-1-16,0 0-1 0,0 0-1 0,0 0-3 15,0 0 0-15,0 0-1 0,0 0-1 0,0 0-3 16,0 0-1-16,0 0-1 0,0 0-1 0,0 0 3 16,0 0-2-16,0 0-2 0,0 0 3 0,0 0 1 15,0 0 5-15,0 0 5 0,0 0 4 0,0 0 9 16,0 0 4-16,0 0 1 0,0 0 1 0,0 0-5 15,0 0 3-15,0 0 0 0,0 0-3 0,0 0-1 16,0 0-5-16,0 0 2 0,0 0-4 0,0 0 0 16,0 0-5-16,0 0-2 0,0 0-1 0,0 0 2 15,0 0-1-15,0 0-7 0,0 0 5 0,0 0-5 16,0 0 4-16,0 0 4 0,3-3-2 0,-3 3-1 0,0 0 0 16,0 0 7-16,1-4-8 0,-1 4-1 0,0 0-2 15,0 0 0-15,-1-6-5 0,1 6 4 16,0 0-3-16,0 0 1 0,0 0-3 0,0 0 2 0,-4-5-5 15,4 5 3-15,0 0-1 0,0 0 1 0,1-4-3 16,-1 4 1-16,0 0 6 0,0 0-2 0,3-5-4 16,-2 3-5-16,-1 2 4 0,3-6-2 0,-3 6 2 15,2-4 0-15,-2 4 0 0,0-5-2 0,0 5-1 16,0 0 2-16,3-2 1 0,-3 2 0 0,2-3-1 16,-2 3-5-16,0 0 2 0,2-4 2 0,-2 4 0 15,4-5-5-15,-4 5 1 0,0 0 2 0,1-3-1 16,-1 3 1-16,0 0 1 0,4-3-2 0,-4 3 7 15,6-1-6-15,0 0-3 0,-6 1 1 0,7-2-5 16,-7 2 6-16,10 0 1 0,-3-1-2 0,1 2 0 16,-3 0-1-16,3 0 8 0,-3 0-8 0,4 0 0 15,0 5 3-15,-4-1 1 0,-1-1-2 0,1 6 2 16,-1 1-5-16,-4 2-1 0,0 4 4 0,-4 9 3 0,-5 1 0 16,0 3-3-16,-5-2 6 0,-2-1-7 15,-1-3 3-15,2-2-1 0,3-5 1 0,1-4 2 16,4-2-1-16,-2-1-3 0,3 0 4 0,1-2-8 0,1-3 5 15,1 3-8-15,1-4 9 0,1 0-6 0,-1 3 2 16,2-3 0-16,2 1 3 0,0 0 2 16,2 0-2-16,1 3 2 0,3-3-2 0,1 3 1 0,1-1-3 15,0 2 5-15,5-2-2 0,0 1 0 0,-3-2-3 16,1 0 3-16,-4 0 1 0,5 5 1 0,-4-5-2 16,3 1 1-16,-4 1-2 0,-4-4 2 0,3 5-1 15,-2-5 4-15,-2 1-4 0,0 2 4 0,-3-1 3 16,-2 2 1-16,0 1 2 0,-3 0 2 0,-2 2-5 15,-5 3 1-15,2-1 0 0,-6 1 1 0,1-1-1 16,-3 2 0-16,3-2 0 0,-5 0-12 0,2-1-15 16,1-1-30-16,2 1-32 0,-2-2-40 0,6-3-40 15,0-1-33-15,5-4-51 0,0 1-715 0,5-3 320 16,0 0 212-16</inkml:trace>
  <inkml:trace contextRef="#ctx0" brushRef="#br0" timeOffset="52147.73">21845 7533 123 0,'4'2'211'0,"-4"-2"-22"15,1 4-16-15,-2 0-8 0,-2 6-4 16,2 2-14-16,-4 2-1 0,-2 3-10 0,-1 8-1 0,0-1-10 16,-2 2-4-16,2 1-12 0,-2 0-7 0,4 6-11 15,-2-3-4-15,3 3-13 0,4-2-7 0,-1-4-5 16,6 2-3-16,1-9-8 0,4-3-3 0,0-1-6 15,1-3-2-15,2 2-6 0,-2-10-2 0,7 1-3 16,-4 0-1-16,4-6-3 0,4-3-1 0,-1-3-3 16,1-1 2-16,3-6-4 0,-2-4-1 0,-2-3-1 15,1-4-1-15,-1-2 1 0,-3-3-6 0,-1-2-1 16,-2-3 1-16,-2 2-1 0,-6-4-1 0,-2 1 1 16,0 5-2-16,-8 2 1 0,-1 1 0 0,-4 10-3 15,-5 4 1-15,-1 0-6 0,-4 4 0 0,-1 1 1 16,-9 1-4-16,1 6 0 0,1 6-8 0,5 0-9 15,3 2-20-15,0 4-24 0,1 3-21 0,3 6-29 16,6 3-33-16,4-3-37 0,3 6-621 0,6-1 268 0,2 1 178 16</inkml:trace>
  <inkml:trace contextRef="#ctx0" brushRef="#br0" timeOffset="52401">22723 7288 210 0,'5'-6'311'0,"-4"1"-34"0,2 0-32 0,-2 0-26 15,3 3-22-15,-4 2-19 0,0 0-19 0,0 0-10 16,8 10-5-16,-7 0-14 0,3 4-9 0,1 4-9 16,-1 5-11-16,1 8-11 0,-1 0-8 0,0-1-6 15,-2 3-7-15,1 4-6 0,-2 10-7 0,-1 0-3 0,0 0-7 16,-5 1-4-16,4 2-8 0,-6-2-19 15,1 2-21-15,-3-2-43 0,4-1-60 0,-1-11-25 16,3 9-24-16,0-13-47 0,2-4-635 0,1-8 280 16,-3-5 186-16</inkml:trace>
  <inkml:trace contextRef="#ctx0" brushRef="#br0" timeOffset="52698.18">23252 7371 149 0,'-2'-9'250'0,"-2"4"-25"16,-4 1-23-16,-2 2-14 0,0 0-11 0,-4 2-6 15,-6 3-16-15,-6 2-8 0,-3 5-7 0,1-3-10 16,-4 8-13-16,2-1-11 0,-5 0-6 0,6 6-12 16,-2 1-9-16,6 2-9 0,2-1-5 0,2 2-6 15,3 5-5-15,5 0-2 0,1 1-1 0,4 1-3 16,4 0-6-16,3-2 1 0,2 0-1 0,3 0 1 15,5-1 8-15,-1-2-5 0,4-3-3 0,3 4-2 16,4-4-1-16,1 1-3 0,3-3 0 0,4 0-3 16,1-6-3-16,2 3-6 0,-2-1-2 0,0-2-3 15,4-1 2-15,2-1-3 0,-2-1-3 0,4-2-8 16,2 1-22-16,-2 0-37 0,-1-1-68 0,-4 1-88 16,-2 0-826-16,0 0 345 0,-10-3 230 0</inkml:trace>
  <inkml:trace contextRef="#ctx0" brushRef="#br0" timeOffset="53447.25">21081 9019 45 0,'-1'-6'268'15,"0"0"-30"-15,1 2-26 0,0 0-15 0,2-2-22 16,4 0-24-16,2 1-8 0,0-1-16 0,5 0-16 16,3 0-6-16,5-1-9 0,0 3-9 0,-1 2-10 15,3 0-7-15,1 2-8 0,4 0-8 0,-9 3-4 16,0 2-7-16,0 2-1 0,-4 2-5 0,-4 3-6 0,-1 2 0 16,-3 1-6-16,-3 3 1 0,-3 3-4 15,-5 6-2-15,-1 2-5 0,-4 0 0 0,-5 0-6 16,1-3 2-16,-4-1-2 0,2-1 2 0,1-9-2 15,1-2-1-15,6 2-3 0,0-5-1 0,2-1-2 16,1-3 1-16,0 3-5 0,3-3 4 0,2 1-1 16,2 0-2-16,1 0 5 0,2 1-1 0,4 1 1 15,1-2-7-15,3 1 5 0,1 2-6 0,-1-1 5 0,3 0 3 16,-2-1 0-16,2 1 2 0,-3 0 0 0,2-1-3 16,-3 2 15-16,-3-3-2 0,-1 1 2 0,0-2-3 15,0 0 2-15,-4 0 2 0,-1 0 5 0,0 1 4 16,-4 0 2-16,1 1 3 0,-2 2 9 0,-7 0 5 15,-2 3-5-15,-3 2-1 0,-6 4-7 0,-3-3-1 16,-7 5-5-16,0-3-5 0,-5 0 1 0,-1-1-11 16,-9 9-11-16,12-9-18 0,2-2-29 0,3-1-27 15,3-1-29-15,9-6-18 0,3-2-26 0,4-3-33 16,4-2-22-16,4 0-583 0,0 0 261 0,9-15 174 16</inkml:trace>
  <inkml:trace contextRef="#ctx0" brushRef="#br0" timeOffset="53799.28">21630 9292 135 0,'0'0'216'0,"0"0"-21"0,3 10-27 16,-3-7-12-16,-5 8-16 0,3-1-10 0,-4 6-6 0,5 0-6 16,-5 1-4-16,2 2-11 0,1 7-11 0,1 1-4 15,0-2-10-15,1 1-5 0,2 1-6 16,3-3-5-16,0-4-8 0,1 1-8 0,0-4-1 0,5-2-4 15,0 0 0-15,2-3-7 0,1-5 0 0,-3 0-4 16,3-2 1-16,1-3 0 0,-1-1 2 0,9-4-1 16,-5 0-3-16,2-6 3 0,-2-3 1 15,3-4-3-15,-1-2 5 0,-2-5-1 0,-1 0-6 0,-3-3-2 16,-2-3-3-16,-6-1 3 0,2 0-2 0,-1-3 3 16,-6 2 3-16,-4 0 4 0,2 2 8 0,-5 2 0 15,-2 10-2-15,0-3-3 0,-6 3-3 0,0 5-3 16,-4 2-4-16,-6-1-8 0,2 9-1 0,-5 1 2 15,3 4-9-15,4 4 1 0,-6 2-4 0,8 0-8 16,1 11-17-16,-1 5-14 0,6-1-33 0,6 4-28 16,0 2-27-16,9 1-36 0,6 3-40 0,3 3-669 15,4-4 288-15,4-4 192 0</inkml:trace>
  <inkml:trace contextRef="#ctx0" brushRef="#br0" timeOffset="54046.92">22566 9165 149 0,'3'-7'281'0,"-1"2"-28"0,-1 1-27 16,-1 2-23-16,0 2-19 0,0 0-13 0,0 0-12 15,8 11-9-15,-7 0-4 0,1 8-15 0,0-1-7 16,3 7-12-16,-2 5-11 0,-1-1-7 0,1 3-11 15,2 2-8-15,0 11-9 0,-2-10-5 0,1 12-5 16,-3-12-6-16,1 1-21 0,2 13-45 0,-2-15-35 0,-2 2-19 16,1-3-51-16,0 0-48 0,0 0-658 15,-1-5 277-15,2-3 182 0</inkml:trace>
  <inkml:trace contextRef="#ctx0" brushRef="#br0" timeOffset="54447.25">23201 9191 20 0,'4'-10'260'0,"-3"3"-23"15,-1 2-25-15,0 1-11 0,0 1-18 16,0 3-15-16,-5-2-8 0,5 2-12 0,-13 5-3 0,4 1-10 16,-10 3-11-16,-4 7-9 0,-4 1-11 0,-2 5-11 15,-12 7-8-15,-1-3-8 0,-3 3-7 0,2-1-5 16,1-2-7-16,12-5-9 0,2 0-2 0,4-1-6 15,2-2-5-15,6-2 3 0,4-1-6 0,-1-1-4 16,4-3-5-16,4 0-1 0,1 4-3 0,4-3 4 16,4 1-4-16,3 1 2 0,6 0 1 0,4 0-2 15,10 0 4-15,4 1-1 0,3-3-2 0,16 4 3 16,-12-5-3-16,17 1 0 0,-1-1 1 0,-2-2-2 16,2 0-2-16,-3-1 3 0,-14-3-7 0,16 3 2 0,-18-1 2 15,1-2-2-15,-3 1-3 0,2-1-6 16,-7 2 3-16,0 0-3 0,-7-4 4 0,-2 2-5 15,-6 0 1-15,0-1-9 0,-2-1 9 0,0-1-3 16,-6 2-1-16,4 0 3 0,-5-2 0 0,1 0-2 0,-1 1 0 16,-3 0 2-16,3-2 0 0,-2 2-4 0,-2-3 2 15,2 5-15-15,-2-2-26 0,0 1-44 16,-4-1-68-16,3 1-80 0,-5-1-784 0,-1 2 338 0,1-1 224 16</inkml:trace>
  <inkml:trace contextRef="#ctx0" brushRef="#br0" timeOffset="55882">20886 11060 165 0,'-4'-8'220'16,"0"3"-3"-16,0-5-3 0,1 2-7 0,0-2-21 15,2 1-19-15,1 2-12 0,0 0-14 0,0 1-14 16,2 1-13-16,3-1-13 0,3 1-9 0,-2 3-11 16,5-2-7-16,1 3-7 0,0-1-6 0,7 4-7 15,-4 0-8-15,3 3 1 0,-4 0-7 0,-2 2 1 16,0 4-5-16,1 3 4 0,-1 4 0 0,-6-1-5 16,1 1 2-16,-4 7-1 0,0 1-4 0,-6-1 0 15,-7 3-1-15,4 1-5 0,-6 3-1 0,-2-4 0 16,0 1-2-16,-4 3-1 0,1-3-2 0,-2-1 1 0,0 0-4 15,5-1 1-15,0-6-6 0,5-7-1 16,4-3-3-16,-1-1 0 0,2-3-2 0,2 1-2 16,2-4 8-16,3 2-5 0,2 0 1 0,7-6 1 0,6-3 4 15,8-4-6-15,6-3-1 0,4 2 4 0,10-12-3 16,1-1 1-16,6 2 3 0,-4-5-3 0,0-1-2 16,0-2 1-16,-6 0 0 0,1-1-2 15,-1-1-1-15,-1 2 4 0,-8 4-5 0,-5 1 0 0,-2 4 5 16,-2 1-1-16,-2 1 6 0,-9 6 6 0,-1 4 2 15,-6 1-2-15,0-1-2 0,-3 5-5 0,1-3 4 16,-1 4-2-16,-4 0 1 0,5 8 4 0,-8 2 6 16,2 5 6-16,-4 6 1 0,-4 5-5 0,0 3 5 15,-1 3-9-15,-3 2 0 0,-2 9-1 0,3-8-4 16,5 0 2-16,-1-1-3 0,5-2-4 0,3-3 1 16,2-3-2-16,4 1-2 0,2-10 3 0,2-3-6 15,3-2 2-15,2-2-2 0,4-4 1 0,3-1 1 16,-3-1-2-16,4-4-3 0,7-7 2 0,-4 0 2 0,4-4-3 15,-5 0 4-15,2-6-5 0,-7-2 1 0,1-5 2 16,1-1-1-16,-5 0 3 0,-2-4-6 16,2-1-5-16,-7-3 11 0,-3 0-5 0,-3-2 0 15,-5 3 1-15,-2 0 3 0,-3 3 5 0,-7 7 1 0,-1-2-2 16,-6 4-7-16,-6 6 4 0,-2 2-5 0,-6 7-11 16,0 2 7-16,-2 3 2 0,3 4-8 0,1 3-3 15,3 2-17-15,2 5-16 0,4 1-27 0,8-1-31 16,3 4-37-16,7 7-42 0,1 1-43 15,11-1-54-15,3 0-714 0,5-3 330 0,3-1 220 0</inkml:trace>
  <inkml:trace contextRef="#ctx0" brushRef="#br0" timeOffset="56098.03">22493 10969 3218 0,'7'-9'14'0,"-1"-4"-15"0,-5 5 13 15,4 0-10-15,-5 3-9 0,1 1-1 0,2 0 7 0,-3 4-4 16,0 0 4-16,0 0 0 0,0 13 0 0,0-1 6 16,0 5 1-16,0 2-3 0,0 9 5 15,1 2-2-15,-1 4 1 0,3 0 2 0,-3 3-1 0,0 11-2 16,-3-3 3-16,2 2-5 0,1-11-16 0,0 13-29 16,-4-1-32-16,-1-1-36 0,5 0-34 15,0-13-43-15,0 0-65 0,0-3-576 0,3-3 277 16,-1-9 182-16</inkml:trace>
  <inkml:trace contextRef="#ctx0" brushRef="#br0" timeOffset="56486.04">23241 11014 11 0,'-3'-4'223'0,"-6"0"-21"15,4 1-10-15,-8 1-10 0,-5 2-7 0,-2 2-6 16,-11 5-9-16,-3 2-7 0,-14 11-7 0,-5 1-4 16,-1 3-4-16,1 2-10 0,1 0-11 0,-1 0-14 15,4 2-5-15,6-1-10 0,13-9-7 0,3 4-5 16,6-6-10-16,3 3-8 0,6-6-2 0,7 1-4 0,4-1 0 16,4 2-2-16,3 2-1 0,9-2-4 15,8 4-5-15,7-3 1 0,3 0-1 0,18 5-8 16,3-4-1-16,4 0 3 0,5-1-6 0,-3 0-1 15,0-2-4-15,3 2 0 0,-2-3 2 0,-1 2-4 0,0-1-1 16,-5 0-5-16,-18-4 1 0,3-2-1 16,-6 1 2-16,-2 0-4 0,-5-1-6 0,-8-3 4 15,-1 0-9-15,-6-2 4 0,2 4-1 0,-3-5 0 0,-2 0 1 16,-3 0-1-16,1 0 1 0,-5 2 3 0,2-3 6 16,0 3-4-16,-1-3-5 0,-3-1 4 15,1 5 0-15,-1-2-13 0,0-3-25 0,0 0-41 0,0 7-58 16,0-7-75-16,-4 5-113 0,0-5-634 0,4 0 317 15,-10 0 210-15</inkml:trace>
  <inkml:trace contextRef="#ctx0" brushRef="#br0" timeOffset="57708.96">20952 12833 250 0,'-1'-5'258'16,"0"2"-25"-16,1 3-26 0,-2-4-24 0,2 4-21 16,0 0-14-16,0 0-2 0,-5 14-4 0,4-1 4 15,0 5-8-15,-1 9-9 0,1 2-15 0,1 3-7 16,1 3-7-16,2 13-7 0,-2-2-11 0,0 1-8 15,3-12-5-15,0 12-1 0,-1 0-9 0,-1-11-6 16,0 12-7-16,1-4-4 0,-3-9-2 0,1 2-12 0,1 0-12 16,-1-3-24-16,0 0-31 0,3-1-43 15,0-6-28-15,-3 0-28 0,3-6-33 0,-2-6-26 16,1-3-17-16,4-5-512 0,-1-2 242 0,-1-4 162 16</inkml:trace>
  <inkml:trace contextRef="#ctx0" brushRef="#br0" timeOffset="58047.05">21270 13111 133 0,'9'-12'141'16,"-5"2"-16"-16,0 4-12 0,-1-2-11 0,-1 5-13 15,2 3 7-15,-4 0 14 0,0 0 7 0,9 12 2 16,-4-2-7-16,-4 7 1 0,2 10-7 0,-5 1-11 16,2 4-6-16,-1 0-10 0,0 4-4 0,0-4-9 15,-1 6-6-15,5-3-7 0,-1-1-4 0,4 0-3 16,0-2-6-16,4-4-4 0,-1-2-2 0,1-2-2 15,2-7-4-15,-1-3-1 0,3-2-1 0,-1-7-6 16,-2 0 3-16,2-1-1 0,0-3 0 0,4-4 3 16,-2-1 0-16,6-4 8 0,-5-4 2 0,1-9 2 15,2-1-1-15,-5 0 1 0,1-5 2 0,-3-5-2 16,1-3 1-16,-3 1 1 0,0-12 5 0,-3 11 7 16,0 0 10-16,-6 1 10 0,-2 2 5 0,-4 3-1 15,1 10 3-15,-5 2-8 0,-4 3-9 0,-2-1-5 16,-2 5-9-16,-2 6-4 0,-1 1-3 0,1 6-6 0,-3 1-10 15,3 5-2-15,2 2-23 0,2 1-21 0,2 3-37 16,-1 8-38-16,8 0-27 0,3 4-33 16,4-2-40-16,9 4-47 0,2-2-667 0,5-1 303 15,3-4 204-15</inkml:trace>
  <inkml:trace contextRef="#ctx0" brushRef="#br0" timeOffset="58266.06">22290 12804 109 0,'3'-10'305'15,"-1"5"-34"-15,3-2-27 0,-4 2-29 0,-1 5-21 0,0 0-15 16,0 0-15-16,12 12-10 0,-11-1-10 0,4 4-6 16,2 5-16-16,0 9-8 0,1-2-12 0,0 4-13 15,-2 5-6-15,3-1-5 0,0 11-9 0,0-1-8 16,1 1-2-16,-3-10-8 0,0 10-17 0,-2-11-20 15,3 13-31-15,-3-14-41 0,2 3-39 0,-1-2-47 16,2-3-48-16,-1 0-637 0,1-7 277 0,-2-7 184 16</inkml:trace>
  <inkml:trace contextRef="#ctx0" brushRef="#br0" timeOffset="58625.96">22981 12884 185 0,'0'-5'242'0,"0"-2"-14"0,3 2-11 0,-6 2-18 16,-1 1-12-16,-1 1-12 0,5 1-15 0,-19 4-11 0,2 3-8 15,-2 3-14-15,-6 4-9 0,-3 3-13 16,0 2-11-16,-2-2-7 0,2 5-10 0,0 0-9 16,2 1-3-16,1 4-6 0,2-3-6 0,-3 2-5 15,7-1-5-15,1 4-4 0,3-4-6 0,6-1-1 0,3 0-5 16,3-5-3-16,4 6 1 0,3-6 3 0,6 7 1 15,6-6-3-15,4 1 1 0,3-1 0 16,5-3-1-16,4-3 8 0,18 1-7 0,0-1-2 0,4-1 7 16,1-6-3-16,-1 0-3 0,-1-2-3 0,-15 0-2 15,-3-3 1-15,-3 3-8 0,-2-3 2 0,-2 1 2 16,-7 1 2-16,-3-3-2 0,-4 3 1 16,-3-4 6-16,-2 2 3 0,0-1-2 0,-1-1 2 0,-3 0 10 15,0 0 8-15,-5 0-4 0,8 0-5 0,-8 0-3 16,2 3 3-16,-2-3-9 0,0 0-23 15,0 0-47-15,5 2-76 0,-5-2-113 0,0 0-936 0,0 0 389 16,0 0 260-16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26:34.1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27308 8531 30 0,'-5'-16'144'0,"2"0"-3"0,2-1-9 0,-1 3 9 15,0 2-1-15,2 0-1 0,0 1 8 0,0 2 9 16,0 2-4-16,0 0-4 0,-1 4-16 0,1-3-8 0,1 1-16 16,-1 5-11-16,-1-6-12 0,1 6-7 0,0 0-18 15,0 0 1-15,0 0 0 0,15 17-4 16,-7-5 6-16,-2 4-3 0,5 0-1 0,1 8 0 0,-3 0-2 15,0 5-8-15,0-3 0 0,-1 1-8 16,-4 3 1-16,0 1-2 0,-2 1-1 0,-1 1-4 0,-2-1-3 16,1 1-4-16,-2-2-2 0,-2 1-3 15,1-2 0-15,-1-1-2 0,-1-4 0 0,4-5-4 0,-2-2 2 16,-2 0-7-16,0-1 1 0,4-6 2 0,0-4-4 16,1-1 3-16,-2 0 2 0,1-2 13 0,1-4 8 15,-1 3-6-15,1-3 0 0,0 0-5 0,-7-26-1 16,7 1-6-16,-1-6 1 0,2-17-1 0,-2-2-6 15,2-2 2-15,-1-4-3 0,7 0 2 0,-1 3-4 16,3 1 0-16,-1 5 3 0,1 0 7 0,-3 14-1 16,4 4-3-16,1 0-3 0,-2-1-4 0,2 4 3 15,-3 1-6-15,1 9 4 0,1 1-6 0,1 0 4 16,-4 5-5-16,0 0 1 0,6 4-1 0,-4 1-3 16,0 0 0-16,2 4 4 0,2 1-4 0,5 1 6 15,-5 0-4-15,1 3 1 0,-2-1-3 0,-1 3 2 16,6 1-6-16,-7 1 3 0,1 0-1 0,-3 2 5 0,0 0-2 15,-2 4 8-15,0 1-6 0,-2 2-4 16,-2 4 3-16,-4 2 3 0,-2 3-4 0,-6 2 5 0,-3 4-5 16,-3 0-1-16,-1-1-8 0,-8 12-8 0,4-13-20 15,-8 11-23-15,8-12-26 0,-2 0-27 0,4-3-36 16,-1-1-18-16,1-3-30 0,8-5-34 0,-1-3-654 16,4-3 294-16,3-1 196 0</inkml:trace>
  <inkml:trace contextRef="#ctx0" brushRef="#br0" timeOffset="693.54">27641 8553 169 0,'6'-8'218'16,"-3"1"-21"-16,1 2-20 0,-1 3-19 0,-1-1-20 15,0-1-14-15,0 1-11 0,-2 3-5 0,0 0-3 16,0 0-7-16,0 0-3 0,10 5 18 0,-7 0-5 15,0 4-2-15,-1-1-6 0,1 4-7 0,1 0-5 16,-2 2-5-16,3 6-7 0,-3-3-9 0,2 2-3 0,0 0-7 16,0 7-5-16,-3-2-7 0,3 0-5 0,0-3-3 15,0-2 0-15,-4 3-5 0,5 0-3 16,0-1-6-16,-4-3 2 0,3-2-2 0,-4 0-4 0,4-3-2 16,-4-2-1-16,1 0-2 0,2-4-1 0,-3-2 0 15,1 1 5-15,-1 0-4 0,3-3 10 0,-3-3 15 16,1 2 5-16,-1-2-8 0,0 0-4 0,-4-12-4 15,3 0 0-15,-3-8-6 0,3-9-1 0,-2-2-9 16,3-4 4-16,0 1 0 0,0-13-7 0,0 1 2 16,4 0-3-16,1 12 1 0,3 0-4 0,1-2 2 15,-3 4 1-15,7 0-5 0,-3 1 2 0,2 5-1 16,1 1 1-16,-1 2 0 0,-1 5-2 0,-2 2 0 16,3 3-5-16,-1-1-2 0,0 7 4 0,-1-2 0 15,1 2-4-15,-1 1 3 0,2 2-2 0,1 1-2 0,0 3 4 16,-3 2-2-16,3-1 0 0,-7 3 1 15,5 2-3-15,-6 3-2 0,-1 4 2 0,1 2 2 16,-5 5-3-16,-5 7 3 0,-2 1-6 0,-3 1 1 0,-3 4-3 16,-1-5-2-16,1 5-5 0,-1-5-6 0,1-2-1 15,0-3-2-15,5-7 0 0,1-6 0 0,2 2 3 16,0-3 4-16,1-4 1 0,2-1 2 16,1 2 2-16,-1-1 1 0,2-4 0 0,0-1 0 15,3 6 5-15,1-4-2 0,-4-2 0 0,12 0 1 16,-5 0 6-16,3 0-2 0,1-2 3 0,2 0 9 0,1 2-3 15,4-1 5-15,-4 1 2 0,4 0 8 0,1 0-2 16,-2 1 1-16,-3 1 0 0,-2 1-1 0,0-2 7 16,-3 2-2-16,3-2-1 0,-3 3 2 0,0 1-5 15,-4-1 3-15,1-1 0 0,-3 0 0 0,2 4 3 16,-3 2-1-16,-2 1 3 0,0 0-1 0,-5 0 2 16,-2 5-6-16,-2 1 0 0,-5 0 0 0,2 1-2 15,-3 3-3-15,1-4 0 0,-3 3-2 0,-1-6-5 16,7 1 1-16,-6-3-14 0,4 1-13 0,-2 0-22 15,3-5-22-15,2 0-22 0,3 1-36 0,1-6-45 16,3 1-44-16,-1-2-78 0,4-1-591 0,0 0 294 16,-2-16 194-16</inkml:trace>
  <inkml:trace contextRef="#ctx0" brushRef="#br0" timeOffset="1169.06">28326 8526 70 0,'8'-5'239'0,"-2"0"-19"16,0 3-23-16,-3 1-19 0,5 1-17 0,-8 0-13 0,9 2-12 16,-1 4-4-16,-1 1 3 0,1 1-4 0,-3 1-4 15,4 3-4-15,-4 2-9 0,3 1-7 0,-3 0-8 16,0 4-3-16,0 0-10 0,0 1-2 0,-1 6-9 16,1-1-8-16,-2-8-3 0,-2 9-7 0,4-1-3 15,-2-6-8-15,-2 0-4 0,-1 0-2 0,2-2-4 16,-2 0-7-16,0-7-2 0,0 1 0 0,0 0-4 15,0-3 1-15,2-2-1 0,-2-1-2 0,0 1 6 16,0-6-1-16,0 0-2 0,0 0-6 0,0-16 2 16,0-1-4-16,-2-12-4 0,2-2-5 0,2-17 0 15,0-1 0-15,0-4-2 0,-2 0 0 0,4-5 2 16,-1 1 0-16,0 6-1 0,2 1 4 0,-1 1-3 16,2 15 7-16,1 1 7 0,-1 3 6 0,2 2-4 15,-2 1 7-15,0 9-10 0,1 1 2 0,-3 4-5 0,0 4 3 16,-1 2-4-16,8-1-7 0,-4 3 5 0,-2 4-6 15,6-2-1-15,1 4 1 0,0 2 0 16,-1 2 1-16,-2 5 0 0,7-1 7 0,-1 3-8 0,-3-2 2 16,-1 4 0-16,1-2 6 0,-3-1-8 0,2 2 4 15,-2 0 3-15,-4-1 2 0,0-1-4 0,-1 0 1 16,0 4-4-16,-4-2 3 0,-3 4 0 0,-1 3-2 16,-7 1 0-16,-1 4 2 0,-4 0-7 0,-6-1-11 15,3 0-19-15,-7-2-26 0,2-3-34 0,-1 1-45 16,0-4-47-16,9-6-76 0,-2-2-825 0,0-1 359 15,0-3 240-15</inkml:trace>
  <inkml:trace contextRef="#ctx0" brushRef="#br0" timeOffset="2463.96">26194 10178 142 0,'2'-6'194'16,"-2"-2"-20"-16,2 4-17 0,-2-1-15 0,2 1-21 0,-2 4-7 15,0 0-6-15,0 0-2 0,0 0-9 0,0 0 2 16,1 21-13-16,-1-11 0 0,0 7-10 0,-1 0-5 16,1 0-7-16,0 3-8 0,-2-2-5 0,0 0-2 15,2 2-5-15,0-3-2 0,-2 1-7 0,0-2-2 16,1 0-7-16,1-3 0 0,0-4-6 0,0 0 2 16,0-3-2-16,0 1-1 0,0-2 1 0,0-1 16 15,0 0 11-15,0-4 15 0,0 0-2 0,0 0-4 16,0 0-6-16,-4-12-6 0,2 1-6 0,0-9-4 15,0-10-5-15,0-4 2 0,0-2-3 0,4-13-7 0,0-3-2 16,2 1-3-16,2 2-1 0,-1 0 2 16,0 18 6-16,3-5 1 0,1 7-1 0,-4 4 4 15,0 4-5-15,3 4 2 0,1 0-2 0,-3 2-10 0,3 1 1 16,-1 4-4-16,2 3 0 0,-2 0-3 0,2 2 2 16,3 5-2-16,3-3-2 0,2 6-1 15,-2 0 2-15,-1 6-1 0,0 1-2 0,1 4 2 16,-4 0 0-16,2 3-2 0,-5 8-2 0,-2 1 7 0,-5 6-1 15,-2 0-1-15,-2 3 1 0,-6 2-3 0,-4 11 3 16,-7-2-2-16,-2-2-4 0,0-1 0 0,3-12 2 16,1-1-1-16,1-2-1 0,0-3-1 0,3-3-2 15,4-6 1-15,0-2-1 0,1-6 1 0,4 2 1 16,-2-3 1-16,2-2 3 0,3 0-3 0,-4-1 0 16,2-3 1-16,3-1 0 0,-5 2-5 0,5-2-3 15,0 0 4-15,0 0 0 0,-4-10 1 0,7 4-2 16,-2 1-1-16,0-2 4 0,3-1-3 0,0 0 1 15,2-1 0-15,-2 2-2 0,4-4 2 0,-3 2 0 16,0 0 4-16,3 1-4 0,-2-1 1 0,-2 2-2 16,1 2 5-16,-2 0-3 0,1 0 1 0,2-2-1 15,-2 3 0-15,-2 1 1 0,1-2-2 0,-1 2 4 0,0 0 4 16,0 0-7-16,0-1 5 0,-2 4-3 0,2-4-2 16,-2 4 1-16,3-3-2 0,-3 3 1 0,0 0-2 15,4-3 2-15,-4 3 0 0,0 0-4 0,4 0 1 16,-4 0 3-16,0 0-3 0,8 6 1 0,-4-3 0 15,1 1 3-15,-1 1-2 0,3 4 2 0,1-1-2 16,-3 2 3-16,1 0 2 0,-1 0-4 0,1 6 2 16,0-4 0-16,0 1-3 0,-3 0 1 0,3-1 3 15,0-2-1-15,0-1 0 0,-2 1 3 0,1-2-5 16,-1 0 1-16,1-3-2 0,-1-1 0 0,0 1-2 16,2-2 5-16,-1-1 0 0,-1-2-4 0,-4 0 5 15,16-7-7-15,-9-3-2 0,0 0 2 0,3-8 1 16,2-7 1-16,-2 0-1 0,1-3-3 0,-2 0 5 15,1-2-3-15,-1-1 5 0,-1 2-2 0,3 2 4 0,-2-1-2 16,0 4 5-16,-3 7 5 0,2 2 2 16,-1 4-8-16,0 1 0 0,2 0 1 0,-1 3-2 15,-2-1-2-15,2 4 2 0,1 1 4 0,1-1 0 16,-1 1 0-16,4 5 3 0,-3 0 0 0,0 3 1 0,4 0 2 16,-3 5 2-16,0-5-1 0,1 8 1 15,-2 0-3-15,0 1 0 0,-2 2-2 0,-2 1 1 16,1 3 2-16,-4 6-3 0,2 1-1 0,-11 3 2 0,2 0-5 15,-3 1-17-15,-4 2-22 0,-1 1-18 0,-1-2-44 16,-1-4-32-16,1-5-32 0,3-4-42 16,-2-4-648-16,3-5 284 0,0-3 188 0</inkml:trace>
  <inkml:trace contextRef="#ctx0" brushRef="#br0" timeOffset="4531.46">27192 10061 99 0,'1'-4'247'0,"-1"4"-26"0,0 0-24 0,0 0-18 16,0 0-15-16,-17 9-13 0,8 1-17 16,-6 5-10-16,-3 6-14 0,-1 4-9 0,-2 2-12 0,-1 2-8 15,1 0-9-15,-6 10-4 0,11-10-10 0,0 0-8 16,5-3-2-16,3 1-6 0,3-8-8 15,4 0-13-15,4-4-1 0,3-5-9 0,-1 1-5 0,3-2-7 16,2 0-3-16,4-5-4 0,-1 1 0 0,1-4 1 16,2-3-1-16,3-3 0 0,0-3 0 0,6-5-6 15,-5-4 3-15,5-5 2 0,-1-2 5 0,0 1-1 16,1-3 5-16,-4 1 11 0,0 1 12 0,-1 1 11 16,-2 2 12-16,-8 8 3 0,0 2 6 0,-3 4 6 15,-2-1-3-15,0 1-5 0,-2 2-6 0,-2 3-6 16,0-1-4-16,-1 3-6 0,0 0-2 0,0 0-2 15,0 0-1-15,-2 14-4 0,-2-2-1 16,1 4-3-16,-3 1-3 0,-1 1 3 0,6 1-6 0,-4 0 1 16,1 0-2-16,4-3-1 0,3 0-2 0,-2-5-2 0,2 1 1 15,3-3 0-15,-1-1 3 0,-1-1-8 16,2-4 2-16,1 1-1 0,3-4 2 0,1-1-5 16,1-5 0-16,3-2-1 0,-1-6 0 0,4-7 0 15,1-1 0-15,-6-5 5 0,6 0-6 0,-6-3 0 0,1 3 0 16,-5-2 4-16,0 0 5 0,-4 4 8 0,-1 7-4 15,-4 3 8-15,0 3 5 0,-1 2-2 0,-3 0-1 16,-1 5-2-16,-2-2-4 0,-2 5-1 0,-5 2-2 16,0 5-4-16,-6 4 1 0,-2 8 2 0,-3 3-5 15,1 2 2-15,3 4 0 0,2-1-5 0,2-3-4 16,3 1-5-16,6-4-7 0,6 1-3 0,-1-3-1 16,3 0-3-16,3-5 0 0,-1 0-8 0,2 0 3 15,6-5 6-15,-2 3-6 0,2-5 2 0,3-1 4 16,0-3 1-16,5-1-2 0,0-4 0 0,2-2 0 15,6-6 2-15,-3-3 2 0,2 1-1 0,1-3 6 16,-6 1 2-16,3-3 3 0,-5 0 4 0,-3 7 8 16,-4-2 5-16,-4 7 9 0,2-1 5 0,-4 1 0 15,-1 2-5-15,0 4 3 0,-1-3-3 0,-1 0-8 16,-2 4-2-16,0 0-2 0,0 0 1 0,0 9-1 16,-1 1 1-16,-3 1-4 0,0 5 0 0,2 2 2 15,-4-1-2-15,3 0 0 0,2 0-1 0,1-2-4 16,0-3-3-16,1-1-5 0,1-2-5 0,1 0 1 0,1-1 1 15,-1-4 6-15,4 1-5 0,-1-2 1 0,4-3 2 16,-1-5 2-16,4 2-6 0,2-8-2 16,2 1 2-16,5-10 0 0,-3 1 6 0,0-2-5 0,-1 0 5 15,-4 0 5-15,1 2 11 0,-3 3 6 0,-1 0-1 16,-2 4 6-16,-3 5 5 0,-3 0 1 0,1 3-3 16,1-1-4-16,0 1-3 0,-5 0-2 0,0 4-1 15,0 0-2-15,0 0 1 0,0 0-4 0,0 13-2 16,-5-4 1-16,0 3-1 0,1 0 0 0,-1 5-3 15,1-1-1-15,1-1-1 0,-1 2-1 16,2-5-7-16,0 0-9 0,3-1 2 0,0-2-4 16,1-1-2-16,0-2 2 0,3-1 0 0,-1-2 2 0,4-1 3 15,1-2 3-15,0-4-2 0,2-2-1 0,5-4 4 16,0-2-2-16,-2-3 5 0,8-3-1 0,-8 3 3 16,1 1 3-16,-2 1 7 0,3 1-1 0,0 2 1 15,-4 3 0-15,0 2 2 0,0 1-3 0,2 1 2 16,-3 1 3-16,7 2 1 0,0 2 1 0,-4 1-3 15,4 0-1-15,-4 3-1 0,0-1 5 0,0 6-7 0,-3-5-4 16,-2 4 5-16,1-1-1 0,-1 4-1 16,-4-1 0-16,-1-1 0 0,0-1-1 0,-2 0-4 15,-1 0 3-15,-1 2 3 0,3-4-4 0,-6-1 1 0,3-1-3 16,-1-1 6-16,1-1-3 0,-1-3 2 0,1-1-6 16,0 0 3-16,0 0 0 0,-9-12-8 0,6 2-3 15,2-3-1-15,1-7-2 0,1-4-3 0,3-2 2 16,0 1 1-16,1 8 4 0,3 0-1 0,-3 0 4 15,1 2-3-15,1 2 2 0,-2 4-1 0,1 2 0 16,-1 2-2-16,2 3 0 0,0 0 4 0,3 0-1 16,3 2 1-16,-2 0 0 0,6 2 0 0,-1 3 1 15,0 4 0-15,2 0 3 0,-1-1-3 0,1 2 2 16,-4 2-1-16,4-2 1 0,-2 2 2 0,2-3-5 16,1 0 2-16,-6-1-2 0,6-3 1 0,-2 0-2 15,-1 0 0-15,-3-5 5 0,1-5-3 0,-1 2 4 16,5-5-3-16,-3-3 3 0,-2-3-3 0,4-6 5 15,-3-1-1-15,-3-4 1 0,0-3 1 0,-1-2-3 16,-1-3 2-16,-2-1-2 0,1-13 6 0,-5 1-1 16,2 10 9-16,-3-8 7 0,-2 11 2 0,0 2 23 15,0 4 19-15,-2 7 9 0,0 3 8 0,2 5 7 16,0 3-15-16,0 2-14 0,0 0-9 0,0 4 0 0,-3 1-10 16,3 2 3-16,0 0-8 0,-7 19-8 0,3-2-5 15,-1 9 4-15,-3 2-7 0,5 2-2 16,-6 2 3-16,4 5-6 0,3-2-5 0,1-1 4 0,2 3-6 15,3-3 5-15,1 2 0 0,4-3 5 0,3-3-4 16,-1-1 1-16,7 0-8 0,-4-5 4 0,5-5-9 16,2 0 2-16,3-2-10 0,-1-5 17 15,-4-3-21-15,3-4-2 0,0-4-3 0,-2-1-1 0,8-5-2 16,-3-5-5-16,0-4-2 0,-3-3 5 0,0 0-1 16,-3-6 0-16,-3 0 2 0,1-5 1 0,-2 1-5 15,-1-6 8-15,-3 3 3 0,-2 1-1 0,-1 2 3 16,-2 2 15-16,-4 4 6 0,-1 12 11 0,1-9-2 15,-4 7 0-15,1 1-2 0,-3 2-3 0,0-1-1 16,3 4-7-16,-3 1-2 0,-1 1 5 0,5 3-3 16,-9 7-4-16,0 1 3 0,3 6-2 0,-3 0 2 15,0 6-6-15,5 4 9 0,-1 4-6 0,2-3-2 16,3 1 4-16,3-6 2 0,4 4-6 0,3 3 1 16,4-3 2-16,1 0-2 0,0-2-2 0,2-3-1 0,4-4 4 15,0-1-1-15,4 1-11 0,0-6-2 16,-3-4-4-16,7 0 2 0,1-5-3 0,-2-2-7 15,-2-3 5-15,4-2-8 0,-2-6-2 0,0-2-3 0,-3-3 6 16,-3-2-10-16,-2-3 3 0,-2-4 0 16,-3 2 3-16,0-1 1 0,-1 2 4 0,-9 6 7 15,-1-1 5-15,-4 2 3 0,0 0 3 0,-4 1-1 0,-5-1 3 16,-1 5 2-16,-3 2-1 0,-3 0 5 0,-1 5 0 16,-2 3-4-16,0 2 0 0,0 2 6 0,-2 5-2 15,3 1-1-15,-1 3 3 0,5-1-1 0,-5 9 1 16,7-2-3-16,-2 5 2 0,7 0-3 0,2-2 3 15,3-3-2-15,4 1-4 0,1-1 3 0,1-2-4 16,3-1 0-16,5 1-7 0,1-4-2 0,-4-3 4 16,5-4 8-16,4 2-8 0,3-7-2 0,-2-2 3 15,1-3 2-15,1-3-2 0,3-7-1 0,1-6 2 16,-3 0 2-16,0-6-1 0,-3 0 0 0,-5-4 2 16,9-11 1-16,-9 11 5 0,-2-4 0 0,-2-7 3 15,-6 9 14-15,0 4 8 0,-3 0 21 0,-2 10 24 16,1 1 3-16,0 7 6 0,-2 2-3 0,0 0-12 15,0 3-13-15,2 2-3 0,-1 3-9 0,1 2-3 16,0 0-4-16,0 0-2 0,-10 17-2 0,2-1-6 0,2 4-5 16,0 4-4-16,-2 5 4 0,1 2-4 0,1 3 2 15,2 0 1-15,2 3-13 0,4 9-1 16,2-11-25-16,2-3-15 0,1 0-22 0,3 2-16 0,0-5-20 16,6 2-32-16,1-4-53 0,1-1-48 0,2-6-59 15,-9-3-902-15,-2-8 395 0,-3-4 264 16</inkml:trace>
  <inkml:trace contextRef="#ctx0" brushRef="#br0" timeOffset="4692.1">28822 9951 213 0,'-10'-2'355'0,"2"-3"-45"16,3 2-35-16,6-2-36 0,5 2-28 0,10-3-22 15,17 0-25-15,16-5-24 0,9 3-20 0,5-4-30 0,33 3-40 16,-4-1-37-16,0 3-55 0,-25 2-63 15,25-7-64-15,-27 7-516 0,24-2 229 0,-25 4 152 16</inkml:trace>
  <inkml:trace contextRef="#ctx0" brushRef="#br0" timeOffset="5132.05">30471 9578 136 0,'0'0'356'0,"0"0"-29"16,0 0-43-16,0 0-25 0,0 0-22 0,0 0-33 16,-6 12-16-16,5 0-20 0,-4 0-13 0,4-2-19 15,0 7-9-15,-1 2-10 0,0 1-13 0,-2 6-3 16,0-1-11-16,4 4-10 0,-3 0-8 0,-2 0-5 16,3 0-9-16,-2 2-3 0,0 1 0 0,2-3-11 15,-2-3-3-15,1-1-7 0,2-5-4 0,0-4-5 16,-2-3-2-16,2-4-6 0,1 3 2 0,0-7 3 15,-1 1-4-15,-1-5-7 0,2-1 7 0,-6-12-15 16,2 1-11-16,-5-12 0 0,3-4 0 0,-1-2 6 16,0-5 3-16,3-13-4 0,0 13 5 0,0-17 1 15,4 2 11-15,4 4 0 0,1 10-3 0,1 1 9 16,6 0-4-16,-2 5 4 0,2 0-3 0,1 6 2 16,3 3 1-16,-3 3-6 0,2 4-1 0,-1 2-3 15,2 0 4-15,0 4-3 0,1 0-4 0,-4 4 6 16,1 2-1-16,-3 2-4 0,-1 0 6 0,4 4-2 0,-3-1 4 15,0 1-2-15,-1-2-2 0,-2 4 2 0,-3 2 3 16,-2 1-4-16,-3 1-1 0,-4 5 2 16,-1 1 1-16,-4 5-5 0,-8 3-2 0,-1 3-2 0,-1-3-22 15,-4 6-27-15,0-4-24 0,3 1-48 0,-1 0-57 16,4 2-38-16,4-4-55 0,1 1-803 0,-1 0 356 16,8-12 238-16</inkml:trace>
  <inkml:trace contextRef="#ctx0" brushRef="#br0" timeOffset="5744.56">30776 9604 63 0,'5'-2'259'0,"-4"-1"-30"0,-1 3-23 16,8 0-15-16,-8 0-20 0,5 8-11 0,0-4-11 16,-1 4 1-16,-3 1-9 0,3 2-11 0,-4 3-3 15,7 1-3-15,-5 4-3 0,2 1-9 0,1 4-6 16,-1 2-7-16,-3 0-8 0,-1 1-10 0,0 3-7 15,0-4-10-15,-1 1-4 0,-2-1 4 0,0 4-15 16,0-11-7-16,2-2-3 0,-2-5 1 0,3 1-7 16,-1-4-2-16,1-2-4 0,0-1 6 0,0 1 15 15,0-7 2-15,0 0-2 0,0 0-8 0,1-21-4 16,-2 5-1-16,0-9-2 0,-2-2-3 0,-1-4-4 16,7-6-1-16,-6-8-5 0,2 9 8 0,1-11 9 15,0 14 8-15,-3-13-3 0,6 10-2 0,-6 2-1 0,7 2 12 16,-4 3 10-16,4 5 0 0,1 0-15 15,-1 7 4-15,4 7-15 0,-2-6 4 0,4 3-6 16,3 1-6-16,-3 5-1 0,1 1-8 0,6 0 2 16,4-1 9-16,-3 4-15 0,3 1 5 0,1-1-10 15,5 6 2-15,1-1-4 0,-6 2 2 0,0 3 14 16,3 1-21-16,-7-2-3 0,0 5-1 0,1-3 6 16,-5 6-11-16,-5 0-3 0,0 1-4 0,-4 2-3 15,-4-2 2-15,-7 6-2 0,-3 4-3 0,-4 1 2 0,-3-1-3 16,-5-3-6-16,1-1 3 0,3-7 0 0,3-1 4 15,5-4 3-15,0 1-1 0,3-4 3 16,2-1 3-16,0 1 4 0,0-3-3 0,3 1-4 16,-4 0 2-16,5 1 2 0,0-2 5 0,4 1-3 0,-3 2 3 15,4-2 2-15,-1-1 0 0,1 2 4 16,4 0-3-16,0 0-5 0,0 0 5 0,0 1 6 0,0 0-2 16,0-3 2-16,-3 3 6 0,1-3-1 15,-2-1-4-15,1 1 18 0,-2 0-8 0,0 1 3 0,0-2-4 16,-2 1 6-16,1-1 1 0,-1 1-3 0,-2 1 11 15,0-4 6-15,-7 8-3 0,-1-1 5 0,-6 3-5 16,0-1 4-16,-9 4-11 0,-3 3 3 0,1 1-6 16,0-5-10-16,-1 5-10 0,1 0-21 0,2 0-25 15,7-5-36-15,-2 0-36 0,5 4-42 0,-1-3-48 16,6-5-39-16,3-1-30 0,4-2-44 0,0-3-694 16,1-2 338-16,0 0 226 0</inkml:trace>
  <inkml:trace contextRef="#ctx0" brushRef="#br0" timeOffset="6197.96">31448 9488 207 0,'5'-5'263'0,"2"1"-28"0,-1 2-21 16,-1 2-19-16,-5 0-19 0,8 7-11 0,-4-2-7 16,2 5 5-16,2-1-7 0,-2 6-10 0,1 1-9 0,-2 2-7 15,-1 1-2-15,-1 8-6 0,4-2-9 0,-1 1-6 16,-3 0-11-16,0 0-9 0,-1 0-8 15,0 2 3-15,1-2-18 0,0-1-10 0,-3 1-2 16,-3-7-8-16,2-1-1 0,2 1-7 0,-1-2 2 0,-3 0-7 16,2-5-2-16,0-2-5 0,-1-1 1 0,1-2 1 15,1-4 9-15,-2 0 7 0,2-3-2 16,0 0-7-16,-7-9 1 0,5-2 11 0,-5-4-17 0,2-4-4 16,0-10-3-16,3-2-5 0,-2-5 4 0,2-11-5 15,5-1-1-15,-2-2-3 0,6-1 6 0,4 2-4 16,-2 0-2-16,4 4-5 0,-2 10-2 0,1 3-1 15,-2-1 0-15,2 7 0 0,0 2 3 0,2-3-4 16,-5 12 0-16,4 1-4 0,0 7-1 0,-3 2-1 16,9 0 16-16,-6 0-16 0,5 5-1 0,0 3 3 15,1 1-3-15,-1 0 1 0,0 2-1 0,-2 8 3 16,-1-1-4-16,-2-3 8 0,-1 4-4 0,-3 2 2 16,-1 2 3-16,-2-2 5 0,-5 1 6 0,-1 3 1 15,-1-1 6-15,-5 1-2 0,-2 3 4 0,-7 0-2 16,-1 1-5-16,-8-2 2 0,1 2-5 0,-4-1-5 15,2 0-10-15,-5-2-32 0,2-1-37 0,1-1-41 16,-1 1-64-16,-2 0-73 0,-2-2-81 0,0-3-754 16,-3-1 362-16,2-5 240 0</inkml:trace>
  <inkml:trace contextRef="#ctx0" brushRef="#br0" timeOffset="7515.03">27023 11455 115 0,'-1'-8'243'16,"1"1"-21"-16,-1 2-23 0,-1 0-16 0,2 0-22 15,0 5-18-15,0-6-14 0,0 6-10 0,0-2-14 16,0 2-14-16,0 0-8 0,0 0-2 0,-2 15-10 16,2-4-9-16,-3 1 1 0,2 5-7 0,-2 8-3 15,1-5-3-15,-1 5-7 0,2 2-2 0,-3 2-7 16,3-2-3-16,2 2 2 0,-3 0-6 0,0 1 0 16,2-1-6-16,2 0-1 0,-2-10-3 0,0 0-1 15,0-2-1-15,0-5 1 0,0 0 0 0,0-2-5 16,-2-1 1-16,2-3 0 0,0-1 18 0,0-1 13 15,0-4-1-15,0 0-1 0,0 0-3 0,-6-12-3 16,1 0-3-16,1-7-6 0,-1-8 2 0,-1-4-8 0,3-15 0 16,0 10-1-16,1-18-2 0,3 4-3 15,3 0 1-15,1 0-1 0,-3 4 0 0,4 12 3 0,-3 0-3 16,3 2 1-16,0 5 7 0,-2 8 10 0,2 3 1 16,-2 0-2-16,0 7-12 0,-2 0 2 0,2 4-3 15,0 1-6-15,1 4 1 0,-5 0-1 0,19 7-1 16,-10 2 1-16,5 5-6 0,0 7 4 0,4 3 0 15,0 2 1-15,1 6-1 0,7 11-1 0,1 0-2 16,-3-1 4-16,-5-11-1 0,9 11-3 0,-10-14 2 16,4-1-2-16,-2-3 1 0,1-2-6 0,-2-3 2 15,-5-5 0-15,-1-3 3 0,-2-5-2 0,-2 0 5 16,0-1 13-16,0-3 13 0,0-3 0 0,1-3 2 16,-2-4-6-16,2-8 0 0,4-9-5 0,-2 2-1 15,-1-14-3-15,3-9-2 0,0-3-3 0,-5 1 1 16,5 0-5-16,-6 2-1 0,1-6-3 0,-4 6-2 15,4 11-1-15,-8 1 0 0,1 2 4 0,-1 3-5 16,0 9 2-16,-2 2 1 0,0 8-3 0,-2-2-2 16,2 3-4-16,-2 3-12 0,-3 4-12 0,1 0-6 15,5 2-14-15,-17 10-11 0,4 4-14 0,-1-1-17 16,0 9-43-16,1 2-42 0,4 4-29 0,3 4-9 16,4-1-36-16,4 1-17 0,1-1-538 0,4-1 268 0,2 1 176 15</inkml:trace>
  <inkml:trace contextRef="#ctx0" brushRef="#br0" timeOffset="7965.98">27805 11305 104 0,'3'-7'218'0,"-2"2"-21"16,2 1-21-16,-2-1-18 0,0 1-18 0,-1 1-13 16,0 3-11-16,0 0-8 0,0 0-7 0,0 12-1 15,0 0-4-15,0-1-9 0,0 7-6 0,0 2-7 16,-1 9-8-16,-3 0-5 0,4 3-4 0,-1 0-4 15,-1-1-5-15,2 2-4 0,2 4-4 0,-5 9-3 16,4-13-6-16,1 0-1 0,-2-1 0 0,1-2-5 16,0-2 1-16,2-1-6 0,-2-10-1 0,3 0-6 15,-3-6 0-15,3-3 0 0,-2 2 1 0,1-7 2 16,-2-2 1-16,-1-1-5 0,5-11-1 0,1 1 0 16,0-16-1-16,0-3-5 0,1-3 0 0,2-15 1 15,-2 0-1-15,1-5 1 0,1 4-1 0,-1-2 4 16,-4 5 1-16,-1 9 5 0,4 2 3 0,-2 0 4 15,1 5 0-15,-1-2 12 0,1 7 8 0,2 0 0 0,-4 7 3 16,0 3-5-16,-1 2-1 0,-1 3-3 16,2 1-4-16,-3 1-7 0,2 1-2 0,-2-1-4 15,0 6-3-15,3-4-2 0,0 4 0 0,-4 1-1 0,6-1-2 16,-6 1 1-16,11 6-3 0,-9-4-1 0,2 1-2 16,2 3-1-16,-3 1 0 0,-2-2 2 0,4 3 0 15,-3 0 1-15,-2 4-2 0,1-2 0 0,-2 1 0 16,-1 1 1-16,-3 3-2 0,4 1 1 0,-8 2 1 15,0 0-3-15,0 3-3 0,-6 5-14 0,2-4-14 16,-3 2-17-16,1 1-38 0,0-3-36 0,5-5-44 16,1 0-42-16,1-3-41 0,3-2-554 0,3-5 267 15,0 0 178-15</inkml:trace>
  <inkml:trace contextRef="#ctx0" brushRef="#br0" timeOffset="8371.04">28257 11118 179 0,'3'-4'189'0,"0"3"-15"15,-3 1-21-15,0 0-12 0,7 5-10 0,-5-1 7 16,0 6-5-16,2 2-6 0,-2 1-12 0,1 4 6 16,2 9-2-16,0 0-8 0,0 3-8 0,2 1-9 0,0-2-2 15,0 5-10-15,0 0-7 0,1 1-4 16,0 1-4-16,-1 0-5 0,6 11-8 0,-3-11-5 15,-1-2-2-15,3-4-4 0,-1 0-5 0,1-4-4 16,-6-8-4-16,7-2 5 0,-4-5 10 0,-1-2 13 0,3-2 17 16,-2-3 6-16,1-5 6 0,4-3-9 0,3-5-1 15,7-11-1-15,-1-5-9 0,7-13-9 16,-1-4-3-16,0 0 1 0,-2-4-4 0,0-1 0 0,-3-4-8 16,3-1-9-16,-2 1-1 0,-4-3-8 15,-1 1-1-15,1 1-2 0,-2 3-1 0,-3 6 5 16,-5 13 6-16,-1 5 10 0,-3 6 5 0,-2 2 6 0,-2 6 3 15,-3 0-10-15,2 3 9 0,-2 1-12 16,4-1 1-16,-4 5-6 0,0 0-1 0,0-3-9 0,0 7-12 16,1-4 3-16,-1 4-8 0,0 0 10 0,0 0-17 15,0 0-17-15,-6 18-29 0,2-9-24 0,1 4-49 16,-3 4-47-16,-2 8-70 0,3 0-67 0,-5 2-919 16,-2 2 407-16,2-3 270 0</inkml:trace>
  <inkml:trace contextRef="#ctx0" brushRef="#br0" timeOffset="13032.97">25653 7638 190 0,'-1'-5'231'16,"1"0"-21"-16,0 0-22 0,0 2-22 0,0 3-18 15,-1-6-12-15,1 6-16 0,0 0-15 0,0 0-7 16,0 0-10-16,-3 15-6 0,3-4-9 0,0 5-8 16,0 2-6-16,-1 6-5 0,-2 3-2 0,1 2-11 15,-1 2 1-15,-3 5 2 0,2 11-2 0,0-12-10 16,0 11 10-16,-1 1-6 0,-1 1 3 0,2-14 1 15,0 12-11-15,0 2 5 0,3-1-3 0,-3 2-1 16,3 1-3-16,-2 0 0 0,2-1-4 0,1-1 0 16,1 3-1-16,-1-2-1 0,0 4-1 0,0-2-3 0,-4-3 0 15,3 0-2-15,1 1-1 0,0-3 1 16,-1 0-2-16,1-10-6 0,0 9 6 0,-4-10-2 16,1 14 1-16,1-2 4 0,-2 1 4 0,4-1-2 0,-4-1 3 15,-1 0 0-15,4-10 0 0,-3 12-6 16,-2 0 4-16,3 1 4 0,-2-15 3 0,-3 12 2 15,3-9-2-15,1 9 3 0,1-10-4 0,-3-3-1 16,0 18-2-16,-4-3-2 0,3-1-3 0,0 0 3 0,-2 0-4 16,4 0 0-16,-3 3-3 0,3-4-2 0,0 0 5 15,-1-11-4-15,0 12-1 0,3-1-2 0,-4 0-1 16,1-12-2-16,-2 12 0 0,3-12 4 0,-3 14 2 16,-1-4-4-16,8-10 0 0,-8 14-2 0,4-14 0 15,-3 16 4-15,3-14-7 0,-5 11 4 0,5-13-4 16,-3 1-2-16,3 0 2 0,1 2 2 0,-1-4-1 15,0-1-3-15,1 3 1 0,-1-2 1 0,3 0-1 16,-2-3-5-16,1 0 7 0,3 0-5 0,-2-2 2 16,2 1 3-16,0 1-3 0,0-4 2 0,0 0-1 0,2-2-1 15,-2-3 2-15,3 1-3 0,-1 1-5 16,0 1 7-16,0-4 1 0,1-1 0 0,1 1 1 16,-1 3-2-16,4-5-2 0,-3-1 0 0,3 0 0 0,-3 2 0 15,5-2 1-15,-3 0-1 0,3-1 1 0,-1 1 0 16,0 1-1-16,-1-3 1 0,4-1-3 15,-4 1 0-15,1-1 2 0,5 0-5 0,-2-2 7 0,-1-2 0 16,3 3-1-16,4-2 1 0,-1-1-3 0,2-1 4 16,0-2-5-16,1 1 6 0,0-1-3 0,3 1-2 15,4-1-2-15,-4-2 0 0,7 2 7 0,0-2-3 16,1-2 2-16,2 2-2 0,-2 1 1 0,5-3-4 16,-2 0 1-16,3 1 1 0,0-2 2 0,3-1-7 15,-2 2 2-15,3-1 3 0,-3 0 1 0,3-2-6 16,12 0 4-16,0 0 1 0,1 2 2 0,-1-4-2 15,3 0 1-15,0 2-1 0,-1 2 1 0,2-2 0 16,3 0 0-16,-2-3 5 0,1 2-4 0,2 1-5 16,-3 2 6-16,2-3 0 0,1 0-5 0,-2 2 3 15,4-2-6-15,1-2 10 16,2 2-6-16,0 2 0 0,0-1 5 0,25-1-5 16,-26 1 3-16,1 1 0 0,-1-1-1 0,2 3 2 0,-2-3 0 0,4 2-1 0,-6 2 4 15,2 2-1-15,30 1 0 0,-32-2 0 0,0 0-2 16,0 0 5-16,2 1-1 0,1 2-3 0,-1-4 1 15,1 1-7-15,-5 0 5 0,0 2-1 0,-3-2 1 16,4 2 3-16,-1 0-5 0,-1-4-2 0,-2 2 4 16,5 0-2-16,-4-3 2 0,1 1-1 0,-3-1-5 15,2 5 3-15,2-6-2 0,-5 1-5 0,-1 0 1 16,3-4 3-16,-1 3-2 0,-3 0 3 0,-14-1 0 16,14 0-1-16,2-1 3 0,-16 1-1 0,14-1-2 15,-2-1 2-15,-12-1 4 0,-2 5-5 0,3-6 6 16,0-1 1-16,-2 2 2 0,0 1-6 0,-2-3 4 15,2 0 1-15,-2 0-3 0,-4-2 4 0,0 1-3 16,0-1 4-16,-1-2-1 0,-1 2 5 0,-3-3-7 16,0 0 1-16,-4-1-1 0,-1 4 5 0,-3-3-3 15,-1 0 0-15,6-3 2 0,-1 0-1 0,-7 0 2 16,0 1 3-16,-2 0-2 0,1-2-2 0,7-3-1 16,-8-2 2-16,5-2-2 0,-4 0 0 0,1-5-5 0,-2 1 3 15,3-2-2-15,-1-3 1 0,4-12-1 0,-6 8 1 16,3-8-3-16,-4 7-2 0,3-13 1 0,-5-1 2 15,4-2-4-15,-3 0-3 0,-2-2 4 0,0-3-4 16,1 1-1-16,1 0-3 0,0-2 2 0,-1-1 2 16,1-2-7-16,-2 4 6 0,3 1-2 0,1 1-1 15,-1 2 2-15,-2-2-12 0,3 0 4 0,-2 1-2 16,-1-2 4-16,1 2-1 0,-1 1 2 0,1 1-1 16,-2-2 6-16,4 1-3 0,-6 7 4 0,3-5-3 15,1 2 4-15,-3-2 0 0,6 2 3 0,-2-2-8 16,-2 17 1-16,3-16 4 0,3 5-2 0,-6 10 2 15,2-13-2-15,1 3 3 0,-5 11 0 0,0-2 0 16,0 3 0-16,1-2-2 0,1 1 4 0,-4 0 1 16,1 0-2-16,0 2-1 0,-1-1-2 0,2 1 15 15,-1 0-14-15,-2 1 0 0,1-1 3 0,1 4-2 16,-2-2 2-16,-1 0-1 0,0 3-2 0,-1 0 4 16,0 1 8-16,-1-1-11 0,-1 0 0 0,-2 8 4 15,1-2-3-15,-2-9-1 0,-1 3 2 0,2 8-1 16,-3-8-1-16,3 8 7 0,-2-1-2 0,1-7-3 15,-1 2 0-15,-1 5-2 0,2-1 5 0,-2 3-5 16,-1-2 2-16,0 1 2 0,2 0 7 0,-6 1-10 16,4 0 2-16,-1-2 0 0,0 1-2 0,-1 1 12 15,1 1-11-15,-2-1-1 0,1 2-1 0,-2-2 1 16,3-2-3-16,-4 1 10 0,4 0-5 0,-3-2-2 16,3 2-2-16,-3-2 2 0,1-3 1 0,-1 5-1 0,-1 1 2 15,1 1-6-15,-3-2 13 0,2 1-9 16,1 2 3-16,-4-1 1 0,0 0-5 0,3 2 1 15,-2-3 1-15,-3 3 2 0,-3-1-4 0,3 1 3 16,-8-1 2-16,-3-2-1 0,-1 6-5 0,0-1 8 0,-3-1-7 16,4 3 4-16,-6 1-1 0,-2-1 1 0,-3 4 1 15,0-1-4-15,-1 3 2 0,-18-3 1 0,16 2 4 16,-14 0-5-16,2 3 3 0,-3-1 0 16,2 0 6-16,-3 2-8 0,2 1 0 15,1-1 0-15,-5 1 1 0,2-2 1 0,-3 1-4 0,1 4 4 16,2-5 2-16,0 1-11 0,0 0 18 0,-4 0-10 0,3 1 0 15,1 1 0-15,0 0-2 0,-3-1 5 16,1-2-5-16,-2 2 3 0,-1-2-2 0,0 2 0 0,0 0 1 16,1-2 2-16,2-2-4 0,-2 5-5 0,0-1 5 15,1 0 1-15,3 0-1 0,0-1 0 0,-2-1 1 16,6 2 0-16,-2-2-1 0,-1-1 2 0,0 2 10 16,1 1-14-16,0-6 2 0,12 5-2 0,-10 0 4 15,-1-4-1-15,12 2 0 0,2 2-1 0,-13-5-2 16,11 2 5-16,-1-1-1 0,-10 0-3 0,14 0 2 15,-14 1 1-15,15 0-2 0,-2-1 1 0,2 1-4 16,-2 0-2-16,2-3 7 0,0 3 1 0,-1 0-3 16,0-3-1-16,1 0 4 0,-1 1-2 0,3 1 0 15,-1-2 1-15,2-2-2 0,0 4 2 0,1-2-2 16,1 0 1-16,1 0 0 0,0 2 1 0,1-2-2 16,-2 1 8-16,3 2-8 0,1-5 3 0,0 3-2 15,-2 3-2-15,1-1 5 0,1 0-5 0,-1 2 1 16,6-2-2-16,-6-1 4 0,7 2-3 0,-7 0 0 15,0-1 0-15,7 2 1 0,-7-2-1 0,-1 2-2 16,0 0 3-16,2-1 1 0,-2 3-1 0,-2-1 1 16,2 1-3-16,-1-3 5 0,-1 3-1 0,1-1 0 15,1 1 0-15,-2 1 1 0,0-2 0 0,1 1 3 16,-2-1-6-16,0 2 3 0,1-1 0 0,-2 0 4 16,-2 1-3-16,2-1 4 0,-3 3-2 0,0-6-2 0,2 6 4 15,-3-3 0-15,5 0 10 0,-6 1-13 16,3 1 2-16,1-2-4 0,-4 0 0 0,2 3 4 15,1-2-1-15,-5-1-2 0,7 4 1 0,1-3 0 16,0 1-7-16,-1-1 2 0,6-1 3 0,-1 2-3 16,5-1 3-16,2 0 0 0,2 2 0 0,2-3-1 15,3 1-1-15,0 0-3 0,2 0-2 0,3-1-2 0,3 3-12 16,1-3-15-16,-2 1-17 0,3 3-23 16,2 0-26-16,0 2-34 0,2 4-44 0,2-1-41 15,3 4-58-15,0-3-610 0,3 5 296 0,0-4 196 0</inkml:trace>
  <inkml:trace contextRef="#ctx0" brushRef="#br0" timeOffset="14515.72">26976 13212 6 0,'-3'-11'214'0,"-2"3"-21"0,-1-2-19 16,-2 3-14-16,-2 4-18 0,-4 2-13 0,-4 2-16 16,-12 4-7-16,-3 4-9 0,-1 3-10 0,-2 2-5 15,-11 10-6-15,-2 3-9 0,6 1-10 0,1-1-3 16,3 3-7-16,11-7-2 0,0 0-8 15,6 0-3-15,4 1 0 0,4-2-1 0,8-4-8 0,0-1-5 16,4 0-4-16,6 0 3 0,1 0-3 0,4 1 1 16,8 3-7-16,-1-1 5 0,6-2-2 0,2-1-1 15,2 1-3-15,3-3 0 0,1 0 1 0,0-1 0 16,2 1-2-16,0-2 1 0,-1 3-2 0,-3-4 0 16,-4 2-2-16,-6-4-3 0,-1 3 2 0,-4-4-3 15,-6 3 1-15,-2-3-1 0,-3 3 0 0,-4 4 3 0,-4-1-3 16,-3 1-1-16,-4 0 6 0,-8 1-6 0,-1 0-1 15,-1 0-1-15,-2-1-4 0,-1-4 2 0,0-1 2 16,3-4 0-16,5-1-3 0,-1-1 3 16,-1-1 7-16,8-2-4 0,-1-2 6 0,1 3 1 0,4-3 1 15,3 0 5-15,5 0-2 0,-10 0-4 0,10 0-2 16,-4-3-1-16,4 3 1 0,0 0-3 16,18-11 0-16,-7 5-1 0,8-5 1 0,-1 3 1 0,9-4-4 15,1-1-1-15,0-3 3 0,6 2 1 0,-2 1-3 16,-1-4 3-16,0 0 0 0,1-1-2 0,-2-2 3 15,0 3 0-15,-3-3-2 0,0 1 1 0,-2 0 0 16,0 2-1-16,-3-3-1 0,0 1-4 0,-3-2 8 16,0-1-5-16,-2 2 0 0,0-1-2 0,-7 5 5 15,-1-2-1-15,1 2 1 0,-1 1 6 0,-5 4 10 16,0 2 10-16,0 1 4 0,-2 2-3 0,0 1-7 16,-1 3-4-16,-1 2-2 0,0 0-1 0,0 0-5 15,0 0 0-15,-10 13-2 0,1 3 2 0,-8 5-3 16,3 8 2-16,-1 0-3 0,-5 14-4 0,3-11-1 15,-1 11-1-15,4-11-10 0,3 14-9 0,6-16-8 0,0-1-1 16,5 1-4-16,2-3-9 0,4-2-2 16,0-7-2-16,3 2-1 0,0-6 2 0,5 1 0 15,0-5 2-15,3-1-1 0,-2-5 3 0,4-3 2 0,9-2 2 16,-1-5 1-16,1-7-5 0,2-6 7 0,-1-3 3 16,7-12-3-16,-7-5 4 0,5-1 12 15,-6-6-2-15,-3 0 5 0,-2 1 8 0,0-2 19 16,-4-1 3-16,-4 1 9 0,-2 5 12 0,-1 8 19 0,-7 0 10 15,1 5 16-15,-2 4 18 0,0 6 18 0,-4 8 3 16,0 0-9-16,0 3-12 0,0 1-12 0,0 2-9 16,-4 4-9-16,4 1-10 0,0 0-3 15,-16 11-10-15,3 4-4 0,-5 9 0 0,1 0-6 0,-2 10-6 16,-4 5 4-16,7-6-9 0,-3 15-3 0,1-3-3 16,4 3-2-16,3 0 2 0,5-1-2 0,1-1-6 15,2-10-3-15,2 10-4 0,1-11-5 0,4-2-12 16,0-1-7-16,2-2-6 0,-1-3-11 0,3-3-5 15,-2-7-1-15,2-1-3 0,-2-7-4 0,-1-3 5 16,1-1 6-16,0-5 2 0,-6 0 11 0,15-10-3 16,-5-4 3-16,3-10 2 0,1-1 7 0,-1-8 0 15,1-1 3-15,2-11 5 0,0-3 15 0,-6 14 8 16,4 0 15-16,-2 1-1 0,2 2 4 0,-5 4 4 16,1 2 7-16,0 2 1 0,-2 7 3 0,-2 0 6 0,1 7 2 15,-3-1-1-15,-2 0-1 0,3 4-6 0,-4 1-7 16,1 1-6-16,0 0-4 0,0 0-4 15,-2 4-5-15,1-5-6 0,-1 5-2 0,1-1 2 16,-1 1-5-16,0 0-1 0,0 0 3 0,0 12-8 0,-1-6-2 16,-2 5 1-16,-1 4 0 0,-2 2-8 15,2 1-9-15,-5 10-15 0,0 1-7 0,1 0-23 16,-3 0-23-16,5 1-35 0,-1-4-34 0,1 2-26 0,5-9-15 16,2 1-16-16,7-5-24 0,-2-2-12 0,2-4-502 15,1-2 248-15,5-4 166 0</inkml:trace>
  <inkml:trace contextRef="#ctx0" brushRef="#br0" timeOffset="15782.66">27984 13515 195 0,'1'-12'214'0,"2"2"-8"0,-3 1-14 16,-3 2-20-16,2 3-16 0,-2 0-18 0,-3 0-15 15,-3 4-13-15,0 2-8 0,-4 3-10 0,-5 2-8 16,-1 5-10-16,-3 4-4 0,0 0-13 0,0 5-1 15,3 1-9-15,0-3-4 0,3 3 0 0,7-3-10 16,0-4-2-16,5 2-3 0,2-2-4 0,-2 1-8 16,8-4-2-16,-2 0-7 0,2-2 1 0,0 0-4 15,4-3-5-15,0 0 0 0,3-3-3 0,1-4-1 16,0 1-3-16,1-3 2 0,5-2-1 0,-3-5 2 16,4 1 2-16,-3-5-4 0,0 1 7 0,-1-1 0 15,-2 0 1-15,0 0 15 0,-4 5-2 0,1-3 17 16,-2 5 7-16,-3 1 0 0,-1-1-5 0,0 3-2 15,0 0-4-15,-3-2-6 0,-1 5-2 0,1-2-4 0,-1 2-4 16,0 0 2-16,0 0 0 0,-11 11-5 16,3-2-2-16,0 1-5 0,2 4-2 0,-3 1-6 0,0-1-13 15,5-2-7-15,-1 0-8 0,1-3-6 0,2 2-10 16,-1-5-11-16,0 5 3 0,3-7 3 0,2 1 10 16,-1 0 2-16,-1-5 4 0,9-2 5 0,-9 2 0 15,10-12 13-15,-2 2-3 0,2-1 2 0,3-4 6 16,-1 0 10-16,-1-2 6 0,2 1 6 0,0 1 22 15,-1 2 1-15,4-1 5 0,-3 2 2 0,-4 4-9 16,1 1-2-16,-1 2-2 0,2 0-5 0,3 3 0 16,-5 1-1-16,10 2 6 0,-6 2 7 0,2 4-3 15,3 0-4-15,0 3-2 0,-1 2-1 0,-1 0 1 16,-1 2-3-16,1-1-1 0,-3 3 1 0,3 5-3 16,-5-5 1-16,1 1-4 0,-4 0-2 0,-3-1 0 15,2-1 4-15,-5 0-7 0,2-3 4 0,-4-2-4 16,0 0 5-16,0-4 11 0,0 0 13 0,-2-2 4 15,0-2-2-15,2-2 1 0,0 0 0 0,0 0 1 16,-9-18-2-16,5 7-4 0,3-5-1 0,1-2-5 16,5-10-3-16,-1 3-1 0,6-4-2 0,4 3-3 15,4-1-5-15,-4 2 0 0,7 2-3 0,-3 3 4 16,1-1-6-16,1 4 0 0,1 2-2 0,-3 4 0 0,6-2 0 16,-5 1 1-16,0 3 0 0,4-4-4 15,-2 5-1-15,-1-1 0 0,0 4 2 0,-1-2-4 16,0 0 0-16,-4 1-2 0,2 0 1 0,-6 3 1 0,-1-1-3 15,1 2 1-15,-4 0-1 0,-3 1-3 0,2 1-2 16,-1-3-1-16,-5 3 0 0,8-1-1 0,-8 1-1 16,0 0 9-16,0 0-7 0,0 0 2 15,0 0 0-15,-8 11-2 0,0-2 3 0,-6-1-2 0,-4 4 2 16,-2 5-2-16,-4-2 1 0,6-2 3 0,-1 4-3 16,0 1-4-16,6-4-8 0,-1-2-5 0,6 1-6 15,2 3-11-15,2-7-10 0,0 2-9 0,4 0 1 16,3 0-8-16,-2-2 3 0,4-1-1 0,3-1 5 15,2-3 6-15,3 1-1 0,-1-2 10 0,3 0 1 16,2-3 3-16,2 0 4 0,-4-1 5 0,0-1 9 16,-3 2 2-16,0-1 4 0,1-1 9 0,-5 2 2 15,-2 0 1-15,2 0 0 0,-8 0 5 0,9 0-1 16,-5 0 0-16,-4 0 2 0,6 3 2 0,-6 0 0 16,4-1 2-16,-4 2-2 0,1 2 1 0,-1 0-3 15,-1-1 6-15,-3 2-7 0,3-1 3 0,-3 1-2 16,4-2 2-16,-1 0-2 0,2-1 1 0,-2-1-2 15,1-3 6-15,0 0-1 0,0 0-2 0,0 0 1 16,15-12 2-16,-6 3-4 0,3-7 3 0,0 0 3 16,0-6-2-16,2-2 4 0,-3-1 5 0,5-4-4 15,3 0 1-15,1-3 6 0,3-13-1 0,-3 4 1 16,-4 9 13-16,2 1 4 0,-3 4 15 0,1 1 14 16,-6 6 15-16,-2 7 14 0,-3 2 3 0,-1 1-8 15,2 1-10-15,-5 4-10 0,3 2-9 0,-4 3-3 0,0 0-5 16,0 0-6-16,4 20 3 0,-5-6-10 0,-1 13-3 15,5 2-4-15,-3 2 2 0,0 3-5 16,1 2-7-16,4-2 0 0,-1 14-3 0,0-14-1 0,5 2-3 16,2-4 3-16,2-1-4 0,3-3 3 0,0-4-5 15,5-2 0-15,0-3-3 0,-3-8-1 0,1-4 0 16,8 1 2-16,-5-6-2 0,-3-2 0 0,2-5-2 16,0-1-2-16,-3-5-5 0,6-6 4 0,-3-1-5 15,-2-6-6-15,0-1 3 0,-6-4 4 0,2-3 2 16,-6 0-4-16,1-5 2 0,-6 3-2 0,-4-1 1 15,0 4 2-15,-4 1 7 0,-6 6 4 0,1 7-2 16,0 6 5-16,-5-1-1 0,4 7 1 0,-4 2 0 16,1 4-6-16,-6 4 1 0,1 6 1 0,-2 7 1 15,2 8-3-15,5 2 1 0,3 3 2 0,1-1-4 16,4 2 3-16,4-3-3 0,3 5 0 0,7-1-9 16,4 0-19-16,5-1-21 0,9 7-29 0,3 3-39 15,3-4-44-15,7-3-64 0,-3 2-788 0,-1-4 335 16,-9-6 224-16</inkml:trace>
  <inkml:trace contextRef="#ctx0" brushRef="#br0" timeOffset="16169.42">27589 14908 247 0,'0'-1'239'0,"0"1"-18"16,0 0-25-16,16 9-18 0,-8 0-28 0,5 3-12 15,2 9-16-15,1 0-9 0,-5 3-8 0,5 0-10 16,-5 6-11-16,3-1-7 0,-3 0-6 0,-4 1-9 16,3 4-4-16,-5 0-7 0,7 15-4 0,-11-15-4 15,3 13-14-15,2-2-19 0,-2-9-32 0,0-1-26 16,1 0-31-16,4 12-33 0,-1-16-35 0,-3 2-497 15,1-5 216-15,1-1 142 0</inkml:trace>
  <inkml:trace contextRef="#ctx0" brushRef="#br0" timeOffset="16683.3">28362 14936 152 0,'4'-3'238'0,"-4"3"-24"0,6 12-21 16,-6 0-16-16,-1 5-14 0,-4 2-15 0,1 8-14 16,-3 0-15-16,0 1-5 0,-5 1-10 0,1 1-11 15,3 2-12-15,3 1-6 0,-2 0-4 0,3-2-10 0,1 1-5 16,2-1-4-16,1 0-8 0,0-5-1 0,1-1-7 16,3-8-2-16,0-1-6 0,2-2-3 0,-2-4-9 15,1-2-5-15,-1-2 1 0,1-3 2 16,-1-2-2-16,2-2 1 0,2-6-12 0,1-7-4 15,6-10-3-15,0-5 3 0,6-14-1 0,-3 3 0 0,4-9 4 16,-6-1 1-16,1-1 2 0,2-3 3 0,-2 3 10 16,-1 0 11-16,2 7 19 0,-6 14 8 0,-1 1 15 15,-1 3 7-15,-1 3-4 0,-1 8-8 0,-4 4-5 16,2 2-7-16,-2 3-9 0,-3 1-4 0,3 0-5 16,0 1-3-16,-3 4-4 0,-1 0-5 15,0 0 0-15,8 7-1 0,-5 0-4 0,-2 4 7 0,-2 2-10 16,-2 4-3-16,-1 2-3 0,-1 4 2 0,0 4-3 15,-8-1-5-15,3-2-8 0,-3 1 2 0,-3 0-1 16,3-4 2-16,-1-4-2 0,4 0 2 0,1-3-2 16,-3-2-2-16,4-3 4 0,3 0 0 0,0-1-1 15,-1-3-2-15,3 0 2 0,1 1-1 0,1-1 8 16,1 1-7-16,2-1 1 0,3 0-2 0,7 2 4 16,4-1 8-16,3-1-7 0,11 1-4 0,3 1 2 15,0-2 2-15,3-2 0 0,5-2-5 0,-3 3-9 16,-1 1-17-16,-1-2-24 0,-4 1-39 0,0 2-36 15,-2-3-36-15,-10 2-33 0,0-2-53 0,-7 2-539 16,4-1 263-16,-8 0 176 0</inkml:trace>
  <inkml:trace contextRef="#ctx0" brushRef="#br0" timeOffset="17137.02">29091 15011 70 0,'2'-3'231'0,"2"0"-12"0,-4 3-25 15,0 0-20-15,8 8-18 0,-6-2-9 0,2 0-15 0,0 1-14 16,1 3 0-16,3 5-9 0,-3-3-8 16,2 5-10-16,-1-1-4 0,3 2-7 0,-3 0-10 15,0 7-7-15,-1-1-5 0,-1-3-7 0,-2-3-5 16,0 6-2-16,-2-3-6 0,0-1-4 0,1-3-4 0,1-6-2 16,-2 1-6-16,0 0 1 0,0-7 0 0,1 1 4 15,-1 0-7-15,0-6 1 0,0 0-3 16,0 0 3-16,0 0-3 0,-6-23-2 0,2 4-2 15,1-8-3-15,-2-5 0 0,1-2-4 0,1-15 5 0,3 2-6 16,0 0 7-16,4-6 2 0,-2 18 4 0,3-1 7 16,0-1 18-16,0 6-1 0,4 2-5 0,-3 9-2 15,-1 3-3-15,4 0-4 0,0 2-4 16,0 3-4-16,-2 5 1 0,4 0-6 0,-2 2-4 0,1 2 2 16,3 4-4-16,1 2-3 0,5 1 3 0,-3 5-4 15,0 2 1-15,0 3 0 0,3 4 0 16,-4 3-2-16,-2 3 0 0,-2 0-1 0,-3 4-3 0,-3-3 1 15,0 2 2-15,-2-3-1 0,-1 4-3 0,0-5 3 16,0-3 2-16,0 0 1 0,1-5-3 0,1 3-3 16,5-1 11-16,-4-3-7 0,4-1 1 0,0-3-2 15,1-3 0-15,8 3 2 0,4-3-8 0,5-5-10 16,3-2-10-16,-1-1-20 0,2 0-20 0,4-5-37 16,-2-1-20-16,-1-1-35 0,-2-5-47 0,-4 1-655 15,-3-2 285-15,-11 1 192 0</inkml:trace>
  <inkml:trace contextRef="#ctx0" brushRef="#br0" timeOffset="17739.88">28953 14386 120 0,'-22'-20'171'0,"-1"-1"-15"0,-4-1-12 0,1 1-10 16,-3 3 0-16,-2-1-11 0,-7 4-9 0,-9-4 1 0,-7 5-8 16,-1 1-3-16,0 6-4 0,-5 5-10 15,-5 2-9-15,1 5-2 0,-28 7-4 0,27-2-7 16,-2 4-1-16,-22 15-8 0,26-8-3 0,-26 9-1 16,3 4 1-16,6 5-11 0,2 2 2 0,23-9-2 0,-27 18 2 15,12 5-4-15,2-2-1 0,22-11 2 0,-16 21-1 16,2-1-7-16,20-13-1 0,-14 22 8 15,21-26-11-15,-2 6 0 0,6-2-7 0,1-1 3 16,2 0-2-16,6 5 2 0,9-1 0 0,5 0 3 0,5 0 1 16,8-2 2-16,4 1-6 0,8-1 5 0,5 0-5 15,3-3 0-15,5 0 3 0,10-1 0 16,26 11-5-16,4-6 2 0,3 0 3 0,8-13-1 16,5-1-1-16,7-4 2 0,3-3-5 0,4-6-2 15,-1 0-3-15,4-4-2 0,6-5 1 0,4 0-1 0,9-3-4 16,-5-2-2-16,1-6 0 0,2-7-3 0,-9 0 2 15,3-6-8-15,-5-2-4 0,0-7 1 0,-4 1-8 16,-5-10-9-16,-7-4-1 0,-6 0-1 16,-5-4 4-16,-26 5 1 0,25-20 4 0,-29 12 0 0,12-20 0 15,-6-2 8-15,-17 14 5 0,6-23 1 0,-19 16 3 16,13-18 1-16,-16 16 6 0,5-24 9 0,-14 21 3 16,1-26-3-16,-10 4 4 0,-9 19 3 15,-6-26 0-15,-12 2 1 0,-5 6 10 0,-16 6-3 0,2 22 2 16,-25-12-5-16,-12 12-1 0,-12 7 1 0,-12 13 0 15,-12 7-10-15,-13 9-1 0,-11 10-2 0,1 0-6 16,-5 10-10-16,4 0-8 0,3 5-3 0,1 3-15 16,19 4-19-16,9 1-17 0,39-1-11 15,8-1-19-15,9 4-27 16,13-7-48-16,9 2-44 0,11-1-17 0,3 3-32 0,5 7-680 16,5-6 311-16,3 2 208 0</inkml:trace>
  <inkml:trace contextRef="#ctx0" brushRef="#br0" timeOffset="32594.09">9372 3582 42 0,'-6'-5'85'0,"-2"3"-8"0,2-2 0 16,1 0-7-16,-4 0 2 0,0-1-3 0,4 1-4 16,0-2 8-16,-3 4-14 0,3-1 1 0,-4-3-6 0,4 3-2 15,-2-1 4-15,2 1 12 0,0 0-7 0,-1-1-6 16,2 1-2-16,-2-2-5 0,-1 3-3 16,3-2-5-16,0 0 2 0,-3 1-2 0,1 0-16 15,-1 0 10-15,2 1-1 0,-4-4-6 0,1 4-1 0,2 0-2 16,-2-1-3-16,0 2-4 0,-4-3-3 0,0 2-1 15,0-1-2-15,-5 1 3 0,3 0-1 0,1 0-6 16,-6 0 7-16,2-2 0 0,0 4 5 0,0-1-2 16,-1-2 7-16,-1 2-2 0,1-1-8 0,-2 1 3 15,0 1-4-15,0-1 2 0,-2 1 2 0,-1-1-2 16,5 0-4-16,-3 1-1 0,-2 0-4 0,-4 0 0 16,0 1 5-16,6 1-10 0,-5-2 10 15,4 0-5-15,-1 3-1 0,2-2-2 0,1 1-1 16,-2-1 3-16,2 0-1 0,-1 2 0 0,0-2 1 0,1 2 1 15,0-1-7-15,-3 0 4 0,4 4-2 0,-3-4 3 16,-6 1 2-16,6 0-3 0,3-1-1 0,0 2 0 16,-1-2 0-16,0 2 3 0,0-2 3 15,1 2-5-15,-2-1 1 0,2 1 0 0,0 0-1 0,-3 0-3 16,3-1 6-16,0 1 1 0,1 2-3 0,-2-3 1 16,-1 1-1-16,2-1-5 0,0 5 4 15,1-5-3-15,-4 3-8 0,3-1 14 0,1-1-8 0,-4 0 3 16,2 2 1-16,1 1-3 0,-3-2 6 0,3-1-2 15,1 2-4-15,-1 1 2 0,0-3 2 0,-2 0 0 16,1 2-5-16,-1-1-4 0,2 1 11 0,-4-1-2 16,4 1 1-16,0-1 3 0,-7 2-4 0,6-5-1 15,-7 6 1-15,9-4-4 0,-4-1 1 0,2 1 1 16,-1 5 5-16,-5-5 0 0,4-1-6 0,2 2 3 16,0-1-2-16,0 0 0 0,0 0 3 0,0 2-2 15,1-3 0-15,0 0 2 0,-3-1-3 0,3 5 3 16,0-2-1-16,0-1-4 0,-2 1 0 0,2-1 3 15,0 3 1-15,0-2-5 0,-2 0 3 0,1 2 0 16,2-1 2-16,-2-1 0 0,-1 0-4 16,0 1 1-16,0-2 0 0,2 2-1 0,-3 0-1 0,3-2 10 15,0 1-10-15,-3 1-2 0,3-1 2 0,-8 4 4 16,7 0-8-16,-1-3 4 0,1 3 4 0,-7 0-4 16,1 2 2-16,6-4 2 0,1 1 0 0,-8 4 1 15,1-1 1-15,0-1 0 0,0-1-2 0,0 2-3 16,2 0 3-16,-2-1 1 0,6 1 0 0,1-5 0 15,0 5-1-15,-7-2-1 0,7 0 2 0,-5 3-5 16,5-3 4-16,-1 2-1 0,2-5 1 0,1 5-2 16,-5 2-1-16,-1 0 2 0,1-2 1 0,-1 2 1 15,1 2-3-15,5-2 0 0,-6 4-4 0,1-3 6 16,0 0-3-16,0 5-4 0,-1-2 5 0,2 0 1 16,0-2-1-16,-2 2 1 0,5-1 2 0,3-1-9 15,-5 4 6-15,4 0 3 0,-4 1-3 0,3 1 2 0,-1 1-1 16,-2-1 2-16,3-1 1 0,1 3-1 15,-1-1-4-15,3 2 3 0,-3 0-1 0,2-2 1 16,2 4-2-16,-6-4 0 0,4 0 2 0,1 1 1 0,2 4-3 16,-2-5 0-16,3 1 5 0,-1 0 2 15,2-3-5-15,1 2 0 0,0 4-4 0,4-6 0 16,-4-2 4-16,5 1-4 0,-1-1 0 0,1 6 4 16,-1-7-2-16,4 0 0 0,-4 0 1 0,5 3-2 0,2-4 1 15,-2-2 2-15,0-3-2 0,3 3 1 0,-2 1-3 16,3-3 1-16,0 0-4 0,0 0 1 0,2-2 4 15,0 1 0-15,1-1-3 0,-1-1 2 16,3 2 2-16,0-2-1 0,1-1 1 0,0 1 0 16,3-3-5-16,3 0 5 0,-5 1-2 0,2-2 4 0,-2 0-4 15,5 2 3-15,-4-2 2 0,2-2-4 0,-1 4 0 16,1-4-1-16,-1 1 4 0,0-1-3 16,2 2-6-16,2 2 5 0,-2-5 3 0,4 1-2 0,-2 1 1 15,1-1-4-15,-2-1 4 0,6 1-11 0,-3 1 12 16,2-1 0-16,-1-3 2 0,1 2-4 0,-1-1 2 15,2-1-3-15,-1-3 3 0,1 5-4 0,5-5 4 16,1 3-1-16,-1-1-4 0,1 1 5 0,-5-1-5 16,-1-1 4-16,5 0 3 0,-6 2-2 0,2-3 0 15,4 3-2-15,1 0 0 0,0 3-3 0,-7-3 2 16,7 2 3-16,1-2 0 0,-2 3-2 0,-5-1 3 16,6 0 0-16,-6-1-4 0,-2 3 0 0,10-1 3 15,-4-3-5-15,3 4 5 0,-8-2 1 0,5 3-7 16,-3-2 5-16,5 0-5 0,0-2 3 0,0 0 2 15,-1 2 3-15,2-2-2 0,-2-3-5 0,-6 3 1 16,8-1 4-16,1 1-3 0,-4 2 0 0,1 1 2 16,-4-1 1-16,0-3-1 0,4 1 1 0,-5 1-2 15,-1 0 0-15,1-1 0 0,-1 0-2 0,3 2 4 16,4 0-4-16,0 2 3 0,-5-4 0 0,-1 0 2 16,-2 4-3-16,2-3 3 0,6-1-3 0,-7 0-2 15,-1 2 3-15,3-1-6 0,0-2 4 0,-1 0 13 16,-1 0-11-16,8 2-4 0,-1-5 1 0,0 2 3 15,-1-1-4-15,3-1-4 0,2 3 15 0,-2-2-11 16,2-1 4-16,-2 1-2 0,1 1-3 0,0 0 7 16,1-2-3-16,1 1 5 0,-1 2-6 0,-2 0-1 15,2-2 1-15,0 1 2 0,0 1-2 0,4 1-1 16,-4-2 8-16,4 1-8 0,-3 0 0 0,-1 0 7 16,1 0-6-16,4 1-1 0,-2-1 2 0,1 0 2 15,2-1 0-15,-1 4-4 0,-1-3 2 0,2 0 1 16,3 0-2-16,-2-2 3 0,12 1-3 0,-13-2 4 15,0 3-1-15,3-1 0 0,-3 0-1 0,3-2 2 0,11 2-4 16,-12 1-2-16,11-4 5 0,-11 2-2 16,0-3 0-16,-1 6-6 0,1-1-1 0,-2-3 6 15,4 3 1-15,-4 0 0 0,1 1-2 0,-1-2 3 16,3 1-3-16,-4 1 1 0,2 0-1 0,-4-2-1 16,5 1 1-16,-2 1 2 0,-2 0 1 0,1 3-2 15,-1-2 3-15,0-3-8 0,-2 2 7 0,3 0 1 16,4 1-1-16,-4-2-5 0,0-3 4 0,2 3-3 15,1 3 1-15,-4-5 4 0,5 2-1 0,-1 0-2 16,-1-1-1-16,12 0 0 0,-12-4-2 0,-1 3 5 0,3 1-6 16,0-1 5-16,-3 0 4 0,1-1-9 15,-1-2 6-15,0 5-2 0,0-3-1 0,1 2 0 0,-5 0 6 16,2-2-5-16,5 2-1 0,-5-2 5 16,1 1-2-16,-1 2-1 0,-1 0 2 0,1-2-1 0,-4 1 2 15,1-1-4-15,1 0-4 0,-2 1 5 16,-1-1-1-16,-1 0 2 0,-1-1 1 0,3 3-4 0,-4 0 0 15,2-2 3-15,-2 3-1 0,0-1 7 16,0-3-11-16,-7 3 5 0,5 0-3 0,-4-1 0 16,1 5-1-16,5-7 6 0,-7 3 0 0,2-1-3 0,3-2 3 15,3 6-3-15,-1-3-3 0,-7 0 8 0,6-3-4 16,6 2-1-16,1-2 0 0,-4 2 0 16,0 0 0-16,0-2 4 0,0 3-2 0,0-2-3 15,1 2 0-15,1-2 2 0,-4-2 1 0,1 4-2 0,1 0 3 16,-1 0 1-16,0-1-7 0,0 1 9 0,-1 0-4 15,-6 1-6-15,8 1 8 0,-3-2-6 0,-6 2 5 16,0 1-3-16,1-3 1 0,6 2-4 0,-5 2 6 16,-2-4-2-16,2 3-2 0,3-2 3 0,3 0-3 15,-7 4-2-15,7-5 3 0,-9 2 3 0,12-2-5 16,-5 3 4-16,1-3-2 0,0 2-1 0,0-2-3 16,0 2 6-16,0-1-4 0,-6 0 4 0,7 2-4 15,2 0 3-15,-5-1 0 0,3 1-3 0,-1-3-1 16,3 2 2-16,-3-2 1 0,2 3-3 0,0-3 0 15,1 1 6-15,-3 0-2 0,0 1-2 0,0 1-2 16,-5-3 1-16,5 0 0 0,0 5 4 0,-6-5-8 16,1 1 7-16,8-1 1 0,-4 1-2 15,-6 1 0-15,7-4 0 0,-1 2-2 0,3 0 4 0,0-1-4 16,1 0 2-16,-3 1 2 0,2-3-3 0,-2 3 2 16,1 0 1-16,-1 0-4 0,4 0 0 0,-4-2 1 15,-1 4 2-15,2-4-2 0,0 2 1 0,-3-3 0 16,1 3 1-16,1-3-3 0,-1 2 3 0,0 2-2 15,-4-2 0-15,-1 3 4 0,-1 0-5 0,1-4 0 16,1 2 0-16,0 0 4 0,5-1-4 0,-6 0 3 16,0 3-2-16,-2-2-2 0,3-1 3 0,6 0 0 15,0 0-3-15,-4-2 9 0,6 3-5 0,-3-1-4 16,0 1 5-16,0 0 1 0,0 0-4 0,0 0 2 0,1 0-3 16,-1 0 4-16,1 0 1 0,-1 1-4 15,0-1 2-15,2 0 4 0,-1 1-8 0,2 1 3 16,-2-2-2-16,0 0 3 0,2-3-3 0,0 4 2 15,-2-2 1-15,4 2 0 0,-3 1-1 0,0-4 1 16,2 2-2-16,-1 0 2 0,1 3-1 0,0-3-2 16,0 0-1-16,0 0 6 0,1 0-3 0,4 0-7 15,-1 1 12-15,0 0-6 0,-1 1 5 0,3 1-4 16,0-1 2-16,0-2-2 0,-1 3 3 0,2-3-6 16,-1 1 6-16,14 2-4 0,-15-5-8 0,4 6 9 0,9-4 1 15,-9 3-9-15,-4 0-1 0,1-1 4 0,2 0 0 16,1-1 0-16,-1-1 0 0,11 2 0 15,-12 0 3-15,12 0-5 0,2 1-5 0,-14-2 1 16,1 1 5-16,11-2 1 0,-13 2-4 0,2 0 2 0,12-1-4 16,-1-1-8-16,-11-1 4 0,-3-3-2 0,4 6-3 15,-1-4 1-15,-2 2 1 0,2-2-6 16,-1 1 3-16,-2-4 1 0,3 2-1 0,-3 1 4 16,3-2-5-16,-3-3 7 0,1 2-1 0,-3 2 3 0,0-2 8 15,-2-4-4-15,1 6-5 0,0-4 15 0,-1 2 4 16,1-4-11-16,0 1 4 0,-2-1-2 0,0 1 2 15,-1-1 7-15,-2-1 2 0,3 2-2 16,-4-4 1-16,2 2 9 0,-2-1-2 0,-1 0 0 0,-3-2-8 16,0 0 12-16,2 1 0 0,-5-2 2 0,2-1 8 15,3-1-2-15,-9 4-5 0,3-5-3 0,6 2-4 16,-11 1 1-16,7-2 1 0,-6 2-4 0,3-7 1 16,-1 1 1-16,0 3-3 0,-4 0 0 0,-5 3-3 15,1-5-1-15,2 6 0 0,-3-3 1 0,0 1-2 16,-3-2-1-16,-1 0 2 0,-2 6-2 0,-2-2 2 15,2-3 2-15,-2 2 1 0,-1-1-2 0,-1 0-11 16,-2-1 11-16,1-1-3 0,-5 0 5 0,3 3 0 16,-6-7-2-16,1 6 1 0,0-3-4 0,-5 2 10 15,1-6-6-15,2 7-5 0,-6-6 6 0,1 6-1 16,-4-4 3-16,-1 2 1 0,-1 1-1 0,0-1-4 16,-2 2-1-16,-3 0-5 0,-1 0 4 0,1-1-2 15,-1 2-5-15,-5 1 4 0,2-3-2 0,-5 3-2 16,2-3 4-16,-5 3-1 0,-10-5 2 0,13 6 2 15,-2 1 11-15,1-4 4 0,-2 5-3 0,-8-6 5 16,9 2 1-16,-8-1 0 0,9 2-2 0,5 3 9 16,-4-1-10-16,-2 4-4 0,-12-9 0 0,11 6 7 15,4 2-3-15,-15-6-4 0,11 4 3 0,-12-3-8 16,14 5 5-16,-2 0-6 0,-11-2 3 0,-4 0-5 16,16 0 1-16,1 4 2 15,-13-5 2-15,13 2-1 0,-2 2-4 0,-13-3 1 0,1 2-3 0,0 0 1 16,10 1 0-16,3 0 1 0,-13 0 1 0,1-2 1 15,13 3-3-15,-12 0-4 0,8 2 13 0,7-1-6 16,-5-1-3-16,1-1-2 0,2-3 1 0,-1 4-4 16,2 3 0-16,-4-2 1 0,5 0 0 0,-2 1 4 15,-5-2-10-15,-9-1 7 0,11 0-1 0,-1 2 1 16,3 1 0-16,1-1-2 0,-5 1 1 0,-11 4-2 16,12-5 6-16,-11-1-5 0,10 5 5 0,-9-3-4 15,-3 2-4-15,2 1-4 0,-2-2 0 0,16 2 3 16,-16 1-2-16,0-3 1 0,1 0 3 0,-2-1-5 15,13 1 5-15,-11-1 1 0,12 1 0 0,-12 3-2 0,-2-5 2 16,16 2 2-16,-2 2 1 0,-12-2 1 16,-2 3-1-16,0-2 3 0,2-2 7 0,1 1 1 15,0 2-5-15,0 2 4 0,-3-1-5 0,3 2-3 16,-3-4 5-16,2 1-3 0,-4-2-6 0,3 3 8 0,-2 0-8 16,4 0 4-16,-3-1-3 0,1 1 0 0,-6 1-3 15,4-2 2-15,3 5-2 0,-1-1 6 16,1-2 1-16,-3-1-1 0,5-3-5 0,-2 3-1 15,12 0 2-15,-1-1-2 0,-10-3 4 0,0 4 1 16,13-3 1-16,-2 6 2 0,3-6-1 0,-4 2 1 0,4-2 3 16,-1 1-5-16,-2-1-2 0,4 3-3 15,-1-2 7-15,0-1-10 0,1 3-1 0,2 0-3 16,-2 0-5-16,7 0 3 0,-5-3 5 0,5 3 0 16,0-2 5-16,6-1-7 0,-4 2-3 0,6-2 2 0,-8-2 0 15,11 5 6-15,-1-2-2 0,-3 0 0 0,3-3 2 16,1 5-6-16,-2-3 2 0,-2 3-1 0,3-1 4 15,0 1-4-15,0-2 4 0,-2-2-2 0,2-1 4 16,-3 3-1-16,4 2 1 0,-1-3-2 0,-2 2-1 16,2-1 1-16,0 2 1 0,-1 0 1 0,2-2-2 15,-1-1-1-15,1 2-1 0,-1-2 3 0,-3 3 2 16,4 0-4-16,-5-2-1 0,4 4 0 0,-2-2 1 16,1 0-1-16,-2-2 2 0,2 1-3 15,-1 1-2-15,-1-1 5 0,0 3 2 0,0-2-2 0,0 2 0 16,1-4 5-16,1 2-1 0,0-1-3 0,0 1 2 15,0 1 1-15,0-1 0 0,-3 0-5 0,5 2 1 16,-4-2-1-16,2 0 1 0,-3 3 1 0,-3-6-2 16,3 3 0-16,3 3 0 0,1-6-1 15,0 3 1-15,-2 0 2 0,1 0-3 0,6-2 12 0,-8 2-12 16,4 2-2-16,-5-5-1 0,0 3 6 0,2-2-3 16,-5 4-1-16,4-2 5 0,-5-1-4 0,3 1 2 15,-3 0-3-15,0 0 2 0,-4 1 1 0,10 2 1 16,-9-3 2-16,4 0-4 0,4 0 5 0,-10-2 3 15,5 4-4-15,-1-2-7 0,1 0 5 0,0 0 0 16,4 0 2-16,-4 0-3 0,-1 0 0 16,8 0 0-16,1 0 3 0,-3-2-1 0,-10 0-2 0,10 0 0 15,-4 1-1-15,6 1-2 0,0-3 7 0,-2 2-7 16,3-1 5-16,-4 1-2 0,4 1 1 0,-3-3-3 16,3 0 4-16,-1 2-4 0,2-2-2 0,-1 2 0 15,2-2-4-15,-2 0 3 0,6 0 2 0,-5 1-6 16,-1-2 2-16,6 1-7 0,-2-3 1 0,2 4 2 15,-6-3 1-15,2 1 3 0,-2 1-3 0,2-2 0 16,-2 2 4-16,0-1 0 0,0-1-2 0,-2 1-1 16,0 0 0-16,-6 3-3 0,5-2 4 0,-9-1 1 15,2 1-2-15,-3-2-3 0,0 0 3 0,0 3 3 0,0 0 1 16,-2-2-2-16,-4 4 1 0,2-1 9 16,-1 1 0-16,-2 0-5 0,1-3 7 0,1 6 4 15,-3-3 2-15,2 0 7 0,-2 1 0 0,2 3-3 16,-13 2-5-16,13-6 6 0,0 0-2 0,-1 3-1 0,3-1 0 15,-1 0-6-15,1 2-2 0,3 0-4 16,1-3-9-16,1 3-10 0,-1-1-21 0,6 2-24 16,4-4-41-16,4-1-15 0,8 0-31 0,2 3-54 15,-2-3-475-15,5 0 226 0,5 0 152 0</inkml:trace>
  <inkml:trace contextRef="#ctx0" brushRef="#br0" timeOffset="35664.68">21719 3863 65 0,'-32'-9'62'16,"1"0"23"-16,-3 1-7 0,3-4-3 0,-1 0 3 15,-1 1-1-15,-2 1-9 0,2 0 11 0,-3 1-21 16,-1 0 15-16,4-1-10 0,-3-1 2 0,-2 2-3 16,1 2-1-16,-4 2-8 0,1-4-6 0,2 6-2 15,0 1 5-15,-15-7-9 0,14 6 0 0,-12-1-1 16,13 0 1-16,-1 0 2 0,-11 4-2 0,9 0 1 0,4-3-1 15,-1 2 2-15,-2 0-1 0,2 3 3 16,-15-2-12-16,15 1 3 0,1-1 1 0,3 2-7 16,-1 1-1-16,-1-3 2 0,-1 5-6 0,3-2-1 15,2 1 0-15,-1 1-2 0,2 3 0 0,0-4 0 0,2 5-4 16,-2-1-4-16,3 1 1 0,-4 0 1 0,5 0-6 16,1 5 3-16,0-3-4 0,-1-1 2 15,-1 2-5-15,1 1 2 0,0-1-1 0,-2 2-3 0,3 2 3 16,0-3-2-16,-1 4 0 0,0 0-3 0,2-2 5 15,1 2-4-15,-1 1-1 0,-1-2 4 0,3 1 0 16,0-2-7-16,0 6 2 0,0-4 0 0,4 0 3 16,-4 2-4-16,1-1 2 0,3 0 7 0,6-3-7 15,-1 2 1-15,0-3-5 0,3 3 2 0,-3-2 3 16,2 1-2-16,-1-1 1 0,4 3-1 0,2-4 5 16,-1 2-6-16,-1-1 2 0,4-4-3 0,4 2-1 15,-3-1 2-15,0 0-3 0,3 3 5 0,1 0 1 16,0 1-2-16,0-5 0 0,1 3-1 0,3-1 1 15,0-2 1-15,0 3-2 0,2 3 1 0,3-2 7 16,1-1-7-16,0 0-1 0,2 1-1 0,1-1 3 16,3 1-3-16,-3-5 2 0,11 4-1 0,-10-2 1 15,9 4-1-15,-5-5 0 0,0 0 0 0,5 2 0 16,1 1 1-16,-5-6 2 0,6 4-5 0,-5 0 4 16,7 0 1-16,0-1-3 0,-3 0 4 0,4 0 0 15,2-3-5-15,-5 2 4 0,4 0-1 0,0-3-4 16,2 3 6-16,-1-3-5 0,5 0 1 0,-1 1 1 15,-2-2 1-15,1 0-1 0,2-2 1 0,-2 1 1 16,0 0-1-16,3 0 4 0,1 4-6 0,-1-6 3 16,0 1 0-16,2 1-3 0,-2 0 2 0,0-2 2 15,2 2-4-15,-2 0 0 0,-2-2 0 0,3 0-2 0,-1 1 5 16,0 2-2-16,1-1 2 0,-4 0 0 16,2-1-1-16,-1 0-7 0,2 0 11 0,-4 1-4 15,1 0-2-15,3 1 3 0,-2 0-3 0,-2-1-6 16,0-2 8-16,-1 2 0 0,-2-1-1 0,3 1 4 15,-2-1-4-15,-1 2 3 0,4-2-4 0,0 2-2 16,-2-2 4-16,4-1-3 0,-3 4 1 0,2-5 1 16,2 3 2-16,-2-2-4 0,1-1 3 0,-2 5-2 15,-1-4 2-15,4 1-3 0,0 2-2 0,0-2 1 0,0 2 2 16,-1 2-1-16,1-3 1 0,-2 0 3 0,2 0 0 16,0 1-3-16,-1-2 4 0,1 1 1 15,3 0-2-15,-5 2-1 0,6-1 1 0,-1-2 2 16,1 3-4-16,-3-5 2 0,4 2-5 0,10 4-1 0,-11-1 10 15,-1-4-3-15,14 4 1 0,-15 0-8 0,16 3 6 16,-15-6 2-16,1 1-3 0,11 5 2 0,0-2 1 16,-14-3 1-16,15-3-4 0,-13 3-1 0,11 5 4 15,-12-3-4-15,16 1 4 0,-15-2-6 0,15 2 4 16,-5-1-5-16,-10-2 7 0,12-2-10 0,0 4 5 16,-1 0 4-16,-9-5-2 0,10 5 0 0,0-2 0 15,-11 0 0-15,10 2 0 0,-11-7 0 16,0 3-1-16,-1 4-1 0,17-3 2 0,-18-1 0 0,3 1 2 15,-1 0-3-15,2 0 0 0,-5 1 0 0,5-2-1 16,-4 2 3-16,0-1-4 0,-1 1 0 0,2-2 0 16,-2 4-1-16,0-4 0 0,-2 1 4 0,1 0-2 15,-1-1 1-15,-2 2-2 0,2 2-1 0,0-2 1 16,-2-2-1-16,-2 1 3 0,4 0 0 0,-4 0-2 16,6 0 1-16,-5-1 3 0,3-2-2 0,1 4 3 15,-2-4-9-15,3 2 6 0,-2 1 0 0,-1 0 1 16,3-3-2-16,0 2 3 0,0 1-3 0,-2-1 0 15,1 0-1-15,1 1 2 0,-2-1-1 0,2-3-1 16,-2 4 3-16,2 1 0 0,-4-2-4 0,3-1 3 16,-2 2 0-16,1-1-1 0,0-2 0 0,-4 1 2 15,2 0 1-15,0 1-1 0,-2-2-4 0,3 2 0 16,-1-2 5-16,2-1-2 0,-2 1 3 16,0-1-5-16,0 1-1 0,0 2 3 0,4-2 0 0,-6 0-1 15,4 2 0-15,-1-1 1 0,0-2-2 0,0 4 0 16,2-2 2-16,-2-2-1 0,3 1-2 0,-5 1-1 0,5-2 3 15,-1 5 0-15,1-4-1 0,1 0-2 0,-2 2-1 16,0-3 0-16,3 4-1 0,-2-3 2 16,-4-1 3-16,0 2 0 0,4 0-6 0,-4-1 6 15,3-1-2-15,-5 2 0 0,3 0-2 0,-2-1-1 0,1 1-1 16,-2 0 5-16,1 0-1 0,-1 1-1 0,0-3 0 16,2 0 4-16,-1 1 0 0,-2-1-3 15,3 2 1-15,-1-2-2 0,-2-2 1 0,1 2 0 16,0-1 1-16,1 1 0 0,-3 0-3 0,-1 0 3 0,5 0-1 15,-5 0 0-15,4 0 2 0,-1 0 2 0,1-2-1 16,-2 2-2-16,1-1 2 0,-1 2-3 0,-1-2 1 16,0 1 2-16,0 0 2 0,-5-2-2 15,5 1 0-15,-1 0 0 0,3-1-2 0,-2-3 3 0,-8 5-5 16,2-3 6-16,0 0-3 0,6-1 0 0,-8 1 0 16,8-2 0-16,-6 1 0 0,-2 1-2 15,1-3-2-15,7-2 6 0,-9 3-4 0,3-3 0 16,2-1 3-16,-1 1 2 0,1-1-5 0,-1 4 1 0,2-4 0 15,-1 0 3-15,2-2-3 0,-6 2 2 0,-2 2 1 16,2 0-3-16,-1-3 0 0,2 4-6 0,-2-6 9 16,0 3 5-16,-1 0-5 0,0-1-3 0,-1 4 4 15,-2-5-1-15,-1-2-1 0,1-2 1 0,-3 4 3 16,2-3-1-16,1 1-4 0,-7-1 0 0,3 1-7 16,1-1 11-16,-6-3-1 0,5 3-2 0,0-1 1 15,-3-2 0-15,-1 3-4 0,2-1 5 0,-1 1-3 0,0-3 3 16,-1 4-2-16,1-4-2 0,-3 1 4 15,4 1-4-15,-1-2 1 0,-3 1 0 0,1 0 0 16,-2 0 0-16,1-1-2 0,0-2 0 0,2 2 1 16,-4 0 0-16,0 2 0 0,0-4 0 0,-1 2 1 15,1 0 6-15,-3 0 2 0,2 3-1 0,-2 0 4 16,2-2-8-16,-1 0 1 0,-1 1 2 0,0 1-5 16,1-3 0-16,-1 0 3 0,-1 1-2 0,0 0 1 15,-1-2-1-15,1 6 5 0,-1-4-7 0,-1-1 0 16,0 1 2-16,-1 0-4 0,-1-1 4 0,0 1-2 15,-1-1-2-15,-2-2-1 0,2 3 3 0,-4 3 1 0,1-5-3 16,0 2-1-16,-4-1-1 0,3 0-1 16,-6-6 2-16,1 3 1 0,-2 0-8 0,-2 1 6 0,4 4-2 15,-4-4-1-15,-2 2 5 0,0-2 0 0,-1 2-2 16,4-4-3-16,-5 3-3 0,4-1 5 0,-3 0 2 16,-1 1 1-16,3 3-3 0,-2-2 3 0,0 0-3 15,-2-1 1-15,0 1 0 0,-1 0 5 0,0-1-3 16,-5 3-6-16,2 1 6 0,-2-3 0 0,-1 0-1 15,0 0 1-15,-2 1-1 0,1 2 1 0,-4 1 1 16,4-4-3-16,-3 1 2 0,-13-3-2 0,13 4 2 16,-13-5-1-16,15 5 3 0,-3 2-3 0,-11-5 7 15,15 5 2-15,-15-4-6 0,-2-4 3 0,13 10 2 16,1-2-6-16,-15-5 4 0,14 7-2 0,-14-5 4 16,15 3-5-16,-3 1 3 0,1-2-3 0,-11-1 3 15,12 6 2-15,-14-6-3 0,13 4 0 0,1 0 0 16,-1-1-2-16,0 1 1 0,-13-3 2 0,12 5-1 15,-11-7 3-15,11 10-4 0,-12-8 1 0,1 1 1 16,10 6-3-16,-11-4 3 0,-1-1-8 0,-4 2 10 16,4 1-2-16,-4-2-3 0,4 3 3 0,-4-1 2 15,0-1 2-15,-1-3 3 0,1 7-1 0,-3-2 1 16,4 4 1-16,-5-6 4 0,1 5-3 0,0-2-1 16,1-3-2-16,0 5-4 0,-2-2 4 0,2 1-1 15,1 1-3-15,-1-6 1 0,1 2 3 0,0 3 0 16,2 0-1-16,-1 3 6 0,1-1-3 0,1 0-3 15,-2 1 1-15,2-1 3 0,2-1-4 0,-4 4-3 16,0-4 3-16,-2 5-4 0,-2-1 2 0,0 1 8 16,4 3-9-16,-1-3 3 0,-3 0-3 0,4 5 2 15,-1 0-1-15,3-1-2 0,-5 1 1 16,1 0 1-16,3 1 1 0,-5-1-2 0,4 3 2 0,-2-3-3 16,-2 1 1-16,0 3-1 0,2-4-1 0,-2 4-1 15,0-1 7-15,-2 1 0 0,-2-4 1 0,4 5-5 16,-2-3 6-16,-3 4 0 0,3-3 0 0,-2 2 6 0,-1 0 0 15,0-2 5-15,-2 1 6 0,-1-2-6 16,-25 2 3-16,26 0 2 0,2-3 9 0,0 1-8 16,2 0 3-16,3-6 2 0,1 3 0 0,3 2 1 15,3-6 1-15,19 2-2 0,-7-1-1 0,3 0-4 0,3-1-4 16,3 0 2-16,3 0-5 0,7 0 6 0,3-1-12 16,-1 0-2-16,5 1-3 0,3-2-14 15,3 4-22-15,-2-2-33 0,2 0-40 0,2 0-51 16,6 0-59-16,-12-2-70 0,7 1-586 0,-9 1 289 15,3-2 192-15</inkml:trace>
  <inkml:trace contextRef="#ctx0" brushRef="#br0" timeOffset="38531.41">13878 5830 25 0,'0'3'143'15,"0"-3"-18"-15,0 0-17 0,0 0-14 0,0 0-8 16,0 0-7-16,0 0-9 0,0 0-4 0,0 0-4 16,0 0-7-16,0 0-6 0,0 0 0 0,0 0-4 15,0 0-7-15,0 0-2 0,5 3-9 0,-5-3-2 16,0 0-3-16,0 0-1 0,0 0 2 0,9 0-10 16,-4 1 7-16,-5-1-8 0,13-2-2 0,-7 2 6 15,6-2-11-15,-2 0 8 0,3-1 2 0,0 0-11 16,0 2 4-16,0-3-2 0,4 0 6 0,2 1-7 15,-1 0 1-15,-4-1 0 0,0 0-10 0,3-1 16 16,-2 4-1-16,-2-3-5 0,0 1 2 0,1 0 7 16,-3-1-10-16,1 3 7 0,-2-1-7 0,-4 0 1 15,0 2 0-15,1-1-5 0,-2 0 5 0,-5 1-8 0,8-1 11 16,-8 1 7-16,0 0 1 0,8-2 6 0,-8 2 2 16,0 0-1-16,0 0-8 0,7-1 3 15,-7 1 4-15,0 0-12 0,0 0 6 0,0 0-3 0,7 0 0 16,-7 0 0-16,0 0-2 0,6 5-3 0,-6-4 7 15,1 4 3-15,3 1 4 0,-2 0-3 0,0-1 2 16,-1 4-1-16,6-3-2 0,-5 5-3 0,2 0 5 16,-1 1 9-16,3 5 1 0,-2 0-2 0,-1 0-1 15,4 1-6-15,-6 1 2 0,-1 0-8 16,4 6 4-16,-3 2-1 0,3 0-2 0,0 2-2 0,0-1-3 16,0 3-3-16,1-3 3 0,1 4-2 0,1-2 2 15,-1 2-3-15,3-3 2 0,-1 2-3 0,-2-1 2 16,3-1-6-16,-1-1-2 0,1-1 4 0,0 2 1 15,0-2-1-15,1-1-4 0,-3-1 1 0,1 1 3 0,-1 1 2 16,1-2-2-16,1 3-1 0,-1-1 7 16,1-1 0-16,1 3 0 0,-1-3 0 0,-4 2-1 15,3 1 3-15,2-1 8 0,-2 2-1 0,1 0 0 16,-2 1 2-16,1 0-2 0,1 0-1 0,-4-2-2 0,3 2 3 16,-2 1-3-16,2-1 2 0,-3 1 0 15,2 1 2-15,1-3-3 0,-1 3-4 0,-2 0 4 16,1-2 2-16,2 1-5 0,-3 1-8 0,3-4 3 0,-2 2 2 15,2 1-4-15,1 2 3 0,-3-3-2 0,4 15-1 16,-1-14 2-16,-2 1-3 0,-1-1-2 0,3 1 1 16,1 0 0-16,-3 1 1 0,0-3-2 0,-2 0-3 15,4 3 0-15,-5-2 1 0,1-1 0 0,-1-2 2 16,1 0-2-16,2 3 1 0,-2-3-3 0,0 0 5 16,-3-1 1-16,1 2-1 0,-2-4 1 0,2 3 0 15,-2-4 0-15,3 2 0 0,-2 4 0 0,0-2-5 16,-1 0 8-16,-1 0-5 0,3 0-1 15,-2 2 1-15,-1-3 0 0,2 2 0 0,-4 0-3 0,2-1-3 16,2 0 2-16,-1-1 4 0,1-1-3 0,-2 0 2 0,2 2-5 16,-2-3 3-16,3 1-2 0,-2 0 4 15,1-1-2-15,0 1 1 0,1 4-3 0,-3-4 1 16,1 2-1-16,-1-2 2 0,1-1 0 0,-2 5-6 16,0-2 7-16,-2 0-8 0,1 4 9 0,-1 1 3 15,0 1-3-15,-1-3-1 0,-3 1 1 0,3-1 1 0,-1-1 0 16,1-2-3-16,0 5-1 0,-2-2 2 15,2-1 2-15,-1-2-3 0,1 3 0 0,-1-3 1 0,0 2-3 16,1-7 2-16,0 5-1 0,4 0 2 0,0-7-1 16,-2 5-1-16,2-1-1 0,0-6-2 15,2 5 1-15,-2 1 1 0,0-2 1 0,0 3-1 0,3-3-1 16,-2 3 0-16,0-9 0 0,3 12 1 0,0-1 2 16,-4-2 0-16,4 1-3 0,-3-4-1 0,2 4 4 15,-2-2-4-15,3 3 0 0,1-2 1 0,-1-3 2 16,-3-3-3-16,3 4 3 0,0 0 0 0,-3 3-2 15,-1-1 2-15,4 2-5 0,0-3 3 0,-3 1-1 16,3 2 0-16,-1-4 1 0,0 3 1 0,0 1 2 16,1 0 0-16,-1-2 2 0,1 1-4 0,3 2-2 15,-3 1 5-15,0 0-4 0,2-1 4 0,1 3 0 16,1-3-4-16,0 2 1 0,-1-2-1 0,1 2 1 16,-2 2-2-16,7-2 1 0,-4-2-5 0,0 4 4 15,1-1 1-15,-1 0 0 0,0-2-1 0,1 1-1 16,-2 1 2-16,1 0 2 0,0 0-1 0,1 1-2 0,-5-2 3 15,3 2-3-15,-5-2 1 0,3-1-2 16,-1 3 3-16,-5-1 0 0,-1 3 0 0,-3 9-1 16,4-11-1-16,-4 4-1 0,-1 6 3 0,0-8-1 0,0 0-2 15,-8 10 0-15,7-12 3 0,-6 11-2 16,4-10-2-16,-3-2 2 0,2 3 0 0,-4 8 1 16,4-13 0-16,0 1-1 0,0 1 0 0,0-1-2 0,0-2 2 15,3 2 3-15,0-2-6 0,-1 1 4 16,1-1-2-16,-1-1-1 0,5 1 2 15,-2-1 2-15,-1-1-3 0,1 3 1 0,2-2-2 16,0-2 1-16,1 3 1 0,1 3-3 0,0 1-1 0,1-3 1 0,-2 2 0 16,0-1 3-16,0 0 2 0,3 4-1 0,-1-1 2 15,-2-2 0-15,1-1-3 0,1-1 5 0,-1 3-9 16,-1 0 3-16,0-1-4 0,1 2 10 0,0 0-4 16,0 0 2-16,0 1-8 0,0-2 9 0,0 0-3 15,0-1-1-15,-1 0-1 0,2-2-1 0,-1 2 2 16,1 1-2-16,0 2 4 0,-1-2 1 0,3 0-2 15,-2-2 7-15,5 4 1 0,-3-2-2 0,1 0 1 16,-2 13 0-16,0-13 0 0,2 0 4 0,-3 1 1 16,2 1-2-16,0 0 1 0,4 10 2 0,-6-11 1 15,1 10 2-15,1-11 6 0,-2 2 0 0,1 0 1 0,-1 10-3 16,1-12 3-16,0 12-2 0,0 0 2 16,0-9-1-16,0 10 0 0,1-12-5 0,-1-1 1 15,3 2-2-15,-1-2 5 0,-1 12-2 0,3-9 3 0,-1 8 1 16,-1-9-4-16,0-1 3 0,2 12-3 0,-1-1 3 15,-2-9 0-15,-1 8-2 0,1-10 2 16,1 1-13-16,-3 12 4 0,4-2 3 0,0 0 1 16,-2-10-4-16,1-2 1 0,-3 2-3 0,4-1 3 0,-1 10-7 15,-1-11 1-15,-1-2 2 0,2 4-5 0,5-1-1 16,-4-2 3-16,-2 1-3 0,3 0-1 0,-1 0-2 16,-1 2-1-16,5-2 3 0,-4-1-4 0,-1-1 4 15,4 2-3-15,-3 0-2 0,5-2 6 0,-9-1 0 16,3 5-5-16,-2-5 4 0,2 2 1 0,-2 3-1 15,0-5-5-15,1 0 3 0,-2 2 1 0,-1-2-3 16,0 2 6-16,-3 1 2 0,1-2-2 0,2 1-2 16,-3-3 1-16,2 1-1 0,0 0 2 0,-2 0-4 15,-1-1 10-15,2 0-13 0,-1-2 29 0,2 0 0 16,1 0 2-16,0 0 0 0,1 1-18 0,-1-2 4 16,1 1 1-16,-2-1-2 0,1 1-4 0,1-2 0 15,1-2-2-15,-2 3 2 0,1 1-2 0,0 0 1 16,-1-5-2-16,3-5-4 0,1 1 5 0,0 0-4 15,-1 1 0-15,0-2-3 0,3 2 4 0,-2-1 0 16,3 1-4-16,-2-3 4 0,1 1-4 0,2 6 4 16,-5-5-5-16,1 1 13 0,0-4-11 0,0 0-3 15,1-1-1-15,0-5 5 0,0 2-6 0,-1 0 6 16,0-6 2-16,1 5-11 0,-1-6 3 0,0 1 4 16,1 0 2-16,-4 1-4 0,4-2-1 0,-2-2 10 15,-3 2 3-15,1 0 11 0,-2-1 6 0,2 1 6 16,-1-3 15-16,0-2 9 0,-1 8 1 0,-2-6-8 15,-3 4-3-15,-3-4-6 0,-3 2 9 0,-1 1-17 16,-6 3 0-16,-1-1-3 0,-7 0-5 0,-3-1 2 16,-5 4-23-16,2-2-6 0,-17 5 10 0,13-2-1 0,-14 1 7 15,1-1-20-15,-1 0 4 0,-3 0-3 16,2 1-8-16,-2 1-11 0,-1-5-5 0,-4 1-13 16,2-4-50-16,2-1-19 0,5 0-39 0,-3-4-37 15,1-8-51-15,18-6-78 0,-2 1-902 0,-5-13 405 16,4-10 272-16</inkml:trace>
  <inkml:trace contextRef="#ctx0" brushRef="#br0" timeOffset="40666.91">21260 5777 37 0,'-4'-1'112'15,"-2"-3"-13"-15,-2 2-2 0,-5-1-9 0,1 1-3 16,1 1 5-16,-4 1-18 0,-2 3-4 0,0-3 3 0,-3 0-9 16,1 4-3-16,-1-3 2 0,-2 2-1 0,4-1-8 15,-10 0 1-15,6 3-4 0,-6 2-3 16,0-4-2-16,0-1-4 0,0 5 2 0,-3-1-9 0,1-2-2 16,-1 2-1-16,0 0 2 0,-1 0 6 0,0 0 2 15,0 0-3-15,0 0 0 0,-1 4-5 0,4-4 2 16,-4 3-6-16,3-2 0 0,2 0-4 0,1 0 1 15,6-2 1-15,1 3-2 0,0-4 0 0,2 1-6 16,0-2 4-16,5 3-1 0,-1-3-10 0,1 0 5 16,1 1-3-16,1 1 1 0,1 0-3 0,1-4-1 15,-1 1-2-15,1 5 1 0,-2-3-3 0,2-1 5 16,1 2-2-16,-2 0-2 0,2 0-5 0,2 0 0 16,1-1-2-16,1 2 6 0,-2-1-2 0,-1 1 0 15,3 2 0-15,2 0-1 0,-5 3-4 0,2-1 6 0,-1 6-2 16,2-3-2-16,0 1-1 0,-1 3 7 15,1 2 1-15,0 1-1 0,-1-1-5 0,-4 6 1 16,4-1 3-16,-3 2-9 0,3 1 8 0,-3 1-7 16,-1 0 9-16,2 1-11 0,-2 1 9 0,0 2-2 15,-1-2 9-15,2-1-7 0,-3 3 2 0,3-2 3 16,-1 0 1-16,-2 0-4 0,1 1 4 0,0 2-1 0,-1 0 10 16,-2 1 0-16,2 12 2 0,-6-1 7 0,4-12-3 15,-5 13 3-15,4 0-3 0,-5 0 5 0,0-1 0 16,1-1-4-16,0 5-1 0,3-1 0 15,-4 1-3-15,0-3 5 0,-2 2-8 0,3-2 2 16,3 3-2-16,-3-1 1 0,2 0-2 0,1 3 4 0,1-4-4 16,0 0-2-16,3 0 2 0,-1-1-1 0,2-11 1 15,0 11-3-15,0 3 4 0,-3-5-4 0,-1 3 2 16,7-12 3-16,-3 14 0 0,1-4 1 0,-1-11-3 16,5 14 2-16,-3 0 2 0,-3 1 1 0,-1-3 2 15,-1 7 3-15,-1-3-1 0,5 0-3 0,-3 0 0 16,2 4-2-16,2-4-2 0,1 2-1 0,-4-2 1 15,2-4 0-15,1 4-6 0,2-1-1 0,-3 0-2 16,0-3-1-16,4 0-2 0,-4 4 1 0,5 1 0 16,-2 2-1-16,-2-2-1 0,4 0 2 0,2 4-3 15,-1 0-4-15,-2 0 3 0,5 0-2 16,0-3 0-16,-1 0 0 0,2-1-1 0,-1 1 0 0,4-2-3 16,-3-2 4-16,3 3-4 0,-3-3 3 0,3 3 2 15,0 0 0-15,0-3-5 0,0 1 4 0,0-3 3 16,2 3-4-16,-2-4-3 0,1 4 0 0,0-16 1 0,1 18-1 15,2-2 0-15,0 1 0 0,-1-1-1 0,0-3 2 16,4 0-1-16,-3 2 2 0,-2 0 0 16,3 1-1-16,-3-2 1 0,0 2-1 0,1-1 1 0,-2 0-1 15,1-1 1-15,5-3 7 0,-1 5-9 0,-1-3-1 16,-3 0-1-16,2-11 4 0,1 10 0 0,4 2-3 16,-8 1 1-16,4-4 5 0,-4-9-5 0,7 14 2 15,-2-3-1-15,1 2-1 0,1-1 0 0,-5-3 2 16,4 2-1-16,-2 2 2 0,-4-12 1 0,5 12-3 15,-1 0 2-15,0-3-1 0,-1 0 7 0,-3-8-1 16,5 9 0-16,0 0 8 0,-5-9-8 0,3 11 2 16,2-4-3-16,-1 2 0 0,-4-3-1 0,3-7 7 15,1 10-4-15,1 0-1 0,-1 0 2 0,-4 0 3 16,3-10-3-16,1-4-4 0,-3 4 2 0,3 0 1 16,0-3-1-16,4 12 0 0,-5-13-2 0,3 3 0 15,2 9 7-15,-2-11-4 0,3 12 3 0,-5-10 4 16,1 0-5-16,1-1 0 0,4 13-2 0,-5-12 0 15,3 9-2-15,0-10 0 0,-2 0 1 0,1 2 0 16,2 9-8-16,-4-13 4 0,0 3 1 0,3 0 1 0,-1 9-6 16,-5-10 3-16,2 0-3 0,0 0 2 15,-1-1 3-15,-1-2-3 0,1 2-2 0,-1-1 1 16,0 2 4-16,-3 1-6 0,4-1 1 0,-5 2 0 0,5-5 2 16,0 1-2-16,-2 2-3 0,-1-3 4 0,0 1 2 15,3-2-4-15,-3 0 2 0,4-4-1 16,-4 1 2-16,3-3-4 0,-3-4 3 0,0-1 0 0,3 1-4 15,-2-3 2-15,1 1 1 0,0 0-2 0,2-2 1 16,-2-1 0-16,2 0 6 0,-2-2-8 0,3 1 1 16,1 1-4-16,-4-5 6 0,6 3-7 15,1-3 8-15,0 1-3 0,0-3 4 0,0 3 1 0,-1-2-5 16,6 0 4-16,-10-2-3 0,8 1 0 0,-1-1 0 16,2 0 0-16,-1-1 1 0,1-2 1 0,2 1 2 15,1-1-5-15,0 0-1 0,0 0 5 0,7-3-1 16,0 0-1-16,3-1-1 0,-3-2 0 0,3-2 4 15,1 0-5-15,-2-3 5 0,1 1 3 0,0-1-3 16,1 1 11-16,-2-4 3 0,1-1 10 0,-2 5-4 16,-2-4 8-16,1 3-1 0,-5-2 8 15,-4 3-13-15,1-3 1 0,-4 5-3 0,-4 0 3 0,-3 0-2 16,-3 2 5-16,0-1-7 0,-1 2-1 0,-5 1-3 16,6-2-3-16,-6 2-22 0,0 0-55 0,0 0-56 15,-22 3-71-15,1 0-58 0,-8 3-92 0,-6-6-761 0,-4-2 368 16,-15-14 244-16</inkml:trace>
  <inkml:trace contextRef="#ctx0" brushRef="#br0" timeOffset="41881.8">15268 9903 90 0,'-2'-13'174'0,"0"1"0"0,2 2-6 0,-1 3-3 16,2 1-13-16,-1 0-14 0,-1 0-14 16,1 2-9-16,-1 0-13 0,1 4-10 0,0 0-12 0,0 0-2 15,0 0-6-15,10 9-5 0,-5 3-5 0,3 3-4 16,1 8-8-16,-1 5-1 0,-2 1-4 0,3 1-6 16,0 0-3-16,-1 2 2 0,-1-3-6 0,2 0-4 15,-3 0 2-15,2-2-3 0,1-2-3 16,1 0-2-16,-5-6-7 0,2-4 0 0,-2-2-5 0,-1 0 2 15,1-3 1-15,-4-5 1 0,4 1 0 0,-5-1 21 16,4-1 23-16,-4-2 1 0,0-2-6 0,0 0-5 16,0-20-3-16,-4 2-5 0,2-8-5 0,-2-3-5 15,-6-17 0-15,2 1-4 0,-1-6-3 0,-1 1-1 0,2-1-2 16,-1-1-5-16,0 2 5 0,-1-2 0 16,4 3 1-16,-1-1 1 0,1 5 5 0,2-4 5 15,2 11 2-15,4 3-3 0,-2 0 4 0,4-1-5 0,2 4-5 16,-1 3 6-16,3-1-8 0,2 2-2 0,3-1-4 15,-4 7 2-15,6-4-1 0,2 2-6 0,1 0 0 16,-1 2-2-16,2 2-1 0,1 1 3 0,2 4-3 16,-4 0-3-16,-1 6 1 0,0-3-7 0,-2 5-11 15,-3 0-8-15,2 4-20 0,-4 1-16 0,-1 2-26 16,0 4-24-16,0 1-28 0,0 4-18 0,-2 7-24 16,-2 5-35-16,-2 4-619 0,-1 2 275 0,-4 4 186 15</inkml:trace>
  <inkml:trace contextRef="#ctx0" brushRef="#br0" timeOffset="42099.3">15510 9822 19 0,'0'3'186'0,"-2"0"-18"0,2-3-14 15,0 0-11-15,0 0-5 0,0 0-11 0,0 0 6 16,17-13-13-16,-7 7-8 0,-1-2-1 0,5-4-10 0,0 0-7 15,3 1-11-15,-3-1-10 0,4-2-5 0,-1 5-9 16,-1-1-6-16,1 0-10 0,-2 1-20 16,-3 4-21-16,0 1-27 0,-1 0-21 0,-1 0-25 0,1 4-21 15,0 2-34-15,-4-1-424 0,1 3 182 0,-2 3 124 16</inkml:trace>
  <inkml:trace contextRef="#ctx0" brushRef="#br0" timeOffset="45330.68">15649 10471 108 0,'-5'2'207'0,"5"-2"-16"0,0 0-16 16,0 0-3-16,0 0-8 0,0 0-11 16,0 0-7-16,0 0-10 0,0 0-12 0,0 0-5 15,0 0-9-15,0 0-11 0,0 0-7 0,0 0-8 0,0 0-8 16,0 0-9-16,0 0-7 0,0 0-3 0,0 0-4 16,9-9-2-16,-7 6-1 0,2-1-1 0,1-1 2 15,1 0-6-15,-1 2-4 0,2-4-4 0,0-1-1 16,-1 0 1-16,1 1-6 0,1-2 2 0,0-1 1 15,0 0-8-15,0 1 2 0,3-5-2 0,-1 1 3 16,3-1-4-16,-3-2 0 0,0 1-3 0,3-1-1 16,-4-1 0-16,4 0-4 0,-2 0 1 0,2-6-2 15,0 6-2-15,1-4 0 0,-5 5 0 0,2 0-1 16,0-7 5-16,-6 6 1 0,1 0-1 0,-2 1-2 16,0 0-4-16,-3-4 2 0,0 2 1 0,-2-2-2 15,0-5-2-15,-3 6-6 0,-1-7 4 0,0 3-6 16,1 2 6-16,-1 3-4 0,1 0 4 0,0 1-1 15,-2 2-2-15,2 0-2 0,1 2 4 0,2 3-4 16,0 2 2-16,0-1-4 0,-1 3-1 0,1-3-1 16,2 4 1-16,-1 0 0 0,3 1-3 0,-2-1 0 15,3 3 0-15,1 0 0 0,3-2 2 0,-2 4-1 0,6-3-1 16,2 4-3-16,0 1 4 0,4-1 0 0,2 3 2 16,8-1-3-16,-9 2 0 0,2 0 1 0,-2 2 7 15,0 4-8-15,-9-4 1 0,2 3-4 0,-2 1 2 16,-1 3 3-16,-4 1-3 0,1 2-3 0,-3 2 5 15,-4 8-4-15,-3 1 2 0,-4-3 0 16,-1 4 1-16,0-4-4 0,-5-1 0 0,3-1-2 16,-2-7 0-16,4 0 2 0,-1-4 2 0,2-3-6 0,-1 1 5 15,3-1 1-15,-1-3-3 0,2 3-1 0,4-6 3 16,-4 4 0-16,1-2-1 0,-1-2-5 0,5-1 5 16,0 3-3-16,-4-2 2 0,4-3-5 0,0 4 3 15,0-4-1-15,0 0 4 0,0 0 1 0,9 0-2 16,-9 0 3-16,14-7 0 0,-6 0 3 0,2-3-1 15,4-5 2-15,-2-2 1 0,-1 0-1 0,-2-7 0 16,4 2 0-16,-3-4 2 0,-4 2 2 0,1-3 1 16,-3-2 1-16,0 0-2 0,-3 0 5 0,-2-3-3 15,-1-1 0-15,-2-1 1 0,1-15 10 0,-6 4-7 16,-3-2 4-16,3 1 1 0,-5-2 11 0,0 2-5 0,4 12 14 16,-3-1 9-16,4 2-2 0,0 7-1 15,-1 6 7-15,5-4 3 0,1 10 3 0,0 2 3 0,-1 4-12 16,1 1 9-16,4 1-27 0,-4 2 1 0,4 0-4 15,0 4 6-15,0 0-12 0,0 0-4 0,4 19 2 16,0-5 2-16,-1 6-8 0,3 8-1 0,1-1 3 16,0 5 11-16,-1 3-16 0,6-1 0 0,-2 1-2 15,-1-1 2-15,4-1-3 0,-3 3 2 0,2-4-5 16,1-1-1-16,0-1 0 0,-1-4-7 0,3-1-4 16,1-2-6-16,-2-8 1 0,-3-1-7 15,4-3-1-15,0-1-12 0,1 1 0 0,-6-8 1 0,3 0-1 16,0-3 4-16,-3-3-1 0,3 0 0 0,-4-7-6 15,3-2 5-15,-1-3 1 0,3-8 2 0,-2-1 3 16,0-1 3-16,-1 1 6 0,-1 0 4 0,-4 0 4 16,1 9 11-16,-4-2 9 0,1 5 2 0,-1 3 9 15,-1 1-5-15,0 3 4 0,1-2-3 0,-3 2-2 16,0 1-1-16,0-1-2 0,0 5-4 0,0 0-1 0,0 0 0 16,0 0 3-16,-10 9-11 0,3 1 8 0,-3 6 0 15,-1 0-2-15,-2 6 1 0,-1 0-2 0,4-4-1 16,2-1-1-16,1 0-6 0,0 0-5 15,4-5-2-15,0 0-10 0,-1-4-9 0,4-1-5 0,0-2-2 16,0 1 4-16,0-2-1 0,0-4 7 0,4 2-4 16,-4-2 5-16,9-8-10 0,-2-2-4 15,1-6 1-15,2-2 5 0,3-4 7 0,-1-3 1 0,-1-1 6 16,3 1 8-16,-3 1 6 0,1-1 10 0,-5 8 5 16,0 3 9-16,1 3 1 0,-2-1-1 0,3 2 0 15,-5 3-6-15,1-1 0 0,2 3 0 0,-1 0 1 16,-1 2-3-16,0 1 1 0,3 0-2 0,-8 2-1 15,14 5 1-15,-9 2-2 0,4 0 1 0,-1 2-1 16,-2 1-2-16,0 1 4 0,1 2 0 0,-2 2-2 16,-1 2 0-16,0-1-4 0,1-4 1 0,-2 2 1 15,-1 0-1-15,2-3-1 0,-2-1-2 0,1-3-3 16,-2-2 4-16,0 0 1 0,1 0 0 0,0-2 2 16,-2 0-1-16,0-3 1 0,0 0-3 0,0 0 2 15,5-11 0-15,-2 1-3 0,-1-7-5 0,1-1 1 16,2-7-1-16,0-1 7 0,2 1 1 0,-2 7-3 15,2 0 3-15,-2 1 1 0,3 0 2 0,-4 3 1 0,2 6 0 16,2-3-1-16,-3 3 0 0,0 0 1 0,0 2 0 16,2 1 2-16,-5 2-3 0,6 0-1 0,-3 2-2 15,0 1 5-15,-5 0-7 0,12 4 1 0,-6-1 2 16,-1 4 1-16,-1 3 1 0,1-1-1 0,-1 1 1 16,2 0-5-16,-2 7 3 0,0-5-4 0,-1 0 4 15,-1 1-4-15,-2-2 7 0,3-1-7 0,-3-2 3 16,0-2-3-16,1-2-2 0,-1 3 4 0,0-5-2 15,0 2 3-15,0-4-2 0,0 0-3 0,0 0-4 16,0 0 2-16,-1-21 0 0,-1 8-2 0,2-3-2 16,-1-3 3-16,1-4 0 0,1 2 1 0,2-6 2 15,1 3-2-15,0 4 2 0,2-4 6 0,-1 7 2 16,0 0 1-16,2 2-1 0,2 2-2 0,-2 3 0 16,1-1 1-16,0 5-2 0,-1-2 2 0,3 3 0 0,-2 2-2 15,2-1-1-15,3 7-1 0,-3-2-2 0,3 2 4 16,1 3-3-16,2 3 3 15,-1 2-3-15,-2 0 2 0,3 3-3 0,-2-2 4 0,2 1-2 16,-2 2 2-16,1-1 1 0,-2 1 1 0,1-2-6 0,-1-3 4 16,-3-1 3-16,5 2-5 0,-6-5 1 15,5 0-2-15,-2-2-3 0,-2-3 3 0,0 0-1 16,2-2 3-16,-1-2-2 0,-2-4 0 0,1 0-3 0,4-8-1 16,-3 0-1-16,-1-1-3 0,3-9 3 0,-6 1-3 15,-2-5 1-15,1 3-1 0,-4-4-1 0,-1 4 6 16,-1 2 2-16,-3 6-1 0,-1 0 3 0,-3 2 1 15,1 2 1-15,-4 7-1 0,-3-1-7 0,-4 3-1 16,-2 5 3-16,-4 0-1 0,-4 9-1 0,-1 4 3 16,4 5 2-16,-2 2-3 0,1 1 0 0,6-2 1 15,2 4-3-15,4-7-1 0,6 1-3 0,0 0 0 16,4-3-6-16,3-2-3 0,3-2 3 0,2 0 1 16,2-3 1-16,4-1 0 0,3-3-3 0,4-2-1 15,3-1-2-15,0-4 0 0,6-2 1 0,1-2 0 16,-1-3 5-16,1-1-4 0,-3 2 8 0,-1-3 0 15,-5 7 0-15,-1-4-1 0,0 4 2 16,-7 2 0-16,3 3-1 0,-7-2 1 0,0 0 2 0,2 5-3 0,0-1 1 16,-4 1 3-16,3 0-1 0,-3 2 1 0,0 0-1 15,0 1 0-15,3 2-3 0,0-2 8 0,-2 3-1 16,2 0 1-16,-3-2-2 0,1 3-2 16,1-4-8-16,0 0-7 0,-2 2 3 0,2-5-1 0,-1 1 1 15,-1-1 1-15,3-2 4 0,-2-2-1 16,3-1-3-16,0-6-4 0,-1-1 7 0,1-4 2 0,0-4 1 15,2-10 4-15,-2 1-1 0,-2-6 2 0,-1 0 0 16,1-3 8-16,1-11 2 0,-4 0-4 0,-3-1 5 16,2-1 10-16,-6-2 2 0,2 1 6 0,1-1 0 15,-5 1 15-15,1 3 6 0,-1 13 16 0,0 4 8 16,-1-2 11-16,-1 8-6 0,-1 8 2 0,5 4 6 16,-2 1-8-16,1 3-8 0,2 2-10 0,1 5-12 15,1 1 1-15,0 0-6 0,-9 14-11 0,4 3 2 16,-2 7-4-16,0 5 0 0,2 3-3 0,1 14 2 15,-1 0-12-15,4-12 3 0,-1 13 0 0,4-10-6 16,-1-3 1-16,3 1 3 0,0 0-4 0,5-1 7 16,1-4-14-16,1 1 1 0,2-5-3 0,2-2-2 0,1 1-6 15,0-7-7-15,-3-3-4 0,4-4-5 16,-4 2-12-16,2-5 0 0,-2-4-4 0,1-1-3 16,-3-6-9-16,7-4 11 0,-1-2-10 0,-1-5 2 15,2-7 6-15,0-4 4 0,1 0 5 0,-2-1 7 16,-6 2 2-16,1-5 2 0,-4 4 11 15,-2 5 7-15,2 4 13 0,-3 0 13 0,-3 5 10 0,0 4-1 16,-2 0 2-16,1 0-6 0,0 2-7 0,2 2-3 0,-3-1-2 16,0 4-1-16,0 0-2 0,0 0 3 0,-4 11-2 15,4-3-2-15,-3 5-1 0,1 4 0 0,-1-1-5 16,1 2-1-16,0-1 3 0,2 3-9 0,-1-1 8 16,2-4-1-16,2 0-3 0,-2-5 0 0,7 1-4 15,-2-2-6-15,1-4 7 0,-1 1-3 0,4-1-5 16,1-5-5-16,0 0-2 0,0-4-6 0,5-7-2 15,-1 1-2-15,5-8-3 0,1-2 2 0,-2-4 0 16,0-1 2-16,-2 1 7 0,5-5-1 0,-6 6 2 16,0-2 1-16,-6 8 10 0,1 3 2 0,-2 1 4 15,-2 4 3-15,-1-1 3 0,-1 3-1 0,-2 4-2 16,-1-2-1-16,1 2 2 0,-3 3-5 0,0 0 2 0,0 0-2 16,4 13 3-16,-6-1-2 0,2 0 1 15,-1 5-1-15,-1 0 5 0,0 0-3 0,1-2 1 16,1 4-4-16,0-4 4 0,0 1 0 0,3-1-1 15,-1-1-4-15,3-5 2 0,-2 0 0 0,1-2 0 16,-2-3 0-16,4 1 4 0,-2-3-1 0,4-1 0 16,-8-1-1-16,14-8-3 0,-5 1 1 0,-3-3 4 0,6-6-4 15,-2-9-2-15,3-1-5 0,-4-3 3 0,-3-3 0 16,2-2 2-16,-3 0 1 0,-1 1-1 0,-1 1 9 16,-5 0-2-16,-3 1 2 0,0 5 7 0,-3 7 3 15,-3 1-4-15,-2 5-5 0,-5 1 5 0,0 4-4 16,-5 5-4-16,-7 3 2 0,0 2 0 0,-1 4-1 15,2 2-2-15,1 3 2 0,1 3-5 0,4 2 3 16,10-2-2-16,-2-2-7 0,6 2 8 0,5-4-3 16,0 2-5-16,3-2 1 0,2-2-3 15,3-2 1-15,5 1-1 0,1-2 0 0,3-3-2 16,5-1 1-16,0-2 0 0,1-3 0 0,4 1 0 0,4-4 1 16,-6 2 2-16,0 0-1 0,5-7 1 0,-6 9 2 15,-2-2-4-15,-2 0 2 0,1 1 3 0,1 1-2 16,-4 1 1-16,0-2-3 0,-1 3 4 0,1-1 0 15,1 5-4-15,-2 2 3 0,1-1 1 0,-2 0-1 0,2 6 3 16,-1 2 2-16,-4 1-2 0,2 1 2 16,-2 2-3-16,-2 0 0 0,-4 1 2 0,2 0 1 15,-1 1-2-15,-4 7 0 0,0-7-3 0,-4 0 3 0,-1 0 0 16,2-1 8-16,-1-1-8 0,-3 0 4 0,3-7-1 16,0 3 1-16,1-6 2 0,0 0 3 0,-1-1 0 15,2-4-5-15,2-1-3 0,0 0 2 16,0 0 2-16,-12-13 0 0,8 2-1 0,3-4-2 0,-2-3 2 15,2-9-1-15,1 0-1 0,0-2-2 16,3 1-6-16,1-4 6 0,0 3-1 0,3 2 2 16,-2 1-2-16,4 7 0 0,-4 2 4 0,2 0-7 0,3 0 5 15,-2 2 0-15,3 1 0 0,-3 4-3 0,3-1 2 16,-2 3 3-16,4 0-1 0,0 2 1 0,-3 3 0 16,4 0-1-16,-1-2-1 0,-2 3 1 0,2-1-1 15,0 1-5-15,1 2 8 0,-1 0 0 0,5 0 2 16,-4-3 0-16,0 2-11 0,5-4 10 0,-4 0 4 15,3-1 2-15,3-1 5 0,4-5-1 0,-3-4 5 16,0 3-6-16,1-3 10 0,0-1 0 0,-3 2-1 0,-1-2-2 16,0-5-3-16,-2 2-4 0,-2 0 1 15,-6 3-2-15,-1-1 1 0,-1 4-3 0,-4 0 0 16,0 6 4-16,-2-1-5 0,0 4-7 0,-1-1-2 16,-1 2 3-16,0 0-4 0,1 4-2 0,0 0 4 15,0 0 2-15,-17 11-10 0,13-1 3 0,-5 4 1 16,4 4-4-16,0 6 3 0,-1 0 0 0,2 3 1 15,1-4 2-15,6 4-3 0,1-2 0 0,2 1 1 0,3-2-3 16,1 2 9-16,3-5-4 0,1 1-6 0,5 0 7 16,-3-1 1-16,-1-4-3 0,4 2 0 0,0-1 3 15,-3-4 1-15,-2-1-7 0,-3 0 5 16,3-1 1-16,-5-3-2 0,0 1 1 0,1-2-1 0,-3-1 2 16,-2 2-2-16,0-1-2 0,-2 2 5 0,-2-3-3 15,-2 2-1-15,-2 0 1 0,-5 3-3 0,3-2-2 16,-13 0-28-16,2 4-20 0,-7-1-11 0,-5-1-25 15,-2 0-24-15,-2-2-20 0,2 0-23 0,-4-2-10 16,2-3-17-16,-1 1-29 0,-2-5-52 0,-1-1-537 16,0-3 267-16,-4-1 178 0</inkml:trace>
  <inkml:trace contextRef="#ctx0" brushRef="#br0" timeOffset="45550.96">17557 8949 90 0,'-12'5'170'0,"7"-1"-18"15,-3-1-13-15,2 0 8 0,6-2 8 0,0-1-3 16,0 0-3-16,18 4-9 0,-4-8-15 16,13-4-15-16,8 0-1 0,3-5-11 0,16-4-10 15,-1 1-15-15,2-1-13 0,-1 0-17 0,-7 3-36 0,-10 2-38 16,-4 2-36-16,-6-2-29 0,-9 6-51 0,-5 2-409 15,-4 1 186-15,-5-1 122 0</inkml:trace>
  <inkml:trace contextRef="#ctx0" brushRef="#br0" timeOffset="46006.51">15969 9668 127 0,'-4'-3'262'15,"0"-1"-26"-15,1 1-14 0,-1-1-22 0,3-1-9 16,1-3-17-16,3 0-15 0,1-3-10 0,1-6-19 0,4 2-11 16,7-9-10-16,2 2-10 0,4 1-9 15,2-1-6-15,-1 0-14 0,2 0-19 0,-1 3-5 16,0 1-35-16,-2 1-40 0,-2 1-33 0,-2 4-35 0,-4-3-52 16,1 5-61-16,-3-2-452 0,-2-1 222 0,-1 3 146 15</inkml:trace>
  <inkml:trace contextRef="#ctx0" brushRef="#br0" timeOffset="46194.1">16293 9144 222 0,'3'-2'310'0,"-1"-2"-29"0,1 2-33 15,-3 2-25-15,4-1-21 0,-4 1-19 0,0 0-20 0,4-3-22 16,-4 3-25-16,0 0-29 0,0 0-31 15,0 0-29-15,0 0-33 0,0 0-37 0,0 0-30 16,0 0-41-16,8 6-57 0,-8-6-447 0,3 6 206 0,-1-3 138 16</inkml:trace>
  <inkml:trace contextRef="#ctx0" brushRef="#br0" timeOffset="48070.85">17685 7811 122 0,'-2'-12'160'0,"-4"-4"-15"0,1 0-19 16,0 1-9-16,-2-1-6 0,0 3 17 0,-3-2-9 16,-1 1-13-16,2 0-8 0,-3 1 6 0,-1-1-8 15,-4 4-14-15,3-1-7 0,-1-1-6 0,-5 3-7 0,4-2-3 16,-2 2-6-16,0 1-5 0,-9-2-2 15,1 4-1-15,-3-1 0 0,0 4 0 0,1 2-2 0,-4-2-6 16,0-1 0-16,-2 4-6 0,0-1-1 0,-2 1-3 16,1 1-1-16,-3 2-3 0,2 1 1 0,-15-2 0 15,14 3-3-15,-2-1-3 0,3 2-9 0,-1 0 2 16,0 2 6-16,0 0-9 0,0 0 8 0,1 2 1 16,-3-1 0-16,-9 7 5 0,11-5 1 0,0-3 0 15,-11 9-4-15,12-5 0 0,-1 0 3 0,-1 0-5 16,1 1 0-16,1 0 1 0,-13 3-1 0,13-3 4 15,4 0 0-15,-1 2-5 0,-3-1 5 0,3 3 3 16,-2-1-2-16,0 1 1 0,1 0-2 0,0 3 0 16,2-3-2-16,0 3-1 0,2-1 3 0,-1 1-7 15,-1 0 2-15,1 2 2 0,2 3-1 0,-2-1-2 16,2-1-2-16,-11 6-4 0,11-7 7 0,-2 1-2 16,3 1 1-16,0 1 1 0,1-4 3 0,0 2-5 15,3 1 5-15,-1-1-7 0,3 2 6 0,0 1 0 0,-1 1 0 16,5-2 1-16,-4 1 2 0,5 0-2 15,-1 1-1-15,0 1 0 0,0 0 0 0,3 0-4 16,2-1 1-16,-2 2 1 0,2 3-2 0,-4-2 1 16,4 1 4-16,2 2 5 0,-2-1 0 0,0-1-4 0,3 2 1 15,1-4 2-15,-1 1-7 0,2-1 1 16,2-2 1-16,-1 3-2 0,2-1 2 0,0-2-1 0,0 1-5 16,1 0-1-16,0 1 2 0,2 1-2 0,-1-2 0 15,-1 1 0-15,2 0-5 0,-1-3 7 0,2 2-5 16,-1-1 0-16,-1 1-2 0,2 1-5 0,0 0 6 15,-2 0 3-15,0 0-3 0,0 1 2 0,1-3-1 16,0 1 1-16,0 3 5 0,1-5-2 0,1 2 1 16,1-2 1-16,2 2-1 0,-3-2-3 0,1 0 4 15,3 1-1-15,-1-3 2 0,-2 2-5 0,3-1-1 16,0 0-1-16,-1 1 0 0,1-2 14 0,0 3-9 16,1-3 0-16,-1 0-8 0,2 1-3 0,-3-7 7 15,3 2-2-15,3 4-3 0,-2 0 4 0,-3-5-5 16,6-2 1-16,-3 0-1 0,1 0 1 0,1-1 1 0,1 1 1 15,3-1-3-15,2 5 0 0,2 1 1 0,-2-2 3 16,-2 1-4-16,0-4 0 0,2 4-3 16,-2-4-2-16,2 6 5 0,-1-4-12 0,-1 0 11 15,-3-2 4-15,6 3-6 0,-5-4 1 0,3 5 1 0,-1-4 1 16,-3-2-1-16,4 1 1 0,-1-1-6 0,5 3 7 16,-1 2 1-16,2 0-8 0,1-2 3 0,-3-5 1 15,7 6 2-15,2 1 0 0,3-5-2 0,-1 2 1 16,0-2 2-16,2 0-7 0,4-1 6 0,-1 1 6 15,3-2-5-15,15 6-4 0,-3-6-2 0,-9-2 2 16,14 0 5-16,2 0-1 0,-2 0 4 0,1-3-2 16,0 5 0-16,-1-7-12 0,1 5 10 0,-2-3 5 15,-13-3-8-15,14 5 5 0,-13-4-3 16,-2 1-1-16,13-1-2 0,-15-1 3 0,1 1-3 16,0-2 0-16,0-2 6 0,-1 1-15 0,0 0 8 0,0-4-5 15,3-1 10-15,2 2 2 0,-1-4 0 0,-1 0-5 16,11-3 3-16,1 1 0 0,-11-2-4 0,12-1 4 15,-1-1 2-15,-1-3-3 0,0-1 3 0,1 2-3 16,-2 2-1-16,-11 0 12 0,16-5-16 0,-6-1 4 0,5 1 4 16,-5 1 2-16,3-3 2 0,3 1-4 15,-4 0 8-15,-13 3-4 0,11-2 7 0,2-2 1 16,-13 5-8-16,13-8-1 0,-13 8 0 16,11-8 1-16,-3 2-13 0,-10 1 15 0,12-1-7 0,-11 2 6 15,9-4-5-15,1-4 0 0,-13 6-1 0,0 0 14 16,12-8-17-16,-2 1-6 0,-9 7 4 0,9-11 3 15,3 3-3-15,-14 5 3 0,10-6 1 0,-2 0 2 0,-8 6-3 16,-2-1 1-16,2 2-4 0,0-4-3 0,0 2 7 16,1 1-8-16,-2 2 8 0,0-2-11 15,5-13 13-15,-10 13-4 0,4-1 4 0,-3 1-4 0,1-4 5 16,-4 2-7-16,-1-2-6 0,0 1 0 0,1-3 9 16,4 1 13-16,-5 4-21 0,-1-5 3 0,2 1-1 15,-1 1 4-15,2-3-8 0,-3 1 11 0,1 2-6 16,-1 1 0-16,0 0 1 0,-4-1-3 0,-3 1 8 15,2 1-6-15,-3-2 0 0,-5 1 2 0,3-2 3 16,-5 2-5-16,2-4 4 0,-2 2-6 0,-2-1 2 16,-1-1 6-16,-3-1-9 0,-1 1 6 0,-1-1 2 15,-3 1-6-15,-4-4-1 0,2 1 7 0,-2-1-3 16,-5-1-4-16,-6-13 2 0,1 14 0 0,-1-14 4 16,2 14 2-16,-6-12-6 0,-3 4 1 0,0-1-2 15,-1 2 3-15,8 8 1 0,-4 0-3 0,0 3 6 16,-8-11 0-16,7 9-3 0,2 1 1 0,-3 2 3 15,-2 0 9-15,-5-9 0 0,5 10-9 0,0 0 11 16,-1 1-13-16,0-1-2 0,1 1 4 0,2-1-5 0,-4 3 1 16,3-2-4-16,0 2 11 0,-1 0-8 15,-1 0 9-15,1 1-9 0,-1 0 0 0,2-1 0 0,1 1 4 16,-2 0 0-16,-2 0-1 0,2 1-1 0,0 1-4 16,-1 2 6-16,3 0-3 0,-2 2-6 0,2 0 7 15,-1-1-5-15,0 3 2 0,-1 2-1 0,3-2 1 16,-2 2-2-16,3-1 0 0,-2 0 5 0,-3 2-7 15,2 0 4-15,-1 3 0 0,-2-1 3 0,-2 0-6 16,3 0 2-16,-4-1 0 0,0 5-1 0,0-3-5 16,-1 3-1-16,1 0 12 0,-4 1-4 0,-2 0 1 15,0 1-11-15,-12 3 9 0,10 0 2 0,3 0-3 16,0 3-4-16,-4 1 8 0,3 0-4 0,1 1 3 16,-14 0-1-16,11 2-8 0,-11-1 10 0,1 6-1 15,12-4 0-15,-12 6-2 0,-2-2-4 0,1 0 4 16,13-3 3-16,0 1-8 0,-13 7 6 0,2-2 2 15,12-3 9-15,-11 2-12 0,12-1 2 0,-1-4-1 16,1 3-3-16,2-2 19 0,0 0-23 0,1 1 5 16,1-2 4-16,0 2 4 0,3-1-10 0,0 2 3 0,0-4 2 15,3 2-2-15,4-3 2 0,3 1 2 16,0-1-5-16,-2 1 3 0,2 0 0 0,0-3-6 16,1 2 6-16,5-1 2 0,2-1-4 0,-1 2-1 0,1-1-3 15,0-1-20-15,1 0-12 0,3-1-13 0,0 1-15 16,1-1-11-16,-1 1-16 0,4 0-16 15,-3-1-24-15,4 0-23 0,1 1-15 0,1 0-5 16,1-2-16-16,3 1-14 0,2-2-22 0,3 0-674 0,1 1 300 16,6-3 200-16</inkml:trace>
  <inkml:trace contextRef="#ctx0" brushRef="#br0" timeOffset="174312.24">15074 3241 47 0,'-4'-4'82'16,"2"-3"-2"-16,-1 2 1 0,2 0-3 0,-2-3 9 16,1 3-6-16,0-2 8 0,2 0 1 0,0-1-1 15,2 1 0-15,-2 2 5 0,0 1 1 0,1-3 0 16,-1 1-1-16,1 2-5 0,2-2-2 0,-3 2-7 16,2 0-12-16,1 1-13 0,1 0 0 0,-4 3-1 15,4-2-11-15,-4 2-7 0,0 0 3 0,11 4-1 16,-7 1-2-16,2 3-3 0,3 4-3 0,-2 2 3 15,-1 1-2-15,8 11 2 0,-5-1-4 0,0-1-3 16,0 2-2-16,1-2 2 0,-1 0-3 0,0 0-1 16,4-1-2-16,-7-4-2 0,2-2-3 0,2 0-2 15,-1 0 0-15,0-3 1 0,4-1-3 0,-3 0 1 16,3-2-2-16,-2-3 2 0,5-1-2 0,0 0 5 16,2-4 3-16,1-1 6 0,4-4 2 0,4 0 4 0,5-6 1 15,3-6 8-15,13-9 3 0,-2-4 4 0,4-7-1 16,1 1 3-16,0-4 3 0,18-18 2 15,-19 21-5-15,1-3 4 0,0 3 0 0,-1 1-1 16,-4 1 7-16,0 1-15 0,-2 4 4 0,-10 8-7 0,0 2 1 16,-2-1-3-16,-1 0 7 0,1 5-6 0,-6-3 4 15,-10 7 0-15,2-1 2 0,-1 3-1 16,-6 2 5-16,0 0-5 0,-4 0 2 0,-3 3 7 16,4-1-17-16,-5 1-2 0,1 1-6 0,-4 1 1 15,8-2-8-15,-7-1-1 0,-1 3-1 0,4-4-23 16,-4 4-4-16,0 0-44 0,0 0-40 0,0 0-46 0,0 0-59 15,0 0-61-15,0 0-59 0,-17 0-656 16,17 0 323-16,-12-2 218 0</inkml:trace>
  <inkml:trace contextRef="#ctx0" brushRef="#br0" timeOffset="175324.56">23575 2588 112 0,'0'-3'163'0,"2"-4"-12"15,0 5-15-15,0-3-13 0,0 3-3 0,-2-3-10 16,0 5-12-16,1-5-9 0,-1 5-9 0,4-5-9 15,-4 5-7-15,0 0-7 0,0 0-3 0,0 0-1 16,8 11-6-16,-7-5 1 0,3 6 0 0,1-2 3 16,0 5-7-16,3 3-2 0,-3-1-3 0,4 0-4 15,-7 3-3-15,5-3-4 0,-1 1 1 0,1 2-2 16,-1-2 3-16,3 1-4 0,0-3-1 0,-3 0 0 16,4-2-3-16,-1 0-5 0,-3-2 6 0,3-3-3 0,-1 0 5 15,1-2-5-15,-1 0 3 0,2-2-1 0,-1 1 11 16,2-5 4-16,1-1 4 0,1 0 10 15,6-7-1-15,4-5 2 0,4-3 4 0,3-5 3 16,2-4 3-16,10-12-2 0,1-3 7 0,4-4-8 16,18-20 1-16,-6-2-3 0,-14 20 1 0,19-17-6 15,-22 14-5-15,22-15-1 0,-19 22-7 0,2 1 1 16,19-15-10-16,-20 19 2 0,0 0-1 0,0 1-2 16,-1 6-4-16,-5-1-24 0,-8 11 5 0,-2-1 1 15,1-1-2-15,-3 1 6 0,-4 5-4 0,-2-2 0 0,-5 5 0 16,-1 2 0-16,-4-2 1 0,-2 4-3 0,-1 2-6 15,-3-2-22-15,1-1-34 0,-1 5-43 16,-3-1-74-16,2-1-82 0,-5 1-698 0,-1-1 318 16,-3-2 212-16</inkml:trace>
  <inkml:trace contextRef="#ctx0" brushRef="#br0" timeOffset="184057.92">15689 3955 80 0,'-4'1'83'15,"4"-1"-2"-15,0 0-6 0,0 0 0 0,0 0-2 16,0 0 5-16,0 0-1 0,0 0 10 0,0 0-2 16,0 0 9-16,0 0-16 0,0 0 0 0,0 0-8 15,0 0-8-15,0 0-3 0,0 0-11 0,0 0-7 16,0 0-2-16,0 0-6 0,0 0-14 0,0 0-22 15,0 0-37-15,0 0-30 0,0 0-48 0,-12 5-278 16,3 1 132-16,-5 1 88 0</inkml:trace>
  <inkml:trace contextRef="#ctx0" brushRef="#br0" timeOffset="190219.97">11468 8906 10 0,'0'0'12'0,"0"0"-1"0,0 0-2 0,0-3-6 16,0 3 6-16,0 0-2 0,0 0-9 0,0 0-1 15,0 0-17-15,0 0 8 0,0 0 4 0</inkml:trace>
  <inkml:trace contextRef="#ctx0" brushRef="#br0" timeOffset="193106.81">11642 8197 2 0,'-3'-5'9'0,"3"5"1"0,0 0-1 0,0 0-3 16,0 0-18-16,0 0 26 0,0 0-10 0,0 0 0 16,0 0-5-16,0 0 3 0,0 0 7 0,0 0-6 15,0 0 1-15,0 0 0 0,0 0-1 0,0 0 3 16,0 0-6-16,0 0 7 0,0 0-3 0,0 0 2 15,0 0 3-15,0 0-10 0,0 0 10 0,0 0-6 16,0 0 5-16,0 0 0 0,0 0-2 0,0 0-4 16,0 0 5-16,0 0-5 0,0 0 1 0,0 0 2 15,0 0-2-15,0 0 1 0,0 0 5 0,0 0 1 16,0 0-5-16,0 0 11 0,0 0-7 0,0 0 3 0,0 0-6 16,-3-2 3-16,3 2-2 0,0 0 1 0,0 0-4 15,0-5 2-15,0 5-4 0,0 0-2 16,-2-4 1-16,2 4-2 0,0 0 1 0,0 0 0 15,0 0 0-15,0 0-8 0,0 0 4 0,0 0-4 0,0 0 4 16,-2-3-5-16,2 3 6 0,0 0 0 0,0 0 4 16,0 0 1-16,0 0-7 0,0 0 2 0,0 0-1 15,0 0-7-15,0 0 11 0,0 0-3 0,0 0 0 16,0 0 5-16,-6-1-4 0,6 1 1 0,0 0 3 16,0 0-3-16,0 0 1 0,0 0-2 0,0 0 4 15,-3-3 1-15,3 3-5 0,0 0 1 0,-4-2 1 16,4 2 0-16,0 0 2 0,0 0-2 0,-4-4 4 15,4 4-4-15,0 0 6 0,0 0-6 0,0 0-6 16,0 0 6-16,0 0 1 0,0 0-8 0,0 0 9 16,0 0-9-16,0 0 12 0,-6-3-2 0,6 3 0 15,0 0-3-15,0 0 0 0,0 0 0 0,0 0 0 16,0 0 4-16,0 0-7 0,0 0 3 0,0 0-3 16,0 0 3-16,0 0 4 0,0 0-1 0,0 0-2 0,0 0 2 15,0 0-4-15,0 0 4 0,0 0-5 0,0 0 3 16,0 0-3-16,0 0 2 0,0 0-1 15,0 0 0-15,0 0 1 0,0 0-3 0,0 0 7 16,0 0-1-16,0 0-2 0,0 0 2 0,0 0 0 0,0 0-3 16,0 0-3-16,0 0 3 0,0 0 0 0,0 0-4 15,0 0 1-15,0 0 4 0,0 0 3 16,0 0 1-16,0 0-7 0,0 0 5 0,0 0-1 0,0 0-2 16,0 0 1-16,0 0-9 0,0 0 12 0,0 0-2 15,0 0-1-15,0 0 0 0,-4-1-2 0,4 1 4 16,0 0-5-16,0 0 4 0,-1-4-4 15,1 4 2-15,0 0-1 0,0 0-2 0,0 0 2 0,0 0-5 16,-3-3 6-16,3 3 0 0,0 0-5 0,0 0 0 16,0 0-1-16,0 0-2 0,0 0-3 0,0 0 6 15,0 0-2-15,0 0-3 0,0 0-6 0,0 0-32 16,0 0 16-16,8 11 10 0</inkml:trace>
  <inkml:trace contextRef="#ctx0" brushRef="#br0" timeOffset="194208.21">11982 10318 34 0,'0'0'35'0,"-3"-7"1"15,3 7-9-15,0-2-2 0,0 2 1 0,0 0-4 16,-1-7 6-16,1 7 3 0,0 0-6 0,0-5-1 16,0 5-6-16,1-7-1 0,-1 5 6 0,0 2-7 15,0-5 6-15,0 5-4 0,0-4-2 0,0 0-5 16,0 4 5-16,1-5-8 0,-1 2 4 0,0 3-3 16,0 0-4-16,0-6 8 0,0 6-8 0,0 0 0 15,2-3-3-15,-2 3 1 0,0 0-4 0,0 0 7 16,0 0-3-16,0 0-1 0,0 0 2 0,0 0-4 15,0 0 0-15,-3-7 6 0,3 7-3 0,0 0-2 16,0 0-3-16,0 0 9 0,0 0-8 0,0 0 6 16,0 0-5-16,0 0 6 0,0 0-12 0,0 0 9 15,0 0-3-15,0 0 0 0,0 0 5 0,0 0-6 0,0 0 3 16,0 0-5-16,0 0 9 0,0 0-7 0,0 0-4 16,0 0 3-16,0 0 2 0,0 0 2 15,0 0-2-15,3-2 2 0,-3 2 3 0,0 0-6 0,0 0 3 16,0 0-2-16,0 0 0 0,0 0 2 0,0 0 0 15,0 0 3-15,0 0-4 0,0 0-2 0,0 0 2 16,0 0 3-16,0 0-5 0,0 0-1 16,0 0 3-16,0 0 4 0,0 0-7 0,0 0 4 0,0 0 1 15,0 0-3-15,0 0 1 0,0 0 1 0,0 0-1 16,0 0 0-16,0 0 1 0,0 0 0 0,0 0-1 16,0 0 0-16,0 0-5 0,0 0 4 0,0 0-4 15,0 0 2-15,0 0-2 0,0 0-4 0,0 0 2 16,0 0-9-16,0 0 2 0,0 0 5 0,0 0-7 15,0 0-4-15,0 0 8 0,0 0-10 0,0 0 0 16,0 0-1-16,0 0-2 0,0 0-2 0,0 0-7 16,0 0 7-16,5 12-84 0,-5-10 36 0,0-2 26 15</inkml:trace>
  <inkml:trace contextRef="#ctx0" brushRef="#br0" timeOffset="195849.02">12090 11555 8 0,'-1'-4'31'0,"1"4"-6"0,0 0 0 15,0-4-6-15,0 4 1 0,-4-4-2 0,3 0 9 16,1 4 2-16,0 0 6 0,0-4-3 0,0 4-1 16,-3-5 0-16,3 5-5 0,-1-4-3 0,1 4 4 15,-2-5-9-15,2 5 9 0,-2-4-9 0,2 4 1 16,0 0-3-16,0 0 5 0,0 0-10 0,0 0-1 15,0 0 0-15,0-3-1 0,0 3 5 0,0 0-8 16,0 0 0-16,0 0-2 0,0-5-1 0,0 5-4 16,0 0 11-16,0 0-10 0,0 0 3 0,0 0 2 0,0 0-3 15,0 0 7-15,0 0-9 0,0 0 1 0,0 0 0 16,0 0 1-16,0 0 0 0,0 0 2 16,0 0-5-16,0 0 9 0,0 0-5 0,0 0-2 15,0 0-2-15,0 0 5 0,0 0-5 0,0 0-3 0,0 0 8 16,0 0-4-16,0 0 0 0,0 0 4 0,0 0-5 15,0 0 4-15,0 0-3 0,0 0-1 0,0 0-1 16,0 0-8-16,0 0-5 0,0 0-5 16,0 0 0-16,0 0 0 0,0 0-1 0,-5 9-11 0,2-4-3 15,2 2-13-15,1-1-96 0,-6 4 48 0,2-1 32 16</inkml:trace>
  <inkml:trace contextRef="#ctx0" brushRef="#br0" timeOffset="196879.06">12029 13602 21 0,'-3'-2'37'0,"1"2"-8"0,2 0-16 16,0 0-16-16,-4-3-30 0,4 3 11 0,0 0 8 15</inkml:trace>
  <inkml:trace contextRef="#ctx0" brushRef="#br0" timeOffset="200789.04">7611 14277 12 0,'-8'-2'10'0,"0"0"3"16,3 1-1-16,-3-1 0 0,-1 1-2 0,0-1 3 15,-1 0-3-15,1 0-2 0,0 1 4 0,0 0 2 16,1 0-6-16,0-1 7 0,-1 1 7 0,2-1 4 16,7 2-1-16,-9-1 9 0,2 1-1 0,2-2 3 15,5 2-5-15,-9 0 0 0,9 0-4 0,-4-2 5 16,4 2-5-16,-5-3-2 0,5 3-4 0,0 0 0 16,0 0-1-16,-7-3-1 0,7 3-1 0,0 0-10 15,0 0-1-15,0 0 8 0,0 0-3 0,0 0-2 16,0 0 0-16,0 0-5 0,25 2 2 0,-20-4 6 15,3-1-1-15,-1 2-10 0,1 0 0 0,-1 0 6 16,2-1-1-16,4-1-3 0,-4 0 0 0,2-1 8 16,1 3-3-16,-2-1-2 0,3 0 5 0,0 0-7 15,-2 0 12-15,2 1-9 0,0-3-2 0,0 1-5 16,6 0 2-16,-4 1 0 0,3-2 6 0,-1-1-5 16,0 2 4-16,1-1 2 0,3 0-6 0,-5 0-1 15,5 0 0-15,-2-1 0 0,-1 2-1 0,0-2 4 16,1 1-11-16,-1 1 13 0,0-2 1 0,0 3-12 15,-2-2 11-15,2-1-10 0,-5 2 12 0,2 0-14 16,-3 1 5-16,-2-2 3 0,4 1 4 0,-2 3-11 16,-1-3 4-16,-2 1-2 0,1 2 6 0,2-2-4 15,-3 1-1-15,1-1 3 0,1-2 2 0,1 1-3 16,-2 3-1-16,-3-3 4 0,4 1-10 0,-1 0 2 16,2-1 7-16,-1-1 2 0,-3 1-10 0,2 0 7 15,-2 1 0-15,2 0 2 0,-1-2-5 0,1 1 2 16,-1 1-2-16,-1 0-2 0,1 1-3 0,-2-2-7 15,2 1 15-15,-2 2 2 0,0-3-3 0,1-2-5 16,0 5 5-16,0 0-5 0,2-3 7 0,0 2 3 0,-2 0-8 16,2-1 7-16,0 0-3 0,0 2 11 15,0-3-17-15,2 3 1 0,-3 0 8 0,-2-2-6 16,5 0-9-16,-3 1 8 0,0-1 2 0,1 2-1 0,-3-1-2 16,-1 1 3-16,3 0-1 0,-2 0-5 15,3 0 4-15,0 0 7 0,0 0-3 0,-2 1-5 16,2-2-3-16,1 1 9 0,-2-1-10 0,2 2 8 15,1-1-3-15,-1-1 2 0,1 1 7 0,-2 0-9 16,2 0 7-16,-1-1-7 0,1 1 5 0,-2 0-7 0,3 1 5 16,-4 0-3-16,4-1 4 0,-3 0-3 0,0 0 0 15,-2 0 3-15,1-1-3 0,-2 1-3 0,1 1 4 16,1-1 0-16,-1 0-3 0,2 0-2 16,-4-1 9-16,7 1 0 0,-4-1 4 0,1-1-6 0,3 1 6 15,-4 0-17-15,5-2 16 0,-1 2-4 0,-3-2-2 16,4 1-1-16,-2-1 7 0,-1 0-3 15,3 3-3-15,-2-2 2 0,0 0 7 0,0 0-11 0,2 1 10 16,-3-2-6-16,1 2 0 0,1 0 1 0,0-1-2 16,1 2-3-16,-2-3-2 0,2-1 2 0,3 2-4 15,-3-1 12-15,4 1-13 0,0-1 8 0,-1 0 2 16,2 3-1-16,0-5-5 0,-3 3-1 0,2 0 12 16,0-1-8-16,-4 2-4 0,3-1 1 15,-2-1-3-15,2 0 6 0,-3 2 0 0,0 0-1 0,4-2-5 16,-4 3 3-16,0 0 9 0,-1-1-8 0,1 1 6 15,0-2-10-15,0 2 3 0,-3 0-1 0,2 0-1 16,2 0 10-16,-2 0-3 0,4-2-2 0,-4 2-15 16,2-1 12-16,2-1-1 0,-2 2 7 0,-2-2-5 15,6 0 5-15,-6 2 4 0,5 0-22 0,-3-2 17 16,0-1-5-16,-1 3-6 0,4 0 15 0,-5-2-2 16,1 1-3-16,0-1-6 0,0 1 2 0,-1 1 7 15,6-4-8-15,-2 2 8 0,1 0 1 0,-1 1-10 16,-4-3 7-16,6 1-4 0,-2 1 6 0,2-1 0 15,-1 0-3-15,0-3-6 0,1 5 2 0,-1-3 6 16,1 1 1-16,2 2-9 0,-2-5 11 0,0 4-10 16,-1-2 12-16,0 3-5 0,0-2-3 0,-6 1 0 15,3-1-1-15,-3 1 2 0,1 0-6 0,1 2 1 16,-5-3 2-16,6 3 2 0,-2 0-2 0,4-2 5 16,1-1-2-16,1 2-1 0,-1-4-1 0,0 3 5 15,1 1-3-15,-3-2-1 0,3 2 7 0,-2 0-6 16,2-2-1-16,0 1 2 0,-6-1 1 0,5 2 0 15,1 0 1-15,-1-1-7 0,-5-1 10 0,2 3-9 16,-3 0-5-16,-1 0 8 0,3 0-8 0,-2-1 1 16,3 0 2-16,-6 1-1 0,5 0 3 0,-4 1-1 15,2 0 6-15,2-1-10 0,-4 0 3 0,4 0-15 16,-1 0 16-16,-1 0 2 0,2 0 5 0,-2 3-9 16,2-3-3-16,-1 3 8 0,2-1 3 0,-2-2-2 15,0 0-4-15,1 3-2 0,-1-1 5 0,6-2 1 16,-9 2-4-16,3-1 7 0,-1-1-19 0,-2 1 13 0,3-1-1 15,-3 0 4-15,4 0-2 0,-3 0 3 0,1 3-4 16,1-3 5-16,-3 0-4 0,1 0-9 16,1 0 4-16,-1 0 9 0,3 0 0 0,-1 0-1 15,1-3-8-15,-1 2 4 0,1-2 2 0,0 3 0 16,4-1 0-16,-5-1 2 0,0-1-2 0,2 2 2 0,-2-2-3 16,5 3-4-16,-5 0 5 0,4-4-1 15,-3 3-5-15,0-1 5 0,-1 2-4 0,2 0 1 16,-2 0 4-16,8 0-4 0,-10 2 4 0,7-4-5 15,0 1 6-15,-4 1-5 0,4-1 8 0,-4 1 4 0,4-1-5 16,-1-1-8-16,0 0 6 0,0 1 1 0,2 0-4 16,0-2-6-16,2 2 6 0,-3 0-5 0,0 2 8 15,1-3 0-15,-1 0-6 0,-6 2 0 0,1 0 7 16,3-1-7-16,-1-1 2 0,0 0 5 0,-2 2-3 16,1 0 1-16,-1 0-3 0,0 0-1 0,6-3 4 15,-1 1 0-15,-3 1-4 0,5 0 7 0,0-2 1 16,-4 3-5-16,2-2-1 0,1-1 7 0,0 1-2 15,1 0-4-15,-2-1 0 0,2 0 3 0,-2 1 1 16,1-2-1-16,0 3-4 0,1 1 3 0,0-4-3 16,1 1-6-16,0 2 5 0,-2 0 1 0,4 1 3 15,0-1-2-15,-5-1 4 0,4 2-4 0,-3-2-3 16,-1-1 9-16,1 0-9 0,-2 2 5 0,2 1 1 16,-1-3 8-16,-6 1-15 0,7 2 3 0,-6-3 1 15,5 2 3-15,-1-1 0 0,-2 1 0 0,3-4-8 16,0 4 2-16,-5-1 4 0,6 1 0 0,1-3-4 15,1 4 4-15,-1-4 7 0,1 1-9 0,-3 1 2 16,6-1 2-16,-4 1 1 0,2-1 2 0,1-1-7 16,4 1 2-16,-5 1 5 0,-2-1-5 0,3 2 0 15,-3 0 1-15,2-2-4 0,-3 2 2 0,3 0-3 16,0-1 3-16,-6 2-5 0,5-1 4 0,-4 1-1 16,-3 1 4-16,2-1-2 0,2-1-2 0,-3 2-2 15,1-1-4-15,0 0 9 0,-2 2-5 0,4-2 2 16,-4 1 1-16,7-1 0 0,-3 1-2 0,0 0 7 15,1-1 1-15,0 0-5 0,0 3-4 0,-1-3 7 0,1 0-3 16,4 0-9-16,-4 0 19 0,3 0-10 16,6-1 0-16,0 2-5 0,-7-1 4 0,7 0-2 15,-8 0 3-15,10 0 0 0,-1-1 5 0,2-1-5 16,-2 2-5-16,3-1 0 0,-1 0 4 0,-1 3-4 16,1-4 7-16,-3-1 3 0,0 2-2 0,-1-3-5 15,-4 4 1-15,5 0 1 0,0-3-5 0,-7 2 11 16,0-2-10-16,1 2 5 0,-4 1-1 0,1 0-3 15,-1-1 0-15,0 0 2 0,-3 1-2 0,-2 0 1 16,0-2 3-16,-3 2-6 0,2 0 4 0,2 0-17 0,-4-2 24 16,0 1 0-16,0 1-8 0,1 0 3 15,-4-2-2-15,1 2-1 0,0-2 8 0,-1 0-9 16,2 2 0-16,3-3 4 0,-1 1-3 0,-2 1-1 16,4-1 3-16,-3 2 4 0,4-3-4 0,-1 3 7 0,2-2-13 15,1-2-7-15,-1 3 17 0,3-1 1 0,0-1-3 16,-2 1-3-16,4 2 3 0,-4-2-2 0,6 1 4 15,-3-1-6-15,4 1 7 0,-5 0-5 0,5-2 1 16,-1 1 3-16,3 0-8 0,-3 1 4 0,6-1 2 16,-5 2-2-16,-5-2-1 0,5-1 1 0,0 2-6 15,-1 1 3-15,-3-1 1 0,4 1 1 0,-2-3 3 16,8 1 1-16,-9 2-6 0,-1 0 4 0,4-1-2 16,-2-1 1-16,-1 2-4 0,1-2 8 0,-2 2-3 15,3-1 0-15,-3-1 4 0,-1 2-12 0,2 0 3 16,-1-2-1-16,-1 2-3 0,0-1 5 0,-3 0-12 15,3 1 24-15,-5 0-13 0,1 0 4 0,-1 0 0 16,1 0-1-16,-3 0 4 0,2-3-6 0,-3 3 3 16,1 0-2-16,1-2 7 0,0 2-10 0,-2-1 6 15,0 0-5-15,1 0 9 0,0-2-5 0,-1 1 2 16,-1 0-4-16,3 0-1 16,-1 2 4-16,2-3-4 0,2 2 4 0,-3-2 6 0,2-1-10 0,-1 3 6 15,4-4-1-15,-5 3-4 0,0 0 1 0,0-2 5 16,2 1-8-16,0-1 1 0,-1 4 9 0,1-2-11 15,-1-2 1-15,0 1 3 0,-2 2-3 0,2-1-1 16,1 0 5-16,-1 2-1 0,1-4-4 16,-1 1 6-16,0 1 1 0,4-1-9 0,1 1 3 0,-5 1 3 15,6-1-1-15,-1-2 2 0,0 1 6 0,-8 1-9 16,8-1-2-16,-5 0 2 0,5 1 3 0,-1-1-2 16,-2 1 3-16,0 0-2 0,-1-1-12 0,4 1 9 0,-4 2 6 15,0-1 2-15,0 1-5 0,-1-2 8 16,2 2-12-16,-2-2-1 0,-3 0-8 0,3 1 19 15,-3 0-9-15,-2 1 10 0,2-1-9 0,-6 1 9 16,-4 0-2-16,12 0 20 0,-7-2 5 0,-5 2 5 0,0 0 15 16,10 0 6-16,-10 0 5 0,5 0 5 0,-5 0 4 15,0 0 0-15,4-3-9 0,-4 3-2 0,0 0-8 16,0 0-9-16,4-2 0 0,-4 2-2 16,0 0-8-16,0 0 0 0,1-3-6 0,-1 3-10 15,0 0-15-15,0 0-30 0,0 0-50 0,0 0-70 0,0 0-502 16,-14-2 217-16,-4 0 144 0</inkml:trace>
  <inkml:trace contextRef="#ctx0" brushRef="#br0" timeOffset="202832.06">8194 13181 7 0,'0'0'23'15,"0"0"-2"-15,0 0-2 0,0 0 1 0,0 0-7 16,0 0-1-16,0 0-4 0,0 0 4 0,0 0 1 16,0 0-4-16,-4 2 1 0,4-2 5 0,0 0-3 15,-4 6 6-15,3-4 3 0,-4 1-4 0,4 1 1 16,-3-1-5-16,4-3 1 0,-4 7-5 0,2-5 2 16,-1 1 1-16,1 0-2 0,2-3-2 0,-4 5 0 15,4-5-2-15,-3 4-2 0,3-4 1 0,-2 2-4 16,2-2 4-16,0 0-2 0,-3 3 2 0,3-3 6 15,0 0-10-15,0 4 0 0,0-4 1 0,-4 5-2 0,3-1-4 16,0 2-3-16,-1-4-6 0,1 2-14 16,1 2-7-16,-4-1-70 0,2 1 34 0,-1 0 24 15</inkml:trace>
  <inkml:trace contextRef="#ctx0" brushRef="#br0" timeOffset="-192126.53">23908 6234 37 0,'1'-5'129'0,"-1"5"11"0,1-7-10 0,-1 5-1 16,0 2-5-16,0 0-3 0,0-5-11 0,0 5-8 16,1-6-10-16,-1 6-7 0,0 0-21 0,0-4 1 15,0 4-5-15,0 0-10 0,0 0-7 0,0 0-2 16,0 0-4-16,4 15 3 0,-2-10-5 0,-1 1-1 0,0 5-7 16,0-4-1-16,1 5-2 0,-1-4-2 0,2 4-4 15,1-1 4-15,-2 0-2 0,1 1-3 0,0-3-9 16,1 3 9-16,0-2-2 0,0-1-6 15,1 2-5-15,-2-3 5 0,0-3 2 0,4 2-1 0,-3-1 5 16,-1-2-1-16,1 0 8 0,0 0 12 0,3-3 4 16,1-2 5-16,-1 1 6 0,3-4 5 0,9-4-1 15,-5-2-1-15,5-1 2 0,8-5 2 0,0-1-4 16,-2 0 2-16,0-4-4 0,3-1-1 0,-2 2-7 16,0-1-3-16,-3 4-3 0,-2 0-4 0,-1 0-2 15,-4 5-4-15,-5 2 2 0,-1 0-6 0,0 4-6 16,-2 0 0-16,0-3 0 0,-2 4-1 0,0 2 1 15,0-4-6-15,-1 3 3 0,-1 1-4 0,0 1 2 16,-2-2-3-16,1-2-1 0,-2 4 0 0,-1 2 0 16,5-1-1-16,-5 1-7 0,0 0-16 0,4-5-21 15,-4 5-29-15,0 0-31 0,0 0-41 0,0 0-21 16,0 0-26-16,1 10-42 0,-3-2-470 0,-5-1 232 16,1 5 156-16</inkml:trace>
  <inkml:trace contextRef="#ctx0" brushRef="#br0" timeOffset="-191293.61">23938 7458 13 0,'0'0'128'15,"0"0"-11"-15,0 0-5 0,0 0-8 0,0 0-1 16,0 0-8-16,0 0 1 0,0 0-4 0,0 0-5 0,0 0-3 16,0 0-8-16,0 0-7 0,0 0 3 0,0 0 1 15,0 0-11-15,0 0-6 0,0 0-3 0,0 0-8 16,0 0-6-16,0 0 0 0,0 6-3 0,0-6 8 15,3 6-2-15,-2-2 0 0,2 4-3 0,-2-1 2 16,2 1-3-16,-1 2-5 0,1 2-1 0,-1-2 0 16,2 6 4-16,0 2 2 0,0-4-5 0,-2 3 3 15,1-5-6-15,-2 4-3 0,3 0-3 0,0-2-1 16,-2-2 2-16,2 1-4 0,-2-1 2 0,1-1-6 16,2-3-2-16,-1 2 2 0,-3-3-3 0,3 0-4 15,0-3 2-15,-3 1 3 0,3 0 5 0,0-2 5 16,1 0 3-16,4-3 9 0,-2 0 10 0,5-3 1 15,6-2 6-15,9-7-1 0,0-2 2 0,4-4 3 16,3-1 1-16,10-2 3 0,4-3-2 0,-3 1-1 16,-10 6-1-16,0 0-6 0,0-1-5 0,9-3 1 15,-12 8-8-15,0 0 2 0,-2 1-2 0,0 0 0 16,-4 3-7-16,-6 0-6 0,-4 3 1 0,-2 1 1 0,-3 2-4 16,-1-2 4-16,-1 1-5 0,3-1-5 0,-7 2 2 15,4-1 2-15,-4 0-7 0,0 0 5 0,2 3-7 16,-2-2-1-16,1 0 1 0,-2 1-7 0,1-1 0 15,-5 3 3-15,5-2-11 0,-5 2-14 0,5-3-13 16,-5 3-40-16,5 0-44 0,-5 0-59 0,0 0-66 16,0 0-821-16,0 0 354 0,0 0 234 0</inkml:trace>
  <inkml:trace contextRef="#ctx0" brushRef="#br0" timeOffset="-189725.92">23697 9322 13 0,'0'-3'161'0,"0"3"-3"0,1-5-1 0,-1 5-22 15,0-7 9-15,1 4-7 0,-1 3-10 0,0 0-11 0,0-4-17 16,0 4-3-16,0 0-14 0,2-5-7 0,-2 5-15 16,0 0 4-16,0 0-13 0,0 0 5 0,0 0-6 15,0 0-4-15,5 9 0 0,-4-3-2 0,2 0-4 16,1 0 5-16,-2 5-2 0,2-1-3 0,1 1 0 15,-1 0-3-15,0 6 0 0,1-2-5 0,-1 2-3 16,-1 1-1-16,1-2-4 0,-1 0 4 0,2-1 2 16,-1 2-2-16,0-3-4 0,3 1 0 0,0-1-2 15,0-4-2-15,-3 1-1 0,1-2-2 0,2 0 0 16,-3-2-2-16,3-2 2 0,-2-1 5 0,4 4 10 16,-4-6 1-16,7 1 6 0,-1 0 1 0,1-3 0 15,3-3-6-15,2 0 4 0,2-3 1 0,1-2-1 16,7-6 4-16,3-3-2 0,0 0-1 0,3-3-1 0,1 1 5 15,8-12-3-15,-10 12 4 0,0-2-3 0,0-1 1 16,-3 2 0-16,-2 3-5 0,-3 0-4 0,-1 0 1 16,-6 7 1-16,-1 2-5 0,-1-3 1 15,-6 5-7-15,1 2 4 0,-3-4-2 0,-1 6 8 0,-1-2-5 16,0 3 4-16,-2-2 4 0,1 2-7 0,-1-4 11 16,-3 5-11-16,6-2-3 0,-4-1-3 0,0 1 7 15,-2 2-3-15,0 0 2 0,5-3-6 0,-5 3 2 16,0 0 2-16,5-1-11 0,-5 1-3 0,0 0-4 15,0 0 3-15,0 0-3 0,0 0 4 0,0 0-5 16,0 0-2-16,0 0 0 0,0 0 1 0,0 0-9 16,0 0 2-16,0 0-7 0,0 0 13 0,0 0-4 15,0 0-3-15,0 0 0 0,0 0 0 0,0 0 2 16,0 0 6-16,0 0-6 0,0 0 2 0,0 0-4 16,0 0-1-16,0 0 0 0,0 0 6 0,0 0-3 15,0 0-1-15,0 0-3 0,0 0 1 0,0 0 2 16,0 0-8-16,0 0 12 0,0 0-1 0,0 0 0 15,0 0-2-15,0 0-1 0,0 0 0 0,0 0 0 16,0 0 1-16,0 0-4 0,0 0-2 0,0 0 7 16,0 0-2-16,0 0 1 0,0 0 3 0,0 0 1 15,0 0 0-15,0 0-10 0,0 0 3 0,0 0 7 0,0 0-9 16,0 0 9-16,0 0-6 0,0 0 3 0,0 0-5 16,0 0 3-16,0 0 4 0,0 0-4 0,0 0 4 15,0 0 0-15,4-1 13 0,-4 1-13 0,0 0 9 16,0 0-12-16,0 0-1 0,0 0 5 0,0 0 1 15,0 0-6-15,0 0 8 0,0 0-7 0,0 0 3 16,0 0-2-16,0 0-2 0,0 0-7 0,0 0 19 16,0 0-12-16,0 0-1 0,0 0 3 0,0 0 14 15,0 0-9-15,0 0-10 0,0 0 4 0,0 0-7 16,0 0 2-16,0 0 2 0,0 0 2 0,0 0-1 16,0 0 4-16,0 0-3 0,0 0-3 0,0 0 2 15,0 0-1-15,0 0 3 0,0 0-6 0,0 0 4 16,0 0 2-16,0 0-1 0,0 0 1 0,0 0 0 15,0 0-1-15,0 0 7 0,0 0-13 0,0 0 8 16,0 0-6-16,0 0 3 0,0 0-1 0,0 0-11 16,0 0 16-16,0 0-11 0,0 0 10 0,0 0-5 15,0 0 0-15,0 0 1 0,0 0 6 0,0 0-6 16,0 0 2-16,0 0 3 0,0 0-4 0,0 0 0 0,0 0 0 16,0 0-9-16,0 0 8 0,0 0 3 15,0 0 3-15,0 0-5 0,0 0-2 0,0 0 4 0,0 0-2 16,0 0-1-16,0 0 3 0,0 0-2 15,0 0 2-15,0 0-6 0,0 0 0 0,0 0 7 0,0 0 1 16,0 0-4-16,0 0 0 0,0 0-2 0,0 0 3 16,0 0 1-16,0 0-2 0,0 0 0 0,0 0-3 15,0 0-6-15,0 0-10 0,0 0-7 0,0 0-17 16,0 0-15-16,0 0-23 0,0 0-30 0,0 0-42 16,0 0-36-16,0 0-42 0,-20 4-34 0,13-2-793 15,-3 1 354-15,0-2 234 0</inkml:trace>
  <inkml:trace contextRef="#ctx0" brushRef="#br0" timeOffset="-188664.45">21458 10207 5 0,'0'0'-3'15</inkml:trace>
  <inkml:trace contextRef="#ctx0" brushRef="#br0" timeOffset="-187968.87">21418 11558 30 0,'-6'2'107'16,"6"-2"-7"-16,0 0-16 0,0 0 0 0,0 0-19 16,0 0 0-16,0 0-15 0,0 0 6 0,0 0-19 15,0 0-17-15,0 0-20 0,-4 2-37 0,4-2-184 16,0 0 73-16,-11-4 50 0</inkml:trace>
  <inkml:trace contextRef="#ctx0" brushRef="#br0" timeOffset="-187149.86">21506 10510 1 0,'0'0'38'15,"0"0"-2"-15,0 0-4 0,0 0-5 0,0 0-1 0,0 0 5 16,0 0 0-16,0 0-6 0,0 0-6 0,0 0 2 16,0 0-10-16,0 0 11 0,0 0-7 0,0 0 0 15,0 0-4-15,0 0 0 0,-11-7 1 0,11 7-2 16,0 0-7-16,-2-6 1 0,2 6 3 15,-2-4-8-15,2 4 1 0,-1-3-2 0,1 3-6 0,0 0-4 16,-4-4-2-16,4 4-11 0,0 0 12 0,0 0-1 16,-1-3 2-16,1 3 0 0,0 0 0 0,0 0-3 15,0 0-3-15,0 0-66 0,-5-2 28 0,5 2 18 16</inkml:trace>
  <inkml:trace contextRef="#ctx0" brushRef="#br0" timeOffset="-185922.84">21582 11643 40 0,'0'0'89'0,"0"0"-2"16,0 0-9-16,-6 1 5 0,6-1-4 0,0 0-6 15,0 0 0-15,0 0 5 0,0 0-12 0,0 0-4 16,0 0-2-16,0 0-11 0,0 0-6 0,0 0-13 15,0 0 2-15,0 0-12 0,0 0-11 0,0 0-21 16,-2-5-26-16,2 5-15 0,-1-4-36 0,1 4-198 16,-3-7 95-16,0 2 64 0</inkml:trace>
  <inkml:trace contextRef="#ctx0" brushRef="#br0" timeOffset="-184389.85">21615 10677 16 0,'0'0'85'0,"0"-3"-2"16,0 3-4-16,0-5-2 0,0 5-2 0,0 0-3 15,-2-4-7-15,2 4-3 0,0 0-6 0,-3-4-6 16,3 4-7-16,0 0-12 0,0 0 5 0,0 0-12 15,0 0-2-15,0 0 7 0,-2-1-5 0,2 1-4 16,0 0-6-16,0 0 0 0,0 0-1 0,0 0-10 16,0 0-2-16,0 0-12 0,0 0 2 0,7-5-9 15,-7 5-10-15,0 0-14 0,0 0-24 0,5 0-208 16,-5 0 92-16,4-3 60 0</inkml:trace>
  <inkml:trace contextRef="#ctx0" brushRef="#br0" timeOffset="-183506.51">21270 12034 40 0,'0'0'90'0,"0"0"6"0,0 0-10 16,0 0 1-16,0 0-8 0,0 0 1 0,0 0-8 16,0 0 10-16,0 0-4 0,0 0 0 0,0 0-3 0,0 0 3 15,0 0-3-15,0 0-9 0,0 0-1 16,0 0-11-16,0 0 12 0,0 0-11 0,0 0-2 16,-1 3-5-16,1-3-2 0,0 0-4 0,0 0 1 0,0 0-11 15,0 0 8-15,0 0-9 0,0 0 0 16,0 0-3-16,0 0-6 0,0 0 2 0,0 0-4 15,0 0 4-15,0 0-9 0,0 0 1 0,0 0-4 0,0 0 2 16,0 0-1-16,0 0 1 0,0 0-5 0,0 0-1 16,0 0-1-16,0 0-2 0,0 0 5 0,0 0-3 15,0 0-2-15,0 0 4 0,0 0 0 0,0 0-2 16,0 0-2-16,0 0 2 0,0 0-6 0,0 0 1 16,0 0 0-16,0 0-1 0,0 0 2 0,0 0 1 15,0 0 0-15,0 0-2 0,0 0-1 0,0 0 0 16,0 0 0-16,0 0-2 0,0 0 0 0,0 0-2 15,0 0-8-15,0 0 4 0,0 0-2 0,0 0-3 16,0 0-6-16,0 0-3 0,0 0-4 0,0 0-6 16,0 0-7-16,1-12-1 0,-1 12-6 0,0 0-7 15,0 0-12-15,-4-3-5 0,4 3-8 0,0 0-11 0,0 0-12 16,-1-4-17-16,1 4-301 0,-5-3 140 0,5 3 92 16</inkml:trace>
  <inkml:trace contextRef="#ctx0" brushRef="#br0" timeOffset="51830.07">29611 7663 163 0,'0'0'156'0,"3"-3"-19"0,-3 3-14 0,0 0-10 16,0 0-14-16,0 0-12 0,0 0-7 0,0 0-5 15,7 10-6-15,-5-8-1 0,0 3-10 0,0 3-14 16,1-3 2-16,-2 0-5 0,2 3-6 0,-1-3-1 16,1 2-2-16,-1 1 3 0,3-3 3 0,-3 2-4 0,0-1-1 15,3-1-3-15,-3-1 0 0,2 0 0 16,-1 0 8-16,1-1 6 0,-2-1 8 0,-2-2 7 15,7 2-3-15,-7-2-2 0,10-4 1 0,-2 1 5 0,3-5-2 16,6 0-1-16,11-7-6 0,2-4 6 0,0-3-4 16,13-10 3-16,1 1 1 0,2 2 5 0,1-4-5 15,-3 0 4-15,-1 7-3 0,2-4-6 0,-10 10 1 16,-2 1-8-16,-3 3-8 0,-3 1-1 0,-2-1-4 16,0 4-2-16,-6 6-2 0,-5-5-5 0,-1 6 0 15,-3 0-4-15,-1 0-3 0,0 1-1 0,-1 0-1 16,-2 2-2-16,1-1-3 0,-3 2 2 0,-2-3-3 15,4 2-4-15,-3 0-5 0,-3 2-21 0,5-2-26 16,-5 2-37-16,0 0-41 0,0 0-36 0,4 5-51 16,-5 1-636-16,-4 0 283 0,-1 2 188 0</inkml:trace>
  <inkml:trace contextRef="#ctx0" brushRef="#br0" timeOffset="52515.35">29103 9142 32 0,'3'-4'142'0,"-3"4"-10"0,0 0-9 0,9 0-11 0,-9 0-6 15,8 4-19-15,-3-3-2 0,1 1-7 0,-2 2-10 16,2 0-3-16,-1-2-2 0,1 7 1 0,0-4-9 15,-2 1-5-15,2 3-2 0,-1-1-4 0,0 3-2 16,-1-3 3-16,2 2 4 0,-2 1-8 0,1 1-4 16,1-3 1-16,1 3-10 0,-2-1 4 0,0-1-7 15,-1-1-2-15,0 0-4 0,3-1 0 0,-1 1 0 16,0-3-2-16,-1 3-1 0,1-2 3 0,0-2 5 0,-2 0-2 16,2 0-9-16,4-3 14 0,-2 1-6 0,1-2 22 15,4-1 0-15,0-1 9 0,7-6-10 16,0 1-1-16,7-8 4 0,1-3 0 0,3-2-3 15,0 0-1-15,-2-1 0 0,12-11 2 0,-13 9-2 0,3 0 4 16,-6 1 0-16,4 0-2 0,-3 1-4 0,-3 3-5 16,0 2-1-16,-5 4-6 0,-3 1-3 0,-4 3-5 15,0 1-1-15,-4 2-7 0,-1 3-22 0,-1-3-13 16,0 1-19-16,-1 1-14 0,-4 2-22 0,0 0-25 16,6 12-18-16,-6-4-52 0,-11 8-551 0,-4 3 241 15,-3 10 162-15</inkml:trace>
  <inkml:trace contextRef="#ctx0" brushRef="#br0" timeOffset="53363.06">29402 11412 107 0,'5'-5'167'0,"-1"-1"-14"15,-1 1-13-15,1 2-12 0,-2-1-10 0,2 0-16 16,-3 2-12-16,-1 2-9 0,4-3-5 0,-4 3-16 16,0 0 6-16,10 4-12 0,-6-2 3 0,-4 2-13 15,4 2 7-15,-3 0-14 0,3 0 11 0,0 4-1 16,1-1-1-16,-2 3 2 0,0 0-10 0,1-1 0 16,1 3-4-16,-1 2-8 0,3 0 3 0,-5-4 0 0,6-1-6 15,-6 1 8-15,5 0-2 0,-2-2 2 16,0 0-1-16,1-1-1 0,1 0-5 0,1-1 2 15,1-1-1-15,-2 0 0 0,2-1 0 0,1-2-5 0,4 0 11 16,-1-3 1-16,6 1-3 0,-1-5 0 0,5-2-5 16,4-1 2-16,1-5-5 0,4-2 4 0,0-4 3 15,0-2 1-15,10-6 4 0,-10 6 1 0,-1-2 5 16,-2 2 3-16,-2 0 8 0,1 0 2 0,-4 5 2 16,-3-3 4-16,-6 5 0 0,-1-1 2 0,0 2-1 15,-5 4-3-15,1-2-4 0,-4 3-1 0,1-1-4 16,-2 2-4-16,3 0-3 0,-6 0-5 0,2 2-4 15,0 0-1-15,0 2-4 0,-4 1-2 0,1-6-4 16,-1 6-6-16,4-2 0 0,-4 2-3 0,0-4-21 16,0 4-29-16,0 0-38 0,0 0-51 0,0 0-60 15,0 0-65-15,-14 7-695 0,4-2 316 0,-3 2 210 16</inkml:trace>
  <inkml:trace contextRef="#ctx0" brushRef="#br0" timeOffset="68911.16">12665 4183 18 0,'0'0'21'0,"0"0"-1"0,0 0-5 16,-2 2 1-16,2-2-1 0,0 0-2 0,0 0 2 16,0 0-5-16,0 0-4 0,0 0-6 15,0 0-6-15,-10-1-43 0,10 1 17 0,0 0 10 0</inkml:trace>
  <inkml:trace contextRef="#ctx0" brushRef="#br0" timeOffset="73171.06">11750 4608 25 0,'0'0'62'0,"0"0"-8"0,0 0 12 0,0 0-17 16,6-5-1-16,-4 3-3 0,-1-3-6 0,6 2-3 16,-3-1-7-16,-1-1 6 0,0 1-2 0,1-1 1 15,1 1-5-15,-1 0 0 0,-2-2 2 0,2 3 0 16,-1 1 1-16,0-1-7 0,0 0-5 0,-2 0-4 15,2-3 15-15,-2 0-16 0,1 0 3 0,0-2-6 16,1 0 2-16,-1-4 4 0,2 2-10 0,-4 2 3 16,1-2 0-16,2 3-2 0,-3 0 6 0,0 0-8 15,1 1 1-15,-1 0 0 0,0 0 1 0,0 1-8 16,0 0 6-16,0 2-9 0,0-1 10 0,0 4-8 16,0-6 11-16,0 6-13 0,0-4-6 0,0 4-4 15,1-2-10-15,-1 2-6 0,0 0-3 0,0 0-9 16,0 0-7-16,0 0-4 0,0 0-19 0,0 0-156 15,13 7 76-15,-10-5 50 0</inkml:trace>
  <inkml:trace contextRef="#ctx0" brushRef="#br0" timeOffset="74345">11860 4530 37 0,'0'0'97'0,"0"0"-12"0,0-2 2 15,0 2-1-15,0 0-8 0,4-7-2 0,-4 3-3 0,1 0-8 16,2-3-9-16,-2 2-2 0,3 0-6 0,-3-2-2 16,2 1-5-16,0-4-6 0,0 0 1 0,1 0-9 15,0-1-4-15,-3 1 1 0,0-1-1 0,2 1-6 16,-3-1 0-16,1 0-2 0,-1 1-1 15,0-1 8-15,-1 0-8 0,1 3 0 0,0-2 7 0,-3 4 0 16,2-2-4-16,0 1 5 0,-3 2-4 0,4 0 9 16,-4 0-2-16,3 1 2 0,-1 1 4 0,0-1-7 15,2 4 0-15,-1-3-5 0,1 3 3 16,-4-4-7-16,4 4-1 0,0 0-7 0,-2-3-6 0,2 3 6 16,0 0 0-16,0 0-4 0,-6 13 3 0,5-7-3 15,-1 4 3-15,0 2 3 0,0-1-5 0,-1 6 3 16,-1-1-2-16,4 0 1 0,-1 1-6 0,1-3 5 15,1 2-11-15,-1 0 9 0,4 1 2 0,-4 0-4 16,1-5 1-16,3 1-2 0,-2 0-2 0,0-1 2 16,-1 0-1-16,2-1 7 0,2 0-3 0,-4-2 0 15,3 2 0-15,0-6 0 0,1 1-2 0,1 1 0 16,-2-3-3-16,0-1 7 0,1 1-2 0,2-1 0 16,-1-3-3-16,2 1 3 0,-3-1 7 0,0 2-6 15,2-2 1-15,-1-3-1 0,-1 0 3 0,0 1 3 16,0-3-7-16,2-2 4 0,0-2-4 0,-2 1 0 15,2-1 6-15,-2 0-2 0,0 0-5 0,1-1-1 0,-2-1 8 16,0-2-4-16,0 4 0 0,0-3-1 16,-2-1-2-16,1-3-1 0,-1 4-2 0,1-4 4 15,-2 1-2-15,2-1-8 0,-3 4 11 0,1 1 2 16,0 0-5-16,-1-1 0 0,0 0 6 0,1 4-1 16,-1-1-2-16,2 0-4 0,-2 2 1 0,0 2-1 0,0 0 0 15,1 0 5-15,0 0-5 0,-1 3-1 16,0 2-6-16,0-7 2 0,0 7 6 0,0-4-6 15,0 4 0-15,3-4 8 0,-3 4-4 0,0 0-3 0,0 0 3 16,0-4-3-16,0 4-4 0,0 0 3 0,0 0-1 16,0 0 6-16,0 0-3 0,0 0 3 15,0 0-2-15,0 0-7 0,0 12 13 0,0-8-5 0,0 3 0 16,-1 3-2-16,-1 7 11 0,1-5-16 0,0 7 4 16,-2 8 1-16,2-3 4 0,0 4-5 0,1-1-2 15,0 3 6-15,1-6 2 0,3 5-6 16,0-5 4-16,-1 1 8 0,0-8-8 0,2 0 2 15,-1-1 3-15,2-6-4 0,-1 2-1 0,1 0 1 0,-1-4 4 16,1 1-2-16,1-1 2 0,0-2 1 0,-1-2-4 16,2-1 2-16,0-2 3 0,2-1-4 0,-1-4 4 15,0 0-5-15,4-5-2 0,-3-7 9 0,4 1-7 16,-3-9 1-16,0-5 1 0,-1-2-2 0,0 1 6 16,-5-4-4-16,2-3-1 0,-1-9 2 0,-3 11-2 15,0-11-5-15,-1-3-2 0,-2 15 4 0,1-11-5 16,-2 12 4-16,-3-1 1 0,0 1 0 0,-1 4 6 15,0 0 0-15,0 4 14 0,0 7 3 0,-1 1 5 16,1 0 5-16,-1 5-2 0,2 2-3 0,0 0 6 16,0 3-4-16,2 2-1 0,1-1-8 0,-2 1-6 15,2 3-3-15,1 2 0 0,0 0 0 0,0 0-4 16,0 0 3-16,2 14-1 0,2-3 3 0,0 6-8 16,4 11 0-16,2-2 2 0,-1 4-2 15,-1 1-1-15,3 0-5 0,-2 2 4 0,1 1 2 0,2-1-2 16,-1-3 3-16,2 1-1 0,1-5-3 0,0 7 0 15,0-4-16-15,0-3-2 0,4-3-5 0,0-2-24 16,-1 0-19-16,-1 0-22 0,-2-8-20 0,0 0-17 16,-1-7-19-16,-3 2-394 0,-1-4 178 0,0-3 120 15</inkml:trace>
  <inkml:trace contextRef="#ctx0" brushRef="#br0" timeOffset="74506.25">12269 4277 133 0,'-7'-4'153'16,"1"2"-14"-16,1-2-15 0,0 0-11 0,4 2-19 16,1 2-3-16,1-6-17 0,7 3-1 0,1-1-12 15,6-3-1-15,4 0-6 0,12-6-8 0,-3 1-7 16,7-2-22-16,-1 1-24 0,17-6-25 0,-1 2-54 16,-17 5-296-16,3-1 126 0,-1-3 86 0</inkml:trace>
  <inkml:trace contextRef="#ctx0" brushRef="#br0" timeOffset="76712.45">14563 3528 50 0,'-9'-2'109'0,"0"-4"-10"0,3 0-19 16,-2 4 3-16,-2-3-12 0,2 3-9 0,-1-1 8 15,-1-1-4-15,1 1-6 0,1 0-6 0,-1 0-10 0,-1-1 1 16,2 3-7-16,-2-1-1 0,0 0 3 0,-1-3 0 15,-1 1-4-15,-2 0-5 0,1 2-3 16,-1-3-5-16,-1 1 2 0,-3 0-6 0,5 1-2 16,-6 1-2-16,6 1 3 0,-2-3-12 0,2 1 10 0,-5 3-6 15,5-1 3-15,1 0-7 0,-1 1 0 16,-1 0-3-16,1 2 6 0,-1-2-7 0,0 3 0 16,1-2 2-16,-1 1-1 0,-4 1-3 0,4 1-5 15,0-1 3-15,-2 2 6 0,3 0-6 0,-3 1 5 16,4-1 0-16,-4 2-19 0,2 1 28 0,-2 1-12 15,-1 1 0-15,-1 0-2 0,0 0-2 0,3 3 7 16,-3-2-5-16,-4 5 3 0,4-4 5 0,0 6-5 0,-3-3-4 16,6 0 4-16,-1-2-4 0,1 1 9 15,1 0-10-15,-2-1 4 0,4 2-3 0,-5-1 11 0,8 3-8 16,-4-5 1-16,-1 2 3 0,5 3-2 0,-5-2-4 16,1-3 5-16,3 5-2 0,-4-2-4 15,3-1 8-15,0 3-6 0,-1 3 0 0,1-3 4 16,-1 0 0-16,1 1-5 0,0 3 4 0,-4 0 5 0,2 1 0 15,3-5-8-15,-2 1 2 0,3 0-4 16,-1 1 3-16,2-2-3 0,2-2 9 0,-2 3-6 0,-1-5-1 16,3 3 2-16,-2 0 1 0,3 0-5 15,-4 1-1-15,5-2 1 0,3-3 2 0,-3 0 8 0,-1 5-1 16,2-1 1-16,0-5-7 0,1 3 0 0,0 1 5 16,0 2-7-16,1 0 5 0,1-3 2 0,-3 2-3 15,3 0-1-15,0-1-5 0,3 2 4 0,-2-5 1 16,1 3 4-16,-2 2-8 0,2-1 4 0,2 2 9 15,-4-6-8-15,4 5 4 0,1-1 0 0,-1-2-1 16,0 3 0-16,0-7-3 0,-1 2-1 0,0 0 7 16,2 0 0-16,-4 0-4 0,6 4 2 0,-3-4 1 15,1-2 2-15,1 0-1 0,-2 0-1 0,1 2 8 16,4 0-14-16,-2-1-1 0,0-3 3 0,1 2 0 16,2 2-2-16,-2-1 3 0,-2-2 5 0,4 4-4 15,-1-3-1-15,1-2-13 0,-1 2 14 0,3 4-2 16,-3-8-5-16,4 8 14 0,-4-5-8 0,5 0 0 15,-2 2 3-15,2-2-3 0,-1 1-1 0,0-2-2 16,-3-1 4-16,2 1 0 0,3 1 4 0,-3-1-13 16,2 0 10-16,0 0-6 0,2 2 10 0,-5-3-9 15,5 0 3-15,-4 0-2 0,3-3 4 0,-2 2-1 16,3 0-2-16,-2-3 0 0,3 5 0 0,-3-6 5 16,-2 1-1-16,2 1 3 0,-3 1-5 0,3-2-3 15,-1-1 4-15,-1 3-3 0,1-3-3 0,-1 1 9 16,1-1-5-16,-2 1 0 0,0 0-4 0,1 1 3 15,-1-2 2-15,0 1 4 0,3-1-2 0,-1 1-2 16,1-1 0-16,-4 1-1 0,4-1-6 0,-1-1 4 0,0 0 5 16,1 3-5-16,4-3 0 0,-2 5-1 15,3-4 6-15,-2 1-4 0,2-2 2 0,-1 2-1 16,5-1 1-16,-1 1 3 0,-2 0-14 0,2-2 14 16,5 2 1-16,1-1 2 0,4 1-11 0,-3-2 5 15,-1-1 5-15,-1 5 0 0,3-3-11 0,-2-1 10 16,-1-1 1-16,1-1 1 0,-6 1-3 0,-1 0-3 15,6-4 0-15,2 2-5 0,-7 2 4 0,6-2 0 16,0 1 6-16,-2-1-3 0,2 0-2 0,0-1 4 16,0-1-13-16,-5 0 6 0,4 0 7 0,1 0-8 0,3 1 2 15,-4-2-6-15,1 0 6 0,-1 3-3 16,2-1 2-16,-1-1-4 0,4-1 5 0,-1 2-2 16,0-1 0-16,-3 1 5 0,2 1-1 0,2-2 1 15,-5 0-3-15,1 2 0 0,3-1 1 0,-1 1-5 0,0-5 6 16,1 4 2-16,-3-1-5 0,1 1 3 0,0-4-2 15,2 4-3-15,-2-2 0 0,1-4 3 0,-1 4-3 16,1 1 1-16,0-4 4 0,1 3-5 16,-3-3-1-16,0 2 5 0,3 0-2 0,-4-3 1 15,-1 2-3-15,5 2 3 0,-2-2 0 0,2 0 0 0,0 2-2 16,-1-2-4-16,-1 2 3 0,-1-3 1 0,0 1 4 16,0 0-2-16,0 1-5 0,0-1 1 15,-1-1 1-15,2 0-1 0,0-1 3 0,-1 1-2 16,-2 1 1-16,1-3 1 0,1 0 2 0,2 1-1 0,-3 1-2 15,1-1-3-15,-1-1 4 0,-1 0 1 0,-4 2-3 16,2-3-3-16,2 1 6 0,2-1-3 0,2-1 0 16,-5 4-3-16,1-2 3 0,0-4 6 15,-1 4-9-15,-6 1-3 0,9-4 4 0,-4 1 0 0,3 1 3 16,-1-1 1-16,-1-2-9 0,-7 5 13 0,9-3-7 16,-3 0 2-16,-7 2-5 0,3 2 6 0,7-5-5 15,-4-2 5-15,-5 6-2 0,1 1 0 0,-1-4-3 16,-1 2 6-16,2 1-3 0,-4-1-2 15,-1 0 5-15,-1-1-6 0,-3 0 2 0,3-1 4 0,0 0-3 16,-3 0 0-16,-1-5 4 0,-4 8 1 0,0-7-7 16,4 0 10-16,-8-1-4 0,3 0 1 0,-1 0-2 15,-3-1 1-15,-3-1-7 0,-1-5 2 0,3 3 8 16,-5 2-1-16,-2-6-3 0,-5 0 4 0,2 2-2 16,-2-1-3-16,-1 0 6 0,-4-1-6 0,-2 1 2 15,2 0-4-15,-4-1 2 0,2 1 0 0,-1-1 3 16,-6 0-3-16,3 3 2 0,-3-4 3 0,0 2 0 15,-1 3-1-15,-2 0-7 0,-1 1 5 0,-1 1-2 16,-1 0 2-16,-2 1 2 0,3 1-2 0,-4 1 2 16,0 3-3-16,-12-6 5 0,15 7-5 0,-8 3 1 15,-6-4 10-15,10 4-6 0,-1-1-5 0,-10-1 4 16,11 3-2-16,-13-4-5 0,11 7 3 0,0-4-1 16,2 3 4-16,-14-6-3 0,14 7-2 0,0-2 6 15,1 1-1-15,-1 2-1 0,0 0-1 0,5-2 3 16,-5 2 1-16,1 3 0 0,2-3-6 0,-3 2 2 15,1-1-2-15,0 1 18 0,0 0-4 0,2 1-3 16,-1 1 1-16,1 0-2 0,-3 0-4 0,1 0 0 16,4 2-1-16,-4 0-4 0,2 2 1 0,-2-2 0 15,-1 2 2-15,1 1-4 0,-1 0 1 0,3 1 1 16,-5 1 3-16,1 2-4 0,1-1-3 0,1 2 1 16,-1 0 1-16,0 1-3 0,0 3 5 0,-10 1-2 15,11 0-2-15,-4-2 1 0,5-2 1 0,-1 3-4 16,3-1 5-16,1-1-3 0,2 0-2 0,0 0 3 15,4 2-1-15,0-1-7 0,2-1-8 0,9 0-15 16,-2 0-25-16,3-4-35 0,0 2-33 0,4-2-37 16,-3 5-479-16,2-1 213 0,2-3 142 0</inkml:trace>
  <inkml:trace contextRef="#ctx0" brushRef="#br0" timeOffset="78250.45">7031 7553 123 0,'-6'-8'138'16,"1"2"-6"-16,0 0-7 0,1 0-19 0,-1 0-8 15,2 4-2-15,-1-4-5 0,-1 3-12 0,4 0-11 16,-1-1-4-16,-1 3-12 0,3 1-6 0,-3-5-20 16,3 5-7-16,-2-2-10 0,2 2-7 0,0 0-15 0,0 0-18 15,0 0-12-15,-4 12-23 0,4-8-13 0,-1 4-269 16,-3 0 116-16,0 4 78 0</inkml:trace>
  <inkml:trace contextRef="#ctx0" brushRef="#br0" timeOffset="78373.89">6941 8053 53 0,'2'8'54'16,"5"2"-28"-16,-2-3-36 0,-1-1-31 0,2 0 13 16,-1-1 10-16</inkml:trace>
  <inkml:trace contextRef="#ctx0" brushRef="#br0" timeOffset="78535.08">7208 8647 73 0,'3'11'211'16,"0"5"-33"-16,1 2-32 0,0 1-41 0,0 5-25 15,0-6-55-15,1 2-27 0,-1 1-28 0,2-4-34 16,-1 3-178-16,1-6 82 0,-1 1 52 0</inkml:trace>
  <inkml:trace contextRef="#ctx0" brushRef="#br0" timeOffset="78794.77">7284 9240 111 0,'-6'25'150'0,"2"-5"-12"0,2 5-12 16,-5 3-10-16,2-3-14 0,1 0-9 0,2 1-13 0,2 3-3 15,1-3-12-15,0-2-9 0,4 1-18 16,1-5-17-16,2 3-20 0,1 1-9 0,0-7-15 15,4 0-8-15,-3 0 0 0,3 3-1 0,5 0 1 16,-8-3 4-16,3 0 5 0,-4 1 3 0,0 1 1 0,0 0 8 16,-1 6 0-16,-3-1 7 0,-1 1 9 0,-2 1 2 15,-1 2 8-15,2 2-7 0,-3 2 4 16,-3-3 1-16,1 4 4 0,1-1-1 0,-3 4-1 16,1-5-4-16,3 2-3 0,-2-2-7 0,2 2-11 0,0-3-19 15,2 1-24-15,-1-2-268 0,2-5 106 0,3-3 72 16</inkml:trace>
  <inkml:trace contextRef="#ctx0" brushRef="#br0" timeOffset="78914.48">7551 11089 49 0,'3'28'81'15,"1"-1"-12"-15,-2 1-20 0,5 0-22 0,-2-2-18 16,1 1-31-16,1-3-66 0,-1 0 30 0,-2 4 18 15</inkml:trace>
  <inkml:trace contextRef="#ctx0" brushRef="#br0" timeOffset="79020.23">7610 12013 23 0,'1'33'57'0,"2"-5"-27"0,0 1-39 15,0-2-26-15,3 3 13 0,-1-3 6 0</inkml:trace>
  <inkml:trace contextRef="#ctx0" brushRef="#br0" timeOffset="81264.61">8436 5445 59 0,'-3'-4'115'16,"3"4"-5"-16,-5-3 1 0,2-1 0 0,3 4-12 16,-2-4-10-16,2 4-7 0,-4-4-8 0,4 4-11 15,0 0-9-15,0 0-5 0,0 0-6 0,0 0-8 16,0 0 1-16,0 0-6 0,0 0 5 0,0 0-9 16,0 0-5-16,-1 15 1 0,2-9-5 0,3 5 2 15,-4 1-5-15,0 4 8 0,0 1-6 0,0 3 1 16,2 5 3-16,1 1-8 0,-3 4 0 0,-3 0 2 15,1 0 2-15,1 1-6 0,1 0 1 0,-4 2-2 16,4 2 0-16,-4-4 4 0,4 1-4 0,0 2 1 0,0 1-1 16,0-1-4-16,0 10 1 0,0 5 1 0,0-16 2 15,0 3 3-15,1-1-5 0,2 0 0 0,-3 0-5 16,4 1 9-16,-4-2-8 0,1 0 8 0,1 0-1 16,2-4-3-16,0 3 0 0,0-2-1 0,-4 0-3 15,8-1 3-15,-3-1 0 0,1 2 4 0,-1 0-4 16,2-2-1-16,-2-2 2 0,0 2-2 0,4 0 0 15,-3 0 1-15,2 3-4 0,-3-1 4 0,-1-2-1 16,2-1 2-16,2 0 0 0,-3 2-5 0,1-1 2 16,-2-3 5-16,4 2-3 0,-3-1-7 0,0 2 8 15,0 0 5-15,0 0-5 0,-1 1 0 0,4-2 0 16,-2 4 0-16,1-2-3 0,-1 0 6 0,-1-1-5 16,1 2 4-16,2 1-2 0,0-1-1 0,-3 0-3 15,4 0 1-15,-4 1-1 0,0 0-1 0,3 3 0 16,-3-2 4-16,1 2-7 0,1-2 7 0,-2 1-2 15,0 0 4-15,-2-1-4 0,-1-2 1 0,2 0-2 16,3 0 2-16,-4 2-4 0,3-1-1 0,-3-2 5 16,2 0 0-16,-1 1 0 0,0 2-8 0,2-2 6 15,-2-1 2-15,0 2 3 0,0 2-1 0,1 0-5 16,-1 0 4-16,0-1 0 0,0 0-1 0,0 5-3 0,0-6 0 16,-2 4-1-16,1-3 3 0,1 1-4 0,-1 0-2 15,-2 1 8-15,0 0 2 0,-1 0 0 16,0 2 6-16,3-1-4 0,-4-2-2 0,3 0 2 0,1 2-1 15,-3-2-2-15,0 0 0 0,0-1 1 0,1 0-2 16,1 0 1-16,0 0 0 0,-2 0-1 16,-2 0-1-16,2 1-5 0,-2 12 8 0,2-10 1 15,0-1-3-15,-4 0 5 0,3 14-3 0,0-13 2 0,-1 10-11 16,1-11 10-16,-3 12-1 0,4-10-2 0,-2 8 5 16,2-8-11-16,-2-1 5 0,0 0 2 0,1-1-3 15,-1 12 2-15,1-11 0 0,0-1-3 0,-2 11 5 16,3 1-5-16,1 2 2 0,-1-3 0 0,2 0-1 15,-2-9-10-15,1 12 14 0,-1-3-5 0,0-1-3 16,0-9 3-16,0 0-6 0,-1 13 7 0,1-15 2 16,0 14-7-16,0-12 4 0,-2 1 0 0,2 9-3 15,0 0 1-15,0-10 3 0,3 11-4 0,0-14 3 16,-3 15-2-16,0-14 2 0,0 1-4 0,0 11-8 0,0-11 7 16,1 13 6-16,-1-14-2 0,2 13-2 0,-2 0 3 15,2-12-5-15,-4 0 2 0,2 13 3 16,-1-12-3-16,2 11 1 0,-2-1 0 0,0 1 1 15,-2 1 5-15,2-1 1 0,0 3-12 0,-1-1 11 0,4 2 0 16,-2-1-2-16,0-2 1 0,1-3 3 0,-2 1-6 16,2 1 2-16,-1-13-1 0,-1 0-1 15,-2 2 3-15,2 14 2 0,-2-6 9 0,0-7 0 0,-3 7-5 16,3 3 6-16,-1 4-1 0,-1-3 6 0,-1-1-3 16,-1 2 0-16,4-3 0 0,-1 5-2 0,1-1-4 15,-1-4-3-15,0 2 0 0,0 1 1 0,-1 1-3 16,-1-3 0-16,2-11-1 0,0 15 0 0,4-3-1 15,-5 2 0-15,2 4 1 0,-2-3 0 0,1 1-2 16,-1 0 8-16,4 0-5 0,-3 3 0 0,0 0 0 16,3 2-2-16,-2-3 2 0,2 0-1 0,-3 1-2 15,3 0 1-15,-3 0-3 0,-1-2 4 0,0 2-3 16,5 3 4-16,-4-2-4 0,0-1-1 0,-1 2 4 16,3 0 2-16,-1-1-3 0,-1 0-2 0,-5 1 3 15,8-1-3-15,-5-2 7 0,3 4-3 0,0-2-2 16,2 4 0-16,1-5-2 0,-2 2 5 0,-2-2 1 15,0 2-5-15,2-1-4 0,-1 2 6 0,-1 0-4 16,3 0 1-16,-3-3 1 0,-1 0-6 0,2 1 3 16,1-1 2-16,2 2-2 0,-3 2 4 0,-2-1-3 15,4 3 0-15,-2 20 2 0,1-24-4 0,0 1 3 0,2 0-1 16,-1-1-1-16,2 1-1 0,-1-2 0 16,2-2-4-16,3-1 2 0,-4 0 3 0,5 1-5 15,-2-4 4-15,0 1 17 0,0-3-5 0,2 1-2 0,0-1-3 16,0 1 3-16,1 1-27 0,0-17 6 0,-1 17 1 15,4 0 0-15,2-4-1 0,-6 0 2 16,1-9-2-16,4 6 7 0,-6-8-1 0,3 10-2 0,0-9 2 16,1-4 0-16,-3 2 3 0,2 0-2 15,1 0 6-15,0-1-7 0,-4 1 4 0,2-2 0 0,-3 1 1 16,5-3 1-16,-2-4 27 0,-4 5-4 0,3-3 3 16,0-1-10-16,0 1 6 0,-2-11-5 15,1 6 6-15,0-3-7 0,-1 0 3 0,3 4 0 16,-2-6-1-16,-2 0-2 0,1 1 1 0,0-1-2 15,0 1 1-15,1-2-2 0,-1 0-1 0,-1-2-1 0,0 1-4 16,-4-1 4-16,4-3-10 0,-1-2 5 0,2-1-3 16,-4 1 1-16,3-1 2 0,-1-1-8 0,-2-6 3 15,1 3 6-15,2 1-2 0,-3-2-1 16,0-2-5-16,0-2-5 0,1 4-15 0,-1-4-24 16,0 0-52-16,0 0-103 0,-18-6-820 0,6-7 338 15,-10-8 226-15</inkml:trace>
  <inkml:trace contextRef="#ctx0" brushRef="#br0" timeOffset="86643.38">12774 5092 2 0,'0'0'55'0,"1"-5"-3"0,-1 5-7 16,0 0-2-16,0-4-9 0,0 4-9 0,0 0-28 0,0-4-82 15,0 4 29-15,0 0 18 0</inkml:trace>
  <inkml:trace contextRef="#ctx0" brushRef="#br0" timeOffset="92913.13">9739 12395 9 0,'0'-3'67'0,"0"-3"-2"0,0 3-7 0,0-2-3 16,0 0-2-16,0 5-6 0,0-9-3 0,0 6 2 15,-1-2 13-15,1 5-4 0,-3-5-9 0,2 0-5 16,-2 1-2-16,2-1 0 0,-4 0-9 0,4-1-4 15,-3 2 4-15,0 2 2 0,0-3-1 0,-1 0-12 0,0 0 3 16,0 3-1-16,-1-4 2 0,3 2-9 16,-5 2 5-16,3-2-5 0,-1 3 0 0,-2-3-2 0,2 1 3 15,-2 0-2-15,0 2-4 0,0-2-10 0,0 1 2 16,-1 1 7-16,-1-2-3 0,2 1 0 16,-2 0 0-16,0 0-3 0,-2 0 9 0,-1 1-6 15,-1 1-3-15,1 0-1 0,1 0-5 0,-5 1 3 0,1-1 2 16,-3 1 1-16,0 0-2 0,0 3-1 0,3-2 3 15,-3 2-4-15,-1-2 3 0,0 2 2 0,-2 1 2 16,7 0-5-16,-6-2 0 0,4 1-2 0,-3-1 2 16,2 2 5-16,4-3 2 0,-4 3-11 0,2 0 4 15,-1 3-3-15,-1-4 4 0,6-2-1 0,-6 8 1 16,1-5-2-16,-2 1 0 0,2 2 4 0,-1 0-6 16,3-1 0-16,-3 2 3 0,-1-1-2 0,1 2 6 15,-1-3-3-15,2 3-6 0,-2 1 2 0,0-3-2 16,1 4 7-16,-5 0 0 0,5 1-4 15,-5 1-1-15,5-3 2 0,-3 6 0 0,-1-3 2 0,4-3-8 16,-2 6 4-16,5-2 2 0,-1-1 1 0,-2 5 0 16,-1 0-2-16,6-4-2 0,-4 2 3 0,2 1 6 15,1-1-5-15,1-2 0 0,-5 7 1 0,0-2-3 16,2 1 2-16,0 1-5 0,1-2 3 0,1 1-1 16,0 1 3-16,1 0-1 0,2 0 1 0,-1 2 0 15,2-1-1-15,0 5-3 0,2-1 5 0,-1 4 3 16,-1-2 7-16,-1 5-2 0,1 1-7 0,-3-3 2 15,-2 14 4-15,2 0-2 0,1 0-3 0,3-11-2 0,-5 10 2 16,5-10 2-16,2 0 0 0,0 11-2 0,3-10 2 16,-2 8-3-16,2-8 5 0,0-2-2 0,-1 1 0 15,1 10 2-15,-1-7-1 0,4-5-1 16,-2 0-5-16,3-1 11 0,0 1-6 0,0-2 1 0,3 1 1 16,-2-3 1-16,-1 0-1 0,5 0 1 0,0-2-4 15,-1 0 2-15,1 0 5 0,3 0-5 0,-3-1 2 16,4-2 6-16,-1 0-4 0,-3-4-1 0,2 5 1 15,2-3-4-15,-2-2 2 0,3 2 0 0,-4-4 5 16,2 2 6-16,-2-1-6 0,7 5 1 16,-8-6 9-16,3 7-4 0,-3-8-2 0,1 2-2 0,2 6-4 15,2-7 3-15,-1 7 0 0,-1 0-1 0,-1-7 1 16,1 1-2-16,1 5 0 0,-1-9-1 0,-2 5-1 16,2-1 0-16,-3 0-7 0,7 3 6 0,-2 4-2 15,1-2 1-15,-3-1-1 0,6-1 2 0,-6-4-1 16,1 0-3-16,1 0 2 0,-1 0-5 0,0-2 3 15,1 1-7-15,-1-1 7 0,1 0 4 0,0-2-9 16,-1 1 7-16,0 1-5 0,4-4 5 0,-3 1-5 16,-1 2-1-16,4-3 0 0,-3 3 4 0,3-4 1 15,0 0-4-15,-1 0 2 0,1-1-1 0,0 2-2 16,2-3-3-16,-4-1 0 0,-1-1 11 0,1 3-10 16,3-3 3-16,-3 1-1 0,0-1 4 0,2-2 0 15,-3 2-6-15,0 0 4 0,2 1-7 0,-1-2 4 16,2 0 8-16,4 0-6 0,-7 0 3 0,1-1-6 15,3 1 3-15,-3-2 0 0,1 3-1 0,0-2 6 16,-2-1-6-16,3 1 2 0,-3-1-5 0,-1-1 5 16,5 0-1-16,-4-1 3 0,3 0-4 0,0 1 2 15,-4 0-3-15,5-2 3 0,-4 2 5 0,4-3-2 16,4 1-6-16,-3-2 4 0,2 2 2 0,2 1 1 16,-1-4-3-16,0 1 1 0,-4 1 0 0,5-3-5 15,0 2 3-15,-2 1-2 0,2 0 0 0,-2-2 4 16,-3 2 3-16,0-1-6 0,0 0 6 0,3 1-3 15,0-3 2-15,-4 3-1 0,3 1-5 0,-4-2 1 16,6 2 7-16,-1-1-3 0,2-2 8 0,0 2-2 16,-1-2 2-16,1 2 2 0,-1-3-4 0,1 3-1 15,0-3 3-15,-1-2 1 0,2 1 0 0,1-1-4 0,-1-2 2 16,1 2-2-16,1 0-1 0,2-2-2 16,-3-1-1-16,-2-1-1 0,1 4 0 0,-1-2 2 15,3-1 6-15,-2 2-7 0,1-3-1 0,3-2 1 16,-2 3-3-16,5-2-1 0,-8 3-4 0,0-2 12 0,0 1-10 15,4-3 3-15,-6 3 2 0,0 2 0 16,-1-5-1-16,3 2-3 0,-5 1 1 0,4-2 0 16,-1-2-3-16,-2-1 6 0,7-4 0 0,-7 3-2 15,-1 0-2-15,5-5 1 0,1 0 2 0,-2-2-2 0,-1 1 0 16,0 2 0-16,2-5 1 0,-1 4 2 0,-8 1-2 16,3 4 2-16,5-9-5 0,-9 6 5 0,1 2-5 15,2-3 4-15,-3 1-2 0,-2 0 2 16,1 0-1-16,1-7 0 0,-4 5 3 0,-1-1-2 15,0-8 0-15,2 2-4 0,-5-2 3 0,1-1-4 0,-1 0 5 16,-1 0-2-16,-1 1 1 0,-1 0 0 0,1-1-1 16,-2 0 0-16,-2-2-1 0,3 2-1 15,-5-3-2-15,0 1 3 0,-1-3-2 0,-2 0 1 0,2 0 0 16,-3-10 1-16,-2-2-1 0,0 1 0 0,3 11-1 16,1-12-3-16,1 12 4 0,-2-12-1 0,3 12 0 15,0 1 2-15,-1-1-1 0,-1-12-4 0,3 14 5 16,0-1-5-16,-1-2 3 0,1-1-2 0,3 2 1 15,-3-1 1-15,-2-12 0 0,2 13-2 16,1 0 0-16,0 0 1 0,-3 0 3 0,2 1-1 0,-1 0-5 16,1 0 5-16,-3 0 1 0,3 1-3 0,-3 1-3 15,2-1 2-15,-3 3-1 0,5 0 3 0,-3 2-10 16,2-1 11-16,-2 3 2 0,-1-1-3 0,3 0-2 16,-6-1 2-16,2 3-3 0,1 8 3 15,-3-8 0-15,1 3 1 0,-2-6-5 0,1 5 5 16,1 6-3-16,1 1 0 0,-1 1 1 0,-1 1 5 0,0-1 1 15,2 4 1-15,-5-2-4 0,1 5 2 0,0-4-4 16,-1 6 2-16,-1-6 3 0,1 6-6 0,-3-2-1 16,1 0 6-16,1 0-3 0,-3 3 3 0,2-2-1 15,0 1-5-15,0 1 1 0,1 3 2 0,-3-2-5 16,1 2 2-16,-1 1 5 0,0 1-4 0,0 0 2 16,-2 1-1-16,1 1-4 0,-1 1 0 0,0 3-2 15,0-3 1-15,-7 5 2 0,4 1 0 0,-2-1 0 16,-2 3 2-16,1 3-1 0,0-1-2 0,2-2 0 15,-4 5-1-15,3-3 4 0,0-1-3 0,2 0 0 16,-2-1 4-16,4 2 1 0,6-2 0 0,-3-3-1 16,0 0 4-16,2 2-2 0,2-4-3 0,3 3 2 15,2-6 2-15,0 1-3 0,1 3 0 0,5-7 1 16,-1 3 3-16,1-2-3 0,-1 0 0 0,3 0-2 16,2-2-2-16,-7 2-10 0,7-2-19 0,0 0-16 15,0 0-39-15,0 0-11 0,0 0-24 0,-6 4-41 16,6-4-402-16,0 0 187 0,0 7 126 0</inkml:trace>
  <inkml:trace contextRef="#ctx0" brushRef="#br0" timeOffset="98202.08">21954 8799 24 0,'-4'-2'54'0,"4"2"1"0,-2-3-8 0,2 3 2 16,-3-3 3-16,3 3-1 0,0 0-3 0,-4-2-2 15,4 2-5-15,-4-3 0 0,4 3-11 0,0 0 0 16,-6-4-7-16,6 4 4 0,-5-1-7 0,5 1 2 16,-5-3-7-16,5 3 5 0,-7-2 5 0,2 1-2 15,5 1-3-15,-10-3-4 0,5 3 9 0,-2-2-14 16,7 2 9-16,-10-2 3 0,5 2-4 0,-4-3-5 15,4 2 8-15,-3-2-12 0,3 1-4 16,-5-1 2-16,4 3 4 0,-1-5 4 0,0 3 3 0,-2 0 0 16,0-2 2-16,1 2 4 0,0 1-6 0,0-1 2 15,-2-2-4-15,1 1 3 0,-2-1-15 0,2 2 5 16,0 1 9-16,-1-1-5 0,0 1-2 0,-2 0 0 16,-2 1-6-16,1 0 0 0,-1 0 3 0,-4-1-4 15,3 1-2-15,-2 0 4 0,0 1 0 0,-4 0 2 16,5 2-9-16,-2-3 1 0,0 0 1 0,-3 2 3 15,2 1-4-15,1-1 0 0,-1 1 0 0,1 1 5 16,-2-2-4-16,-1 1-10 0,2 2 10 0,0-2 7 0,-1 2-9 16,3-2 4-16,-5 2-9 0,3-1 2 0,1-2 11 15,-1 3-8-15,-1-2 2 0,4 4-4 0,-3-5 4 16,2 5-2-16,-2-2 1 0,1 2-1 0,0 1 10 16,1-3-10-16,0 4 6 0,-1-2-9 15,0 1 6-15,0 2-3 0,2-3 8 0,-1 5-3 0,-8 2-1 16,7-4-7-16,-4 5 8 0,-1 0-3 15,0-1 1-15,-4 3-1 0,4-1 8 0,-3 4-6 0,2-1-7 16,1 0 8-16,-2 4 0 0,3-1 1 0,0 1-1 16,-1 3-4-16,3 1-2 0,-3-3 8 15,0 3-1-15,-3-2-5 0,2 1-8 0,1 2 12 0,1 0 4 16,-1 0 5-16,-1-1-3 0,1 1 0 0,0-1 1 16,1 2-2-16,-1-2-8 0,1 1 2 0,-1 0 2 15,2 0 0-15,1-2-3 0,1 3 4 0,-1-3 0 16,1 1-1-16,0-1-2 0,-2 1 3 0,7 0-5 15,-5-3 5-15,4 3-3 0,-2-3 5 0,4 3-1 16,-3-3 3-16,3 4 0 0,-1-3-7 0,2 4 4 0,2-3-2 16,-1 1 5-16,-1-1-7 0,3 1 6 0,2 0-7 15,-2 1 3-15,-2-2-4 0,1 2 4 0,5-1 5 16,-3 1-10-16,2 0 3 0,-3 3 0 0,1-2 4 16,-1 0 1-16,4 0-3 0,-5 0-1 0,4-1 0 15,-1 0 0-15,0 1 2 0,0 1 1 0,1-2-1 16,-1-1-1-16,1-1-2 0,1-1-4 0,-1 0 7 15,2 0-9-15,3-5 8 0,-2-1 3 0,2 5-9 16,-1-4 1-16,1-3 2 0,1 1 1 0,0 2-1 16,1-1 0-16,-1 1 1 0,2-1-3 0,-1 2 5 15,2-4-2-15,-2 3 0 0,3 0-2 0,-4-3 1 16,3 1 1-16,-1 0-10 0,1 1 12 0,-1-2-3 16,2-1 3-16,-2 0-1 0,1 1 0 0,-1-5 1 15,2 4-8-15,1-1 4 0,0-3 1 0,-2 4-2 0,-1-3 1 16,2-2-2-16,1 6 5 0,1-1-4 15,-3-2 3-15,4-1-6 0,-1 3 7 0,-1-2-5 16,0-1 1-16,3 2 5 0,1-1-1 0,-3-2-2 16,2 1-2-16,-3-2-4 0,5 1 2 0,1 0 1 15,-1 2-2-15,1-3 8 0,-2-2-1 0,-1 1-5 0,3 0 8 16,-2 1-5-16,2 0-2 0,3 0 3 16,-3 2-3-16,-1-5 2 0,0 0-1 0,2 1 0 0,-1-2 5 15,-2 2-7-15,7 0 0 0,-5-1 5 0,2 1-5 16,1 3 1-16,0-2 2 0,0-1 1 0,-1 1-2 15,1 0-4-15,1 2 3 0,0-2 2 16,0 1-3-16,2 0-3 0,2-1 2 0,4 4 3 0,-4-3 2 16,5 1 0-16,-5-2-3 0,-3 2 0 0,1-2 0 15,0 0 2-15,-2-2-6 0,1 2 5 16,-2 1 1-16,-1-4-3 0,1 3-7 0,0 0 8 0,-3-3 2 16,-1 1-3-16,-1 0 1 0,4 0 6 0,-4-1-4 15,1 2 1-15,3-1-4 0,-4 0 0 0,8 2 1 16,-7-3 0-16,1-1-4 0,1 2 5 0,2 0-4 15,-1-2 3-15,1 2 1 0,-2-1-2 0,1-2-1 16,0 3 2-16,1-4 2 0,0 2-1 0,0 0 0 16,-1-1 2-16,5 0 5 0,-4-1-7 0,5 0 4 15,-6 0-4-15,0-2 1 0,-2 2-1 0,3 0-3 16,-2 0 3-16,1 0 3 0,-1-1 3 0,0 0 0 16,0 0 0-16,0 1-7 0,1-1 6 0,0-1 1 15,-2 1 1-15,8 2-1 0,-6-3 1 0,1 3-2 16,4-3-2-16,2 1 7 0,1 1-2 0,6 2-2 0,0-2 1 15,2-4-3-15,-2 5-1 0,1-1-4 16,0 0 12-16,0 0-7 0,0-4 4 0,-1 4-11 16,1-1 11-16,-5-1-7 0,3 1 1 0,-3 0 2 0,6-2 1 15,-7 2 0-15,6-2-2 0,-7 1-1 0,9 1 0 16,-4-2 2-16,-2 0-4 0,1 1 5 0,6-2-7 16,-4 0 4-16,1 0 3 0,-1-2-2 0,-7 2-3 15,3-1 6-15,8 0-4 0,-11 0-3 0,10-2 2 16,-8 2 5-16,7 1-1 0,2-4-1 0,1 3 0 15,3-2-4-15,-4-2 5 0,-3 1-1 0,4 1-2 16,-3-1-3-16,-2 0 4 0,2 0 0 0,1-1 0 16,-2 2 1-16,0-1-2 0,2-1 1 0,-3 0 1 15,1 0 0-15,-7 1-1 0,7-3 1 0,-1 4 0 16,0-4 0-16,0 1-4 0,1 1 2 0,2 1 0 16,-7 0-1-16,5-2 0 0,-2 0 4 0,3 0-1 15,-3 0-8-15,1 0 8 0,3-3 0 0,-2 2-1 16,1-1 1-16,2 0-3 0,-2-1 2 0,3 1-2 15,0-4 4-15,-1 5-3 0,0-4 1 0,-1-1-2 16,0 4-1-16,0-4 1 0,0 2 4 0,4-1-4 16,-2 0-6-16,0-1 4 0,1-2 2 0,-1 1-3 15,1 0 1-15,-1-3 0 0,0 2 0 0,-1-2 2 0,-2 0-1 16,-1 0-1-16,0 0 3 0,-1 0 1 0,0-1-5 16,0-1-3-16,0 3 6 0,-3-2 0 15,-1 2 0-15,1-2-3 0,2 3 2 0,0-5 0 0,0 2-2 16,1-3-1-16,1 0 4 0,-2 3 0 0,-2-1 0 15,0-3-5-15,-2 1 1 0,0 0 3 0,2-2 1 16,-3 1-3-16,0-1-3 0,1 0-2 0,-4 0 6 16,4-1-2-16,-6-2-2 0,5 0 5 0,-2-1-2 15,-1-1-2-15,-2 1 2 0,3-3-3 0,-2 2 2 16,0 0 3-16,-2-1 0 0,4-1-3 0,-6 2 0 16,1-2-5-16,0 1 8 0,0 0 0 0,-1-1 2 15,0 3-6-15,-2-3 1 0,0 1-3 0,-1-1 3 16,-3 0 1-16,-1 2-1 0,-3 1 3 0,1-1-1 15,0-4 0-15,-6 3 1 0,0-1-3 0,-2-1 1 16,1-1-3-16,-3-2 4 0,-1 2-2 0,-2-2 5 16,0 1 5-16,0 1-7 0,0-4 0 0,-1 1 1 15,1 2 1-15,0 0 1 0,-4-2 1 0,3-1-2 16,-3 2 0-16,0 2-1 0,2 0 0 0,-1 1-3 0,-1-1 3 16,0 2-3-16,-2 0 7 0,-1 3-5 0,2-1 5 15,-5 0-1-15,2 0-11 0,-1 3 11 16,1 0-4-16,-2-2 1 0,-4 4 0 0,5-5 4 15,-1 7-2-15,-4-4 0 0,4 2 1 0,-3-2 1 0,1 1-1 16,1 0-3-16,-1-2-3 0,-2 1 6 0,-3 2-5 16,2-3 4-16,-1 5-3 0,4 1 0 0,0 1-1 15,1-1-1-15,-3 2 0 0,1 1 3 0,3 3-3 16,-3-4-4-16,6 5 5 0,-6-5 1 0,4 6 2 16,2-2-4-16,-6-1 0 0,4 2 8 0,-4-3-7 15,4 5-2-15,-5-5 1 0,4 4 1 0,-9 0 1 16,2-2-2-16,2 1 1 0,-3 0 1 0,-1 0-4 15,0 0 1-15,-1 2 1 0,1 2 6 0,-2-1 0 16,2 0-6-16,-4 1 8 0,4 1-4 0,-1-1-5 16,1 1 4-16,0 2-1 0,-2-2 1 0,1 1 4 15,-1 2-5-15,9 0 1 0,-8 0 2 0,8 2 2 16,-1-2-7-16,-4 4 2 0,5-4 0 0,-1 1-3 16,-1 2 2-16,-3-3-3 0,3 4 4 0,-3 0 1 15,3 0-2-15,-5-3 4 0,1 3-2 0,1 0-1 16,-2 0 1-16,-2 0 0 0,8 0-2 0,-5 0 1 15,-1 0-4-15,5 0 4 0,-5-1-1 0,7 1 2 16,-6 0-1-16,4-1 3 0,4 1 0 0,-3-3-4 0,1 2 2 16,-1 0 1-16,3-1 1 0,-2 1-2 0,0 1-1 15,-9-2 0-15,6 0 4 0,2 2-4 16,-1 0 2-16,2 1 0 0,-6 0 0 16,6-1-1-16,-1 2 5 0,1-2-8 0,0 1 2 0,1 1 3 0,-2-1-3 15,2 0-1-15,-1 0 0 0,-2 1 1 0,5-2 1 16,-2 2-2-16,1-2 2 0,1 0-5 0,-4 0 1 15,6 3 3-15,0-3-1 0,2 0-1 0,0 0 3 16,-4 1-7-16,4 0 3 0,-4 1 0 0,2-2 2 16,4 1-1-16,-2 2 2 0,2-3-3 0,0 1 2 15,-1 2-1-15,0-3 1 0,2 0 0 0,-2 0-4 16,0 2 3-16,3-2 0 0,-3 0 1 0,3 3 3 16,-3-2-8-16,-1 0 7 0,5 1-3 0,1-1 5 15,2-1-4-15,1 1 3 0,5-1 0 0,-10 0-1 16,10 0 2-16,-7 0 1 0,7 0-3 0,-6 3 1 15,6-3 1-15,0 0-2 0,0 0-7 0,0 0-19 16,0 0-48-16,-8 0-58 0,8 0-74 0,0 0-582 16,0 0 261-16,0 0 174 0</inkml:trace>
  <inkml:trace contextRef="#ctx0" brushRef="#br0" timeOffset="149442.57">15022 1729 4 0,'-6'-10'68'0,"3"5"12"15,-4 0-10-15,1-2-17 0,1 1 6 0,0 0 1 16,-2 1 7-16,1 0-16 0,2 1-6 0,-2-2 0 15,-1 2-2-15,2 0 1 0,-5 1-10 16,5-2-3-16,-3 3-3 0,-1-1 4 0,0 0-7 0,0 1-6 16,2-1 4-16,-3-1-1 0,3 3 9 15,-2-1 0-15,-1 0-3 0,0 0-10 0,-1 2 7 0,1-3-4 16,-1 3-3-16,1 1-3 0,-3-1-1 0,0 2 7 16,4-2-11-16,-2 4 1 0,-2-1 3 0,1 2-2 15,-2-2-4-15,0 2 7 0,0 3 0 16,1-5-5-16,-5 4 4 0,6-2-6 0,0 1 14 0,1 0-20 15,-1 0-4-15,-1 4 12 0,-2-2-9 16,1 2 6-16,5-2 1 0,-1 4-4 0,-7-3 0 0,8 3 2 16,-5 1-4-16,4 0-1 0,-4 2 9 0,2-3-7 15,2 4 14-15,0-3-6 0,1 2-4 16,-1-1-7-16,-3 1 2 0,4 0-1 0,-1 1 3 16,-3-1-2-16,3 2 3 0,0 0 2 0,-3 0-8 15,4 1 8-15,1-2-1 0,-6 6 6 0,3 2-10 0,-3-3 9 16,6-4-8-16,-1 2-3 0,1 4 7 0,-3 1-2 15,3 0 5-15,0-1-6 0,1-3-2 16,1-2 5-16,-1 1-1 0,-1 8 4 0,3-3-5 16,-5 0 0-16,4-5 0 0,-1 7 6 0,1-1-4 15,-2-6-2-15,4 1 3 0,-2 4 2 0,3-7-5 16,-2 2-3-16,0 1 9 0,0 0-4 0,3-1-1 0,-1-1 5 16,-1 9-2-16,3-8 2 0,0 1 3 15,-2 3-1-15,0-2-3 0,2 4 2 0,-1-5 1 16,2 0-1-16,-3 5-1 0,3-7 1 0,0 8-2 15,-1-6-2-15,-1-3 3 0,2 10 1 0,-1-1-6 16,1-2 2-16,0-4 1 0,0-1-3 0,1 1 4 16,1-1-5-16,-1 0 2 0,3 0 1 0,-3 2-2 0,2-3 0 15,-1-2 2-15,1 1 1 0,-2 0-3 0,3 1 6 16,1 0-5-16,1-2-1 0,-2 2 4 16,0-1-3-16,0 0 4 0,1-1 1 0,-1-2-6 15,4 2-1-15,-3 0 2 0,-1-4 1 0,1 3 1 16,2-2-1-16,-1 3 4 0,-2-5-4 0,2 0 0 15,-2 0-3-15,-1 1-1 0,3 0 0 0,-1-3 1 16,3 2 6-16,1 2-2 0,-1-2-9 0,2 0 7 16,-1 0-3-16,-1 0 1 0,1-1 0 0,5 3 7 15,-1-2-11-15,1 3 1 0,-3-2 0 0,1-3 1 16,3 0 0-16,-1-1-1 0,2 1 5 0,1-2-5 16,-1-2 5-16,2 2-5 0,1-2 0 0,1-1 7 15,2 0 0-15,6 2-1 0,0-4 2 0,-1 0-4 16,3-1 0-16,0 0 2 0,1-2 1 0,-2-2-7 15,7 2 5-15,-4-2-3 0,1 0-2 0,-1 2 1 16,-1-5 2-16,-1 2-3 0,1-3 5 0,2 1-5 16,-1 0 4-16,-1-2-2 0,2 0-2 0,-1 0 0 15,-3 0 0-15,2-3 2 0,4 4-2 0,-5-4 1 16,0 5 1-16,-1-5-5 0,1 0 1 0,0 3 4 16,1-4-2-16,-2 3-1 0,2-4 4 0,2 1-2 15,-2 1-2-15,-2-5 3 0,2 2-3 0,1-1 0 16,-1 0-5-16,-3-2 0 0,0-1 7 0,-2 1-2 15,1-3 2-15,0 3-4 0,-3 0 1 0,1 0 0 16,-2-1 2-16,0-2 4 0,-3 3-8 0,1-1 2 16,-1 0 5-16,2 1-3 0,-7 2 3 0,0 3 0 15,-2-3 2-15,0 2 1 0,-2-3 1 0,1-1-2 16,3-4 4-16,1-2 2 0,-5 5-3 0,3-4 4 16,0-3-3-16,-1 1 3 0,-4 6 7 0,1-7-2 15,-5 7 2-15,4-5-6 0,-2 3 1 0,-1 3-4 16,0-1-1-16,1 0 1 0,-1-9-6 0,-2 8 5 15,0 0-3-15,-1-8 2 0,0 8-1 0,-3-8-3 16,1 3 3-16,1-2-4 0,-1 4 3 0,-1-3-2 16,1 4-3-16,-3-3-1 0,3-1 2 0,-2 6 3 15,-2-2-4-15,-3 1 4 0,2-4-1 0,0 7 1 16,-3-8-1-16,-3 0-1 16,0 2-2-16,1-1 1 0,0 0 1 0,-3-3-5 0,0 4 4 0,-6 0-2 15,3 0 4-15,-3-2-2 0,4 2 1 0,-5-3-2 16,1 5 8-16,1-1-12 0,-3-3 8 0,3 5 7 15,-6-1-4-15,2-3-1 0,-1 4 3 0,-2-1-7 16,-2 2 5-16,3 2 2 0,-4 1-4 0,0-1-1 16,4 1 11-16,-6 0 0 0,-4 3-5 0,3 3 0 15,2 0-1-15,-4 4 5 0,-5 3 0 0,3 1 4 16,-3 6-2-16,0-1-5 0,-16 5 3 0,16-1-4 16,-16 4 0-16,17 0 3 0,-1 1-6 0,0 0-2 15,-8 10 0-15,10-7-3 0,2 1-5 0,-10 11-6 16,10-10-16-16,2 2-23 0,-1 3-15 0,0 0-37 15,1-3-43-15,6 0-24 0,3 1-43 0,0 1-540 16,7-9 249-16,6 0 166 0</inkml:trace>
  <inkml:trace contextRef="#ctx0" brushRef="#br0" timeOffset="150708.74">21894 1162 42 0,'-17'-10'70'16,"-2"2"1"-16,-10-2 23 0,1 2-14 0,-3-1 10 15,-2 3-8-15,-2 0-11 0,2 2-3 0,-3-1 3 16,-1 2-4-16,-1 2 3 0,-1 1-3 0,1 3-2 16,-16 2 0-16,19 0-3 0,-5 1 2 0,-9 4-13 0,15-2-1 15,-16 6 4-15,14-4-6 0,0 3-4 0,-11 6-3 16,10-4 0-16,-6 8 0 0,-2 2 3 16,3 1-9-16,-4 1 2 0,5 2-5 0,-1 3 2 15,2 3-7-15,2-2 3 0,-2 5 1 0,3-2-4 16,4-2-1-16,0 2-6 0,7-7 2 0,-2 13-2 0,-2-2-4 15,5 5 1-15,2-3 1 0,8-11-4 0,-3 16 0 16,0-16 0-16,5 20 2 0,2-15 0 16,-1-2-3-16,3 12 0 0,0 3-5 0,4 1 6 15,4 1-1-15,2 2 0 0,3-1 1 0,6-2-2 16,-5 1 0-16,7-2-2 0,3-1-2 0,2-2 2 16,5-1-1-16,3-1-1 0,-2-3 2 0,13 2-2 15,-2-5-3-15,5 0 5 0,3 1-1 0,7-4-4 16,0 2 1-16,5-6 2 0,0 3-2 0,1-8 5 15,2-3-5-15,27 6-1 0,-22-8 1 0,0-5 1 16,2-7-2-16,4 4 3 0,22-6-3 0,-28 0 1 16,2-7 2-16,3-3-6 0,-5-1 5 0,3-4 0 15,-4-4 2-15,0 0 1 0,-1-2 1 0,-2-3-1 16,-5-3 6-16,-1-3-1 0,-1 2 6 0,-2-5-2 0,-2-3 1 16,-3-2 2-16,0-2 1 0,-7-1 2 15,-1-2 2-15,0-6-6 0,-4 4 2 0,0-7 5 16,-5-1 3-16,0 2-2 0,-2-5-2 0,-2 1 6 15,-5 2-1-15,0 1-4 0,-5 0 3 0,-3 12-6 16,1-15 3-16,-5 16-2 0,-4-5 1 0,6-7-4 16,-11 7 0-16,1 2-2 0,-3 1-3 0,-7-13-2 15,-7 5 0-15,-2-4-4 0,-2 3 1 0,-3 2-2 16,-3-1-3-16,-1 2 1 0,-3-1-5 0,-2 1 7 16,-6 0-5-16,4-1 2 0,-6 4-4 0,-3 1-7 15,-4-2 3-15,-1 4-12 0,-25-15-9 0,24 20-1 16,-4 2-24-16,-6 3-7 0,-27-1-4 0,26 8-19 15,-34-4-16-15,5 8-19 0,1 0-35 0,29 3-26 16,-36-4-60-16,-1 6-489 0,7-1 239 0,-4 6 162 16</inkml:trace>
  <inkml:trace contextRef="#ctx0" brushRef="#br0" timeOffset="153380.37">15999 4530 56 0,'0'0'53'0,"0"0"-5"16,0 0-4-16,0 0-3 0,0 0 3 0,0 0-7 15,0 0 1-15,0 0 6 0,0 0 2 0,0 0-2 16,0 0-3-16,0 0 5 0,0 0-6 0,0 0-7 16,0 0 0-16,0 0-1 0,0 0-6 0,0 0-4 15,0 0-1-15,0 0-3 0,0 0 2 0,0 0-4 16,0 0-1-16,0 0-1 0,0 0-6 0,-13 8 0 15,8-4 1-15,4-1 0 0,-3 2-2 0,-1-2-3 16,3 0-1-16,-2 3 4 0,1 2-9 0,1 0-1 16,0 1-12-16,-2-1-11 0,3 0-13 0,-1 2-20 15,-1 1-202-15,2-2 87 0,0 0 58 0</inkml:trace>
  <inkml:trace contextRef="#ctx0" brushRef="#br0" timeOffset="153991.19">10991 7111 5 0,'-6'-4'127'16,"-2"0"-15"-16,-2 0-7 0,1 1-17 0,3 1 1 15,1 1-19-15,5 1-2 0,-16 2-14 0,9 2-1 16,-1 4-17-16,-1 6-6 0,1 3-17 0,-1 8 16 16,1 4-17-16,2 6-10 0,-1 11-13 0,2 3-1 0,5 1-17 15,-3 5-16-15,3 25-14 0,0 3-188 16,0-26 83-16,3 33 54 0</inkml:trace>
  <inkml:trace contextRef="#ctx0" brushRef="#br0" timeOffset="154975.68">19829 7810 63 0,'-4'2'108'16,"4"-2"-25"-16,4 9-14 0,0 0-8 0,3 5-9 15,1 3-11-15,0 8-18 0,2 2-7 0,1 3 2 0,-2 1-12 16,4 3-6-16,-3 15-6 0,2 1-19 0,-7 0-146 16,1 4 57-16,-2 4 38 0</inkml:trace>
  <inkml:trace contextRef="#ctx0" brushRef="#br0" timeOffset="155442.21">20058 14609 28 0,'0'0'81'0,"0"0"-4"15,0 0-3-15,-2 5-14 0,2-5 2 16,0 0-11-16,0 0-7 0,0 0-6 0,0 0 1 0,0 0-3 16,-1 4-8-16,1-4 1 0,0 0-4 0,0 0-3 15,0 0-5-15,0 0 5 0,0 0-9 0,0 0 6 16,0 0-7-16,0 0 7 0,0 0-10 0,0 0-6 16,0 0-10-16,0 0 3 0,-13-9-6 0,8 8-5 15,1-3-17-15,-3-1-16 0,-2-3-15 0,0 3-148 16,-4-8 71-16,-2 4 46 0</inkml:trace>
  <inkml:trace contextRef="#ctx0" brushRef="#br0" timeOffset="182439.63">7408 1576 13 0,'0'0'104'16,"0"0"-9"-16,0 0-10 0,0 0 5 0,2 12-12 0,-1-2-3 15,-1 6-1-15,0 4-3 0,3-1-2 16,-3 9-10-16,1 1 4 0,3 2 2 0,-3-2-7 15,3 3-4-15,-2-3-4 0,-1 2-2 0,3-3-6 16,-1-8-9-16,-1 5-6 0,2-6 0 0,0 0 5 16,1-1-7-16,-1-1-7 0,-3-6 9 0,3 0-12 15,-1-3 4-15,-2-2 1 0,0-2 2 0,2 0 18 0,-2-3-7 16,-1-1 5-16,0 0-1 0,-8-9 0 16,5-1-8-16,-6-10-10 0,-3-3 9 0,2-6-4 15,-1-2 4-15,2-2-3 0,-9-15-6 0,5 1 2 16,-4-1-8-16,7-2 2 0,-3 4-2 0,3-3 4 15,5 2 1-15,2 13 4 0,3 0-1 0,0 3 2 16,4 3-1-16,4 1-1 0,-2 9 3 0,-2-2-6 16,4 5-2-16,-2 1-4 0,2 2-4 0,7 1-4 15,-2 5-4-15,5 3 8 0,-4 0-2 0,5 6-2 16,1 0 1-16,-2 3 0 0,11 7 0 0,-4 5 1 16,-2 5-6-16,0 0 5 0,-5 5-3 0,-2 0 3 15,-3 6-2-15,0 3-1 0,-4 9 5 0,-5-1 1 16,-2 4 2-16,-5-3-9 0,-3 1 1 0,0-14-9 15,0 4-8-15,-3-5-6 0,0-2-5 0,-4-1-12 16,3-4 12-16,2-6-4 0,-6 3 7 0,6-7-2 16,2 0 1-16,-3-6 3 0,0 0 5 0,4-4-4 15,-3 2 12-15,3-4-3 0,1-1-2 0,-1 1 7 16,5-3-2-16,-9 0 3 0,9 0-3 0,0 0-2 16,0 0 0-16,-7-7 5 0,7 7-2 0,0-8 7 15,1 3-6-15,2-1-1 0,-1-2 3 0,2 3 0 16,2-5-8-16,1 0 9 0,-1 2-4 0,3-3 7 15,-4 1-4-15,4 0 1 0,0-1-2 0,0 1 4 16,0 1-1-16,1-6-2 0,-1 3 1 0,0-3 1 16,4 1-2-16,-4-1 4 0,0-2 0 0,1 2 2 15,-2-2-7-15,-3 8 9 0,2-7-4 0,1 5-1 16,-4 0 8-16,0 1-1 0,1 0 9 0,-3 5 0 16,2-2 4-16,-1 4 5 0,-1-1-8 0,1 1 1 15,-3-1-12-15,0 4 7 0,0 0-10 0,0 0 7 16,0 0-6-16,5 13 5 0,-5-6-2 0,0 4 3 15,0 3-3-15,0 5 1 0,-1-2-2 0,-1 9 5 16,2-6-7-16,-1 5 3 0,2-6-4 0,-1-2 4 16,4 0-3-16,1 0-3 0,1-1-6 0,-1-2-2 15,1-3-4-15,4-1 1 0,-3-3-5 0,0-1 1 16,3-1 4-16,-1-4-6 0,3-2 6 0,-2-3 1 16,-1-1 2-16,3-3 0 0,-2 0 3 0,0-9-4 15,2 0 6-15,-1-7 3 0,-2 7 9 0,-1-12-4 16,-2 3 12-16,3-3-2 0,-4 1 9 0,-1 2 2 15,0 7 11-15,2-6-6 0,-1 8-1 16,0-1 2-16,-1 7 4 0,1-6-4 0,0 8 1 0,1-1-8 16,1 3-4-16,-2 0-7 0,3 2 4 0,-3 1-2 15,0 3 0-15,4 1-8 0,-2 0 4 0,3 0-2 16,-4 6-3-16,4-1 4 0,1 5-1 16,-2 2 0-16,1 3 2 0,-4 2 0 0,1 1-7 15,-1 8 4-15,0-2-5 0,-5 4 7 0,2 2-3 16,-6 1 4-16,2-2-12 0,-5 3-25 0,-3-1-36 15,0-2-68-15,3-1-58 0,-7-3-473 0,1-8 220 0,1-4 146 16</inkml:trace>
  <inkml:trace contextRef="#ctx0" brushRef="#br0" timeOffset="184523.9">8348 1560 173 0,'-4'-3'167'0,"-1"1"-10"0,5 2-13 16,-14 5-15-16,5 4-10 0,-3 2-9 0,-2 5-7 16,-1 7-12-16,-3 5-13 0,4 1-6 0,0 0-5 15,2 2-3-15,1 1-13 0,4-3-5 0,6 3-1 16,-1-6-3-16,4 3-6 0,2-11-4 15,1 0-6-15,1-1-2 0,6-1-6 0,-2-3-3 0,7-1-6 16,-2-6-1-16,-2-2-7 0,5 0 0 0,0-4-2 16,2 0-1-16,-1-4-2 0,3-3-6 0,2-6-3 15,-7-1 2-15,6-5-5 0,-3 1 6 0,-3-5 0 16,2 1 10-16,-3-4-2 0,-3 3 7 0,0 1 1 16,-4 6 8-16,-2-1 6 0,-2 6 13 0,-3 0 10 15,1 4 10-15,-2-1-5 0,0 6-3 16,-1-3-5-16,0 5-5 0,2-3-7 0,-2 3-1 15,0 0-6-15,-8 13 5 0,4-4-11 0,0 6 5 16,0 0-8-16,-2 3 0 0,4 0-2 0,0-1 3 0,2 2-2 16,0-1 2-16,2-1-6 0,-1-1 3 0,4-4-5 15,-1-1 2-15,3-3-5 0,0 1-4 16,2-3-1-16,2 1 0 0,0-5-3 0,1-2 1 16,-2-3-3-16,3 0 3 0,1-7-5 0,3 0 3 15,-3-2-3-15,-2-5 2 0,4-5-3 0,-3-1 1 0,-4-2-2 16,1-4 9-16,-2 4 2 0,-3-7-10 0,-1 6 17 15,-3 0-6-15,-1 8 15 0,-3-2 7 16,1 9 4-16,-5-5 4 0,2 7-7 0,-2 1-4 16,-2 3-2-16,-2 2 0 0,0 3-3 0,-3 3-3 15,-3 3 0-15,-1 4 7 0,-2 7-12 0,-1-1-1 16,2 7 1-16,4-11 0 0,5 8-2 0,1-4-4 16,2 2 4-16,2 0-4 0,3-1 4 0,3 0-6 15,3 0 9-15,0-5-11 0,3 2 1 0,0-5-5 16,2 0-3-16,2-2 2 0,2-2 1 0,1-2-4 15,-4-3 0-15,8-3-1 0,-5 3 8 0,6-5-2 16,-2-3-2-16,-2-2-1 0,-1-1 10 0,1 0-4 16,-3-5 0-16,2 2 7 0,-4 0-7 0,-1-1 3 15,-1-1 8-15,-2 6 9 0,-2-2 5 0,1 4 11 16,-4-1-2-16,2 4 10 0,-2 1-1 0,1 0-1 16,0 0-7-16,-2 4-1 0,0-5-8 0,0 5-1 15,0 0-7-15,0 0 2 0,0 0 1 0,-6 10-5 16,4-3-4-16,-1 2 2 0,1-1-1 0,1 2-4 15,2 1-1-15,1-1 5 0,0-2-5 0,3 1-1 16,1-1 0-16,1 0 0 0,-1-3-5 0,3 1 1 16,0-2-5-16,4 1 4 0,-4-7-1 0,3 2 0 15,-1-4-2-15,1 0 4 0,-1-1-4 0,3-4 6 16,-2-3-5-16,2 0 3 0,-5 5 2 0,2-8-4 16,-3 6 3-16,-3 1 3 0,0-1-3 0,-1 2 10 15,-1 2-5-15,0 2 6 0,1-2-10 0,-1 3 6 16,-2-1-5-16,-1 3-2 0,1-4-3 0,-1 4 4 15,0 0 3-15,0 0-8 0,0 12 4 0,0-7-4 16,1 4 2-16,1-2-2 0,-1 1-1 0,2 2-7 16,-1-3-4-16,1-1-5 0,1 0 3 0,-1 0-1 15,4-1 2-15,-1 1-3 0,1-4 2 0,-1 1 0 16,0-2 2-16,7-1 6 0,-4-2-3 0,0-2 6 16,1 1 1-16,-1-4 0 0,-1 5 1 0,2-5 2 15,-2 1 12-15,-1 2-5 0,0-1 1 16,-1 0 0-16,0 3-3 0,0-1-1 0,0-2 4 15,3 3-1-15,-1 0-1 0,-2 2-3 0,2-1 1 0,-2 2 1 16,2 1-2-16,1 3 2 0,1-3-4 0,1 3 9 16,-2 1-10-16,3 0 8 0,-5 2-6 0,5 4 3 15,-4-5-5-15,-3 3 4 0,5-2-2 0,-5 2 4 16,0 0-5-16,-1 1 7 0,0-4-3 0,0 0 4 16,-2-4-3-16,1 3 6 0,-2-3-4 15,-1-1 4-15,0-2 0 0,0 0 1 0,0 0-2 16,0 0 0-16,0 0 4 0,-14-17-8 0,9 5-2 0,-3-4-1 15,-2-2-1-15,4-8 5 0,-5 1-2 0,2-1-1 16,2 0 7-16,-1 1 0 0,3 6 6 0,3 2 4 16,-4 0-6-16,5 6 2 0,1-1-1 0,-3 6-2 15,1-1-4-15,2 2 0 0,0-2-6 16,0 7 1-16,5-6-6 0,-4 5 3 0,-1 1-5 16,0 0 3-16,15 5-1 0,-3 0 4 0,-3 1-1 0,4 6 0 15,1 3-5-15,0-1-5 0,3 0-10 0,1 4-4 16,-3-3-10-16,3 3-7 0,-3-3-10 0,-2-5-8 15,1 4 3-15,-4-6-1 0,4-1 5 16,-5-2 5-16,4-1 8 0,-3-1 3 0,0-2 2 16,2-2 3-16,-2-2 10 0,-1-4-3 0,-1-2 0 15,3-6 10-15,-3 0-2 0,-3-11 5 0,-1 7 11 16,1-9-3-16,-5-2 12 0,-1-1 9 0,-3 1 9 16,-1-3 2-16,-3 2 12 0,-3 2 4 0,-1 1 13 0,3 2 36 15,-1 2 16-15,2 7 1 0,2 2 15 16,-1 5 2-16,0 1-9 0,3 1 3 0,-1 3-27 15,2 0-18-15,2 0-10 0,-3 3-8 0,4 2 1 16,0 0-13-16,0 0 0 0,-2 19-7 0,4-9-6 16,3 8-16-16,-1 10 14 0,4-1-6 0,-1 4 2 15,1-2-2-15,1 3-2 0,1 2 1 0,-1-1-4 16,3-1 0-16,2-1-8 0,-1 0-5 0,1-3-11 0,0 0-13 16,2-7-14-16,-2 0-10 0,-2-8-7 15,3 0 2-15,-4-4-5 0,-1-2 1 0,1-3 1 16,-2-2 2-16,1-2 3 0,-2-1-2 0,1-5 0 15,-3-2-5-15,3-3 3 0,-1-3 1 0,-3-11 9 16,-1 0 0-16,0-3 1 0,-4 3 2 0,-3-4 7 16,2 10 6-16,0 0 4 0,-2 4-2 0,2 3 9 15,1 2 1-15,-3-2 4 0,2 7-3 0,1-2 0 16,0 3 0-16,-3 0-4 0,3 4-3 0,0 0 3 16,0 0 0-16,0 0 4 0,4 13-1 0,0-3 3 15,-1 6 1-15,-1 0 0 0,2 2-1 0,4-1 5 16,-3 0-5-16,1-1 4 0,-2-3 2 0,5 1 2 15,-4-5-3-15,4 4 5 0,-1-3-2 16,2-4 1-16,-1-1-3 0,0 1 4 0,-3-4-1 16,3 1 0-16,-1-5 4 0,2 1-1 0,-2-3 1 0,3-3 1 15,-2 2-4-15,1-3 2 0,3-7 0 0,-3 1-2 16,3-8-1-16,-4 3 3 0,0-5 1 0,-4 6-2 16,4-7 6-16,-5 6 6 0,0 3 0 0,-3 2 7 15,-1 4 11-15,-1 1 1 0,-2-1-13 0,2 3 5 16,0 5-2-16,-3-6-12 0,4 8-2 0,-8-2 0 15,8 2-1-15,0 0-3 0,-9 19 2 16,9-7-8-16,-4 6 6 0,4 8-1 0,0 0 0 16,4 3 2-16,0-2-1 0,0 1-2 0,2 3-3 0,2 0 6 15,0-2-2-15,2 1-1 0,5-1-2 0,-3 3 1 16,2-3-1-16,-4-1 0 0,5-1 0 0,-5 1 0 16,3-5-2-16,0 2-5 0,-3-1-2 0,-2-6-2 15,-5-2-1-15,4-1 0 0,-6-5-3 16,1 2-5-16,-4-1 13 0,1-3-2 0,-3 2 2 15,-6-3 4-15,1 0 0 0,-4-3 0 0,-5 0 2 16,-2-2 3-16,5-5-1 0,-3 1 0 0,0-3 5 0,0-5 1 16,4 1-2-16,0-3 4 0,1-4-7 15,4 2 2-15,2-5-4 0,0 3-4 0,5-4-13 16,0 1-13-16,6-6-23 0,3 1-32 0,3-2-34 16,4 1-28-16,-1-1-59 0,3 1-52 0,2 1-583 15,3-5 279-15,-2 5 186 0</inkml:trace>
  <inkml:trace contextRef="#ctx0" brushRef="#br0" timeOffset="184890.17">10387 1366 171 0,'0'0'223'0,"0"0"-24"0,9 5-20 15,-9 0-19-15,2-1-20 0,1 5-5 0,-2 2-14 16,-1 1-6-16,4-1-13 0,0 1-6 0,1 4-9 15,-2 2-8-15,1-2-7 0,-2 3-7 0,3 0-3 16,1-1-9-16,0 8-4 0,-4-9-3 0,1 9-6 16,1-6-1-16,-3-4-4 0,3 0-3 0,-3-5-1 15,0 0-5-15,2-3 0 0,-2-3-1 0,-1 0 3 16,0-5-3-16,0 0-4 0,0 0-3 0,0 0 2 16,-16-12-2-16,5-2-4 0,0-3 0 0,-2-6-3 15,-2-1 5-15,-2-4 0 0,-1-1 2 0,4-3 9 16,0-2 8-16,-1 5 4 0,1-1 6 0,3 2 11 15,4 2 0-15,2 2-10 0,1 11-1 0,0-6-15 16,3 2 5-16,1 0-8 0,2 2-1 0,3-1-3 16,2 4-1-16,2-2-5 0,0 1 2 0,5 1-6 15,1-1-3-15,0 0-10 0,2 1-13 0,1 6-20 16,-4-2-19-16,0 2-30 0,4 4-29 0,-5-2-38 16,-3 2-33-16,3 4-37 0,-6-1-568 0,-3 3 263 15,0 4 174-15</inkml:trace>
  <inkml:trace contextRef="#ctx0" brushRef="#br0" timeOffset="185076.67">10133 1497 4 0,'-6'3'209'16,"6"-3"-23"-16,-6 1-17 0,6-1-20 0,0 0-8 16,0 0-14-16,0 0-8 0,27-5-5 0,-16 3-6 15,9-5-19-15,0 2-4 0,11-3-11 0,1-1-4 16,1-1-14-16,4 3 1 0,-4-1-16 0,4 2-15 15,-4 2-32-15,-1 0-27 0,-2 0-25 0,-1 1-39 16,-9 3-19-16,1 3-24 0,-3 1-318 0,-4 1 152 16,0-1 102-16</inkml:trace>
  <inkml:trace contextRef="#ctx0" brushRef="#br0" timeOffset="185473.11">10746 1388 118 0,'-1'-9'146'0,"-2"1"6"0,1-2 14 0,-4 5 9 0,4-1 13 16,-7 0 3-16,5 1-4 0,-2-1-5 0,1 3-20 16,-1 3-13-16,0 0-20 0,6 0-13 0,-14 9-12 15,5-1-8-15,-2 4-12 0,-2 12-8 0,-2-2-8 16,3 2-3-16,-2 0-5 0,5 3-6 0,0-1-12 16,5-1 0-16,3-1-2 0,1-3-8 0,4-3-9 15,1 1-16-15,0-4-18 0,4 1-9 0,0-8-7 16,0 1 0-16,3-2-8 0,0-2 0 0,0-5-1 15,2 0 5-15,2-3-2 0,1-3 5 16,-3-4 2-16,4 2-2 0,-4-8 2 0,0 1 7 0,0 1 1 16,-4-3 8-16,-2 0 4 0,1 1 15 0,-5 3 23 15,-2 1 17-15,1 0 9 0,-2 2 13 0,-1 1 0 16,-1 3-6-16,1 2-9 0,0 4-4 16,1-8-5-16,-1 8-11 0,0 0-4 0,0 0-4 15,0 0-2-15,0 0-5 0,0 0 2 0,0 0-4 0,-1 20-4 16,1-9 1-16,0 0 1 0,-3 1-3 15,3 0-6-15,3 1 3 0,-3 0-18 0,6 2-19 0,-2-3-17 16,1 2-33-16,-1-5-22 0,4 2-22 0,-3-4-24 16,4 2-22-16,0-5-26 0,0 2-24 0,2-3-494 15,-4-3 238-15,-7 0 156 0</inkml:trace>
  <inkml:trace contextRef="#ctx0" brushRef="#br0" timeOffset="186490.09">11118 1278 96 0,'-10'0'273'15,"2"0"-26"-15,-1 1-24 0,3 4-19 0,-2-3-25 16,0 6-13-16,2-1-17 0,0 4-5 0,-1 0-14 15,2 3-9-15,1 3-13 0,-1 10-7 0,0-2-10 16,6 0-4-16,-1 0-15 0,5-1-2 0,-1 2-8 16,4-2-5-16,-3-4-8 0,3-1-2 0,-1-4-5 15,4-1-3-15,-1 1-5 0,1-1-5 0,-2-11-7 16,3 6-8-16,-1-4-10 0,2-3-4 0,1-2-9 16,-1-2 1-16,3-7-3 0,2-3-3 0,4-5 0 15,-2-3 4-15,0-2-1 0,0-7 3 0,-7-2 2 16,1 1 4-16,-2-15 4 0,-5 11 2 0,1-14 3 15,-6 13 11-15,2-13 6 0,-4 15 14 0,-1 1 13 16,0 3 22-16,2 3 17 0,-2 5 4 0,-1 5 7 16,1 6 1-16,0-2-7 0,1 3-7 0,-3 4-9 15,2 1-13-15,-1 0-6 0,2 4-17 0,0 0 4 16,0 0-16-16,0 13 5 0,0-1-8 0,3 5 3 16,-3 1-5-16,3 8-7 0,-2 0 0 0,0 3-1 15,-1 0 4-15,2 2 1 0,-4-1-21 16,4 3 14-16,-1-1 0 0,1-2 0 0,1-2 0 0,1 0-2 15,2-5-18-15,1-4-4 0,-2-7-11 0,4 1-9 16,-3-4-2-16,4-1 4 0,-3-2-7 0,4-3-1 16,-4-3-2-16,4-3-8 0,-1-1 3 15,7-4 4-15,-3-6 2 0,5-3-1 0,-2-5 1 0,2 0 4 16,-4-2 2-16,3 2 1 0,-1-1 4 16,-3 3 3-16,-3 6 5 0,1-1 4 0,-6 9 4 15,1-4-1-15,-3 6 0 0,-2 1-3 0,3-3 4 0,-2 3-10 16,-3 3 6-16,6 3 0 0,-6-3 8 15,5 6-5-15,-4 0 8 0,2 0-4 0,-2 5 4 16,2 6-3-16,-3 2 7 0,1 0-5 0,-2 1 5 16,2-3 1-16,3 2-1 0,-4 0-1 0,1-4-1 15,4-4-1-15,-1 0 2 0,1 0 2 0,-1-3-4 16,0-3 3-16,1 0 1 0,4-3-3 0,-4-2 2 16,-5 0-3-16,18-4-6 0,-7-1 6 0,0-1-9 15,-4-3 2-15,5-4 1 0,-3-3 2 0,-3-2-1 16,-1 1 2-16,0-2 1 0,-1 0 2 0,-4 1 0 15,1 1 13-15,-2 6 27 0,1 0 16 0,-1-1-13 16,-2 6-4-16,2-1-5 0,-3 1-22 0,2 4 12 16,-1-2-3-16,3 4 0 0,-11 0-7 0,11 0 3 15,-16 5-9-15,10 1 0 0,2 2 5 0,-1-5-9 16,1 8 3-16,3-5 0 0,0 3-7 0,3-6-4 16,1 5 1-16,2-2 0 0,4 2-3 0,0-4-2 15,2 3 4-15,2-2-3 0,5-1 4 0,-5 0 0 16,7 0-2-16,-6-3 2 0,2 3 2 0,-5-1-3 15,3-1 0-15,-1 3 2 0,-2-2-4 0,1 1 4 16,-3-1-4-16,1 4 2 0,2-2 3 0,-3 2 0 16,1 3-4-16,-1-1 4 0,-3-1-2 0,1 4 5 15,-1-4-2-15,-1 3 4 0,-3 1-4 0,1 0 3 16,-2-1-4-16,-2 2 5 0,1-3-3 0,-3 0 8 16,0-1 8-16,0-1 3 0,-1-3-2 0,1 1 19 15,-3-1-7-15,3-3 12 0,3-2 1 0,-8 3 4 16,8-3 3-16,0 0-9 0,-9-7-2 0,7 0-5 15,0-2-3-15,2-1 8 0,6-10-19 0,0 2-2 16,4-7 3-16,4-1-10 0,4 3 6 0,3-3-8 16,2 2-5-16,4-2-11 0,0 3-30 15,4 0-36-15,2 1-71 0,-1 4-69 0,1-3-109 0,0 3-864 16,-6-1 394-16,1 2 264 0</inkml:trace>
  <inkml:trace contextRef="#ctx0" brushRef="#br0" timeOffset="187150.41">9832 2775 56 0,'0'0'170'0,"0"0"6"0,-6-1-1 15,6 1-9-15,0 0-8 0,0 0-13 0,0 0-14 16,0 0-14-16,0 0-12 0,0 0-12 0,0 0-7 16,0 0-7-16,0 0-5 0,0 0-1 0,18-5-9 15,-5 3-4-15,0 1-1 0,6-5-11 0,1 3-1 16,8 1-5-16,-6-1-5 0,6-2-8 0,1 1-23 16,-8 3-29-16,-2 1-30 0,1 0-42 0,0 3-25 15,-5 0-23-15,0 1-22 0,-6 1-368 0,-4 2 177 0,1 1 120 16</inkml:trace>
  <inkml:trace contextRef="#ctx0" brushRef="#br0" timeOffset="187318.18">9990 2997 180 0,'-4'4'185'0,"1"-1"-18"0,1-1-21 16,2-2-14-16,0 0-15 0,0 0-8 0,6 3-7 16,-6-3-12-16,22-5-6 0,-2-1-5 0,6-3-6 15,4 0-13-15,5-4-15 0,-2 1-33 0,20-6-53 16,-6-2-55-16,-11 6-386 0,-2-1 160 0,2 0 108 15</inkml:trace>
  <inkml:trace contextRef="#ctx0" brushRef="#br0" timeOffset="187549.15">10635 2513 2103 0,'0'-10'22'0,"-1"3"73"16,1 2 16-16,-3 0-90 0,3-1-8 0,0 2-5 15,0-1-1-15,0 5-7 0,-1-4 2 0,1 4 1 16,-3-4 0-16,3 4 3 0,0 0 4 0,0 0 7 16,0 0 8-16,0 0 11 0,4 21 13 0,-1-9 7 15,1 5 1-15,-3 0 0 0,4 1-10 0,-1 3-8 16,-2 2-7-16,2 4 2 0,1-2-4 0,-2 1 3 16,-2 1-8-16,4 3-2 0,0 1 0 0,-1 0-5 15,-4 1-14-15,5-2-27 0,-2 0-25 0,-1 3-35 16,1-3-43-16,2 1-45 0,-1-7-50 15,-4-4-558-15,3-8 259 0,-1-5 174 0</inkml:trace>
  <inkml:trace contextRef="#ctx0" brushRef="#br0" timeOffset="187927.48">10897 2576 56 0,'1'-3'162'15,"-1"3"-15"-15,0 0-6 0,0 0-10 0,1 12-13 16,1-7-6-16,0 7-11 0,-2-1 0 0,3 3-1 16,-2 3-7-16,2 2 2 0,-2 0-13 0,4 1-7 15,-1 5-7-15,1 0-5 0,0-6-6 0,2-1 0 16,1-1-12-16,0-3 0 0,4-3-1 0,-2-3-3 16,1-1-3-16,0-4 5 0,2 0 1 0,3-2 7 15,3-3-4-15,-1-2 6 0,0-4 0 0,1-1 4 16,-4-1-6-16,2-5 1 0,-2 2-3 0,3-9-5 15,-5 0-7-15,0-2-2 0,-7 5-3 0,-1-6-6 16,-1-4 0-16,-3 2-7 0,-4-4 1 16,-1 7-1-16,1-3-4 0,-10 4-2 0,4 6-5 15,-2 3 3-15,-2 1-5 0,2 1-1 0,-5 4 0 0,5 3-2 16,0 1-4-16,-1-1-1 0,-1 6 1 0,4-1-4 16,3 5-5-16,-2 3-16 0,0 1-24 0,7 4-23 15,1 4-34-15,5-1-35 0,4 9-29 0,4-1-565 16,-3-7 244-16,10 2 164 0</inkml:trace>
  <inkml:trace contextRef="#ctx0" brushRef="#br0" timeOffset="188224.13">11937 2198 102 0,'0'-5'244'15,"4"-2"-8"-15,-4 5-10 0,1-3-18 0,-1 5-11 0,0-5-25 16,0 5-18-16,0 0-17 0,0 0-13 0,0 0-8 16,0 0-8-16,-6 15-4 0,2-3-7 0,-1 7-2 15,-3 8-11-15,-2 2-5 0,2 2-10 0,-1 3 0 16,-1 0-8-16,5-3-4 0,-4 16-4 16,5-13-8-16,-4 1-2 0,0-1-4 0,2 0-2 0,0 2-3 15,1-3-6-15,-3-3-5 0,5 1 7 0,-1-1-11 16,-1-4-1-16,2 3 4 0,-1-2-7 15,-1 0 2-15,0-9-5 0,1 2 3 0,-2 4-5 0,4-6-14 16,0-1-32-16,-2-3-33 0,0-4-32 0,0 2-44 16,3-2-54-16,-4-3-47 0,-4-3-555 15,3-2 267-15,6-2 178 0</inkml:trace>
  <inkml:trace contextRef="#ctx0" brushRef="#br0" timeOffset="188447.61">11450 2493 58 0,'-1'-5'209'16,"2"1"-18"-16,-1 0-10 0,-1-1-2 0,2 0-6 16,-1 2-10-16,1-1-8 0,2-1-11 0,-3 2-15 15,4-1-16-15,-2 0-12 0,2-1-8 16,1 1-12-16,0 3-7 0,2-1-10 0,-2 0-16 15,4 1-20-15,-3 0-25 0,2 2-34 0,0 2-48 0,3 0-42 16,2 2-33-16,0 9-448 0,-1-2 202 0,4 0 132 16</inkml:trace>
  <inkml:trace contextRef="#ctx0" brushRef="#br0" timeOffset="188651.08">12112 2869 2537 0,'9'4'135'0,"-4"0"-91"0,0-1-21 16,0-1-12-16,2 3-4 0,-3-4 0 0,-2-1 6 16,2 3 25-16,-4-3 20 0,0 0 17 15,0 0 3-15,0 0 2 0,0 0 0 0,10-7-4 0,-7 3-13 16,1-3-3-16,-3 3-12 0,0-2-4 16,3-2-24-16,0-3-32 0,-3-1-47 0,0-3-59 15,-1-2-78-15,0-1-60 0,-6 0-696 0,0-8 316 16,-7-1 212-16</inkml:trace>
  <inkml:trace contextRef="#ctx0" brushRef="#br0" timeOffset="191342.11">10838 1129 51 0,'-9'-3'120'15,"-1"-4"-21"-15,-3 2-2 0,1-2 1 0,1 1 15 16,-2 1 4-16,2-1-7 0,-2 1-7 0,1 0-12 16,0 1-1-16,-4-4-13 0,2 3-2 0,-1-2-13 15,-4 1 0-15,0 1-14 0,-2 1 4 0,2-3-11 16,-4 1 0-16,-5-4-3 0,2 2-2 0,0 1-7 15,6 0 3-15,-5 0-3 0,-2-1 4 0,5 3-5 16,-6-2-2-16,6 3-6 0,-3-4 6 0,-4 3-11 16,1 1 4-16,1 0-5 0,0 0 0 0,5 2-3 15,-10-3 0-15,5 2 7 0,-1-1-10 0,-3 1-1 16,5 3 0-16,-2 0-1 0,-2 0-1 16,2-2 1-16,0 2 2 0,-1 0-6 15,7 0-1-15,-8 0-3 0,1 2 7 0,0-2-5 0,-1 3-1 16,-2-3 10-16,4 3-6 0,-1-1-3 0,-1 1 2 0,1-3-1 15,0 1 6-15,-2-1-5 0,3 3 2 0,-2-3-4 16,1 2 2-16,2-2 0 0,-1 2-1 0,1-1-2 16,-2 0-4-16,3-1 4 0,-3 3 1 15,-2 0-3-15,3-1-1 0,-1 1 6 0,7-1 0 16,-9 1-8-16,2 4 9 0,0-3-3 0,-1 2 2 16,0-2-6-16,1 4 4 0,1-3 0 0,2-1 4 15,-4 4 1-15,2-4-1 0,6-1 2 0,-5 2-2 0,7 0 3 16,-2-3-4-16,2 1 0 0,-8 0-5 15,6 1 4-15,0 1 1 0,-7-1 2 0,1-1-8 16,-3 4 7-16,4-3-4 0,-2 1 4 0,-1 0-3 16,2 0 6-16,0 1-4 0,0 0 2 0,5-3-4 15,-5 2-1-15,1 0 6 0,7-1-2 0,-7 3-2 16,6-4 2-16,0 2-4 0,1-3-9 0,0 2 14 16,0 1-2-16,-1 1-2 0,2-2-2 0,-3 2 10 15,4-2-7-15,-1 0 0 0,-1 2 0 0,3-1 5 16,-2-2-6-16,1 3 3 0,-1-1-2 0,0-2 5 15,1 0-10-15,-1 3 4 0,-1-1 3 0,0 0 0 16,-2 0-4-16,3-1 0 0,-2 1 2 0,-1 0 0 16,-1 1 0-16,-4 0-2 0,4 2 0 0,0-3 1 15,-4 3-2-15,6-2 6 0,-4 4-7 0,-2 0 5 16,2-1-1-16,-2 3 0 0,-1 0-5 16,1 1 5-16,2-6-1 0,3 8 4 0,3-4-5 0,-2-1-1 15,3 0 1-15,-1-1 3 0,5 2-4 0,-3 0 4 16,2-1 0-16,-3 3-4 0,3-2 4 0,1-1-2 15,-3 2 0-15,4 0-1 0,-1-2 0 0,0 4-1 16,0-2 2-16,0 0-2 0,1 3 4 0,-2-1-2 16,0 6-2-16,2-3 4 0,-5 2-6 0,3 3 6 15,-2-2-6-15,3 6 5 0,-3-6-5 0,3 3 2 16,2-1 2-16,-2 1 3 0,3-6-4 0,2 3-2 16,-2-4 3-16,1 7 3 0,1-6-2 0,-1 1-5 15,3 0 7-15,-1-1-4 0,1 8 1 0,-1-7 3 16,4 2-3-16,-2-2 4 0,2 1-2 0,1 0-2 15,0 0 1-15,0 0 3 0,-2 6 1 0,4 2 0 16,0-1-1-16,1-1 1 0,0 1-3 0,2 0 7 16,-2-1 2-16,4 4-3 0,0-2-1 0,-2 0 2 15,2 1-4-15,0-1 3 0,1-1 2 16,-1 1 7-16,3 2-9 0,-2-3 2 0,2-2 2 16,-1 3-6-16,2-1-1 0,1-3 0 0,-3 4 1 15,3-4-1-15,1 2 2 0,1-1-1 0,-1-2 0 16,0 2-2-16,0-3 0 0,2 4 2 0,-1-3-2 0,-2-3-2 15,3 3 8-15,-2-4-6 0,3 5 0 0,-4-6-1 16,6 8-1-16,-5-7 3 0,4 5-4 16,1-2 4-16,-4-7-3 0,2 7 1 0,0-5-3 15,3 4 1-15,-4-6 2 0,4 8-1 0,-3-8 0 16,5 7 0-16,-5-7 2 0,2 2-4 0,3 1 1 16,1 2 1-16,-5-5 0 0,1 1 0 0,8 2 0 15,-3 0 0-15,-5-3 2 0,9 3-4 0,-4-1 5 16,-4-3-3-16,7 3-2 0,-6-3 2 0,6 5 0 15,-7-7 2-15,6 4-1 0,0-1-3 0,1 3 4 16,-7-6-3-16,11 2 8 0,-3-1-8 0,2 1 1 16,-3 2 2-16,4-6-2 0,0 4-1 0,-3 1-2 15,3-4 1-15,-2-2 1 0,2 2 2 0,0-2-2 16,-1 4 2-16,2-3 0 0,-1-1-1 0,-1-1 0 16,1 3-3-16,-1-3 3 0,3 1-2 0,-1-2 1 15,-1 2 1-15,4-3 2 0,-2 0-4 0,-2-1 4 16,2 0-2-16,2-1 2 0,-4-1 0 0,5 0 0 15,-1-2-4-15,-2 0 3 0,4 0 1 0,1-1-2 16,1 1-1-16,-3-1 1 0,1 0 0 0,0-2 0 16,1 1 1-16,0-3-2 0,-2 3 1 0,4-2 2 15,-4-1-5-15,1-1 2 0,2 1 5 0,-1 2-5 16,-1-4-2-16,1 3 0 0,-1-1 0 0,0 2 5 16,-1-2-2-16,5 1 6 0,-3 0 0 0,0 0-1 15,0 2-1-15,3-2 0 0,-1-2-1 0,0 4 0 16,-1-3 4-16,-1-2-3 0,0 6 0 0,2-5 0 15,-4-1 1-15,1 4-3 0,-3-1 6 0,0-1-4 16,1 2 1-16,-3 0 2 0,3 0 1 0,-3-4 1 16,0 3 1-16,3 1 0 0,-3-2-4 0,1 1 1 15,-1-1-2-15,0 1 4 0,2 0-1 0,-2 0 1 16,1-2 1-16,-2 1 2 0,3-1-2 16,-1 1-1-16,-1-1 0 0,0 1 3 0,2-2-5 15,-1 1 1-15,4 1 0 0,-3-2-1 0,2 2 0 0,2-2-2 16,-3 2 1-16,-2 0-2 0,4-4 2 15,-1 5-1-15,0-3 1 0,-1 1-3 0,-2 1 3 0,3-2-4 16,-1 0 3-16,-4 1-3 0,1-1 5 16,0 1-7-16,1 1 2 0,-1-2 1 0,3-2-4 15,1 2 5-15,-1 0-2 0,1 0 5 0,0-1-2 16,-2 1-2-16,3-5-2 0,-1 5 3 0,0-3-2 16,1 5 0-16,-2-4-1 0,0 3-5 0,2-3 6 15,-4 4-1-15,2-5-1 0,0 3 2 0,-3 0-1 0,1 2-3 16,-1-2 2-16,-8 4 3 0,9-1-5 15,-2-2 3-15,-3 0 5 0,4 0-7 0,-1-1-2 16,1 3 4-16,-1 0-2 0,-6 2 4 0,7-2-1 16,1 0 4-16,-1-4-5 0,3 3 1 0,-3-2-3 15,1 2 1-15,1 2 0 0,-2-2-2 0,1 1 4 16,-1-3-3-16,-1 2 3 0,0-3-3 0,-1 2 4 16,-5 1 1-16,6 1-2 0,-5 0 0 0,0-1 1 15,3-2 0-15,-2 4 0 0,4-4-2 0,-7 5-2 16,10-5 3-16,-10 3 1 0,8-2-2 0,-6 1-2 15,6-2 6-15,0-3-3 0,0 3 0 0,-2-3-2 16,1 1 0-16,0 0-4 0,-7 3 5 0,8-6-4 16,0 3 3-16,-1-1 1 0,0 0-1 0,0-2-1 15,-8 4 1-15,6-5 0 0,0 0-2 0,-1 4 0 16,-1-5 1-16,-4 8-9 0,-1-6 10 0,0 3 1 16,1-3 0-16,-2 1 5 0,-2-1-4 0,2-2 11 15,-2 1-3-15,-1 1 3 0,3-3-3 0,-4 3-1 16,0-5 0-16,4-2-3 0,-3 2 3 0,-1-6-3 15,6 3 4-15,-5-4-6 0,4-2-3 0,-4 0-3 16,0 0 5-16,-1-3-5 0,0 3 2 0,-2-3-2 16,-3 0 1-16,3 0-1 0,-4 0-2 0,-1-2-2 15,-2-1 6-15,1 0-4 0,-3 0 2 16,-4 1-1-16,1 1 0 0,-4-3-5 0,0 4 6 16,-1-3-4-16,1 4 2 0,-6-1-5 0,2-2 0 0,0 3-2 15,-5-1 5-15,4 3 1 0,-4-3-3 0,-3 0 3 16,3 1-5-16,-4 1 6 0,-1 2-3 0,2-4 2 15,-6 3-3-15,2-3-1 0,-1 2 3 16,-2 1 0-16,-2 1 1 0,3 0-1 0,-1 0 2 16,-3 3-4-16,-2 2 1 0,1-4 5 0,-2 4-6 15,4 2 2-15,-3-2 1 0,2 3-2 0,-1 1-9 0,-1 1 15 16,1 0 0-16,1 0-3 0,1 2 12 0,1 4 3 16,-2-2 0-16,0-1-4 0,0 4 3 15,-1-4-5-15,3 4 2 0,-1-1-2 0,1 1 3 16,-4 2 0-16,10-2 0 0,-1 4 5 0,-6-5 2 15,8 4-5-15,-3-1 1 0,1 0-2 0,1 0-2 16,0 1 4-16,-1-1 2 0,0 2-3 0,0-2-2 0,0 1-3 16,-1 2 1-16,-1-2-3 0,2 0-4 0,-1 1 6 15,0 1 2-15,-1-4-1 0,0 2 3 16,3 2-6-16,-1 1 3 0,-2-3-19 0,3 1 13 16,-2 1 5-16,1-1-6 0,2 0 0 0,0 0 1 15,0 2 2-15,-1-1-16 0,0 0 13 0,1 2 2 16,3-2-2-16,-2 2 2 0,-2 0-4 0,6 1 3 0,-6-3 3 15,2 2-2-15,-4 1-6 0,4 0 6 0,-2 1 0 16,-2-1-3-16,2 3 1 0,-1-2-5 16,1 2 1-16,-3-2-1 0,5 1 6 0,-3 3-4 15,1-3-2-15,-2 0 3 0,2 0 3 0,0 2 3 16,0 0-9-16,0-1 7 0,2-2-2 0,-2 2 1 16,2 3-6-16,1-2 4 0,-5 0 4 0,3 2-8 15,4-4 9-15,-4 1-9 0,3 0-11 0,2 3 14 16,-9-3 1-16,1 0 3 0,3-1-2 0,0 3 2 15,-2-1-13-15,2-1 10 0,-3 1 2 0,6 1 3 16,-3-1-7-16,1 1 7 0,-2-2-9 0,0 3 4 16,4-1-3-16,-2 1-2 0,-1-1 7 0,-1 0-4 15,6 1 1-15,-6 0 0 0,3-1 3 0,-1 2-1 16,-4-2 5-16,6 2-7 0,-3-4-2 0,1 2-4 0,0 0 20 16,0 1 4-16,-2-3-6 0,5 1-6 15,-2 1 3-15,3-2 5 0,-3 0-5 0,2-1 7 16,1 2-3-16,3-3-2 0,-4 4-2 0,2-3-1 15,1 1 1-15,2-5-1 0,0 4 6 0,1-2 4 16,8 0-14-16,-11 3 5 0,7-2-21 0,4-1-29 16,0 0-50-16,0 0-70 0,0 0-87 0,0 0-939 15,9-15 397-15,5 3 262 0</inkml:trace>
  <inkml:trace contextRef="#ctx0" brushRef="#br0" timeOffset="22400.44">920 5107 44 0,'0'0'105'0,"0"0"-2"0,0 0-12 16,0 0-9-16,0 0 6 0,0 0 13 0,0 0-9 15,3 18 0-15,1-8-10 0,-1 1 6 0,3 7 1 16,-2 0-9-16,4 6-3 0,-3 1-8 0,2 1-4 16,-2-2-6-16,1 3-7 0,0-1-5 0,-3-9-5 15,3 10-5-15,-4-2-2 0,1 1-1 0,1-7-2 16,1 1-8-16,-5-2 0 0,4 0 5 0,-3-1-10 16,0-3 3-16,2-4-2 0,-3-2-1 0,0-2 16 15,1 1 24-15,-1-3 25 0,0 0 22 0,0-2-1 16,0-2-12-16,0 0-7 0,0 0-11 0,-15-14-7 15,6 4-10-15,-2-14-2 0,-2 0-11 0,0-5 0 16,0-5-6-16,-3-12-6 0,1-1 1 0,-1-3-8 16,6 2 1-16,-2 2-8 0,2 0-2 0,2-1 0 15,3 11-1-15,5-8-3 0,0 10-2 0,3-1 3 16,2 5-6-16,0 2 1 0,4 2-4 0,0 3 3 16,0 6-6-16,0 0 0 0,3 5 0 0,-1 4-2 15,0 2-3-15,1 1 0 0,1 1 1 0,0 4-2 16,0 0 1-16,3 2 4 0,0 5-3 0,2 0 1 15,-8 0-1-15,7 5 1 0,-4 2-3 0,2 1 6 16,-6 0-3-16,0 4 4 0,2 3 1 0,-4-3-3 16,-1 5-1-16,-1 1 0 0,-5 4 4 0,0-3-2 15,-2 2 0-15,-1 1 0 0,-2-2 3 16,0 1 0-16,0 1-14 0,-4 0-15 0,4-5-27 0,-4-1-26 16,4-3-24-16,-1-1-43 0,2-8-38 0,0 0-43 15,0-1-527-15,0-3 252 0,0-4 166 0</inkml:trace>
  <inkml:trace contextRef="#ctx0" brushRef="#br0" timeOffset="22798.2">1197 4894 205 0,'4'-5'222'0,"-2"0"-35"0,-2 3-14 16,3 0-17-16,-3 2-22 0,4-5-12 0,-4 5-5 15,0 0-11-15,9 6-7 0,-6-1 4 0,6 5-1 16,2 5-4-16,0 2-1 0,2 6-8 0,0 1-9 16,-1 3-7-16,5 0-4 0,0 1-4 0,-3 1 0 15,3 3-12-15,0 0-5 0,0 0-3 0,-2 0-1 16,12 13-7-16,-12-13 1 0,2-5-7 0,-2-1-2 16,-2-1-1-16,1-3-2 0,-1-9-3 0,-5 3-3 15,-1-7 8-15,-1 0-8 0,-2-5 10 0,-1 1 17 16,2 1 26-16,-1-4 20 0,-4-2 10 0,0 0 1 15,10-14-10-15,-7 1-17 0,0-12 1 0,3-7-3 16,-4-4-5-16,2-11-10 0,-4-3-7 0,3 2-8 16,-1-1-2-16,-2 3-5 0,2 12 3 15,-1-2-14-15,2 2-1 0,0 4-7 0,-3 4 4 0,1 0 11 16,2 8-23-16,-2 2 0 0,-1 6-7 0,0 0-19 16,0 3-21-16,0-2-34 0,0 3-37 0,1 1-37 15,1 1-13-15,-2 4-18 0,0 0-22 0,10 9-26 16,-4-3-19-16,5 5-20 0,0 4-567 0,3 4 277 15,4 1 184-15</inkml:trace>
  <inkml:trace contextRef="#ctx0" brushRef="#br0" timeOffset="23215.73">2076 4778 152 0,'4'-5'202'16,"-2"1"-13"-16,0 1-14 0,-2 3-18 0,2-3-9 15,-2 3 0-15,0 0-1 0,4 10-4 0,-4-3-14 0,3 10-3 16,-1 4-7-16,2 2-6 0,-1 8-6 0,0 0-9 16,5 2-11-16,-3 2-8 0,-1-2-7 0,1 0-9 15,0 1-6-15,4 2-3 0,-5-1-6 16,1-1-4-16,-1-1-5 0,4 0-1 0,-3-1-6 16,1-4 3-16,-1-10-8 0,-2-1-3 0,-2-5 4 15,-1 0-3-15,3-5-1 0,-2 0 16 0,1-1 26 0,-2-2 14 16,0-4-5-16,0 0-11 0,0 0-1 0,-7-16-10 15,2-2-5-15,-4-7-6 0,1-5-4 16,-1-3-4-16,-2-12-7 0,-1-3 0 0,4-2 1 16,-3-4-4-16,-1-5-8 0,6 5 1 0,-2-3-2 15,6 6 4-15,-2 1-1 0,4 13-1 0,0-8-2 16,0 10-4-16,4 2-2 0,2 1 6 0,-2 5-6 16,1 1-4-16,2 7 3 0,0-1-7 0,3 4 3 15,2 2-4-15,-2-2-2 0,3 2 5 0,1 6-6 16,3-2-3-16,-2 1-11 0,-1 5-15 0,5-1-31 15,-2 4-30-15,2 1-24 0,-2 1-35 0,-3 4-42 16,1 2-23-16,-1 6-22 0,-5 3-656 0,-3 10 297 16,-3-6 200-16</inkml:trace>
  <inkml:trace contextRef="#ctx0" brushRef="#br0" timeOffset="23381.32">2061 4918 275 0,'-4'3'258'0,"0"0"-28"0,3-2-25 0,1-1-19 15,0 0-21-15,5 5-15 0,-5-5-12 0,13-5-17 0,-2 3-11 16,7-5-9-16,1-2-11 0,8-2-5 0,1 0-5 16,4-2-16-16,0 1-28 0,0 2-44 15,-3-1-47-15,2 7-40 0,-3 2-42 0,0-1-44 16,-12 6-425-16,-3-1 202 0,-2 2 134 0</inkml:trace>
  <inkml:trace contextRef="#ctx0" brushRef="#br0" timeOffset="23881.09">825 6178 77 0,'0'0'186'0,"-35"10"-6"0,35-10 3 0,-22 8 8 16,22-8 2-16,0 0-6 0,-21 4-15 0,21-4-13 15,0 0-10-15,0 0-24 0,-17 8-14 0,17-8-10 16,0 0-13-16,0 0-7 0,3 5-3 15,-3-5 5-15,24 3 8 0,-3-4 2 0,14-1 7 0,23-7 5 16,5 3 2-16,31-13 2 0,-1-1-6 0,5-11-2 16,10 2 3-16,1 0-2 0,11-3-8 15,0 1-7-15,3-1-5 0,-2 3-7 0,-2-2 2 0,-4 7-16 16,-4-3 11-16,-5 3-18 0,-1 5-3 16,-11-3 12-16,-2 4-19 0,-32 9-6 0,-1-5-3 0,0 3 0 15,-5 0-1-15,-4 1 10 0,-15 4-24 0,0 0 5 16,-4-1-5-16,-2 3-1 0,-7 1-6 0,1 1 16 15,-5-1-12-15,-1-1-5 0,-5 0 12 16,-2 3-10-16,-3 0-5 0,0-2-7 0,-7 3 11 16,12-1 5-16,-12 1-8 0,0 0 3 0,10-1-13 0,-10 1-58 15,0-6-65-15,0 6-72 0,0 0-85 16,-13-8-86-16,3 5-815 0,-8-7 393 0,0 3 264 0</inkml:trace>
  <inkml:trace contextRef="#ctx0" brushRef="#br0" timeOffset="24655.45">2817 5095 121 0,'-11'-15'236'0,"-1"3"8"0,3 2-15 16,-5 1-4-16,4 1-8 0,0 1-1 0,-2 0-8 15,1 2-7-15,4 1-18 0,-4 1-16 0,4 2-23 16,0 0-14-16,-1 3-16 0,-1 3-7 0,0 4-5 16,-1 4-18-16,0 3-9 0,1 1-5 0,-2 8-10 15,4-4-8-15,1 3-2 0,-1-4-2 16,5 6-3-16,-1 2-11 0,2-2-1 0,1-7 5 16,-3 0-20-16,3 1-11 0,3-1-16 0,1-5-12 0,2 3-13 15,-1-6-7-15,3 0-2 0,-2-3-7 0,6-1 3 16,-3-2 1-16,2-5 1 0,-1 0 6 0,3-4-5 15,1-4 6-15,-1-2 6 0,2-6-3 0,3-7 4 16,-3-1 5-16,2 2 4 0,-7-3 6 0,3 4 17 16,-4 4 8-16,0 3 19 0,-4 5 16 0,-2 1 9 15,1 1 6-15,-2 1 1 0,-2 1 11 0,5 1-18 16,-5 0-1-16,0 4-10 0,3-4-5 0,-3 4-8 16,0-5 1-16,0 5-8 0,0 0 0 0,0 0-5 15,-3 13 0-15,2-3-3 0,-3-1-1 0,2 1-3 16,-1 0-5-16,3 0 5 0,-1-3-19 0,1 1-8 15,0-2-6-15,1-2-1 0,-1 2-1 0,3-4 4 16,-1 1 1-16,-2-3 4 0,10 0 2 0,-6-5 3 16,2-2 1-16,5-7-1 0,-1-1 3 0,0-10 2 15,4-2 2-15,-5-3 3 0,1-5 9 0,4-11 4 16,-10 11 6-16,9-9 4 0,-12 10 15 0,1 2 9 16,-2 4 22-16,0 8 35 0,0 1 1 0,0 3 15 15,-2 7 0-15,1 0-12 0,2 3-16 0,-1 0-11 0,-1 3-12 16,1 3-17-16,0 0 10 0,0 17-17 15,1 9 0-15,1 6-5 0,-1 17 3 0,2 3-2 16,-5 4-9-16,2 3-3 0,4 32 5 0,-4-8-7 16,0-23 0-16,5 23 1 0,-4-2-4 0,3-21 11 0,3-4-12 15,-1 1-7-15,-1-4-3 0,5-6 4 16,2 2-6-16,-3-20 5 0,0-4-12 0,-3-8-5 16,3-3-1-16,-2-5 6 0,-1-1 2 0,-5 0-1 15,4-4 3-15,-1-1 2 0,-4-3 12 0,8-10-12 0,-4 0 0 16,2-7 2-16,-1-9-3 0,-1-3 7 0,-5-6-3 15,2-16 0-15,-5 1-7 0,0 15 2 0,-6-13 0 16,4 14-1-16,-2 1-3 0,-2 4-1 0,-3 0 4 16,3 3-5-16,-3 9 8 0,1 1-6 0,2 3 6 15,-4 3-14-15,5 3-16 0,-3 2-47 0,5-2-31 16,-1 5-45-16,3 2-34 0,5 0-37 0,-11 5-34 16,7 1-32-16,5 0-29 0,2 5-881 15,3-1 397-15,2-1 266 0</inkml:trace>
  <inkml:trace contextRef="#ctx0" brushRef="#br0" timeOffset="25197.7">3420 4907 269 0,'1'-9'292'0,"2"1"-31"0,-3 2-28 16,1 2-24-16,2-1-22 0,-3 5-16 0,0 0-8 15,0 0-6-15,1 14-1 0,-1-2 0 0,0 3-20 16,-1 4-13-16,1 7-12 0,-3 1-10 15,6 2-5-15,-3-1-9 0,0 1-11 0,1 1-6 0,3 1-9 16,-4-1-2-16,5-1-6 0,0-4-4 0,-5-6-5 16,5-3-11-16,-1 1-21 0,0-7-8 0,-4 1-5 15,4-3 0-15,-3-5-2 0,2 1 14 0,-3-4-10 16,0 0 1-16,4-19-2 0,-3 2 5 0,0-12-1 16,-1-4 3-16,0-2 4 0,-5-15 6 0,1 1 14 15,-5-2 1-15,-1 1 5 0,1-4 5 0,0 4 16 16,-1 1 15-16,1 3 3 0,1 17 32 0,3 0 4 15,1 1-4-15,-1 10-7 0,3 4-12 16,2 2-7-16,0 2-9 0,0 3-10 0,1 2-13 0,4 1-3 16,0 1 3-16,-5 3-16 0,18 5-3 0,-8 2 0 15,7 5-3-15,2 7-4 0,-1 3 8 0,1 3-9 16,-4 4-6-16,-3-1-8 0,-2 9 5 0,-2-2 2 16,-3 14-2-16,-6-3-7 0,-6 2-15 0,-2-12-15 15,-5 9-23-15,-2-1-9 0,4-11-14 0,-3-2 4 16,2-6 7-16,0-1 5 0,3-11 8 0,5-2 5 15,-2-2 18-15,6-4 6 0,-5 0 3 0,3-2 8 16,2-2-2-16,1-1-2 0,0 0 9 0,0 0-2 16,-5-11 2-16,5 4 6 0,1 2 19 0,3-3-23 15,0 1 1-15,3 0-8 0,0 0 7 0,2-1 3 16,5 3-4-16,-4-2 11 0,3 3-12 0,1 2-2 16,6-2-2-16,-2 2 4 0,1 2 13 0,-6 3-11 0,6-1-5 15,-1 1-19-15,0 0-27 0,1 6-41 16,-2-4-24-16,2 4-41 0,-1 1-64 0,0-2-53 15,-2 3-55-15,-1 1-742 0,-5 0 355 0,0-3 238 16</inkml:trace>
  <inkml:trace contextRef="#ctx0" brushRef="#br0" timeOffset="25547.16">3827 5134 302 0,'0'0'295'0,"1"-5"-31"0,-1 5-27 0,0 0-23 15,0-5-18-15,0 5-23 0,0-3-11 0,0 3-15 0,0 0-15 16,0 0-15-16,0 0-11 0,5-5-5 0,-5 5-14 16,8 0-7-16,-8 0-8 0,11 0-8 15,-6 2-4-15,3 0-5 0,-8-2-8 0,10 0-2 16,-5 0-4-16,-5 0-7 0,8-2 1 0,-8 2-5 0,0 0 10 16,8-2-12-16,-8 2-2 0,0 0-4 15,1-7-2-15,-1 7-5 0,0 0-1 0,-9-5 7 16,1 4-12-16,3-2 7 0,-4 0 10 0,4 3 6 0,5 0-1 15,-17 3 1-15,10 1-6 0,-5 3 1 0,5 3-4 16,-6 0 3-16,4 4-3 0,0 1 5 0,-1 1-1 16,2 2-1-16,2-1 0 0,2 1-1 0,1 3 1 15,2 0-5-15,4-1-1 0,-1-3-5 16,3 1 1-16,2 0 2 0,3-1-2 0,1 4 2 0,1-4-2 16,3-3 13-16,-1-1-17 0,4 2-27 15,-1-6-34-15,2 0-37 0,0-1-51 0,-1 1-59 16,9-6-60-16,-5 2-795 0,-3-5 349 0,1 0 234 0</inkml:trace>
  <inkml:trace contextRef="#ctx0" brushRef="#br0" timeOffset="25916.27">4023 4705 199 0,'-10'-16'378'0,"2"7"-5"0,3 0-2 0,0 2-14 16,0 0-22-16,1 1-26 0,1 2-30 0,0-1-26 15,-1 4-27-15,4 1-12 0,-4-3-36 16,4 3-7-16,0 11-4 0,0-3-2 0,0 8-9 0,3 6-9 16,1 1-13-16,-2 4-18 0,1 1-6 0,1 0-8 15,3 2-11-15,0 1-9 0,0-2-8 0,0 3-5 16,4-1-6-16,-2 3-7 0,-1-2-7 0,7 12-51 16,-5-13-68-16,2 2-59 0,-2 3-66 0,3 11-71 15,-5-1-69-15,-1 2-1074 0,-3-13 469 0,-5-2 314 16</inkml:trace>
  <inkml:trace contextRef="#ctx0" brushRef="#br0" timeOffset="26637.97">3790 5917 164 0,'-2'-9'303'0,"1"-2"-1"0,0 2-5 16,-2 3 1-16,0-1-2 0,-1 2 0 0,-2 0-13 15,1-1-27-15,-1 4-18 0,-1 2-30 0,-1-3-21 16,0 6 7-16,-1 2-45 0,-1 3-16 0,1 1-14 16,-2 4-11-16,0 3-12 0,1 8-11 0,1 0-9 15,1-5-6-15,2 1-9 0,3-1-34 0,2-1-19 16,2-1-18-16,-1 1-16 0,3-6-14 0,-2 0-4 16,4-4-6-16,-1 1 4 0,4-3-1 0,-2-4 6 15,2 0 4-15,2 0 2 0,2-6 6 0,-1-1 1 16,2 3 1-16,1-8 6 0,-3 7 1 0,3-9 2 15,-2 5 2-15,-2 0 2 0,-2-1 6 0,-2 3 7 16,0 1 3-16,0 1 0 0,0 1 3 0,-2-3 1 16,1 4 0-16,-1 0-1 0,-4 1 2 0,6-3-2 15,-6 3 1-15,7 0-2 0,-7 0 2 0,6 3 0 16,-6-3-5-16,9 0 6 0,-5 2 2 0,1 1-2 0,-3 0 2 16,-2-3-3-16,8 1 3 0,-5 2 0 0,-3-3 1 15,0 0 4-15,6 0 1 0,-6 0 8 0,0 0 4 16,9-5-2-16,-8 2 6 0,2-1-3 15,-3-3-10-15,1-1 4 0,-1-2 1 0,0-3-7 0,-4-4-3 16,3-1 5-16,-8-3-9 0,3-1-1 0,-6-4 4 16,-2 2 0-16,0 2 0 0,-4 1 11 15,0 3 13-15,0 7 13 0,-6 0-4 0,-3 1-6 16,-2 7 3-16,2 3-1 0,-5 5 6 0,4 5-17 0,-3 0-1 16,4 4 2-16,1 6-4 0,0 3 0 0,3 4 3 15,-1 2 1-15,10 3-2 0,-7 12 1 0,11-9-4 16,2-1 0-16,3 0 2 0,4-2-4 0,1-3 0 15,9 0-4-15,0-5-7 0,1 3 4 0,8-3-2 16,0-2 3-16,4-1-16 0,2-4-31 0,4-2-35 16,1-2-45-16,2-5-43 0,-2-3-50 0,2-4-58 15,1-7-46-15,0-1-65 0,-4-2-782 0,0-6 385 16,-1-2 256-16</inkml:trace>
  <inkml:trace contextRef="#ctx0" brushRef="#br0" timeOffset="26805.55">4063 5814 208 0,'1'-11'353'0,"1"2"-19"0,0 3-26 0,-4-1-20 16,4 3-14-16,-2 1-16 0,0-1-9 0,0 4-7 15,0-6-26-15,0 6-13 0,0 0-20 0,0 0-5 0,0 0-9 16,4 15-4-16,-3-3-12 0,4 3-16 16,-1 3-10-16,1 1-16 0,3 7-16 0,0-2-2 15,-2 3-14-15,-1-1-42 0,4 1-41 0,-4 0-54 0,2 2-48 16,-2-5-51-16,1 2-73 0,0-8-64 0,0 1-65 15,-3-7-725-15,3 1 360 0,-4-7 242 16</inkml:trace>
  <inkml:trace contextRef="#ctx0" brushRef="#br0" timeOffset="27116.38">4271 5876 253 0,'0'-11'317'0,"1"3"-19"15,2 1-18-15,-3 2-19 0,0 0-14 0,-3 0-19 0,6 2-19 16,-3 3-8-16,0 0-24 0,0 0-16 0,0 0 2 15,0 0-1-15,0 0-9 0,9 15-11 0,-8-5-11 16,3 4-11-16,0 1-14 0,1 2-12 0,0 0-6 16,0 2-7-16,3 1-11 0,-3-4 0 0,4 4-10 15,-1-5-4-15,1-1-16 0,-2-4-8 0,1-1-8 16,1-3 3-16,0-5-6 0,2-1 3 0,0-1-3 16,0-6-2-16,3-3-3 0,-2-1 2 0,-2-3 4 15,0-2-2-15,-3 0-4 0,-2-4 3 0,-3-1-1 16,0-4-5-16,-2 7 0 0,-4-2 2 0,-3 2-4 15,0 2 1-15,-5 0-4 0,-2 8 5 0,2-4-2 16,-3 2-11-16,4 1 1 0,-2 6 4 0,3 0-11 16,-2 2-19-16,6 1-32 0,-2 1-36 0,3 2-37 15,1 4-35-15,-1 3-48 0,6-3-66 0,3 4-77 16,0 0-725-16,4-1 359 0,-1-2 242 0</inkml:trace>
  <inkml:trace contextRef="#ctx0" brushRef="#br0" timeOffset="27349.84">4914 5464 254 0,'1'-5'393'15,"1"0"-27"-15,-2-1-24 0,2 3-21 16,-2 3-31-16,0-4-19 0,0 4-11 0,0 0 6 16,0 13 8-16,-4-3-7 0,-3 10-12 0,-1 6-13 0,-2 4-13 15,2 4-20-15,-3 9-21 0,2 3-16 0,1 0-19 16,0-1-13-16,-1 3-14 0,7-2-14 0,-10-1-9 15,6 5-23-15,-4-5-33 0,-1 3-46 0,4-14-43 16,2 1-58-16,-3-2-53 0,3 3-58 0,-4-6-60 16,4 0-65-16,-3-5-69 0,3-6-876 15,0-5 427-15,1-4 284 0</inkml:trace>
  <inkml:trace contextRef="#ctx0" brushRef="#br0" timeOffset="27541.46">4560 5912 2 0,'-5'-8'384'0,"-4"1"-25"16,5 3-26-16,-2-1-30 0,2 1-20 0,3 1-16 16,-2 0-23-16,-1-1-18 0,4 4-26 0,-1-4-21 15,1 4-23-15,0 0-21 0,0 0-22 0,0 0-36 16,14 6-41-16,0 1-56 0,5 1-63 0,7 0-66 16,3 1-58-16,-1 0-739 0,-1-2 314 0,4-2 212 15</inkml:trace>
  <inkml:trace contextRef="#ctx0" brushRef="#br0" timeOffset="27638.26">4951 5970 290 0,'5'0'351'0,"-1"1"-30"0,-4-1-33 0,0 0-30 16,9-3-22-16,-8-1-30 0,-1 4-49 0,-1-6-74 15,-3-3-88-15,-1 2-125 0,0-3-555 0,1-1 227 16,-4 0 154-16</inkml:trace>
  <inkml:trace contextRef="#ctx0" brushRef="#br0" timeOffset="28613.78">737 7539 63 0,'0'0'155'0,"0"0"-7"16,11 9 1-16,-6-4-4 0,-2 0 0 0,1 7-7 16,-2-5-9-16,2 2 17 0,1 1-13 0,-1 2-8 15,-1 0-11-15,-1-3 0 0,2-2-2 0,-3 0 6 16,1-1 9-16,-1-3 16 0,-1 2 17 0,1 0 21 16,-1-5 21-16,1 3 15 0,-1-3-1 15,0 0-13-15,0 0-17 0,0 0-22 0,0 0-14 0,-5-14-10 16,4 6-22-16,-5-2-8 0,-1 0-3 0,7 10-27 15,-12-29-1-15,6 12-9 0,4 0-19 0,-6 0-21 16,3 1-19-16,5 16-38 0,-5-25-40 0,1 8-54 16,4 17-41-16,-5-24-46 0,5 24-55 0,3-19-43 15,0 10-38-15,3 1-717 0,1 0 353 0,3 3 236 16</inkml:trace>
  <inkml:trace contextRef="#ctx0" brushRef="#br0" timeOffset="29115.97">1530 7260 30 0,'0'-10'199'16,"0"-1"-9"-16,-2 0 10 0,-2 0 10 0,0-4 4 15,-5-2-16-15,-1 3-7 0,1-1-7 0,-1 1-10 16,-3 1-7-16,4 1-4 0,-3 3-11 0,1 1-9 15,2 2-7-15,0 1-8 0,-2 2-15 0,2 0-19 16,1 2-5-16,-3 3-13 0,0 5-8 0,-4 2-9 16,2 6-4-16,-3 7-10 0,-1 4-2 0,0 0-9 15,2 3-3-15,1-2-2 0,4 2-7 0,2-1-10 16,3-2-9-16,1-1-3 0,4-6-6 0,0 0-5 16,4-2 5-16,-1-3-16 0,3 1-2 0,-1-6-3 15,0 1 7-15,4-1-3 0,0-2 0 0,0-1 3 16,1-3 2-16,-2-2 4 0,1-1 1 0,4-4 3 15,-3-1 4-15,1-5 3 0,2-4-1 0,-4 0 3 16,3-4 1-16,-1 3 17 0,-1-2 9 0,-1 0 10 16,1 1 8-16,-2-1-1 0,0 3-1 0,-3 4 14 15,1 1 12-15,-5 2-14 0,3 0-9 0,-1 2-3 16,0 4-7-16,-1-2-8 0,-2 3-3 0,5-1-1 16,-5 1 9-16,9 8 2 0,-4 2 1 0,0 0-6 15,3 6 7-15,-3 2 0 0,4 4-5 0,0 6-10 16,-4 2 7-16,2 2-8 0,-2 2-5 0,1 16 11 15,-4 0-4-15,2-1-11 0,-1 2 1 0,2-5-19 16,-1-11-51-16,5 10-39 0,-5-13-37 0,2-1-43 16,3-4-27-16,0-4-12 0,1-8-19 0,2-2-20 15,-2-5-16-15,-1-2-568 0,1-4 279 0,-1-3 186 16</inkml:trace>
  <inkml:trace contextRef="#ctx0" brushRef="#br0" timeOffset="29480.15">1822 7317 166 0,'-2'-4'236'0,"2"-1"-17"15,0 5-32-15,0 0-18 0,0 0-10 0,0 0 2 16,-6 12 3-16,3 0-9 0,-3 5-6 0,2 3-1 16,-2 4-4-16,-1 8-8 0,1-2-13 0,-1 5-10 15,-1 11-12-15,4-12-10 0,3 3-6 0,-2-6-12 16,6-2-3-16,-2-5-9 0,4-5-1 0,2-4-8 15,1-1-2-15,0-4 1 0,0-3-2 0,3-2-4 16,1-1 2-16,-1-4 5 0,7-4 1 0,1-1 2 16,-2-6 3-16,6-9-5 0,-3 1 1 15,0-9-2-15,-4 1 9 0,1-2-5 0,-3-2-6 0,-4-2-8 16,-2-1 3-16,-2 0-7 0,-5-1-4 0,-2-12-4 16,0 13-6-16,-6 0 6 0,0 1-9 0,-2 4-1 15,-3 1-5-15,-1 6 3 0,3 8-10 0,-5 0-8 16,5 1-6-16,-7 3-30 0,0 3-26 0,3 3-17 15,2 3-25-15,-2 2-15 0,5 4-29 0,0 2-28 16,5 3-24-16,-1 2-36 0,8 6-37 0,0 0-625 16,3 2 298-16,7 2 200 0</inkml:trace>
  <inkml:trace contextRef="#ctx0" brushRef="#br0" timeOffset="29882.93">2505 7099 158 0,'-5'-13'217'0,"-2"-2"-5"0,0 5 11 15,-2-3 5-15,-2-1-5 0,0 4-17 0,-2 2-19 16,1 2-15-16,0 0-15 0,-2 4-11 0,2-1-17 16,-10 3-17-16,4 1-10 0,-3 5-10 0,1 4-10 15,-3 2-5-15,3 5-9 0,-1 2-10 0,3 0-4 16,6 4-4-16,0-6-14 0,6 1-7 0,1 0-7 15,1-2-10-15,2-1-9 0,4-1-3 0,2-3 2 16,4-4-1-16,1 2 0 0,0-4-3 0,4-3 2 16,4-1-2-16,4-2 5 0,1-4-2 0,-4-1 1 15,9-6 0-15,-3-1 1 0,-7 1 1 0,-2 0 0 16,1-1 7-16,-1 1 15 0,-4-2 3 0,-2 7 16 16,-1-4 13-16,-3 7 23 0,-2-1 11 0,0 1 3 15,1 2-8-15,-1-4-10 0,1 6-10 0,-4 0-8 16,0 0 0-16,3 15 8 0,-1-3-10 0,-1 7 9 15,-1 6 0-15,3 4-15 0,-1 0 2 0,-1 4-10 16,5 1-1-16,0 10-3 0,-3-7-5 16,4 9 3-16,2 1-1 0,-4-11-7 0,4 11-33 0,4 0-19 15,-7-12-52-15,2 1-49 0,1 11-44 0,-4-13-52 16,0 13-51-16,-2-14-62 0,-6 3-755 0,-2-1 362 16,-4 0 242-16</inkml:trace>
  <inkml:trace contextRef="#ctx0" brushRef="#br0" timeOffset="30256.23">940 8961 281 0,'-4'-4'266'0,"-2"3"-11"15,6 1-2-15,-13-2 9 0,8 1 3 16,-2-3 2-16,1 2 3 0,-1-1-15 0,0-2-13 15,1 1-16-15,-2-3-12 0,-2 1-21 0,2 2-19 16,-1-5-19-16,-1 1-18 0,5 0-11 0,-4 1-13 0,2-3-21 16,1 3-20-16,-1-5-41 0,0 3-37 0,1-1-38 15,3 3-35-15,-1-4-37 0,0 6-55 16,4 1-47-16,0-3-27 0,5 5-27 0,2-1-21 16,2 3-610-16,2 0 301 0,7 2 202 0</inkml:trace>
  <inkml:trace contextRef="#ctx0" brushRef="#br0" timeOffset="30768.92">1601 8580 39 0,'0'-25'215'0,"-3"-2"-1"15,-2 0 4-15,0 8-2 0,-4-7 2 16,0 9 7-16,1 2-3 0,-2-2-8 0,0 5-16 15,-4-2-21-15,4 6-19 0,-7 0-16 0,0 4-11 16,2 1-23-16,-3 3-6 0,-1 6-9 0,-7 5-15 16,0 7-5-16,4 2-9 0,-2 6-9 0,2 0-5 15,5 6-3-15,1-3-8 0,3 2-3 0,4-2-5 16,5 0-2-16,4 1-5 0,1-4-3 0,7 0-5 16,-2-1-1-16,6-7-2 0,3 5-2 0,2-4-1 15,2-2 2-15,3 0-4 0,-2 0 8 0,6-2-7 16,1-3-2-16,-1-1 0 0,1-2-1 15,0 2 2-15,-5-3-8 0,3 1 3 0,-3-2 6 0,-2 0-8 16,0-2 1-16,-2 0 0 0,-2 0-1 0,-1 5-3 16,-3-8 2-16,-2 3 1 0,-1 2-2 0,-1-2-1 15,-4 0 2-15,-2 2 1 0,-2 1 0 0,-1 4 5 16,0 0-8-16,-7 3 4 0,-4 1 2 0,-7 1 1 16,-2 1-2-16,-4-2 0 0,1 1 3 0,-2-3-1 15,-2 1 3-15,-2-1 8 0,0-4 11 0,2-5 4 16,8 2 8-16,-1-7 9 0,2 0 5 0,0-5-3 15,4-4 2-15,1-2-3 0,2-2-5 0,2-2-7 16,1-4-4-16,4-5-3 0,5-1 5 0,0-3-6 16,4 0-18-16,2 1 3 0,2 0 0 0,2 2-6 15,3 1-8-15,2 1-11 0,4-3-12 0,-1 2-10 16,3 2-31-16,-1 3-22 0,2-3-35 0,1 5-42 16,0 0-37-16,0 1-35 0,1 3-22 0,-5 1-763 15,0 3 340-15,-2-1 226 0</inkml:trace>
  <inkml:trace contextRef="#ctx0" brushRef="#br0" timeOffset="31515.86">1779 8485 262 0,'-4'-10'260'15,"0"-6"-8"-15,0 0-16 0,5 4 1 0,-1 0-21 16,3 0-18-16,1 0-12 0,3 2-15 0,-1 0-13 15,3 3-14-15,4 0-12 0,3 2-11 0,3 5-7 16,-3 0-10-16,6 2-6 0,1 3-8 0,-5 3 0 16,10 7-19-16,-5 4-7 0,0 0-5 0,-4-1-8 15,0 3-4-15,-2 2-1 0,-4 6-7 0,-2 1 5 16,-1-3-12-16,-6 2 0 0,0 2 0 0,-4 2 1 16,-2 0-7-16,-4-1-2 0,-1-1 4 0,-3-1-9 15,-3-2 0-15,-1-3-4 0,4-7 2 0,-2-3 1 16,1 0 10-16,0-1-3 0,4-5 17 15,-2-4 15-15,4 2 5 0,-1-3 1 0,4 0 6 0,-2-2-6 16,4-2-3-16,-4 6-4 0,4-6-9 0,0 0-6 16,0 0-4-16,0 0-10 0,16-11 2 0,-5 5-2 15,7-5-9-15,6-5-4 0,3 1-2 0,2 0-16 16,2-2-26-16,0 0-18 0,-2-2-14 16,3 2-20-16,0 0-19 0,3 0-19 0,-3 1-14 0,-2 2-18 15,1 0-18-15,1 0-18 0,-4 0-15 0,1-1-10 16,-2 2 0-16,-4 0 6 0,-5 3 20 0,-3-2 19 15,6-5 22-15,-10 2 25 0,1-2 29 0,2-6 29 16,-4 1 18-16,-3 2 17 0,-2 1 16 0,6-4 17 16,-7 2 21-16,1 4 4 0,-1-1 16 0,1 2 13 15,-1 0 10-15,1 1 8 0,-3 2 10 0,1 2-1 16,-2 4 11-16,2-1 9 0,-2 3 3 0,0-2-2 16,-1 7-14-16,3-7-6 0,-3 7-11 0,1-6-5 15,-1 6-14-15,0 0-4 0,0 0 5 0,0 0-4 16,0 0 4-16,0 0 3 0,2 25 15 15,-2-4 7-15,0 4 1 0,-2 4 5 0,1 0-4 16,0 3 10-16,-1 2 4 0,0 12 8 0,1-10-11 0,1 12-7 16,0 2-1-16,0-5-9 0,2-9 0 0,-2 0-13 15,3-2-5-15,3 0-6 0,3-2-2 0,1-1-7 16,1-5-4-16,4-1-2 0,-2-9-1 16,3-3-3-16,-3-1 2 0,1-3-11 0,3 1 2 0,-3-7-1 15,-4 2-3-15,4-3-2 0,0-4-1 0,-1 0 1 16,1-2-1-16,-1 0 2 0,2-6-1 0,-6 2 4 15,1-1 9-15,-1 0 3 0,-3 1 4 0,0-2 0 16,-3 1 7-16,-3 1 4 0,-1 1-1 0,-3-2-7 16,-1 1-6-16,-6 1-4 0,-3 6-6 15,-5 1-7-15,-9 6-1 0,-3-1-3 0,0 5-4 0,-1 2-12 16,4 0-29-16,4-3-48 0,5-1-66 0,2-1-82 16,7 1-82-16,2 1-83 0,3-4-1161 0,4 0 516 15,1-5 344-15</inkml:trace>
  <inkml:trace contextRef="#ctx0" brushRef="#br0" timeOffset="32285.92">800 10515 58 0,'0'0'214'15,"0"0"-16"-15,7 0-21 0,-7 0-14 0,0 0-6 16,0 0-4-16,0 0 5 0,0 0-1 0,0 0 2 15,6-4 4-15,-6 4-4 0,4-4-3 0,-1 0-10 16,-2-2-11-16,3 2-1 0,0-3-3 0,-3-1-3 16,-1 3-8-16,4-1 1 0,-2-4-8 0,1 0-10 15,1 2-12-15,-3-2-11 0,2-1-6 0,-3 1-8 16,-3-2 3-16,3 0-20 0,0 2-10 0,0 2-16 16,0 2-26-16,-1-1-31 0,1 1-38 0,-3-1-45 15,3 5-52-15,0-3-78 0,0 5-35 16,3-5-642-16,-3 5 308 0,9 0 206 0</inkml:trace>
  <inkml:trace contextRef="#ctx0" brushRef="#br0" timeOffset="32603.71">1291 10072 85 0,'0'-7'326'0,"-2"2"-28"0,2 0-19 15,-1-7-25-15,-2 4-22 0,3 4-22 0,0-8-21 16,4 7-13-16,-4-2-13 0,5 1-16 0,0-2-12 16,3 0-16-16,2 0-16 0,3 4-7 0,0-1-14 15,7 0-5-15,9 0-9 0,1 3-2 0,-1 0-8 16,-1 6-4-16,4 3-5 0,-3 4 3 0,1 3-11 16,-2 2 4-16,-1 4-14 0,-1 1 7 0,-1 4-11 15,-5 2 1-15,2 0-9 0,-4 3 2 16,-4 2-2-16,-1-1-2 0,1 3 0 0,-5 1 0 15,-1-1 2-15,-5-1-2 0,3 3-5 0,-5-2-4 0,-2-2-17 16,-1-1-27-16,-2-3-30 0,1 0-23 0,-3-1-30 16,1-2-26-16,1-12-17 0,3-3-29 0,-2-3-31 15,0-2-663-15,2-3 295 0,1-2 196 0</inkml:trace>
  <inkml:trace contextRef="#ctx0" brushRef="#br0" timeOffset="32966.31">1975 10019 59 0,'0'-2'218'15,"0"2"-22"-15,0 0-20 0,0 0-18 0,0 0-19 16,3 14-16-16,-6-5-10 0,3 0-6 0,0 3-16 16,0-1-3-16,0 1-11 0,3-1-5 0,0 0-6 15,5 3-4-15,0-3-4 0,3 0 3 0,3 2-8 16,0 0 0-16,4-3-3 0,0 1-2 0,10-3-5 15,0 0-1-15,3-3 4 0,0 0-1 0,2 2-2 16,-4-2 0-16,3-1-8 0,0 0 2 0,-5-3-1 16,-4 0-5-16,-4 3 3 0,2-1-2 0,-3 4-3 15,-2 0 8-15,-4-3 3 0,-2 1 1 0,-1 0 4 16,-2 2 5-16,-1-1 6 0,-1 1 14 0,-3 1 0 16,2 2 6-16,-6 1 6 0,-4 4-1 0,-1 2-11 15,-9 6 3-15,0 1-4 0,-7 1-13 0,-5 0 1 16,-12 8-3-16,1 0 1 0,0-3-7 0,-1 3-6 15,11-15-16-15,-3 4-24 0,0-1-31 0,4-4-45 16,0-2-50-16,8-6-59 0,3-1-68 0,3-5-784 16,4-3 345-16,1-7 230 0</inkml:trace>
  <inkml:trace contextRef="#ctx0" brushRef="#br0" timeOffset="33166.76">2118 10023 3156 0,'9'-6'139'16,"-1"3"-67"-16,-2-1-37 0,-2 0-24 0,1 3-7 16,-1 0-1-16,1-2-4 0,4 3 6 0,-4-1-3 15,4 0-2-15,0-1 3 0,2-1 0 0,1 3-2 16,0 0-2-16,3-2 4 0,4-1 1 0,8-4 0 16,4 1-8-16,-1-2-18 0,2 5-34 0,-1-6-38 15,4 3-40-15,-1-3-33 0,0-3-40 0,2 0-26 16,-4-1-19-16,3-5-506 0,-3 1 252 0,-3-3 168 15</inkml:trace>
  <inkml:trace contextRef="#ctx0" brushRef="#br0" timeOffset="33346.32">2826 9718 39 0,'14'-16'134'0,"-2"2"36"0,-5 4 31 16,0 2 15-16,-5 3 1 0,3-1-7 0,-2 3-17 15,-1 0-22-15,1 1-13 0,-3 2-7 0,6 5 33 16,-4 6 8-16,2 3 14 0,1 10 25 16,0 3-4-16,-2 6-2 0,1-2-15 0,3 15-12 15,1 1-13-15,0 0-13 0,0-1-16 0,1 3-13 0,5-3-18 16,-5 2-16-16,1-1-2 0,3 0-15 0,-3-3-41 15,3 2-70-15,0-12-95 0,1 12-101 0,-4-13-104 16,-1 0-1017-16,3 0 446 0,-2-2 296 16</inkml:trace>
  <inkml:trace contextRef="#ctx0" brushRef="#br0" timeOffset="33831.87">1064 12158 90 0,'0'0'281'15,"-9"0"3"-15,9 0-10 0,-10-4-13 0,2 1-6 16,3-5-14-16,-3 1-18 0,3 0-4 0,-2-2-22 16,0-1-16-16,-1-3-18 0,2 1-8 0,-3-2-13 15,3-2-23-15,-2 0-4 0,4 4-8 0,-1 2-10 16,-1-2-10-16,3 3-5 0,-2-1-20 0,3 3-17 15,-1 0-28-15,2 3-28 0,-2 0-52 0,2 0-51 16,-2 1-67-16,3 3-65 0,4-7-40 0,-1 1-646 16,2 3 310-16,3-2 208 0</inkml:trace>
  <inkml:trace contextRef="#ctx0" brushRef="#br0" timeOffset="34265.46">1567 11546 2444 0,'8'-11'121'0,"-2"2"3"0,-2 0-16 0,-1 1-25 15,0 2-27-15,-2 0-5 0,2 2 11 0,-3 1 8 16,0-1 0-16,0 4 0 0,2-6-6 0,-2 6-6 16,0 0-4-16,0 0-7 0,0 0-5 0,-9 17 1 15,2 6-1-15,2 7 2 0,-1 4 9 0,-2 15 0 16,-2 5-3-16,4 5-4 0,-2-2 1 0,2 4-7 15,-2 19 1-15,7-27-8 0,-2-2-12 0,6-2 9 16,2 0-10-16,5-3 3 0,-4-11 2 16,6-3-2-16,7 2-5 0,1-5 7 0,-2-4-7 0,5-3-8 15,2-3 4-15,-2-3 1 0,-4-6-4 0,0-4 0 16,-1-1 1-16,1-4-13 0,-1-1 17 0,0-4 3 16,0-3-5-16,2-10 4 0,-3 4-3 0,1-9-7 15,-6-4 1-15,4-3 2 0,-6 1 2 0,-1-4-8 16,-9 2 4-16,-3-2-4 0,-3 1 5 0,-2 5-5 15,-3 0-3-15,2 8 2 0,-1 1 8 0,-6 4-24 16,-7-3-15-16,9 8-5 0,-5-1-25 0,4 6-21 16,0 2-24-16,2-2-26 0,-1 5-30 0,2-2-31 15,7 2-23-15,0 1-22 0,1 0-14 0,4 2-21 16,5 1-639-16,4-3 304 0,4 2 200 0</inkml:trace>
  <inkml:trace contextRef="#ctx0" brushRef="#br0" timeOffset="34721.5">2418 11444 20 0,'-15'-14'250'0,"0"1"-20"16,-11 1-4-16,-1 0-8 0,-1 5-11 0,-1 6-7 15,-3 1-16-15,0 7-16 0,0-1-12 0,-1 6-14 16,0 1-13-16,3 6-13 0,3 1-9 0,3 4-13 15,2 7-10-15,4-2-9 0,2 0-9 0,7 3-6 16,8-3-2-16,2 3-7 0,4 0-1 0,9-3-13 16,0-1 0-16,8-2-4 0,1-4-2 0,6 2-3 15,2-5-2-15,15 2-1 0,-14-3-5 0,6-7-2 0,11 9 0 16,-16-5-5-16,4-4 3 0,-2 2-2 0,-3 0-3 16,0-4 0-16,-3 3-5 0,-2 1 1 15,-7-7 0-15,-1 3-2 0,-6-3-3 0,1 5 2 16,-5-4-1-16,0 1 1 0,-4-1-1 0,-2-1 1 0,-2 7 5 15,-5-4 2-15,-1 6 3 0,-4 0-5 16,-5-2 2-16,-7 4 0 0,1 2 2 0,-8-5 5 16,2-1 0-16,-3 1 9 0,-3-1 3 0,-1-4 9 15,1-2 18-15,5-2 17 0,4-4 3 0,3-2 4 16,-1-2 2-16,2-1-2 0,5-4-6 0,-1-3-14 16,2-2-3-16,5-4-7 0,-2-9-16 0,9 6 5 0,2-9-1 15,4-2-11-15,0-1-3 0,7-4 0 16,0 2 1-16,3 0-6 0,11-7-11 0,2 2 0 15,-6 11-14-15,0-1-10 0,1 2-22 0,1 0-29 0,3 1-30 16,0 3-32-16,-4 0-35 0,0 1-48 0,0 4-45 16,0 0-40-16,-8 6-759 0,4 1 351 15,-2-1 234-15</inkml:trace>
  <inkml:trace contextRef="#ctx0" brushRef="#br0" timeOffset="35116.55">2785 11385 107 0,'4'-5'265'0,"1"4"-19"0,-1-7-34 0,4 4-18 0,2-3-9 15,-1-2-9-15,1 4-6 0,4-2-7 0,-1-2-15 16,1 3-12-16,4 1-11 0,-2-1-15 0,2 3-9 16,-4-1-12-16,3 2-10 0,-3 2-6 15,-1 1-9-15,-3 1-7 0,0 2-8 0,-2 0 0 0,1 5-7 16,-4 2-4-16,-4 7-4 0,-1 1 0 0,-1 9-7 15,-3 1 2-15,-6-1-3 0,5 0-8 0,-4-1-5 16,1-3-1-16,2-7 0 0,2-1-1 0,1 0-2 16,6-4-4-16,-3-2 1 0,4 1 5 15,-2 0-8-15,7-1 5 0,-1-2-5 0,2 2 2 0,4 1-2 16,-1-4-2-16,4 3-1 0,-1-2 3 0,3 2 1 16,0-1 2-16,5 1 5 0,-7-2 2 0,-1 1 13 15,0-1 5-15,0 1 15 0,-1 0 13 0,-2 2 9 16,-3-1 14-16,-1 0 13 0,-4 1 10 0,2 3 6 15,-2 3 10-15,-9 0 6 0,-1 9 5 16,-7-2-16-16,-3 3-11 0,-3 0-11 0,-5 1-4 0,-4 0-9 16,-7 5-14-16,8-5-36 0,-1-4-48 0,-6 12-80 15,9-14-70-15,-6 2-90 0,6-2-109 0,-3-3-924 16,-1 2 430-16,-4-6 286 0</inkml:trace>
  <inkml:trace contextRef="#ctx0" brushRef="#br0" timeOffset="35648.68">1204 13617 140 0,'0'0'221'0,"0"0"6"16,0 0 13-16,0 0 11 0,0 0 6 0,0 0-7 15,0 0-12-15,0 0 0 0,0 0-14 0,0 0-7 16,0 0-2-16,-13-8-27 0,9 5-13 0,0-3-14 16,0 3-20-16,-3-7-15 0,0 3-3 0,2-1-19 15,-2 0-8-15,0 0-21 0,0 2-27 0,0-2-14 16,2 3-25-16,1 0-37 0,0 0-51 0,0 0-46 16,3 0-62-16,-1 0-43 0,5 0-32 0,1-1-18 15,2 1-657-15,3-2 313 0,8-3 208 0</inkml:trace>
  <inkml:trace contextRef="#ctx0" brushRef="#br0" timeOffset="36086.39">2026 12966 35 0,'-1'-5'284'16,"-3"-1"-15"-16,-1 1-11 0,0 1-3 0,0 1-8 15,-3 2-6-15,2 1-23 0,-7 1-16 16,3 3-21-16,-4 4-16 0,-7 10-15 0,-2 6-14 16,1 5-9-16,-6 11-13 0,5 5-8 0,2 6-11 0,0-1-4 15,4 4-11-15,1 1-9 0,7-1-15 0,-1 1 1 16,6-4 0-16,4-3-9 0,4 3-4 16,2-17-4-16,3 1-7 0,4-2 4 0,2 1-9 15,3-3-1-15,3-4 5 0,0-2-10 0,2-6-5 16,-1 0 6-16,-3-10-2 0,0-1-4 0,1-3 3 15,-1-2 0-15,-3-4-2 0,2-5 1 0,-1 1-3 0,-3-5 4 16,0-3 1-16,-1-3 0 0,0-5 3 0,-3-2-5 16,-3 3 9-16,-2-6 1 0,-2 0 4 0,-3 1 4 15,-3-1 0-15,-2 8-6 0,-2-8-6 0,-1 9 10 16,-6-4-6-16,0 5-6 0,1 4 0 16,-2 3-3-16,-4 1 8 0,-3 4-23 0,-5 3 7 0,-1 4-9 15,6 2-4-15,-6 2 1 0,2 3-10 0,6-1-19 16,6-1-29-16,-1 1-20 0,7-1-45 0,2 1-23 15,3-1-19-15,6 4-17 0,2-3-31 0,9 0-36 16,5-1-24-16,6 1-712 0,4-3 329 16,1-3 218-16</inkml:trace>
  <inkml:trace contextRef="#ctx0" brushRef="#br0" timeOffset="37196.38">2499 13026 61 0,'-8'-3'246'0,"3"-4"1"15,-1 5 4-15,-2-1 1 0,2-2-3 0,1-1-16 16,2 3-22-16,-1-4-21 0,3-1-22 15,3-1-16-15,1-1-17 0,2-2-15 0,7 2-13 16,2-4-11-16,3 4-6 0,2-2-12 0,6 1-8 0,6 0-8 16,-2 4-2-16,0 0-12 0,3 2 10 0,-3 3-19 15,5 4-2-15,-6 0-4 0,0 2-5 16,-1 4-2-16,0 1-4 0,-10 2 0 0,4 3-1 16,-7 1-4-16,-1 9-2 0,-5 5 3 0,-3 0-2 15,-5 5 0-15,-4 2 1 0,-5 12-6 0,-7-2 1 0,-2-1 1 16,0 0 1-16,-5-1-4 0,-4-3-2 0,1-2 0 15,7-12 3-15,-2 1-7 0,2-6 0 16,3-3 4-16,4-6 1 0,0-1 9 0,4-4 1 16,3-1-2-16,0-1-1 0,2-1-1 0,1-2-1 0,0-1-1 15,2-2 0-15,0 0 0 0,0 0 1 0,22-9-2 16,-5 1-1-16,1-3-3 0,7-6 5 0,6-1 3 16,-2-1-9-16,15-8 0 0,-12 7-4 0,10-8-16 15,-9 8-25-15,-4 1-27 0,16-8-37 16,-14 9-38-16,-1 0-40 0,1-1-43 0,-2 3-40 0,2 1-681 15,-5-2 316-15,-2 3 208 0</inkml:trace>
  <inkml:trace contextRef="#ctx0" brushRef="#br0" timeOffset="37396.97">3386 12804 128 0,'0'-7'307'0,"1"2"-34"0,0 2-29 16,3-2-27-16,-4 5-23 0,0 0-8 0,0 0-9 15,10 16-6-15,-2-5-5 0,-2 5 1 0,3 7 4 16,3 5-1-16,-6-2-11 0,7 4-11 16,-1 2-10-16,2 2-16 0,0-1-7 0,5 10-1 0,-4-8-23 15,6 8-3-15,-2 1-13 0,0-3-36 0,-3-7-53 16,5 8-67-16,-3 1-83 0,-3-12-92 0,-3-2-793 16,1 3 349-16,-3-5 234 0</inkml:trace>
  <inkml:trace contextRef="#ctx0" brushRef="#br0" timeOffset="51278.41">1157 14696 176 0,'-7'-1'187'0,"3"-1"-10"15,4 2-7-15,-7 0-2 0,7 0-7 0,0 0-7 0,-6-3-4 16,6 3-3-16,0 0-4 0,-5-4 2 0,5 4-6 15,0 0-1-15,0 0-11 0,-3-3-5 0,3 3-9 16,-2-4-7-16,2 4-6 0,-2-7-12 0,4 3-7 16,-4 0-11-16,1-1-5 0,1-2-10 15,-1 2-1-15,1 0-10 0,0-1 4 0,-1 0-14 0,1 4-7 16,-3-3-25-16,3 5-29 0,0-5-40 16,0 5-46-16,0 0-46 0,0 0-23 0,0 0-13 0,0 0-9 15,15 11-544-15,-6-3 248 0,3 5 168 0</inkml:trace>
  <inkml:trace contextRef="#ctx0" brushRef="#br0" timeOffset="51696.8">1759 14451 1371 0,'13'-24'61'0,"-3"4"13"15,-4 3-29-15,0 0 33 0,-3 6 17 0,0 1 6 16,-4 3-11-16,2 2-18 0,-2-2-14 15,-2 3-6-15,2 0 0 0,-3 3-4 0,4 1-10 16,0 0 1-16,-16 6-9 0,9 4-5 0,-2 2 5 16,-6 12-4-16,5 1-7 0,-2 2 1 0,2 2 0 15,2-3-3-15,0 3-1 0,6 2-2 0,2-4-2 16,1 0 2-16,3-1-11 0,0-8 2 0,5-1 6 16,1-3-3-16,3 0-1 0,1-3-7 0,0 0 7 15,6-1-4-15,-2-3 3 0,3-1-1 0,7 0 0 16,-1-1-3-16,2 2 3 0,-1-7-4 0,0-1 1 15,3-2 0-15,-4 0 5 0,-2 0-4 0,2 1 2 16,-6 1-4-16,-1-1 4 0,-2 0 0 0,1 2 2 16,-6 0-2-16,1-1 4 0,-3 2-2 0,1 0 0 15,-3 0-1-15,-3 2 1 0,1 0 3 0,-2-1-2 16,1 4 6-16,-2 0 22 0,0 3-5 0,-3 2 2 16,2 6-4-16,-5 1-4 0,-2 9-2 0,-1 0-5 15,-6 2 0-15,-1 2-3 0,1-1-4 0,-1-4-20 16,1 3-25-16,-2-5-39 0,3 1-21 0,2-8-24 15,4-5-34-15,-2-3-33 0,-2 1-27 0,2-3-475 16,-3-4 229-16,-1-3 154 0</inkml:trace>
  <inkml:trace contextRef="#ctx0" brushRef="#br0" timeOffset="52229.04">1868 14414 84 0,'-3'-6'184'0,"3"2"-19"0,0 0-18 16,3-3-12-16,-1 5-23 0,3 1-2 0,0-1-14 16,3 0-6-16,6 0-3 0,3-3-9 0,2 2-4 15,9-1-6-15,3-2-4 0,2-1-1 0,3-2-1 16,1-3-6-16,19 0 0 0,-4-3-6 0,2 0-5 16,1-2 0-16,0 1-10 0,0 0 1 0,4-2-4 15,-6-2-4-15,2 4 4 0,-3-3-9 16,-4 3 1-16,-1-1-3 0,-15 4-4 0,-1 3 1 0,-3-3-2 15,-6 8-2-15,-4-4-2 0,-7 4 0 0,-3 4-4 16,3 0 1-16,-6 0 7 0,-5 1 5 0,11 3 23 16,-7 2 6-16,-2 6 6 0,-2 5 11 15,-2 3-4-15,-5 10 8 0,-1 5 7 0,-4 0-8 16,-5 14 3-16,-2 0-5 0,3-2 1 0,-4 1 3 0,1 0-12 16,1-3-5-16,4 6-8 0,0-2-5 0,6-1 2 15,3-13-7-15,0-2 4 0,6 2-11 0,3-2-5 16,1-2 0-16,4-1-5 0,0-4 2 15,1-1 0-15,2-7-4 0,-2-3-3 0,7-2 0 16,-3-2-3-16,1-3 2 0,1-3 0 0,-3-1-2 16,0-3 3-16,1-3-5 0,0-1 1 0,-1-2 1 0,1-4 1 15,-1 0-1-15,-3-5-2 0,-1-1 5 0,-4 1-7 16,-1-3 1-16,1 1 1 0,-5 1-3 16,-4 4 4-16,2-5-6 0,-2 5-2 0,-4 0 1 15,3 4-2-15,-3-1 4 0,1 1-6 0,-2 2-6 16,1 3-11-16,-3 2-12 0,1 0-29 0,10 1-13 15,-20 2-24-15,14 1-31 0,1 2-27 0,1-3-33 0,4-2-20 16,-3 7-24-16,3-7-8 0,6 10-544 0,-1-7 260 16,2 1 174-16</inkml:trace>
  <inkml:trace contextRef="#ctx0" brushRef="#br0" timeOffset="52574.28">3167 14164 230 0,'0'-6'223'0,"0"6"-28"0,-1-9-17 16,1 9-16-16,0-5-19 0,0 5-14 0,0 0-11 15,0 0 6-15,0 0-5 0,5 29-3 0,0-13-4 16,4 9-12-16,-2 2-6 0,6 2-14 0,0 1-3 16,-1 0-5-16,2 2-7 0,0-3-9 0,0 7-3 15,7-6-2-15,7 10-6 0,-7-14-6 0,1-4-3 16,3-2-4-16,0-3-7 0,2-4 1 0,0-6-3 15,-7-2-5-15,11-8-5 0,-10 3 0 0,7-10-2 16,-2-1 2-16,-2-5-1 0,2-8-4 0,-7 2 2 16,2-4 0-16,-5-1-2 0,0-4 2 0,-4-1 0 15,1 3 3-15,-2 0 9 0,-4 3 5 0,-2 9 11 16,-1 5 10-16,-2 2 1 0,1 3-4 0,-2 1-9 16,1 0-3-16,0 4-4 0,-2 2 10 0,12 9 17 15,-5 7 17-15,7 9 12 0,0 5-11 0,5 14-3 16,-2 5-2-16,1 8-2 0,6 22-8 0,-7-23-17 15,7 23-44-15,-5-20-57 0,2 23-56 0,-2-26-95 16,3 0-103-16,-7-1-732 0,-1 1 347 0,-2-9 234 16</inkml:trace>
  <inkml:trace contextRef="#ctx0" brushRef="#br0" timeOffset="55141.6">1639 16962 85 0,'-8'-8'295'0,"3"3"-22"0,-4-3-22 0,5 4-18 0,1-1-20 16,-1 0-19-16,0 2-19 0,1-2-17 16,1 4-16-16,-3-5-14 0,5 6-14 0,-5-2-10 15,2-1-12-15,3 3-5 0,-4-4-16 0,4 4-17 16,-1-3-34-16,1 3-44 0,0 0-45 0,0 0-42 16,2-5-38-16,-2 5-34 0,11-1-536 15,-4 2 241-15,4-3 158 0</inkml:trace>
  <inkml:trace contextRef="#ctx0" brushRef="#br0" timeOffset="55548.45">2228 16237 212 0,'-5'-3'236'0,"0"1"-24"16,5 2-22-16,-10 5-20 0,4-1-17 0,-1 6-20 0,-2 4-10 16,5 2-14-16,-1 3-12 0,4 0-10 0,-2 7-9 15,6-1-12-15,3 2-6 0,-2-2-15 16,5 2-10-16,1-5-7 0,2 2-9 0,3-2-8 16,2-2 4-16,-5-5-7 0,5-1-1 0,1-2-1 15,5 1-1-15,1 1 1 0,-5-4-5 0,8-2 3 16,-9 1-5-16,8-1 5 0,-6-2 0 0,-2 1-2 15,2-2 2-15,1-2-2 0,-2 1-2 0,1-1 3 0,-1 1-3 16,-2-1 0-16,-3 1 0 0,-1-1 0 0,1-1 0 16,-5 1-1-16,0 0 2 0,-3-1-1 15,4 3 3-15,-4-1 8 0,0 2 5 0,-2 1 5 16,1 1 1-16,-4 3-3 0,2 0 1 0,-3 6 2 16,-4-1-7-16,0 3 2 0,0 1-4 0,-2 10 1 15,-1-4-2-15,-1 0-3 0,-1 3-13 0,0 0-23 16,1-5-35-16,-2 0-56 0,2-6-48 0,2-1-491 15,-2-8 219-15,-2 1 146 0</inkml:trace>
  <inkml:trace contextRef="#ctx0" brushRef="#br0" timeOffset="55756.28">2371 16300 105 0,'4'-10'178'0,"0"6"-19"16,2-5-13-16,2 2-19 0,1 1-6 0,3 2-17 16,1-1-9-16,5 1-10 0,0 1-6 0,5 0-14 15,5 3-27-15,3 0-39 0,2 3-45 0,2 1-58 16,-2 1-281-16,4 2 129 0,0 2 86 16</inkml:trace>
  <inkml:trace contextRef="#ctx0" brushRef="#br0" timeOffset="55995.68">3101 15998 2804 0,'1'-11'51'0,"-2"5"-3"0,0 1-44 0,-1-2 8 0,0 3-18 16,0 1 4-16,2 3-2 0,-2-2-3 0,2 2 3 15,0 0-2-15,0 0-1 0,2 16 2 16,0-6-1-16,3 7-2 0,1 12 1 0,3-3 4 15,0 4-2-15,1 3 6 0,9 12 0 0,-3 5-1 0,6-2 4 16,-5 0-2-16,4 3 0 0,-2 1-2 0,-1-5-18 16,1 2-30-16,-2-5-18 0,7 0-20 15,-4 1-26-15,-2-16-30 0,0 2-24 0,4-1-22 0,1 1-491 16,-4-6 227-16,-1-3 150 0</inkml:trace>
  <inkml:trace contextRef="#ctx0" brushRef="#br0" timeOffset="56462.44">3611 16140 1712 0,'-3'-31'94'0,"-3"-1"-43"16,-1 6 43-16,-2 4-18 0,6 5-11 0,-3 3-11 16,4 2-7-16,-1 2-10 0,1 0-2 0,0 0-3 15,0 3-4-15,1-1-7 0,2 1 5 0,4-4-10 16,0 1 3-16,2 1-2 0,0-2 0 0,6-1-8 15,2 2-3-15,2 1 6 0,1-3-5 0,2 7-1 16,2-4 0-16,-1 6 2 0,-1-1-5 0,2 3 2 16,-2 1-3-16,1 3 5 0,-2-1-7 0,-8 5 4 15,7 1 0-15,-8 3 1 0,2 4-4 0,-5-1 3 16,1 3 0-16,-4-2-1 0,0 3 1 0,-4 0-3 16,1 2 2-16,-2-2 2 0,-2-2-2 0,2-5-3 15,1-1-1-15,0-3 1 0,0 1-2 0,1-1 2 16,3-2-2-16,0 0-1 0,6 2 3 0,-4-4-3 15,6 1 4-15,2-1 3 0,5 1-6 0,0-1 3 16,3-3 2-16,7 0-4 0,-8 0 3 0,2 1-2 16,8-1-1-16,-3 3 0 0,-7-3 3 0,0 2-1 15,-1 0 2-15,-1 1 5 0,-2 1-3 0,-3 0 4 16,-4 3 0-16,3 3 11 0,-4 3 7 0,-5 5 8 16,-1 7 3-16,-6 4 2 0,-5 3-6 0,-8 11-1 15,-2 3 4-15,-4 4-5 0,-7-5-5 0,-3 8-1 16,-3-4-6-16,-3-3 7 0,2 1-11 0,6-3-10 15,0-3-19-15,2-2-14 0,6-12-25 0,2 1-21 16,1-3-34-16,2-4-38 0,3-6-31 0,5-1-21 16,-3-4-542-16,1-4 247 0,-2-4 164 0</inkml:trace>
  <inkml:trace contextRef="#ctx0" brushRef="#br0" timeOffset="59579.89">3342 7402 46 0,'0'0'112'16,"-5"1"0"-16,5-1-13 0,-5 0 2 0,5 0 5 16,0 0-12-16,0 0 4 0,-9-1-13 0,9 1-4 15,0 0-2-15,0 0-9 0,0 0-6 0,0 0-4 0,0 0-3 16,-7 0-4-16,7 0-8 0,0 0-6 16,0 0 0-16,0 0-3 0,0 0-8 0,0 0-3 0,0 0-2 15,0 0 2-15,0 0-13 0,0 0 2 16,0 0 2-16,0 0-2 0,0 0-1 0,0 0-4 0,0 0 2 15,0 0-1-15,0 0-2 0,17 4-3 0,-17-4-1 16,4 1-2-16,-4-1 2 0,0 0 3 0,0 0 0 16,8 0-5-16,-8 0-12 0,0 0 12 0,0 0-3 15,2 1 5-15,-2-1-2 0,0 0 1 0,0 0 1 16,0 0-2-16,0 0-2 0,0 0 2 0,0 0 2 16,0 0-6-16,0 0 6 0,0 0-3 0,-3 7 1 15,3-7 5-15,0 0-5 0,-6 2-3 0,6-2 3 16,0 0 10-16,0 0-5 0,0 0 6 0,0 0-2 15,0 0 3-15,0 0-2 0,0 0 8 0,0 0-6 16,0 0-3-16,0 0 2 0,0 0 3 0,0 0-3 16,0 0 4-16,0 0-5 0,0 0 3 0,0 0 5 15,0 0-1-15,0 0-4 0,0 0 4 0,0 0-3 16,-3-9 0-16,3 9-4 0,0 0-1 0,0 0-1 16,0 0-1-16,0 0-4 0,0 0-1 0,0 0 4 15,0 0-5-15,0 0 1 0,0 0-4 0,0 0 5 16,0 0-3-16,10-2 1 0,-5 2-3 0,0-3 2 15,3-1 1-15,2-2-6 0,4 2 9 0,4-2-6 16,1 0 3-16,5-4-5 16,7-3 2-16,-3 1-1 0,3 2 4 0,-1-2-4 0,2-2-4 15,4 3 8-15,-1-2-3 0,-2 1 2 0,5 0-1 0,-2-2 2 0,2 3 0 16,8-4-1-16,-6 4 0 0,-4-1-1 16,1 1 2-16,1 1-2 0,1 1 1 0,12-3 1 15,-14 3-1-15,14-3-3 0,-13 3 5 0,13-3-1 0,0 1 0 16,2-3-3-16,-3 2 3 0,1-1-1 15,0 4-5-15,-3-5 3 0,-11 3 3 0,16-1 0 16,-1-1-1-16,-3-2-4 0,6 2 0 0,-3 0 4 0,-2 0 2 16,-3-1-1-16,3 4-3 0,-12 1-6 15,15-8 8-15,-6 3 1 0,-6 4 2 0,-4 1-1 0,12-4-4 16,-11 3-1-16,-1 0 0 0,12-2 2 0,-13 0 5 16,0 2-11-16,-2-2 8 0,3 0-4 15,1 0 1-15,0 2 9 0,14-4-8 0,-16 4 1 16,1-1-7-16,11-1 4 0,-10 1 0 0,-1 1 1 0,0 0 4 15,13-4-2-15,-13 4 0 0,-1 1 0 0,1-1-2 16,0 1 2-16,0-2-1 0,-2 2-4 0,-1-1 5 16,-2 1-6-16,3-1 8 0,-6 1-5 0,3 0 1 15,-3 3 1-15,1-4 2 0,0 3 0 0,1-5-1 16,-3 3-1-16,4-2 0 0,1 1-2 0,-1-2 9 16,-1 3-8-16,2-1-1 0,0-1 3 0,-1 1-3 15,1 0 0-15,-1-2 2 0,-1 6-3 0,1-4 1 16,0 1 3-16,-4 2 5 0,4-1-5 0,-3-1 2 15,3 1-2-15,-2 2 0 0,-1-5 1 0,-1 5 0 16,0-1-3-16,2 2 3 0,-1-2 0 0,-3 1 0 16,2-2 3-16,-1 2-3 0,2 1 1 0,-2-4 2 15,0 4-1-15,-2-2 0 0,5 0 6 0,-4 2-3 16,1-3 1-16,3 1 5 0,-2 0-1 0,1-1-4 16,2 3 0-16,2-3 3 0,-2 2-2 0,1-1-1 15,0 2 2-15,2-2-3 0,-4 0 5 0,0 4-5 16,2-3 0-16,0 2-2 0,-1 0-1 0,-2 1 3 15,1-1 0-15,-1 1 2 0,3 0-6 0,-4 3 3 16,1-1-1-16,1-2 1 0,-2 2 2 0,1-1-7 16,1 0 6-16,-1 2-2 0,-2 2 0 0,2-1 0 15,1-1 0-15,-2 1-2 0,1-1-1 0,-1 0 1 16,3 1-2-16,-3 2 3 0,2-2-1 0,-4 2-8 16,2-3 8-16,1 3-1 0,-1-1-1 0,1 1 0 15,-2-1-1-15,0 5 2 0,1-2-2 0,-1 4-1 16,1-4 1-16,0 2-2 0,-1 2 6 0,0 2-5 15,-1-4 0-15,1 2 1 0,-10-1-1 0,6-3 4 16,-3 5-1-16,1-5-3 0,4 6 2 0,-6-4-2 16,-1 0 0-16,4-1-5 0,-2 1 9 0,6 0-2 15,-5-1 1-15,-1 0 0 0,2-1-1 0,6 2-2 0,-9-2 3 16,9 2-1-16,-1-2-2 0,2-1 4 0,-2 2-1 16,-5 0-1-16,7-2 0 0,-3 0 2 15,3-1-2-15,1 2-2 0,0-3-1 0,1 0 1 16,1-1 5-16,-3 1-5 0,1 1-3 0,2-1-1 0,-2-1 6 15,1 1-2-15,-3 4 5 0,3-3-1 0,-3 1 0 16,0-3-4-16,-5 2 4 0,4-1 1 0,-4 0-7 16,-3-2 2-16,2 3 1 0,-2-2-2 0,1-1 5 15,3 3 2-15,-2-1-2 0,-1-1-2 16,-1-1 4-16,1 4 0 0,1-3-1 0,0-1 2 0,1 3 1 16,5 2 2-16,-1-3-2 0,-6 0 1 15,0-2-4-15,2 2 1 0,5 0 3 0,-5-1-1 0,5 1-3 16,-6 0 1-16,-3 0 3 0,4-1-3 0,0-2-3 15,-2 2 5-15,2-1-3 0,-3 0-1 0,1 0-1 16,0 0 4-16,2 2-1 0,-3-2-4 0,1 1 1 16,2 0 2-16,-1 0 0 0,-3 2 5 0,9-3 4 15,-6 2-3-15,1 0-1 0,-4-1 3 0,9 0-4 16,-1 2 0-16,1 0 0 0,-6-2-1 0,-4 3 3 16,9-2 0-16,-6 0 2 0,1 0-3 0,-2 1 3 15,2 0-2-15,1-2-2 0,-4 0 2 0,3-1-2 16,-3 2-1-16,0 0 0 0,1-2-2 0,-5 3 0 15,-2-3 0-15,0 1 0 0,4-1 0 0,-4 1 1 16,1-1-2-16,-2 3-3 0,2-2 5 0,-3 1 1 16,3-2-2-16,-2 1-1 0,-2 0-3 0,3 1 2 15,-3-2 4-15,-1 2-1 0,4-2 0 0,-3 0 3 16,0 3-1-16,0-3 7 0,-1 0-6 0,2 1-1 16,-3 0 0-16,-1-1-1 0,1 2 4 0,-2-2-4 15,1 0-2-15,1 0 1 0,-8 0-5 0,7 2 5 16,-3-1-1-16,-4-1 0 0,6 0 1 0,-6 0-2 15,0 0 3-15,0 0-2 0,7 0 1 0,-7 0-20 16,0 0-35-16,0 0-79 0,0 0-90 0,-21 5-742 0,0-5 319 16,-12-3 214-16</inkml:trace>
  <inkml:trace contextRef="#ctx0" brushRef="#br0" timeOffset="60994.44">3344 8877 67 0,'-3'-3'153'0,"3"-2"-22"0,0 0-7 15,3-1-11-15,0 0-7 0,5-4-15 0,1 1-4 16,3-6-5-16,1 0-10 0,3 1-2 0,3-5-9 16,4 0-3-16,0 2-1 0,7-3 0 0,-2-1 2 15,16-7-3-15,-11 10 0 0,15-7-10 0,-1 1-1 16,4 0-8-16,0-3 3 0,4 3-6 0,31-13 2 16,-25 14-3-16,22-9 3 0,-24 9 0 0,29-7 3 15,-2 1-8-15,-22 10 1 0,30-12 5 0,-8 7-9 16,3-1 3-16,-26 7-2 0,34-6-5 0,-9-2 2 15,1 8 1-15,-1-2-5 0,-24 6-1 0,25-4-1 16,-24 4 0-16,26-1-4 0,-31 3 4 0,6 2-3 16,-1-2-4-16,29-2 2 0,-30 2 2 0,29-1 0 0,-33 1 2 15,7 0-3-15,23-2 3 0,-26 3-3 0,0 1 3 16,1-1-1-16,-2-1 5 0,-2 1-5 16,0 1-3-16,2-2 5 0,-3-1 0 0,0 3-2 15,0-2-4-15,0 0 0 0,-1-4 2 0,-5 6-5 0,2 2 0 16,-1 0 1-16,-5-2-1 0,-12 3-2 0,-1-1-1 15,0 2 2-15,4 0-2 0,-6 0-3 0,0 1-1 16,1 0 1-16,-1-2 1 0,3 1-4 16,-5-1 6-16,3 2-3 0,0-1-2 0,0-1 2 0,-1-1 1 15,2 1 0-15,2-2-1 0,-4 4-1 0,1-3 2 16,1 2-1-16,4 1 3 0,-5 2-1 0,5 0-1 16,-2-1 4-16,-3 0-2 0,1 0-2 15,0 1 2-15,-2 0 0 0,2 0-3 0,-4 2 5 0,3-4-5 16,-3 2 1-16,0-3 3 0,2 4-2 0,2-1 2 15,-1-2-1-15,-1 1 1 0,4 1 0 0,-2-1-3 16,0-1 4-16,4 1 1 0,-3-1-2 0,15 0 2 16,-3 2 7-16,-10 0-4 0,0-1-3 0,12 1 0 15,-12 1-1-15,-2 0 6 0,13-1-8 0,-12-1 4 16,0 1-1-16,-2 3-2 0,0 0 4 0,3-1-6 16,-2 0 0-16,1-2-4 0,-1 3 7 0,-1-1-6 15,1 1-4-15,-1-2 5 0,2 2-2 0,-2-1 0 16,1 2-1-16,-2 2 0 0,1 0-2 0,-1-2 2 15,-3 0 0-15,4 6-1 0,-2-5 1 0,-2 1 1 16,1 0 0-16,-2-3 0 0,4 5-1 0,-4-1 1 16,1-3-2-16,-2 6-1 0,1-5 3 0,1 1 4 15,1 1-9-15,1-1 6 0,0 1-6 0,-4-2 6 16,3 1 1-16,-2 1-5 0,-2-2 0 0,1 2 3 16,1-3-2-16,-1 6-1 0,-1-3 1 0,1-3-1 15,1 1 3-15,0 2-1 0,-4 1 3 0,4 0-6 16,0-3 4-16,-1 2 0 0,-5 1 0 0,3 1-1 15,-8-2 4-15,6 2-3 0,-5-1 2 0,-3 2-2 16,3-3 3-16,-2 3 2 0,2-1-2 0,5 3 2 16,-6-4-1-16,6 3-2 0,1 0 1 0,-10-2 1 15,9 2-4-15,-5-1 3 0,-3 0 2 0,3 0 1 0,-3-3-3 16,-2 3-1-16</inkml:trace>
  <inkml:trace contextRef="#ctx0" brushRef="#br0" timeOffset="63163.48">3344 10246 78 0,'-2'-5'100'16,"2"-3"-11"-16,2-1-7 0,0-1 0 15,3 1-15-15,0-3-3 0,2 1-1 0,3-4-4 16,0-3-5-16,4 2-10 0,3-6 4 0,2 2 1 0,4 1 4 15,0-1-8-15,1-1-8 0,2 4 2 0,3-3-5 16,2 1-6-16,1 0 3 0,11-8-3 0,-10 9-6 16,2 0 7-16,11-4-6 0,1-2-1 15,2 0 0-15,0 4-1 0,-1-2-1 0,2-4-5 0,2 6 12 16,3-4-5-16,3 1-3 0,-1 2 3 0,2-2-5 16,-3 1-3-16,4 0 5 0,-3-2-8 0,0 0 3 15,-2 3-3-15,5 0 6 0,-4 0-2 0,-1 1 1 16,5-1-3-16,-4 1 2 0,-1 2-3 0,2 1-3 15,-2 2 3-15,-1 0 5 0,0-2-7 0,-4 3 0 16,1 1 0-16,-2-3 2 0,-1 1 2 0,2 3 0 16,-13 0-7-16,14-1 0 0,-14 2 2 0,14-3 5 15,3-4-6-15,2 4 9 0,1 1-1 0,0-2 0 16,2 1 3-16,-2-2-2 0,3 0-8 0,3-1 2 16,-3 3 2-16,3 0 4 0,-2-1-4 0,-1 1 4 15,4-1-5-15,-3 1-3 0,30-6 1 0,-30 6 0 16,2-1 1-16,2 3 0 0,25-8-3 0,-30 9-1 15,5-3-1-15,-2 0 1 0,3 3-5 0,-2-1 2 16,2-4-1-16,-2 3 1 0,25-4 3 0,-27 3-1 16,2-1-3-16,-2 3 1 0,2 0-2 0,-1 0 5 15,0-2-2-15,-1 4-1 0,-3 0-7 0,1 0 4 16,-3-1 4-16,1 3-5 0,-4 1 0 0,0 1 3 16,-2 2-1-16,1 2-2 0,1 0 1 0,-3 1 3 15,2 1-4-15,-1 0 5 0,-1 1-6 0,-14-1 2 16,15 4 1-16,-13-2 2 0,-1 0-2 0,4-1-3 15,9 1 3-15,-13 1 2 0,1-1-10 0,-1 0 6 16,1 3 1-16,-1-3 0 0,-1 2 0 0,-1 0-1 16,-2 4 0-16,1-4 0 0,2 4 4 0,-1 0-3 15,-3-1 0-15,0-1 1 0,2 4 1 0,1-3-1 16,-2 3-1-16,-2-1 2 0,5 1 0 0,-3-1-5 16,4-1 2-16,-3 4 3 0,4-2-2 0,-1 1-5 0,-1 0 8 15,-2 3-4-15,0-2 1 0,1 1-3 16,-3 2 0-16,6-2 4 0,-7 0 5 0,1 0-7 15,0-1-3-15,0-1 7 0,1 0 1 0,0 1-4 0,3-4 4 16,1 2-2-16,12 0 6 0,-13 2 1 0,-1-4 2 16,-3 1 0-16,4 3 2 0,-2-2 4 0,-1 2 2 15,3-3 3-15,-1 6-6 0,-1-6 5 16,-2 3 2-16,0 2-1 0,-1-1-4 0,-1-1 3 0,2 0-6 16,-4 3 1-16,2-6 3 0,-2 3-1 0,-3-2 1 15,-7-2 0-15,0-1-3 0,0 2-1 0,1-1-2 16,-5-2 9-16,-1 0 0 0,-2 0-4 0,3 0 3 15,-1 0-5-15,-4-1 1 0,3-1 7 0,-3 3 1 16,-1-1-5-16,1 0-3 0,1-3 3 0,-2 3-5 16,1-3-1-16,-3 2 0 0,2-2-2 0,-3 1 0 15,1 0-5-15,-1-1 4 0,0 0-5 0,-3 1 0 16,3-3 1-16,-3 2-2 0,-1-2-8 0,-2-1-19 16,5 6-25-16,-5-6-35 0,0 0-44 0,-10 11-60 15,-6-5-629-15,-13 3 272 0,-4-5 180 0</inkml:trace>
  <inkml:trace contextRef="#ctx0" brushRef="#br0" timeOffset="64595.31">3801 11901 100 0,'0'-5'161'0,"0"-2"-17"0,1-1-10 0,1-1-12 16,2 2-18-16,-1-3-11 0,2 1-3 0,0-3-12 16,2 0-13-16,2-1-1 0,2 0-2 0,1-1-15 15,-3 0 1-15,6-1 0 0,1 1-8 0,3-7-2 16,6 3 2-16,-1-2-2 0,4-2-6 0,3 1 5 15,11-5 2-15,1 1-13 0,3-3 2 0,3 0 0 16,3 1 1-16,1 4-4 0,5-1-5 0,-1 2-1 16,1-2 3-16,-2-1-4 0,-2 4 0 0,-5-1-1 15,5-1-4-15,1 5 3 0,-5-2-3 0,-2 2 0 16,-11 6-4-16,12-5 3 0,-12 5-4 0,-2-1 3 16,13-4-1-16,-12 4-1 0,2 3-1 0,12-6 3 0,-14 7 0 15,13-4-5-15,0-3 5 0,-13 6-8 16,2 1 3-16,14-4-2 0,-3 1 1 0,-12 1 1 15,18-2 1-15,-1 1-1 0,-1 5-6 0,-1-6 10 16,1 5-6-16,5 2-1 0,-2-5 1 0,3 5 2 0,-3-2-4 16,3 1 3-16,-1-2 3 0,-1 1 0 0,-1-1-4 15,2-1-1-15,-5 3 0 0,1-1 2 0,1 2-3 16,0-1 4-16,2-1-1 0,0 2 0 16,0-2-3-16,-3 4 0 0,1-7 1 0,2 4-1 15,5-1-4-15,-10 0 0 0,5 2 8 0,0-2-3 0,4 1 1 16,-10 1-4-16,4-1 2 0,1 1 0 0,2 1 3 15,-1-5-5-15,2 6 3 0,0-1 2 0,-3-2-10 16,2 1 12-16,-1 0-3 0,-1-2-5 16,3 1 2-16,-4 6-3 0,-1-4 4 0,-3-3 1 0,-13 5-5 15,15 1 1-15,-15-1 4 0,2-4-3 0,17 3 4 16,-25 0-6-16,6 0 5 0,13-3-3 0,-15 3 2 16,1 1 1-16,-1 0-3 0,4-3 1 15,-3 2-8-15,2 2 8 0,-1-1-1 0,1 1 1 0,-6 2 0 16,6 0 1-16,-6 0-2 0,1-3 2 0,-2 3 3 15,0-2-2-15,-1 2-1 0,2-2 3 0,-5 2-3 16,2-1-1-16,-2 2 5 0,1-1-2 0,-8 0-2 16,8 0-1-16,-1 0 3 0,-5-1-1 0,6-1-1 15,-9 4 2-15,1 1 0 0,2-1-1 0,-1-2-4 16,5 5 7-16,-4-3-3 0,0 1 0 0,4 0-8 16,2 1 12-16,-8 2-2 0,7-4 2 0,1 4-5 15,3 1 2-15,-1-2 2 0,-2 0 2 0,3 2-5 16,-1-2 5-16,1-2 0 0,-2 2-2 0,2 0-3 15,-4 0 0-15,8 0 5 0,-9 0-3 0,5 2-4 16,-4-3-1-16,2 4 8 0,-2-4-5 0,1 2 0 16,-1 2 1-16,4-1 0 0,-1 2 1 0,-2-1-8 15,2 0 7-15,-1 2-1 0,1 0 2 0,0 0 1 16,-3-2-4-16,0 5 1 0,4-5-5 0,-4 4 2 16,1-1 3-16,2-2-3 0,-4 2 1 0,1 0 1 15,-1 0 0-15,0 0-2 0,1-3 0 0,-3 5 4 16,0-2-4-16,-5-1 1 0,7 2 1 0,-3 2 1 15,-6-6-3-15,9 5-2 0,-3-3 5 0,-7-3 0 16,2 2 1-16,0-5-5 0,-1 4 4 0,-1 0 1 16,-2-2 1-16,2-1-1 0,-2 3 0 0,-4-4 1 0,2 3 0 15,-1 1 2-15,-1-3 4 0,1 2 0 0,-2 2 3 16,3 1 0-16,1 4-1 0,-1-3 2 16,-2-1-4-16,0 4 2 0,0-2 0 0,-4 0-6 15,2-4 2-15,-1 1 0 0,1 1-1 0,-3-2 2 16,3 1 0-16,0-2-1 0,-4-1 0 0,3 2-4 0,-3-4 4 15,0 1-4-15,-1-2 0 0,-3 1 1 16,3-1-2-16,-4-1 3 0,4 0-9 0,-4-2-26 16,0 0-34-16,0 0-59 0,-13 9-88 0,-6-7-546 15,0 1 251-15,-17-3 168 0</inkml:trace>
  <inkml:trace contextRef="#ctx0" brushRef="#br0" timeOffset="66230.78">3875 13250 15 0,'-1'-4'117'16,"-4"0"-13"-16,5-1-9 0,-3 0-2 0,3-2-6 16,0 0 1-16,3 2 9 0,-3-4 2 0,5 4-13 15,-4-4-17-15,3-2 7 0,1 1-4 0,-1 0-10 16,5-4 17-16,0 4-15 0,1-4 5 0,2-1-7 16,2 1-7-16,6-3-11 0,1 0 1 0,3 2 4 15,0-4-2-15,2 1-9 0,-1 4-5 0,7-2 9 16,-5-1-6-16,2 0-4 0,3 0-7 0,4 0 3 15,-2 2 0-15,13-8 1 0,-12 8-3 0,13-5-6 16,-1 0-3-16,-13 6 2 0,15-3-2 0,-17 5-6 16,5-2 3-16,-1 2 2 0,0-3-5 0,-1 1 1 15,15-3 0-15,-14 5-4 0,15-4 1 0,-2 0 1 16,-1 2 0-16,1-3 0 0,-11 5 0 0,12-2 0 16,2 1-1-16,-1-1 0 0,1 4-4 0,-3-2 1 15,2-1 1-15,-1 2 0 0,0-1 1 0,-14 3-6 16,16 0 0-16,-2 0-3 0,-12-3 4 0,16 1 2 15,-3 2-1-15,0 0 0 0,-11 1 1 0,11 1-7 16,-14 1 9-16,2 1-3 0,13-1-3 0,-1 2 1 0,-11-1-2 16,-2 2 5-16,1-2-1 0,1 1-4 0,-1-4 4 15,0 6-4-15,1-1 1 0,-1-1 2 0,0 1-2 16,13-1 1-16,-15-2-2 0,13-3 3 16,-10 3 3-16,11-3-5 0,-13 7 3 0,16-9-1 0,-16 7-3 15,2-3 3-15,10 2 1 0,-11 0-3 0,-1 1 1 16,2 0-1-16,-2 3 1 0,-1-4-1 15,2 3-1-15,-1 1 1 0,-2 0-2 0,1 0 1 0,0 2 0 16,-3-2-1-16,1 1 5 0,2-3-4 0,-4 1 0 16,7 0-2-16,-3-1 8 0,1 2-5 0,-1-1 0 15,4 1-1-15,-4 0-1 0,3-1 3 16,-1 4 0-16,1-6-1 0,-2 3-1 0,2 0 3 0,1 1 3 16,-3 0-4-16,1 0-1 0,0 0-1 15,-6 2 4-15,3 0-5 0,0 1 2 0,-1-4 1 0,-2 3-4 16,0 0 1-16,0 3 5 0,4-2-1 0,-2 1 1 15,-2-3-1-15,3 2-3 0,-3 2 4 0,0 0-3 16,2-1 3-16,-1-1-1 0,-2 1-1 0,3 2 1 16,-2-2 2-16,1 1-4 0,-3 2 4 0,1 1-2 15,0-3-2-15,-1-1 3 0,-1 0-3 0,0 2 3 16,-2-2-3-16,1-1-1 0,-1 4 1 0,3-2 1 16,-3 1 1-16,0 0-1 0,3-1-1 0,-2-2 2 15,1 1-2-15,1 6-2 0,3-4 4 0,-2 0-2 16,1 4 0-16,-1-3 2 0,1 5 0 0,3-7 1 15,-3 7-3-15,4-2 0 0,-2 0 1 0,-2 2-2 16,0-5 1-16,-1 1-2 0,0 1-2 0,1-1 4 16,1-1 1-16,-4 0-4 0,0-3-4 0,-2 2 4 15,1 0 6-15,-9-2-6 0,2 1 2 0,-1 0 1 16,-1-3-1-16,-2 3-4 0,5 1 7 0,-1-1-3 16,4 2-1-16,0 0 4 0,2 2-3 0,-10-4 0 15,9 6-1-15,0-6 2 0,1 4-3 0,1-2-1 16,-1-2 5-16,-2 4-2 0,3-1-7 0,-3 0 6 15,2-1 2-15,-1 1 2 0,1 1-4 0,-1-1 4 16,1 2-11-16,-1 1 7 0,-2-3 4 0,2 1-2 16,-9 0-4-16,1-1 3 0,-1 0 0 0,-1 0-2 0,-1-1 3 15,2 1 1-15,0 4-2 0,-1-3 0 16,0-1 3-16,-1 1-3 0,3-1 1 0,0 1 2 16,-1-1-1-16,10 2 2 0,-6-5 1 0,-3 4-1 15,9-1-3-15,-1 2 3 0,-5-4-2 0,3 2 0 0,3 1-1 16,2-1 2-16,-1 1 0 0,-2-1 0 0,-1-2 0 15,1 4 3-15,3-5-1 0,-3 7 1 16,-3-4-1-16,-2 1 2 0,6 1 4 0,-2-3-2 16,-1 4 2-16,-4-4-1 0,-2 2-2 0,6-1 5 0,-3-1 1 15,-3-3 2-15,2 3 2 0,3 3 0 0,-5-3-1 16,1 1-2-16,-3-3 7 0,1-1-5 0,-3 1-1 16,-1 0 2-16,-2 0 0 0,0-3 0 0,1 1-1 15,-1 3 1-15,-2-3-5 0,-1-1 3 16,1 1 2-16,-1-2-5 0,-1 3-3 0,-3-2 2 0,-1-1-2 15,-4-1 2-15,8 1 4 0,-7 2-11 0,-1-3 1 16,6 2 2-16,-6-2-2 0,0 0-6 0,0 0-12 16,4 1-29-16,-4-1-31 0,0 0-44 0,0 0-71 15,-18 2-659-15,0 1 282 0,-10 2 188 0</inkml:trace>
  <inkml:trace contextRef="#ctx0" brushRef="#br0" timeOffset="67691">4633 14636 129 0,'-3'-3'122'0,"3"3"-1"0,-3-4 2 0,3 4-13 0,-3-5-1 16,2 1-12-16,1 4-4 0,0-6-7 0,0 6-9 15,1-7-7-15,0 4-20 0,4-2 9 0,0 0-6 16,3-2-1-16,1 1-7 0,5-5-5 15,-2 5-2-15,4-4-4 0,1-1-2 0,-1 4-7 0,4 0 5 16,7-4-4-16,-2 2-1 0,7-3-5 0,-4 2-2 16,5-1 6-16,1-1-7 0,4 2 5 0,0-2 5 15,11-5 0-15,-1 5-7 0,2-1 1 0,0-1 2 16,-14 2-6-16,16 0 5 0,-13 1-6 0,10-2-2 16,1 3 2-16,-11 2-4 0,-1 1-11 0,1 1 12 15,1-1-4-15,11-2 5 0,-13 5-5 0,2 1 4 16,-1-3 0-16,14 0-4 0,-11 4 0 0,-2 0-5 15,-2 1-2-15,15-5 6 0,-15 3-1 16,3 0 2-16,-3 2-5 0,15-3 2 0,-14-2-5 0,2 0 0 16,-5 2 3-16,1 1-5 0,4-4 5 0,-3 2-2 15,3 2-1-15,-4-4-1 0,0 0 1 0,2 0 2 16,-4 3 0-16,3-3-3 0,0 2 3 0,-3 0-1 16,1-1 2-16,-1 1-2 0,-1 3 1 0,-2-1-3 15,1-4 3-15,1 6-1 0,0-2-4 0,-2 0 4 16,0-2 1-16,0 3-5 0,1-2 1 0,-1 0-1 15,0-2 4-15,3 2 0 0,-2 0-2 0,-1-1 0 16,2 0 2-16,-2-2 1 0,3 2-3 0,-1 0-2 16,2 1 2-16,0-1 4 0,0-1 0 0,2 2-1 15,-2 1 0-15,2-1 2 0,-2-2-1 0,-2 2-3 16,3 2 1-16,-1-1-8 0,-1 3 14 0,-1-4-7 16,1 3-2-16,-2 1 0 0,-1 0 5 0,0 0 0 15,2-2-3-15,-2 4 4 0,0-2-3 0,-4 3 2 16,4-1-1-16,0-2-2 0,0 0 3 0,0 3-1 15,1-3 0-15,3 0-3 0,2 0 3 0,1 2 8 16,0 1-4-16,-2-4 1 0,3 2 0 0,11 0 2 16,-11-2-3-16,11 1 6 0,-11 0-3 0,0 0-1 0,-1 1 2 15,0 0-1-15,2-1 0 0,-4 2 1 0,0-2-2 16,-1 3-2-16,1 2-2 0,-1-4 1 16,0 2-1-16,-2 1 1 0,2 2-3 0,1-2 1 15,-1 0 0-15,-2 3-2 0,2 0 4 0,-3-2-5 0,3 4 2 16,0-4 2-16,1 1 3 0,-3 3-3 0,0-4-5 15,1 3 4-15,1-1-1 0,0 0-1 16,1 4 5-16,-3-3-8 0,0 0 2 0,-4 1 1 16,2 0 1-16,-1 1-2 0,1 1 1 0,-4-2-4 15,0 2 5-15,2-3-2 0,-2 3 2 0,-2-3-1 0,-5-1-1 16,8 3-1-16,2 0 4 0,-3-2-2 16,4 0 0-16,-1 0 1 0,-2 1-1 0,-1-1-3 15,3 1 4-15,-2-1 2 0,2 1-5 0,1-4 0 16,-1 4 0-16,1-3 0 0,0 4 2 0,0-3-4 0,2 2 5 15,-2-3-3-15,0 1-2 0,0 2 2 0,-2 1 2 16,0-2-1-16,0 1-2 0,-4 1 1 0,4-1 2 16,-1 1-2-16,-4-3 3 0,2 3-5 15,-1 0 1-15,3 1 1 0,-5-1-5 0,3 0 8 0,-1 1-3 16,2 0-1-16,-10 0 4 0,-3-2-2 0,6 0-1 16,-2 3 3-16,4 1-3 0,-7-5 2 0,2 2 2 15,-5 1 0-15,6-3-5 0,-3 0 3 0,0 3 4 16,0-3 0-16,0 1-1 0,0-3 4 15,-1 6-4-15,0-5 3 0,3 3 3 0,-3 0 0 0,2-3 4 16,-1 3-3-16,0-3-2 0,-3 0 4 0,-2-5 0 16,6 6-2-16,-6-1 4 0,2-2-2 0,0 0 3 15,-3-1 0-15,-1-1-5 0,0 0 1 0,-4 0 1 16,0 0-3-16,0-2-2 0,-1 1-2 0,-4-2 2 16,7 2 1-16,-6 1-13 0,-1-3-12 0,0 0-32 15,0 0-38-15,-10 4-38 0,-1-3-51 0,-3 1-44 16,-15-2-481-16,-7 1 233 0,-1-1 154 0</inkml:trace>
  <inkml:trace contextRef="#ctx0" brushRef="#br0" timeOffset="69065.38">4946 16390 73 0,'0'0'87'0,"0"-3"5"16,0 3-8-16,4-7-4 0,-4 7 2 0,1-5-17 15,3 2-9-15,1-2 3 0,4-1-8 0,-4 1-5 16,4 0-2-16,4 0-9 0,-3 0-5 16,2 1-2-16,5-2 0 0,4 0-1 0,-2 0-6 15,7-1 2-15,0 2-4 0,1-2-2 0,4 2 12 16,-3 3-19-16,4-2 7 0,2 1-1 0,-2-2-15 15,2 5 16-15,3-4-11 0,-4 0 2 0,6 1 3 0,-4-3-8 16,1 2 6-16,-2-2-7 16,5 2 10-16,-1-3-9 0,-1 1 5 0,15-3-1 0,-16 1-3 15,4 0 0-15,-3 1-4 0,14-5 5 0,-10 7-1 16,9-4 0-16,-12-1 6 0,3 3-4 0,8-3 4 0,2-2-10 16,-14 5 5-16,1 3-2 0,3-3 4 15,-4 1-8-15,17-1 3 0,-17 2 1 0,15-4-2 16,-15 4 6-16,3 0-1 0,11-3-7 0,-13 6 14 15,13-5-13-15,-11 2-15 0,11-3 12 0,-13 3 4 16,15-4-3-16,-5 4 1 0,-7-2-1 0,-2 3 8 0,-1-2 1 16,13-1-5-16,-13 2 0 0,3 0-6 0,-5 3 4 15,4-3 2-15,-5 3-4 0,6-4 6 16,-5 2 1-16,-3 4 3 0,4-2-9 0,-3 0 16 16,-1 2-15-16,-2-3 2 0,1 0-4 0,-2 3-4 15,2-2 1-15,0 3 5 0,-4-1-1 0,4 1 2 0,0-1-1 16,1-1 3-16,3 2-2 0,-3 2-8 0,0-2 11 15,2-1-2-15,-2 1-8 0,3 0 12 16,-4 1-10-16,5-2-1 0,-3 0 9 0,1 2-10 16,2 1 11-16,-4-2-13 0,3 3 10 0,-4-1 11 15,4 1-7-15,-2-4-2 0,-1 2 4 0,2 1 0 16,2-1-2-16,-1 4 0 0,-1-2 5 16,-1-2-1-16,3 5 8 0,0-2-6 0,0-2-8 0,1 2 9 15,1 1-5-15,-2 0 9 0,-1-2 0 0,3 1-3 16,-1 0-7-16,-2 0 5 0,0 2 9 0,1-2-11 15,1 2 10-15,-2-4-6 0,0 4-2 0,-3 0-1 16,2 1-1-16,-2-4-1 0,-2 4-5 0,-1-1 1 0,1 1-2 16,1-3 6-16,-4 1-3 0,1 2-1 15,-2 0 0-15,0-2-1 0,-1 3 3 0,-5-3 1 16,5 2-1-16,-2 1 1 0,-2-4 3 0,-2 4-3 16,7-1-4-16,-8-1 1 0,8 1 2 0,-8-1-4 15,9 4 4-15,-10-4-4 0,4 0 2 0,-3 1 0 0,-1 0-1 16,1 1 4-16,-2-5-6 0,5 5-1 0,-2-3 6 15,-2 2-6-15,0 1 5 0,0-2 2 16,2 3 0-16,-2-2 3 0,0-1-1 0,2 0 7 16,1 0-1-16,-6 0 0 0,6 0 2 0,-3 1 3 15,-2-1 1-15,3 2 9 0,-1-3-6 0,1 1 2 16,-1 2-4-16,7 3-2 0,-5-2 5 16,-3-3-13-16,2 3 4 0,-2-2 2 0,2 0 1 0,-2 2 0 15,0-2-10-15,3 1 7 0,-2-1-5 0,-2 2 2 16,0 1-2-16,1-2 4 0,-1 1-1 0,1-1-3 15,-3 2 2-15,-1-2-6 0,3 0 3 0,-8-1-3 16,3-1 1-16,-1 1-1 0,-1-2 0 0,0 2-3 16,-1-3 4-16,0 1-3 0,-1-4-1 0,-1 2 5 15,-1 0 1-15,1-2 3 0,-2 0 4 0,0 0 6 0,1 0-1 16,-5-2 5-16,4 3 4 0,-4-3 2 16,0 0 0-16,3 3 1 0,-3-3 1 0,2 2-5 15,-2-2 2-15,0 0-4 0,0 0 1 0,0 0-4 16,0 0 0-16,0 0-6 0,0 0-12 15,0 0-23-15,0 0-37 0,0 0-42 0,0 0-91 0,0 0-650 16,0 0 279-16,0-16 184 0</inkml:trace>
  <inkml:trace contextRef="#ctx0" brushRef="#br0" timeOffset="72125.92">25317 6167 108 0,'0'0'188'0,"0"0"10"0,0 0-4 16,0 0-12-16,0 0 6 0,-13-10 14 0,8 3-10 15,3 2-16-15,-1-3-12 0,1 1 12 0,-2-1-10 16,0-3-13-16,1-3-13 0,-1 5-18 0,2-2-7 0,-3 1-8 15,4-4-10-15,-2 2-13 0,1 4-7 0,2-4-4 16,-2 5-9-16,1-3-12 0,0 4-7 16,-1 1-16-16,1 0-38 0,1 2-31 0,0 3-30 0,0-5-37 15,0 5-6-15,0 0-18 0,0 0-7 16,18 8-21-16,-9-1-24 0,5 2-23 0,1 2-506 0,-1-2 236 16,6 1 160-16</inkml:trace>
  <inkml:trace contextRef="#ctx0" brushRef="#br0" timeOffset="72445.28">25883 6046 28 0,'5'-10'157'0,"-1"-1"1"16,-3 1-9-16,1-1 8 0,-2-1 7 0,-2 0 2 16,0 0-7-16,-3 0 6 0,-4 2-10 0,1-2-16 15,0 3-9-15,-4-3-12 0,2 3-9 0,-2 5-11 16,-1-3-10-16,-1 5-12 0,3-1-5 0,-9 3-8 15,5 0-6-15,-1 5-8 0,0 2-5 0,1 1-7 16,0 1-12-16,6 1-8 0,0-3-20 0,2 8-7 16,1-3-2-16,5 0-4 0,2-2-2 0,5 2-1 15,1 0 2-15,2-3 2 0,0-1-3 0,3-1 4 0,4-2 1 16,-2-3 4-16,-1 1-2 0,0-3 4 16,3 1 2-16,-3-2 4 0,-1 1 6 15,1-3 6-15,1-1 6 0,-1 1 8 0,-3-3 4 0,2 2 8 16,-3 0 10-16,-2 2 9 0,0-1 6 0,-2 1 0 0,0 1-5 15,-1-1-2-15,-4 2-9 0,6-3-9 0,-6 3-7 16,0 0-2-16,0 0 1 0,10 6-1 0</inkml:trace>
  <inkml:trace contextRef="#ctx0" brushRef="#br0" timeOffset="74112.37">25929 6120 59 0,'-4'-6'123'16,"1"-2"-4"-16,-3-1-12 0,1 3 16 0,-2-3-11 15,2 2-6-15,-2-3-11 0,2 3 5 0,-1-1-3 16,-2 1-1-16,2 0-8 0,-2-1-11 0,0 0-2 16,-3-2 4-16,-1 2-9 0,3 1-8 0,-6-2 2 15,-3 1-1-15,4-1-8 0,-4 1-7 0,0 2 2 0,0-3-1 16,2 6-4-16,-3-2 1 0,0-1-3 15,2 6-5-15,2-1-3 0,2-1-5 0,0 2 1 16,-4 0-3-16,1 3-9 0,3 3-2 0,-4 0 0 0,7-1-4 16,0 5 1-16,-3 0-1 0,4 1 0 0,1 1-5 15,1 3 2-15,1 2-3 0,2 0 2 0,1 0 0 16,4 2 2-16,1 0-3 0,2-1-2 0,4-1-2 16,3 1 0-16,0-3-6 0,1-1-1 0,2-1-2 15,2-1-1-15,1-5-6 0,-1 0-4 0,6 0 4 16,-4-2-3-16,1-3 2 0,-2-2 5 0,2-2-1 15,-1-3 2-15,-1 1 3 0,0-7-1 0,0 2 7 16,0 0 3-16,-2-4 2 0,-1-1 5 0,-1 0 10 16,-2 0 0-16,1-2 6 0,-2 2 7 0,-1 2 0 15,-4 2 8-15,0 2 6 0,-1 2 3 0,0-2-4 16,-1 4-7-16,-2 0-8 0,1 0-3 0,0 0-9 16,-2 4 0-16,0 0-6 0,0 0 2 0,8 7-5 15,-6 0 1-15,-1 5-3 0,2 4-2 0,-5 2 0 0,1 1-2 16,0 1 3-16,-1 6-2 0,0 1 0 15,-1 0-1-15,-2 3 1 0,4 0 4 0,0 4-3 16,-3-4 0-16,4 0-3 0,0 2-7 0,-1-2-13 0,1 0-18 16,0-1-19-16,2-2-22 0,1 1-22 0,1-2-25 15,1-7-42-15,1-2-28 0,0 0-541 0,0-6 244 16,0-2 162-16</inkml:trace>
  <inkml:trace contextRef="#ctx0" brushRef="#br0" timeOffset="74477.83">26274 6154 30 0,'0'-6'221'15,"0"0"-22"-15,3 0-22 0,-3 1-20 0,0 2-21 16,0 3-12-16,0 0-14 0,0 0-6 0,0 0-15 16,-3 15-6-16,-2-4-7 0,0 6-3 0,1 0-9 15,3 3-6-15,-3-1-2 0,0 0-7 0,4 6-3 16,0-5-4-16,0-1-5 0,3-2-6 0,-1-3 6 15,5 2-9-15,-3-6-2 0,1 0-1 0,1-3-2 0,-1 3-4 16,2-4-2-16,-2-1 3 0,0 0 1 0,2-4 0 16,0-1-1-16,-1-3 4 0,6-5-4 15,2-4 0-15,-4-1 8 0,0-4-5 0,-1 0 2 16,0 0 3-16,0-9-3 0,-4 3-2 0,-2-5-1 0,-1 1-6 16,-6-1 1-16,1 2-4 0,-2-2 2 15,-4 4-2-15,1 6 1 0,-1 4-3 0,1 3-2 0,1 0-4 16,1 4-4-16,0-1-14 0,0 4-27 15,2 1-17-15,0 3-1 0,4 0-3 0,-5 7-3 0,2 1-13 16,3 4-10-16,0 5-7 0,4 6-26 0,3 2-17 16,-1-1-26-16,4 1-371 0,6-1 178 0,1-3 118 15</inkml:trace>
  <inkml:trace contextRef="#ctx0" brushRef="#br0" timeOffset="74778.17">26762 6077 30 0,'-2'-18'195'0,"-2"0"11"0,-1 3-8 0,-2 1-5 16,0 1-5-16,0 4-5 0,-1 0-22 0,0 1-18 15,0-1-14-15,-1 5-15 0,4 0-12 0,-4 1-9 16,1-1-12-16,3 4-8 0,-5 0-7 0,2 0-3 16,3 4-9-16,0-1-15 0,1 1-12 0,-1-1-7 15,4 3-10-15,1 0-6 0,4-3-1 0,0 2-2 0,3 3-1 16,1-2-1-16,1 0-2 0,5 0 1 15,-4 5-1-15,4-5 1 0,-1 6-2 0,-1 0-1 16,-2 3 12-16,0 1-5 0,-1 0 3 0,-1 10 8 16,-5-2-2-16,0 0 8 0,-3 5 2 0,-1-2-3 0,-1-1 0 15,-3 3 1-15,-1 1-3 0,1-1-1 16,-2 0 3-16,2-4-4 0,3 5-7 0,-1-5-31 16,1 1-41-16,0-7-47 0,5-1-62 0,-3-2-554 15,1-2 242-15,-1-3 162 0</inkml:trace>
  <inkml:trace contextRef="#ctx0" brushRef="#br0" timeOffset="75561.92">24439 7600 54 0,'0'0'172'0,"-7"-11"-7"0,7 11-10 16,-2-4 5-16,0 1-5 0,2 3-6 0,-4-5-11 0,3 1-3 15,-2 1 3-15,3 3-2 0,-4-7-7 16,4 2-6-16,-1 3-12 0,1 2-11 0,-1-11-9 16,0 6-11-16,-1 1-7 0,1-1-8 0,1 1-7 0,-1-1-4 15,-1 2-9-15,0-2-9 0,2 5-21 0,-2-4-33 16,2 4-36-16,-2-3-29 0,2 3-22 0,0 0-10 15,0 0-27-15,9 11-38 0,-5-8-434 0,6 4 204 16,-1 1 138-16</inkml:trace>
  <inkml:trace contextRef="#ctx0" brushRef="#br0" timeOffset="75937.81">25261 7318 14 0,'-1'-12'151'0,"-1"0"-17"0,0-4-6 16,-2 3-2-16,1 1-4 0,-2-5-1 0,3 5-4 0,-6-2-3 15,4 3 6-15,-2-3 9 0,1 3-15 0,-4 2-4 16,0-1-14-16,-1 4-9 0,-4-2-12 0,1 3-6 15,-5 1-7-15,-3 1-9 0,1 3-2 16,-2 3-10-16,0 1-3 0,2-1-8 0,2 3-1 0,2-2-1 16,3 0-5-16,1-1-3 0,3 2-1 0,1-3-4 15,1 1-10-15,3 1 0 0,2-1-8 0,-1 1-1 16,3 1-4-16,3 0-6 0,2-2-20 0,3 6-7 16,4-5-15-16,6 4-13 0,3 0-31 0,7 0-21 15,0 0-6-15,-1-3-22 0,-6 0-359 0,-3-1 170 16,1 0 112-16</inkml:trace>
  <inkml:trace contextRef="#ctx0" brushRef="#br0" timeOffset="76534.15">25284 7267 81 0,'-22'-2'115'0,"22"2"-4"0,-10 0-1 0,5 0-4 16,5 0-2-16,-10 0-11 0,10 0-4 0,0 0-14 15,-7 2-7-15,7-2-7 0,-2 3-6 0,2-3-7 16,0 0 4-16,-3 3-15 0,3-3 1 0,4 6-8 15,-1-2 6-15,-1 1-5 0,1 1-4 0,2-1 1 16,-2-1-4-16,3 0-2 0,-2 2 2 0,-1-2 1 16,3 0-3-16,-1 0-1 0,1 2-9 0,0-3 8 15,-3-1-11-15,-1 2 2 0,4-4 2 0,-4 3 3 0,-2-3-7 16,5 3 11-16,-5-3 16 0,5 1 12 0,-5-1 9 16,0 0-5-16,0 0-3 0,5-5-3 15,-5 5-6-15,2-9-4 0,-2-1-5 0,-2 2-1 0,1-2-7 16,1 0 3-16,-2-2-3 0,0 2-2 0,-3-1 1 15,3 2-1-15,-3-3-2 0,1 4 4 0,-1-1 3 16,-1 4 1-16,-1-4-2 0,1 1-1 0,-2 1-7 16,0 1 11-16,-1 1-17 0,0-2 0 0,0 2-1 15,0 1-3-15,-2-1 1 0,2 3-2 0,-4-2-3 16,4 2 0-16,0 2 0 0,-5 0-4 0,5 4 1 16,-4 0 2-16,-1 3-2 0,2 2 3 0,-2 2-2 15,1 3-3-15,1 3 2 0,-3 3 1 0,5 0-3 16,-2 4 0-16,7-6 5 0,1 0-2 0,2 0-3 15,0 0 0-15,4 2 1 0,0-3 0 0,3 4 3 16,6 1-2-16,-5-3 0 0,4-2 3 0,4 5-4 16,2 1 4-16,3-2-2 0,-3 3-2 0,4-4 4 15,-4 0-4-15,5 0 0 0,-10-3 2 0,3-4 0 16,-2 2 1-16,0-3-2 0,-3 1 1 0,-3-3-2 0,0-3 1 16,-1 3 3-16,-3-3-3 0,0-1 2 15,-2 2 3-15,-3 0-5 0,-3 0 3 0,-2-1-1 16,-1 2 2-16,-3-4 0 0,-4 2 2 0,-4-2-2 15,-1 0 0-15,-7-5-2 0,-1 0 7 0,1 0 3 0,1-7 7 16,6 0 9-16,-1-6 0 0,6 2 7 16,1-4-1-16,3-2 2 0,3-6-9 0,4-5 1 0,5 3-4 15,4 1-3-15,5-1-4 0,4-1-1 0,6 2-5 16,3 1-1-16,3 2-9 0,6-1-12 0,-1 3-11 16,14-5-22-16,-12 7-13 0,3 1-20 0,-2 2-33 15,-1 3-17-15,3-1-30 0,-3 3-43 0,-4 3-485 16,-2-1 227-16,2-2 154 0</inkml:trace>
  <inkml:trace contextRef="#ctx0" brushRef="#br0" timeOffset="77127.68">25502 7299 1798 0,'-3'-17'21'0,"-3"2"117"0,3-2-54 15,-1 3-36-15,1 2-8 0,3 2-11 0,3-1-8 16,-2 1-5-16,5 1-4 0,7-2-2 0,1 1-1 15,-1 3 3-15,4 0-3 0,2 3 2 0,1 1-3 16,1 5 1-16,-1 0 0 0,1 4 1 0,-1 1 1 16,-3 5-2-16,1 1 0 0,-2 5-2 0,0 4 2 0,-5 2 0 15,-6 2-4-15,-3 0 1 0,-4 3 3 16,-2-2-3-16,-3 0 3 0,-4 1-3 16,-1-2-1-16,-2 2 2 0,-3-3-2 0,5-8-2 0,-4 4 3 15,3-4 0-15,5-4-1 0,0-1 0 0,0-3 0 0,4 1-2 16,0-5 1-16,3 0 2 0,-2-1-2 0,3 0 1 15,0-4 3-15,0 4-1 0,0-4 0 16,0 0 1-16,27-9-2 0,-8 3 0 0,11-4-1 0,0-3-11 16,4-2-7-16,14-4-9 0,-2-4-7 0,1-3-12 15,1 2-1-15,-1-1-8 0,-1-3 2 16,-4 1-2-16,-3-3 5 0,-11 6-3 0,0-1 12 0,6-8-7 16,-11 9 1-16,0 1 7 0,-5 3 7 0,-5 3 11 15,-2 4 6-15,1-1 17 0,-7 6 9 0,-1 2 6 16,0 2 6-16,-2-2-7 0,1 4 1 0,-2-1-2 15,-1 3-3-15,0 0 12 0,0 0 6 0,-11 19 1 16,3-5-4-16,-4 9 7 0,1 5 2 0,-3 2 3 16,2 1-2-16,-3 1 1 0,2 0-2 0,4 3-1 15,-5 0-4-15,5-3-3 0,4 1-3 0,-3-1-4 16,6-2-2-16,0-3-1 0,2-2-1 0,2-4-3 16,0-2-1-16,2-2 0 0,1-2 1 0,1 2 2 15,1-7-5-15,-2 2-1 0,4-5-2 0,0 1 4 16,0-4 3-16,1-1 5 0,-2-1 5 0,-3-2 7 15,4-2 0-15,3 0-2 0,-5-3 2 0,-2-2 2 16,-1 2 2-16,0-6-6 0,-3 2-1 0,-1-3-4 16,-3 1-5-16,-6-2-7 0,-2-1-11 0,-8 3-27 15,-4-1-34-15,-5 2-46 0,-4 2-43 0,-1 0-56 0,-3 7-51 16,-16-3-567-16,1 4 272 0,-2 1 182 0</inkml:trace>
  <inkml:trace contextRef="#ctx0" brushRef="#br0" timeOffset="78150.85">24287 9137 94 0,'-5'-5'188'0,"4"1"-14"15,-2-3-17-15,2 4 4 0,-2 0-1 0,3 3-9 0,-4-6-13 16,2 1-1-16,2 5-12 0,0-5-4 0,-1 3-7 16,1 2-10-16,-3-5-8 0,3 5-11 15,0-6-8-15,0 6-4 0,0 0-12 0,0-5-4 0,0 5-7 16,3-3-4-16,-3 3-5 0,0 0-2 0,0 0-6 15,0-5-4-15,0 5-1 0,1-4-3 0,-1 4-4 16,0-5-1-16,0 1 1 0,0 4-4 0,-1-6 2 16,1 6 3-16,0-6 5 0,-3 4-1 0,3 2 4 15,0 0-5-15,0-5 1 0,0 5-1 0,0 0-1 16,0-5-2-16,0 5 2 0,0 0-3 0,-1-4 4 16,1 4 0-16,0 0 4 0,0 0 5 0,0 0 2 15,0-5-1-15,0 5-1 0,0 0-3 0,0 0-2 16,0 0-8-16,0 0-1 0,0 0 0 0,0 0-5 15,0 0 3-15,0 0-2 0,0 0-5 0,0 0-3 16,0 0-1-16,0 0 4 0,0 0-6 0,0 0 2 16,0 0 3-16,0 0-5 0,0 0 1 0,0 0-3 15,0 0 1-15,0 0 0 0,0 0-2 0,0 0-6 16,0 0-5-16,0 0-12 0,0 0-14 0,0 0-33 0,0 0-23 16,0 0-33-16,0 0-26 0,0 0-28 0,5 11-40 15,1-10-619-15,1 2 279 0,-1-2 186 16</inkml:trace>
  <inkml:trace contextRef="#ctx0" brushRef="#br0" timeOffset="78462.36">24549 8770 29 0,'0'-5'250'0,"0"0"-29"0,0 1-26 0,3-1-17 15,-1 1-17-15,3 1-16 0,1-1-18 0,4-1-9 16,5-3-18-16,2 5-3 0,1-4-10 0,3 3-11 16,-2 1-8-16,3 0-6 0,6 3-5 0,-5 0-1 15,4 1-9-15,-5 4-6 0,-3 3-1 0,1 0-3 16,6 6-5-16,-5 2 2 0,0 1-6 0,-3 4-6 16,-4-3 7-16,-5 7-1 0,4-2-8 0,-7 3 1 0,-2-1 0 15,1 0-5-15,-5 1-1 0,2 2 0 0,-4-4-2 16,-3 2-5-16,1-1 4 0,-1 1-1 15,0 1-11-15,1 1-17 0,-2-3-23 0,2-7-26 0,0 1-25 16,4 0-34-16,-4-2-53 0,4-3-490 0,0 3 224 16,0-9 148-16</inkml:trace>
  <inkml:trace contextRef="#ctx0" brushRef="#br0" timeOffset="78828.53">25187 8808 145 0,'0'0'153'0,"0"0"-12"0,0 0-15 0,0 0-13 15,-13 7-8-15,9-3-13 0,3 3-10 0,-3 2-13 16,3-1-5-16,-2 2-5 0,2 0-4 0,1 1-3 16,1 1-8-16,2-1-4 0,2 1-1 0,3 2 2 15,2 0-6-15,-4 1-1 0,6-1-5 0,0 1 0 16,-1-4-5-16,3 0 3 0,-1 0-6 0,1-1 1 15,1 0 0-15,-2-2 1 0,3 1 1 0,1-2-3 16,-2 0 4-16,3-1-7 0,-8-1 0 0,3 0 3 0,0 0-3 16,-4 1 6-16,1-1-1 0,-2-3 0 0,-3 1 2 15,0 2-6-15,-2-1 9 0,0 0 7 0,-1 0 3 16,-1 1 12-16,-1 2 1 0,-1-3 2 0,-2 1-4 16,-3 4 0-16,-2-3-3 0,-1 5-3 0,-5-2-3 15,-4 2-1-15,3-1-4 0,-3 0-9 0,1-1 0 16,-4 1 2-16,-4 0-7 0,5-2-14 15,2-2-29-15,-1-2-31 0,2 2-28 0,3-4-38 0,3 1-52 16,-1-2-550-16,3-5 239 0,3-1 162 0</inkml:trace>
  <inkml:trace contextRef="#ctx0" brushRef="#br0" timeOffset="79182.11">25243 8768 73 0,'5'-4'211'16,"0"0"-27"-16,4 0-16 0,1 1-16 0,1 3-12 16,0-2-18-16,3 0-12 0,4 1-14 0,-4 0-5 0,4 1-8 15,4-1-12-15,7 2-6 0,-1-1-10 16,2-1-2-16,0 1-5 0,2-2-11 0,-1 4-16 16,-2-2-22-16,2-2-13 0,-3 1-7 0,1-2-9 0,-7 1-18 15,1-1 16-15,4-3-4 0,-8-1 1 0,-1-1 9 16,0 1 0-16,-3-4 12 0,-2 0 4 0,0-3-2 15,0 1 20-15,-2 0 11 0,-3-1 20 16,1 3 10-16,-3 2 21 0,1 1 12 0,-4 3 14 0,0 0-11 16,0 1-7-16,-1 0-9 0,-1 1-5 0,-1 3-10 15,0 0 0-15,4 10 16 0,-4 1 5 0,0 1 7 16,0 8 5-16,-1 9-5 0,-2 0 1 0,3 2-6 16,0 1-6-16,-1 2-4 0,-1 2-11 0,0 10-3 15,2-12-1-15,0 2-5 0,-1 0-4 0,1-4-15 16,0 5-34-16,0 9-41 0,-3-11-54 0,0-3-67 15,-1 1-70-15,-3 0-647 0,-2-5 295 0,-3 0 196 16</inkml:trace>
  <inkml:trace contextRef="#ctx0" brushRef="#br0" timeOffset="80197.47">24227 11235 129 0,'-2'3'156'16,"2"-3"3"-16,0 0 2 0,0 0 2 0,0 0-3 15,0 0-7-15,0 0-4 0,0 0-8 0,-4-9-13 16,2 5-2-16,2 4-3 0,-1-8-10 16,1 2-12-16,0-1-8 0,0 0-3 0,0 4-2 0,-2-4-10 15,2 0-4-15,-2 1-11 0,2 0-5 0,-2 0-6 16,2 0-6-16,-4 1-12 0,3-2-18 0,0 2-18 15,-1 1-29-15,2 0-28 0,0 4-37 0,0-6-53 16,0 6-42-16,2-3-519 0,-2 3 238 0,8-3 156 16</inkml:trace>
  <inkml:trace contextRef="#ctx0" brushRef="#br0" timeOffset="80479.88">24525 10880 199 0,'8'-5'175'0,"-1"-3"-15"0,2 2-15 0,3-2-10 16,-1 4-9-16,2-2-16 0,4 2-9 0,0 1-8 0,-4 3-2 16,3 0-7-16,-4 6-2 0,1-2-6 0,3 6-2 15,1 2-3-15,-5 5-7 0,-1 9-1 16,1-1-8-16,-3 3-3 0,-3 2-6 0,-3 4-1 0,1-3-10 15,-3 0-1-15,-1 2-2 0,-1 0-3 0,-2-2 3 16,0 4-14-16,0-5-23 0,0 3-23 0,3 0-38 16,-5-4-35-16,4 0-35 0,-2 0-48 0,-1-4-385 15,2-7 189-15,-1-1 126 0</inkml:trace>
  <inkml:trace contextRef="#ctx0" brushRef="#br0" timeOffset="80880.03">25035 10774 2 0,'-2'-7'220'0,"2"2"-23"16,-1 0-17-16,0 3-19 0,1 2-18 0,0 0 4 15,-10 13 2-15,2 2-8 0,0 3-9 0,-4 9-11 16,0 6-11-16,3 3-16 0,-2 10-2 0,2 0-8 0,2-10-6 15,2 0-8-15,4-1-7 0,-3 0-9 16,4-3 0-16,5 2-1 0,-1-5-13 0,1 0-5 16,0-4 1-16,4-1-3 0,-1-7-4 0,-2-2-5 0,3-1-3 15,-2-3 0-15,1-5-4 0,-1 3 0 16,2-4-6-16,-4-1 6 0,3-4-3 0,-2 0 0 16,0-2 1-16,1-2 0 0,-1-7 10 0,0 3-11 15,-2-8-1-15,0 1 4 0,-1-6-5 0,-3 3 0 16,-4-7 1-16,1 6-1 0,-7-5 0 15,5 4 0-15,-4 4 2 0,0 1 0 0,-2 1-1 0,-2 2-5 16,-1 1 2-16,-3 3-1 0,6 1-5 0,-2 5-4 0,-1-2 7 16,1 3-6-16,4 2-14 0,0 1-17 0,0 2-21 15,4 3-16-15,1-1-21 0,4 4-27 0,0-1-32 16,4 3-23-16,1 3-37 0,4-1-473 0,4-4 226 16,0 2 152-16</inkml:trace>
  <inkml:trace contextRef="#ctx0" brushRef="#br0" timeOffset="81080.5">25345 10738 159 0,'-4'-8'159'0,"3"6"-14"0,-5-2-12 0,-1 2-14 16,2-3-18-16,-2 3-3 0,0 2-15 0,7 0-8 15,-16 7-9-15,9-5-7 0,3 3-11 0,-1-2-19 0,1 4-25 16,4 1-44-16,0 0-52 0,3 1-290 0,-2 0 126 16,2-2 86-16</inkml:trace>
  <inkml:trace contextRef="#ctx0" brushRef="#br0" timeOffset="81595.65">24733 10542 177 0,'-9'-8'193'0,"0"3"-22"0,-1 2-12 0,-3 3-21 0,1 3 1 16,-3 3-9-16,-1 7-6 0,-5 3-4 16,3 10-2-16,-2 2-8 0,0 16 2 0,-1 5-6 15,5 1-3-15,-4 1 4 0,5 4-6 0,2 2-14 16,-1-2-5-16,7 1-6 0,1-1-5 0,1-6-7 16,2-1-7-16,1 0-2 0,0-15-8 0,4 2-3 0,3-3-4 15,2-3-4-15,0 0-1 0,5-3-3 16,-2 1-3-16,0-4-4 0,4-6 1 0,-2-3-6 0,2 0 2 15,-1-8-2-15,-2 0-3 0,1-2 1 0,-1-3 0 16,1 1 1-16,2-6-5 0,2-4-2 0,-2-2 1 16,1-4 0-16,-2-10-1 0,-1 2-2 0,-3-3 0 15,-3-1-3-15,-2-2 3 0,-4 3-1 0,-4-4 1 16,-1 1-5-16,-1 3 2 0,-4 2 3 0,-6-1 4 16,4 8-6-16,-6-3 1 0,2 5-2 0,0 3 0 15,-1 1-7-15,1 2 2 0,4 3 0 0,-1 1 0 16,2-1-3-16,2 4-6 0,2-1-22 0,0 4-13 15,7-2-13-15,-7 9-14 0,7-4-30 0,4 4-35 16,1 3-25-16,9 0-32 0,4 6-53 0,-1-8-493 16,10 0 245-16,2-3 164 0</inkml:trace>
  <inkml:trace contextRef="#ctx0" brushRef="#br0" timeOffset="82062.43">25124 10771 140 0,'-4'-27'164'0,"-6"-2"-13"0,5 3-14 0,-3-1 9 0,1 1-9 16,-3 0-6-16,0 1 5 0,1 10-5 0,-1-4-2 16,1 4 13-16,-1 3-14 0,-4 0-17 0,4 5-14 15,-4 2-7-15,-3 0-13 0,-2 7-6 0,1 2-9 16,-1 2-9-16,0 5-2 0,-2 6-4 0,2 6-10 15,-1 1-1-15,6 5-4 0,1 4-2 0,5 2 2 16,3 0-5-16,1 12-1 0,7-14-3 0,1 1 1 16,5 0-4-16,3 1-6 0,3-4 3 0,4 1-1 15,-3-3-4-15,6-1 0 0,2-1-4 0,2-3 3 16,1 1 1-16,-1-1-7 0,3-5 4 0,-5-2-4 16,2 2 0-16,-1-2-2 0,-5-2 2 0,-3-2 2 15,-3-1-4-15,-1-1 2 0,-5-3 0 0,-1 1-5 16,-2-2 0-16,-2 2 5 0,-3 0-2 0,-3-1 1 15,-3 0 0-15,-4 1 0 0,-7 2-1 0,-6 3 4 16,-2 0 0-16,-5-6-1 0,1 2 3 0,-2-2 7 16,2-1 18-16,-2-5 4 0,4 1 3 0,5-4-4 0,3-3 14 15,0 1 2-15,6-2-5 0,4 1-8 0,-3-4 1 16,5-1-8-16,2-2-4 0,3-2-7 16,3-2-1-16,4-3-12 0,4 0-1 0,6-6-11 0,5-1-11 15,5-1-14-15,11-6-13 0,5 0-17 0,0 1-26 16,1 1-22-16,5 1-27 0,-5 0-20 0,-1 1-31 15,-9 7-35-15,-5 0-555 0,0 0 258 16,-3 3 172-16</inkml:trace>
  <inkml:trace contextRef="#ctx0" brushRef="#br0" timeOffset="82411.32">25394 10647 28 0,'6'-8'194'15,"2"2"-18"-15,2-1-17 0,2 0-15 0,4-1-16 16,5-1-14-16,-1 4-9 0,-1-4-11 0,4 1-8 16,-4 5-8-16,2-2-13 0,-1 1-2 0,1 1-6 15,-3 3-5-15,-3 0-7 0,-2 3-9 0,-1 3 1 16,-3-1-4-16,-3 1-7 0,-1 6 1 0,-4-2 2 16,-2 7-4-16,-6 2-11 0,-3 6 9 0,0 0-7 15,-3 4 0-15,1-4 1 0,-1 0-7 0,0-3 4 16,4-2-2-16,4-3-6 0,-2-2 0 0,3 3-2 15,4-2 8-15,0 1 0 0,4 3-2 0,0-2 2 16,0-1-4-16,5 0 3 0,-3-1 0 0,3 0-2 0,3 1 2 16,-1-3 10-16,0 1-8 0,-2 0 1 15,2-1 3-15,-3-4 0 0,-2 1 1 0,2-1 6 0,-2 0 3 16,-1-1 5-16,-2 1-2 0,-1 0-1 0,-2 1-3 16,0 0-2-16,-6 0 0 0,-3 4 0 15,-4 1-11-15,-5 3-40 0,-7-1-48 0,-5 2-60 16,-16 2-582-16,0-3 239 0,-5-2 158 0</inkml:trace>
  <inkml:trace contextRef="#ctx0" brushRef="#br0" timeOffset="82813.92">23899 12922 2348 0,'4'-5'25'0,"2"-1"21"0,-4 0 8 0,1 0-15 16,0 3-12-16,-1-2-11 0,-1 1-3 0,2 1-2 16,-3 3-4-16,3-5 0 0,-3 5-2 0,2-1-1 15,-2 1-2-15,4-2 2 0,-4 2-14 0,0 0 5 16,11 3-11-16,-7-1-26 0,3 1-19 0,2 2-26 15,2 0-31-15,3 0-42 0,5 0-33 0,-2 0-447 0,6-3 214 16,5-1 142-16</inkml:trace>
  <inkml:trace contextRef="#ctx0" brushRef="#br0" timeOffset="83195.55">24738 12448 2224 0,'4'-7'4'0,"0"2"32"0,-4 1 6 0,1-2-23 0,-1 6-4 16,0 0-10-16,0 0-1 0,-14 12-1 0,4 3 4 15,-3 4-1-15,-5 7 1 0,2 2 4 0,-1 1-3 16,0 4 0-16,-2 10 4 0,6-8-2 0,2-1 1 16,-3 10-2-16,5-9 1 0,4-3-1 0,4 4-2 15,6-5 2-15,0 0-2 0,4 1-1 0,2-7-1 16,3 2 2-16,3-4-1 0,3-2 3 0,2-3-5 15,-6-7-2-15,1-1 0 0,0-2-1 0,-3-5 1 16,-1 1 3-16,1-3-4 0,3-4 2 0,-5-2 3 16,0 0-4-16,2-6-1 0,-3-3 3 0,-2-1 2 15,1-1-2-15,-4-2-4 0,-3-2 5 0,-1 1 4 16,-2 0-7-16,-5 4 6 0,-1-2-1 0,-5 2-3 0,-1 2 1 16,-5 2 0-16,0-1-5 0,-10 0-2 15,4 7 3-15,3 1-4 0,-6 0 1 0,3 3-6 16,5 0-14-16,4 3-23 0,3-1-29 0,4 1-16 15,1 0-9-15,5 1-16 0,1 2-30 0,0-5-33 0,9 7-430 16,5-4 202-16,6-1 136 0</inkml:trace>
  <inkml:trace contextRef="#ctx0" brushRef="#br0" timeOffset="83512.92">25221 12430 14 0,'8'-8'168'0,"-3"5"-14"0,5-2-20 16,1 2-13-16,-1 2-11 0,2 2-12 0,3 2-7 15,2-1-4-15,0 6-8 0,4-1-4 0,3 8-4 16,1-1-9-16,0 6-1 0,-1 4-9 0,0-1-2 16,-3 3-10-16,-5 2-3 0,-2 3-4 0,-3 3-3 15,-9 2-2-15,-2-2-2 0,-6 0 5 0,-5 0-6 16,-3 0-1-16,-1-2-1 0,-3 1 0 0,0-4-1 15,2 0 5-15,-5-4 0 0,6-1 2 0,-2-2 7 16,7-5-2-16,-3-2-1 0,7-4-2 0,-2-1-2 16,3 0 3-16,3-3-6 0,2 0 7 0,6-3 7 15,3 0 1-15,10-2 2 0,16-7-7 0,25-5 1 16,34-12-6-16,10-2-7 0,12-3-26 0,4-4-44 16,4-2-49-16,6-1-70 0,5-8-519 0,-4 3 228 0,-4-6 152 15</inkml:trace>
  <inkml:trace contextRef="#ctx0" brushRef="#br0" timeOffset="84214.21">26171 12576 93 0,'2'-29'166'0,"2"-2"2"16,0 2-4-16,0 0 19 0,0 4-12 0,-4 0-13 15,3 5-9-15,-1 5 15 0,0 5-4 0,-2-2-12 16,2 7-17-16,-2 0-17 0,0 1-11 0,0 1-11 16,0 3-11-16,0 0-9 0,3 19-5 0,1-1-2 15,0 9-6-15,-3 5-3 0,4 2-6 0,3 17-7 16,-4-2-4-16,1 0 2 0,-5 1-5 0,4-1-4 15,0-2-4-15,-3 3-16 0,4-6-35 0,-10 4-33 16,9 0-36-16,-3-2-46 0,0-12-60 0,-1 0-582 16,-1-3 260-16,2 0 174 0</inkml:trace>
  <inkml:trace contextRef="#ctx0" brushRef="#br0" timeOffset="85488.07">15203 6454 190 0,'-1'-2'178'0,"1"2"-21"0,0 0-16 0,5-9-15 16,3 1-18-16,-1 4-12 0,5-5-8 0,3 0-13 16,4-3-15-16,8 0-21 0,-1-1-20 0,0 2-24 15,5 0-29-15,-4 2-30 0,0 5-26 0,-7 1-272 16,-1 3 120-16,-6 3 82 0</inkml:trace>
  <inkml:trace contextRef="#ctx0" brushRef="#br0" timeOffset="85637.71">15268 6728 61 0,'-6'6'165'0,"-1"0"-18"0,1 3-14 0,1-4-13 16,5 0-12-16,1 0-9 0,3 0-3 0,6 0-13 15,2-1-9-15,6 1-4 0,11-2-12 0,0 0-11 16,3-1-23-16,3 1-37 0,-2 2-35 0,0-1-37 16,-2 8-296-16,-3 2 127 0,-7 1 86 0</inkml:trace>
  <inkml:trace contextRef="#ctx0" brushRef="#br0" timeOffset="85869.76">15176 8221 225 0,'-2'2'241'0,"-5"-1"-24"0,1 0-22 16,6-1-19-16,0 0-21 0,0 0-13 0,9-10-15 0,1 3-9 16,9-2-16-16,8-4-13 0,2 2-27 15,1-1-36-15,-1 5-42 0,3-2-37 0,0 2-44 16,0 6-53-16,-14-2-371 0,4 6 175 0,-9-1 114 16</inkml:trace>
  <inkml:trace contextRef="#ctx0" brushRef="#br0" timeOffset="85996.42">15251 8586 287 0,'-7'8'275'16,"4"-3"-34"-16,1-1-26 0,2-4-34 0,10 3-33 15,5-6-42-15,14-4-44 0,4-3-50 0,5 1-53 16,17-8-56-16,-5 2-366 0,2-1 153 0,-13 3 104 16</inkml:trace>
  <inkml:trace contextRef="#ctx0" brushRef="#br0" timeOffset="86427.38">14909 10660 2677 0,'-14'-9'55'0,"-2"1"10"0,1-1 4 15,4 3-18-15,1 2-15 0,2-1-9 0,1 3-5 16,3-4-10-16,1 2-4 0,2 2 3 0,6-3-1 0,6-1-2 16,6-1-15-16,2-1-11 0,11-4-21 15,0 1-13-15,1-3-31 0,0 3-19 0,1-1-27 16,-2 3-18-16,3 1-19 0,1-1-22 0,-5 5-23 0,-7 1-426 15,-7 5 213-15,-2-1 140 0</inkml:trace>
  <inkml:trace contextRef="#ctx0" brushRef="#br0" timeOffset="86552.05">15127 10689 150 0,'-9'7'161'0,"2"0"1"0,-1 0-17 0,3-4-12 16,2 1-12-16,1 1-9 0,2-5-13 0,4 5-3 15,4-4-20-15,7 0 0 0,4-3-18 0,18-3-23 16,2-3-39-16,14-3-54 0,2 4-396 0,-5 0 150 15,4-4 102-15</inkml:trace>
  <inkml:trace contextRef="#ctx0" brushRef="#br0" timeOffset="86943.93">15350 12158 128 0,'-4'-3'223'16,"1"3"-23"-16,3 0-20 0,-6-2-16 0,6 2-22 15,0 0-12-15,0 0-9 0,9-7-14 0,-4 7-8 16,8-3-10-16,9 1-9 0,7-3-15 0,6-2-28 15,2 0-33-15,1-1-38 0,13-3-43 0,-15 2-57 16,-1 1-374-16,-2 2 168 0,-5-1 114 0</inkml:trace>
  <inkml:trace contextRef="#ctx0" brushRef="#br0" timeOffset="87086.51">15607 12351 25 0,'-4'2'174'0,"4"0"-16"0,0-2-20 15,0 0-13-15,14 0-13 0,4-2-25 0,5-4-41 0,10-2-41 16,-1-4-47-16,-2 6-234 0,4-5 92 16,-6 6 60-16</inkml:trace>
  <inkml:trace contextRef="#ctx0" brushRef="#br0" timeOffset="87415">15296 13539 253 0,'-6'0'251'0,"-3"-2"-20"16,4-1-22-16,5 3-24 0,-5-1-18 0,5 1-15 16,0 0-18-16,22-8-30 0,-4 4-28 0,12-2-48 15,6-2-45-15,0-1-39 0,3 2-51 0,0-2-43 16,-1 3-338-16,0-3 164 0,-6 1 108 0</inkml:trace>
  <inkml:trace contextRef="#ctx0" brushRef="#br0" timeOffset="87533.68">15734 13549 81 0,'-2'2'118'16,"2"-2"-18"-16,0 0-2 0,0 0-7 0,12 3-14 15,-5-3-9-15,6 0-36 0,5-3-38 0,2 1-215 16,10-3 75-16,-11 2 48 0</inkml:trace>
  <inkml:trace contextRef="#ctx0" brushRef="#br0" timeOffset="87890.52">15300 14591 38 0,'0'-2'222'0,"0"2"-21"0,-4-3-21 15,4 3-13-15,8-6-20 0,1-1-15 0,4 4-24 0,7-4-28 16,6-3-35-16,2 0-48 0,5 1-32 0,-1 0-44 16,2-2-30-16,-8 6-257 0,-3 1 122 0,-4 0 82 15</inkml:trace>
  <inkml:trace contextRef="#ctx0" brushRef="#br0" timeOffset="88047.82">15571 14674 115 0,'0'0'155'16,"0"0"-16"-16,0 0-12 0,19-8-8 0,-6 4-18 0,9-1-11 16,3-5-26-16,-4 8-31 0,8-1-45 0,-1 1-53 15,-6 2-225-15,0 2 98 0,-2 1 64 0</inkml:trace>
  <inkml:trace contextRef="#ctx0" brushRef="#br0" timeOffset="88247.32">15562 15750 2 0,'-7'-5'242'0,"4"1"-19"0,0-3-28 16,3 2-21-16,3-5-13 0,5 0-20 0,3-1-16 15,2-1-27-15,6 0-46 0,4-2-51 0,4 2-58 16,0 4-45-16,-8 1-317 0,3 1 139 0,-6 2 94 16</inkml:trace>
  <inkml:trace contextRef="#ctx0" brushRef="#br0" timeOffset="88378.97">15659 15906 61 0,'-4'3'134'0,"3"2"-11"0,0-2-10 15,1-3-10-15,11 0-9 0,7-4-30 0,10-4-43 16,4-2-68-16,2-2-175 0,17-6 74 0,-3-3 48 16</inkml:trace>
  <inkml:trace contextRef="#ctx0" brushRef="#br0" timeOffset="89497.38">16725 6016 2635 0,'5'-7'1'0,"-2"1"51"0,-2 0-25 15,-1 2-23-15,3 2-5 0,-3 2 0 0,0 0-3 0,2 16 4 16,-3 2 0-16,2 10 6 0,-1 1-4 0,4 3 0 16,-3 1-2-16,2-5 2 0,-1 5 1 0,1 1 0 15,1-1 1-15,3-4-3 0,-3-2 4 16,6-3-3-16,-6-7 0 0,3-1 1 0,-2-5 5 0,5-2 5 16,-1-3 16-16,2-4 6 0,11-4 10 0,2-6 1 15,8-9 5-15,16-15-2 0,1-1 2 0,4-6-8 16,20-15 0-16,-4-3-5 0,-2-3-3 0,1 5-2 15,-20 13-2-15,18-20-5 0,-4 0-4 0,1-3-3 16,-5 1-7-16,-20 17-8 0,19-17-8 0,-17 19-10 16,-4 8-14-16,-12 11-19 0,-2 0-14 0,-11 13-29 15,-2 6-40-15,-4 4-22 0,-3 3-37 16,-2 0-33-16,-16 29-594 0,-4 3 272 0,-16 11 182 0</inkml:trace>
  <inkml:trace contextRef="#ctx0" brushRef="#br0" timeOffset="89829.47">17320 6970 53 0,'7'17'178'0,"-1"7"-9"0,1 5-9 0,-5 5-6 15,6 2-4-15,-2 9-8 0,1-10-17 0,-1 11-1 16,1-12-5-16,0-1-7 0,2-3-10 0,1-2-4 16,3 1-3-16,1-2-8 0,5-5 1 0,1-3 2 15,1-3-5-15,-2-5-1 0,8-1-1 0,1-3-1 16,4-5 0-16,4-4-5 0,13-10-3 0,3-4 2 16,3-6-1-16,1-6-10 0,28-19-1 0,-4 1-10 15,-4-10 0-15,1-2-6 0,1-4 0 0,-4 0-12 16,4-7-10-16,-4 5-8 0,5-6-9 0,-3 5-20 15,-5 2-27-15,-4 6-33 0,-20 19-45 0,-5 5-47 16,-1 3-52-16,-11 11-643 0,-4 4 286 0,-8 6 190 0</inkml:trace>
  <inkml:trace contextRef="#ctx0" brushRef="#br0" timeOffset="90471.25">17438 9937 103 0,'-1'-3'182'0,"1"3"-20"15,0 0-20-15,0 0-16 0,0 0-15 0,0 0-3 16,0 0-11-16,0 0 4 0,5 15 5 0,-1-6 1 0,0 1-8 15,2 4-2-15,-2-2 0 0,2 5-5 16,-1 0-4-16,2-2-2 0,-1 2-1 0,2-3-8 16,1 1-7-16,-2-4-4 0,1-1-5 0,5 0-4 0,1 1 5 15,1-5-3-15,6-3-2 0,5 0 8 0,5-8-2 16,6-6-1-16,18-10 0 0,5-8 0 0,26-16 0 16,-6-2-1-16,2-5-1 0,4 0-9 0,-6-3 0 15,-6 1-10-15,-1-4 0 0,-8 3-7 0,7-1-3 16,-27 17-4-16,3 1 0 0,-1 4-6 0,-2 3 0 15,-13 10-10-15,-5 1-12 0,-3 7-21 0,-10 5-37 16,-4 3-51-16,-4 3-37 0,-1 2-36 0,1 1-39 16,-6-1-647-16,-4 10 289 0,-1 1 194 0</inkml:trace>
  <inkml:trace contextRef="#ctx0" brushRef="#br0" timeOffset="90981.45">17554 11756 26 0,'-5'1'209'0,"5"-1"-26"0,-5 1-20 0,1 2-26 16,4 1-2-16,0 3-14 0,-1-1-14 0,5 3-6 15,-3 2-11-15,4 0-5 0,3-1-12 0,3 2-8 16,0-3-4-16,3 2 2 0,1-4-3 0,3 0 3 16,1-3-6-16,11-1 4 0,1-6 7 0,4-3 8 15,16-14 0-15,-1-1 2 0,5-7-2 0,19-19-6 16,-2-3-1-16,-1-5-7 0,-1 2-2 0,-2-3 4 16,3-1 1-16,-3 0-8 0,0 0-4 0,-4-1-8 15,-1 0 3-15,2-1-9 0,-19 17 0 0,-3 2-2 16,1 2-3-16,-1 4-6 0,-12 12-5 0,-6 5-8 0,0 1-23 15,-10 7-26-15,1 1-24 0,-6 7-15 0,-4 1-17 16,0 7-22-16,-3 1-18 0,-2 10-31 0,-5 8-54 16,-7 5-506-16,-5 0 241 0,-12 11 160 0</inkml:trace>
  <inkml:trace contextRef="#ctx0" brushRef="#br0" timeOffset="91400.28">17761 13156 59 0,'0'0'239'0,"4"3"-24"0,-1-1-22 16,-2 2-22-16,4 4-15 0,-4-2-18 0,7 2-13 16,4 1-11-16,0 3-11 0,1 0-12 0,0 0-7 0,4-2-9 15,-1 2-8-15,6 0-7 0,-2-2 0 0,-1-6-7 16,8 4-7-16,3-7-1 0,-2-2-6 0,0-4 1 15,4-3-2-15,0-4 6 0,1-5-2 0,10-8 1 16,1-3-1-16,2-10-4 0,-1-4 1 0,1 0 0 16,16-17 1-16,-19 15-7 0,20-16-2 0,-22 21-2 15,-2 3-8-15,-5-1-10 0,-8 13-19 0,-5 6-17 16,-8 5-27-16,-4 5-38 0,-1 5-30 0,-2 1-7 16,-2 4-25-16,-1 2-17 0,-3 8-471 15,-6 5 212-15,-5 11 144 0</inkml:trace>
  <inkml:trace contextRef="#ctx0" brushRef="#br0" timeOffset="91762.76">17963 14391 159 0,'0'0'189'0,"0"0"-19"0,0 0-20 15,0 0-11-15,8 17-17 0,-3 0-13 0,0-1-8 16,4 9-8-16,-1-1-11 0,2 2-1 0,0 1-12 16,-1 0-4-16,0-1-6 0,0-8-5 0,1 1-7 15,2-5-6-15,0 1 1 0,-1-8 1 0,4 3-1 16,2-4 4-16,0-6 7 0,4-3 9 0,11-7 2 15,0-8-1-15,14-12-7 0,1-5 1 0,3-6 2 16,19-19 1-16,-5 0-6 0,2 0-6 0,-6-4-2 16,-15 21-8-16,-3-2-5 0,19-17-10 0,-21 25-12 15,-7-1-25-15,-6 9-21 0,-3 5-35 0,-2 4-18 16,-1 1-46-16,-6 7-22 0,-1 8-26 0,-5 4-469 0,-1 2 217 16,-2 7 144-16</inkml:trace>
  <inkml:trace contextRef="#ctx0" brushRef="#br0" timeOffset="92361.97">17112 16972 64 0,'-19'0'115'0,"4"-2"-13"15,1 2 1-15,2 0-17 0,3 0 4 0,2 0-3 16,0-2-20-16,2 1-2 0,5 1-12 0,-8-1 12 15,8 1-22-15,0 0-3 0,11-10-3 0,0 4-6 0,15-5-4 16,3-4 14-16,4 1-14 0,23-10 4 0,27-10-9 16,-2-3 9-16,3-1 5 0,5-6-5 0,9 1 9 15,5-7 8-15,14-2 6 0,-3-2 2 16,7-6-11-16,-4 0 1 0,5 2 7 0,-1 0-9 16,5-2 10-16,1 5 2 0,-2-4-6 0,2 5 0 15,-6 0-3-15,-4 1-2 0,-5 6 1 0,4-4 1 16,-6 2-5-16,-2 5 0 0,-4-2-2 0,-9 6-4 15,-10 6-5-15,-28 11-3 0,-5 6-1 0,-14 3-2 0,-4 4-5 16,-4 1-13-16,-3 4-24 0,-10 2-17 16,-3 2-21-16,-5 1-19 0,-4 2-19 0,-5-2-40 15,1 7-28-15,-6 1-441 0,-5-1 200 0,-11 4 134 16</inkml:trace>
  <inkml:trace contextRef="#ctx0" brushRef="#br0" timeOffset="93405.43">17874 18778 89 0,'-47'-1'164'0,"47"1"8"0,-30-1 5 16,30 1-9-16,0 0-16 0,-27-3-17 0,27 3-14 15,0 0-16-15,0 0-9 0,17-29-8 0,7 9-12 16,22-10-4-16,8-5-7 0,33-18-6 0,2 4-3 16,3-4-7-16,9-4-7 0,5-5-1 15,-1 0 0-15,10-4-8 0,2-8 0 0,6 3-4 16,1 1 0-16,-4-7-6 0,0 6-3 0,-1 1 1 15,-1 3 2-15,-7 1-6 0,0 6 1 0,-2 4 3 16,-15 1-7-16,-4 4 0 0,-10 5-2 0,-27 14 0 16,0 2-5-16,-4 0 3 0,-17 8 0 0,0 0-2 15,1 2 2-15,-5-1-3 0,-1 9-2 0,-8 2-10 16,-1 1-6-16,-8 2-18 0,-2 5-24 0,-3-2-28 16,-5 4-17-16,10-2 0 0,-10 2-8 15,0 0-9-15,0 19-20 0,-7-2-404 0,-9 5 181 16,-3 5 118-16</inkml:trace>
  <inkml:trace contextRef="#ctx0" brushRef="#br0" timeOffset="94947.32">27916 15812 2297 0,'-31'0'7'0,"5"-2"62"15,5-2-9-15,8 0-12 0,2 2-15 0,3 0-12 16,2-3-10-16,5 2-9 0,3-3-5 0,10 0-7 0,17-7 2 15,20-2 3-15,12-4-1 0,32-9 1 0,7-2 1 16,11 0-3-16,5 2 7 0,2 0-6 0,6-1 5 16,-1-1-1-16,-1 2 5 0,5 3-2 15,-3 4-1-15,-5-3 4 0,-5-1-3 0,-12 15-1 0,-5-5-2 16,-35 8 4-16,2 3-3 0,-4-5 2 0,-7 3-4 16,-18 1-2-16,-1 5 0 0,-2-2-13 15,-3 2-10-15,-6-2 5 0,-3 1-9 0,-3 1-10 16,-3 0-7-16,-1 1-13 0,-3-2-12 0,-2 1-9 0,-1 0-29 15,-7 0-10-15,8 3-29 0,-8-3-16 0,0 5-341 16,-4 0 168-16,-5 0 114 0</inkml:trace>
  <inkml:trace contextRef="#ctx0" brushRef="#br0" timeOffset="95477.74">27654 17544 123 0,'2'-4'164'16,"3"-1"-16"-16,7-3-14 0,1-1-13 0,15-3-6 0,3-1-10 15,5-1-14-15,17-3 7 0,4-4 3 0,1 0 2 16,34-10 3-16,-5 3-1 0,-1 5-12 0,4-4 1 15,-1 3-4-15,0-1-3 0,0 4-3 16,-4-1-2-16,6 1-6 0,-26 6-8 0,28-2-7 16,-33 5-6-16,3 2-1 0,-2 1-8 0,-4 1-6 15,-3 4 1-15,0-3-9 0,-17 2-3 0,-2 5-8 0,-1-5 1 16,3 5 3-16,-7-2-5 0,-1-2-8 0,-1 3-6 16,-9-4 2-16,4 5-6 0,-5-4-5 0,-1 3-4 15,0-1-4-15,-4 1-5 0,-2 1-6 16,1-5-10-16,-3 5-8 0,-1-2-8 0,-1 2-11 15,1 0-19-15,-4 0-11 0,-4 0-19 0,0 0-3 0,11 4-5 16,-9-2 13-16,-2-2-16 0,-4 5 4 0,-2 1-4 16,-3 2-10-16,-8-1-318 0,0 5 149 0,-12-1 100 15</inkml:trace>
  <inkml:trace contextRef="#ctx0" brushRef="#br0" timeOffset="95855.84">27612 17677 59 0,'-33'-3'244'0,"11"3"-27"16,2 0-22-16,7 3-18 0,0-6-16 0,2 6-15 0,4-6-15 15,0 3-8-15,7 0-14 0,0 0-7 0,0 0 4 16,24-5-9-16,9 1 2 0,18-8-10 15,9-2 1-15,32-6-11 0,2 0 5 0,4-1-15 16,5-1-5-16,2 5-7 0,0-5-6 0,-3 3-5 16,-1 2-2-16,-9 2-6 0,-27 10-4 0,-2-4-5 15,-2 6-2-15,-7-5-6 0,1 7 0 0,-19-2-5 16,3 3 2-16,-8-2-4 0,-2 1-2 0,-2 2 0 16,-9-2-5-16,1 0 2 0,-6-2-3 0,1 2 4 15,-4 0 0-15,-2 1 9 0,1-1-1 0,-4 1 9 16,-5 0 2-16,9-2 4 0,-4 2 3 0,-1-2-4 15,-4 2-5-15,5-4 2 0,-1-2-5 0,-2 4-8 16,2-1-29-16,-2 1-37 0,-1-5-41 0,-1 7-49 16,2-9-70-16,0 3-693 0,-1-1 301 0,-1-2 200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29:33.7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2573 4740 114 0,'0'-23'142'16,"0"3"-2"-16,4 2 4 0,-3 6 5 0,-1 0-3 15,0 6-4-15,3-1-15 0,-3 3-15 0,0-1-11 16,0 0-8-16,1 2-17 0,-1 3-5 0,0 0-1 16,4 16-5-16,-4 0 2 0,5 11 9 0,-5 4 0 0,5 17-5 15,-5 3-3-15,1 5 1 0,2 2-6 0,-3 23-3 16,-3-24-5-16,2 3-4 0,-1 22-6 16,-1-27-1-16,-1 28-5 0,0-30-1 0,2 1-7 15,-1 1 0-15,-1-4-4 0,3-15-3 0,-3-2-4 0,3-4 2 16,1-6 0-16,-5-5-5 0,2-7-1 0,3-2 13 15,0-2 30-15,-1-4 17 0,1 1 2 16,0-5-9-16,0 0-2 0,-13-13-3 0,5-3-12 0,-2-10-6 16,1-4-3-16,-4-22-11 0,2 0-1 0,-2-33-1 15,2 1-4-15,4 26-7 0,4-27 0 0,-1-1-4 16,2-2-4-16,8-3-2 0,0 7 1 0,2 26-1 16,3-2-3-16,2 4-4 0,2 6 8 15,2 4-3-15,-6 14 0 0,5 0-3 0,-4 5 1 0,4 4-5 16,-1 1 2-16,-3 8-7 0,2 1 6 0,-2 1-2 15,1 1 1-15,-1 5-3 0,-1 0 1 0,-2 4-4 16,4-1 5-16,-3 2-1 0,-1 1-1 0,0 0-1 16,0 1 3-16,-4 3 0 0,4 1 9 15,-4 2-10-15,0-1 3 0,-1 3-1 0,0 3 5 0,-3 2-3 16,-2 6 4-16,-3 3 2 0,-1 4-1 0,-9 0-1 16,3 0-2-16,-7 2 5 0,0 2-6 0,0 1 2 15,-9 9-30-15,3-2-29 0,2-9-35 0,-1 11-47 16,1-10-53-16,7-2-44 0,1 1-724 15,-1-5 319-15,4 1 212 0</inkml:trace>
  <inkml:trace contextRef="#ctx0" brushRef="#br0" timeOffset="628.99">3005 4821 34 0,'5'7'234'0,"-5"4"-22"0,0 7-22 16,0 9-19-16,-1 2-8 0,-3 0-13 0,4 3-10 16,0 0-10-16,-4 1-8 0,4 1-10 0,0 14-8 15,0-12-9-15,1 9-8 0,-1 2-5 0,3-13-7 16,-3 3-5-16,4-4-3 0,0 16-11 0,-3-15-2 16,3 0-12-16,2-2 3 0,-2-3-1 0,1-1-9 15,0-4-1-15,-1-7-7 0,0-5-1 0,-1 0-2 16,0-7 3-16,0 2 2 0,-2-1 21 0,2-4 0 15,-3-2-2-15,0 0-4 0,1-22 0 0,3-4-10 16,-6-7-1-16,0-16-4 0,-2-6-1 0,4 0-6 0,-4-25 0 16,1 23-1-16,0-1-5 0,3 3 1 15,3 0 1-15,-2 4 0 0,1 0 8 0,6 0-1 16,-3 18 2-16,5 0-8 0,-1 1 2 0,1 3 1 0,1 1-5 16,3 3-1-16,-1 4-2 0,-2 5-3 15,3 4 2-15,-1 0-6 0,2 0 1 16,-2 2 1-16,1 2-1 0,-4 4-5 0,4 4-1 0,-1-3 2 15,0 6-4-15,3-1 1 0,-4 4 3 0,-1 1-3 16,1 7 1-16,-2 0 1 0,-2 4-1 0,-6 7-2 0,0 5 5 16,-8 4-4-16,-2-2-4 0,-1 1-5 0,-4-1-3 15,-1-3-4-15,1-2 4 0,-1-3 0 16,8-9 1-16,-1-6 9 0,6 0-11 0,-3-4 3 16,4 4-5-16,-4-3 4 0,7-1 1 0,-3 0-2 0,1-2 8 15,4 2-1-15,3-1 0 0,1 1-1 0,1-1 1 16,2 0 0-16,1 0 1 0,4 1 2 0,-4 0 0 15,2 2 0-15,2-2 1 0,-6 3-1 0,1-3 3 16,2 1-1-16,-4 4 6 0,5-1 0 0,-3 1-1 16,-3 3 3-16,1 0-1 0,-1 2 5 0,-2 0 4 15,-6 2 0-15,-1 3 2 0,0 3 6 0,-4 5-1 16,-5-1-1-16,-5 0 0 0,0 0-2 0,-4-1-3 16,-9 13-2-16,8-10-1 0,-4 2-11 0,-5 8-20 15,8-14-25-15,-1 1-34 0,3-4-54 0,3-1-52 16,2-8-54-16,0-1-725 0,5-7 320 0,2-3 214 15</inkml:trace>
  <inkml:trace contextRef="#ctx0" brushRef="#br0" timeOffset="1075.6">3788 4924 37 0,'5'1'232'0,"-1"2"-19"15,1 7-15-15,1 1-14 0,-2 3-9 0,-1 6-6 16,2-3-3-16,-5 10-9 0,1 0-8 0,2-1-5 16,-3 3-6-16,0 0-8 0,1 6-14 15,-1-1-10-15,-1 1-6 0,-2 11-10 0,3-9-8 0,-1-4-11 16,1 1-3-16,-2-2-8 0,4-1-10 0,-4-2-3 16,2-12-5-16,2-2-2 0,-1-3-5 0,-1-4-4 15,4-2 2-15,-4 1 4 0,0-4 0 0,0-3-2 16,0 0-3-16,0-20-4 0,-1-5-3 0,2-6-4 15,4-21-2-15,-6-2 0 0,1-4-4 0,-2-1 0 16,-1-27-5-16,0 1 4 0,3 25 2 0,-1-22 6 16,5 27 9-16,0 3 28 0,-2-1-4 0,5 7 4 15,0 12 0-15,1 5-5 0,0-1 1 0,-2 2-5 0,3 10-2 16,-5 2-11-16,1 5 1 0,0 1-8 16,2 5-3-16,-1 0-3 0,-1 2-5 0,3 0 2 15,2 2 0-15,3-2-5 0,0 10-2 0,3-2 4 16,-2 3 10-16,1 4-6 0,-3 0-13 0,0 2 4 0,-4 3-8 15,4 0 2-15,-6 2 6 0,-7 5-5 16,5 3-2-16,-7 1 8 0,-3 2-8 0,-6 3 1 16,-3 1 0-16,-8 13 1 0,-3-3-10 0,-3-3-6 15,-9 0-29-15,2-5-27 0,-5-1-35 0,1-4-34 0,8-10-37 16,-3-1-39-16,3-8-35 0,1-3-39 0,2-4-734 16,2-8 339-16,7-3 226 0</inkml:trace>
  <inkml:trace contextRef="#ctx0" brushRef="#br0" timeOffset="1924.74">3829 3950 126 0,'-17'-24'200'16,"0"3"-3"-16,-1-2-6 0,-4 0 4 0,0-2-5 15,-3 4-6-15,1 2-7 0,-1 0-6 0,-7 0-12 16,4 2-14-16,-3 3-7 0,-2-1-12 0,0 1 0 16,-4 2-13-16,4 5-9 0,-7-3-12 0,-12 0-8 15,12 8-9-15,-11 2 8 0,-3 1-11 0,0 3-8 16,2 3-2-16,0 5-7 0,-3 2-4 16,0 2 5-16,-1 2-12 0,-3 7-5 0,0 1 1 0,-21 12-3 15,25-9-4-15,-22 15 14 0,25-12-5 0,-21 18-14 16,19-13 1-16,-15 17 2 0,-1-2-5 0,24-10 34 15,-23 18-2-15,4-4-10 0,1 4 1 0,19-21 0 16,-19 26-5-16,23-18 0 0,-2-1 2 0,-12 20-14 16,18-19 6-16,1 0-5 0,-1 5-3 0,8-1-6 15,-11 24 4-15,12-23-15 0,1 0 13 0,0 2-11 16,2 0 1-16,-2 25 7 0,10-23-5 16,3 1 3-16,3-2-9 0,2 1 2 15,4 3 4-15,-1-2-12 0,4-1 3 0,7 0 3 0,-1 0-13 0,0-3 7 16,4-5 2-16,7 3 2 0,1-4-4 0,6 3 3 15,6-1-13-15,3-2 17 0,2-1 8 0,8-2-13 16,0-2 16-16,1 1-11 0,23 17 9 0,-15-21-7 16,20 12-2-16,-16-16 8 0,1-1 2 0,5-6-3 15,26 13 0-15,-7-7-1 0,8-4 4 0,-25-13-3 0,29 6 0 16,-27-6 2-16,28 2 1 0,-28-7 1 0,4-2 1 16,22-1-6-16,-27-4-1 0,28-2 1 15,-30-6 7-15,4-1 8 0,-1-4 2 0,28-8-4 0,-28 1 6 16,24-9-5-16,-25 4 5 0,29-14-1 0,-37 10-3 15,6-3 1-15,17-15 4 0,-24 14-8 0,2-4 3 16,3 0-2-16,12-17 3 0,-20 14 2 0,0 0 2 16,-3-2-3-16,2 1 2 0,-3-3 3 15,-2 1-4-15,-2-1-1 0,-1 2-3 0,-2-2 7 16,-3 0 5-16,1 1-2 0,-6 0 0 0,-4 1-1 0,-1-4 4 16,-5 12-3-16,2-14-4 0,-1-1-10 0,-4-2 5 15,-1 2-3-15,-5 11-5 0,6-18 0 0,-2-2-3 16,-6 7-2-16,-1-6-4 0,3 1 0 15,-9-1 3-15,1-3-9 0,-1-1-1 0,-4 1 0 0,0 0-2 16,-3-1 1-16,2 4-5 0,-3-3-1 0,-6 6 3 16,-4-1-3-16,1 3 1 0,-8-1 0 0,-1 2 3 15,-4 3-3-15,-3 3 0 0,-4-2-1 0,-3 3 1 16,-8 4-3-16,-2-1-7 0,-6 2 7 0,5 0-2 16,-6 4 2-16,1-1-1 0,-2 3-4 0,-6 1 5 15,1 1-1-15,1 4-1 0,-1 1-1 0,-5 5-3 16,1 4-1-16,-27-3 2 0,-5 9 0 0,30 4-4 15,-27 1 1-15,4 5-3 0,21 4-8 0,-26 0-7 16,27 2-23-16,-24 7-31 0,25-3-36 0,1 0-56 16,-25 9-59-16,26-6-81 0,-1 4-95 0,-24 2-1238 15,29-3 548-15,0-5 366 0</inkml:trace>
  <inkml:trace contextRef="#ctx0" brushRef="#br0" timeOffset="42556.23">8202 2121 101 0,'0'-1'173'0,"0"1"-20"16,0-5-18-16,0 5-8 0,0 0-19 0,1-6-13 15,-1 6-6-15,0 0-10 0,0 0 0 0,0 0-2 16,-1 26-6-16,1-15-6 0,0 6-4 0,0 1 2 15,-3 3-11-15,3 7 0 0,3 1-7 0,-3 0-4 16,0-3 0-16,0 3-7 0,1 0-3 0,-1 0 3 16,4-2-5-16,-4 0-3 0,5-1 1 0,-1 2-6 15,-3-10-3-15,-1 2 2 0,3-3-7 0,-2-5 2 16,0 0-3-16,-2-2 2 0,2-5 23 0,2-1 29 16,-3-2 20-16,0-2-1 0,0 0-7 0,0 0-10 0,-3-17-6 15,2 1-8-15,0-9-6 0,-3-6-5 16,1-2-4-16,2-16-6 0,-4-2-2 0,1-5-6 15,-1 1-2-15,5 2 0 0,-4 0-24 0,6-2 9 16,-2 0 1-16,2 2 0 0,-2 2 4 0,0 3 6 16,1 14-1-16,2 1 7 0,2 1 1 0,1 4-3 0,6 5-3 15,-7 4-5-15,0 4 3 0,-1 5-4 0,5 1-3 16,-4 1-3-16,0 1-2 0,3 2 2 16,-3 3-5-16,4 2 1 0,1 2-2 0,-1 1 1 15,4 2 0-15,-7 3 0 0,5 0 2 0,0 4-2 16,0 1-2-16,2 4 3 0,-1-1 2 0,-3 1-6 0,2 5 6 15,-2 3-6-15,-3 1 2 0,-2 3-2 16,-4 2-12-16,-4 3-20 0,-2 2-23 0,-7 11-27 16,3 1-31-16,-3 1-51 0,-1 1-28 0,3-4-38 15,-8 1-510-15,4-2 248 0,9-18 164 0</inkml:trace>
  <inkml:trace contextRef="#ctx0" brushRef="#br0" timeOffset="43259.71">8560 2169 50 0,'7'-7'150'0,"3"0"-20"0,1-1-2 15,-1 1-15-15,0 4 0 0,-3-3-4 0,4 5-4 16,-2 1-10-16,4 0-2 0,0 3-3 0,1 2-8 16,0 3 2-16,1 1-7 0,2 3-12 0,-2 1-4 15,-1 1-4-15,3 5-6 0,-3 3-2 0,-2 2-4 16,-3-7-8-16,3 9-3 0,-6-8-2 0,2 6-1 15,-3-8-3-15,-1 4-5 0,-3-6-4 0,3-2 1 16,-4 0-4-16,1-7-7 0,2 3 5 0,-3-4 1 16,1-1 1-16,4-1 1 0,-5-2-6 0,0 0 0 15,5-12-3-15,3-3-1 0,1-2 1 0,4-10-11 16,-3 0 10-16,4-1-3 0,-1 5 6 0,-2 2 6 16,0 3 9-16,-2 3-1 0,-3 5 5 0,0 0 0 15,1 2 4-15,-4 1-13 0,1 1-2 0,0 3-2 16,-1 1-3-16,-3 2-1 0,10 0 0 0,-10 0 3 15,14 7-3-15,-6-2-3 0,-1 5 4 0,1-1-2 16,1 0 0-16,0 1-3 0,1 3 0 0,0 2 3 16,-1-2-2-16,3-2-5 0,-3-1 7 0,1-1-4 15,0-2-1-15,3-1-3 0,-1-1 4 0,1-4-2 16,0-1 2-16,5 0-1 0,-1-7 0 0,1-3-3 16,5-7-1-16,-8 5-1 0,4-14-7 0,-2 4 0 15,2-2-6-15,-6 0 9 0,1 2-2 16,-4-2 1-16,-3 4 1 0,-3 4 1 0,-1-2 2 0,-3 6 9 15,-3 2 3-15,-1-1-1 0,0 6 2 0,-4 0-7 16,2 3 0-16,-8 4 0 0,-3 3-1 0,-2 0 0 16,-8 11 1-16,0 3-6 0,1 2 2 0,5 2-4 15,-3 0-5-15,4 0-2 0,5-2-11 0,6-5-3 16,3 1 1-16,2-5-3 0,4-2 9 0,1 2-5 16,7-5-2-16,1-1 0 0,-3-1 2 0,9-4 3 15,2-4-1-15,3 0 2 0,2-5 5 0,1-2 1 16,4-3 7-16,-3-4-3 0,2 0 1 15,-3-2 2-15,-3 0 3 0,-1 0 0 0,-7 2 8 0,7-3 12 16,-7 10 25-16,-5 0 15 0,-2 5 10 0,1-2 1 16,-3 1-8-16,0 5-7 0,0-2-13 0,-3 3-2 15,0 0-4-15,5 11 0 0,-5 1 11 0,-2 8 7 16,1 11 0-16,-5 5-1 0,1 9-10 0,1 4 3 16,-2 0-11-16,2 3-1 0,0 0-2 0,1 4-4 15,3-6-2-15,-1-3-6 0,3 4-22 0,1-4-29 16,2-15-41-16,0 2-48 0,3-9-44 0,0-7-43 15,2-3-37-15,-4-6-570 0,3-4 270 0,1-7 182 16</inkml:trace>
  <inkml:trace contextRef="#ctx0" brushRef="#br0" timeOffset="43387.38">9523 1685 2123 0,'-5'-26'-40'0,"-4"8"45"16,5 0-18-16,0 8-8 0,-1 2-36 0,0 5-26 15,1 2-26-15,-1 1-22 0,5 0-1 0,-10 11-382 16,6 0 170-16,-1 7 116 0</inkml:trace>
  <inkml:trace contextRef="#ctx0" brushRef="#br0" timeOffset="43755.89">9654 2288 59 0,'0'0'188'16,"3"3"-21"-16,-3-3-13 0,4 2-13 0,-4-2-3 15,0 0-21-15,9-5-15 0,-4 0-12 0,4-2-5 16,0 0-11-16,3-6 1 0,-1-2-10 0,3 1-14 16,-1-3 1-16,1-2-7 0,-4 2-3 0,2 0-5 15,-3-2-4-15,1 2-2 0,-5-1 5 0,3 0-4 16,-3 3 24-16,-3 3 16 0,1 2 4 0,-2 0-6 15,-2 3 0-15,-2 1 5 0,1 0-3 0,1 0-1 16,-3 3-6-16,4 3-8 0,-12 4-3 0,2 1-5 16,-3 6-2-16,-1 3-4 0,-4 6-4 0,0 3-4 15,3 6 1-15,1-2-5 0,2 1-1 0,5 2-1 16,0-4-7-16,5 3-1 0,3 2-6 0,4-5-15 16,0-8-17-16,10 6-23 0,2-4-17 0,6-6-31 15,-5-6-19-15,9 1-20 0,1-6-18 0,3-5-13 16,-2-2-14-16,1-5-4 0,-1-5-4 0,-5-1-382 15,3 1 188-15,-6-10 124 0</inkml:trace>
  <inkml:trace contextRef="#ctx0" brushRef="#br0" timeOffset="44089.71">10126 2070 122 0,'4'-17'183'0,"-4"7"7"0,-4 1-7 0,4 1-3 16,-9 1-18-16,8 2-12 0,-5 3-14 0,6 2-9 16,-14 1-10-16,2 3-9 0,-3 5-12 0,1 3-3 15,2 3-9-15,-2 0-11 0,-5 9-2 0,5 0-8 16,1 2-6-16,7 2-6 0,-2 0 0 0,3 1-10 15,1-9-3-15,8 6-4 0,0 2-9 0,2-2-5 16,1-10-2-16,2 0-5 0,1-3-2 0,4-3-2 16,1-3-4-16,3-4-5 0,0-1-3 15,2-5-1-15,2-4 1 0,4-5 5 0,-2-7-5 0,-1-4 1 16,-1-7 0-16,-3 1 10 0,-2-3 1 16,2-15-7-16,-4 2 14 0,-5 10 6 0,2-12 6 0,-5 13 16 15,-3 0 29-15,4 5 22 0,-7 0 15 0,0 9 12 16,-1 3-5-16,0 1 10 0,-1 7-1 15,0 1-22-15,2 2-13 0,-2 1-8 0,1 2-12 0,0 3-6 16,0 0-4-16,0 0-8 0,-5 14 2 16,0 2-3-16,1 1-14 0,-1 8-1 0,2 0-1 0,1 4-6 15,2 0-12-15,0 4-25 0,2-2-29 0,2 2-33 16,1 2-44-16,3-1-39 0,-1-1-51 0,1-3-50 16,1-3-53-16,1-3-712 0,-6-5 340 15,-1-8 226-15</inkml:trace>
  <inkml:trace contextRef="#ctx0" brushRef="#br0" timeOffset="44212.99">10162 2120 188 0,'0'-5'186'16,"0"-1"-30"-16,1 0-39 0,7 4-13 0,0-7-50 16,3 4-29-16,10-2-39 0,8-3-37 0,2 3-204 15,-2 1 85-15,3 0 56 0</inkml:trace>
  <inkml:trace contextRef="#ctx0" brushRef="#br0" timeOffset="44605.66">10861 1980 178 0,'4'5'189'0,"-3"2"-19"0,2 3-1 0,-2 0-3 15,-1 0-2-15,0 6-4 0,0 1-5 0,-1 0-3 16,-2 0-16-16,3 9-11 0,-5-1-6 0,1 2-15 15,2 0-6-15,-6-1-12 0,8 3-8 0,-5 1-5 16,0-4-8-16,-2 0-7 0,2 1-3 0,4-9-2 16,-3-7-9-16,3 3-10 0,-2-9 1 0,2 5 2 15,1-5 5-15,-1 0-3 0,1-5 1 0,0 0-4 16,0 0-5-16,-4-22-4 0,4 5 0 0,-3-10-4 16,2-4-8-16,1-5 2 0,0-10-1 0,0 0 10 15,0-2 0-15,0 1 5 0,4 1 6 0,-4 15 8 16,4-2 12-16,-3 1-1 0,3 5 2 0,2 8 3 15,-2 2-3-15,1 0 2 0,-1 0-10 0,1 8-8 16,2-1-8-16,-1 3 1 0,3 0-4 0,0 3-7 0,1 2 4 16,2 3-3-16,0 0-9 0,5 6 1 15,0-2 2-15,0 5-3 0,6 7-7 0,-2 2 3 16,2 3 8-16,0-1-11 0,-5 2-17 0,0 1-15 16,-2 3-24-16,-2-2-28 0,-6 1-37 0,0-1-49 15,-6 10-39-15,-2-9-54 0,-5 6-760 0,-9-4 338 16,0 0 226-16</inkml:trace>
  <inkml:trace contextRef="#ctx0" brushRef="#br0" timeOffset="44744.78">10758 2293 18 0,'0'0'269'0,"-12"0"-42"16,12 0-29-16,0 0-19 0,0 0-19 0,0 0-14 16,0 0-14-16,0 0-14 0,0 0-14 0,0 0-8 15,32 0-13-15,-18-2-20 0,-2 2-33 0,-1 2-43 16,-1 0-57-16,2 0-44 0,-6 1-42 0,-2 2-334 15,-4 3 162-15,-4 4 110 0</inkml:trace>
  <inkml:trace contextRef="#ctx0" brushRef="#br0" timeOffset="45305.77">7973 3305 33 0,'-14'1'132'16,"3"2"-1"-16,-2 0-1 0,3-1 9 0,2-1-4 16,1 0-5-16,1 0-16 0,1 1-9 0,5-2-18 15,-6 4-5-15,6-4 4 0,0 3-2 0,0-3 11 16,16 5 4-16,2-2-1 0,9 1 9 0,6-1 4 16,22-3-1-16,5 0 0 0,36-6-7 0,4-1 4 15,12-4-10-15,15-1-3 0,8-4 3 0,3 2-7 16,7-1-5-16,9 3-10 0,12 2-5 0,-5-3-9 15,2 0-5-15,0 4-7 0,-10-1 1 0,-2 2-6 16,-5 3-5-16,-7-2 0 0,-15 2-6 16,-9 2-5-16,-7-3-1 0,-12 2-2 0,-29 0-1 0,-2-1 3 15,-3 1-5-15,-4 0 4 0,-3 1 0 0,-18 0-5 16,0 2 5-16,-5 0-3 0,-3-2 3 0,-8 3 6 16,-4 0 6-16,-6 0 7 0,1 0 12 0,-7 0 15 15,4 0-7-15,-9 0 13 0,9-2-2 0,-9 2 7 16,6 0-4-16,-6 0-8 0,0 0-4 0,0 0-4 15,5 0-6-15,-5 0-1 0,0 0-17 0,0 0-2 16,0 0-6-16,0 0-11 0,0 0-32 0,0 0-41 16,0 0-67-16,0 0-88 0,0 0-107 0,0 0-1007 15,0 0 440-15,-26 2 294 0</inkml:trace>
  <inkml:trace contextRef="#ctx0" brushRef="#br0" timeOffset="47189.08">7166 4949 19 0,'-4'-4'223'16,"0"-3"-29"-16,0 4-17 0,-2-2-19 0,1 5-14 0,-3 0-17 15,8 0-7-15,-18 5-15 0,5 0-14 0,3 0-7 16,-1 3-9-16,-2 2-6 0,-2 5-9 16,3-2-5-16,-5 10-8 0,8-6 1 0,0 0-9 15,0 1 0-15,1 1-9 0,2-1-1 0,4-1-3 0,1-1 0 16,2-2-6-16,1 0 2 0,4 1-4 0,2 0 0 15,1-2-1-15,4-1-3 0,1-2 0 16,3-1-3-16,1 2 4 0,5 2-2 0,-4-4-4 0,0 1-3 16,0 0 0-16,-1-4 5 0,4 2-5 0,-3 0-1 15,0 1 0-15,-1-2 1 0,0 0 0 0,1 1 5 16,-10-3 0-16,5 0 0 0,-1 2 4 0,-4-2 0 16,1 3-2-16,-1-4-2 0,-1 4 11 0,-6-2 0 15,6-2 10-15,-7 3 16 0,3-1 7 0,-4 1 3 16,-1 1 3-16,-2-2-1 0,3 5 2 0,-4-2-6 15,-2 1-8-15,-2 4-3 0,-2-2-4 0,-6 1-3 16,-4 6-3-16,-3-1 1 0,-2 0-8 0,-3-1-4 16,0 3-1-16,1-4-23 0,-1-3-11 0,2-1-37 15,9-3-29-15,3-4-49 0,4-3-63 0,-1-1-690 16,-1-4 293-16,4-4 194 0</inkml:trace>
  <inkml:trace contextRef="#ctx0" brushRef="#br0" timeOffset="47369.8">7086 5203 2668 0,'0'0'43'15,"13"-2"41"-15,-9 0-64 0,-4 2-11 0,9-3-6 16,1 3 0-16,-1-4 2 0,5 1-2 0,4-1 2 16,5 1-2-16,6-3-1 0,2 0-1 0,6 1 3 15,-4-2-2-15,7 3-9 0,-1-3-27 0,0 3-34 16,1 2-48-16,11-1-56 0,-13 3-62 0,-3 0-508 15,-1 3 248-15,-3-2 164 0</inkml:trace>
  <inkml:trace contextRef="#ctx0" brushRef="#br0" timeOffset="47517.71">7859 5357 353 0,'2'2'333'0,"-2"2"-37"15,0-4-34-15,1 3-27 0,-1-3-22 0,3 3-21 16,-3-3-18-16,0 0-13 0,0 0-18 15,3 2-25-15,-3-2-44 0,0 0-50 0,10-5-54 0,-3 2-67 16,3-4-70-16,1 3-595 0,2-2 254 0,3-1 170 16</inkml:trace>
  <inkml:trace contextRef="#ctx0" brushRef="#br0" timeOffset="47771.21">8288 4984 214 0,'1'-6'372'16,"1"2"-30"-16,0 1-25 0,-1-4-29 0,-1 7-14 16,3-3-12-16,-3 3-19 0,1-4-3 0,-1 4-33 15,0 0-23-15,2-3-20 0,-2 3-17 0,0 0-8 16,4 17-9-16,-1-4-11 0,0 3-13 0,3 4-8 16,-3 8-5-16,1-1-11 0,0 5-6 0,-1 2-9 15,-1 11-7-15,2 1 9 0,-3 0-23 0,2 1-9 16,-3-11-34-16,0 12-38 0,-4 0-43 0,-1-1-45 15,3 3-57-15,-1-4-54 0,3-15-69 0,-1 1-839 0,2-9 380 16,0-6 254-16</inkml:trace>
  <inkml:trace contextRef="#ctx0" brushRef="#br0" timeOffset="48178.21">8668 4988 36 0,'8'-12'318'0,"-4"5"-31"0,0-1-27 16,-3 1-27-16,3 4-22 0,-3-1-24 0,-1 2-20 16,3-1-21-16,-3 3-12 0,0 0-13 15,0 0-3-15,1 11-5 0,-2-1-6 0,-2 6-9 0,2 5-8 16,-3 4-10-16,0 4-6 0,-2 3-8 0,-1 2-7 16,1 0-5-16,1 1-9 0,1 11-8 0,0-12-17 15,0-3-24-15,4 1-14 0,3-5-18 0,-1-8-5 16,6-1-10-16,5-2 0 0,-3-3-7 0,3-2-5 15,5-6-3-15,1-3 5 0,-1-2 2 0,4-5 5 16,4-9 5-16,2-3 7 0,-1-4 7 0,-1-4 15 16,1-1 23-16,-4-2 8 0,4-13 11 0,-8 13 23 15,-4 1 16-15,2-2 17 0,-6 2 11 0,-2 1 25 16,-1 8 24-16,-1 2 14 0,-1-1 11 0,-3 7 11 16,1 1-2-16,-2 2-10 0,0 1-19 0,-2 1-14 15,1 1-16-15,3 1-10 0,-4 3-13 0,0 0-14 16,0 0-7-16,1 12-5 0,-2-1-7 0,1 6-2 15,0 1-8-15,0 11-5 0,-4 4 2 0,4 0-15 16,-1 15-16-16,-1-2-32 0,0 4-41 0,2-3-27 16,0 0-36-16,-1 3-47 0,-2-5-49 0,2-11-60 0,1-2-59 15,1-8-834-15,5-5 390 0,-3-7 260 16</inkml:trace>
  <inkml:trace contextRef="#ctx0" brushRef="#br0" timeOffset="48571.81">9383 4898 2782 0,'9'-18'179'0,"-2"1"-121"0,0 1 25 0,-5 7-28 15,1 2-21-15,-1 0-8 0,0 4-11 0,-1-1-7 16,1-1 0-16,-2 5 1 0,0 0 3 0,13 5 5 16,-9-1-1-16,4 3 3 0,1 6-4 0,2 2-2 15,-1 1 0-15,2 2 3 0,3 8-2 0,-1-2-1 16,3-1-3-16,-3 2 1 0,3 0 3 0,-3-4-5 15,-3-4-4-15,3-2 0 0,-2-3-4 0,0 1-1 16,-1-7-2-16,0 1 2 0,1-2-3 0,-1-3 2 16,3-4 1-16,-1-3 5 0,2-4-6 0,3-3 0 15,-1-7 2-15,1-4-2 0,-3-1 2 0,3-5 1 16,-5-2 8-16,-2-1 0 0,-1 1 3 0,-1 0 18 16,-2 1 32-16,0 2 11 0,-2 3 16 0,-1 6 32 15,-1 8 21-15,-2 0 13 0,1 3-8 0,-1 0-13 16,-1 3-12-16,0 1-19 0,0 1-14 0,0 3-6 15,0 0-9-15,0 0-5 0,-5 24-10 0,1-3 2 0,-4 7-10 16,-1 7-7-16,0 13-4 0,-1 3-5 16,-5 2 0-16,2-1-22 0,-1 3-26 0,1-2-34 15,-1 6-40-15,4 1-42 0,-2 21-41 0,3-25-48 16,3-1-61-16,1-1-65 0,1 0-1013 0,4-18 452 0,0-1 300 16</inkml:trace>
  <inkml:trace contextRef="#ctx0" brushRef="#br0" timeOffset="49805.68">9928 5318 233 0,'-5'-4'310'0,"0"0"-32"0,1 2-27 0,-1 1-26 15,5 1-22-15,-8-2-20 0,8 2-19 0,0 0-16 16,-3-2-16-16,3 2-14 0,0 0-10 0,0 0-6 15,0 0-15-15,11 10-5 0,-2-6-9 0,1-3-8 16,3 1-4-16,6 2-10 0,3-8-6 0,6 4-7 0,0-8-11 16,1 0-5-16,-2-5-4 0,-1-3-13 15,2 0-8-15,-4-1-1 0,3-5-8 0,-4-2 0 16,4-4 1-16,-8 1 2 0,2-2 5 0,-6 2 3 16,-1 0 12-16,-4 3 5 0,-5-3 14 0,-1 11 14 0,-3-1 6 15,-6 0 2-15,-1 2 18 0,0 5-10 0,-5 2-5 16,-1 2-2-16,-5 1-5 0,-2 8 0 15,-2 0-2-15,-4 8 2 0,-2 6 14 0,-4 5-20 0,4 1-2 16,3 3-4-16,-3 4-1 0,7-3-2 0,4 5-1 16,-1 2 6-16,9-3-16 0,2-1 3 0,3 1 9 15,3-1-17-15,9-2 0 0,1 1 2 16,4-5-4-16,4-2 0 0,5-2-2 16,3-3 2-16,3-3 0 0,3-5-2 0,5-1-5 0,1-4 3 0,14-4-5 15,-13-4-3-15,15-9-9 0,-7 1-1 0,-9-2-1 16,8-10-5-16,-6-3 1 0,-2-3-7 15,-11 4 0-15,0-1 5 0,-4-2-1 0,-2-1 0 16,-4 0-3-16,-5-1 6 0,-1-1 9 0,-4 8 9 0,-6 5 6 16,-4 3 4-16,0 0-1 0,-4 5 4 0,-3 3-11 15,1 0-2-15,-4 6 1 0,-5 1-4 0,-2 2 4 16,-8 7-4-16,1 2 3 0,0 3-3 0,0 2 4 16,6 2-13-16,2 1-13 0,6-4-17 0,4 0-10 15,0 1-7-15,6-1 1 0,3 0-2 0,3-4 2 16,3-3 7-16,3 1 1 0,0-3 5 0,5-1 4 15,3-3-2-15,4-1 0 0,1-2 9 0,-3-2-2 16,3-1 7-16,0-2 1 0,-4 0 1 0,1-2 5 16,-4 1 6-16,-2-1 9 0,-3 3 9 15,1-1 7-15,-3 0 9 0,0 2 5 0,-1 2-3 0,-1 1-2 16,0 0-7-16,-3 0 0 0,3 2-6 0,-6 0 1 16,9 2-1-16,-5 1-1 0,2 1-1 0,-2 4 1 15,1-2-3-15,3 5 1 0,-3-2 1 0,4 1 0 16,-4 0 1-16,0-1-4 0,4 2-1 0,-1-2 4 15,2-1-4-15,3-2 0 0,0-1 3 0,5 0-2 16,1-3 0-16,-1-3 4 0,3-4-15 0,7-3 5 16,1 0 2-16,0-5-4 0,-2-1-1 0,-1-4 3 15,-4 1 1-15,-1-8 1 0,-3 0-3 0,-4 0 2 16,-3-4 18-16,-6 2-13 0,-5 1 2 0,-4-1 15 0,-2 8 33 16,-2-6-1-16,-1 8 0 0,2 2 1 0,-3 1 0 15,-2 3-5-15,-1 3-3 0,3 1-5 16,1 1-4-16,0 1-11 0,2 0 3 0,0 1-6 15,2 4-2-15,5 0-3 0,-4-3-2 0,4 3 1 0,0 0 2 16,0 0-5-16,0 0-3 0,13 10 4 0,2-4-10 16,3-1 8-16,4 1-7 0,5-1 0 15,0 1 4-15,1 0-4 0,-3-1-2 0,-3-1-5 0,-3 0 2 16,1 2 3-16,-3-2-4 0,-3 1 1 0,-4 0-6 16,1 1 6-16,-1-1-8 0,-2 2 10 0,-2 0-7 15,0 1 7-15,0 4 0 0,-2-1 5 0,2 6-4 16,-3-1 7-16,1 2-5 0,0 0 6 15,-4 7 2-15,0 0 1 0,2-4 5 0,0-3-4 0,-1 3-5 16,2-1 3-16,3-3-2 0,-2-2 0 0,5 1-1 16,0-5 1-16,1-2-1 0,8 1-1 0,0-5-2 15,-1 0 3-15,10-3 4 0,-6-4-9 0,10-3 0 16,-2-3 10-16,3-3-14 0,-1-2-19 0,2-4 1 16,-2-7-12-16,8-5-15 0,-13 2-19 0,7-11 1 15,-3 1-7-15,-6-7-1 0,-8 0 4 0,-5 10 8 16,-2 0 6-16,-3-1 10 0,-1 6 5 0,-2 3 16 15,-3 6 20-15,0 9 2 0,1 0-5 0,0 1-3 16,-1 3 0-16,0 3-2 0,0 4-2 0,0 0 2 16,0 0-3-16,0 0 4 0,-2 20 12 0,3-7-11 15,0 2 1-15,2 4 1 0,3 5-5 0,-2 3 10 16,6-2-8-16,-1-1 5 0,0 2 0 0,1-1 2 16,2-2 0-16,1 2-1 0,-1-4 6 0,1 3-8 15,-2-2 12-15,-1-4-6 0,-1-1-4 0,-3-1 10 0,4 1-3 16,-6-2 9-16,-3 1 11 0,-1-4 12 0,-4 3 7 15,-4 2-3-15,-4-2 4 0,-1-2 16 0,-9 8-22 16,-1-5-7-16,-1-2 4 0,0 2-4 16,-3 0-6-16,4-3-35 0,-1-1-45 0,2-5-57 0,0 3-82 15,-6-1-121-15,8-4-1050 0,-2 0 453 0,-4-2 304 16</inkml:trace>
  <inkml:trace contextRef="#ctx0" brushRef="#br0" timeOffset="70587.27">17910 1869 158 0,'1'-11'160'16,"3"0"-5"-16,-4 4-12 0,1-3-12 0,-1 6-12 15,-1-2-19-15,2 3-6 0,0-1-16 0,-1 4-5 16,0 0-9-16,0 0-2 0,0 0-3 0,14 13-1 15,-9-2 2-15,4 3-3 0,-1 4-1 16,0 1-8-16,-2 7 1 0,0 1-7 0,2 3-2 16,-4 4-2-16,1-5-3 0,0 4-3 0,0 3 0 0,-2-1-4 15,2 1 0-15,-1-1-4 0,-3-7 0 16,4 3-5-16,0-4 1 16,-2 0-1-16,-2-8 0 0,3-1-8 0,-4-5 1 0,1-1-2 0,1-2 2 0,0-3 4 15,-2-4 11-15,-1 2 27 0,2-1 17 0,-1-4-1 16,0 0-11-16,0 0-5 0,-2-19-7 0,-1 0-3 15,-1-10-8-15,0-19-6 0,-1 2 4 16,5-5-6-16,-5 2-4 0,5-4-7 16,-1-2 1-16,2 3-1 0,4-1-2 0,0 3-2 0,-2 13 1 0,5-6-5 15,-1 9 0-15,2 5 9 0,3-4-9 0,-1 4-1 16,2 4 2-16,0 0-3 0,-3 6-3 16,-1 2-4-16,2 3 5 0,2 2-5 15,-4 4-2-15,5-4 2 0,-4 7-4 0,-1 0 3 0,0 4 0 0,4 0-6 16,-5 2 5-16,1 3 0 0,-2 1-1 0,2 2-3 15,-2 5 2-15,-2-1 2 0,0 5-4 0,1 1-1 16,-2 2 2-16,0-1-1 0,-2 2-4 0,1-2-1 16,-2-1-2-16,1-5-1 0,-1 1 0 0,1-3 0 15,2 1 2-15,1-2 1 0,0 0-2 0,1-1 8 16,1-1 3-16,-2-2-8 0,4 2 6 0,0 1-2 16,0-1-5-16,0-1 4 0,1 1 3 15,-1-2-3-15,-1 3 5 0,0-4-3 0,1 2 2 16,-2-1-2-16,1 2 2 0,-2 3 5 0,-2-3-2 15,0 1 6-15,-3 1 5 0,3 0-3 0,-4 2 1 16,-4 0 4-16,3 0-2 0,-7 6 4 0,-2 0-3 0,-1 4-3 16,-5 1 4-16,2-3-2 0,-5 3-4 0,1 0 9 15,-4 0-9-15,6-3-6 0,-2 3-6 0,0-3-12 16,3 5-21-16,1-9-21 0,-2 2-19 0,1 2-32 16,3-2-21-16,3 0-41 0,1 2-573 0,-3-3 249 15,2 0 164-15</inkml:trace>
  <inkml:trace contextRef="#ctx0" brushRef="#br0" timeOffset="71037.77">17474 2814 73 0,'-8'-1'186'0,"3"1"-17"0,0-3-17 0,5 3-18 0,-8 0-15 16,8 0-16-16,0 0-6 0,-5 0-15 0,5 0-9 15,0 0-4-15,0 0-12 0,21-2 1 16,-4 0-9-16,14-1-1 0,2-2-8 0,20 1 4 15,8-3-13-15,4-3 9 0,25 2-2 0,2-2-3 16,1-4-4-16,2 1 3 0,-1 1 11 0,-1-3-8 0,2 2 10 16,5-2 2-16,-1 1 1 0,0-1-4 15,3 1 1-15,-1 2-5 0,-5 3 1 0,-3-1-4 16,-29 5 0-16,1-3-2 0,0 6-2 0,2-1-1 16,-6-2 1-16,-5 1 2 0,-6-1-2 0,-13 4-1 15,-2 0-4-15,-7 0-1 0,-6 1-3 0,-3-4-3 0,-7 4 0 16,0 1-4-16,-4-2-6 0,-1 2 8 0,-3-2-7 15,-4 1 3-15,10 1-7 0,-10-1-16 16,8 0-30-16,-8 0-47 0,-4 5-55 0,0 1-93 16,-6 3-511-16,-15 1 248 0,0 2 164 0</inkml:trace>
  <inkml:trace contextRef="#ctx0" brushRef="#br0" timeOffset="72291.64">17228 4524 42 0,'0'0'129'0,"-3"-3"1"15,3 3 2-15,0 0-8 0,0 0-3 0,-4-3-6 16,4 3-6-16,0 0-3 0,0 0-1 0,0 0 0 15,0 0 0-15,0 0-7 0,1-6-7 0,0 1-7 16,2 2-11-16,-1-1-6 0,2-4 0 16,1 0-7-16,1 2-3 0,1-4 2 0,1 3-7 0,-1-1-8 15,1 1-3-15,1 0-2 0,1 0-1 0,-1-1-8 16,4 1-2-16,-3 2-2 0,2-1-4 0,-2 0-4 16,4 3-1-16,2-2 5 0,-3 2-6 0,0 2-3 15,1-3-1-15,3 3-4 0,-3-2 2 0,-1 3-4 16,1 0-2-16,-4 1-5 0,-1 1 5 15,2 1 1-15,-2 2 0 0,-1 1 0 0,0 2-1 0,-2 1-2 16,-1 7 1-16,-2 0 5 0,-2 4-5 0,-2 5 2 16,2-4 1-16,-5 5-2 0,-4 3-3 0,1-4 3 15,-2 0-2-15,1 0-1 0,1-8-1 0,-2 2 1 16,6-4 1-16,-3-3-2 0,1-2 0 16,1-1 1-16,-1 1 0 0,0-3-2 0,2 1-1 0,1-4 0 15,-1 1-2-15,2 0 2 0,-2 0-3 0,3-3 2 16,-1 2-1-16,1-4 1 0,-1 4-2 0,1-4 4 15,1 5-3-15,-1-5 3 0,2 5-2 0,1-2 0 16,0-2 1-16,0 2 2 0,3-2 3 0,-2 3-3 16,4-3 0-16,-4 2 1 0,4 0-2 0,-2 1 1 15,4-1-3-15,-5 1 4 0,4-1-1 0,-1 1-1 16,-3 2 0-16,3-1 2 0,-3 0-1 0,0 2 3 16,0 1 0-16,0 0 0 0,-2-2 0 0,-1 4 0 15,2-3 2-15,-1 4 1 0,-2-3-6 0,-1 2 7 0,0-2 3 16,0 1-4-16,0-1 5 0,0 2 1 15,-1 0 5-15,-2-3 0 0,3-1 1 16,-1-1 3-16,-3 1 1 0,4 0 7 0,-1-6 2 0,-2 4 6 16,2-1 6-16,1-3 5 0,-4 6 14 0,3-4-9 0,-3-1-6 15,4-1 7-15,-9 6-14 0,4-4 3 16,-2 0 2-16,0-2-6 0,1 3 3 0,-1-3 5 16,-1 0-7-16,-3 0 0 0,2 0-1 0,-1 0-8 15,-2 0-7-15,1 0-5 0,-3 2-1 0,1-1-4 0,-5 1-5 16,4 2 2-16,-2-2-6 0,3 1-7 15,0-1-11-15,-4 3-7 0,3-1-10 0,4 1-10 16,-3-2-7-16,3 3-11 0,1 1-17 0,-3 0-32 16,1-2-23-16,5-3-40 0,1 3-39 0,-1 0-51 15,1-3-528-15,1 1 262 0,4-3 176 0</inkml:trace>
  <inkml:trace contextRef="#ctx0" brushRef="#br0" timeOffset="72510.66">17857 4723 110 0,'5'-2'260'0,"2"-1"-27"0,-4 2-25 16,3-1-20-16,-3 1-13 0,-3 1-21 0,8-4-16 15,-8 4-15-15,3-2-9 0,-3 2-12 0,0 0-13 16,6-2-12-16,-6 2-27 0,0 0-33 0,4-1-45 15,-4 1-34-15,0 0-46 0,2 6-69 0,-2-6-378 16,0 6 185-16,0-6 124 0</inkml:trace>
  <inkml:trace contextRef="#ctx0" brushRef="#br0" timeOffset="73004.3">18278 4367 3 0,'0'-4'211'0,"0"0"-24"15,0 4-25-15,0 0-7 0,0 0-18 0,-16 3-15 0,9-1-14 16,-5 5-14-16,3-3-4 0,-5 7-8 0,1 0-8 16,-2 3-8-16,2-1-8 0,-3 8-4 0,4-5-7 15,-2 6-7-15,5-4 1 0,3-1-9 0,1 0 3 16,-1-2-5-16,5-4-4 0,0 1-7 0,1 0 6 15,0-1-6-15,2 1-4 0,1-3 3 0,1 2-1 16,2-4-1-16,-1 3 5 0,3-3-12 0,-2 2 3 16,3-2-5-16,0 3 2 0,4-3-3 0,-3-3-1 15,3 4 5-15,1-3 2 0,-1-1 2 0,1-2 4 16,0 5 7-16,5-5 0 0,-3 3-4 0,-2-3 0 16,-2 2-4-16,6 0 0 0,-5-1 2 0,-2-1 0 15,2 1-1-15,-2-1-5 0,0 1 0 0,-2 1-2 16,-3-3 0-16,3 1-5 0,-1-1 2 0,-3 3 1 15,0-2-3-15,-1 0 0 0,0 3 3 0,-2-1 4 16,2 1-3-16,-4-2 2 0,0 3-1 0,3 1 2 16,-3-2 6-16,-3 1-3 0,-1 3 4 0,-2 1 1 15,1 0 3-15,-3-2-6 0,-1 8 2 0,-1-8-1 16,-1 3-2-16,-3 1-3 0,1-2 1 0,1 0-2 16,-2 0-3-16,0-1-3 0,1-1 4 0,1 1-6 15,-1-2-4-15,3-2-8 0,-1 2-15 0,0-1-10 16,2-2-14-16,1-1-13 0,3-2-32 0,1-1-48 15,4 0-56-15,-10-6-505 0,9-4 234 0,-2-3 154 16</inkml:trace>
  <inkml:trace contextRef="#ctx0" brushRef="#br0" timeOffset="73188.87">18223 4550 152 0,'1'-4'161'16,"-1"4"-16"-16,0 0-21 0,0 0-9 0,6-3-4 16,-2 2-16-16,4 1-10 0,0 0-13 0,3 0-8 15,2 0-17-15,7-1-26 0,1-2-35 0,7 1-33 16,-7 0-48-16,-1 1-251 0,0-2 116 0,3 2 76 16</inkml:trace>
  <inkml:trace contextRef="#ctx0" brushRef="#br0" timeOffset="73643.23">18832 4325 42 0,'0'0'186'0,"2"-2"-19"15,-2 2-22-15,7-3-15 0,-7 3-12 0,0 0-9 16,9 1-14-16,-9-1-9 0,9 3-7 0,0-2-3 15,0 6-11-15,1-2-6 0,3 3-7 0,0-1-8 16,2 3 3-16,0-1-15 0,1 4 4 0,-1-2-4 16,0-1-2-16,-4-2-3 0,3 2-3 0,-3-3 1 0,-1-1-1 15,2 1-3-15,-2-1-1 0,-4-2-4 16,2 1 1-16,1-2-5 0,-4-3 4 0,0 2 1 16,3-2-5-16,-8 0-4 0,9-4 6 0,1-2 0 15,-1-4-2-15,-2-1 4 0,3-3 4 0,-3-1 1 16,0-3 4-16,-1-6-6 0,2 5 5 0,-3-7 6 15,-1 6 11-15,-3 2-3 0,2-2 15 0,-1 5 3 0,-1-1 5 16,-1 6-1-16,2 0 1 0,-1 0-1 16,-1 2 2-16,1 3-11 0,-1 3-7 0,0-2-6 15,0 4-3-15,0-4-8 0,0 4-2 0,0 0 6 0,-4 11-10 16,3 1 0-16,-4 5-6 0,0 2 2 0,-4 6 5 16,0 6-8-16,0-2-2 0,-4 7-2 0,3-1 1 15,-3 12 2-15,-1 2-3 0,0 1-4 16,0-1-1-16,0 0-14 0,1-1-21 0,0-1-17 0,3 0-24 15,0-1-26-15,1 0-29 0,5-12-29 0,-1-3-42 16,1 0-555-16,1-3 252 0,3-9 166 16</inkml:trace>
  <inkml:trace contextRef="#ctx0" brushRef="#br0" timeOffset="74770.39">19062 4865 204 0,'0'-3'196'16,"0"3"-19"-16,-1-6-17 0,1 6-19 0,0-4-10 0,0 4-16 16,-3-5-14-16,3 5-8 0,0 0-12 0,0 0-3 15,0 0-9-15,0 0-6 0,13 1-8 0,-13-1-9 16,14 2 1-16,-1 0-3 0,-4-2-7 0,8 1-2 16,0-6-5-16,1 5-2 0,1-3 1 0,-1-3-6 15,3 3-8-15,-1-2 4 0,-2-2 2 0,9-5-3 16,-8 4-6-16,5-8 6 0,-3-1-5 0,1-1-3 15,-3-1-5-15,0-4 1 0,1 0-1 0,-2 2 0 16,-4-5-4-16,0 2 7 0,-3 8 6 0,-1 0-2 16,-4-2 6-16,3 4 20 0,-4 6 9 0,-1-3-1 15,-4 1 6-15,5 3 3 0,-6 1-1 0,1-1-3 16,-3 4-3-16,2-2-4 0,0 1-2 0,1 4-4 16,-4-4-8-16,4 4-2 0,0 0 0 0,-17 9-6 15,12-2-1-15,0 3-1 0,-4 4-1 0,4-4-2 16,-4 9-2-16,5-1-3 0,-1 0 1 0,1 8-1 15,0-7-4-15,6 7 1 0,0-6-2 0,5 3 0 16,3 2-1-16,0-7 1 0,-1-2-1 0,8 4 4 16,-2-5-4-16,7 3 2 0,0-2-2 0,1-3 0 15,-4-5 1-15,7 1 0 0,3-3-1 0,-9-3-1 16,8-3 0-16,0 1-4 0,2-4 3 0,-2-2-4 16,0-2-3-16,0-3 0 0,-4-1 1 0,3-4-3 15,-4-2-1-15,-5 0 1 0,0-3-3 0,-3-1 2 16,-2-3-5-16,-2 7-1 0,-3 0 0 0,-3-3 5 15,-3 1-4-15,-4 4-2 0,0-1 1 0,-6 2 0 16,-1 0 1-16,-5 5 2 0,0 0 0 0,-4 2 1 16,-1 6-3-16,1-1 0 0,-4 1 2 0,6 1-5 15,3 3-3-15,1 0-11 0,1-1-4 0,2 1-5 0,4 1 6 16,0 2-1-16,0-2-2 0,3 2-9 16,0 0-4-16,4-1 2 0,2-2 6 0,1 1 7 15,2 0 2-15,3 2 1 0,3-4 2 0,-3 1 1 16,5-1 6-16,3-2 2 0,0 0-1 0,-2 3 3 0,-3-3 1 15,3 1 4-15,-5-2 0 0,7 1-3 16,-6 1 3-16,-3 0 0 0,-2 1 4 0,1-4 4 16,2 7-6-16,-3-3 2 0,-1 1 3 15,1 3 9-15,1 0-3 0,-1 0 7 0,-1 2-4 0,-1-5 3 16,4 8-2-16,-1-3 1 0,0 1 0 0,-1 0 3 16,-1 1-3-16,2-2 1 0,-3-1-3 0,3 2 4 15,-1-2-4-15,1 0 4 0,1 0-3 0,-2-3 5 0,-1 0-2 16,3-3 2-16,0 2 1 0,-1-1 0 15,4-2 5-15,-4-2-2 0,2-1 4 0,2-2-2 0,-3-2 2 16,0 0-3-16,-1-3-2 0,4-2 3 0,-4-2-3 16,-2-3 1-16,2 0 0 0,-4 2 1 0,-1-5 6 15,0 4 11-15,-2 4 17 0,1 2 5 0,-2 1-2 16,0 1-2-16,2-1 2 0,-4 4-5 0,2 0-3 16,0 0-9-16,2 0-4 0,-2 2-6 0,0-1-3 15,0 4-2-15,0 0-4 0,4-3 3 0,-4 3-10 16,0 0 0-16,17 10 2 0,-10-5 1 15,5 1-5-15,4 1 4 0,5 1-2 0,-2 0 0 16,8 2-4-16,0 3 3 0,0-2-9 0,3-1 1 0,-2 0-8 16,-1 2-6-16,0-4-7 0,-9 2-5 0,2-6-5 15,-2 4 1-15,-1-2-4 0,-3-3-1 0,-4 1 6 16,-2-1 2-16,0-2 5 0,-1 0-4 0,-1 1 9 16,-6-2 2-16,9-6-3 0,-3 1 1 0,1-3 4 15,-2-2 2-15,2-3 6 0,-3 4 6 0,2-5 4 16,-1-1 1-16,4 1 14 0,-4-1-4 0,0 3-2 15,4-2 7-15,1 0 1 0,-1 4 0 0,4-1 0 16,1-1 4-16,2 1-12 0,1 4 0 0,2 1-3 16,-1-1 3-16,4 4 2 0,-2 1-3 0,2-1-2 15,5 6 1-15,1 2-2 0,-1 0 0 0,-7 4-3 16,-1-1 2-16,-2 1 1 0,-1 3-4 0,2-2 2 16,-1 1 4-16,-6 3-3 0,0-1 1 0,-1-1 10 15,-5 0-13-15,3 2 4 0,-8 3-3 0,-2-6 0 16,-5 9 3-16,-7 4-6 0,-4-4 2 0,-6 1-23 15,-19 7-28-15,-5-6-35 0,-3 3-53 0,-6-5-48 16,-3-4-36-16,-31 4-661 0,0-5 292 0,27-9 194 16</inkml:trace>
  <inkml:trace contextRef="#ctx0" brushRef="#br0" timeOffset="76107.78">19373 3928 73 0,'-3'-5'99'0,"1"-5"7"16,0 3 30-16,-2-2-3 0,-2 0-4 16,0-1-14-16,1-1-12 0,-2 3-7 0,1-2 0 0,-1 1-6 15,-3-6-8-15,1 6-6 0,0 0-5 16,2 1-9-16,-5 0 3 0,1 0-5 0,-3-2-6 16,-1 0-3-16,0 3-3 0,-4-2-6 0,0 1-4 0,-2 2 1 15,1 0-3-15,-7 0-5 0,0-2-3 0,-2 5-5 16,-1 1 4-16,0-3-1 0,-1 3-8 0,0 0-2 15,1 2 6-15,-1-3-7 0,-1 3 0 16,4 0 4-16,-4 0-3 0,4 0 1 0,0 3 0 0,-1-3-5 16,-2 0 1-16,3 0-1 0,-3 4-1 0,3-3-8 15,1 3 14-15,-1 0-6 0,-1-3 4 0,1 2 1 16,-1-2-2-16,1 5-7 0,0 1 6 0,-1-4-2 16,-1 6-1-16,1-4 0 0,0 3 2 0,-3-1-1 15,2 2-3-15,-2 0-3 0,2-1 0 0,0 0 4 16,1 1-3-16,-1-1 0 0,0 2 1 0,-1-1-3 15,0 2-1-15,2-1 2 0,-4 3-1 0,2-1 0 16,3-1-2-16,-4 1 0 0,3 1 0 0,-2 0-5 16,0 1 6-16,3 0 0 0,-1 2 0 0,0 0 0 15,-1 1-1-15,1-1 4 0,2 2-4 0,-2 1-1 16,-1-1 2-16,3 1 3 0,-1 1-4 0,-1 0 4 16,2-1-3-16,0 3 2 0,0-1-1 0,3 1 0 15,-1 1 0-15,2-2 1 0,1 3 5 0,-3-2-6 16,2 2 0-16,3-1 4 0,-2 5-2 0,3-4-1 15,0 4 2-15,1 0-6 0,0-3 7 0,0 3-2 16,0-3-2-16,3 1 4 0,-2-2-4 0,6 1 3 16,-2 0-4-16,3 2 3 0,-4-4-4 0,4 1 4 15,-2-2-1-15,2 4-4 0,1-1 5 0,-3 3-2 16,2-2 0-16,5 0 1 0,-4 0-1 0,1-1 4 16,1-2-6-16,3-3 2 0,-4 6 1 0,5-1 1 15,1-2-1-15,0 2-1 0,0 1-4 0,-1-2 3 16,0 3 1-16,3-3-1 0,3-2 1 0,-3-4 1 15,3 8-3-15,1-1 1 0,0 1 1 0,3 2-2 0,5-3 3 16,-7 1-2-16,8-1 3 0,0-1 0 0,2 2-2 16,3-1 2-16,-2-2 0 0,4 2 0 15,4-1 2-15,1 0-2 0,3-2-3 0,2 0 7 16,1 1-2-16,6-3 0 0,10 8-1 0,2-2-1 0,0-1 0 16,-1-4 3-16,-2 1-4 0,4-4 5 0,0 2-2 15,-2-3 1-15,6 2 4 0,2-2-2 16,0-1 6-16,3 0-5 0,1-2 3 0,0-5-4 15,0-1 1-15,4 4 2 0,0-2 1 0,1-3 7 16,0-4 3-16,2 1 1 0,22 1 1 0,-26-3 2 0,29-6-3 16,-26 1-3-16,-1-3 3 0,26 2-3 15,-28-5 1-15,30 0 2 0,-28 1-5 0,-1 1 1 16,0-3-1-16,3 3-3 0,22-5-2 0,-30 2 11 16,4 3-1-16,-5-3-8 0,-2 3 0 0,3-2 1 0,0-1 1 15,-2 1-5-15,-2 0 1 0,0 0-1 16,-3-1-4-16,0-2 17 0,0 0-16 0,-15 4 0 15,18-3-1-15,-5-1 5 0,1-3 0 0,-1 3 2 16,0 0-5-16,4-2 6 0,-3 0-2 0,4-4 1 0,3-2-1 16,-3 3-2-16,2-2-2 0,4-2 2 0,-1 1 11 15,27-9-8-15,-30 12-9 0,1-5-4 0,-2-1 1 16,0 1-1-16,-2 1-4 0,4-7 4 0,-4 7 2 16,1-4-5-16,-1-1 11 0,-4 6-10 15,1-5-2-15,-4 2 2 0,-1-1-1 0,-14 5 2 16,4 1-2-16,7-8-2 0,-12 4 3 0,9-7-2 0,-11 7 1 15,-1-2-2-15,-1-4-1 0,-1 3 4 0,-3-4-3 16,-2 0 5-16,1-3-5 0,-3 2-3 0,-1-1 0 16,1 0 0-16,-5-1-1 0,0-1 1 0,-1 0 2 15,-4-2-4-15,-5 2 3 0,5 0 3 0,-9 0-3 16,-3 0-1-16,-3 1 3 0,-6-15-3 16,2 15-4-16,-8 0 2 0,-8-8 8 0,3 9 3 15,-16-6-3-15,1 0-2 0,-8 2 2 0,-1 3-4 0,-6-1 2 16,2-1 0-16,-4 5-2 0,-25-13-1 0,23 14 2 15,0 1 0-15,-3 2 2 0,-30-7 1 0,4 10 0 16,23 5-3-16,-32-3-2 0,0 1 2 16,1 9 4-16,-3-2-9 0,31 9 1 15,-40-2 6-15,5 8-6 0,5 1 4 0,-2 0-2 0,-2 5-4 0,5 1 2 16,-1 4 0-16,6 1-2 0,24-3-8 0,-23 1-10 16,29 0-6-16,1 2-26 0,4-3-25 0,4 4-40 15,1-1-46-15,17-5-67 0,-3 4-79 0,3 3-625 16,-3-4 312-16,3-3 210 0</inkml:trace>
  <inkml:trace contextRef="#ctx0" brushRef="#br0" timeOffset="78309.84">8661 4149 5 0,'-11'-7'111'0,"5"-1"3"0,-4 3-21 0,1-1-1 16,-1-1-14-16,-3 2 2 0,3-1-12 0,-2-1 6 0,-2 2-3 16,-1 0-7-16,-3 0 7 0,1-2 2 15,-2 2-7-15,-1 1-4 0,-1 1-4 0,1-2-5 16,-7-3-6-16,-2 7-3 0,0-2-4 0,0 1-2 15,1 2 0-15,0 0 0 0,0 0-4 0,-3 2-3 0,3 1-2 16,-3-2-3-16,2 2 1 0,2 2-3 0,-4-1-1 16,1 1-1-16,-1 0-4 0,-3-1 3 0,0 3-6 15,0-2 5-15,-1 5 2 0,-1-2 3 0,-1 3-10 16,-1-1 1-16,1 1 2 0,-10 4-6 16,9-2 1-16,-10 5 0 0,-3-2 4 0,15 0-7 0,0-3 3 15,-12 7-2-15,15-7 2 0,-2 3-1 0,1-2-3 16,-1 1-3-16,2 1 8 0,0-1-7 15,1 1 4-15,0 0-6 0,1 1 1 0,3-2-1 0,-2 2-6 16,1-1 7-16,2 2 0 0,1 3-1 0,0-4-1 16,3 4 2-16,0-3 1 0,0 4 0 0,1-2-2 15,2 2-5-15,3-1 2 0,-2 3-2 0,3 2 4 16,0-3-3-16,1 3 0 0,-1 0 0 0,5 3-1 16,-4-2 0-16,4 2 2 0,5 1 1 15,-3-1-3-15,-1 2-3 0,2-2 6 0,-1 0 0 16,4 0 0-16,1 0-1 0,3 0-2 0,-2-2 1 0,3 1 2 15,-1-1-2-15,1 3 3 0,0 0 2 0,0 2-5 16,1 0 3-16,3-1 1 0,-1 2 2 16,0-1-5-16,-1 0-2 0,2-1 4 0,2 0-4 0,-2-1 4 15,0 3-3-15,-2-3 8 0,2 1-4 0,1 1-5 16,3-1 0-16,-3-2 2 0,0 1-1 0,3-3 1 16,1 3 0-16,-3-1 4 0,4-4-3 15,0 2 0-15,1-3-1 0,3 2 0 0,0-2-1 16,3 2 0-16,0-4-1 0,0 2 3 0,2 1 2 0,3 1 1 15,-3-1-3-15,3-4 0 0,2 4-2 0,3-3 3 16,-3 0-1-16,5-4-2 0,0 2 0 0,-1-1 0 16,0 0 4-16,4-1-4 0,0-1 3 15,-1 1-1-15,-1-1 1 0,1-2-1 0,0 2 1 0,2-4-3 16,-1 2 4-16,1 0-1 0,-2-1 1 0,1-2-2 16,-2-1-1-16,2-2-2 0,0-1 7 0,0 2-7 15,5-5-1-15,-1 1 5 0,0-3-2 16,5 2 3-16,11-2-4 0,-1-1-1 15,0-2 3-15,-10 4-5 0,9-4-1 0,-10 0 2 0,11 1-4 0,-13-1 1 16,13 2-1-16,-12 0 3 0,14 1-1 0,-14-1-3 16,13 1 1-16,-12 0-4 0,13 1 0 0,-14-2 4 15,13 4 2-15,-1-5-1 0,0-1-10 0,3 1 11 16,-2 1 4-16,-1-4-4 0,3-1-5 0,0-2 5 16,-1 1 0-16,0 1-1 0,3-2 2 0,3-2 3 15,-2 2-4-15,7-2 4 0,-4-1-5 16,3 0 7-16,1-1 1 0,-3-2 0 0,3 1-4 0,-5-2-1 15,2 2 0-15,-2-4 2 0,0 1 1 0,-4 1 2 0,5 0-4 16,-3-2 5-16,4-1-1 0,-2 1 3 16,1-1 3-16,0-1 2 0,2-2-2 0,-4 1 0 15,1 0-2-15,1-2 0 0,-4 3 3 0,0-2 0 16,-3-1-3-16,2 4 1 0,-3-1-1 0,0-1 0 0,0-3 0 16,-1 7 0-16,-2-4 1 0,-1 3-4 0,-11 2 0 15,0 0-2-15,3 1 2 0,7-4-1 16,-11 1-1-16,0 3-2 0,-2-3 2 0,2-1 2 15,-4-1-2-15,4-1 3 0,-3 0 3 0,10-9 7 16,-11 6 0-16,0 3 4 0,0-2-1 0,13-6-4 0,-16 6 0 16,1 3-2-16,3-2 0 0,-5-1-2 15,4-1 1-15,0 1-2 0,-3-1-3 0,2 1 0 16,2 2 4-16,-1-4-4 0,-4 1 1 0,2-1-3 16,-2 3 0-16,0-1-1 0,0-5 2 0,-1 5-1 0,-2-3-7 15,0-2 6-15,0 2 0 0,-3-4-1 0,1 3 3 16,0-1-5-16,-1-1 0 0,-3 0 2 0,0 0 0 15,-4 2-1-15,3 0 4 0,-5-3-6 16,-2 2-1-16,-3-1 2 0,-1 0-3 0,-1-2 1 0,-1 0 0 16,-4 2 0-16,1-1 0 0,-2-1-1 0,-3 1 2 15,-2 1 0-15,-3-1-3 0,3 2 1 0,-3-1-2 16,0-4 0-16,0 4 3 0,-2 2-3 16,-2-1 4-16,2 0 2 0,-3-1-7 0,-1 0 1 15,3-4 3-15,-6 3-1 0,2-2-2 0,-4 4-3 0,-2-2 7 16,2 0 0-16,-4 0-1 0,1 1 2 15,-1-1 0-15,-2 1 1 0,0 2 2 0,-1-4 1 0,0 5-3 16,-2-2 1-16,-1 2 0 0,-3 0 3 0,1-1-1 16,-10-4 0-16,9 7 0 0,-1-1-4 0,-2 3 5 15,-9-6-5-15,8 9 4 0,0 0 1 0,-15-7 2 16,6 5 0-16,-7 2-1 0,-1 0 1 0,5 3 3 16,-6 4 0-16,1-2 0 0,-2 5 4 15,-3-6-4-15,-2 8-3 0,0 0 8 0,0 3-1 0,-1-1-4 16,3 2 0-16,-4 0 3 0,-1 2-6 0,3-1-1 15,-3 1-1-15,3 0 1 0,0 2 1 0,1-1-7 16,4 4 6-16,2-2 1 0,-5-1-2 0,7-1 1 16,11 4-2-16,2-4-2 0,-17 4 2 0,3-3-1 15,12-1-1-15,-15 4-1 0,3-3-2 0,1 2 3 16,-3-1-2-16,3 2 7 0,-4 1 1 0,0 2-11 16,-3-3 1-16,4 4 0 0,-1 0-1 0,-3 1 3 15,5 0 0-15,-1 4 0 0,0-5 1 16,2 5 0-16,12-8-1 0,-10 7 3 0,-3-2-6 0,3 1 3 15,0-1-1-15,12-5 0 0,0 1 3 0,0 1-1 16,1-2 0-16,0-1-3 0,4 1 5 0,-6-1 4 16,4 0 5-16,3-2-2 0,3 2-1 0,-1-3 6 15,3 2-2-15,-4 2-2 0,5-4 2 0,5 4-4 16,0-4-4-16,0-1-1 0,2 2 8 0,1-1 0 16,1 1-8-16,1 2-2 0,3-4 2 0,3 1-1 15,0 0 1-15,3-2-5 0,-2 0 1 0,4-1 3 16,-1 2-5-16,-1-3 3 0,4 1-1 0,-3 0 2 15,6-2 1-15,-5 3-1 0,5-3-2 0,-6 0 1 0,6 0-2 16,0 0-9-16,0 0-7 0,0 0-10 16,-8 2-21-16,8-2-26 0,-5 5-24 0,0-3-21 15,1 1-44-15,-3 2-12 0,1-1-31 0,-3 4-534 16,-3 3 247-16,-1-4 164 0</inkml:trace>
  <inkml:trace contextRef="#ctx0" brushRef="#br0" timeOffset="-76037.13">12761 4485 24 0,'3'-3'80'15,"-1"-1"-7"-15,-2 1-3 0,0 3-2 0,1-8-19 0,2 4-3 16,1 2 0-16,-4-2-3 0,1 0-10 0,-1 4 2 16,3-4-6-16,-3 4-3 0,1-3-4 0,-1 3-5 15,4-1 3-15,-4 1-9 0,0 0 3 0,0 0-4 16,10 5 3-16,-5-1-7 0,-1 1 5 16,1 2 3-16,3 2-1 0,-3 1-4 0,5 6 4 0,-1-1-1 15,0 2 3-15,5 6-7 0,-6-6-2 0,1 1 7 16,3 7-2-16,-4-8-1 0,-1 1 1 15,0 2-4-15,2-3 7 0,0 0-2 0,-2-2 1 16,-1 0-3-16,1-4-2 0,1-1 7 0,-4-3-18 0,1 3 17 16,-1-5 1-16,0-1-5 0,2 1 5 0,-2-2-1 15,0-1 11-15,0-2 7 0,-4 0 1 0,10-9 6 16,-1 0-5-16,1-7 3 0,7-8-3 0,-1-5 0 16,2 2 7-16,0-6-7 0,6-8-3 0,-6 10 6 15,-1 1 2-15,3-1-8 0,-3 1-6 0,2 1 1 16,-1 0 2-16,0 2-5 0,-3 1 2 0,2 1-11 15,1 0 6-15,-3 3-7 0,2 0 0 0,-2 0-9 16,0 2 13-16,-3 3-3 0,-1 1-8 0,2 2 5 16,-1 1 0-16,-5 1-6 0,1 3-1 0,0 1-1 15,-6 3-6-15,3-2-15 0,-2 5-16 0,-2-2-27 16,3 1-18-16,-4 3-33 0,0 0-27 0,-14 9-303 16,1 3 148-16,-6 5 98 0</inkml:trace>
  <inkml:trace contextRef="#ctx0" brushRef="#br0" timeOffset="-75272.99">12725 4688 66 0,'3'-4'82'16,"-3"4"7"-16,1-6-8 0,1 2-5 0,-2 4-3 0,2-3-1 15,-2 3-11-15,0-4-1 0,0 4-12 0,0 0-15 16,0-6 10-16,0 6-3 0,0 0-6 0,0 0-11 16,0 0 2-16,0 0 6 0,0 0-7 15,0 0-7-15,0 0-2 0,0 0-6 0,0 0 3 0,0 0 5 16,0 0-4-16,9 12 6 0,-6-4-10 0,3 0 15 15,-1 8 1-15,3 0-6 0,-1 3 3 0,6 4 8 16,0 5-12-16,-3-1-1 0,0 0-3 0,3-1 6 16,0 2-3-16,1-2-5 0,-2 0 4 0,-1-1-2 15,3 1 5-15,-2-5-2 0,2 1-8 0,-3-6 0 16,-2 1-1-16,2 0 6 0,1-5 2 0,1 2-4 16,-3 1 0-16,-1-8 4 0,-1 3 0 0,-2-5-2 15,2 1 5-15,-2 0 10 0,3-4 15 0,-1-4 3 16,2 0 9-16,2-4 0 0,4-6-7 0,2-10-6 15,2-4-4-15,9-18 6 0,-3-4-7 0,1-3-7 16,9-23 3-16,-9 23 0 0,-2-5-3 16,-1 0-5-16,1 0 2 0,3 3 7 0,-4 7-5 0,3 0 0 15,-8 17-4-15,2-2-9 0,-3 5 6 0,0 2-5 16,-1 2 0-16,-6 7-2 0,0 2-4 0,-2-1 1 16,-2 4 2-16,-1 3-1 0,1-2 0 0,-3 4 5 15,1 0 0-15,-2 0 1 0,2 0 1 0,-5 3 3 0,4-1-6 16,-4 3 1-16,6-6-3 0,-4 4 0 15,-2 2-1-15,2-4-1 0,-2 4-3 0,3-4-2 16,-3 4-1-16,0 0-1 0,0 0 1 0,0 0-2 16,0 0-1-16,4-1 0 0,-4 1-2 0,0 0-1 0,0 0-5 15,0 0-2-15,0 0-8 0,0 0-13 0,0 0-17 16,0 0-17-16,0 0-13 0,0 0-18 16,0 0-30-16,-11 12-22 0,6-4-16 0,-2 0-489 15,-4 5 216-15,-3 2 144 0</inkml:trace>
  <inkml:trace contextRef="#ctx0" brushRef="#br0" timeOffset="-73856.11">22644 4255 43 0,'1'-5'49'0,"0"1"2"0,-1 4 6 16,3-7-4-16,0 3 1 0,-2 2-4 0,2-4 1 15,-1 2-9-15,-1-1-2 0,4 0-7 0,-3 1 4 16,0-3-1-16,1 5-15 0,-1-2 26 0,1-3-10 16,-1 2-6-16,0 1 3 0,0-1-9 0,1-2 6 15,1 2-3-15,-1 1-5 0,1-1-9 0,-4 0 12 16,3 2 5-16,-2-2-1 0,2 2-2 0,-1-3 5 16,-2 4-10-16,2-1-3 0,-2 3 2 0,2-5-2 15,-2 5 0-15,0-4-5 0,0 4 1 0,1-4 1 16,-1 4-9-16,0 0-6 0,4-2 9 0,-4 2-10 15,0 0 2-15,0 0-3 0,0 0 5 0,5 9 1 16,0-6-7-16,-3 3 9 0,1 4 0 0,0 0-10 16,4 6 9-16,-4 1 0 0,1 1-2 0,5 8 6 15,-8 0 0-15,3-7-7 0,0 5-2 0,0 1 11 16,0-5-11-16,-3 0 5 0,4-1-1 0,0-4-4 16,-1 2 10-16,1-2-9 0,-1-3 4 0,1-2 2 15,2 2 6-15,0-5 15 0,1 0-8 0,-3 0 0 16,1-6 6-16,7 0 21 0,2-5 4 0,5-6 7 15,6-6-4-15,6-4 4 0,5-11-6 0,3-4-4 16,3-1-1-16,-3-4-6 0,1 0-1 0,-1-5-3 16,-2 1-8-16,-4-1-5 0,0 1 1 0,-2 4-5 15,-2 1-2-15,-7 11 3 0,0 2-7 0,-2 3 1 16,-2 2-1-16,-9 7-2 0,4-1-5 0,-6 6-1 16,1-1 1-16,-2 1-8 0,0 1-9 0,-3 4-12 15,1 0-19-15,-4 0-16 0,2 1-21 0,-3 3-8 16,0 0-17-16,0 0 9 0,-2 14-31 0,-8 0-18 15,-6 8-366-15,-6 4 169 0,-18 7 114 0</inkml:trace>
  <inkml:trace contextRef="#ctx0" brushRef="#br0" timeOffset="-73139.45">22553 4350 30 0,'4'-3'71'0,"-4"3"-7"0,0 0-7 0,0 0-3 16,0 0-3-16,0 0-6 0,9 0-4 0,-9 0-2 15,6 4-4-15,-6-4-4 0,7 3 4 0,-5 2 11 16,1 0-2-16,1 2-6 0,-2 1-2 16,3 4 15-16,-2 2 10 0,3 3-19 0,-3 2-2 15,1 1-3-15,1 6-6 0,0 3 3 0,-1-4 2 0,2-1-12 16,-1 1-1-16,0-6 4 0,2 5-4 0,-1-6-5 16,2-1 4-16,-2 0-3 0,1-2-2 15,2 0 0-15,-1-1 4 0,-1-4 2 0,3 3 0 16,0-2-5-16,-1 0 5 0,2-3 0 0,5 0-6 0,-6-3 16 15,8 0-4-15,3-4 0 0,-1-2 6 0,9-8-3 16,5-4 9-16,11-7 3 0,0-3 1 0,4-7 4 16,-2-8-5-16,4-1 2 0,22-18-2 15,-22 20-3-15,17-22-3 0,-1 1-2 0,-19 17 1 0,17-22-3 16,-21 22 1-16,-1 0 0 0,7-1-2 0,-13 2-1 16,1 4-1-16,-11 11-5 0,1 0 1 15,-4 0-7-15,-3 4 3 0,2 3 3 0,-10 3 0 0,-2 3 6 16,-4 3 8-16,-1 1 11 0,2 1 5 0,-3 2 3 15,-4 0-3-15,6 2 6 0,-5-2-14 0,1 1-4 16,-2 2-4-16,-1 2-4 0,3-6 4 0,-3 4-12 16,0 2-4-16,0-6-5 0,0 6 0 0,0 0-4 15,0-4-3-15,0 4-5 0,0 0-14 16,1-5-20-16,-1 5-29 0,0 0-24 0,0 0-20 0,0 0-12 16,-5 12-13-16,2-4-28 0,3-1-34 0,-4 4-546 15,-1 5 243-15,-1-5 164 0</inkml:trace>
  <inkml:trace contextRef="#ctx0" brushRef="#br0" timeOffset="-10650.72">1322 8742 1 0,'0'0'168'0,"0"0"-18"16,0 0-13-16,3 16-17 0,-2-4-2 0,0 3-23 16,-1 4-3-16,4 8-13 0,-4-1-8 0,4 3-4 15,-4-1-5-15,1 0-9 0,-1-1-8 0,1 2-5 16,2-3-6-16,-4-1 1 0,3-6 0 0,-2-2-5 16,4-1-4-16,-1-2-1 0,-2-1-8 15,-1-4 3-15,1-2-2 0,-1 2 1 0,3-5 6 0,-3 1 3 16,0-1 12-16,0-4 10 0,0 3-3 0,0-3-4 15,0 0-5-15,-5-20-4 0,1 4-6 0,-1-10-1 16,0-5-7-16,-4-4 1 0,-2-14 0 0,0-3-4 16,-1-2-4-16,2-4 4 0,4 2-3 15,-3-2 0-15,5 5 0 0,-1-2 0 0,2 6 5 0,2 13 4 16,2 1 1-16,3 5 1 0,1-2-4 0,0 8-1 16,2-1-2-16,-3 8-4 0,2 3-2 0,-2 2-2 15,2 2-2-15,3 1-1 0,1 2-2 0,2 0-1 16,-1 4-2-16,5 1 1 0,-3 4 2 15,6 3-3-15,0 2 0 0,0 3-1 0,5 11 2 0,-2 1 5 16,0 5-5-16,-2 0-2 0,-1 17 5 0,-2-2-1 16,-4 3-3-16,-3 5 2 0,-2-1-1 0,-3 2 0 15,-4-1-3-15,-2-2 0 0,-2-11-3 0,3-4-5 16,-6 2 5-16,1 1-8 0,1-6 2 0,-2-1 4 16,0-10-1-16,0 4-5 0,2-6 3 0,-2-2 2 15,1-3 2-15,0-5 2 0,2 0 1 0,-1 0-2 16,-1-2 2-16,4 0 3 0,-2-1-4 0,2-1 0 15,-3-1 1-15,4 2 1 0,0-4-3 0,-1 4-3 16,1-4 1-16,-4 4 4 0,4-4-4 0,0 0-1 16,0 0 3-16,0 0-1 0,5 3-2 0,-5-3 1 15,1 3 1-15,-1-3-1 0,7 2 1 0,-3 1 1 16,2-1-1-16,-2 0 1 0,2 1-1 0,3-1 4 16,-1-1-4-16,-3 1 3 0,5 3 1 0,-2-1-2 15,-2-3 5-15,1 0-4 0,1-1-1 0,0-1 4 16,-1 0-3-16,2-3 10 0,-1-3-1 0,0-2-8 15,4-4 2-15,0-3-1 0,0-2-1 0,3-7 4 16,-2-1-4-16,0 2 2 0,1-5 3 0,-1 1 2 16,1-1 1-16,-5 2-2 0,1 4 4 15,-3 4 4-15,-1 7 3 0,-3 2 9 0,0 1-1 0,0 4 0 16,-2-1-2-16,0 0-4 0,0 3-3 0,-1 3-3 16,0 0-2-16,0 0 3 0,0 0-8 0,-6 22 6 15,5-10-7-15,-4 7 1 0,1 5-1 0,-2 1-2 16,3-4-1-16,2-2 0 0,-2 1-7 0,6 1-7 15,-2-8-3-15,4-1-4 0,0 0-4 0,3-5 0 16,-1 3 1-16,4-5 3 0,-1-2 0 0,0 0 2 16,3-3 3-16,0-1 1 0,3-6 1 0,-2-5 1 15,4 2 1-15,-1-11 2 0,-2 2 1 0,2-5-1 16,-3 1 2-16,0-5 3 0,1 2 0 0,-3 0 5 16,2-1 6-16,-1 2 2 0,-4-1 10 0,1 10-4 15,-4 2-4-15,2-1 4 0,-2 5-6 0,2 0 0 16,-1 3 1-16,1-2-4 0,-3 6-2 0,4-5 3 15,0 6 2-15,-1 0-3 0,-3 1-3 0,3 1 3 16,-2 3 2-16,2-2-1 0,-2 5 2 0,-1-1-1 16,3 1 1-16,-3 5 4 0,-1 3 5 0,-3 4-7 15,-1 2-1-15,0 5-3 0,-1 5 2 0,-3-1-5 16,-5 1-7-16,4 0-25 0,-4-1-22 0,0 3-39 16,5-6-37-16,4-3-32 0,-2-4-32 15,-1-3-435-15,3-6 208 0,3-3 138 0</inkml:trace>
  <inkml:trace contextRef="#ctx0" brushRef="#br0" timeOffset="-8742.92">2370 8653 118 0,'0'0'154'0,"0"0"-15"0,-8 21-15 0,3-7-4 16,0 5-15-16,-4 4-12 0,4 0-6 0,-3 6-9 15,3-2-8-15,-1 2-7 0,2-2-12 0,4 1-2 16,-3-3-2-16,7-6-2 0,-1-2-12 0,7 2-4 16,-1-4-1-16,1 0-11 0,8-5 6 0,-4-1-7 15,7-5-7-15,-4 2-1 0,4-6 0 0,1-5-14 16,3-1-2-16,2-8 0 0,-2 0-5 0,0-4-1 16,-5-5-3-16,1-1 1 0,-2-1-1 0,0-3 2 15,-4 1 10-15,-2-2 9 0,1 4 10 0,-1-1 8 16,-3 1 4-16,-3 11 9 0,-2 2 16 0,-3 6 13 15,1-1 4-15,-2 1 1 0,-1 3-5 0,1-2-4 16,-1 5-8-16,0 0-5 0,0 0-8 0,-7 12-1 16,2-4-6-16,0 7-3 0,-3 9 0 0,4-5-6 15,0 7-2-15,0-6 4 0,3 6-2 0,2-9-10 16,-1 2-3-16,3 6-2 0,1-8-3 0,1-3-7 16,1 1-3-16,1-4 0 0,1-3 0 0,0-1-3 15,3-2 2-15,-1-1 5 0,0-5-2 0,1 1-1 16,2-6-2-16,-4-4 2 0,4-3 0 0,4-7-5 15,-2-3 9-15,-2-5-8 0,-4 0 2 0,-2-6 9 16,1 0-9-16,-4 0 10 0,0-2-2 0,-3 3 2 16,-1 0 7-16,-3 15 1 0,1-10 12 15,-2 15 15-15,-4 0 2 0,1 5-4 0,-5 3-3 0,-2 4-4 16,0 2-4-16,-5 7 0 0,-3 4-5 0,-1 5-2 16,0 6-1-16,1 2-2 0,3 4-3 0,3 1-1 15,1 0 2-15,4 0-3 0,3-1-5 0,2-1 2 16,5-1-9-16,2-4-4 0,4-5-1 0,-1-1-6 15,7-1 6-15,0-5-7 0,0-1-4 0,1-4-1 16,3 2 4-16,4-5-4 0,-1-6-2 0,0-1 1 16,5-4 2-16,0-5-4 0,0-1-1 0,0-4 0 15,-1-4 2-15,-3 0 1 0,-1 0 4 0,2-2-1 16,-6-4 5-16,-1 3 1 0,1 4-1 0,-5 6 12 16,2 1 10-16,-7 5 12 0,0 2 4 0,0 2 5 15,-4 0-1-15,1 2-6 0,-1 3 0 0,0-4-5 16,0 4-2-16,0 0-2 0,0 0 4 0,-5 17-5 15,4-5 0-15,-6 5 2 0,2 0-11 0,3 0 1 16,-2 0 0-16,4-1-3 0,0-4-4 0,0 0 1 16,0 1-3-16,4-1-2 0,-2-2 0 0,6-3-4 15,-3-2 2-15,4-2 0 0,0-1-2 0,1-4 1 16,3-3-4-16,0-1-2 0,1-8 0 0,5-2-2 16,-4-6 2-16,6 1-4 0,-4-4 4 0,-1-1 5 15,-2 3 1-15,1 1 8 0,-7 5-1 0,0 3 5 16,-2 7 4-16,-2-1 5 0,-3 0-2 0,3 4-1 15,-4-1-5-15,0 5-3 0,4-7 1 0,-4 7-1 16,0 0 0-16,0 0 0 0,5 17 3 0,-5-7-2 16,3 2-1-16,-3 5 1 0,1 0-2 0,-2 2 0 15,2-4 0-15,0 3-1 0,4-2 1 0,0-2-9 16,-1-2-1-16,3-3-3 0,-2-1 3 0,0-3-6 16,1 2 0-16,1-4 1 0,-2-2 0 0,2-1 2 15,-7 0 0-15,18-9 0 0,-9 0-1 0,4-6 2 16,-3 1 4-16,3-8 0 0,-4 5-1 0,1 0 5 15,-3 0 8-15,3 0 1 0,-4 0 3 0,-1 7-2 16,0 0 2-16,1 1-3 0,0 0-1 0,-1 4 0 16,0 1-4-16,-1 0 1 0,2 3 1 0,2 0 8 15,-8 1-6-15,14 3 1 0,-5 1 6 0,0 3-7 16,1 1-1-16,-1-1-2 0,-1 3 2 0,-1 4 0 16,1 0 7-16,-4 1-8 0,4 2 1 0,-4 0-2 15,-1-1 9-15,1-5-10 0,0 2-2 0,0-4-7 16,-3-1-2-16,2-3-3 0,-3 0 5 0,2 1 3 15,-2-6 1-15,3 2 0 0,-3-2 0 0,0 0 0 16,0 0-2-16,2-23 5 0,-2 6-2 0,2-2-3 16,-4-9 1-16,1 3 2 0,2 2 2 0,-1 3 1 0,0 3 8 15,2 0-3-15,-1 5 1 0,1 3-2 16,0 1-2-16,-1 2-2 0,3 0-3 0,-3 2 0 16,-1 4 1-16,6-4 1 0,-6 4 0 0,11 1-1 15,-11-1 2-15,16 5-4 0,-7-1 3 0,2 0 0 16,1 2 0-16,-3-1 0 0,3 2 3 0,-1-1-6 0,-2-2 1 15,5 3-2-15,-5-3 3 0,3 0-4 16,-2-2-1-16,-3 1 4 0,0-3 0 0,3-3 1 16,0-2-1-16,-2 0 0 0,0-6 1 0,2-3 1 15,-2-2 0-15,-1-8 0 0,-3 4 0 0,1-10 5 16,-5-1 10-16,-1-2-13 0,-3 2 4 0,-1-4 3 16,-1 1 4-16,-4 2 5 0,0 1 7 0,-1 5 15 0,2 3 37 15,0 6 17-15,1 2 19 0,2 5 2 16,-1 1-5-16,0 2-15 0,4 3-10 0,-3 0-9 15,5 0-3-15,1 4-16 0,0 0-10 0,-9 12 1 16,1 4 1-16,6 3-10 0,-1 9 2 0,-1 5-14 0,3 2-5 16,2 13 5-16,6-2-8 0,-5-15-4 0,7 3 0 15,0-3-3-15,4 2-1 0,1-3 0 16,1-3-2-16,4-2-7 0,2-4-5 0,-3-2-5 16,3-4-1-16,-2-3-2 0,-1-5 0 0,4 0-7 15,-3-7 5-15,3 0-6 0,6-4-3 0,-1-5-4 0,-3-3-6 16,2-5-1-16,-7-1-1 0,4-4-3 0,-3-6 2 15,2 0-3-15,-1-15 1 0,-6 14 6 16,-2-3 2-16,-6 3 3 0,5 0 3 0,-2 4 1 16,-3 4 12-16,-4 7 4 0,0 2 10 0,-2 0 6 15,0 3 4-15,1 3 4 0,-4 1 2 0,2 5-7 0,-1-10-4 16,1 10-6-16,0 0 3 0,0 0-2 0,0 0 3 16,0 0-5-16,0 0-1 0,3 25 2 15,-1-15 2-15,1 9 0 0,1-2-1 0,2-1 0 16,2 4 0-16,1-4-1 0,0 1-1 0,7 4 1 15,-6-7-2-15,6 0 1 0,-2-3-2 0,1-1 3 0,6-2-2 16,-2-4 0-16,0 2 3 0,1-4-6 0,1-5 0 16,-1-2-3-16,2 0-4 0,6-6 0 15,-9 1-4-15,3-11-3 0,1 4-1 0,0-3-6 0,-5-1-3 16,0-3-2-16,-5-2-3 0,-3 2 1 0,-1 2 4 16,-4 5 4-16,-4 0 2 0,-2 1 5 15,-3 6 2-15,0 0 0 0,-2 3 5 0,-7 2 0 0,3 1-1 16,-2 4 7-16,-3 3-3 0,2 2 2 0,-6 4 4 15,-3 7-2-15,3 3 2 0,0 2-2 16,2 1 0-16,-1 4 2 0,3 1 2 0,5 0-3 16,3-5 1-16,4-3-1 0,0 2 4 0,3-6-4 15,1-1-2-15,3-2 0 0,1-4 1 0,0-2-3 0,4 0 5 16,0-1-4-16,4-1 0 0,1-6 2 0,4-3 3 16,1-2-4-16,3-8 1 0,-3-3-5 0,4-5 6 15,-3-1-6-15,-3-5 4 0,0 2 4 16,-4-5 4-16,-1-3-8 0,-1 3 0 0,-4-4 3 15,-2 2-1-15,-1 0 3 0,1 3 11 0,-1 1 4 0,-3 4 1 16,-1 7 5-16,0 7 11 0,0 1 4 0,2 1-2 16,-4 3-1-16,2-1-5 0,0 3-7 0,0 5-6 15,0-5-2-15,0 5 3 0,0 0-4 0,0 0-2 16,4 21-2-16,-3-9 3 0,2 5 0 16,1 2-6-16,2 6-1 0,3 2 1 0,0-4-3 0,3 2-8 15,-1 3-17-15,2-1-21 0,3-5-21 0,-1 0-31 16,-4-5-43-16,-1-5-69 0,4 3-73 15,-5-8-637-15,-2-1 305 0,-2-2 204 0</inkml:trace>
  <inkml:trace contextRef="#ctx0" brushRef="#br0" timeOffset="-8620.25">3903 8529 329 0,'-7'-1'310'0,"4"-1"-57"0,3 2-59 16,20-15-44-16,10 1-66 0,4-3-68 0,25-10-56 15,-4 4-392-15,0 1 144 0,-1 4 96 0</inkml:trace>
  <inkml:trace contextRef="#ctx0" brushRef="#br0" timeOffset="-7857.8">2518 9865 144 0,'-2'-4'170'0,"-1"0"-17"16,2 3-20-16,1 1-9 0,0 0-13 0,0 0-8 0,2 17-16 16,0-7-2-16,1 6-11 0,1 2-5 0,0 8-3 15,1 2-3-15,0 0-16 0,0-1 2 16,0 3-4-16,-1 0-8 0,0-1 3 0,0 0-8 15,0 0-3-15,1 1-3 0,-4-2-7 0,0-1 3 0,2-2-7 16,-2-7-6-16,3-3 3 0,-4-5 0 0,3 0-6 16,-3-3-3-16,1-2 5 0,-1-1-1 0,0-4-4 15,0 0 2-15,0 0-6 0,-5-21 0 0,1 1-1 16,-1-6-7-16,-4-5 1 0,0-6 1 16,-7-9 3-16,3-3 6 0,1-1-5 0,-1 2 2 0,2 2 4 15,2 2 15-15,3 12-4 0,-1-2 11 0,3 1 5 16,0 1 0-16,3 3 6 0,1 0-1 15,0 10 2-15,1-1-4 0,3 2 2 0,-1 0-2 0,-1 4-1 16,4 1-2-16,-1 4-6 0,0-3 0 0,1 7-2 16,3-2-9-16,-5 4 1 0,6-2-1 0,-1 2 0 15,0 2-7-15,1 1 6 0,3 1-4 0,-4 2 6 16,1 0 0-16,2 6-8 0,-3-2 11 0,-2 3-5 16,4 2-1-16,-5 4 0 0,2 3 4 0,-2 4-5 15,-4 2 1-15,0 3 1 0,-6 4-4 0,-1-1-3 16,-1 2-6-16,-6 11-26 0,3-10-32 0,-1 1-31 15,1-1-26-15,1-5-46 0,-2 0-507 0,5-10 223 16,-2-4 148-16</inkml:trace>
  <inkml:trace contextRef="#ctx0" brushRef="#br0" timeOffset="-7258.2">2757 9747 13 0,'5'-3'226'0,"-1"2"-23"0,1 1-21 0,-5 0-18 16,10 5-20-16,-5 1-11 0,2 2-16 0,-2 2-9 16,0 0-10-16,4-1-12 0,0 6-5 0,-1 1-6 15,-2 0-7-15,4 2-4 0,-2 7-4 0,0-7-4 16,4 5-7-16,-5-4-1 0,0 8-6 0,2-1-6 16,1-1 3-16,-3 0-7 0,-2-9-2 0,2 3-5 15,-1-3-3-15,0-3-2 0,-3-3 0 0,1-1-3 16,-2-3 1-16,2 0-4 0,-1-3 2 0,-2-1 1 15,-1-2 2-15,0 0-3 0,5-9-1 0,-3-5-4 16,-2-6 1-16,-2-9-4 0,2-3 0 0,-2-2 2 16,0-1-3-16,0-14 2 0,2 16-3 0,-2-1 4 15,2 1-1-15,0 3 2 0,2 0 0 0,-1 3 0 16,0-1-1-16,1 1 0 0,0 7-2 0,0-1-4 16,1 4 4-16,0 0-3 0,0 5-1 0,0 1-2 15,0-1 2-15,-1 3-3 0,-1 4 2 0,2 0-4 16,1 1 0-16,-3 0 0 0,-1 4-2 0,6 0-2 15,-6 0 6-15,4 9-5 0,0 0 6 0,-3 3 2 16,3 5-3-16,-1 3-1 0,-2 6-3 0,-1-6 0 0,0-1-4 16,-1-1 2-16,1-1-1 0,0-5-1 15,1-3-3-15,-1 3 2 0,3-5 0 0,-2-2 3 16,0 1-9-16,3 2 11 0,4-5 1 0,-2 6-4 16,3-4 5-16,1 0-1 0,-1 0-2 0,1-1 2 15,2-1-4-15,1 0 4 0,0 1 1 0,3 1 2 16,-2-3-1-16,1-1 3 0,-2 1 0 0,0-1 2 15,-4 3-4-15,1-2 2 0,-1 1 1 0,-1-1 3 16,-2 1 1-16,1-3 3 0,-1 5 11 0,-5-1 14 16,3 2 7-16,-3 1 6 0,-2 4 3 0,1-1 1 15,-4 7-6-15,-6 0-8 0,1 8 0 0,-9 3 1 16,0-3-5-16,-1 4-10 0,0 1-7 0,-5-1-24 16,3 1-33-16,1-3-29 0,2-1-44 0,0-3-32 15,9-9-47-15,0-5-618 0,0-1 269 0,7-4 180 16</inkml:trace>
  <inkml:trace contextRef="#ctx0" brushRef="#br0" timeOffset="-6607.52">3212 9617 146 0,'9'4'140'0,"0"-1"-8"0,0 5-17 16,0-1-18-16,0 2 8 0,1 2-9 0,0 3 4 15,0 2 3-15,0 0-9 0,1 1-9 0,-3 1-7 16,2-1-5-16,0 9-2 0,0-1-11 0,3 0-1 0,-3-7-6 16,-1 5-3-16,1 1-6 0,1 0-5 0,-4-7-4 15,1 0-2-15,2 0-6 0,-2-2 1 16,-3-3-2-16,-1-3-9 0,-2-4 0 0,3 3 1 16,-1-2 3-16,-4-3-6 0,4 2 4 0,-4-2 9 0,0 1 11 15,0-4 9-15,4 2 8 0,-4-2-3 16,0 0-1-16,0 0-4 0,-4-12 3 0,4 7 15 0,0 5 5 15,-4-10-3-15,0 6-3 0,-1-5-4 0,3 3-2 16,-1 0-8-16,2-2-2 0,-3 4 1 16,0-2 8-16,3 1 1 0,-3 2-1 0,1-1-8 0,2-1-5 15,-3 3 0-15,2-3-7 0,-2 3-2 0,4 2 9 16,-2-8-18-16,-1 6-1 0,3 2-1 0,0-3-5 16,0 3-1-16,0 0-7 0,-4-3-2 0,4 3 0 15,0 0-1-15,0 0-8 0,0 0 2 0,0 0 5 16,0 0-7-16,0 0 0 0,0 0-4 0,0 0 5 15,0 0 1-15,0 0-3 0,0 0 2 0,-4 10 4 16,4-10-5-16,0 0 0 0,0 0 3 0,-2 5-1 16,2-5 3-16,-6 1 0 0,0 0-1 0,6-1-4 15,-10-5 1-15,1 1-2 0,1-3-4 0,-7-3-3 16,5-2 1-16,-4-3 0 0,-2-6-2 0,2-3 1 16,2-5-6-16,-1 1-2 0,4-5 5 0,1 3-1 15,3-3 1-15,1 4-1 0,4 0 2 0,4 4 0 16,0-1 3-16,1 8 0 0,7-5-3 0,-1 6 0 15,-2 5 1-15,5-2 0 0,-1 4 8 0,2 2-6 16,2 2-1-16,-4 3 2 0,4 3 0 0,1 3 0 16,0 1 1-16,1 4 0 0,-2 4 6 0,5 5 1 15,-3 2 3-15,-2 0 2 0,-1 3 1 0,-4 2 2 16,-1 0-3-16,-6 1 2 0,-1 2 5 0,-3-1-4 16,-2 1 1-16,-4-2 1 0,-4 3 1 0,0 0-5 15,-4-1 1-15,-2 1 0 0,0-6-16 0,-3 3-30 16,1-1-37-16,-5 0-42 0,2-4-70 0,-6-1-61 15,3-1-700-15,-4-2 314 0,-7-1 212 0</inkml:trace>
  <inkml:trace contextRef="#ctx0" brushRef="#br0" timeOffset="-5707.25">1832 13521 43 0,'-3'-3'168'16,"3"3"-18"-16,0 0-15 0,0 0-12 0,7 19-2 15,0-2-3-15,2 6-11 0,2 4-5 0,-3 3-9 16,4 2-4-16,-3 1-9 0,2 14-4 0,-3-14-6 16,1 16 0-16,0-5-5 0,0 2-7 0,-5-11-1 15,0-1-9-15,-3-3-4 0,4 1-4 0,-5-5-5 16,0-1-2-16,0-9 0 0,0-5-7 0,3-2 1 16,-2-2-1-16,-1-2 6 0,4-1 13 0,-4-4 5 15,0-1-7-15,0 0-6 0,-8-16-3 0,7-2-4 16,-7-8-1-16,-1-7-7 0,-5-10-2 0,0-8-1 15,0-2-4-15,-3-1-4 0,2-3 2 0,0 0-1 16,2 2-3-16,1 2 11 0,5 7 0 0,2 14 11 16,-2 1 10-16,3 5 10 0,2 9 1 0,1 0-4 15,-2 5-9-15,2 4-3 0,1 1-6 0,2 4-4 16,1 0-1-16,-3 3-7 0,10 1 1 0,0 5-1 16,4 8-2-16,8 3-2 0,-2 6 5 0,1 0-6 15,2 3 1-15,1 0 1 0,2 3-4 0,4 6-2 16,-5-7-1-16,7 8-2 0,-10-11 0 0,3 1 4 15,-1-2-5-15,-2-4-1 0,1-5 0 0,-5-4-2 16,1-3 6-16,-1-1-4 0,1-6 2 0,-2-2 4 16,-1-6-3-16,-2-2 3 0,0-4 8 0,2-11-1 15,-5-1 3-15,1-11 1 0,-6-10 2 0,3-3 0 16,-9-1-5-16,0-8 7 0,0 0-3 0,-6 1 4 16,-2-4-2-16,0 8-7 0,2 9 0 0,-2 12 4 15,2 6 3-15,2 8 6 0,-2 4 0 0,1 5-5 16,-1 2-8-16,0 4-6 0,-2 3-9 0,1 3-18 15,-2 8-20-15,-5 11-25 0,3 7-30 0,-6 15-35 16,5 4-31-16,-1 4-40 0,7-2-36 0,6-3-650 16,0 1 295-16,8-13 196 0</inkml:trace>
  <inkml:trace contextRef="#ctx0" brushRef="#br0" timeOffset="-5274.91">2662 13315 93 0,'3'-6'266'16,"1"6"-29"-16,-3 0-24 0,-1 0-19 0,7 13-21 15,-5-4-17-15,2 6-14 0,1 5-14 0,-1 6-12 16,-3 3-9-16,2 1-12 0,1 3-10 0,-1-1-10 16,0 3-9-16,2-3-3 0,0 2 2 0,1-3-15 15,0 3-6-15,0-8-6 0,1 0-9 0,0-1-7 16,-2-7-6-16,-1-5-12 0,0-4-9 0,-3-1-2 15,3-3 5-15,0-2 1 0,-4-3-1 0,0 0 0 16,0-19 3-16,0-1-4 0,-7-9 1 0,2-5 4 0,-5-14 0 16,-1-8 0-16,-1-2 7 0,-4 3 8 15,-4-28-3-15,4 24 8 0,2 2-6 0,0 2 16 16,-1 3 8-16,4 2 20 0,2 16 2 0,3-1 6 16,-2 5-5-16,2 3 1 0,2 7-4 0,1 2-7 15,2 2-3-15,0 6-5 0,-2 1-7 0,3 2-3 16,0 0-6-16,0 5-3 0,4-1-4 0,0 2-1 15,-4 1-2-15,11-1 2 0,1 3-9 0,-4 1 6 16,3 5-6-16,-2 0 3 0,5 5-2 0,-3-1-3 16,-2 7 2-16,2 5 3 0,-1 1 0 0,-4 3-9 15,-4 6 6-15,-1 0-2 0,-1 17-6 0,-4 0-2 16,-4 1-12-16,-3 4-21 0,-1-1-23 0,-4 0-37 16,2-2-29-16,-2-5-36 0,6-2-39 0,1-14-43 15,4-3-631-15,-1-5 289 0,2-10 194 0</inkml:trace>
  <inkml:trace contextRef="#ctx0" brushRef="#br0" timeOffset="-4929.13">2893 12984 2055 0,'15'-13'78'0,"-2"3"-60"16,-2 3-16-16,-2 2-1 0,0 6 3 0,5 0-3 15,0 11 2-15,1 3 0 0,5 7 8 0,-4 2 6 16,4 2 9-16,-1 6 10 0,5 12 3 0,-10-11 4 15,6 11-4-15,1 3 1 0,-5 1 0 0,4 3 5 16,-4-3-4-16,2 0-6 0,1 0 0 0,-6-2-6 16,-4-17-2-16,5 0-3 0,-5-4-3 0,0-7-1 15,-2-3-5-15,0-8 2 0,-3 3-1 0,0-4 4 16,-2-2 14-16,1-2 24 0,-3-2 11 0,0 0-7 16,14-11-3-16,-8-7 3 0,2-19-3 0,3-15-14 15,0-6 0-15,1-29-4 0,-2 4-3 0,2 23 0 16,1-25-5-16,-2 30-3 0,1-1-3 0,-1 6 3 15,-2 15 0-15,2 1-3 0,-5 8-3 0,2 6 5 16,-6 3-1-16,2 5-3 0,-1 2 0 0,-2 1-2 16,0 2 1-16,0 0-6 0,1 2-5 0,-1 2-11 15,-2-1-18-15,1 4-25 0,0 0-42 0,0 0-59 16,0 0-60-16,0 0-57 0,0 0-761 0,0 0 340 16,0 0 228-16</inkml:trace>
  <inkml:trace contextRef="#ctx0" brushRef="#br0" timeOffset="-79920.53">6867 12608 98 0,'0'-3'115'0,"0"-1"-12"15,2-1-13-15,7-3-6 0,-3 1-10 0,10-4-2 0,3-5-7 16,8-2-7-16,0 0-4 0,3-1-3 0,11-8-1 16,-9 10-2-16,11-12-6 0,0 3-3 0,-11 6-4 15,9-9 1-15,1 0-2 0,-12 6 0 0,2 3-2 16,3-1-3-16,-7 3-1 0,1 0-4 0,-3 2-1 15,-3 2-1-15,-6 7-4 0,-6-2-10 0,-1 5 1 16,-3 2-16-16,-1-1-11 0,-2 1-3 0,-4 2-5 16,0 0-1-16,1 10-13 0,-2-1-9 0,-6 1-4 15,-3 14-14-15,-6-4-9 0,1 6-14 0,0-3-211 16,-4 0 101-16,0 1 66 0</inkml:trace>
  <inkml:trace contextRef="#ctx0" brushRef="#br0" timeOffset="-79735.8">7339 12397 14 0,'-5'0'68'0,"5"0"4"16,-10-3 10-16,10 3-9 0,-9-1 7 0,9 1-3 15,0 0-3-15,-8-1-4 0,8 1-19 0,0 0 7 16,-5 0-9-16,5 0-2 0,-3 5-9 0,3-5 4 16,3 6 12-16,-2 2 8 0,2-2-4 0,0 3-2 15,0 8 5-15,4 0 0 0,-2 8-4 0,4 1-4 0,-4 5 0 16,0-1-4-16,0 6 1 0,3 12-6 16,-4 0-5-16,-2-1 0 0,5 6-6 0,-6-4-1 0,-1 3-8 15,9 7 1-15,-6 1-15 0,2-4-21 0,3 2-29 16,2-5-39-16,2-1-22 0,2-3-30 0,-3-15-334 15,3-6 155-15,-3-4 104 0</inkml:trace>
  <inkml:trace contextRef="#ctx0" brushRef="#br0" timeOffset="-78732.8">7720 12768 140 0,'4'-2'194'15,"-4"2"-23"-15,0 0-16 0,1 11-14 0,-1 1-14 16,0 0-14-16,3 8-13 0,-1-3-10 0,2 1-8 16,0-2-8-16,1 8-4 0,3-4-9 0,2-3-5 15,4 9-6-15,-1-9-15 0,-3-3-17 0,6-2-15 16,-3 0-11-16,2-3-9 0,-1-4-5 0,-3-2-9 16,2-3-1-16,0-2-1 0,0-4 1 0,-1-5 2 15,-2-3 2-15,3-4-2 0,-4-3 2 0,0-5-2 16,-4-2 0-16,0-1 10 15,-4-3 6-15,-2-2-5 0,1 0 24 0,0 2 10 0,-5 3 11 0,1 2 6 16,-1 0 7-16,0 9 18 0,-1 4 2 0,-3 0-3 16,1 4-5-16,-1 1-9 0,0 4-3 0,0 2-6 15,-1 2-4-15,2 2-5 0,1 2 0 0,-1 2-5 16,3-1 0-16,-1 4-7 0,2 0-3 0,0 1-6 16,2 0-6-16,2-1-11 0,3-1-3 0,-2 0-5 0,2-2 5 15,3 0-6-15,0 0 4 0,0-4-1 16,1-1 5-16,4-1-2 0,-1-4 4 15,0-2 4-15,2-8 2 0,-1 1 3 0,3-11 3 0,-3 0 3 16,-4-3-6-16,3-1 8 0,-2-5 4 0,-3-1 14 0,3 0 8 16,-3 1 9-16,-1 0 12 0,-3 3 0 0,-1 2 14 15,1 4 18-15,-1 7 1 0,0 7 15 16,-1 2-15-16,1 2-11 0,0 2-12 0,0 2-6 16,0 3-8-16,0 0-4 0,0 0-3 0,8 23-7 0,-7 3 3 15,3 3-3-15,1 6-4 0,4 16-1 0,-1-2-4 16,1 5-2-16,0 1-2 0,2-4 0 15,1 2-2-15,3-8-3 0,-4-10-1 0,5-3-2 0,-1 0 1 16,4-4 0-16,3-2 1 0,-2-4-4 0,3-3-1 16,0-6 2-16,-2-5 0 0,-2-2-4 0,3-3 0 15,-3-3 1-15,1-3 1 0,1-1-4 0,-2-4-1 16,0-6-2-16,1-3-3 0,-3-5-1 0,-3-3-5 16,-2-3-8-16,-6-4-3 0,-2 3 1 0,-4-2 1 15,0 2 0-15,-4 2 1 0,-5 9 1 0,4 2 3 16,-4 0-1-16,0 8-5 0,0 2-5 0,-1 1-4 15,-2 2-13-15,2 5-5 0,-5-1-2 0,5 3-12 16,-2 2-6-16,3 0-4 0,0-1-1 0,3 5 4 16,-2-2 2-16,3 3 3 0,1-5 6 0,2 5 8 15,0-4 2-15,1 0 2 0,1-2-1 0,0 0 10 16,1 0-4-16,2 0 6 0,0 0 3 0,2-1 5 16,4-1 4-16,0 2-3 0,2 0 1 0,-1 0 5 15,-1 1 1-15,4-1-1 0,1 1 4 0,-1 5 5 16,5-4-2-16,-4 3 0 0,4-2 6 0,-4 1-3 15,4 1-4-15,-2 0 4 0,1 1 8 0,1-4-7 16,-2 1 1-16,3-1 5 0,-2-2 1 0,1 0-2 0,-4-2-2 16,1-4 4-16,1 1-4 0,-5-4 3 15,6-3 4-15,-2-2-4 0,-1-4 0 0,-1-4 2 16,0-7 8-16,-2-1-3 0,-2-6-1 0,-2-1-4 0,-3-4 3 16,-2-10 6-16,1-2-3 0,-5 2 3 15,0-3 5-15,-2 1 12 0,-2 0 6 0,0 14 5 16,0-1 16-16,-3 6 5 0,0 3 21 0,1 2 12 15,1 9 16-15,0 4-5 0,1 1-8 0,2 3-12 0,-1 2-13 16,1 2-8-16,-2 6-5 0,1 2-8 0,0 4-5 16,-3 7-6-16,4 11-2 0,0 0-3 15,4 7-4-15,0-1-1 0,4 16-4 0,5-2-3 16,-1-14 1-16,7 16-4 0,2-2-6 0,2-3-14 0,-5-10-21 16,8 9-26-16,-5-13-19 0,2-1-26 0,2-3-22 15,2-3-20-15,-1-2-33 0,1-6-38 0,-4-6-565 16,-7-4 258-16,2-2 170 0</inkml:trace>
  <inkml:trace contextRef="#ctx0" brushRef="#br0" timeOffset="-78592.19">8207 12651 2624 0,'-31'-5'42'15,"12"-2"-42"-15,1 1 26 0,8 0-20 0,0 1-1 16,7 3-6-16,5-6-10 0,6 1-7 0,9-5-17 15,11-3-20-15,21-6-21 0,7-1-8 0,5 0-20 16,30-12-22-16,-2 9-27 0,-1 0-27 0,-22 10-440 16,18-12 206-16,-22 17 138 0</inkml:trace>
  <inkml:trace contextRef="#ctx0" brushRef="#br0" timeOffset="-77921.06">9691 12134 154 0,'-11'-2'224'15,"-6"0"-24"-15,-3 8-21 0,-3-3-21 0,-4 6-9 0,1 1-18 16,3 4-17-16,3-1-13 0,0 3-8 0,7-1-8 16,-1 6-12-16,9-3-2 0,-1 2-10 0,4-2-6 15,6 2-5-15,0 1-5 0,5-4-7 0,9 3-12 16,2-3-9-16,5-2-14 0,2-6-18 0,2-4-7 15,-1-3-12-15,4-5-5 0,1-3-9 0,-1-6-3 16,-5-1 3-16,4-7 7 0,-5-2 1 0,-1-1 6 16,-4-4-4-16,0-1 11 0,-3 1 9 0,-3-1 2 15,-1 2 8-15,-7-3 5 0,3 6 17 0,-9 5 15 16,1-2 13-16,-4 6 13 0,-3 2-4 0,1 0-4 16,-5 4-3-16,-5-1-4 0,3 5-8 0,-7-1-2 15,0 5-5-15,-3 2-3 0,5 3-4 0,-3 2-1 16,1 2 1-16,4 1-3 0,-3 0-3 0,8 0 0 15,0-3-2-15,4 1-3 0,1-2-7 0,-1-1-1 16,5 0 2-16,0-4-2 0,0-1 4 16,0 0 2-16,0 0-5 0,18-7 3 0,-9-1 0 0,5-6-2 15,0-6 0-15,4-3 4 0,-5-1 0 0,1-4-7 16,-3-4 8-16,-2 1-3 0,4-1 6 0,-5-2-1 16,1 1 12-16,-4 2 16 0,2 2 6 0,-3 3 9 0,-3 5 17 15,1 4 15-15,0 4 7 0,0 1-1 16,-2 2-8-16,0 4-13 0,2 1-11 0,-2 5-6 15,0 0-4-15,9 13-5 0,-4 7 6 0,4 10 0 16,1 20 6-16,3 4 8 0,1 29-9 0,-5-24-3 0,5 31 1 16,-5 0-7-16,9 0 0 0,-3 4-2 0,6-4-3 15,3-1-3-15,-5-4-5 0,8-4-2 16,-4-27 2-16,0-1-10 0,4 3 0 0,1-3 1 0,-1-4-1 16,0-2-4-16,-6-17 1 0,0-3-1 0,-2-2-5 15,-4-12 2-15,-2 0 2 0,0-5 1 0,-4-3-2 16,-3-5 2-16,2-5 0 0,1-3-3 0,0-7-2 15,-5-4-3-15,0-7 1 0,-4-4 4 0,-4 1-5 16,-5-3-3-16,-8-13 4 0,-1 14-8 0,-7-9 4 16,-7-1-24-16,-5 6-7 0,7 11-11 0,-14-3-23 15,-3 7-29-15,9 9-30 0,0 5-50 0,-2 6-57 16,-11 7-52-16,-1 9-705 0,1 4 328 0,-2 5 218 16</inkml:trace>
  <inkml:trace contextRef="#ctx0" brushRef="#br0" timeOffset="-77038.34">7436 14530 18 0,'0'0'59'0,"-5"8"-13"0,5-8-2 0,-1 5-5 16,1 0 5-16,1-1-5 0,1-1-6 0,-2-3 3 16,-2 6 5-16,2-2-5 0,2 0 3 0,-2-4 8 15,1 6 2-15,0 3 10 0,0-2-2 0,1 1 7 16,0 1-5-16,1 3 3 0,-1 1 1 0,2 1-4 15,1 5 5-15,-1 0 0 0,1 4-4 0,2 2-3 16,-5-6-2-16,2 9 3 0,-1-1-4 0,2-1-7 16,-3 0-4-16,1 2 2 0,-1 0-10 0,2-3-6 0,1 0 3 15,1 1-2-15,-3-2-6 0,4-5 2 0,-4 1-3 16,3-4-3-16,0 1 1 0,-2-1-5 16,-1-4 4-16,0-1-7 0,2-2-1 0,-1-1 3 15,-3-3 2-15,2 0 19 0,-2 0 24 0,-1-2 7 0,0-3-4 16,0 0-4-16,0 0-7 0,-6-16-5 15,-2 0-4-15,-1-8-4 0,0-5-3 0,-3-6-6 16,-5-13-1-16,0-5-5 0,3-1 1 0,-2-6-3 0,-6-19-3 16,5 21 1-16,6-2-5 0,-7-21 0 0,9 26-4 15,-1-4 0-15,6 1-6 0,0 0 5 0,0 2-3 16,7 6-3-16,-2 4-1 0,4 12 4 0,4 5-3 16,-5 1 1-16,4 4-1 0,-2 7-2 15,3 7 0-15,-4 0 1 0,4 2-6 0,-1 1 3 16,1 4-3-16,2 2 3 0,-1 2-2 0,2 3 3 0,-2 0-3 15,0 3 2-15,3 6-5 0,-3 1 9 0,4 10-3 16,-3 0 2-16,-5 8-3 0,-2-1 1 0,-4 3 4 16,0 14 0-16,-3 1-9 0,-2 1 6 0,0 2-10 15,-8-2-19-15,8 2-29 0,-4 2-21 16,5-2-28-16,0-2-28 0,1-3-38 0,3-11-523 0,-3-2 232 16,6-4 154-16</inkml:trace>
  <inkml:trace contextRef="#ctx0" brushRef="#br0" timeOffset="-76688.94">7716 14239 102 0,'8'0'151'0,"2"2"-16"0,0 9-14 0,4 0 3 15,4 10-8-15,3 2-7 0,-2 0 3 0,4 6 4 16,6 10-8-16,0 2-8 0,1 0-7 0,0 0-5 15,0 3-4-15,0-2-11 0,2 1-8 0,-4 0-6 16,2-2-5-16,-9-9-4 0,-1-1-7 0,1-2 2 16,0-3-6-16,-3-6-1 0,3-2-5 0,-7-7-1 15,-4-4 4-15,3-3 9 0,-2-5 8 16,0-3 11-16,4-9-3 0,-2-2-6 0,1-11 3 0,-2-6-3 16,-1-16-2-16,-2 0-4 0,-1-5-2 0,-5-1-8 15,-2-3 0-15,2-2-4 0,-10-23-5 0,4 21-2 16,-2-20-4-16,0 24 0 0,1 2-1 0,-5 7-4 15,2 13-4-15,0 4 2 0,2 12-4 0,-1 2-1 16,3 5-16-16,0 7-31 0,-2 1-21 0,0 6-26 16,-3 5-18-16,1 7-18 0,0 11-29 0,1 3-23 15,2 6-42-15,3 2-476 0,1 1 230 0,7 10 152 16</inkml:trace>
  <inkml:trace contextRef="#ctx0" brushRef="#br0" timeOffset="-76289.33">8769 14179 147 0,'0'0'165'0,"0"0"-19"0,7 9-9 0,-6-2-14 0,0 4-8 16,3 4-9-16,0 2-5 0,0 2-1 15,-1 1-5-15,3 5-16 0,1 1-5 0,1 0-1 16,2 3-9-16,-3-4-8 0,3 4-2 0,0 0-6 15,-4 0-8-15,3-2 2 0,-1 1-4 0,1-10-3 0,-4-3-5 16,0-3-1-16,-1-3-5 0,-1-1 5 16,-2-4 17-16,3 0 8 0,-4-4 9 0,0 0-5 15,0 0-7-15,-4-28-6 0,0 9-1 0,-2-8-6 16,-2-5-3-16,-6-11-5 0,-2-5-4 0,1-1-3 0,1-2-3 16,-4-3 3-16,4-1-4 0,0 0-4 15,-1 1 1-15,1 6 5 0,1 2 10 0,3 13 0 16,6 3 2-16,-2 0-2 0,3 5 0 0,-1 5-3 15,3 2-6-15,0 3-4 0,1 3 2 0,0 0-5 0,2 3-3 16,2-2 1-16,4 1-3 0,2 3-3 0,3-3 1 16,3 3-7-16,1-1-12 0,5 4-10 0,-4 1-35 15,3 3-19-15,1 3-29 0,5 6-33 16,-3 3-26-16,-2 6-50 0,-3 4-491 0,-4 7 236 0,-1-1 156 16</inkml:trace>
  <inkml:trace contextRef="#ctx0" brushRef="#br0" timeOffset="-76121.74">8817 14192 80 0,'0'-7'171'0,"2"2"-8"0,3-5-23 0,2 1-18 16,4-6-13-16,4 1-22 0,6-7-11 0,5 0-45 15,-4 2-17-15,5-2-52 0,4 1-52 0,-3 3-199 16,0 1 97-16,1 1 64 0</inkml:trace>
  <inkml:trace contextRef="#ctx0" brushRef="#br0" timeOffset="-75470.86">9698 14163 205 0,'0'0'201'16,"0"0"-23"-16,0 0-11 0,0 0-18 0,0 0-10 15,0 0-2-15,7-12-5 0,4 7-11 0,-2-1-7 16,9-2-8-16,0-4-15 0,8 0-4 0,-2-3-11 16,6 1-6-16,-1-3-5 0,1 2-3 0,-3-2-7 15,1 3-2-15,-1 2-9 0,0-1-2 0,-8 6-5 16,-1-2 1-16,0 3-6 0,-7 0-3 0,-1 1-7 15,2-1 4-15,-2 0-4 0,-1 1-2 0,-4 3 1 16,1-1-3-16,-2 1-1 0,2 1-2 0,-6 1-1 16,6-4 1-16,-6 4-6 0,5 0 0 0,-5 0-3 15,4-2 2-15,-4 2-4 0,0 0-2 0,6-1-7 16,-6 1-5-16,0 0-6 0,0 0-1 0,0 0 0 16,4-3-5-16,-4 3 1 0,0 0-1 0,0 0 3 15,0 0-4-15,0 0 14 0,5-1-5 0,-5 1 6 16,0 0 1-16,0 0-2 0,0 0 1 0,0 0 0 15,0 0 4-15,0 0-2 0,0 0 2 0,0 0-1 16,0 0-1-16,0 0 7 0,0 0 6 0,0 0-3 0,0 0 10 16,0 0 4-16,0 0-2 0,0 0 6 0,0 0 1 15,0 0 0-15,0 0 0 0,0 0 1 0,0 0-1 16,0 0-3-16,0 0-2 0,0 0-1 0,0 0-2 16,0 0-4-16,0 0-2 0,0 0-4 0,0 0-8 15,0 0-19-15,0 0-11 0,0 0-16 0,0 0-20 16,0 7-16-16,0-2-23 0,0-1-27 0,0 1-34 15,-1 3-505-15,-3-2 226 0,-5 0 148 16</inkml:trace>
  <inkml:trace contextRef="#ctx0" brushRef="#br0" timeOffset="-74969.44">9629 13711 2074 0,'-7'-10'16'15,"-2"4"13"-15,1 0 14 0,2 0-13 0,0 2-16 16,3 0-13-16,0 2-2 0,3 2-4 0,0 0 3 15,0 0-2-15,0 0 15 0,10 10-4 0,2-2 4 16,3 5 6-16,8 1 11 0,3 6 3 0,3 3 3 16,9 7 3-16,6 2 5 0,-2 0-3 15,0 1 1-15,-1 0 2 0,5 1-7 0,0-2 3 0,0-1-6 16,1 2 3-16,-6 0-4 0,0-6-4 0,4 3-3 16,-12-9-1-16,9 5-1 0,-10-7-5 0,2 3 2 15,-1-4 0-15,-4-2-3 0,1 1-2 0,-5-1-1 16,-1-1-25-16,-6-3-18 0,-4-2-29 0,-1-3-30 15,-3-2-28-15,-1 0-28 0,-4-1-26 0,-1-3-40 16,-4-1-478-16,0 0 229 0,-1-17 154 0</inkml:trace>
  <inkml:trace contextRef="#ctx0" brushRef="#br0" timeOffset="-74722.73">10312 13517 171 0,'-7'-2'191'0,"2"3"-24"0,-3 5-12 0,-3 5 0 16,-4 3 4-16,-2 10-5 0,-2 2-2 0,-8 15 5 16,0 0-8-16,-1 5-8 0,-3 5 1 0,8 2-5 15,-1 2-13-15,-12 21-7 0,12-22-9 0,1 0-7 16,-8 24-11-16,11-29-6 0,2 0-11 0,-4-3-8 16,2-2-4-16,3 1-7 0,3-11-4 0,0-2-3 15,0-1-2-15,5 0-7 0,1 0-6 0,2-1-4 16,1-6-18-16,5-4-30 0,0-2-41 0,4-3-37 15,2-1-29-15,2-4-42 0,3-3-54 0,3-7-598 0,8-1 275 16,6-10 182-16</inkml:trace>
  <inkml:trace contextRef="#ctx0" brushRef="#br0" timeOffset="-74287.06">10968 13341 147 0,'-11'5'164'15,"-6"7"-3"-15,-1 8 4 0,-1 3 4 0,1 4-3 16,2 4-9-16,-6 10-4 0,4 4-9 0,3-2-2 16,2 7-10-16,5-1-6 0,3 4-3 0,5 3-15 15,5-3-6-15,0-1-6 0,7 2-9 16,3-8-10-16,3 3-3 0,4-5-8 0,-2-13-4 0,11 7-6 15,-5-12-14-15,2 1-3 0,2-5-3 0,15 3-2 16,-13-8-5-16,4-2 0 0,2-6-4 0,2 0-5 16,-1-4-20-16,0-2-35 0,-1-4-40 0,0-1-36 15,-1-3-54-15,-1-1-64 0,-9-6-543 0,0-1 256 16,-7-7 172-16</inkml:trace>
  <inkml:trace contextRef="#ctx0" brushRef="#br0" timeOffset="-73922.66">11478 13518 138 0,'3'-5'204'0,"-2"4"-21"0,-1 1-19 15,0 0-10-15,14 13-14 0,-9-4-8 0,6 4-7 16,-1 4-2-16,0 6-5 0,0 2 0 0,2 1-6 16,-3 3-5-16,1 1-2 0,-1 6-10 0,0-2-6 15,0 14-12-15,-2-13-5 0,3 12-7 0,-2-15-6 16,-4 2-7-16,1-1-4 0,-1-4-6 0,2 1-5 15,-1-4 1-15,-2-6-9 0,-2-3 3 0,3-7-4 16,-4-1 0-16,1-1 0 0,-1-4 0 0,0-4-5 16,0 0-2-16,0 0 2 0,-20-24-9 0,3 4 1 0,1-12 0 15,-5-11-4-15,-6-3-3 0,2-4 3 0,2-4-3 16,-1-3 3-16,2 1-3 0,-8-22-1 16,11 25 12-16,5 0 3 0,3 4 3 0,7-1 7 15,1 5-4-15,5 11 9 0,3 4-9 0,6-1-1 0,-1 4-4 16,5 4 0-16,5 0-7 0,3 3 0 0,0 3-1 15,3 3 9-15,2 2-13 0,2 4-1 0,2 1-4 16,3 3 6-16,-1-1-7 0,2 5-7 0,-4 3-27 16,0 3-21-16,-1 1-34 0,-5 5-21 15,-1 5-24-15,-6 3-31 0,0 6-29 0,-6 1-26 0,-4 3-572 16,-7-1 261-16,-4 2 176 0</inkml:trace>
  <inkml:trace contextRef="#ctx0" brushRef="#br0" timeOffset="-73784.54">11739 13589 202 0,'-9'5'223'0,"4"-4"-21"0,0 1-22 15,1 1-22-15,4-3-14 0,0 0-17 0,0 0-8 16,0 0-14-16,23-6-10 0,-5-3-5 0,9-4-9 16,2 0-8-16,2-1-23 0,2-3-28 0,-1-1-37 15,1 1-55-15,-6 0-46 0,0 2-442 0,-6-2 186 16,-9 3 124-16</inkml:trace>
  <inkml:trace contextRef="#ctx0" brushRef="#br0" timeOffset="-73119.08">6492 12380 30 0,'-27'27'95'0,"-3"15"-14"0,0 3 2 16,2 8 3-16,3 3-3 0,-6 25-1 0,4 0 4 15,8 1-1-15,2 4-3 0,7 10 3 0,2 5-3 16,2 8 0-16,6 2-9 0,5-2-8 0,0 3 6 0,4 4-15 15,4 2 0-15,6-2 2 0,4 0-10 0,1-3-1 16,3-10-6-16,8-2-4 0,-1-9-5 0,2 0 0 16,8-4-7-16,4-7 1 0,6-2-1 15,3-6-5-15,7-2-1 16,1-7-3-16,4-4 2 0,7-5-4 0,3-3 2 0,1-1-13 0,2-6-27 16,5-4-28-16,9 2-34 0,2-6-20 0,2-3-43 15,-2-5-326-15,5-8 159 0,1-7 104 0</inkml:trace>
  <inkml:trace contextRef="#ctx0" brushRef="#br0" timeOffset="-72467.79">12191 10867 11 0,'5'-5'249'0,"0"4"-25"16,6 0-21-16,4 2-24 0,3 6-15 0,10 4-17 16,0 7-14-16,4 2-12 0,10 10-13 0,2 4-13 15,-3 4-9-15,3 3-9 0,23 18-1 0,-21-16-7 16,19 20-1-16,-4-2-12 0,-16-15-8 0,15 23-2 15,2-2-1-15,-5 7-6 0,-2-1-2 0,-4 1-3 16,0 5 8-16,0-7 8 0,-5 6 1 0,-1-8-2 16,-1 5 1-16,3-2-1 0,-9 0-3 0,0 1-2 0,4 1-1 15,-16-19-5-15,7 23-3 0,-6 4-4 16,-11-25-1-16,1 28 3 0,-9-29 0 0,-3 30 1 16,-7-5 1-16,-1 1-2 0,-10 1 0 0,1 1 2 15,-14 0-2-15,1 2-2 0,-14-2 0 0,-2-6-1 0,-2-4 1 16,-5 5-4-16,3-5 2 0,13-23-5 0,-16 16-2 15,16-23-14-15,4-1-6 0,5-3-29 16,6-12-40-16,1-1-49 0,4 1-68 0,1-6-102 0,2-5-613 16,0-5 299-16,-5-5 200 0</inkml:trace>
  <inkml:trace contextRef="#ctx0" brushRef="#br0" timeOffset="-59600.76">8179 10447 90 0,'0'-7'161'0,"-4"2"-16"0,-1 3-19 0,1 1-9 15,4 1-12-15,-23 6-16 0,5 2-10 0,-6 2-8 16,-5 2-9-16,-1 1-10 0,-2 0 2 0,-1 3-10 15,-2-4-3-15,0-1-5 0,0 0-4 0,1 1-2 16,2-5-2-16,0 1-3 0,1-2-5 0,2-4-2 16,7-2 1-16,0 0 7 0,2-5-5 0,1-1 2 15,1-1-2-15,0-4 1 0,4 0-6 0,0-4-1 16,2-2 1-16,3-5-4 0,3 4-3 0,2-7-1 16,4-3-3-16,4 3 8 0,1-2 0 0,1 1-8 15,2 1 2-15,1 8-2 0,5-6-1 0,-1 8 3 16,2 2 0-16,1-1 0 0,7 0-4 0,-6 5 0 15,3 1 2-15,1 5-3 0,6 2 2 0,3 4-2 16,-1 5-1-16,2 3 1 0,-2 6-4 0,-1 6 7 16,0 3 0-16,4 11-4 0,-4 5 2 15,-5 7 3-15,-1-3-1 0,-5 3 2 0,-6-3 2 16,1 7-5-16,-2-2 4 0,-5 0-5 0,1-6-1 0,-3-12 2 0,0-3 1 16,-2 0 1-16,0-3-4 0,-1-1 3 0,-1-9-2 15,0 0-1-15,-2-5 5 0,2 0-4 0,-2-3 7 16,1-4 18-16,-1 0 19 0,3-3 11 0,0-2-7 15,0 0-4-15,-9-13-5 0,7-3-6 0,-2-10-5 16,0-5 6-16,4-4-15 0,-1-15 0 0,3 2-5 16,2 2-3-16,2 11-1 0,-1-1 0 0,3 3-5 15,0 1 2-15,2 3-3 0,0 2-2 0,-3 11-5 16,2 1 2-16,-1 3 10 0,0 4-12 0,2 1-5 16,3 2 2-16,-4 3 2 0,4 2-1 0,1 1 0 15,1 5 2-15,3 1-1 0,0 3 1 0,-1 5 0 16,6 2 0-16,-4 4-2 0,-3-1 4 0,1 4-3 15,-4-2 4-15,-2 2-4 0,2-2 1 0,-4-5 1 16,0-1 3-16,-3-3-9 0,-1-3-2 0,2-1-3 16,-2-4 6-16,-4-1 0 0,3 1 3 0,0-2-2 15,-4-3 1-15,0 0 2 0,10-15 0 0,-6 4 0 0,4-5 1 16,-6-5-1-16,7-3-2 0,-1-5 0 16,-3-2 2-16,0-2 0 0,3-1 0 0,1 4-2 15,-2 1-2-15,2 4 1 0,-3 6 3 0,0 4-3 16,-2 4 0-16,-1 3-2 0,1 1 4 0,-1 1-6 0,2 2 5 15,0 4 1-15,3 0-4 0,-8 0 1 0,16 4 2 16,-4 2 1-16,-2 3-2 0,3 4 1 16,2-2 2-16,-2 3-1 0,1 2-1 0,4 6 2 15,-5-6 1-15,-3 0 3 0,3-2-5 0,-2-1-1 0,-2-2-3 16,-1-4-3-16,1 0-2 0,-2 0 6 0,0-4-3 16,1 0 5-16,-2-2 2 0,0-3-5 15,1-2 4-15,0-5 1 0,3 0 0 0,-2-7-3 16,5-8-1-16,-3 2 2 0,-1-4 2 0,0-1-5 0,1 0 8 15,-2 3-3-15,-3 4 11 0,-1 4-2 0,1 3 2 16,-1 4-2-16,-2 3-5 0,1-1-3 0,1 3 1 16,-3 1-3-16,4 0 0 0,-5 3 0 0,0 0 2 15,17 6-1-15,-11 2 2 0,6 0-2 0,-1 5-1 16,2-1 1-16,-1 5 4 0,7 0-3 0,-4 2 2 16,-1-3-3-16,0-1 2 0,1-2 1 0,-2-3-1 15,2-1 0-15,-3-2 2 0,1-4 0 0,-3 1 1 16,4-3-3-16,-1-1 3 0,-3-2 2 0,4-4-2 15,-4-1-1-15,1-3 2 0,1-4 0 0,-1-3-1 16,-5 0 0-16,1-1-3 0,-1-1 2 16,-1-6-1-16,-5 5 0 0,0 1-1 0,0-8 4 0,-3 2-6 15,2 5 2-15,0 3-1 0,-1-1 0 0,2 3 0 16,-2-2 0-16,-2 8-1 0,4-1 1 0,-1 0 2 16,0 1-3-16,1 2 0 0,0-3-3 0,1 7 0 15,0-4-1-15,1 2-1 0,1 3 4 0,0-1 0 16,-1-2-1-16,2 2 2 0,0-1-2 0,1 2-1 15,2-4 5-15,1 0 0 0,1 1-3 0,0-5-1 16,4 4 1-16,-4-2-1 0,0 1 6 0,-4 1 0 0,5-3-4 16,-2-1-1-16,1 0 4 0,1-4-3 0,-1-1 7 15,-1 0-5-15,0-2-2 0,0-1 1 16,-1 1 1-16,1 0 0 0,-3-2-1 0,1 2 1 16,-2 2-2-16,-2 5 9 0,1-1 3 0,-1 6-3 0,0-3-1 15,-1 3-3-15,-1 1-3 0,1 0-3 0,-1 4 1 16,5-1-1-16,-5 1-1 0,9 6 3 0,-4-1-1 15,3 1 0-15,1 3 0 0,4 4 0 0,0-2 1 16,3 4 2-16,2 0-3 0,4 5 3 0,-2-2-1 16,-3 3 0-16,6 1 0 0,-4-2 0 0,0-2 0 15,0 3-1-15,2-2 3 0,-2-1-5 0,0-2-3 16,-2-2-3-16,-2-1-2 0,-2-2 5 0,0-5-4 16,-2 3 0-16,0-4 4 0,0-2-2 0,-1-1 2 15,-2 3 2-15,-1-3-1 0,-1-1 2 0,0-1 1 16,-1 2 3-16,-5-2-2 0,8-5 1 0,-2 3 2 15,-2-6-5-15,-2 3 1 0,2-7 0 0,0-5 1 16,1 3-2-16,-2-12 1 0,3-1 1 0,-5 2 1 16,2-1-2-16,-3-3 4 0,1 0-3 0,-2-1 2 15,0-1-2-15,-1-2 1 0,1-1-4 0,-1-3 2 16,-1 2 0-16,-2-12-1 0,3 0 4 0,-1 16 5 0,0 0-2 16,1 0 1-16,-2 6 11 0,1 6 14 15,-1 2 13-15,2 5 5 0,0 2-7 0,0 5-5 16,1-2-9-16,0 5-5 0,1 2-1 0,0 0-6 15,0 0 1-15,1 18-2 0,2-1-2 0,3 8-4 16,-4 4 4-16,3 3-5 0,2 5 1 0,-2 11-2 16,5-2 2-16,-3-1-3 0,4 1 1 0,-2-14 2 15,1 4-2-15,1-2 1 0,5-2-2 0,-3-2-1 16,2-6-4-16,3-2 2 0,5-4-5 0,1-4 0 0,-4-6-2 16,0-1 4-16,2-5-2 0,-2-4 0 0,8-6-1 15,-1-1 1-15,-4-4 1 0,0-3-4 16,-2-7 1-16,-1 1-3 0,-2-6-4 0,-3-3 2 15,2-1-2-15,-2-12-2 0,-1 9 6 0,-1-11-6 0,-4 12 5 16,0-1-3-16,-4 1 7 0,-1 6 8 0,-3 8-1 16,-5 4 8-16,3 6-1 0,-3 1-3 15,-1 4-3-15,-4 4 1 0,0 2-3 0,-7 6-1 16,-1 5 0-16,-5 8 3 0,-1 3-6 0,3 4 3 0,-2 2-3 16,3 2 1-16,1-2-2 0,7 0-4 0,3-3-9 15,3 2-5-15,2-11-11 0,7 1 2 0,0-7-1 16,1 1 1-16,5-3-1 0,-1-3 5 15,9 0 4-15,-5-3 2 0,7-3 3 0,-2-5 1 0,4-2 4 16,5-5-1-16,-2 0 2 0,2-2 1 0,-4-1 1 16,0-2-1-16,-4 5 4 0,-3 0 4 0,-2 2 2 15,0-1 1-15,-3 5-1 0,-3-2 1 0,0 4-1 16,2 1-2-16,-4-1-2 0,2 3 4 0,-2 1-3 16,-6 0 0-16,13 4 0 0,-5 0 0 0,-1 4 4 15,2 1 0-15,0 1-1 0,-5 2 0 0,1 0 0 16,3 5 2-16,-6 0 0 0,2 0-3 0,0-7 0 15,1 2 3-15,-5 0 0 0,4-1-1 0,-4-5 0 16,1-1 2-16,-1 0 4 0,3-1 4 0,-2-3-2 16,-1-1 2-16,0 0-6 0,0 0 0 0,4-15-2 15,-4 2 0-15,5-4 3 0,-2-3-7 0,2-8 4 0,1-4-1 16,2 1-3-16,1-2 0 0,1 5 6 0,0-1-1 16,2 3 6-16,-2 7-2 0,-1 4 0 15,2 0-1-15,-1 6-5 0,-2 2 0 0,3 2 0 16,1 2-5-16,-3 1 4 0,1 5 1 0,3 2-2 0,-3 1-2 15,3 6 8-15,1 1-4 0,-2 3-1 0,-1 6 2 16,-2 4 2-16,0 1-4 0,-2 1 3 16,-2 0-1-16,-5-1-2 0,1-1 4 0,-1-9-3 15,-3 1 0-15,5-1 1 0,-4-6 0 0,2-1 0 0,0-3 2 16,-1-1 4-16,1-2-1 0,0-4-3 0,-2 3 3 16,2-3-1-16,0 0-3 0,-3-15 1 15,3 3-3-15,3-5 1 0,-3-8-3 0,-3-2 1 16,8-4 1-16,-2-2-2 0,0-1 2 0,3 0-4 0,0 0-1 15,3 6-1-15,1 0 3 0,-6 10 0 0,0 2 0 16,1 4-5-16,1 0 1 0,1 5 0 0,-1-2-3 16,0 5 12-16,2 3-13 0,0 1 0 0,1 2 0 15,1 4 10-15,1 4-7 0,2 3 2 0,0 3-1 16,2 6 2-16,2 0-1 0,-3 4 0 0,-1 2 4 16,1-4 0-16,-3 2-1 0,-2-9-1 0,3 0-1 15,-1-5 1-15,3 3 2 0,-3-9-2 0,0 1 1 16,3-3 1-16,-2-2 0 0,2-2 0 0,1-2-1 15,3-3 3-15,-4-5-1 0,4-2-1 0,-4-2-1 16,6-6 2-16,-3-4 1 0,-3 2-2 0,0-7-2 16,-1-2 1-16,-3-3 0 0,0 0-1 0,-1-2-2 15,0 2 2-15,-5 2 3 0,1-1-5 0,-2 2 6 16,-3 8 3-16,-3 4 3 0,1 6 1 0,-1 4-2 16,-1 0-3-16,-1 6 0 0,-3 3-3 0,8 0-2 15,-23 12 1-15,7 3-2 0,-5 7-1 0,2 4 0 16,0 3 4-16,1 0-1 0,3 4-3 0,2 2 1 15,4-2-8-15,3-5-7 0,2-1-4 0,4-8-7 16,1-2 5-16,4-4-2 0,-1-1 4 0,4-4 2 16,1 0 4-16,2-4 0 0,-2-4 5 0,4-3 0 15,7-6-2-15,-1 1 3 0,5-9-1 0,0-4 9 0,-1-1-2 16,1-3-1-16,0-3-1 0,-3-1 2 16,3 3 8-16,-5-3-4 0,2 7 10 0,-5 1 10 15,-4 8-7-15,-3 3-4 0,-2 3 0 0,2 3-3 16,0 1-2-16,0 3-1 0,0 0 2 0,2 5-4 15,1 2 2-15,-2 3 1 0,2 4 1 0,-1 1 1 0,1 9-7 16,-2 3 4-16,-1 1 0 0,-1 2 0 16,-3 2 0-16,-1-2 1 0,-3-1-4 0,3-2-5 15,-3-8-10-15,-1-2-5 0,4-3 5 0,0-5 2 0,0 0 0 16,-3-4 2-16,3-1 4 0,2-3 1 0,2-3-2 16,-8 2 3-16,16-11 1 0,-4-1-4 0,-3-5 6 15,2-9-1-15,3-3 2 0,-5-3 0 16,2-2 0-16,1-12 0 0,1 1 2 0,-6 13 2 0,0-2 1 15,2 2 7-15,-4 5 6 0,0 2 16 0,-1 10 3 16,-1 3-1-16,-2 5-8 0,3 2-8 0,-3 2-2 16,3 2-2-16,-4 1-5 0,8 5-1 15,-3 2-1-15,0 3-1 0,4 8 1 0,1 8-2 0,-1-1 3 16,0 6-4-16,0 1 0 0,0 3 3 0,0 12-1 16,0-11-2-16,-3-4-1 0,2 1 1 0,2-3-4 15,-1-6-12-15,-1-5-1 0,1-6 3 0,-1-2-1 16,0-4 3-16,2-2-2 0,3-2 5 0,-3-5 2 15,3-1-2-15,4-7 4 0,-1-2 6 0,1-8 1 16,2-6-2-16,-3-3 0 0,1-2 0 0,1-13 0 16,1-5 4-16,-3 0-4 0,-5-2 0 0,2-1 3 15,1-1-5-15,-1 3 4 0,-2 17 4 0,-2 2 0 16,0 2 10-16,-1 5-2 0,-2 7 4 0,-2 8-3 16,0-1-8-16,-1 2 0 0,-2 1-4 0,0 3-1 15,3 2-2-15,-4 2-2 0,0 0 4 0,9 11-5 16,-4-3 1-16,1 8 0 0,1 9-5 0,2 0-16 15,1 3-22-15,0 3-32 0,0 3-34 0,4 10-43 16,-2-10-50-16,-2 1-685 0,-5-3 294 0,0 0 196 16</inkml:trace>
  <inkml:trace contextRef="#ctx0" brushRef="#br0" timeOffset="-59441.34">12315 9479 2351 0,'-19'-7'114'0,"-3"1"-38"0,7-3 42 16,2 6-35-16,4 1-32 0,2-3-12 0,1 3-8 0,3-3-8 15,1 0-8-15,4-2 2 0,4-5-5 16,7-2 0-16,7-3 1 0,3-4-5 0,0 1-6 16,7 2-26-16,-2 2-27 0,-4 0-36 0,2 4-36 15,-10 4-51-15,2 2-53 0,-8 3-534 0,-3 2 255 0,-7 1 168 16</inkml:trace>
  <inkml:trace contextRef="#ctx0" brushRef="#br0" timeOffset="-59104.42">9572 10082 19 0,'-18'2'178'0,"5"0"-19"0,4-4-26 15,4-1 0-15,6-2-13 0,7-5-16 0,16-11-17 16,17-10-10-16,10-3-21 0,27-14-14 0,1 1-29 15,6 1-25-15,4 6-37 0,-2 2-57 0,-5 5-212 16,-26 14 106-16,0-3 70 0</inkml:trace>
  <inkml:trace contextRef="#ctx0" brushRef="#br0" timeOffset="-56430.91">7545 9118 19 0,'5'-3'154'0,"-1"2"-4"0,1 1-32 16,-5 0 5-16,0 0-16 0,4 6-7 0,-4-1-10 16,-4 7-2-16,-1 4-10 0,-4 0-4 0,-5 6 7 15,-5 0 8-15,-2 1-8 0,-3 1 1 0,-3 1-5 16,2-3-6-16,-3-2-4 0,1 1-9 0,0-4-2 0,-3-2-9 16,5-3 6-16,7-5 1 0,1-3 8 15,2-2-3-15,2-2-3 0,1-3-1 0,1-5-6 16,4 1-6-16,-2-7-5 0,4-3-3 0,2-3-4 15,6-9-3-15,3-2-6 0,3-1-1 0,5 3-2 0,3 2-1 16,-1-1-4-16,3 3 0 0,1 4-1 0,0-1-2 16,3 3-2-16,0 6 0 0,5 2-2 15,1 1 0-15,5 7 1 0,-2 1 3 0,5 4-4 0,-3 4 1 16,2 3 5-16,-1 3-2 0,-1 3-2 0,-3 4 0 16,-2 3-2-16,8 12 4 0,-9 5 0 15,-1 0-1-15,-6 3-2 0,-2 2 1 0,-5-1 1 0,-4-9 2 16,-1 0-4-16,-1 2-2 0,-2-6 4 0,2-1-3 15,-4-3 1-15,-2-6-2 0,2-4-1 0,-3-3 2 16,2-4-1-16,-2 0 2 0,0-3 3 0,2-4 2 16,-3 3-1-16,0-5-2 0,0 0 1 0,0 0-3 15,1-22 0-15,-1 2-5 0,2-7 2 0,-1-3 0 16,4-2-1-16,0-2-2 0,1-4-1 0,2 4 0 16,2 2 0-16,0 3-2 0,2 1 2 0,-1 3-1 15,-2 7 2-15,3 2-4 0,-1 0 2 0,1 3-2 16,3 2 0-16,1 1 0 0,-1 2 1 0,0 1-1 15,-1 4-3-15,-2 1 4 0,1 0-2 0,-2 4 1 16,-1 0 0-16,1 3 0 0,-1 0-3 0,0 3 2 16,3 4-1-16,-7 0-2 0,-1-2-9 0,-1 0-17 0,1-1-6 15,-1 1-6-15,1-3-12 0,-1-3 5 0,0 2 3 16,-3-4 6-16,3 0 3 0,0 1 7 16,-4-3 3-16,10-8-1 0,-5 0 6 0,0-1 1 15,4-4 0-15,-1-4 4 0,1-1 4 0,-2-1-2 0,1 4 3 16,2-4-1-16,2 4 5 0,-6 6 2 15,2-4 1-15,1 5-1 0,-3 0 2 0,-1 3 2 16,2-2-2-16,-1 3 2 0,4 0 0 0,-1 2-2 16,4 0 1-16,1 2 2 0,-5 2-2 0,5-1 3 0,-1 3-4 15,-3-2 6-15,4 4-3 0,-2-2-1 0,-1 1 2 16,-1-1 0-16,1 1 2 0,-1-1-3 0,-3-3 6 16,1 2-2-16,-3-2 4 0,0 0 0 0,-5-1 11 15,12-1 2-15,-8-3-4 0,0-1-1 0,-1-5 8 16,0-2 2-16,1-5-4 0,-3-2 1 0,3-8-6 15,-6 0 9-15,-2-4-2 0,0-1-6 0,-1-3 2 16,-3-11 1-16,0 11 17 0,1 1 5 0,-1 1 3 16,1 2 15-16,1 2 18 0,-1 5-2 0,0 7 2 15,5 7 2-15,-1 0-11 0,0 5-12 0,1-2-6 16,-1 2-8-16,2 4-6 0,1 1-3 0,0 0-1 16,4 18-4-16,-3-1-1 0,3 9-4 0,1 4-4 15,-1 3 2-15,7 14-5 0,-3-1 1 0,2-2 1 16,3 1 0-16,1 0-6 0,-1-10 3 0,6 8 0 15,-4-11-4-15,2-4-1 0,1-3-3 0,0-3 0 0,1-3-3 16,0-5-6-16,-4-5 2 0,3 0-2 16,2-4 1-16,-3-2-1 0,2-3-2 0,0-3-1 15,2-7-1-15,2-6-1 0,-1-4-4 0,-3-4 0 16,3-2 0-16,-3-3-1 16,-2-1 4-16,-7-2-1 0,4-2 2 0,-4-2 2 0,-3 6-1 0,0 5 14 15,-4 6 3-15,-1 4 2 0,-1 3 6 0,-1 2 3 0,0 3-3 16,0 0-3-16,0 2-2 0,0 1-7 15,0 4 1-15,0 0-2 0,0 0-2 0,0 0 0 0,8 17 2 16,-7-5 0-16,3 4-3 0,0 3 1 0,4 5-3 16,2 0 6-16,-5 0-3 0,4 0 2 0,1-6-1 15,-2-1 0-15,-2-3 0 0,7 0-1 0,-4-5-2 16,0-3 3-16,1-1 1 0,-1 1 2 0,3-5-3 16,-1-1 4-16,1-5-2 0,3-4-1 0,-1-3 5 15,0-3-8-15,3-10 1 0,-2-3 2 0,-5-4-7 16,1-1 5-16,1-15-1 0,-3-2-2 0,-5-2 2 15,-4 1-3-15,0-5 2 0,-4 4 0 0,-1-2 1 16,-5 8-1-16,2 0 1 0,3 15 18 0,1 6 18 16,-1 0-8-16,0 8 7 0,0 6 12 0,2 1-14 15,2 3-1-15,-1 0-12 0,-1 4-1 0,3 1-6 16,0 2-2-16,0 0 0 0,0 0-4 0,5 19-1 16,0 7-1-16,-1 6 2 0,4 3 3 0,1 17-5 15,-2-1 2-15,2 3 5 0,4 0-9 0,0 2 5 16,1-8-4-16,3-3 0 0,-3-11-2 0,1-1 0 15,4-3 1-15,1-3 4 0,-2-4 0 0,5 1-4 16,-1-9 0-16,-4-1 2 0,5-4 0 0,-3-2-1 16,1-4-2-16,-2-1 3 0,0-3 1 0,0-3-6 15,-1-5 3-15,1-4-5 0,2-5 3 0,-1-4-6 16,-2-6-6-16,0-4 4 0,1-12-4 0,-1-3 1 16,-5 2 1-16,-5 10 0 0,1 0 1 0,-8 2 0 15,2 5 1-15,-3 7 13 0,0 5 9 0,-3 3 1 0,6 2-2 16,-6 4-10-16,3 0 5 0,-1 1-8 0,1 5-6 15,-3-2 1-15,3 2 2 0,0 0 2 0,-1 14-3 16,-1-1-2-16,0 6 2 0,1 8 7 0,1-1-5 16,1 5 1-16,0-3 0 0,0 0-3 0,5-1 2 15,-2-1-1-15,-2-6-8 0,3-3 1 0,3-3-5 16,-4-2-4-16,1-4-3 0,1 1-3 0,0-6 4 16,1 1 6-16,-2-3-1 0,1 1 4 0,-6-2-1 15,16-8-1-15,-9 1 4 0,0-5-3 0,2-3-1 16,0-3-5-16,-2-7 1 0,-2 6 2 0,3-8 2 15,-3 9 0-15,-4-2 0 0,-1 3 1 0,0 6 2 16,-1-1-1-16,1 2 5 0,-4 3-5 16,8 0-2-16,-8 3-2 0,4 1 1 0,0 3 2 15,0 0 3-15,0 0-4 0,0 0 5 0,0 20-3 0,0-10 2 16,4 6 6-16,-3 1-4 0,2 0-1 0,2 1-1 16,-1 0-6-16,1 0-5 0,0-2-11 0,4-2 0 15,-4-6 1-15,4 2 3 0,-2-3 0 0,4-2 5 16,-3-3 2-16,2-2 2 0,3-4 5 0,-3 0-1 15,8-4 2-15,-4-2 3 0,0-3-4 0,0-1 5 16,1 0 2-16,-2 0 0 0,0-1 15 0,0 0 0 0,-3 0 2 16,-1 3 5-16,-2 2 2 0,1-1 0 15,-3 1 1-15,3 3-2 0,-3-3-3 0,0 3-2 16,-1 1-3-16,1 0 1 0,-1-1-1 0,1-1-3 16,-1 3 1-16,2 0-4 0,-3 1-1 0,2-1-1 15,-1 0 2-15,1 1-1 0,0 2 0 0,-1-2-2 16,3 0-1-16,-1 2 0 0,0-2 2 0,3 0 1 15,-1 0 0-15,1-3 0 0,0 0 5 0,1-2-4 0,0 0-1 16,2-3-1-16,0-1 5 0,-3 1-2 0,4-2 1 16,-3-1 2-16,-1-4-2 0,0-2 5 0,1-2-3 15,-2-2 0-15,1 1 6 0,-4-2 0 16,0 0-4-16,-5 1 0 0,3 6 4 0,-6 2 9 0,3 3 16 16,0 3-5-16,-1 2-2 0,-3 2-10 0,4 0-1 15,-1 5-6-15,-3 1-3 0,4 1 2 0,0 0 1 16,-5 17-12-16,1-3 2 0,0 6-2 0,3 7 5 15,-2 2-4-15,2 2 1 0,2 2 3 0,3 2 2 16,0 0-5-16,1-2-1 0,4 1-11 0,4-1-22 16,-2-4-31-16,2 1-34 0,2-2-36 0,5-1-31 15,-4 2-35-15,3-9-44 0,-2 3-63 0,-3-8-663 16,-4-2 323-16,-1-4 214 0</inkml:trace>
  <inkml:trace contextRef="#ctx0" brushRef="#br0" timeOffset="-55101.64">5270 15037 62 0,'-12'0'163'0,"4"0"-6"0,-2 0 0 0,1 0-2 16,9 0-8-16,-9 0-12 0,5-1-15 0,4 1-11 0,0 0-13 15,-10-2-12-15,10 2-5 0,0 0-7 16,0 0-11-16,0 0 3 0,0 0-5 0,14-7-3 15,-5 3 3-15,10-4-8 0,7-4 5 0,3-5-2 16,4-1-1-16,12-10-7 0,4-4 0 0,-3-1-4 16,1-1-4-16,0 1-1 0,-2 0-3 0,-2 5-6 0,-10 6 2 15,7-10-4-15,-12 21-1 0,-5-3-5 16,-5 5-2-16,-4 0-2 0,-1 9-3 0,-4-3 7 16,0 6-10-16,-9-3-1 0,9 4 1 0,-8 1 1 15,-1 5-3-15,-6 6 1 0,-7 4-3 0,-4 6 1 16,-6 1-3-16,0 2 1 0,-10 6 0 0,2 1-1 0,-3-2 7 15,7-7-8-15,-1-4 5 0,0 1-3 16,-3-2 0-16,2-2 2 0,1-1 0 0,2 1 0 16,2-5 0-16,5-3 2 0,2-3 6 0,2-1 8 15,3-2 8-15,2-3-3 0,2 0 1 0,2-1-2 16,2 0-4-16,4-2-2 0,0 0-1 0,0 0-3 16,-4-7-1-16,5 2-3 0,3-2 3 0,4 1-3 15,-4 0-8-15,1 1-8 0,-1 3-22 0,2-1-20 16,-2 2-26-16,1-2-22 0,-5 3-33 0,12-1-24 15,-6-1-29-15,-6 2-35 0,9-2-466 0,-4 2 228 16,-1-3 150-16</inkml:trace>
  <inkml:trace contextRef="#ctx0" brushRef="#br0" timeOffset="-53754.9">12532 7486 1207 0,'12'-4'192'0,"-2"0"-110"16,-5-1-38-16,-1 2-6 0,0-1-11 0,-3 1-11 0,3 1-8 16,-4 2-2-16,4-5-2 0,-4 5 0 0,5-2-3 15,0 2-1-15,-5 0 3 0,18 1-8 0,-7-1 2 16,7-1 9-16,3 2 0 0,8-1-1 15,1-1 1-15,0 0 1 0,2-2 0 0,3-1 3 0,-2 3 1 16,2-3 2-16,-2 3 1 0,1-2 0 0,-1 2 2 16,-2 2-2-16,-4-1 2 0,2 2 0 0,-7 0 1 15,7 3 7-15,-7-1-10 0,1 2 5 0,2 3-3 16,4 4 5-16,-2-2 4 0,1 4 1 0,-3 3-4 16,1 5-3-16,1 4 6 0,5 9-5 0,-2 6 5 15,2-1-4-15,-6 7-3 0,-3 1-2 0,-3 3 5 16,1 2-1-16,-5-1-3 0,2 3-3 0,1 2 4 15,-2 1-6-15,3 20 7 0,-7-25-4 0,6 30 2 16,-6-25-4-16,1 1 0 0,3 24 5 0,-3-26-6 0,0 23 5 16,-1-26-4-16,-2 2 4 0,2 1-4 0,1-1 2 15,-4 2-1-15,-1 0 4 0,7 23 1 16,-5-26-1-16,-1 0 0 0,3 2-3 0,-4 2 0 16,5-3 2-16,-1 2-5 0,2-2 1 0,-2 0-3 0,1 5 3 15,-2-8-2-15,0 4-3 0,0 1 2 0,5 20 1 16,-5-23-5-16,0-1 4 0,0 3-1 15,-3-1-2-15,3 3-2 0,-1-2-1 0,1-3 2 0,-2-2-1 16,3 0-1-16,0-1 0 0,-2-2-3 0,2-2 4 16,0-1-1-16,1 3 1 0,0-4 2 0,0 5-2 15,-3-4-1-15,3 3-3 0,-1 1 6 0,1 2-8 16,0-3 6-16,-1 2-2 0,2 3 4 0,2-4-5 16,-3 0 0-16,5 2 1 0,-2-3 0 0,-2 6 0 15,-1 0 0-15,2-2-1 0,-2 4 1 0,1 0 0 0,-1-1-1 16,1 1 2-16,-1 1-1 0,-2-4-5 15,-1-1 3-15,-2 4-1 0,3-6 2 0,3 2 2 16,-3-1-1-16,-1 0 1 0,1-2 4 0,-2 3-3 0,3-1 3 16,-3-1-2-16,3-1 4 0,0 2 0 0,-2 2 0 15,0-1-2-15,2 1 5 0,1-2-4 16,-1 0-1-16,2-2 1 0,-2 2-3 0,5-1-2 0,-4-5 2 16,0 5-2-16,3-1 6 0,-2 1-5 0,-2 2-3 15,6-2 2-15,-6-3-1 0,2 4 1 0,-1 0 1 16,2-3-3-16,-4-1 1 0,1-2 1 0,3 0-3 15,-4-2 3-15,2 1-5 0,-5-10 5 16,5 11-3-16,-1-2 0 0,-1-9 1 0,-1 8-1 0,2 2-1 16,-4-12 0-16,8 10 1 0,-8-11 0 0,2 1 0 15,-3-2-2-15,-1 2 1 0,6-3-2 0,-5 2 2 16,-2-4-3-16,4 1 5 0,-1-1 0 0,-2-4-2 16,-1-1 1-16,-3-5-2 0,1 0 2 0,-1-2 0 15,1 0-2-15,1 1 0 0,-4-1 0 0,3-2 1 16,-1-4 1-16,-3 1 3 0,1-1 7 0,-2-1 3 15,-2 0 9-15,2-2 9 0,-3 0 6 0,-1 2 6 16,0-2 6-16,-4 1 6 0,-3 3 0 0,-3-3-2 16,-1 3 0-16,-11 1 6 15,-1 5 6-15,-8-4-7 0,-14 12-1 0,-5-2-5 16,-5 1-15-16,0 0-1 0,0 2-11 0,-21 4 4 0,25-6-2 0,-4 0-4 16,0-1 3-16,3-2-33 0,2 1-24 0,-3-5-29 15,5 3-25-15,1-4-41 0,3-1-35 0,-4-4-40 16,14-7-36-16,-16-1-55 0,-2-4-613 0,-4-9 302 0,2-6 200 15</inkml:trace>
  <inkml:trace contextRef="#ctx0" brushRef="#br0" timeOffset="-52072.24">5669 9008 34 0,'0'0'97'0,"1"-5"-12"0,-1 5-9 0,-2-3 1 16,2 3-16-16,0 0-4 0,-11-1-12 0,11 1-14 0,-12 3-6 15,3-2-3-15,-4 3-2 0,0 1 0 0,-3 2-2 16,-1 1-4-16,-1 3-3 0,-5 0 0 0,5 0-2 16,-3 4-3-16,-1 2 8 0,1 0-8 0,0 2 2 15,-1 0 3-15,4-1-7 0,-1 1 0 0,6-4 1 16,-3 7-6-16,1 0 4 0,2 0-2 0,0 3 6 16,0 1 1-16,4-1-6 0,0 2 1 0,-1 2 1 15,2 2-6-15,2 2 8 0,1 0 2 0,-4 1-2 16,5-1 3-16,0 1 0 0,-1 12-1 0,1-10 5 15,2 11 0-15,-1-11 0 0,-1 0-2 0,3 12-1 16,-3 2 7-16,3 1-6 0,0-2 5 16,2 4-5-16,-1-1 1 0,0 0 1 0,1 2-2 0,4-1-2 15,-2 0 5-15,1 0 8 0,1 1-3 0,-4 0-2 16,4 0 1-16,-1-1 1 0,0 1-3 0,3-1-4 16,-4 3 0-16,3-5-1 0,0-1 8 0,0-3 5 15,0 1-5-15,-2-2 3 0,0-12-4 0,0 0 0 16,0 3 2-16,0-1-2 0,-1-3 10 0,1 3-4 15,1-1-4-15,-2 0-9 0,2-1 15 0,3 15 0 16,-5-3-4-16,3 1 1 0,0-1 3 0,0 2-5 16,-2-1 6-16,1 0-6 0,3 1-7 0,-4 1 1 15,-1-1 4-15,1-2-5 0,4 0-2 0,-4-1 6 16,-3-11-6-16,3 1 0 0,0 1 3 0,2 0-9 16,-3-2 0-16,-2 0 4 0,3 2-4 0,-3 0 2 15,-1-1-3-15,4 1 8 0,-3 10-6 0,2-13 3 16,-3 3-6-16,0-1-3 0,1 8-1 0,-2-6 18 0,-2 9-13 15,2-9 2-15,0-2 0 0,-2 13-3 0,-1-14-2 16,3 0-1-16,-3-1 7 0,-2 14-4 16,3-14-2-16,1-2-8 0,-2 3 8 0,0 3 4 15,-1 10 4-15,2-12 0 0,-2 10-8 0,-4 3 6 0,3-3 3 16,3-10-1-16,2 2-2 0,-5 10-1 0,2-12 2 16,2 1-4-16,-2 0-1 0,1 10 0 0,0-12 2 15,2 0-3-15,-3 2 3 0,2-1-1 0,-2-1 1 16,3 1-4-16,-1 1 2 0,0 0 2 0,0 1 0 15,2-2 2-15,-2 13-1 0,1-13-6 0,-2 1 3 16,3 12 2-16,-1-13-8 0,1 12 6 0,0-12 0 16,1 13-3-16,-1-14 1 0,0 0-1 0,3 3 3 15,-3 10-3-15,1-14 1 0,-1 0 1 0,0 3-5 16,0-2 0-16,1 15 8 0,-1-13-6 0,1 10 2 16,-2-12-1-16,1 3-2 0,1-2-1 0,2 2 4 15,-2-3 1-15,3 3 2 0,0 8-2 0,-1-10-3 16,-1 3 2-16,2-4 2 0,1 1 13 0,-1 0-6 15,-2-2 2-15,4-1-1 0,-1 2-3 0,1-2 2 16,-1 0-5-16,1-2-1 0,1 0 1 0,-2 0 0 16,0-2-3-16,3-1 2 0,1 1 0 0,-3-6-4 15,3 2 4-15,-5-5-2 0,5-2 0 0,-4 1 1 16,4-1 1-16,-1-4-3 0,0 0 3 0,2-3 1 16,-1-1 2-16,2 0-5 0,-2-1 4 0,1-1 0 15,-1-1 2-15,0 3-3 0,0-5 1 0,0 2 7 16,2 1 3-16,0-3-1 0,0-1 11 0,-1 1-13 15,2-1 2-15,-1-1-1 0,2 1-3 0,-4 0-5 16,0 1 3-16,0-2-2 0,3 2 1 0,0 0-20 16,0 0-25-16,2 1-5 0,-4 1-65 0,5 0-46 15,3 2-538-15,-6-2 230 0,-1 0 152 0</inkml:trace>
  <inkml:trace contextRef="#ctx0" brushRef="#br0" timeOffset="-51356.86">9524 16562 110 0,'-6'4'148'0,"-3"-4"-9"0,4 3-17 0,1-2-15 16,4-1-10-16,-5 1-8 0,5-1 8 0,0 0 4 0,24-5-6 15,2-1 7-15,7-3 2 0,14-5 2 0,4-5-3 16,4 0 4-16,3-3-8 0,26-7-6 16,-25 7-1-16,28-11-8 0,-28 13-11 0,29-12-4 15,-32 11-6-15,3 3 3 0,-3-1-17 0,-1 2-2 16,-1 3-10-16,-17 3 1 0,-4 5-8 0,1-1-11 16,-3 5-26-16,-12 2-35 0,2 2-39 0,-4 4-26 15,-5 0-24-15,0 5-28 0,-2 3-494 0,-10-2 217 16,-1 6 146-16</inkml:trace>
  <inkml:trace contextRef="#ctx0" brushRef="#br0" timeOffset="-51163.38">9885 16000 198 0,'-6'-9'266'0,"0"1"-29"0,4 3-26 0,2 0-21 16,0 5-23-16,0 0-15 0,0 0-19 0,20 8-11 15,-7-3-12-15,2 7-12 0,7 5-3 0,1 1-17 16,0 3-10-16,3 3-3 0,-1 4-1 0,6 18-10 16,2 2-5-16,-2 2-3 0,-2 0-5 0,11 25-19 15,-4-1-32-15,-15-23-20 0,3 1-26 0,3-4-42 16,-5 6-37-16,6-4-25 0,-5-3-25 0,3 0-413 16,-11-18 200-16,3-5 132 0</inkml:trace>
  <inkml:trace contextRef="#ctx0" brushRef="#br0" timeOffset="-50839.04">10747 15776 86 0,'8'-9'195'0,"5"5"-15"16,-2 4-11-16,7 7-14 0,0 3-17 0,8 9-3 15,-6 6-8-15,7 1-9 0,0 15-8 0,-2 2-4 16,0 4-7-16,0-3-6 0,-2 1-10 0,0 1-8 15,-5 0-4-15,5-2-12 0,-9-13 0 0,0-2-4 16,0-5-6-16,1-2-3 0,-4-7-4 0,1-5 3 16,-4-3 5-16,0-1 13 0,0-6 7 15,2-5 5-15,-1-4 1 0,6-12-4 0,-4-11-8 0,9-18-5 16,-5-4-2-16,-1 2-6 0,4-32-8 0,0 3-1 16,-8-4-6-16,-1 1-3 0,-4 24-4 15,4-23 1-15,-6 31-9 0,-2 7 0 0,0 13-1 16,-2 6-11-16,0 10-16 0,-1 5-34 0,0 5-45 15,2 6-30-15,0 0-24 0,0 0-17 0,-18 45-21 0,13-12-31 16,-6 15-553-16,-1 6 254 0,3-2 170 0</inkml:trace>
  <inkml:trace contextRef="#ctx0" brushRef="#br0" timeOffset="-50458.42">11437 16213 26 0,'4'-4'217'0,"0"0"-23"16,1 0-20-16,0 2-12 0,4-2-14 16,1 0-10-16,2 1-9 0,6-1-5 0,1 1-8 15,-1 1-8-15,2 0-8 0,2-3-8 0,4-1-3 16,-5 2-14-16,6-3-4 0,1 2-4 0,-9-1-7 16,2-2-5-16,-2 3-4 0,8-10-3 0,-9 6-3 15,1-1-6-15,4-6 0 0,-4 0-6 0,2-4-1 16,-4-1-2-16,0-3-3 0,-3 3-4 0,-2-4 1 15,-6 1-4-15,3 0 0 0,-5 9 7 0,-3-1 23 16,-1 6 17-16,-4-1-3 0,1 2 6 0,-4 5-21 16,3-1-4-16,-5 2-4 0,-1 3-1 0,1 5-3 15,-8 7 4-15,0 7 8 0,-3 3-8 0,2 9 2 16,-3 10-3-16,4 6 1 0,3-2-3 0,8-10 10 16,2 13-15-16,4-12-5 0,8-1 0 0,-1-2 6 15,6-2-17-15,6-2 1 0,2-2 0 0,4-1-1 16,3-4 1-16,7 0-1 0,-2-9-3 0,7-3-12 15,9-1-28-15,5-7-29 0,-4-2-44 0,5-7-57 16,-1-4-51-16,3-7-68 0,-3-6-670 0,0-1 315 16,-2-11 210-16</inkml:trace>
  <inkml:trace contextRef="#ctx0" brushRef="#br0" timeOffset="-49770.83">19407 13271 116 0,'-7'0'227'0,"1"0"-25"0,6 0-20 16,0 0-11-16,0 0-5 0,30-12-7 0,6-1-2 15,21-1-10-15,29-10-5 0,0 2-13 0,9-3-6 16,0-4-10-16,-3 3-9 0,-28 9-8 0,26-5-9 15,1 1-7-15,-28 6-2 0,1 0-11 0,-2 3-5 16,0 1-7-16,-4 0-6 0,-3 5-5 0,-1 1-5 16,-16-1-7-16,-2 2-17 0,-3 2-23 15,-6 1-24-15,-8 1-28 0,-1 1-27 0,-8 1-29 0,-1 0-5 16,-5 1-16-16,-4 4-41 0,-6 0-523 0,-11 3 233 0,-5 0 156 16</inkml:trace>
  <inkml:trace contextRef="#ctx0" brushRef="#br0" timeOffset="-49589.4">20160 12859 219 0,'-9'-9'234'0,"1"2"-23"0,3 1-30 0,0 2-16 0,2 1-24 15,3 3-13-15,0 0-13 0,0 0-2 0,3 17-12 16,1-3 1-16,2 4 6 0,3 8 1 0,3 6-3 16,-1 2 1-16,2 12-9 0,-1 3 1 0,0 1-8 15,0 1-9-15,2 3-5 0,-5 2-8 0,1-1-5 16,-1 2-5-16,-1 1-8 0,-1 0-2 15,2-1-4-15,6 24-11 0,-3-27-37 0,5-1-33 0,2 4-40 16,1-1-46-16,3-2-46 0,4-2-54 0,-3-5-555 16,3-4 259-16,-2-12 172 0</inkml:trace>
  <inkml:trace contextRef="#ctx0" brushRef="#br0" timeOffset="-49221.89">21585 12844 2973 0,'6'-4'34'0,"-1"2"43"16,0-1-40-16,-5 3-36 0,7 0 2 0,-7 0-2 16,3 15 0-16,1 1 1 0,0 11-1 0,-3 2-3 15,3 9 5-15,5 9 2 0,-4 1-2 0,4-2 3 16,-5 1-4-16,6-2 3 0,-5-10 0 0,-1-2-3 15,4 1 1-15,1-5 2 0,0-4 1 0,-3-8-1 16,1-1-2-16,-1-7 12 0,2 0 19 0,-1-4 20 16,-3-1 19-16,5-3 2 0,1-7 6 0,6-4-7 15,4-12-8-15,1-6-6 0,9-16-7 0,-3-2-11 16,1-8 3-16,13-20-6 0,-14 23-6 0,-3-7 3 16,11-18-16-16,-10 22-12 0,-2-3-2 0,-2-1 4 15,-2 8-6-15,-9 16-2 0,-5 5 3 0,0 4-6 16,-1 11-28-16,-4 2-40 0,-4 7-38 0,2 3-24 15,2 2-14-15,-18 21-25 0,-3 8-24 0,-3 10-26 0,-1 9-26 16,-4 3-656-16,5 0 300 0,5 2 202 16</inkml:trace>
  <inkml:trace contextRef="#ctx0" brushRef="#br0" timeOffset="-48855.48">21976 13435 148 0,'0'0'237'0,"7"0"-27"0,-7 0-20 16,9 0-18-16,-1-1-15 0,1 0-15 0,1-2-10 16,4 1-14-16,2-5-3 0,5 2-5 0,-2-5-3 15,9 0 5-15,-2-2-6 0,0-1 2 16,0-4-10-16,0 2-4 0,-1-5-3 0,2-1-3 0,-2 1-9 16,0-3-4-16,-2-2-11 0,5-2-2 0,-5 0-10 15,7-14-5-15,-7 12-5 0,-5-2-3 0,1 2-5 16,0-1-3-16,-5 6 1 0,-4 0 17 15,-5 11 8-15,0 1 14 0,-2 3-4 0,-6 2-11 0,1 5-8 16,-7 2-7-16,-8 5-3 0,-8 11-4 0,-16 15-1 16,-1 9 7-16,5 8-3 0,-13 22 2 0,17-16-5 15,-5 20 3-15,13-16-6 0,7-2 6 0,5 1-15 16,6 0 9-16,4-4-13 0,11-4 8 0,3-16-3 16,8-2-6-16,15 4 3 0,-4-11-5 0,20 0-3 15,8-5-14-15,-1-7-29 0,9-4-36 0,2-4-41 16,-1-3-42-16,26-4-42 0,-33-2-37 0,3-4-39 15,-6 3-726-15,-3-5 332 0,-18 1 220 0</inkml:trace>
  <inkml:trace contextRef="#ctx0" brushRef="#br0" timeOffset="-47790.22">21119 12051 102 0,'-23'-29'97'0,"-1"3"-5"0,-4 0 1 0,-9-6-13 15,-5 7-3-15,6 6 1 0,-13 0-8 0,-3-1-6 16,-3 8-5-16,-5 2 0 0,-1 0 7 0,-2 8-6 16,-27 3-3-16,23 3 1 0,3 6-3 0,-27 5-5 15,3 1-7-15,0 6 0 0,23-6-3 0,-26 14 2 16,0 3-6-16,8 3-4 0,1 1-6 0,5 4 7 16,23-8 1-16,4 6-9 0,-19 23-2 0,9 1 1 15,5 5 5-15,0 1-5 0,2 7 2 0,4 2-8 16,-1 1-7-16,4-2 3 0,9 1-9 0,1 0 0 15,4 5 2-15,5 2-1 0,3-3 0 0,5-2 3 16,9 1-2-16,2-24 0 0,4 2-5 0,7-1 3 16,2 3-2-16,7 20-2 0,2-28 3 0,11 28-1 15,-2-28 8-15,24 19-7 0,3-1-3 0,3-3 5 16,8-6 0-16,5 2-5 0,7-5 1 0,9-3-1 16,2-3 6-16,15-3-1 0,6 0-2 0,6-6 5 15,6-2-5-15,-4-4 2 0,3 1-2 0,5-9 0 16,5-1 2-16,1-7 2 0,4-1 0 0,-9-7-6 0,-2-3-1 15,7-5 5-15,-4-7 3 0,-2-2-1 0,1-4-6 16,-1-7 2-16,-5 1 2 0,-3-6-5 16,-12-1 1-16,0-9-3 0,-1-4-2 0,-4 1-2 15,-4-6 2-15,0-3 0 0,-6-4-1 0,-7-7 2 0,0-7-3 16,-2-6 6-16,-4-3 3 0,-3-4 2 16,-5-5 0-16,-1 1 5 0,-8-6 3 0,-2 5 2 0,-2-8 7 15,-11-3 12-15,-5-2-2 0,-4-3 3 0,-9 1 10 16,-1-5-2-16,-12 1 4 0,-6 7 0 0,-8 3 3 15,-14 4 0-15,-7-2 2 0,-12 6 1 0,-13 6-1 16,-13 6-5-16,-15 8 1 0,-7 6-8 0,-14 15-5 16,-18 8-5-16,-9 9-5 0,-5 11-3 0,-10 14-3 15,-6 4-1-15,4 8 3 0,-5 6-41 0,2 6-34 16,10 8-34-16,1 4-35 0,9 3-27 0,11 2-48 16,8 8-551-16,4-6 248 0,1 0 168 0</inkml:trace>
  <inkml:trace contextRef="#ctx0" brushRef="#br0" timeOffset="-46657.74">12798 15100 75 0,'-31'-17'74'16,"-3"0"-9"-16,0 1-4 0,-11-5 2 0,-2 4-7 15,-2 1-6-15,-5 2-4 0,-1 2 1 0,-2 1-4 16,-6 4-8-16,-3 2 5 0,-25 1-8 0,23 4-6 15,-24 4 6-15,27-1-6 0,-27 5-9 0,32 0 14 16,0 2-12-16,0 0-4 0,-1 1 2 0,2 4 0 16,-4 0-2-16,1 5 2 0,2 2-1 0,-21 13-9 0,21-9 4 15,-20 19-1-15,0-1 6 0,5 6 1 16,2 1 1-16,8 8-5 0,2 0 6 0,17-16-5 16,-15 21 7-16,1 3-6 0,20-20 9 0,-13 19 1 15,16-19-15-15,1 0-7 0,4 4 5 0,0-1-4 16,1 3 2-16,-2 24 3 0,15-22 2 0,-5 26 0 0,5-2-9 15,8-22 6-15,0 27-1 0,7-24 0 0,3 23 1 16,3-25-1-16,8 23 3 0,1-24-17 0,6 27 11 16,1-27 2-16,11 20 2 0,-4-22-3 15,1-3 25-15,19 27-4 0,-17-31-3 16,10 0-18-16,-1-1 1 0,22 17-3 0,-15-26-3 0,0-2 2 0,35 10-3 16,-24-16 5-16,34 5 4 0,6-6-4 15,-1-7 4-15,7-6 0 0,-1-8-1 0,4-11 6 16,5-1-4-16,9-11 0 0,4-4 5 0,3 0-4 15,5-10 0-15,-4-3 2 0,-3-9 0 0,-2-7-3 16,2-6 8-16,-3-6-5 0,-1-3 5 0,-10-5-1 16,-7-6 0-16,-7 3 2 0,-5-4 9 0,-13 3 5 15,-1-2 4-15,-3-5 5 0,-1-4 6 0,-11-3-4 16,-2-4-2-16,-6 3-4 0,-8-7 3 0,-6 1-1 16,-7 1-4-16,-6-4-8 0,-3 1 3 0,-13-7-1 15,-8 2 3-15,-11-1-5 0,-8 8 6 0,-10 6-2 16,-10 6-2-16,-12 10-3 0,-16 7-7 0,-6 13-1 15,-12 5-2-15,-5 11-2 0,-10 12 0 0,-7 9-3 16,-4 13-5-16,-11 7-1 0,1 9-2 0,5 3-1 16,9 5-9-16,7 3-7 0,8-2-24 0,29-5-5 15,2 2-29-15,1 3-32 0,7-6-35 0,14-2-42 16,4 2-416-16,4 2 199 0,3 1 132 0</inkml:trace>
  <inkml:trace contextRef="#ctx0" brushRef="#br0" timeOffset="-43971.46">9315 3906 76 0,'-8'-5'72'0,"2"1"22"0,1-1-13 15,2 2-6-15,-5-2-6 0,3 3-11 0,1-2 0 16,0 1-22-16,1 1 18 0,-1-1-9 0,4 3-6 15,-4-7-5-15,3 7-22 0,1 0-24 0,-3-4-25 16,3 4-17-16,6-9-16 0,-3 5-140 0,7-4 70 16,3 0 46-16</inkml:trace>
  <inkml:trace contextRef="#ctx0" brushRef="#br0" timeOffset="-39145.59">8703 3900 45 0,'-3'-3'87'0,"3"3"-28"15,-2-5-48-15,2 5-79 0,0 0 22 0,0 0 16 16</inkml:trace>
  <inkml:trace contextRef="#ctx0" brushRef="#br0" timeOffset="-37775.82">8183 3682 36 0,'0'0'41'0,"0"0"-2"0,0 0-10 16,0 0-3-16,0 0-9 0,15 10-2 0,-11-6-20 15,6 3-61-15,-1 0 22 0,-1-1 14 0</inkml:trace>
  <inkml:trace contextRef="#ctx0" brushRef="#br0" timeOffset="-36569.19">8736 4059 25 0,'0'0'78'16,"-1"-3"-27"-16,-1-2-10 0,2 5-13 0,0 0 5 16,0 0-1-16,0 0-11 0,17 5-10 0,-7-2-14 15,2 0-16-15,-1 2-81 0,1-1 34 0,7 1 22 16</inkml:trace>
  <inkml:trace contextRef="#ctx0" brushRef="#br0" timeOffset="-35454.78">8933 4638 42 0,'-8'-8'111'15,"-1"-1"-8"-15,4 4-10 0,-1-2-9 0,-2 0-13 16,4 1-19-16,2 2-20 0,-2 1-15 0,1-1-17 15,2 1-19-15,1 3-9 0,0 0-27 0,1-7-114 16,-1 7 57-16,12-1 38 0</inkml:trace>
  <inkml:trace contextRef="#ctx0" brushRef="#br0" timeOffset="-34644.06">18938 3491 9 0,'-4'2'21'0,"4"-2"-1"16,-6 2 0-16,6-2-6 0,-6 1 5 0,6-1-5 15,-5 3 2-15,5-3-4 0,-3 1-5 0,3-1 1 16,0 0 4-16,0 0-7 0,0 0-1 0,0 0 4 16,-6 2-4-16,6-2 1 0,0 0 0 0,0 0-3 15,0 0 1-15,-2 4 5 0,2-4-7 0,0 0 7 16,0 0-3-16,0 0 1 0,-5 1 11 0,5-1-6 15,0 0 1-15,0 0-1 0,0 0-1 0,-10 0 2 16,10 0-4-16,0 0 2 0,-9 0 0 0,9 0-9 16,0 0 11-16,-9 0 1 0,9 0-2 0,-9 0 2 15,9 0 0-15,-6-2 0 0,6 2-5 0,-8 0-1 16,8 0 3-16,0 0-6 0,-9-2 6 0,9 2-10 16,-9-1 4-16,9 1-2 0,-7 0-4 0,7 0-11 15,0 0-10-15,-9 1-15 0,5 1-90 0,-4 2 42 16,2-1 30-16</inkml:trace>
  <inkml:trace contextRef="#ctx0" brushRef="#br0" timeOffset="-22624.58">5393 15155 70 0,'-10'0'82'0,"5"0"-6"0,-3 0-5 16,8 0 2-16,-9 0-24 0,9 0 5 0,-9 0-4 0,9 0-10 16,-6 3-4-16,6-3-8 0,-3 3-6 0,3-3 4 15,0 0 10-15,0 0-15 0,0 0-1 0,0 0-1 16,0 0 2-16,0 0-10 0,8-11 9 15,-4 2 1-15,2 1-11 0,-2-1-8 0,0-3 12 0,-4 2 9 16,0-4-1-16,0 2-5 0,0 2 14 0,-4 1-8 16,0-2 9-16,-5 2-3 0,3-1 3 15,0 3 8-15,-1 2 6 0,2 1 0 0,-1 1-1 16,3-1 0-16,-3 1-9 0,2 2-10 0,4 1 0 0,-5 5-5 16,1 1 3-16,3 3-10 0,1 7 0 0,0 0 3 15,2 3-7-15,6 7-1 0,-2-7-3 0,5 3 8 16,3 1-7-16,-2-8-2 0,2-1 1 0,2-5 1 15,0-1 1-15,4-4 2 0,0-3-3 16,3-4 0-16,2-5-2 0,1-3 4 0,-4-4-1 0,3-5-2 16,-7-1-7-16,0-4 4 0,0-2-1 0,-8-5 5 15,-1-2-9-15,-4 1 7 0,-1-3 6 0,-8 0-2 16,2 2 1-16,-10 2-1 0,3 3 14 0,-1 8 4 16,-4 5 7-16,1 3 14 0,-2 4-9 15,2 4-6-15,-5 7-2 0,2 2-3 16,-2 6-5-16,2 2-2 0,-4 12-5 0,3 5-2 0,2 1-3 15,4 5 4-15,-1-3-2 0,7 14 0 0,1-13 9 0,4 0 3 16,5-2-11-16,0-4 2 0,3-2 1 0,2-7-4 16,-1-3-2-16,4-1 0 0,5-4-2 0,2-2 0 15,-1-5 1-15,3-4 1 0,-2-4-1 0,11-7 1 16,-8-5-4-16,3-4-1 0,-3-4 2 0,-4-1 1 16,-2-2 2-16,-5 1-2 0,-3 0 0 0,-4-1 7 15,-2 10 2-15,-2 1 17 0,-2 0 7 0,-2 5 7 16,0 2-7-16,-3 0 0 0,0 5-6 0,1 2-3 15,-1 1-6-15,-2 2-2 0,-1 5 0 0,-1 0-7 16,-4 10-2-16,-4 6-2 0,2 1-5 0,0 4 5 16,4-2-5-16,2 1-1 0,-4 0 1 0,5-9-3 15,-1 0 2-15,5-1-1 0,0-4 0 0,1-3-2 16,1 0 3-16,2-3-5 0,-2 0 1 0,2-1 1 16,-1-1-1-16,0 0-7 0,0 0-12 0,2-3-13 15,-4 4-13-15,4-4-20 0,0 0-28 0,0 0-43 16,0 0-46-16,0 0-32 0,-6-16-484 0,3 2 230 15,2-4 156-15</inkml:trace>
  <inkml:trace contextRef="#ctx0" brushRef="#br0" timeOffset="-21550.38">5586 10339 188 0,'-9'0'179'0,"9"0"-21"0,-5-1-13 16,5 1-18-16,0 0-16 0,-7-3-12 0,7 3-12 15,0 0-13-15,0 0-6 0,0 0-6 0,13-7-6 16,-1 1-2-16,3-2-5 0,3-2-9 0,9-5-3 16,5-1 3-16,0-1-7 0,3-2-2 0,13-7-1 15,-6 4-5-15,4-1-1 0,-11 4-4 0,-1 2 2 16,10-7-6-16,-14 9-1 0,1 2 0 0,-5 0-3 0,-7 5-2 16,-2 0-2-16,-6 4 0 0,-1-1 2 15,-4 4-4-15,1 0 2 0,-2-2 5 0,-5 3 6 0,0 0-3 16,2 5 2-16,-2-5 0 0,-12 15 3 0,-9 2-2 15,-3 4-3-15,0 3 0 0,-7-1 2 0,-10 10-1 16,4-1-1-16,-4-4 1 0,9-5-6 16,-1-2 4-16,-8 2-1 0,10-7 1 0,3 1 1 0,0-5 0 15,9 0 7-15,1-5 3 0,6 1 2 0,0-6 3 16,5 2-4-16,1-3-1 0,1 2-3 0,5-3-3 16,0 0-3-16,5-15 0 0,8 1-3 0,10-6 0 15,2-6-2-15,14-9 2 0,-1 0-1 0,-1 1-5 16,4 3 3-16,0-2-1 0,-12 11-1 0,1-4 1 15,-5 4 1-15,2 0 6 0,-9 3 3 0,-1 9 2 16,-7 2 5-16,-2 2 3 0,-1 2 6 0,-3 1-5 16,1-1-2-16,-2 1-4 0,-3 3-5 0,0 0-16 15,0 0-28-15,-12 19-30 0,-3 3-40 0,-2 4-57 16,-1 3-71-16,-6 11-532 0,2-10 252 0,-2-2 168 16</inkml:trace>
  <inkml:trace contextRef="#ctx0" brushRef="#br0" timeOffset="-15692.93">17811 15614 59 0,'0'0'62'0,"-4"-3"-8"0,4 3-9 0,-2-3 0 16,2 3-8-16,0 0 1 0,0 0-15 0,-8 0-8 0,8 0-19 15,0 0-13-15,-9 0-102 0,4 3 39 0,-3-2 26 16</inkml:trace>
  <inkml:trace contextRef="#ctx0" brushRef="#br0" timeOffset="-15037.15">10285 16090 22 0,'0'0'15'0,"0"0"-10"0,0 0-19 0,0 0 4 0,0 0 4 15</inkml:trace>
  <inkml:trace contextRef="#ctx0" brushRef="#br0" timeOffset="-12270.94">10922 14619 67 0,'0'0'86'16,"0"0"-13"-16,0 0-1 0,0 0-1 0,0 0-5 15,0 0-14-15,0 0 4 0,0 0 0 0,0 0-5 16,0 0-2-16,0 0 6 0,0 0-2 0,4-3 10 16,-4 3 4-16,0 0-1 0,0 0 6 0,0 0-5 0,0 0-4 15,0 0-1-15,0 0-6 0,0 0-1 16,0 0-6-16,0 0-5 0,0 0-6 0,0 0-4 16,0 0-15-16,0 0-18 0,0 0-16 0,0 0-21 0,0 0-35 15,0 0-30-15,0 0-347 0,-20 8 150 0,7-7 100 16</inkml:trace>
  <inkml:trace contextRef="#ctx0" brushRef="#br0" timeOffset="-10880.65">5921 10605 28 0,'-4'1'111'0,"4"-1"-7"15,0 0-4-15,-2 4-4 0,2-4-3 0,0 0-8 16,0 0-9-16,-6 1-8 0,6-1-7 0,-7 1-8 16,4 1-5-16,3-2-4 0,-5 3-11 0,0-1-4 15,1 1-14-15,-1-1-15 0,1 0-25 0,1 1-25 16,-1-1-33-16,4-2-213 0,-5 4 98 0,5-4 66 15</inkml:trace>
  <inkml:trace contextRef="#ctx0" brushRef="#br0" timeOffset="-8708.34">12087 17636 64 0,'0'0'85'16,"0"0"-6"-16,0 0-3 0,0 0-4 0,0 0-1 15,0 0-3-15,0 0-5 0,0 0-5 0,0 0 0 16,0 0 10-16,0 0-15 0,0 0 3 0,0 0 1 15,0 0-5-15,0 0-2 0,0 0 0 0,0 0-4 16,0 0-1-16,0 0 1 0,0 0-11 0,0 0 5 16,0 0-3-16,0 0 3 0,0 0-6 0,0 0 1 15,-6 5-1-15,6-5-4 0,0 0 8 0,0 0-1 16,0 0-4-16,0 0 1 0,0 0 5 0,0 0-6 16,0 0 4-16,0 0 2 0,0 0-8 0,0 0-3 15,0 0 2-15,0 0 3 0,0 0 2 16,0 0-6-16,0 0 0 0,0 0 2 0,0 0-8 15,0 0-1-15,0 0-2 0,-1 4 4 0,1-4-5 0,0 0-6 16,-4 3 2-16,4-3-1 0,-4 2 1 0,4-2-7 16,0 0 9-16,0 0-13 0,0 0 8 0,-4 2-5 15,4-2 3-15,0 0-2 0,0 0 0 0,0 0-2 16,0 0 0-16,0 0 0 0,0 0-4 0,0 0 3 16,0 0-5-16,0 0 4 0,0 0-2 15,0 0 1-15,0 0-5 0,0 0 1 0,0 0 1 0,0 0 2 16,0 0-1-16,0 0-1 0,0 0 0 0,0 0-3 15,0 0 5-15,0 0-2 0,0 0 3 16,0 0 1-16,-1 4-3 0,1-4 2 0,0 0-4 0,0 0 4 16,0 0-3-16,0 0 2 0,0 0-3 0,0 0 2 15,0 0-2-15,0 0 6 0,0 0-2 16,0 0-5-16,0 0 3 0,0 0 1 0,0 0-2 0,0 0-2 16,0 0 7-16,0 0-4 0,0 0-2 0,0 0 2 15,0 0-2-15,0 0 2 0,0 0 0 0,0 0-2 16,0 0 1-16,0 0 0 0,0 0-5 0,0 0 1 15,0 0-6-15,0 0-10 0,0 0-6 0,0 0-11 16,0 0-13-16,0 0-16 0,0 0-37 16,0 0-24-16,0 0-31 0,-3 4-419 0,-1-1 191 0,4-3 130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37:04.2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5485 3195 42 0,'0'0'146'0,"7"8"-20"16,-4 2-7-16,0 3-14 0,1 3-7 0,-2 1-9 15,0 4-9-15,0 3-13 0,2 2-7 0,0 1-4 16,-2-3 5-16,0 4-7 0,0-3-6 0,2-5-9 0,-1-1-2 16,-2-3-5-16,2 4-3 0,-2-3-8 0,0-2 1 15,0-5-3-15,2 2 2 0,1-3-1 16,-4-1-3-16,1-3-12 0,-1-1 19 0,2 0 0 16,0 0 6-16,-2-1 17 0,0-3 9 0,0 0-6 0,0 0-8 15,0 0 0-15,-7-15-3 0,2 2 2 0,0-5-7 16,-1-9 2-16,-2-5-5 0,-1-3-10 0,-1-12 3 15,4-5-1-15,-5 1-1 0,3 0-2 0,1-3-1 16,-1 1 4-16,2 9 8 0,0 11-3 16,4-1 12-16,4 3-1 0,-2 3-1 0,0 2 0 0,1 7 8 15,4 2-7-15,-3 2-1 0,2 2-2 16,2 2-10-16,-3 6-3 0,6-3 0 0,1 2-7 16,1 0-1-16,0 4-2 0,8 1 1 0,-1 3-5 0,-5 2 0 15,7 5 1-15,1 0-4 0,2 4 3 0,0 5-2 16,0 6-1-16,-1-3 3 0,-1 3 0 0,-1-3-1 15,-2 2-1-15,-3 4 1 0,-2-3 1 0,-2 4-3 16,-2-1 1-16,-3 5 1 0,-3 2 0 0,-2-1-4 16,-2 4-2-16,-7-2-4 0,-2-3-1 15,0 0-4-15,-2-2-8 0,-1-2-1 0,0-5-5 0,-2 1-3 16,4-7-1-16,-2-1 6 0,-2-3 2 0,2 0-3 16,-1-5 10-16,3 0 0 0,-1-5 1 0,-1-2 1 15,3 2 1-15,2-2 1 0,1-1-3 0,-1-1 12 16,0 1 0-16,8 0 3 0,-10 0 1 0,10 0-2 15,-10-1 0-15,10 1-5 0,-4-2 0 0,4 2-1 16,0 0 10-16,0 0-12 0,0 0 2 0,0 0-3 16,0 0 1-16,0 0 0 0,17-4 2 0,-17 4-1 15,15 1-1-15,-15-1 1 0,18 2-1 0,-8-1 0 16,2 3 1-16,-1 1 2 0,1-1-2 0,-1-1 1 16,2-2 3-16,0 2-2 0,1-2-1 0,0 3 2 15,-1-3 2-15,-1-1-1 0,2 1-1 0,-1-4 1 16,1-1 1-16,0-2 0 0,-2 0 1 0,3-3-2 15,-1-4-3-15,3-2 2 0,-4 0-1 0,2-11-1 16,-2 1 1-16,1-1 2 0,-3-3-2 0,1 0-2 16,-2 4 1-16,0-1 5 0,-3 8 8 0,1 1 7 15,-2 7 7-15,-1-1 2 0,-3 1 6 0,0 2 10 16,-2 3-2-16,1 0-7 0,-1 3-4 0,0 2-1 16,0 0-6-16,0 0-3 0,0 0-5 0,-5 14 5 15,-2 1-5-15,1 1-1 0,-4 10-1 0,1 0-4 16,1-1-10-16,-2 2-14 0,5-8-11 0,4 1-2 15,1-3-7-15,3-1-11 0,1-4-5 0,4-2-5 16,2-1-6-16,0-2-9 0,4-1-10 0,3-3 13 16,2-1-9-16,0-6 13 0,-1 0 2 0,4-3 7 15,2-7 4-15,-1-1 5 0,-2-2 9 0,-2-1 0 16,-2-5 15-16,-1 2 8 0,-2-3 5 0,0-1 7 16,-1 2 15-16,-7 5 16 0,3-1 13 0,-1 4 16 15,-3 4 3-15,3-1-1 0,-2 2-4 0,-1 0-4 16,0 0-4-16,-1 4-6 0,3-1-7 0,-2 3 3 15,1 1-4-15,-1 1 0 0,3 2 4 0,0-1-4 16,3 2 2-16,-2 3-6 0,0 1 1 0,4 1-1 16,-3 1-4-16,3 5-2 0,-4-2 0 0,3 5-2 15,-4-2-2-15,2 0-1 0,-3 4-2 0,3 0-2 16,-5 1 1-16,4 6 5 0,-8-3-10 0,0 3-10 16,-1 2-17-16,-2 1-23 0,-7-4-42 0,4-3-36 15,-5-4-42-15,-1-2-45 0,-3 2-595 0,-2-10 266 16,-3-1 178-16</inkml:trace>
  <inkml:trace contextRef="#ctx0" brushRef="#br0" timeOffset="142.72">5848 2810 112 0,'-1'-4'216'0,"-2"1"-38"15,3 3-24-15,0 0-35 0,0 0-32 0,16 10-33 16,-3 0-38-16,2 2-38 0,8 5-31 0,-1 1-234 15,1 0 95-15,5 3 64 0</inkml:trace>
  <inkml:trace contextRef="#ctx0" brushRef="#br0" timeOffset="2230.65">6720 3004 2006 0,'7'-8'100'0,"-3"-3"-74"0,-1 3 2 15,-2 3-1-15,-5-2 2 0,4 2 2 0,-10 4-9 16,6-2 3-16,4 3-2 0,-18 2 8 0,0 3 13 16,4 7 3-16,-9 7-1 0,0 5-1 0,-1-1-1 15,-5 17-3-15,8-8-4 0,1-3-2 0,3 2-5 16,3-1-4-16,5 4-1 0,-1 0-3 0,7-6-3 16,2 1 1-16,5-4-1 0,2-4-4 0,3 1-4 15,0-5-5-15,5 0-3 0,-1-4-5 0,0-1-6 16,3-5 1-16,3-2 1 0,1-1-6 0,-1-7-3 15,2 0-3-15,0-2-2 0,6-6-2 0,-4-4 7 16,1-3-6-16,-2-3 2 0,0-4 1 0,-2-2-1 16,-5 1 4-16,2 3 4 0,-4-1 5 0,1 0 8 15,-7 8 10-15,1 3 14 0,-7 8 13 0,2-2 2 16,2 2 0-16,-4 2-6 0,1 0-3 0,0 1-5 16,-2 2-6-16,0 0-5 0,0 0 0 0,1 15 0 15,-1-2 4-15,-1 5-6 0,1 7-1 0,-2 4-2 16,4-4 1-16,-2 5 2 0,4-2-5 0,-3-3-1 15,3 2-2-15,0-2 3 0,2-6-1 0,3-2-3 16,-1-3-2-16,2 0 0 0,2-3-6 0,-1-6-6 16,2 5-2-16,1-6-3 0,3-4-4 0,-3 2 0 15,-1-5-2-15,3-5 4 0,-2 0-2 0,1-5-2 16,-2-3 2-16,5-7 1 0,-5-6-1 0,1-2 5 16,-5-2-4-16,0-1 4 0,-5 0 3 0,-2 0 7 15,-2 2 4-15,-2 6 12 0,-2 0 18 0,-1 10 19 16,-4-1 0-16,-2 4-7 0,1 5-1 0,0 3-3 15,-4 3-7-15,0 3-5 0,-5 3 3 0,1 8-4 16,-5 4-7-16,0 6 3 0,0 3-2 0,5 4-4 16,-1 0-1-16,6 0 0 0,-1 0-5 0,5-2 2 15,4 0-4-15,2-1-5 0,2-9-3 0,5 1 0 16,1 0-6-16,-1-6-14 0,1-1-4 0,5-2-2 16,-2 0-11-16,5-2-1 0,-2-1-4 0,2 0 0 15,5-6 3-15,-1-5 1 0,-4 1 3 0,4-2 1 16,0-7 0-16,-3-2 7 0,5-6-2 0,0-4 4 15,-6-2 2-15,1-1 3 0,0 1 5 0,-2 3 0 16,-5-1 8-16,2 11 13 0,-5 2 10 0,-1 3 8 16,-1 1-2-16,1 3-2 0,-2 1-3 0,2-2-6 15,-2 4-5-15,0-1 2 0,0-1 1 0,-1 4-4 16,0 0-1-16,0 0 4 0,3 20-2 0,-3-11 1 16,-3 4 0-16,3 0-2 0,0 5 1 0,0-2-1 15,0 3-2-15,4-3 0 0,-1 0 1 0,1-3 1 16,-1 3-2-16,3-6 0 0,-1 2-1 0,1-4-11 15,3 0 1-15,-1-2-5 0,-2-2 3 0,4 0-3 16,0-1-1-16,-4-3 3 0,3-4 2 0,2 0 0 16,-1-4 2-16,5-4 2 0,-2-3 0 0,-1-2 3 15,-1-9-4-15,2 4 8 0,-5 2 1 0,1 2 5 16,-3 5 7-16,-2 1-2 0,4 0-1 0,-7 3-1 16,5 1-3-16,-2 4-2 0,0-1 1 0,-1 1-5 15,0 0 7-15,-3 4-6 0,8-2-1 0,-8 2 1 16,0 0 3-16,14 10-3 0,-5-4-3 0,-1 2 3 15,2 4-1-15,-4-4 1 0,5 6 0 0,-4-6-1 16,3 7 1-16,-1-1 2 0,0-1-2 0,4 2-2 0,-4-5-1 16,-2 0-6-16,4-1-2 0,-5 1-6 15,2-6-5-15,-3 4 0 0,0-4-2 0,0 1 5 16,-1-2 1-16,-4-3 5 0,5 2 3 0,-5-2-4 16,7-7 5-16,-6 3 2 0,-1-4-3 0,0-7 6 15,0-2 2-15,3-1 8 0,-6 0 0 0,3 0 1 16,3 3 1-16,-2-3-2 0,0 1 2 0,2 0-3 15,-1 0 1-15,3 5 0 0,-1 3-3 0,1-1 3 16,2 3-5-16,-1 2-1 0,3-2-2 0,-3 2 3 16,3 1-4-16,3 2 1 0,-1 1-1 0,0 0 2 15,2 1-2-15,4 5 2 0,2 1 2 0,-1 2-8 16,-4-2 4-16,4 1 1 0,-1 5-4 0,-3-2 3 16,0 2-8-16,0 1 0 0,-3-1 7 0,0 1-6 15,-1-1 0-15,-2-2 1 0,-2 0 1 0,-1 0-3 16,-1-2 3-16,-1-1 1 0,1-3-4 0,-1 1-2 15,-2 0 8-15,1-1-2 0,-1-2 1 0,-1-2-2 0,0 0 5 16,0 0-5-16,0 0 0 0,0 0-1 0,-3-17-2 16,2 7 1-16,-2-7 8 0,2 6-4 15,-2-3 3-15,3 2 0 0,-2-5-3 0,1-2 4 16,2 4 1-16,-1 2-1 0,0 0 4 0,2 2-3 16,1-1 2-16,-2 0 6 0,1 0-9 0,2 0 1 15,-1 3-2-15,1-1-1 0,0 3 3 0,0 2-3 16,0 0-1-16,2 1-1 0,-1-1 0 0,0 0 1 15,3 4 1-15,-3 0-1 0,4 0-1 0,0 1 3 16,4 2-1-16,-3-1-1 0,-1-1 1 0,4 5 2 16,-3-1-4-16,2-1 2 0,-3 1 0 0,2-1 0 15,1 0 2-15,-1 1 0 0,-1-3-1 0,-3 0 2 16,0 0 0-16,2 1-4 0,-2-4 4 0,-1 1-4 0,0-1 4 16,0-1 4-16,-1 0 0 0,0 2-1 15,1-8 1-15,-3-1 2 0,3 3 14 0,-5-5-2 16,2 0 1-16,-2-4 14 0,-2-1 0 0,1-3-4 0,0 2 4 15,-3-2 1-15,0-9 5 0,0 0 6 16,-3-2 5-16,0 1-7 0,1-1-3 0,-4 0 2 16,3 0 6-16,-2 6 1 0,4 5 1 0,2 4-1 15,-3 2 5-15,1 6 8 0,2 3-20 0,-1-2-7 16,2 2-5-16,-1 1-8 0,1 2-2 0,1 2-3 0,0 0-2 16,0 0 0-16,1 23-1 0,2-8-7 0,1 11 2 15,0-1-5-15,2 6 6 0,-2-2 0 0,1 2 3 16,1 4-8-16,1-4 3 0,-1 3 9 15,2 0-12-15,-2-3-2 0,3 0 2 0,1-3-4 16,-2-2-4-16,-3 0-4 0,3-9-4 0,-1 0-5 16,1-1-12-16,1-1-6 0,-4-5-10 0,4-1-5 0,0-3-2 15,0 1 7-15,-1-7 4 0,-1 0 1 16,-7 0 8-16,21-10 3 0,-12 1 0 0,2-4 8 16,-2-3-4-16,5-5 2 0,-2-1 3 0,-1-3 4 15,-2 1-2-15,-2 6 4 0,-2 3 2 0,-1 4 2 16,-1 1 6-16,1 3-2 0,-1-1-1 0,-1 4-3 15,2 2 1-15,-4 2-4 0,4-4 7 0,-4 4-2 16,0 0-2-16,0 0 2 0,10 11 0 0,-6-4 1 16,2 7 1-16,-2-2 1 0,0 5 4 0,1 0-4 15,-2-2 1-15,2 0-1 0,0 2 0 0,0 0 1 16,0-5 0-16,-1-2 3 0,4 1-5 0,-2-1 0 0,3-5 3 16,-1 2-4-16,2-4 3 0,4 1-3 15,-1-4-1-15,1-4 3 0,2-1-4 0,2-2-1 16,-1-1 2-16,2-1 0 0,1-8-1 0,1 0-2 15,-2-3 2-15,-1-1 1 0,0-5 0 0,0 1 0 16,-4 1 4-16,1-3-1 0,1 3 5 0,-1-5-9 0,0 3 4 16,-1 1 2-16,-1 3 2 0,-7 8 9 0,3 2 9 15,-5 3 23-15,0 2 14 0,-4 1-2 0,4 1-6 16,-3 0-2-16,-1 3-14 0,1-1-4 16,-1 3-1-16,0 0-5 0,0 0-4 0,-1 17 3 15,0 0-1-15,-3 0-9 0,0 9 4 0,1 2-2 0,3 0 0 16,0 2 0-16,0 3-3 0,7-1-3 0,-6 4 1 15,3-5 3-15,4 1-4 0,-1-3-2 16,4 3 4-16,-2-3-3 0,1 0-4 16,0 0 2-16,2-3-3 0,-2-1-2 0,-1-1-4 0,0 0 2 15,2 1-8-15,-1-4-5 0,-3-4-7 0,-1 0 6 0,2-2-2 16,-6-4-8-16,1 1-3 0,-1 3-13 0,-3 2-2 16,-1-4 3-16,-7 2 2 0,0 0-3 15,-2 0 2-15,-2-1 5 0,-3-1 7 0,-7 1 0 16,-2-2 7-16,-1-2 2 0,-2-3 4 0,7-4 11 15,0-3 3-15,-1 0 5 0,3-5 5 0,1-4 1 0,3-1 5 16,3-4-5-16,4-3 0 0,2-1-3 0,9-11-3 16,3 3 6-16,2-2-1 0,7-2 0 0,3 5-4 15,2-3 4-15,2-2-7 0,4 3-3 0,3 2 2 16,8-10-6-16,-9 11-21 0,13-7-30 16,-10 6-51-16,-1 5-60 0,16-12-67 0,-16 11-750 0,11-5 328 15,-12 6 218-15</inkml:trace>
  <inkml:trace contextRef="#ctx0" brushRef="#br0" timeOffset="2976.49">9675 2898 61 0,'0'0'168'0,"0"0"-19"16,0 0-11-16,0 0-17 0,5 16-4 16,0-6-17-16,1 4-9 0,-2 3-7 0,3 0 3 15,-2 8-21-15,-1-1 5 0,1 0-9 0,-1-5-5 16,-3 8-12-16,2-8 6 0,-2 1-8 0,-1-1-3 15,0 1-4-15,1-4-5 0,3 1-2 0,-4-6-2 16,0 0-6-16,1-4-2 0,-1 0 4 0,0-1-6 16,3-4 5-16,-3 2 29 0,0-4 2 0,0 0 1 15,0 0 0-15,0 0-5 0,-9-18-8 0,4 2-2 16,-3-9-2-16,-1-3-4 0,1-8-3 0,-2 3-3 0,3-14-2 16,-2-3 2-16,0 2 14 0,1 1-4 15,2-2 2-15,1 4-6 0,5 11 1 16,-4 0 3-16,6 1-23 0,0 6 7 0,1 0-3 0,3 8-2 15,-1 2-4-15,0 1-3 0,1 0-1 0,1 2-2 16,0 0 0-16,2 6-1 0,4 0-1 0,-3 1-1 16,3 0-7-16,5 2-7 0,1 2-17 0,-1 1-23 15,2 3-23-15,-2 3-27 0,0 1-41 0,0-1-30 16,-1 6-31-16,-5 2-416 0,-1 5 207 0,-4 0 138 16</inkml:trace>
  <inkml:trace contextRef="#ctx0" brushRef="#br0" timeOffset="3131.52">9711 2941 177 0,'0'0'208'0,"0"0"-20"16,24-7-24-16,-11 3-12 0,6-4-25 0,7-2-17 16,-1 5-18-16,5-2-9 0,-5 1-24 0,3 0-28 0,1 1-26 15,1 4-33-15,0 0-27 0,-2 1-39 0,0 2-20 16,0 3-255-16,0-3 123 0,1 5 82 15</inkml:trace>
  <inkml:trace contextRef="#ctx0" brushRef="#br0" timeOffset="3525.35">10567 2806 127 0,'-9'-5'193'0,"-5"2"-8"15,-3-3-9-15,0 3-13 0,-4 3-11 0,-7 7-5 16,0 0-13-16,-3 7-6 0,-1 5-15 0,-1-2-7 16,-8 17-9-16,2-2-8 0,1 0-7 0,4 4-11 15,11-10-5-15,4 2-8 0,6-2-11 0,3 0-8 16,6-9-16-16,4 3-4 0,0-4-9 0,7-2-3 16,5-1-9-16,1-5-1 0,6-5 3 0,4 0-3 15,5-5-3-15,5-3 1 0,2-5-9 0,2-4-7 16,-4-3 7-16,17-8-14 0,-18 5 15 0,12-10-2 15,-16 13 6-15,-1-5 7 0,-2 1-1 0,-2 1 8 16,-8 7 10-16,2 1 19 0,-3-1 3 0,-6 6 15 16,-2 2 1-16,0 1 3 0,-3 0 1 0,3 0-2 15,-4 2-8-15,-2 2-4 0,4-3-7 0,-4 3-2 16,0 0-6-16,-3 13 2 0,0 3-3 0,2 1-3 16,-4 1-3-16,0 10-1 0,-3-3-3 0,2 3 1 15,2 1-21-15,7 0-22 0,-2-1-28 0,3 1-33 16,2-3-42-16,3-1-39 0,0-7-29 0,0 6-519 15,1-9 237-15,-2-4 160 0</inkml:trace>
  <inkml:trace contextRef="#ctx0" brushRef="#br0" timeOffset="4527.56">10920 2842 104 0,'-12'2'224'0,"1"10"-22"15,-2 2-20-15,-2 4-15 0,3 8-16 0,-2 1-11 16,5 4-13-16,0-2-22 0,3 1-4 0,-2 1-6 16,3 0-9-16,3 1-8 0,4-1-11 0,2-2-7 15,0-1-4-15,1 0-8 0,5-6-1 0,-1-3-6 16,4-3-12-16,0-1-8 0,2-1-10 0,-1-4-10 16,4-5-7-16,0-2-5 0,5-4-4 0,-5-5-6 15,7-5-2-15,0-3-2 0,-4-5 4 0,1-2 2 16,1-8 2-16,4-10-1 0,-3-6 5 0,-6-1 1 15,1 3 7-15,-4-7 5 0,-3 4 8 0,-4-4 3 16,3-1 5-16,-6 2 15 0,-4 1 24 0,-2 3 1 16,1 12 26-16,-2 6 19 0,-1 9 29 0,-2 2 10 15,1 4-3-15,4 3-14 0,-2 0-17 0,-1 6-12 16,1 1-10-16,2 2-9 0,0 0-10 0,-7 24 0 16,-1 3-11-16,2 3-4 0,4 4-7 0,-2 12-4 15,0-10-1-15,3 12-3 0,2 2-5 0,0 1 0 16,3-15-2-16,1 0-3 0,3 10-6 0,1-13-16 15,1 1 0-15,5-6-17 0,-2-2-12 0,5-2-15 16,0-5-7-16,0-6-8 0,-1-3-5 0,3-4 4 16,1-3 3-16,0-3-2 0,-1-3 2 0,11-11-2 15,-4 2-1-15,-2-6 1 0,2-7 7 0,0-1 3 16,-3-2 7-16,7-16 1 0,-5 1 2 0,-7 13 8 16,-1-1 2-16,-2 5 7 15,-2 1 21-15,-5 8 10 0,-4 5 20 0,2 3 14 0,-3 0 8 0,-1 5 0 16,1-2-3-16,-1 1-4 0,-2 0-10 0,-1 5-7 15,0 0 2-15,0 0-2 0,0 0-10 0,-9 24 1 16,3-5-1-16,2 1 1 0,-4 4-4 0,3 0-5 16,1 0 2-16,-2 2 0 0,2-9-3 0,4 0 3 15,0-2-5-15,4-2-6 0,-3-1-7 0,4-1-1 16,3-3-7-16,-2-2-4 0,7 0-4 0,1-4-3 16,-1-2-3-16,6-2-7 0,0-4 1 0,-2 0-3 15,6-9 5-15,4-1-2 0,-2-2 11 0,-5-3-5 16,0-2 4-16,-6 0 1 0,3 1 7 15,-7-6 5-15,-4 10 10 0,1-1 16 0,-5 2 8 0,-2 3 13 16,0 4 0-16,-1-1-2 0,-4 0 3 0,-4 4 6 16,0-1 0-16,-3 6-10 0,1-1 4 0,-2 0-9 15,-6 4-1-15,6 1-9 0,-6 5 2 0,1-1-5 16,0 2-2-16,4 2 2 0,-1-2-7 0,5-2-1 16,1 2-1-16,1 0-8 0,4-1-2 0,-1-4-10 15,2 4-2-15,3-3 0 0,0-4 0 0,3 6-3 16,3-4-5-16,-6-2 6 0,18-2-3 0,-5 1 5 15,5-6-3-15,0-2 6 0,7-1-5 0,2 0 3 16,1-2 3-16,-6 5-3 0,-4 1 0 0,5 1 5 16,-4 1 1-16,-1 1 0 0,0 3 1 0,-5 0 1 15,1 0 5-15,4 3 2 0,0 3 1 0,-2 2 1 16,2-1-1-16,0 4 2 0,-4 0 0 0,5-1-2 16,-6 6-1-16,3-2 14 0,3 6-9 0,-7-6-1 15,-3 1-2-15,0 0-2 0,-4-2 2 0,0 3 2 16,-3-3 1-16,-4 3-5 0,-1-2 2 0,-3 2 11 15,-1-2-8-15,-2-2 7 0,-3-2-11 0,2-2 3 16,1 1 6-16,-2-6 10 0,2 2-3 0,-3-5-2 16,2-1 0-16,5-2 0 0,-4-3-2 0,5-5-2 15,0-6 3-15,4-1-13 0,3-8 3 0,3-1-1 16,7 3-4-16,2-3-2 0,2 0-1 0,6 3-3 16,0-3-16-16,2 3-7 0,0 2-6 0,-1 1-8 15,4 1-14-15,-1 2-12 0,1 1-14 0,-2-1-32 16,-2 1-30-16,-2 1-45 0,1 2-43 0,-9 5-622 15,-3 0 286-15,-2 1 188 0</inkml:trace>
  <inkml:trace contextRef="#ctx0" brushRef="#br0" timeOffset="4684.16">11257 2780 138 0,'-15'0'341'16,"2"-3"-78"-16,7 2-76 0,4-1-60 0,2 2-41 16,25-15-71-16,9 3-69 0,17-8-315 0,4-1 123 15,4 1 82-15</inkml:trace>
  <inkml:trace contextRef="#ctx0" brushRef="#br0" timeOffset="5108.01">13166 2720 209 0,'-2'1'264'0,"2"-1"-28"15,0 0-25-15,0 0-21 0,-8 0-13 0,8 0-25 16,0 0-17-16,0 0-13 0,0 0-8 0,19 7-13 16,-10-4-11-16,5 1-19 0,4-4-23 0,0 3-34 15,1 0-39-15,2 1-26 0,-2 1-49 0,-2 2-34 16,3 0-37-16,-5 0-380 0,-1 3 183 0,-5 3 122 16</inkml:trace>
  <inkml:trace contextRef="#ctx0" brushRef="#br0" timeOffset="5223.68">13318 2997 125 0,'-2'4'350'0,"2"1"-34"0,1-2-36 0,3-2-30 0,4 1-24 16,3-5-23-16,12 0-21 0,9-4-27 0,4 0-32 15,15-5-51-15,0-3-69 0,1 3-75 0,1-2-72 16,-1 1-547-16,-15 4 231 0,13-3 154 0</inkml:trace>
  <inkml:trace contextRef="#ctx0" brushRef="#br0" timeOffset="6023.96">14655 2385 143 0,'1'-9'254'15,"0"3"-30"-15,-2-1-23 0,1 3-23 0,1 0-21 16,-1 4-14-16,0 0-16 0,0 0-16 0,0 0-9 15,8 21-13-15,-7-3-6 0,2 7-4 0,0 5-13 16,1 1-4-16,-1 2-5 0,-2 2-5 0,1 10-3 16,0-8-5-16,0-3-7 0,1-1-3 0,3 1-2 15,0-5-3-15,8 2-14 0,-4 0-7 0,7-6-9 16,-3-1-17-16,6-4-15 0,-6-6-7 0,6-2-3 16,-4-2 1-16,10 1-1 0,-5-7 10 0,8-4 1 15,-3-5 3-15,1-6 2 0,1 2 1 0,-2-6-1 16,0-5 6-16,2 0-1 0,-3-6 3 0,-1 0 7 15,3 3-3-15,-9-4 8 0,4 5 13 0,-4 4 14 16,-5 1 12-16,-6 8 11 0,1 0 1 0,-4 1 1 16,-1 4-4-16,1-1-7 0,-2 1-3 0,0 3-5 15,-2 1-4-15,4-3-4 0,-4 3 2 0,1 10 1 16,1 0-3-16,-4 2-2 0,0 3-2 0,0 6-1 16,1 6-3-16,-1-8 10 0,-1 8-9 0,2-1-2 15,3-7-1-15,-2 0 2 0,5-3-6 0,-1 2 10 16,2-7-9-16,1 1 2 0,2 0-1 0,0-3 1 15,4-4-2-15,-2-3 3 0,2-2-2 0,6-4 1 16,-1-4 8-16,-4-1 2 0,4-3 1 0,0-8 6 16,0-4-1-16,-1-1 1 0,-4-3 0 0,2-1 2 15,-3-19-4-15,-4 19 5 0,-2-5 1 0,0 0 4 16,-2 2 4-16,-1 1 10 0,0 3 19 0,-5 9 2 16,1 2-4-16,-2 6-4 0,-1 1-10 0,0 0-7 15,-1 6-10-15,-2 0-12 0,-1 4-18 0,-2 6-25 16,-3 4-30-16,-3 4-35 0,-2 10-40 0,0 3-49 15,0 3-48-15,3 3-627 0,-1-3 284 0,5 2 190 0</inkml:trace>
  <inkml:trace contextRef="#ctx0" brushRef="#br0" timeOffset="6507.13">15707 2420 125 0,'1'-6'247'0,"-1"5"-28"0,0 1-22 0,0 0-19 15,0 0-21-15,0 19-10 0,0-1-19 0,-1-1-14 16,-2 3-10-16,3 10-8 0,-2-3-12 16,2 3-7-16,0 3-5 0,0-3-12 0,-2 1 0 15,2 0-8-15,0-2-7 0,0 1-2 0,2 1-4 16,-2 1-6-16,2-5 0 0,-2-2-9 0,0 2-2 0,1-10-5 15,-1 0-5-15,-1-5 2 0,1-2-4 16,0-1 5-16,1-2 1 0,-2-2 5 0,1-5-1 16,-1 0 2-16,1 0 4 0,-7-7 1 0,4-4 2 15,-1-6 1-15,-4-8 1 0,0-4 5 0,1 0-6 0,-1-5 10 16,2-14 2-16,-3 3 5 0,1-5 1 0,3 5 5 16,-4-2-1-16,3 11 7 0,3 2-1 15,-1 3 7-15,0 5 2 0,4 5-4 0,3 3-2 16,-2 3-5-16,-1 3-7 0,3 1-8 0,-2 5-6 15,2-2-1-15,4 0-4 0,2 3-9 0,0-1-2 0,3 4 0 16,0-1-3-16,4 6-6 0,2-1 4 0,3 5-1 16,5 3-4-16,-2 5 2 0,1 1-2 0,0-1-3 15,2 2-1-15,-3 2-2 0,2 0 8 16,-2 2-4-16,2-3-14 0,-1 3-12 0,1 2-15 16,-1-3-17-16,-2 5-19 0,-2-3-21 0,2-1-22 0,-6 1-21 15,-2 3-20-15,-4-4-42 0,-1-3-20 16,-3-3-40-16,-7 4-560 0,-4-4 272 0,-5 1 182 0</inkml:trace>
  <inkml:trace contextRef="#ctx0" brushRef="#br0" timeOffset="6658.77">15782 2814 2615 0,'-13'-8'68'16,"0"-2"-10"-16,4 2-25 0,-1 1-10 0,4 0-8 16,-1 0-11-16,5-1-1 0,2 4-3 0,2-3 0 15,6-1-4-15,6-2 3 0,4 0 2 0,6-4-6 16,3 2-9-16,5 0-6 0,4-2-19 15,14-1-27-15,-16 4-35 0,17-4-38 0,-12 4-46 0,-2 0-565 16,0-1 250-16,0 6 168 0</inkml:trace>
  <inkml:trace contextRef="#ctx0" brushRef="#br0" timeOffset="6986.57">16653 2310 73 0,'-17'0'211'0,"-2"4"-10"0,-2 4 1 0,-5 4-6 0,-3 5-7 16,0 1-12-16,-1 4-13 0,2 5-11 0,-4 7-7 15,3 3-14-15,8-7-11 0,2 0-8 0,4 1-11 16,2-3-4-16,0 1-11 0,3-2-7 15,7 1-7-15,1-5-4 0,1-3-5 0,2 0-7 16,4-3 7-16,2-1-4 0,4-1-4 0,4 5-4 0,6-4-6 16,2-1 2-16,2-3-11 0,3-5 1 15,6 3 0-15,0-5-8 0,4-5-20 0,1 0-37 0,1-6-23 16,12 0-42-16,-16-2-36 0,13-5-45 0,-13 2-38 16,13-8-625-16,-19 3 278 0,2 0 186 0</inkml:trace>
  <inkml:trace contextRef="#ctx0" brushRef="#br0" timeOffset="7425.45">17290 2242 110 0,'-13'0'182'0,"5"2"-4"0,-1 0-14 0,-3 1-7 15,-1 1-1-15,-4 7-2 0,-1-2 5 0,-6 6-5 16,-3 6-6-16,3 1 2 0,-7 3-9 16,7 1-4-16,-5 12-9 0,8-8-8 0,1-1-5 0,2 1-13 15,1 0-9-15,1 1-6 0,3 0-11 0,1-1-7 16,6-1-4-16,-3 0-6 0,5 0-7 0,3-4-4 15,2 2-7-15,2-9-2 0,3 2 1 16,2-3-5-16,2 0 0 0,3-4-3 0,2 0 1 16,13-1-1-16,-3 0-1 0,3-1-3 0,2-5-2 0,2-1-1 15,5-5-7-15,-2 0 5 0,-1-2-5 0,1-1 0 16,-1 2-5-16,2 0-1 0,0-6-1 0,-8 4-4 16,4-3 0-16,-4 3-3 0,0-2 3 0,-10 0-4 15,1 1 0-15,-3 1-1 0,-3 2-3 0,0-3 0 16,-1 3-9-16,-6-1-4 0,3 1 1 0,-1-1-4 15,-3 1-6-15,-5 1-13 0,10-3-23 0,-6 2-32 16,0-1-50-16,-2 0-81 0,1-2-751 0,0 1 323 16,-3 3 218-16</inkml:trace>
  <inkml:trace contextRef="#ctx0" brushRef="#br0" timeOffset="9507.43">15870 3403 106 0,'0'0'172'16,"0"-5"-23"-16,0 5-13 0,-2-3-18 0,2 3-10 16,0 0-9-16,-2-3-9 0,2 3-13 0,0 0-8 15,0 0-14-15,0 0 0 0,0 0-1 0,0 0-2 16,0 0-7-16,4 14-1 0,-1-7-3 0,-1 5 0 15,1-3 0-15,2 6 0 0,-2 2-7 0,0 1-5 16,2 1-1-16,0 2-3 0,2 1 1 0,-1 4-4 16,1 1 0-16,2-5-8 0,-3 2 6 0,2 2-6 15,1-1 4-15,-2-5-8 0,0 6-3 0,-1 0-20 16,-1 0-17-16,4 2-35 0,-6-1-36 0,-1 2-47 16,-4 2-355-16,0-5 169 0,-4 1 110 15</inkml:trace>
  <inkml:trace contextRef="#ctx0" brushRef="#br0" timeOffset="9717.66">15796 3883 165 0,'0'0'248'0,"0"-3"-25"0,0 3-29 15,0-5-17-15,0 5-22 0,0-5-11 0,0 5-18 16,0 0-9-16,0 0-16 0,0 0-10 0,14 10-8 15,-13-2-8-15,7-1-8 0,-3 3-4 0,4 1-10 16,0 3-3-16,0-1-3 0,0 4-17 0,9 4-24 16,-3-1-22-16,-1 1-24 0,-3-4-22 0,5 4-35 15,3-4-11-15,-3-3-27 0,0-2-25 0,-2-4-373 16,1-1 177-16,2-2 120 0</inkml:trace>
  <inkml:trace contextRef="#ctx0" brushRef="#br0" timeOffset="9850.84">16282 3854 137 0,'-3'-5'190'0,"3"1"-13"0,-4-1-9 0,3 2-10 16,1 3-11-16,-14 4-12 0,1 1-10 0,0 0-16 15,-4 10-11-15,-3 1-8 0,-3 3-9 0,3 3-21 16,1-2-21-16,-2 0-41 0,3 4-41 0,7-8-42 16,-3 6-48-16,-3 2-352 0,3-2 163 0,1 1 106 15</inkml:trace>
  <inkml:trace contextRef="#ctx0" brushRef="#br0" timeOffset="10683.46">14305 4432 24 0,'-4'-5'213'0,"0"-1"-20"0,-1 2-18 0,1-1-21 0,3 4-24 15,1 1-16-15,-4-4-11 0,4 4-6 0,0 0-15 16,0 0-6-16,-4 14-10 0,9-5-1 0,-2 7-13 16,-1 1-3-16,5 8 0 0,-2 4-7 0,0-3-3 15,4 4 0-15,-4-1-6 0,8-1-2 0,-4 1-7 16,5 0 1-16,-2 0-5 0,1-3-7 0,2 0-8 16,-1 0-12-16,0-4-11 0,-2-6-9 0,6 4-8 15,-4-8-14-15,-1-3 3 0,2 1-5 0,-2-5 7 16,0-3 4-16,1-1 6 0,-1-3 5 0,3-4-1 15,-4-5 2-15,5 0-10 0,-5-1 17 0,1-3 4 16,-3-1 4-16,-2-1 17 0,0 1 6 0,-1-1 15 16,0 0 11-16,-5 5 4 0,3-1 4 0,1-1 7 15,-4 4-3-15,3 2-8 0,-5-2 7 0,1 4-3 16,1-2-15-16,0 5-1 0,-2 2-2 0,0 1-4 16,0 0 0-16,0 0-1 0,8 12-1 0,-7-3-4 15,3 3-6-15,0 3 3 0,3 1-2 16,1 2 0-16,-3-1-1 0,3 0-2 15,0 1 1-15,-1-2-6 0,1-2 0 0,1 0-4 0,1-6 0 0,-1 1-1 16,1-3-4-16,0-1 4 0,-2-1 3 0,0-3-3 16,-2-2 6-16,6-3 3 0,-6-1 1 0,2-6 7 15,1-4 4-15,1-3 2 0,-2-6 11 0,-1-5 0 0,-1 0 3 16,1-2-6-16,-2-5 1 0,-5-11-2 16,4 1 5-16,-4 11-11 0,-2-13-2 0,0 15 2 15,4 3 7-15,-4 2-6 0,0 11 0 0,-1 1-7 0,0 4 1 16,3 1-3-16,-1 5-14 0,-4 1-32 0,4 2-22 15,1 3-18-15,0 0-19 0,-8 13-26 0,4 2-28 16,1 3-26-16,-3 8-436 0,-1 1 201 16,3 3 136-16</inkml:trace>
  <inkml:trace contextRef="#ctx0" brushRef="#br0" timeOffset="11274.81">15050 4778 164 0,'0'0'165'0,"7"0"-24"0,-7 0-21 15,0 0-3-15,9 0-9 0,-9 0-16 0,8 2-9 16,-4 0 2-16,-4-2-14 0,9 2-9 0,-5-2-5 16,-4 0-8-16,9 2-1 0,-2-2-4 15,-7 0-7-15,11-3 1 0,-4 0-2 0,2-2-6 0,-3 0-6 16,3-2-4-16,3-3 4 0,2-2-6 0,-4-2-1 15,3-2-2-15,-4 0-2 0,-1-1 4 0,-1-4-7 16,2-3 6-16,-4 4-3 0,0-3 4 0,-1 6 14 16,-1 6 18-16,-2 1 20 0,-2 0 6 0,0 4-3 15,2 1-2-15,-1 0-8 0,0 5-9 0,-1-5-8 16,1 5-7-16,0 0-3 0,0 0-3 0,-11 14-4 16,7 1 0-16,-2 3-5 0,-1 0-4 0,0 7 0 15,2-1-1-15,-3 0-3 0,7-5-1 0,-3-1-1 16,4-1 1-16,0-2-5 0,3 0 2 0,-1-2-6 15,2-3 1-15,0-1-6 0,1-2 3 0,3-1-2 16,1-2-2-16,-3 0 0 0,4 0 1 0,-3-4-3 16,2 0 3-16,2-5-1 0,2 2 3 0,-2-2 1 15,0-4-4-15,3 0-4 0,-3-4 4 0,3 2 4 16,-1 0-3-16,-3-3 1 0,-1 2-1 0,0 4-3 16,-1-4 3-16,-2 4 0 0,-2-1 1 0,4 5 6 15,-6-2-5-15,2 2 1 0,0-1-2 0,-3 3 3 16,2-1 0-16,-2-2 0 0,2 4-2 0,-3 1-4 15,1-4-1-15,-1 4-3 0,3-4 3 0,-3 4 1 16,0 0 0-16,0 0-2 0,0 0 4 0,3-3-6 0,-3 3 3 16,0 0-2-16,0 0 7 0,0 0 2 0,0 0-4 15,7 0-1-15,-7 0 0 0,5-2 4 0,-5 2 1 16,6-3 2-16,-6 3-6 0,5-1 3 16,-5 1 0-16,8-4-1 0,-4 1-7 0,0 2-2 0,-1-2-16 15,0 1-21-15,-3 2-19 0,5-3-27 0,-5 3-34 16,0-5-37-16,0 5-44 0,0 0-427 0,0-4 210 15,0 4 140-15</inkml:trace>
  <inkml:trace contextRef="#ctx0" brushRef="#br0" timeOffset="11807.1">15594 4484 86 0,'0'0'174'15,"0"0"-18"-15,-10 13-17 0,10-6-17 0,0 2-8 16,0 1-14-16,-3 1-12 0,6 2-15 0,2 1 1 15,-3 3-4-15,1-4-9 0,2 3 6 0,0 1-15 16,2-1-20-16,-2-1-10 0,1 1-19 0,2 2-34 16,0-2-37-16,-4-4-39 0,-2 5-302 0,4-8 135 15,-3 1 92-15</inkml:trace>
  <inkml:trace contextRef="#ctx0" brushRef="#br0" timeOffset="11997.82">15549 4321 56 0,'-6'-8'229'0,"0"1"-28"0,-1 0-27 16,2 3-18-16,0 0-26 0,1-1-29 0,4 1-42 16,0 4-17-16,-6 0-27 0,6 0-10 0,0 0-18 0,1 13-22 15,4-2-25-15,-1-1-27 0,6 8-238 0,-1 0 109 16,4 6 72-16</inkml:trace>
  <inkml:trace contextRef="#ctx0" brushRef="#br0" timeOffset="13523.42">15958 4307 45 0,'-8'-8'202'0,"-2"0"-10"0,0 1-20 0,-2 2-6 15,-1 1-14-15,0 2-7 0,0 4-9 0,-2 2-14 16,1 1-14-16,-2 3-11 0,1 0-7 0,2 5-11 16,3-1-9-16,1 8-8 0,5-2-3 0,3 2-5 15,2-1-9-15,4 6-3 0,4 4-1 0,5-2-7 16,2 1 0-16,2-1-7 0,2 5-2 0,14 5 2 16,-9-11-3-16,5 9 0 0,-4-7-1 0,11 3-3 15,-14-6-7-15,3-2 2 0,-1 3-9 0,-2-3-4 16,0 1-3-16,-5-2-5 0,-1-2-4 0,-2 1-1 15,-5-7 0-15,-1 1-5 0,-5-4-5 0,-3 0 4 16,3-2 7-16,-4-2 0 0,-2 0-2 0,-1-1 2 16,-1-6 4-16,-2 2 5 0,-6 0-2 0,2 0 3 15,-2-6 2-15,0 2 1 0,-6-3 9 0,0 2 12 16,5-4 10-16,-6 2 11 0,3 2 10 0,4-4 2 16,3 3-9-16,0-2-2 0,4 0-8 0,1-2-4 15,0 1-5-15,4-3-3 0,0-2-3 0,4 0-4 16,0-3-2-16,6-3 0 0,-1 1-5 0,7-5 0 15,0 0-2-15,0 0 0 0,1-1 0 0,2-2-4 16,-3 0 2-16,2-2-1 0,-3 1-8 0,2-4-4 16,-1-3 0-16,2-8 2 0,-5 7-5 0,-3-2 0 15,2 1 3-15,-2 1 2 0,-1-1 5 0,-3 4 3 0,-2-1 6 16,1 4 12-16,-5 9 2 0,2-1 21 0,-2 4 10 16,-2 4 6-16,1 1 8 0,1 1 3 15,-1 2 1-15,1 3-10 0,-3 3-8 0,3-2-13 16,-1 0-1-16,1 4-10 0,0 0 3 0,-5 10-9 0,2 2-1 15,-3 4-5-15,-2 7 12 0,2 4-15 16,-1 1-1-16,1 0-2 0,1 1 1 0,1 0-5 16,3 0-4-16,-2-2-4 0,6-1 9 0,-3-1-25 15,1-7-10-15,0 2-6 0,4-3-11 0,2 1-4 16,-5-7-8-16,5 0 0 0,-2-2-1 0,0-1-4 0,0-2 9 16,-1-4 6-16,0-1-1 0,-4-1 7 0,10-5 3 15,-2-3 0-15,2-5 3 0,1 0 6 16,0-4 0-16,1 2 1 0,0 0 4 0,-1-1 2 15,-2 2 0-15,0 4 2 0,1 0 1 0,-5 1 1 0,3 2 3 16,-1 1-1-16,-1 1 1 0,0 0-4 0,-1 3 6 16,3 0 2-16,0 0-1 0,-3 4-4 0,5-2 4 15,2 3 2-15,-1-1 1 0,-2 4 3 0,4 0-3 16,-2-1-1-16,0 2 3 0,0-1-3 0,-1 2 6 16,1-1-5-16,-2-2 2 0,1 0 1 15,-1 0-4-15,0-1 7 0,-1-3-3 0,-2 2 0 0,0-2 2 16,0 0-1-16,0-1 1 0,-6 0 0 15,12-6 0-15,-7 2 3 0,2-2-3 0,-5-3 2 0,6-7-1 16,-2-4 0-16,1-3-2 0,-6-2 2 0,0-5 1 16,2 1 6-16,-2 1 5 0,-2-4 3 0,-2 3 3 15,2 0 18-15,-3 3 6 0,3 6 13 0,-3 2 12 16,-1 2 7-16,4 4-4 0,-3 3-1 0,-1-1-12 16,1 3-8-16,-2 3-12 0,0 1-1 0,1 3-6 15,-4 6-5-15,0 2 0 0,0 4-4 0,-2 5-3 16,-1 7 8-16,-1 2-12 0,4 2-2 0,-1 0 1 15,2 2-2-15,5 1-2 0,2 0 0 0,1 0-6 16,4-5 2-16,2 1-2 0,2-2 0 0,2-5-8 16,4 1-3-16,1-1-4 0,3-6-7 0,-2-1-5 15,8 0-5-15,0-3-4 0,-5-5-5 0,3 0 2 16,6-7-5-16,-1 2 1 0,-5-5-5 16,8-7 3-16,-3 2 0 0,0 1 2 0,-4-4 1 0,1-3 4 15,-2-4 0-15,-3 1 6 0,0-1 0 0,-5 4 3 16,3-4 8-16,-4 3 0 0,-6 0 3 0,1 1 8 15,-5 6 3-15,1-2 6 0,-2 0 12 0,-2 2 0 16,0 2 5-16,-4 1 9 0,4 1 10 0,-4 0-6 16,1 2-6-16,1 2-2 0,-3-2-5 0,1 3-3 15,4 1-5-15,0 0 1 0,-10 6-3 0,6-1 3 16,0 4-6-16,3 1 2 0,0 0-3 0,1 2-1 16,1 5 3-16,4-2 0 0,-1 2-4 0,6-2 0 15,-1 1-1-15,2-4-2 0,8 5-7 0,-4-6-1 16,4-2-10-16,0-2-5 0,2-1 0 0,6 0 1 15,-6-4-2-15,7-2-6 0,-1-1-2 0,1-2 3 16,-6 0-3-16,-3-2-3 0,3-2-2 0,-3-3 2 16,-1-1 0-16,0-1-1 0,-3-1 3 0,-2 0 1 15,-1-3 1-15,-3 2 4 0,0-3 4 0,-3 1 3 0,-4 6 13 16,-2-1 11-16,0-1-2 0,-4 3 4 0,1 3 0 16,-4-1 3-16,0 1 0 0,-4 1 1 15,-1 3 0-15,-1 2 4 0,-4 1 0 0,-1 3-3 16,-2 2 0-16,2 3-1 0,0 0-1 0,-1 2 0 0,6 1-4 15,-3 3-1-15,4 1 0 0,3-1-1 0,0 0-2 16,4-1 1-16,3-1-2 0,0-2-5 16,4-1-8-16,-1-3 4 0,5 1-3 0,-2-1 2 15,4-2-2-15,1-1-5 0,2-3 4 0,1-1 2 16,0-3-3-16,6-4 0 0,0-3 0 0,5-5-3 16,4-2 4-16,-7-2 2 0,-2-2 2 0,2-4-3 15,-4-1 6-15,-2-2-1 0,-4-3 1 0,-2 0 6 16,-2-3 2-16,-2 0 2 0,-2-1 8 0,-2 4 14 15,0 1 17-15,-2 2 14 0,0 10 17 0,-1 1 11 0,1 5 2 16,-1 3-6-16,1-2-5 0,0 5-19 0,1 2-8 16,0 3-4-16,1 1-6 0,0 0-5 0,-8 15 1 15,4 1-7-15,2 2-2 0,-1 10 1 16,3-1-7-16,1 5 0 0,3-2 8 0,1 2-12 16,4-1 1-16,3 0-22 0,1-1-19 0,4 2-38 0,1-4-36 15,3-1-53-15,-1-4-64 0,5 0-57 0,-1-5-691 16,4-3 320-16,0-2 214 0</inkml:trace>
  <inkml:trace contextRef="#ctx0" brushRef="#br0" timeOffset="14392.63">18819 4028 27 0,'-1'-6'149'0,"-3"0"-11"0,2 3-7 16,-1-7-5-16,-4 2-9 0,0 0-9 0,3 0 11 15,-1 0-12-15,-1-1-6 0,0 3 3 0,0 2 6 16,2-2 8-16,-2 2-5 0,2 0-6 0,0 1-15 16,-3 2-12-16,-1 1-6 0,-2 1-6 0,-8 5-11 15,0 3-2-15,3 5-6 0,-12 6-6 0,0 4-5 16,5 2-4-16,-3 3-7 0,2-3-9 0,2 3-11 15,3-2-13-15,2-1-5 0,6-1-17 0,4-9-5 16,1-1-5-16,5-1 6 0,2-3 4 0,0-2-3 16,5-2 7-16,2 0 5 0,3-3-1 0,0-4-1 15,8 0 1-15,1-2 1 0,8-7 5 0,-1-2 0 16,0-3 3-16,3-3-1 0,-4 0 7 0,1-3-3 16,-1-3 0-16,0 0 7 0,-5 2 5 0,-1 1 6 15,-1-1 7-15,-4 8 8 0,-5-1 6 0,2 5 3 16,-5-1 0-16,-2 5-3 0,-1 0-3 0,-1 1-4 15,-1 1-3-15,1 2-2 0,-4 1-2 0,0 0-2 16,3 11 0-16,-1-6-2 0,-4 8-2 0,1 0 3 16,-1 4-2-16,-2 7-4 0,0-3 1 0,1-2 3 15,1 0-2-15,-1 6-4 0,3 0 1 0,-1-7-6 16,1-6-6-16,1 2-11 0,2-4-6 0,1-1 0 16,-2-1 0-16,6 0 2 0,-3-4 3 0,2 0 1 15,4-4 4-15,-1-1-4 0,3-2 0 0,2-4 1 16,0-4 3-16,2-2 4 0,3-6-3 0,0-5 4 15,-4 1 5-15,5-2 5 0,-3 0 3 0,-3 2 9 16,-1 0 11-16,-5 7 4 0,-1 0 9 0,-2 6 11 16,-1 0 2-16,-2 2 4 0,2 3-6 0,-1 1-9 0,-3-1-11 15,0 1 0-15,-1 4-5 0,5 0-2 16,-5 0-1-16,3 9-3 0,-2 0-1 0,2 3-2 16,-2 1-4-16,3 1 0 0,1 4 3 0,0 2-4 15,0-2 1-15,2 1-3 0,-2-2 0 0,1 1 2 16,2-4-6-16,1 1 1 0,-3-5 2 0,-1 1-3 0,5-5 3 15,-2 0 1-15,-3-3-1 0,4-3 2 0,4 0-1 16,-4-3 7-16,0-4 1 0,6-2 3 16,-6-4-3-16,5-4-2 0,0-7 3 0,-4 1-3 15,3-5 1-15,-5 1-1 0,-2-1 1 16,3-1-5-16,-4 1-2 0,-2 1 0 0,1 8-4 0,0 1 1 16,-6 7 0-16,2-1 1 0,2 5-5 0,-2 0-9 0,2-3-25 15,-2 8-36-15,0-1-26 0,0 3-13 16,0 0-7-16,0 0-31 0,-1 20-22 0,2-10-31 0,-1 5-503 15,3 2 233-15,-1 1 156 0</inkml:trace>
  <inkml:trace contextRef="#ctx0" brushRef="#br0" timeOffset="14891.98">19822 3893 37 0,'-11'-8'199'0,"-6"1"-9"0,1-1-13 0,-2 5-12 0,-4-1-10 16,3 4-16-16,-8 4-15 0,-4 4-10 0,3 1-7 15,1 3-10-15,1 1-12 0,-1 2-7 0,3 2-12 16,3-3-5-16,6 1-6 0,2-3-3 0,4 2-9 16,1 0-1-16,7-4-12 0,1 2-5 0,1-2-5 15,3-2-1-15,6-1-5 0,7-1-8 0,1-1 3 16,0 0-4-16,10-2-1 0,1-2 1 0,-2 0-9 15,3 0 5-15,-2 1-7 0,-7 1 6 0,1-2 0 16,-3 3 3-16,4 1-3 0,-1 0-1 0,-4 1 4 16,6 5-6-16,-8-2-1 0,1 0 6 0,-1 3 1 15,0 8 3-15,2 3 5 0,-4 0 0 0,0 3 4 16,2-2 1-16,-6 3-5 0,4 0 5 0,-5 3 2 16,5 2 1-16,-5-3-6 0,1 4 2 0,0 2 0 15,-2 1-1-15,0-1 1 0,-2-1-3 0,3-3-2 16,-4-1 3-16,-2 0-4 0,-3-1 0 0,0-5-3 15,-3 1 4-15,1-8 0 0,-4 0 0 0,-2-3-2 16,1-2-2-16,-1 0 4 0,-4-2-1 0,0-5 1 16,-7-2 0-16,4-1 4 0,-6-4-4 0,3-4 2 15,-6-6 10-15,1-7-2 0,1-3 10 0,3-5-2 16,1-3 6-16,-3-14-8 0,8-2-1 0,5 2-1 16,7 10-6-16,1-19-6 0,6 7 2 0,3-3-9 15,5 3-8-15,4-2-17 0,5 5-19 0,5 0-25 16,4 4-39-16,4 1-48 0,1 4-75 0,0 1-488 15,-9 9 238-15,-1-2 158 0</inkml:trace>
  <inkml:trace contextRef="#ctx0" brushRef="#br0" timeOffset="15923.28">20912 3759 16 0,'-6'-4'235'0,"1"0"-28"0,5 4-18 0,-10 3-26 15,5-1-13-15,-1 8-11 0,0 0-15 0,0 7-18 16,-2 1-8-16,-1 8-8 0,3 0-7 0,-3 3-13 16,1 0-5-16,4 2-7 0,-1-2-6 0,1 3-1 15,0 0-5-15,4-4-6 0,-1-2-4 0,5 0-2 16,0 0-9-16,0-6 2 0,-2-2-2 0,6-2-7 15,1-3-3-15,1-1-7 0,-1-4 0 0,5-1-1 16,-1-2 1-16,5-5-10 0,1-2-1 0,1-3-5 16,5-5 1-16,0-5-3 0,-3-2 6 0,2-4-1 15,-1-2-3-15,-1 0 1 0,-3-2 7 0,3 0-7 16,-1 1-2-16,-2 1 11 0,-6 7 10 0,-1 2 5 16,-3 2 7-16,-3 4 5 0,-1 1-4 0,-1 2 2 15,0 0-3-15,0 2-8 0,-3 0-1 0,2 0 1 16,-3 3-2-16,0 0 4 0,0 0-4 0,-4 12 2 15,-2-4-2-15,3 3 3 0,-5 5-2 0,0 1-3 16,1 0-2-16,1 1 1 0,0-2-4 0,5 0 0 16,-6 1-1-16,7-5-2 0,-3-3 0 0,3 2-5 15,1-3-7-15,4-3 0 0,-1 0 1 0,1-1-2 0,-1-4 0 16,5 0-5-16,1-4-3 0,-1-2 0 0,8-2-3 16,-3-3-1-16,0-3-5 0,4-7 1 15,-4-2 1-15,-3-2 2 0,2 2 2 0,-6 2-1 16,4-4 12-16,-7 6-2 0,0 0 10 0,0 3 12 15,-3 0 14-15,-1 5 10 0,-1 2-1 0,-4 0-6 16,-1 1 0-16,1 3-3 0,-4 3-7 0,-1 4 1 16,-3 3 0-16,-6 2-7 0,0 3 2 0,-4 4-5 15,1 3 2-15,7-5-2 0,-7 3-6 0,8-2-5 16,4-3-5-16,2-3-4 0,1 2-8 0,3-2 8 0,1 1 3 16,3-2-4-16,3 0 1 0,1-5 1 15,3 2-1-15,1-3-5 0,5-2-2 0,-1 0-9 16,1-1 12-16,6-5 3 0,-1 2-4 0,4-3 3 15,-3 0 3-15,-2 2-1 0,-1 0 1 0,-4 3 3 0,1 1-1 16,-2 2-1-16,-3-1 1 0,2 1 2 0,-2 1-2 16,0 0 3-16,-1 3-2 0,3 1 1 15,-1 0 5-15,2 3 0 0,-3 1-3 0,4 1 2 16,-2 4-9-16,4-1 14 0,-1 2-3 0,1 1 4 16,-2-3-4-16,3 2 0 0,-1-2 2 0,0-2 0 0,4 0-2 15,0-3 3-15,0-1 2 0,1-2-2 0,0-4 2 16,0-2-3-16,4-3-1 0,3-3 6 0,-7-1-2 15,4-4 4-15,-1-3 2 0,-3-2 0 0,1-6 2 16,-4-1 5-16,-2 0 6 0,2-1-6 0,-7 0 8 16,0-5 10-16,1-1 1 0,-5 1 4 0,2 2 13 15,-6 4 12-15,-1 6 28 0,1 1-2 16,-2 1-8-16,2 5 1 0,-2-1-1 0,1 8-6 0,0-4-7 16,-1 4-12-16,-2 1-5 0,3 1-7 15,0 3-7-15,0 0-5 0,0 0-4 0,0 0-2 0,-9 14-6 16,4-3 3-16,0 4-13 0,1 0-2 0,1 10-16 15,-1-7-13-15,1 7-25 0,3-6-28 0,-4 7-40 16,-1 2-40-16,5-2-38 0,0-1-39 0,-2-1-680 16,-1-5 302-16,-3-2 202 0</inkml:trace>
  <inkml:trace contextRef="#ctx0" brushRef="#br0" timeOffset="16070.89">21463 3892 321 0,'-6'-8'366'0,"-2"2"-43"15,3 1-30-15,4-1-47 0,3 2-37 0,11-9-36 16,5 4-33-16,15-5-29 0,13-8-26 0,7 5-34 16,0 0-41-16,-3 5-49 0,4-4-35 0,-2 5-49 15,-2-4-46-15,-13 11-472 0,-1-5 213 0,1 4 142 16</inkml:trace>
  <inkml:trace contextRef="#ctx0" brushRef="#br0" timeOffset="16960.12">22701 3727 126 0,'-5'-6'216'16,"-2"-2"-18"-16,0-1-19 0,2 5-21 0,-1 0-18 0,-2 3-17 15,-1 1-9-15,1 0-14 0,-3 4-10 16,-2 1-10-16,-1 4-4 0,-1 3-11 0,-6 5-7 15,2 1-7-15,1 3-1 0,3 0-10 0,-3 0-7 16,3 1-14-16,3-5-13 0,2-1-13 0,2-1-5 16,3 1-4-16,0-7-14 0,3 3-11 0,3-3 0 0,3-2 5 15,1 2-3-15,5-3 14 0,2-3 0 0,4 3-6 16,4-6 1-16,0 0 1 0,0-3 9 16,2-1-1-16,-2 1 3 0,2-1 2 0,0-3 0 0,-4 1 3 15,0 1 3-15,-6 1 4 0,0-2-2 0,-1 2 9 16,2-2 5-16,-8 4 2 0,4-1 0 0,-5 0-2 15,1 2 3-15,-1-2 5 0,-4 3 4 16,9-2 2-16,-9 2-2 0,2-3-1 0,-2 3-4 16,4-1 0-16,-4 1 3 0,0 0 4 0,8-3 4 0,-8 3-2 15,4-4 3-15,-3 0-6 0,2-2-3 0,2 3-1 16,-3-9-1-16,2 4-4 0,0-3 5 0,0-6-7 16,2 2 5-16,-1-2-6 0,0-1-1 15,2-5 5-15,-3-3 2 0,-2 3 2 0,2-3 1 0,-1 1 4 16,-2-2-5-16,2 7 10 0,-3-4 20 0,1 6 3 15,-1-1 9-15,-1 7 5 0,-1 1 6 0,1 0-1 16,-2 3 0-16,2 1-8 0,1 1-11 0,-1 1-6 16,-2 3-8-16,3 2-1 0,0 0-4 0,-10 10-1 15,7 0-8-15,-7 5 0 0,4 4-1 0,-6 5 1 16,2 8-4-16,1 12-1 0,4-9 1 0,-3 12-1 16,0 2-2-16,1-1-1 0,3-2 3 0,3 4-4 15,-3-5-2-15,0-9 4 0,4-1-6 0,1 12 0 16,-1-14 4-16,3 2-7 0,2-1-3 0,-1-1 6 15,1-3 0-15,0 2-3 0,3-1 1 0,-2-3-7 16,1 1 4-16,-1-3 2 0,2 3-4 0,-6-5 0 16,2-1 0-16,-4-3 2 0,0-2-4 0,-1-3-2 15,-3 2-2-15,-5 0 2 0,0-2-2 0,0-1 3 16,-5-3 0-16,5-3 0 0,-9 2 3 0,4-6-2 16,-6 0 4-16,8-2-4 0,-9-4 2 0,3-6 0 15,-1 2-2-15,-1-5 1 0,4 1 1 0,-1-4 0 16,8-3 0-16,-4-7 0 0,7-1 0 0,2-3 0 15,8-1 3-15,6 1-5 0,3-2 4 0,6 2-12 16,3-2-3-16,12-8-9 0,0 3-16 0,3 2-18 16,5 3-7-16,1 0-16 0,3 3-18 0,4-1-13 15,1 4-13-15,2-4-27 0,-5 2-30 0,1 5-458 16,-1-1 212-16,-2-2 142 0</inkml:trace>
  <inkml:trace contextRef="#ctx0" brushRef="#br0" timeOffset="18706.22">23542 3496 32 0,'-9'-8'233'15,"-2"2"-21"-15,-2 0-20 0,0 1-20 0,0 5-15 16,-4 0-9-16,-1 2-23 0,0 3-1 0,0 1-13 0,-4 8-7 16,0 4-5-16,2 0-5 0,3 7-3 0,-2 0-8 15,3 3-9-15,-1 1-4 0,3 1-8 16,1 15-4-16,4-11-5 0,-1 11-6 0,6-12-3 15,4 2-5-15,0-1-1 0,4-1-3 0,6-2-4 16,0 0 0-16,3-3-6 0,4-3-1 0,1-4-1 0,4-3-3 16,3-4-4-16,3-5 0 0,3-2-8 0,1-3-6 15,1-8-13-15,2 1-8 0,-3-3-6 16,3-5 3-16,-2-5-7 0,-1 1-2 0,0-3-9 16,-2-6 2-16,-1-1-1 0,-3 0 2 0,-6-2 3 0,1 1 8 15,-5 4 1-15,-2-1-2 0,-5 5 14 0,-4 3 14 16,0 3 6-16,-5 1 0 0,-2 0 6 0,-2 5-7 15,-4 1 2-15,-1-1-1 0,-5 5 2 16,-2-2-2-16,-5 6 2 0,3 0-5 0,0 4-1 0,-2 1 1 16,2 2-1-16,-1-2 0 0,1 5 4 0,5-1-4 15,4 2-2-15,-1-4-2 0,5-1 3 0,1-2-3 16,3 1-3-16,-2-1 0 0,3-2 3 0,3-1-2 16,2 1 0-16,0-5-3 0,4 3-4 15,-1-1 1-15,2-4 2 0,9 2 2 0,-6-3-2 0,5 1 6 16,0-1-9-16,-4 2 4 0,2 1 0 0,-2-2 1 15,-3 1-1-15,0 1-1 0,-1 3 0 0,-2-2 2 16,-3-1-3-16,5 4 4 0,-6 0-3 0,1-1 5 16,3 6-5-16,-2-3 1 0,-2 0 3 0,1 5 5 15,-1-1-5-15,0-2-4 0,1 2-15 0,0 1 4 16,0-3-9-16,-1-1-10 16,1-1 11-16,-1-2-3 0,1-2 7 0,-1 1 0 0,-4-3 3 15,14-3 4-15,-5-2 9 0,-1 1-8 0,4-10 5 0,1-1 4 16,3-7-9-16,0-2 17 0,-2-1 0 0,-1-5 6 15,-3 0 0-15,3 0 3 0,-3-2 5 0,-2 1 3 16,1 3 13-16,-3-3 10 0,1 8 36 0,-5 6 17 16,2-1 2-16,0 7 0 0,-3 2-3 0,0 1-9 15,-2 2-15-15,2 2-4 0,-1 1-11 0,0 3-6 16,0 0-9-16,0 0 0 0,-1 24-4 0,-4-5-3 16,4 6 2-16,-3 6-2 0,0 5-8 0,0-2 10 15,-1 12-16-15,1-10 0 0,0 0 0 0,-2 13-4 16,2-3 2-16,4-9-3 0,-4-1-1 0,4 0 0 15,-1-4-2-15,1 0 3 0,1 0-5 0,3-3-2 16,0-4-6-16,-4-7-8 0,4-1-6 0,-2-5-10 16,1-1-9-16,1-3 0 0,-2-1 5 0,5-5-2 15,-2 1 7-15,4-6-2 0,1-4 3 0,3-5 0 16,3-9-1-16,0-5-1 0,2-3 3 0,3-14 5 16,-3 1 0-16,-2-7 1 0,-1 5 6 0,4-1 13 15,-9 16-3-15,3-1 18 0,-3 6-2 0,-2 7 5 16,-3 0 0-16,0 9 1 0,0-4-9 0,-2 7 1 15,-2-2-4-15,3 5-4 0,0 2 0 0,-4 0-1 16,0 0 1-16,13 10 3 0,-11-6-5 0,5 8-3 16,-2-2 4-16,0 6-5 0,4 1 4 0,-2 3-7 15,1-3 1-15,-1 1-9 0,-1 0-14 0,1 1-10 16,0-4-15-16,1 2-16 0,1-3-7 0,-4-3-17 0,-2-2-10 16,1-2 8-16,0-2 5 0,3-2 9 15,-2-3 14-15,2-2 0 0,2-3 10 0,0-3 5 16,4-4 2-16,0-3 1 0,-2 0 18 0,7-6 4 15,-9 4 13-15,5 2-1 0,-5-2 11 0,3 5 18 16,-6 1 14-16,2 0 12 0,-3 2-3 0,-3 5-3 0,2-1-4 16,0 2-5-16,-1 0-5 0,-3 3-5 0,5 0-4 15,-5 0 0-15,0 0 1 0,1 12-5 16,-2 0-1-16,1 0 2 0,-2 3 0 0,6 2-5 16,-4 0 1-16,-1-1-12 0,2 2-8 0,0-6-11 0,1 1-2 15,0-4-6-15,1 0 1 0,-1-3 1 0,4-1-3 16,0-1-2-16,3-4 4 0,1-2 2 15,0-4 4-15,3-1-1 0,3-5 4 0,5-6 5 0,-2-2 5 16,-1-3-4-16,0-2 8 16,1-3 6-16,-1-4-1 0,0 0 6 0,3-14 2 0,-4 3 11 0,-2-1 6 15,-3 9 8-15,-3 3 20 0,2-2 17 0,-3 4 9 16,-3 4 11-16,-1 5 9 0,0 4 21 0,-3 6-1 16,3 0-13-16,-4 3-12 0,0 0-17 15,3 5-5-15,-3 3-7 0,0 0-7 0,0 0-9 0,-8 17-3 16,-1 0-1-16,0 7-4 0,-5 5-1 0,3 2 5 15,-5 15-14-15,2-1 0 0,4-8-11 0,0-3 3 16,2 2-2-16,4-1-9 0,0-2-10 0,2 0-9 16,4-4-14-16,4-3-13 0,-3-2-15 0,4-7-7 15,2-1-10-15,2-3-4 0,0-4-5 0,6-2-5 16,1-3-7-16,4-2-5 0,-3-7 6 0,8-1 4 16,0-5-2-16,-2-3 5 0,0-3 3 0,-2-2 11 15,-3-2 7-15,-2 0 3 0,-3-3 9 0,-4 1 5 16,-1 0 8-16,-5 5 18 0,-4 2 16 0,-1-1 6 15,0 8 11-15,-4 2 1 0,-1-2 2 0,-2 3-2 16,-2 4-7-16,-5-1 3 0,1 6-1 0,-4 3-2 16,-3 3 0-16,3-1-4 0,-3 1 0 15,4 4 1-15,0 0-2 0,3 4-2 0,2-4-6 0,0 3-8 16,6-7-6-16,-3 4-6 0,7-3-10 0,1-1 0 16,0-3 3-16,5-1 2 0,-1 0-3 0,1-1 0 15,4-2-10-15,4 0 2 0,-1-1-2 0,0-1 7 16,1 0 5-16,0-1 1 0,0 1-1 0,-2-2 9 15,0 2 1-15,0-2 1 0,-3 3 3 0,-1-1 0 16,-7 0 4-16,12-1-1 0,-6 2 1 0,-1 0 0 16,-1 0 8-16,2 3-4 0,-2-1 8 0,1 1 2 15,-1 2-4-15,1-1-1 0,0 3 0 0,3 1 2 16,-3-5-3-16,0 5 4 0,2-4 3 0,-1-2-4 16,4 2 5-16,-1-1-4 0,4-1-1 0,2-3 8 15,-2-3-1-15,9-4 1 0,-3 2 2 0,-2-4-1 16,2 1 4-16,6-9 9 0,-7 1-1 0,5-2 2 15,-10-3 1-15,6-2 2 0,-1-2 0 0,-1-5 2 16,-1 5-2-16,-2-3-1 0,2 0 9 0,-6 1 6 16,-4-3 0-16,-2 1 14 0,-4 11 22 0,3 1 30 15,-3 6 0-15,-1 0 4 0,1 2-1 0,0 2-11 16,-2 0-12-16,2 3-14 0,-2 1-9 0,2 3-8 16,0 0-3-16,-17 12-6 0,4 1-12 0,-2 8 2 15,0 3 1-15,-1 6-6 0,2 0-7 0,4 2 2 16,-2 3-2-16,2 0-3 0,6 2-10 0,-1 8-17 15,1-13-11-15,4 0-20 0,0 1-23 0,3-3-19 16,-2-2-29-16,3-1-19 0,4-9-16 0,-1 0-15 0,0-3-20 16,2-4-22-16,0 0-24 0,2-6-27 0,1-3-533 15,3 0 260-15,-2-4 174 0</inkml:trace>
  <inkml:trace contextRef="#ctx0" brushRef="#br0" timeOffset="18893.75">24628 3785 349 0,'-16'0'330'0,"3"-2"-47"0,3 1-56 16,3 1-40-16,7 0-23 0,0 0-18 0,0 0-14 16,0 0-28-16,35-4-22 0,-6-3-19 0,3 3-21 15,5-1-23-15,13-3-36 0,2-1-32 0,0-3-43 16,0 4-50-16,-15-1-468 0,14-4 204 15,-18 5 134-15</inkml:trace>
  <inkml:trace contextRef="#ctx0" brushRef="#br0" timeOffset="27125.75">15788 5107 19 0,'-1'-3'129'0,"-1"1"-9"0,0-3-4 0,2 5 0 16,-4-5 5-16,3 1-4 0,1 4-9 0,-2-3-1 15,2 3-2-15,-2-6-10 0,2 6-7 0,0 0-7 16,0-4-7-16,0 4-8 0,0 0-5 0,0 0-9 16,0 0-3-16,-5-4-9 0,5 4-1 0,0 0-7 15,0 0-2-15,0 0-8 0,0 0-2 0,-1 12-3 0,-2-7 2 16,3 6-2-16,-1-1 3 0,1 6-5 16,0 1 1-16,-2 3-1 0,-1 7 4 0,2 3 1 15,-2 3-5-15,3-2 4 0,0 0 6 0,-2 4-5 16,4 1-2-16,-4 0-2 0,4 10 0 0,-1-14 1 0,1 4 0 15,-1-1 0-15,0-2 0 0,3 0-5 0,0 0 0 16,-3 0-3-16,4-2 3 0,-3-4 1 16,1 2-4-16,1-4 2 0,-4-3-5 0,4 1 2 0,1 4 4 15,-5-10-3-15,2 1-1 0,0 3-2 0,-2-3 2 16,0-5-1-16,1 1-3 0,3 2-12 0,-4 1-9 16,1-5-18-16,-1-2-17 0,0 1-25 15,3-2-21-15,-2-1-25 0,-1-1-21 0,-1-5-22 0,-2 1-364 16,2 2 176-16,1-5 118 0</inkml:trace>
  <inkml:trace contextRef="#ctx0" brushRef="#br0" timeOffset="27472.51">15511 5910 117 0,'-3'-2'131'15,"3"2"-5"-15,-2-5-8 0,2 5-4 0,0 0 1 16,0-3-11-16,0 3 1 0,0 0-12 0,4-5-11 16,-4 5-11-16,6-2 2 0,-6 2-5 0,9 0-6 15,-9 0 0-15,14 3-8 0,-9 0-4 0,4 1-2 16,0 1-6-16,1-1-2 0,-1 1-1 0,1 3-5 16,1-2-3-16,-1 2-6 0,0-1 1 0,2 2-5 15,-3-3 0-15,2 3-4 0,-2 1 6 0,1 0-7 16,0-2 0-16,0 1-1 0,0 0-1 0,-1-1 0 15,0 0 0-15,-2 1-11 0,1-1-14 0,1 1-7 16,-1-2-13-16,-3-1-13 0,1 0-5 0,-1-2-10 16,5 2-11-16,-4-1-5 0,0-1-5 0,-1-4-1 15,1 0-9-15,2 0-17 0,-8 0-14 0,10-5-269 16,-2-4 130-16,2 3 86 0</inkml:trace>
  <inkml:trace contextRef="#ctx0" brushRef="#br0" timeOffset="27659.85">15958 5809 95 0,'0'-5'186'0,"0"5"-11"15,-2-5-10-15,2 5-10 0,0 0-8 0,-2-3-12 16,2 3-5-16,0 0-11 0,0 0-2 0,0 0-7 16,0 0-9-16,-10 14-8 0,4-6-11 15,-1 2-8-15,0 4-2 0,-3 1-7 0,1 2-15 0,-2 0-6 16,0 0-25-16,1 4-25 0,1-4-31 0,-5 6-27 15,6-6-17-15,-1 1-37 0,0 2-13 0,4-3-37 16,0 0-343-16,-3 1 171 0,3-2 114 0</inkml:trace>
  <inkml:trace contextRef="#ctx0" brushRef="#br0" timeOffset="51583.02">7973 2902 3 0,'-10'1'118'0,"4"-1"-3"16,-3-1 9-16,9 1 5 0,-13-2 0 0,6 2 0 15,1 2-13-15,0-1-9 0,0 1-5 0,0-2-8 16,6 0-6-16,-10 2-5 0,5-2-7 0,5 0-11 15,-7 1-2-15,7-1-7 0,-4 2-9 0,4-2-5 16,0 0 0-16,0 0-5 0,0 0-1 0,0 0-4 16,0 0 4-16,19-3 18 0,-2 1-5 0,3-5 1 15,9 0-6-15,3-1-4 0,4-4-3 0,-2 3 2 16,1-4-1-16,-1 1 2 0,1 0-3 0,-2 0 3 16,0 2 2-16,-2-1 1 0,0 1-3 0,-6 0-2 15,-6 5-1-15,-1-3 1 0,-1 4-7 0,-6-1-2 16,1 0 0-16,-1 1 1 0,-2 1-2 0,0 0-1 15,-1 0 0-15,-3 2-5 0,0-2 4 0,0 0-4 16,0 2-2-16,-5 1 0 0,5-3-2 0,-1 2-3 16,-4 1-1-16,4-4-16 0,-4 4-25 0,4-2-30 15,-4 2-32-15,0 0-40 0,0 0-39 0,0 0-43 16,0 0-539-16,0 0 250 0,0 0 166 0</inkml:trace>
  <inkml:trace contextRef="#ctx0" brushRef="#br0" timeOffset="69189.66">3153 5202 69 0,'0'0'150'0,"0"0"-9"16,0 0-12-16,0-6-2 0,0 6 2 0,0 0 1 15,-2-5 0-15,2 5 2 0,0 0 1 0,0 0-7 16,0 0-7-16,0 0-9 0,0 0-5 0,0 0-12 15,0 0-3-15,0 0-13 0,0 0-9 0,0 0-6 16,0 0-8-16,0 0-4 0,0 0-5 0,-6 8 3 16,6-3-7-16,-1 2 6 0,1 0 2 0,-3 0-2 15,5 5 5-15,2 5-1 0,-4 3 0 0,0-1-1 0,0 6 0 16,0-4-1-16,-3 4-3 0,3 1 7 0,1-2-8 16,-1-4-3-16,0 0-4 0,2-2-7 15,-1-1 0-15,0 1-4 0,1-1-2 0,0 0-3 16,1-1 0-16,-2 1-3 0,4 0 1 0,-1-3-2 0,-3-2-3 15,3 3 0-15,1-1-5 0,-4 3-3 0,3-2-22 16,0-1-30-16,1 1-38 0,0 2-35 0,-1-3-37 16,6 1-26-16,-2-1-43 0,0-2-599 0,-2 0 273 15,3-6 184-15</inkml:trace>
  <inkml:trace contextRef="#ctx0" brushRef="#br0" timeOffset="69605.11">3456 5366 56 0,'0'-3'219'16,"1"-2"-22"-16,2 3-21 0,-2-2-20 0,-1 4-20 16,0-3-11-16,0 3-13 0,0 0-10 0,0 0-13 15,0 0-10-15,4 10-1 0,0-1-5 0,-4 1-1 16,5 3-8-16,0 3-7 0,0 1-9 0,2 1-1 15,2 5-8-15,1 2 2 0,0-2-8 0,3 1-5 16,-1-2 1-16,4 2 0 0,-3-9-6 0,3 4 0 16,-2-7-1-16,0 1-2 0,3-6-3 0,-6 0 1 0,6 0 1 15,-8-4-5-15,3 0 1 0,-1-3-3 0,1-1 12 16,-3-1 8-16,-2-1 4 16,2-4 3-16,-3-1 5 0,1 1-10 0,-1-7 0 0,-1-1 1 15,-1-2 3-15,-3-2-1 0,-1 0-4 0,-3-8-3 0,-3-2 3 16,-2 3-5-16,0-1-4 0,-5 0 5 15,2 1 0-15,-1 2-4 0,2 7 0 0,-3 2 1 16,-1 0-4-16,1 0 6 0,3 8-2 0,-4-4-3 16,3 6-4-16,0 0-4 0,1 2-5 0,1 1 0 0,3 1-17 15,-1 0-16-15,1 1-25 0,6 0-16 0,-6 4-22 16,6-1-16-16,1 7-22 0,4-5-26 0,8 7-31 16,0 0-39-16,0 2-465 0,4-2 229 0,10-1 152 15</inkml:trace>
  <inkml:trace contextRef="#ctx0" brushRef="#br0" timeOffset="69954.42">4460 4788 59 0,'0'-6'231'0,"0"-1"-13"0,0 3-10 16,-1-1-11-16,1 2-10 0,0 3-7 0,-4-5-4 15,4 5-10-15,-2-4-18 0,2 4-11 0,0 0-14 16,-10 7-11-16,6-2-5 0,1 7-8 0,-3 5-6 16,-2 9-3-16,-1 0-8 0,3 8-4 0,-1-2-4 15,3 1-10-15,-1 2-4 0,1 1-7 0,-2 10-1 16,0 0-6-16,5-10-4 0,-2 1-5 0,2 6 2 16,-2 3 4-16,1-9-10 0,2-4-6 0,-3 1 0 15,3 0-2-15,0 0-4 0,0 0-3 16,3 0 0-16,-3-7-1 0,0 2-3 0,-3-3-1 0,3-2-1 15,0-4-2-15,-1-1 0 0,1-2-7 0,0 0-13 16,-3-5-21-16,3-3-24 0,0 1-27 0,-1-1-31 16,-2-3-35-16,3 0-24 0,-2-2-29 0,2 0-52 15,0-4-543-15,-8 0 266 0,8 0 176 0</inkml:trace>
  <inkml:trace contextRef="#ctx0" brushRef="#br0" timeOffset="70153.42">4044 5261 33 0,'-1'-4'281'0,"1"4"-30"0,-3-3-26 0,3 3-23 16,0 0-18-16,0-4-17 0,0 4-21 0,0 0-12 16,0-5-14-16,0 5-11 0,0 0-16 0,0 0-11 15,0 0-6-15,0 0-11 0,0 0-10 0,0 0-15 16,0 0-28-16,19 8-25 0,-10-2-26 0,0 2-48 15,9 0-36-15,-1 5-46 0,2 6-447 0,2-2 206 16,4 2 136-16</inkml:trace>
  <inkml:trace contextRef="#ctx0" brushRef="#br0" timeOffset="70314.07">4605 5520 20 0,'5'3'284'16,"-1"-2"-25"-16,1 0-30 0,-5-1-21 0,8 0-13 15,-5 3-22-15,-3-3-15 0,0 0-15 0,0 0-17 16,9-3-19-16,-6-1-27 0,-2 1-31 0,2-2-39 16,-1 0-41-16,0-1-51 0,3-2-54 15,-4 1-462-15,2 1 200 0,-1 0 132 0</inkml:trace>
  <inkml:trace contextRef="#ctx0" brushRef="#br0" timeOffset="70890.38">3405 6936 27 0,'-9'-5'108'0,"0"1"1"0,0-2 5 16,0-1 20-16,-1-1 15 0,1 1 5 0,3 3 2 16,-1-1-1-16,2 2-6 0,0-1-2 0,0-1-7 15,1 4-5-15,0-3-15 0,4 4-8 0,-5-2-15 16,5 2-9-16,-4-3-10 0,4 3-5 0,0 0-10 15,0 0-6-15,-8 9 5 0,8-2-5 0,0-1-2 0,0 5-4 16,3 2 2-16,0 4-2 0,-1 2 0 16,1 1-8-16,2 5-1 0,0 1-4 0,-4-7-4 15,8 10-3-15,-4 0-14 0,0-3 0 0,1 3 1 16,-1 0 3-16,-1-1-8 0,2 1-5 0,-1-1-1 0,1 0-19 16,2-2-15-16,0 0-37 0,-5-5-27 15,4-3-23-15,2-1-33 0,2 0-21 0,-2-4-30 16,3 0-541-16,-6-4 247 0,6-6 164 0</inkml:trace>
  <inkml:trace contextRef="#ctx0" brushRef="#br0" timeOffset="71155.83">3657 6854 8 0,'0'-8'256'0,"0"4"-28"16,0-1-17-16,2 0-16 0,-2 2-26 0,0-1-11 15,0 4-13-15,0 0-18 0,0-5-8 0,0 5-16 16,0 0-11-16,0 0-3 0,0 0 1 0,4 12-1 16,0 0-4-16,0 4-5 0,5 8-5 0,-5-1-7 15,3 6-10-15,-1-2-3 0,0 1-5 0,0-1-4 16,-2 6-3-16,6-3-5 0,-5-1-5 0,0 3-4 16,2-1 2-16,-2-1-6 0,2 2-8 0,0-2-18 15,-2 0-21-15,1-3-29 0,2-2-24 0,0-1-30 16,-2-5-15-16,4-3-29 0,4-2-23 0,0-2-535 15,-3-5 237-15,1-2 156 0</inkml:trace>
  <inkml:trace contextRef="#ctx0" brushRef="#br0" timeOffset="71443.07">4473 6505 111 0,'5'-5'235'0,"-4"3"-21"16,2-2-22-16,-3 4-15 0,0-4-12 0,0 4-11 16,0 0-4-16,0 0 4 0,0 0-3 0,-4 18-2 15,1-6-2-15,-1 7-4 0,-1 6-16 0,-1 4-8 16,0 2-4-16,2 2-5 0,-2 3-6 0,-1 10-4 16,0 1-5-16,-1 3-8 0,1-2-12 0,1 0-5 15,1-3-9-15,1 1-3 0,-1-10-5 0,1 0-5 16,0-2-6-16,0 2-3 0,1-2-12 0,2-2 9 15,-3-1-8-15,0-2-1 0,3 0-3 0,1-2 12 16,-2-5-19-16,1 2-21 0,0-4-18 0,1-1-28 0,-4-2-33 16,4-3-43-16,-1-3-42 0,-2 0-38 15,3-4-23-15,0-2-689 0,-6 0 306 0,6-5 204 16</inkml:trace>
  <inkml:trace contextRef="#ctx0" brushRef="#br0" timeOffset="71656.78">4064 6914 42 0,'-1'-11'288'0,"-3"0"-28"0,2 4-24 15,-1 2-23-15,1-3-22 0,0 3-19 0,2 3-15 16,-1-5-10-16,-2 1-6 0,3 0-9 0,0 2-11 16,0 4-13-16,0-6-11 0,0 2-13 0,0 4-8 15,3-7-10-15,-3 7-13 0,3-3-14 0,-3 3-20 16,7 0-31-16,-7 0-28 0,9 3-23 15,0 4-32-15,0-1-33 0,8 5-39 0,-2 1-546 0,-2 2 237 16,7 3 160-16</inkml:trace>
  <inkml:trace contextRef="#ctx0" brushRef="#br0" timeOffset="71865.39">4834 7193 163 0,'3'2'305'0,"4"2"-30"16,-2-4-27-16,-5 0-13 0,0 0-8 0,0 0-2 0,6-4 5 16,-6 4-21-16,0 0-4 0,0 0-5 15,0 0-6-15,-10-7-13 0,5 3-4 0,0 1-33 16,1-1-16-16,-1 0-12 0,0-1-13 0,0 2-26 16,-2-1-27-16,1-2-70 0,-3 0-81 0,4-1-76 15,0-1-81-15,-4-3-788 0,1-5 348 0,3 2 234 16</inkml:trace>
  <inkml:trace contextRef="#ctx0" brushRef="#br0" timeOffset="72871.25">2659 3420 25 0,'0'-7'140'0,"0"2"-2"0,-2-5-6 16,0 1-7-16,-1-1-4 0,0 1-9 0,-1-2-9 16,0 1 18-16,0-1-1 0,0-1-10 0,-1 3-3 15,-3-2-13-15,2-1-6 0,0 3-9 0,-1-1 4 16,-3 2 12-16,5 0-8 0,-3 2-6 0,-1-3-7 15,-1 7-10-15,1-2 0 0,1 3-1 0,-2 1-6 16,-1-3-2-16,0 6-11 0,-3 1-7 0,4-1-2 16,-5 8-2-16,6-3-7 0,-4 4-2 0,-2 5-2 15,5 0-1-15,-4 6-4 0,1 2 0 0,1-1-1 16,5 4-2-16,-1-4 0 0,3-1-2 0,1-2-3 16,1-3 0-16,2 0 0 0,2 0-1 0,3-1-6 15,0-2-3-15,4-3-3 0,-3-2-4 0,4-3 0 16,1 6-2-16,-1-9-5 0,4 2 1 0,-3-3 0 15,5 0 0-15,-2-3-1 0,1-3 5 0,3-1-5 16,2-5 1-16,-2-1 0 0,3 0 0 0,-2-9 3 16,1 1 2-16,-5-3 0 0,3 0 4 0,-8 3-2 0,2-4 2 15,-1 5 7-15,-3 1 11 0,0-1 6 0,-2 1 13 16,-2 5 8-16,0 1 7 0,-5 1 3 0,2 1 4 16,2 3 1-16,-4 0-7 0,4 2-8 15,-2 3-7-15,1-6-6 0,-1 6-3 0,0 0-6 16,0 0-1-16,0 0-1 0,0 18 1 0,1-1 0 15,-1 1 0-15,0 9 0 0,0 4-3 0,1-2 1 16,2 1-4-16,0 2 0 0,-1 0 1 0,2 4 1 16,4-1-1-16,-1 1 2 0,4 10-1 0,-5-12-4 15,8 14-7-15,-4-14-18 0,2-2-28 0,-1 0-21 16,3 0-32-16,3-1-28 0,2-4-43 0,-1 1-37 0,1-7-34 16,-6-7-516-16,6-4 253 0,-2-7 166 0</inkml:trace>
  <inkml:trace contextRef="#ctx0" brushRef="#br0" timeOffset="73206.42">3833 2942 1500 0,'4'-16'183'16,"0"7"-93"-16,-2-3-22 0,-2 4-17 0,0-1-4 15,0 3-5-15,0-2-2 0,0 4-3 0,-2 0-6 0,-1 1 7 16,3 3 2-16,-5-4 5 0,5 4 1 16,0 0 4-16,-12 6 1 0,5 0 3 0,-2 3 3 15,0 3 1-15,0 6-5 0,-4 9 9 0,0 4 1 16,-3 11 0-16,2 3 0 0,-1 4-2 0,-1 2-4 0,2-4 0 16,5 6-7-16,-5-4 0 0,1-3-7 0,4 4-6 15,-1-2-3-15,0-3-3 0,2-10-2 0,-1 10 1 16,4-12-6-16,0 3-2 0,-3 9 2 15,5-10-1-15,-3-3-6 0,3-3-3 0,-1 2 2 16,-1 0-2-16,2-5-3 0,2 0-7 0,-2 1-18 0,2-8-22 16,0-2-31-16,-1 0-33 0,1-4-40 15,0-3-52-15,1-3-45 0,-3-1-661 0,2-2 298 16,1-4 200-16</inkml:trace>
  <inkml:trace contextRef="#ctx0" brushRef="#br0" timeOffset="73477.4">3342 3398 188 0,'0'0'217'15,"0"0"-3"-15,0 0 0 0,-1-3 8 16,1 3 4-16,0 0 0 0,0 0 4 0,0 0-7 15,1-4-11-15,-1 4-11 0,0 0-17 0,0 0-15 16,0 0-18-16,0 0-13 0,-1-7-13 0,1 7-10 0,0 0-18 16,0 0-13-16,0 0-6 0,0 0-13 15,0 0-15-15,0 0-39 0,0 0-38 0,0 0-47 16,0 0-27-16,0 0-23 0,0 0-32 0,15 12-35 16,-7-3-33-16,4 3-49 0,0 1-551 0,5 6 274 0,-1 3 184 15</inkml:trace>
  <inkml:trace contextRef="#ctx0" brushRef="#br0" timeOffset="73652.45">3943 3822 244 0,'4'2'333'0,"0"1"-38"16,1-2-30-16,-5-1-24 0,2 3-25 15,-2-3-20-15,0 0-20 0,0 0-16 0,8 0-20 0,-8 0-14 16,0 0-22-16,0 0-30 0,0 0-43 0,0 0-56 15,0 0-68-15,0 0-80 0,-17 3-597 0,12 0 256 16,-1-3 172-16</inkml:trace>
  <inkml:trace contextRef="#ctx0" brushRef="#br0" timeOffset="74491.43">4311 3755 162 0,'-12'-5'192'0,"1"2"-20"16,5 2-4-16,0-2-12 0,2 2-13 0,1-2-16 16,3 3-11-16,-8-2-15 0,8 2-19 0,-2-3-4 0,2 3-9 15,0 0-8-15,0 0-5 0,16 5-2 0,-7-2-1 16,5-2-8-16,4 3-3 0,8 5-1 0,0 1-1 15,2 2-5-15,1 2-1 0,1 1-3 0,2 3-5 16,0 0-1-16,-1 2 0 0,11 6-1 0,-1 2-3 16,-3 3 4-16,-2 0 7 0,5 2-2 0,0 0-5 15,1-4 1-15,1 2 0 0,0 2 3 0,0-4-1 16,6 1 1-16,2-2-1 0,-3 0 1 0,2-7 0 16,1 5-3-16,-1-3 4 0,1 0 3 0,1-1 1 15,-3-2-2-15,1-2-1 0,0 3-4 0,1-6-2 16,4 2-3-16,-8-1 1 0,4 1-3 0,-1-4 4 15,-13 0-8-15,-1-3 1 0,2 0-3 16,1 0 1-16,-1-1-4 0,0 1 2 0,-1-2 0 0,-1 1-3 16,-4-4 1-16,0 1-6 0,0-2 4 0,-3 0-1 15,-2-3-1-15,-4-1-4 0,-5 2-1 0,1-1-6 16,-1 0-10-16,-4-1-12 0,-1-1-22 0,2-3-25 16,-4 2-21-16,0-3-35 0,0-1-30 0,-3-4-36 15,-1 2-557-15,-2-3 250 0,-2 0 168 0</inkml:trace>
  <inkml:trace contextRef="#ctx0" brushRef="#br0" timeOffset="74738.12">6119 4304 74 0,'0'0'280'0,"-6"-1"-28"16,6 1-27-16,0 0-24 0,0 0-20 0,0 0-18 15,11 10-19-15,-2-6-9 0,3 3-17 0,2-1-11 16,1 1-7-16,4 5-5 0,0-4-6 0,-1 3-4 15,9 2-3-15,-4 1 0 0,3 1 6 0,-5-1-8 16,1 5-5-16,-2-1-7 0,0 3 5 0,0-2-13 16,-3 3 4-16,-1 0-13 0,-2 1-2 0,-2-6-4 15,-6 1-2-15,3 7-2 0,-5-1-6 0,-4 4-1 16,1-2-1-16,-5 2-3 0,-3-4-12 0,-1 1-27 16,-2 1-36-16,-7 0-55 0,3-1-60 0,-2-3-67 15,-4 0-694-15,3-2 307 0,-1-7 206 0</inkml:trace>
  <inkml:trace contextRef="#ctx0" brushRef="#br0" timeOffset="75855.69">7277 4130 160 0,'0'0'239'0,"0"0"-25"0,0 0-21 0,0 0-17 16,0 0-15-16,1 19-9 0,-1-6-15 0,5 3-7 15,-5 2-6-15,4 0-15 0,1 2-6 16,-1 6-5-16,2 0-3 0,-2 1-6 0,2-1-3 0,-2 2-8 15,2-3-7-15,-3 0 0 0,5 0-10 0,-3 3-7 16,0 2-2-16,4-6-5 0,-5 4-2 0,-3-3-6 16,4 0-3-16,-2-7-3 0,-2-5-4 0,2-1-3 15,-2-2 0-15,-1-2-7 0,0-3 1 0,1 1 2 16,2-1 4-16,-2-1 16 0,-1-4 12 0,0 0-4 16,0 0-5-16,0 0-4 0,0 0-6 0,-5-22-4 15,1 6-1-15,0 1 5 0,-1-4-3 0,0 4 3 16,1-3-1-16,2 2 6 0,-1 6 9 0,-1-4 0 15,3 5-11-15,-3 1 4 0,3-4-8 0,-3 4 2 16,3 3 9-16,-2-2 5 0,2 1-3 0,-3 1-2 16,3 0 1-16,-2 0 1 0,2 0-6 0,1 3-5 15,0 2 1-15,1-5-10 0,-1 5-3 0,-1-6-1 16,1 6-6-16,1-4-10 0,-1 4 3 0,0 0 6 16,0 0-7-16,0 0 1 0,0-4 4 0,0 4-2 15,0 0-7-15,0 0 0 0,0 0-1 0,0 0-1 16,0 0 0-16,0 0-1 0,0 0-5 0,0 0 20 15,-4-3-11-15,4 3-6 0,0 0 5 0,0 0 1 16,0 0-2-16,0 0-5 0,0 0-2 0,0 0 3 16,0 0 3-16,0 0 0 0,0 0-1 0,0 0 2 15,0 0-4-15,0 0 6 0,0 0 2 0,0 0-3 16,0 0 4-16,0 0 13 0,0 0-7 0,-1-4-2 16,-1 1 3-16,2 3 1 0,-3-8 10 0,3 4 3 15,-3-3 0-15,2-1-9 0,-4-2 1 0,1 0-2 16,1-4-6-16,1 4 0 0,-2-6-4 0,3 1 0 15,1-4 5-15,-5 0-6 0,5 1-5 0,-1 0 14 16,1 0-16-16,1 1-2 0,-1 1 0 0,1 6 0 16,1-2-3-16,0 4-2 0,1-1 1 0,-1 2 5 15,0 1-8-15,1-1-2 0,1 3 3 0,1 1-1 0,0 1-3 16,0-1 5-16,2 1 2 0,-7 2-7 0,16 5-1 16,-4-2 2-16,-2 3 5 0,7 5 15 15,-3-1-12-15,4 3 1 0,2 6-2 0,-7-4-6 0,9 5 10 16,-4 1-8-16,1 1 11 0,-3 1-12 0,1 1 2 15,2-1 7-15,-1 1-2 0,0-1 0 0,-4 0-14 16,6-3 16-16,-4 4 4 0,-2-2-6 0,-3 0-5 16,1-6 10-16,-3-2-1 0,1-2-4 0,-2-3-3 15,-5 0 8-15,3-4-3 0,-2-1 4 0,-1 0 0 16,0 0 6-16,2-2 1 0,-4-1-2 0,-1-1-1 16,0 0-6-16,3-13 3 0,-3 1 1 0,-3-5-1 15,0-9 4-15,0-3-9 0,-2-3-1 0,-2-1 0 16,0-2 2-16,-3-12 2 0,3 12-7 0,-4 0 11 15,2 2 4-15,2 2 6 0,0 4 3 0,-2 4-2 16,2 7 1-16,4 4 1 0,0 1-2 0,0 4-9 16,1-2 1-16,-1 2-2 0,2 3-11 0,1 1-30 15,-1 0-16-15,1 3-29 0,0 0-27 0,0 0-24 16,1 13-36-16,3-2-52 0,1 4-54 0,1 1-42 16,1 3-889-16,3 5 400 0,-4-6 266 0</inkml:trace>
  <inkml:trace contextRef="#ctx0" brushRef="#br0" timeOffset="76277.52">8054 4139 102 0,'4'-5'299'0,"0"3"-32"16,0 0-29-16,-1 1-27 0,-3 1-23 0,0 0-10 15,0 0-23-15,12 8-6 0,-10-4-12 0,2 4-3 16,1 6-5-16,-3-3-12 0,2 4-10 0,1 5-8 15,-2-2 2-15,1 8-15 0,0 1-9 0,-3-8-6 16,2 12-11-16,0-5 0 0,1 3-7 0,-4-3-8 16,3-1-2-16,-3-7-4 0,0 2-5 0,0-3-1 15,0-6-8-15,0 1-9 0,0-5 0 0,1 0 1 16,-1-2-3-16,0 0-2 0,0-5 0 0,0 0-9 0,0 0 3 16,-5-17-1-16,-1-3 1 0,-1-3-5 0,1-6 2 15,-2-2-2-15,-3-3 2 0,2-1 5 16,1-1 14-16,-6-10-8 0,5 12 19 0,4 2 13 15,-3 2 0-15,2 2-2 0,2 3 1 0,4 6 2 0,-1-1-10 16,-2 5 5-16,3 2-15 0,3 0-1 0,-2 5-3 16,3-4-1-16,2 6-8 0,-2-2 1 0,1 0-4 15,-1 7-1-15,1-3 0 0,4 3-2 16,-3 2-3-16,5 0 0 0,-2 3-3 0,2 1 2 16,-3 2 2-16,0 2-2 0,4 7 5 0,-4 1-3 0,-2 7-1 15,-1 0-1-15,1 3-12 0,-4 1-30 0,-2 2-34 16,-4 3-37-16,-1 1-55 0,-1 0-61 15,1-1-58-15,-6 0-736 0,4-3 341 0,-2-4 226 0</inkml:trace>
  <inkml:trace contextRef="#ctx0" brushRef="#br0" timeOffset="76610">8441 3938 235 0,'9'-10'226'0,"1"5"-20"0,-1 0-23 0,0 4-14 15,5 2-5-15,-4 2-4 0,2 2-1 0,3 4-5 16,-3 5 0-16,7 4 7 0,-4 6-10 0,-1 1-10 16,-2 4-15-16,0 2-2 0,1 14-2 0,-4-10-9 15,4 10-12-15,-8-8-7 0,0-5-9 0,-1 2-11 16,2-1-2-16,1-2-6 0,-2-11-9 0,-1-3-8 16,1-2 0-16,0-5 11 0,0-1-13 0,0-2 4 15,0-4 8-15,-1 0 10 0,4-6 20 0,3-4-5 16,3-8 4-16,7-7-9 0,2-4 13 0,11-16-9 15,-5-4-5-15,2-1-12 0,0-2-4 0,-2-7-8 16,-4 2-6-16,-1 2-6 0,0 3-4 0,3 0-5 16,-13 18-10-16,1 0 2 0,-2 1-3 0,-3 3-16 15,3 5-37-15,-4 6-39 0,0 6-47 0,-5 1-63 16,-4 4-83-16,1 1-71 0,-1 4-900 0,0 0 412 16,-14 9 274-16</inkml:trace>
  <inkml:trace contextRef="#ctx0" brushRef="#br0" timeOffset="77523.38">5387 5888 156 0,'-8'0'162'0,"3"-2"-8"15,-3 0 6-15,3 0-2 0,5 2-2 16,-10-1-4-16,10 1-6 0,-6-2-12 0,6 2-16 15,0 0-11-15,-7-1-10 0,7 1-12 0,0 0-10 0,0 0-3 16,0 0-9-16,0 0 0 0,0 0-3 0,8 10 12 16,1-2-1-16,1-1-5 0,0 3 0 0,8 2 3 15,-4-5-3-15,4 7 4 0,4-1-12 16,4-1-3-16,-1 3-1 0,2-4 0 0,1-1-4 0,5-5-2 16,-1 3-6-16,4-3 4 0,-4 2-2 0,6-3-5 15,-1-2 1-15,-4-2-6 0,2 0-3 16,1-2-3-16,-3-5 2 0,-4 3-6 0,0-2-2 0,-4-2 0 15,-5 4-2-15,1-4 2 0,-6 0-5 0,2-1-3 16,-2-2 3-16,-6 0-3 0,3-3 3 0,-6-3-5 16,2 0-3-16,-4-4 1 0,-3 1-2 0,-1 2 0 15,0-7 7-15,-4 6 4 0,1 3 7 0,0 0 22 16,0-1 6-16,-2 7 0 0,-1-2 5 0,3 4 14 16,-2 2-6-16,4 1-8 0,-2 0-9 0,-1 0-6 15,4 0-4-15,0 5-15 0,-1-2-1 0,1 2-1 16,0 0-5-16,0 0 0 0,13 12 3 0,-3-5-5 15,3 4-6-15,2 2-2 0,6 4 4 16,-1-2-4-16,3 4 5 0,0-2 1 0,1 2-6 0,2-2 1 16,-2 0-8-16,-2 1 6 0,1-2 1 0,-4 4-7 15,0-2 0-15,-9-5 3 0,1 5 3 0,4 5-5 0,-9-6 4 16,1-1 6-16,-3 12-5 0,-2-4-1 16,-6 2-4-16,0-1 5 0,-6 1 0 0,-3-1-20 15,1 0-11-15,-5 0-26 0,3 0-32 0,-5-2-27 16,2-5-45-16,3-3-37 0,5-4-50 0,4-4-55 15,0-2-784-15,2-2 360 0,3-1 240 0</inkml:trace>
  <inkml:trace contextRef="#ctx0" brushRef="#br0" timeOffset="78055.39">7230 5536 101 0,'6'-1'308'0,"1"3"-39"0,0 2-28 16,-2 0-23-16,1 5-19 0,0 2-23 0,0 0-18 16,-1 5-12-16,1 1-16 0,-2 0-11 0,0 1-8 15,-1 1-7-15,-1 0-4 0,0 6-11 0,1 0-7 16,-2 1-4-16,-1-8-9 0,0 2-8 0,0-2-6 16,0 1-1-16,3 0-7 0,-3-7-3 0,0-1-5 15,0-3-8-15,0 0 0 0,0-3 2 0,1-1-1 16,-1 0 5-16,0-4-3 0,0 0-1 0,0 0-5 15,-1-18-7-15,-3-1-4 0,-1-8-1 0,0-3-2 0,1-3 6 16,-1-2 2-16,0 2 8 0,1-1 1 16,-2 3 21-16,3 1 5 0,-1 4 17 0,2 8 13 15,1 1 0-15,-1 1-9 0,2 4-9 0,0 3-6 16,-1 3-12-16,1 0-8 0,1 3-5 0,2 1-4 0,-3 2 0 16,0 0-14-16,19 7 4 0,-10 0 0 0,6 3-2 15,2-1-3-15,3 7 1 0,3 1-5 0,3 4-2 16,1-3 2-16,-3 2-4 0,4-1 7 0,-1-1-2 15,1-1-6-15,-1-3-4 0,-4 1-6 0,-1-6 7 16,-2-4-9-16,2 2 3 0,-6-3 3 16,4-4-2-16,-4-2 6 0,-3-2-3 0,4-3-2 15,-1-5 5-15,-3-5 0 0,4-7 0 0,-2 1 2 0,-5-6-4 16,-2-4 0-16,-3 2 4 0,0-1 0 0,-5-2 0 16,0-2 6-16,-5 1-2 0,0 7 30 0,-3 1-11 15,-2 4 7-15,1 6 6 0,3 3-9 0,-1 3 2 16,2 4-10-16,-3-1-8 0,3 4-25 0,0 1-41 15,-4 3-45-15,2 3-32 0,-4 3-36 0,1 10-42 16,-5 6-43-16,5 4-47 0,-1 0-55 0,5 3-773 0,3 0 372 16,5 1 248-16</inkml:trace>
  <inkml:trace contextRef="#ctx0" brushRef="#br0" timeOffset="78454.37">8119 5404 167 0,'4'0'297'0,"-4"0"-30"0,5-1-26 0,-5 1-26 16,0 0-24-16,4 8-17 0,-3 0-17 0,-1-2-16 15,1 7-9-15,-1 2-10 0,0 2-14 0,1 0-7 16,-1 4-7-16,2-1-12 0,0 6-5 16,-2 1-12-16,2 2-4 0,0-4-7 0,-1-6-4 0,2 0-10 15,0-4-12-15,-1 1-12 0,-1-4-3 0,1-2-5 16,0-3-2-16,-1-2-2 0,1-2 3 0,-2-3-3 15,0 0-1-15,6-12-2 0,-5 2 4 16,1-10-3-16,-1-5-1 0,-1-5 3 0,-1-5 2 16,-1 0 5-16,-3-14 13 0,1 16 9 0,-2-14 15 0,-3 1 11 15,4 13 15-15,1 1 11 0,-1 6 11 0,1-1 13 16,2 10 2-16,0 0-3 0,0 5-18 0,2 2-3 16,-3-1-15-16,3 4-6 0,0 1-14 0,0 1-4 15,0 1-7-15,3 1-1 0,-3 3-6 0,7-4-3 16,-7 4-3-16,12 5-9 0,-4 1-1 0,3-1-2 15,-4 5-3-15,2 4 2 0,3 10-3 0,-3 1-4 16,-1 4-11-16,-3 0-30 0,1 5-30 0,-6 0-38 16,0 16-42-16,-1-2-48 0,-4-1-52 0,1-16-61 15,-1 2-801-15,3 0 369 0,0-7 246 0</inkml:trace>
  <inkml:trace contextRef="#ctx0" brushRef="#br0" timeOffset="78753.28">8488 5150 122 0,'8'-12'221'16,"1"3"-21"-16,-1 4-20 0,2 2-11 0,0 2-4 15,-4 2-11-15,6 2 9 0,-2 4-2 0,4 7 7 16,4 8-6-16,1 2-14 0,-5 4-4 0,0 2-6 16,4 12-16-16,0 3-11 0,-5 0-12 0,-4-10-1 15,1 9-14-15,-1 4-10 0,-4-14-6 0,3-1-4 16,-1-3-6-16,0-4-7 0,-2-11-4 0,-1-1-4 15,0-5 12-15,0-3 12 0,2-3 19 0,-1-3 2 0,3-1 6 16,3-8 4-16,4-5 22 0,3-11-5 0,0-4-6 16,4 0-4-16,5-17-5 0,-2-2-10 15,3-4-9-15,0 2-13 0,-2-5-11 0,0 2-13 16,-1 2-12-16,2 3-18 0,-3 5-3 0,-8 14-22 0,-1 4-14 16,-6 8-43-16,-4 3-42 0,0 8-60 0,-4 1-65 15,2 3-54-15,-3 2-56 0,0 0-788 0,-22 21 379 16,-2 0 250-16</inkml:trace>
  <inkml:trace contextRef="#ctx0" brushRef="#br0" timeOffset="79338">5649 7449 199 0,'-8'0'208'0,"3"1"-23"0,-1 2-15 0,2-2-20 0,-1 1-11 16,1 0-13-16,4-2-9 0,-7 3-15 0,7-3-7 15,-1 5-5-15,1-5-5 0,4 5 8 16,4-3 7-16,-2 0 6 0,8 1 3 0,8-2-1 16,6-2 7-16,8-2-3 0,2 2-5 0,17-6-4 0,1-2 0 15,4 0 0-15,0-3-6 0,4 0-4 0,26-7-10 16,-33 3-5-16,7-2-5 0,0 0-6 15,-3 2-10-15,-2-4-7 0,1 1 0 0,-2 2-5 0,-7 5-5 16,1-2-5-16,-16 2-7 0,-1 3-17 0,-1-5-17 16,-2 4-24-16,-3 0-30 0,-2-1-41 0,-8 5-39 15,0 0-45-15,-2-1-39 0,-4-1-738 0,-4 1 320 16,1 1 214-16</inkml:trace>
  <inkml:trace contextRef="#ctx0" brushRef="#br0" timeOffset="79926.5">7322 6771 292 0,'0'0'274'0,"0"0"-32"0,0 0-25 16,0 0-17-16,-10 15-18 0,10-5-16 0,-1 4-7 0,1 3-2 15,0 8-13-15,0 0-11 0,1 0-3 16,3 2-8-16,2 2-12 0,-3 0-10 0,6 1-5 0,-1 1-13 16,-3-2-2-16,4 0-9 0,-3-1-9 15,3-3-6-15,-1-7 0 0,0 7-8 0,-1-7-7 16,-3-2-4-16,3-2-1 0,-2-3-5 0,-1 0-4 0,-2-5 1 16,-1-1 1-16,2-1 2 0,-2-1 6 0,-1-3 0 15,0 0-1-15,0 0-6 0,-5-12-2 0,0-1-5 16,-4-6-2-16,0-8-2 0,-5-3-3 0,4-4-1 15,-7-10-4-15,3 10 6 0,-2-15-6 0,5 17 5 16,2-1 5-16,0-1-2 0,6 4 1 0,0 11 11 16,2 0 3-16,-1 7-13 0,1-1 2 0,1 4-11 15,0 2 4-15,3 0-1 0,3 2-7 0,1 2-2 16,5 5 3-16,-1 2 2 0,6 2-6 0,10 6 4 16,-2 1 6-16,3 4-8 0,1 4 0 0,0 1 0 15,0 3 3-15,0-3 5 0,0 1-9 0,2 1 11 16,-2-2-14-16,2 2 2 0,-3-1 1 0,2-5-6 15,-2-1-1-15,-2-5 6 0,4-4-1 0,-11-3-3 16,1-3 2-16,-3-4-3 0,2-3 7 0,-1-3-1 16,-2-4 3-16,1-9 5 0,-1-4 4 0,-1-1 5 15,-6-3 5-15,1-7-5 0,-1-10 1 0,-5 11 6 16,0-13-9-16,-4-3 4 0,0 2-10 0,-3 14 5 0,2 3 0 16,-2 1-1-16,0 5 15 0,0 9 10 0,-1 5-2 15,0 2-13-15,-2 0-10 0,2 3-16 16,0 2-36-16,0 2-37 0,1 3-37 0,3 0-27 0,-12 8-31 15,6 3-43-15,1 5-36 0,-1 0-41 0,1 1-833 16,1 7 372-16,3-4 250 0</inkml:trace>
  <inkml:trace contextRef="#ctx0" brushRef="#br0" timeOffset="80304.02">8202 6682 300 0,'6'0'281'0,"2"0"-29"0,-8 0-25 0,5 4-22 16,0-1-23-16,-1 2-16 0,-1 3-15 0,2 0-15 16,1 2-18-16,-1 2-5 0,-1 1-12 0,1-2-9 15,-1 7-9-15,0 1-4 0,0 0-12 0,3 1-1 16,-4-2-5-16,2 0-10 0,-2-1-3 0,2 0-7 16,-4-5-4-16,2 1-5 0,-1-4-5 0,2-2-6 15,-3-2 2-15,0 0-1 0,2-2 0 0,-3-1 0 16,0-2-5-16,0 0-3 0,-4-18-5 0,-3 0 5 15,-2-3 1-15,-4-8-1 0,-1-5 2 0,-3-10 7 16,-1 0 13-16,0 0 18 0,8 10 6 0,-5-10 13 0,3 11 12 16,3 2 11-16,4 3-2 0,-2 3-7 0,1 0-2 15,5 8-10-15,1 0-7 0,0 6-12 16,3-2-5-16,-1 1-5 0,5 2-2 0,0-1-11 16,4 4-3-16,1 3-4 0,-3-1 2 0,5 3-12 0,7 0 2 15,-2 4 2-15,-1 3-6 0,7 4 7 0,-6-1-5 16,3 7-7-16,-4-1 2 0,1 6 0 0,-5 3 1 15,2 2 8-15,-5 4-38 0,-3 2-31 0,-4 3-41 16,-4 3-40-16,-8 7-51 0,4 3-55 0,-5-1-49 16,-3-11-867-16,3-2 384 0,-2-5 256 0</inkml:trace>
  <inkml:trace contextRef="#ctx0" brushRef="#br0" timeOffset="80586.7">8644 6280 146 0,'14'-7'214'0,"4"2"-9"0,-5 6-11 0,6-1 2 16,-1 8 3-16,0 0-8 0,-1 5 1 0,3 6-9 15,0 5 0-15,-6 1-10 0,2 3-8 0,-4 0-5 16,1 2-15-16,0 0-11 0,-4-1 1 0,1 2-22 16,-5 1-5-16,2-2-14 0,-2-1-10 0,1 1-9 15,-2-5-3-15,-3-8-8 0,3-1-4 0,-1-6 1 16,-1-4 14-16,-1-3 17 0,1 4 6 0,-1-5 12 0,-1-2-9 15,0 0-5-15,13-17-7 0,-6 0-13 0,1-11-1 16,4-2-7-16,4-16-12 0,5-4-5 16,-7-3-22-16,1-3-20 0,13-25-44 0,-9-1-44 15,-1 22-49-15,0-24-70 0,4 1-74 0,-12 24-1015 0,11-29 429 16,-12 30 286-16</inkml:trace>
  <inkml:trace contextRef="#ctx0" brushRef="#br0" timeOffset="81039.1">9587 4550 86 0,'-5'-2'350'0,"-1"1"-36"0,2-3-32 16,0 2-27-16,3-1-27 0,1 3-25 0,1-7-18 16,9 2-13-16,-1 0-23 0,8-4-14 0,3 2-7 15,8-3-5-15,-2-1-12 0,3 1-2 0,3-1-1 16,0 1-15-16,3-2-10 0,-3 1-8 0,1 2-3 16,0-2-11-16,0 1-5 0,4 1-6 0,-1-1-4 15,-3 0-5-15,-2 2-17 0,0 0-35 0,-3 0-33 16,-3 0-30-16,-4 3-39 0,-1 1-48 0,0-3-46 15,-4 0-59-15,-3 2-623 0,-2-3 297 0,-2 0 198 16</inkml:trace>
  <inkml:trace contextRef="#ctx0" brushRef="#br0" timeOffset="81314.83">10476 3970 276 0,'-3'-8'277'0,"-1"-1"-14"0,2 1-21 0,1-2-17 16,0 5-15-16,2-1-20 0,-1 0-16 0,1 0-16 15,3 0-17-15,0 1-12 0,3-1-15 16,5 0-9-16,-3 1-12 0,4 3-7 0,2-2-9 16,2 4-9-16,2 2-8 0,-4 3 5 0,2 5-14 15,-3 0-8-15,-1 3 1 0,2 8-2 0,-2 3-5 0,-5 3-6 16,-2 0 1-16,-2 6-5 0,-2 2 0 0,-3 1-2 15,-4 9-3-15,5 1-1 0,-6-13-1 0,-2 2-3 16,-1 10-21-16,2 1-40 0,0-11-41 16,2 0-70-16,0 2-58 0,-3-2-752 0,-1 0 323 0,4 1 214 15</inkml:trace>
  <inkml:trace contextRef="#ctx0" brushRef="#br0" timeOffset="81612.13">10116 5283 208 0,'-14'-2'318'16,"1"1"-18"-16,7-1-26 0,1-1-31 0,1-3-21 15,4-4-21-15,5 1-16 0,5-4-7 0,3-1 1 0,11-6-4 16,-6 4-10-16,5 2-8 0,4 0-4 0,-2 5-9 15,2 0-18-15,-7-1 8 0,8 3-29 16,-1 4 11-16,-1-5-7 0,-4 4-19 0,0 2-3 16,9-1-6-16,-10 3-8 0,0 0-10 0,-2-1-8 0,1 2 2 15,1-1-4-15,-5 0-10 0,2 0-7 0,-5 3 18 16,2-1-49-16,-2-2-33 0,0 3-39 0,-3-1-47 16,3 4-61-16,0-5-67 0,-4 2-75 0,-3-1-833 15,5 1 384-15,-3-1 256 0</inkml:trace>
  <inkml:trace contextRef="#ctx0" brushRef="#br0" timeOffset="81837.6">10820 4936 125 0,'4'-6'375'15,"-3"0"-39"-15,2 1-35 0,-1 2-33 0,2-2-29 16,0 1-22-16,0 1-22 0,0 0-19 0,1 3-17 0,1-1-11 15,-6 1-18-15,9 0-1 0,0 2-22 16,0 0-6-16,-1 2-9 0,3 1-8 0,1 3-7 0,-2 1-10 16,3 6-5-16,-4-1-3 0,0 3-13 15,-3 4-19-15,-1 5-30 0,-4 2-58 0,-2-1-54 0,-4 2-62 16,2 0-59-16,-6 2-740 0,-2 1 324 0,0 1 218 16</inkml:trace>
  <inkml:trace contextRef="#ctx0" brushRef="#br0" timeOffset="81982.42">10990 5403 225 0,'1'-5'339'16,"-1"-1"-31"-16,0 1-30 0,0-1-33 0,0 3-21 15,0-2-25-15,-1 0-18 0,1 1-21 0,0 4-22 16,-5-6-38-16,1 4-59 0,4 2-61 0,-16 7-41 16,1 1-41-16,-2 3-37 0,-6 9-37 0,-2 4-472 15,0 3 216-15,-10 9 144 0</inkml:trace>
  <inkml:trace contextRef="#ctx0" brushRef="#br0" timeOffset="82236.37">9841 6580 260 0,'-18'8'284'0,"3"1"-30"0,5-4-24 0,-1 0-23 0,4-2-17 16,2 1-15-16,1-1-4 0,0 0-6 15,4 1-7-15,0-4 9 0,8 3-6 0,-3-1 9 16,12-2-3-16,1 0-15 0,10-2-9 0,5-1-2 0,1-1-11 16,6-4-11-16,14-2-10 0,-4 0-10 15,-2-2-9-15,2-1-12 0,0 2-13 0,1-1-28 0,-14 2-34 16,-1-2-49-16,2 3-47 0,-1-1-63 0,-3-3-79 16,0 0-88-16,-5 0-701 0,-1-2 340 0,-4-1 228 15</inkml:trace>
  <inkml:trace contextRef="#ctx0" brushRef="#br0" timeOffset="82472.95">10710 6034 2 0,'4'-10'392'0,"-1"1"-45"15,2 1-33-15,0 3-35 0,1-4-33 0,3 2-23 16,0-1-28-16,0 3-11 0,3-4-18 0,0 5-15 15,1 0-18-15,0-1-12 0,-3 3-6 0,4 6-6 16,-1 1-4-16,0 0-11 0,1 3-7 0,0 8-7 0,0 6-17 16,-1 5 1-16,-2 2-15 0,-3 2-32 0,-3 3-31 15,-4 2-45-15,1 10-53 0,-5-11-52 0,-2 17-56 16,-1-1-53-16,-5-1-625 0,-3 0 298 0,-1-2 200 16</inkml:trace>
  <inkml:trace contextRef="#ctx0" brushRef="#br0" timeOffset="82574.69">10897 6861 135 0,'1'6'418'0,"2"-1"-42"0,1-2-37 0,-3 4-31 16,1-5-39-16,-2-2-51 0,3 1-54 0,-3-1-63 15,0 0-81-15,0 0-103 0,0 0-672 0,-12-7 251 16,2 0 168-16</inkml:trace>
  <inkml:trace contextRef="#ctx0" brushRef="#br0" timeOffset="85485.83">2558 2798 87 0,'-7'-2'80'0,"2"0"-2"0,0 0-9 0,-5-1 6 15,4 2-8-15,-1 0-5 0,-5-2-7 0,4 1-4 16,-4 1 2-16,3 0-6 0,-2-2 0 0,-1 3-6 16,-2 0-3-16,1 4-4 0,-3-4-5 0,-1 3 1 0,-2 0 1 15,1 3 7-15,0-1-6 0,0 2-7 16,-1 1-9-16,0 1 8 0,1-1-3 0,-1 1 5 16,0 1 0-16,0 0-3 0,-3 4 2 0,-1 1-1 15,5-3-5-15,-5 7 6 0,3-1-9 0,-1 3-2 16,1 2 6-16,-1 2-2 0,-2-3-6 0,4 0-1 0,-1 4 5 15,-2 1 12-15,5 0-14 0,-2-1-4 0,2 2 6 16,-2 2-6-16,3 0 1 0,-1 3-2 16,-1-1 8-16,-1 9-6 0,4-7 6 0,3-1-3 15,-3-1 3-15,6 2 0 0,-7 11 5 0,5-11-4 0,1 0 1 16,-4 9 1-16,5 2-1 0,2-12-3 16,1 4 0-16,0-3-2 0,2 1 3 0,-3 10-3 15,5-9 0-15,-1-2 0 0,2 12 0 0,-2-10-2 16,2 0 1-16,2 0 3 0,-1 0-2 0,0 10-2 0,3-11 2 15,-2 0-6-15,-1 0 9 0,3 2-4 0,2-2 0 16,-1 2 0-16,2-4-4 0,-2 0 2 0,5 1 2 16,-1-1-3-16,-2-1 2 0,8-1 0 15,-2-4-4-15,2-1 1 0,-4-2 1 0,6 3-1 16,-1-7 1-16,0 3-2 0,-5-8 2 0,6 8 2 16,1-2-1-16,-4-6 0 0,2 1-4 0,1-1 1 0,4 4-3 15,2-4 3-15,-5-1 0 0,7 2 1 0,-2 0-1 16,0-2 3-16,3 1 3 0,3-3-2 15,-1 2-7-15,2 1 8 0,3-1-5 0,4-4 0 16,2 3 2-16,-1-1 1 0,14 3-1 0,2-2 0 0,-3-2 2 16,5 1-1-16,-2-3-4 0,4-2 5 0,-5-2-3 15,5 0-3-15,-2 3 3 0,-1-7-5 0,0-1-1 16,-2 0 3-16,0 0 0 0,6-1 0 0,-1-6 1 16,-1 1 2-16,1-4 0 0,-1 1 0 0,4-1 0 15,0-2 0-15,3-3 1 0,-4 1-4 0,-2-3 2 16,-5 2-5-16,2-2 4 0,-4 0 2 0,0-5-4 15,-14 5 0-15,12-4 2 0,2 0-7 0,-15 3 8 16,8-6-6-16,1 0 5 0,0-3-3 0,-12 8 1 16,5-10 5-16,-5 8-6 0,-2-4-1 0,9-7 2 15,-1-2 0-15,-2-2 2 0,-4 2-1 16,-6 8 3-16,-4-3-1 0,1 0-3 0,-2-4 0 0,3-7-2 16,-7 8 4-16,3-12-3 0,1 0-2 0,-7-1 1 15,-1 0-2-15,-2-4 5 0,-3 3-3 0,-4 0-3 16,-3-3 2-16,-1 0 2 0,0 2-2 0,-2 0-3 15,-1 12 3-15,-6-9 0 0,-4-2-2 0,4 12 3 16,-5-13-2-16,4 13 2 0,-8-10 1 16,-2-2 3-16,-2 3 4 0,-2 1-5 0,1 0 3 0,-3-1-4 15,-6 3 5-15,4 0-2 0,-4 3 3 0,7 11 1 16,-7-10-2-16,4 11 2 0,-8-8 0 0,5 11 3 16,-6-10 1-16,3 13 2 0,0-4-2 0,1 5-1 15,-13-4 0-15,13 5-2 0,-17 3 5 16,-5 1-12-16,4 4 2 0,-5 0-4 0,-2 3 1 15,-6 4-2-15,3 2-1 0,-3 2-2 0,-5 2-3 0,-23 10 3 16,28 1-2-16,-25 7 6 0,27-2-4 0,-26 7 2 16,28-2-2-16,-23 9 5 0,23-11-7 0,0 1 1 15,4 1-16-15,-3 1-14 0,4 1-19 16,0-1-23-16,10-1-17 0,12-6-17 0,4 1-46 16,3 1-32-16,-2 1-28 0,5 0-449 0,1 0 220 15,4 2 148-15</inkml:trace>
  <inkml:trace contextRef="#ctx0" brushRef="#br0" timeOffset="86752.59">3939 4417 52 0,'-19'-9'96'15,"2"3"-8"-15,-3 1 1 0,-2 1-1 0,-1 0-6 16,-4 1 0-16,-4 0 3 0,2 4-5 0,0 0 0 16,-2 2-16-16,-6 0 6 0,4 3-21 0,-3 2 9 15,0 0-5-15,-1 3-1 0,-14 1-1 0,14 2 11 16,-11 7-14-16,3 0-13 0,-1 1-8 0,10-5 12 16,-11 7-12-16,1 0-1 0,5 3 4 0,9-5 1 15,1 1-8-15,-11 7-1 0,2 3-1 0,2-4 2 16,0 3-1-16,3 0 2 0,1 2-6 0,7-5 5 15,-5 7-2-15,-2 0-2 0,8-7 0 0,-2 7-1 16,7-8-2-16,0 1-2 0,-1-1 7 0,4 1-8 0,0 0 1 16,0 5 3-16,3-4-1 0,1 3 0 0,1 1-3 15,-2 2 0-15,3-2 4 0,2 1 1 16,0 0 2-16,1 2-1 0,2-3 2 0,0 12-5 16,1-13 2-16,2 0-3 0,5-1-3 0,0 2 0 0,2 0 2 15,3-2-2-15,-1 2-1 0,3-3 0 0,0 0-1 16,2-1-1-16,0-1 2 0,2 0-4 0,2-2-2 15,-3-1 5-15,4 0-1 0,2 3-2 16,-3 0 3-16,3-4 0 0,2 1-3 0,0-3-1 16,3 0-1-16,3-2 3 0,0-1-1 0,0 0 5 0,3-3-5 15,-1 0 4-15,4-2 1 0,1-1 1 0,0-1-1 16,-1-5-1-16,7 2 3 0,-4-2-4 16,17 2 4-16,0-4-3 0,1-3 2 0,-17-1-1 15,19 1-2-15,-4-6 0 0,2 1 3 0,-11-1 0 0,15-4-3 16,-2-2 2-16,2 1 1 0,-1-4 1 0,0-7-1 15,0 7-4-15,2-3 3 0,-1 0 0 0,-3-1-4 16,5-4 2-16,-1-3 1 0,-1 3-2 16,-2 0-1-16,0 1 4 0,-2-2-4 0,0 3 1 15,2 1-3-15,-4-3 2 0,0 2-3 0,-4-2-5 0,-8 7 6 16,-1-1-3-16,11-12 5 0,-4 6-4 0,-13 3-2 16,3 0 2-16,-3 2 0 0,1-2-2 0,-4 1 2 15,-1-2-1-15,-2 1 1 0,-3-1-1 0,0 1-2 16,0-2 2-16,-2-3 3 0,-5 0-1 0,2-2-2 15,-3 0 0-15,0-3 4 0,-5 0 0 0,-5 1 6 16,4-1 1-16,-3 1-4 0,-4-1 7 0,-1 0 0 16,0 1-1-16,-2-5-3 0,-5 2 0 0,-2-3-1 15,-1 1-1-15,-3-1 0 0,-4-1-1 0,2 1-1 16,-4 0 5-16,2 1-4 0,-8-12 5 0,-1 4 4 16,6 8-9-16,-8-8 4 0,-3 2 3 0,8 7-4 15,-9-10 2-15,7 14 4 0,-10-8-5 0,0 2-2 16,6 6 5-16,-8-8-3 0,9 10 0 0,-3 2 0 15,-7-7-3-15,9 10 3 0,-1-1-4 0,0 1-1 16,-1 2 1-16,-1 2-2 0,-1 3-2 0,2 2 11 16,-3 3-15-16,-5 4 0 0,-3 3-1 0,-8 3-1 15,-1 5 0-15,1 3-14 0,-1 5-3 0,0 2-18 16,-3 3-3-16,4 2-20 0,-3 2-11 0,3 6-17 16,3-1-10-16,1 2-17 0,5 0-26 0,0 1-15 15,4 2-12-15,5-1-30 0,-3 4-492 0,12-8 230 16,2-1 152-16</inkml:trace>
  <inkml:trace contextRef="#ctx0" brushRef="#br0" timeOffset="87880.51">4040 6145 120 0,'-12'-5'116'0,"-1"-2"2"0,1 4-8 15,-6-2-7-15,0 0-9 0,4-1 2 0,-4 3-3 0,-2 2-3 16,-2-3-3-16,-9 4-8 0,3-1-2 0,-4 5 0 16,0 0-9-16,-2 3-9 0,1 4-2 0,-16 6 2 15,13-1-4-15,-10 6-2 0,0-1 0 16,2 1-8-16,-5 4 1 0,3 0-8 0,0 3-4 16,0-1 4-16,3 1 5 0,3-1 5 0,9-5-3 0,1 0-9 15,-9 7-2-15,11-7-2 0,-1 0-1 0,1 3-9 16,2-1 2-16,1 2-2 0,0-1-1 0,0 2-3 15,2-1-1-15,-7 12-3 0,2 0-1 0,0 5 1 16,5-4-5-16,-1 0 0 0,3 3 0 0,6-8 1 16,-4 11-4-16,2 2 0 0,2-2-2 0,1-1-1 15,2-1-2-15,1-8 1 0,4 13-1 0,1-16 2 16,3 3 0-16,3 11 1 0,0-11 1 0,3-2 1 16,1 12-3-16,2-12-2 0,8 12 1 0,-2-12 2 15,1-1-2-15,2 9-1 0,-1-8-2 0,4-1 7 16,1-1-4-16,4 10-1 0,3 0 2 0,-6-13-2 15,8 11 4-15,3-3-2 0,1-2 0 0,0 2 0 16,2-4 0-16,-6-7 0 0,12 3 4 0,5-1-6 16,0 0 3-16,2-1 2 0,0-3 2 0,7-1-3 15,-2-4 0-15,4-1-3 0,-3 2 4 0,3-5-1 16,1-3 0-16,4-1-1 0,-3 0 2 0,2-4-1 16,4-3-2-16,0-3 0 0,0 3 4 0,29-8-4 15,-30 2 1-15,2-2 0 0,1-4-1 0,24-5 4 16,-30 3-6-16,1-1 2 0,1-1 3 0,-1-6-2 15,0 0 0-15,-1-2-1 0,3-1 3 0,-3-1-1 0,-5-3 0 16,-4 2-3-16,3 0 1 0,-7-2 0 0,-3 3 1 16,-11 3 0-16,0 0-1 0,-1-2 0 15,-4-3 3-15,0 3 0 0,-1-3 1 0,-4 1 1 16,1-3 2-16,-4 3 1 0,-1-3 3 0,-3-3-5 0,2-6 0 16,5-7 4-16,-9-2 1 0,0 11 2 15,-1-12-1-15,-4 10 0 0,4-12 0 16,-7-1-4-16,1 2 1 0,-5 10-2 0,-3-13 0 0,1 2-3 15,-4 11 1-15,0-10 3 0,-5 11-4 0,2-10-2 0,-4 12 2 16,5-1 5-16,-3 0 3 0,-5 1-2 16,1 3 0-16,-1-2 2 0,-3 2 2 0,2 1 3 15,-3 0-2-15,-2 0 0 0,-2 1-1 0,1-3-3 0,-1 2 3 16,-8-8-4-16,-3 1-4 0,1-2 0 0,-3 4 2 16,5-3-3-16,-7 0 2 0,1 2-8 15,3-1 2-15,-7 2 0 0,1 0 2 0,-2 3 3 0,1 4 0 16,-3-2-2-16,-1 5 1 0,7 10 1 0,-14-6 0 15,-4 3 6-15,0 9-3 0,-5-3-3 0,0 8-3 16,-1 3 0-16,-2 2 0 0,-29 13-1 0,27-3 0 16,-24 10 7-16,-1 9-9 0,2 5-4 0,2 5 2 15,-6 4-11-15,3 2 0 0,-7 0-17 0,3 1-22 16,7 2-30-16,3-3-24 0,4 3-38 0,24-13-41 16,-17 14-35-16,20-11-591 0,1-3 270 0,-26 11 180 15</inkml:trace>
  <inkml:trace contextRef="#ctx0" brushRef="#br0" timeOffset="90082.85">11096 8253 3 0,'-6'-3'134'0,"1"-2"-13"0,-3 0-19 0,4 2-13 16,-6-2-5-16,1 1-5 0,1-1-4 0,-1 1 0 16,2 0 2-16,-1 2-1 0,0-3-12 0,3 3 2 15,-4-1-9-15,3 1 1 0,0-2-7 0,0 2-1 16,3 1-3-16,3 1-10 0,-12-3 2 0,8 1-4 15,-2 2-7-15,6 0 2 0,-9 0-7 0,0 1-2 16,1-1 3-16,1 1-1 0,1 0-9 0,-1 1 3 16,2-1-3-16,5-1-2 0,-9 0-7 0,9 0-5 15,-7 2-14-15,2-2-20 0,5 0-22 0,-7 5-33 16,2-1-47-16,-4-2-299 0,0 1 145 0,-3 1 98 0</inkml:trace>
  <inkml:trace contextRef="#ctx0" brushRef="#br0" timeOffset="94531.1">10940 8575 58 0,'4'-3'79'16,"-4"3"-9"-16,0 0-10 0,0 0-7 0,3-3-9 15,-3 3-21-15,0 0-10 0,0 0-32 0,0 0-108 16,7-1 41-16,-7 1 30 0</inkml:trace>
  <inkml:trace contextRef="#ctx0" brushRef="#br0" timeOffset="95739.71">11184 8330 138 0,'-6'-10'163'0,"0"0"-8"16,-2 1 5-16,-1 2-8 0,0-1 9 0,-1 3-12 0,-4 0-3 15,-3 1-10-15,-2 0-10 0,-4 4-4 0,-3 4-10 16,-1 1-6-16,-2 7-3 0,-4 0-2 16,2 5-4-16,-10 12-8 0,3 5-6 0,4 5-4 0,2 2-10 15,1 0-2-15,3 5-5 0,4 2-6 0,2 3-5 16,6-3-5-16,0 1-3 0,7-3-5 0,4 2-8 15,2-2 2-15,6-12-4 0,2 1-2 16,4 11-4-16,6-14-3 0,1 0 1 0,10 7 2 0,-1-10-8 16,0-8 4-16,8-2-4 0,2-2 0 0,16-2 0 15,-11-10-3-15,12 0 0 0,-14-7 1 0,2-3 0 16,11-5-4-16,0-3 0 0,-15 1-1 0,10-10-4 16,-12 5 0-16,10-9 2 0,-12 5-3 0,-3-1-3 15,8-11-1-15,-2-2-4 0,-11 8 6 0,-2-4-3 16,-3 0 1-16,4-11 2 0,-9 9 2 0,-2-1-5 15,0 2 3-15,-3 3 6 0,-4 3 0 0,2 1 5 16,-3 8 0-16,-3 0 8 0,3 1 5 0,-4 5 6 16,1 5 4-16,0-1-8 0,-1 2-1 0,0 2-10 0,0 3-1 15,0 0 4-15,0 0-4 0,5 21-6 16,-3 0 9-16,-2 8-6 0,4 4 0 0,-1 1-2 16,0 3-3-16,3 9 0 0,-1-10 0 0,-1-2-1 15,3 2 4-15,-1-2-3 0,1-4 0 0,0 0-5 16,2-3-3-16,-4-3-9 0,0-5-4 0,3-3-12 15,-2-6-9-15,-2 2-4 0,1-2 0 0,-1 0 4 16,0-8 4-16,0-1 5 0,-4-1 4 0,0 0 1 0,6-11 3 16,-5-5 4-16,-1-3 5 0,0-13 1 0,0-2-3 15,-1-12 2-15,-1-4 3 0,-1-7 5 0,-2 0 4 16,1-4 5-16,0 6 12 0,0 2 1 0,3 2 10 16,1 1 8-16,0 16 3 0,4 2-5 0,-3-2-4 15,-1 3 4-15,8 6-5 0,-4 8-3 0,-3 2-5 16,4 4-2-16,3 1-1 0,-7 3-8 15,4 1 8-15,2 4-9 0,-1-2-2 0,5 6 2 0,0 1-5 16,4 4 5-16,0 4-3 0,8 7 3 0,-2 2 1 16,-2 1-1-16,1 4-7 0,2 3 8 0,-4 4-6 15,5 11 6-15,0-3 2 0,-5 3-9 0,-1-10-15 16,2 13-21-16,-5-13-23 0,1 9-30 0,-5-6-34 16,4 10-38-16,-5-13-29 0,-4 0-49 0,-1-2-698 15,-4-6 310-15,-2-4 208 0</inkml:trace>
  <inkml:trace contextRef="#ctx0" brushRef="#br0" timeOffset="95926.66">11756 8818 186 0,'-6'-19'243'16,"3"5"-27"-16,0-3-20 0,6 0-19 0,2-2-21 16,5-3-13-16,8-1-16 0,2 0-11 0,2 0-10 15,6 0-12-15,2-2-9 0,14-3-10 0,-4 1-10 16,-6 9-20-16,0 0-34 0,1 1-29 0,1 6-39 15,1-2-34-15,-1 3-50 0,-3 0-437 0,-2 0 192 16,-2 4 128-16</inkml:trace>
  <inkml:trace contextRef="#ctx0" brushRef="#br0" timeOffset="96353.78">12508 8356 177 0,'-2'-7'245'0,"2"7"-31"16,0 0-18-16,0 0-20 0,0 0-15 0,0 0-9 0,-3 16-6 16,4-6-13-16,1 0-11 0,0 5-7 0,-1 2-10 15,2-2-5-15,-2 6-3 0,5 4-11 0,1-1-6 16,-2 3-9-16,-1-2-6 0,2 1-5 0,1 0-5 16,-2 0-7-16,0 0-5 0,0-2-4 0,-1 1-4 15,-3-8-5-15,6-1-5 0,-6-3-5 0,0-2-4 16,3 0 0-16,1-1-6 0,-5-4 0 15,4 2-1-15,-3-5 2 0,-1 1 0 0,0-4-9 0,0 0-5 16,0 0 0-16,-11-20 0 0,3-3-2 0,-1-5 4 16,0-3 1-16,-1-5 3 0,-3-14 2 0,3 4 6 15,-3-6 9-15,5 7 6 0,1-1 12 0,1 12 0 16,0 2 11-16,5 1 1 0,0 5 9 0,0 1-3 16,1 8-4-16,1 0-9 0,1 2-2 0,1 6-6 15,1 0-7-15,2 1-6 0,-1 1-1 0,-1 3-1 16,2-1-1-16,2 4-4 0,1 1 1 0,0 1-6 15,0 1 3-15,1 3-3 0,-1 2 0 0,0 3-2 0,-5 0 0 16,5 4 5-16,-5 2-4 0,-2 4 1 16,-3 7 0-16,-3 3-3 0,-5 2-2 0,3 0 0 15,-6 0-24-15,2 1-21 0,-3 1-23 0,3 0-34 0,-1-2-38 16,4-2-35-16,-1-2-46 0,3 1-49 16,-1-11-617-16,4 2 294 0,-1-9 196 0</inkml:trace>
  <inkml:trace contextRef="#ctx0" brushRef="#br0" timeOffset="96969.26">12388 8481 216 0,'-27'-25'224'0,"-1"2"-25"16,-6 4-16-16,-11 2-12 0,-6 7-1 0,-3 6-16 16,-6 4-10-16,1 10-1 0,-2 9 1 0,-2 5-12 15,-21 18 1-15,30-7-7 0,-16 20-10 0,6 7-10 16,9 3-4-16,4 3-10 0,19-20-11 0,0 3-7 15,5 0-9-15,6-3-6 0,5-1-5 0,6-1-2 16,10-10-6-16,4-5-2 0,5 1-5 0,6-5-7 16,0-1-1-16,6-6-5 0,2-2-3 0,4-6 3 15,1-7-7-15,3-1-1 0,1-5-3 0,1-6 3 16,0-3-2-16,0-5 0 0,12-8-1 0,-16 2-4 16,-1-2-3-16,-7-6 7 0,-1 2-3 0,-2-5-3 0,-9 1 4 15,-4-2-1-15,-6-2-5 0,-11-11 0 16,-11 4-1-16,-6 1 2 0,-9 1 5 0,-8 1-4 15,-7 5 7-15,-4 5-6 0,-29-9 1 0,-2 13 0 16,23 12 4-16,-31 6 0 0,30 11-5 0,-26 3 1 0,29 5 1 16,0 5-2-16,5-2-6 0,4 6 2 0,18-7-2 15,7 2-25-15,2 0-31 0,14-3-39 16,8 3-29-16,8 0-32 0,12 7-53 0,9-2-80 0,22 2-604 16,7-5 297-16,-1-4 198 0</inkml:trace>
  <inkml:trace contextRef="#ctx0" brushRef="#br0" timeOffset="97689.79">12925 8711 143 0,'-4'-6'204'0,"1"1"-19"0,-2 1-21 16,3 1-20-16,-2 0-19 0,4 3-12 0,-5-2-15 15,5 2-3-15,0 10-1 0,0 3-4 0,2 5-5 16,4 9-6-16,-1 3 0 0,2 4-6 0,2 13-7 16,-4-1-7-16,4 2-4 0,1 1-5 0,2 1-7 0,-3 0 2 15,6-2-6-15,-2 0-8 0,1-5 3 16,-1 5-11-16,1-14 2 0,-1-2-3 0,3-3-11 15,-2-3-10-15,4-4-9 0,-2 0 2 0,-1-10-6 0,2 0 4 16,0-7-2-16,5-4 0 0,-3-4 2 0,8-9-6 16,0-3 4-16,-3-7-3 0,-1-4 5 0,8-13-1 15,-7-3 3-15,3-4 2 0,-4 1 11 0,5 2 9 16,-9 13 13-16,-3-3 8 0,0 6 11 0,-3 0 7 16,-1 6-1-16,-4 7 4 0,-2 3-4 0,-1 4-8 15,-3 0-7-15,2 1-3 0,-1 3-6 0,-1 2-2 16,-2 1-5-16,5 9 0 0,-2 1-6 0,-1 6 0 15,2 2 1-15,-6 9-1 0,4 5 0 0,-1 2-3 16,2 1-1-16,-2-2-1 0,1 0 0 0,3-5-14 16,2-1-7-16,-3-10-1 0,5-4 3 0,-4-1-5 15,3-5 8-15,2-2-2 0,0-2 6 0,2-4 4 16,2-4 5-16,0-4 7 0,5-13 1 0,-1-2 1 16,-1-5 3-16,-3-5 0 0,2-12 2 0,0-2 5 15,-5-1 8-15,0 1 4 0,-3-1 2 0,-3 0-11 16,-2 14 11-16,0 0 0 0,-3 4-1 0,-2 5-3 15,1 9 2-15,-2 2-4 0,0 5-5 0,-4 3-17 16,2 3-28-16,-3 4-36 0,-3 4-26 0,-3 8-34 0,-5 8-31 16,0 1-43-16,-1 7-41 0,4 2-646 0,-1 0 291 15,3 3 194-15</inkml:trace>
  <inkml:trace contextRef="#ctx0" brushRef="#br0" timeOffset="98104.68">14231 8707 333 0,'2'-4'308'0,"2"1"-32"16,-1 3-31-16,-3 0-25 0,6 13-22 0,-5 1-17 0,2 5-19 16,-2 7-19-16,2 3-16 0,-1 3-9 0,-4 0-14 15,-1 2-9-15,1 14-7 0,0-13-8 0,2 12-10 16,-3 0-3-16,3-12-10 0,0 12-8 15,-2-14-11-15,2-1-7 0,0-3-11 0,0-3-10 0,0-7-7 16,0-6 5-16,0-2-1 0,2-3 9 0,-2-3 4 16,2-3 2-16,-2-2-2 0,0 0-5 0,-4-20 6 15,2-9-5-15,-1-2 2 0,1-3 3 0,0-16 4 16,0-6-2-16,-1 1 4 0,0-3 11 0,2-1 9 16,1-1 7-16,0 4 11 0,0-2-6 0,3 9 5 15,1 13-2-15,0 2 4 0,-1 5-6 0,3 4-8 16,-1 7-13-16,2 2 1 0,-3 6-5 0,2 2-3 15,1 1-9-15,3 2 0 0,-1 0 13 0,9 3-17 16,4 4-4-16,-2 5-2 0,7 3-1 0,1 7-1 16,1 1-3-16,3 3 4 0,4 10 0 0,0 6-4 15,-5 1-4-15,-3-2-8 0,1 6-18 0,-5 1-30 16,-4 0-28-16,-3 1-28 0,-5 2-45 0,-5 3-46 0,-4 0-41 16,-3-2-57-16,-10-13-715 0,1 0 336 15,-9-4 226-15</inkml:trace>
  <inkml:trace contextRef="#ctx0" brushRef="#br0" timeOffset="98270.33">14254 9036 19 0,'-3'-26'312'0,"6"4"-30"0,0 3-35 0,6 1-23 0,8-2-25 16,5-2-26-16,9 2-19 0,12-9-17 0,4 4-22 16,4 1-10-16,7 0-19 0,-1 2-16 0,2 3-25 15,1-1-28-15,0 2-31 0,-1 0-40 0,-1 4-43 16,5-1-57-16,-9 1-468 0,0 2 206 0,-1-1 140 15</inkml:trace>
  <inkml:trace contextRef="#ctx0" brushRef="#br0" timeOffset="98504.52">15291 8451 50 0,'-14'-3'313'0,"-2"3"-32"15,-6 1-27-15,2 3-24 0,-5 6-21 16,1 4-19-16,-2 1-8 0,2 6-11 0,1 1-10 15,0 3-8-15,1 1-7 0,-3 16-7 0,7-9-4 0,-4 13-2 16,7-2-13-16,1 2-2 0,2 0-17 16,7-13-7-16,5 14-9 0,0-12-12 0,5 2-6 15,7-3-8-15,2 10-4 0,1-14-20 0,2 0-21 0,5-3-20 16,3-3-26-16,2-5-24 0,3-7-28 0,9-1-35 16,-2-10-32-16,1-5-43 0,20-4-21 0,-6-10-690 15,-2-5 303-15,-4-6 200 0</inkml:trace>
  <inkml:trace contextRef="#ctx0" brushRef="#br0" timeOffset="98707.93">15750 8477 195 0,'-8'-12'251'0,"-2"6"-20"16,-1 3-16-16,-3 0-9 0,-3 9-5 0,-1 0-4 16,0 4-10-16,-5 7-7 0,4 2-9 0,-2 3-11 0,5 3-12 15,-1 6-4-15,2-2-14 0,3 5-10 16,0 12-10-16,4-12-12 0,4 2-7 0,2-2-6 15,0 4-15-15,2-4-1 0,5-2 3 0,3-1-16 0,1 0-8 16,6-5-11-16,5-1-5 0,0-5-14 0,3-5-20 16,4-4-13-16,4-1-25 0,2-9-42 15,0-2-37-15,4-6-45 0,4-3-22 0,11-10-51 16,-3-5-656-16,1-3 297 0,2-4 200 0</inkml:trace>
  <inkml:trace contextRef="#ctx0" brushRef="#br0" timeOffset="98854.36">16388 8611 211 0,'0'-3'228'0,"0"3"-26"0,4-5-21 15,-4 5-20-15,9-2-15 0,-4 0-17 0,3 0-11 16,4-3-20-16,2 3-24 0,1-3-28 0,3 1-32 16,0 0-44-16,3 1-51 0,-2-2-418 0,-1 4 165 15,-1-2 112-15</inkml:trace>
  <inkml:trace contextRef="#ctx0" brushRef="#br0" timeOffset="99015.49">16546 8854 63 0,'-1'4'345'0,"0"1"-43"0,1-1-41 0,3 0-30 0,1-1-25 16,5-2-23-16,3-2-29 0,7-4-39 0,7-4-38 15,2-1-71-15,6-5-69 0,2-1-95 0,9-6-416 16,-13 1 190-16,12-4 128 0</inkml:trace>
  <inkml:trace contextRef="#ctx0" brushRef="#br0" timeOffset="102221.66">18786 7279 52 0,'-2'-7'169'0,"0"2"6"0,2 0-4 0,-2 0-5 16,0 1-9-16,1 1-19 0,1 3-15 0,-3-4-15 15,3 4-15-15,0 0-1 0,0 14 6 0,3-2 5 16,0 8 6-16,2 8-4 0,3 4-7 0,-1 12-7 0,3 1-7 16,-2-11-3-16,1 19-10 0,1 2 2 15,-1 0-7-15,-4 0-4 0,3 1-8 0,-4-5-3 16,2 5-3-16,-2-4-6 0,-3 1-4 0,2-2-5 0,-2 1-1 15,2-5-1-15,-1 0-16 0,0 1-16 0,0-14-31 16,-2 0-23-16,7 0-24 0,-3-2-31 16,4-7-24-16,0-8-21 0,0-6-22 0,0-3-13 0,3-2-442 15,0-9 210-15,5-6 140 0</inkml:trace>
  <inkml:trace contextRef="#ctx0" brushRef="#br0" timeOffset="102555.83">19424 7340 27 0,'4'-8'193'0,"1"-2"-21"0,-3 5-18 16,2 1-28-16,-4-1 1 0,0 5-8 0,0 0 11 15,0 0 4-15,-5 16-5 0,1-4-5 0,-9 9-11 16,-3 4-9-16,-1 1-6 0,-5 5-15 0,-4 8-7 0,-1 2-6 16,-4 0-8-16,3-2-5 0,1 1-9 15,7-9-3-15,-2-1 2 0,3-2-9 0,1-2-7 16,0-2 0-16,4-5-9 0,3-4 2 0,0-3 2 15,6-4-4-15,1-1-3 0,-1-2 2 0,4 0-2 0,0-1-5 16,-2-1-3-16,3-1 3 0,0-2 1 0,4 10 13 16,-3-8-2-16,8 2 3 0,0 0 13 0,4 0 3 15,2 0 1-15,4 1-3 0,1 0 2 0,0-1 3 16,2 3 2-16,6-1-2 0,-8-1-3 0,7 5 0 16,1 0-5-16,-7-2-3 0,5 3-4 0,1 2-2 15,-1 2-5-15,1 2-3 0,0 1-1 16,-2 1-4-16,2 3-4 0,-3 2-21 15,1 3-18-15,-1 1-25 0,-1 0-25 0,0 1-30 0,6 9-17 0,-10-11-27 16,3 0-15-16,-3-2-8 0,-1-2-20 0,4-2-25 16,-8-5-468-16,1-3 229 0,1-4 152 0</inkml:trace>
  <inkml:trace contextRef="#ctx0" brushRef="#br0" timeOffset="102963.98">20037 8208 140 0,'8'-29'147'0,"-1"3"-2"16,-1-1 0-16,-4 1 1 0,2 1 3 0,-4 7 12 15,1-2 12-15,-2 5-9 0,-2-1 2 0,1 3 1 16,-1 3 5-16,-1 1-1 0,-2 0-14 0,1 5-17 0,-1 0-14 16,-2 0-11-16,-3 4-12 0,-2 3-14 15,-4 2-4-15,-1 6-13 0,-2 6-7 0,-2 2-6 16,1 5-7-16,2 2-2 0,-1 2-5 0,2 0-6 16,2 2-3-16,4 1-9 0,2 2-15 0,2-3-9 15,4-3-13-15,3 1-15 0,4-1-8 0,-1-7-13 0,6-2-5 16,-1-1-14-16,5-2-2 0,-1-8-4 0,5 0 5 15,2-4 0-15,-2-3 8 0,3-3 0 0,8-9 10 16,-5-2 6-16,0-6 4 0,-3-3 9 0,-1-4 1 16,-2-2 5-16,-1-3 11 0,1-14 7 0,-3 1 14 15,-2-4 10-15,-2 3 24 0,-5 12 23 0,1-3 15 16,-1 5 11-16,-4-1-6 0,0 5 18 0,-2 1 5 16,0 6 16-16,2 7 20 0,-2 1-2 0,0 3-4 15,1 4-17-15,-1 0-14 0,2 1-19 0,-2 2-10 16,2 3-11-16,0 0-3 0,0 0-3 0,-4 15-3 15,3 0-5-15,1 6-10 0,0 9-10 0,0 0-4 16,1 3 0-16,3 1 0 0,1 11-12 0,1-11-34 16,2 2-34-16,1-3-13 0,9 12-38 0,-8-11-38 0,7 0-39 15,2-3-40-15,8 10-47 0,2-2-75 16,-2-12-715-16,0-6 351 0,2-4 236 0</inkml:trace>
  <inkml:trace contextRef="#ctx0" brushRef="#br0" timeOffset="103184.15">21215 7840 282 0,'0'-4'377'0,"-1"0"-39"0,-2 1-35 15,3 3-40-15,-1-8-33 0,1 8-27 0,5-4-20 16,-1 0-17-16,6-2-17 0,3 1-11 0,5-2-17 15,10-5-14-15,2 2-8 0,8 0-12 0,0-1-16 16,17-4-20-16,-1 1-29 0,0 1-45 0,-1-3-44 0,-1 4-40 16,-13 0-45-16,7-8-53 0,-15 9-675 0,-3-3 294 15,-5 0 196-15</inkml:trace>
  <inkml:trace contextRef="#ctx0" brushRef="#br0" timeOffset="103385.93">21638 7420 294 0,'-19'-5'274'0,"6"2"-30"0,3 2-27 0,-1 1-24 0,3 2-16 16,-2 2-19-16,1 7-12 0,0 2-15 0,0 1-8 16,-1 10-9-16,2 3-9 0,3 0-4 0,2 0-10 15,1 3-3-15,-1 3-6 0,6 0-7 0,1 1-6 16,1 3-6-16,2 9-6 0,7 0-2 0,-3-2-11 16,-1 4 0-16,1-14-7 0,5 10-24 0,-4-10-33 15,1 1-44-15,-2-1-43 0,3-4-37 16,6-1-58-16,-10-2-618 0,8-2 274 0,-4-9 182 0</inkml:trace>
  <inkml:trace contextRef="#ctx0" brushRef="#br0" timeOffset="103651.69">22558 6960 233 0,'8'-14'324'0,"-2"4"-37"15,-2 1-28-15,0 3-34 0,-1 2-20 0,-1 3-23 16,-2 1-17-16,0 0-16 0,8 11-6 0,-4-2-4 16,-3 5-12-16,7 13-9 0,-5-1-8 0,1 5-6 15,1 14-8-15,-1-9-3 0,1 12-9 0,2 0-7 16,-2 2-8-16,1-3-5 0,-1 2-7 0,1 1-3 16,0 1 7-16,0-2-18 0,1 2-12 15,-5-1-18-15,3-1-29 0,0 0-33 0,2-2-33 16,-3-12-42-16,3-1-43 0,2-3-33 0,1-5-83 0,-1-2-582 15,3-11 289-15,-1-5 192 0</inkml:trace>
  <inkml:trace contextRef="#ctx0" brushRef="#br0" timeOffset="103902.49">23367 7005 116 0,'0'-13'272'0,"-2"3"-30"0,-5 2-25 16,2 4-23-16,-4-1-19 0,-4 5-12 0,-6 0-8 15,-8 5-6-15,-3 4-5 0,-5 0-6 0,-12 9-14 16,-2 0-7-16,-2 8-12 0,-5-5-10 0,6 4-7 16,0 2-11-16,3 2-5 0,8 1-13 0,8-9-5 15,4 4-3-15,0 0-6 0,7-3-5 0,3 2-4 16,7-7-10-16,1 2-9 0,4-2-11 0,4-7-4 16,2 5-5-16,3-6-2 0,3 1-6 0,0-3-7 15,4-2-4-15,7 2-12 0,0-5-14 0,5-2-15 16,5 0-25-16,5 0-18 0,7-4-18 0,-2-1-33 15,-1 0-31-15,2 0-516 0,-1-2 234 0,-2 5 156 16</inkml:trace>
  <inkml:trace contextRef="#ctx0" brushRef="#br0" timeOffset="104319.82">23399 7464 216 0,'0'4'242'0,"1"1"-27"16,3 5-15-16,-1-4-19 0,-1 2-3 0,2-1-9 0,0 2 0 16,2-1-9-16,1 0 0 0,-1 2-1 0,3-4-6 15,1 2-10-15,-1-1-8 0,4 0-11 0,4 1-8 16,-1 0-15-16,2 0-6 0,1-3-8 0,-1 2-6 16,1-7-7-16,0 3-8 0,2-5-4 0,-2 2-5 15,-1-1-3-15,1-3-6 0,-1 0-4 0,0-1 0 16,1-3-4-16,-3 0 4 0,-2-1-12 0,0-3-4 15,-2-1 2-15,-3-3-7 0,0 3 0 0,-2 4 2 16,-5-4 1-16,-1 2-4 0,-2 1 6 0,-1 5 0 16,-5-4 1-16,0 4-6 0,-5 1-3 0,-3 4 5 15,-2 1-2-15,-3 8 7 0,-7 7 9 0,1 5-4 16,-11 11 6-16,4 5 4 0,-1 8 0 0,2-2 4 16,0 2 3-16,5 2 10 0,3-4-9 0,7-10-8 15,7-2-5-15,1-1 0 0,6 0 0 0,3-2 4 16,8-1-10-16,2-1-6 0,7-4 3 0,6-4-5 15,5 0-5-15,6-4-2 0,0-5-19 0,19-4-19 16,2-5-30-16,-2-1-30 0,0-3-44 0,-4-5-35 16,-12 2-56-16,-3-2-63 0,1-4-56 0,-7-4-858 0,-4 1 397 15,-2-4 266-15</inkml:trace>
  <inkml:trace contextRef="#ctx0" brushRef="#br0" timeOffset="105425.46">17685 7680 2196 0,'1'-24'107'0,"-1"6"5"16,0 5 57-16,1 4-59 0,-1 0-42 0,0-2-23 15,0 7-16-15,0-1-10 0,0 1-3 0,0 4-5 16,0 0 1-16,0 0-4 0,0 0-2 0,0 19 2 15,-1-3-2-15,0 11 5 0,-1 2-3 0,-3 7 0 16,2 15-3-16,0 0 3 0,-1 5 3 0,0-1-5 16,3-4 1-16,1 3 1 0,1-3-1 0,0-4 0 15,5 1-1-15,-1-15 1 0,2 0-2 16,2-1-7-16,0-3-9 0,2-2 0 0,3-2 1 0,-2-9-7 16,5-3 2-16,-3-2 3 0,1-4 0 0,2-5 4 0,2-3-3 15,-1-3 8-15,-3-3-5 0,4-4 3 0,1-5 1 16,-1-7-2-16,1-3 5 0,-2-2 0 15,1-1 0-15,0-2 3 0,-2 0 2 0,1 0 7 16,-6 3 2-16,3 4 5 0,-6 7 12 0,0 3 1 0,-5 3-3 16,0 5-4-16,0 0-6 0,0 1 2 15,-1 5-9-15,-3 0-3 0,0 0 2 0,13 10 2 0,-9 1-2 16,3 5-2-16,-2 4 0 0,4 9 1 0,-4 0 1 16,5 2-2-16,-2 1-2 0,1-2 0 0,0 2 2 15,1 0 0-15,2-3-2 0,-2-1-1 0,0-10 2 16,-1-1 0-16,-1-4-2 0,1-4-1 0,0 0 2 15,0-4 3-15,1-2-6 0,-2-6 4 0,3-3-1 16,3-6 14-16,4-9 0 0,0-5-1 0,-3-4 5 16,1-4 5-16,-1-13 3 0,-1-4-4 0,-1-1 0 15,-7-3-3-15,3 1 4 0,-1-4 5 0,-7 0-1 16,-1 3-5-16,-4 0 6 0,0 8-1 0,2-3-1 16,-6 16 13-16,4 3 17 0,-2 7-11 0,0 6 13 15,-1 1-24-15,3 6 10 0,-2 0-23 0,-2 4 1 0,3 1-4 16,0 2-12-16,1-1-32 0,-1 5-32 15,5 0-31-15,0 0-32 0,-11 8-32 0,11 4-33 16,5 2-38-16,6 1-35 0,2 7-766 0,6 0 339 16,3 1 226-16</inkml:trace>
  <inkml:trace contextRef="#ctx0" brushRef="#br0" timeOffset="106319.35">21661 7081 77 0,'5'-11'215'0,"-1"0"-18"0,0 3-13 0,-3-1-9 16,2 4-10-16,-2 1-7 0,-1-2-16 0,3 2-16 0,-3 4-18 15,1-5-9-15,-1 5-9 0,0 0-5 0,10 14-3 16,-5-6 5-16,2 11-5 0,-1 5-3 16,8 4-7-16,-5 2-8 0,0 1 2 0,-1 3-11 0,-1 0 0 15,1 0-5-15,0-1-8 0,1 2 0 0,1 12-5 16,-1-16-3-16,-3 1-4 0,4 1-3 0,-2 2-2 16,1-5 1-16,1-2-4 0,-1-4-2 0,0-1-5 15,0-8 4-15,-4 1-4 0,3-7 0 0,-3 0-3 16,0-2-1-16,-1-2 1 0,1-2 2 0,0-3-4 15,-5 0-1-15,18-12-8 0,-8-3 7 0,8-7-7 16,-1-1 3-16,-2-2 1 0,2 0-1 0,-2-2-4 16,6 3 0-16,-4 0 9 0,-6 10 5 0,0-3 6 15,-2 6 13-15,-3 3 2 0,1 2-2 0,-1-1-5 16,-6 3-3-16,4 1-5 0,1 1-6 0,-5 2 0 0,0 0-4 16,5 9 1-16,-1-2-2 0,-1 3 4 15,-1 8 0-15,1 0 3 0,-2 2-3 0,4 7 0 16,-1 2-2-16,-4 2 0 0,8-4 0 0,-3 2 2 15,1-4-4-15,1-6 4 0,1-5-7 0,1 1 2 0,-1-5 0 16,-1-2 3-16,3 0-2 0,-3-6 3 0,0 1 3 16,3-3 3-16,1-5 1 0,2-10 1 0,1 4 0 15,-3-4 3-15,3-11 0 0,-3-1 5 0,-2-3-3 16,4-3-3-16,-7-2 3 0,-1-14 10 0,3 2-9 16,-5-3 4-16,-3 0-2 0,0-2 0 0,-4 1 6 15,0 2 5-15,-1 15-7 0,-3 1 19 0,-1 3-3 16,3 4-6-16,-1 6 8 0,2 6-8 0,0 1-7 15,-4 2-8-15,5 3-4 0,3 3-24 0,-3 0-37 16,-1 5-34-16,5 0-48 0,-16 12-50 0,5 5-79 16,2 1-92-16,-6 7-744 0,0 1 361 0,-3 0 242 15</inkml:trace>
  <inkml:trace contextRef="#ctx0" brushRef="#br0" timeOffset="115554.53">9320 11647 151 0,'4'17'161'0,"0"0"-11"0,0 3-4 0,3 8 1 16,-3 0-11-16,4 2-11 0,-2 2-6 0,-2 0-11 16,5 1-7-16,-2-2-10 0,1 1-12 0,1 0-3 15,0 3-7-15,-3-3-8 0,1 0-3 0,1-1-5 16,-1 1-11-16,-2-1-3 0,2-5-3 0,-3-6 3 0,1-3-8 16,0-2 0-16,-3-3-1 0,2-4-3 0,-1-2-1 15,-3-1 1-15,2-4-4 0,-2-1-3 16,0 0-3-16,0-13 5 0,-4 1-7 0,0-5 1 15,-2-8 1-15,-1-4 2 0,-1-2 2 0,0-5 3 0,-2-15-7 16,0 2 5-16,1-5-1 0,-3 2-2 16,5 2 12-16,1 3 3 0,5 13 15 0,0 0 5 15,-2 0-8-15,5 3 3 0,-1 1-7 0,1 6 0 0,2 4-6 16,2 3-3-16,0 0-5 0,3 2-3 0,-2-2-5 16,5 0 1-16,1 5-4 0,2 1-2 15,-1 1-2-15,2 2-2 0,0-1 0 0,2 4-4 0,1-1 3 16,0 6-4-16,-2 0-6 0,2 0-17 0,-1 4-20 15,0 3-20-15,0 2-28 0,-4 3-32 0,4 8-44 16,-7-2-25-16,0 7-46 0,-3 1-482 0,-3 2 238 16,-2 0 158-16</inkml:trace>
  <inkml:trace contextRef="#ctx0" brushRef="#br0" timeOffset="115715.51">9562 11993 102 0,'6'0'176'0,"4"-4"-15"0,2 1-18 16,3-4-16-16,3 1-10 0,3-2-14 0,-1 0-8 16,0 1-13-16,3-1-24 0,-5 3-30 0,1 3-50 0,-1 2-23 15,-4 1-41-15,-2 3-261 0,-2 3 115 0,-1 1 78 16</inkml:trace>
  <inkml:trace contextRef="#ctx0" brushRef="#br0" timeOffset="115858.92">9624 12315 162 0,'0'0'160'0,"0"0"-16"0,19-10-14 0,-10 8-13 0,3-5-9 15,8-3-12-15,3-6-8 0,4 4-12 0,1-2-6 16,4 0-9-16,-1 0-9 0,-1 1-27 0,4 2-20 16,0-1-30-16,-2 2-42 0,4 0-32 0,-3 5-270 15,-1 0 123-15,-1-2 82 0</inkml:trace>
  <inkml:trace contextRef="#ctx0" brushRef="#br0" timeOffset="117102.97">10485 11858 151 0,'-3'-10'243'16,"-5"0"-25"-16,-1 1-23 0,-1 0-20 0,-2 5-15 15,-7-2-20-15,0 5-13 0,-3 1-15 0,-2 3-13 16,-3 5-15-16,-1 2-8 0,2 6-8 0,-1-2-8 16,3 3-9-16,4 0-7 0,2 3-4 0,4-6-11 15,6 2-8-15,-1 2-6 0,3 1-2 0,2-2-5 16,4 2 0-16,5-1-3 0,0 0-3 0,4 0-1 0,0-2 5 16,9 4-2-16,-4-5-2 0,8 4 1 0,-3 0-1 15,2-3-2-15,0 5 0 0,2 0 0 0,-2-1 1 16,-1 2-1-16,0-1 0 0,0 3 3 15,-4-4 5-15,2 3-2 0,-1 2 3 16,1-1 2-16,-6 1-2 0,2-1-1 0,-6-6 2 0,2 7-3 0,-2-1-1 16,0-7 1-16,-3 1-1 0,1-1 0 0,-1-2-2 15,-2-4-2-15,0-3 4 0,-1-2 1 0,0-1 9 16,1 0 18-16,-2 0 17 0,-1-5 2 0,0 0-5 16,0 0-8-16,4-20-2 0,-6 4-3 0,0-4 0 15,1-8-4-15,-2-3-3 0,1-2 0 0,-3-17-5 16,1 1 0-16,2-2 4 0,0 1 0 0,2 3 1 15,0 11 6-15,2 1 3 0,-2 1 5 0,0 4 12 16,0 4 9-16,0 6 10 0,1 1 1 0,-1 8-4 16,1 0-10-16,-1 1-6 0,0 3-10 0,0 2-5 15,0 0-7-15,1 2-4 0,-1 3-3 0,0 0-2 16,0 0-3-16,14 14 3 0,-9-3-9 0,1 1 0 16,1 5 5-16,2 2-5 0,0 3-2 0,1 2-4 15,3 0-8-15,-5-4-14 0,2 2-16 0,-2-5-7 16,2-1-12-16,0-2-6 0,2 0-12 0,-1-3 0 15,-1-5-2-15,3-1 4 0,0-1 7 0,-3-5 3 16,5-2 5-16,1-3 4 0,-3-2 5 0,2-4 6 16,2-7 2-16,-2-2 2 0,0-3 3 0,-2-2 6 0,5-1 3 15,-7 0 12-15,3 0 18 0,-2 4 14 16,-4 6 27-16,-1-1 10 0,-2 3 4 0,-2 4-4 16,0 1-2-16,-2 3-3 0,-1 0-6 0,1 4-3 0,0 0-13 15,-1-2-4-15,0 5-5 0,0 0-3 0,0 0 0 16,-3 12-5-16,3-2 3 0,-2 2-6 0,0 5-9 15,0 0-23-15,2 4-14 0,0-4-18 16,0 0-15-16,3 1-17 0,1-1-13 0,-2-7-12 0,2 2 3 16,1-2-4-16,2 0 3 0,-1-5 10 0,0 1 9 15,2-6 2-15,0 1 10 0,2-2 5 0,-1-6 9 16,2 0 5-16,-3-1 8 0,5-9 7 0,-3 0 9 16,3-7 22-16,-3 0 10 0,0-3 18 0,-2 5 18 15,-3 1 15-15,-1 2 25 0,2-5 20 0,-4 8 0 16,-2 0 5-16,0 5 8 0,-2 0 7 0,0 1-8 15,1 1-11-15,-3 1-7 0,1 3-10 0,3-2-13 16,-2 3-7-16,-1 2-7 0,3 2-10 0,0 0-5 16,0 0-4-16,0 0-6 0,-9 11 0 0,8-5-14 15,-3 3-16-15,4 0-15 0,0 0-10 0,5-1-16 0,-4 0-12 16,3-2-1-16,0-1 1 0,4-2 2 16,-2-1 5-16,3-1-3 0,1-5 3 0,1 0 6 15,4-6 4-15,-1-4 2 0,4-5 6 0,-3-6 0 16,2-2 16-16,-2 1-10 0,-1-6 7 0,-1-1 10 15,-2-18 7-15,-3 4 14 0,-3 11 16 0,0 2 19 16,-1 0 25-16,-4 5 8 0,-1 3 23 0,-2 6 12 16,1 2 6-16,-2 6 12 0,0 1 1 0,0 5-8 0,3-2-20 15,-2 4-20-15,2 4-9 0,1 0-10 0,0 0-4 16,-14 19-10-16,2 7-8 0,3 8 0 0,-2 13-1 16,0 6-6-16,-1 2-5 0,7 4-5 15,2 0-3-15,2 0-1 0,2-6-6 0,7 1-8 0,6-6-29 16,-2-5-14-16,4-14-25 0,1 2-20 0,3-4-3 15,3-4-6-15,1-5 3 0,1-2 1 0,0-6-7 16,5-1 3-16,-1-5 7 0,-2-4-1 0,1-6 6 16,-1-2 3-16,0-6 8 0,-2-4 8 0,-2-3 6 15,0-7 5-15,-1 2 5 0,2-20 16 0,-3 5 1 16,-6 7 10-16,-5 1 15 0,4-1 8 0,-2 3 26 16,-3 3 15-16,-4 10 9 0,3 0 7 0,-5 1 1 15,0 8 3-15,1-2-7 0,-2 5-8 0,1 0-13 16,-3 1-1-16,3 4 3 0,-3 1-20 0,0 0-7 15,0 0 4-15,2 19-1 0,2-3 5 0,0 12-2 16,-2 1 9-16,0 7-17 0,0 10-3 0,-2 0 3 16,3-10 1-16,-2 0-11 0,3 10 9 0,-2-10-4 15,4-6-2-15,1 4-3 0,1-1-18 0,-2 1-30 16,3-2-52-16,0-1-43 0,0-2-58 0,-3-2-77 0,2 0-105 16,4-4-789-16,-3-6 386 0,-3-7 260 0</inkml:trace>
  <inkml:trace contextRef="#ctx0" brushRef="#br0" timeOffset="118390.46">13198 11346 138 0,'-1'-4'203'16,"1"4"-4"-16,-4-3-9 0,4 3-13 0,0-4-9 16,0 4-12-16,0 0-8 0,-5-5-13 0,5 5-7 15,0 0-10-15,0 0-10 0,-2-1-8 0,2 1-12 16,0 0-4-16,0 0-10 0,0 0-8 0,0 0-4 15,0 0-5-15,0 0-7 0,-2-4 1 0,2 4-3 16,0 0 0-16,0 0 1 0,0 0 8 0,0 0 0 16,0 0 3-16,0 0 3 0,0 0-1 0,0 0 7 15,0 0 2-15,0 0 2 0,0 0 9 0,0-6-14 16,0 6 3-16,0 0-3 0,0 0 0 0,0 0-15 16,0 0-3-16,0 0-9 0,0-5-2 0,0 5-1 15,-1-3-9-15,1 3 3 0,0 0-5 0,-3-5-4 16,3 5-5-16,0 0-2 0,-1-3 3 0,1 3-2 15,0 0 3-15,-2-5-3 0,2 5 3 0,-2-3-6 0,2 3 8 16,0 0-4-16,0 0-1 0,0-5-3 0,0 5 5 16,0 0-8-16,0 0 11 0,0 0-11 15,2-5-5-15,-2 5 1 0,6-3-9 0,-6 3 5 0,5-3 2 16,1-1 0-16,-2 1-2 0,4 0-2 0,-2 1 0 16,3-2-1-16,-1 3-1 0,1-4-1 0,-1 5-3 15,-1-2 1-15,1 2 3 0,0-2-3 0,-2 4-1 16,3-2 4-16,-2 0-3 0,1 2 6 0,-1-2-13 15,1 3 10-15,-1 0-1 0,-1-1 1 0,1 2 1 16,-1 0-4-16,2 0 3 0,-3 3 1 0,1-2 0 16,-2-2-3-16,-1 2 0 0,4-1 3 0,-4 0-3 15,1-1 5-15,-1 2-2 0,0 0-2 0,0-2 1 16,-1-1 1-16,2 1 0 0,-3 0 1 0,2-2 4 16,-3-1-6-16,1 5 0 0,-1-5 6 0,5 4 0 15,-5-4-1-15,0 0 1 0,0 0 2 0,1 2 4 16,-1-2-7-16,0 0 5 0,0 0 3 0,0 0 0 15,0 0 12-15,0 0-4 0,0 0 6 0,0 0 1 0,0 0-7 16,0 0-1-16,0 0 1 0,0 0-5 0,0 0-8 16,0 0 1-16,0 0 0 0,0 0-8 15,0 0 7-15,0 0-2 0,0 0 6 0,0 0 7 16,0 0-15-16,0 0-3 0,0 0 6 0,0 0-14 0,0 0 10 16,0 0-6-16,0 0 9 0,0 0-6 0,0 0-1 15,12-2 8-15,-12 2-9 0,0 0 3 0,0 0-3 16,0 0-1-16,0 0-2 0,0 0 2 0,0 0 7 15,5 1 0-15,-5-1-7 0,4 2-4 0,-4-2 9 16,6 2-1-16,-6-2 2 0,5 2-1 0,-5-2 1 16,8 1 0-16,-8-1-7 0,8 3 4 0,-7-2-4 15,3 2-2-15,2 3 3 0,1-2 4 0,-2 3-5 16,0 2-1-16,-2 0 5 0,-2 2-4 0,0 1 2 16,-1 5 3-16,-4 8 3 0,-1-1-3 0,-4 0 6 15,-1 0 4-15,-3 2-6 0,0-1 9 0,-5 1-15 16,-1-1 8-16,3-1-8 0,-3-1 1 0,2-2 2 15,2-7-1-15,3 1 1 0,2-6-4 0,3 0 7 16,0-4-4-16,2 2 1 0,2-4-2 0,0 2 7 0,0-3-1 16,3-2-4-16,0 0-2 0,0 0 4 0,0 0-5 15,20-8 4-15,-2 2-11 0,1 2 12 0,9-4-4 16,4 0 0-16,-1 2 7 0,1 0 1 0,5 5 0 16,-3-2-4-16,-3 3-1 0,-2 2-7 0,2 0 1 15,-12 1 7-15,3 0 0 0,0 3-3 0,-6 2-1 16,1-1 2-16,-3 1-4 0,-4 1 3 0,-2 0 3 15,-4 2 11-15,-2 4-3 0,-2 1 1 0,-3 1-1 16,-4 3-3-16,-6 1 4 0,-2 3 19 0,-4-4-17 16,-5 0 0-16,-1 1-6 0,-7-2 1 0,-10 9-4 15,0-3 2-15,6-10 0 0,-2 1 3 0,-7 4 0 16,11-7-10-16,-1 1 0 0,2-1-24 0,3-4-17 16,9-1-29-16,3-4-20 0,8-2-34 0,2-2-70 15,2-2-62-15,6-2-32 0,2-3-885 0,7-6 391 0,4-3 260 16</inkml:trace>
  <inkml:trace contextRef="#ctx0" brushRef="#br0" timeOffset="118718.63">13833 11486 198 0,'4'0'206'0,"-4"0"-22"0,0 11-10 15,0-1-9-15,-4 1-3 0,0 6-4 0,-1 3 0 16,4 0-15-16,-4 6-7 0,1-2-8 0,2 3-6 15,0 1-10-15,1 2-12 0,1-1-3 16,3 0-12-16,3-1-6 0,0-3-11 0,3 0-4 0,2-3-5 16,0-6-3-16,3-3-3 0,4-3-7 0,0-3-3 15,2-3-4-15,1-4 0 0,-1-4-5 0,1-3-2 16,5-3 4-16,-2-7-8 0,-3-3 2 0,2-3-1 16,-5-2-1-16,0-4 0 0,-5 0 6 0,-3-6-3 15,-4 1 6-15,-2-11-3 0,-4 9 12 16,-4 1-5-16,-1 1 4 0,-7 7-2 0,-4-2-2 0,-3 4 2 15,-2 3 5-15,-7 5-13 0,-4 5-5 0,-1 5-2 16,-4 1-6-16,0 8 2 0,4 2-5 0,2 3-4 16,-1 5-5-16,7 8-6 0,2 2-20 0,5 6-30 15,4 1-35-15,5 7-37 0,5 12-33 0,8 1-41 16,6-3-70-16,5 3-699 0,7-2 319 0,1-3 214 16</inkml:trace>
  <inkml:trace contextRef="#ctx0" brushRef="#br0" timeOffset="118909.84">14365 11894 228 0,'0'0'267'0,"0"0"-28"16,-9-1-21-16,9 1-21 0,-15 8-17 0,6-2-20 16,1 3-14-16,-5 5-14 0,3 0-13 0,2 2-15 15,-1 3-9-15,-1 5-10 0,1-2-37 0,4 4-37 16,1-8-55-16,4 7-52 0,4-5-45 0,-3-4-509 15,4 0 216-15,-1-7 146 0</inkml:trace>
  <inkml:trace contextRef="#ctx0" brushRef="#br0" timeOffset="119669.23">14652 11594 316 0,'-2'-8'323'0,"-2"3"-31"0,2 0-32 15,0 4-27-15,2 1-21 0,0 0-19 0,-11 6-18 0,5 2-13 16,3 1-6-16,-4 2-11 0,2 6-5 16,0 3-3-16,3 5-17 0,-2 2-12 0,2 1-15 15,2 0 0-15,3 3-11 0,2-4-6 0,0 1-8 0,5 1-3 16,-1-4-3-16,2-1-14 0,5-1-1 0,-4-7-10 16,2-2-6-16,-1 1-11 0,3-8-9 0,-3 1-5 15,-3-4-4-15,4-1 1 0,-1-3 0 0,0-3-5 16,2-6-2-16,2-3-1 0,-6-4-1 0,6-9-3 15,-6 0 1-15,2-4 3 0,-4-2 4 16,-4-2-5-16,-2-1 14 0,-6-1 1 0,-1 1 10 0,-2 4 15 16,-4 2 32-16,-1-1-9 0,-4 5 5 0,2 2-1 15,0 5 13-15,0 3 8 0,-3 3-11 0,5-1 2 16,-1 6 0-16,6-3 7 0,-3 3-9 0,5 1-6 16,-1 0-7-16,1 2-9 0,0-1-4 0,3 0-3 15,1 4-8-15,-4-4-8 0,4 4 1 0,0 0-1 16,9-4-6-16,0-1 0 0,5 4 1 0,7 1-4 15,-2-5-2-15,2 0-1 0,1 4-1 0,1-2-1 0,-1 0-6 16,-1 2-2-16,0 0 0 0,-1 2 0 16,1-1-6-16,-2 3 0 0,-1 1 15 0,-3 1-12 15,3 0-8-15,-2 2 13 0,0 5-5 0,-2-5-4 0,2 6 7 16,-4-1-1-16,2 2-7 0,-1 1-1 0,-4-1 9 16,0 4 0-16,-3-1-4 0,2 8-6 0,-3 1 11 15,4 0-1-15,-9-2 3 0,3-5-1 0,-2 2-8 16,-2-4 6-16,2 1 4 0,-1-5-6 0,0-2-1 15,0-2 7-15,0-2-5 0,0-1 5 0,0-2 3 16,1-1 1-16,-1-3-1 0,0 0-8 0,8-13-7 16,2 2-1-16,-1-14 1 0,7 1-2 0,-1-4 6 15,0-4-1-15,8-11-3 0,-4 13-1 0,-1 1 12 16,1 1 3-16,-1 5 13 0,0 2 5 0,-4 6-3 16,-1 3-5-16,-4 3-3 0,1 3-1 0,2 4-2 15,-1-3 1-15,3 5-4 0,-2 5 0 0,4 1 9 16,0 5-8-16,1 1-4 0,0 3-3 0,6 4 5 0,-2 2-4 15,0 2 4-15,0 0-1 0,2-3 0 0,0 3-10 16,-3-2 9-16,2-4 1 0,1 0 2 0,1-5-3 16,-2-6 0-16,-2-1-1 0,7-2-2 0,-4-5 6 15,-1-1-8-15,6-6 7 0,-1-3-4 0,0-1 9 16,0-6-5-16,-2 0 6 0,-7-3 15 0,1 0 13 16,-10-2 13-16,1-1 5 0,-3-2-2 0,-7-4-9 15,-4 5-3-15,-13-2-3 0,2 1-8 0,-9 0-2 16,-2 4-9-16,-5 3-2 0,-20-1-26 0,-4 4-53 15,-5 8-66-15,-2 6-65 0,-28 3-66 0,21 8-75 16,-27 3-69-16,-1 7-1171 0,-1 2 523 0,2-2 348 16</inkml:trace>
  <inkml:trace contextRef="#ctx0" brushRef="#br0" timeOffset="121241.95">9347 13916 135 0,'-1'-12'282'0,"-2"4"-27"16,2 0-30-16,1 3-23 0,-3 2-22 0,3-1-18 16,0 4-17-16,0 0-11 0,-6 13-10 0,5-1-12 0,-3 6-7 15,-3 7-9-15,1 4-7 0,1 2-6 16,-3 2-16-16,3 2-5 0,-4 12-5 0,4-12-7 16,-2 0-4-16,1 0-3 0,1-1-6 0,3-3-5 15,-2-2-4-15,1-5-2 0,3-4 0 0,0-6-3 0,0-2-3 16,0-3-1-16,1-2 0 0,1-3 2 0,0 2-2 15,2-6-2-15,-4 0 0 0,5-12-2 0,0-5-3 16,5-10 0-16,-3-8 1 0,-2-18-5 16,0-3 6-16,4-4-2 0,-4-27 1 0,0 28 7 0,2-1 1 15,-2 1 9-15,0 4 11 0,3 7 9 0,-2 12 0 16,0 2 0-16,3 2-7 0,-1 6-1 0,1 4-3 16,-1 5-3-16,-1 7-6 0,1 1-7 15,2 3 10-15,3 1-17 0,4 4 13 0,-5 6-16 0,6 3-1 16,5 8 0-16,0 6-5 0,-5 1 3 0,0 10-3 15,1 16 3-15,-5 1-3 0,-5 6 6 0,-5 3-4 16,-5 0-3-16,-1-1 3 0,-1 2-1 0,-4-4-12 16,-1-1-3-16,2-4-11 0,0-15-10 0,1-2 3 15,1-2-7-15,1-6-1 0,2-5-4 0,-3-5-5 16,3-6-2-16,1 3 2 0,-3-7 5 0,3 1 7 16,0-2 2-16,0-2 4 0,0-3 9 15,0 0-7-15,0 0 6 0,4-20 0 0,-1 10-1 0,1-2 1 16,-2-2 3-16,6-1 1 0,-2-2 3 0,2 4 4 15,-2-1-4-15,2 1 5 0,3 0-4 0,-3 1 3 16,4 0-1-16,0 0 3 0,2 1-1 0,-1-1-1 16,1 1 5-16,-5 1 0 0,5-2 1 0,-1 2-2 15,1-2 1-15,-5 5-2 0,1-5 0 0,2 4 3 16,-2-1-1-16,-2-1 3 0,-2 0-2 0,2 0 3 16,-2-3-2-16,0 2 1 0,1 4-5 0,-2-5 5 15,-1 3 0-15,0-2 2 0,-3 5 6 0,-1 3 6 16,0-4-2-16,0 2-1 0,0 5-4 0,0-2 0 15,0 2-3-15,0 0-1 0,-15 17-4 0,3 0 2 16,2 9 4-16,-7 4-6 0,-2 0-2 0,2 2 0 16,3 2 1-16,4-2 1 0,2-4-12 0,5-3-2 15,1-5-3-15,4-5 2 0,1 1-6 0,4-5 2 16,-1-4-1-16,4 1 6 0,2-5-1 0,1-3 4 16,5-4 3-16,2-4-1 0,4-10 1 0,2-3-1 15,0-6 6-15,0-12-3 0,5-4 2 0,-7-3 8 16,-2-3-1-16,-3-3 0 0,-1-3 4 0,-4-4 6 15,-1 2 10-15,-7 0 5 0,2 2 5 0,-5 6 17 16,0-1 28-16,-3 13 7 0,0 5 29 0,2 3-3 16,-4 9 36-16,1 3 10 0,-3 4-9 0,3 3-18 15,-2 3-18-15,1 2-19 0,0 5-8 0,2 0-13 16,-6 12-2-16,2 2-12 0,1 15-5 0,0 3 0 0,-1 14-12 16,5 4 1-16,3 6-10 0,5 0 4 15,0 0-6-15,-1 2-1 0,10-5-10 0,5 0-2 16,1-5-12-16,2 1-14 0,4-6-13 0,0-4-19 15,-5-10-7-15,12 2 4 0,-7-9-18 0,-4-6-6 0,1 0 1 16,4-4-7-16,-3-6 1 0,-6-5 14 16,-3-3-4-16,4-6 7 0,0-6-5 0,0-8 5 0,-3-6 7 15,-2-4 3-15,0-14 1 0,-3-3 7 0,-3 0 6 16,-2 15 9-16,-6-1 15 0,0 1 22 16,-7 5-5-16,-1 4 18 0,2 9 2 0,-7 1-3 0,1 3-3 15,2 5-11-15,-2 1 3 0,-5 2-11 16,3 2-2-16,0 4 6 0,-1 3-8 0,0 4 6 15,1 1-8-15,1 0 3 0,1 6-2 0,2 0-15 0,3-1-18 16,2-3-10-16,2 1-5 0,2-3-2 0,3 2 5 16,3-5 2-16,0-2 4 0,5-2 5 0,1-5 4 15,2-3 3-15,2-3 0 0,3-6 9 0,0-5 2 16,0-1-2-16,-4-4 8 0,-3-7-2 0,2 1 9 16,-3 0 7-16,-3-2 9 0,0 3 3 15,0-1 14-15,-3 2 16 0,-1-1 22 0,-1 5 16 0,-3 9 7 16,0 1 19-16,-3 3-7 0,2 2-3 0,-2 4-10 15,0-2-13-15,1 4-11 0,-2 0-11 0,1 3-8 16,0 0-1-16,0 0 0 0,0 18-11 0,-2-2-8 16,2 2 2-16,2 8-10 0,-1 3-1 0,5 5-50 15,-3 0-38-15,7 0-42 0,6 12-40 0,-2-12-46 16,0 11-57-16,3-15-74 0,1-1-47 0,-3-7-813 16,-4-6 396-16,-5-4 264 0</inkml:trace>
  <inkml:trace contextRef="#ctx0" brushRef="#br0" timeOffset="121332.3">10846 14013 21 0,'-13'-16'297'0,"-9"-3"1"0,4 2-15 0,3 2-21 16,2 4-10-16,3 2-11 0,4-1-17 0,2-1-30 16,2-2-22-16,8-4-16 0,10-7-24 0,6-4-37 15,25-9-48-15,6 1-57 0,27-13-94 0,7 3-99 16,-3 3-584-16,-1-1 263 0,-2 1 174 0</inkml:trace>
  <inkml:trace contextRef="#ctx0" brushRef="#br0" timeOffset="121838.72">12656 13159 130 0,'6'-3'190'0,"1"-5"-12"15,5 5-4-15,4 0-3 0,3-1-1 0,8 3 0 16,5-1-9-16,-1 2-10 0,3 4-8 0,2 4-10 16,14 2 0-16,-13 4 4 0,14 4-14 0,-16-2-8 15,8 9-1-15,-12-4-6 0,7 11-8 0,-13-6-5 16,-1 3-12-16,-4 1-2 0,3 14-6 0,-10-11-7 15,-1 11-4-15,-10-8-6 0,2 10-5 0,-9 0-7 16,-2 3-4-16,-3 1 0 0,1-2-1 0,-5 1-9 16,0-4-2-16,-4-2-18 0,5-9-41 0,-2-6-31 15,2 3-31-15,-1-7-32 0,7-8-32 0,-1 0-31 16,5-9-20-16,-1-2-30 0,1-3-543 0,3-2 259 16,0 0 174-16</inkml:trace>
  <inkml:trace contextRef="#ctx0" brushRef="#br0" timeOffset="122169.7">13396 13329 160 0,'7'-7'267'15,"-4"2"-27"-15,0 0-23 0,1 4-26 0,-4 1-16 16,0 0-6-16,0 0-6 0,2 15-2 0,-2-2-10 16,-1 5-7-16,0 8-7 0,-3 3-16 0,1 2-7 15,2 0-13-15,-4 3-9 0,4-3-10 0,-2 3-6 0,3 2-6 16,3-5-7-16,3-4-6 0,3-4-4 0,0-7-5 15,5-1 0-15,3-3-5 0,1-5-5 16,0-3-4-16,10-4 0 0,-1-6 0 0,-1-6-5 16,1-5-6-1,-3-3 3-15,3-4 2 0,-6-5-8 0,3-12 0 0,-2-3 0 0,-8-2 0 16,-3-2 2-16,-4 0 8 0,-7-1 0 0,-2 15 17 0,-3 2-2 0,-6-1 14 16,-5 6-6-16,-4 4 12 0,0 3-21 0,-6 7-6 15,-5 4-3-15,-6 6-12 0,2 4 0 0,-3 8-3 16,3 5-5-16,-10 8-26 0,14 0-34 0,-2 15-27 15,14-8-40-15,-3 17-33 0,10 0-44 0,6 4-34 16,10-1-23-16,5-1-747 0,4 1 331 0,5-2 222 16</inkml:trace>
  <inkml:trace contextRef="#ctx0" brushRef="#br0" timeOffset="122373.16">14047 13631 219 0,'6'-7'327'0,"-2"0"-29"0,-3 2-29 0,1 2-30 16,0 0-19-16,-2 3-24 0,0 0-19 0,0 0-19 16,0 0-18-16,-18 16-7 0,8-2-16 0,2 5-12 15,-1 4-10-15,-1 3-12 0,4 0-28 0,3 8-42 16,2-2-40-16,2 0-56 0,4 3-66 0,5-2-57 16,-2-6-587-16,1 3 263 0,-2-12 178 0</inkml:trace>
  <inkml:trace contextRef="#ctx0" brushRef="#br0" timeOffset="123101.53">14449 13271 304 0,'-2'-11'332'0,"2"2"-42"16,0 3-28-16,0 0-31 0,-2 4-15 0,2 2-27 15,0 0-20-15,0 0-23 0,-7 17-2 0,0-3-15 16,1 12-12-16,0 1-11 0,-1 2-11 0,2 4-6 15,0 0-9-15,6 1-9 0,-1-3-6 0,5 0-9 16,2 1-5-16,0-3-3 0,6-1-3 0,-1 0-9 16,4-6-16-16,2-1-16 0,1-3-19 0,-2-7-12 15,1 1-8-15,0-7-1 0,0-1 0 0,-1-4 4 16,0-4 5-16,1-1 4 0,-3-7 5 0,4-7 1 0,0-5 11 16,-3 0 12-16,-2-6 11 0,-4-3 0 15,-5-4 8-15,-1-7 6 0,-4-2 17 0,-1 11 12 16,-12-11 7-16,4 15 17 0,-1 1 15 0,-2 3-3 15,-2 1 5-15,2 2-5 0,0 10-13 0,2-3 14 0,1 5 4 16,0 3-14-16,5 0 0 0,-1 4-15 0,3-2-3 16,-1 3-1-16,2 0-26 0,1 0-2 0,0 4-1 15,9-3-5-15,2 1-6 0,6 2-2 16,4 3-4-16,10 1-4 0,2 2 12 0,3 1-16 0,0 2 3 16,3 1-2-16,-3 2-1 0,-2 0-8 0,-3 2 2 15,4 2-1-15,-4 1 0 0,-3-1 1 16,-3 3-3-16,1-1 1 0,-3 5 10 0,-4-1-14 15,1-2-14-15,-3 1 16 0,-3 4-1 16,-6-7 4-16,2 5-4 0,-2-6-3 0,-6 4 1 0,2-2-2 0,-1-3 2 16,-6 2-1-16,-1-4-1 0,3-1 0 0,-3-4-6 15,2-3 13-15,-1 0-3 0,2 0 5 0,-2-4-6 16,3-2 2-16,0 0-13 0,-1-13-15 0,5 1 7 16,5-10-4-16,0-7-1 0,6-3 1 0,4-15-4 15,3-1 5-15,2 0 0 0,-1 0 2 0,4 1 5 16,1 6 2-16,0 0 19 0,-5 14 11 0,1 1 8 15,1 2 6-15,-3 7-1 0,-5 7-5 0,0 0-2 16,0 5-10-16,-1 3 13 0,-2 4-22 0,3 6-8 16,-2 4 14-16,7 5-5 0,-5 5 11 0,2 2-11 15,-3 5 3-15,4 2 5 0,-6-2-4 0,3 4 2 0,6 10 0 16,-6-12-2-16,2-2-4 0,-1-4 1 16,5-4-5-16,-1-3 7 0,2-3-1 0,2-2 5 15,2-11-3-15,-8 1-1 0,12-8-4 0,-4-2 7 0,3-6 2 16,-3-1 4-16,-1-2 4 0,-5-6 12 15,-4-3 1-15,-1 0 4 0,-5-6 5 0,-2 0-8 16,-5-1 6-16,-7-2-7 0,-2-11-3 0,-9 0-1 0,-2 11-5 16,-7-8-6-16,-2 14-3 0,-12-10-5 0,4 13-17 15,-18 2-33-15,0 2-49 0,-8 9-69 0,-5 6-46 16,-2 8-69-16,-25 8-63 0,30 1-70 0,-2 6-946 16,2 4 449-16,-3 2 300 0</inkml:trace>
  <inkml:trace contextRef="#ctx0" brushRef="#br0" timeOffset="123696.5">12303 14872 149 0,'-34'5'189'15,"1"2"-9"-15,2 0 3 0,-2 3-9 0,5-4-5 16,0 2 6-16,6-4-9 0,4 1-4 0,4-1-10 16,4-2-14-16,2-2-14 0,3 3-12 0,0 0-11 15,4-1-2-15,1-2 21 0,18 5 2 0,15-3 12 16,22-6 2-16,36-7 1 0,12 1-8 0,19-6 4 15,9-5 17-15,26-3-12 0,6-1-6 0,10 0-8 16,14-1-2-16,6-3-7 0,10 0-6 0,4 7-4 16,5-1-11-16,0 0 3 0,-1 3-9 0,-9-1-8 15,-3 5-6-15,-9-2-1 0,-9 0-8 0,-10 0 2 16,-15 6 0-16,-15-4-4 0,-20 2-2 0,-12 0 4 16,-16 2-1-16,-32 4 2 0,-4 0 1 0,-18 3 2 15,1-2 9-15,-8-2-3 0,-2 4 2 0,-2-3-1 0,-8 3-5 16,-2 1-4-16,-7-1-8 0,0-1-2 15,-2 3-7-15,0 1-7 0,-1 0-34 0,-7-3-50 16,-1 0-81-16,0 5-102 0,-15-6-85 0,-12 5-74 16,-11 5-73-16,-22 4-1034 0,-35 9 498 0,-11-2 330 15</inkml:trace>
  <inkml:trace contextRef="#ctx0" brushRef="#br0" timeOffset="124091.71">12120 15662 73 0,'-8'-1'236'0,"4"0"-25"15,4 1-22-15,0 0-20 0,-9 2-13 0,4 2 3 16,4 4 2-16,-2 1-9 0,3 10-22 0,0 0 5 0,3 9-8 15,-2-1-10-15,4 2-14 0,-4-1-7 0,3 5-16 16,-1-3-1-16,2 2-10 0,0 2-7 16,-1 2-8-16,1 12-38 0,4-1-34 0,-1 5-40 15,-2-6-51-15,7 0-39 0,-5-13-61 0,-6 2-469 16,8-3 226-16,-2-3 150 0</inkml:trace>
  <inkml:trace contextRef="#ctx0" brushRef="#br0" timeOffset="124251.96">12359 16205 158 0,'5'-9'298'0,"-4"4"-23"16,3 0-29-16,-4 0-29 0,5 1-23 0,-4 2-22 15,-1-3-16-15,0 5-17 0,0 0-16 0,0 0-9 16,4 13-11-16,-1-1-8 0,-3 4-12 0,0 1-7 16,5 9-17-16,0-1-43 0,1-1-32 0,3 2-50 15,-2 0-48-15,4 1-49 0,4-4-53 0,-6-7-435 16,4-1 217-16,-4-6 146 0</inkml:trace>
  <inkml:trace contextRef="#ctx0" brushRef="#br0" timeOffset="124586.27">12798 15782 233 0,'3'-9'281'0,"1"-2"-30"0,-3 5-31 15,-1 1-23-15,1 3-21 0,-1 2-14 0,0 0-18 16,4 9-9-16,-1 3-9 0,-3 5-5 0,-3 8-11 15,6 4-10-15,-3 4-7 0,0-1-9 0,2 3-8 16,2-4-8-16,4 5-4 0,1-3-8 0,6-4-2 16,2-1-7-16,2-5-3 0,1 0-2 0,3-7-10 15,-4-7 0-15,7-4-5 0,-6-5 1 0,7-7-5 16,1-6 6-16,-2-3-7 0,-1-3-2 0,-5-6 11 16,0-3-3-16,-5-2 4 0,3-13 8 0,-9 7-2 15,0-10 9-15,-8 10 3 0,-2-13-2 0,-8 1-2 16,2 17 7-16,-4 0 1 0,-8 3-6 0,-1 3 0 15,-7 6-5-15,-3 4-4 0,-4 6-8 0,-3 2 6 16,-3 10-13-16,3 3-7 0,-2 3-6 0,3 3-19 16,3 5-30-16,2 1-34 0,8 2-29 0,5 2-36 15,1 2-46-15,11-1-28 0,11 3-21 0,0 0-41 16,4 0-596-16,4-2 289 0,3-2 194 0</inkml:trace>
  <inkml:trace contextRef="#ctx0" brushRef="#br0" timeOffset="124917.78">13481 15613 271 0,'4'-5'253'0,"-1"2"-28"0,-1 1-21 0,-2 2-14 16,0 0-13-16,2 9 3 0,-6 1-8 0,-1 13-7 16,-4 6-11-16,-3 4-8 0,0-2-13 0,3 4-13 15,-5 8-1-15,10-9-24 0,0 2-6 16,3-2-6-16,2-5-10 0,7 0-7 0,2-7-8 15,2-5-2-15,-2-2-3 0,6-6-6 0,4-2-2 0,-2-5-4 16,3-4 0-16,1-5-8 0,2-7 0 0,3-5-1 16,0-8-2-16,0 1 4 0,1-13 2 0,-4-5 7 15,-6 0-3-15,-7-4 4 0,0 1 6 0,-6-3 4 16,-5 15 1-16,-5-13 4 0,-3 15-4 16,-3 3 7-16,-6 3-3 0,-6 4-9 0,0 8-2 15,-5 4-10-15,-4 9-10 0,-2 6 5 0,-2 6-14 0,-9 11-23 16,4 12-32-16,4 2-42 0,5 8-38 0,5 4-46 15,7 1-39-15,10 2-63 0,8 2-42 0,2-4-702 16,8 1 336-16,7 1 224 0</inkml:trace>
  <inkml:trace contextRef="#ctx0" brushRef="#br0" timeOffset="125099.9">13953 16081 360 0,'4'-5'374'0,"-4"1"-40"0,1 2-34 16,-1 2-29-16,0 0-27 0,0 0-32 0,0 0-17 16,-10 15-20-16,7-3-15 0,-3 6-25 0,3 0-15 0,-1 9-51 15,1 0-45-15,3 1-58 0,1 0-58 0,3 1-75 16,5-1-67-16,0-3-582 0,-1-6 272 16,1-5 182-16</inkml:trace>
  <inkml:trace contextRef="#ctx0" brushRef="#br0" timeOffset="125726.88">14301 15691 279 0,'1'-13'348'0,"-1"0"-32"16,3 4-32-16,-3 1-30 0,-3 3-37 0,6 0-17 16,-3 5-15-16,0 0-30 0,0 0-14 0,0 0-16 15,-4 28-6-15,0-8-7 0,3 9-15 0,-3 1-8 16,9 2-11-16,-9 2-11 0,3-1-1 0,2-1-5 0,3-2-22 15,4-2-31-15,3 0-26 0,1-7-23 0,-2-4-21 16,8-2-18-16,0-8-1 0,1 0 6 16,9-7 8-16,1-8 3 0,2-3 7 0,1-8 14 15,-4-6 19-15,11-7 25 0,-7-6 23 0,-2-5 23 16,-3-1 15-16,-1-6 18 0,-5 3 18 0,0-3 28 0,-2 3 1 16,1 6 27-16,-8 9 17 0,2 1-1 15,-4 6 24-15,-3 8-2 0,-2 6 0 0,-1-1-21 16,0 3-16-16,-2 2-20 0,-1 3-17 0,-1 4-13 15,0 0-12-15,3 0-12 0,-3 0-6 0,3 19-6 16,-1 0-6-16,-1 8-7 0,0 1-3 0,-1 6-13 16,4 1-26-16,3 11-39 0,-1-14-41 0,3 5-32 15,1-2-27-15,4-3-19 0,2-3-24 0,5-1-14 0,2-7-7 16,-1-3 11-16,-3-8 14 0,3-4 16 0,7-4 18 16,-2-4 19-16,2-6 18 0,-2-5 18 15,3-4 14-15,-5-7 23 0,5-2 15 0,7-10 8 16,-2-3 16-16,-3 1 17 0,-5 11 20 0,-4 2 17 0,4 1 7 15,-4 5 2-15,-7 4-9 0,-1 6-7 0,-4 4-4 16,1 1-14-16,-1 4 3 0,1 2 0 16,2 5 6-16,1 2-13 0,0 4 5 0,7 8-15 15,-4 5-2-15,1 1 3 0,-2 1 1 0,1 1-4 16,1-3 4-16,-2 0 3 0,3-3 1 0,2-2-20 16,-2-5 2-16,4-3 1 0,3-3 4 0,1-5-3 0,-5-5 1 15,3-5-3-15,2 0 1 0,2-9 7 16,-1-4 5-16,-2 0 24 0,0-4 14 0,-2-4 24 15,-6-1 13-15,-3 1 15 0,-5-5 8 0,-1-1-1 16,-6 2-2-16,-4-1-2 0,-2-2-12 0,-6-2-16 16,-10-12-3-16,0 14-13 0,-14-6-21 0,5 13-27 15,2 0-43-15,-7 6-57 0,-15 0-69 0,-6 9-62 0,-2 10-59 16,-1 10-66-16,-3 8-68 0,-4 3-919 16,3 2 441-16,-23 11 294 0</inkml:trace>
  <inkml:trace contextRef="#ctx0" brushRef="#br0" timeOffset="126279.52">11844 17412 5 0,'-18'4'178'15,"1"0"2"-15,7-1-6 0,2-1 1 16,2 0-11-16,1-1-6 0,0 0-14 0,5-1-10 16,-7 1-13-16,7-1-3 0,0 0 9 0,0 0 5 15,0 0 14-15,44-2 0 0,-8-1-2 0,21-9-8 16,7 5-1-16,39-12-5 0,6-3-2 0,2 2-11 16,7-4 3-16,3-5-1 0,11 0-6 0,6 0-1 15,6-3-5-15,1 2-8 0,8 3 3 0,-5-7-3 16,4 6-5-16,3-4-12 0,1 5-1 0,-3-1-12 15,-5 2-5-15,7-3 13 0,3 7-7 0,-6-3-7 16,-2 2-6-16,-11 4-5 0,-5-1-9 0,-7 1 6 16,-6-4-12-16,-3 10 4 0,-13 1-6 0,-7 0-3 15,-33 4-8-15,-2 1 5 0,-6 0-5 0,0-2-7 16,-19 5 6-16,0-3-6 0,-7 3-4 0,-1 1-6 16,-14 1-7-16,-2-1-4 0,-9 3-41 0,3-2 12 15,-8 2-37-15,0 0-42 0,0 0-44 0,0 0-38 16,-40 8-45-16,7 1-35 0,-16 1-47 0,-13 6-818 15,-32 1 379-15,0 5 254 0</inkml:trace>
  <inkml:trace contextRef="#ctx0" brushRef="#br0" timeOffset="126668.46">12938 17437 2151 0,'-63'12'47'0,"3"-3"23"0,6 0-38 0,3 0-13 0,16 1-6 16,2 1-6-16,5-3-1 0,0 4-1 0,1-2-7 16,8-2 1-16,5 2 0 0,-3 1 0 0,7-6 1 15,-2 2-3-15,6-2 0 0,-1-3-2 16,4 2-1-16,0 3 7 0,3-7 9 0,8 6 14 16,3-4 5-16,15-1 6 0,10-1 15 0,27-4 1 15,32-13 5-15,12-1-27 0,1-7 4 0,11 0 9 16,6-5 2-16,4-2 10 0,4-4 9 0,12 2 5 0,3 1 4 15,5-1 6-15,-1 2 4 0,2-2 2 16,-2 4 14-16,-2 5-7 0,0 3 6 0,-6-1-7 16,-7 2-14-16,-13 4-2 0,-8 1 5 0,-5 6-3 15,-10-2-8-15,-9 5-6 0,-31 1-10 0,-4-1 0 16,-6 3 14-16,-11 1-17 0,-7-2 5 0,-1 2-12 16,-8-1-2-16,-5 2-4 0,-1 1 7 0,-4 0 5 15,-5-2-7-15,-1 3 4 0,-8 0-3 0,11-3 2 16,-11 3-3-16,8-3-33 0,-8 3-65 0,5-9-70 0,-5 9-72 15,-13-14-76-15,-1 4-91 0,-10-5-875 16,-4-2 413-16,-6-2 276 0</inkml:trace>
  <inkml:trace contextRef="#ctx0" brushRef="#br0" timeOffset="127904.14">18120 13050 86 0,'-5'-1'188'0,"-1"0"0"0,-3-1-5 16,3-1-9-16,-1 3-10 0,-1 0-14 0,2-4-9 15,1 3-13-15,0-1-6 0,0 0-13 0,5 2-5 16,-8-2-10-16,8 2-11 0,-9-1-8 0,9 1-5 16,0 0-8-16,-5-2-4 0,5 2-9 0,0 0-2 15,0 0-6-15,0 0-1 0,-4-1-4 0,4 1-2 16,0 0 3-16,0 0-2 0,0 0-2 0,-5-2-10 16,5 2 5-16,0 0-5 0,0 0-5 0,0 0-2 15,0 0-12-15,-5-2-18 0,5 2-33 0,0 0-35 0,-11 0-28 16,11 0-47-16,-11 0-46 0,2-1-475 15,3 0 226-15,-2-2 152 0</inkml:trace>
  <inkml:trace contextRef="#ctx0" brushRef="#br0" timeOffset="129736.51">19259 12850 47 0,'-4'-3'250'15,"-1"-1"-10"-15,2-1-9 0,0 1-11 0,0 2-16 16,-1-2-19-16,4 4-18 0,-4-2-19 0,2-1-17 16,2 3-14-16,0 0-14 0,0 0-7 0,-6 7-1 15,6 2-4-15,-2 4 2 0,2 4-8 0,-4 7-6 16,3 4-8-16,-1 1-4 0,0 3-3 0,-3 2-5 0,2 0-7 15,1 0-5-15,-1 0-5 0,0 3-6 0,0-3-3 16,2-2-3-16,-2-2 1 0,1-1-8 16,0-2 0-16,4-2-2 0,-2-7 4 0,0-1-9 15,0-4-4-15,1-2-4 0,-2-3-4 0,2-2 5 0,-1 1 2 16,0-5 0-16,0-2 2 0,0 0-3 0,0 0 4 16,-1-19-7-16,-1-1 1 0,-1-9-2 0,-1-2-4 15,0-16 0-15,-1-4 1 0,1-4 0 16,1-2 0-16,5-2 1 0,-2-2-3 0,5 1 4 0,0 1 5 15,1 4 7-15,3 2 10 0,3 6 5 0,-3 12 4 16,0 2-3-16,5 5-3 0,1 4-4 0,0 2-3 16,-3 7-6-16,1 4 0 0,-2 1-3 0,2 5 0 15,5 0-2-15,-5 4-1 0,1 1-3 0,-3 4 7 16,3 0-13-16,-4 3 3 0,5 4-1 0,-7 3 1 16,-1 3-1-16,-3 0 0 0,-6 9 0 15,0 1 1-15,-2-1-5 0,-5-1 3 0,0 4-6 16,-2-4-8-16,-3-2 1 0,1 1-5 0,0-7 3 0,1 0-3 15,1-2 7-15,-3 0-5 0,4-1-3 0,-2-2 5 16,3-3-1-16,4-1-1 0,0 1 3 0,-1-4 1 16,3 2-1-16,-2-2 1 0,3 3-1 0,0 0 3 15,2 0 1-15,4 0 5 0,2 3-4 0,-2 1 1 16,6 1 6-16,3 1-6 0,1 1 2 0,5 3-1 16,3-4 3-16,0 5-3 0,1-5 2 0,2 1 0 15,3-1 1-15,-2 0 0 0,2-3-1 0,-1 0 3 16,0-1-1-16,-8-3 1 0,2-2-3 0,-1-1 0 15,-2 0-4-15,-3-1 2 0,-1-3 4 0,0 0-1 16,0-1-1-16,-3-5 4 0,0 0-5 0,7-3 3 0,-5-4 0 16,-2-1-3-16,5-8 1 0,-4 5 7 0,1-6-7 15,-1 6 2-15,-1 0 6 0,-2 0 0 0,-1 0 13 16,2 2 16-16,-6 5 4 0,0 0 10 16,-1 3 2-16,1-1-7 0,-1 4 3 0,-1 1-9 0,0-4-3 15,0 5-7-15,1-3-2 0,-1 3-1 0,-2 2-6 16,0-3-5-16,0 3 0 0,0 0-2 0,3-5-3 15,-3 5 0-15,0 0-4 0,0 0 3 0,0 0 2 16,0 0-6-16,0 0 1 0,0 0 0 0,0 0-1 16,0 0 2-16,0 0 4 0,0 0-8 0,-9 10 7 15,9-10-1-15,-8 3-3 0,2-3 1 0,-1 2 4 16,-1-2-4-16,-1-2-1 0,-3 1-1 16,2 1-2-16,-3 0 0 0,1 0-2 0,0 1 1 0,-1 2 2 15,-1-2-6-15,1 3-2 0,-1 2 0 0,0 1 1 16,1 5 1-16,1 0-4 0,1 2 2 0,2 2 2 15,-1 3-1-15,4-2 1 0,-1 3 3 0,5-1-2 16,2 0-2-16,0-2-2 0,2-2 7 0,0 2-6 16,3-4 1-16,1-2-1 0,1-4-8 0,1 2-6 15,3-3 3-15,-1-1-12 0,4-1-3 0,-2-2 0 16,4-2-6-16,-3-2-2 0,5-5-2 0,-3-1 4 16,-1-1 5-16,4-3 0 0,0 1 1 0,-1-8 4 15,0-2 4-15,1 2 3 0,-7 5 4 0,0-2 4 16,-1 2 13-16,-3 4 14 0,-1 0 5 0,-1 3 11 15,-1 0-4-15,2 2-2 0,-3 0-5 0,-2 2-9 0,0 0 1 16,-1 3-6-16,0 0-2 0,0 0 2 16,0 0 3-16,4 11-5 0,-4-3 2 0,0 6 0 15,0 1-2-15,0 1-2 0,3 4-16 0,-2-6-19 16,-1 3-10-16,4-5-14 0,-3 0-8 0,3-2-2 0,0-1-15 16,2-1-1-16,-2-1-1 0,1-6 11 0,2 1 7 15,-1-2 8-15,3-2 5 0,0-3 6 16,0-5 7-16,5-3 4 0,-5-5 3 0,0 0 6 15,5-7 9-15,-4-4 1 0,-1-1 7 0,1-2 11 0,-5-2 12 16,1-2 5-16,-1-10 19 0,1 0 24 0,-2 12 8 16,-2 3 9-16,0-2 14 0,-4 7 28 15,2 0 12-15,0 9 10 0,0 5-4 0,-2 0-11 0,0 5-13 16,0-1-16-16,0 4-19 0,2 1-8 0,0 3-9 16,0 0-4-16,-7 15-3 0,-1 2-8 0,1 5-4 15,0 5-8-15,2 4 0 0,-1 1-3 0,3 0-2 16,2 3-6-16,1 1-7 0,3 0 5 0,4 10-4 15,1-12 0-15,2-2 12 0,2 0-19 0,4-5-11 16,1 1-18-16,2-6-24 0,-1-4-6 0,-4-3 5 16,1-7 2-16,6-1-2 0,-1-5 2 0,2-1 2 15,4-8 6-15,-5 1 8 0,-2-2 2 0,8-9 0 16,-6-1-3-16,-1-4 5 0,-1-5 6 0,-1 0 5 16,0-1-7-16,-4 1 10 0,-1 0 6 0,-3-2 17 15,-2 5 22-15,-1 9 35 0,-7 2 6 0,2 2-6 16,-4 1-6-16,2 1-7 0,-5 4-13 0,3-2-4 15,-1 3-14-15,-1 1 1 0,4 3 6 0,0 0-13 16,-11 9-5-16,3-2-1 0,2 3 0 0,-2 7 1 16,2 1-5-16,-1 3-7 0,4 5 4 15,-3-2-15-15,6 3-19 0,2 1-27 0,0-2-18 0,3 0-16 0,-1-5-31 16,3 2-19-16,-1-4-28 0,2-2-33 16,0 0-31-16,3-3-32 0,-3-3-40 0,0-4-35 0,-3-3-726 15,1-1 353-15,-3-3 236 0</inkml:trace>
  <inkml:trace contextRef="#ctx0" brushRef="#br0" timeOffset="129885.47">20210 12922 140 0,'-10'-13'251'15,"2"3"-31"-15,0 2-23 0,3 0-28 0,1 4-29 16,7-1-13-16,-1 1-19 0,5 1-13 0,6 1-24 16,3 1-39-16,16 1-45 0,3 0-54 0,2 1-73 15,3 3-304-15,12 1 148 0,-13-3 98 0</inkml:trace>
  <inkml:trace contextRef="#ctx0" brushRef="#br0" timeOffset="130489.67">21080 12780 254 0,'-4'-4'310'0,"3"3"-38"0,-3-2-29 16,0 1-25-16,4 2-24 0,0 0-19 0,0 0-20 15,-16 6-14-15,9 1-14 0,2 2-15 0,0 3-10 0,-3-3-8 16,4 8-10-16,-1-2-9 0,4 2-16 16,-3 0-20-16,4 0-23 0,0-2-20 0,4-4-19 15,2 1-7-15,-2 0-16 0,4 0-8 0,-3-4-5 16,0-2 7-16,5 0 5 0,-1-4 2 0,-2-2 8 0,-1 0 3 16,5 0 8-16,-4-3 5 0,1-2 9 0,-4-1 9 15,4 1 8-15,-4-5 12 0,1 1 8 0,-1 0 14 16,-4 2 16-16,0 1 8 0,0-1-7 0,-2 2-8 15,-2 0-5-15,1 1-5 0,1 1-6 16,-3 0-3-16,2 1-4 0,3 2 0 0,0 0-8 0,-12 3-13 16,10 1-6-16,-2-2-11 0,0 3-4 0,2-2-15 15,-1 1-13-15,3-4-2 0,4 5 3 0,0-4 7 16,-4-1 5-16,0 0 4 0,18-3 3 0,-8-3 2 16,4-2 9-16,0 0 16 0,5-9 8 0,4-2 13 15,-4-1 13-15,-1-3 9 0,0 1 20 0,-1 2 17 16,-6 3 27-16,-2 1 35 0,0 1 4 0,0 0 11 15,-4 3 16-15,-1 3 20 0,0 1-8 0,-2 3-12 16,1 1-20-16,-2-1-23 0,-1 2-20 0,0 3-10 16,0 0-7-16,5 10-12 0,-3 1-6 0,3 7-5 15,-4 9-3-15,-1 2 0 0,1 5-13 0,-1 12-11 16,0 0 3-16,-2 4-12 0,0 5 2 0,0-1-2 16,1 0-2-16,-1 3-4 0,0-6-2 0,3-1-14 15,2-12-22-15,-2-5-17 0,4-4-1 0,-1-4-5 16,-4-6 0-16,1-8 10 0,0 0 4 0,1-4 20 15,-2-2 22-15,1-4 2 0,-1-1-7 0,0 0 2 0,4-16-1 16,-2 3 0-16,0-5-4 0,0-7-2 16,0-3-1-16,-2 0-1 0,0-2-2 0,-2-1-2 15,1 3 0-15,-2 4-1 0,2-2-10 0,-1 7-24 16,-1 1-32-16,3 1-48 0,0 1-51 0,0 3-50 0,0 4-53 16,0 0-62-16,5-2-74 0,2 2-861 0,3 0 419 15,1-2 280-15</inkml:trace>
  <inkml:trace contextRef="#ctx0" brushRef="#br0" timeOffset="131345.76">22157 12743 17 0,'-6'-9'328'0,"-6"1"-34"0,-6-2-32 0,-9 3-22 16,-1-2-24-16,-6 2-22 0,-1-2-16 15,-14-2-15-15,13 1-5 0,1 1-11 0,-2-3-8 0,4 1-3 16,2 0-10-16,6-4-5 0,-1 1-3 0,11 3-9 16,2-3-8-16,3 1-4 0,5 2-14 15,1-1-6-15,5 0-12 0,-1 0-3 0,8-1-10 16,3 2-13-16,2 1 6 0,5 0-6 0,1 3-1 0,3 5-9 16,5-1-3-16,2 7-3 0,-1 2 10 15,0 6-11-15,2 3-4 0,-1 4 1 0,0 5 0 0,9 11 2 16,-4 1-1-16,-5 4-2 0,-2 2-2 0,-8-11-2 15,3 13 2-15,-4 2-5 0,-9-12 2 0,6 10-3 16,-8-10-1-16,-3 1 0 0,-3-1 1 0,-5-2 0 16,1-3-4-16,-2 0 9 0,-3-5-12 0,1-7 2 15,5-6 2-15,-2 0 1 0,0-2 9 0,0-4-8 16,1 0 13-16,-3-3 1 0,6-2-2 0,0 0-6 16,-6-17 9-16,3 5-14 0,3-8 3 0,3-10-7 15,3 0 14-15,2-5-14 0,1 0-3 0,5-12 0 16,0 13 2-16,-4 1-6 0,7 2 5 0,-3 4-1 15,3-1 0-15,-4 6 5 0,-1 8-8 0,-5 3 1 16,2 4-4-16,-1-2 0 0,2 6-3 0,2 0 1 0,-6 3-3 16,7 3 1-16,-3 2 2 0,3 2 1 0,-3 4-7 15,3 2 6-15,-2 3 2 0,0 1 1 16,0 6 5-16,-3-6-7 0,-2 3-7 0,1 2-16 16,-2-4 0-16,0-1-9 0,0-2-11 0,-1-4-8 0,1 0 5 15,0-2-4-15,0-4 5 0,-2 0 8 0,4-2 2 16,-3-1 5-16,3-2 6 0,0-3 5 15,5-4 2-15,-1-2 4 0,2-4 7 0,2-8 1 0,2 4 2 16,1-5 7-16,-4 0 5 0,4 1 16 0,-7 4 2 16,5-5 15-16,-7 7 10 0,-2 3 6 0,1 3 7 15,-2 1-10-15,-2 2-10 0,1 1-3 0,-3 3-10 16,1 1 0-16,-3 1-4 0,0 0-2 0,9 12-2 16,-7 1-4-16,0 3-1 0,1 3-1 0,-1 7-1 15,2 2 2-15,-3-1-2 0,1-1-4 0,0 0-15 16,2 3-12-16,4-2-9 0,-2-3-20 0,1-7-9 15,0-2 3-15,-2-3 7 0,8-4 6 0,-4-1 3 16,4-2 2-16,0-4 5 0,-1-2 5 0,6-3 5 16,0-5 4-16,5-5 10 0,-2-2 6 0,-2-7 10 15,1 0 5-15,1-3 13 0,-1-4 12 0,-1-12 2 16,2 0-3-16,-10 9 14 0,6-13 8 0,-11 10-1 0,6-9 11 16,-6 12 15-16,0 5 3 0,-2 3 4 15,-1 5 14-15,-1 4 8 0,0 5-9 0,-1 2-8 0,-1 2-12 16,-1 2-13-16,2 0-11 0,-4 3-8 15,3 2-6-15,0 0-3 0,0 0-11 0,-2 21 3 0,1-3-3 16,-1 8-2-16,1 1-28 0,1 2-23 0,3-1-36 16,2 1-35-16,-3 1-42 0,6 0-39 0,-2 3-41 15,2 1-46-15,0-3-55 0,6-2-71 0,-5-2-864 16,-3-8 416-16,0-3 276 0</inkml:trace>
  <inkml:trace contextRef="#ctx0" brushRef="#br0" timeOffset="131491.24">23334 12717 167 0,'1'-5'342'15,"2"-2"-41"-15,-1 2-33 0,2 2-51 0,-1 1-29 16,3 1-24-16,6-1-18 0,0 0-30 0,10 1-28 16,0 4-46-16,2-2-49 0,4 3-48 0,0 2-53 15,-2 3-74-15,-10-2-381 0,-1 2 187 0,-4-1 126 16</inkml:trace>
  <inkml:trace contextRef="#ctx0" brushRef="#br0" timeOffset="131617.94">23455 12944 217 0,'-6'2'346'15,"2"1"-37"-15,-1-2-26 0,5-1-30 0,0 0-25 0,0 0-26 16,0 0-16-16,0 0-33 0,18-6-30 0,-5 4-39 16,7-6-48-16,2 3-49 0,7-4-70 0,3 0-82 15,5-3-556-15,-1 1 241 0,1-1 160 16</inkml:trace>
  <inkml:trace contextRef="#ctx0" brushRef="#br0" timeOffset="132422.06">24701 12492 82 0,'0'0'160'0,"9"0"3"0,-9 0 1 0,5-3 0 15,-5 3-4-15,7-2-2 0,-6 0-7 0,5-1-12 16,-2-2-1-16,1 0-5 0,-1 3-6 0,1-6 3 16,-1 0-9-16,4-3-8 0,-2 1-3 0,2-4-6 15,-2-1-8-15,3 1-3 0,-1-3-5 0,-2-1-9 16,1 0-2-16,-1-1-6 0,0 0-6 0,-3 1 2 16,-1 1 18-16,0-3-6 0,-2 2-6 0,-2 0 0 15,-1 2-3-15,0 4-2 0,-3 2-6 0,-2-2-4 16,0 2-4-16,-2 3-9 0,-6 2-5 0,-5-1-3 15,-1 6-6-15,-5 4-6 0,-2 3-4 0,2 3-1 0,-5 3 1 16,3 4-3-16,3 3 0 0,0-2-4 0,1 6 9 16,7-3-17-16,3 2 0 0,2 0 3 0,6 2-3 15,2-6-2-15,8 0 2 0,1 6 0 0,3-1-4 16,4 0 1-16,4 1-2 0,3-3 2 0,7 3 1 16,0-3-3-16,2 2 1 0,1-2 1 0,1 0-1 15,2-3-1-15,-3 1 3 0,-5-2-1 0,3-1-2 16,-11-5 1-16,2-1-3 0,-5 1 0 0,-3-3 0 15,-3-1-1-15,-1-1-3 0,0 0 1 0,-3 0 5 16,-3 1-2-16,-4 1 2 0,-3-2-3 0,-6 3 1 16,-5-2 1-16,-6 3 5 0,-2-4-4 0,-4 0 3 15,0-3 3-15,2-2-4 0,0-2 3 0,2 0-3 16,5-3 13-16,2-1-4 0,3-3-1 0,-1 2 0 0,5-7-1 16,3 4 0-16,1-6 4 0,3 4 3 0,3-1 2 15,6-5-9-15,3 0 6 0,4 1-7 0,12-4-4 16,2 2 4-16,3 0-8 0,6 0-11 15,3 1-13-15,13-2-25 0,-1 3-39 0,-7 6-49 16,10-3-51-16,2 4-58 0,0-3-61 0,-3 3-730 16,-10 0 346-16,-3-2 230 0</inkml:trace>
  <inkml:trace contextRef="#ctx0" brushRef="#br0" timeOffset="132751.12">25763 12129 125 0,'6'-8'314'0,"1"1"-30"0,-2 0-27 0,0 1-24 16,0 2-29-16,-1 0-22 0,-3 1-21 0,3 0-16 15,-4 3-11-15,0-2-8 0,0 2-7 0,0 0 4 16,0 16 5-16,-4-8-4 0,0 4-9 0,-2 8 2 16,-3 6-6-16,0-1-4 0,-5 9-3 0,-4 10-2 0,-1-1 1 15,-1 3-10-15,-2 2-9 0,-1 0-4 16,1 3-12-16,2 0 10 0,-2-3-22 0,-3 2 3 15,0-5-10-15,5-1 2 0,-1 1-8 0,-2-4-5 0,9-9-8 16,0-1-3-16,1-2-8 0,-2 3 2 0,4-2 5 16,-1 0-8-16,-1-3 3 0,4-3 1 15,0-2-3-15,-1-5-15 0,5-3-22 0,0-2-24 0,-1 0-26 16,-1-4-32-16,-2 1-30 0,0-3-31 0,2-2-60 16,-2-1-65-16,-4-4-814 0,4-4 366 0,-1 0 246 15</inkml:trace>
  <inkml:trace contextRef="#ctx0" brushRef="#br0" timeOffset="132935.12">25133 12377 228 0,'1'-8'291'16,"2"2"-31"-16,-3-1-26 0,1-1-25 0,-1 3-23 15,3 1-18-15,-2 2-20 0,-1 2-15 0,0-3-16 16,0 3-8-16,13 1-13 0,-3 1-9 0,-1 3-12 15,8 4-18-15,-2 4-31 0,9 5-38 0,1 3-41 16,-1 2-54-16,3 5-49 0,5 7-544 0,1 2 234 16,-14-8 156-16</inkml:trace>
  <inkml:trace contextRef="#ctx0" brushRef="#br0" timeOffset="133084.71">25932 12913 393 0,'2'-2'374'0,"2"-1"-38"15,-1 0-9-15,-1 2-12 0,-1-3-1 0,1 0-10 16,-2 4-4-16,-2-5-24 0,1 0-20 0,-1 0-26 16,-1 0-18-16,-2-1-23 0,3 1-20 0,0 2-20 15,-2-2-57-15,2 0-96 0,-1 0-111 0,-1-2-130 16,1 1-1047-16,-4-3 432 0,2-1 286 0</inkml:trace>
  <inkml:trace contextRef="#ctx0" brushRef="#br0" timeOffset="134410.49">17710 11252 113 0,'-5'-1'167'0,"-1"1"-2"0,6 0 1 0,-11-1-3 0,6-1-8 16,5 2-13-16,-14-1-14 0,8 0-13 0,2 1-8 16,4 0-3-16,-10 0-10 0,10 0-7 0,-6-3-10 15,6 3-6-15,0 0-7 0,0 0-9 16,-8 0-6-16,8 0-2 0,0 0-2 0,0 0 6 0,0 0 7 16,0 0-6-16,23-1 2 0,-13 1-3 0,9-2 5 15,3 2-3-15,10-2 6 0,6-1-3 16,2 2 1-16,15-3 5 0,0 0-5 0,3 0-3 0,4 0-8 15,-5 3 5-15,7-4-4 0,-9 2-3 0,1-2 1 16,-4 1-1-16,-17 1-3 0,2-1 5 0,0-2 0 16,-3 1 9-16,-4 2 10 0,-2-2-8 0,-6 2 3 15,-1 0-2-15,-2-1-3 0,-6 1 14 0,-2 0-4 16,0 0-5-16,0 1 17 0,-5 2-6 0,2-2-4 16,-3-1 4-16,0 1-11 0,-2 1-8 0,-3 1-6 0,5-2-10 15,-5 2-12-15,0 0-33 0,4-4-28 0,-4 4-39 16,0 0-46-16,1-3-52 0,-1 3-54 15,0 0-28-15,13-1-37 0,-6 1-740 16,6 0 345-16,6-3 228 0</inkml:trace>
  <inkml:trace contextRef="#ctx0" brushRef="#br0" timeOffset="135285.17">19383 10733 33 0,'0'-15'279'15,"0"4"-19"-15,-5 0-26 0,0 4-21 0,-2 0-18 16,0 1-19-16,-6 2-11 0,0 1-10 0,-5 6-7 16,-1 1-5-16,-8 6-13 0,2 4-12 0,-5 3-6 15,3 3-11-15,-1 2-10 0,4 3-13 0,0 2-1 16,2 4-12-16,3 1-6 0,3 2-8 0,5-2 1 16,3 2-7-16,4-1-3 0,7 1-4 0,0-3-5 15,3-2-1-15,5-3-7 0,5 0-10 0,3-5-3 16,3-2-5-16,1-4-3 0,4-5-5 0,-2 1-5 15,5-6-7-15,0-1-7 0,1-7 6 0,-2-1-7 16,2-2 2-16,1-5 2 0,0-2-2 0,-3-2 5 16,1-2 5-16,-1-1-2 0,-5-1 5 0,-1 1 6 15,-4 0 13-15,-3 5 12 0,-6-2 14 0,-2 7 17 16,-1-2 14-16,-3 4 3 0,1 1 3 0,-2-1-12 16,-1 3-5-16,0 1-13 0,-2 2-1 0,0 0-10 0,0 0 0 15,0 0 2-15,-18 11-9 0,6 0-2 0,2 6-4 16,-1-1-4-16,3 3 3 0,-1-2-4 0,1 7 0 15,2-5-6-15,6-1-5 0,0-1-9 16,5 3-3-16,-1-4-14 0,2-1-10 0,6-3-1 0,-1-3 1 16,3-2-5-16,4-1 3 0,1-2-3 0,2-4 6 15,8-2-4-15,-9-2-6 0,6-4 2 0,0-4 4 16,-2-2 5-16,-2-2 2 0,-1-3 4 0,-4 0 3 16,0-5 1-16,-5-4 1 0,-3 0 4 0,0 0 4 15,-7 1 13-15,-1-1 4 0,-4 2 3 0,-7 1 0 16,0 8 3-16,-3 2-2 0,-5 3-2 0,-6-1 0 15,-4 3-5-15,-3 4 0 0,1 2 2 0,-2 7-2 16,3-1-4-16,9 3 3 0,2 1-2 0,2-2-4 16,5 1 2-16,5-2-3 0,2 1 0 0,4 1-1 15,0-5 2-15,8 8 0 0,5-6 4 0,3 2-7 0,6-1 4 16,7-3 0-16,3 0-1 0,0-2 0 16,-1-1-2-16,1 0 2 0,-2-1 3 0,-2 0-4 15,1-1 1-15,-8 4 1 0,1-3 0 0,-3 1-1 16,-1 3 1-16,-4 0-1 0,-1 0 2 0,0 0-3 15,-7 0 0-15,2 2 0 0,0 1 0 0,-1 1 1 16,-2 1-2-16,0 2 4 0,0 3 0 0,-1 2 0 16,3 4 1-16,-2 0 1 0,-1 4-2 0,-1 0 0 0,1-2 0 15,3 1-3-15,-2-4-2 0,2 2-4 0,-2-5 0 16,3-3-1-16,3 0-3 0,1-2 6 0,-2-3 3 16,4 0-3-16,2-4 0 0,3-2 0 0,-1-4-3 15,1-2 8-15,0-4-2 0,0-8 0 0,2 3 4 16,-4-6-3-16,0-9 6 0,-1 4 0 0,-1-4 1 15,-2 0 15-15,-6-2 3 0,2 2 9 0,-1-1 15 16,-3 1 12-16,3 5 5 0,-7 9 30 0,3-2 7 16,-3 10-4-16,-1 0-9 0,0-2-2 0,0 7-19 15,0-2-8-15,0 4 9 0,0 3-26 0,0 0-7 16,-6 13-2-16,3 1-1 0,-3 2-1 0,-3 8-1 16,4 2-1-16,-2 3-11 0,4 2 2 0,1 1-9 15,2 1-25-15,2 1-27 0,5 0-31 0,2 2-40 16,-2 0-46-16,3-4-56 0,-1 1-70 0,-3-3-893 0,4-3 394 15,-6-7 260-15</inkml:trace>
  <inkml:trace contextRef="#ctx0" brushRef="#br0" timeOffset="135412.9">20088 11043 220 0,'-12'-13'430'0,"4"6"-51"0,1 1-40 15,5 0-34-15,2 2-30 0,4 0-29 16,2 2-23-16,7-2-22 0,6 0-28 0,9 0-32 0,3-1-41 15,1 0-49-15,0 1-60 0,1 1-72 0,5-2-66 16,3-1-88-16,-5 0-636 0,0-3 291 0,-6-1 192 16</inkml:trace>
  <inkml:trace contextRef="#ctx0" brushRef="#br0" timeOffset="136285.1">21107 10674 211 0,'-1'-5'261'15,"1"5"-21"-15,0-5-29 0,0 5-19 0,0 0-22 16,-16 8-14-16,6 1-15 0,-3 4-15 0,-6 6-12 15,1 1-12-15,-4 3-10 0,3 0-9 0,2 0-10 16,2-1-7-16,1 0-11 0,5-5-13 0,2-1-13 16,3-3-9-16,2-1-14 0,2-2-7 0,2 0-4 15,2-1-8-15,4-4-2 0,3-3-4 0,0 1-9 16,7-6 2-16,2-3-7 0,5-5 1 0,-1-3 1 0,2-2 5 16,-2-3 0-16,-1-4 6 0,-1 0 5 15,3-2-1-15,-2 0 12 0,-4-1 21 0,-1 2 7 0,-4 2 18 16,-9 5 15-16,3 0 8 0,-4 5 11 0,-3 0-6 15,-2 2-10-15,-3 0-1 0,0 1-13 0,-1 4-4 16,-8 0-5-16,3 1-3 0,-3 1-5 0,-1 5-1 16,1 1-4-16,0 0-2 0,0 4-5 0,-3-1 0 15,6 0-3-15,1 0-2 0,-1 2-2 0,4-4-6 16,2 1-8-16,0-2-1 0,1-1-1 16,3-2 3-16,0 0-1 0,0 0 4 0,0 0-1 0,16-10-1 15,-6 2-1-15,1-8 1 0,2 0 3 0,3-6-1 16,1-2 0-16,-3-1 0 0,4 1 7 0,-5 0 5 15,-5 7 20-15,-3-3 0 0,1 4 17 0,-1-1 23 16,-1 7 15-16,-1 1 0 0,-3 3-5 0,1-2-9 16,-1 4-13-16,0 0-7 0,0 4-9 0,0 0-2 15,0 0-14-15,-1 17 4 0,-2 2-6 0,-2 10 1 0,4 5-9 16,2 0 15-16,-1 18-18 0,1 3 4 0,7 2-6 16,0 1 5-16,7 24-4 0,-1-28 0 15,0 6-5-15,10 19 11 0,-9-24-13 0,4 1 2 0,-1 0-4 16,3 0 2-16,-3 0 1 0,0-5-5 0,1 1 7 15,-2-5-5-15,-3 2-1 0,-6-17 0 0,-2 2-1 16,-1-4-3-16,-1-2 2 0,-4-8 2 0,-2-2 0 16,-1 2-1-16,-2-8-2 0,-3 1 7 0,-1-5-6 15,-4-5-1-15,2-1 5 0,-6-4 0 0,-3-5 1 16,-6-4-5-16,-1-5 6 0,1-3 4 0,0-3-10 16,1-3 3-16,4-3-1 0,2 0-2 0,2 1-1 15,8-1 2-15,0 1-14 0,5-2 0 0,7 3-20 16,6 0-26-16,5-3-24 0,3 0-40 0,7 1-34 15,9-6-48-15,4-1-46 0,0 0-787 0,2 1 346 0,-1 1 230 16</inkml:trace>
  <inkml:trace contextRef="#ctx0" brushRef="#br0" timeOffset="136640.31">21940 10562 283 0,'4'-2'293'15,"0"0"-27"-15,-4 2-28 0,7 3-25 0,-3-1-22 16,0 2-22-16,0 3-16 0,-2 1-17 0,-1 4-10 16,2-1-13-16,0 6-11 0,-2 1-9 0,0 6-9 15,0 4-5-15,1-2-12 0,-1 2-7 0,-1 2-4 16,0-3-5-16,1-1-4 0,-1 0-10 0,0-6-3 16,0-2-11-16,2-5-4 0,-2-2-3 0,0-2-2 15,1-1 2-15,-1-2 1 0,1-3 1 0,-1-3-3 16,0 0-1-16,0 0-2 0,-4-29-2 0,2 5-1 15,-3-6 3-15,-1-4-2 0,3-14 3 16,-9-1 3-16,3-2 1 0,0 2 15 0,-1 0 6 0,5-2 7 16,-3 5 6-16,3-2 2 0,1 14 6 0,4-1-2 15,0 4-5-15,-1 1-6 0,2 4 0 0,-1 7 0 16,4 0-11-16,1 2-5 0,2 3-6 0,-1 2-2 0,0 2-5 16,2-2-4-16,1 5-5 0,1-1-21 15,2 3-23-15,-1 0-21 0,3 4-27 0,7 3-21 16,-3 2-38-16,1 4-35 0,-3 1-26 0,6 7-28 0,-4 2-690 15,-8-1 308-15,3 5 204 0</inkml:trace>
  <inkml:trace contextRef="#ctx0" brushRef="#br0" timeOffset="136790.91">22041 10510 11 0,'-1'2'222'16,"-1"2"-19"-16,2-1-33 0,0-3-11 0,0 0-12 15,3 5-18-15,-3-5-10 0,16-2-11 0,-3-1-14 16,8 2-20-16,-2-2-35 0,1 3-31 0,-1 1-39 15,1 1-33-15,0-1-46 0,-5 4-316 0,-2 0 142 16,-3 5 94-16</inkml:trace>
  <inkml:trace contextRef="#ctx0" brushRef="#br0" timeOffset="136916.09">22093 10930 177 0,'0'4'172'0,"0"-4"-15"16,5 4-19-16,-1-3-9 0,5-1-19 0,5-1-19 15,4-3-19-15,3 1-31 0,5-2-26 0,5-2-25 16,0-1-36-16,3 1-28 0,-2-3-250 0,3-4 108 0,-2 5 72 16</inkml:trace>
  <inkml:trace contextRef="#ctx0" brushRef="#br0" timeOffset="138237.12">22632 10560 140 0,'-28'-9'239'0,"-4"6"-9"0,0-1-12 16,-5 0-9-16,4 3-18 0,1 4-16 0,3-3-20 16,-1 2-12-16,11 0-17 0,0 3-15 0,9 0-10 15,-2-1-14-15,6 3-8 0,2 0-5 0,2 1-7 16,2 6-10-16,3-3-3 0,6 3-6 0,5 8-6 16,8-4-3-16,1 0-3 0,3 4-8 0,-1 1 0 15,3 0-3-15,-3-2-1 0,-4 4-2 0,2 0 0 16,0-1-7-16,-3-1-1 0,-4 6 0 15,3-2-1-15,-5 0-4 0,-1 2 2 0,0-3-2 0,-4 1-1 16,0 4 1-16,-2-2-1 0,-1-1 0 0,-3-3-2 16,1 0-1-16,-1-6 1 0,-1 0-3 0,0-3 2 15,1-4 1-15,-1 0-1 0,0-5-2 0,-2 0 6 16,2-2 5-16,-1-1 15 0,0-1 4 0,-1-3-2 16,0 0-1-16,0 0-3 0,5-12-5 0,-5-1 0 0,4-4-4 15,-4-7-3-15,3-3 2 0,3-6-4 0,-5-1-2 16,8-14-3-16,-8 1-1 0,6-5 0 15,-4 1 2-15,0 0 14 0,1 15 17 0,0 2 17 0,2 1 21 16,-3 2 14-16,-2 2 8 0,0 10 3 0,2 3 10 16,-3 4-10-16,0 2-12 0,1 2-10 0,-1 3-17 15,0-1 2-15,0 4-22 0,0 2-4 0,0 0-9 16,0 0 0-16,4 13-3 0,0-4 6 0,-3 9-11 16,3 3-2-16,1 6 1 0,-5 0-2 0,4 3 4 15,-3-4-21-15,3 0-20 0,3 0-23 0,-1 0-19 16,0-7-21-16,3-1-14 0,0-3-5 0,3 0-4 15,2-5-8-15,0-1-4 0,5-3-1 0,0-4 9 16,2-3 8-16,5-6 7 0,1-2 11 16,0-1 3-16,-4-7 12 0,-1 0 8 0,1-7 11 0,-1-1 12 0,-1-3 14 15,-1-1 11-15,-1 3 26 0,-4-2 21 16,4 1 13-16,-5 3 22 0,0 0 11 0,-5 8 18 16,0 2 8-16,-4 4 2 0,0 2-7 0,-2 4-8 0,1-3-16 15,-2 2-11-15,0 2-10 0,-2 3-3 0,0 0-16 16,0 0 3-16,3 12-9 0,-4-2-2 0,1 2 2 15,-1 4-6-15,2 1-2 0,-1 3-4 0,1 1-19 16,1-2-25-16,-1-1-22 0,3 2-23 0,0-6-13 16,1-2 11-16,0 0-5 0,1-2-3 0,4-1 3 15,-1-2 7-15,3-2 0 0,1-2 5 0,-1-6 2 16,1 2 6-16,6-8 5 0,-2-2 7 0,2-6 5 16,0-3 4-16,-2 1 14 0,0-10 14 0,-1 5 13 15,-4-1 12-15,-1-1 14 0,2 1 20 0,-7-1 16 16,2 7 8-16,-3-1 29 0,0 4-8 0,0 0 6 15,-3-1-9-15,-1 6-4 0,1 0-14 0,-2 3-11 16,0 2-1-16,2 0-12 0,0 1-4 0,-2 3-10 16,0-3-10-16,0 5-10 0,0 0-10 0,0-5 2 15,0 5 1-15,0 0-33 0,0 0-14 0,2 14-17 16,-2-9-16-16,1-1-1 0,0 1 0 0,0 0-2 16,3-1 7-16,0-1 4 0,-3 0 8 0,-1-3 7 15,11 0 1-15,-4-5 7 0,1 0 0 0,-1-4 8 0,5-5 6 16,-2-3 9-16,3-6 10 0,-3-6 12 0,-2-2 8 15,-3-1 11-15,0-3 11 0,-1-2 12 0,-1 3 6 16,-5 3 37-16,2 1 16 0,0 2 18 0,0 11 26 16,-1 0-3-16,0 5-11 0,1 4-14 0,-3-1-15 15,3 3-16-15,-1 0-19 0,1 3-5 0,0 3-15 16,0 0 1-16,0 0-6 0,-9 19-8 0,5-1-3 16,0 6-3-16,-1 7-3 0,-3 1-5 0,2 4-1 15,-3 10-3-15,4 0-1 0,0-11-2 0,2 1-6 16,-1 1-13-16,4-2-24 0,0-2-23 0,4-1-19 0,0-5-5 15,5 2-15-15,-1-13 6 0,-1-1-8 16,4-2 31-16,-1-4-22 0,3-2 9 0,-3-2 3 16,3-4 5-16,2-1 8 0,3-4 5 0,2 0-6 0,5-8 13 15,-2-2 2-15,0-2 6 0,-1-3 11 16,-1 0-3-16,-3-4 3 0,-1 2 3 0,0 2 1 16,-6 4 19-16,-1 1 6 0,-1 5 13 0,-3 1 8 15,-2 3-10-15,0 0 0 0,0 0-9 0,-2 3-9 0,1 1 4 16,-3 1-1-16,0 0 8 0,4 9-9 0,-7 0-3 15,2 1-3-15,-2 2 7 0,2 4-3 0,-1 2 2 16,-1-2-19-16,4 4-15 0,-1-2-5 0,2-3-17 16,-1 1-17-16,3-4 0 0,3 0 8 0,-2-5 1 15,6 3 7-15,-2-5 4 0,3 0 9 0,1-1-2 16,1-4 7-16,0 0 2 0,4-7 10 0,0 5 0 16,1-6 5-16,-1 0 8 0,-4-1 13 0,4 1 7 15,-8 1 18-15,1 0 21 0,-1 0 3 0,-5 5-1 16,0-2 1-16,-1 1-6 0,0 2-14 0,-4 1 4 15,5-2-9-15,-5 2 0 0,7 10-5 0,-7-6 1 16,0 8-2-16,-2-5-6 0,2 6 5 0,-4 12 3 16,0-9-12-16,2 3-3 0,-2 6 6 0,1-6 3 0,-1 7-9 15,2-6-14-15,-2 5-30 0,1-4-34 16,2-7-46-16,-4 5-54 0,3-2-59 0,2-3-53 16,-2-5-67-16,0-1-774 0,-1-3 375 0,1-4 248 15</inkml:trace>
  <inkml:trace contextRef="#ctx0" brushRef="#br0" timeOffset="138367.51">23659 10444 234 0,'-11'-9'305'0,"6"1"-33"0,1 1-39 0,-1 1-36 16,5 3-19-16,0 0-17 0,0 3-18 0,9-7-22 16,0 4-22-16,10-1-46 0,2 3-47 0,13-1-51 15,3 1-64-15,4 1-507 0,-1 0 204 0,11 0 138 16</inkml:trace>
  <inkml:trace contextRef="#ctx0" brushRef="#br0" timeOffset="138804.65">24746 10544 131 0,'-5'-5'444'0,"0"-1"-51"0,2 1-30 16,-1 1-36-16,3-1-23 0,-3 2-29 0,9-2-29 16,-1 1-29-16,4-2-20 0,1 0-23 0,9-1-13 15,8-3-17-15,5 3 1 0,2 0-38 0,5 2-6 16,1 0-11-16,14-2-8 0,-15 6-6 0,-1-1-29 16,-1 0-24-16,-2-1-32 0,-2 2-23 0,-10 1-31 15,-3 2-37-15,0 2-22 0,-7-1-15 0,-2 2-21 16,-2 2-11-16,-5 1-6 0,-3-1-4 0,-3 4-4 15,-8 4-1-15,-10 3 18 0,-6 3 10 0,-4-3 18 16,-1 2 30-16,0-3 30 0,-2-1 29 0,2 0 44 0,4-4 38 16,7-3 29-16,2-1 20 0,4-2 10 15,3 1-1-15,2-3 1 0,2 0-7 0,3-2-7 16,-3 3-7-16,2-2-4 0,2 0 0 0,3 0 5 16,1-3 9-16,0 6 5 0,1-1 2 0,3-1 0 15,2-1-6-15,7 0 1 0,-1 2-14 0,2-1-7 0,5-1-6 16,2 0-6-16,-2-3-4 0,0 1-17 0,3-1-29 15,-3-1-43-15,-3 0-59 0,-2-1-72 0,-1-5-99 16,-3 3-713-16,-1 0 328 0,-5-5 220 0</inkml:trace>
  <inkml:trace contextRef="#ctx0" brushRef="#br0" timeOffset="139821.13">26071 9822 205 0,'-6'-5'220'0,"-3"-3"-5"0,1 3 0 0,-5 2-9 16,-1 1-11-16,-2 1-7 0,-5 4-13 0,-11 2-17 16,0 7-3-16,-1 5-4 0,-13 5-7 0,1 10-14 15,1 5-4-15,-2 0-9 0,5 1-7 0,4 4-19 16,2 4-1-16,3 0-5 0,7 0-16 0,4-3-3 16,7 3-7-16,6-11-6 0,5-1-5 0,1 1 0 15,6-1-7-15,4-2-2 0,5-1-3 0,5-7-4 16,4 3-7-16,1-7 0 0,7-2 1 0,2-6-5 15,1 1-1-15,0-8-7 0,3 1-2 0,1-5-3 16,-2-1-5-16,2-3-1 0,-4-2-4 0,0-4-2 16,-2-3 1-16,-1-5 3 0,-3 2-4 0,-2-3 2 15,0-3-1-15,-4-3 1 0,-2-2-1 0,-3 0 5 16,0-4 3-16,-3 4 1 0,-3 1 18 0,0 1 7 16,-2 5 28-16,-1 4 21 0,-3 0 8 0,-4 4 6 15,4 3 1-15,-4 1-8 0,0 2-18 0,2 0-8 0,-2 0-6 16,0 5-9-16,0 0-1 0,0 0-8 0,0 0-3 15,2 18-10-15,-6-6 3 0,4 7 0 16,-4 6-2-16,4 1-7 0,-4 1 1 0,4 1-4 0,0 1 5 16,2-1-12-16,0 1-24 0,2-6-15 15,2 5-7-15,-4-10-35 0,1 2-12 0,3-6 5 0,0-4-3 16,-1 2 4-16,1-7 9 0,2 0 6 0,1-2 7 16,0-4 7-16,4-3 5 0,-3-2 2 0,4-8 7 15,-2-1 0-15,-1-6 13 0,1-4-4 0,-3-5 12 16,-2-2 4-16,3-18 2 0,-3 0 9 0,-3 0 10 15,1-1 5-15,-3 2 24 0,7 3 4 0,0 2 34 16,-4 11-17-16,0 4-3 0,3 0-2 0,0 4 11 16,-2 7-13-16,-1 0-8 0,0 4-3 0,4 2-8 15,-1 5 18-15,-2-3-22 0,2 3 0 0,6 3-9 16,-4 0-7-16,4 7 6 0,-1-1-9 0,5 5-3 16,-1 3 0-16,6 11 11 0,-4-3-4 0,1 7-6 15,3 0-2-15,-4 2 3 0,-1 4 10 0,8 11-11 0,-8-11-4 16,-3 1 6-16,7 11-8 0,-11-7 2 0,8 6-29 15,-10-9-30-15,2-2-34 0,-5 2-33 0,-2-3-36 16,-3 1-40-16,-1-2-37 0,-1-4-45 0,0-7-48 16,-8 0-723-16,2-5 350 0,-3 1 232 15</inkml:trace>
  <inkml:trace contextRef="#ctx0" brushRef="#br0" timeOffset="139946.79">26376 10421 36 0,'-5'-16'277'0,"-3"1"-27"0,5 2-27 15,-1 2-21-15,5 0-22 0,9-4-21 0,-1 3-14 16,4-2-15-16,10-1-13 0,2-2-12 0,5 3-13 16,7 2-8-16,13-3-25 0,-1 0-39 0,4 3-41 15,1 1-54-15,0 1-56 0,-19 3-487 0,5 2 206 0,-7 0 138 16</inkml:trace>
  <inkml:trace contextRef="#ctx0" brushRef="#br0" timeOffset="140383.79">27165 10019 216 0,'1'-5'300'0,"0"2"-34"15,2 2-23-15,-3 1-27 0,3-4-26 0,-3 4-19 0,0 0-14 16,0 0-7-16,0 0-7 0,6 9-15 0,-2 2-16 16,1-1-5-16,3 4-2 0,1 5-11 15,1 3-9-15,-4 4-7 0,0 0-8 0,1 2-6 0,-2-1-7 16,-2 2-4-16,-3 0-6 0,3 0 0 0,-3 0-12 15,0-3-8-15,0 0-23 0,0-8-11 0,-5-2-17 16,5-4-9-16,0-2 2 0,0-3 10 0,0-1-1 16,2-3 8-16,-2-3 0 0,0 0 0 0,0 0 3 15,-2-18-1-15,2 1 6 0,-1-9 3 0,-1-3 6 16,-1-5 5-16,-2-12 7 0,-3 0 6 0,-2-4 11 16,1 1 11-16,3 2 19 0,2 11 10 0,-3 1 2 15,4 2 7-15,-1 0 12 0,2 4-8 0,1 4 1 16,1 5-9-16,3 5-13 0,2 0 1 0,0 2-7 15,0 2-8-15,4 1-8 0,-1 1-8 0,4 4 2 0,-1 1-5 16,3 2-4-16,-2 2-3 0,3 1-4 16,5 3-4-16,-1-1 2 0,-5 6-9 0,4-1-4 15,-4 4 8-15,0 2-1 0,-1-2-7 0,-4 4 3 0,-3 0-2 16,-5 1 3-16,1 11 0 0,-5-4-4 16,-3 3-2-16,-2 1-7 0,-3 0-13 0,-6 0-27 15,3 2-29-15,-4-4-41 0,0 2-41 0,-1 1-40 0,1-3-33 16,4 1-48-16,-4-5-780 0,9-6 352 0,3-6 234 15</inkml:trace>
  <inkml:trace contextRef="#ctx0" brushRef="#br0" timeOffset="140985.94">27570 10007 70 0,'5'-6'205'0,"4"4"-19"0,-4 0-13 0,2-1-4 15,-7 3 2-15,11 5-7 0,-5 0-4 0,-1-2-4 16,-1 4-13-16,3 3 0 0,-2 1-5 0,2 4-12 15,-1 1-10-15,-1 4-9 0,-3-3-9 0,1 2-9 16,-1 1-6-16,-2 6-10 0,0 0-5 0,-1-1-5 16,-1 0-6-16,-1-7-5 0,0 1-7 0,1-3-4 15,1-3-2-15,-1-2 0 0,1-4-4 0,1-2-2 16,0-2 1-16,0-3-1 0,0 4 1 0,0-4 2 0,0 0-12 16,3-18 2-16,-3 2-4 0,1-3 5 0,-1-8 11 15,2-2-5-15,-2-3 7 0,2-1 7 0,0-1 8 16,0 2 4-16,-1-3 17 0,3 3 11 15,-2 3 6-15,2 2-5 0,2 8 5 0,-4 2-8 16,2 0-13-16,-1 7-6 0,3 0-13 0,-3 0 0 0,1 6-12 16,2-1-4-16,0 1-3 0,1 4-6 0,-1 0-6 15,1 2-1-15,3 5-5 0,-2 5 2 0,1-4 1 16,0 9-7-16,-3 4 3 0,1 2 3 0,-5 3-9 16,1 1 2-16,-6 1-3 0,2-2-10 0,-3 4-14 15,0-5-11-15,-6 1-7 0,6-7-9 0,-2-3 2 16,-1-4 2-16,6-2 8 0,-3-2 7 0,0-1-1 15,3-2 6-15,-4-1 6 0,1-3-1 0,4-1 11 16,0 0 2-16,-7-14 4 0,4 3 3 0,0 1 1 16,2-8 1-16,1-2 14 0,4-5-6 0,1-1-1 15,-1-4 8-15,6 3-4 0,-1-2 3 0,0 0 2 16,4 2 3-16,-3 2 7 0,3 1-5 0,-3 8 11 16,-1 1-11-16,3 2 1 0,-2 4-5 0,0 0-4 0,-2 4-4 15,2 0 5-15,0 1-7 0,0 3 3 16,4 2-1-16,-5 0-4 0,4 4 2 0,-1 3-5 15,1 2 1-15,-1 4-5 0,-2 2 3 0,3 4 2 16,1 4-5-16,-5-7 1 0,3 7-1 0,-5 1 0 0,-3 0 0 16,0 0 2-16,-3 2-1 0,-1 0-1 0,-2-1 1 15,-1 2-8-15,1-5-28 0,0-2-59 0,-3-2-36 16,3-1-38-16,-2-1-48 0,-1-2-52 0,2-3-67 16,3-7-908-16,-1 2 411 0,2-5 276 0</inkml:trace>
  <inkml:trace contextRef="#ctx0" brushRef="#br0" timeOffset="141139.76">28434 9981 2036 0,'5'-1'74'16,"-5"1"-45"-16,9-2-23 0,-4 2-9 0,-5 0 1 15,11 0-4-15,-3-1 0 0,2 2-14 0,3 1-14 16,-1-1-31-16,-1-1-26 0,-1 2-37 0,-3 2-470 15,-2 1 200-15,-3 0 132 0</inkml:trace>
  <inkml:trace contextRef="#ctx0" brushRef="#br0" timeOffset="141269">28376 10222 78 0,'-2'4'235'0,"0"1"-23"16,4 0-14-16,2-1-9 0,-1 0-15 0,5-2-11 15,6 1-17-15,-1-3-15 0,6 2-13 0,3-4-34 16,5-1-46-16,1 0-76 0,2-4-79 0,-9 2-420 0,8-4 179 15,-10 2 118-15</inkml:trace>
  <inkml:trace contextRef="#ctx0" brushRef="#br0" timeOffset="142074.88">29258 9653 149 0,'0'-5'294'0,"0"-4"-12"0,0 4-11 16,0-1-11-16,0 0-16 0,0 3-19 0,0 3-25 16,0-5-19-16,0 5-20 0,0 0-14 0,0 0-13 15,0 0-10-15,0 18-3 0,1-9-13 0,1 10 3 16,1 1 7-16,1 5-7 0,-1 2-5 0,-1 1-13 16,2 1-3-16,1 2-10 0,0-1-13 0,-1 2 0 15,-1 1-5-15,-1 3-11 0,2 10 1 0,-4-11 1 16,3 2-14-16,-2 9 1 0,0-10-3 0,1 8-16 15,-4-7-43-15,2-1-40 0,0-4-39 0,0 1-53 16,2-5-53-16,1 0-46 0,0-12-39 0,-2 1-712 16,3-7 336-16,0-4 222 0</inkml:trace>
  <inkml:trace contextRef="#ctx0" brushRef="#br0" timeOffset="142467.07">29664 9815 2074 0,'19'-24'156'0,"-3"0"-57"16,-9 9 0-16,1 0-7 0,-3 4-5 0,-1 1 0 16,0 5 2-16,-3-1-5 0,2 0-9 0,-2 1-4 15,-1 3-9-15,0 2-6 0,0-5-4 0,0 5-10 0,0 0-4 16,0 0-1-16,-14 10-8 0,9 0-3 16,-2 1 0-16,1-1-3 0,-3 6 1 0,5 0-6 15,-1 1-1-15,3 1-6 0,4 2 4 0,-2-2-2 0,5 0 0 16,3-4-3-16,3 11 1 0,2-8-2 0,6 3-1 15,3 1-2-15,1-4-1 0,4 0 6 16,4-2-2-16,-1-1 2 0,1-2-3 0,2-3 0 0,-1-1-4 16,0 0 0-16,-2-1-2 0,0-2 0 0,-7 0 2 15,-2-1 3-15,-3-1-6 0,-5-1 1 16,0 0 0-16,0 0 0 0,-5-1 2 0,-2 1-1 16,1 1 3-16,-1-1 2 0,-1-2 9 0,-2 3 0 15,-3-3 3-15,2 2 3 0,-2-2 5 0,-1 8-3 0,-4-4 6 16,-5 1 0-16,-1 2-4 0,-5 1-2 0,-5 1-2 15,-6 3 2-15,3-1-7 0,-3 0-4 0,-1-1 1 16,1 3-5-16,-2-3-30 0,2 3-37 0,2-1-27 16,4-4-48-16,-4 3-37 0,8-3-55 0,0-1-58 15,4-4-733-15,2-2 339 0,1 0 224 0</inkml:trace>
  <inkml:trace contextRef="#ctx0" brushRef="#br0" timeOffset="142647.69">29986 9663 147 0,'8'-10'292'15,"-3"1"-28"-15,4 1-29 0,-3 0-23 0,3 2-19 16,2-1-16-16,0-1-16 0,5 1-10 0,1 0-21 16,1 0-12-16,9 3-14 0,5-2-7 0,1 3-10 0,6 0-14 15,-1 2-14-15,14 2-34 0,-12 1-37 0,12 2-48 16,0 2-46-16,1-3-49 0,-1 2-49 15,-13 0-460-15,14 3 222 0,-17-7 148 16</inkml:trace>
  <inkml:trace contextRef="#ctx0" brushRef="#br0" timeOffset="142923.04">31273 9376 160 0,'4'-8'307'0,"-3"0"-13"0,-1 2-14 0,0 0-21 0,-1 1-14 16,1 1-14-16,-4 1-23 0,4 3-24 0,0 0-8 15,-9 6-10-15,1 2-2 0,-2 6-3 0,-4 9-6 16,-1 5 9-16,-2 4-13 0,-4 10 1 0,0 0-17 16,3 3-2-16,2 1-7 0,0 4-9 0,0-4-13 15,2 1-7-15,-3-1-3 0,4 3-9 0,-1-2-14 16,1 2-8-16,-1-4 5 0,2 2-11 0,1-1-4 16,-3-2-6-16,9-9-4 0,-4 9-4 0,0-10-5 15,2 0-11-15,0-2-34 0,3-2-43 0,-3-3-50 16,-1-1-40-16,2-1-45 0,2-6-48 0,-3-6-46 15,4-2-52-15,-3-3-828 0,0-4 387 0,0-1 258 16</inkml:trace>
  <inkml:trace contextRef="#ctx0" brushRef="#br0" timeOffset="143174.28">30688 9726 1888 0,'5'-10'182'16,"0"1"-87"-16,0-1-25 0,-1 3-5 0,-2-1-1 0,2 1 7 16,-2 0 8-16,-1 2 1 0,2-2 6 15,0 1 10-15,-3-1 1 0,4 0 11 0,-2 2-12 16,-1-4 5-16,1 4 26 0,0-2-20 0,1 1 6 0,-1 1-24 16,0-4-18-16,1 4-9 0,-1 1-4 0,-2-1-6 15,4 1-8-15,-3 0-3 0,2 1-13 16,-3 3-17-16,0 0-10 0,0 0-5 0,0 0-17 15,0 0-27-15,-6 18-25 0,4-7-32 0,-2 9-32 0,-1-1-39 16,-1 4-28-16,2 4-33 0,6 0-29 0,-4 2-639 16,7-2 303-16,7 3 200 0</inkml:trace>
  <inkml:trace contextRef="#ctx0" brushRef="#br0" timeOffset="143359.34">31297 10256 266 0,'4'0'325'0,"-4"0"-22"0,0 0-12 0,4-5 17 16,-4 5 16-16,0-7 9 0,-1 4-17 0,1 3-25 15,-4-12-33-15,3 7-20 0,-1 0-23 0,0 0-18 16,-1 1-23-16,2-3-15 0,0 2-21 0,-1 0-49 16,1-2-85-16,1 2-115 0,1-2-141 0,2 0-1038 15,1-3 430-15,4-7 288 0</inkml:trace>
  <inkml:trace contextRef="#ctx0" brushRef="#br0" timeOffset="152489.18">19874 15216 86 0,'0'0'121'0,"0"0"3"15,0 0 12-15,0 0-12 0,-2 9-8 0,0-5-7 16,2-4 14-16,2 7-5 0,0-3-8 0,-1 1-4 16,-1 0-3-16,1 0-5 0,-2-1-4 0,2 2-9 15,-1-1 1-15,0-1 2 0,-1-2 0 16,1-2 7-16,-1 7 9 0,1-7 5 0,0 0 10 0,0 0 1 15,-2 3-6-15,2-3-7 0,0 0-12 16,0 0-4-16,-10-10-10 0,8 6-8 0,-1-2-4 0,-2-2-11 16,1 0-1-16,1-2-14 0,0 2-3 0,0 0 1 15,1 3-6-15,0-2-5 0,1-1-20 0,0 2-24 16,0 1-28-16,-1 2-39 0,2 3-41 0,0-8-34 16,3 6-30-16,-3 2-18 0,12-3-37 0,-4 3-547 15,2-1 264-15,3 1 174 0</inkml:trace>
  <inkml:trace contextRef="#ctx0" brushRef="#br0" timeOffset="152960.94">20360 14962 104 0,'9'-15'181'16,"3"1"-12"-16,-2 2-4 0,2-1-10 0,0-1-6 15,1 4-13-15,0-1-11 0,1 2-9 0,-2 3-8 16,1 3-12-16,-1 0-12 0,0 1-11 0,0 0-8 16,1 4-5-16,-3 2-8 0,-1 0-6 0,-1 2-1 15,-3 3-1-15,-1 5-7 0,-2 3 0 0,1 2-10 16,-6 5-1-16,-3 0-3 0,2-4-9 0,-5 3-6 16,0-5-8-16,0 2 1 0,2-3-3 0,0-3-2 15,-2-2 3-15,3-3 2 0,1 2-2 0,0-2 0 16,1-4-2-16,3-1-2 0,-1 0 0 0,0 0 6 15,2 0-7-15,0-4 7 0,4 7-4 0,0-4 4 16,1 0 1-16,7 2-5 0,-3-4 2 0,2 3 1 16,3-2 2-16,2 3 6 0,2-4 3 0,0 3 5 15,1 3 9-15,0-4-10 0,-6-1 6 0,5 1-4 16,-6 1 6-16,-1 1 0 0,-1-1-2 0,-1 0 2 16,-2 0 3-16,-3 3 5 0,0-1 0 0,-1 3 8 15,-2 3 7-15,-3 0 1 0,-2 0-5 0,-2 1-2 16,-3 2-4-16,-3 1-1 0,-2-1 0 0,1 0-3 15,-6 2-4-15,0 4-6 0,2-9 6 0,-2 6-8 16,2-5-3-16,2-1-1 0,-1 2-6 0,-1-3-17 16,3 2-30-16,3-5-29 0,2-1-31 0,2-2-39 0,2-2-29 15,4 2-27-15,1-5-543 0,1 3 245 0,-1-3 164 16</inkml:trace>
  <inkml:trace contextRef="#ctx0" brushRef="#br0" timeOffset="153236.54">21109 14933 81 0,'-1'-7'290'0,"2"0"-22"15,1 1-26-15,-1 0-23 0,1 1-16 0,1 3-19 0,-1-2-13 16,4 0-13-16,-1 3-9 0,2 0-14 15,7 1-3-15,-1 1-6 0,6 2-15 0,-1 4-7 16,4 0-9-16,9 4-7 0,-2 3-12 0,0-2-3 0,1 1-8 16,2 1-3-16,-3 0-12 0,1 4-5 0,0-2-3 15,-3 4 1-15,0-2-6 0,-3 2-6 16,-1-1-11-16,-2 5-22 0,-4-2-32 0,-2 0-30 16,-6 3-31-16,-2-7-48 0,-2 7-42 0,-3-6-34 0,-2-1-635 15,-2-6 286-15,-3-3 188 0</inkml:trace>
  <inkml:trace contextRef="#ctx0" brushRef="#br0" timeOffset="153466.78">21592 14947 99 0,'-1'-11'192'16,"-2"3"19"-16,3 0-6 0,-2 3-3 0,-1-1-8 16,2 4-11-16,-2-1-13 0,3 3-8 0,0 0-17 15,-22 11 1-15,6-1-19 0,-8 10-10 0,-2 1-9 16,-2 1-8-16,-9 13-9 0,10-7-12 15,-9 7-7-15,3 3-8 0,9-11-6 0,1 3-4 0,-4 10-5 16,9-11-11-16,0 4-17 0,8-1-39 0,0 1-36 16,2-2-32-16,3-3-50 0,9-9-35 0,-1 0-38 15,3-5-530-15,4-3 247 0,-1-5 164 0</inkml:trace>
  <inkml:trace contextRef="#ctx0" brushRef="#br0" timeOffset="153703.68">21729 14776 23 0,'1'-7'260'0,"1"1"-28"0,0 1-26 0,1 1-25 16,-2 1-19-16,-1 3-17 0,0 0-6 0,0 0 14 16,14 10-11-16,-6-2-9 0,-1 9-5 0,1 0-10 15,1-1-4-15,1 11-17 0,-1-1-10 0,1 2-10 16,-1 1-8-16,0-3-5 0,0 2-4 0,-3 0-5 15,2 1-8-15,-3-3-2 0,3 3 2 16,0-2-10-16,-5 1-3 0,1-2-16 0,-4 2-23 0,3-9-22 16,-3-4-30-16,0-3-35 0,1 0-34 0,-1-5-16 15,1 0-11-15,2-4-21 0,2-3-31 0,-5 0-427 16,9-7 212-16,-4-3 140 0</inkml:trace>
  <inkml:trace contextRef="#ctx0" brushRef="#br0" timeOffset="154068.81">22121 14768 92 0,'0'0'183'0,"-10"0"-8"0,10 0-10 16,-13 7-12-16,4-2-9 0,-1 3-13 0,1 1-20 16,-2 3-14-16,1 3 0 0,2-2-7 0,0 4-10 15,3-2-7-15,-1 0-3 0,2 1-14 0,3-4-1 16,2-1-5-16,1 2-3 0,2-4-3 0,1 3-1 15,4-3-3-15,0 4-4 0,3-6-1 0,3 3-5 16,2 2-10-16,-1-5 8 0,2 1-1 0,0-1-10 16,-1-1 11-16,-4-2 1 0,0-2-5 0,0 3 2 15,1-2-1-15,-1 1 3 0,0-1-3 0,-3-3-3 0,0 4-2 16,0-3 1-16,1 3-3 0,-5-1 1 16,1 1-3-16,0-1 3 0,-2 3-1 0,-1-2-3 15,1 0 2-15,-5 1 7 0,3 4-4 0,-6-1-1 16,2 0 2-16,-5 1 0 0,-1 0-2 0,-7 4-2 0,1-1 2 15,-10 5-2-15,2 1-1 0,-5-4-6 0,-1 2 2 16,0-2-10-16,3-2-20 0,-4 0-29 16,1-2-43-16,8-2-37 0,1-4-56 0,3-1-588 15,-2-6 257-15,5 2 172 0</inkml:trace>
  <inkml:trace contextRef="#ctx0" brushRef="#br0" timeOffset="154274.91">22295 14713 45 0,'6'-6'219'0,"0"2"-16"15,1 1-21-15,2-2-13 0,4 0-15 16,-3 1-5-16,4 3-12 0,3-5-17 0,3 3-6 0,8 1-11 16,2 3-15-16,0 0-7 0,1 2-11 0,2 0-26 15,-1 0-21-15,2 1-35 0,-4 0-25 0,1 0-41 16,0 2-35-16,-1-1-38 0,-2 0-353 0,-1-1 168 15,2-4 112-15</inkml:trace>
  <inkml:trace contextRef="#ctx0" brushRef="#br0" timeOffset="154519.26">23329 14414 149 0,'6'-9'222'0,"-1"2"-5"0,0 0-5 15,-1 2-10-15,-2 2-10 0,0-1-12 0,0 1-20 16,-2 3-16-16,0 0-17 0,0 0-8 0,0 0 9 15,6 14 9-15,-9 0-1 0,2 4-15 0,-3 6 1 16,-1 8-12-16,1-1-6 0,-4 3-13 16,-2 13-2-16,4-1-10 0,-2 0-5 0,-2-1-6 0,1 2 2 15,-1-2-18-15,1 3-4 0,4-15-6 0,-5 12-5 16,4-11-5-16,0 0 1 0,2-1-1 0,-6 0-4 16,4 0-4-16,-2-4-1 0,-1 2-19 0,-1-4-27 15,2 0-37-15,-3-3-48 0,-1-2-61 0,3-3-66 16,0 3-770-16,-3-8 335 0,2-5 224 0</inkml:trace>
  <inkml:trace contextRef="#ctx0" brushRef="#br0" timeOffset="154709.84">22888 14812 232 0,'-1'-5'305'0,"-1"-2"-30"0,1 4-32 15,1-1-23-15,-1-1-20 0,1 5-20 0,1-5-13 16,-1 5-24-16,1-4-14 0,-1 4-15 0,9 1-8 16,-9-1-11-16,20 6-16 0,-4 1-31 0,3 1-49 0,8 3-57 15,-4 3-51-15,5 1-44 0,2 1-58 16,-5 0-457-16,1 5 222 0,-3 1 148 0</inkml:trace>
  <inkml:trace contextRef="#ctx0" brushRef="#br0" timeOffset="154851.47">23391 15122 292 0,'0'3'274'0,"4"-2"-30"0,-2 2-25 0,-2-3-22 0,3 3-9 16,1-2-11-16,-4-1-16 0,4 2-18 15,-4-2-11-15,0 0-12 0,5 3-14 0,-5 0-41 0,0-3-75 16,3 6-87-16,-2-2-640 0,-1-4 245 0,4 4 164 16</inkml:trace>
  <inkml:trace contextRef="#ctx0" brushRef="#br0" timeOffset="155467.47">24529 14862 199 0,'-12'-3'229'0,"2"2"-1"0,1 0-8 0,4-1-10 0,-3 2-16 16,-1-1-9-16,4 0-9 0,5 1-15 0,-9-3-14 16,9 3-11-16,-5-3-16 0,5 3-11 0,0 0-9 15,-7 0-11-15,7 0-9 0,0 0 1 0,0 0-7 16,25-1-1-16,-7 0-1 0,9-1 2 0,2 0-13 16,6-2-1-16,4 3-5 0,-2-2-8 0,17 0 11 15,0 2-7-15,-16-2-18 0,3 2 6 0,10 0-8 16,-14-1-10-16,0-2 4 0,-2 3-2 0,-2 0-4 15,-4 2-17-15,-1-2-13 0,-10 1-31 0,-4 1-31 16,-1-2-42-16,-3 1-41 0,-2 3-19 0,-3-1-25 16,-1 2-44-16,-4 0-578 0,0-4 274 0,-8 7 182 15</inkml:trace>
  <inkml:trace contextRef="#ctx0" brushRef="#br0" timeOffset="155746.64">24853 14441 43 0,'-2'-11'320'0,"0"1"-28"0,0 4-28 0,-1-1-29 15,1 3-24-15,1 1-22 0,1-1-21 0,0 4-15 16,0 0 8-16,0 0 3 0,1 12 9 0,1 5 11 16,3 3-4-16,-1 8 2 0,0 7-5 0,5 11-6 0,-4 1-12 15,0 2-7-15,4 2-10 0,-5-1-5 16,1 0-13-16,-1 4-10 0,6-2-14 0,-3-4-10 15,-1-3-8-15,-1 1-9 0,-1-10-3 0,1-3-13 16,0 0-9-16,0 0 8 0,2-3-9 0,-5 0-7 0,5-1 1 16,-3-4-9-16,-2-6 2 0,2 0 3 0,-2-3-8 15,0-4-10-15,-2-2-17 0,0-1-21 16,1-2-24-16,0-1-30 0,-1-4-28 0,0 1-48 16,0-3-68-16,0 0-101 0,0 0-85 0,-10-15-808 0,9 5 405 15,-4-9 268-15</inkml:trace>
  <inkml:trace contextRef="#ctx0" brushRef="#br0" timeOffset="156802.41">26306 14795 52 0,'0'0'167'0,"1"5"-4"0,-1-5 0 16,0 0 1-16,0 0-4 0,0 0-5 0,0 0-4 16,0 0 5-16,0 0 4 0,0 0-2 0,0 0 9 15,0 0 10-15,0 0 3 0,0 0 2 0,0 0-6 16,0 0-2-16,0 0-3 0,0 0 2 15,0 0-12-15,7-13-12 0,-7 9-25 0,-1-3-3 0,1 1-14 16,-2-3-9-16,4-1-15 0,-5-1-5 0,3 1-11 16,0 0-5-16,-3-2-5 0,3 6 3 0,-1-5-1 15,0 3 2-15,-2 1-4 0,3 0-7 0,-1 2-5 0,1-1-6 16,0 0 3-16,0 4-12 0,0 2 3 0,-1-8-11 16,1 4 0-16,0 4-2 0,1-5-6 15,-1 5-2-15,-4-4-5 0,4 4 0 0,0 0-17 0,0 0-25 16,0 0-20-16,0 0-16 0,0 0-25 0,5 9-39 15,-2-2-21-15,-1-2-41 0,1 4-35 16,1 0-27-16,1 2-44 0,-1-1-760 0,5-2 355 0,1 0 236 16</inkml:trace>
  <inkml:trace contextRef="#ctx0" brushRef="#br0" timeOffset="157184.13">26733 14434 2468 0,'6'-12'81'0,"-2"1"44"0,-1 2-38 16,-2-2-22-16,-1 5-21 0,0 0-5 0,-1 1-10 0,-1 0-2 15,2 2 3-15,0 3 4 0,2-7-8 0,-2 7-4 16,0-4-3-16,0 4-5 0,0 0 1 0,2-3-4 16,-2 3 0-16,14 0 0 0,-3 2 0 0,1 0 1 15,9 0 1-15,2-1-3 0,6-1 7 0,3 0-9 16,3 0 2-16,-3 0-1 0,0 0-1 0,0-1 0 15,-4-2-3-15,-7 2 3 0,0-1 0 0,-5 0 3 16,-3 2-7-16,0 0 0 0,-5 0 3 0,-2-3 1 16,3 3 5-16,-9 0 0 0,9 3 1 0,-9-3-4 15,6 1-2-15,-3 0 6 0,-2 3 7 0,2 2 30 16,-5 1 5-16,0 6 3 0,-1-2 11 0,-2 9-1 16,-4-1-9-16,-1 6 3 0,1 1-7 0,0 3-2 15,-2-2-9-15,-1 4-3 0,0 0-3 0,1 1-3 16,2 1-3-16,0 1-3 0,-4-2 2 0,4 2-10 15,2-3-5-15,-1 1-21 0,1-2-40 0,1 2-44 16,4-3-31-16,2 1-36 0,1-4-40 0,3 1-44 0,2-7-44 16,-2-2-758-16,6-2 347 0,1-4 232 0</inkml:trace>
  <inkml:trace contextRef="#ctx0" brushRef="#br0" timeOffset="157683.34">27773 14454 240 0,'0'0'230'0,"0"0"-19"0,-4-5-20 15,4 5-18-15,0 0-19 0,0 0-14 0,0 0-7 16,0 0-3-16,0 0-4 0,23 8 0 0,-12-3-6 16,0 1 0-16,7 4 10 0,-1 2-8 0,6 2-2 15,1 1-8-15,1 2-12 0,-2 1-3 0,-1-2-9 16,-3 1-6-16,4 0-6 0,2-1-7 0,-1 1-1 16,0-3-9-16,-6-1-3 0,4 3-3 15,2 0-6-15,-5-5-3 0,5 2-5 0,1-1-2 0,-7-3-5 16,1 1-2-16,-5-2-1 0,1-1-3 0,-2 0-4 15,-1-1-2-15,-1 1-12 0,-1-2-28 0,-1-1-33 16,-1 1-37-16,-2-1-44 0,1 0-37 0,-4 0-48 16,3-2-33-16,-4 1-655 0,-2-3 301 0,1 2 202 15</inkml:trace>
  <inkml:trace contextRef="#ctx0" brushRef="#br0" timeOffset="158019.56">28330 14386 2042 0,'-4'-10'75'0,"-1"1"66"0,0 0-53 0,-1 2-9 15,0 1-9-15,-1 1 1 0,2 0-6 0,-2 3-2 16,1-1 1-16,0 2-3 0,6 1-3 0,-16 4 3 16,7 0 7-16,-6 6 3 0,2 2 8 0,-1 5-3 0,-4 7-6 15,3-1 19-15,-4 8-17 0,0-5 6 16,0 6 15-16,1 11-5 0,2-9-1 0,-3 10 2 15,4-13 0-15,-3 10-2 0,1-7-3 0,2 0 1 16,1-3-5-16,-3 1-5 0,5 2-10 0,1-5-1 16,-3-2-7-16,1 0-5 0,3-4-6 0,5-4-6 15,-4-2-5-15,5-2-1 0,-2-2-3 0,2-2-2 0,0-1-5 16,3-2 0-16,-1-3-2 0,-1 0-1 16,2-1-4-16,-2 0 3 0,2 0-2 0,1 0 12 0,0-4-13 15,-3 2-15-15,3-2-34 0,0 0-44 0,0 0-69 16,0 0-75-16,0 0-87 0,0 0-1115 15,-1-14 474-15,1 5 316 0</inkml:trace>
  <inkml:trace contextRef="#ctx0" brushRef="#br0" timeOffset="163152.69">27566 11746 51 0,'-1'-4'207'15,"-2"1"-11"-15,3 3-6 0,0-5-15 0,-2 2-14 0,2 3-16 16,0 0-16-16,0 0-12 0,0 0-16 0,0 0-8 16,0 0-9-16,0 0-10 0,2 11-8 15,2-2-2-15,0 3-1 0,0 3-3 0,1 3-1 16,-1 2-3-16,-2 4-1 0,2 1 1 0,1 2-5 0,-1-1-1 16,0-2-5-16,0 3-3 0,1-3-2 15,-1 5-4-15,-1-3-2 0,1-2-4 0,0 2-4 16,0-2 2-16,1-5-5 0,1 0 0 0,2 1-2 0,1-3 1 15,-1 1-5-15,5-5-1 0,-2 0-1 0,0-6 3 16,4 2 2-16,2-2-6 0,0-1-2 0,2-3 1 16,-1-3 0-16,4-3-2 0,3-3-1 0,-4-5-1 15,2 1 2-15,1-6 2 0,-1-1-6 0,0-1 0 16,-5-2 2-16,1-2 1 0,-2-2-4 0,-2-1 1 16,-2-2-3-16,1 1 4 0,-4 3 8 0,-2 3 9 15,-2 2 18-15,-3 1-2 0,-3 1-1 0,0 4 10 16,-1 2-8-16,-1 1 2 0,-3 2-5 0,1 1-8 15,-1 1-5-15,-2 4-2 0,-4 2 0 0,-3 3-8 16,0 5 5-16,-5 3-8 0,-3 2 4 0,3 6-10 16,0 0-13-16,1 1-9 0,2 1-7 0,4 2-10 15,3-6-9-15,1 6 1 0,5-7-1 0,0-1-9 16,2 1-3-16,2-2 6 0,-1-2-2 0,3-4 2 16,-1-3 8-16,1 0 1 0,1-1 8 0,-1-1 4 15,3 0 5-15,0-3-2 0,-1-1 3 0,1 0 3 0,-6 0 3 16,13-3 9-16,-5-2 2 0,-2 4 8 15,-1-4 3-15,3 4-1 0,-2-4 5 0,-2 3-6 16,1-2 1-16,-1 3-2 0,1-3 1 0,-2 1-3 0,-3 3-2 16,6 0-1-16,-6 0-5 0,5-2-8 0,-5 2-9 15,0 0-2-15,0 0-1 0,0 0-5 16,9 2-3-16,-9-2-11 0,3 3-13 0,-3-3 0 16,1 4-1-16,2-1 6 0,-3-3 5 0,0 0 6 0,2 3 6 15,-2-3 4-15,0 0 5 0,0 0 0 0,0 0 3 16,13-10 7-16,-12 6 2 0,7-7 11 15,-2 2 7-15,0-1 8 0,1-2 1 0,2-2 14 0,1 2 10 16,4-1 6-16,-2 3 17 0,-1-2 1 0,1 3 1 16,-3 1 0-16,1-2-2 0,1 4-8 0,1-2 0 15,-3 3-4-15,1 1-1 0,-1 0-8 0,1 2-4 16,3-2-3-16,-5 4-4 0,-2 0-2 0,4 0-3 16,-3 4-3-16,-2-2-3 0,3 3 0 0,-3 1 1 15,2 3-2-15,-2-1-3 0,-1 4-18 0,0 2-14 16,-3-2-28-16,1 2-25 0,-1 4-28 0,-1-1-36 15,0 0-38-15,0 1-45 0,0-7-546 0,1 3 255 16,-1-6 170-16</inkml:trace>
  <inkml:trace contextRef="#ctx0" brushRef="#br0" timeOffset="163383.25">28473 11933 199 0,'6'-15'232'0,"-4"-2"1"16,-1 5-5-16,-1 2 2 0,0 0-7 0,0-1-14 0,-1 7-13 15,0-2-24-15,-2 4-22 0,1-4-17 0,-3 5-10 16,5 1-10-16,-13 11-10 0,3-3-4 0,-2 6-11 16,-1 3-7-16,2 0-8 0,-6 5-7 15,4 1-7-15,-1 1-6 0,7 1-8 0,4-6-2 0,-3 5-5 16,3-4-1-16,3-3 4 0,3 0-14 0,3 0-5 16,1-2-12-16,5-3-14 0,-1 2-20 15,5-5-28-15,-2-1-25 0,5-1-26 0,-2-2-35 0,5-2-36 16,-2-4-35-16,-1-1-640 0,0-6 283 0,-6 4 188 15</inkml:trace>
  <inkml:trace contextRef="#ctx0" brushRef="#br0" timeOffset="163569.37">27608 12031 2 0,'-6'-1'271'0,"6"1"-26"0,0 0-25 0,0 0-21 15,26-5-19-15,4 2-18 0,7 0-27 0,18-3-34 16,5-2-40-16,2 1-64 0,31-2-64 0,-4 1-435 16,-27-1 166-16,4 3 112 0</inkml:trace>
  <inkml:trace contextRef="#ctx0" brushRef="#br0" timeOffset="164693.97">29162 11660 119 0,'3'-2'288'0,"-2"-2"-28"0,2 2-30 0,-3 2-24 15,0 0-20-15,0 0-19 0,5 10-19 0,-3-4-15 16,0 5-10-16,-1-1-12 0,0 3-10 0,0 4-8 16,2 3-8-16,2 5-7 0,-3 0-10 0,0 2-6 15,0 3 0-15,-2-4-12 0,-2 3-4 16,2 0-4-16,-3-4-5 0,2 1-5 0,0-4-16 15,-2-4-10-15,2 0-8 0,2-6-12 0,-2 1 0 0,2-5-2 16,-2 0 5-16,1-2 8 0,-1-2-2 0,1-4-2 16,0 0 2-16,0 0 1 0,-13-16 3 0,6 6 0 15,-1-6-2-15,-1-10 3 0,-4-3 9 0,-1 0 13 16,1-3-1-16,-5-11 11 0,-1 0 2 0,1-3 9 16,1 14 16-16,2-14-2 0,3 14-7 0,4 2 17 15,4-1-2-15,-1 3-4 0,3 4-1 0,0 7-6 0,4 0-6 16,2 3-11-16,1 2-3 0,4 0-4 15,0 4-6-15,4 0-1 0,6 4-4 0,-1-1-1 16,10 5 0-16,-6 5-4 0,7 0 5 0,-1 2-8 16,-1 5 3-16,-1 1-7 0,-4 3 3 0,-1 4-6 0,-3-1 1 15,-5 2-2-15,-4 3-2 0,-3-5 4 16,-1 7 0-16,-3-3-1 0,-4 4 0 0,-3-1 3 0,-2-1-2 16,-4 1-3-16,2 0 3 0,-1-3-2 0,-3 1-1 15,8-7 4-15,-3-3-5 0,4-1 5 0,2-3-4 16,2 1 1-16,2-2-2 0,1 0 1 0,5-5 2 15,2 2 6-15,4-2-4 0,4-2-3 16,3 0 3-16,0-2-3 0,7-3-2 0,-1-3-1 0,1-1 0 16,1-2-3-16,1 1 0 0,-3-4-5 0,0 0 1 15,-3-3 3-15,0 0 2 0,-7 2-6 0,-2-1 2 16,-1-2-3-16,0 1 0 0,-3 4 0 0,0-4-2 16,-7 5 3-16,2 1-5 0,-2 0 2 0,-6 3-4 15,0 0-1-15,-4 2-11 0,-3-1 0 0,-4 5-5 16,-6 3-10-16,-1 0-1 0,-1 1 2 0,1 3-4 15,-1 1-3-15,6-1 0 0,-3 4-4 0,5-1-5 16,4-3 0-16,-1 1 3 0,5-3 4 0,1 0 5 16,0 0 3-16,4 0 5 0,0-3 4 0,0-2 3 15,9 2 5-15,-2-1 5 0,0-2-1 0,5-2 3 16,-2 2 2-16,3-2 1 0,-3 0 5 0,4-2 0 16,-1 2 2-16,-1 0 6 0,-1 0-1 0,-1-1 5 15,-3 4-7-15,1-2 3 0,-2 2-2 0,1 0 0 16,-7 0 0-16,9 2 4 0,-6 2-2 0,2 0-2 15,-3 1 7-15,0 6-3 0,0-4 3 0,-2 5-8 0,1 0-7 16,-2-2-5-16,1 2-13 0,0 0-15 0,0-2-9 16,0 0-11-16,1-1-2 0,-1-3 3 15,4-1 11-15,0-2-5 0,0 1 13 0,1-2 5 16,-1-2 6-16,-4 0 7 0,15-10 3 0,-6 3 13 0,1-4 6 16,2-4 13-16,-2-3 7 0,7-4 4 15,-2-5 13-15,3-1 8 0,0-2 6 0,0-1 5 0,0-1 22 16,-4 0 8-16,0 0 19 0,1 3 17 0,-6 6 7 15,1 0 18-15,-5 6 17 0,-1 7 3 0,0 4-8 16,-3-5-9-16,3 6-23 0,-1 0-10 0,-1 1-17 16,0 2-13-16,-2 2 3 0,0 0-21 0,-4 18-4 15,1-1-5-15,-2 8-10 0,1 1 3 0,-1 3-2 16,0 3-11-16,-1 2-1 0,3 1 5 0,3 11-11 16,0-12-2-16,5 0-16 0,0-2-23 0,4-3-18 15,3-3-10-15,4-3-2 0,5-4-2 0,-2-1 0 16,-1-7-2-16,1-1 3 0,0-6 0 0,9 4 2 15,-7-8 4-15,-1-3 8 0,-1-2 2 0,11-2 2 16,-11-3 4-16,4-4 3 0,0-1 1 0,-1-2 2 16,-2-6 0-16,-1 0 4 0,-2-5 6 0,0-2 0 15,-1 0 2-15,-7-1 9 0,0 5 8 0,-3 0 20 16,-1 1 4-16,-5 6 9 0,0 2 1 0,-1 3 3 16,-3 2 5-16,-1 3-8 0,4 4-4 0,-4 1-12 15,-1 3 2-15,6 1-7 0,-17 7 2 0,7 1-7 16,-1 3 3-16,2 6-1 0,-6 5-9 0,6 2-9 15,0 2-24-15,3 3-24 0,3-2-28 0,0 2-50 16,1-2-56-16,4-1-58 0,0-9-76 0,1 0-816 16,-2-4 375-16,0-2 250 0</inkml:trace>
  <inkml:trace contextRef="#ctx0" brushRef="#br0" timeOffset="164818.64">29952 11764 111 0,'-13'-16'317'0,"9"7"-30"0,-1 0-31 15,1-2-22-15,4 5-28 0,4-5-20 0,1 5-15 0,4-5-21 16,5 6-15-16,3-4-13 0,5 5-16 0,6-5-17 16,2 4-55-16,2 5-68 0,-5 4-74 0,5 3-93 15,-13-2-486-15,-1 5 229 0,-1-1 152 0</inkml:trace>
  <inkml:trace contextRef="#ctx0" brushRef="#br0" timeOffset="165476.84">28844 12641 48 0,'0'-4'226'0,"0"0"-21"15,0 4-13-15,0-8-17 0,0 8-11 0,0-3-14 16,0 3-19-16,1-5-12 0,-1 5-12 0,0 0-8 16,0 0-17-16,0 0-7 0,0 0-6 0,13 5-11 15,-9-1-2-15,1 0-6 0,-1 3-4 0,1-3-1 16,0 1-5-16,4 4-6 0,0-3-5 0,1 4-7 15,2-5-2-15,0-1-10 0,5 1-1 0,1-1 0 16,2-3-2-16,-2-1 3 0,-2-1-5 0,1-2 3 16,-4 1-6-16,0-2 4 0,5-3 0 0,-3-1-6 15,-1-1 6-15,2 0 8 0,-4-1 1 0,1-1 6 16,-1 5 20-16,-2-5 16 0,-1 3 12 0,2 0 10 16,-6 2 7-16,1 1-2 0,-1 2-4 0,-3-1-6 15,3 1-10-15,-3 1-10 0,-2 2-8 0,3-4-6 16,-3 4-3-16,0 0-4 0,0 0-1 0,-5 18-5 15,0-6 0-15,0 0-11 0,1 2-18 0,-1 5-14 16,-1-2-22-16,2 0-17 0,-1-2-13 0,2-3-7 16,2 0-11-16,2 0-7 0,2-4 3 0,1 1 0 0,1-2 4 15,0-2 12-15,1-1 4 0,1-3 7 0,2-1 9 16,-2-1 7-16,2-3 16 0,0 0 12 0,1-4 19 16,-1-2 11-16,0-3 12 0,3-3 15 0,-3 1 28 15,0 1 1-15,-2-2 3 0,2-1 19 16,-1 2 10-16,-3 5 10 0,0 1 10 0,3 0-18 0,-3 1-13 15,0 3-8-15,-1-1-8 0,0 1-12 0,1 1-9 16,2 2 0-16,0 0-7 0,-1 2-5 0,3 2-8 16,1 1 0-16,-2 3 0 0,1-1-6 0,1 1-2 15,-1 3-2-15,-4-2-3 0,3 4 5 0,2 2-28 16,-5-1-30-16,-1 3-46 0,-3 0-52 0,2-2-56 16,-2 3-76-16,-6-4-746 0,1 0 337 0,-5-4 224 15</inkml:trace>
  <inkml:trace contextRef="#ctx0" brushRef="#br0" timeOffset="166124.76">30008 12438 267 0,'-5'-12'293'0,"2"3"-26"16,2 3-27-16,2-5-24 0,-1 5-24 0,2-2-17 15,-1 2-19-15,2 1-14 0,3-1-15 0,0-2-12 16,3 1-13-16,4 1-11 0,0 4-9 0,7-3-8 16,-1 3-7-16,1 0-12 0,0 2-8 0,-7 2-5 15,2 1 1-15,-5 2-3 0,3 1-5 0,-1 2-8 0,-6 0 0 16,-1 3-6-16,-1 1 0 0,0 4-6 15,-7 1-2-15,-4-1 2 0,-6 11-7 0,-5-1-10 0,-4 1-6 16,0-4-13-16,-2 0-7 0,-3-1 0 0,4-3 2 16,4-6 0-16,6-3 5 0,4 0-2 0,1-4 5 15,1 1 0-15,2-5 1 0,2 1 3 16,3-1 1-16,0-2 0 0,9 2 2 0,-1-2 0 0,4-2 5 16,0 2 3-16,2 0 6 0,3 0-1 0,2 0 2 15,-2 2 5-15,2 0 3 0,-3 1 4 0,1 0 1 16,-3-2 5-16,-1 0 4 0,1 2 1 0,-4-2 0 15,1 2-4-15,-3 0 0 0,-2-1 3 0,0 1 4 16,-2 1-1-16,0-2 0 0,-2 1 6 0,0 0 1 16,-2 4-1-16,-2 0-1 0,-2 0 0 0,-3 3-3 15,-7 2 0-15,-3 0-5 0,-6 5 1 0,-1-2-3 16,-1 2-19-16,2-3-25 0,4-4-36 0,3 1-40 16,0-3-42-16,7 0-49 0,2-2-33 0,2-2-658 15,2 1 292-15,2-3 196 0</inkml:trace>
  <inkml:trace contextRef="#ctx0" brushRef="#br0" timeOffset="166449.99">30628 12434 13 0,'8'-5'237'16,"-3"1"-24"-16,-3 1-22 0,4 2-15 0,-3 0-10 15,-3 1-10-15,0 0 4 0,0 0-8 0,0 10-2 16,-3-4-13-16,0 4-8 0,-6 4-9 0,2 2-11 0,-3 1-13 15,0 4-8-15,0 2-7 0,-1 1-9 16,1-1-7-16,5-4-6 0,1 0-5 0,0-2-5 16,4-7-3-16,4 1-3 0,0 0-4 0,1-5 1 15,3-3-11-15,2 0-1 0,2-2-3 0,2-2 1 0,0-2-5 16,5-2 2-16,-2-4-4 0,0-2-2 0,0-1 0 16,0-6 0-16,0-2-3 0,0-2-3 0,-5-1 0 15,-1-1 1-15,-3 6 2 0,-6-2-2 16,2 1 10-16,0 0 22 0,-4 2-3 0,-4 3-8 0,-2-1-4 15,-6 2-2-15,-2-1-4 0,-2 7-5 0,-5-2 0 16,-6 1-3-16,7 4-4 0,1 3-6 0,0 2-24 16,2 1-24-16,3 3-32 0,4 0-30 15,2 6-40-15,0 0-41 0,6 0-40 0,2 6-650 0,2 0 292 16,3 0 196-16</inkml:trace>
  <inkml:trace contextRef="#ctx0" brushRef="#br0" timeOffset="166733.76">31351 12158 218 0,'5'-7'272'0,"0"2"-11"0,-1 0-10 0,-3 0-17 16,3-1-20-16,-2 2-21 0,-2 4-19 0,5 0-22 15,-5 0-11-15,0 0-8 0,-2 12-9 0,2 0-14 16,-5 3-8-16,3 5-3 0,-3 6-7 0,-2 1-6 15,-1 2-7-15,5 1-4 0,-7 2-12 0,0 0-5 16,0 0-4-16,0 1-1 0,0 1-8 0,-2 0-3 16,2 0-6-16,0 0 15 0,-3-3-20 0,0 1 1 15,4-1 4-15,-6-2-14 0,2 1-5 0,-3-4-3 16,0-1-39-16,-2 0-26 0,3-3-39 0,2-5-43 16,-1 0-61-16,-1-5-57 0,1 0-689 0,-1-1 312 15,3-5 210-15</inkml:trace>
  <inkml:trace contextRef="#ctx0" brushRef="#br0" timeOffset="166903.87">30750 12470 3494 0,'-3'-20'-3'0,"-1"3"40"0,1 3-1 16,-1 5-13-16,4-1-14 0,-3 4-4 0,3 0-8 15,-2 3 1-15,2 3-1 0,2-5-1 0,-2 5 1 16,0 0-14-16,0 0-17 0,21 12-50 0,-7-7-53 15,8 12-62-15,4-2-62 0,1 2-691 0,1 1 318 16,2 2 210-16</inkml:trace>
  <inkml:trace contextRef="#ctx0" brushRef="#br0" timeOffset="167056.47">31460 12663 28 0,'6'-2'303'0,"2"0"-23"16,-3-2-17-16,1 3-13 0,-2-2-20 0,5-1-16 15,-3 0-22-15,0 2-15 0,0-2-19 0,2-3-20 16,2 2-32-16,0 2-41 0,3-4-45 0,2 1-52 16,3 2-52-16,-1-3-74 0,0 0-560 0,2 2 240 15,-2-2 160-15</inkml:trace>
  <inkml:trace contextRef="#ctx0" brushRef="#br0" timeOffset="167358.54">32141 11714 197 0,'6'1'304'0,"6"2"-38"0,3 5-27 0,0 5-23 16,6 3-25-16,0 7-4 0,2 3-8 0,1 3-10 0,5 10-13 15,0 4-9-15,-3 1-16 0,-3 2 4 0,-4 0-23 16,-1 0-10-16,-2 3-3 0,-3 2-15 0,-2-1-1 15,-3-1-12-15,-4-13-7 0,-4 15-2 0,0-3 0 16,-6-3-13-16,-2-8-7 0,-1-3-1 0,-1 1-4 16,-12 5 0-16,2-7-8 0,-11 6-11 0,-2-3-26 15,-4-4-37-15,-5-1-41 0,-8-2-46 0,-4-4-51 16,-6-2-53-16,-30 7-705 0,-4-8 315 0,2-5 208 16</inkml:trace>
  <inkml:trace contextRef="#ctx0" brushRef="#br0" timeOffset="168085.74">27552 11279 30 0,'-14'2'167'0,"0"2"-4"0,-4 1-5 0,-7 8-5 16,-1 2-6-16,-1 3-5 0,-2 7-6 0,-8 7-7 16,2 11-2-16,2 7 2 0,-14 22-2 0,5-1-4 15,3 3-12-15,14-20-5 0,-11 26-9 0,5-2-3 16,9-21-7-16,-2 25-11 0,8-24 0 0,-5 27-2 16,10-1-4-16,5-23-2 0,0 23-6 0,6-25-1 15,4 21 0-15,1-24-3 0,3-1-6 0,5-2-8 16,1-2-1-16,10 2-2 0,0-3-4 0,8-1-4 15,6-1-1-15,20 18 2 0,-13-25-1 0,22 12-3 16,-12-19-4-16,22 7-2 0,-20-13-3 0,1 4-2 16,0-9-5-16,-2 1-18 0,-3 0-12 0,-2-4-19 15,-6 1-30-15,-12-8-44 0,-1-3-44 0,-1 1-43 16,-3-2-52-16,-5-5-583 0,-10-1 277 0,1-5 186 16</inkml:trace>
  <inkml:trace contextRef="#ctx0" brushRef="#br0" timeOffset="169234.61">26181 12509 54 0,'-6'-4'83'0,"6"4"0"0,0 0-2 16,-4-1 10-16,4 1-5 0,0 0-7 16,-7-3 10-16,7 3 1 0,-2-5 4 0,2 5 3 15,-4-3 6-15,4 3 3 0,0 0 1 0,-5-1 5 16,5 1 0-16,-4-3-1 0,4 3 2 0,-4-4 2 15,4 4-2-15,0 0-3 0,-2-5-4 0,2 5-5 0,0 0-11 16,0 0-8-16,0 0-12 0,0 0-3 16,-3-3-11-16,3 3-7 0,0 0 1 0,0 0-6 0,17-2-3 15,-6 2-4-15,2-3-2 0,6 1-4 0,4-4-2 16,5 5-3-16,3-2-2 0,2-2-1 0,3 4 3 16,0-4-5-16,0 2-1 0,-1 0 0 0,-3 1-3 15,1 2-2-15,-3-2 1 0,-1 0-1 0,-1 1-2 16,-10-2-2-16,1 0 0 0,-2 2-1 0,2-2 2 15,-5 1 3-15,-2 0 7 0,-2 0 2 0,0 1 1 16,-4-2 4-16,-2 3 0 0,1-1-6 0,-5 1 4 16,8-1-4-16,-8 1-2 0,5 0-4 0,-5 0 2 15,0 0-4-15,0 0 0 0,9-2-6 0,-9 2-16 16,0 0-22-16,0 0-20 0,0 0-29 0,0 0-26 0,0 0-34 16,0 0-48-16,3-2-39 0,-3 2-673 15,-3-7 298-15,-1 2 200 0</inkml:trace>
  <inkml:trace contextRef="#ctx0" brushRef="#br0" timeOffset="169505.66">26643 12208 113 0,'-1'-4'240'16,"-1"1"-13"-16,0-1-22 0,2-1-22 0,0 5-14 0,-5-3-18 16,5 3-18-16,0 0-9 0,0 0-4 0,0 0 8 15,18 2-4-15,-9 1-9 0,9 4-8 16,0 2-3-16,1 0-4 0,8 7-8 0,-2 0-5 15,1-1-5-15,1 5-6 0,-3-3-8 0,-1 1-1 0,0 2-1 16,-1 0-2-16,-4-1-5 0,0 2-11 0,-6-1-2 16,0-2-2-16,-7 1-1 0,-2 8-5 15,-5-1 4-15,-3 1-4 0,-6 4 2 0,-5 0-6 0,-12 11 7 16,-1-4-11-16,-6-1-3 0,-2 0-17 0,0-4-33 16,8-9-32-16,-8 9-40 0,9-12-30 0,-2 1-47 15,6-1-46-15,0-3-57 0,-3-1-567 0,-1 0 282 16,1-6 186-16</inkml:trace>
  <inkml:trace contextRef="#ctx0" brushRef="#br0" timeOffset="173399.47">20129 16262 5 0,'-5'2'30'0,"-1"0"1"0,0-2 0 0,6 0 3 0,-11 0-7 16,5 3 0-16,-1-3-5 0,-2 0 2 0,2 0-2 15,-1 0-3-15,0 0-1 0,1 1-2 0,-1-2 2 16,8 1 6-16,-15-3-4 0,7 3 1 0,0 0-5 16,2 0 11-16,6 0-5 0,-13 0 0 15,4-2-5-15,2 0 15 0,0 1-1 0,2 0 1 16,-4 0 11-16,9 1-11 0,-13-2 2 0,8 1-2 0,5 1 6 16,-14 0-11-16,9-2 0 0,5 2-5 0,-12 0-2 15,7 0 0-15,5 0 0 0,-12 1 3 0,7 0 8 16,5-1-4-16,-8 1 1 0,8-1-5 0,-9 0 0 15,9 0-3-15,0 0 0 0,-8-1 9 16,8 1-4-16,0 0 2 0,0 0-1 0,-6 1-4 16,6-1 0-16,0 0 5 0,0 0-12 0,0 0-2 0,0 0-5 15,0 0-1-15,0 0 6 0,0 0-5 0,0 0 3 16,0 0-6-16,0 0 6 0,0 0-4 0,22-2 0 16,-15 2 1-16,-7 0 8 0,11 1-10 0,-3 0 11 15,3 1-9-15,0-2 3 0,2 1 0 16,-3 0-5-16,3-1 2 0,6 1 6 0,-1-1-4 0,-5 0 0 15,2 3-2-15,-2-3 1 0,0 1 1 0,2-1 0 16,-1 0-4-16,0 0 1 0,0 0-1 0,-2-1 5 16,-1 1-5-16,3-3 11 0,-1 2-3 0,-5 1 1 15,3-1-2-15,-2 0-1 0,-4 1 7 0,4-2 1 16,-4 1 0-16,4 0 1 0,-5 0 0 0,2 1-2 16,0-2 1-16,-6 2-4 0,11-5 2 0,-6 5-1 15,0 0-3-15,-5 0-1 0,9-3-3 16,-1 0 0-16,-3 0 0 0,0 2 1 0,0-1 3 15,2 1-5-15,-1-3 1 0,0 1 2 0,1 2-4 0,1 0 11 16,2-4 4-16,-3 5-4 0,2-3-3 0,-1 2 0 16,2-2-5-16,-1 3 4 0,0-1-3 0,1 0 1 15,3 1-4-15,-4 1 1 0,5-2-2 0,-5 2-1 16,5-2 2-16,-1 2 15 0,5-5-17 16,-2 4-4-16,3-3 1 0,1 2-1 0,0 0 1 15,8-7 1-15,0 6-3 0,-1-3 7 0,5 0-9 0,0 1 7 16,1-1-3-16,-1-3 3 0,4 2-4 0,-1-4 1 15,-2 5 4-15,2 3-1 0,1-5-3 0,0 2 2 16,0-3-3-16,-3 4-3 0,3-3 2 0,-4 1 1 16,3 0 1-16,1 0-2 0,0-1 5 0,0 0-2 15,-1 0-1-15,1-1 0 0,0 4 0 0,1-4 18 16,-1-1-15-16,0 3 0 0,1-1 4 0,-1 0-2 16,-2-1-1-16,3 2 6 0,-5-4 2 0,4 3 3 15,0-3-2-15,-1 4 5 0,1-5 0 0,0 7-4 16,1-4 0-16,0-1-2 0,17-4-1 15,-17 4 4-15,3 2 0 0,-3-1-3 0,2 0 2 0,2 3-1 16,8-4 1-16,-13 0 7 0,2-1-4 0,-2 0 4 16,2-2 1-16,-1 0-2 0,13-2 5 0,-17 4-3 15,4-5 4-15,-5 2-1 0,6 0 1 0,-2-1 1 16,0-2 3-16,9-3-5 0,-8 3-2 0,10-7-3 16,-11 5-2-16,11-4-3 0,-11 7 2 0,14-6 1 15,-3-6-3-15,-12 12 0 0,1 1-2 0,-1-4 1 16,-2 3-2-16,-1 0 10 0,0 2-7 0,-4-1-2 15,-1-1 2-15,-3 1-4 0,-6 3-1 0,5-2 0 16,-4 2-3-16,-2 2 1 0,2-5 0 0,-5 3-1 16,4-2 1-16,-4 3-2 0,0-1-1 0,3-3-3 15,1 2 6-15,2-3-3 0,1-1-3 0,0-2-2 16,0 2 6-16,-7 2-6 0,6-6 5 0,-2 2-2 16,4 0-3-16,-8 2 1 0,1-5 8 0,3 0-2 15,0 1-4-15,-3-3 0 0,0-2-4 0,0 0-2 16,-2 1 1-16,2-2 1 0,-4 1 3 0,2 1-5 15,-1 2 6-15,-1-2-7 0,1 1 6 0,-5 5-6 16,2-6 1-16,-1 8 3 0,-2-8-2 0,-1-1-1 16,-1 10 1-16,0-4 2 0,-1 2 1 0,-1-4-2 15,1-6 0-15,-2 2 0 0,2-1 0 0,-6-3 1 16,3 5-3-16,-4-6 0 0,-1 2 0 0,0 1 1 16,-3-2 0-16,2 3 4 0,-2 0-4 0,-2-3 0 15,-4 3 5-15,1 0-3 0,-1 0-3 0,0-2 3 16,-2 2-1-16,0 2-1 0,-2-5 6 0,-1 3-5 15,-1 1-3-15,-2 1 4 0,0 1 0 0,-5 0-1 16,1 2-6-16,-3 0 0 0,3 0 2 0,-5 2-4 16,-1 1 5-16,0 2-2 0,-2-1 1 0,0 0-2 15,-3 0 2-15,-9 0-2 0,9 6 2 0,-10-5 1 16,9 9-5-16,-12-7 5 0,0 3-7 0,9 5 6 16,-9-5 2-16,11 7-5 0,-1 1-4 0,-12-1 2 15,2 2 3-15,10 1-2 0,-14-1 2 0,2 2-2 16,0 2-4-16,-2-1 5 0,3 7 2 0,-4-2-1 15,4-1-3-15,-3 2 0 0,4 0 2 0,-1-1-4 16,0 1 4-16,1 0 1 0,12 0-3 0,-13 5 4 16,1-2-1-16,13-1 4 0,-13-1-2 0,11 1-2 15,0-1-3-15,-12 4 3 0,0 0-2 0,11-6-2 16,-11 7 6-16,13-5-2 0,-12 5-5 0,0-2 2 16,13-2-3-16,-2-2 1 0,-10 8 2 0,11-5 3 15,-2 2-2-15,4 0 2 0,0-2-1 0,-1 2-3 16,2 0 2-16,0-2 0 0,1 1-2 0,-1 3 10 15,3-3-6-15,-2 1 0 0,2 0 0 0,0 0 0 16,-2 1 4-16,0 0-2 0,1 0-4 0,1 0 1 16,-3 2-4-16,1-5 5 0,1 5 0 0,1-1 0 15,1-1 1-15,0-2-2 0,-1 1 0 0,4-1 1 16,-4-1 4-16,2 1-6 0,2 0 0 16,-2 2 0-16,2 2 1 0,0-3 1 0,1 3 4 0,-1-1-4 15,1 1-2-15,2 1 2 0,-2-3-3 0,1 4 6 16,-1-2-5-16,-1 1 1 0,0 1 1 0,0 0 1 15,-1 0-1-15,2 1 1 0,-2-2 0 0,2 1 0 16,1-1-4-16,-1 0 4 0,4 2 1 0,-1-1-1 16,0 1-2-16,-1 1 2 15,1-1 0-15,5 0-3 0,-4 2 2 0,2-2 0 0,2 2 3 0,-1 0-3 16,1-1 0-16,0 2 0 0,2-3 3 0,2 3-3 16,-3 1 1-16,4-1 1 0,0 1 2 0,-3-1-2 15,4 2-4-15,-2-1 3 0,2 2-3 0,0 0 2 16,3 0-3-16,-4 1 5 0,5 0-2 0,-2 3 1 15,1-4-1-15,1 5-2 0,1-3 4 0,1 3-5 16,0 0 4-16,2 1-1 0,1-3 0 0,0 2 5 16,5-1-1-16,-2 0-3 0,0 1 1 0,1 0 0 15,1 2 5-15,2 0-4 0,-1-1-3 0,1-1 3 16,1 0 2-16,2 4 2 0,-2-6-5 0,-1 2 2 16,5 0-3-16,-3 0 2 0,4-2 2 0,0 2-2 15,-4-6-3-15,6 5 3 0,1-3 0 0,0-1 0 16,-2 1 0-16,3-4 0 0,-3 4-1 0,5-3 1 15,-2 0 2-15,0 2 0 0,-3-8 0 0,2 7 1 16,2-1 0-16,-3-6 1 0,3 7-2 0,-1-7 1 16,2 5 1-16,-2-6-22 0,6 5 2 0,-2-1-3 15,-3-3 9-15,-1-5 0 0,1 4-1 0,1-1 6 16,7 2-1-16,-7-3 1 0,2-3-4 0,-2 2 7 16,3-2-5-16,-3 1 2 0,3-3 10 0,-4 4-8 15,4-5-2-15,-4 1 2 0,4 3-1 0,0-3 7 16,-1-2-4-16,-1 0 1 0,1 1-3 0,-1-3 1 15,-1 0 2-15,2-2-4 0,0 3 5 0,2-3-4 16,-8 0 1-16,2 0 3 0,3 1 0 0,-5-5-4 16,2 4 3-16,4-2-1 0,-6 0 0 0,6 0 3 15,-4 0-2-15,4 0 0 0,-5-2 2 0,6 0 1 16,-5-2 0-16,7 0 0 0,1 1 1 0,0-4-2 16,2-5 0-16,-1 5 0 0,-3-2-2 0,8 1 1 15,-8-1 0-15,0 1 1 0,2 1 0 0,-3 0 1 16,-2-1-7-16,2 1 6 0,-4 0 0 0,0 2-1 15,-1 1-3-15,-4-3 4 0,4 2-2 0,-4 1 3 16,-3 2 0-16,2-1-2 0,-4-1 3 0,1 4-4 16,-3-3 3-16,3 1-1 0,-5 2 1 0,6-2 5 15,-6 2 1-15,2-3 2 0,-2 3-4 0,0 0 5 16,1-4-2-16,-1 4-5 0,0 0 2 0,0-5-2 16,0 5-2-16,0 0-1 0,-2-7-13 0,-1 4-26 15,1 1-26-15,2 2-15 0,-5-7-23 0,2 3-39 16,-1 0-35-16,3 2-42 0,-2-4-590 0,1 2 269 15,-2-1 178-15</inkml:trace>
  <inkml:trace contextRef="#ctx0" brushRef="#br0" timeOffset="176024.6">26927 13434 1 0,'-4'-4'139'0,"-1"-1"5"0,1-2-12 15,-3 1-2-15,-1-2 5 0,-1 0-3 16,-3 1-8-16,2 2-14 0,-4-4-11 0,2 2-1 15,-4 1-2-15,-2-1 0 0,0 2-8 0,-3 1-1 16,0 1-4-16,0 0-8 0,-6 2-6 0,-3 1-7 0,0 0-6 16,-5 1-1-16,3 3-10 0,-2 0 1 0,2 2-6 15,-3 0-4-15,2 2-4 0,-1-1-3 0,0 2-2 16,0 1-1-16,2-3-4 0,-1 5 6 0,2 0-5 16,-1 0 1-16,0 1-6 0,-1 2-2 15,0 3-3-15,-2-1 0 0,1-1 1 0,-1 1-5 0,-11 5 2 16,12-5 0-16,-9 11-5 0,10-11 0 0,-9 10-1 15,10-9 1-15,4 2-1 0,1 2-2 0,2-3 2 16,-2 5 0-16,1-3-2 0,2 1-2 0,-3 1-1 16,3-2 6-16,3 6-3 0,0-4 0 0,0 2-1 15,2 0 3-15,0-1-1 0,1 2-7 0,1 1 3 16,1-3 3-16,2 5-1 0,1-2 0 0,-1 2-1 16,2-3 1-16,-2 2 1 0,2-1-3 0,0 2-1 15,1-2 0-15,0 0 3 0,1 0-4 0,1-4 1 16,0 5-1-16,2-1 1 0,2-8 1 0,-2 7-3 15,3 1 3-15,-1-4-1 0,2 2 5 0,1-5-2 16,-2 6-3-16,2 2 1 0,2-4 0 0,0 2 1 16,0-1 1-16,1 0-1 0,0 0-1 0,3 1-1 15,0-1-2-15,0 2-1 0,0-1-2 0,1-2 1 16,0-5 5-16,4 6-6 0,-2 2 5 0,2-4-2 16,-1-6 0-16,3 7 6 0,-2 0-6 0,4 1 2 15,1-3 3-15,4 1 0 0,-4-5-5 0,4 6 2 16,3-5 2-16,0 1 2 0,3-1 0 0,-4 2 0 15,5-3 1-15,2-2 0 0,1 2 1 0,3 1-1 16,0-5-4-16,-1 1 5 0,2 0 7 0,1 2-6 16,3-6-1-16,10 8 0 0,-9-5-1 0,14 3 5 15,-5-1-1-15,-7-4-3 0,12 0 2 0,-3 3-1 16,-11-6 0-16,18 2 1 0,-19-1-1 0,15 2-2 16,-2 3 2-16,2-6-2 0,-13 2 1 0,0-3 0 0,14 5 0 15,-1-4 1-15,-13 0 0 0,15 3-3 16,0-4 2-16,-3-1-2 0,-10-1 0 0,11 4-1 15,-12-8 0-15,2 6 3 0,9 0 0 0,-13-4-5 16,0-1 4-16,2 1 0 0,1-1-6 0,13-2 6 16,-14 2-3-16,2-2 2 0,9-2-1 0,-10 1 1 0,-2-2 1 15,15 0-2-15,-16 2 1 0,3-3-2 16,-3 1-2-16,2 0 5 0,-1 0 0 0,2 1-4 16,-7 0 1-16,0-1-1 0,-1-2 2 0,3 1 1 0,-3-1-3 15,-2 1 3-15,5 2 0 0,-4-2-3 16,1 0-1-16,2-4 5 0,2 2-4 0,-1-2 1 15,3 2-1-15,-1 0 2 0,-3 0-2 0,4-2 4 0,-2 2-2 16,0-2-1-16,0 2 0 0,0 0-1 16,-2-2 0-16,3 2 0 0,0 1 4 0,-6 1-4 0,2-4 2 15,0 3-2-15,-1 0-2 0,-4 1 3 0,0-4 0 16,3 3-4-16,0 1 5 0,-10-1 0 0,6-1 1 16,3-1-3-16,-3 2-1 0,0-5 1 0,3 3-3 15,1 0 5-15,0-5-8 0,3 6 7 0,-2-3-4 16,2 0 1-16,-2 1-1 0,4-3 2 0,0 2 1 15,1-1 0-15,-1 0-4 0,-2 4 6 0,-1 0-1 16,3-3 0-16,-4 6 3 0,0-6-8 0,0 3 2 16,-1 1 2-16,-1-5-2 0,1 4 4 0,-4-1-1 15,2 1-3-15,-2-4 2 0,-4 9 1 0,6-8 0 16,-2 1-1-16,4-3 0 0,3 2-2 0,0-2 0 16,-1 0 3-16,0-3 1 0,2 1-4 0,1 3 5 15,2-5-2-15,-4-1-2 0,3-2 2 0,11-3-2 16,-13 6 0-16,1-5 1 0,10 0 2 0,-14-1-3 15,3 3-1-15,-2-2 5 0,-3 3-4 0,4-2 3 16,-5 1 0-16,3 0-2 0,-5 0 0 0,-1 0 0 16,3 0-3-16,0 0 4 0,-3-2 0 0,3 3-1 15,-2 0-2-15,1-2 2 0,2 1 2 0,-5 0-3 16,2-1 4-16,-3-1-2 0,2 2 3 0,-1 0-1 16,-2-3 11-16,0-1-6 0,-1-1 1 0,4 2 1 15,-1 2 0-15,-1-5 3 0,-1 2 0 0,-1 1 0 16,-3 1 1-16,0 1 2 0,-4 2 3 0,-4 2-1 15,3-1 2-15,-1-1-3 0,-4 0-2 0,0 0 0 16,-3 2 0-16,2-1 3 0,-2-2 1 0,-2 0-5 16,-1 0 2-16,-3 0 0 0,1-2-3 0,-1 0-5 15,-4-6 5-15,0 0-3 0,-3 2-2 0,-2-5-4 16,0 2 1-16,-4 0 0 0,-1-1 0 0,-3 1-2 16,-1-1 5-16,-3 0-4 0,-2 4 2 0,-3-4-4 15,-7-7 4-15,5 7 5 0,-9-8-7 0,-3 5 4 16,-3 1 0-16,13 9-2 0,-3-4 8 0,-9-5 3 15,10 10-5-15,-13-9 4 0,13 10 2 0,0-3-3 16,2 1 2-16,-1 0-2 0,0 0 1 0,2 1-1 16,0 0 0-16,-1-2-1 0,6 3-3 0,-6-3 2 15,4 4-2-15,-5 0-2 0,0 0-4 0,0 0 1 16,0 2 0-16,-3-1-4 0,-3-1 3 0,2 4 5 0,-4 1-8 16,-14-2 3-16,2 0 0 0,2 1-5 0,9 6-1 15,-11-1 4-15,-4-3-1 0,2 6-1 16,3-1-2-16,-4-3 0 0,0 6 1 0,3-3 1 0,-1 1-1 15,-2 0-4-15,4-1 5 0,-1 2 1 16,0-1-1-16,10 1-1 0,-14-1 0 0,2 0-2 0,13 2 1 16,-12-1-1-16,-1-1 3 0,0 1 1 0,1 1-2 15,-2 1-3-15,-3 3 3 0,1 0-1 16,-3-1-1-16,2 3-2 0,-1 1 2 0,-1 1 1 16,-2-2 1-16,5 3-2 0,-2-1 5 0,5 2-4 0,0-2 1 15,14 3 0-15,3-4 1 0,0 1 0 0,-3 2-1 16,3-2 3-16,1-2-3 0,3 3 0 0,2 2-1 15,-1-5 1-15,2 3 3 0,1 0-3 16,-1-1 0-16,3 2 0 0,-2 0 11 0,2 0-11 16,-1-2-5-16,5 1 3 0,-4 3-1 0,-3 0 3 0,3 1-1 15,0-3-2-15,-5 5 2 0,2-4 10 0,2 1-8 16,-1-1-4-16,1 1 3 0,5-4 1 0,1 3-2 16,3-4 1-16,-3 1 0 0,4 2-3 0,4-4 0 15,-6 0 4-15,2 1 1 0,3-1 1 0,-3 1-5 16,3-3 1-16,1 1 4 0,-2-2-2 0,2 2 2 15,0-2-1-15,0 2-3 0,0-1 6 0,-5 1-4 16,0 0 4-16,-1-1-2 0,1 1-6 0,-1 0 7 16,-2 3-3-16,1-3 1 0,-1 1-4 0,2 1 6 15,-4-1-6-15,3 0 2 0,-2 1-1 0,0 1-1 16,1 1 1-16,4-4 2 16,-1 2 1-16,5-1-3 0,-4 1 1 0,6-1-1 0,0-2-2 0,3 0 0 15,0 0-8-15,3 1-23 0,1-1-37 0,4-1-27 16,-5 1-16-16,5-1-15 0,14 5-48 0,8 1-18 15,11-5-44-15,6 2-586 0,17 2 275 0,3 1 184 16</inkml:trace>
  <inkml:trace contextRef="#ctx0" brushRef="#br0" timeOffset="176882.55">28614 14200 30 0,'-3'-5'189'0,"1"-1"-4"0,2 2-3 0,-3 2-4 15,3 2-6-15,-1-7-8 0,1 7-11 0,-2-6-13 16,2 6-13-16,0-4-14 0,0 4-11 0,-2-2-10 15,2 2-10-15,0 0-11 0,0 0-11 0,0 0-5 16,0 0-5-16,0 0-5 0,0 0-5 0,0 0-2 16,-9 10-4-16,5-4-2 0,3 1-3 0,-3-1 1 15,-1 3-6-15,0 1-2 0,1 1-2 0,-1 1-4 16,1-3-1-16,0 2 1 0,2 1-3 0,-1 0-3 0,3-1 1 16,0 6-2-16,2-8 0 0,-1 4-2 15,1-4 1-15,2 3-1 0,0-3 3 0,1 4-3 16,2-2-1-16,1-3 4 0,1 6-5 0,3 0-1 15,-1-3 0-15,-2-4-1 0,3 2 2 0,1-1 1 0,0 2-3 16,-2-3 2-16,3 2-3 0,1 2 0 0,-4-5 1 16,0 2-3-16,1-1 1 0,-3-1-2 15,1 1 7-15,1 2-3 0,-2-4-6 0,0 1 3 0,1 2 0 16,-2-3 0-16,-3 5 1 0,3-5 0 0,-3 0 0 16,1 0 0-16,-2 2 0 0,0-2-1 0,-3 0 1 15,3 2-2-15,0-5 3 0,-3 5-3 16,2 0-1-16,-3-1 1 0,1-2-1 0,-1 1 4 0,0 2 4 15,0-2-4-15,-4 2-2 0,0-2 4 0,2 0 0 16,-6 4-3-16,3 0 1 0,-5-4 2 0,0 5 0 16,-1-5-4-16,-5 5 4 0,0 0 1 0,0-1-3 15,-2-3 1-15,1-4 0 0,1 6 0 0,-1-4-1 16,-1 1 0-16,5-2 3 0,1-2-3 0,0 2 3 16,-1-3-9-16,3 2-9 0,2-2-18 0,-1 0-19 15,3 0-26-15,1-2-36 0,-1-2-37 0,2 1-59 16,1-2-488-16,1 0 232 0,4-5 156 0</inkml:trace>
  <inkml:trace contextRef="#ctx0" brushRef="#br0" timeOffset="177318.92">28746 14105 132 0,'-3'0'240'0,"3"0"-10"16,-3-5-6-16,1 1-14 0,2 4-16 0,-3-3-19 15,3 3-19-15,0 0-15 0,-1-5-16 16,1 5-12-16,0 0-10 0,0 0-9 0,13 0-8 16,-3-2-1-16,3 2-7 0,4-2-8 0,4 2-4 0,-2-1-6 15,2-1-7-15,2 1-5 0,4-2-1 0,-4 1-6 16,-3 0-6-16,2 1-1 0,-3-2-5 0,-2 2-4 15,-3 0 0-15,-3 1 1 0,-1 0-8 16,1 0 0-16,-4 0-6 0,1 0-19 0,1 0-26 0,-7 1-28 16,2 2-35-16,3 0-34 0,-5 4-33 0,2 2-43 15,-1 6-561-15,-2 0 257 0,-1 1 170 0</inkml:trace>
  <inkml:trace contextRef="#ctx0" brushRef="#br0" timeOffset="177519.39">29211 14508 2247 0,'2'1'127'0,"0"-1"-32"0,-2 0 32 0,0 0-25 15,0 0-5-15,0 0 0 0,0 0-9 0,0 0-2 16,0 0 1-16,0 0 6 0,0 0-3 0,0 0 3 16,0 0-21-16,0 0-9 0,0 0-1 0,0 0-23 15,8-5-24-15,-8 5-32 0,0 0-34 0,0 0-34 16,0 0-39-16,8 0-48 0,-8 0-50 0,9 0-55 15,-9 0-635-15,10-2 304 0,-10 2 204 0</inkml:trace>
  <inkml:trace contextRef="#ctx0" brushRef="#br0" timeOffset="178551.78">29441 14212 1757 0,'9'-24'111'15,"-3"4"-27"-15,0 3 12 0,-1 3 7 0,-1 2-7 16,0 0-16-16,1 4-9 0,-5-1-5 0,4 3-5 0,-1 1 7 16,-2 0-1-16,-1-1 0 0,0 4-8 0,0 2-7 15,0-5-7-15,0 5-4 0,0 0-8 0,0 0-4 16,0 0-3-16,0 0-3 0,0 0-1 16,9 17-1-16,-8-8-3 0,-1 3 0 0,1 3-1 0,3 4-1 15,-4-2-3-15,4 1-2 0,-4-1-1 16,4-1 2-16,-3 2-2 0,-1 3-2 0,4-5 0 15,-1 1 1-15,0 1 1 0,0-2-2 0,-2-3-3 0,4-2-7 16,3 2-7-16,-3-4 1 0,0 3-1 0,3-1 1 16,0-5-3-16,-1-3 0 0,2 6 2 0,1-5-1 15,1-3 3-15,-2 2 2 0,0 0-1 0,-2-3 2 16,2-3-1-16,1 2 3 0,-3-1-1 16,-1-1 3-16,3-2 12 0,1-1 0 0,-6 3 6 0,5-3 4 15,-4-4 14-15,4 2-3 0,-4-1 5 0,-1 1 10 16,1-2 21-16,-2 2 11 0,1-1 4 0,-2 0-6 15,-2 2-1-15,3 0 11 0,-2 1 6 0,-1-1-2 16,0 3 6-16,0-1-2 0,4 0 0 0,-4 2-6 16,1-2-5-16,-1 5-7 0,-1-7-4 0,1 7-6 15,1-3-6-15,-1 3-9 0,0-4 1 0,0 4-2 16,0 0-3-16,0 0-4 0,1-7-2 0,-1 7 0 16,0 0-5-16,0 0-2 0,0-2 1 0,0 2-2 15,0 0 3-15,0 0-2 0,0 0 1 0,0 0 4 16,0 0 3-16,0 0-5 0,0 0-2 0,0 0-1 15,-1-5-2-15,1 5-1 0,-1-4-5 0,1 4-4 16,0-7 3-16,-4 5-6 0,4 2-6 0,0-7 1 16,0 2-1-16,0 1-1 0,0 4-1 0,-1-5-3 15,-2 2-1-15,3 3 0 0,0 0 1 0,0-6-5 16,0 6 0-16,0 0-2 0,-1-4 2 0,1 4-3 0,0 0-4 16,1-4 3-16,-1 4-4 0,0 0 2 15,-2-4 0-15,2 4 0 0,0 0-1 0,0 0 0 0,0 0 5 16,0 0-5-16,0 0-4 0,0 0 0 15,0 0 0-15,0 0 1 0,0 0-1 0,0 0 2 0,0 0-1 16,0 0-2-16,0 0 0 0,0 0 2 0,0 0 0 16,0 0-1-16,0 0 3 0,0 0 0 0,0 0-2 15,0 0 5-15,0 0-2 0,0 0 0 0,0 0-1 16,0 0 2-16,0 0 1 0,0 0 0 0,0 0 2 16,0 0-5-16,0 0 1 0,0 0 4 0,0 0-7 15,0 0 8-15,0 0-1 0,0 0 1 0,0 0 1 16,0 0-8-16,0 0 7 0,0 0-3 0,0 0 1 15,0 0 1-15,0 0-1 0,0 0 1 0,0 0-1 16,0 0 0-16,0 0-3 0,0 0 6 0,0 0-3 16,0 0 3-16,0 0-3 0,0 0-4 0,0 0 3 15,0 0-1-15,0 0-5 0,0 0 5 0,0 0 1 16,0 0-4-16,0 0 5 0,0 0-3 0,0 0 0 16,0 0 1-16,0 0-3 0,0 0 11 0,0 0-12 15,0 0-2-15,0 0-3 0,0 0 4 0,0 0 0 16,-3 13 2-16,6-5-3 0,-1-3 3 0,1 6 9 15,3 4-11-15,-2 1 2 0,2 7 2 0,0-3 1 16,-1 6 1-16,2 1-5 0,-2-1 4 0,2 2-2 16,-1-2 4-16,2 3-1 0,-2-1-1 0,1 1-2 0,2-2 6 15,-2 2 0-15,1-3-1 0,-2-1 0 0,2 0 0 16,-2-7-3-16,0-1 0 0,-3 0 3 16,2-3-2-16,-1-2-4 0,-1-1 0 0,-1-2-4 15,2 0-5-15,-2-3 2 0,1 1-4 0,-3-2 5 0,2-1-6 16,-2 1 2-16,0-5-4 0,0 5-1 0,0-2-6 15,0-3-15-15,2 4-19 0,-2-4-17 16,0 0-30-16,0 4-41 0,0-4-56 0,0 0-72 0,0 0-89 16,0 0-1065-16,-9-11 477 0,9 11 316 0</inkml:trace>
  <inkml:trace contextRef="#ctx0" brushRef="#br0" timeOffset="181650.44">29852 13812 60 0,'-2'-4'149'0,"0"-1"4"16,2-2-6-16,-3 2-16 0,0 3 2 0,0-3 0 16,1 0-7-16,-1 0-10 0,-1-1-9 0,-2 2-5 15,1-1-16-15,0 1 0 0,0 0 1 0,-2 3 0 0,1-3-3 16,-2 4-5-16,3-3-3 0,-3 0-8 0,-2 3-9 15,0-1 1-15,-3 2-2 0,2-1-5 16,-2 3-3-16,-5 1-5 0,5-1 0 0,-4 1-4 0,2 6-3 16,-4-3-6-16,5 3-2 0,-1 2 2 0,1 2-4 15,-1 1 4-15,-1 8-2 0,0 0-3 0,3 1-2 16,-1 2 2-16,1 0 2 0,1 1 3 0,-2 1-7 16,5-2-3-16,0 0 4 0,1 2-4 0,1-9-3 15,-1 8 1-15,3-2-1 0,0 1 1 0,1 0-15 16,3-2 7-16,-1 4-3 0,0-4 3 0,2-5-4 15,0 2 3-15,2-4-1 0,1 4-1 0,1 5 4 16,3-7-5-16,0 3-2 0,-2-4-1 0,3 0 2 16,2-2-2-16,-1 0-1 0,3 0 2 0,-1-4-1 15,1 5 1-15,2-5-1 0,-1-3-2 0,-1 3 0 16,2-1-1-16,-2-5 2 0,4-1 2 0,-3 0-2 16,6-1 2-16,-1-2 6 0,2 0-9 0,-1-2 3 15,-4-2-5-15,-1 0 3 0,4 2-1 0,-3-4 2 16,3 0 1-16,-6-1 2 0,-1 0-5 0,6-5 3 15,-4 1 0-15,-3 0-1 0,3-5 4 0,-4 0-1 0,-2 4 1 16,-1-1 6-16,-2-2 1 0,0 1 3 16,-3 1 17-16,-1-1-4 0,-1 0 1 0,-3 1 5 15,-4-4-14-15,-1 1 1 0,-3 5-2 0,-6-3 11 16,3 2-14-16,-4 3-4 0,-2-1 1 0,1 1 0 16,-1 2-2-16,1 1-1 0,1 2-4 0,0-2-1 15,-2 2-3-15,8 2 1 0,0-1 1 0,2 1-2 16,2 3-1-16,3-2-3 0,-2 2-5 0,2-3 3 15,1 2-2-15,5-2-1 0,-8 4 4 0,4-1 0 0,4-2-3 16,0-1 5-16,0 8-1 0,0-8-4 0,2 8-5 16,2-6 5-16,2 1-3 0,0 1 2 0,3-1 2 15,1 0-1-15,2-2-1 0,2 0 0 16,4-1 0-16,-1 1 0 0,2-1-1 0,-1 0 2 0,0 0-8 16,0 0 7-16,1 0-3 0,-1 0 1 0,0 0 5 15,-4 0-5-15,3 3-2 0,-3-2 3 0,0 0 1 16,-4 0-1-16,4 6-2 0,-3-3 0 15,1-1 0-15,-3 0-1 0,1 7-1 0,-1-3 3 0,0 2 1 16,0 1 3-16,-2-2-3 0,-1 3 1 0,0 0 1 16,-2 0 1-16,1 1-3 0,-1 0 0 0,0 2 2 15,-1-2-1-15,-2-1 0 0,-1 1 0 0,-1 2 2 16,-1-3 0-16,0 0-3 0,-2-1 5 0,-1 2 3 16,0-3-2-16,-3 2-3 0,-2-5-1 0,2 2 6 15,-5-3 0-15,1-1 0 0,0 1-5 0,-2-1 19 16,-7-1-17-16,2-2 2 0,-4-1 2 0,3-1-2 15,-2 1 0-15,1-5 3 0,-5-2-2 0,5-1 4 16,2-1-3-16,-5-5-1 0,0-2 2 0,5-1 0 16,2-5 1-16,2 2-1 0,1-4-3 0,2-4 3 15,4 1 1-15,2-3-3 0,0-1-3 0,2-3 1 0,3-2-1 16,3 0 2-16,3-10-3 0,3 10-4 16,1 2 1-16,2 0 17 0,5 2-16 0,4-10-2 15,1 10-1-15,0 2-4 0,1 3 3 0,2 1 0 16,-1 1 3-16,4 3 0 0,-5 2-2 0,-2 2 5 15,-3 6-4-15,-2-1 1 0,2 1-1 0,-2 0-3 16,-5 5 4-16,1 0 1 0,-4 0 1 0,3 2-3 16,-6 2-2-16,1-1 4 0,1-1 2 0,-3 5-1 15,1-5 0-15,-4 5-5 0,5 0 1 0,-5 0-4 0,2-5 1 16,-2 5 4-16,0 0 0 0,0 0-3 16,0 0 2-16,0 0 2 0,0 0-3 0,0 0 3 15,-16 13-16-15,11-5-19 0,-3-2-25 0,0 2-22 0,1 0-36 16,-1 0-28-16,3 1-43 0,-1-1-37 0,0 2-639 15,1-1 290-15,2-2 192 0</inkml:trace>
  <inkml:trace contextRef="#ctx0" brushRef="#br0" timeOffset="183913.54">30554 12951 14 0,'0'0'57'0,"0"0"-2"0,0 0-7 0,0 0-9 0,10-9 0 16,-10 9-5-16,2 0-4 0,-2 0-1 0,0 0 0 16,0 0-1-16,0 0 4 0,4-3-3 0,-4 3 0 15,0 0-9-15,0 0 6 0,0 0-9 0,0 0-1 16,0 0 0-16,0 0-3 0,0 0-2 0,0 0 3 15,0 0-7-15,0 0-13 0,5 0-10 16,-5 0-5-16,0 0-20 0,0 0-143 0,0 0 62 0,0 0 40 16</inkml:trace>
  <inkml:trace contextRef="#ctx0" brushRef="#br0" timeOffset="187498.23">17919 16741 119 0,'-2'-5'142'16,"0"3"-6"-16,2 2-21 0,0 0-11 0,0 0-2 15,0 0-1-15,-3 22-3 0,4-4 7 0,-1 9-8 16,-2 4-11-16,2 5-1 0,-1 11-6 0,2 4-8 16,-4-3-10-16,-2-1-2 0,4 0-9 0,1-11-5 15,6-2-1-15,-4-1-9 0,1 0 0 0,3-4-4 16,-1-3 20-16,6-3-9 0,-6-6-7 0,4-3-1 16,1 1-10-16,2-4-7 0,-2-3-10 0,0-1-4 15,3-6-3-15,1 0-1 0,-1-2 7 0,-1-5-9 16,1-4-3-16,3 0 9 0,-2-3-7 0,3-7-3 15,-6 3 5-15,4-5 3 0,1 0 5 0,-5 8-2 16,-2-1 10-16,1 6 1 0,-5 1-5 0,2 3-1 16,-2 3 4-16,4 0-4 0,1 5 3 15,-1 3 4-15,4 6 3 0,-4 3-6 0,6 11 1 0,-1-3-6 16,-1 5 6-16,1-3-4 0,-1 4 0 0,-1-4-4 16,0 3 2-16,2-4 1 0,-5-7-3 0,5 8 1 15,-4-8-4-15,-1-3 3 0,0-3 0 0,-1-3-6 16,2-1 2-16,-2 0-3 0,-3-3 8 0,0-3-3 15,-5-1 2-15,14-7 0 0,-9-3-1 0,3-3 5 16,0-5-2-16,-2-6 7 0,0-1 2 0,-3-8-4 16,-1-1-1-16,1 0 2 0,-3-2-2 0,0 0 0 15,0 4 1-15,-3 0-2 0,0 6 3 0,-1 1-6 16,1 11 2-16,1 4 1 0,0 0-23 0,1 5-34 16,-1 0-43-16,2 5-47 0,-3-2-36 15,3 2-19-15,0 0-413 0,-5 19 202 0,4-8 134 0</inkml:trace>
  <inkml:trace contextRef="#ctx0" brushRef="#br0" timeOffset="187936.77">18882 17027 2434 0,'9'-6'81'0,"0"1"-9"0,-3 0-45 0,-2 1-18 16,1 3-1-16,-5 1 2 0,5 8-5 15,-5 1-2-15,-1 4 0 0,-1 4 2 0,0 2-7 16,-3 5 5-16,0 3-3 0,0 1 0 0,1-1 1 0,2 0-2 16,2-1 3-16,-3-1-2 0,3 2 3 15,0-8-4-15,3-2-9 0,-2 0-6 0,-1-6-10 16,1-1 0-16,-1 0 1 0,2-5 9 0,0 0 3 16,-1-3 5-16,-1-2 3 0,0 0-4 0,0 0 8 15,0 0 4-15,-3-27 1 0,1 11 10 0,0-9 2 16,-1-7 6-16,-1 1 2 0,3-5 7 0,-3-12 4 15,0 0 6-15,7 1 4 0,-1 0 2 0,0 15 6 16,3-2 9-16,-1 5 13 0,3 0-2 0,0 12-4 0,-2 2-5 16,0 3-6-16,-1 2-8 0,2 0-4 15,0 1-9-15,-1 6-1 0,3 1-8 0,-1 0 9 16,7 2-14-16,-3 4 4 0,6 3-7 0,-1 4 5 16,6 9 1-16,1 4-4 0,-5 0 1 0,-3 5-5 15,2 1-2-15,1 2 2 0,2 9 5 0,-10-8-16 16,8 10 7-16,-7-12-3 0,-1 2 0 0,-1-1-11 15,-4 2-19-15,-1 2-35 0,0-4-20 0,-3 1-29 16,-4-6-32-16,-2 3-38 0,-1-5-29 0,-4 3-15 16,-3-4-30-16,-4-2-600 0,-2-1 283 0,1-8 188 15</inkml:trace>
  <inkml:trace contextRef="#ctx0" brushRef="#br0" timeOffset="188088.96">18796 17330 107 0,'3'-26'198'0,"0"9"-16"0,4-2-18 15,7-4-16-15,1 7-11 0,6-2-20 0,5 4-6 16,2-3-11-16,2 3-7 0,2 4-12 0,5 0-8 16,2 1-8-16,-1-1-21 0,-1 3-36 0,1 3-48 15,16-4-56-15,-15 6-44 0,-6 0-312 0,2-2 152 16,-1-1 100-16</inkml:trace>
  <inkml:trace contextRef="#ctx0" brushRef="#br0" timeOffset="188310.02">19669 16883 117 0,'0'0'260'16,"-11"-4"-16"-16,11 4-10 0,-18 11-12 0,5 0-7 16,-1 3-1-16,0 5-9 0,0 3-19 0,0 4-17 15,1 1-14-15,0 0-17 0,4 2-15 16,4 0-9-16,3 0-13 0,2-3-14 0,2 3-2 0,3-5-9 15,2 1-11-15,-1 0-8 0,3-9-31 0,9 3-23 16,-5-4-31-16,4-1-26 0,8 1-29 0,-6-7-42 16,3-2-40-16,7-3-47 0,2-3-599 0,-3 0 271 15,1-3 180-15</inkml:trace>
  <inkml:trace contextRef="#ctx0" brushRef="#br0" timeOffset="188550.45">20138 16869 36 0,'-4'-3'226'16,"4"3"-21"-16,-13-3-5 0,13 3 5 0,-19 6 3 16,6 6-5-16,-4-2-1 0,0 11 1 0,-3 0-16 15,1 4-10-15,2-1-16 0,3 1-6 0,1 2-14 16,3 0-8-16,2-1-13 0,2 2-8 0,3-3-16 16,-1 1-6-16,7-2-3 0,-2-4-16 15,3 4-5-15,1-5-6 0,5-2-8 0,-1 0-7 0,3-5-1 16,2 2-18-16,0-5-28 0,4 0-27 15,3-2-28-15,5-2-33 0,2-3-29 0,0 0-35 16,3-6-52-16,-3-8-40 0,4 4-624 0,-4-1 290 16,4-6 194-16</inkml:trace>
  <inkml:trace contextRef="#ctx0" brushRef="#br0" timeOffset="188702.04">20766 16958 89 0,'0'0'207'0,"11"-2"-22"16,-11 2-16-16,6-2-21 0,-6 2-12 0,13-1-14 16,-4-3-13-16,4 3-34 0,-3-3-56 0,4 1-58 15,4-1-81-15,-18 4-248 0,23 0 124 0,-13 2 80 16</inkml:trace>
  <inkml:trace contextRef="#ctx0" brushRef="#br0" timeOffset="188851.65">20741 17215 3806 0,'-6'7'189'0,"1"-5"-64"16,1 1-45-16,0-1-34 0,4-2-21 0,-7 7-14 16,7-7-14-16,0 0 9 0,0 0 2 0,0 0-4 15,0 0 2-15,0 0-8 0,24-18-6 0,-8 10-22 16,2-4-46-16,7-2-50 0,-4-1-71 0,7-2-81 16,-11 7-918-16,6-5 398 0,-4-1 266 0</inkml:trace>
  <inkml:trace contextRef="#ctx0" brushRef="#br0" timeOffset="191018.71">21918 16617 69 0,'-1'-2'205'0,"1"2"-19"16,-3-7-16-16,3 7-13 0,0-3-14 0,0 3-15 15,0 0-12-15,0 0-7 0,0 0-16 0,0 0-5 16,0 0-12-16,0 0-8 0,-1 14-2 0,2-6-5 16,3 3-6-16,-4 4-5 0,0 2 0 15,3 8-8-15,-2-1-1 0,-1 2-5 0,0 3-6 0,3 0-8 16,-1-2 2-16,-2 2 1 0,8 0-3 0,-3 1-3 15,3-7-4-15,1 6-2 0,1-4-4 0,2-4 7 16,1-4-10-16,0-2-6 0,1-1 2 0,1-2-1 16,2 1-1-16,2-6-6 0,0 0-3 0,-1-2 14 15,0-3-2-15,-5-2-1 0,1-2 2 0,-1 0-4 16,3-7 0-16,0 1 6 0,-1-2-8 0,-1-5 10 16,1-2 2-16,-2-5 2 0,-4 0 13 0,5-4 7 15,-7 2 12-15,0 0 22 0,0-3 3 0,-1 10 21 16,-5-3 15-16,1 4 9 0,0-1 6 15,-2 4 6-15,0 2-5 0,-2 1 9 0,2 1-9 0,-2-1-8 16,2 5 9-16,0 0-18 0,-1 3-6 0,1 2-19 16,0-5-4-16,0 5-7 0,-3-5-6 0,3 5-6 15,0 0-10-15,-1-5-3 0,1 5-5 0,0 0-4 16,-5 0-6-16,5 0-12 0,0 0 4 0,0 0 0 16,0 0 1-16,-2 8 0 0,0-4-4 0,2-4-7 15,0 7 6-15,0-7-3 0,-1 3-4 0,1-3 1 16,0 5-3-16,0-5-1 0,0 0 5 0,0 4 0 15,0-4 2-15,0 0-15 0,0 0 8 0,0 0 10 16,-4 3-4-16,4-3-1 0,0 0 6 16,0 0-10-16,0 0 1 0,0 0 8 0,0 0-6 0,0 0-6 15,0 0 0-15,0 0 7 0,0 0-7 0,0 0 6 16,0 0-9-16,0 0 1 0,0 0-5 0,0 0 3 16,0 0 6-16,0 0-1 0,-2-11-1 0,2 11-5 15,0 0 6-15,0 0-4 0,0 0-1 0,0 0 1 16,0 0-5-16,0 0-3 0,0 0 0 15,2-6 11-15,-2 6-14 0,0 0 13 0,0 0-9 0,0 0 9 16,0 0 3-16,0 0-9 0,0 0 3 0,0 0-6 16,0 0 6-16,0 0 2 0,0 0-2 0,0 0-1 15,0 0 0-15,0 0-2 0,0 0 3 0,0 0 2 16,0 0-7-16,0 0 7 0,0 0-3 0,0 0 3 16,0 0-7-16,0 0 8 0,0 0 5 0,0 0-5 15,1-5 7-15,-1 5-9 0,0 0-1 0,0 0 1 16,0 0-2-16,0 0-2 0,0 0 3 0,0 0 3 15,0 0 4-15,0 0-5 0,0 0-3 0,0 0 1 16,0 0 0-16,0 0 2 0,0 0-7 0,0 0 7 16,0 0-1-16,0 0 14 0,0 0-18 0,3-2 3 15,-3 2-10-15,0 0 10 0,0 0 2 0,0 0-2 16,0 0-6-16,0 0 8 0,0 0-7 0,0 0-1 16,0 0 6-16,0 0-3 0,0 0-1 0,0 0 2 15,0 0-3-15,0 0-6 0,0 0 22 0,0 0-27 16,0 0 4-16,0 0-6 0,3 9 1 0,-1-4 4 15,3 7-1-15,-1 2 9 0,1 11-5 0,3 1 6 16,-2 4-2-16,4 1-4 0,-2 3 13 0,1 0-4 16,0 2 0-16,-1-4 1 0,-2-1-2 0,0 2-7 15,5-3 11-15,-8 0-6 0,3-4 7 0,-1 3-4 16,0-4-8-16,1 0 16 0,-2-5-8 0,-2 0-1 16,2-3 5-16,0 0-2 0,-2-3-6 0,1-5-19 15,0 4-20-15,0-4 6 0,-1 1-45 0,-1-5-54 16,2 3-43-16,1-4-51 0,-2-2-53 0,3 1-50 15,-5-3-742-15,0 0 358 0,0 0 240 0</inkml:trace>
  <inkml:trace contextRef="#ctx0" brushRef="#br0" timeOffset="191182.27">22669 17065 157 0,'2'0'273'16,"0"-5"-33"-16,-2 5-20 0,3-5-25 0,-3 5-16 15,4-4-21-15,-4 4-13 0,2-3-15 0,-2 3-27 16,0 0-45-16,0 0-52 0,0 0-55 0,0 0-53 16,16-3-61-16,-16 3-355 0,0 0 174 0,16-1 114 15</inkml:trace>
  <inkml:trace contextRef="#ctx0" brushRef="#br0" timeOffset="191631.52">23110 16750 87 0,'0'-7'279'0,"-1"3"-14"0,-1 1-18 0,2 3-19 16,-4-5-18-16,4 5-16 0,-7-3-22 0,7 3-16 0,-11 5-15 16,3 1-15-16,0 0-15 0,-3 9-13 0,0-2-11 15,1 4-6-15,0 1-9 0,4 6-8 0,1-5-6 16,2-1-4-16,2 2-5 0,2-2-10 15,2-1-2-15,1 0-2 0,2 0-3 0,0 0-6 16,2 0 3-16,1-2-8 0,2-3 0 0,1 2 3 16,0-3-4-16,3-2-5 0,-2 3-2 0,3 0-2 0,0 1 1 15,1-4-3-15,1-2 1 0,0 2-1 16,-4-4-2-16,3 4 0 0,1-3 1 0,-2 1-1 16,1 0 0-16,-2-2-2 0,2 2-3 0,-7-4-2 15,3 2 2-15,-3 2 2 0,-1-2-1 0,1 0 7 16,-6 0 4-16,3-1 0 0,-4 1-3 0,1-2 11 0,0 2 3 15,1-1 11-15,-4 2 11 0,-1 0-4 16,-5 2 16-16,2 0 3 0,-3 1-17 0,-4 3 2 16,-4 0-10-16,-3 0 6 0,0 0-7 0,-9 0 0 15,3 1-7-15,-5 1-2 0,1-5 1 0,-1 2 4 16,-3-2-6-16,3-1-17 0,-2 0-17 0,-1 0-22 0,4-3-16 16,7-4-30-16,-1-2-42 0,3 1-45 0,5-3-51 15,6-4-55-15,-3-7-735 0,8-1 336 0,-2-4 222 16</inkml:trace>
  <inkml:trace contextRef="#ctx0" brushRef="#br0" timeOffset="191822.8">23215 16751 2759 0,'3'-1'112'15,"-3"-5"-45"-15,0 6-3 0,2-6-23 0,-2 6-13 16,0-4-10-16,0 3-1 0,0 1 2 0,0 0 6 15,0 0 3-15,4-4 5 0,-4 4-4 0,4-2-1 16,-4 2-2-16,15-5-15 0,2 2 18 0,10-3-12 16,5-1-33-16,5 3-34 0,2-6-48 0,15 1-50 15,-2-2-63-15,1 2-62 0,-15 0-580 0,13-1 285 16,3-2 190-16</inkml:trace>
  <inkml:trace contextRef="#ctx0" brushRef="#br0" timeOffset="192081.9">24453 16739 386 0,'0'0'349'16,"0"0"-43"-16,0 0-27 0,0 0-31 0,0 0-25 15,0 0-16-15,11-5-21 0,0 4-13 0,4-3-10 16,2 1-19-16,6 0-13 0,6-1-11 0,6 3-13 15,-1-1-8-15,3-3-10 0,-1 4-6 0,0-3-15 16,1 2-25-16,2-1-38 0,-3 1-27 0,-2-4-37 16,0 5-40-16,-2-3-61 0,-1 0-48 0,-10 3-56 15,-3-3-603-15,-5 4 289 0,-5-1 194 0</inkml:trace>
  <inkml:trace contextRef="#ctx0" brushRef="#br0" timeOffset="192332.04">24723 16526 172 0,'-5'-6'303'0,"-2"1"-30"0,5 1-30 0,-2 1-24 15,0-1-23-15,4 4-19 0,-1-4-6 0,1 4-2 16,0 0 10-16,-8 16 16 0,7 0 4 0,-1 1-4 16,0 12-6-16,1 0-12 0,2 4-13 0,-5 0-9 15,3 0-12-15,-1 14-9 0,2 0 5 0,-2-13-20 16,2 10-4-16,0-10-14 0,0 2-8 0,-4 12-14 15,3-11-6-15,-3-3-4 0,-3 2-6 0,7 10-5 16,-3-14-13-16,-1-2-1 0,0 0 1 0,1 2-13 16,-3-6-31-16,4-8-52 0,-1 1-79 0,2-2-67 15,-4-1-78-15,2-4-76 0,-2-2-892 0,-1 0 415 16,-2-3 276-16</inkml:trace>
  <inkml:trace contextRef="#ctx0" brushRef="#br0" timeOffset="197455.51">25638 16445 121 0,'0'0'138'0,"-8"-1"-18"15,8 1 9-15,-5 1 10 0,5-1-4 0,0 0-5 0,0 0-7 16,-9-1-10-16,9 1-1 0,0 0-8 0,0 0-9 16,0 0 0-16,0 0-8 0,0 0-5 0,0 0-8 15,0 0-6-15,0 0-10 0,0 0-5 0,0 0-2 16,0 0-5-16,0 0 2 0,16-5-2 0,-4 2 2 16,0 0 3-16,6-1 0 0,0-1-1 15,3 3-1-15,6-2-7 0,1-2 6 0,0 3 8 16,-5 1-4-16,-3 1-6 0,-1 2-2 0,-1 1-8 0,1 0-3 15,-6 2-3-15,-1 1-1 0,-1-1-3 0,0 3-5 16,-1 0 0-16,-3 3-3 0,-1 0-2 0,0 1 2 16,-2 6-3-16,-3 0-3 0,-1 0-1 0,-1 0 0 15,-6 0-4-15,2 2 3 0,-2-1-4 0,-1-2-4 16,1 0 7-16,-2-1-6 0,4 2 0 0,0-6-1 16,1 0 1-16,1-1-5 0,1-2-3 0,2-1 4 15,0 1-3-15,1 0-2 0,3 0 4 16,1-1-3-16,3-1 4 0,2 0-3 0,-1 2 0 0,6 1 3 15,0 2 0-15,-1-3-1 0,7 2 1 0,-5-1-2 16,6 6 2-16,-1-5-1 0,-1 5-2 0,-5-3 5 16,2 2-4-16,-2-3 6 0,1 2-1 0,-4 0-4 15,0 3 2-15,-2-2 0 0,-1 2-1 0,-4-7 4 16,5 8 6-16,-6-1 4 0,-2-3 15 0,-2 1 10 16,2-2 2-16,-6 1 10 0,0-1 12 0,-2 3 6 15,-2 1 2-15,-2-2 3 0,-4-2 4 0,1 1 2 16,-3 0 5-16,-7 1-7 0,-3 0 3 0,-1-6 0 15,-1 1-7-15,1 1-9 16,3-2 4-16,4-1-6 0,-7 0-7 16,8-3-6-16,0 0-1 0,1 0-19 0,-1-2-27 0,6-2-60 0,1 2-25 0,2-2-43 15,1 0-49-15,1-2-62 0,8 0-62 0,0-5-835 16,4-1 378-16,5-1 252 0</inkml:trace>
  <inkml:trace contextRef="#ctx0" brushRef="#br0" timeOffset="197617.42">26283 16907 216 0,'4'-6'330'0,"0"3"-35"15,-2-1-30-15,1 0-39 0,-3 4-45 0,6-1-24 16,-2-2-14-16,-4 3-16 0,8 0-17 0,-8 0-26 16,0 0-48-16,17 4-34 0,-7 0-40 0,0-3-56 15,4 4-52-15,3 0-486 0,0 1 210 0,1-5 142 16</inkml:trace>
  <inkml:trace contextRef="#ctx0" brushRef="#br0" timeOffset="198065.53">27058 16662 88 0,'5'-17'228'0,"-2"3"-18"0,1-5-17 15,-4 2-15-15,0-1 0 0,-4 1-3 0,-2-3-15 16,1 4-16-16,-5 3-15 0,-4-10-5 0,0 9-15 16,-3 5-10-16,-2-1-12 0,-7 3-10 0,-2 3 0 15,-4 1-9-15,2 6-9 0,0 1-6 0,1 5-6 16,2 1-8-16,3 4 1 0,2 0-9 0,4-1-2 16,5 2 0-16,-1-3-11 0,5 4 5 0,3-1-5 15,2 0-2-15,-1 3-3 0,10-2-2 0,-4-4-3 16,7 2 1-16,-3-1 1 0,3-2-1 0,1-2-5 15,-3 0 3-15,3-4 0 0,-1 0-2 0,3 1 4 16,-2-3-6-16,0 0 2 0,0-1-2 0,0-2 2 16,1 0 0-16,2-1 0 0,-2 0 2 0,2 0 1 15,0 1 4-15,-3 0 4 0,0 0 0 0,1 0 0 16,-2 0 13-16,-3 1-10 0,4 0-4 0,0 2 4 16,-4 1 6-16,3 1 7 0,-2 0 3 0,2 5 2 15,-2 0 0-15,2 4 3 0,-3 1-3 0,2 4-1 16,0 7 0-16,-4-6-2 0,-3 11-10 0,1-4 2 15,-1 1-5-15,0 2-2 0,-1 1-4 0,2 1-13 16,-2 0-27-16,1-1-30 0,0 2-37 0,1-3-37 16,-1-3-49-16,5-1-41 0,0 1-57 0,-2-9-553 15,2-2 277-15,2-2 184 0</inkml:trace>
  <inkml:trace contextRef="#ctx0" brushRef="#br0" timeOffset="198531.76">27475 16649 250 0,'4'-5'262'16,"-2"-1"-28"-16,1 5-23 0,4-2-22 0,0 2-18 15,1 1-20-15,1-1-9 0,5 2-15 0,-4 3-13 16,4-3-8-16,3 10-11 0,-4-6-12 0,2 3-4 15,0 3-9-15,-4-2-10 0,2 2 1 0,0 1-14 16,-2 2-1-16,-4 5-4 0,1 0-5 0,-4 1 5 16,0 7-7-16,-7-2-9 0,-2 1 2 0,-5 0 0 15,-3-1-7-15,-2 2 3 0,-3-2 9 0,-3 0 6 16,1-3 12-16,-2 0 10 0,2-1 23 0,-2-4-2 16,9-3 6-16,-3-2 3 0,7-3-4 0,0-3-4 0,2 4-5 15,0-6-7-15,2 1-7 0,3-1-8 16,-2 0-4-16,3 0 0 0,2 1-11 0,3-2 1 15,3 3-6-15,5-5-1 0,5 2-5 0,11 0-4 16,4-2-9-16,4-2 9 0,1-3-7 0,1 1 0 0,3-1 4 16,-4-2-9-16,0 2-4 0,-5-3 0 15,0 0-1-15,-4 2-4 0,0-2-3 0,-10 4 4 16,4 1-12-16,-7 0 10 0,-1-6 0 0,-1 6-5 16,-3-1-3-16,1 1 10 0,-1-2 0 0,0 0-4 0,-5 0 5 15,3 0-2-15,-3 1-1 0,0 0 9 0,0-3-11 16,0 2-24-16,-1-1-28 0,-1-2-29 0,1 3-45 15,-3-3-74-15,3-3-92 0,-4 0-878 0,0-2 390 16,-3 0 258-16</inkml:trace>
  <inkml:trace contextRef="#ctx0" brushRef="#br0" timeOffset="202358.05">28448 16650 94 0,'-8'-4'142'0,"2"2"15"16,-2-1 7-16,2-1 4 0,-1 3 4 0,2-2-1 15,1 1-6-15,-1 0-5 0,0 0-14 0,1-1-10 16,4 3-13-16,-1-4-12 0,1 4-14 0,0 0-12 15,0 0-10-15,0 0-5 0,0 0-6 0,10-3-8 16,-5 1-2-16,8 2-9 0,5-5-3 0,3 3-5 16,8-1-2-16,-2-2-13 0,1 4-18 0,-6 0-29 15,4 1-25-15,-8 1-25 0,1 3-25 0,-1 1-27 16,-1 3-13-16,-7-1-14 0,-2 3-12 0,-3 1 0 16,-2 1-366-16,-3 4 178 0,-2-1 118 0</inkml:trace>
  <inkml:trace contextRef="#ctx0" brushRef="#br0" timeOffset="202467.75">28655 16750 647 0,'-9'11'-14'16,"0"-2"30"-16,1-2 33 0,2 0 31 0,-1-1 19 15,2-5 12-15,-1 4-3 0,2-1-4 0,0-3-10 16,3 3-10-16,-3-3-5 0,2 4-10 0,2-5-12 16,0 0 3-16,0 0-14 0,0 0-1 0,11 1-11 15,3-1-17-15,7-1-26 0,6-4-39 0,3 2-31 16,3-5-53-16,-1 4-375 0,-5 0 169 0,9 1 114 16</inkml:trace>
  <inkml:trace contextRef="#ctx0" brushRef="#br0" timeOffset="203049.18">29663 16466 183 0,'1'-17'216'0,"1"-1"-8"0,-2 1-14 0,-2-2 7 16,1-6-17-16,-3 6-3 0,0 0-3 0,-1-6-12 15,-1 8-8-15,-2-1-9 0,-1 0-7 0,2 4-15 16,-2 2 1-16,1 2-14 0,-1 1-14 0,-1 1-12 16,-4 2-7-16,0 2-13 0,-5 2-5 0,6 4-8 15,-9 0-1-15,4 3-10 0,-9 8-4 0,4 1-6 16,0 2-5-16,2-1 3 0,3 8-6 0,0-2-3 16,5-2-5-16,3 1-7 0,2-1 2 0,4-1 0 15,3 3-5-15,1-3-2 0,1 0-2 0,2 2-1 16,2-2 0-16,3 9-3 0,0-9 0 0,4 3 1 15,0-4-2-15,2-2 3 0,4 2-4 0,-3-1 2 16,5 2-1-16,-4-4 3 0,1-2-1 0,9 4-1 16,-4 0 0-16,1-2 0 0,-5-2-1 0,-3-2-1 15,3-1 3-15,-3 2-4 0,1 0 3 0,0-3 1 16,-6 0 1-16,3 3-4 0,-2-6-2 0,-1 5 4 16,-3-3-5-16,-3-1 4 0,1 0 6 0,-1 0-12 15,-4 2 7-15,0 1-1 0,-5 0 2 0,-4 7 1 16,0-7 0-16,-5 2-1 0,-1 1 5 0,-2 0-6 15,0-3 1-15,-4-1 4 0,0-3 2 0,3-1-3 16,-1-4 4-16,0 0 0 0,1-4 5 0,7 3-2 16,-1-6-2-16,3 0 2 0,-1-3 1 0,2 1 1 15,5-4 0-15,1-4 0 0,2-1 1 0,4 0 4 0,1-6-7 16,9 2 5-16,0 0 0 0,4 3-11 16,0-3-1-16,4 6 2 0,-1-2 2 0,0 2-1 15,3-4-5-15,1 6 0 0,-1-1 0 0,0 2-8 16,-9 3-18-16,3 2-33 0,-1 1-37 0,-3 3-39 15,0 2-45-15,4-2-42 0,-5 4-43 0,-2 0-607 16,-1 2 290-16,-1-2 194 0</inkml:trace>
  <inkml:trace contextRef="#ctx0" brushRef="#br0" timeOffset="203184.81">29938 16631 196 0,'0'0'208'16,"0"0"-16"-16,0 0-14 0,5-7-6 0,-4 6-5 15,3-3-12-15,-3 2-8 0,3 0-17 0,0-2-14 16,1-1-15-16,-1 4-30 0,0-5-26 0,3 5-59 16,1-3-48-16,2 1-40 0,1 0-47 0,-3 1-368 15,0 2 171-15,2 0 116 0</inkml:trace>
  <inkml:trace contextRef="#ctx0" brushRef="#br0" timeOffset="203624.81">30264 16270 126 0,'1'-5'264'0,"1"-1"-15"15,0 1-11-15,-2 2-12 0,0-1-17 0,2 0-17 16,-2 4-18-16,0 0-18 0,0 0-14 0,0 0-15 16,0 0-20-16,0 0-11 0,0 0-6 0,-4 12-12 15,2-2-3-15,2 6-10 0,-3 3-7 0,2 8-6 16,-2 1-10-16,3 2-17 0,0 0-21 0,-2-2-29 15,2 0-18-15,0 1-17 0,2-5-11 0,2-5-19 16,0-2-6-16,1 0 6 0,1-6 1 0,-2 0 3 16,3-3 16-16,-1-3-4 0,-1-1 11 0,3-1 5 15,-2-3 0-15,5-4 15 0,-4-4 15 0,2 0 3 16,1-5 10-16,2-4 21 0,-4 0 26 0,2-7 18 16,-4 7 12-16,1 0 17 0,-2 0 15 0,2 0 5 15,-4 0 6-15,0 5 4 0,0 1 8 16,0 2-5-16,0 2 8 0,-1 3 3 0,-1-1-4 0,1 0-8 15,-1 2-24-15,-1 3-8 0,1-3-11 0,-1 3-6 16,0 0-8-16,0-4-13 0,0 4 2 0,0 0 5 16,2 12-14-16,-2-2-5 0,1 0 2 0,-1 7-4 15,1 3-5-15,1-2 2 0,0 9-1 0,-2-1-6 16,0 1-2-16,0 2-15 0,0-2-13 0,1 3-24 16,-1-1-34-16,3-1-24 0,2 1-21 0,-3-3-28 15,4 6-33-15,3-8-40 0,2 3-28 0,-1-4-635 16,-1-6 294-16,4-1 194 0</inkml:trace>
  <inkml:trace contextRef="#ctx0" brushRef="#br0" timeOffset="204167.26">30915 16300 101 0,'5'-2'157'0,"-1"-3"-13"15,1 1-12-15,1 1-11 0,-1 0-4 0,0 1-9 16,2 2-11-16,2-4-2 0,-4 4-5 0,3 0-5 15,4 4-9-15,-1-4 6 0,-1 5 0 0,4 0-8 16,-3 4-5-16,1-3-5 0,-1 3-7 0,2 1 0 16,0 2-27-16,0 1 8 0,0 2-5 0,-3-1 0 15,-2 4-4-15,-1-3-1 0,0 4-1 0,-5-1-1 16,2 7 1-16,-8 0 0 0,1 0-1 0,-9 0-5 16,-1 3 4-16,-3-3-7 0,-3 2 5 0,-4-1-1 15,-2-1-1-15,-3 1-5 0,2-3 0 0,2 0 5 16,-3-3-2-16,5-3 6 0,-1-1 4 0,7-6 6 15,5-3 0-15,2-1 2 0,2 0 9 0,0 0 3 16,2-2 2-16,1-2-3 0,0 1-2 0,0-3-5 16,4 0-1-16,0 0-4 0,0 0 6 15,9 5-3-15,5-5 4 0,3-3-4 0,2 1-2 16,8-3 2-16,3-2-5 0,0 0 0 0,0 0 3 0,0 0-13 16,-3 2-2-16,-1-3 0 0,4 1-4 0,-10 2 0 15,1 1-3-15,0-1 1 0,-4 0-3 0,0 1-9 16,-7 1-11-16,-1 0-17 0,-3 1-13 0,2-1-23 15,-4 1-37-15,-4 2-50 0,2-5-48 0,-2 5-43 16,-6-5-611-16,-7 0 283 0,-3-1 190 0</inkml:trace>
  <inkml:trace contextRef="#ctx0" brushRef="#br0" timeOffset="205683.28">30843 15903 127 0,'-15'-12'166'0,"0"-2"-9"0,-8-1 6 0,1 1-2 16,7 2-13-16,-9-1 16 0,8 1-12 15,-8-6-15-15,3 2-9 0,4 4-7 0,-7-2-9 0,-1 1-4 16,2 0-10-16,0 0-8 0,0-1-8 0,3 3 2 16,-6-3-12-16,-2 1-5 0,5 0-5 0,-2 0-3 15,-5 2-8-15,3 0-1 0,-3 0-5 16,0 1-3-16,2 2 1 0,-4-1-4 0,4 1 3 16,-4 1-2-16,3 2-1 0,-4 1-5 0,1 2-1 15,-2-1 4-15,2 3-11 0,-2-2-4 0,-2 1 5 0,-1 2-6 16,3 1-1-16,0 1-3 0,2-1 1 0,0 0 0 15,-1-1 2-15,4 1-5 0,-2 5-2 16,0-4 0-16,2 1-2 0,0 1 2 0,2 0 0 16,-2 0 0-16,-1 2-2 0,2-1 0 0,-4 2-1 15,3 0 3-15,-1 1-8 0,1 0 8 0,0 3-3 16,-1-3-2-16,1 5 1 0,-2-1-1 0,-1 3 0 16,0-2 3-16,3 4 0 0,-1-2-6 0,0-1 5 0,-1 2-7 15,4 1 8-15,1 0-2 0,0 0-1 16,-1-2 8-16,4 1-9 0,-1 2-1 15,-4 3-1-15,2 0-2 0,-1-4 12 0,0 5-13 0,2 2 6 16,1-1-3-16,-1-1 4 0,0 2 5 0,2-3-10 16,-2 5 1-16,2-3-3 0,3 5 4 0,-2-5 2 15,2 0-6-15,3 0-1 0,2 1 5 0,0-1-4 16,0 2 0-16,2-2-1 0,0 2 2 0,2 2-3 16,-1-4 6-16,0 3-3 0,3-1 1 0,0 1-2 15,0-1-6-15,3 0 4 0,-2 0 3 0,-2 1 0 16,5-2-6-16,-3 5 5 0,-1-2 2 0,4 0 1 15,-2 1-5-15,1-2 0 0,5-2 2 0,1 7 0 16,0-3-5-16,3 0 8 0,3-2-2 0,-1 2-1 16,0-3 1-16,4 1-5 0,0-1 3 0,0 2 3 15,1 1-2-15,3-3-1 0,1 0-1 0,-1 1-3 16,1-1 12-16,3 1-1 0,-1 0 1 0,1 2 1 16,-1-3-5-16,2 1 8 0,2 4 1 0,-1-9-10 15,0 5 7-15,0-1-3 0,-1 0-1 0,1 0-3 16,4-1 4-16,-5-2 1 0,8 2-3 0,-1 4-1 15,8 5 2-15,-6-11 0 0,-3 2 4 0,19 4-4 16,1-1 6-16,1 1 6 0,0-4-15 0,-11-8 44 16,14 8-4-16,0-3-4 0,-4 1-12 0,2-2 2 15,-12-6-4-15,3-1 5 0,12 1-23 0,-1-1 16 0,-9-5-3 16,13 1-3-16,-14-3 4 0,2-1-8 16,14-2 4-16,-2 1-1 0,-10-3 4 0,-2-1-12 15,12-4 0-15,4-1 3 0,-6 2-6 0,-9-3 0 16,14 1 7-16,-17-2-1 0,15-2 0 0,-2 3 1 15,-14-4-1-15,14 2-4 0,-15-1-6 0,3 3 7 16,1-2-3-16,-4-3 6 0,0 3 5 0,2-3-5 16,-4-1-1-16,2 1 3 0,1-2-2 0,4 3-3 15,-3-2 8-15,0 0-4 0,13-7-7 0,-16 9-10 16,4 1 17-16,-2-4-2 0,2 3-2 0,9-7 4 16,-10 4-11-16,-1 2-5 0,12-3 3 0,-15-2 16 15,4 5-16-15,0-3 12 0,-3 2-7 0,16-7 0 16,-16 8-7-16,-2-3 12 0,4 1-8 0,-5-1 1 15,2-1 4-15,-4 2-2 0,2 3 1 0,-2-7-20 16,-2 3 26-16,2 1 0 0,2 2-11 0,-1-2 10 16,-3 0 2-16,0-2 3 0,-1 1 1 0,1-1-11 15,1-1 16-15,-4 1 1 0,1-3 2 0,-1 2-18 16,-1-6 20-16,-1 3-1 0,1-1-2 0,-1-3-5 16,2-3-3-16,-1 0 6 0,3 0 4 0,-2-2 0 15,-2 1-7-15,-1 1 14 0,0-4-12 0,-1-1 0 16,-1 3-5-16,-2-2 6 0,-1 4-1 0,-1-2-6 15,-5 1 5-15,3-3 0 0,-1 6 8 0,-3-4-3 16,-5 2-2-16,3-1 8 0,-3-1 0 0,-1 0-5 16,-3-1 7-16,-1-2-4 0,4 2 0 0,-8-1-2 15,3-5 1-15,-5 5 0 0,1-2-3 0,-2 3 9 16,-1-4-11-16,-2-1 8 0,-1 4-4 0,-3-2-1 16,0 4-1-16,-3 0-1 0,-1-1 0 0,-1-2-3 15,-4 1-1-15,0 6 0 0,-3-3 7 0,0 4 3 16,3-3-7-16,-2 5 1 0,-1-1-3 0,4 1-2 15,0 2-1-15,2-1 0 0,4 5-3 0,2 1-2 16,-2 0 2-16,3-2-3 0,3 6 2 0,-3-4-2 16,1-1-2-16,1 2 0 0,4 4 1 0,-4-3 1 15,2 3-2-15,1 0-1 0,-3-1 1 0,1 2-6 16,-1-2 2-16,-1 3-3 0,-4-3 1 0,0 1-1 16,-1-2 1-16,-1 3-3 0,-9-1 3 0,7 0-1 15,-8 0 2-15,-2-1-4 0,1 4 2 0,1 0 0 16,0-2 1-16,-2 1-1 0,-2 5-3 0,0-1 0 15,-3-2 4-15,-2 3 0 0,1-2-1 0,-1 1-2 16,-2 0 1-16,1-1-1 0,-13 2 3 0,0 1 1 16,11-1-1-16,3 1-1 0,-17 0 2 0,14 0 0 15,-10 1 1-15,-4 2 1 0,14-2-1 16,0 1 1-16,1 2-2 0,1 1-1 0,-13-2 2 16,13 1-1-16,4-1 3 0,-3 2-3 0,3-1-1 0,2-1 0 15,1-1 0-15,9 1 2 0,3-1 1 0,-4 1 1 16,3-1-2-16,2-2 1 0,-1 2-1 0,7-2-1 15,1 3-3-15,-1-3 0 0,12 0 3 0,-11 2-15 16,11-2-35-16,0 0-51 0,-14 0-64 0,14 0-101 16,0 0-67-16,-4 8-87 0,4-8-1242 0,0 0 553 15,-5 7 368-15</inkml:trace>
  <inkml:trace contextRef="#ctx0" brushRef="#br0" timeOffset="209216.24">8040 8235 3 0,'0'-3'68'0,"-3"-1"-10"0,3 4-10 15,0-3 0-15,0 3-11 0,0 0-2 0,0 0 7 16,0 0-12-16,4 20 0 0,-3-8 6 0,3 7-7 16,0 8 7-16,0 5 1 0,2 6-1 0,0 8-1 15,0 7 5-15,0 3-7 0,-1 0-2 0,-1 4 5 16,5 21-3-16,-7-24-1 0,1 25-1 0,-2-24 0 15,3 25-2-15,1-3 1 0,-2-18-2 0,1 22-5 16,2 0 0-16,0-2 2 0,-3-22-5 0,5 25-5 16,-3-24 8-16,1 24-6 0,0-1 4 0,2 3 2 0,1-5 2 15,-5 5 5-15,3 2-4 0,0-1 2 0,-4-4 3 16,4-1-3-16,-2-23 0 0,4 26-2 16,-5-3 2-16,0 2 2 0,1 1-9 0,0-2 4 0,-1 0 2 15,1-2 1-15,-5-21 5 0,1 25-3 0,-2-2 2 16,-4 0-2-16,5 4 2 0,0 4 2 15,-4-3 4-15,2 7-4 0,-5-1 5 0,6 1-2 16,-3 2 5-16,0 2-1 0,3 7 1 0,-3 0-1 0,5 5-2 16,2-2-5-16,-7 0 3 0,5-6-10 0,-1 3-3 15,-1 4 3-15,-3 1-3 0,3 0-5 0,1-2 1 16,-1-3-3-16,1-2-3 0,-4-1 0 0,0-2-3 16,4 3 3-16,-5-2-3 0,1-1 1 0,0-4-6 15,4-3 2-15,-6-2-2 0,2-4-1 0,-2-2 1 16,3 2 1-16,-5-3 0 0,-2-3-4 0,0-2 1 15,1-23-4-15,1 2-2 0,-3-4-1 0,-1 5 4 16,-2-6-3-16,2 2 4 0,-5-3-1 0,3-2-1 16,-4-2-6-16,4-5-6 0,5-11-13 0,-5-2-24 15,1-6-23-15,-1-4-22 0,6-6-20 0,1-6-57 16,-5-8-459-16,1-3 210 0,-1-12 140 0</inkml:trace>
  <inkml:trace contextRef="#ctx0" brushRef="#br0" timeOffset="210816.94">8726 7651 31 0,'-8'-16'76'0,"0"1"1"0,1-1-11 0,-2 2-4 15,5 3-3-15,2 0-8 0,-1 1-2 0,2 2-5 0,1-1-7 16,0 4-4-16,1-3-5 0,4 2-12 0,4 0 11 15,1-3-7-15,4 2 5 0,4-3-12 16,9 1 7-16,2-1-3 0,5 0-11 0,1-2 9 16,15-4-7-16,1 3 3 0,8-1 2 0,4-1-4 0,28-6 5 15,-5 0-7-15,5 1 8 0,1-2 9 0,0 2 0 16,1-2-6-16,-1 2 3 0,8-4-1 0,-2 5-2 16,9-4 16-16,-1 0-14 0,7 1-5 15,-3-2-3-15,3 2 5 0,-1 4-3 0,-1-4 1 16,8 1 0-16,-1 2-2 0,3-1-10 0,2-1 12 15,1 4-8-15,-3-1 1 0,2-4-3 0,7 2-1 0,-1 4 1 16,4-3-2-16,1 1 3 0,-4 1-3 0,2 1 0 16,0 1 0-16,2-3 2 0,9-1 5 0,-6 5-4 15,2-6-2-15,-1 4 3 0,4-2 4 0,2-1-3 16,3 2 4-16,-2-3 7 0,2 1-10 0,-7 0-1 16,7 1-3-16,1-1 2 0,-1-2 3 0,4 0-8 15,-4 1 1-15,5 0 1 0,0 1 1 0,-5 0 8 16,5 2-6-16,-4 2-8 0,-2 1 1 0,-2 2 6 15,2-5 4-15,0 5 0 0,-2 0 0 0,2-1-3 16,-7 3-7-16,3 1 4 0,-2 2 9 0,-4-5 1 16,3 4-2-16,-5-3 1 0,2 2-1 0,-6 3-2 15,4 3 1-15,3-6 4 0,0 3-1 0,2-3 3 16,-3 2-3-16,2 0 8 0,-3 2-11 0,-1 1 3 16,0-3 0-16,3 7-4 0,-5-1 0 0,-2-2 2 15,0 3 1-15,-3 0-2 0,3 0 0 0,2 3 0 16,2-6-2-16,-5 3-1 0,-4-2-2 0,8 4-3 0,0-2 3 15,3 0 0-15,4-4 3 0,-1 4-6 0,-2-1 4 16,0 0-6-16,4-2 4 0,-1 5-1 0,-1-4 1 16,3 0-1-16,-4 3 1 0,-1-2-3 15,5 3 4-15,-5 0-3 0,6-1 2 0,0 0-2 0,0 4-1 16,-3-2 1-16,1-3 0 0,-7 4-2 0,8-3 1 16,-3 3-2-16,0 1 0 0,-1-1 1 0,-2 0 0 15,-3-4 9-15,5 2-5 0,1 3-3 0,-3 0 3 16,0-1-2-16,-4-1-3 0,1-1 9 0,1 6-8 15,-1-4 3-15,1 1-1 0,0 2 3 0,-5-4-1 16,-1 2-3-16,1 0 3 0,-4 2 1 0,3-3 1 16,-1-4-2-16,-1 3-1 0,-2 5 5 0,5-6 1 15,-6 0 0-15,3 0-2 0,-2-2 4 0,-2 3 5 16,0-1 2-16,-2-2 6 0,2-1-1 0,-7 2 0 16,2 2-2-16,-3-1-3 0,5 0 2 0,-5-1-3 0,-6-1 2 15,2 2-3-15,-1-2 4 0,-6-2-1 0,3 4 2 16,-5-2 2-16,4-2 3 0,-5 2 3 15,-6-1 2-15,6 0 2 0,-3 0-2 0,1 2 6 16,0-2-2-16,-1-4-1 0,4 8 2 0,2-6 1 0,-1 2-2 16,-2 0-2-16,0-1-5 0,-2 2 5 0,-1 2 0 15,-1-4-3-15,-4 1-6 0,0 4 1 16,-23-1-3-16,22-4-1 0,-27 3-1 0,1-1-1 0,24-1-4 16,-29-1 0-16,0 0-3 0,-6-1-2 0,-3 1-1 15,2 1 1-15,-14-1-2 0,-3-1 0 0,6-1 0 16,-5 4-3-16,0-3 0 0,-3 0 0 0,-1 1 0 15,-4-2 2-15,2-1-5 0,-9 3 0 0,-2 1 1 16,1-2-1-16,-4-2 1 0,-4 4-4 16,-1 0-6-16,-5 1-42 0,-2-2-56 0,-5 2-70 0,8 2-38 15,-6 3-629-15,-4-2 281 0,-7 2 186 0</inkml:trace>
  <inkml:trace contextRef="#ctx0" brushRef="#br0" timeOffset="213748.44">8033 14034 32 0,'4'25'114'0,"0"4"-24"0,-3 6-3 0,3 16-8 16,0-1-3-16,1 4-22 0,2 2 5 0,4 1-9 15,-2 26-10-15,-3-23 8 0,3 22-9 0,-1-22-1 16,3 22-3-16,2-3-7 0,-1-20-7 0,4 21 1 16,-2-24-3-16,1 3-9 0,6 25 3 0,-2-5 0 15,4 0-3-15,-10-19 2 0,13 23-3 0,-4 0 2 16,3-5-3-16,-10-17 4 0,8 18-3 0,-5-23 6 15,9 25-4-15,-8-29-6 0,5 27-7 0,-4-22 7 16,3 23-4-16,-4-24 1 0,1 23 14 0,-3-21-12 16,6 20 11-16,-7-20-3 0,11 19 2 0,-13-21 7 15,3 4 1-15,2-6-3 0,6 28-2 0,-10-27 5 16,4 3-1-16,5 22-1 0,-9-22 3 16,4 0 18-16,2 22 0 0,-4-27-5 0,-2-1 1 0,0 1-2 15,4 0-2-15,-2 0-9 0,-3-6-4 0,4 7 5 16,1 0-5-16,-3-3-1 0,0-1-8 0,0-2-19 15,-1-4 3-15,4 5 0 0,-9-18-11 0,3 1 9 16,-2 1 2-16,7 8 1 0,-1-12 4 16,-3-4-7-16,4 3 3 0,-4-3-7 0,4-1 4 15,-4-4 0-15,4 1 5 0,-5-4-2 0,7 3 6 0,-6-6-10 16,1 8 6-16,0-9-2 0,1 1 5 0,2-3-12 16,5 4 20-16,-5-5-10 0,1 0-6 0,-1-1-2 15,7 3 7-15,1-2 0 0,-1-3 3 0,-4 0 0 16,11-2-1-16,-1 1 0 0,1 1-2 15,1-5-1-15,-1-2 5 0,2 2-4 0,3-2 3 16,3-2-3-16,11-1 8 0,-11-3-8 0,15 0-1 16,2 2 5-16,-2-6-1 0,6 2 0 0,3-2 3 0,0 1-1 15,26-5 1-15,-28 5-1 0,5-3-1 0,22 1-2 16,-25 2 3-16,32-3-3 0,-5-1 13 0,1 1-12 16,-3-2 5-16,-23 9 2 0,35-7-8 15,-3 5 7-15,-4-4-1 0,2 2-2 0,-3 4-3 16,3-2 9-16,-4 0-4 0,1-5-3 0,3 4-1 15,0 1-6-15,4 2 4 0,-3-4 0 0,-1 1-6 16,-3-1 8-16,4-3 4 0,0 1-6 0,0 5 1 16,-1-6 1-16,9 1 5 0,-8-1-2 0,4 1-9 0,2 0 5 15,-3-3-2-15,-1 5 0 0,5-3 3 16,-4 0-2-16,1 2 3 0,4 2-4 0,-3 1 4 16,1 1 2-16,-2-2-1 0,2 1 1 0,1-3-1 15,-1 1 3-15,5 1-4 0,2-4-4 0,-3 5 7 16,1-3 2-16,-1 1 0 0,-2 1-11 0,4-5 8 15,-2 2-2-15,2 1 7 0,2-1-10 0,-3 3 3 16,2-8-3-16,5 5 6 0,-5-9-7 0,-1 8 8 16,3-7-5-16,6-1 5 0,-1 0-4 0,1 5 2 15,1-4-3-15,-6 0 1 0,4 2 0 0,-4-1 0 16,11-1 1-16,-5 4 0 0,1 3 6 0,-3-7-2 16,-4 4-1-16,2-1-7 0,-1 6 10 0,-7-5-6 15,8 1 5-15,-2 4-9 0,-6-3 5 16,-1 7-10-16,-1-9 15 0,1 3-10 0,-4 2 6 0,4-1-2 15,-3 1 1-15,1-5-1 0,1 4 3 0,-4-2-6 16,1 5 7-16,3-6 0 0,-8 2 4 0,2 0-7 16,5-1 6-16,0-1-5 0,2-1 3 0,-8 0-3 15,6 0 4-15,-5 0-4 0,8 0 0 0,-5 1 2 16,-3 2 1-16,1 0-1 0,-1-2-2 0,-5 5 4 16,3-3-2-16,-4 8 0 0,-2-6 4 0,-30 5 1 15,37-4-2-15,-9 2 4 0,2-2-6 0,-25 6 6 16,26-7-4-16,-2 3 3 0,-25 2-2 0,27-3 7 15,-27 3-5-15,27 1 3 0,-28-3-6 0,28 2 0 16,-24 2-4-16,-3 1 6 0,33-2-5 0,-7 0 5 16,-30 3-2-16,7-2 5 0,0 0-7 0,26 3 3 15,-31-4-7-15,2 1 8 0,-1 3 1 0,28-4-5 16,-28 3 3-16,-1 1-2 0,0 0 1 16,29 0-1-16,-33 1-2 0,1-2-1 0,-1 6 2 15,1-2-2-15,3 1 1 0,-2-4 1 0,-5 3 1 0,3-3-1 16,-1 4 1-16,3 0 0 0,-1 2-1 15,-3-6-1-15,2 3 0 0,1-1 2 0,-1 0 0 0,-2 2 1 16,1-3 0-16,-3-2-2 0,3 2 2 0,0 2-3 16,1-3 1-16,-1 0 5 0,2 2-2 0,2 0 5 15,1-6-8-15,1 4 2 0,2-3-1 0,-2 6 3 16,4-3-1-16,21 0-4 0,-29 4 1 16,2-1-1-16,1-1 4 0,0-2-2 0,5 4 8 15,-4 0-8-15,0-2 3 0,28 3-4 0,-28-3 7 16,3 1 2-16,23 1 9 0,-26 0-9 0,26-2 2 0,-30-2 2 15,32 4 0-15,-32-4-6 0,35 0 8 16,-31-2-3-16,29 3-2 0,-26-1-4 0,29 1 2 16,-4-2-5-16,-24 2 4 0,20-3-2 0,-26 3-7 15,31-2 3-15,-29-1-1 0,27-2 0 0,-29 0-5 16,29-1 4-16,-26 3-5 0,26-3 1 0,-27 0 0 16,25-5 0-16,-30 1-1 0,5 6 3 0,1-4-5 15,1-3 3-15,-5 1-5 0,2-1 4 0,0 1-1 16,-4-2 4-16,1 0-6 0,-1-4 3 0,-2 7-1 15,2-8-2-15,0 2 4 0,-2-1-1 0,0 1 13 16,0 2 1-16,2-4 3 0,-3 7 5 0,-3-5-1 16,0-1 2-16,2 1 2 0,3 2-8 0,-1 2 3 15,1-2 1-15,-1 1-2 0,1 2-4 0,1-3 5 16,3 5-1-16,1 0-4 0,-2-2 1 0,4 3 0 16,30-5-7-16,-31 5 5 0,26-3-3 0,-24 4 1 15,26-5-4-15,-2 2 0 0,-27 3 5 0,26-2-2 16,-23 2 3-16,-1 0 0 0,24-2 0 0,-26 5-6 15,-1-2 9-15,5-4-4 0,26 3-1 0,-28 1-7 16,0-1 7-16,2 2-4 0,22 2 6 0,-30-2-4 16,0 0-3-16,2 1 5 0,-1-1-5 15,0-1-2-15,0 2 1 0,2 2 2 0,4-3 2 16,-7 3-9-16,2-5 6 0,-1 1-1 0,-2 0-5 16,1 0 5-16,-3-1-7 0,0 0 0 0,-1 1 1 0,-4-2 0 15,-10-1 0-15,11 2-3 0,-16 2 2 0,1-3-2 16,0 1 5-16,0-1 2 0,-1 0 1 15,-1-4 1-15,-1 3-2 0,-2-1-1 0,0 1 3 0,-4-3 5 16,0 3 2-16,-7-3-1 0,0 2 4 0,5 0-12 16,-7-4-5-16,0 3 7 0,-1-1 5 15,0-1-7-15,4-4 7 0,-7 6-9 0,0-3 7 16,0-1-5-16,2 0-18 0,-2 0-8 0,0 1-19 0,-4 0-27 16,-2-2-50-16,0-1-71 0,-2 1-84 15,-9 2-853-15,-4-16 375 0,-7-1 248 0</inkml:trace>
  <inkml:trace contextRef="#ctx0" brushRef="#br0" timeOffset="-213892.67">1804 11601 146 0,'-16'-7'160'0,"0"5"-18"15,3 2-19-15,-2 0-7 0,-2 5-14 0,-2 3-8 16,-3 6-10-16,-2 3-11 0,4 5-2 0,3 5-11 16,-2 6 2-16,0 13-3 0,2 2-1 0,7 8-6 15,1-5-2-15,5 5-11 0,4 0 0 0,5-2-3 16,3 2-2-16,2 1-4 0,5-1 1 0,1-2-6 15,0 1-1-15,7-6-6 0,4-3 13 16,-3-3-3-16,6-2-2 0,-1-5-1 0,-1-13-5 0,-2 1 2 16,3-7-5-16,2-4 0 0,-2 0-1 0,2-8-3 15,0-3-1-15,-3-4-3 0,-1-5-5 0,3-4 3 16,-3-5-2-16,-4-1-1 0,-5-7-5 0,0-3 1 16,-3-1-5-16,-2-4 3 0,-4-2 2 0,1 0-8 15,-6 1 10-15,1-16-1 0,-5 17 4 0,-1 0 3 16,-2 4-3-16,3 3 9 0,-1 6 1 0,0 3 13 15,2 5 8-15,-2 2-1 0,-2 4-7 0,3 0-1 16,-1 1-7-16,-3 1-3 0,4 3-3 0,0 0-2 16,5 17 1-16,0-3-1 0,2 11-4 0,2 5 1 15,5 1-2-15,-3 15 0 0,7-1-1 0,-1-3 2 16,-2-9-1-16,3-1-2 0,2-3 3 0,2-2 0 16,1-3-3-16,3-2-4 0,-2-6 4 0,-5-1-1 15,5-8-3-15,-5 3 1 0,2-8-3 0,-3-2 2 16,2-2 1-16,-2-5 1 0,0-1-1 0,-4-5 5 15,4-5-7-15,-4-7 1 0,-1-3-6 16,-3-2-1-16,-1-6-6 0,-3-11-2 0,-3-7 0 0,-6 5 10 16,-1 0-13-16,-7 3-2 0,-4-1 1 0,-1 3-1 15,1 9 1-15,-4 5 2 0,-3 1-2 0,-1 5 2 0,0 3 5 16,-2 7-1-16,-2 3 2 0,8 7 2 0,-4 5-3 16,-4 0-1-16,5 5 1 0,4 2 2 15,-1 1 9-15,1 3-11 0,3-2 3 0,1 0 2 0,4-3-3 16,1 0 4-16,3-4-2 0,1 2-3 0,3-4 1 15,-2 2 0-15,4-3-1 0,-5 2-1 16,5-2 1-16,0 0 2 0,0 0-2 0,16-10 6 16,-5 3 1-16,5-2 1 0,0-1-3 0,13-2 4 15,-2-2-1-15,-2 2 0 0,6 3-1 0,-3 1 4 0,3 3-1 16,1 1-4-16,0 3 3 0,-2 1-4 0,1 5 4 16,1 0-2-16,-3 6 0 0,1 3 1 15,0 4 2-15,-3 6-1 0,-3 0 2 0,-2 3-4 16,0 1-6-16,0 0-2 0,-7-4-12 0,-1 5-9 0,-1-5-7 15,-2-7 2-15,0-3-3 0,-5-3-1 0,0-2 4 16,1-6 10-16,-4 0 5 0,0-3 11 0,-3 0 4 16,7-15 3-16,-6 4 4 0,-1-15 0 0,-1-6 8 15,-3-3 0-15,-4-14-1 0,-2-6 12 16,-2-1 3-16,-4-24 11 0,-1-1-1 0,2 23 7 0,-6-22 12 16,6 23 7-16,2 2 2 0,-2 1 16 0,-1 7 7 15,5 15 10-15,2 4 20 0,0 10 1 0,4 2-9 16,-1 7-11-16,3 0-16 0,-1 4-7 0,2 3-8 15,2 2-10-15,0 0-4 0,-2 12-4 16,8 6-6-16,-3 6-3 0,5 8-6 0,6 13-1 0,0 3 2 16,1-1-8-16,6 4-6 0,-2 1-23 0,4-2-20 15,3 0-21-15,-1 0-21 0,4 0-27 0,2-4-29 16,1-5-34-16,4 0-32 0,1-4-45 0,-14-9-503 16,5-3 246-16,-1-6 164 0</inkml:trace>
  <inkml:trace contextRef="#ctx0" brushRef="#br0" timeOffset="-213710.16">2807 11700 38 0,'-4'-29'280'0,"-1"10"-30"16,1 2-31-16,4 0-44 0,0-4-34 0,4 1-26 15,4-2-29-15,-1 2-15 0,9-3-14 0,-1 3-22 16,3 1-23-16,4 0-30 0,-1 4-19 0,5-2-30 15,2 7-26-15,1 0-15 0,6 4-278 0,2-5 128 16,12 5 86-16</inkml:trace>
  <inkml:trace contextRef="#ctx0" brushRef="#br0" timeOffset="-212996.67">3861 10899 8 0,'-1'-5'228'0,"-2"0"-27"16,-1 1-22-16,-1 1-17 0,5 3-21 0,-11 1-11 16,1 6-14-16,1-1-10 0,-4 7-17 0,0 1-4 15,3 3-11-15,-4 8-4 0,5 3-12 0,1 1-5 16,3 0-8-16,4 1-5 0,6-1 0 0,1-3-7 16,6-1-17-16,3-3-10 0,-3-5-9 0,4-3-13 15,2-5-7-15,0-3-16 0,4-1-1 0,6-8 7 16,-6-2-1-16,4-4 11 0,0-7 0 0,-3-2-2 15,-4-3 4-15,0-2 3 0,-2-4 3 0,-3-1 0 0,0-5-1 16,-4 0-1-16,-1 1 12 0,-1-3 7 16,0 2 10-16,-3 5 4 0,-3-2 2 0,-2 4 0 15,3-1 4-15,-6 10 2 0,1 0 17 0,-6 6 4 16,3 3-3-16,-4 1-7 0,1 1-5 0,2 2 0 0,-3 2-7 16,3-1-4-16,-1 1 1 0,7 2-8 0,-10 7 3 15,5-5-5-15,2 2 0 0,3-4-5 16,2 4 1-16,-2-4-4 0,0 0 1 0,7 2-1 15,-7-2 4-15,13-3-3 0,-7-5 2 0,2-1-1 16,5-7 3-16,-3 1-2 0,2-7-1 0,-1-4 4 0,2-1-6 16,-3-2 2-16,-2-4 2 0,1-13 2 0,-5 11 3 15,1-15-2-15,-4 3 1 0,-2 0 0 0,-2 0 7 16,2 14 5-16,-4 1 15 0,0 2 17 16,-1 5 13-16,0 10 7 0,1 3 6 0,4 2-1 0,-3 4-5 15,4 1-13-15,-1-1-10 0,-2 2-7 0,3 4-8 16,0 0-1-16,4 21-6 0,6 4 1 0,-1 7 2 15,6 18-10-15,2 4-5 0,2 4 3 16,12 26-2-16,-6-5-5 0,7 3 3 0,4-4-3 0,1-1 1 16,-8-23-1-16,12 26 1 0,4-1 0 0,0-6-1 15,-12-22-6-15,2 0 3 0,0-1 7 0,13 21-5 16,-14-24-5-16,3 3 1 0,-1 0-3 0,10 21 4 16,-14-23-1-16,-1-1-3 0,-1 4 9 15,-4 4-8-15,-6-3-3 0,2 2 0 0,-8-2-1 0,-5 3-2 16,-5-6-4-16,-4-2-13 0,-4-13-3 0,-5-5-3 15,0-4-3-15,-6-4 0 0,-1-9 1 0,1-4 6 16,-4-4 0-16,-3-6 4 0,-5-10-2 0,-1-7-4 16,-6-15 0-16,3-7 2 0,4-6 2 0,7-5 3 15,3-4 3-15,4 1 2 0,4-26-3 0,12 28-3 16,1-3-6-16,11 1-15 0,-1 0-13 0,7 0-27 16,5 3-33-16,4-4-22 0,13-16-39 15,-11 27-585-15,-1 1 253 0,-2 1 166 0</inkml:trace>
  <inkml:trace contextRef="#ctx0" brushRef="#br0" timeOffset="-211048.14">2799 13905 63 0,'-9'-13'210'0,"-1"1"-10"0,-4 0-22 0,2 5-20 15,-1 1-10-15,1 2-19 0,-6 4-8 0,1 3-18 16,-2 6-8-16,3 3-11 0,-6 9-4 0,4 1-12 16,0 10-10-16,-1 10-3 0,0 6-1 0,3 2-8 15,3 2 1-15,4 1-12 0,-3 0-1 16,7 0-4-16,2-2-6 0,3 0 2 0,4-2-3 0,1-4 0 16,2-12-9-16,0 0 0 0,6-4-2 0,-4-3 0 15,5-2 3-15,8-4 9 0,-3-8-4 0,8 0 0 16,1-8-4-16,1-4 4 0,3-4-3 0,0-6 1 15,-1-4-1-15,-2-6-2 0,10-13 0 0,-11 10-2 16,2-15-1-16,1-1-6 0,-7-1 0 0,-2-1-5 16,-8 6 1-16,-2 1 1 0,-6-1 0 0,-1 1 2 15,0 4-1-15,-1 6-1 0,-4 5 2 0,-1 4 0 16,-3 5-3-16,3 1 0 0,-3 5 3 0,-1-1-4 16,-3 2-2-16,3 5-3 0,-3 1 2 0,-1 4-5 15,-1 2 1-15,1 3 3 0,-5 2-2 0,4 3-7 16,2 1 0-16,-2-2-4 0,2 1 2 0,2-1-4 15,2-5-2-15,0 0-2 0,3-2-5 0,1-1 3 16,0-2 2-16,1-2-1 0,3 1 2 0,0-2 3 16,1 0 1-16,3-6 1 0,3 3 4 0,2-3-2 15,4-3 6-15,-1-2-2 0,3-4 0 0,7 0 4 16,-4-2-1-16,2-1 2 0,0 1 0 0,-1 1 0 16,-5 3 1-16,6-3 0 0,-4 7-3 0,-1-3 6 15,0 3-4-15,0 2-3 0,-2-1 1 0,-2 5 1 16,2-2-4-16,-3 1 1 0,-1 1 2 0,0 0 0 15,-2 0-2-15,-2 0-2 0,0 0-3 0,-3-1 2 16,0 1 6-16,-6 0 3 0,11-1 4 0,-9-3-3 16,1-3 3-16,-3-3-5 0,-4-7 2 0,0-7 3 15,-2-3 5-15,-1-3-3 0,-3-5 3 0,-8-11 9 16,0-3 5-16,3 3 10 0,1 13 11 0,1 1 22 16,-2 0 3-16,-2 4 10 0,3-1 4 15,4 4 18-15,-3 8 13 0,3 3 2 0,4 4-9 16,0 1-12-16,3 4-11 0,-1 2-12 0,1 1-7 0,3 2-10 15,0 0-7-15,0 24-4 0,5 3-2 0,3 8-3 16,5 20-3-16,1 0-4 0,5 25 1 0,-1-25-7 16,9 25-3-16,-3-25 2 0,3-3 0 0,1 1-5 15,1-2-1-15,4-3 0 0,3-4-4 0,4-5 3 16,-2 1-8-16,1-6-4 0,-1-1-5 0,-9-9-5 16,2-8-12-16,-3 1-10 0,-1-5-6 0,-8-4 1 15,0-4-3-15,0-3 2 0,-4-2 5 0,-3-6 3 16,1-5 2-16,-4-5 3 0,5-10 1 0,-11-7 2 15,3-14 3-15,-12-5-2 0,-1-6 4 0,-3 2 2 16,-3-4 1-16,-2 8 6 0,3 3 3 0,-3 6 10 0,5 14 14 16,0 6 7-16,2 7 3 0,2 3-4 15,0 4-4-15,4 0-5 0,-2 1-4 0,0 5-3 16,2-1-4-16,-1 2-8 0,3 3-3 0,0 0-1 0,0 0-2 16,0 0 2-16,0 0-3 0,13 16-9 15,-5-8-9-15,2 2-9 0,-3 0-3 0,5 4-8 16,1-5-10-16,-4 0-9 0,1 2 3 0,0-7-4 15,0-1-2-15,-2-1 7 0,2 3 4 0,-3-5 6 16,4-5 8-16,-3 0 0 0,2-2 5 0,-1-7 4 0,-1-3 2 16,-2-2 7-16,2-5 2 15,-7-1 3-15,1-1 5 0,1 6 3 0,-3 2 8 16,3 0 8-16,-2 6 6 0,-1 4 0 0,0 2 0 0,0 0-5 16,0 1-2-16,4 1-3 0,-3 2 0 0,-1 2-3 0,0 0 3 15,14 11-1-15,1 1 3 0,-6 1 0 0,0 3 0 16,7 9-2-16,-2-6 1 0,2 6 3 0,6 0-3 15,-5-3 2-15,-2-2-2 0,-1-6-3 16,0-4 3-16,-5 0-2 0,1-5-5 0,-1-1 3 16,-1-2 1-16,-3-2 3 0,0-5-2 0,1-3 3 0,0-7 0 15,0-9 5-15,-3-5 4 0,-3-3-4 0,-4-15 6 16,-1-3 3-16,-3-2 3 0,-6 4 4 16,1-8 0-16,-5-2 6 0,-9-23-2 0,-2 6 7 15,3-7 7-15,5 29 3 0,-1-4 17 0,-2 5 16 16,4 3 12-16,4 18 12 0,2 5 14 0,1 1-2 0,4 11 6 15,4 6-22-15,0 0-13 0,0 3-16 0,1 1-5 16,4 4-6-16,0 0-5 0,6 18-3 0,3 6-6 16,7 4-7-16,8 16-2 0,1 0-1 15,6 2-1-15,-3 0-7 0,4 0-3 0,4 0-2 0,1 0-3 16,3-5-1-16,1-4 0 0,0-6 0 0,3-2-8 16,1-3-3-16,-11-11 5 0,3-3-15 0,0-3 11 15,3-4-17-15,-3-5 0 0,3-4-4 0,-7-1-3 16,-2-3-3-16,-3-4-6 0,-3 0 5 0,-3-2-4 15,-8-3-3-15,-1 2-16 0,-3-8-12 0,-5 3-10 16,-4 2-14-16,-1-8 10 0,-1 7 4 0,-4 1 7 16,-3 4 4-16,2 2 3 0,-3 4 6 0,-2 2 2 15,-2 3 4-15,0 3 5 0,-5 3 4 0,0 3 2 16,2 2 4-16,-3 1-1 0,3-1 7 0,0 7-1 16,0-6 1-16,5 4 1 0,2-6 2 0,1 2 7 15,3-4-5-15,-3 1-2 0,5-2 6 0,0 1 1 16,-1-3-6-16,1 1 3 0,2 1 4 0,1-4-4 15,-4 3 4-15,4-3 12 0,0 0-13 0,0 0 0 16,0 0 3-16,0 0 1 0,0 0-1 0,0 0-2 16,0 0 2-16,15-9 1 0,-9 8-1 0,4-1 5 15,3 2-1-15,1 0 0 0,4 0 2 0,1 3-3 16,-2-1 2-16,9 3 1 0,-4-1 0 0,5 1 0 16,1 0-1-16,0 0-1 0,-6-1 2 0,6-1 0 15,-1-2-1-15,4 0-4 0,-10-2 1 0,6-3-2 16,-8-3-3-16,3-2-2 0,1-6 3 0,-3-2 2 15,0-4 0-15,-4-4 0 0,-4-6 1 0,2-1 2 16,-8-3 2-16,-2-2 0 0,0-12 7 0,-7-2-2 16,-2 0 5-16,-4 1 8 0,-1 4 10 0,-3 0-1 15,2 12 12-15,-2 0 10 0,-5 4 11 0,5 2 18 16,0 2 0-16,3 9 16 0,1 5 19 0,4 2-14 16,-5 3-8-16,6-1-10 0,2 5-17 0,2 3-8 15,0 0-8-15,0 0-4 0,-2 15-1 0,8 2-17 16,0 0 7-16,4 11-5 0,4 3 0 0,5 12-5 15,-2-7-3-15,6 5-11 0,2 1-18 0,1 1-21 16,1-4-20-16,-6-8-29 0,11 5-23 0,-10-6-22 16,5-5-29-16,9 8-43 0,-8-7-43 0,0-2-50 15,-8-2-674-15,-3-2 322 0,-7-7 214 0</inkml:trace>
  <inkml:trace contextRef="#ctx0" brushRef="#br0" timeOffset="-210850.95">4025 13522 3554 0,'-29'-17'-6'0,"4"-7"-5"0,5-1 2 0,4-3 9 15,5-4-22-15,7-3-24 0,4-11-5 0,5 11-3 16,8-13-4-16,-6 12-7 0,6-12 6 0,-1 18-8 0,-1-1-3 16,1-1-2-16,-3 3-3 0,-2 3-7 0,2 1-2 15,-2 5-16-15,-1-1 16 0,-1 4-19 16,0 1-9-16,-2-1-15 15,-2 7-20-15,-1 0-16 0,-1-2-466 0,-6 3 209 0,-2 1 140 0</inkml:trace>
  <inkml:trace contextRef="#ctx0" brushRef="#br0" timeOffset="-209607">2807 9061 61 0,'-27'-22'187'0,"-4"2"-11"0,1-1-18 16,-1 4-17-16,-2 0-11 0,-2 0-9 0,1 2-2 15,-1 2-7-15,0 3-8 0,0 2-3 0,-1 1-5 16,-2 3 0-16,1 2-14 0,1 0-6 0,4 5-1 15,-5 1-6-15,1 4-6 0,2 2-6 0,1 5-3 16,-13 6-4-16,-3 10-4 0,3-2-6 0,-5 5-5 16,-17 19-4-16,21-12 1 0,-21 21-5 0,7 2 0 15,-2 2-7-15,-1 4 0 0,5 2-2 0,-2-1-1 16,-1 3 19-16,-1 0-5 0,4-2-2 0,3 3-1 16,-3 5 0-16,6-1 0 0,-6 5-26 0,3-2 4 15,4-1-6-15,4-4 5 0,6-2 2 0,15-19-1 16,-9 19 0-16,13-20-3 0,-4 30 2 0,7-5-3 15,10-23 8-15,-2 25-10 0,6-22 2 0,1 24 4 16,5-26-1-16,2 22-5 0,3 3 1 0,2-24 1 16,-4 1-1-16,9 38 3 0,-2-1 0 0,7-6-2 0,-4 2 3 15,2-3-1-15,0-3 1 0,3-2 1 0,0-2-5 16,-1 1 3-16,3 0 2 0,3-1 0 16,1 0 1-16,2-2 0 0,2 0-2 0,4-3 3 15,-3 1-1-15,-3-23 3 0,11 20-6 0,6 4 2 0,-6-3 6 16,4 0-4-16,5-1-1 0,-2 2 2 0,10 1-2 15,-3-6 2-15,6 0-1 0,1-7 0 16,1 5-1-16,5-1 5 0,3 2-4 0,2-3 1 16,0-4-1-16,1 4-3 0,3-5 1 0,1 3 1 15,4-8-3-15,8-4-1 0,3-2 4 0,5-6-3 0,0 3 2 16,5-9-2-16,-1 3 3 0,3-2-3 0,-3-5 0 16,7-4 2-16,4-5 0 0,3 4 5 0,-2-10-5 15,8 7-1-15,-5-6 1 0,3-1-3 16,2-2 0-16,2-5 2 0,4 4 1 0,3-5-2 15,-5-1 0-15,1-1-1 0,-3-2 0 0,2 0-2 16,4-5 6-16,1-1-2 0,0-4 1 0,2 0-2 0,-2-4 0 16,-2 0-3-16,3-5-1 0,1-6 3 0,0 3 0 15,3 1-3-15,-2-4 0 0,-2-2-2 0,-1-4 2 16,1 1-1-16,4 3 7 16,-2-13-2-16,-2-3-8 0,-1 1 9 0,-6 3-5 15,3-5 3-15,-4-7-1 0,-6 3-1 0,-2-2-1 0,2-3 3 0,-4-3-6 16,-4 0 0-16,-3-5 0 0,-4-6-3 0,-5-2 0 15,1 1 2-15,-4-4-1 0,-4-6-7 16,-3-2 7-16,-5 2-2 0,-4-2 1 0,-3-8 0 16,-3-6 1-16,-4 1-2 0,-6-2 2 0,-4-6-1 15,1 2 1-15,-6-4 15 0,-4 1-9 0,-3-1-3 16,-5 0 0-16,-4-6 6 0,-3 5-1 0,-7 2-1 0,-8 7 0 16,-1-10 0-16,-5 3 7 0,-4 6-6 15,-11-3-1-15,-1-2 4 0,-7-1 5 0,-2 3 0 16,-6 4-2-16,-2-2 8 0,-8 7 3 0,2-1-1 15,-8 4-2-15,-6-2 0 0,-6 5-2 0,-1-6 4 16,0-1-9-16,-3 2-6 0,-5 7 3 0,-5-4-4 16,0 5 1-16,-8 4 2 0,0-2 3 15,-4 3-10-15,-10 0 3 0,-1 1 4 0,1-1-3 0,-2 2 1 16,0-2-2-16,-6 5 1 0,-2 1-1 0,-1 4 4 16,-2-2 3-16,-9 10 2 0,-1 2 3 0,-2 2-3 15,-7 10 10-15,-2 0 4 0,-1 8 4 0,-9 7-7 16,0-6 0-16,-4 8 1 0,-1 5-2 0,1 2-3 15,-4 3-3-15,3 5-1 0,-3 0 1 0,2 4 2 0,-1 3 6 16,3 8 2-16,-2 0-3 0,-2 4 1 16,3 7-5-16,-1 5 2 0,-6 3 2 0,3 7 10 15,0 8-14-15,5 2-4 0,-1 1 0 0,5 7-6 16,0-2-4-16,6 3-9 0,16-4-12 0,3 2-26 16,11-6-17-16,5-6-22 0,30-12-25 0,5-1-21 15,7-2-27-15,12-10-17 0,9-4-42 0,7-2-31 16,7-7-608-16,5 1 283 0,5-5 190 0</inkml:trace>
  <inkml:trace contextRef="#ctx0" brushRef="#br0" timeOffset="-208826.78">6704 10885 45 0,'-27'6'183'0,"8"-1"-18"0,1-4-7 0,4 3-9 0,2 1-8 16,2-3-17-16,3-1-9 0,1 1-15 0,0-1-11 16,1 1-7-16,5-2-9 0,0 0-1 0,0 0-18 15,21 3 15-15,-1-3 4 0,11-3 3 0,6-2 0 16,18-7 0-16,5 0 3 0,28-12 2 0,2-1-2 15,-5 0-7-15,-22 4 0 0,26-10 0 0,7 0-2 16,-5-2-4-16,1 5-7 0,1-5-4 0,-5 8-3 16,-1-4-7-16,0 6-5 0,-24 1-3 0,22-6-2 15,-24 10-4-15,1-3-1 0,3 3-6 0,17-11 1 16,-23 9 0-16,-4 3-3 0,1 0-2 0,-6 2-5 16,-17 3 3-16,1 0-4 0,-3 2-2 0,-3 1-3 0,-6 1 3 15,-4 3-7-15,-4-1 3 0,-4 3 1 0,-1-1 2 16,-1 2-2-16,-3 0-1 0,-1 1 7 15,-1 0-4-15,-3 1-11 0,3-6-15 0,-3 6-18 16,-4-9-14-16,-2 3-16 0,-4 1-5 0,-6-3-5 0,-3 1 2 16,-8-5 6-16,-3 2 1 0,-2 1 6 0,-3-3 8 15,-14-3 4-15,1 1 9 0,8 2 9 16,-9-1 6-16,13 3 8 0,0-1 14 0,-1 1 14 16,1-2 10-16,6 5 11 0,0-1 20 0,10 1-3 0,-1 2 4 15,5-4 7-15,4 6 4 0,2 1-5 0,1 2-9 16,3-6-8-16,-1 5-6 0,5 0-4 15,2 1-5-15,0 0-7 0,0 0 3 0,0 0-4 0,18 9-3 16,-2-4-1-16,3 3-1 0,11 0-4 0,-1 4-1 16,4 2-1-16,12 6-1 0,2 1 3 0,-2 1-2 15,2-3-4-15,-11-1 2 0,6 5 2 0,4 2 2 16,-13-5-4-16,10 8 7 0,-13-6 1 0,1 0-1 16,0 0 2-16,-2 2-3 0,-2 0-3 15,-3 3 9-15,-1-3 6 0,-6 2 3 0,-2 6 1 0,-6-3 4 16,-4 21-4-16,-9-4 0 0,-6 7-2 0,-10 3 2 15,-17 27-7-15,-14-4-21 0,-3-1-26 0,-10 2-48 16,0-5-56-16,-9 3-56 0,2-6-77 0,-3-6-744 16,-6 1 334-16,4-4 224 0</inkml:trace>
  <inkml:trace contextRef="#ctx0" brushRef="#br0" timeOffset="-207263.79">11150 11959 91 0,'0'0'85'0,"-5"1"-9"0,5-1-7 16,0 0 6-16,0 0-2 0,0 0 6 0,0 0-3 0,16 0-5 15,-7-1 2-15,4-3 2 0,4-3 3 0,0 0-8 16,2-2-6-16,6-4 5 0,-1-2-14 0,0 0-9 16,-7 3-1-16,6-2-3 0,-5 2-6 0,0-1-4 15,0 4-12-15,-3-2-28 0,4 0-19 0,-2 0-21 16,-2 0-28-16,2 1-25 0,-2 0-279 0,2 0 126 16,2-2 84-16</inkml:trace>
  <inkml:trace contextRef="#ctx0" brushRef="#br0" timeOffset="-205660.38">13873 10683 26 0,'-13'-6'111'0,"0"1"-3"0,-1-6 12 16,-5 5-7-16,1-2-9 0,2 1-10 0,-5 2-3 15,2-1 0-15,-1 0-15 0,-2 0 3 0,3 3-10 16,-8-2-8-16,-4 1-3 0,2 3-9 0,-2-3-2 16,2 1-7-16,-2 3-3 0,3 0-8 0,6 0 4 15,-1 0-19-15,4 0 14 0,-3 0-5 0,3 4-4 0,1-4 1 16,0 3-5-16,4-3-3 0,-2 1 0 15,3 1-2-15,-1 1 5 0,1-1-1 0,-1 3-1 16,4-3-11-16,-4 3 6 0,-3 0 2 0,-1 2-3 0,4 0-1 16,-4 2 2-16,2-1-5 0,-2 1 5 0,1 0 1 15,-1 2-7-15,0-1-1 0,-3 5 4 0,2-2-4 16,-7-1 1-16,8 0 1 0,0-2 2 0,1 0 0 16,0 0 3-16,-2 2-6 0,2-4 0 0,-2 2-2 15,3-2 4-15,1 0-2 0,5 1 4 0,0-3-5 16,-3 1 0-16,0-1-1 0,3 1 7 0,-2-1 3 15,3 1-3-15,-2-2 4 0,2 5 0 0,0-3 3 16,-4 0-3-16,4 1-3 0,-1 1 1 0,-1-2 7 16,-2 5-7-16,-4-1 2 0,3-1-3 0,0 1 1 15,0 1-2-15,1-2 3 0,-1 1-3 0,3-1 0 16,-2 4-4-16,4-6 8 0,-3 5-3 0,1 1-1 16,-2-2-2-16,3 5 0 0,-2-3-2 0,3 1 5 15,-2 2-5-15,3 0 3 0,-1 1 0 0,2 0-2 16,-2 1 2-16,2-1-1 0,1 6 4 0,1-5-7 15,-3 6 1-15,5 0-1 0,-3 0 1 0,4 4 1 16,0 0 3-16,1 1-3 0,0 3 0 0,2 1 0 16,0-1 2-16,3 1-1 0,0 3-3 0,0-2 3 0,2 3 1 15,2-5-1-15,-2 2-1 0,3 0 4 16,3-1-7-16,-1 1 7 0,2-1 0 0,1-1-5 16,1 1 6-16,2-2-1 0,2-2 1 0,3 0 3 0,11 8-1 15,-1-3 0-15,-6-6-1 0,9 5 2 0,5-4-3 16,0 5-2-16,1-4 6 0,-2-2-4 0,6-2 3 15,-2 0-2-15,6-4-2 0,2-4 1 16,0-1 6-16,0-4-3 0,8-1 2 16,0-4-1-16,4-4 1 0,4-3 4 0,26-6 1 0,-25 4 2 0,28-12-1 15,-5-2-1-15,-2-4 4 0,-2-10 1 0,5 1-1 16,-9-3-1-16,5-6 0 0,4 7 6 0,4-7-3 16,-6 4 3-16,-1-6-6 0,-6 5 3 0,0 0 1 15,-24 9 1-15,23-15-5 0,-27 13-1 0,0-5-4 16,4 2 3-16,-2-1-2 0,22-14-2 0,-29 15 4 15,-1 1-7-15,0 1-1 0,-4-2 0 16,1 2 0-16,-4-6-3 0,-1 4 2 16,-3-5 0-16,-2-1 4 0,-12 9-7 0,7-12 8 0,-10 8 0 0,-1 0 0 15,4-10 2-15,-11 7-2 0,2-1-2 0,0-14 0 16,-5 14 0-16,-1-13-1 0,-3-2-2 0,-3 2-2 0,-5 1-1 16,-1 0 2-16,-5-3-4 0,-7 3 4 15,-5-3 6-15,-4-1-10 0,-9 4 3 0,-9 0 0 16,-7 4 1-16,-26-11 1 0,-2 10-1 0,-9 6-1 0,-4 8-2 15,-5 3 1-15,-1 11 2 0,-6 3-6 16,-5 12-1-16,-6 0-2 0,0 7-1 0,1 6-2 16,6 2 1-16,4 0-10 0,4 6-22 0,6 1-25 0,28-5-14 15,-19 10-21-15,28-2-37 0,1 4-28 0,6 0-43 16,7 4-46-16,2 1-504 0,5 1 251 0,3 7 166 16</inkml:trace>
  <inkml:trace contextRef="#ctx0" brushRef="#br0" timeOffset="-204699.95">13722 12450 41 0,'-32'-7'147'0,"-4"2"-14"15,-1 1-7-15,-14 2-2 0,11 3-2 0,0 2-10 16,-10 0 0-16,9 1-10 0,-10 8-4 0,-2 3-4 16,4 0-14-16,-4 1-9 0,3 4 0 0,-3 3-13 15,-1 3 4-15,4 4-4 0,-3 0-3 0,-1 5-1 16,-1 0-3-16,5 2-6 0,-21 17 6 0,26-15-1 16,-2 5-2-16,-11 21-1 0,3 1-1 0,21-16 2 15,-12 25-6-15,1-4 1 0,14-18-2 0,-6 21-7 16,10-20-5-16,4-2 1 0,3 4-6 0,2-1-3 15,5-3 0-15,4 0-5 0,3 3 2 0,3 0-4 16,6-1 0-16,6-3-2 0,5 1-1 0,5-3 1 16,0-1-3-16,8-2 0 0,3 0-3 0,5-4 3 15,6-4-4-15,4 0 1 0,5-1 4 0,29 7-5 16,-25-15 4-16,7-6-1 0,32 9-2 0,3-6-1 16,1-4-1-16,-1-1 4 0,4-4-2 0,3-3-2 15,5-2 0-15,3-5 6 0,-1-5-2 0,8 1-2 16,5-6 0-16,-4 1-1 0,1-5 2 0,1 2 0 15,2-10 1-15,1-1 0 0,4-3 0 0,-7-6-2 16,-8-4-1-16,0 0 2 0,0-9 0 0,-4-2-3 0,-4-4 4 16,-1-1 1-16,-2-1-6 0,-7 0 7 15,-6 0 1-15,-6-2-5 0,-3-3-3 0,-27 15 2 16,21-15 2-16,-1 2 1 0,-28 13 1 0,-3 0 2 16,-2-2-3-16,-3-2 13 0,-3-1-5 0,-2-1-1 0,-5-1 4 15,-4-2 13-15,-5 0-1 0,1-5-3 16,-9 1-1-16,-1-3 0 0,-5-2-2 0,-7 6 3 15,1-5-5-15,-7 2 2 0,-4-2 1 0,-6 4-5 16,0 1 4-16,-8-1 0 0,-5 2 1 0,-6 0 0 0,-2 3-5 16,-6 1 2-16,-19-15 6 0,14 23-6 0,-8 5 2 15,-25-4 7-15,-4 8-14 0,-2 9 10 0,-10 8-20 16,1 7 3-16,-6 8-2 0,-5 2-4 16,2 7 5-16,-1 8-4 0,-5 1-2 0,-1 1-1 0,4 7 0 15,-5-1-3-15,12 2 0 0,6 0-3 16,7 1-6-16,8-2-13 0,27-10-16 15,2 2-24-15,8-4-13 0,14-4-24 0,8-2-39 0,10-2-25 16,6-2-22-16,7-3-29 0,5 3-625 0,3-5 279 16,6-2 186-16</inkml:trace>
  <inkml:trace contextRef="#ctx0" brushRef="#br0" timeOffset="-203599.16">24857 10324 84 0,'0'0'128'16,"0"0"-14"-16,-8 0-5 0,8 0-3 0,0 0-8 0,-8 0-11 16,8 0-12-16,0 0-1 0,-8 0-9 0,8 0-13 15,0 0-37-15,0 0-25 0,0 0-47 0,0 0-257 16,0 0 104-16,16-10 70 0</inkml:trace>
  <inkml:trace contextRef="#ctx0" brushRef="#br0" timeOffset="-201236.61">30251 9169 85 0,'-5'-7'93'16,"2"0"0"-16,-1 1-7 0,1 0-1 0,-1-2-9 0,0 1-4 15,-1-3 2-15,-3 1 0 0,3 2-4 0,-1-1-8 16,-2-1-6-16,-2 0 3 0,-2 1 3 0,3 0 1 15,-2 1-7-15,-2-5-3 0,-4 2-8 0,3 3-1 16,-4-1 2-16,4-1-7 0,-3 1-3 0,-2 1-1 16,3 0-2-16,-2 0-6 0,-2 0-1 0,-2 2-2 15,-6 0-2-15,7 0-3 0,-7 1-2 0,1-1 0 16,-2 2-2-16,-2 1-1 0,3 0 4 0,0 1 3 16,-3 2 4-16,3-1 3 0,0 2 0 0,-2-1 4 15,0 0 2-15,-2 2-6 0,2-1-3 0,-4 0 5 16,2 1 1-16,-2 4-2 0,2-3 2 0,-3 0-4 15,1 2 0-15,2-3-4 0,0 4-2 0,0-4-1 16,0 6 2-16,2-4-5 0,0 3-4 0,5 1 4 16,0 1-1-16,-3 0 1 0,0 2-9 0,-3 0 3 15,2 0 6-15,0 3-3 0,-1 1 1 0,1 2 0 16,-2 3 3-16,-1 1 1 0,-9 7 7 0,14-5-3 0,-6 0-3 16,-4 8 1-16,0 2 4 0,10-8-1 15,3-1-4-15,-3 1 0 0,5-2-1 0,-3 3 1 0,5 0-3 16,-1-3 1-16,3 1-3 0,2-1 1 0,0-1 0 15,2 1-2-15,5-7 0 0,-4 3 1 16,-1 2 3-16,5 2 0 0,0-7-3 0,1 2 3 16,-1-2-4-16,0-1 3 0,3 1-4 0,-2 1-2 0,1-1 2 15,3 2 3-15,-3 0-7 0,4-2 1 0,-2 0 0 16,1 3-2-16,2-2 3 0,-1 5-4 0,2-4 6 16,-2 2-5-16,5-3 0 0,0 1-1 0,1 6 1 15,2-6 1-15,4 7 0 0,0-2 2 0,2 1-3 16,1 0 2-16,2-2-1 0,2 1 0 0,2-2-1 15,-4 1 1-15,4-2 0 0,3 1-2 0,-4-4-1 16,-2-4 8-16,4 4-5 0,0-1-1 0,3-1-2 16,-1 2 6-16,0-1 1 0,3 0 1 0,0-1-2 15,-1-1 2-15,1-2-2 0,2-1-2 0,-3 2 1 16,5-3 1-16,-3 0-4 0,1 2 0 0,1-2 1 16,0 2-1-16,1 0-1 0,-3-4-1 0,3 4 0 15,-2-5-2-15,1 4 0 0,0-3-2 0,-3 2 3 16,4-2 1-16,-1 4-1 0,-4-2-3 0,3-1 1 15,-1 2 1-15,2-1 0 0,1 1-3 0,-5 0 4 16,4-4-1-16,4 6-1 0,-4-5-3 0,1 0 9 16,0 0-7-16,1 2-2 0,-2-5 0 0,1 1 8 15,-5-1-7-15,4 1-1 0,1 0-2 0,-7-5 5 16,7 3-2-16,0 2 5 0,-5-4 2 0,4 4-7 16,-1-4 0-16,5 4-1 0,-3-5 0 0,3 4-1 15,-4-3 3-15,2 1 1 0,-1 0-6 0,-1-4 5 16,1 5-4-16,4-2 1 0,-4-1 3 0,4 0-3 15,-1 0 0-15,2-4 0 0,-1 4 3 0,3-2-1 0,-1 0 1 16,-2 0 2-16,2 0 2 0,-2 0-8 0,2-2 3 16,0 2-1-16,-2-1-3 0,1 1 3 0,2-1 0 15,-3-1-1-15,2 2 2 0,-2 0 1 16,1-3-2-16,-1 1 2 0,2 2-1 0,-2-1-3 0,0-1 7 16,3 2-5-16,-3-3-2 0,0 1-2 0,3-1 5 15,2 0-2-15,-2 1 3 0,3-2-6 0,-3 3-5 16,5-2-2-16,0-1-3 0,-6 0 8 0,3-1 1 15,0 1-4-15,-5 1 1 0,4 1 3 0,-4-1-1 16,1 1 0-16,-2-5 1 0,-1 2 1 0,2 2-1 16,0-2 5-16,3-1-3 0,-2-1 0 0,-2 3 3 15,-2-2-6-15,-1-4 3 0,-1 2 5 0,-3-1-1 16,-3 3 1-16,3-9-1 0,-4 8 2 0,-3-4-3 16,0 1 0-16,-1-2-2 0,7-2 3 0,-5 5-3 15,-2-6 8-15,0 1-2 0,-3-1-2 0,1 0-1 16,-1 1 8-16,-2-4-10 0,-2 2 4 0,5-6-4 15,-5 5 4-15,0-2 0 0,-1 2-4 0,-2-2 3 16,3-4-2-16,-1-3 0 0,-4 2-1 0,-2-1 2 16,0-1-4-16,-2 1 2 0,-3-3-1 0,-1 0-2 15,-2-1 0-15,1 3 0 0,-4-3-2 0,-3-1 3 16,2-1 1-16,-3-3 0 0,0 4 9 0,-1 1-11 16,4-1 4-16,-4 3-2 0,1-1-2 0,0-1 0 15,0 4 4-15,0 1 0 0,1 1-3 0,2 0 3 0,1-3-3 16,-1 9 1-16,3 1-1 0,2-2 8 0,1 1-7 15,-1 0-4-15,1 0-3 0,0 1-2 16,0-1 4-16,-1 2-1 0,-2-3-2 0,3 1 3 0,0 2-1 16,-2-2-1-16,4 1 2 0,-2 0 0 0,1-1 2 15,-1 2-3-15,-1-2 4 0,0 4 0 0,2-3-2 16,-3 4-5-16,2-5 4 0,-2 3 3 0,-1 0-2 16,2-1 1-16,-3 1-4 0,2 2 3 0,1-3 3 15,0 2-2-15,-3-3 3 0,0-1 1 0,2 4-2 16,-3-3 0-16,0-1 0 0,2 0 0 0,2 2 4 15,-4-1-3-15,-3 0-1 0,2 2 0 0,-3-1 2 16,2-1-3-16,-6-1 3 0,1 0 6 0,3 2-8 16,-9-2 6-16,5 6 3 0,-7-5-3 0,-1 2 1 15,0-2 0-15,-1 3 3 0,-4 1-2 0,2-2 2 16,-3 3-2-16,2 0-1 0,-6 1 0 0,2 0-2 16,0 1 3-16,-2-1-2 0,0 0 3 0,-4 1-2 15,4 0 0-15,-4 1 0 0,2-1 0 0,-15-1 1 16,13 3-1-16,-17-1 6 0,-1 1-3 0,-5 2 3 15,2-2-2-15,-4 3 2 0,2 0-4 0,-2 2 6 16,-3 1-2-16,5-4-4 0,4 5 3 0,-1 0-1 0,21 0-2 16,-1 1 2-16,3 1-2 0,4 0-2 15,1 1 3-15,2-3-2 0,-1 3 1 0,10-2 2 16,-1 3-4-16,2-2-1 0,0 2 1 0,0-1 2 16,1 0-5-16,5-3 3 0,1 1-3 0,0 0 4 0,2-1-4 15,1 2 3-15,1-2 3 0,2 0-5 0,-1 1-2 16,7-1 4-16,-10 0-1 0,5 2 0 0,5-2-1 15,0 0-2-15,-9 0 4 0,9 0-2 16,-4 2-2-16,4-2-2 0,0 0 4 0,0 0 1 0,0 0-2 16,-8 0 0-16,8 0-1 0,0 0 3 0,0 0-5 15,0 0 2-15,0 0-3 0,0 0-4 16,0 0-8-16,0 0-4 0,0 0 1 0,0 0-9 16,0 0-5-16,0 0-6 0,0 0-10 0,-2 4-10 15,2-4-17-15,0 0-25 0,4 9-15 0,-2-5-20 0,2 1-31 16,0 2-34-16,-4-2-570 0,4 2 258 0,-3 0 170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5T10:50:05.0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5898 3018 19 0,'-4'-2'173'0,"4"2"-5"0,-5-3-1 0,5 3-2 16,0 0-4-16,-6-3-4 0,3 2-2 0,3 1-3 16,0 0-16-16,-5-3-10 0,5 3-11 0,0 0-13 0,0 0-12 15,0 0-8-15,-6-2-12 0,6 2-4 16,0 0-2-16,-3 9-11 0,3-3-4 0,0 3 3 16,3 7 2-16,-3 2-3 0,1 4 0 0,2 4 4 15,0 3-2-15,-3 2-2 0,3 1 0 0,-2 3-3 0,2 0-1 16,0 2 5-16,-1-4 3 0,-1 3-3 0,-1-1 1 15,3-3 0-15,-2 0-2 0,-1-2-5 0,1 0-2 16,0-4-6-16,1 4-2 0,-2-10-3 16,1 5-1-16,0-7-3 0,1 3-4 0,-1-3 2 0,5 5-10 15,-2-4 5-15,-3-4-3 0,2 1-17 0,-1-2-18 16,1-2-23-16,0 0-28 0,-1-1-27 0,2-1-34 16,0 0-35-16,2-4-34 0,-1-3-34 0,0 1-615 15,2-4 282-15,-7 0 188 0</inkml:trace>
  <inkml:trace contextRef="#ctx0" brushRef="#br0" timeOffset="496.15">6389 3159 106 0,'0'0'202'0,"-2"-5"-15"16,1 0-18-16,1 5-5 0,0 0-15 0,0 0-4 15,0 0-1-15,-6 11 0 0,3-1-10 0,-1 2-9 16,0 5-6-16,-1 8-14 0,0-3-9 0,2 9-6 16,0 1-9-16,2 0-7 0,1-3-1 0,2 4-10 15,3-4-8-15,0 1-3 0,-1-3-1 0,0 1-7 16,4-3-6-16,1-1-3 0,1-7-1 0,0 0-5 15,0-2-1-15,4 0-1 0,-2-1-3 0,3-3-2 16,2-3 2-16,2-1-6 0,-6-4 2 0,5 1-5 16,1-8 2-16,-5-2-1 0,8 1 4 0,-7-4-9 15,2-1 4-15,-2-2 1 0,0-3-3 0,-1-5 2 16,-4 4 2-16,2-9 3 0,-7 0-3 0,-1 6-3 16,2-10 4-16,-3 1-2 0,-6-1 4 0,-3-1-3 15,2 1 5-15,-4 2-1 0,-1 1 9 0,-2 1-3 16,-1 8 1-16,-3 2 2 0,-3-3 0 0,0 5 2 15,3 0 0-15,-4 3-6 0,0 1-6 0,1 0 0 16,-4 3-1-16,4 1-1 0,-1 0-4 0,5 5-1 16,3-3-6-16,0 1-5 0,5 1-16 0,-2-1-40 15,3 1-34-15,5 1-26 0,-5 6-19 0,4-2-21 16,2 2-26-16,4-1-26 0,2 2-32 0,3 0-548 16,5-1 262-16,3 2 174 0</inkml:trace>
  <inkml:trace contextRef="#ctx0" brushRef="#br0" timeOffset="990.67">7045 3182 33 0,'-2'-2'85'0,"2"2"-15"0,0 0-6 0,0 0-7 0,0 0-6 16,-1-5-26-16,1 5 2 0,0 0-6 15,0 0-12-15,0 0-9 0,0 0-6 0,0 0-8 16,0 0-9-16,0 0 3 0,0 0-6 0,0 0-1 16,0 0 4-16,0 0-78 0,0 0 33 0,1-5 22 15</inkml:trace>
  <inkml:trace contextRef="#ctx0" brushRef="#br0" timeOffset="1396.35">7043 3170 170 0,'0'0'-10'0,"-3"-4"4"16,3 4 5-16,0 0 8 0,-2-4 7 0,2 4 7 0,0 0 9 15,-4-3 4-15,3 0 3 0,1 3 8 16,-4-2 2-16,4 2 9 0,0 0 3 0,-5-5 11 16,5 5-3-16,-4-2 5 0,4 2 6 0,0 0 7 15,0 0 5-15,-6-1 6 0,6 1 1 0,0 0-6 16,0 0-7-16,-10 0-2 0,10 0-8 0,0 0-6 16,-8 5-10-16,4-1-1 0,-1 1-1 0,1 4-2 15,-1 3-3-15,1-1-1 0,-1 7-5 0,0 1 3 16,1 2-8-16,0 4-1 0,3 2-3 0,1-2-5 0,1-2 0 15,2 4 1-15,1-4-5 0,-2-2-4 0,6-3 2 16,1 6-5-16,0-7 5 0,1-1-8 16,0 1 0-16,2-2 0 0,0 0-5 0,2-2 0 15,4-2 1-15,-4 2-2 0,2-1-4 0,-1-5 7 0,0-2-3 16,2 0-2-16,-2-2 1 0,-2-1 1 0,1-3-3 16,-1 0 2-16,3-5 0 0,0-1 1 15,0-3 1-15,-3-2 5 0,1-2-3 0,2-7-3 0,-3-1 6 16,-4-2 0-16,-1 1 2 0,0-4 4 15,-3-1 1-15,-4-1 3 0,-6 2 5 0,1-1-3 0,3 0 8 16,-7 2 9-16,-2 2 10 0,0 7-14 0,-2 0 20 16,0 2-8-16,-5 2-7 0,1 3-3 0,0 2-9 15,-2 2-2-15,-1 4-1 0,0-1-6 16,0 4 0-16,2 2-8 0,-1 1-5 0,8-1-5 0,-2 3-5 16,2 0-22-16,5 3-22 0,0 2-21 0,2 3-26 15,5 2-38-15,2 1-39 0,3-1-30 0,6 1-65 16,-1-4-531-16,9 5 263 0,-3-6 176 0</inkml:trace>
  <inkml:trace contextRef="#ctx0" brushRef="#br0" timeOffset="1795.64">7554 3177 197 0,'-4'-4'225'15,"4"4"-23"-15,0 0-14 0,0 0-15 0,-15 10-10 16,11-2-9-16,-4 1-5 0,4 2-12 0,-1 4-12 16,0 3-10-16,0 1-12 0,1-1-8 15,6 10-9-15,-4-3-8 0,2-6-6 0,3 3-8 16,2 1-6-16,-1-1-5 0,6 0-4 0,3 0-5 0,-2-5-4 16,2-3-3-16,0 1-3 0,5-1-2 0,-3-4-6 15,3-1-3-15,0-1 0 0,-1 0-7 0,2-4 0 16,-4-4-3-16,3 0 0 0,1-4 0 0,-4-5-3 15,2 1 3-15,-3-6-5 16,0-2-3-16,0-5 5 0,-2 3-4 0,-1-6 2 16,-3 0-4-16,-3-5 2 0,-5 0-3 0,0 4 1 0,-5-3 2 0,-2 2 0 15,-4 1 6-15,-2 0 2 0,0 9 3 0,-6-3 5 16,0 1 1-16,1 8 4 0,-2 0-5 0,-6 0 2 16,10 6-6-16,-2-1-2 0,5 3-1 0,-2 5-5 15,3 1-9-15,1 1-10 0,3 3-24 0,-1 1-16 16,5 6-18-16,-1 5-27 0,5 0-28 0,1 8-30 15,6-3-28-15,3 3-628 0,0-3 270 0,3-9 180 16</inkml:trace>
  <inkml:trace contextRef="#ctx0" brushRef="#br0" timeOffset="2158.16">7986 3142 118 0,'-3'-3'233'15,"2"-2"-19"-15,1 5-19 0,0-4-18 0,0 4-11 16,0 0-9-16,0 0-4 0,-9 9 7 0,5 3-7 16,-2 2-9-16,0 5-6 0,-1 7-15 0,2 2-11 15,1 2-11-15,2 1-12 0,-1 1-4 0,3-2-8 16,5 2-4-16,-2-3-7 0,3-2-6 0,3-3-6 16,1-1-1-16,3-6-9 0,0-3 1 0,2 0-8 15,2-7-1-15,-2 1-9 0,3-4 2 0,0-1-2 16,0-6-1-16,0-1 3 0,0-3-1 0,-3-1-8 15,0-4 6-15,-2-3 2 0,6-7-4 0,-5-2 1 16,0-2 7-16,-3 1 2 0,-1-1 0 0,-9-2 4 16,-6 2 0-16,1-1-4 0,-2-1 8 0,-6 2-10 15,-3 1 10-15,-2 5 8 0,1 7-8 0,-1 0-2 16,-3 3-4-16,2 0-8 0,0 1-8 0,0 4-1 16,5 1-26-16,0 1-31 0,3 1-43 0,1 2-55 15,2 0-58-15,-1 2-59 0,7 3-815 0,-3 2 356 16,4-1 236-16</inkml:trace>
  <inkml:trace contextRef="#ctx0" brushRef="#br0" timeOffset="4129.79">5010 4296 3 0,'0'0'130'16,"-8"0"-26"-16,8 0 8 0,0 0-3 0,-5-1-8 15,5 1-1-15,-7-2-8 0,7 2-2 0,0 0-9 16,-7-1-1-16,7 1-6 0,-5-1-8 0,5 1-4 16,0 0-2-16,0 0-11 0,-8-1-10 0,8 1-3 15,0 0 1-15,0 0 1 0,-10 0-2 0,10 0 2 16,0 0-4-16,0 0 1 0,0 0-7 0,0 0-2 15,0 0-2-15,-5 1 2 0,5-1-1 0,0 0-3 16,0 0 0-16,0 0-3 0,0 0 3 0,0 0 3 16,0 0-9-16,0 0 5 0,0 0 0 0,0 0-3 15,0 0 1-15,0 0 2 0,0 0-3 0,0 0 6 16,0 0-1-16,0 0 6 0,0 0-4 0,19-3 3 16,-11 3 4-16,2-2 5 0,-1 1-4 0,0-2 3 15,0 1-2-15,4 1-4 0,-2-1 4 0,2-1 1 16,-2 1-2-16,1 0-1 0,2-1-1 0,-1-1-3 15,1 2-2-15,2-1-5 0,-2 1-1 0,-1 1 1 16,5-4-5-16,0 3-1 0,4 2 2 0,-1-4-4 16,-1 2 2-16,12-1-1 0,-4-1-1 0,1 3 1 15,-2 0-3-15,2-4 0 0,2 2 1 0,1-1-3 16,4 1 5-16,-4-2 0 0,2 1-3 0,3 0-1 16,-1-1 3-16,2 0 0 0,-1-2 0 0,4 2-2 15,10 0-3-15,1-2 3 0,-17 3-2 0,5 3 1 0,8-7-1 16,-7 6-1-16,9-4-3 0,-9 5 3 15,-1-5 0-15,12 1-1 0,-2-1-1 0,-13 2 0 16,4-1 1-16,15-2-3 0,-3 1 4 0,0-4 0 0,2 3-4 16,3-1 5-16,-1-2 1 0,-1 3-4 0,-2-2 2 15,5-1 1-15,-3 0-1 0,0 1-2 16,2-1 0-16,-1 3-2 0,-2-1 3 0,-1 2-1 16,-2-1 2-16,-12 4-5 0,14-7 11 0,3 3-8 0,-2-1-4 15,-2 3 3-15,-2-2 2 0,2 0 5 0,1 0-4 16,-3-1-2-16,1 2 0 0,2-1-2 0,1-1 5 15,-3 5 1-15,-1-3 1 0,-10 1-1 16,10-1 3-16,-11 0-1 0,11 1-1 0,-14 0 1 0,17 0-4 16,-17 3 3-16,5-1 2 0,-4 0 0 0,16-2-2 15,-3 0 8-15,-1 1-5 0,-13 3-2 0,5-3 5 16,12 0 2-16,-4 1-3 0,-13-1-1 0,2 2 3 16,0-3-2-16,-2 2-1 0,-4 0 4 0,4 2-3 15,-6-1-4-15,-4 4 2 0,1-2 3 0,-5-2-5 16,-3 5-3-16,-7-3 4 0,2 0-2 0,2 0 0 15,-2 0 4-15,-2 0 11 0,1 3-10 0,-2-6-2 16,-2 3-2-16,0 0-2 0,-2 0 14 0,-1 0-15 16,0 0 1-16,0 0-5 0,-7 0 3 0,11 0-1 15,-6 0-3-15,0 3 2 0,-5-3-3 0,0 0-14 16,0 0-20-16,11-3-39 0,-11 3-49 0,0 0-80 16,0 0-96-16,0 0-712 0,-24-4 335 0,-5 0 224 15</inkml:trace>
  <inkml:trace contextRef="#ctx0" brushRef="#br0" timeOffset="4697.32">5231 3850 87 0,'0'0'73'0,"0"0"-5"0,0 0-9 0,0 0-19 16,0 0 10-16,0 0-5 0,0 0-6 0,-5 13-4 15,1-10-2-15,0 1-5 0,2 1-1 16,-5 0-16-16,2-2-27 0,0-1-37 0,-1 2-123 16,2 0 58-16,-4-1 40 0</inkml:trace>
  <inkml:trace contextRef="#ctx0" brushRef="#br0" timeOffset="5832.5">6022 4734 160 0,'-3'-6'142'16,"3"6"-9"-16,-1-4-13 0,1 4-7 0,0 0-9 15,0 0-4-15,0 0-10 0,0 0-2 0,0 0 2 0,0 0 7 16,4 17 7-16,-3-6 1 0,4 3-10 0,-1 4 0 16,5 7 1-16,-5 5-1 0,1 2-3 15,0-1 2-15,3 4-7 0,-2-1-8 0,-2 2-6 0,1-2-8 16,-1-1-3-16,1-3-4 0,0 4-6 0,-1-4-5 16,4 1 0-16,-3-2-4 0,0 0-7 0,2-5-1 15,-3-3-6-15,0 3 0 0,1-6-4 0,-2 1-2 16,1-4-2-16,-3 2-2 0,3-3 6 15,-2-2-8-15,1 1-3 0,-2-2-7 0,0-2-21 0,1 0-20 16,-1-2-27-16,0 0-33 0,1-3-39 0,-1-1-31 16,1-1-47-16,-2-2-522 0,0 0 245 0,6-9 162 15</inkml:trace>
  <inkml:trace contextRef="#ctx0" brushRef="#br0" timeOffset="6233.19">6518 5010 132 0,'0'0'162'0,"0"0"-18"16,0 0-13-16,0 0-11 0,0 0-6 0,0 0 0 15,6 4 1-15,-6-4-4 0,10 1 2 0,-3-2 2 0,5 1-7 16,1-1-6-16,9 1-3 0,-3-6-9 0,2 6-3 15,8-1-3-15,-1-1-9 0,3-2-5 16,1 2-5-16,0-4-4 0,0 2-9 0,-2 0-5 0,1-4-5 16,1 6-2-16,1-3-5 0,-2-1-5 0,-2 2-7 15,-2-1-15-15,-7 2-19 0,0 1-32 0,-2-1-30 16,-4 2-33-16,-2-2-36 0,1 3-49 0,-4 0-450 16,-5 0 213-16,-4 0 142 0</inkml:trace>
  <inkml:trace contextRef="#ctx0" brushRef="#br0" timeOffset="6497.9">6856 4839 123 0,'-2'-1'234'0,"2"1"-23"16,-5-3-25-16,5 3-21 0,0 0-15 0,0 0-13 15,0 0 0-15,-12 7-3 0,8 3-3 0,2-2-5 16,-1 5 0-16,2 4-7 0,0 0-7 0,1 1-11 15,1 2-10-15,-1 6-6 0,1 0-7 0,1-6-6 16,-1 5-8-16,1-6-5 0,2 2-4 0,-1 4-5 0,3-1-6 16,-3-3-5-16,-1-3-5 0,2 8 0 15,-1-8-3-15,0 6-6 0,1-5-10 0,1-2-24 16,-2 0-33-16,3 1-35 0,2-1-29 0,-3-6-44 16,0 0-21-16,3-5-47 0,2 3-515 0,-1-6 245 0,-1-3 162 15</inkml:trace>
  <inkml:trace contextRef="#ctx0" brushRef="#br0" timeOffset="6859.04">7573 4978 70 0,'-1'3'203'15,"1"-3"-21"-15,-4 4-12 0,4-4-11 0,0 3-5 16,0-3-4-16,0 0-1 0,0 0 1 0,0 0-3 16,-5 3-2-16,5-3 1 0,0 0-5 0,0 0 3 15,0 0 0-15,0 0-4 0,0 0 0 16,0 0-1-16,0 0-5 0,0 0-6 0,0 0-11 0,0 0-9 15,-4-13-9-15,4 9-11 0,-1-2-14 0,-2-3-7 16,2 1 4-16,1-2-14 0,-4-1-12 0,4 0-11 16,-1 0-9-16,-2 2-21 0,2 2-16 0,1 0-25 15,0 2-33-15,0-1-36 0,-4 2-45 0,3 1-38 0,6-1-30 16,-4-2-37-16,-1 6-640 0,8-2 300 16,-3 2 198-16</inkml:trace>
  <inkml:trace contextRef="#ctx0" brushRef="#br0" timeOffset="7145.39">7801 4671 85 0,'1'-4'247'16,"-1"-2"-19"-16,1 4-9 0,-1-2-11 15,0 4-9-15,3-4-7 0,-3 4-11 0,1-6-19 0,-1 6-17 16,0-3-18-16,0 3-10 0,0 0-14 0,0 0-7 15,0 0-1-15,4 15 4 0,0-6-12 0,1 0 3 16,-1 9-14-16,1-6-5 0,0 6-22 0,0 5-5 16,2-3-2-16,-1-2-5 0,-2 7 2 0,-1 1-9 15,1-6 0-15,0-2 0 0,-1 10-4 0,2-4 1 16,-2 2-4-16,1-6-9 0,-2 4-20 0,-1-6-19 16,-1 1-26-16,1 0-31 0,-2 0-30 0,2-1-35 15,-1-7-42-15,2 2-44 0,-4-4-558 0,2-1 263 16,2-2 176-16</inkml:trace>
  <inkml:trace contextRef="#ctx0" brushRef="#br0" timeOffset="7538.96">8106 4757 32 0,'0'0'213'16,"0"0"-20"-16,0 0-20 0,0 0-16 0,0 0-5 16,0 0-8-16,7 13-5 0,-6-5-3 0,0 1-13 15,2 4-4-15,-2 4-1 0,1 1-9 0,1 0-6 16,-1 0-11-16,2 1-9 0,-1-1-4 0,1 2-10 16,2 3-6-16,-1-5 0 0,2-1-6 0,-2 0-8 15,2-3-3-15,-1-2-4 0,1-2-5 0,2 0-2 16,0-2-4-16,0 1-1 0,1-5 2 0,3 0-3 15,-4-3 2-15,1-1 6 0,6-2 7 0,-4-5 12 0,4-3-7 16,-1-2-3-16,2-8 0 0,-5 3 5 16,2-4-6-16,-3-4 6 0,-1 1-3 0,-4-4 0 15,-2 3-4-15,-4-7 1 0,0 4-8 0,-4 0-6 16,-2 1-1-16,-2 4 1 0,1 5 3 0,-4 3-6 0,-3 2-4 16,0 1-1-16,-4 4-7 0,-2 1-6 0,-8 5-20 15,-3 2-23-15,-1 3-31 0,-2 6-42 0,-3 4-35 16,1-1-48-16,-10 8-41 0,-3 4-730 0,3-1 320 15,-1 2 212-15</inkml:trace>
  <inkml:trace contextRef="#ctx0" brushRef="#br0" timeOffset="8178.05">5632 4591 195 0,'0'-5'223'0,"0"3"-16"0,0 2-8 15,0-7-13-15,0 7-16 0,0-4-12 0,0 4-6 0,0 0-17 16,0 0-15-16,0 0-11 0,0 0 4 15,-14 19-2-15,9 6-1 0,-3 5-1 0,1 6-12 0,-4 12-5 16,2 1-8-16,3 6-18 0,-4-4-9 0,6 0 1 16,-2-3-6-16,3 1-9 0,2-1 0 0,-1-10 5 15,2 9-14-15,4-3-2 0,-1-10-5 16,3 12 0-16,2-10-5 0,3 0 2 0,10 5 4 0,-6-7-8 16,12 7-6-16,4-4-8 0,8 1-10 0,3-6-16 15,7-4-27-15,6-3-32 0,8-4-32 0,30-1-50 16,3-12-48-16,-32-4-639 0,29-4 284 15,-27-2 188-15</inkml:trace>
  <inkml:trace contextRef="#ctx0" brushRef="#br0" timeOffset="8849.9">8372 4239 131 0,'0'0'203'0,"0"0"-8"15,0 0-6-15,2-1-14 0,-2 1-13 0,0 0-15 16,0 0-18-16,0 0-16 0,8 0-1 0,-8 0-8 15,10 4-2-15,-1-1-9 0,-1 2-5 0,1 2-4 16,6 3-12-16,2 1 3 0,2 7 10 0,0 2 1 16,0 3-3-16,2 1 5 0,0 1 3 0,-1 4-13 15,-3 0-3-15,10 16 5 0,-9-13-5 0,5 10-2 16,0 0-9-16,-7-9 0 0,3 11 7 0,-5-1-8 16,0-12-11-16,-4 3-1 0,-1-2-3 0,0 4-4 15,-1-1-6-15,-2-2-1 0,-1-2-5 0,-1 2-11 16,0-2 10-16,-6 0-2 0,-1-2-4 0,-2-3-1 15,2 1 8-15,-5-3-16 0,1 2 0 0,-3-3-18 16,1 0-17-16,-3-1-21 0,-1 3-27 0,2-8-29 16,0 0-31-16,-1-3-42 0,0-1-52 0,1-1-39 15,-2-1-655-15,1-8 305 0,2 0 202 0</inkml:trace>
  <inkml:trace contextRef="#ctx0" brushRef="#br0" timeOffset="9747.16">8793 4103 36 0,'0'0'223'0,"-2"-3"-2"16,2 3-11-16,0 0-12 0,0-4-12 0,0 4-16 15,0 0-15-15,0 0-16 0,0 0-21 0,0 0-12 16,0 0-10-16,0 0-6 0,0 0-11 0,4 18-3 15,-2-7-3-15,0 2-5 0,0 2-4 0,2 2-4 16,-1 0-5-16,-1 0-2 0,0 0-2 0,0 1-6 16,-2-1-4-16,3 0 0 0,-1 0-4 0,1-1-4 15,-3-5-2-15,2 2-3 0,-2-1 1 0,0-3-2 16,1 2-3-16,-1-2-4 0,0-1 2 0,0-2-2 16,0-3-1-16,0 1 7 0,3-1 15 0,-3-3 14 15,0 5 8-15,0-5-2 0,0 0-9 0,0 0-3 16,-3-15-5-16,3 4-3 0,-1-1-4 0,1-5-5 15,-4-3-6-15,3 1 2 0,-4-7-7 0,5 8 4 16,-2-1 3-16,2 2-3 0,-2 2 16 0,-2 4-9 16,3 0 15-16,0 2-6 0,1 4-2 0,-2-2 7 15,1 5-13-15,-1-1-9 0,0-2-3 0,2 5-2 16,0 0-5-16,0 0-2 0,0 0-1 0,0 0-3 0,0 16 0 16,2-6 1-16,-2 1 2 0,0 3-2 0,0 1-5 15,0 2 3-15,2-1 0 0,-2 0-4 16,1 2 2-16,-1-2 0 0,2 1 14 0,-5-4-12 15,3 0 3-15,0-2-4 0,0-1-7 0,0-5 6 0,-4 2 0 16,4-4 3-16,0 2-1 0,0-2-2 0,0-3 9 16,0 0-1-16,0 0 2 0,0 0-7 0,0 0 4 15,0 0-4-15,2-23-5 0,-4 8 3 16,1-3-1-16,0-7 3 0,1 1-9 0,-2-2 2 16,1 8 0-16,0 0 0 0,1 3 3 0,-1 3 2 0,1 1-2 15,-3 5-3-15,2 1-2 0,2-3 0 0,-1 4-3 16,0 1-6-16,0 3 2 0,0-5 2 0,0 5-5 15,0 0 2-15,0 0 1 0,0 22-1 16,0-7-3-16,5 3 7 0,-4 3 2 0,-1 3 0 16,0 4 1-16,2-1 7 0,-2 2-6 0,-2-3 2 15,2-6-1-15,4 4-3 0,-2 1 7 0,0-6-43 0,-1 0-39 16,-1-2-45-16,2 0-61 0,0-5-83 0,-2-2-886 16,2 1 385-16,-2-5 256 0</inkml:trace>
  <inkml:trace contextRef="#ctx0" brushRef="#br0" timeOffset="10448.73">10159 3906 52 0,'3'3'176'0,"-3"-3"-5"0,0 0-6 16,0 0-3-16,0 0-8 0,0 0-6 15,0 0-8-15,0 0-9 0,0 0-11 0,0 0-8 16,0 0 2-16,9 0 5 0,-9 0-3 0,12 1-1 0,-5 1-2 16,6-1 0-16,6 0 1 0,2-2-6 15,13 0-4-15,-1-1-12 0,0-2-2 0,2-1-10 16,2 0-7-16,2 1-5 0,-3 0-13 0,1-2 10 0,-1-1-14 16,-1 0-8-16,-3 2 0 0,-2 2-10 0,0-3 1 15,-3 1-7-15,-7 2-3 0,-2-3-2 0,1 3-4 16,0-2-16-16,-6 3-14 0,-3-1-26 15,-1 3-27-15,-5-3-30 0,1 3-49 0,-1-2-56 16,-4 2-52-16,0 0-603 0,-18-8 285 0,4 4 190 0</inkml:trace>
  <inkml:trace contextRef="#ctx0" brushRef="#br0" timeOffset="10677.61">10467 3680 281 0,'0'0'265'0,"-6"-2"-29"0,6 2-25 0,0 0-23 15,0 0-21-15,0 9-12 0,0 0-13 0,3 4 1 16,-2-1 7-16,3 6 1 0,-3 2-3 0,4 6-11 16,0 1 2-16,-6-2-12 0,5 1-5 0,0 6 0 15,1-4-11-15,-1-1-12 0,-2 0-8 0,1 1-9 16,-1-1-7-16,1 0-6 0,1-1-4 0,1-2 2 16,0-4-18-16,-4 4-4 0,0-5-3 0,3-3-5 15,-4 1-17-15,1-1-30 0,2-3-34 0,-3-2-51 16,1 0-58-16,-1 0-77 0,0-5-78 0,2 0-658 15,0-5 322-15,-2-1 214 0</inkml:trace>
  <inkml:trace contextRef="#ctx0" brushRef="#br0" timeOffset="11948.78">12301 2675 1 0,'0'0'164'0,"0"-5"-13"16,0 5-6-16,0 0-14 0,0 0-14 0,0 0-12 0,0 0-12 15,0 0-1-15,2 12-2 0,-2-2 4 0,0 2 1 16,2 4 0-16,-4 7 0 0,0 5-10 0,4 2 0 16,-2-1-7-16,0 0-11 0,0 2-3 15,2 3-9-15,-2-2 1 0,0 0-9 0,5 0-3 16,-5-2-3-16,0 4-4 0,1-5-6 0,1 2-2 0,0-2-3 15,2 1-14-15,0-2-22 0,-2 1-32 0,1-1-34 16,1-10-49-16,-3 2-27 0,4-5-456 0,-5-4 204 16,5-2 134-16</inkml:trace>
  <inkml:trace contextRef="#ctx0" brushRef="#br0" timeOffset="12328.64">12684 2803 98 0,'0'0'169'0,"8"7"-14"0,-6 0-12 15,-2 1-4-15,0 3-7 0,-2 1-2 0,1 8-8 16,0-4-9-16,-1 5-2 0,4 6-13 0,-4 0-4 16,1-2-10-16,0 1-11 0,1 2-4 0,2-3-4 15,2 1-6-15,-1-1-4 0,1 0-9 0,2-8-4 16,0 2 0-16,1-6-7 0,-3-1-1 0,5-1 0 15,2-2-6-15,-2-3-1 0,4 0-4 0,-2-1 3 16,6-3-7-16,-3-3 7 0,3-3-3 0,0-4-3 16,2-4-1-16,3-4-1 0,-1-4 0 0,-1 1 0 15,-2-8-4-15,0 4 1 0,-4-6-2 16,-3-1 4-16,1 1-3 0,-7 0-3 0,5 0 1 16,-10 3-1-16,0-4 2 0,-1 6 6 0,-4 5-1 15,1 1 11-15,-5 2 0 0,0 0-3 0,-3 5 0 0,1-3-6 16,-4 2 2-16,0 5-4 0,-2-1-7 0,2 3 2 15,-4 0-7-15,7 3-13 0,-7 0-23 0,6 1-20 16,2 4-20-16,-1-1-25 0,-1 3-30 0,6 0-35 16,-1 4-18-16,3 2-505 0,1-1 227 15,0-1 152-15</inkml:trace>
  <inkml:trace contextRef="#ctx0" brushRef="#br0" timeOffset="12745.84">13409 2692 219 0,'-9'-3'217'0,"9"3"-26"0,0 0-19 15,-14 7-14-15,5-1-16 0,0 1-11 0,2 4-7 16,-4 4-7-16,0 0-8 0,2 10-7 0,0 1-16 15,1 0-5-15,-1 6-6 0,4-1-7 0,3 1-5 16,0 4-5-16,2-5 1 0,4 1-10 0,1 2-3 16,4-5-9-16,1-3-2 0,2 1-1 0,3-5-4 15,-1-3-2-15,0-5-3 0,3-3 1 0,1-1-2 16,-3-2 1-16,6-4-3 0,-2-3-5 0,0-5 1 16,1-2-3-16,5-7-1 0,-2-2 3 0,-3-3-5 15,3-3 2-15,-4-1-2 0,-2-4-1 0,-7-3-4 16,4 0 4-16,-5-5-4 0,-5 0-1 0,4-2 0 15,-7 0-3-15,-2-11-2 0,-2 14 0 0,-3 2 3 16,-2-1-3-16,-1 9 0 0,-5-3-4 0,1 11 4 16,-2 1-5-16,-3 2 1 0,0 5-1 0,1-1-4 15,2 4-7-15,-2 4-19 0,4 2-14 0,0 0-17 16,1 3-20-16,2 5-27 0,4 4-33 0,-1 1-26 16,4 4-508-16,-1 1 227 0,5-1 150 0</inkml:trace>
  <inkml:trace contextRef="#ctx0" brushRef="#br0" timeOffset="13113.38">13971 2694 46 0,'-1'-5'221'0,"0"3"-14"0,1 2-11 0,-4-5-16 15,4 5-12-15,0 0-16 0,-14 7-7 0,5 0-8 16,-4 6-10-16,-1 2-9 0,-1 8-5 0,-3 4-14 15,1 0-15-15,2 2-4 0,6 4-7 0,-3-1-6 16,1 14-5-16,5-12-8 0,2 0-3 0,1-2-4 16,4 1-6-16,1-4-1 0,4-5-6 0,-1-5-3 15,8-3-3-15,-3-5-2 0,4 1-4 0,3-4-1 16,-3-4-2-16,8-6-2 0,-3-2-5 0,6-6 1 16,0-3 1-16,2-7-3 15,-1-1-5-15,3-5-1 0,4-13-5 0,-1 2-4 0,-13 6 2 0,5-14-9 16,-5 3 0-16,-2-3 2 0,-6 10 1 0,-2 2-3 15,-2-3 1-15,-3 2 0 0,-4 7 3 0,-2 2-5 16,-6 7 1-16,-3 1-3 0,0 4 5 0,-6 2-2 16,3 3-4-16,-4 5 3 0,0 3-3 0,-1 1-11 15,5 4-12-15,-4 4-23 0,4 4-21 0,-4 8-33 16,4-5-21-16,3 6-39 0,4 4-477 0,-1-1 218 16,7-5 144-16</inkml:trace>
  <inkml:trace contextRef="#ctx0" brushRef="#br0" timeOffset="13439.79">14592 2626 79 0,'3'-4'233'0,"-2"2"-27"0,-1 2-15 0,0 0-8 16,0 0-12-16,0 0-5 0,-19 16-8 0,10-4-5 15,-5 5-4-15,0 7-10 0,1 2-11 0,-2 4-13 16,-1 1-13-16,5-1-5 0,2 3-9 15,1 16-8-15,3-13-7 0,4-1-3 0,2-2-1 0,4 0-14 16,3-5-7-16,-2-10-2 0,3-1-4 0,4-2-3 16,1-5 0-16,0-3-2 0,-1-4 0 0,7-4-4 15,2-3-2-15,4-4-2 0,3-6-1 0,1-6 1 16,-1-1-3-16,9-13-2 0,-6 1-2 0,0-4-6 16,-11 8 5-16,-2-5-7 0,2-6-3 0,-6 9 0 15,-6-4-4-15,-2 1 3 0,-7 2-4 0,-4 3 4 16,-6 5-10-16,-8-1-7 0,-6 7-3 0,-7 5-17 15,-7 5-21-15,-16 4-20 0,-5 8-21 0,-3 4-41 16,-29 12-24-16,30-3-24 0,-22 14-35 0,20-4-586 16,-16 13 265-16,2 7 178 0</inkml:trace>
  <inkml:trace contextRef="#ctx0" brushRef="#br0" timeOffset="14083.15">11865 3749 101 0,'0'0'135'16,"-5"2"-7"-16,5-2-19 0,0 0-5 0,0 0 0 16,0 0 6-16,0 0 2 0,13 5 7 0,-3-2 3 15,11-2 3-15,8 1 0 0,7-2-1 0,19 0 0 16,10-2 3-16,27-2 1 0,3-5-7 0,-2 1-3 15,10-1-5-15,6-4-6 0,11-3-7 0,8 7 0 0,2-6-10 16,5-1-3-16,0 1-8 0,2 1-1 16,1-2-3-16,-2 0-5 0,0 0-5 0,-3 4-7 15,-8-2-6-15,-4 1-1 0,-7-3-1 0,-8 0-2 16,-2 2 0-16,-3-3-10 0,-9 2 11 0,-27 7-10 0,1-2-3 16,-6 0 1-16,0 5-2 0,-7-4-1 0,-14 5-4 15,-3-1 1-15,-1 2-5 0,-5-1 3 16,2 0-2-16,-14 2 2 0,-5-2 8 0,5 1 4 15,-8 3 4-15,0-1 5 0,-2 1 2 0,-2-2-8 16,-2 1-7-16,1 0 2 0,-5 1-8 0,7-3 2 0,-7 3-36 16,4-1-54-16,-4 1-58 0,0 0-75 0,0 0-100 15,-10-8-911-15,1 6 401 0,-4 0 266 16</inkml:trace>
  <inkml:trace contextRef="#ctx0" brushRef="#br0" timeOffset="14735.58">12262 4351 33 0,'0'-2'257'0,"-2"-2"-10"0,2 4-17 0,-1-7-21 16,1 7-18-16,0 0-19 0,0-5-21 0,0 5-16 0,0 0-5 16,0 0-11-16,0 0-5 0,-3 17 1 15,3-8-2-15,-1 3-4 0,0 6-4 0,1 10-7 0,0-2-9 16,0 4-6-16,0-2-4 0,0 1-9 0,0 2-4 15,0-1-7-15,1 3-10 0,-3-3-3 16,0 1 11-16,2 1-17 0,0-3-7 0,-1 3 0 16,1-3-5-16,0 2 0 0,1-2-2 0,1-2-7 0,-1-2-19 15,1 1-35-15,0 0-27 0,2-6-37 0,-1-5-36 16,3 2-37-16,1-3-39 0,2-2-49 0,0-4-527 16,0-2 263-16,1-3 174 0</inkml:trace>
  <inkml:trace contextRef="#ctx0" brushRef="#br0" timeOffset="14992.45">12660 4675 178 0,'0'0'202'0,"2"-4"-14"0,-2 4-26 16,0 0-13-16,3-3-13 0,-3 3-3 0,10-1-11 15,-3 1-6-15,1-3-8 0,3 2-5 0,3-3-6 16,4 2-9-16,4-3-4 0,1 4-10 0,5-5-7 16,3 3-9-16,-1 2-5 0,1-2-2 0,0-2-9 15,1 0-7-15,-2 2-14 0,1 1-20 0,-3-2-26 16,-8 1-26-16,0 0-26 0,-1 1-35 0,-3 0-22 16,-3 0-35-16,-6-1-399 0,-4 0 190 0,1-2 126 15</inkml:trace>
  <inkml:trace contextRef="#ctx0" brushRef="#br0" timeOffset="15202.98">12951 4424 96 0,'-3'-3'207'0,"-1"0"-23"0,4 3-18 0,-8-1-17 16,8 1-19-16,-5 5 1 0,1 1-14 0,0 2-4 16,2 2-6-16,-1 2 2 0,3 5-5 0,-3 3 0 15,1 1-5-15,1 4-7 0,2 1-8 0,-1 2-6 16,2 0-6-16,1 0-8 0,-1 1-6 0,1-1-7 15,-1 1-4-15,2 0-5 0,-2 0-6 0,-2 0 0 16,3 2-13-16,-1-6-24 0,2-2-28 0,0 2-35 16,0-8-33-16,2-1-39 0,-2-6-44 0,1 4-484 15,-1-8 220-15,1-4 148 0</inkml:trace>
  <inkml:trace contextRef="#ctx0" brushRef="#br0" timeOffset="15600">13483 4333 206 0,'0'0'227'16,"0"0"-22"-16,0 0-24 0,0-3-17 0,0 3-13 15,0 0-4-15,0 0 4 0,2 16 10 0,-1-7-3 16,-1 7-9-16,0 4-9 0,-3-3-12 0,6 11-10 16,-2-1-2-16,-1 2-4 0,3 2-4 0,-2-1-8 15,3-1-4-15,-2 0-15 0,1-2 2 0,-2 2-14 16,3-5-3-16,-2 3-7 0,0-6-6 0,-2 3-5 15,1-7-6-15,0 4-4 0,-1-3-4 0,0 1 3 16,2-2-4-16,-1 0-7 0,-1-4-24 0,1-2-28 16,0 0-36-16,-1-2-46 0,0 3-49 0,2-7-54 15,-1 0-50-15,-1-1-627 0,0-4 296 0,0 0 196 16</inkml:trace>
  <inkml:trace contextRef="#ctx0" brushRef="#br0" timeOffset="15778.63">13768 4613 26 0,'1'-4'275'0,"-1"-1"-25"15,2 2-17-15,-2-2-14 0,0 0-17 0,0 5-14 16,0-6-17-16,0 6-16 0,0-5-16 0,0 5-19 16,1-5-13-16,0 3-31 0,-1 2-42 0,1-5-55 15,-1 5-59-15,8-3-35 0,-1 0-57 0,-3 2-431 16,4 1 201-16,-8 0 134 0</inkml:trace>
  <inkml:trace contextRef="#ctx0" brushRef="#br0" timeOffset="16630.49">14168 4400 101 0,'0'-5'166'0,"-3"-1"0"0,2 3-1 16,0-2 10-16,0 2 11 0,-3 0 1 0,4 3-7 15,-1-4-6-15,1 4-13 0,-2-4-21 0,2 4-17 16,0 0-10-16,0 0-13 0,0 0-9 0,0 0-8 15,0 0-1-15,-2 12 5 0,3-3-2 0,-1 0-8 16,3 0-3-16,-2 3-6 0,5 5 0 0,-2 0-8 16,-3 1-6-16,2 0-1 0,1 1-5 0,0 7-6 15,-2-9-3-15,1 1-6 0,2 6 2 0,-1-5-8 16,-1 8-16-16,0-2-28 0,1 0-41 0,0 4-46 16,0-4-50-16,-1-6-56 0,6 6-695 0,-9-7 303 15,1-4 200-15</inkml:trace>
  <inkml:trace contextRef="#ctx0" brushRef="#br0" timeOffset="16927.86">14604 4418 100 0,'4'-1'286'0,"-2"-2"-29"0,-2 3-27 0,0 0-22 0,4 7-14 15,-5 0-8-15,-2 8-2 0,2 5-16 16,-3 4-10-16,-2 2-15 0,1-1-12 0,-1 4-11 0,-1 0-6 15,3 0-12-15,3 0-13 0,-2 1-5 0,6-4-3 16,1 0-11-16,0-6-8 0,3-2-8 0,3-2 0 16,2-2-8-16,2-2-3 0,1-4-2 0,-1-1-6 15,4-5 1-15,-4-4-4 0,4-4 0 0,4 0-5 16,2-6-2-16,0-4-2 0,-4-5-3 0,-3-3-5 16,4 1-2-16,-7-4-1 0,0-5-3 0,-6 1-2 15,-2-3 0-15,-3 3-3 0,-3 1-11 0,-7-2-8 16,-3 9-21-16,-7-1-10 0,-4 5-17 0,-10 2-22 15,-5 8-29-15,-20 0-30 0,-3 7-41 0,-30 2-32 16,25 4-647-16,-36 7 288 0,8 3 192 0</inkml:trace>
  <inkml:trace contextRef="#ctx0" brushRef="#br0" timeOffset="17517.64">12109 4185 44 0,'-10'4'203'0,"-4"8"-10"15,3-1 3-15,-6 3-5 0,0 6-4 0,-2 6-7 0,2-2-6 16,1 5-11-16,-3 1-15 0,1 17-6 0,-1-3-9 15,0 2-13-15,7 3-9 0,-2-1-10 0,-4 3-6 16,9-3-10-16,0 3-8 0,6-6-5 16,1 5-8-16,1-3 6 0,4-12-18 0,4 10-5 15,0-9-6-15,9 7-2 0,6 0-19 0,2-2-20 0,8-5-24 16,5 0-20-16,4-7-35 0,10-1-49 0,4-6-35 16,5-1-50-16,-1-8-554 0,6-2 257 0,26-11 170 15</inkml:trace>
  <inkml:trace contextRef="#ctx0" brushRef="#br0" timeOffset="18111.62">14796 4050 110 0,'6'0'185'0,"2"0"0"16,-1 0 0-16,1 0-1 0,3 1-3 16,0 4-6-16,0-2-10 0,2 4-1 0,2 3-4 15,1 2-7-15,-1 0-7 0,4 9-3 0,0 0-10 0,-1 3-6 16,1-1-1-16,-2 6-7 0,3-3-7 16,-2 3-5-16,-2 1-8 0,-1 0-4 0,0 1-11 15,3-2 0-15,-9 3-2 0,5 0-4 0,-1-1-8 0,-3 2-3 16,0 1-12-16,-2-3 3 0,-3 0-9 15,-1 1-6-15,1-1-2 0,-2-3-10 0,-7 1 8 0,-4 0-6 16,3-3 0-16,-8 3-7 0,0 0-5 0,-2-1-11 16,-3-5-20-16,-1 0-25 0,-3-2-33 15,-3-2-40-15,1 0-40 0,-2-4-59 0,9-7-39 0,-3 1-63 16,-2-6-634-16,4-1 315 0,0-7 208 0</inkml:trace>
  <inkml:trace contextRef="#ctx0" brushRef="#br0" timeOffset="18661.58">15143 3828 85 0,'0'-5'237'16,"-3"-2"-10"-16,3 1-19 0,3 1-12 0,-3-1-7 15,5-4-11-15,-4 3-11 0,2 0-8 0,2 0-11 0,0 2-14 16,4-2-9-16,0 2-10 0,3-1-6 16,-1-1-19-16,-2 2-7 0,5 2-6 0,-1 0-3 15,0 1-9-15,1 0-6 0,-4 2-2 0,1 0-4 16,0 2-3-16,-1-2-10 0,-4 2-1 0,4 4 1 15,2 0-4-15,-2 0 1 0,-3 3-5 0,0-3-3 0,-2 5 0 16,2-1 2-16,-2 1-3 0,-4 6 1 16,-1-2 6-16,0 2 4 0,-5 4 2 0,-3 1 1 15,-2 3 1-15,-2 0 0 0,-5-3 13 0,-1 1-12 0,3-3 1 16,-5 1-3-16,2 1-1 0,4-8-11 0,-1-2 9 16,6-2 14-16,2-3-21 0,0 1-3 0,3-3-2 15,-1 0-4-15,3-2 6 0,-1 1-11 0,3-4-1 16,-1 3 4-16,7 0 16 0,2-2-16 15,6-4 1-15,14 0 1 0,7-2 2 0,4-2-4 16,12-4-5-16,2 0-3 0,-4 0 1 0,0-3-11 0,-14 8 9 16,1-3 2-16,-1 2-6 0,0-5-1 15,-5 6 4-15,0-6-7 0,-2 4 3 0,-9 3 1 16,0 0 1-16,-1 0-4 0,-5 1-2 0,1 1 4 0,-5-1-2 16,-3 2-5-16,-2 1-12 0,1-1-17 0,-2 1-19 15,-3 1-36-15,0 0-27 0,0 0-19 0,-31 7-36 16,4 8-40-16,-18 8-31 0,-1 5-34 0,-11 2-744 15,-24 13 337-15,25-15 226 0</inkml:trace>
  <inkml:trace contextRef="#ctx0" brushRef="#br0" timeOffset="19570.46">7995 5407 45 0,'-3'2'101'0,"3"-2"-13"16,-5 3-9-16,1-2-22 0,4-1-26 0,-1 4-33 16,1-4-29-16,-5 4-93 0,2-1 42 0,2 1 28 15</inkml:trace>
  <inkml:trace contextRef="#ctx0" brushRef="#br0" timeOffset="20380.3">16093 3377 283 0,'0'0'263'0,"9"-7"-29"0,-9 7-21 15,0 0-31-15,7 0-17 0,-2-3-16 0,0 3-14 16,2-3-16-16,4 0-5 0,2-1-15 0,7-3-11 0,7 4-10 16,3-5-6-16,0 2-2 0,5-1 5 0,1 0-7 15,-2 1-9-15,3 2-5 0,4-1-1 16,-4 0-11-16,0 0-5 0,-4 3-19 0,-1-1-33 16,-4 2-30-16,-6 2-36 0,-3-1-49 0,2 3-39 15,-6-3-42-15,-5 4-462 0,2-2 223 0,-6 2 150 0</inkml:trace>
  <inkml:trace contextRef="#ctx0" brushRef="#br0" timeOffset="20998.8">16467 3127 84 0,'0'0'313'0,"0"0"-33"0,0 0-31 15,0 0-27-15,0 0-21 0,0 0-22 0,0 0-19 16,-9 3-13-16,5 6-15 0,0 4-11 0,0 4 5 15,-1 7-9-15,-1 0-13 0,2 5-9 0,4 2-9 16,-4 1-5-16,-1 0-8 0,5-1-8 0,0 3-9 16,0-2-6-16,0 3-1 0,0-1-4 0,4 2-3 15,-4-2-12-15,5-1-26 0,-1 2-27 0,2 12-41 16,-6-14-43-16,5-2-46 0,3-2-52 0,-3-3-648 16,2-9 283-16,0-2 190 0</inkml:trace>
  <inkml:trace contextRef="#ctx0" brushRef="#br0" timeOffset="21477.6">17525 2605 2716 0,'10'-15'118'0,"-5"5"4"0,0 0-14 16,-1 3-23-16,-4-1-25 0,4 4-17 0,-4 0-16 15,1-1-12-15,-1 5-5 0,3-3 1 0,-3 3-4 16,0 0 9-16,0 12 1 0,-3-3 4 0,2 9-1 16,-3 3 3-16,3 5-3 0,-4 3 1 0,2-1 1 15,-2 4-4-15,2 1 0 0,1 1-2 0,-3 12 3 16,1-10-4-16,-1 11 1 0,1 2-13 0,2-2-23 15,0-3-25-15,0-7-34 0,-1 10-41 0,-2-13-50 16,1 0-40-16,2 1-49 0,-1-9-637 0,1-5 300 0,0-8 198 16</inkml:trace>
  <inkml:trace contextRef="#ctx0" brushRef="#br0" timeOffset="21794.44">17801 2770 42 0,'5'-11'284'0,"-2"5"-26"0,-1 1-28 0,1-2-28 16,-1 4-22-16,-2 3-19 0,3 0-15 0,-3 0-7 16,0 12-13-16,-3-4-3 0,2 5-13 0,-3 4-11 15,2 3-5-15,-2 7-8 0,0 2-6 0,0 1-10 16,7 2-5-16,-2 0-4 0,-1-3-9 0,6-3-3 16,-2-1-5-16,3-8 1 0,2 0-4 0,2-2-4 15,1-6-1-15,3 3-3 0,1-7 0 0,2-1-7 16,2-3 2-16,1-5-3 0,6-2-1 0,-3-6-5 15,7 0 2-15,-4-6-7 0,-1-3 1 0,-4-3 0 16,3 1 0-16,-4-5-7 0,-3-1-2 0,1-3 1 0,-2-1-3 16,-3 1 1-16,-6 1-2 0,-2 2-2 15,-3 2 3-15,-7 0-5 0,0 2-1 0,-2 9-2 16,-7 0-2-16,-5 3 1 0,-5 1-1 0,-4 2-2 0,8 6 1 16,-3 1-9-16,1 3-16 0,0 3-20 0,2 4-18 15,0 3-23-15,-2 6-24 0,3 4-35 16,4 4-45-16,4 3-603 0,-1-1 266 0,4 1 178 15</inkml:trace>
  <inkml:trace contextRef="#ctx0" brushRef="#br0" timeOffset="22130.43">18523 2741 181 0,'1'-3'286'0,"-1"3"-30"0,0 0-33 0,0 0-22 15,0 0-19-15,0 0-16 0,0 0-10 0,-14 17-9 16,4-3-7-16,1 3-16 0,-3 7-10 0,1 1-10 16,-2 3-13-16,4 0-8 0,-1 5-7 15,2-3-7-15,7 0-4 0,0-4-7 0,3 2-4 16,2-4-7-16,6-7-2 0,-2-2-5 0,1-4-6 0,0-2-2 16,5-2 2-16,1-1-4 0,3-3-3 0,4-6-9 15,5-2-1-15,1-8 2 0,0-2-4 16,-5 1-1-16,0-9-6 0,4 1 1 0,-8-3-5 15,2-3-2-15,-4 0-8 0,-3-4 0 0,0-2-3 0,-5 2 0 16,0 3-1-16,-6-2-2 0,0 4 2 0,-6-1 1 16,-3 10-2-16,-5 2-2 0,-3 3-3 15,-1 0 4-15,-12 2 2 0,8 5-1 0,-3 2-13 16,2 4-7-16,-2 4-22 0,-5 7-23 0,3 0-36 0,3 6-26 16,4 3-35-16,1 4-36 0,1 0-528 0,3 1 245 15,1 2 164-15</inkml:trace>
  <inkml:trace contextRef="#ctx0" brushRef="#br0" timeOffset="22462.57">19120 2634 44 0,'0'-8'281'0,"0"1"-26"0,-3 2-27 15,2-1-23-15,-2 5-22 0,3 1-17 0,-10 0-17 16,4 3-7-16,-6 7-12 0,-2 6-10 0,0 6-7 15,-6 4-16-15,4 0-5 0,-2 5-11 0,6 2-8 16,-1 1-3-16,5-3-8 0,4 4-6 0,2-2-5 16,3-2-5-16,2-2-6 0,2-4-4 0,5-1-3 15,1-7-4-15,2-3-7 0,1-4-5 16,-1 0-5-16,6-5 1 0,-2-2-6 0,2-4-2 0,3-3-6 16,-3-3-4-16,8-7-2 0,-3-3-1 0,0-2-7 15,-2-2 3-15,-3-3-2 0,0-3 1 0,-6 0 1 16,1-4-10-16,-5 0 0 0,-1-3 3 15,-4 5 9-15,-4-2-10 0,-4 4-1 0,-5 0 2 16,-1 10-1-16,-3 2-1 0,0 2 1 0,-5 2-9 0,-1 6-26 16,2 1-19-16,-2 4-22 0,6 4-34 0,-3 4-33 15,0 1-515-15,0 4 226 0,3 1 152 0</inkml:trace>
  <inkml:trace contextRef="#ctx0" brushRef="#br0" timeOffset="22812.7">19688 2681 2473 0,'4'-1'45'0,"1"-2"-10"0,-5 3-40 15,0 0-1-15,0 0 15 0,-12 17-14 16,3-7 3-16,-2 6 4 0,-7 5 0 0,4 4 3 0,-3 0 7 16,0 1 0-16,3 4 7 0,1 0-2 0,3 0 3 15,0 0 0-15,7-3-4 0,-1-2 1 0,7-5 0 16,3-3 0-16,1-2 6 0,7-1 6 0,0-6 5 15,5-1 3-15,2-5 11 0,0-2 10 16,11-5 3-16,-3-4 6 0,6-5-1 0,-2-2-3 16,9-8-4-16,0-5 3 0,-11 7 1 0,-3-5-1 0,-5-1-4 15,8-10 3-15,-12 8-4 0,2-13-1 0,-14 11-10 16,-3-3-4-16,-7 1-5 0,-3 1-3 16,-5 1-11-16,-10 3-1 0,-7 7-9 0,-17-2-3 15,-6 5-20-15,-1 10-21 0,-6 4-19 0,-2 6-14 0,-4 8-27 16,3 2-32-16,-1 9-24 0,-21 14-25 0,29-9-47 15,-1 1-45-15,-21 21-650 0,25-13 304 0,-2 1 204 16</inkml:trace>
  <inkml:trace contextRef="#ctx0" brushRef="#br0" timeOffset="23394.19">17167 3679 177 0,'-5'1'200'0,"5"-1"-5"16,-6 1-5-16,6-1-8 0,-7 1-17 0,7-1-13 15,0 0-14-15,0 0-6 0,0 0 3 0,26-1 0 16,-6 0 4-16,15-1-6 0,17-3 2 0,7 2 3 16,6-1-7-16,37-10 5 0,-2 6-1 0,7-3-9 15,2-1 1-15,12 0-10 0,7 3-5 0,1-3-3 16,11 1 3-16,0-3-9 0,3 2 2 0,6 2-4 16,3-3-8-16,-3 2-7 0,-7 0-10 0,-4 1 0 15,-8 1 0-15,-6-1-11 0,-8 1-12 0,-11 3-4 16,-11-4-2-16,-28 5-4 0,-12-3 1 0,-1 3 0 15,-16 1-4-15,-2-4-8 0,-6 2 33 0,-1 0 16 16,-10 1 9-16,-2-1 11 0,3 2 15 0,-10 0 5 16,1 0-5-16,-4-1-11 0,1 0-9 0,0-5-15 15,-5 3-9-15,3-5-19 0,-3 2-25 0,-2 0-41 0,-5-2-69 16,3-5-75-16,-7 2-78 0,-2-1-69 16,-6-6-92-16,-13 5-1112 0,-2-4 502 0,-19-2 336 15</inkml:trace>
  <inkml:trace contextRef="#ctx0" brushRef="#br0" timeOffset="24417.85">6640 1344 1500 0,'-2'-14'152'0,"2"-2"-38"0,-3 4 36 0,3 3-68 16,0 1-8-16,-5 1-26 0,5 1-14 0,-1 3-12 0,1-2-8 16,0 5 2-16,6-1-5 0,-6 1 4 0,0 0-6 15,13 11 2-15,-8-1 2 0,9 1-7 0,-1 2 0 16,6 7 0-16,-5-4-2 0,9 4 1 0,-1 4 3 15,1-5-1-15,3 4 1 0,0-2-1 16,2-2 1-16,3-2-1 0,-4 0 3 0,1-5-3 16,1-4-2-16,-3-2 3 0,-5-2-4 0,-1-3 6 0,-1-1-6 15,-1-1 4-15,1-4 2 0,-2-1-3 0,-2-6 1 16,2 0 1-16,-2-2 1 0,-2-3 5 0,1-7 0 16,-4 1 10-16,-2-2 8 0,1 0 46 0,-6 8 4 15,-1-4 0-15,0 3 3 0,-3 1 2 16,1 7 23-16,0-1 1 0,1 1 4 0,1 5-18 15,-4-2-5-15,2 3-15 0,0 0-8 0,2 0-15 16,-2 4-7-16,0 0-9 0,0 0 1 0,-2 14-9 0,1-2-20 16,0 4 21-16,-1 12 2 0,1 3-15 0,-1 1 5 15,-1 13-6-15,-2 1 1 0,3-9-18 0,-1 11 19 16,-1-2-1-16,3 8-2 0,-6-6 5 16,4 3-2-16,0-5-6 0,-1 4-20 0,3-16-8 15,-4 15-18-15,1-17-41 0,3-1-33 0,-2 1-36 16,6-2-40-16,-2-4-43 0,3-1-43 0,-2-7-751 15,2 0 339-15,0-10 226 0</inkml:trace>
  <inkml:trace contextRef="#ctx0" brushRef="#br0" timeOffset="24612.96">7461 1724 2390 0,'10'-7'148'0,"-2"0"-40"0,0 2-64 0,-2 1-31 16,-2 4 1-16,2 1-5 0,-1 2-1 0,-2 4-6 15,4 2 7-15,-3 6-1 0,1 2 1 0,3 8 13 16,-3 0 3-16,1 2 3 0,-1 0 2 0,-2 0 3 16,2 2 1-16,-1-1-6 0,4 2-3 0,-2 0-1 15,2 0-1-15,-3 3 0 0,3-3-3 0,-1-1-23 16,2 1-51-16,0 1-63 0,4-6-89 0,-3 0-693 16,3-3 299-16,-2-8 200 0</inkml:trace>
  <inkml:trace contextRef="#ctx0" brushRef="#br0" timeOffset="25297.43">12242 1076 132 0,'-2'-5'253'15,"-2"2"-22"-15,1-1-14 0,1 1-25 0,2 3-20 16,-3-3-19-16,3 3-15 0,0 0-16 0,0 0-13 15,0 0-12-15,0 0-2 0,8 10-10 0,-4-5-7 16,1 6-9-16,5-3-4 0,-2 2-4 16,3 3-12-16,2 1-1 0,1 1-6 0,0-1-1 15,-1 0-6-15,2-1 1 0,1 1-8 0,-2-2 2 0,0-2-1 16,0 0-6-16,0-1 0 0,-4-2-4 16,2-2 2-16,-1-1-3 0,-1 0 1 0,2-4-5 15,-4 0 4-15,1-3-6 0,3 1 4 0,-2-3-7 16,0-3 7-16,3-5-10 0,-5 3 8 0,1-3-7 15,4 1 3-15,-7-4 0 0,-2 1 4 0,0 3 18 0,0 4 18 16,-4-1 18-16,1 1 6 0,-1 1 4 0,0 2 8 16,0 0-8-16,0 5-6 0,0-8-9 15,0 5-15-15,0 3-6 0,0 0-3 0,0 0-2 16,0 0-7-16,-9 19-1 0,1-5-5 0,-2 3 0 16,4 0-5-16,-10 10 4 0,3 0-1 0,2 4 0 15,-2-4-4-15,-1 8-4 0,0 9-20 0,2 5-16 16,1-6-35-16,2-9-36 0,1 13-30 0,1-12-33 15,3 14-43-15,4-3-41 0,0-14-33 0,0 4-628 16,4 0 301-16,3-4 200 0</inkml:trace>
  <inkml:trace contextRef="#ctx0" brushRef="#br0" timeOffset="25656.88">12976 1540 1908 0,'15'-11'186'0,"-6"0"-107"16,0 4-15-16,-1-3-37 0,-2 4-12 0,1 2-8 16,-2-2 9-16,0 1-14 0,-1 5 1 0,3-3-2 15,-2 3 5-15,2 0 0 0,-7 0 7 0,14 0 4 16,-7 1 4-16,3 3-1 0,1 0 4 16,0 9 10-16,-2-4 0 0,2 6-3 0,-4-3 0 0,1 13 2 15,-3-5 2-15,0 7-7 0,-4 1 0 0,-2 5 0 16,-6-1-1-16,-2-1 1 0,-4 1-2 0,0-1 0 15,-4-2 0-15,1-1 6 0,-3-2 2 0,1-1 9 16,-1-4-3-16,7-5 13 0,3-4-3 0,0-1-2 16,3-3-8-16,2-2-1 0,0-1-2 15,0-1 3-15,4-1-10 0,0-3-1 0,5 3 3 16,-5-3-6-16,26-6-6 0,-3-3-20 0,15-5-28 0,8-4-41 16,9-7-53-16,-4 2-69 0,8 1-90 0,23-15-631 15,-26 6 304-15,-1-2 204 0</inkml:trace>
  <inkml:trace contextRef="#ctx0" brushRef="#br0" timeOffset="26344.74">17418 1205 183 0,'-2'-4'277'16,"4"0"-25"-16,-4 1-24 0,2 3-28 0,2-7-25 0,-2 7-15 15,0-7-18-15,0 7-12 0,0 0-18 0,6 0-6 16,-6 0-11-16,9 9-6 0,0-6-9 0,1 4-2 16,-1-1-15-16,10 2 0 0,-3 0-9 15,1 4-6-15,2-3-4 0,1 1-5 0,3 2 0 16,-4 0-5-16,-2-4-3 0,7 6-2 0,-5-7-3 16,0 1-1-16,0-1-4 0,1 1-2 0,0-4-6 15,-1 1-4-15,-1-3-1 0,-4-2-2 0,0 0-10 0,0-5 3 16,-2 1-3-16,2 1-1 0,0-9-2 0,-3 2 7 15,2-1-5-15,-1-2 5 0,-2 1-4 16,1-5 6-16,-4 3 6 0,0-1 14 0,2 4 2 16,-5 1 14-16,1 0 9 0,-3 0 9 0,-2 5 13 15,2-2 7-15,-1 0-3 0,-1 4 2 0,3-1-11 16,-3 4-1-16,1-7-15 0,-1 7 0 0,0 0-13 0,-7-1-4 16,7 1-5-16,-7 12 1 0,-1-5-4 0,0 8 4 15,-3 0-10-15,-5 9 5 0,2 1-4 16,-4-2-4-16,1 3 0 0,1 6-1 0,-1 12 2 15,2-14-1-15,-1 3 2 0,2 0-4 0,0 0-9 16,0 1-14-16,5-1-34 0,-2-2-30 0,-1 1-39 16,3-3-33-16,3 2-36 0,3-4-57 0,1-6-55 15,-5-3-631-15,7-1 308 0,0-6 206 0</inkml:trace>
  <inkml:trace contextRef="#ctx0" brushRef="#br0" timeOffset="26792.12">18197 1462 2138 0,'14'-11'112'15,"-2"-4"-70"-15,-2 8-15 0,-4-3 0 0,1 4-13 16,-1 0-6-16,4 0 0 0,-1 0-2 0,3-1 2 16,4 0 7-16,1 0 3 0,-3 4 6 0,3 0-5 15,0 1 1-15,3-1-3 0,-1 4 2 0,-4-2-4 16,-1 4 3-16,0-2-6 0,-1 3-1 0,1-1-2 15,-2 2 2-15,-2 1-6 0,-1 5 0 0,-2 2 3 16,-1-1 0-16,-4 3-3 0,-4 2 4 0,-2 0-4 16,-3 0 3-16,-2 2-1 0,-2-2 0 15,-1-2-5-15,0-1 1 0,3 1 1 0,1-9-1 16,-1 2-4-16,5-1 2 0,0-2-4 0,3 0 9 0,-3 0-5 16,3 0 1-16,1 1 2 0,1 0-5 0,2 1 4 15,2-4 0-15,0 8-1 0,5-7-1 0,-1 3 4 16,4 0-2-16,4 4 2 0,-7-5-2 0,4 3 12 15,-4-1 1-15,7 1 5 0,-7 1 2 16,2 1 12-16,-4-3 8 0,1 1 4 0,-5 2 6 0,0 1 4 16,-1-1-1-16,-3 1-1 0,-2-1 8 0,-2 1-3 15,-1 3-10-15,-4 1 4 0,-3-1-6 0,-6 4-8 16,1-7 4-16,-5 8-2 0,-2-6-12 0,-3 2-32 16,3-1-51-16,-5-3-63 0,-1 1-89 0,0-1-102 15,-4-5-653-15,4 1 320 0,-1-6 212 16</inkml:trace>
  <inkml:trace contextRef="#ctx0" brushRef="#br0" timeOffset="27662.75">18056 4216 170 0,'0'0'291'0,"-1"-7"-34"0,1 7-27 15,0 0-24-15,0 0-16 0,0 0-8 0,0 0 0 16,-6 17-10-16,2-5-9 0,2 5-18 0,-1-1-13 16,-1 1-12-16,2 2-8 0,2-1-12 0,-2 8-10 15,0 1-8-15,-2 0-12 0,1-2-2 0,3 1-7 16,-2-7-4-16,-1 7 6 0,3 2-19 0,-5-4-21 16,5 5-26-16,-1-4-40 0,-3 1-44 0,3 0-50 15,1-6-58-15,0-1-51 0,-3 0-587 0,6-2 277 16,-2-5 186-16</inkml:trace>
  <inkml:trace contextRef="#ctx0" brushRef="#br0" timeOffset="27853.57">18311 4428 246 0,'2'-4'238'0,"1"2"-24"16,-2-2-23-16,1 0-16 0,4 2-15 0,-2-2-8 15,1 1-14-15,1-2-5 0,6 3-18 0,-1-2-10 0,8 3-7 16,-2-1-14-16,2-1-5 0,5 3-6 0,2-2-8 16,3 2-8-16,5-1-18 0,-4-1-19 15,3 0-30-15,-1 0-31 0,-2 1-28 0,-11-1-41 16,5-3-32-16,-3 5-36 0,-8-3-434 0,-3 1 204 16,0-2 136-16</inkml:trace>
  <inkml:trace contextRef="#ctx0" brushRef="#br0" timeOffset="28035.14">18678 4252 101 0,'-12'-7'217'16,"4"4"-20"-16,1-1-21 0,-1 1-14 0,0 3-13 0,3-1-9 16,5 1-13-16,-10 1 0 0,5 3 0 0,1 2 2 15,-5 4-8-15,5-1-7 0,-2 9-8 0,0-1-9 16,3 0-11-16,-1 9-8 0,2-6-4 16,0 7-9-16,2-3-7 0,-4 3-3 0,4 1-5 15,-2 0-11-15,-1-3-28 0,1 7-40 0,-1-3-42 0,-2 0-56 16,5-3-52-16,-2 1-555 0,-5-3 244 15,5-5 164-15</inkml:trace>
  <inkml:trace contextRef="#ctx0" brushRef="#br0" timeOffset="28341.36">19163 4094 59 0,'1'-6'332'0,"2"2"-31"0,-2-2-36 0,2 4-23 16,-2-1-29-16,-1 3-25 0,3-5-18 0,-3 5-17 0,0 0-9 16,0 0-7-16,5 17-1 0,-3-4-15 0,1 5-5 15,-1 6-9-15,2 3-11 0,1 2-7 0,0-1-7 16,0 1-8-16,1 0-7 0,-4 2-3 15,2 1-6-15,1-6-9 0,-1 6 0 0,0-3-2 0,0 2-7 16,-2-2-1-16,-1 0-2 0,2-2-4 0,0-1-16 16,-1-7-18-16,2 7-35 0,-4 0-37 0,1-7-57 15,-2-2-55-15,2-3-55 0,1-3-714 16,0 0 318-16,0-6 212 0</inkml:trace>
  <inkml:trace contextRef="#ctx0" brushRef="#br0" timeOffset="28500.49">19549 4434 42 0,'0'-5'267'0,"3"1"-27"0,-2 1-24 15,1-1-21-15,-2 4-18 0,2-5-17 0,-2 5-16 16,0 0-16-16,1-6-24 0,-1 6-40 0,0 0-50 16,3-2-52-16,-3 2-48 0,0 0-69 0,0 0-337 15,0 0 164-15,0 0 110 0</inkml:trace>
  <inkml:trace contextRef="#ctx0" brushRef="#br0" timeOffset="28844.51">19792 4170 2050 0,'1'-12'132'0,"0"0"-81"0,1 3-17 0,-1-1 4 0,0 0-1 16,1 4 11-16,-2 0 7 0,0 0 3 15,1 0 3-15,0 4 2 0,-1 2-3 0,1-6-2 0,-1 6-7 16,-2-4-9-16,2 4-1 0,0 0 0 0,0 0 7 16,4 13 2-16,-1-2 0 0,0 1-1 15,-1 5-1-15,1 3-2 0,1 6-1 0,-3-1-3 16,2 3-5-16,-2-1 0 0,-1-1-6 0,0 1-1 0,-1 5 5 15,-1-6-8-15,1 8-3 0,-1-5-7 0,-1 0-6 16,0 3-31-16,0-3-24 0,-2 3-47 0,-2-2-41 16,2-3-50-16,0 1-47 0,1-3-722 15,0-7 317-15,2-6 212 0</inkml:trace>
  <inkml:trace contextRef="#ctx0" brushRef="#br0" timeOffset="29116.96">20059 4332 236 0,'4'-4'215'0,"-2"0"-25"16,-2 4-16-16,3-1 4 0,-3 1-6 0,0 0-9 15,2 10-10-15,-2-2-5 0,0 2-6 0,-1 2-11 16,0 6-10-16,-3 1-7 0,3-1-10 0,-1 7-11 16,0 2-9-16,-1-8-8 0,3 1-6 0,0 5-8 15,2-7-4-15,1-3-5 0,1-3-2 0,1-2-5 16,2 0-5-16,2-3-2 0,0-2 0 0,0 0-2 15,3-5-3-15,-1 0 5 0,2-5 5 0,3 0-4 16,-2-6-4-16,4 0-1 0,0-9-5 0,-2-1 2 16,0-1-5-16,-6 1-8 0,-4-5-3 0,1-2-9 15,-6-1-16-15,1 0-12 0,-6 0-21 0,-2 0-27 16,-6 3-21-16,-6 4-30 0,-6 6-28 0,-7 0-31 16,-18 1-36-16,-7 6-605 0,-9 7 274 0,-29 2 182 15</inkml:trace>
  <inkml:trace contextRef="#ctx0" brushRef="#br0" timeOffset="29529.77">18083 3933 44 0,'-11'-6'206'0,"-2"6"-14"0,-1 3-5 0,-4 5-3 16,-5 3-10-16,0 6-1 0,-5 7-4 0,6 4-5 15,-12 13-7-15,4 3-12 0,0-1-12 0,-1 0-12 16,4 6 4-16,3 1-15 0,2-4-9 0,1 4-6 16,3-4-13-16,2 2-5 0,7-13-8 0,3 12-4 15,-1 0-7-15,5-12-9 0,3 11 8 0,6 0-13 16,-1-11-4-16,6-3-10 0,8 13-13 0,0-16-13 16,12 9-27-16,-1-13-37 0,14 5-43 0,5-7-54 15,10-5-53-15,2-4-631 0,30-6 281 0,-24-5 186 16</inkml:trace>
  <inkml:trace contextRef="#ctx0" brushRef="#br0" timeOffset="30055.6">20702 4021 251 0,'10'4'282'15,"-6"1"-33"-15,6 3-21 0,-2 1-22 0,4 6-20 16,1-1-22-16,3 8-4 0,0 2-15 0,-2 0-6 15,5 0 2-15,-7 2 0 0,2 1-14 0,-5 0-9 16,0-2-4-16,0 0-7 0,0 3-5 0,-3 0-15 0,-2 2-2 16,1-5-9-16,-3 1-7 0,0 0-7 15,-2 3-3-15,-4-3-6 0,-2 2-3 0,-1-4-2 16,-2-2-5-16,-5-1-4 0,-1 4-5 0,-7-4 3 16,-2 3-13-16,-5-5 3 0,-5 0 0 0,-11 5-3 15,-4-3-4-15,-5-4-9 0,5-3-13 0,12-4-15 16,-3-1-25-16,-10-4-18 0,14-2-15 0,0-2-31 0,4-2-41 15,11-2-51-15,5-7-44 0,0 1-708 16,3-3 318-16,5-5 210 0</inkml:trace>
  <inkml:trace contextRef="#ctx0" brushRef="#br0" timeOffset="30677.56">20912 3539 42 0,'-1'-5'223'0,"0"2"-3"0,1 3-3 0,-1-4-11 16,1 4-5-16,-2-3-18 0,2 3-13 0,0-7-18 15,0 7-15-15,2-4-17 0,-2 4-11 0,3-3-12 16,3 2-9-16,1-1-10 0,1 1-7 0,2 0-9 0,0-1-7 15,3 4-1-15,-1-1-9 0,-1-1-4 0,1 3-5 16,-1-1-5-16,-1 1-5 0,-1 0-4 16,0 4-3-16,-2-3-2 0,-1 2-2 0,-5 1-5 15,3-2 1-15,-4 5-6 0,-1 0-2 0,-5-1 5 0,-1 3-6 16,1-2-3-16,-5 3 4 0,4-2-2 0,-5-4 4 16,3 3-3-16,-1-3-3 0,3 1 4 15,-3 0-4-15,5-2-2 0,0 4 3 0,0-6-1 16,1 2 2-16,2 0-4 0,1 0 5 0,2-1-1 0,0 4-1 15,2 1 0-15,1-6 3 0,3 6-3 0,-2-2 0 16,2 1 3-16,4 3 3 0,-2-5-5 0,0 2 0 16,-3 0-1-16,3-1 0 0,-1-1-1 15,1 0 13-15,-5-3-8 0,0 2 4 0,0 0 6 0,-1-1 0 16,0 1 11-16,-2 0 9 0,-1 2 12 0,-4 1 9 16,-2 1 2-16,-4-1-4 0,-6 1-2 0,-3-1-4 15,-4 6-7-15,-4-5 0 0,1 2-4 0,1-4-3 16,3 1-7-16,2-3-20 0,1 0-31 15,2 1-42-15,1-1-58 0,4 1-71 0,3-3-62 0,-1 0-651 16,2-3 303-16,3-1 202 0</inkml:trace>
  <inkml:trace contextRef="#ctx0" brushRef="#br0" timeOffset="31270.62">21846 3575 2757 0,'0'0'133'0,"0"0"-77"15,0 0-20-15,0 0-12 0,6-9-12 0,-6 9-4 16,0 0 4-16,0-4-4 0,0 4-3 0,0 0 0 16,0 0-3-16,0-6-3 0,0 6-13 0,0 0-22 15,0-5-27-15,0 5-42 0,0 0-54 0,2-3-49 16,-2 3-616-16,4-2 274 0,1 1 184 0</inkml:trace>
  <inkml:trace contextRef="#ctx0" brushRef="#br0" timeOffset="31447.89">22134 3582 127 0,'5'1'295'0,"-1"0"-28"15,4-1-26-15,-8 0-25 0,6 1-17 0,-6-1-14 16,7 0-5-16,-7 0-14 0,7-3-18 0,-2-2-13 15,0 3-10-15,-1-1-23 0,1-3-25 0,3 3-35 16,2-1-36-16,0-1-38 0,3-1-45 0,5 3-34 16,2-1-41-16,1-3-36 0,-1 5-463 0,1 1 217 15,-2 1 144-15</inkml:trace>
  <inkml:trace contextRef="#ctx0" brushRef="#br0" timeOffset="31580.56">22576 3563 11 0,'4'3'160'0,"-4"-3"-19"0,8 0-12 0,-8 0-2 0,6 1-9 15,-6-1-2-15,8 0-7 0,-8 0-10 16,11-1-9-16,-4 1-8 0,5 0-11 0,1 0-21 16,0-3-37-16,7 3-44 0,1-1-51 0,-1-1-319 15,2 1 133-15,-3-3 90 0</inkml:trace>
  <inkml:trace contextRef="#ctx0" brushRef="#br0" timeOffset="31717.07">23073 3580 159 0,'0'0'220'0,"0"0"-26"0,4 4-17 16,-4-4-21-16,0 0-12 0,0 0-16 0,0 0-39 15,10-4-50-15,-5 1-51 0,2-1-65 0,3-2-330 16,1 2 137-16,4-4 90 0</inkml:trace>
  <inkml:trace contextRef="#ctx0" brushRef="#br0" timeOffset="31897.19">23499 3534 124 0,'0'0'264'0,"4"3"-25"15,-4-3-23-15,6 0-25 0,-6 0-16 16,0 0-19-16,9-3-24 0,-9 3-34 0,8-2-29 16,-2 0-37-16,2 0-35 0,1 1-51 0,1 0-45 0,1-1-415 15,2-1 172-15,-4 2 114 0</inkml:trace>
  <inkml:trace contextRef="#ctx0" brushRef="#br0" timeOffset="31988.95">23885 3577 1 0</inkml:trace>
  <inkml:trace contextRef="#ctx0" brushRef="#br0" timeOffset="32148.54">24340 3554 97 0,'0'0'164'16,"5"1"-14"-16,-5-1-15 0,0 0-7 0,0 0-20 15,5 1-16-15,-5-1-32 0,0 0-43 0,9-2-63 16,-3-1-257-16,1 1 101 0,2-1 68 0</inkml:trace>
  <inkml:trace contextRef="#ctx0" brushRef="#br0" timeOffset="32308.1">24736 3499 188 0,'0'0'205'0,"0"0"-21"16,0 0-13-16,0 0-13 0,0 0-18 0,0 0-12 15,0 0-15-15,0 0-30 0,0 0-39 0,0 0-61 16,0 0-43-16,0 0-49 0,0 0-301 0,0 0 136 16,0 0 92-16</inkml:trace>
  <inkml:trace contextRef="#ctx0" brushRef="#br0" timeOffset="35088.48">8014 5177 84 0,'0'0'96'0,"-18"0"2"0,18 0 2 0,0 0-16 0,0 0-8 15,-5-4-1-15,5 4-10 0,0 0-9 0,0 0-2 16,0 0-3-16,0 0-9 0,0 0-3 0,-5-3-4 16,5 3-4-16,0 0-4 0,0 0-1 0,0 0-10 15,0 0 4-15,0 0-5 0,0 0 2 0,0 0 1 16,0 0-5-16,0 0-2 0,0 0-3 0,0 0 0 16,0 0-8-16,0 0 14 0,0 0-6 0,0 0 1 15,0 0 0-15,0 0-9 0,0 0 7 0,0 0 1 16,0 0-4-16,-4-2-1 0,4 2 3 0,0 0 1 15,0 0-8-15,0 0 10 0,0 0-5 0,0 0-2 16,0 0-2-16,0 0 4 0,0 0-6 0,0 0-10 16,0 0-8-16,0 0-16 0,0 0-11 0,0 0-16 15,0 0-19-15,0 0-14 0,-2-4-204 0,2 4 100 16,0 0 66-16</inkml:trace>
  <inkml:trace contextRef="#ctx0" brushRef="#br0" timeOffset="36528.61">7977 5302 1 0,'0'0'41'15,"0"0"0"-15,0 0-10 0,0 0-3 0,0 0-7 16,0 0-5-16,0 0-12 0,-4-4-13 0,4 4-49 16,0 0 18-16,0 0 14 0</inkml:trace>
  <inkml:trace contextRef="#ctx0" brushRef="#br0" timeOffset="38707.75">7494 6397 64 0,'0'0'68'0,"0"0"-1"0,0 0-2 0,0 0-6 0,0 0-8 16,0 0-11-16,0 0-1 0,0 0-3 15,0 0-4-15,0 0-6 0,0 0 5 0,0 0-6 16,0 0 2-16,0 0-5 0,0 0 8 0,0 0-6 0,0 0-1 16,0 0-6-16,0 0 8 0,0 0-9 0,0 0 5 15,0 0-11-15,-3 13 9 0,3-13-1 0,0 0-4 16,0 0-4-16,-4 3-5 0,4-3 5 0,0 0-1 15,0 0 2-15,0 0-17 0,-6 1-2 0,6-1-4 16,0 0-18-16,0 0-1 0,-13-3 0 0,13 3-14 16,-6-3-8-16,2-1-6 0,0 0-154 15,1-1 71-15,-1-2 46 0</inkml:trace>
  <inkml:trace contextRef="#ctx0" brushRef="#br0" timeOffset="46413">7375 6374 102 0,'-4'-2'164'0,"4"2"-22"0,-6 5-16 0,1 2-7 15,1-2-15-15,-1 6 4 0,-3 5-8 0,3 4-6 16,1 8 2-16,-2 1-3 0,2 0-4 0,0 2-11 16,0 1 5-16,4 4-4 0,0-2-7 0,3 0-5 15,-2 15-3-15,4-1-6 0,3-2-2 0,-3-12-6 16,4 14-5-16,0-4-7 0,4 4-2 0,-3-2 1 16,2 0-3-16,-2 2-7 0,0-4 0 0,5 4-3 15,-10-12-3-15,6 10-6 0,1 0-2 0,-4-4-10 16,1 8-20-16,-1-6-12 0,-3 7-13 0,-3-5-31 15,-2-11-56-15,-2 11-529 0,-2-11 218 0,0-1 148 0</inkml:trace>
  <inkml:trace contextRef="#ctx0" brushRef="#br0" timeOffset="46808.78">7062 7507 203 0,'-1'-3'213'0,"1"1"-19"0,0 2-26 0,0 0-15 16,7 0-13-16,-7 0-15 0,12 5-13 0,-6-2-6 15,5 6-14-15,0-1-10 0,3 4-8 16,-1 2-4-16,2-2-10 0,7 5-1 0,0 4-8 0,1-2-9 16,-3-1-15-16,4 2-9 0,3-3-11 0,0 0-18 15,1-3-15-15,-1-2-14 0,4-4-3 16,-2 1-26-16,0-6-7 0,-1-7-4 0,-3-4 0 0,-2 4-2 15,1-8-2-15,-6 3-6 0,5-9-3 0,-5-6-3 16,-3 1 3-16,1-1 17 0,-6-3 5 0,-1-2 21 16,-2 0 16-16,-1 0 24 0,-3 3 14 0,-1 8 32 15,0 1 27-15,0 3 23 0,-2 4 24 0,0 3 10 16,0 1-5-16,0 0-8 0,-3 3-12 0,3 3-9 16,0 0-4-16,-10 13-2 0,6-2 3 0,-6 7-3 15,-2 10-3-15,1 4-8 0,-9 12-5 0,5 2-7 16,0 0-7-16,2 0-3 0,-4 5-8 0,7 0-6 15,-4 3-17-15,5 3-20 0,-2-1-24 0,1 4-42 16,1-3-34-16,-1-2-49 0,-2 2-525 0,-6-1 226 16,1-1 150-16</inkml:trace>
  <inkml:trace contextRef="#ctx0" brushRef="#br0" timeOffset="47411.73">6492 9510 52 0,'-5'-7'149'0,"0"-2"-7"0,0 1-4 0,0-2-6 16,-2 1-15-16,2-1-3 0,-5-4-9 0,5 3-3 16,-4-5-9-16,1 3 4 0,-4 0-6 0,0-1-2 15,0 1-4-15,0 0-5 0,-1-1-2 0,-2 2-7 16,3 2 1-16,-3-1 6 0,-2 3-5 0,3 3-4 16,-1 0-4-16,-3 5-6 0,1 2 1 0,-2 3-10 15,1 3-6-15,0 2-5 0,-3 6-3 0,1 6-3 16,3 1-6-16,0 3-1 0,4 3-4 0,3-2-2 0,0 4 0 15,2-1-3-15,4 0-2 0,2 2 1 16,3-3-5-16,0 0 0 0,3-3-2 0,0-6 0 16,1-3-2-16,4 1-10 0,0-2-5 0,-1-7-6 0,2 3 0 15,0-4 0-15,0-3-2 0,2-1 3 0,-2-4-3 16,2-4 0-16,0-1 0 0,-2-2 2 16,2-6 2-16,-1-1-3 0,1-2 7 0,-1-9-2 15,-3 0 3-15,-3 1 4 0,-1 4 8 0,4-6 7 0,-7 6 12 16,3 5 13-16,-3 3 7 0,-1 0 7 0,1 2 8 15,2 4 2-15,-3 0-11 0,0 1-3 0,1 2-6 16,-1 3-6-16,0 0-1 0,0 0-5 0,0 0-1 16,5 17 3-16,2 0-5 0,-3 2-1 0,1 5-3 15,1 5-3-15,2 0-1 0,1 3 3 0,1-1-6 16,-1 1-1-16,0 2 0 0,5-1-3 0,-4 1-1 16,4-5-8-16,3 3-12 0,-4 1-13 0,4-3-18 15,5-1-24-15,-8 0-32 0,4-3-41 0,4 3-39 16,-3-9-15-16,3-1-46 0,-8-5-506 0,4-5 248 15,-9-2 166-15</inkml:trace>
  <inkml:trace contextRef="#ctx0" brushRef="#br0" timeOffset="47759.95">6574 9569 171 0,'0'-5'176'16,"1"0"-13"-16,3 3-18 0,-4 2-7 0,0 0-7 15,15 13-10-15,-8 3-6 0,7 8-6 0,0 2-16 16,1 1-9-16,-1 2-4 0,4 3-11 0,-4-1-9 0,4 0-6 16,4 1-2-16,-3-3-6 0,0 0-6 0,-3-3-4 15,3-6-3-15,-4-6-4 0,-2-1-5 16,-3-6-1-16,0-4-3 0,-1 0-2 0,-2-6 1 16,0 0-5-16,2-5 5 0,0-11-4 0,-5 2 3 0,-3-10 7 15,2-3 1-15,-3-4 4 0,-7-15 6 16,-3 3 5-16,0-3-3 0,-3-4 1 0,-6 7-1 0,0 3-1 15,2 12 1-15,1 3 5 0,-4 6 6 0,3 3-4 16,4 5-7-16,-1 4-2 0,1 4-9 0,0 2-5 16,0 2-7-16,3 5-9 0,1 1-2 0,-1 5-14 15,1 2-14-15,1 6-4 0,4-2-22 0,6 13-13 16,4-1-15-16,1-1-21 0,7 1-28 0,5 1-28 16,0 0-36-16,5-4-450 0,-2-2 213 0,5-5 142 15</inkml:trace>
  <inkml:trace contextRef="#ctx0" brushRef="#br0" timeOffset="48130.51">7319 9201 240 0,'1'-12'249'0,"-2"-3"-18"0,1 3-10 0,-3 3-11 0,-1 0-15 15,1 3-16-15,-3 3-19 0,-1-1-17 0,1 5-13 16,-3-1-16-16,-3 5-13 0,-2 8-11 0,-5 8-8 15,1 4-10-15,-1 2-6 0,2 4-6 0,3 2-10 16,1 2-18-16,2-1-11 0,2-5-20 0,1 0-13 16,7-10-4-16,-3 0-11 0,4-4-8 0,0-5-2 15,0-1 4-15,4-4 6 0,0-3 5 0,1-3-4 16,-5 1 10-16,13-11 3 0,-2-4-2 0,2-1 3 0,4-8 12 16,-3 0 9-16,0 0 8 0,1 2 8 0,-4-1 14 15,1 0 3-15,-3 7 5 0,0 0 2 16,-4 4 7-16,0 2-4 0,-1 3-1 0,1 1-4 15,-4 1-5-15,3 2-4 0,-2 0-3 0,-2 3-2 0,0 0 2 16,13 8 6-16,-6 1-3 0,-1 7 4 0,3 9-5 16,3 4-1-16,-2 3-6 0,4 11-2 0,-5-6-2 15,0 13-2-15,5-3-2 0,-5 1-8 16,7-2-10-16,0 2-26 0,4-3-22 16,-3 0-18-16,-3-9-28 0,0-4-35 0,3 1-36 15,-4-4-27-15,3 0-48 0,-2-9-561 0,-4-6 267 0,-1-8 176 0</inkml:trace>
  <inkml:trace contextRef="#ctx0" brushRef="#br0" timeOffset="48470.98">7784 9232 14 0,'5'-10'233'16,"-1"6"-22"-16,1 1-21 0,-2 3-14 0,3 6-4 15,1 1-7-15,0 8-4 0,2 3-2 0,0 8-5 16,4 4-7-16,-3 4-11 0,2 12-13 0,2 0-9 15,-3 0-12-15,4-3-9 0,-2-11-8 0,1-2-9 16,4-2-6-16,0 0-6 0,5-7-8 0,-5-4-7 16,1-8-4-16,4-4-5 0,-4-1 2 0,3-5-9 15,5-5-2-15,-9-4 4 0,6-7-2 0,-4-5 1 0,-3-6 0 16,2-1-1-16,3-15 2 0,-9-1 1 0,-3-4-2 16,-1 3 1-16,-8-4-1 0,3 3-4 15,-7 0 9-15,-8 14-7 0,-11-10 0 0,3 11 0 16,-4 6-9-16,-1-3 3 0,-15-2-6 0,8 13 1 0,-1 4-4 15,-7 5-5-15,-2 6 1 0,-12 8-8 16,3 5-10-16,1 6-9 0,2 2-13 0,15-2-16 16,0-1-28-16,4 2-25 0,5-1-32 0,11-3-59 15,6-6-49-15,5-1-691 0,6-3 309 0,5-3 206 0</inkml:trace>
  <inkml:trace contextRef="#ctx0" brushRef="#br0" timeOffset="49140.96">12766 5567 98 0,'8'-5'186'0,"-3"0"-1"0,0 1 4 0,-1 0 0 16,0-3 1-16,2 3 1 0,-3-1 5 0,1 2-11 16,-2 1-9-16,1-1-21 0,-3 3-10 0,4-2-18 15,-4 2-13-15,0 0-6 0,5 7 5 0,-4 4-2 16,5 7-4-16,-2-1-2 0,-1 12-8 0,2 3-4 15,0 2 0-15,-1 2 1 0,2 14 2 0,3-1-6 16,-6-1-4-16,2 3-1 0,-1-1-13 0,0 2 0 16,-2-2-5-16,1-1-5 0,2-1-5 0,-4-2-6 0,1 0-5 15,0-11-6-15,0 15-2 0,-2-15 0 0,0-2-7 16,0 1-13-16,-2 0-25 0,2-1-15 16,1-1-21-16,-2-3-37 0,-1 0-47 0,0 1-61 0,-2-6-57 15,2-6-55-15,-5-1-762 0,2-2 354 0,0-5 236 16</inkml:trace>
  <inkml:trace contextRef="#ctx0" brushRef="#br0" timeOffset="49428.32">12513 6534 140 0,'-1'-5'320'0,"-3"1"-29"0,4-1-34 16,-2 0-23-16,2 5-24 0,-3-4-23 0,2 1-19 15,1 3-13-15,0 0-18 0,0 0-12 0,-3-4-6 16,3 4-12-16,0 0-2 0,0 0-9 0,13 7-2 16,-8-3 0-16,7 1-13 0,-2 1-3 0,0 2-6 15,4 1-9-15,3-1-6 0,2 2 2 0,0 0-12 16,-1 1-5-16,0 0-4 0,5 5-4 0,-5-4-3 16,3 1-3-16,-4-1 0 0,-2 2-8 0,3-4-14 15,-5 4-10-15,1-2-14 0,3 1-13 0,-3-1-17 16,-4-3-24-16,4 0-33 0,-3-1-26 0,-1-1-28 15,0-1-31-15,0-1-44 0,-1-1-611 0,-3-2 283 0,5-4 186 16</inkml:trace>
  <inkml:trace contextRef="#ctx0" brushRef="#br0" timeOffset="49643.77">13137 6239 166 0,'0'-5'275'0,"0"2"-28"0,0 3-18 15,0 0-17-15,0 0-1 0,-19 18-14 0,12-3-7 0,-2 3-15 16,-6 7-9-16,2 0-4 0,-2 2-5 0,0 3-7 16,-2 2-6-16,0-1-12 0,-7 11-10 15,5-12-17-15,0 1-8 0,0 1-11 0,1 0-19 0,1-1-26 16,2 1-34-16,-1-3-43 0,0 3-48 0,-1-1-68 16,6-5-73-16,-3 1-722 0,6-8 315 0,-1-5 210 15</inkml:trace>
  <inkml:trace contextRef="#ctx0" brushRef="#br0" timeOffset="51994.84">13395 9358 105 0,'0'-16'185'0,"1"-2"-14"0,-5-2-12 0,3-3-12 15,-4 2-2-15,1 1 0 0,-1-9-10 0,-5 4-3 16,2-3-3-16,-5 5 4 0,2-2-5 0,-2 0-4 16,-2 3-6-16,1 0-4 0,-4 2-8 0,4 4-5 15,-1 3-3-15,-1 2-7 0,-2-4-4 0,3 7-8 16,-3 4-6-16,-4 2-11 0,1 2-2 0,-6 4-10 0,-3 4-5 15,0 4-2-15,-1 0-5 0,0 7-3 0,2-1-9 16,-2 3 0-16,6-2-4 0,1 5-3 16,4 1-3-16,4-3-1 0,2 4-2 0,3 1-4 15,8-1 5-15,0 3-5 0,3-4-3 0,5 1 1 0,-1 0-1 16,9-1 1-16,-3-3-2 0,6-1 2 0,1 1-2 16,4-5 0-16,0 2-3 0,1-4 1 0,2-1 2 15,2-1-2-15,-2 1-1 0,2-3 2 0,-1 1-1 16,1-3 1-16,-1 0 0 0,-5-1-4 0,-2-1 3 15,-2-1-3-15,0 2 1 0,-4-3-1 0,0 2 2 16,-1-2-3-16,-3 0 3 0,-3 2 0 0,0-5 1 16,-1 4-2-16,0 1 4 0,-4-2-2 0,0 4 3 15,-4-1 1-15,0 2-1 0,-1-1-3 0,-3-2 5 16,-2 1 1-16,0-1 1 0,-3 0-1 0,-3 0 6 16,3-2 2-16,-1-2 9 0,-2 1-2 0,-2-4 4 15,2-1 0-15,2 0 4 0,-2-4-2 0,2-1 3 16,2-2 7-16,-5-4-6 0,8 4-3 0,0-4-8 15,0 2 0-15,4-1 0 0,0-2 0 0,2-3 3 16,3 3-10-16,3-4-3 0,-2 0 2 0,7 0 6 16,1-1-18-16,1 0 7 0,4-2-16 0,4-1-12 15,1 2-20-15,-4 4-16 0,2 2-25 0,4-3-35 0,-4 6-24 16,1-1-42-16,5-2-42 0,4 1-54 0,-9 2-649 16,-1 3 309-16,-1-2 204 0</inkml:trace>
  <inkml:trace contextRef="#ctx0" brushRef="#br0" timeOffset="52693.14">13418 9087 253 0,'0'-6'251'16,"1"-2"-27"-16,2 3-21 0,-2-2-21 0,2 2-17 16,-1 2-13-16,6-4-14 0,-6 3-9 0,9-2-5 15,-1 1-11-15,9 1-10 0,-1 1-9 0,-5 1-4 16,7 4-5-16,-1-1-7 0,2 5-7 0,-1 1-7 15,-2-2-7-15,5 8-2 0,-4 6-6 0,-6-5-4 16,1 11-3-16,-2-2-4 0,-6 5-2 0,-1 0-3 16,-6 2-3-16,-3 1 0 0,-5 2-5 0,-2-1 0 15,-1 2-3-15,-6-2-1 0,0-2-2 0,-1 2-3 16,-1-3 5-16,-3-2 0 0,0-3 0 0,2-4 4 0,1-1 1 16,3-4 12-16,6-6-4 0,1 3 11 15,3-7-5-15,1 2 3 0,-1-4-1 0,2 2-7 16,4-5-8-16,-2 6 1 0,3-6 3 0,0 0-6 0,0 0-8 15,9 1 3-15,-9-1 3 0,26-10-6 0,-2-2-4 16,2 0 1-16,3-1 3 0,3-3-5 0,0-1 2 16,15-5-4-16,-12 5-5 0,9-7 5 0,2 2-2 15,-1-7 0-15,0 5-5 0,-2 1-9 0,1-2-4 16,-12 4-4-16,2 1-3 0,-6-3-2 0,3 0 3 16,-4-1-1-16,0 2 6 0,-7-4-3 0,2 2 1 15,-7 1 2-15,-1-1 2 0,-3-2 2 0,1 4 0 16,-7 2 5-16,3 4 6 0,-4 1 4 0,0 0 4 15,-1 3 5-15,0 3 5 0,-3 1 0 0,3 3 6 16,-1-2 4-16,-2 4-4 0,0-3 1 0,1 2-5 0,-1 4-3 16,0 0-2-16,0 0-2 0,0 0-2 15,0 0 2-15,-10 22 1 0,1-2-4 0,-1 7 17 16,-2 0-13-16,1 4 10 0,1 5-13 0,0 8 2 16,-1-10-5-16,5 0 2 0,1 2-2 0,2-2 2 0,2 12-7 15,1-14 3-15,3 0 1 0,-1 0-7 0,5-3 6 16,-1-4-7-16,4 0 5 0,-2-7-3 15,3-3 1-15,1-3 0 0,1-1-5 0,-2-4 5 0,3-1-1 16,4-2-2-16,-5-4 1 0,0-1 4 0,1-2 0 16,-3-3 2-16,2 0-3 0,1-4-1 0,0 1 2 15,-5 0-3-15,-4-2 1 0,0 1-6 0,-1 1 3 16,-3-1 0-16,-1 1 5 0,-1 1 6 0,-1 1-13 16,-2 0-3-16,-4 2-5 0,-2 0 10 0,-4 0-8 15,0 3 2-15,-4 2-2 0,-4 2 1 0,4 3 1 16,-4-2 0-16,5 1-2 0,3-1 2 0,3 1-13 15,-1 1-13-15,4-3-29 0,1 1-30 0,0 0-41 16,3 1-37-16,3-1-44 0,1 1-43 0,0-4-841 16,4 4 364-16,2-4 244 0</inkml:trace>
  <inkml:trace contextRef="#ctx0" brushRef="#br0" timeOffset="53046.02">14636 9060 190 0,'2'-6'307'0,"2"1"-33"0,-2 2-23 0,-1-1-26 16,-1 4-23-16,1-3-21 0,-1 3-15 0,0 0-11 15,0 0 0-15,4 17-7 0,-3-8-2 16,-1 8-13-16,0 3-6 0,0-1-11 0,3 10 0 0,-1-3-5 16,-1 1-16-16,2 1-7 0,2-3-6 0,-1 0-11 15,3-2-5-15,1-5-6 0,0-1-6 0,1 0-1 16,1-5-16-16,0 1 8 0,2-5-8 0,3-3 0 15,1 0-5-15,0-7-3 0,4 2-2 0,-1-4-3 16,0-4 2-16,-1-2 2 0,-2-4-3 0,7-5-5 16,-7-4-1-16,0-1 7 0,-2-1-9 0,-4-2 3 15,-2-1 0-15,0-1-3 0,-7 10-3 0,-1-8 2 16,-5 1-2-16,-7 1-3 0,-3 4-9 0,-4 0 7 16,-3 4 2-16,-6 4-4 0,-4 1 0 0,-3 5-2 15,-1 3-4-15,-3 3-1 0,-14 3-4 0,17 0-8 16,4 4-6-16,0-1-15 0,12-3-23 0,3 4-38 15,3-1-48-15,5-2-68 0,1 0-53 0,3 2-846 16,0-1 371-16,5-4 246 0</inkml:trace>
  <inkml:trace contextRef="#ctx0" brushRef="#br0" timeOffset="53828.64">19025 5779 155 0,'-6'-8'161'0,"-2"-1"14"0,2 0 1 16,1 2-7-16,1 2 0 0,1-2-5 0,-1 2-4 15,1 0-7-15,0 2-14 0,3 3-19 0,-3-4-14 16,3 4-9-16,-2-3-10 0,2 3-14 0,0 0-8 0,0 0-6 15,-1 18 4-15,1-7-3 0,0 6 6 0,0 4-6 16,-2 6-3-16,4 1-4 0,-2 5-2 16,1 1 5-16,-1 14-2 0,2-1 0 0,-2 4 1 15,-1-1 3-15,1 3-9 0,0-2-1 0,1 4 0 16,1-2-3-16,-1-2 1 0,0 0 4 0,2 0-7 16,2-3 0-16,-3-2-5 0,2-1 1 0,-1-8-3 0,3-5-7 15,-2 2 2-15,4 3-6 0,-2-3 0 0,-1-3-3 16,0 3-1-16,3-6-4 0,-2 1 2 0,3-1-4 15,-5-1 5-15,1-2-6 0,2 1-6 0,0 1-11 16,-4-8-16-16,-2-1-21 0,-1 1-20 0,0-1-29 16,-4 1-48-16,-2 0-41 0,2-2-55 0,-5-1-730 15,0-3 321-15,-1-1 214 0</inkml:trace>
  <inkml:trace contextRef="#ctx0" brushRef="#br0" timeOffset="54119.98">18652 7048 133 0,'0'-8'297'0,"0"3"-29"0,-1 4-29 0,-2-5-24 16,3 6-22-16,0-5-21 0,0 5-17 0,0-5-17 16,0 5-8-16,0 0-9 0,0 0-9 0,17 4-9 15,-11-1-7-15,6 5-5 0,4-1-14 0,-2 3-4 16,3-3-8-16,1 6-5 0,-2 0-8 0,6 2-3 0,1 2-6 15,-1-3-2-15,-2 6-5 0,2-4-2 16,-8-3-3-16,9 8-10 0,-4-3-13 0,-5-3-9 16,4 6-21-16,-5-7-28 0,-1-2-17 0,0 4-14 15,-3-5-17-15,0-2-18 0,0-1-16 0,0-2-18 0,0-2-13 16,1-2 2-16,0-3-11 0,2-1-442 16,2-5 204-16,0-3 138 0</inkml:trace>
  <inkml:trace contextRef="#ctx0" brushRef="#br0" timeOffset="54276.56">19206 7166 278 0,'13'-29'36'0,"1"-1"24"0,-5 0 10 0,2 1 21 15,1 2 21-15,-8 2 29 0,0 11 22 0,-3 3 9 16,-1 2 5-16,4 0-7 0,-4 2-10 0,0 5-11 16,0 2-15-16,-8 0-7 0,8 0 3 0,-15 12-8 15,2 2 1-15,-6 2-15 0,-3 8-3 0,-1 0-14 16,-1-1-6-16,0 6-12 0,0-2-6 16,-7 10-7-16,10-9-14 0,1-2-36 0,2 3-47 0,3 0-60 15,0 0-70-15,6-2-95 0,0-5-571 0,3-1 277 16,3-4 186-16</inkml:trace>
  <inkml:trace contextRef="#ctx0" brushRef="#br0" timeOffset="54907.95">18272 9169 78 0,'0'0'217'0,"0"0"-11"16,0 0-9-16,0 0-6 0,0 0 0 0,0 0 0 15,0 0-1-15,0 0-7 0,0 0-11 0,3-12-9 16,-3 8-6-16,0 4-15 0,-3-8-10 0,2 5-2 16,1-2-3-16,-1 1-1 0,-2-1-12 0,2 0-4 15,-2-3-19-15,2 4-6 0,-1-3-7 0,-3 2-8 16,1 0-5-16,1 0-4 0,1 1-12 0,-1-1-1 16,-1 1-8-16,3 1-4 0,1 3-9 0,-4-5-18 15,3 2-20-15,-2 1-21 0,3 2-28 0,0 0-38 16,0 0-32-16,0 0-25 0,0 0-34 0,-10 5-43 15,9 0-691-15,-2-1 307 0,7 1 206 0</inkml:trace>
  <inkml:trace contextRef="#ctx0" brushRef="#br0" timeOffset="55829.18">18363 9179 40 0,'0'0'120'0,"0"0"-10"16,-8-7-10-16,8 7 6 0,-3-3-12 0,0-1 9 16,3 4-14-16,-6-7 2 0,3 3 4 0,-1-1 2 15,2-2-3-15,-1 0 3 0,-3 0-6 0,0-2 6 16,0 0 3-16,0 0-8 0,-2 1-2 0,2 0 8 15,-2 1 9-15,3 1-2 0,1-1-1 0,-1 3-6 16,0-1-5-16,1 2-4 0,2-2-3 0,-2 3-9 16,0-1-3-16,4 3-11 0,-2-4-2 0,2 4-9 0,-3-3-2 15,3 3-5-15,-1-4-5 0,1 4-4 0,0 0-5 16,0 0-4-16,5-6 0 0,-1 4-5 0,3 0-2 16,2-1-5-16,3-3 0 0,4 1-2 0,2 0-1 15,0-1-1-15,2-1 1 0,9 2-5 16,-9 1 1-16,3-1 1 15,8-3-3-15,-2 1 0 0,-8 3-2 0,8-2 0 0,0 4 1 0,-1-3-3 16,-7 1-1-16,-1 0 0 0,2 3 3 0,-5-2-4 0,-3 2 0 16,-3 0-1-16,1 2 1 0,-2-2 1 0,-2 3-1 15,-2-2-1-15,1 4 4 0,0 0-2 0,-3 3 7 16,1 2 5-16,-1 3 1 0,-2 1-2 0,0 5 6 16,-1 7 0-16,-2-1 3 0,-1 4 4 0,0 0-4 15,-3 3-1-15,2-1-1 0,-2-1-1 0,0 2 0 16,-1-7-1-16,2 8-1 0,-1-6-4 0,1 3-2 15,0 0 0-15,1-1 1 0,1 0-7 0,-3 1-9 16,4-3-14-16,-1-1-22 0,1-5-30 0,1-1-35 16,3 0-38-16,-1-4-43 0,2-3-47 0,1-3-683 15,-1-2 307-15,2-5 202 0</inkml:trace>
  <inkml:trace contextRef="#ctx0" brushRef="#br0" timeOffset="56212.66">18998 9041 208 0,'2'-3'222'0,"-1"1"-26"15,-1 2-22-15,0 0-17 0,0 0-10 0,0 0-18 16,-9 8-9-16,4 1-10 0,2-4-14 0,1 5-10 16,-2 0-4-16,3 2-9 0,1 1-7 0,1 4-6 15,0 0-5-15,3 0-7 0,0 3-5 0,5-5-3 16,-2 2 0-16,4-2-8 0,0-1-3 0,3 2-1 15,0-2-6-15,0-3 1 0,4 0-6 0,8 5-3 16,-4-4 2-16,-3-3-6 0,1 0 5 0,-2-3-6 16,2 1 3-16,-2 0 2 0,1-2-6 0,-1 0 4 15,-5 0 4-15,-1-1-2 0,-1-1 1 0,-2 2 2 0,-1-3 0 16,-1 1 1-16,-3 1 6 0,3-1 6 0,-4-1 3 16,0 1 4-16,0-1 6 0,-2 1 6 15,-1 4 9-15,-1-2 1 0,-2-1 1 0,-1 2 1 16,-2 3-3-16,-2-2-3 0,-6 6-4 0,0-1-10 0,-4-1 4 15,-5 2-6-15,-4 2-5 0,3-2-5 0,-3 2 0 16,0-3-11-16,-1 0-5 0,0-3-15 0,0 0-23 16,9-2-27-16,0-2-34 0,2-1-40 0,-1-1-39 15,5-6-55-15,2 1-680 0,1-3 300 0,1-5 200 16</inkml:trace>
  <inkml:trace contextRef="#ctx0" brushRef="#br0" timeOffset="56387.13">19106 9077 19 0,'14'-9'231'0,"0"-1"-16"0,4 3-22 0,-3-2-19 15,4 3-19-15,0 0-17 0,-1 0-12 0,0 1-10 16,0 2-14-16,-3 1-11 0,3 0-8 0,-1 0-9 16,-3 4-20-16,4-4-24 0,0 4-35 0,-2-1-33 15,5 2-36-15,7-2-73 0,-11 1-366 0,-2 1 171 16,-2-1 114-16</inkml:trace>
  <inkml:trace contextRef="#ctx0" brushRef="#br0" timeOffset="56613.3">19797 8901 30 0,'0'0'282'0,"8"0"-33"0,-5 3-22 16,1 1-22-16,-1 2-22 0,1-1-11 0,-1 6-8 15,1-2-10-15,0 1-7 0,0 6-10 0,1 1-10 16,0 1-16-16,0 1-7 0,-1 1-9 0,0 5-9 16,0 0-10-16,1 2-7 0,1 2-4 0,-3 2-9 15,-1-1-11-15,2-1-15 0,-2 0-23 0,0-1-25 16,-1 1-35-16,3-2-39 0,-4 0-35 0,4-8-67 16,-4-2-585-16,0 0 259 0,5-8 174 0</inkml:trace>
  <inkml:trace contextRef="#ctx0" brushRef="#br0" timeOffset="56976.48">20235 9034 232 0,'3'-2'239'0,"-1"1"-23"16,-2 1-22-16,5 5-11 0,-1 1 0 0,0 3-4 0,0-1-16 15,-1 2-3-15,-1 3-8 0,4 2-9 16,-3 3-5-16,2 2-4 0,3 5-9 0,-2 1-4 15,0-8-14-15,0 1-12 0,3 5-7 0,0-6-6 16,3-1-7-16,1-1-4 0,2-2-14 0,2-2 1 16,-2-3-3-16,5-3 0 0,-1-2 4 0,2-1 3 0,-1-6 8 15,7-1-5-15,-2-3 7 0,-5-3 0 0,3-4-2 16,-1-4-5-16,1 1 11 0,-1-4-7 0,-4 0-13 16,-2 0 1-16,-1-3-6 0,-4 0 15 0,-5-1-16 15,-3 6-9-15,-3-5-11 0,-4 5 11 0,-2 3-14 16,-8-5 1-16,1 5 3 0,-4 2-8 0,-8 3-7 15,-5 0 8-15,1 6-14 0,-3 2-2 0,-1 3 1 16,1 3-11-16,0 2 5 0,4 1-13 0,1 1-22 16,1 1-21-16,7-2-22 0,3 3-32 0,1 1-37 15,4 1-40-15,2-1-46 0,3-2-34 0,1 2-72 16,-2-1-705-16,4 3 347 0,0-7 232 0</inkml:trace>
  <inkml:trace contextRef="#ctx0" brushRef="#br0" timeOffset="59326.66">5700 759 61 0,'0'0'82'0,"0"0"-14"0,-43-9 10 15,43 9 4-15,-48-1-22 0,20 2 1 0,-5 0-4 16,0 3-7-16,-4-3-8 0,-3 5 1 0,-14 3-3 16,4-2-4-16,-1 3-6 0,2 4 6 15,0 3 4-15,-1-2-3 0,13-1 11 0,-13 0-4 16,14 1 4-16,-16-1 0 0,6 4-2 0,10-6-4 0,-1 5 7 16,8-3-2-16,-3 1-4 0,5-5-1 0,4 4-1 15,4-6-6-15,2 1 1 0,2-1-3 0,2 4-5 16,0 1-3-16,6 1-4 0,-2 2 2 15,4 1 0-15,0 1-10 0,-2 10 5 0,5-2-5 16,0 5 2-16,2-5-2 0,2 4 8 0,0 0-11 16,2 3 2-16,0 1-5 0,5-2 13 0,0 13-9 15,-4-9-2-15,7 7-3 0,-5-5 2 0,2 5-4 16,1 6 8-16,2-3-8 0,-5-12 5 0,2 12-4 16,1 0 3-16,2 0-2 0,-7-10 0 0,5 11 0 15,-2-10-2-15,1 9 14 0,0 3-11 0,1-3 6 16,2 0-2-16,-1 1 0 0,-3 0-1 0,1 0 5 15,-3 0-10-15,4 4 12 0,-3-2-1 0,2 4-3 16,-4-1 5-16,-1 0 5 0,4-4-2 0,-1 3-1 16,-5 0 7-16,5 2-2 0,-1-4-5 0,3-1 0 15,-5 0 1-15,2 0 3 0,-2 1-6 0,1 2-2 16,3-3-1-16,-3 3 3 0,0 0 1 0,0 1-5 16,2 0-2-16,-6 2 6 0,4-2-3 0,0 5 7 15,-2-4-5-15,-3 2 0 0,1-2 1 0,-2 3-1 16,-2-1 2-16,3 1-2 0,0 3 2 0,-1 0 3 15,-4-1 0-15,-3 0-2 0,4-3-2 0,3 3 0 16,-4-4 0-16,1-1 1 0,4 2 1 0,0 0-2 16,0-2-4-16,0 0 1 0,1-6-4 0,-2 2 3 15,5-2-2-15,-3 1 2 0,3-4 6 0,-4 5-3 16,5-3 2-16,4-1 2 0,-4-8 2 16,-1 8 0-16,4 4 2 0,0-5-4 0,-1 2 1 15,2 2-3-15,-1-4 1 0,1 2-1 0,1 1-2 0,-1 1-2 16,-1-2 0-16,-5-11-1 0,6 11 0 0,-2-11-2 15,2 11-1-15,-4-11-2 0,7 9 1 0,-5-8-5 16,1-7 1-16,0 3-2 0,0-2 1 0,1-2-2 16,0 3 3-16,1-7-5 0,-2-4 3 0,1-3 3 15,1 6-5-15,-1-6 1 0,0 0 3 0,1-2-3 16,2 0-1-16,-2-1-1 0,4-3 4 0,0-2 1 16,4-2 1-16,-1 0 9 0,0-2-3 0,2-3-2 15,3-2 2-15,0-1 3 0,1 0 1 0,5-4 0 16,-9 0-6-16,3 3 1 0,-2-2 3 0,2 1-8 15,0-1-18-15,0 0-18 0,-6 0-24 0,3 2-27 16,-6 1-38-16,1-1-56 0,-1 1-60 0,-13 1-653 16,18 1 297-16,-18-1 196 0</inkml:trace>
  <inkml:trace contextRef="#ctx0" brushRef="#br0" timeOffset="60242.71">7131 11805 177 0,'-4'-4'183'0,"3"-3"0"0,-3 4-7 0,-1-1-11 15,4 2-16-15,1 2-16 0,-4-5-8 0,4 5-18 16,0 0-10-16,0 0-11 0,0 0-5 0,-9 13 5 16,6-1 0-16,2 6 5 0,1 10-5 0,-6 0-3 15,3 0-4-15,3 7 6 0,0-2-6 0,0-3-2 16,-4 4-5-16,3-1-2 0,2 2-2 0,-2-1-3 15,1-3-2-15,1 3-8 0,-2-2-7 0,1-3-1 16,1 0-8-16,-1 0-1 0,4-3-6 16,-4 1-2-16,-4-3-1 0,8-5-4 0,-3 1-2 15,-1-1-1-15,2 0-6 0,-1-2-16 0,0 2-28 0,1-2-28 16,0-1-43-16,2-3-53 0,-3-2-54 0,3 5-667 16,-4-4 291-16,1-3 194 0</inkml:trace>
  <inkml:trace contextRef="#ctx0" brushRef="#br0" timeOffset="60778.33">7095 13294 78 0,'-5'-10'177'16,"-2"4"-4"-16,4 0-5 0,-1-3-8 0,2 1-2 15,-1 2-8-15,3-1-13 0,0-1-15 0,1 2-7 16,3-1-12-16,0-1-13 0,1-1-8 0,4 1-7 0,0 1-1 15,1-1-4-15,7 0-4 0,-3 0-2 16,5 4-8-16,0-1-4 0,-1 1-2 0,1 0-7 16,1 4-7-16,-1 0-1 0,0 7-1 0,-4-1-6 15,4 0 0-15,-6 3-3 0,1 4-3 0,-1 1-3 0,-4 1-2 16,-3 4 2-16,-1 2-3 0,-1 4 1 16,-4 6-1-16,0 1-1 0,-4-6-4 0,-1 3 2 15,-4 0-3-15,4-2 4 0,-4-2-6 0,-5 1 2 0,4 0 0 16,-3 2-3-16,0-6 3 15,3-4-5-15,-5 4 7 0,3-6 3 0,2-1 1 0,1-3-3 16,3-2-4-16,1-3 2 0,1 0-2 0,1-1-2 16,-1-2 0-16,3-1 1 0,1-3-1 0,3 4 2 0,-3-4 5 15,3 3 0-15,5-5-1 0,1-2 1 0,3 0 0 16,3-2-3-16,4-2-1 0,0-2 0 0,4-4-2 16,-5 6 1-16,1-3-3 0,6-2-18 0,-6 5-30 15,0 1-25-15,-4 0-39 0,2-1-45 0,0 4-56 16,-5 1-576-16,0 1 261 0,-1-3 174 0</inkml:trace>
  <inkml:trace contextRef="#ctx0" brushRef="#br0" timeOffset="61485.67">7406 14841 103 0,'-5'-5'217'0,"1"-1"-22"0,-2 2-20 0,3-3-18 15,-1 0-9-15,3 2-9 0,0-1-9 0,1 0-11 16,1-1-11-16,0-1-13 0,3 1-6 15,2 0-6-15,2-2-8 0,1 2-7 0,0-2-10 0,7-1-4 16,1 2-6-16,0 4-4 0,0-3-4 0,-5 3-1 16,1 3-6-16,2-1-5 0,-4 2 0 0,1 3-4 15,-2 2-4-15,1 2 0 0,-5 4-1 0,2 0-3 16,-3 5 0-16,-4 2-4 0,3 1 1 0,-4 7-1 16,0-1-5-16,-4 1-1 0,-1-2 2 0,1-4-2 15,-6 0 4-15,1 2-6 0,4-4 4 0,-3-3-3 16,-1-1-1-16,3 1-1 0,2-5-3 0,-2 0 3 15,3-6-1-15,-1 4-1 0,4-2-4 0,0 1 0 16,0-3 1-16,4 2-1 0,-1-2 3 0,4 3 1 16,6-1-4-16,-3-1 3 0,7 0-2 0,2 0 2 15,1 0-2-15,1-1 3 0,7 1-2 0,0 0 0 16,2-1-1-16,-9 0 0 0,10 3 6 0,-11-3-5 16,1 2 3-16,1 1-2 0,-5 3 3 0,-1-3-2 15,-1 4 8-15,-6-4-2 0,-1 2 6 0,-2 1 4 16,-1 2 17-16,-4 0 6 0,-1 0 10 0,-4 6 1 15,-3 0-1-15,-6 6 0 0,-6 0-5 0,-5 3-2 16,2-3 3-16,-6 1-3 0,-13 5-5 0,2 1-4 0,-2-2-6 16,-4 0 8-16,13-8-13 0,-12 0-11 15,11-4-14-15,-14 2-22 0,15-6-24 0,1-5-27 16,2-4-39-16,7-5-68 0,4-5-62 0,1-4-577 16,-2-12 275-16,4-7 182 0</inkml:trace>
  <inkml:trace contextRef="#ctx0" brushRef="#br0" timeOffset="62143.71">8939 11865 75 0,'-1'-5'173'0,"1"0"-6"0,0 5-10 16,0-5-6-16,-1 2-3 0,1 3-13 0,-2-4-12 15,2 4-19-15,0 0-9 0,0 0-7 16,0 0-12-16,0 0-10 0,0 0-3 0,4 15-1 0,0-4 9 15,-3 6-4-15,2 2-1 0,1 0-1 0,-2 8-1 16,3-2-9-16,-1 3-6 0,1-2-1 0,0-8-5 16,0 10-2-16,-1-10-4 0,0 8-6 0,0-3-2 15,-1-1-2-15,1 4-5 0,-2-1 3 0,2-6-3 16,-2 6-1-16,3 1-4 0,-2-2-9 16,2 3-16-16,-4-9-20 0,2 2-30 0,2-2-24 15,1-4-21-15,2 0-29 0,-1-5-33 0,-1-3-474 0,-3-4 213 16,4-2 142-16</inkml:trace>
  <inkml:trace contextRef="#ctx0" brushRef="#br0" timeOffset="62480.28">9220 12025 69 0,'0'0'157'15,"3"12"-9"-15,-2-5-12 0,0 5-9 0,-1 5-9 16,0 2-9-16,2 5-2 0,-2-3-7 0,0 7-9 15,-2 3 0-15,1 0-7 0,4-1-4 0,-2 1-6 16,4 2-3-16,-2-6-10 0,3 2-6 0,4-4-2 16,1-3-7-16,1-5-7 0,-2-4 0 0,6-3-3 0,-1-2 6 15,1-1-4-15,3-2 0 0,0-2 7 16,-2-6 4-16,2-4 5 0,-3 2 8 0,3-9 4 16,-1 2 0-16,-1-8 4 0,2-3 0 0,-5 0-4 0,-4-3-5 15,-1-3-4-15,-5 0-3 0,0-2-6 16,-4-1-2-16,-4 0-3 0,-4 3 3 0,-2 3-3 15,0 1-3-15,-2 4-4 0,1 6-2 0,-2 1 3 0,-5 3-8 16,2 2-4-16,-2 5-8 0,0 0-2 0,-5 4 3 16,4 3-12-16,1-1-14 0,-1 5-9 0,-2 2-18 15,7 3-22-15,0-1-23 0,4 4-36 0,4 0-41 16,2 4-29-16,4-1-48 0,2 0-540 0,6-1 258 16,2 2 172-16</inkml:trace>
  <inkml:trace contextRef="#ctx0" brushRef="#br0" timeOffset="62776.16">9923 11676 78 0,'4'-5'244'0,"-3"3"-27"0,1 0-22 0,-2 2-22 16,0 0-18-16,0 0-12 0,0 0-17 0,10 13-11 0,-9-3-10 15,1 3-11-15,1 3-3 0,-2 2-13 0,3 2-6 16,-1 6-5-16,-2 0-10 0,-1 2-4 16,4 0-7-16,-3 3-2 0,-1-3-4 0,0 2-3 15,0 3-3-15,0 1-5 0,-1-1-5 0,-3 3-6 0,4-3-13 16,-4 2-19-16,4 3-15 0,-4-2-22 0,3-3-16 16,1-2-27-16,0-2-26 0,-3-3-51 15,3-6-427-15,-2-4 198 0,4-5 134 0</inkml:trace>
  <inkml:trace contextRef="#ctx0" brushRef="#br0" timeOffset="63077.85">10260 11810 140 0,'-9'6'158'0,"-2"3"-17"15,-3 2-10-15,-5 0-9 0,2 2-10 0,-3 3-13 16,-4 0-6-16,1-2-8 0,-2 3-4 0,2-2-8 16,3 2-5-16,3-4-5 0,4 0-8 0,4-3-4 15,-1 4-3-15,3-2-5 0,0 0 0 0,2-2-8 16,4-1 0-16,-2 2-1 0,6-1-8 0,-2 3 3 16,4 2 11-16,3-3 5 0,2 2-1 0,5 0-1 0,3 0-1 15,3 2-5-15,-5-4-6 0,9 3 0 16,0-1-2-16,-3-3-5 0,5 2 4 0,1 0-5 15,-1-3 0-15,2 4-5 0,0-3 0 0,0 0-17 0,-1 2-23 16,1 1-28-16,-5 0-31 0,-2 2-39 0,0 2-66 16,-11-1-409-16,1 0 199 0,-6 0 132 0</inkml:trace>
  <inkml:trace contextRef="#ctx0" brushRef="#br0" timeOffset="63500.71">9118 13298 105 0,'-2'-8'220'0,"-1"1"-10"0,-1 2-17 0,3 0-20 0,0 0-17 15,-2 1-14-15,2 1-17 0,1 3-10 0,0 0-9 16,0 0-16-16,0 0-2 0,0 0-14 0,1 16 3 15,2-4-7-15,-1 3-4 0,2 2-9 0,1 6-5 0,4 1-8 16,-4 2 0-16,3 1-7 0,-3 2-1 16,0 0-5-16,0 2-2 0,-1 0-6 0,0 4-8 15,1-4-22-15,-1 3-22 0,2 0-30 0,7-3-24 16,-5 2-23-16,-1-3-40 0,3-1-504 0,-2-11 216 0,-1-2 146 16</inkml:trace>
  <inkml:trace contextRef="#ctx0" brushRef="#br0" timeOffset="63845.77">9418 13344 39 0,'3'0'160'16,"-3"0"-19"-16,9 6-15 0,-5 1-10 0,0 2-11 16,1 2-8-16,2 3-6 0,-3 4-11 0,4 1-5 15,-2 0-6-15,2 5-7 0,3 1-4 0,2 0-2 16,0-2-8-16,1-1-10 0,0 0 2 0,-1-4-4 15,0-5-4-15,1 3-1 0,-3-5-5 0,-3-2 2 16,1-3 0-16,0 0 12 0,-3-1 15 0,1-4 14 16,-1 1 5-16,-6-2 5 0,10-5 1 0,-5 0-2 15,-3-5-7-15,-1-1-6 0,0-4-4 0,-2-3-4 16,0-1 5-16,-5-9-3 0,-3 3-3 0,1-3-3 16,-3 1-3-16,-3 2 2 0,-2-1-8 0,-1 5 5 15,2-2-3-15,2 9-6 0,-4 0-2 0,2 4-4 16,1 3-6-16,-4 2-3 0,5 2-4 0,-1 1-2 15,1 4-3-15,2 3-4 0,-2-2-12 0,4 4-11 16,0 3-17-16,-1 1-12 0,2 4-24 0,4 2-32 16,4-3-38-16,3 3-44 0,5 0-44 0,3 0-526 15,5-4 250-15,0-1 166 0</inkml:trace>
  <inkml:trace contextRef="#ctx0" brushRef="#br0" timeOffset="64093.47">10116 13012 44 0,'0'0'195'0,"4"-1"-22"0,-4 1-18 0,0 0-16 16,3 11-11-16,-3-4-11 0,3 3-14 0,1 5-10 15,-3 2-10-15,1 3-4 0,0 3-11 0,0 3-1 16,0 1-9-16,2 2-6 0,-3 3-6 0,3 1-5 15,-4 3-5-15,0 10 0 0,-2-11-15 0,2 1-23 16,-3 0-21-16,-1-2-22 0,4 2-13 0,1-2-36 16,-1-4-47-16,-1-2-316 0,2-2 151 0,2-9 102 15</inkml:trace>
  <inkml:trace contextRef="#ctx0" brushRef="#br0" timeOffset="64400.84">10506 13002 193 0,'0'0'167'0,"0"0"-16"0,0 0-14 16,0 0-8-16,-9 9-11 0,2-4-14 0,-1 5-7 15,-5 3-8-15,-1 2-9 0,-3 3-8 0,-2 2-5 16,5 2-13-16,-4 2 0 0,5-1-7 0,-2-2 3 15,2 5-14-15,4-9-2 0,-1 9-3 0,4-6-1 16,2-2-2-16,0 5-3 0,3 4 5 0,2-4-6 16,1 2 9-16,6 0 1 0,-4-7-3 0,6-1 3 15,4 5-3-15,4-2-3 0,-4-6-1 0,4-2 1 16,9 2-6-16,-5-2-1 0,6 1-4 0,-3-5 2 16,3-2-4-16,0-1 2 0,2 2-6 0,-11-4-19 15,12-1-20-15,-2 5-43 0,-8-4-35 0,0-1-59 16,-5 3-448-16,0 2 205 0,-4-4 136 0</inkml:trace>
  <inkml:trace contextRef="#ctx0" brushRef="#br0" timeOffset="64861.18">9428 14805 33 0,'-6'-10'257'0,"1"1"-10"0,1 2-15 16,2 2-26-16,-1-1-19 0,1 2-25 0,-1 1-16 0,3 3-13 15,0 0-15-15,0 0-9 0,-5 9-3 16,6 1-4-16,-2 5-9 0,0 5-7 0,1 6-9 15,0 3-9-15,1 1-4 0,0-1-9 0,-1 1-2 16,1 2-3-16,2-1-9 0,-2 1-3 0,1 2-4 0,0 0-2 16,3 2-3-16,-3-4-6 0,3 2-17 0,2 0-19 15,1-1-28-15,0 1-20 0,3-2-29 0,-1-3-43 16,5 0-24-16,-2-3-39 0,0-4-504 16,1-5 234-16,-1-5 156 0</inkml:trace>
  <inkml:trace contextRef="#ctx0" brushRef="#br0" timeOffset="65244.3">9793 15037 184 0,'1'-3'205'0,"-1"3"-16"0,0 0-21 0,6 8-19 0,-3 1-11 15,0 2-14-15,0 7-11 0,0-1-12 0,1 5-9 16,3 3-12-16,-3 0-8 0,1 3-7 15,1-1-4-15,3-1-9 0,1-2-1 0,1-3-6 0,-2-4-7 16,5-3 0-16,-1 2-6 0,1-4-1 0,0-5-1 16,4-2-3-16,-8-5-3 0,7 3 0 0,-2-7-2 15,-1 1 2-15,2-5 2 0,-1-5 1 16,2-10-1-16,-6 0 6 0,0-3 3 0,-3-1 5 16,-3-3-1-16,0-2 3 0,-8-1-3 0,-3 1 0 0,0-3 2 15,-6 2-4-15,-1 2 6 0,-6 3-2 0,-2 2-3 16,-1 6-1-16,-1 1-5 0,0 5 0 0,-4 4-5 15,0 3-2-15,-1 5-2 0,0 4-6 16,-1 5-2-16,1 1 1 0,1 3-7 0,5 4-1 0,3 2-4 16,3-2-2-16,1 6-17 0,10-2-17 0,1-1-18 15,4 9-14-15,8-3-32 0,4 4-31 0,5-6-36 16,6 0-31-16,3 1-550 0,1-2 248 0,4-7 166 16</inkml:trace>
  <inkml:trace contextRef="#ctx0" brushRef="#br0" timeOffset="65478.7">10370 14675 118 0,'3'-8'212'0,"-2"3"-22"0,-1 1-26 0,0 1-8 16,0 3-19-16,0 0-5 0,5 11-8 0,-2-1-12 15,-2 7 2-15,2 10-16 0,-1 3-3 0,-3 3-8 16,2 2-5-16,-2 14-10 0,1-3-6 0,0 3-6 15,0-2-7-15,1 1-6 0,-1 0-11 0,4-2-1 16,-4-10-21-16,4 0-23 0,2 10-32 16,2-13-22-16,0 2-30 0,3-2-27 0,-2-1-38 0,1-5-416 15,2-5 192-15,-3-7 126 0</inkml:trace>
  <inkml:trace contextRef="#ctx0" brushRef="#br0" timeOffset="65778.07">10810 14703 53 0,'4'-7'198'0,"-3"2"-18"15,0 1-17-15,-1 4-14 0,3-1-14 0,-3 1-11 16,0 0-14-16,-12 15-6 0,2-1-9 0,-3 2-14 16,-6 7-5-16,-1 3-3 0,-4 1-9 0,-2 0-6 15,-9 9-7-15,10-14-8 0,-2 5-2 0,4-4-3 16,1-3-8-16,3 1 2 0,5-7 0 0,1 1-11 15,6-4 0-15,-1-2-6 0,3 1 2 0,1 0-1 16,3 0-5-16,1-3 0 0,4 2 10 0,2-1 4 16,7 1 7-16,5 1 7 0,-1-2 3 0,9 1 4 15,5-2 6-15,0 1-2 0,3-1 1 0,-1-3-2 16,0 0-12-16,4 2 7 0,-1-2-3 0,0-2-5 16,-4 0-5-16,5 1-3 0,-5 0 0 0,-3 0-11 15,-7-3-23-15,1 0-35 0,-1 2-25 0,-4 1-28 16,0-1-65-16,-7-1-47 0,0-1-507 0,-4 3 237 15,-1-7 158-15</inkml:trace>
  <inkml:trace contextRef="#ctx0" brushRef="#br0" timeOffset="66693.17">11988 10755 126 0,'0'-8'225'0,"1"2"-22"0,-1-2-24 0,2 4-26 15,-2 2-6-15,0 2-20 0,1-4-6 0,-1 4-17 0,0 0-9 16,0 0-12-16,0 0-4 0,6 9-9 0,-3 0-3 16,0-1-9-16,0 4-6 0,0 0-3 15,-1 4-14-15,0 2 5 0,0 1-8 0,-1-1 5 0,3 0-8 16,-2 0 2-16,0-1-6 0,1 3-4 0,-2-6-4 15,2-2-5-15,-2 0-5 0,0-3-5 0,3-4 3 16,-3 2 1-16,0-1-10 0,1-2 13 16,-2-4-6-16,1 0 2 0,-1 0 4 0,0 0-2 0,-4-14-2 15,2 2 1-15,-3-5-5 0,-1-9 1 0,-1-2 2 16,0-5-1-16,0-1-4 0,0-14 3 0,-2 3 2 16,4 10-3-16,0 1 2 0,-1-2 1 0,2 6 11 15,1-3-1-15,2 1 0 0,1 5 4 0,0 1 0 16,3 9 2-16,1 0 0 0,-2-2 1 0,4 4 0 15,0 3 1-15,0 1-4 0,0 4-5 0,0 1 2 16,4 1-2-16,-4 2-4 0,2 1-1 0,-2 2 0 16,3 0 7-16,-1 3-6 0,1 1 4 0,-1 3 0 15,0 0 0-15,-1 1 1 0,-1 2 0 0,-1 1-1 16,0 6 4-16,-1 1-2 0,-4-1 0 0,-3 8-1 16,-1 0 2-16,-3 1-5 0,-1 2 2 0,-2 0-2 15,-1 2-1-15,0 1-10 0,1 1-14 0,0-3-27 0,1 0-27 16,1 3-24-16,1-4-26 0,0 0-30 0,4-3-59 15,0-8-496-15,-1-2 235 0,3-7 156 0</inkml:trace>
  <inkml:trace contextRef="#ctx0" brushRef="#br0" timeOffset="67025.39">12219 10528 9 0,'4'-4'182'0,"0"-1"-20"15,0 5-17-15,1 0-10 0,-5 0-10 0,12 5 4 16,-4-1-3-16,0 4-5 0,2 5-9 0,3 0-1 16,-1 3-2-16,-1 0-4 0,4 7-10 0,-2 0-4 15,1 2-7-15,2-1-5 0,-2 0-5 0,-1 1-7 16,2-1-8-16,-1-1-5 0,-1-1-7 0,-3-5 1 16,1-1-6-16,-2-5-2 0,0 0-1 0,0-2 3 15,0-1 3-15,0-4 4 0,3 3 4 0,-1-6 7 16,-1-2 3-16,2-6 6 0,-1 2 0 0,2-10-3 15,9-2 1-15,-7-5 1 0,0 0-7 0,-3-4 1 16,-1-1 1-16,-4 0-7 0,-1-3-5 0,-2-5-5 16,0 1-3-16,-7-1-4 0,5 3-7 0,-4 0-2 0,1 2-1 15,-3 4-3-15,0 8-3 0,2 3 1 0,-1 3-5 16,1 3-8-16,-1 3-8 0,-2 1-18 0,0 2-20 16,0 3-27-16,-5 4-25 0,1 2-28 15,-3 7-33-15,1 3-29 0,-2 7-35 0,5 1-724 0,2 4 312 16,-2 0 208-16</inkml:trace>
  <inkml:trace contextRef="#ctx0" brushRef="#br0" timeOffset="67442.39">12981 10577 29 0,'0'0'235'15,"0"0"-24"-15,0 0-20 0,0 0-23 0,9 10-11 0,-8 0-14 16,2-1-14-16,-2 3-16 0,3 5-6 0,-3 0-8 16,3 3-8-16,2 3-12 0,-2 4-5 15,3-3-7-15,-5 1-5 0,5 0-8 0,-2 1-3 0,0-2-6 16,-1 2-4-16,1-1-13 0,-4 0 8 0,0-7-5 16,-1-1-3-16,2 0-5 0,-2-6-1 15,0-2-2-15,0-2 3 0,0-1-5 0,0-1 20 16,0-2 5-16,0-3 1 0,0 0-7 0,0 0-6 0,-12-14 0 15,6 2-3-15,-3-5-2 0,-3-7-3 0,-2-2 4 16,4-3-5-16,-4-4-1 0,1-13 0 0,-2 1-3 16,3 11-1-16,-1-9 5 0,3 8 7 0,3 0-3 15,0-10-1-15,1 12-1 0,3-1 1 0,3 2-1 16,0 3-4-16,3 0-2 0,2 3-3 0,0 6 1 16,2 3-4-16,1 3-2 0,1-3 0 0,4 5 1 15,1-1-4-15,0 1 1 0,4 2-4 0,0 3-3 16,4 2-6-16,-3-2-8 0,-1 5-18 0,2 0-14 15,1 2-15-15,-3 2-25 0,-1 2-20 0,0 5-29 0,-3 1-19 16,0 2-29-16,-5 4-584 0,-3 1 256 16,1 9 170-16</inkml:trace>
  <inkml:trace contextRef="#ctx0" brushRef="#br0" timeOffset="67603.97">12878 10760 123 0,'-7'4'234'0,"3"-1"-23"15,2-1-25-15,-1 1-22 0,3-3-11 0,0 4-18 16,0-4-9-16,7 2-14 0,-7-2-11 0,15 0-10 16,-1-2-11-16,3-1-6 0,4-1-9 0,1-1-17 15,3-2-23-15,-4 4-33 0,-2-4-31 0,3 7-38 16,-4-4-35-16,-4 4-452 0,-3-1 188 0,1 1 124 16</inkml:trace>
  <inkml:trace contextRef="#ctx0" brushRef="#br0" timeOffset="68243.39">11685 11390 87 0,'-9'0'207'0,"-2"-1"-11"0,3 2-18 0,3 1-13 16,-3-2-15-16,8 0-14 0,0 0-17 0,-10 1-9 16,10-1 2-16,0 0 4 0,27 4-6 0,1-5-3 0,8 1-7 15,20-3-5-15,11-5-7 0,29 2-2 16,-2-6-10-16,2-2-6 0,-6 2-4 0,1-3-7 16,-1 2-8-16,0 1 1 0,4 0-6 0,-30 3-6 15,26-3-4-15,-26 1 1 0,0 2-7 0,-1 1-1 0,-2 1-7 16,-6 0 0-16,-3 0-1 0,-16 2-2 15,1 2-2-15,-5-2-1 0,-4 0-3 0,-1 1 0 0,-7 4-2 16,-7 0 0-16,0-1-8 0,-1-2-12 0,-5 2-15 16,-2 1-13-16,-5 0-7 0,10 0-18 0,-10 0-22 15,3 2-31-15,-3-2-55 0,0 0-623 0,-16 12 265 16,4-6 176-16</inkml:trace>
  <inkml:trace contextRef="#ctx0" brushRef="#br0" timeOffset="68533.07">11842 11715 225 0,'-21'7'298'0,"5"-3"-29"16,5 1-29-16,1-1-23 0,3 0-22 0,2-3-23 15,4 3-14-15,1-4-12 0,9 4-6 0,10-4-7 0,13-4-9 16,6-1-10-16,21-8-1 0,36-8-14 0,-1 0-4 15,0-4-12-15,-2 1 1 0,2-2-13 16,-1-1 3-16,3 0-5 0,-3 5-5 0,-2-3-7 0,-27 10-8 16,0-2-4-16,1 2-3 0,-5 2-7 0,-2-1-4 15,-5 2-4-15,-17 4-2 0,0-1 0 0,-7 4-9 16,-2-2-11-16,-7 3-20 0,-3-1-12 0,-4 4-20 16,-3-2-23-16,-3 2-26 0,-1 1-30 0,1-3-28 15,-1 3-33-15,-1 0-58 0,-5 0-614 0,6-5 287 16,-4 2 190-16</inkml:trace>
  <inkml:trace contextRef="#ctx0" brushRef="#br0" timeOffset="69127.72">13578 10926 31 0,'-9'-7'239'0,"-2"5"-29"16,-2-3-25-16,0 4-17 0,-8 0-15 0,8 1-19 15,0 1-10-15,0 0-16 0,0 1-10 0,3 1-12 16,-1 2-11-16,1-1-11 0,4 3-15 0,-1-1-16 16,2 1-16-16,4-1-15 0,-3-1-11 0,4 1 2 15,0-1-6-15,0-1-6 0,4-1 0 0,-3-1-2 16,3 2 7-16,0-1 2 0,1-2 2 0,0 0-2 15,4-1 5-15,-9 0-8 0,14-1 8 0,-7-2 0 16,0 2 7-16,2-2 7 0,-1 2 9 0,-3 0 2 16,3 1 1-16,-8 0 6 0,6-2-3 0,0 0-2 15,-6 2 3-15,0 0-6 0,8 0 2 0,-8 0-7 16,0 0 2-16,7 0 0 0,-7 0 0 0,4 4 1 16,-4-4-2-16,4 3-3 0,0 3 7 0,-1-5 1 15,-1 3-3-15,0-1 3 0,2 0-3 0,-1 2 0 0,1-3 1 16,1-2-2-16,2 2 5 0,-1-2-3 0,-6 0 4 15,12-4-4-15,-2-1-1 0,0-1 3 0,-1-2-4 16,1 0-2-16,-1-6 1 0,0 0 2 16,1-3-7-16,-5 0 1 0,3-1 2 0,-3-8-6 15,-2-2-5-15,-2 0 6 0,-5 0-6 0,-1-1 3 0,0 2 0 16,-3-5-2-16,-3 3 12 0,-2 1 1 0,-4 3 12 16,1 7 22-16,-5 0 3 0,2 5 8 0,-7 3 10 15,-4 0-1-15,-2 8 0 0,-4 5-1 0,0 6-5 16,-1 4-2-16,-5 11-2 0,-2 7-4 0,1 3-3 15,5 7-7-15,4-1 0 0,5 1-6 0,8 2 2 16,5-9-2-16,1 9-7 0,6-9-5 0,7-2-1 16,4-1-2-16,3 1-4 0,4-2 2 0,3 0 0 15,5-4-2-15,1-1-5 0,8-2 4 0,2-3-6 16,3-2-10-16,-2-1-28 0,7-3-30 0,1-2-44 0,14 0-48 16,1-7-59-16,1-1-753 0,-15-5 320 15,14-2 212-15</inkml:trace>
  <inkml:trace contextRef="#ctx0" brushRef="#br0" timeOffset="69660.72">14233 10507 113 0,'-6'-9'262'0,"0"1"-10"15,2 2-3-15,0 0-15 0,1 1-20 0,-1 0-21 16,3 1-23-16,0 2-20 0,1 2-15 0,0 0-13 0,0 0-12 15,0 0-2-15,-7 18-5 0,6-8-10 16,1 7-7-16,0 2-8 0,1 6-11 0,-1 1-1 16,-1-1-6-16,1 3-8 0,3-1-5 0,-3 2-4 0,1-2-3 15,0 1-5-15,1 2-2 0,0-1-12 16,1 0-14-16,-2 2-24 0,2 0-32 16,0-1-38-16,0-3-41 0,0 0-45 0,1-9-47 0,-1-3-603 0,2-5 273 15,0-1 184-15</inkml:trace>
  <inkml:trace contextRef="#ctx0" brushRef="#br0" timeOffset="69976.25">14485 10643 56 0,'1'-3'228'0,"2"-1"-25"0,-2 2-23 0,-1 2-20 16,0 0-11-16,0 0-16 0,0 0-10 0,1 14-11 15,-2-2-4-15,0 2 2 0,-3 6-9 0,0 4-4 16,0 2-8-16,3-2-10 0,1 1-7 0,-3 1-9 15,3 0-3-15,3-7-7 0,-2-1-5 0,4-3-3 16,2-1-6-16,0-4 0 0,5-2-5 0,-2-1-6 16,4-3 1-16,-2-4-4 0,3 0 0 0,-2-2-3 15,5-3-2-15,-2-4-2 0,2-1 0 0,-5-3-2 0,1 1-1 16,0-6-3-16,-3-4-3 0,1-3 3 0,-3 1 0 16,-1-5-1-16,-5 1-4 0,0-3-1 0,-6 2 0 15,1 1 1-15,-3 1-2 0,-4 3 6 0,-1 0 2 16,-3 8-1-16,3 1 1 0,-3 2-5 0,0 3-1 15,2 3 0-15,-1 2-3 0,3 1-9 16,2 4-13-16,-2-3-20 0,9 3-21 0,-8 8-17 0,7-1-17 16,2 4-30-16,3 0-39 0,3 6-567 0,5 1 243 15,7 0 162-15</inkml:trace>
  <inkml:trace contextRef="#ctx0" brushRef="#br0" timeOffset="70228.5">15525 10361 238 0,'3'-4'220'16,"-1"2"-26"-16,-2 2-19 0,1-2-15 16,-1 2-13-16,0 0 7 0,0 0 2 0,2 19-1 15,-6-9-8-15,-2 7-7 0,1 2-5 0,-5 9-4 0,0-2-5 16,1 4-14-16,0-1-8 0,0 3-11 0,-1 2-9 15,4 4-4-15,-7 5-9 0,3-10-5 16,1 2-9-16,0-1-4 0,-5 0-10 0,5 0 0 0,-4-2-7 16,-1 0-3-16,1 2-2 0,-2-3-22 0,0-1-21 15,-2-2-30-15,0 1-33 0,1-4-35 0,-3-2-48 16,-1-4-54-16,3-7-650 0,1-2 288 0,2-5 190 16</inkml:trace>
  <inkml:trace contextRef="#ctx0" brushRef="#br0" timeOffset="70397.1">14968 10657 1 0,'-1'-5'282'0,"2"1"-33"0,-1 0-27 16,0 0-25-16,0 4-16 0,4-2-17 0,-4 2-17 16,0 0-15-16,14 5-12 0,-5 3-11 0,2-2-20 15,7 4-34-15,9 4-32 0,1 1-46 0,4 1-45 0,14 2-58 16,3 3-460-16,-12-5 196 0,9 3 130 0</inkml:trace>
  <inkml:trace contextRef="#ctx0" brushRef="#br0" timeOffset="70511.78">15630 10986 87 0,'1'3'236'0,"-1"1"-30"0,0-4-21 16,-5 4-29-16,4 0-27 0,-8-2-43 0,1-2-60 15,-1 3-107-15,-10-3-263 0,1 0 114 0,-11-3 78 16</inkml:trace>
  <inkml:trace contextRef="#ctx0" brushRef="#br0" timeOffset="71395.73">12875 12164 241 0,'-1'-4'237'0,"-3"2"4"0,4 2-4 0,-4-3-12 15,4 3-16-15,-4-4-14 0,1 1-12 0,1-2-16 16,2 5-8-16,-5-7-6 0,4 1 1 0,-2 2 1 0,2 0-6 16,0-1-13-16,-2 2-10 0,3-3-5 0,-1 1-13 15,-2 0-7-15,2-1-14 0,0 1-9 0,-2 0-6 16,3 0-10-16,-1 0-9 0,-2 1-14 0,2 0-16 16,0 0-30-16,-1 0-32 0,2 4-44 0,-2-5-49 15,2 5-53-15,0 0-28 0,0 0-16 0,0 0-37 16,16 4-587-16,-5 0 285 0,0 0 188 0</inkml:trace>
  <inkml:trace contextRef="#ctx0" brushRef="#br0" timeOffset="71826.5">13437 11921 191 0,'-6'-8'225'16,"-2"-2"-8"-16,-1 0-11 0,-5 2 0 0,5-1-10 16,-4 2-17-16,1 3-16 0,-4-1-12 0,-3 3-13 15,5-1-13-15,0 6-16 0,0-1-11 0,-3 5-8 16,2-2-18-16,-3 7 2 0,5-2-9 0,-1 1-6 16,4 2-10-16,1 1-3 0,2-3-6 0,4 1-8 15,-1-1-5-15,4 2-12 0,0-3-6 0,1 1-3 0,5-3-7 16,2 1 2-16,0-4 1 0,2 2-1 0,3-2 4 15,-4-3-3-15,4 1-1 0,1-3 3 16,-4 0-5-16,4-2 6 0,-4 0-5 0,1 1 5 0,0-2 4 16,-2-1 3-16,-3 2 6 0,1-1 5 0,0 3 3 15,-1-1 2-15,-1 1-3 0,-5 0-1 0,7-3-4 16,-7 3-2-16,0 0-5 0,0 0 6 0,9 4 0 16,-5 1 4-16,-3 2 8 0,1 1 0 0,0 3-2 15,-2-1-2-15,0 3-8 0,0-2 3 0,0 6-1 16,0 0-6-16,0 1 2 0,-2 1 1 0,2 7-4 15,0-2-5-15,2 1-15 0,-1 0-23 0,2 3-30 16,-3-4-36-16,5-3-35 0,-5 3-39 16,4-6-35-16,-3-3-680 0,3-3 294 0,1-2 198 0</inkml:trace>
  <inkml:trace contextRef="#ctx0" brushRef="#br0" timeOffset="72182.17">13722 12053 205 0,'3'-5'239'0,"-1"-1"-17"0,1 3-17 0,-2-2-23 0,0 2-20 16,-1 3-17-16,3-6-15 0,-3 6-10 0,0 0-4 15,0 0-7-15,-1 17-7 0,-1-8-4 0,1 8-1 16,-3 0-8-16,2 1-9 0,-1 8-8 0,1-9-4 16,-1 5-11-16,2-3-2 0,-1 2-7 0,2-3-6 15,2-7-2-15,-1 0-4 0,4 0-3 0,-1-1-3 16,-1-4-3-16,-1 0-2 0,4-1-4 0,-2-2 1 15,0-1 0-15,3-4-1 0,-1-1-3 0,3-3 4 16,-2-3 0-16,1-2-6 0,1 2 2 0,-1-7 0 16,-2 0 1-16,-2-2-9 0,1-1-2 0,-4-5 1 15,2-2 0-15,-6 2 2 0,2 1-6 0,-4-3 4 16,-1 8-5-16,-1-1 0 0,0 5-1 0,0 3 3 16,2 1-6-16,0 2-6 0,1 1-24 0,0 4-30 15,2 0-39-15,2 3-6 0,0 0-6 0,0 0-11 16,-3 10-31-16,5 0-34 0,4-3-567 0,0 5 252 0,2 2 168 15</inkml:trace>
  <inkml:trace contextRef="#ctx0" brushRef="#br0" timeOffset="72542.37">14256 11889 81 0,'-9'-14'244'0,"0"1"-7"0,-4 1-5 15,1-1-8-15,-2 2-6 0,-3 6-12 0,0 0-17 16,1 3-18-16,-3 0-17 0,2 6-13 0,-2 5-17 16,-3 3-9-16,-1 6-14 0,4-1-12 0,0 4-8 15,0 4-4-15,4-3-13 0,0 0-2 0,5 2-10 16,3-5-7-16,3-2-16 0,2 0-5 0,4-5-3 16,2 0-7-16,3-4-2 0,2 1-7 0,1-4-5 15,4-2 0-15,2 0-1 0,4-1-1 0,-4-3 0 16,4-1-3-16,-1-3 3 0,-1 0 0 0,1-6 1 15,1 1 6-15,4-2 14 0,-9 0 10 0,0-1 8 16,-2 8 13-16,-4-4 12 0,0 4 8 0,1-2 5 0,-5 2-9 16,-1 2-8-16,1 2-6 0,0 0-10 15,-5 1 5-15,9 3-2 0,-5 1 4 0,-3 6-6 16,3 0 10-16,0 6 16 0,1 1-15 0,-1 0-4 0,5 6-2 16,-4 3-7-16,-1-2-2 0,1 0-9 15,0 5-2-15,-1-12 0 0,2 12-11 0,2-4-32 16,0 3-38-16,-2 1-45 0,-2-3-74 0,3 2-84 0,-4-2-947 15,-3-7 401-15,0 6 266 0</inkml:trace>
  <inkml:trace contextRef="#ctx0" brushRef="#br0" timeOffset="72999.25">12443 13490 23 0,'3'-8'252'0,"-3"8"-7"0,-2-5-8 0,2 5-6 16,0 0-6-16,0-5-11 0,-1 0-15 0,1 5-13 16,0-8-13-16,0 1-13 0,0 5-16 0,-1-6-13 15,-1 0-15-15,1 4-11 0,0-4-15 0,1 4-25 16,-1-1-29-16,1 1-38 0,0 4-50 0,-3-8-59 0,3 8-39 16,3-1-35-16,-3 1-36 0,0 0-484 0,14 6 235 15,-3 0 158-15</inkml:trace>
  <inkml:trace contextRef="#ctx0" brushRef="#br0" timeOffset="73492.14">13207 13242 42 0,'-5'-17'239'0,"1"0"-16"15,-6 2-2-15,1-2-5 0,0 0-11 0,0 1-17 16,-4 3-4-16,4 4-7 0,-2-1-14 0,1 3-17 16,-2 2-11-16,0 0-20 0,0 3-11 0,-3 2-11 15,3 2-10-15,-3 5-6 0,-2 3-9 0,4 1-8 16,-2 0-8-16,3 4-4 0,5 4-7 0,-1 0-2 16,3 5-4-16,1-5-3 0,4 6-4 0,4 1-1 15,0-8 3-15,1 1-9 0,5 7-4 0,3-6 0 16,-4-1-4-16,8 0-2 0,-7-2 1 0,4-2-2 15,0 4 1-15,1-2-2 0,3 2-2 0,-4-7-1 16,-1 3 1-16,2-2-1 0,-2-2 0 0,1 1 0 16,-4-4-1-16,-2-1 0 0,1 4-3 0,-3-5-1 15,2 3 0-15,-4-4 2 0,-3 0 2 0,-1 4-2 16,0-3-1-16,-4 3 4 0,-2 0-3 0,-5-1 1 16,-5 0-2-16,0 1 3 0,-2-1-1 0,-9-1 6 15,0 0-7-15,-1-2 3 0,6-2-2 0,-6-2 1 0,0-1 1 16,10-4 7-16,-4 1 12 0,6-3 14 0,-1 0 1 15,5-1-4-15,4-3-2 0,0 1-6 16,4-3-5-16,0 0-1 0,7-4-3 0,1-1-6 16,2 0 2-16,5 0-6 0,8-4-8 0,2 2-21 0,2 0-14 15,4 0-26-15,0 1-18 0,1 2-22 0,3-1-22 16,-3 3-38-16,-1 1-34 0,2-2-41 0,-1 3-642 16,0 1 293-16,-2-1 194 0</inkml:trace>
  <inkml:trace contextRef="#ctx0" brushRef="#br0" timeOffset="73860.67">13486 13159 126 0,'1'-4'211'0,"2"-3"-19"0,2 3-12 15,-3-2-17-15,5 1-7 0,-1 2-11 0,3-1-12 16,2 1-8-16,-3 3-15 0,4 0-6 0,0 0-1 15,1 3-12-15,-3 1-3 0,7 3-1 0,-8-1-6 16,6 5-7-16,-2 0-5 0,-3 5-6 0,-1 2-3 16,-5 1-1-16,1 8-2 0,-6 1 0 0,-7-1-4 15,3 4 3-15,-9-1-7 0,0 0-3 0,-8 0-3 16,-6 10 1-16,3-11-6 0,-9 4 2 0,10-7-4 16,0-3-2-16,-2 2-1 0,7-8-3 0,5-2 0 0,0-4-2 15,5-3-5-15,1-1 1 0,3-1-2 16,-2-1-4-16,4-1-3 0,1-2 1 0,2 1-2 15,0-3 3-15,6 4-2 0,3-5 0 0,2-2-1 0,11 0-3 16,10-7 0-16,0 3 0 0,2-2-9 0,5-2-9 16,13-5-11-16,-15 6-25 0,2-2-22 15,10-5-22-15,-13 8-17 0,0-4-28 0,2 0-26 0,10-5-24 16,-15 4-21-16,1 0-18 0,-1-1-481 0,-2 0 234 16,-4-4 156-16</inkml:trace>
  <inkml:trace contextRef="#ctx0" brushRef="#br0" timeOffset="74201.64">14358 13087 36 0,'4'-4'202'0,"-2"0"-10"15,0 0-13-15,0 1-1 0,-2 3-11 0,6-4-7 16,-6 4-7-16,0 0-10 0,0 0-5 0,0 0-7 16,0 0 10-16,0 0 22 0,-9 19-1 0,2-2-1 15,0 2 2-15,-6 5-8 0,-1 5 0 0,0-1-18 16,5 2-11-16,-3 2-9 0,1 0-13 15,3 4-12-15,3-2-1 0,0-1 6 0,1 0-31 0,4 0-7 16,0-6 1-16,1 2-4 0,2-2-4 0,6-4-12 16,-4-3-2-16,5-4-1 0,-2 1-4 0,2-5-6 15,4-2-1-15,-2-3 0 0,-2 0 5 0,3-3-7 16,0 0-4-16,-1-2 0 0,-1-2-1 0,0 0-1 16,1-2 1-16,-6-1 7 0,0-1 5 0,0-1 0 15,-1 0 9-15,-2-2-1 0,-3 0-5 0,-1-3-6 16,-4 0 3-16,-1 2 0 0,-6-3-5 0,-3 0-11 0,-2 5 10 15,-11-4-12-15,9 5 1 0,-4 3-3 16,5-1-13-16,-1 2-29 0,6 1-39 0,-1 0-62 0,1 0-86 16,4 2-89-16,-2 2-976 0,4 0 427 15,1 1 286-15</inkml:trace>
  <inkml:trace contextRef="#ctx0" brushRef="#br0" timeOffset="74831.23">12471 15034 191 0,'0'0'193'0,"-1"3"-5"16,1-3 3-16,0 0 11 0,0 0 9 0,0 0-2 16,0 0 2-16,0 0 0 0,0 0 3 15,0 0-31-15,0 0-11 0,0 0-14 0,0 0-17 16,0 0-20-16,0 0-6 0,6-14-19 0,-6 11-5 15,0-1-14-15,0 0-12 0,0 4-24 0,0-8-31 0,0 2-26 16,0 2-30-16,0-2-34 0,0 2-36 0,2-1-34 16,3 2-37-16,0-1-25 0,4 2-35 0,-3-2-500 15,6 1 249-15,2 2 166 0</inkml:trace>
  <inkml:trace contextRef="#ctx0" brushRef="#br0" timeOffset="75199.81">13051 14722 182 0,'-5'-4'270'0,"3"-1"-29"0,-2 0-11 0,-1 2-8 16,2 2-13-16,3 1-12 0,-5-3-14 0,5 3-20 15,-1-6-19-15,1 6-9 0,0 0-17 0,0 0-11 16,6-4-11-16,2 2-10 0,3-1-7 0,8 2-9 15,8-1-7-15,6-1-5 0,-2 2-3 0,1 2-10 16,1 1-2-16,-1-2-4 0,0 4-7 0,-5 0-2 16,2 2 0-16,-2 1-4 0,0 1-6 0,-9-1 2 15,1 0-5-15,-1 4-5 0,-4 1 4 0,-1-2-1 16,0 3-2-16,-4 2-1 0,-2-1 0 0,-2 3 0 16,1 0 0-16,-3 2 0 0,-2-2-3 15,-1 3 2-15,-7-2 1 0,3 0 0 0,0 8-7 0,-3-2 2 16,-2 1 4-16,0-3-6 0,1-3 0 0,-1 0-1 15,4-1-9-15,-4 0-23 0,4 1-20 0,-3-1-34 16,4-2-35-16,2-1-45 0,-1-4-53 0,1 0-17 16,2-4-608-16,0-3 280 0,2-1 186 0</inkml:trace>
  <inkml:trace contextRef="#ctx0" brushRef="#br0" timeOffset="75592.75">13772 14705 175 0,'0'0'189'15,"0"0"-19"-15,0 0-16 0,0 0-15 0,0 0-15 16,-4 17-20-16,3-7 0 0,1-2-10 0,0 3-13 16,1 0-5-16,3 3-8 0,1 2-8 0,0 1-2 15,4-2-10-15,3 0 0 0,3 0-3 0,0 0-6 16,-1-4-5-16,4 1-4 0,4 3-1 0,0-6 2 15,-3 0-1-15,0-1-6 0,2-1 3 0,-1 0-1 0,-1-1-5 16,0 0 0-16,4-2 4 0,-5 3-2 16,0-2 6-16,0-1-4 0,-5-1 2 0,-3 0 3 15,3 0 1-15,-4 3 8 0,-3-4-4 0,2 2-2 16,-2 1 1-16,-1-2 2 0,-2 1 1 0,-1 0 8 16,0 2 1-16,-1 1 13 0,-4 0-2 0,-1-1 0 15,-1 3-7-15,-2 1-2 0,-5-1-6 0,-2 1-1 16,-9 5-5-16,-4-2-3 0,3 0-2 0,-4-2-3 15,-3 0-2-15,1-1-4 0,0 0-2 0,1-3-5 16,1-1-5-16,7-1-10 0,2 1-23 0,1-3-30 0,-2 0-32 16,6-4-44-16,1-1-56 0,3-2-63 0,1-3-552 15,0-2 268-15,4-2 176 0</inkml:trace>
  <inkml:trace contextRef="#ctx0" brushRef="#br0" timeOffset="75762.52">13897 14651 4 0,'7'-4'242'0,"2"-1"-18"0,3 1-27 15,1 2-19-15,4-1-16 0,3 0-18 0,1 3-12 0,7-2-13 16,1 0-15-16,-1 1-8 0,4 0-12 0,-4 2-11 16,2-2-33-16,-1 2-30 0,2-2-36 15,3-7-43-15,-3 6-21 0,1-1-39 0,-5 1-370 16,1 0 167-16,-1-4 110 0</inkml:trace>
  <inkml:trace contextRef="#ctx0" brushRef="#br0" timeOffset="75943.62">14721 14492 120 0,'7'9'210'0,"-1"8"3"0,3 1-6 0,0 10 2 16,-4 3 0-16,-1-2-17 0,5 1-7 0,-8 1-16 15,3-1-9-15,-3-3-17 0,3 5-14 0,-4-1-10 16,3 1-10-16,1 1-13 0,-1 1-8 0,0-5-13 15,-3 1-25-15,0 0-38 0,3 0-46 0,-3-3-70 16,0-2-61-16,-3 0-633 0,0-9 266 0,1-3 178 16</inkml:trace>
  <inkml:trace contextRef="#ctx0" brushRef="#br0" timeOffset="76476.58">16374 11586 118 0,'-5'-1'245'0,"5"1"-6"0,-6-1-9 0,6 1-8 15,0 0-16-15,-5-4-19 0,5 4-19 0,-2-4-17 16,2 4-15-16,0 0-14 0,0 0-10 0,0 0-12 16,0 0-12-16,20-1-5 0,-4-1-13 0,3 1-27 15,1 1-35-15,2 0-45 0,3 3-41 0,-3-1-38 16,0 2-39-16,-2 4-559 0,-6 1 238 0,0 2 158 16</inkml:trace>
  <inkml:trace contextRef="#ctx0" brushRef="#br0" timeOffset="76596.25">16521 11913 11 0,'2'3'135'0,"6"0"-11"0,-2 0-11 16,6-1-10-16,7 0-13 0,1-3-3 0,10-2-10 15,4-1-31-15,2-4-23 0,14-4-48 16,0-1-237-16,3-4 88 0,1 3 58 0</inkml:trace>
  <inkml:trace contextRef="#ctx0" brushRef="#br0" timeOffset="76981.6">17732 11422 78 0,'-12'-10'286'0,"-5"1"-23"0,0 3-25 0,-4 1-11 15,0 2-18-15,-10-2-10 0,-1 2-21 0,3 2-18 0,-4 2-16 16,1 3-14-16,1 3-12 0,-1-1-15 15,3 3-9-15,-1 1-6 0,2 3-12 0,10-4-10 16,-1 3-6-16,5-1-19 0,5 0-15 0,5 1-12 0,-1-4-7 16,6 2-7-16,3 1-1 0,5-7-5 15,5 1 1-15,6 1-4 0,9-1-2 0,2-4 0 16,-1 2 1-16,2-2 0 0,-1 3 5 0,-10-4 0 16,6 3 1-16,-4-1 0 0,-5 1 0 0,0-1 4 0,1 3 0 15,-6-5 5-15,0 6 1 0,0-1 2 0,-6 1 3 16,5 0 6-16,-3 2 9 0,-2 1 12 0,-1 2 0 15,-3 2 8-15,4 4-5 0,-2-2-4 0,-1 4 1 16,-2 0-6-16,-2 7-6 0,0 2 2 0,1 0-8 16,-1 0 2-16,-1 3-6 0,2-1-18 15,1 0-19-15,-4 1-32 0,4 0-39 0,2 0-46 0,-2-4-50 16,1-8-55-16,-1-3-571 0,3-3 272 0,-1-3 180 16</inkml:trace>
  <inkml:trace contextRef="#ctx0" brushRef="#br0" timeOffset="77311.73">18087 11609 156 0,'3'-5'277'0,"-2"-1"-27"16,-1 4-30-16,0 2-21 0,0 0-20 0,0 0-21 16,0 0-12-16,-10 17-11 0,4-6-14 0,-1 5-11 15,-2 11-9-15,3-2-10 0,-3 2-9 0,4 1-7 16,1 0-6-16,0 0-10 0,3-8-3 0,3-2-4 0,1-1-7 15,2-3-8-15,4-5 5 0,0-1-4 0,2-4-5 16,3-1-2-16,3-2 1 0,3-5-8 0,1-3 4 16,-2-2-2-16,4-5 5 0,0-3-4 0,-5-4-1 15,1 0-2-15,-2-1-2 0,-2-5 0 0,-5-1-4 16,2-3 0-16,-6 2-1 0,-2-6-5 0,-4 1 1 16,-1 0-2-16,-2 0-2 0,-3 1 0 0,-4 4 0 15,-2 3 2-15,3 9-3 0,0 2-2 0,2 5-4 16,-1 0 0-16,0 4-12 0,-1 1-18 0,4 5-12 15,5 0-10-15,-6 5-10 0,3 1-19 0,2 5-29 16,2 7-22-16,4 2-31 0,7 9-34 0,2-1-575 16,1-2 256-16,3-2 172 0</inkml:trace>
  <inkml:trace contextRef="#ctx0" brushRef="#br0" timeOffset="77658.7">18914 11412 164 0,'-6'-15'282'0,"-4"1"-22"16,-6 0-9-16,-7 2-17 0,-5 2-17 0,-1 0-5 16,-5 5-5-16,0-1-21 0,-5 5-20 0,2 2-13 0,-1 2-15 15,4 3-12-15,4-2-15 0,2 4-12 0,9-1-10 16,1 1-9-16,6-3-6 0,1 3-12 16,6 0-5-16,1-2-7 0,4-2-7 0,5 1 0 0,4 2-7 15,1-2-9-15,11 2 1 0,4-2-2 0,6 0-2 16,1-1-3-16,-3 0-1 0,2 0-4 0,0 0 0 15,-3 1-2-15,0 3-3 0,-9-2-2 0,1 1 0 16,0 2-1-16,-2 2-2 0,-2 0 3 0,-2 3-2 16,0-2 3-16,-1 1 4 0,-3 3 3 0,-2 1-2 15,1 0 0-15,-3 8 5 0,-2-6-3 0,-4 5-1 16,3 3-1-16,-3-1-2 0,0 3 0 0,-3 0 0 16,1 1-4-16,-2-2-3 0,1 1-17 0,0 1-33 15,-1-5-33-15,1-5-47 0,3-3-43 0,-1 0-41 16,2-6-31-16,4-2-17 0,0-5-630 0,3-3 294 0,-2-1 198 15</inkml:trace>
  <inkml:trace contextRef="#ctx0" brushRef="#br0" timeOffset="77946.95">19393 11526 273 0,'7'-5'297'0,"-2"1"-28"15,-1 1-32-15,-2 3-21 0,-2 0-22 0,4 8-12 16,-3 3-14-16,-5 6-12 0,-1 1-8 0,-1 8-6 15,-1 1-12-15,-2 4-10 0,-1 0-9 0,1 0-10 16,2 3-7-16,-2-2-13 0,1-5-7 0,5-8-8 16,1 1-3-16,2-4-5 0,4-6-10 0,1 2 1 15,2-4-1-15,4-3 2 0,2-1-4 0,1-7-4 16,5 1 3-16,1-5-8 0,6-3 9 0,-1-7-4 16,-3 1 2-16,1-5-9 0,-5 0-2 0,-1-1-2 15,-2-3-9-15,-5 0 0 0,-2-2 1 0,-5-2-2 16,-3-1 0-16,-3-2-10 0,-4 3-3 0,-4-1-13 15,-7 5-24-15,-4-2-7 0,-11 4-14 0,-3 8-29 0,-12 1-39 16,-6 6-32-16,-5 11-44 0,-5 2-55 16,-28 12-749-16,3 8 332 0,3 5 222 0</inkml:trace>
  <inkml:trace contextRef="#ctx0" brushRef="#br0" timeOffset="78293.5">17016 13406 87 0,'-12'-1'290'0,"3"1"-30"0,2-1-29 16,0 1-22-16,2-3-22 0,5 3-19 0,0 0-19 15,0 0-14-15,0 0-10 0,0 0-15 0,20-1-14 0,-1 1-26 16,2 0-31-16,5 0-39 0,-3 0-46 0,5 1-54 15,3 2-54-15,-13-1-466 0,1 4 208 16,0 0 136-16</inkml:trace>
  <inkml:trace contextRef="#ctx0" brushRef="#br0" timeOffset="78426.78">17181 13568 237 0,'-5'3'264'16,"2"-2"-19"-16,0 3-20 0,3-4-17 0,-8 4-23 0,8-4-19 15,0 0-17-15,0 0-16 0,0 0-9 0,19-9-17 16,-7 4-16-16,6-3-34 0,2 1-34 0,3-5-41 15,3 3-53-15,0-3-59 0,0 2-535 0,-2-2 221 16,-4 2 148-16</inkml:trace>
  <inkml:trace contextRef="#ctx0" brushRef="#br0" timeOffset="79661.7">18319 13307 70 0,'4'-12'187'0,"0"-3"-11"0,0-1-14 15,0-1-3-15,-3 0 3 0,3 0-11 0,-4 0 6 16,2-1-10-16,-4-1-6 0,2-1-6 0,-5 3-8 16,0 0-11-16,0 4-6 0,-4 0-7 15,1 4-13-15,-2 0-11 0,-1 2-6 0,-2 2-7 0,-5 2-6 16,1 1-6-16,-2 4-6 0,1 2-7 0,-1 1-6 15,-1 2-3-15,4 3-2 0,2 2-5 0,1 3-2 16,3 2-1-16,0 2-2 0,4 5-3 16,4 1 0-16,4 1-3 0,3 1-3 0,6-1 3 0,1 1-4 15,3 0-2-15,6 2 1 0,1-5-2 0,1 1 1 16,4 1-1-16,-2-2 0 0,1-2-1 0,1-1 0 16,-4-1-2-16,1 1 0 0,-3-1-3 0,-7-7-2 15,-4 2 2-15,-2 1 0 0,-2-2 0 0,-6-3-1 16,0 2 2-16,-9 2-1 0,-1-1-2 0,-3 1 2 15,-8 0-3-15,0-1 2 0,-8-2 0 0,1-5 2 16,-3 0 0-16,-1-4 0 0,-1-1 2 0,0-3 5 16,1-3-2-16,1-5 5 0,3-1 4 0,1-2 8 15,8-4-3-15,2 1 0 0,7-7 0 0,-3-2 1 16,9 3-2-16,4-4-4 0,7-4 1 0,4 2-2 16,6-2-4-16,6 3-3 0,4 1-7 0,12-9-17 15,-9 12-28-15,17-4-25 0,-14 9-34 0,15-5-46 16,-2 1-53-16,-13 7-57 0,-3-2-530 0,1 2 263 15,-3 2 176-15</inkml:trace>
  <inkml:trace contextRef="#ctx0" brushRef="#br0" timeOffset="80109.39">18588 13075 153 0,'-2'-5'267'15,"-1"1"-12"-15,3 4-23 0,-1-5-24 0,1 2-20 16,0 3-19-16,6-7-16 0,2 4-18 0,-1 1-13 16,6-1-6-16,1 4-14 0,4 1-7 0,5 3-7 15,3 4-9-15,-1 3-7 0,-1 3-6 0,-8-2-7 16,2 8-10-16,-3 0-3 0,-1 2-1 0,-4 5-8 16,-2-1 0-16,-7 3-5 0,-2 3 2 0,-4 1-6 15,-7 11-1-15,-3-1-2 0,-3 0 0 0,-6-1-3 16,5-13-4-16,-2 1-1 0,-9 8 3 0,8-14-4 15,0 3-1-15,2-6-3 0,3-3 2 0,4-5-3 16,6-4 0-16,0-3 3 0,2-3 0 0,1 4 0 16,-1-5-2-16,3-1 1 0,2 1 1 0,0-3-2 15,0 0 1-15,12-1-3 0,-1-3 0 0,9-3 1 16,4-5 0-16,2-1-1 0,7-4-5 0,-5 1-2 16,5-1-9-16,-1 0-2 0,0-5-9 0,0 2-3 15,-1-1 0-15,-4 0 1 0,-1 0 0 0,-6 4 4 16,-5 4 3-16,-2 3 3 0,-4 2 2 0,0 1 1 15,-5 0 2-15,1 2-1 0,-3 2-2 0,2-4 1 16,-4 5-1-16,0 2 0 0,0 0 0 0,0 0-1 0,0 0 3 16,0 0-2-16,-24 12-6 0,12-2-19 0,0 2-25 15,-4 4-30-15,-1 2-45 0,5-2-54 0,-6 8-660 16,4-2 282-16,4-5 188 0</inkml:trace>
  <inkml:trace contextRef="#ctx0" brushRef="#br0" timeOffset="80492.6">19219 13111 109 0,'-5'-1'317'16,"0"1"-31"-16,5 0-26 0,-16 11-29 0,4 5-24 15,-6 4-21-15,1 6-17 0,0 2-19 0,1 3-16 0,-3 10-10 16,9-7-10-16,-3 0-15 0,4 12-10 0,5-10-2 16,-3 10-11-16,5-10-9 0,2 0-9 0,2-2-3 15,0-2-7-15,3 0-6 0,3-3-2 16,1-2-8-16,5-2-5 0,-2-4-4 0,-1-5-8 0,2-4 4 16,2-2-6-16,-5-8-1 0,3 1 1 0,2-3 1 15,-2-1 0-15,0-3-6 0,-3-2 4 0,4-6-4 16,-1 0 1-16,-1-4 3 0,-5-1-6 0,6-1 2 15,-7-6 4-15,1 6-5 0,-6 0-4 0,-1-3 0 16,0 3 1-16,-5 3 0 0,1 1 0 0,-7 2 1 16,-3-1-5-16,-2 4 1 0,-7 4-3 0,-4 3-5 15,-1 0-11-15,7 4-17 16,0-2-28-16,2 5-36 0,2 1-47 0,3-1-43 0,5 2-61 0,2 2-559 16,3 0 269-16,4-5 180 0</inkml:trace>
  <inkml:trace contextRef="#ctx0" brushRef="#br0" timeOffset="80808.07">19852 13247 161 0,'1'3'317'0,"-2"2"-26"0,-6 6-27 0,-5 3-27 0,-1 11-22 15,-6 1-21-15,1 0-19 0,0 1-15 0,1 1-9 16,-2 3-10-16,5-2-18 0,1-1-10 15,3 0-9-15,6-1-9 0,1-2-10 0,6-5-9 16,1-3-6-16,1-3-6 0,6 1-9 0,2-4-2 0,3-5-5 16,2-2 0-16,0-3-7 0,10-2-5 0,-8-5 0 15,8-4-8-15,0-1 0 0,-3-5 1 0,-1-2-4 16,-5-5-5-16,-1-1-1 0,-4-2-2 0,-5-2-3 16,-4-3-5-16,-2-1-9 0,-11-1-6 0,-1 1-4 15,-15-9-7-15,-2 14-1 0,-9-6-7 16,3 15-6-16,-17-1-8 0,-3 9-11 0,-6 6-26 15,-6 8-32-15,-28 10-44 0,32 4-46 0,-1 9-55 0,-22 11-600 16,25-6 283-16,-20 14 190 0</inkml:trace>
  <inkml:trace contextRef="#ctx0" brushRef="#br0" timeOffset="81206.03">16825 14918 1796 0,'-12'2'84'0,"0"-2"20"0,-1 1 1 16,4 1-25-16,-1-2-33 0,3-2-8 0,2 4-10 15,5-2-7-15,-9 0-3 0,9 0-1 0,0 0-8 16,0 0 2-16,12-7-4 0,-1 3-11 0,7 0-27 16,2 3-25-16,2-2-42 0,8 3-29 0,-4 3-42 15,-4 1-464-15,-3 1 210 0,-2 0 142 0</inkml:trace>
  <inkml:trace contextRef="#ctx0" brushRef="#br0" timeOffset="81342.66">16854 15130 168 0,'0'4'220'0,"-2"-1"-28"0,2-3-24 16,0 0-17-16,9 1-20 0,4-4-21 0,8-2-21 16,11-4-24-16,1 0-37 0,5-3-44 0,16-5-52 15,-4 3-346-15,1-3 138 0,-1 2 92 0</inkml:trace>
  <inkml:trace contextRef="#ctx0" brushRef="#br0" timeOffset="81645.83">17830 15086 144 0,'-6'-3'220'0,"6"3"-34"0,0 0-28 0,-6-1-41 15,6 1-37-15,0 0-43 0,0 0-53 0,-2-4-59 16,2 4-210-16,0 0 95 0,9-9 64 0</inkml:trace>
  <inkml:trace contextRef="#ctx0" brushRef="#br0" timeOffset="82291.2">17855 15023 148 0,'-3'-4'178'0,"3"4"-12"0,0-8-11 0,4 2-17 16,1-3-3-16,3 1 0 0,2-5-9 0,0 0-4 0,3-2-10 16,-2 4-4-16,5-5-5 0,-5 4-6 15,2-2-4-15,-2 3-2 0,-2 3-5 0,3 1 1 16,-2-4-4-16,-1 2-3 0,-1 2-3 0,-2 0 0 16,2-1 0-16,-2 4-4 0,-2-1-2 0,1 2-9 0,-1-2-6 15,1 3 3-15,-2-2-14 0,0 1-4 0,0 0-3 16,1 1 3-16,-4 2-12 0,3-4-6 15,-3 4 0-15,0 0 7 0,3-3-13 0,-3 3-2 16,3-2-1-16,-3 2 0 0,0 0-2 0,0 0 0 0,4-3-3 16,-4 3-2-16,0 0 0 0,0 0 8 15,0 0-15-15,3-3 3 0,-3 3 0 0,0 0-3 16,0 0 12-16,0 0-12 0,16 6-1 0,-11-6 1 16,1 2 1-16,5 1 0 0,-2 1 2 0,2 1-1 0,0 0 0 15,2-1-3-15,1 2 0 0,0 1 2 0,3 1-1 16,-7-2 0-16,7 1-2 0,-7 5 6 15,3 0-6-15,0 0 2 0,-3 3 1 0,-1 2-2 16,2 5 5-16,-3 3-2 0,-4 1 10 0,0 2-2 0,-3 1 3 16,-2 3 3-16,-4-1 0 0,-1 2 0 0,-1-1-1 15,-2 1 1-15,0-2-2 0,0 2-1 0,1-1-5 16,-2-1 0-16,1 2 3 0,3-2-5 0,2 0-15 16,-5-1-26-16,5-5-24 0,0 3-35 0,-1-3-35 15,5-4-37-15,0-2-40 0,4-3-39 0,-3-3-572 16,-1-3 273-16,4-6 180 0</inkml:trace>
  <inkml:trace contextRef="#ctx0" brushRef="#br0" timeOffset="82642.03">18520 14952 213 0,'0'-5'190'16,"-1"1"-16"-16,0 2-16 0,1 2-21 0,0 0-16 15,0 0-10-15,0 0-6 0,0 0-11 0,-4 11-8 16,3-4-8-16,3 5-17 0,1-1 1 0,3 3 1 16,-1-2-4-16,8 3-8 0,1-1 2 0,0 0 2 15,4 0-3-15,5 0 1 0,0 0-5 0,-1 1 5 16,2-1 4-16,0-1-1 0,-5-3-4 0,7 3-2 16,-1-2-3-16,-6-1-6 0,0 1-1 0,1-4-5 15,-2 3-1-15,1-5-6 0,-6 2-3 16,-4-1-2-16,1 1 0 0,-1-3 2 0,-2 1-5 0,-4-1 11 15,1-1 8-15,0 3 8 0,-4-1 7 0,-2 1 1 16,-2 0-2-16,-4 2-3 0,-5 1-5 0,-5 4-6 16,-6 0 1-16,-4 0-4 0,-8 1-7 0,-2-1 0 15,-11 2-5-15,-1-1-4 0,11-5-12 0,-1-1-17 16,3-3-35-16,1-1-25 0,4-1-55 0,12-6-73 16,-2-1-69-16,7-1-575 0,-2-3 279 0,8-5 188 15</inkml:trace>
  <inkml:trace contextRef="#ctx0" brushRef="#br0" timeOffset="82778.7">18616 14913 218 0,'15'-6'214'16,"2"-1"-23"-16,4 1-20 0,2 2-16 0,3 1-12 16,2-1-16-16,0 0-12 0,2 0-12 0,-2 2-12 15,0 2-8-15,2 0-33 0,-1 2-33 0,-2 0-40 0,2 0-60 16,-1 1-67-16,-6-2-324 0,-3 0 158 15,0 1 104-15</inkml:trace>
  <inkml:trace contextRef="#ctx0" brushRef="#br0" timeOffset="82978.31">19329 14705 83 0,'3'7'177'15,"-2"3"-21"-15,2 2-3 0,0 5-15 16,0 1-4-16,0 1-15 0,-1 14-14 0,1-2-1 16,2 1-12-16,-1 2-13 0,-1 1-10 0,1 10-3 15,-2-9-15-15,-2 0-23 0,0-2-34 0,1 0-30 16,1-2-43-16,0 0-42 0,-4-2-317 0,4-3 146 0,-1-2 98 16</inkml:trace>
  <inkml:trace contextRef="#ctx0" brushRef="#br0" timeOffset="83341.53">19737 14877 172 0,'1'-5'255'0,"2"0"-29"0,-2 0-22 0,-1 0-22 16,0 3-15-16,0 2-15 0,0 0 6 0,0 0-5 0,6 18-6 15,-6-7-6-15,3 6-7 0,-2 3-12 0,4-1 1 16,-1 0-18-16,4 5-12 0,-3-4-6 0,8 3-8 15,-7-3-6-15,6-4-7 0,3 8-2 0,2-3-5 16,-1-7 8-16,1-2-16 0,7 1-3 0,-5-4 0 16,4-3 8-16,4-1 6 0,-6-3 11 0,0-2 6 15,1-2 8-15,-3-2 9 0,0-3 11 0,0-1 3 16,5-6-7-16,-11 1-4 0,0 0 7 0,0-1 0 16,-7-3-7-16,2-2-10 0,-8 2-9 0,4-3-5 15,-9-5-12-15,-3 1-7 0,0 0 1 0,-3 7-9 16,-2-4-6-16,-6 2-10 0,1-1-2 0,-4 5-8 15,5 5-2-15,-1 1-29 0,-3 5-30 0,2-2-34 16,0 6-54-16,-3 3-38 0,-1 2-63 0,1 6-59 16,1-2-47-16,-6 4-903 0,1 0 411 0,8-3 276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0:23:49.3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7429 3127 152 0,'0'0'186'0,"0"0"-24"0,0 0-11 15,6 12 7-15,-5 0 0 0,1 7-11 0,-2 5-5 0,1 6-6 16,-1 2-8-16,0 4-10 0,-3 10-6 0,2-9-7 16,-1-2-5-16,0 11-7 0,0-11-10 15,0 0-7-15,0 11 0 0,1-12-4 0,-3 1-8 16,1-5-3-16,3-2-9 0,-1 3-4 0,0-2-1 0,0-5-9 15,1-5 2-15,-3-1-5 0,3-1-2 0,3-5-3 16,-2-2-3-16,-2-3 11 0,-2-2 23 16,3 2 28-16,0-7 20 0,0 0-5 0,0 0-18 15,0 0-10-15,-4-28-3 0,3 3-7 0,-3-4-4 0,4-5-2 16,4-15-2-16,-5-4-13 0,-6-2-1 0,7-4-8 16,-3-27 0-16,6 31 1 0,1 0 0 0,0 1-5 15,1 1 5-15,3 2 15 0,3 1-2 0,3 2-3 16,-4 13-3-16,2 2 2 0,2 1-7 0,4 1-1 15,2-2-7-15,-2 6-5 0,4-3 0 0,-2 4-2 16,7 2 0-16,-5 2-5 0,6 1 0 0,-1-1 4 16,1 2-10-16,0 3 2 0,0 0 33 0,3 2-5 15,-1-1-10-15,1 3-13 0,0-1 13 0,-1 2-8 16,1 4 3-16,-3-1-6 0,-1 0-26 0,1 3 1 16,-7 3-34-16,-3-1-47 0,-4 2-45 0,0 4-37 15,-4 2-34-15,-1 0-37 0,1 3-51 0,-7 5-932 16,-6 3 408-16,-7 8 270 0</inkml:trace>
  <inkml:trace contextRef="#ctx0" brushRef="#br0" timeOffset="149.36">7429 3176 286 0,'-4'5'319'0,"-2"-2"-36"15,2 0-24-15,0 1-31 0,4-2-18 0,0-2-24 16,0 0-14-16,9 2-14 0,1-3-19 0,3 0-11 15,7-4-12-15,8 0-16 0,3 0-13 0,6-2-24 16,-2 1-52-16,-2 3-70 0,6 0-89 0,-2 0-87 16,1 2-534-16,-4 2 257 0,-3 2 170 0</inkml:trace>
  <inkml:trace contextRef="#ctx0" brushRef="#br0" timeOffset="1067.22">7743 3830 92 0,'-2'2'217'0,"0"3"-24"0,2-5-16 0,-1 6-15 0,2-3-4 0,-1 1 1 15,4 1 2-15,0 3-6 0,-3-8-12 0,8 8 8 16,-4 1-6-16,4-5-6 0,4 4-1 15,5-3-13-15,0-1-2 0,1 1 0 0,1-5-8 0,10 3-8 16,-2-6-7-16,0 1-4 0,1-5-11 0,-2-1-10 16,-1-1 12-16,1-4-21 0,0 5-7 0,-8-2-9 15,-5-5-8-15,9 1 2 0,-3-6-9 0,-2 0-7 16,-4-1 3-16,-9 1 0 0,3 2-6 0,-2-8 8 16,-1 1-9-16,-6 5-2 0,-3 1-8 0,-1 1 3 15,0 1-4-15,-4 1 1 0,-1 2 0 0,-2 2-1 16,0 0-5-16,0 2 6 0,1 5-2 0,3-2 5 15,-1-1-1-15,4 3 6 0,0 1-3 0,2 1-6 16,1-1-1-16,-1 1-4 0,3 3 0 0,0-5-8 16,3 1 6-16,2 2-1 0,1-2-2 0,6 1 0 15,0 1 0-15,6-4-2 0,8 2 3 0,-6 3-5 16,1-1 4-16,-2 1-5 0,0 1 2 0,0 0 10 16,-6 3-10-16,1-1 2 0,-1 1-3 0,0 3-4 15,2 2 5-15,-6 2 0 0,6 1-1 0,-6 1 3 16,-1 4-3-16,-2 0 5 0,4 1 0 0,-6 3 5 15,4 3 1-15,-7-4 1 0,2 5 3 0,-3 1-5 16,0-6 5-16,1 1-3 0,2-6-6 0,-2-2 6 16,4 1-9-16,-4-1 6 0,3-1 1 0,4-1 4 15,-2 0-2-15,2 0-4 0,-2-4 3 0,6 0 0 16,-2-3 1-16,3-3-4 0,1 0 2 0,5-4 0 0,-1-1-3 16,-1-1 5-16,2-4 2 0,-3-2-4 0,3-7 2 15,2 1-7-15,-6-3 5 0,2-3-2 0,-4 3-6 16,-7 5-5-16,3-2 4 0,-4 4 7 15,-2-2-3-15,-3 5 18 0,0 1-9 0,0 0 8 0,-3 2-3 16,2 1 2-16,-2 0 2 0,1 3-4 0,-2-1-4 16,3 0 0-16,-2 4-8 0,3 1-7 15,0 0 4-15,-13 10 3 0,8-2-1 0,-1 3 6 16,1 7 0-16,-3 1-6 0,4-1-4 0,3 9 3 16,2-2-2-16,-5 4 4 0,4-9 8 0,0 6-9 0,5-8 1 15,3 0 2-15,2-1-5 0,-1-1 5 16,2-3-8-16,1-3 2 0,-2 1-7 0,6-6 14 0,-3 1 3 15,3-1-5-15,0-3-3 0,0-2 2 16,3-5 4-16,-1-2-10 0,0 1 1 0,1-6-3 0,-2 0-13 16,-2-2 7-16,3-10 5 0,0 1-5 0,-3-4-10 15,-1 0 10-15,-3 0-6 0,-6 9 8 0,-2-1-5 16,-1-1 8-16,-1 4-2 0,-1 2 27 0,-3 4 2 16,2 0-3-16,-4 1 1 0,0 4-9 0,-1 1 1 15,-1 4-5-15,7 0-2 0,-18 9 14 0,8 4-5 16,0 4 14-16,-4 5-6 0,1 3 3 0,5 0 7 15,2 2-9-15,1-9-3 0,2 2-6 0,6-1 4 16,-2-3-3-16,7 1 4 0,1-3-5 0,1-2-1 16,8 0-23-16,1-4-52 0,12 0-52 0,1-6-93 15,3-4-105-15,1-5-1096 0,23-10 468 0,-8-1 312 16</inkml:trace>
  <inkml:trace contextRef="#ctx0" brushRef="#br0" timeOffset="2313.81">10253 3105 199 0,'-4'-9'213'0,"-2"1"11"0,-2 0-5 0,2 0 2 16,-2 2-25-16,-2 1-16 0,-2 2-12 0,-1 4-8 15,-3 3-13-15,-6 3-5 0,0 4-8 16,-3 7-3-16,-1 4-8 0,2 1-10 0,0 4-6 0,3 2-8 16,-2 15-6-16,0-1-3 0,10-10-9 0,-2 10-5 15,7-7-6-15,5-1-7 0,0 2-1 16,4-3-7-16,3 2-6 0,6-2-1 0,-2-4-6 0,6-2 2 16,5 1-6-16,-2-4 0 0,2-2-4 0,8-3 1 15,-3-4 1-15,4-3-3 0,4-1-4 0,4-3-3 16,-3-6-7-16,4-1 19 0,-1-2-16 0,-3-5-3 15,3-2-4-15,-4-2-1 0,5-6-2 0,-5-1 3 16,-4 0-9-16,-4-2-3 0,-1-1 0 0,-2-2 0 16,-6 0-9-16,-1-5 6 0,-5 2-2 0,-4 3 2 15,-1 2-4-15,-4 2 4 0,-1 2 1 0,-3 4-2 16,-4 1 0-16,-1 4 14 0,-3 1-13 0,-6 3 2 16,-4 3 2-16,0 3-8 0,-4 5 4 0,0 2 2 15,0 3-3-15,2 2 4 0,1 2-8 0,1 2 6 16,4-3 3-16,7 0-5 0,3-3-1 0,2-3 14 15,3-2-12-15,2 1-2 0,2-2 4 0,1-2 0 16,3-2-3-16,4 2-1 0,5-5-4 0,4-1-4 16,3-4-8-16,10 0-7 0,0-5-4 0,1-3-7 15,0 1-4-15,0-4 2 0,-2-2-2 0,1 0 4 16,-7 3 7-16,-1-1-2 0,-6 4 4 0,3 4 6 16,-12-1 2-16,2 4 0 0,-2 2 3 0,-2-2 2 15,-1 0 3-15,1 1-1 0,-3 2 1 0,-3 1 4 16,5-3-5-16,-5 3 3 0,4-1 1 0,-4 1 2 15,0 0-1-15,0 0 4 0,0 0-4 0,-5 15 4 16,2-14 0-16,1 2 0 0,-1 0-2 0,1 0 3 16,2-3-15-16,0 0 0 0,-1 6-6 0,1-6-4 15,0 0 0-15,0 0-2 0,0 0-3 0,17-13-3 16,-9 9-3-16,6-9 6 0,0 2 2 0,-6 2 3 16,3-1 7-16,-2 2 4 0,4-1 5 0,-7 2 3 15,3 0 2-15,-2 4 0 0,-2 0-3 0,1 2 5 16,2-1 1-16,-8 2-2 0,10 6 7 0,-3 0 1 15,0 1 0-15,1 2-1 0,0 5 6 0,-2 1-5 16,0 2 5-16,-2 0 0 0,3 3-2 0,-1-2-2 16,4 6 2-16,-1-5-1 0,-1-1 1 0,1-2 1 15,1-2-3-15,0 2-2 0,2-4-2 0,-1-4-7 16,-1 1 1-16,2-4 3 0,2-5-4 0,1 3 0 16,2-3-4-16,1-7-6 0,0-6 6 0,6-3-3 0,-2-4-2 15,1-6 7-15,0 1 3 0,0-4 0 16,2-17 3-16,-2 0-1 0,-5 0 15 0,1-1 8 15,-8 1 10-15,-5 11 10 0,3-12 10 0,-5 17 24 0,-2 4 26 16,-2 0 28-16,3 12 31 0,-5 2-15 0,2 4-14 16,0 1-18-16,0 1-13 0,0-1-13 0,-1 3-7 15,1 4-11-15,0 0-6 0,-12 19-2 16,3-2-9-16,-4 8-10 0,-1 4-4 0,-7 17 3 0,7-13-5 16,-3 14 0-16,1-1-6 0,8-10-3 0,-2-5-9 15,0 6-18-15,7-4-15 0,-3-3-19 0,6-1-12 16,1-2-8-16,0-7-9 0,3-3-7 0,0 0-10 15,-1-6 0-15,1-1 8 0,3-4 5 16,0-3 10-16,0-3 7 0,4 0 4 0,1-3 3 0,5-8 12 16,2-7 1-16,4-2 1 0,-5 0 6 0,2-3 20 15,-2 2 0-15,-5 4 7 0,0 3 11 0,0 2 5 16,-6 2 6-16,2 0-4 0,0 3 1 0,-4 0-2 16,0 4-2-16,3 1-3 0,-3 2 7 0,-5 0 15 15,15 4 6-15,-7 3 3 0,0 1 18 0,-1 3-17 16,1 4-5-16,1 1 0 0,-4 2 4 0,3 1 7 15,-3-1-13-15,0 7-6 0,2 0-4 16,-5-5 3-16,7-3 0 0,-4 0-11 0,1-1-1 0,2 0 1 16,2-3-3-16,-2-5-7 0,5 2-13 0,3-3-27 15,4-4-46-15,0-3-60 0,9-6-88 0,6-6-96 16,0-5-955-16,9-9 426 0,0-5 282 0</inkml:trace>
  <inkml:trace contextRef="#ctx0" brushRef="#br0" timeOffset="2880.15">12451 3271 31 0,'4'-3'304'0,"-4"3"-31"0,0 0-27 0,8 5-25 16,-1-1-22-16,-5 6-21 0,4 1-17 0,-1 5-13 15,2-2-16-15,2 3-13 0,1 5-8 0,2 4-10 16,-7-6-11-16,4 5-10 0,-4-7-7 0,-1 1-6 16,1 0-6-16,0-2-9 0,-4-1-2 0,3 2-6 15,0-8-4-15,-3-2-3 0,2 0 0 0,-3-2-4 16,1-1 27-16,2-3 24 0,-2-1 1 0,-1-1-9 15,0 0-7-15,-4-23-19 0,4 2 5 0,-1-10-7 16,-4-6-1-16,2-11-11 0,2-10 5 0,-4 1-1 16,1 0 10-16,0-3-12 0,0-20-7 0,3 30 21 15,1 2 2-15,0 14 10 0,0 2-18 0,1 0-4 0,2 3 1 16,2 5-1-16,1-1-8 0,2 0-9 16,0 9-6-16,2 0 6 0,3 0 0 0,0 2-11 15,1 2-20-15,1 3-12 0,0-1-25 0,-2 7-32 16,2-1-15-16,-3 4-56 0,2 4-48 0,0 6-58 0,0 4-66 15,-8 3-697-15,3 8 339 0,-5 4 226 16</inkml:trace>
  <inkml:trace contextRef="#ctx0" brushRef="#br0" timeOffset="3033.94">12602 3298 132 0,'9'-6'132'0,"2"-1"-12"0,2-3-36 16,3 1-26-16,0 1-52 0,1-2-54 0,-1 3-114 0,3-2 54 15,0 3 36-15</inkml:trace>
  <inkml:trace contextRef="#ctx0" brushRef="#br0" timeOffset="4182.56">12867 3529 137 0,'0'3'265'0,"0"-3"-28"0,2 5-28 0,0-1-13 16,1-2-18-16,-3-2-15 0,6 2-6 0,-6-2-6 15,11-4-4-15,-4 0-15 0,3-4-12 0,0-1-6 16,6-2-9-16,4-9-9 0,-2 2-6 0,-3-6-11 15,2-1 1-15,0-2-5 0,-6-6-11 0,6-12-9 16,-7 0 0-16,1 11-10 0,-4-16-3 0,-1 0-5 16,-5 1-2-16,-4-2 2 0,-1 7 10 0,0 10 15 15,-2 3 22-15,-2 2 15 0,0 3-5 0,2 8 33 16,-3 4-5-16,5 2-4 0,2 4-11 0,-1 1-16 16,-1 2-12-16,3 3-12 0,1 2 0 0,-8 6-13 15,3 5-12-15,-4 8-1 0,3 8 12 0,-2 9-9 16,-5 8-9-16,8 7-6 0,4 0 3 0,-2 0-5 15,3 1-1-15,3 2-6 0,0-4 4 0,3 2-3 16,0-7-3-16,3 3-1 0,-1-16-7 0,1-2-7 16,0-1-20-16,1-5-19 0,3 1-10 0,-3-8-10 15,2-4-9-15,1 0-13 0,0-4-4 0,4-1-14 16,-6-7 1-16,7-1 15 0,-1-4-5 0,-2-6-9 0,2-5 3 16,2-3 10-16,-2-7 7 0,-1 0 12 0,-3 0 19 15,1 1 26-15,-4 6 15 0,0 1 37 16,-4 2 4-16,-4 4 8 0,1 3 4 0,-1 1 0 15,1 2-9-15,-2 1-8 0,2-1 0 0,-3 5-10 16,2 0-3-16,-2 0-2 0,0 0 1 0,4 14 0 0,0-3-4 16,-2 4-1-16,1 5-1 0,1 4 1 15,1 0 14-15,1 1-18 0,0 2 2 0,1-2-3 0,0-7-1 16,2-2-6-16,0 1-2 0,3-5 0 16,-3 3 2-16,0-5-4 0,6-3-3 0,3 0-4 0,-5-4-5 15,6-3-4-15,1-4-5 0,0-2-2 0,0-3 1 16,2-7-1-16,1-3-4 0,-1-3 3 15,-2-7 0-15,-1 0 5 0,7-15 5 0,-3 4 1 16,-12 11 10-16,-2-4 12 0,0 2 10 0,-5 2 11 16,-3 3 20-16,-2 7 16 0,-3 0-10 0,-3 5 3 0,-1 0-3 15,-1 3-5-15,-2 7-10 0,-6-1 6 0,-5 7-4 16,-5 2-9-16,-3 8-1 0,-2 4 0 0,0 2-6 16,3 2-5-16,-1 2-4 0,8-1 15 0,2-1-16 15,2 1-2-15,6 2-5 0,6-5 5 0,2-1-4 16,5 0-8-16,3-5-3 0,5 2-5 0,4-2-12 15,5-2 7-15,1-4-8 0,8-1 5 0,5-7-3 16,1 0 3-16,4-5-3 0,-1-5 0 16,11-4 18-16,-11-1-10 0,-5 0-1 0,3-3 3 0,-4-1 5 15,-2 1 4-15,-3 5 12 0,2-2 15 0,-13 5 4 16,-1 2 4-16,-3 6 2 0,-1-3-2 0,-2 4-4 16,-4 1-4-16,1 0-8 0,0-1 1 0,-4 3 0 15,0 0-5-15,6 12 1 0,-6-3 0 0,-1 4-6 16,-1 5 3-16,-2 0-8 0,1 7 7 0,-3 0 3 15,2 0-9-15,-2 0 0 0,3-8 0 0,3 2-7 16,0-2-15-16,3 0-20 0,-1-1-3 0,5-5-22 16,0-1 2-16,2-3 11 15,3-3 11-15,2-1-19 0,4-6-1 0,3-1 7 0,7-7 5 0,-1-5 3 16,1-3 5-16,-1-3 4 0,1-3 15 0,-2-3 3 16,2-11 5-16,-9 10 15 0,0 5 25 0,-3 1 5 15,-5 9 19-15,-1-3 6 0,-2 8-6 0,-3 1-2 16,0 3-12-16,0-2-7 0,-2 5-3 0,-1 0-3 15,5 2-5-15,-7 0-6 0,4 8 5 0,-3 3-4 16,4 2-2-16,-1 5 0 0,-3 6-8 0,4 3 8 16,3-2-5-16,-3 1 0 0,2 0 0 0,-1-1-9 15,1-2-3-15,1-5-2 0,1-4-8 0,4 1-4 0,-3-2 8 16,-2-6 0-16,8 0-2 0,-4-3-2 16,3-1-1-16,1-3 13 0,1-5-4 0,0 0 6 15,-2-3 8-15,2-6 0 0,5-5 1 0,-4-4-1 16,-3-1 2-16,-1-2-3 0,-1-3 6 0,-5 1 1 0,-1-1 1 15,-3 1-1-15,-3 0 6 0,-2 3-4 16,0 6-3-16,-6-7-6 0,1 8 0 0,0 4-7 16,-3 0-11-16,-1 4-23 0,0-2-28 0,-1 6-45 15,0 1-37-15,-1 5-41 0,-1 1-63 0,0 4-39 0,4 1-51 16,0 2-912-16,3 4 416 0,5 1 276 0</inkml:trace>
  <inkml:trace contextRef="#ctx0" brushRef="#br0" timeOffset="4565.53">15324 3155 150 0,'8'-4'306'0,"-3"0"-35"0,1 3-24 0,2-1-30 16,-8 2-19-16,8 8-20 0,-3-4-11 0,0 8-4 15,4 2-6-15,-4 2-10 0,-1 2-4 0,1 10-7 16,-2-1-10-16,-2-1 2 0,-2 3-24 0,2 2-13 15,2 0-2-15,-3 1-12 0,1 0-5 0,-1-3-7 16,0 0-6-16,-4-5-5 0,4 2-9 0,0-1-1 16,-1-11-7-16,1-7 1 0,1 1 2 0,-1-1-8 15,0-3 5-15,3-1-4 0,-3-3-2 0,0 0 0 16,0 0-6-16,6-19-7 0,-1-5 3 0,3-3-3 16,-2-4-1-16,-2-19 6 0,5 3-1 0,-5-3 9 15,1-3 6-15,1 1 8 0,3-3 19 0,1 0-20 16,2 0 5-16,4 7-6 0,1 2-1 0,4 2 1 15,-5 15-8-15,6 0-8 0,-3 5 3 0,4 0-7 16,2 6 1-16,-1 1-6 0,0 3-6 0,-2 7-2 16,2-3 4-16,4 4-7 0,4 4-24 0,-4 1-18 15,-1 3-21-15,2 3-37 0,-8 2-39 0,3 5-40 16,-3 5-46-16,-4 2-43 0,-2 2-65 0,-8-1-723 16,-4 11 349-16,-6-1 234 0</inkml:trace>
  <inkml:trace contextRef="#ctx0" brushRef="#br0" timeOffset="4714.13">15459 3289 95 0,'-11'3'317'0,"2"-1"-33"0,2 1-27 0,2-3-32 15,1 2-18-15,4-2-19 0,0 0-18 0,0 0-13 16,19-1-12-16,-2-1-20 0,6 0-14 0,9-3-16 16,6-2-30-16,13 2-37 0,0 0-69 0,-11 1-70 15,15-4-74-15,-16 4-527 0,11-2 238 0,-11 0 158 16</inkml:trace>
  <inkml:trace contextRef="#ctx0" brushRef="#br0" timeOffset="5125.67">16544 3168 11 0,'-6'-6'268'0,"-1"-2"-8"0,-3 1-9 15,-6-1-14-15,0 1-7 0,-4 2-5 0,0 5-10 16,-7 0-9-16,-3 7-18 0,1 1-5 0,0 4-9 15,-3 5-15-15,5 3-1 0,-2 5-11 0,-10 9-2 16,8 3-8-16,9-9-2 0,-6 12-6 0,10-11-9 16,0 4-8-16,0-4 1 0,4-2-15 0,6-1-7 15,3-1-18-15,4-1 3 0,2-6 3 0,4 1-4 16,2-4-3-16,3 0-6 0,4 0-9 0,7 1-1 16,7-2-7-16,2-4-7 0,7-2-17 0,0-2-31 15,18-6-36-15,-2 0-39 0,2-3-46 0,2-4-53 16,-3-4-54-16,-2 0-42 0,1-3-33 0,-5-3-828 15,-15 1 379-15,2-2 254 0</inkml:trace>
  <inkml:trace contextRef="#ctx0" brushRef="#br0" timeOffset="5481.25">16991 3246 274 0,'1'-9'284'0,"0"-2"-4"0,1 5-12 0,-1-2-20 16,-1 4-20-16,1-2-22 0,-1 3-23 0,0 3-20 15,1-4-19-15,-1 4-6 0,0 0 9 0,0 0 3 16,3 18 6-16,0-1 26 0,-3 1-11 0,-2 9-7 15,2-1-14-15,-1 1-9 0,1 4-7 0,-3-2-7 16,0 1-22-16,1-2-6 0,-3 2-5 0,0-3-14 16,-4 2-8-16,8-2-5 0,-4 2-6 0,0-11-5 15,-1 8-8-15,2-8-10 0,-3 2-11 0,7-3-10 16,-4-3-28-16,2-2-12 0,-1-7 0 0,2 4-5 16,0-4 23-16,1-5-16 0,0 6 5 0,0-6-1 15,0 0-5-15,0 0 3 0,-4-25 18 0,1 8-22 16,7-8 9-16,0-1 5 0,-3-4-3 0,-1-3 5 15,8-17 14-15,-3 1-10 0,5 1-1 0,-1-3 6 16,1 6 5-16,4 0 21 0,-2 11-12 0,2 0 7 16,-1 1-12-16,3 0 2 0,2 10 0 0,-4 7-5 15,-1 1 0-15,5 1-6 0,-4 1 1 0,5 3 1 16,-2 2-1-16,2 0 3 0,9 2-5 0,-6 2 3 0,7-1-8 16,2 5-6-16,-2 0-20 0,2 5-23 15,-4-3-27-15,-6 3-46 0,0 2-47 0,-3-1-46 16,-2 3-50-16,-1-1-51 0,-8 1-787 0,-1-2 369 15,-3 6 246-15</inkml:trace>
  <inkml:trace contextRef="#ctx0" brushRef="#br0" timeOffset="5637.83">16955 3396 267 0,'-10'3'351'0,"2"3"-38"0,7-2-22 0,1 0-39 0,0-4-20 15,10 4-22-15,4-3-13 0,3-1-32 0,3 2-14 16,8-5-17-16,6-1-10 0,0 1-18 0,3-1-25 15,14-6-41-15,-14 5-43 0,-2-4-63 16,-1 2-76-16,3-4-84 0,-10 2-601 0,-9 1 277 0,-3-2 182 16</inkml:trace>
  <inkml:trace contextRef="#ctx0" brushRef="#br0" timeOffset="6149.65">15419 2614 129 0,'-1'-6'261'0,"-2"3"-19"16,2 1-13-16,-4 1-15 0,-4 0-9 0,0 3-5 16,-4 2-5-16,-1 6-3 0,-4 2 1 0,-5 7-11 15,-2 3-8-15,-10 14-5 0,-2 1-1 0,0 4-14 16,5 2-6-16,0 3-19 0,4 7 0 0,1 2-7 16,3-2-14-16,2 1 9 0,7-3-25 0,1 3-12 15,2-4-6-15,1-1-7 0,6 0-10 0,5-2-6 16,6-1-3-16,1-13-9 0,3 0-19 0,8 12-36 0,7-6-30 15,-4-11-41-15,4-2-50 0,3-2-55 16,17 1-63-16,6-8-69 0,-1-3-721 0,6-7 349 16,4-10 232-16</inkml:trace>
  <inkml:trace contextRef="#ctx0" brushRef="#br0" timeOffset="6497.45">17209 2738 230 0,'11'-3'220'16,"0"3"-21"-16,2 2-9 0,7-1-4 0,-4 8 3 15,9 2-9-15,2 7 16 0,-3 2-13 0,2 7 1 16,-4-1-6-16,7 15-13 0,-1 6 0 0,-4 0 20 16,-3 1-26-16,-2 1-12 0,0 5-4 0,-1-1-9 15,-4 3-8-15,-1-3-9 0,-4-1-9 0,-2 2-15 16,-1-6-5-16,-5 0-7 0,0-1-12 0,-6-11-7 16,-3 10 1-16,2-14-5 0,-3 3-6 0,-4 0 0 15,-1-2-17-15,-1-2-7 0,-7-1-19 0,-3-1-27 16,-11 2-35-16,-5 1-28 0,-2-6-46 0,-5-4-62 15,0-2-58-15,9-9-69 0,-10-1-765 0,10-7 359 0,2-4 242 16</inkml:trace>
  <inkml:trace contextRef="#ctx0" brushRef="#br0" timeOffset="7717.02">7564 1935 90 0,'3'-5'162'0,"-6"-2"-15"0,2 2-14 0,-4 0-15 0,-7-1-14 15,-6 4 0-15,-2-2-22 0,-8 4-7 0,-4 0-3 16,-1 4-8-16,-4 1-5 0,-3 2-7 0,-10 3-1 15,-1-1-10-15,13 1 7 0,-11-2-6 16,8 0 5-16,2-1-6 0,0 0 10 0,4 2-4 16,-2-3 1-16,1 3 2 0,3-4-1 0,3 3 1 15,2-4-8-15,8 1-1 0,4 0-3 0,4-1-2 0,0-1-13 16,3 2 5-16,-1 0-10 0,4 3 4 16,-1 0-3-16,4 1 4 0,1 3-6 0,-2 6 1 0,4 1 0 15,0 5 1-15,4 5 2 0,-2 1-1 16,4 0 5-16,0 7 3 0,-2-3 3 0,5 12-2 15,0 2 3-15,-5 6 1 0,1-3-2 0,1 1 3 16,-6 2 3-16,4 2 1 0,-5 2-5 0,2 1-3 0,0 0-1 16,-1 23 3-16,-5-26-4 0,5 5-3 0,-2-3 0 15,-1 1-2-15,8 23-3 0,-7-27-2 0,2 2 3 16,2-1-2-16,-2 3 1 0,0 1 0 16,-4 22 3-16,6-25 1 0,-2 29 0 0,-2-30 1 15,1 2-1-15,0 24-2 0,-3-23 2 0,1 1-7 16,2-1 3-16,-4 0 0 0,1-2-2 0,4-3-5 15,0 0 9-15,3-4-9 0,0-1-3 0,3-3-2 16,-5 0 5-16,9 2-3 0,-4-15 1 0,5 0 0 16,-2 0-2-16,1-1 2 0,1-4-4 0,3 1 3 15,-1-3-4-15,0-2 0 0,2-2-1 0,-2-6-1 16,5-1 1-16,-4-2 2 0,5-2-17 0,2-1-17 16,7-2-11-16,2 1-38 0,6-9-53 0,14-3-48 15,5-6-75-15,4-4-616 0,2-9 288 0,30-20 194 16</inkml:trace>
  <inkml:trace contextRef="#ctx0" brushRef="#br0" timeOffset="8862.5">17892 1901 170 0,'5'-3'240'0,"-3"1"-25"0,-2 2-24 16,4-2-23-16,-4 2-17 0,8-1-15 0,-2 1-12 15,8 0-10-15,-1 0-16 0,7 0-5 0,1-3-16 16,7-1-1-16,3 3-11 0,0-4-8 0,-2 2-1 15,4 0-7-15,-3-4 2 0,-1 4-9 0,-9 3-8 16,2-2-1-16,-4 2-1 0,-4-2-6 0,-3 2-4 16,1 0-8-16,-4 0 3 0,-1 0-3 0,0 0 0 15,0 3-2-15,0-2 1 0,-1 2-5 0,-1-1-3 16,0 1 5-16,2 2-2 0,0 2-2 0,-3-1-3 0,1 2 5 16,1 4-5-16,-3 1 5 0,2 6 6 0,-3 9 3 15,0 0 1-15,-2 1 1 0,0 4-1 0,-4 1 2 16,-2 12 4-16,2 6 2 0,2-3 1 15,-1 5 0-15,-6 2 1 0,0-1-4 0,4 3 0 16,-1-2-2-16,-1 0 1 0,2 2-4 0,0 0-3 0,0 0 0 16,0-5-4-16,1 6 5 0,3-4-3 15,-1 0 5-15,0-4-7 0,1 2 0 0,-1 3 4 0,4-4-1 16,-2 3-1-16,1-5 0 0,0 4 0 16,6-6 1-16,-4-2 1 0,5 0 1 0,-4-12-5 15,4 12 3-15,-3-9-6 0,0-6 5 0,1 4 1 0,0-2-5 16,0 1 3-16,-1-1-2 0,-1-4 1 15,2 0-2-15,0-3-5 0,-2 2 4 0,1-2 0 16,-1-9-1-16,-3 0 0 0,3-2-2 0,0-1 0 16,0 3 2-16,-3-6-2 0,4-3 2 0,-5 2-2 15,0-5 6-15,3 2-4 0,-2 0 3 0,-1-4 8 0,0 4 4 16,0-7 11-16,1 7 8 0,-1-7 6 0,-1 5 8 16,1-5 10-16,-5 5-4 0,-4 0 6 15,-2-2-14-15,-3 1 1 0,-2 0-1 0,-5-1-5 16,-6 4-7-16,-3-4 6 0,2 2 0 0,1 0 5 15,-1-1-5-15,1-1-5 0,4-1 3 0,0 1 2 0,4-1-5 16,-1-1 0-16,-1 0-4 0,5 2 3 0,2-2-5 16,2-1-7-16,2 2 0 0,1-2-7 0,9 0 2 15,-13 1 3-15,13-1 6 0,-10 0-7 16,10 0-10-16,-8 1-1 0,8-1-2 0,0 0-4 16,0 0 0-16,0 0-4 0,-10 0-5 0,10 0-13 0,0 0-15 15,0 0-17-15,0 0-39 0,0 0-56 16,-9-4-55-16,9 4-70 0,-5-6-74 0,1 4-883 0,4 2 407 15,-11-10 270-15</inkml:trace>
  <inkml:trace contextRef="#ctx0" brushRef="#br0" timeOffset="11286.94">9259 6456 132 0,'2'-4'194'0,"-2"4"-30"0,0 0-7 16,0 0-16-16,9 9-4 0,-4-3-5 0,-4 5 1 15,3-1-6-15,0 6-10 0,1 2-11 0,-1 2-4 16,0 3-7-16,1 2-6 0,3 4-4 0,-6-3-6 16,2 1-7-16,0 0-9 0,0 2-6 0,-3-10-7 15,2 5-5-15,-2 3-1 0,3-8-2 0,-2 6-4 16,1-8-5-16,-2-1-2 0,2 1-2 0,-2-5-1 16,-1-1-6-16,0-2-1 0,0-1-2 0,0-2 4 15,3-3 11-15,-3 1 20 0,0-4 9 0,0 0-9 0,0 0-1 16,0 0 0-16,-7-14-4 0,6 4-5 0,-4-9 2 15,0-6-2-15,-3 0-6 0,3-6-3 16,0-1-1-16,-4-3-4 0,4-14-2 0,-3-2 1 0,5 1-7 16,2 1-3-16,-3-2 9 0,4 4 1 0,4 1 2 15,0 10-1-15,1 2 1 0,0 3-1 0,4 1 2 16,0-1-8-16,0 7 2 0,5-1-8 0,-5 11 1 16,4-3-6-16,5-3 6 0,-5 4-3 0,3 6-4 15,3 0-4-15,-1-4 1 0,6 3-7 0,6 2 3 16,-2 0 2-16,0-1-2 0,1 9-2 0,0-4-3 15,-1 1-1-15,0 3-4 0,-8 0-20 0,2 1-10 16,1 2-22-16,-5 1-23 0,0 1-28 0,-4 6-23 16,2 0-30-16,-4 4-29 0,-1-2-17 0,-2 5-42 15,-5 3-579-15,-2 0 276 0,-6 6 184 0</inkml:trace>
  <inkml:trace contextRef="#ctx0" brushRef="#br0" timeOffset="11522.94">9374 6578 194 0,'-6'2'208'0,"-1"0"-14"0,7-2-11 16,-5 1-17-16,1 1-19 0,4-2-6 0,0 0-13 16,0 0-19-16,0 0-3 0,0 0-7 0,0 0 3 15,0 0-6-15,19 3-5 0,-7-6-8 0,7 1-10 16,-1 1-4-16,9-4-7 0,3-1-5 0,2 2-9 15,-1 0-6-15,0 0-12 0,-2 1-24 0,-1-2-19 16,-6 5-33-16,-1-1-36 0,1 1-40 0,-4 3-38 16,-4 0-511-16,-4 2 223 0,-1 1 150 0</inkml:trace>
  <inkml:trace contextRef="#ctx0" brushRef="#br0" timeOffset="11814.83">9342 6982 125 0,'0'0'224'0,"-7"2"-11"0,4 0-9 0,3-2-13 0,0 0-16 16,0 0-13-16,0 0-15 0,-7 1-14 15,7-1-12-15,0 0-10 0,0 0-3 0,0 0-6 16,18-3-9-16,-5 3-3 0,6-2-4 0,0-1-6 0,4 1-4 15,7-4-6-15,2 2-8 0,2 2-7 0,-2-1-6 16,5-6-1-16,-3 4-5 0,2 2-2 0,-4-1-7 16,0-1-5-16,-1 1-1 0,-2 1-14 0,-2 1-16 15,-5 2-24-15,-4-3-31 0,-4 1-43 16,-1 2-42-16,2-1-59 0,-8 0-595 0,1 0 266 0,-3-1 176 16</inkml:trace>
  <inkml:trace contextRef="#ctx0" brushRef="#br0" timeOffset="12579.2">10009 6471 233 0,'0'-2'268'16,"0"2"-32"-16,1-4-22 0,-1 4-27 0,0 0-13 15,0 0-22-15,0 0-6 0,8 6-1 0,-7 5-11 0,3-3-16 16,0 5-8-16,0 1-9 0,0 3-6 0,2 2-10 16,-1 6-8-16,-3-1-10 0,2 2-4 0,-1-1-3 15,1 1-3-15,-3 1-9 0,0 2-6 0,2-2-3 16,-1 0-3-16,1-8-1 0,-2 1-7 0,0-2 0 16,2 1-5-16,-2-2 0 0,-1-7-2 0,1 1-2 15,1 1-4-15,-2-5 1 0,0 2-2 0,1-4 6 16,0-1 0-16,-1-1 6 0,0-3 3 0,0 0-1 15,0 0-3-15,-4-16-3 0,3 4-4 0,-1-6 5 16,-2-11 2-16,2 2-4 0,-4-3-6 0,1-3 2 16,0 0 3-16,4-17-2 0,-3 16 3 0,0-17-4 15,4 2 15-15,0 3-3 0,1 10 4 0,4 2 5 16,3-1 10-16,0 1-5 0,-1 7-6 16,2-1 1-16,5 5-14 0,-1 0 4 0,-3 7-1 0,10-7-10 15,-5 9 0-15,4-3-1 0,0 5-1 0,-1 3-11 16,3 2 5-16,-1 1 1 0,-1 5 3 0,0 1-7 15,2 1 7-15,-3 3-11 0,-1 3-1 0,-1 2 4 16,-1 0 7-16,-3 4-10 0,-3 3-2 0,-2 2 2 0,-3 8-4 16,-4-1 1-16,-4 3 0 0,-6-1-4 0,1 4-11 15,-5-2-3-15,-4 1-5 0,-1-2-7 16,-1-3-5-16,0-4-4 16,0 0 4-16,6-6 2 0,-1-4 3 0,4-2 7 0,4 0 1 0,1-4 3 0,-1 0 2 15,3-2-1-15,-1 1 3 0,4-1 0 0,1-3 3 16,-4 2-4-16,4-2 3 0,0 0 2 0,0 0 4 15,8 3-2-15,-2-1 4 0,4-2-3 0,2 0 2 16,2 0-1-16,2 1 2 0,3 3-1 0,-2-2 2 16,2 2-2-16,2 0 5 0,-5 4 5 0,3-2 2 15,1 0-1-15,-4 3 4 0,2 0 0 0,-4 1 4 16,-3 0 7-16,-1-3-7 0,-3 3 4 0,-2-1 2 16,-1 3 10-16,-2-1 0 0,-2 5 13 0,-4 2 2 15,-4-1-4-15,-2-1 6 0,-5-1 0 0,-6 4 1 16,-1 1-1-16,-2-2 11 0,1-3-14 0,-6-1-5 15,1-2-4-15,-2 4 5 0,-3-7 0 0,6 0-1 16,-1-1-5-16,1-4-4 0,9 0-4 0,-1-2 2 0,0-2-4 16,5 2-5-16,2-2-29 0,1-4-35 0,3 1-46 15,3-5-53-15,1-1-48 0,3-1-57 16,7-9-68-16,6-5-776 0,6-3 365 0,1 2 242 0</inkml:trace>
  <inkml:trace contextRef="#ctx0" brushRef="#br0" timeOffset="12881.75">10682 6326 324 0,'1'-2'309'0,"-1"-2"-30"0,0 4-31 15,2-4-23-15,-2 4-29 0,2-2-16 0,-2 2-21 16,0 0-17-16,4-3-15 0,-4 3-12 0,3 9-14 15,1-3-6-15,2 4 1 0,-2 7-4 0,2 0 1 16,2 8-9-16,0 0 0 0,0 0-5 0,0 4-4 16,-1-3-3-16,-2 3 0 0,-3-2 4 0,4 2-9 0,-3 2 6 15,-2-3 1-15,1-2-16 0,0-1-6 0,-2 4-2 16,0-8-11-16,0 4 1 0,1-6 10 16,-2-1-15-16,2 2-5 0,-2-3-3 0,1-5 1 0,0 0-7 15,4-2-1-15,-7 1-30 0,3-5-24 0,-1 1-35 16,1-2-36-16,-2-1-41 0,-2 0-68 15,4-4-108-15,0 0-707 0,-12-8 343 0,7-2 228 16</inkml:trace>
  <inkml:trace contextRef="#ctx0" brushRef="#br0" timeOffset="13214.96">10540 6304 81 0,'-5'-5'259'15,"-1"1"-22"-15,1-1-15 0,-2 0-12 0,4 2-13 0,-3 2-7 16,4-2-3-16,-2 0-11 0,4 3-10 16,-4-4-17-16,4 4-15 0,-1-5-13 0,1 5-12 15,0 0-8-15,0 0-10 0,11-2-9 0,1 2-7 16,-1-3-8-16,8 3-2 0,2-1-10 0,-1 0-3 15,10 0-5-15,-2-3-6 0,-9 1-4 0,3 1 1 16,6 0-7-16,-8 1 0 0,-2 1-6 0,4 0 0 16,-3 0-4-16,-1-2-4 0,1 1 1 0,-3 0-3 0,-1-2-3 15,-1 1 1-15,3 1-3 0,-5 1 2 16,1-2-6-16,-6 2 1 0,0-2-10 0,6 2-11 0,-5 0-25 16,-2 2-37-16,2 0-35 0,-1 0-40 0,2 3-41 15,-1-1-41-15,-3 8-638 0,-1-5 289 0,-4 7 194 16</inkml:trace>
  <inkml:trace contextRef="#ctx0" brushRef="#br0" timeOffset="13696.07">10598 7088 87 0,'-7'2'228'0,"7"-2"-5"16,-2 1-9-16,2-1-7 0,0 0-11 0,0 0-13 15,0 0-16-15,0 0-13 0,0 0-14 0,0 0-11 16,0 0-13-16,0 0 6 0,14 5-4 0,-9-3-3 16,8-1-6-16,1-1-4 0,5-3-8 0,3 2-6 15,7-4-2-15,4 1-6 0,3 2-7 0,1-3 0 16,2-2-6-16,-1 3-4 0,-2-2 0 0,-2 1-12 15,-2 0-2-15,-2 3-2 0,-1-5-3 0,-9 4-12 16,1 3-5-16,-3-2 0 0,-4-1-5 0,-2 2 2 16,-1 0-5-16,-1 1-3 0,-2-1-1 0,-2 1-8 0,-1-4-12 15,-5 4-10-15,10 0-22 0,-6-1-38 0,-4 1-53 16,3-4-60-16,-1-2-73 0,-2 0-762 0,4-1 340 16,-4-3 226-16</inkml:trace>
  <inkml:trace contextRef="#ctx0" brushRef="#br0" timeOffset="14009.6">11223 6353 96 0,'-3'0'254'0,"3"0"-22"16,-7-3-24-16,7 3-21 0,0 0-21 0,-6-1-10 0,6 1-14 15,0 0-14-15,0 0 4 0,0 0 1 0,19 4-6 16,-6-4 1-16,9 2-6 0,6 0-3 0,1-1-11 16,3-2-4-16,3-2-8 0,0 2-11 0,0-2-4 15,2 1-8-15,-1-2-9 0,1 1-8 0,-1-5 2 16,-1 3-13-16,0 1-14 0,1-4-23 0,-8 2-38 15,-1 0-42-15,-8 4-47 0,-5-1-61 0,-1 1-43 16,-4-2-616-16,-5 2 279 0,-4-2 188 0</inkml:trace>
  <inkml:trace contextRef="#ctx0" brushRef="#br0" timeOffset="14214.78">11524 6307 101 0,'-7'0'248'0,"2"2"-26"0,1 1-21 16,0 2-23-16,0 2-16 0,0 3-4 0,0 2-1 15,4 5 14-15,-1 2-7 0,1 5-8 0,1 3 2 16,-1 0-8-16,3 1 5 0,-2 1-14 0,-1 0-13 16,3 2-16-16,-2-1-5 0,0-1-12 0,-1 2-5 15,0 1-12-15,3 0-1 0,-2-1-15 0,-2 2-2 0,2 1-8 16,-5-2-15-16,4 2-28 0,0-7-34 0,0 4-53 16,0-5-53-16,0 1-57 0,4-11-73 0,-4-4-655 15,3-6 306-15,-2-3 202 0</inkml:trace>
  <inkml:trace contextRef="#ctx0" brushRef="#br0" timeOffset="14514.86">12290 5791 199 0,'-3'-7'304'15,"0"2"-36"-15,2 3-23 0,1 2-28 0,-10 2-13 16,4 3-4-16,-5 8 3 0,-3 4-8 0,-1 10-7 0,-3 2 1 16,-6 14-18-16,6 8-10 0,-1 2-1 15,2 6-15-15,-2 19-10 0,7-17 5 0,-4 22 1 16,8-26-8-16,-7 23 6 0,7-24-21 16,2 2-7-16,3-4-12 0,1 4-14 0,0-2-4 0,-1-2-4 0,3 0-13 15,0-4-4-15,1 2-5 0,0-18 0 16,4 1-8-16,3 1-4 0,-2-6-10 0,4-1-20 0,3 0-47 15,5-4-45-15,-1-7-43 0,-2-4-54 0,11-2-76 16,2-8-100-16,4-2-869 0,2-8 407 0,1-9 270 16</inkml:trace>
  <inkml:trace contextRef="#ctx0" brushRef="#br0" timeOffset="15098.93">12662 6186 233 0,'-3'-11'274'0,"2"3"-13"0,-3-2-8 0,1 3 1 0,1 2-10 16,2 0-3-16,-4-2-23 0,1 5-23 0,3 2-15 15,-1-3-17-15,1 3-15 0,0 0-21 0,0 0-16 16,0 0-3-16,0 0-7 0,4 22 0 0,-2-5 14 15,5 9 0-15,-6 5-11 0,0 0-11 0,1 3-4 16,0 1 4-16,-2 11-20 0,-1-13-8 0,-2 2-15 16,2-2 6-16,1 1-9 0,-2-2 12 0,0-1-21 15,-2-2-5-15,3-2 2 0,2-2-5 0,-6-2-1 16,5 4-1-16,-2-11-2 0,1 3-19 0,-1-1-24 16,0 1-36-16,-1-4-45 0,2-2-47 0,0-1-66 15,1-2-58-15,1 1-75 0,1-6-744 0,1-3 364 16,-3-2 240-16</inkml:trace>
  <inkml:trace contextRef="#ctx0" brushRef="#br0" timeOffset="15402.73">13271 6494 193 0,'-6'-3'317'0,"6"3"-31"15,-6-1-25-15,6 1-26 0,0 0-21 0,0 0-17 16,0 0-19-16,0 0-16 0,0 0-16 0,0 0-10 16,0 0-6-16,0 0-14 0,0 0-1 0,29 3-12 15,-17-3-8-15,9 0-5 0,0-3-7 0,10 3-9 0,1-2-11 16,0 0-1-16,0-1-7 0,0 1-7 0,-1-3 0 15,-2 0-9-15,-1 4-10 0,-10 0-16 0,1-4-18 16,-2 2-38-16,-2 1-45 0,-3 0-50 16,-2-1-69-16,0-1-76 0,-2-1-625 0,-3 0 302 0,1-2 202 15</inkml:trace>
  <inkml:trace contextRef="#ctx0" brushRef="#br0" timeOffset="15712.36">13961 6174 333 0,'4'-3'311'0,"-1"2"-29"0,-3 1-24 15,3-4-22-15,-3 4-13 0,4-2-22 0,-4 2-23 16,3-3-17-16,-3 3-14 0,0 0 2 0,2 10 13 16,-2 2-8-16,-2 4-7 0,2 1 10 0,-4 9-6 15,0-2-16-15,-1 5-14 0,1-3-4 0,1 6-19 16,0-3 0-16,0 3-20 0,-1 2 7 0,1-4-14 15,0 1-9-15,0-2-5 0,2-2 11 0,0 0-22 16,1 0 1-16,-1-8-10 0,3-2 2 0,1 0-6 16,1 2-1-16,3-5-16 0,-2-2-12 0,2-1-29 15,0-4-29-15,5 1-31 0,-1-2-32 0,2-3-36 0,6-1-48 16,-1-2-51-16,1-7-62 0,8-2-785 0,-8-1 367 16,4-7 244-16</inkml:trace>
  <inkml:trace contextRef="#ctx0" brushRef="#br0" timeOffset="15898.84">13749 6490 322 0,'-5'-2'321'0,"1"0"-35"0,4 2-26 0,-6-3-25 0,6 3-28 15,0 0-17-15,-2-5-22 0,2 5-9 0,12-7-13 16,-3 5-16-16,5-2-14 0,2-1-10 0,6 1-7 15,6-3-12-15,4 0-10 0,3-2-22 0,-2 3-32 16,2-1-43-16,-2-2-56 0,0 3-64 0,0-4-60 16,-6 1-651-16,1-2 283 0,-2 1 190 0</inkml:trace>
  <inkml:trace contextRef="#ctx0" brushRef="#br0" timeOffset="16332.24">14402 6026 109 0,'5'-2'278'0,"-5"2"-29"0,8 0-15 0,-8 0-21 15,11 7-3-15,-2-4-5 0,-1 4-10 0,2 1 9 16,3 2-18-16,-2 6-16 0,3 5 1 0,-1-6-6 15,0 11-9-15,2-1-9 0,-3 1-4 0,-2 2-10 16,1 2-17-16,-2-1-13 0,-1 3 1 0,1-1-10 16,-4 3-11-16,-1 2-15 0,0-2 2 0,-2 1 1 15,-3-1-12-15,1 0 3 0,-4 3-48 0,-5 8-25 16,1-11-42-16,-4-2-55 0,-6 10-47 0,-5 0-59 16,5-12-84-16,-4-3-761 0,3 0 353 0,-6-4 236 15</inkml:trace>
  <inkml:trace contextRef="#ctx0" brushRef="#br0" timeOffset="17309.81">14701 5463 19 0,'1'-4'201'0,"-1"4"-5"0,0-2-6 16,0 2-11-16,0 0-13 0,0 0-13 0,3-4-17 16,-3 4-17-16,0 0-11 0,0 0-7 0,0 0-11 15,11 5 3-15,-7 0-3 0,5 2 18 0,5 2-8 16,-1 4-6-16,5-1 6 0,4 5-1 15,2 2-7-15,-3 0-3 0,5 3 3 0,2 5-7 0,-5-1-3 16,13 11 7-16,-4 1-4 0,-2 1-7 0,4 6 5 16,-2-1-2-16,0 1-2 0,-2 7-5 0,1 2 9 15,-8 1-6-15,4 24 4 0,-9-23-13 0,2 26 9 16,-11-30-5-16,-1 6 7 0,-6-1 0 0,2-3-6 16,-4-1-3-16,-4-4 0 0,-1 2-10 0,0-3 5 15,-5 1 8-15,-5-2 1 0,-2 0 3 0,-6-1 4 16,-4-1 1-16,-1-3-8 0,-4-1-5 0,-1-1-2 15,1-1-8-15,5-11-4 0,-7 4-9 0,7-7-4 16,1-3-2-16,2-3-3 0,-1-1-4 0,9-4-20 0,1-1-33 16,5-6-40-16,2 0-59 0,0-3-50 0,3 2-56 15,-1-2-61-15,3-4-84 0,3 0-956 16,0 0 442-16,-9-12 294 0</inkml:trace>
  <inkml:trace contextRef="#ctx0" brushRef="#br0" timeOffset="18231.18">15976 6321 271 0,'-7'0'283'0,"-4"-1"-22"0,3 1-21 0,0-1-16 16,0 1-8-16,3 1-14 0,5-1-18 0,-11-1-18 16,11 1-16-16,0 0-16 0,-8 0-16 0,8 0-11 0,0 0-8 15,0 0-9-15,0 0-6 0,18 9-2 16,-7-5 8-16,19 5-6 0,5-2 10 0,6-2-10 16,17-1-12-16,2-1-6 0,6 3-3 0,26-5-2 0,-28 2-5 15,0-3-7-15,-1 0-5 0,-1 0-1 16,-4 0-9-16,-2-3 2 0,-6 3-9 0,-11-2 2 0,0 2-8 15,-1 0 11-15,3-3-6 0,-8 0-3 0,-1 2-1 16,-1-2-2-16,-3 1 0 0,-9-1 1 0,2 2-6 16,-4-2-3-16,-6 2 7 0,-4 1 3 15,1-1 15-15,1-1 11 0,-4 2 11 0,-5 0 0 0,9-1 4 16,-9 1-6-16,5 0-6 0,-5 0-7 0,4-3-5 16,-4 3-11-16,0 0-23 0,0 0-28 0,0 0-27 15,0 0-39-15,0 0-41 0,0 0-59 0,0 0-69 16,0 0-75-16,4-2-839 0,-4 2 390 0,0 0 262 15</inkml:trace>
  <inkml:trace contextRef="#ctx0" brushRef="#br0" timeOffset="18713.09">16873 6004 213 0,'-5'-2'306'0,"1"-2"-24"0,-2 1-25 0,2 3-27 15,4 0-18-15,-4-4-15 0,4 4-17 0,0 0-16 16,-5-1-18-16,5 1-11 0,0 0-14 0,0 0-13 16,0 0-8-16,0 0-12 0,0 0 6 0,13 8 4 15,1-4-11-15,-4 1-5 0,9 4-10 0,2-1-5 16,-1 1-6-16,7 0 1 0,1 3-9 0,-1-1-6 15,1 1-4-15,0-1-9 0,-1 0 0 0,0-1-5 16,0-1-4-16,1 3 2 0,-1-4-6 0,0 3-2 16,-1-6-2-16,-5 5 0 0,-2-3 2 0,0-1-5 15,-5-1 0-15,0 1-2 0,-5-2-3 0,0 2-4 16,0-1 3-16,-4 0-8 0,-1 4 14 0,-1-4-2 16,-2 7 21-16,-2 0 3 0,-5 3 6 0,-1 4 7 0,-11 5 5 15,0 1 0-15,-4 1-4 0,-6 1 0 0,1-1-2 16,1-2 3-16,-3 1 10 0,4-1-22 0,1-5 1 15,2 2-5-15,0-1-2 0,4-7-2 16,5 0-3-16,1 1-2 0,2-6-6 0,3 2 2 0,-2-2-3 16,5-1-5-16,-2-1-11 0,2 0-10 0,2-3-19 15,-1 1-20-15,0-1-20 0,1-1-16 0,2-2-20 16,0 6-20-16,0-6-26 0,0 0-27 0,0 0-42 16,0 0-29-16,0 0-54 0,0 0-746 0,0 0 348 15,5-18 234-15</inkml:trace>
  <inkml:trace contextRef="#ctx0" brushRef="#br0" timeOffset="20913.95">18234 5796 186 0,'0'-14'264'0,"-4"8"-21"0,4-3-11 15,-2 1-11-15,-1 3-7 0,3 1-16 0,-1 0-17 16,1 4-17-16,0-5-17 0,0 5-12 0,0 0-23 16,0 0-8-16,0 0-12 0,0 0-7 0,1 17-7 15,4-5-8-15,-1 4-4 0,-1 4-2 0,2 5-12 16,-1 1-4-16,1 3-2 0,-4-2-8 0,2 4-2 15,-3-2-4-15,0 2 2 0,0 3-11 0,0 0-2 16,-3 2 5-16,3-3-3 0,0-3-1 0,0-1-3 16,-1-9-3-16,0-3 3 0,1-1-7 0,0-5-2 15,0-4 1-15,0 0 1 0,0-2 0 0,1 1 7 16,-1-3 9-16,0-3 11 0,0 0-6 0,0 0-6 16,0 0 0-16,-1-26-6 0,2 6 3 0,-1-10-9 15,0-3-1-15,1-3-2 0,-1-15 3 0,0 4 0 16,0 10-1-16,0-9 0 0,0 11-2 0,0 1 11 15,3 3 0-15,-1 1 16 0,1 3 13 0,-1-1-10 0,2 5-3 16,0 6 4-16,-2 0-4 0,1 5-1 16,0 3-3-16,-1 1-11 0,-1 3-4 0,1 0-7 15,2 3 1-15,1 1-2 0,-5 1-3 0,11 6 4 0,-1 3-7 16,4 5 0-16,-1 1 2 0,5 9-5 0,-2 3 5 16,1-1-6-16,0 2 5 0,2 0-3 15,0 4 0-15,-2-2 1 0,1 4 7 0,-2-2-4 0,1 0 1 16,2-2-3-16,-1 0 0 0,0-8-6 0,-1 2-8 15,0-4 1-15,-1-8-3 0,-1 1 2 0,-1-5 4 16,-1 0-1-16,-3-3 3 0,-1-4 3 0,4-2-4 16,-4-2 4-16,0-2 3 0,2-7-4 0,-3-5 4 15,2-6 1-15,-1-3-2 0,-5-3 5 0,0-2 5 16,-3-2 0-16,0 1 6 0,-3-2 7 0,0 1-1 16,0 1 12-16,-3 0 12 0,0 4 7 0,2 9 2 15,-2-1 11-15,3 3-7 0,-2 5-12 0,0 1-3 16,1 2-3-16,2 2-9 0,-2 2-5 0,2 1-9 15,0-1-22-15,-2 2-43 0,3 3-25 0,0 0-11 16,0 0-25-16,0 0-30 0,3 16-36 0,-2-3-35 16,3 2-48-16,0 6-41 0,0 4-887 0,-2 4 394 15,2-3 264-15</inkml:trace>
  <inkml:trace contextRef="#ctx0" brushRef="#br0" timeOffset="21330.41">19090 5864 263 0,'-1'-5'283'0,"1"0"-10"0,-1 0-12 16,1 1-12-16,0 4-22 0,0-4-25 0,0 4-21 16,-3-4-17-16,3 4-19 0,0 0-18 0,-4 10-13 15,4-3-6-15,-6 5-11 0,5 5-12 0,-3 0-6 16,0 9-7-16,1-1-5 0,2 5-6 0,0 0-5 15,1 0-6-15,1-1-6 0,3-3-1 0,1 5-6 16,4-5-3-16,0-2-3 0,-1-8 0 0,1 1-4 16,2 0-1-16,3-5-5 0,1-2 4 0,0 1-3 15,0-5-2-15,-2-3-2 0,4-1 0 0,0-4-1 16,1-3-1-16,0-1 0 0,-3-5-1 0,1-2 7 16,-1-1 2-16,-1-6 10 0,0-2 14 0,-5-2 1 15,0-3-11-15,-1-1-2 0,-3-1-6 0,-4-3-1 16,-1 3 3-16,-4-5-4 0,-1 2-2 0,-5-3-4 15,-3 3 12-15,4 3 10 0,-5 2-1 0,0 3-3 16,-4 2-4-16,5 6 3 0,-1-1-10 0,0 5 0 16,-2 3-7-16,0 0 0 0,2 5-5 0,1 1-9 15,1 3-6-15,0 3-18 0,1 1-23 0,1 2-29 16,2 3-22-16,0 6-34 0,2 2-42 0,1 7-54 16,6 2-44-16,5-1-58 0,2 1-711 0,2-1 343 15,3-1 230-15</inkml:trace>
  <inkml:trace contextRef="#ctx0" brushRef="#br0" timeOffset="21813.73">19693 5871 2215 0,'6'0'118'0,"0"-2"-22"0,-1-1-37 0,-1 2-30 15,-4 1-12-15,0 0-6 0,7 2-3 0,-3 2 1 16,-1 0 5-16,-2 4 0 0,3-3 4 0,-3 7 9 15,3 0 8-15,-4 5 3 0,3 0 2 0,-3 3-1 16,1 5-5-16,-1 1-3 0,-1 0-1 0,-2 1-2 16,3-1-2-16,-4 3-2 0,7-4 2 0,-6-5-5 15,2-2-2-15,1 1-5 0,0-2-5 0,1-5-12 16,-1-2-2-16,0-3 3 0,0-1-4 0,3-1 2 16,-2-3 3-16,-1-2-1 0,0 0 0 0,0 0 2 15,4-15 2-15,-1 3 0 0,-2-6 8 0,-1-7-1 16,2-10 3-16,-2 1 0 0,0-1 9 0,-2-15 9 15,-2 5 6-15,0-3 12 0,-1 4 29 0,1 10 15 0,-1-2 17 16,5 3 11-16,-4-2-2 0,4 4-4 16,1-1 0-16,3 8-8 0,-1-2-9 0,1 9-11 15,-2 2-6-15,6 1-11 0,-2 2-9 0,7 2-6 0,-3 0-11 16,6 3-4-16,-1-1-3 0,4 1-1 0,2 6-8 16,-3-2-4-16,3 3-5 0,0 2 0 15,-1 0-3-15,-1 3-5 0,-2 2 5 0,0 1-2 0,-2-1-7 16,-5 3 8-16,-1-3-8 0,-1 3 0 0,-2 2 1 15,-2-1-3-15,-2 6-1 0,0-2 1 0,-7 3-1 16,-4-1-7-16,-5 6 5 0,-4 2-4 0,-4-4-5 16,-5 6-29-16,2-3-21 0,-5 0-30 0,0 0-25 15,1-2-36-15,5 0-50 0,0-3-36 0,7-6-52 16,2-4-56-16,6 0-765 0,0-5 368 0,5 1 248 16</inkml:trace>
  <inkml:trace contextRef="#ctx0" brushRef="#br0" timeOffset="22268.2">20224 5802 33 0,'4'4'247'0,"-2"1"-25"0,2-2-17 0,-3 6-17 16,2 1-7-16,-2 2-8 0,-1 0-14 15,0 5-5-15,0 0 4 0,0 2-14 0,0 0-15 16,3-1-12-16,-5 10-12 0,4-5-9 0,-5 3-7 15,3 3-8-15,-1-5-9 0,1-5-5 0,-2 1-7 0,4-3-8 16,-4 3-3-16,2-8-4 0,0-2-5 16,0 1-1-16,0-5-6 0,-1 2 2 0,1-4 2 0,0-1 5 15,0-3-8-15,0 0-2 0,0 0-3 0,4-19-3 16,-4 8-3-16,1-14-1 0,-1 5 9 0,3-9 2 16,-2-2 6-16,0 1 15 0,-1-2-2 0,0-3-4 15,2-11 7-15,-1 0-2 0,2 10 16 0,0 2 7 16,1-2-6-16,2 4 22 0,0-1-6 0,1 7-5 15,0 1-12-15,1 6-11 0,0 2-5 0,3 0-8 16,3 4 3-16,-2 1-10 0,1 0-2 0,0 6-6 16,-3-2 2-16,3 3-4 0,-3 2-12 0,3 1 0 15,0 3-4-15,-3 1 0 0,2 5-4 0,0-1 2 16,0 6 0-16,-1 4 1 0,0 1 3 0,-4 1-5 16,3 8 3-16,-1 0-2 0,-5 3 4 0,1-3-5 0,-1 1 5 15,-4 6-4-15,3-6-3 0,-2 3 7 16,-1-2-6-16,0-2 0 0,0 2 0 0,-1 1-13 15,1-2-34-15,0 0-37 0,0-1-39 16,0-5-44-16,-2-4-54 0,1 1-63 0,1-4-55 0,-4-2-841 16,4-5 392-16,-1-4 260 0</inkml:trace>
  <inkml:trace contextRef="#ctx0" brushRef="#br0" timeOffset="22503.1">20170 5963 270 0,'-5'-2'266'0,"5"2"-20"0,-4-2-20 0,4 2-18 16,0 0-16-16,0 0-15 0,0 0-17 0,0 0-11 16,9-10-13-16,0 7-14 0,1 1-9 0,1 0-13 15,4-1-10-15,-2 2-9 0,6-5-7 0,2 3-10 16,1 1-12-16,4-4-19 0,-5 2-34 0,2 2-49 15,-1 0-47-15,0-3-54 0,5 0-71 0,-6-1-524 16,-1 1 248-16,-1-1 166 0</inkml:trace>
  <inkml:trace contextRef="#ctx0" brushRef="#br0" timeOffset="22866.19">20827 5663 43 0,'-5'-2'220'0,"-2"0"4"0,3 0 7 0,4 2-1 16,-6-4-8-16,6 4-12 0,-5-2-13 0,5 2-16 15,0 0-20-15,0 0-15 0,0 0-10 0,0 0-16 16,0 0-9-16,0 0-4 0,24 0-6 0,-6 1-4 16,0 0-6-16,12-1-4 0,-1 1-6 0,2 1-10 15,3-2 1-15,-1 1-17 0,4-1 3 0,-2-1-10 16,-2-1-5-16,2 2-1 0,-1-1-6 0,-1-1-4 16,3 0-5-16,-4-1 3 0,2 3-10 0,-2-4-10 15,-2-1-20-15,-1 2-22 0,-10-2-36 0,3 5-29 16,-4-3-29-16,-5 1-36 0,-3 0-35 0,0 1-47 15,-5-3-624-15,-3 4 288 0,-2 0 194 0</inkml:trace>
  <inkml:trace contextRef="#ctx0" brushRef="#br0" timeOffset="23154.99">21084 5703 26 0,'0'0'240'0,"0"0"-11"15,0 0-6-15,-12-1 5 0,12 1-20 0,0 0-12 16,0 0-18-16,0 0-17 0,-1 2-15 0,1-2-4 16,1 11 5-16,-1-2 1 0,-1 8-2 0,2-1 13 15,1 3-13-15,-2 4-6 0,0 5 11 0,-2-2-16 16,0 2-7-16,-1-1-10 0,3 1-8 0,0 2-6 16,-4-1 4-16,3 2-13 0,0 0-11 0,-2-1-2 15,2-1-11-15,-2 2-7 0,3-4-8 0,3-1-2 16,-6-6-7-16,6-1-2 0,-2 0-1 0,3-4-11 15,-3-3 1-15,-1 0-12 0,4-2-13 0,0-1-36 16,-3-4-22-16,2 2-38 0,-3-2-35 0,1-2-47 16,-1-1-66-16,0-2-79 0,0 0-838 0,9-6 384 15,-8 0 256-15</inkml:trace>
  <inkml:trace contextRef="#ctx0" brushRef="#br0" timeOffset="23715.11">21863 5271 2092 0,'5'-17'45'0,"4"4"85"0,-4 1-32 15,-2 3-32-15,-2 0-22 0,0 2-11 0,-1 2-5 16,3 2-10-16,-3-1-2 0,0 4-1 0,1-3-3 16,-1 3 8-16,0 0 35 0,-1 20 7 0,-3-1 2 15,0 15 3-15,-5 14 11 0,-2 6 5 0,-2 2 0 16,-5 23-4-16,-3 1 4 0,6-22-1 0,-2 0 6 16,-5 22-5-16,5-23-4 0,-7 21 1 0,10-19-2 15,-8 22-4-15,9-22 4 0,-2-3 15 0,0 1-17 16,1 1-6-16,1-4-5 0,-2-4 2 0,4-3-10 15,2-13-4-15,2 0-8 0,-1-4-1 0,3-4-5 16,0 1-2-16,2-7-1 0,1-2-4 0,-1-5-5 16,2-2-5-16,-1-1 3 0,0-3 0 0,2-1-4 15,0 1 0-15,0-3 2 0,0 0 0 0,2-2-3 16,-2-2 3-16,0 0-5 0,0 0-43 0,10-9-30 0,-4-1-38 16,0-1-47-16,3-5-61 0,0 0-66 0,3-8-94 15,-2-1-884-15,-4 1 415 0,-2-3 276 16</inkml:trace>
  <inkml:trace contextRef="#ctx0" brushRef="#br0" timeOffset="26412.39">22134 5806 133 0,'0'-7'253'0,"-1"4"-9"0,-2-2-14 15,3-2-15-15,-1 4-21 0,1 3-15 16,-1-4-24-16,1 4-15 0,0 0-13 0,0 0-11 16,0 0-8-16,5 12-7 0,-5-5-6 0,1 5-11 15,2 3-6-15,-1 0-5 0,1 1-11 0,-2 1-4 0,3 3-6 16,-3-2-6-16,2 2-4 0,-2-2 0 0,0 4-5 16,2-5-5-16,-2 1-3 0,-1-1-4 0,3 0 1 15,-2-1-4-15,0-3-2 0,-1-3 0 0,0-1-3 16,2-2-3-16,-2-4 4 0,0 0 0 0,0 4 1 15,1-4-4-15,-1-3 2 0,0 0-4 0,0 0-2 16,-5-15 3-16,2 3-2 0,2 0 0 0,-2-5 5 16,1-3 1-16,-6-6 3 0,4-3-3 0,4-2 1 15,-1 1-3-15,0-1 3 0,-2-1-2 0,3 1 4 16,4 0-7-16,1-2 6 0,0 6 3 0,0-1-4 16,3 4 3-16,2 1 0 0,-1 7-5 0,1-8-5 15,1 7-2-15,1 3 0 0,0-1-4 0,2 3 4 16,1 0 2-16,2 0-5 0,-2 2 3 0,4 4-4 15,-1-2-3-15,-1 3-18 0,-3 2-13 0,0 3-17 16,-3 0-30-16,3 4-26 0,-1 2-27 0,-4-1-32 16,3 2-39-16,-5 4-35 0,-3 0-640 0,0 4 290 15,-4 1 196-15</inkml:trace>
  <inkml:trace contextRef="#ctx0" brushRef="#br0" timeOffset="26570.96">22211 5809 146 0,'0'0'224'0,"-7"2"-16"16,7-2-24-16,-5 2-17 0,5-2-16 0,0 0-14 16,0 0-11-16,0 0-7 0,21-5-15 0,-10 1-10 15,3 4-11-15,4-2-8 0,3 2-13 0,-4 0-34 16,4 0-44-16,-7 4-37 0,3-1-45 0,-3 1-50 16,-5-1-383-16,-3 4 177 0,2-2 118 0</inkml:trace>
  <inkml:trace contextRef="#ctx0" brushRef="#br0" timeOffset="26741.17">22151 6029 235 0,'-3'4'260'0,"-2"-1"-21"0,4-1-29 0,1-2-23 16,0 0-15-16,0 0-17 0,0 0-15 0,0 0-15 16,19-5-10-16,-7 1-11 0,8 0-11 0,3 3-8 15,5-6-17-15,3 1-29 0,-1 2-37 0,-2-1-40 16,3 0-41-16,-2 1-50 0,-1-2-52 0,-9 4-421 15,1-1 202-15,-3-1 132 0</inkml:trace>
  <inkml:trace contextRef="#ctx0" brushRef="#br0" timeOffset="27395.72">22718 5685 142 0,'1'-5'300'15,"4"0"-32"-15,-5 1-24 0,2 2-27 0,0-1-23 16,-2 3-14-16,0 0-6 0,0 0-4 0,13 11-8 16,-12-6-14-16,3 5-11 0,1 1-10 0,3 5 3 15,-3-1-20-15,-4 4-5 0,7 5-10 0,-7 1-14 16,3 0-5-16,-4-7-8 0,5 8-6 0,-7-6-4 16,4 6-6-16,1 0-5 0,-6-8-4 0,3-1-1 15,-2 3-6-15,-1-4-3 0,-1-1-6 16,4-3-8-16,-1-3-5 0,2-1-5 0,-2-1 2 0,1-2 0 15,0 0 4-15,0-5 0 0,0 0 0 0,0 0-3 16,0 0-1-16,-5-16 0 0,2 5-2 0,3-8-3 16,-1 0 2-16,-3-9-3 0,4-1-3 0,0-4 2 15,0-1 4-15,0-12-4 0,0 10 5 0,0 3 2 16,4-2 16-16,-3 3 5 0,3 3 5 0,1 2-1 16,2 4-3-16,0 3-5 0,2 3-5 0,2 0 0 0,2 3 4 15,0-1-15-15,3 5 3 0,10-1-8 0,-8 4 3 16,4 3-3-16,-2 0-1 0,2 2 2 0,-4 6-3 15,5-1 1-15,-11 2-7 0,4 4-4 16,-4 1-8-16,-2 4-8 0,-1 2-2 0,-1 10-5 0,-10-9 3 16,1 7-22-16,-8 1-7 0,-2 1-1 0,-5-2-1 15,-3-2-13-15,1-1-8 16,-4-1-3-16,8-8 8 0,0 2 6 0,0-2 7 0,5-6 8 16,2 0 5-16,1-1 7 0,2-2 1 0,0 1 4 0,2-1 4 15,2-3 6-15,2 5 1 0,-2-5 1 0,12 1 6 16,-4-1 9-16,2-1-1 0,4 2 6 0,-1-1 6 15,-1 1-5-15,0 0 8 0,5 1 8 0,-3 2-4 16,-1-1 0-16,0-1 3 0,-3 1 2 0,0 2 8 16,-1-1 7-16,0 1 13 0,-3-2 1 0,1 2 1 15,-1 0 2-15,-3-1-5 0,-1 1 7 0,0 2 8 16,-4-2 2-16,0 2 4 0,-5 2 9 0,-2 1-8 16,-1 0-12-16,-4-2 3 0,0 4-4 0,-10 2 0 15,-2-1-7-15,3-1-6 0,0 0-1 0,4-3-5 0,0 1-9 16,1-3-10-16,2 3-36 0,0-3-35 0,4-2-55 15,0 0-58-15,3 0-64 0,2-4-89 0,1-1-745 16,6 0 356-16,-6-6 236 0</inkml:trace>
  <inkml:trace contextRef="#ctx0" brushRef="#br0" timeOffset="27623.9">23284 5574 64 0,'4'-4'276'0,"-1"1"-28"0,0 1-28 16,-3 2-22-16,7-2-11 0,-7 2 10 0,5 6-10 15,-3-1-10-15,2 4 3 0,0 8-6 0,-1 0-11 16,1 9-7-16,-4 0-21 0,2 0-8 0,-2 3-15 16,1-3-8-16,-1 3-6 0,5 3-5 0,-7-5-19 15,-1 2-6-15,1 1-4 0,3-1-2 0,-2-6-12 16,0 3-25-16,1-6-40 0,-2-1-62 0,2 1-58 15,2-1-78-15,-2-5-788 0,-2 1 335 0,2-1 222 16</inkml:trace>
  <inkml:trace contextRef="#ctx0" brushRef="#br0" timeOffset="28397.47">23777 5779 19 0,'0'0'194'0,"-5"-2"-9"0,5 2 1 16,-4-1-2-16,4 1 0 0,-2-4-5 0,2 4-3 0,0 0-7 15,-1-5-13-15,1 5-7 0,-3-3-10 16,3 3-10-16,0 0-8 0,0-6-11 0,0 6-1 15,0-4-6-15,0 4-10 0,0 0-7 0,0 0-5 0,0 0-9 16,-1-4-3-16,1 4 0 0,0 0-10 0,0 0-1 16,0 0-5-16,0 0-5 0,0 0-7 15,0 0-5-15,0 0-4 0,0 0-5 0,0 0 1 0,-3 15 3 16,3-4 9-16,1-1-3 0,1 6 4 0,-5 2-8 16,2 2 5-16,0 4-10 0,-1 0 1 0,0 1 0 15,1 1-4-15,-1-6-7 0,2-1 3 0,-1 0-2 16,2 0-1-16,-1 6-10 0,-1-7 7 0,1 0 0 15,-1-2-2-15,-1-4 0 0,1-3-2 0,2 2 0 16,-2-6-8-16,1 1 7 0,-1-1 6 0,0-1-4 16,-1-1 23-16,1-1 19 0,1-2-3 0,0 0-19 15,0 0 10-15,-6-18-8 0,4 6-4 0,0-3-2 16,-1-8-1-16,2-1 0 0,1-5-8 0,-1-1 1 0,-2 1-2 16,6-3-6-16,-1-6 0 0,-1 5 0 15,5 1 4-15,-1-2-2 0,1 0-1 0,1 3 1 16,1 4 7-16,3 0-4 0,-2 9-3 0,2 0-17 0,7-1 14 15,-3 5-2-15,0-1 4 0,2 3-9 0,4 1-3 16,-3 5 6-16,2 2-16 0,1 0 15 0,0 4-9 16,-2 5 4-16,4 0-4 0,1 4 8 0,-5 2-10 15,-2 1 10-15,5 6-2 0,0 3 7 0,-3 0 7 16,-2-1-10-16,-3 4 7 0,-3-1-3 0,-3-3 10 16,3 4-8-16,-6-6-1 0,3 1-6 0,-4 0 4 15,1 5 3-15,-1-4-5 0,-2-2-1 0,0 2-2 16,-2-3-1-16,0 0-6 0,0 0-27 0,-2 1-28 15,-1-2-41-15,0 1-32 0,-1-6-44 0,-1 0-51 16,-1 1-49-16,1-5-61 0,-3-2-771 0,-1 0 368 16,3-3 246-16</inkml:trace>
  <inkml:trace contextRef="#ctx0" brushRef="#br0" timeOffset="28562.04">23832 5915 118 0,'-9'-3'287'15,"2"-1"-22"-15,-1 4-18 0,4-4-23 0,0 3-20 0,4 1-21 16,-5-3-17-16,5 3-19 0,0 0-13 0,9-8-15 16,3 7-9-16,0-2-14 0,10-2-8 0,9 1-7 15,3-1-22-15,2 1-42 0,3 1-40 0,14-5-66 16,-2 2-52-16,-11 1-623 0,-2 0 254 0,2-2 170 16</inkml:trace>
  <inkml:trace contextRef="#ctx0" brushRef="#br0" timeOffset="28816.86">24507 5652 206 0,'-5'-3'323'0,"1"0"-28"15,3 3-24-15,1 0-21 0,-7-3-26 0,7 3-17 16,0 0-23-16,0 0-10 0,0 0-12 0,18-4-9 15,-1 2-9-15,5 2-6 0,8-1-17 0,3 2-9 16,3-1-7-16,5 2-19 0,-4 0-1 0,4-1-7 0,13-1-10 16,-16 0-8-16,-1 0-7 0,0 0-13 15,-1 0-20-15,0 1-29 0,-7 0-29 0,-8 1-42 16,-2-2-44-16,-8 0-48 0,1 0-40 0,-6 0-54 0,-2 2-620 16,-4-2 294-16,0 0 198 0</inkml:trace>
  <inkml:trace contextRef="#ctx0" brushRef="#br0" timeOffset="29012.99">24742 5642 98 0,'0'0'254'16,"-6"0"-30"-16,6 0-21 0,0 0-23 0,-7 2-17 15,2 2 10-15,4 2 13 0,1 4-6 0,-1 0 7 16,1 7-1-16,0-1-7 0,0 9-8 0,0-4-2 16,-3 5-6-16,-1-2-19 0,7 3-7 0,-6 0-13 15,3-1-7-15,-4-1-18 0,4 3-10 0,-1 0 1 16,1 3-11-16,-4-2-13 0,3 1-30 0,-4 3-44 15,-3-4-54-15,3 0-58 0,-4-3-79 0,5 1-68 16,3-10-748-16,-3-1 339 0,-5-3 226 0</inkml:trace>
  <inkml:trace contextRef="#ctx0" brushRef="#br0" timeOffset="31463.42">25948 5779 52 0,'0'-5'291'0,"-4"-2"-32"0,1 3-17 15,-5 0-19-15,2 3-14 0,-1 1-10 0,-3 0-5 16,-4 2-13-16,-5 3-13 0,1 5-11 0,-6 3-17 16,2 1-14-16,0 2-10 0,-1 2-12 0,4 3-11 15,-2-3-9-15,6 4-10 0,-4 1-5 0,5-1-4 0,1 0-9 16,4-4-11-16,3 7-20 0,2-7-21 16,3 2-32-16,1-1-18 0,1-1-15 0,2-3-20 15,4 2-15-15,3-3-15 0,-3-5 3 0,3-1-4 16,2-1 14-16,-2-2 11 0,5-3 4 0,-1-2 13 15,2-2 2-15,-2-3 13 0,1-2 19 0,-1-5 16 16,-1 2 18-16,-2-4 15 0,-2-3 18 0,2-5 10 16,-1-3 17-16,-4 0 14 0,-1 0 10 0,0-1 17 0,2 3 16 15,-5 2 6-15,3 1 3 0,-1 3-2 0,1-1-1 16,2 2-8-16,-2 4-7 0,3-2-16 0,-1 2-10 16,2 5-5-16,0-1-9 0,2 1-12 15,1 5 1-15,3-1-13 0,3 2-3 0,1 5-8 0,4 0-3 16,3 8 1-16,4-2-4 0,-4 5 3 0,2 1-8 15,-1 1 0-15,-3 3-1 0,-1-2-2 0,-2 3 3 16,-7-5-8-16,-1 1 1 0,1 3 1 0,-8-3-7 16,2 0-2-16,-6 2 8 0,0 0-5 0,-5-4-4 15,-1 2 1-15,-2-2 1 0,-4 1 0 0,2-6-1 16,-5 0-1-16,2-1 1 0,-6-2 2 0,4-3-2 16,-1 0 1-16,-1-4 2 0,0 0 2 15,2 0 7-15,-2-7-2 0,-1-2 2 0,6 0 5 0,2-7 2 16,3 3 2-16,3-4 5 0,2 1-6 0,2-4-2 15,6-4-5-15,1 8-2 0,7-6 1 0,1 0-8 16,7 2 2-16,-1 1-3 0,5 2 1 0,-1 0-3 16,0 3-5-16,0 1 4 0,0 1 2 0,-2 1-2 15,-7 5-1-15,3 0 6 0,-5 0-18 0,-1 1-30 16,-2 1-31-16,-1 1-49 0,-1 0-64 0,-2 1-78 0,2 2-103 16,-4-2-772-16,0-1 379 0,-7 3 252 15</inkml:trace>
  <inkml:trace contextRef="#ctx0" brushRef="#br0" timeOffset="33133.04">27346 6031 107 0,'4'-16'244'16,"0"0"-18"-16,1 2-3 0,-1-3-15 0,0 0-6 0,-2 0-7 15,1 0-10-15,-2 0-4 0,-2 1-14 16,1-2-4-16,-3-1-13 0,1 3-2 0,-6-1 1 16,6 4-6-16,-5 1-2 0,-2-2-9 0,2 3-8 15,-1 4-5-15,-4-3-8 0,1 4-11 0,-6 1-15 0,-1 2-2 16,-1 3-12-16,-1 5-11 0,1-1-2 0,-1 4-7 16,-5 4 6-16,1 3-18 0,-2 4-3 0,9-1-4 15,-2 5-2-15,6-3-7 0,-1 4-1 0,7-6-2 16,4 0-9-16,-1 3-9 0,4-1-10 0,2 0-2 15,3-3-12-15,2 3-4 0,4-3-5 0,0-3-6 16,3 0 0-16,4-3-4 0,8 0-3 16,-7-1-1-16,10-6 4 0,-6-4 2 0,5 0 4 0,-1-5 4 15,-1-5 3-15,-1-1 0 0,0-6 8 0,-4 0 3 16,0-4 4-16,-2-4-3 0,0-1 4 0,-2-6 13 16,-1 3 5-16,-2-5 20 0,0-11 1 0,2-2 14 15,-9 0 3-15,-1 14 10 0,0-3 17 0,-5 4 31 16,-1 3 23-16,0 4-1 0,0 0-3 0,-1 8-8 0,1 7-8 15,0 0-1-15,-3 3-15 0,2 0-6 0,1 4-20 16,0-1-6-16,0 4-9 0,0 0-1 16,0 0-9-16,-8 19-1 0,5-2-5 0,-1 12-1 15,-1 2-5-15,-2 1-1 0,2 14-5 0,1-10 2 0,0-2-4 16,2 12 10-16,-1-10-15 0,-2 10 2 0,5-13-5 16,5 1-20-16,-2-2-23 0,3-2-7 0,5-4-5 15,1-4-5-15,1-6 2 0,6 3 7 0,-5-8-23 16,4-1-14-16,4-1 4 0,4-4 4 0,-5-6 5 15,7-1 2-15,-1-7 2 0,1-2 7 0,-4-6 10 16,1 0 4-16,-1-3 3 0,-2-2 5 0,-2 0 6 16,-1-7-3-16,-5 2 20 0,1 1 4 0,-3 4 19 15,-4-5 11-15,-2 10 24 0,-2-1 23 16,-1 2 5-16,-2 1-2 0,2 3-3 0,-6 3-1 0,2 2-10 16,0 1-5-16,-1 4-14 0,0-2-5 0,2 4-6 15,0 0 8-15,-17 12-13 0,7 0-3 0,0 5-3 16,-3-2 2-16,1 8-4 0,2 2-2 0,-1 1-2 15,4 0-4-15,1-1-13 0,2-4-5 0,3 4-26 16,1-1-11-16,4-7-12 0,-1-2-6 0,3-2-4 16,0-2 4-16,3-1 6 0,1-3 12 0,2-3-3 0,2-3-2 15,0-1 4-15,4-1 5 0,3-5 6 16,2-7-7-16,-1-3 14 0,-2-2 3 0,5-6 3 16,-5-2 2-16,1-1 14 0,-5-3-2 0,5-13 13 0,-7 10 1 15,0-16 11-15,-6 15 0 0,-2-2 27 0,-2 2 19 16,-1 1 18-16,1 1-3 0,-4 1 17 0,0 6 11 15,0 1-4-15,-4 5-10 0,-1 4-9 0,0-2-7 16,2 5 13-16,1 3 3 0,-2 1-6 0,0-1-7 16,2 1-8-16,1 3-8 0,-1-2-6 0,2 2-6 15,-2 1-6-15,2-1-6 0,-2 2-9 0,2 3-1 16,0 0-3-16,-1-7-8 0,-3 6-3 0,4 1-1 16,0 0-3-16,0 0 4 0,0 0-4 0,-1-4-3 15,1 4-1-15,0 0-2 0,0 0 0 0,0 0 1 16,0 0 2-16,1-5-2 0,-1 5 0 0,0 0-1 15,0 0 2-15,0 0 0 0,0 0-2 0,0 0-3 0,0 0 1 16,0 0 2-16,0 0-6 0,0 0-4 16,0 0 1-16,0 0-3 0,0 0 2 0,0 0-5 0,0 17 5 15,-3-7 2-15,3 7-2 0,2 2 4 0,-1 7-3 16,1 0 2-16,-1 5 0 0,-1 2 3 16,-3 1 0-16,2 0 0 0,2 1-1 0,1-1 0 0,-2-1 3 15,0 2-4-15,2-2 6 0,1 0-4 0,1 1 5 16,-1-2-6-16,3 1-9 0,-1-3-21 0,4 2-15 15,0-9-11-15,2-6-19 0,-1 0-9 0,3-7 0 16,-4 0 0-16,5-5-9 0,0-1 4 0,3 1-11 16,-4-2 2-16,1-9-11 0,2-4 1 0,2-2-1 15,4-6-1-15,-2-4 1 0,-2-3 16 0,-4-1 4 16,0-3 16-16,-1 0 1 0,-2 5 16 0,0-5 15 16,-9 4 17-16,2-1 45 0,-4 8-2 0,0 0-1 15,0 3 0-15,-4-2 8 0,2 5-3 0,-1 2 0 16,-2 0 4-16,1 1-1 0,-2 1 0 0,2 1-3 0,0 5-7 15,0-2 0-15,1 3-18 0,3 1 8 16,0 0-1-16,-12 1 1 0,12-1-3 0,-6 6-1 16,4-1-7-16,1 3 1 0,1-1-10 0,0-2-17 15,0 0-17-15,1 2 2 0,3-1 9 0,1 0-5 16,2-1 13-16,-1-1 3 0,1-1 2 0,5-1 1 0,-3-4 8 16,0 0-1-16,4-2 5 0,1-5 11 0,-1-3 2 15,2-2 5-15,1-6 16 0,-3-4-3 0,0-2 18 16,-1-1-7-16,-5-2 18 0,2 1 29 0,0 0 17 15,-6 4 28-15,1 0-4 0,-2 7 3 0,-2-1 11 16,0 7 3-16,2 4-1 0,-2-3-13 0,0 5-17 16,0 0-13-16,-2 1-16 0,2 4-12 0,0 0-3 15,0 0-7-15,0 0-7 0,-4 24-4 0,-1-7-2 16,-2 10-2-16,2 2-7 0,-1 4-4 0,1 1 1 16,1 0 16-16,1 3-4 0,-6 8-3 0,6-12-3 15,2 4-7-15,-2-3-14 0,3 1-26 0,0-2-36 16,2 1-52-16,3-6-57 0,0 2-52 0,4-5-42 0,-3-1-41 15,1-6-41-15,0-8-24 0,3-2-40 16,-4-4-989-16,1-1 462 0,0-6 308 0</inkml:trace>
  <inkml:trace contextRef="#ctx0" brushRef="#br0" timeOffset="33267.47">28532 5762 2594 0,'-4'-20'165'0,"-2"2"-96"0,0 1-16 0,2 2-13 15,-1 1-11-15,2 2-4 0,0 2-7 16,2 2-1-16,1 3-1 0,0-2-4 0,1 0-4 0,3 3-2 15,4-4 3-15,2 0-4 0,6 3-29 0,5-1-45 16,2 3-52-16,9-1-81 0,-4 4-682 0,7 0 294 16,-6 0 198-16</inkml:trace>
  <inkml:trace contextRef="#ctx0" brushRef="#br0" timeOffset="34511.22">29178 6011 240 0,'-4'-16'272'16,"5"11"-23"-16,2-2-24 0,0-3-22 0,4 1-10 0,0-6-20 16,-2-2-5-16,4 5-1 0,5-12-10 0,-5 2 1 15,0 5 6-15,5-9-17 0,-2 1 4 16,-2-2-17-16,0-2 3 0,-2-1-4 0,-3 0-2 0,2-1 13 15,-4-1-3-15,0 1 8 0,-2 2-4 0,-2 4 0 16,-2 6 28-16,1 3 13 0,1 5-2 0,-2-1-14 16,2 0-11-16,-2 5-19 0,3 1-14 0,-1 2-19 15,-2-1-18-15,3 5-9 0,0 0-8 0,0 0-5 16,-9 20-6-16,3 4-7 0,-8 3-6 0,2 6-5 16,-3 13-3-16,2 2-4 0,-6 2-3 0,6-1-3 15,-4 3-1-15,4-1-6 0,0-1 2 0,0 5-2 16,3-3 1-16,-2 1-3 0,2 1-2 0,4-6-1 15,2 2-1-15,-1-1-6 0,5-15 1 0,0 2-12 16,5-1-19-16,-1-5-22 0,2-1-18 0,4-2-23 16,1-8-10-16,-1-4-7 0,1-1 1 0,5-2 10 15,-2-4 13-15,4-3-4 0,3-4 10 0,-3-3 6 16,5-2 3-16,-5-7 6 0,5-4 4 16,-2-2 10-16,-2-4-3 0,-3-3 6 0,0-2 1 0,-2-1 9 15,-3 1 9-15,-2-3 10 0,-4 3 26 0,-1 1 6 16,-3-1 10-16,-2 0 19 0,-1 1 1 0,-5 0-7 15,-2-1 13-15,3 9-1 0,-1 0-3 0,0 2-2 0,-2 0-3 16,4 4-3-16,-2 0-1 0,2 2-1 0,1 4-6 16,3-2-2-16,-2 3-7 0,2-1-13 15,1 0 4-15,-1 2-6 0,1 3 1 0,4-4-7 0,0 2 0 16,2 1 7-16,3-2-6 0,5 2-6 0,5-2 0 16,2 0-1-16,8 2-4 0,-1-2 3 0,0 1-2 15,-6-1 3-15,-3-1-1 0,2-2 0 0,-1 1-7 16,-2-2 11-16,2-2 0 0,-3 3-3 0,7-6 8 15,-8 2-7-15,-5 0 1 0,3-2-1 0,-4 1 3 16,-3 1 1-16,-2 3 8 0,-4-4 1 16,2 3 4-16,-3-2-3 0,-3 3-2 0,2 0-4 15,-3-3 2-15,-5 2-1 0,1 1-5 0,-3 2-1 0,2 0-2 16,-5-2-2-16,6 2 2 0,-1 3 0 0,2-1-3 16,-1 0 1-16,4-1-3 0,2 2-2 0,2 2-6 15,-5-3 1-15,5 3-3 0,-2-2 0 0,2 2-3 16,0 0 5-16,9-2-2 0,-4 1 1 0,7 1 3 15,1 0-2-15,4 0-4 0,0-2 2 0,2 4 3 0,0-2-2 16,1-2 2-16,-6 2-4 0,-5 2 3 0,1-2 1 16,-1 1-1-16,-3-1 0 0,1 0-1 15,-4 1-1-15,3 0 1 0,0-1-2 0,-4 4 1 0,1-1 0 16,0 5 0-16,0-3-2 0,0 7 3 0,0-3 2 16,-3 3 2-16,0 1 2 0,0 3 0 0,1 0-1 15,-1 1 0-15,1 0 2 0,-3 3 2 0,3-3-3 16,1-2 2-16,2 2 1 0,0 0 3 0,-2-8-6 15,2 2 4-15,1-1 6 0,1-1-7 0,0 0-4 16,-1-3 8-16,4-2-4 0,0 0 4 0,1-2 6 16,0-1-5-16,3-1-6 0,1-2 8 0,-1-2-5 15,0 0 2-15,3-4-4 0,-1-2 5 0,1-3-1 16,3-6-2-16,-1-1-3 0,1 0 0 0,-2-2 1 16,-4-2-2-16,-2 1 20 0,3-2 0 0,-6 7 2 0,-2 2-4 15,1-2 8-15,-6 3-5 0,4 4 5 16,-4 0 13-16,-2 5-5 0,1-2-1 0,0 3-5 15,0 0-5-15,0 2-2 0,0 3-8 0,-9-2 2 16,9 2-3-16,-14 11-5 0,1 4 2 0,1-3-3 0,-8 11 1 16,4-1 2-16,-1 4-4 0,-1 0 1 0,6 1 1 15,1-1-4-15,2-1 0 0,3-8 2 0,3 0-4 16,6 0 3-16,0 0-1 0,3-3 0 0,0 1 0 16,1-3 0-16,3-3 0 0,5 3-2 0,4-7 3 15,3-2-3-15,6 1-5 0,4-2-1 0,-1-6-1 16,2-1-2-16,0-5 3 0,0-1-3 0,-6-2-3 15,0 0 1-15,1-4-2 0,-2-3 1 0,-2 1 2 16,-1-4 0-16,-2 0 4 0,3 3 2 0,-8-2-3 16,-3 8 2-16,-4-1-1 0,-3 6 4 0,2-1 7 15,-4 5 1-15,-3 0 1 0,3-1-5 0,-4 3 0 16,2 0-10-16,-2 3-1 0,0 0 1 0,0 0 4 16,-11 8 6-16,5-3-8 0,-4 4 1 0,-2 5 1 15,1-1 2-15,-5 8-4 0,3-5-22 0,0 7-36 16,0-3-52-16,3-1-50 0,-2 5-63 0,0 0-59 15,4-6-63-15,1 0-82 0,1-3-1018 0,-1-4 483 16,3-7 322-16</inkml:trace>
  <inkml:trace contextRef="#ctx0" brushRef="#br0" timeOffset="35230.08">30927 5820 3108 0,'2'-6'184'0,"-6"2"-72"0,2-3-48 0,-6 0-9 16,-2-1-1-16,-5-3 9 0,-3 5-6 16,-1-3 13-16,-6-3 14 0,0-2 14 0,-1 2 7 0,3 0 2 15,-1-1-3-15,0-1-14 0,6 3-1 0,1-2-6 16,3 0-1-16,-1 0-6 0,6 2-11 0,0-4-5 16,1 1-5-16,3 2-7 0,3-4-6 0,2 6-2 15,2-2-12-15,3 0 2 0,0 2-7 0,3 0-6 16,1 0-2-16,2 3 1 0,4-2-1 0,-1 6-5 15,1-2-1-15,0 3-3 0,1 4 2 16,3 0-5-16,-4 3 2 0,4 5-2 0,-2 2-3 0,6 5 3 16,-3 6-3-16,-3 0-3 0,1 6 4 0,-4 0-2 15,0 3 9-15,-4-1-8 0,0 1-2 0,-3 2 5 16,-2 2-3-16,-2-2 3 0,-2 0-4 0,1 1 2 16,-7 14-1-16,1-18 1 0,0 1-2 0,1 0 2 15,-4-3 2-15,4-3-4 0,-1-6 5 0,0-3-4 16,3-3-9-16,-2-4-6 0,0-1-5 0,3-4 2 15,-1 1 19-15,1-1-9 0,0-1 1 0,0-4 3 16,0 0-5-16,0 0 2 0,3-15-3 0,-1 4-2 16,2-4 7-16,1-3 3 0,3-10-1 15,-1 6 2-15,3-6-3 0,-3 0 6 0,5 2-2 0,-1 1 17 0,-2-1 1 16,1 9 5-16,-2-1 3 0,1 4 1 0,1 1-2 16,-5 2-2-16,4 2-8 0,-1 1 4 0,-3 2-7 15,3 3-1-15,-1 0-3 0,1 2-1 16,3 1-3-16,-2 4-5 0,2 0 3 0,-1 4 1 0,-1-1 1 15,2 5-5-15,-1 3 4 0,-1 2-3 0,-2-1 1 16,-1 1 3-16,-2 2-4 0,-4-1 3 0,0 2 0 16,0-2-1-16,-2 0-1 0,0-2 1 0,-2-3-8 15,2-1-4-15,-1-3 0 0,1 1-1 0,-1-5 1 16,2 2 5-16,0-2 0 0,-1-2 9 0,2-3-3 16,-4 0-3-16,4 0-3 0,0 0 1 0,-1-13 0 15,1 5-1-15,3-4 0 0,-1-4 1 0,2-1-2 16,3 0 4-16,2-7 0 0,-1 7 0 0,5-7 2 15,-6 7-1-15,5 2 6 0,-3 2 5 0,-1 2-7 16,-3 1-1-16,5 2-1 0,-6 2 1 0,1 2-1 16,2-2-1-16,-2 4-6 0,1 2 4 0,-1 0-1 15,2 0-3-15,-2 1 1 0,0 3 2 0,3 1-1 16,-2 4-1-16,-1 1 2 0,2 1-1 0,-2 2-1 16,2 4 1-16,-3 0-5 0,1 3-26 15,0 3-42-15,-2 2-42 0,-3 0-48 0,-4 3-55 0,1-1-64 16,1-9-62-16,-3 0-969 0,1-3 439 0,3-4 292 15</inkml:trace>
  <inkml:trace contextRef="#ctx0" brushRef="#br0" timeOffset="36477.96">31471 5904 312 0,'3'-5'316'0,"-1"-1"-32"0,2 4-25 16,-1-1-28-16,-3 3-29 0,1-2-17 15,-1 2-12-15,0 0-10 0,0 0-5 0,4 9-5 0,-4-1-8 16,-1 1 2-16,-1 4-10 0,0 4-12 0,-2 1-9 16,1 0-13-16,-3 6-12 0,-3 2-4 15,1-1-8-15,2-1-9 0,-2 0-4 0,4-9-11 0,-1 1-3 16,0 0-9-16,5-4-4 0,0-2-15 16,0-2-7-16,2 0-3 0,1-3 3 0,2-1-11 0,3-1-2 15,2-3-5-15,9-2-2 0,-2-3-9 0,5-2-1 16,5-3 4-16,-1 0 7 0,4-6-2 0,-1-1 11 15,-2 2-3-15,-5-2 12 0,-2 2 21 0,2 1 6 16,-9 2 31-16,-4 4 15 0,1 0 13 0,-1 2 10 16,-4 2 8-16,0-3-5 0,1 3-12 0,-2 2-12 15,-4 2-16-15,5-4-11 0,-5 4-8 0,0 0-4 16,0 0-6-16,0 0-4 0,-7 21-3 0,0-11-3 16,0 6-4-16,-1 1-6 0,0 0 1 0,-3 0 0 15,3 0-5-15,0 1 1 0,1 0-5 0,1-2-13 0,3-6-7 16,0 1-11-16,2-2-8 0,2-1-1 0,1-4-5 15,0 1-4-15,2-2 4 0,1-1 0 16,5 0-10-16,2-4 1 0,4-5 1 0,1 0 8 0,1-1 3 16,0-4 3-16,2-6 0 0,-2-4 9 0,-1-1-5 15,-4-3 11-15,2 1 21 0,-4-1 25 0,0 2 13 16,-6 7-4-16,-1-3 3 0,1-4-1 0,-4 5 6 16,0 4-1-16,-3-1-3 0,-2 5-4 0,3 1-10 15,-3 5-4-15,-1 1-7 0,-2 0-1 0,1 1-8 16,-7 1-2-16,4 4-3 0,-5 1-1 0,5 1-3 15,-2 1-5-15,-1 3-16 0,3 1-9 0,3-1-25 16,1-1-4-16,3 4 5 0,2-1 1 0,2 0 2 16,3-2 5-16,1 1 1 0,3 1 2 0,3-2 5 0,4-2 6 15,-2 0 3-15,4 0-14 0,0-2 20 0,0 1 1 16,-5-1 1-16,-2 0 7 0,1-1-3 16,-3-1-5-16,-2 1 3 0,1-1 1 0,-3 3 8 15,0 0 2-15,3 1 10 0,-2 2 13 0,2 2 1 0,-2-1-2 16,-2 1-8-16,1 2 1 0,-1-4-10 0,-2 4 8 15,1 1-1-15,-3-1 0 0,0-1 2 16,-2 2-1-16,1-2 2 0,-1 0-8 0,-2-2-3 0,4-1 7 16,-2-2-8-16,2-1 2 0,0 0-2 0,0-1 4 15,0-4 6-15,0 7-7 0,0-7 2 16,0 0-9-16,0 0-3 0,11-9-1 0,-4-1 3 0,0 1-2 16,6-7 2-16,2-6-4 0,1-1 2 0,3 2 5 15,1-2 3-15,-2 4 9 0,1-2 4 0,-3 6 1 16,-1 2 4-16,-1 2-6 0,-2 1 2 0,-3 4-3 15,3 1-1-15,1 2 1 0,-3-1-3 0,4 5-3 16,-2-1-5-16,-2 3-2 0,4 2 3 0,-5 4 0 16,6 2 0-16,-2 2 5 0,-4 0 2 0,0 0-8 0,-1 4 3 15,-3 3-4-15,-1-3 5 0,-5 3-3 0,-2-3 2 16,-1 2-6-16,-2-1 5 0,-4 0-2 16,3-4 2-16,1 1-3 0,-1-3 1 0,2-6 3 15,0 1 2-15,1-1-2 0,3-2 4 0,-3-2 1 0,4-2-2 16,-1 2-6-16,1-2 8 0,0 0-6 0,0 0-4 15,5-19 3-15,0 8-2 0,4-2 4 16,4-9-7-16,3 1 2 0,4-4-8 0,3 1 5 16,1-1-4-16,5-1-5 0,-2 4-2 0,1-2 0 0,-1 4-3 15,-1 2 0-15,-2 2-5 0,-4 8 3 0,0-1 4 16,-3 2-2-16,1 2-5 0,-4 3 2 0,4 2-5 16,-5 2 4-16,1 3 3 0,-4 1-5 0,-1 3 0 15,5 0 5-15,-5 6 1 0,3 7 2 0,-5 2 3 16,-4-3 1-16,-2 6 1 0,-1-2-1 0,0 3-2 15,-1-3 7-15,0-7-3 0,2-2 4 0,-1 1-3 16,1-8 2-16,3 5 2 0,-1-6-1 0,-3-8 1 16,7 21 4-16,-7-21-1 0,12 11 3 0,-12-11 5 15,19 10 30-15,-19-10 3 0,26 4-2 0,-26-4-3 16,33 0-2-16,-33 0 3 0,38-10-9 0,-23 3 4 0,2-3-4 16,2 1-7-16,-4-3 0 0,5-7 2 15,-2 1-9-15,-8 4 0 0,4-10 2 0,-9 4-5 16,-1 3-4-16,0-1 2 15,-2 0-3-15,-2 18-3 0,-2-24-6 0,2 24-2 0,-18-23-1 0,1 19 2 0,-11 4-3 16,28 0 1-16,-66 19 4 0,20 4 0 16,1-1-1-16,10-4 0 0,-5 11-1 0,13-7 1 15,2-1 3-15,7 2-4 0,8-6 2 0,1-1 2 16,4 2 0-16,5-2-3 0,0 1-11 0,10 0-31 16,1-2-46-16,12 0-78 0,6-1-91 0,2-4-108 15,1-4-138-15,3-3-1035 0,1-1 514 0,-3-7 340 0</inkml:trace>
  <inkml:trace contextRef="#ctx0" brushRef="#br0" timeOffset="38928.33">7991 8310 2457 0,'-5'0'136'16,"5"0"-51"-16,-16-2-38 0,9 2-7 0,3-2-9 16,-1-1-4-16,5 3-6 0,-10 0-4 0,10 0-3 15,-8 0 5-15,8 0-5 0,0 0-5 0,-6-2 2 16,6 2 1-16,0 0-1 0,0 0 6 0,0 0 10 16,29 0 11-16,-8-3-2 0,9 2 4 0,2 0 7 15,7-3-2-15,13 1-3 0,4-3 0 0,0 0 0 16,3 1-1-16,-4-3 1 0,0 1-7 15,0 1-5-15,-4 0-2 0,-14 1-2 0,0-2-2 0,-4 3-4 16,1 0-1-16,-5 0-9 0,-7 2-17 0,-3 1-25 16,-6-1-34-16,-2 1-33 0,-3 1-36 0,-2 0-20 15,-2 1-40-15,-4-1-43 0,0 0-655 0,0 0 299 0,-18 4 198 16</inkml:trace>
  <inkml:trace contextRef="#ctx0" brushRef="#br0" timeOffset="39130.17">8304 8067 10 0,'-6'-4'371'0,"1"2"-28"0,1-2-45 16,0 3-23-16,0-2-35 0,4 3-23 0,0 0-22 15,0 0-20-15,-6 10-9 0,6-2 10 0,1 2-9 16,-1 1-13-16,2 4 0 0,1 2-17 0,0 0-6 16,1 2-16-16,1 7-8 0,0-1-13 0,6 2 4 15,-6 2-16-15,3 0 2 0,0 3-23 0,1 1-4 16,-2 1-31-16,4-2-43 0,1 16-42 0,1-2-74 15,-3-12-78-15,8 12-107 0,-6-15-747 0,2 1 355 0,-3-9 236 16</inkml:trace>
  <inkml:trace contextRef="#ctx0" brushRef="#br0" timeOffset="40828.48">9551 8192 66 0,'-1'-2'278'0,"1"2"-31"16,-6-1-23-16,6 1-27 0,0 0-16 15,-3 12-6-15,2-5-7 0,1 5-7 0,0 6-3 0,1-3-6 16,-1 2-11-16,0 2-14 0,4 0-3 0,-4 5-8 16,4 2-12-16,-2 1-10 0,1-2-7 0,-3 1-6 15,1 1-11-15,-1 0-3 0,0-9-8 0,3 9-5 16,-3-8-8-16,0-2-9 0,1-6 3 0,-1 1-4 16,1-3-7-16,1-2 2 0,-4-2 1 0,2 0 6 15,0-5-12-15,0 0 5 0,0 0-6 0,-5-12-7 16,5-4-2-16,-4-4 4 0,-2-7-6 0,5-7-3 15,-3-2 4-15,-1-15 4 0,2 2-2 0,-2-1 9 16,2 2-3-16,2-1 16 0,1 13 6 0,0-10 2 16,1 11 1-16,6 2 4 0,-2 2-3 0,0 4-2 0,4 9 7 15,-4-1 6-15,2 3-21 0,-1 1-7 16,2 6-2-16,2-1-3 0,-1 2-7 0,2 4 12 16,3 1-12-16,3 2-7 0,3 2 1 0,2 5-10 15,2 4 7-15,-1 3 0 0,2 2-4 0,0 3 1 16,-7 4 1-16,-1 0-6 0,-2 3 1 0,-5 1 3 0,-1 2-7 15,-1 1 8-15,-7 3-6 0,-2 0 3 0,-5 0 0 16,-5 1-2-16,0 0 4 0,-7-3-8 0,0 3-7 16,-1-4-14-16,-3-2-1 0,4-4 4 0,-4 0-2 15,2-4 3-15,7-7-2 0,-3-3 8 0,5 0 4 16,-1-3-2-16,1-4-2 0,5 3 6 0,-2-2-1 16,1-1-5-16,2 0 12 0,1-2-3 0,4 0-1 15,-8 1-5-15,7 1 5 0,1-2 0 0,0 0-1 16,0 0-1-16,0 0 4 0,0 0 1 0,18 4-4 15,-6-4 0-15,3 1 2 0,4-2 0 0,1-1 4 16,1 0-2-16,9 0 2 0,1 1-5 0,-3 1 7 16,4-3-1-16,-3-2-3 0,1 1-2 0,0 1 7 15,1-2-4-15,-3-2 5 0,-1 3-4 0,-4-2-4 16,-4 0-1-16,0-1-2 0,0-3 7 0,-3 1 3 16,-1 1-3-16,-2-7-2 0,-3 4 0 0,2-3 1 15,-5-1-3-15,-1 5 0 0,0 0 0 0,-5-1 4 0,3 0 1 16,-4 2 2-16,-4-1 4 0,3 3 3 0,-3 3 6 15,-1 0-8-15,-5-1 12 0,-3 5-17 16,0 3 9-16,-7 4-12 0,0 0 6 0,-6 10-3 0,0 2 7 16,2 6-8-16,1 0 5 0,2 4-2 0,4 1-3 15,5 0-2-15,-1 0-2 0,6 0-7 0,1-3 0 16,5-1-1-16,2-7-6 0,5 0-6 16,1-3-1-16,6-2-9 0,1 0-9 0,4-6-3 0,0-3-11 15,10-1-1-15,3-8 1 0,-2 0 0 0,3-7 6 16,0-1 3-16,0-3 6 0,-4-6 2 0,3 0 5 15,-3-7 2-15,4-8 7 0,-11 5 3 0,5-11 10 16,-2-5 9-16,-10 4 3 0,4 0 5 0,-9 10 18 16,3-14 16-16,-5 14 20 0,-3 1 24 0,0 2 5 15,-4 2 40-15,0 10 12 0,0 0 7 0,0 6-5 16,0 4-9-16,0 1-11 0,0 2-19 0,-4-2-15 16,4 5-11-16,0 2-10 0,0 0-8 0,0 17 3 15,-1 2-6-15,-2 8-2 0,-1 6-5 0,2 13-13 0,-2 1 3 16,4 7 2-16,0 0-5 0,0-2-6 0,3 0-7 15,0 4 1-15,5 0-2 0,-4-1-3 16,5 1-1-16,0-5-4 0,-3 4-15 0,2-6-20 0,0-1-16 16,-2-13-24-16,2 0-30 0,-3-6-10 0,1 0-11 15,1-1-4-15,-4-11-11 0,1-4 9 0,-1-3 15 16,1-4 2-16,-3-2 15 0,-1-4 16 0,0 0 3 16,0-20 7-16,-3 3 8 0,-1-9 8 0,-2-3 11 15,-2-7 12-15,1-14 14 0,-5 2 2 0,3-4 21 16,2 3-1-16,-1 15 24 0,-1 0 18 0,7 0-4 15,-1 0-1-15,-1 7-8 0,4 2 2 0,3 0-7 16,-2 8-3-16,4 2-5 0,3-1-8 0,2 4 1 16,2-1-6-16,0 6-2 0,4-2-5 0,1 4 0 15,4 5-17-15,-3 1 18 0,2 3-6 0,-2 3 2 0,0 0-6 16,2 9-4-16,-7-2 8 0,5 9-11 16,-6-1 7-16,-2 2 10 0,-3 2-14 0,1 1 2 15,-3 0 1-15,-2-3-6 0,-1-5-2 0,0 0-1 0,2-3 0 16,-3-4-5-16,1 0-6 0,-2-6 6 0,3 2 1 15,-2-3 0-15,0-1 1 0,1 1 8 16,-1-2 0-16,-1-3-10 0,0 0 2 0,9-8 4 0,-3-1 3 16,4-7 4-16,2-9-1 0,2 2 6 0,4-3-10 15,-4-3 20-15,-2-1-25 0,-1-5 14 0,2 2-11 16,-7 1-2-16,1 0 23 0,-5 1-18 0,-2 5 5 16,-2 0 3-16,-2 8-6 0,-4 1 11 0,4 1 8 15,-5 5 1-15,0-1-5 0,-1 0-2 0,0 3-6 16,-2 2 0-16,2 3 0 0,-1 0-4 0,0-1-2 15,4 4-2-15,1 0 2 0,-1-2-2 0,7 3-4 16,-6 0 12-16,6 0-14 0,0 0-5 0,0 0 2 16,1 8-1-16,-1-8-3 0,12 2 0 0,-4-2 10 15,5 3-1-15,4-3 0 0,-6 1 0 0,7 0 0 16,-5-1 2-16,2 0 0 0,3-1-4 0,-4 2-3 0,-2-1 7 16,-2 2 0-16,0-1-1 0,0 3-1 15,-2-1-1-15,0 1 2 0,-1 1 0 0,1 0 5 0,0 4 1 16,-1 2 11-16,0 5-20 0,-3 0 10 0,-1 1-9 15,0 4 6-15,-2 5-12 0,-1 1 14 16,0-1 0-16,0 1 3 0,2 2-2 0,-2-5-1 0,2-7 3 16,1 0-6-16,-1 0-4 0,3-2 6 0,0-4 0 15,3-3 0-15,1-1 0 0,1-2-6 0,3-3 2 16,1-1-10-16,4-3 15 0,1-4-16 0,0-1 0 16,7-7-2-16,-3-1 1 0,0-3 1 0,-3 0-9 15,0-4 9-15,-4-3 5 0,0-3-2 0,0-1-3 16,-3 0 0-16,-4 3 6 0,0-2-4 0,-3 4 10 15,-3 7 2-15,-3 5 6 0,-3-3 7 0,-1 3-1 16,-1 2 7-16,-1 1-7 0,-3 2-3 0,0 2 1 16,-5 3-4-16,2 2 2 0,-1 0-13 0,-4 7 24 15,-2 3-21-15,4 4 2 0,2 1-22 0,-3 6-18 16,1 1-34-16,3 4-33 0,4 2-34 0,2 2-55 16,2 0-58-16,4-3-67 0,4 0-874 0,-1-8 399 15,3-4 266-15</inkml:trace>
  <inkml:trace contextRef="#ctx0" brushRef="#br0" timeOffset="42596.69">11514 8315 261 0,'-2'-16'305'0,"-5"3"-18"0,3 3-13 16,-5 1-5-16,2 0-11 0,-1 4-18 0,0 3-15 15,-1 1-14-15,-1 3-19 0,-1 3-8 0,2 2-17 16,-3 8-8-16,1 0-10 0,-5 6-8 0,5 9-11 15,1-1-14-15,1 4-7 0,2-1-14 16,2 1-4-16,1 1-11 0,4-2-14 0,0 1-10 0,3-3-2 16,1 1-6-16,2-2 1 0,2-3-9 0,2-3-10 15,-1-6-14-15,1-2-15 0,4-1-9 0,0-2-11 16,2-2-10-16,-1-6 4 0,0-1-5 0,3-2 5 16,4-5 0-16,0-2 2 0,4-7 3 0,-1-4 1 15,-2 0 4-15,0-4 2 0,-2-4-2 0,0 0 3 16,-2-6 2-16,9-10 5 0,-10 10 1 0,3-13 3 0,-6 13 13 15,0-1 14-15,-2 4 3 0,-3 3 12 16,-2 5 29-16,-2 3 9 0,1 6 17 0,-5 3-8 16,-1 1-10-16,3 2-14 0,0-2-10 0,-4 5-3 0,0 2-8 15,0 0-4-15,0 0-2 0,9 14-1 0,-8 3-1 16,6 3-9-16,-3 6-1 0,2-1 0 0,-1 2-1 16,-4 1-4-16,3 1-3 0,5 3-3 0,-4-3-3 15,0 0 11-15,7 1-5 0,-1-5-5 0,2-1-3 16,1-7-1-16,-1-3-3 0,5-3 4 0,-1 0 0 15,0-3-6-15,3-1 1 0,-1-5-3 0,1-1 0 16,-1-2 0-16,3-1 0 0,0-4-5 0,-3-2-9 16,0-2 2-16,-1-2-4 0,-3-1-7 0,6-6 11 15,-10 3-5-15,5-9 0 0,-6 3 3 0,-5 3-1 16,0 2-1-16,-5 0 2 0,0 0 9 0,-6 3-11 16,-3-1-2-16,-4 1 3 0,-4 2-4 0,-2 5 11 15,0-1-7-15,-4 6 15 0,3 2-16 0,-1 0 4 16,3 4 2-16,3 1-4 0,2 0 1 0,4 0 5 15,-1 5 1-15,4-3-11 0,3 0-4 0,2-2 2 0,1 3 6 16,1-3-8-16,4 2 8 0,0-3-1 16,5 1 5-16,2-2-6 0,3 3-1 0,-2-3 5 0,1 0 0 15,0 1-1-15,-1 0 0 0,4 2 2 0,-6-3-1 16,0 2-1-16,0 2-7 0,-3 0 11 0,0 0 7 16,0 4-7-16,0-2-4 0,-4 0 8 0,-1 4-2 15,3 1 4-15,-3-2-5 0,0 4 4 0,2-1-1 16,-2-5-6-16,-1 2-4 0,1 0-13 0,1-1-11 15,-1-2-4-15,1 0-6 0,1-4 0 0,-1 3 1 16,1-4 5-16,0-1 4 0,1-3 6 0,-6 0 5 16,16-5 0-16,-7-3 4 0,1-4 6 0,3-4 0 15,-3-4 5-15,4-6 8 0,-2-3 11 0,2-4-8 16,-5 0 10-16,1-13 11 0,-1 0 29 0,-1 0-9 16,-5 11 15-16,1-12-1 0,-1-1 3 0,-2 2 7 15,0 11 20-15,1 2 30 0,-2 2 20 0,0 5 12 16,-2 6 10-16,1 4 0 0,1 5-14 0,-1 2-17 15,0 2-14-15,1 3-14 0,1 0-16 0,-4 1-8 0,3 3-8 16,0 0-9-16,-1 17-2 0,0-2-8 16,-1 9-2-16,2 3-5 0,-1 4-5 0,0 5-2 0,0 9-5 15,-1 1-1-15,2-12-2 0,2 1-3 0,1 0 1 16,0 0-8-16,1 1-12 0,1-5-19 0,0 0-39 16,3 0-27-16,-1-2-30 0,2-4-1 0,-1-4-19 15,2-7 2-15,3 0 8 0,1-4 9 0,-4-5 12 16,3 0 8-16,1-6 7 0,4-1 11 0,1-5 6 15,-1-3 7-15,1-7 14 0,0-4 0 0,0-4 5 16,-3 0 16-16,0-4 6 0,1 1 13 0,-3-1 18 16,-4-2 22-16,2 2 13 0,-2 2 36 0,-5 10 8 15,4 0 17-15,-5 5 5 0,-1-1-5 0,-1 5-5 16,2 3-14-16,-3 0-11 0,-1-1-15 0,0 5-8 16,0 1-4-16,0 0-6 0,0 0-1 0,-5 21-5 15,0-6-1-15,1 9-4 0,-2 1-3 0,-1 3-9 16,0 1-15-16,-1 0-28 0,4 1-29 0,3 1-29 0,1-2-24 15,4-3-27-15,-3-6-21 0,4-3-8 16,1 0 7-16,2-5 10 0,0-3 11 0,1-4 10 16,4 0 12-16,-2-5 19 0,3-2 3 0,2-3 12 0,3-4 13 15,1-7 9-15,2 0 9 0,-4-4 13 0,1-2 8 16,1-2 11-16,2 1 27 0,-5-1 16 0,-6 9 33 16,7-7 18-16,-6 6 17 0,-5 7-9 15,0 0-1-15,-1-1-12 0,0 5-6 0,-2 1-14 0,1 0-3 16,-1 0-7-16,-4 4-6 0,0 0-1 0,11 8-3 15,-8 1-4-15,2 1-2 0,-2 4-6 0,-1 3 2 16,-2 2-2-16,0 8-2 0,0-9-6 0,2 1 0 16,-1 2-4-16,-1-2-17 0,3-2-13 0,-1-3-13 15,2 0-3-15,0-3-10 0,1-3-5 0,4 1 6 16,-1-3 10-16,3-4 0 0,-1-3-2 0,3-1 15 16,-3-3 6-16,7-5-7 0,-7 0 8 0,4-4 5 15,-1-7 6-15,2-1 1 0,-4-5 9 0,-5 3 17 16,3-4 3-16,-5-3 3 0,-1 0 31 0,0-1 2 0,-3 1 0 15,-3 2 15-15,-2 3 13 0,-2 9 4 0,-1-1 7 16,-6-5 0-16,0 8 1 0,1 6-9 16,-5 0-16-16,3 2-6 0,-7 6-11 0,-1 1-8 0,-4 5-5 15,-1 4-4-15,1 3-7 0,-1 3-6 0,4 1-6 16,2 1-10-16,9-2-17 0,2 2-11 0,2-1-22 16,5-2-14-16,3-3-12 0,2 2-1 0,4-1-3 15,4-3-11-15,9 1 21 0,4-5-8 0,6 1-6 16,3-6 6-16,1-4 8 0,-2 2 5 0,3-5 5 15,-2-1 5-15,1 1 7 0,-5-3 13 0,-2-2 15 16,-1 1 16-16,-7 3 16 0,-4 1 10 0,1 4 3 16,-3-1 6-16,-2 0-3 0,-1 2-2 0,0 1-6 15,-3 1-4-15,3 1-6 0,-2 1 0 0,-1 2 0 16,0 0-8-16,2 3 2 0,-2 3 4 0,1 2-4 16,-2 3 3-16,0 1-7 0,0 2 2 0,-3 0-2 15,2 9-4-15,-6-4-17 0,3-4-30 0,-1 0-24 16,-2-4-18-16,3-3-8 0,0 0-3 0,0-5 3 0,0-2 10 15,3 0 6-15,-2 1 11 0,3-3 24 16,-4-3-12-16,0 0 31 0,12-12-4 0,-5 2 15 16,5-5 20-1,5-8 15-15,1-1 10 0,2-5 6 0,0 1 11 0,-1-1 1 0,9-11 9 0,-5 11-3 16,4-10-1-16,-4 10-5 0,0 2 4 0,1 3-1 0,-1 2-6 16,-5 3-9-16,-1 7 1 0,-2 2-5 0,3 2-8 15,-8 4-2-15,3 1-4 0,0 3 5 0,1 3-1 16,-4 4 3-16,3 4-3 0,1 4-2 0,-2 1 2 15,0 6 2-15,-3 6-2 0,2-2-3 0,-4 6-1 16,-1-3-3-16,-2 3-2 0,2 0-1 0,-3 1-5 16,6-4 4-16,-2-2-3 0,-1-2-3 0,2-7-2 15,2 0 1-15,0-1-2 0,0-5-13 0,4-3-17 0,1 3-20 16,2-7-31-16,0-1-31 0,2-1-37 16,1-5-34-16,-3-1-27 0,0-3-48 0,-3-2-39 15,-3-2-70-15,-3-4-58 0,-3-1-986 0,-5-3 468 16,-5 0 310-16</inkml:trace>
  <inkml:trace contextRef="#ctx0" brushRef="#br0" timeOffset="42961.43">12673 8170 63 0,'-8'0'239'16,"1"0"-13"-16,7 0-14 0,-13 0-8 0,3 2-8 15,5-2-13-15,-2 0-16 0,2 1-13 0,5-1-17 0,-9 0-14 16,9 0-11-16,0 0-11 0,-5 1-11 0,5-1-3 15,0 0-4-15,0 0-2 0,29 1-3 0,-9-2-7 16,6 1-9-16,6 0-2 0,2-4-8 0,0 2-1 16,3-1-6-16,-1 1-6 0,0-1-2 0,-4 1-4 15,-4 0-3-15,0-1-2 0,-9 1-16 0,0 0-23 16,-6 1-44-16,1 0-52 0,-4 0-66 0,-3-4-731 16,-1 4 302-16,-1-3 200 0</inkml:trace>
  <inkml:trace contextRef="#ctx0" brushRef="#br0" timeOffset="45695.82">7637 10514 95 0,'-10'1'268'16,"5"0"-2"-16,-3 1-6 0,2-1-11 0,-2-1-9 16,3 0-13-16,5 0-19 0,-8 3-20 0,8-3-19 0,-5 0-16 15,5 0-18-15,0 0-10 0,0 0-4 0,8 6-4 16,0-3 4-16,5 0 2 0,6-1 1 0,2 1-2 16,12 0 5-16,3-3-14 0,5 0-1 0,8-6-8 15,4 6-3-15,-2 4-14 0,-11-5-7 0,12-4-1 16,-13 4-15-16,12-1-9 0,-14 0 5 0,0 2-7 15,0 0-10-15,4 0-3 0,-7-1-4 0,0-1 3 16,-6 0-8-16,0 6-3 0,-9-4 2 0,0 0-34 16,-4 0-16-16,-3 1-30 0,-3-1-19 0,0 2-25 15,-4-2-19-15,-5 0-20 0,9 0-25 0,-9 0-39 16,0 0-50-16,0 0-65 0,0 0-754 0,-23 2 356 16,5-3 236-16</inkml:trace>
  <inkml:trace contextRef="#ctx0" brushRef="#br0" timeOffset="45929.82">8051 10322 69 0,'-2'-5'310'15,"-1"-1"-25"-15,-1 5-30 0,4-3-24 0,0 4-27 0,0 0-5 16,0 0 17-16,-5 10 5 0,4 0-2 16,-2 7 0-16,2 1 4 0,-4 6-3 0,4 4 0 15,-3 1-17-15,1-3-12 0,2 4-16 0,-3-2 0 0,3 3-7 16,-3-3-13-16,0 4-9 0,0-5-16 0,-1 1-11 15,4 1-8-15,-2 0-11 0,2 1-9 0,0-5-10 16,-3 0-8-16,4-8-6 0,-3 0-7 0,3-3-6 16,0-4-17-16,0 2-45 0,3-2-52 15,-3-3-60-15,0-4-56 0,-3 5-70 0,3-4-85 0,0 1-1099 16,0-5 478-16,0 0 316 0</inkml:trace>
  <inkml:trace contextRef="#ctx0" brushRef="#br0" timeOffset="46997.27">10015 10182 132 0,'3'-6'316'0,"-2"-1"-18"0,-1-1-10 0,3 3-10 15,-1-2-3-15,-2 2-8 0,1 0-19 0,-1 3-20 16,0 2-16-16,0-5-31 0,0 5-21 0,0 0-17 15,0 0 3-15,-6 18 18 0,-3 8-3 0,-1 4 4 16,-4 3-23-16,-5 10-3 0,-2 1-14 0,2-3-3 16,2-7-14-16,-4 11-9 0,4-13-8 0,-1 12-7 15,4-11-13-15,-4 9-3 0,4-11-9 0,0 1 5 16,3-3-12-16,-1-1-4 0,3-2-8 0,0-8-3 16,4-1-12-16,1-5 4 0,3-1-4 0,-2-5 0 15,2 1 1-15,0-2 0 0,1 0 2 0,0-5 1 16,-3 4 2-16,3-4-4 0,0 0-5 0,8-18-2 15,-3 1-2-15,4-12 2 0,1-3-4 0,3-11-1 16,1-3 1-16,1-3-7 0,-1-5-1 0,1-3-6 0,0-3 3 16,8-23 5-16,-10 31-5 0,-1 0-1 0,1 4-5 15,0 4 4-15,-3 12 1 0,3 2 0 16,-3 4 5-16,-3 9 0 0,0-1 7 0,-3 1-4 0,-1 5 3 16,-1 1-3-16,2 1-2 0,-4 4 0 0,5-3-10 15,-2 4-2-15,-2 2 1 0,3-1-1 16,-3 1 1-16,-1 3-2 0,0 0 1 0,14 7-1 0,-5-2-1 15,1 1 9-15,0 5-7 0,5 0-1 0,-1 5 4 16,-2-2-2-16,6 7 2 0,-1 3-5 0,0-4 3 16,-2 0 3-16,3 2-7 0,-3 0 5 0,2-1-2 15,-2 2 5-15,-1-1-3 0,3-1 1 0,-2 1-3 16,3-3 4-16,-3 1 7 0,3-1-18 0,-5-4 8 16,0 2-3-16,-1-3 3 0,0 0 4 0,-1 1 1 15,1-1 0-15,-3 0-1 0,1-4-2 0,-2-1 1 16,0 0-1-16,-1 2-2 0,-1-1-3 0,2-2 4 15,-1 1-1-15,0 8 4 0,1-7 4 0,-3 1-6 0,-1-1-1 16,1 2-2-16,-1 0-2 0,-2 0 5 0,2 2-1 16,-4-6-4-16,0 4 3 0,0-2 3 0,-2 0 8 15,-1-1-11-15,2-2 2 0,-2-1 0 0,-1 2 2 16,-2 1-4-16,-3-2 5 0,-2 5-2 0,-5-1-1 16,-3 0 3-16,-8 2-2 0,-1-2 0 0,-2 1-3 15,0 2 6-15,-3-4-3 0,-2-2 1 0,2 1 1 16,-4-4-3-16,-4-1 0 0,4 1 4 0,-12 3 2 15,10-4 0-15,2-1 4 0,1 0 10 0,0-1 1 16,4-2 5-16,2 2 2 0,-1-2 8 0,4 3-5 16,4-1 8-16,4 0-3 0,5 1 4 0,1-3 3 15,4 0 1-15,2 1-6 0,1-1-2 0,6 0-5 16,-13-1 0-16,9 2-9 0,4-1-2 0,0 0 2 16,-11 0-7-16,11 0-6 0,0 0 4 0,0 0-2 15,-6 0-14-15,6 0-18 0,0 0-27 0,0 0-34 16,0 0-51-16,0 0-45 0,0 0-40 0,-6-3-56 15,6 3-100-15,-4-4-110 0,1 3-998 0,-2-4 493 0,-1 0 330 16</inkml:trace>
  <inkml:trace contextRef="#ctx0" brushRef="#br0" timeOffset="47645.44">7661 11324 220 0,'-3'-1'281'0,"3"1"-13"0,-7-4-10 0,7 4-15 0,-5-1-20 16,5 1-19-16,0 0-21 0,0 0-20 0,-4-3-19 15,4 3-18-15,0 0-9 0,0 0-11 0,0 0-12 16,0 0-5-16,28 3-10 0,-8-3-8 0,6 0-6 15,6-3-4-15,3 2-3 0,3 2-8 0,0-1 3 16,0-1 6-16,-1-1-2 0,2 0-2 0,-3-1 1 16,-3 1-1-16,-1-2 2 0,-3 1-7 0,-7 2-6 15,-3 1-5-15,1-2 0 0,-8 1 3 0,2 0-7 16,-2 1 5-16,-2-1 11 0,-1-1 13 0,-4 2 12 16,-5 0 0-16,9 2 23 0,-9-2 22 0,4-2-3 15,-4 2-2-15,0 0-9 0,9-1-3 0,-9 1-12 16,0 0-9-16,0 0-8 0,0 0-13 0,0 0-31 15,0 0-51-15,0 0-61 0,0 0-68 0,0 0-73 16,-15-5-85-16,11 2-1121 0,4 3 476 0,-4-5 318 16</inkml:trace>
  <inkml:trace contextRef="#ctx0" brushRef="#br0" timeOffset="49813.16">11068 10168 46 0,'0'0'158'0,"1"-4"-10"0,-1 4-5 0,0-4-14 16,0 4-10-16,0-6 0 0,3 3 10 0,-3 3-3 15,1-4 1-15,-1 4-2 0,0 0-6 0,0-5-7 16,0 5-6-16,0-4-8 0,0 4-10 0,0 0-6 0,0 0-10 16,0 0-6-16,0 0-8 0,0-6-3 0,0 6-4 15,0 0-6-15,0 0-8 0,0 0-2 16,0 0 0-16,0-3-3 0,0 3-1 0,0 0-1 0,0 0 0 15,0 0-4-15,0 0-5 0,0 0 2 0,0 0-3 16,0 0-1-16,0 0-3 0,0 0 2 16,0 0-4-16,0 0 2 0,0 0 1 0,0 0-2 0,0 0-1 15,0 0 0-15,0 0 3 0,0 0-3 0,0 0 0 16,0 0 1-16,0 0-4 0,0 0 2 0,0 0 1 16,0 0 0-16,0 0-2 0,0 0-3 0,0 0 2 15,0 0-1-15,0 0 0 0,0 0-2 0,0 0-2 16,0 0 0-16,0 0-1 0,0 0-1 0,0 0 2 15,0 0-3-15,0 0 1 0,0 0-4 0,0 0 8 16,0 0-6-16,0 0 2 0,0 0 1 0,0 0-2 16,0 0 1-16,0 0 0 0,0 0 0 0,0 0-2 15,0 0 0-15,0 0 2 0,0 0-4 0,0 0 2 16,0 0 2-16,0 0-3 0,0 0 1 0,0 0-1 0,0 0-1 16,0 0 3-16,0 0-3 0,0 0 0 0,0 0-1 15,0 0 0-15,0 0 1 0,0 0-1 16,0 0 0-16,0 0 1 0,0 0-2 0,0 0 2 0,0 0 1 15,0 0-1-15,0 0 0 0,0 0 0 16,0 0 1-16,0 0 0 0,-4-3 3 0,4 3 3 16,0 0 6-16,0 0 2 0,0 0 3 0,0 0 2 0,0 0 3 15,0 0-2-15,0 0 3 0,0 0-1 0,0 0-1 16,0 0-5-16,0 0 0 0,4-4-2 0,-4 4-1 16,0 0-4-16,4-4-3 0,-4 4-3 0,0 0 4 15,0-3-1-15,3-2 1 0,-3 1-2 0,0 4-1 16,1-5-1-16,-1 5-1 0,1-7 1 0,-1 4-1 15,0 3-2-15,4-5 4 0,-4 0-1 0,0 1-2 16,0 4 1-16,0-6 0 0,0 1-3 0,0 5 3 16,0-5-1-16,3 4 1 0,-3 1 1 0,1-4-1 15,-1 0 4-15,0 4 1 0,0 0 4 0,-1-7 0 16,1 7 6-16,0 0 0 0,0 0 1 0,0-5-6 16,0 5 5-16,0 0-1 0,-4-2-3 0,4 2 2 15,0 0-2-15,0-5-2 0,0 5 3 0,0 0 0 16,0 0-10-16,0 0 8 0,-3-2-4 0,3 2 1 15,0 0-4-15,0 0 2 0,0 0-2 0,0 0 4 16,0 0-8-16,0 0 7 0,0 0-1 0,0 0 8 16,0 0-1-16,0 0 7 0,0 0 2 0,0 0 0 0,0 0 11 15,0 0 0-15,0 0 0 0,0 0 6 0,0 0-2 16,0-5 9-16,0 5-11 0,0-4-4 0,0 4 2 16,0 0 2-16,0 0 1 0,-5-5-1 15,5 5 9-15,0-3 2 0,0 3 3 0,0 0 0 0,-4-5 10 16,4 5-12-16,0-5 3 0,0 5 1 0,0 0-5 15,0 0-2-15,-4-4-7 0,4 4-5 0,0 0-10 16,0 0-6-16,0 0-5 0,0 0-7 0,0 0 20 16,-1 19-18-16,2-7-2 0,3 4 2 0,-1 9 0 15,-2 2 9-15,4 3-12 0,-1 1 11 0,1 2-14 16,3 0 2-16,-3 1 4 0,0-1-4 0,3 2 2 16,-3-1-2-16,4 0 1 0,-3-1-8 0,4-7 6 15,2 2 0-15,-2-1 1 0,2-6 1 0,0-4-1 16,-1-4-3-16,5 1 4 0,-6-2-9 0,3-2-16 15,1-3 6-15,-5-2-7 0,0-2-4 0,4-3 3 0,-3 0-4 16,1-2 1-16,1-6-6 0,1-4 2 0,0-3 2 16,-3-2 7-16,4-7-2 0,-3 0 3 0,-3-1 1 15,2 1 8-15,-5 5 0 0,0 0 2 16,-2 1 5-16,-2 4 21 0,-1 0 8 0,2 3 18 0,-4 0-11 16,2 4-2-16,0 2-1 0,-1 0-9 0,2 1-4 15,-1 0-2-15,0 4 0 0,0 0-8 0,0 0-6 16,0 0 7-16,4 19 1 0,0-8-8 0,-1 5 5 15,2 3-3-15,1-1 5 0,-1 2 10 0,5 6-11 16,3-4-5-16,-3 0 5 0,2-6-2 0,3-2-8 16,-2-2-2-16,1 1 2 0,2-6-4 0,1-1-3 15,-4-2 6-15,1-2 0 0,0-2 4 0,0-3-3 16,4-4-4-16,-4-2 3 0,0-4 7 0,4-6-4 16,-4-4 3-16,0-2-6 0,-1-2 5 0,1-6 12 15,0-13-13-15,-5-3 0 0,-3 1 0 0,0-5-3 16,-4 4-5-16,-3 1 6 0,-2-3 4 0,-3 17 7 15,-3 0 7-15,4 3-4 0,0 1 3 0,0 13-5 0,-3 0 6 16,3 5-4-16,1 3 5 0,-1 0-10 0,1-1-2 16,3 4 4-16,-3 5-17 0,4 1 0 0,-13 8-26 15,9 1-36-15,-1 8-51 0,-4 11-42 0,-1 5-54 16,-1 13-53-16,8-11-55 0,-5 16-974 0,6 0 433 16,3-5 290-16</inkml:trace>
  <inkml:trace contextRef="#ctx0" brushRef="#br0" timeOffset="51827.56">12007 10278 278 0,'-5'-5'313'16,"3"2"-29"-16,-3 0-27 0,5 3-24 0,-8 0-26 0,8 0-16 15,-7 8-14-15,5 0-9 0,-3 6-17 0,1 3-17 16,3 0-10-16,-1 9-12 0,2 1-7 15,2 1-12-15,2 0-12 0,3-1-8 0,-2-1-5 0,6 0-8 16,2-1-7-16,-1-2-2 0,1-8-1 0,1 0-9 16,0 0-3-16,3-5-4 0,-1-1-1 15,3-2-6-15,2-6-2 0,-3-1 1 0,1-3-2 16,-1-2-7-16,-2-2 4 0,3-3-3 0,-3-3 1 0,4-8-7 16,-3-1 1-16,-2-3 0 0,-4-1-2 0,-1 0 1 15,1-4 9-15,-7 1-1 0,-4-2 5 0,0 1 4 16,-5 0 6-16,-3 4 10 0,-2 3 10 0,1 6-2 15,-1 0 3-15,-3 2-6 0,2 4 3 0,0 1-3 16,1 4-14-16,0-2-5 0,0 4 17 0,1-1-25 16,4 2-4-16,-1 2-2 0,3 0-8 0,3 1 8 15,0 0-2-15,0 0-5 0,0 0-2 0,9 9-2 16,0-8 1-16,2 2-4 0,2-2 3 0,1 0-4 16,5 0 0-16,0-1-6 0,-1-1 3 0,0 0 1 0,1 0-3 15,-1-3 3-15,0 1-1 0,-6 3-4 16,-1-1 3-16,-3 0-3 0,-1 1 0 0,-1 0 0 15,1 1-1-15,-7-1 3 0,8 1 2 0,-4 2 1 16,-2 3-1-16,3 2-1 0,-3 4 0 0,0 1 6 0,-1 6-4 16,1 0-4-16,-4 5 4 0,2 3 3 0,2-3 0 15,-4 3-11-15,2-1 9 0,-1-1 1 16,1-4 0-16,3-4-1 0,-1 0 3 0,2-1-5 0,1-3-3 16,2-2 0-16,-2-2-6 0,1-1 4 0,4-1-5 15,-1-3 3-15,-2-2 5 0,5-4-2 0,1 1 5 16,0-2 2-16,2-7-4 0,3-3-11 0,0-8 13 15,2-1-1-15,-3-7 1 0,0-3 0 0,3-14 4 16,-2-2-9-16,1-1 8 0,-6-4 8 0,2-2 4 16,-7-1 11-16,1 3 16 0,-3 3 19 0,-1 13 21 15,-5 5 22-15,-1 0 33 0,1 6 23 0,-3 7-5 16,2 2-9-16,-4 7-12 0,1-1-16 0,3 5-14 16,1 0-16-16,0 3-11 0,0 3-10 0,0 0-7 15,0 0-6-15,-9 16-5 0,5 1-9 0,-1 10 1 16,3 4 0-16,-3 16-6 0,2 1-2 0,0 0-6 15,3 3 1-15,0 0-3 0,3 0-3 0,-3-3-4 16,1 1-3-16,3-1 0 0,1-1-10 0,-1-12-26 0,1-3-19 16,0 0-36-16,3-4-20 0,-2 2-22 15,3-12-16-15,-1-1 5 0,0-4-12 0,-1-3 18 16,1 0 6-16,0-6 15 0,-2-1 15 0,3-8 2 0,0-2 12 16,4-6 8-16,-2-4 7 0,1-7 20 0,-1 0-4 15,-1-5 24-15,-1-1 9 0,-1 0 15 0,1 0 1 16,-1 0 11-16,-1 4 9 0,1 0-9 0,-2 10 17 15,2 2 9-15,-3 1 0 0,-1 3-5 0,1 0-9 16,1 3-3-16,2 2-10 0,-3 2 3 0,4 3-3 16,1 1-3-16,3 3 1 0,4 4-3 0,-6 3-1 15,1 4 0-15,-1 0-1 0,-2 4 4 0,0 3-9 16,-5-3 6-16,-3 2-7 0,-1-1-2 0,-5 6-2 16,-1 0 6-16,-3-3-6 0,-6 0-9 0,-2-2-5 15,-5-1 4-15,-1-2 2 0,-1-3 1 0,-2-5 2 16,-2 1 0-16,1-5 1 0,-1-1 3 0,7-3-2 15,-1-1 0-15,5-5 5 0,-2-1 1 0,5 0 4 16,0-2-5-16,5 3 10 0,3-2 0 0,0-3-2 0,3 0-5 16,0 3 3-16,3-3-4 0,5 3 1 0,-1-1-2 15,1 1 1-15,5-2-2 0,0 3-6 0,3 1 4 16,5-1-2-16,1 2-1 0,1 3 3 0,0-1-3 16,-2 1 1-16,4 1-10 0,-1 0 9 0,-1 1-6 15,1 0-13-15,-2 1-5 0,-1-1-3 0,3-2-6 16,-2 2 7-16,-5-2-2 0,0-2 6 0,0 0-3 15,-1-1 17-15,0-2-7 0,-3-3 2 0,0 0 1 16,3-4 1-16,-3-1 6 0,-3-2 5 0,0-2 12 16,-2-1 13-16,-5-2 10 0,0 3 23 0,0-2 18 15,0 2 14-15,-5-2 19 0,0 4 16 0,1 3-4 16,-1-1 8-16,1 4 0 0,2 1-10 0,0 2-18 16,-1 1-12-16,1 0-8 0,2 0-15 0,0 5-10 15,-4-1-7-15,4 1-2 0,0 0-2 0,0 16-6 16,0-5-5-16,4 4 2 0,-2 3-5 0,0 0-2 15,3 7-7-15,2 1-8 0,-3-1-16 16,3-1-24-16,-1 2-10 0,0-9-23 0,0 0-27 0,-1 2-17 0,-1-2-17 16,5-2-12-16,-4-2-3 0,0-4 10 0,4 1 6 15,-1-3 15-15,-2 0 10 0,-2-3 5 0,5-4 16 16,-4 0 7-16,3-4 16 0,-2-6 21 0,3 3 16 16,-1-8 23-16,-1 0 22 0,0-1 11 0,-1-2 12 15,1 0 14-15,-1 1 7 0,0-2 6 0,1 2 6 16,-3 1-3-16,1 0 0 0,1 1 0 0,-1 5-4 15,0-1-9-15,0 0-3 0,-1 3-7 0,4 0-10 16,-1 3-7-16,5 1-8 0,-6 3-3 0,7 0-4 16,-3 5-1-16,8-1-5 0,-5 3-1 0,3 3-3 15,-1 3-1-15,-2-1-2 0,1 5-1 0,-5-1 2 16,0 2-3-16,-1 1 0 0,-1 0-3 0,-3 0-3 16,0 6-4-16,-2-9-4 0,-1 1-12 0,-2-3-6 15,1-2 2-15,-2-3-1 0,2 1 3 0,-2-4 1 16,1 1 4-16,0 0 7 0,1-3-5 0,-3-1 5 15,3-2-1-15,0 0-1 0,0 0 2 0,0 0-3 0,0 0 4 16,-2-14-3-16,2 7-1 0,1-6 1 0,1 0-2 16,2-4 5-16,1 0-1 0,3 0-1 0,-2 0 1 15,3 1-2-15,0 0 2 0,1 3-2 0,-2 3-2 16,1 1 3-16,1-1 1 0,3 0-4 0,0 4 2 16,-2 1 1-16,2 0 5 0,1 3-6 0,-1-1 1 15,0 3-1-15,0-1 0 0,-1 4 1 0,2-2-1 16,-1 1 4-16,4 3 0 0,-6-3-2 0,3 2 1 15,-1 0 2-15,-3-1 1 0,3 1 0 0,0-3 0 16,1-1 0-16,-4 0 6 0,3-1-3 0,1-3 0 16,-5 2 0-16,5-2 0 0,-2-1 7 0,-2 0-5 15,1-2-1-15,-2 0-2 0,-1-3 2 0,1 0 0 16,-2-3 3-16,1-2 1 0,-4 4 6 16,-3-2 2-16,-1 0 2 0,-1 1 5 0,-2-1 5 0,0 1-3 15,-3 1-2-15,-1 1-6 0,-5 1 1 0,2 3-4 0,0 2-2 16,-2 1-1-16,0 6-4 0,-5-2-1 15,0 7-1-15,-2 2-2 0,5 4 2 0,1 3-1 0,-1 5 1 16,0 6-2-16,4-2-1 0,4 2-2 0,2 2 3 16,-1 0 0-16,5 0 1 0,2 0-2 0,3 0 0 15,0 0-3-15,3 3 3 0,1-4-2 0,1 3-3 16,-1-1 1-16,4 0 8 0,1 0-7 0,0-1-2 16,3 2 2-16,-2-3-1 0,3-2-4 0,-3 1-7 15,3-3-5-15,0-1 0 0,-5-2-3 0,1 2-4 16,-4-7 4-16,-1 0-1 0,0-3 2 0,-4-4 3 15,-2 4 1-15,-1-6-1 0,-2 4 7 0,-5-1 0 16,-2-2-2-16,-4 0 5 0,-2-1 0 0,-4-2 1 16,-4 2 2-16,-7-4 3 0,0-1-3 0,-4-6 4 15,5-3-3-15,-4-2 1 0,5-2-4 0,-1-4 7 16,5 0-3-16,5-1 2 0,2 2 0 0,4-4-2 16,2-2 2-16,5-6-3 0,4 7-2 0,4 1 1 15,7-9 5-15,2 5-5 0,1 5 0 0,5-2-1 16,2-3 2-16,2 7-2 0,-2-2 4 0,5 3-1 15,-7 4-1-15,7-3 4 0,-1-1-4 0,2 4 0 0,-1 0 0 16,-1-2-1-16,-2 6-1 0,-7-5 4 0,4 5-8 16,-6 3-6-16,-1-1-11 0,-3 2-24 0,-5-2-16 15,3 0-23-15,-3 3-31 0,-4-4-55 0,-1 4-56 16,-4-8-65-16,-6 6-53 0,-5-5-92 0,-15-1-954 16,0-2 465-16,-7-2 310 0</inkml:trace>
  <inkml:trace contextRef="#ctx0" brushRef="#br0" timeOffset="51974.17">13193 9968 112 0,'0'-9'389'0,"-4"4"-38"0,3 1-33 0,1-5-38 0,0 7-27 16,-2-1-26-16,2 3-51 0,-2-9-58 0,2 9-74 15,0-3-99-15,0 3-108 0,0 0-521 16,0 0 228-16,0 0 152 0</inkml:trace>
  <inkml:trace contextRef="#ctx0" brushRef="#br0" timeOffset="54027.86">15003 9864 163 0,'6'-8'274'0,"-1"3"-2"0,-1-2 1 0,-2 3-2 15,0-1 1-15,-1 2-7 0,-1 3-12 0,-3-9-14 16,-1 6-19-16,-4 1-9 0,-4 2-13 0,-4 0-9 15,-5 4 9-15,-7 6-16 0,-5 1-14 0,-12 11-6 16,3 6-8-16,-3 1-6 0,4 8-11 0,5 1-13 0,4 1-8 16,4 4-10-16,8 1-16 0,5 2-15 0,2-1-7 15,6 1-4-15,6-12-6 0,5 0-6 0,4 0 3 16,6 0-16-16,2-1 1 0,5-2-5 0,4-3-2 16,3-5-1-16,3-2-5 0,4-4-3 0,2-4 0 15,1-4-4-15,13 0-7 0,-18-4-5 0,4-3-8 16,2-4-5-16,-3-4-10 0,-1-1 1 0,1-3-9 15,-3-1-1-15,-1-1-12 0,3-3 1 0,-10-4-1 16,0-1-1-16,-4-1 9 0,-4-1-3 0,-7 7 3 16,-3-2-2-16,-4-2 3 0,-1 4 6 0,-2-1 5 15,-4 0 0-15,-3 6-19 0,1 2 12 0,-4-2-1 16,-2 4-1-16,-4 1-6 0,-2 0 4 0,-1 2-14 16,-2 0 10-16,10 2-14 0,-1 1-5 0,1 1-16 15,-1-1-1-15,4 3-11 0,2-3 1 0,-1 3 7 0,5-1-3 16,-3 1 1-16,5-3 3 0,0 4 1 0,0-4 7 15,0 0 4-15,9 2 8 0,-3 1 7 0,6-3 1 16,-2 0 7-16,3 0 2 0,2 0 3 0,-1 2 4 16,-2-1 1-16,-1 0 4 0,1 3-4 0,-2-2 4 15,1 0 4-15,-2 0 3 0,-2 4-1 0,2 0 4 16,-2 2-2-16,0-1 3 0,1-1-1 0,-3 5 3 16,1-2-1-16,2 0 4 0,-2 1-3 0,-1 0 7 15,0-5-3-15,1 2 0 0,2 0 1 0,0-1 1 16,-3-2 1-16,0 1 0 0,3-5 1 0,-2 0 0 15,3 0 9-15,-1-7 4 0,2-1 2 0,3-3 7 16,-1-4 5-16,3-10 9 0,-4 0 5 0,3-4 3 16,-5-3 7-16,0-4-5 0,1-10 9 0,-3 12 22 0,1-16 19 15,-3 1 18-15,1 16 14 0,-1 3 23 0,0 5 11 16,-5 1 12-16,1 7 3 0,-1 5-3 16,0-2-7-16,0 6-18 0,0 1-19 0,0 2-20 15,0 1-13-15,0 4-10 0,0 0-10 0,2 16-7 0,-2-4-4 16,-2 16-6-16,1 3-6 0,1 3-8 0,0 16-2 15,0 1-5-15,0 1 0 0,-4 3-7 0,3 3 1 16,2 0-3-16,-1-1-5 0,0 0-2 0,0 1-4 16,4-1 0-16,-4-1 1 0,3-5-4 0,-1 0-18 15,2-3-5-15,0-12-25 0,-1-2-15 16,2-3-15-16,-3-5-15 0,2-7-12 0,-3-7 13 0,1-1-6 16,0-1 12-16,-2-4 10 0,1-2 4 0,-1-4 12 15,0 0-4-15,3-14 14 0,-3-1 0 0,0-9 5 16,0-10 6-16,0 2 8 0,1-16 6 0,-1-5 5 15,4-1 2-15,-4 1-4 0,4-2-1 0,2-1-1 16,3 3 17-16,0 2 10 0,-2 17-1 0,0 0 0 16,2 7-7-16,0 1 2 0,1 7-2 0,1 2-1 15,-1 3 3-15,2 1-11 0,-1 7-2 0,-2 0-1 16,3 4 2-16,-1 3-2 0,3 0-1 0,1 9 2 16,-1 0 0-16,4 3 1 0,-3 8-3 0,1 1 0 0,-2 1 3 15,-5 2-1-15,0-1-2 0,-3 0 0 0,-3 3 1 16,2-3-6-16,-1-4 1 0,-2-2-21 0,-2-1-12 15,4-2-5-15,-1 3-6 0,-1-8-3 0,1 0 1 16,-2-5-3-16,2 1 5 0,-1 0 4 0,3-4 10 16,-2-1 1-16,-3-1 5 0,10-3-1 0,-4-6 3 15,1 1 8-15,5-7 0 0,1-8 2 0,1-1 2 16,0-3 0-16,2-5 4 0,-1-2 0 0,4-11-1 16,-2 13 2-16,1 1 6 0,-3 2 7 0,-1 2 10 15,-2 2 21-15,-4 8 0 0,0 3 22 0,-3 5 6 16,-1-1-6-16,-1 4-7 0,-1 0-12 0,1 3-2 15,-3 3-3-15,0 0-3 0,1 16-5 0,2 1 1 16,-7 2 3-16,1 7-8 0,2 1-2 0,-2 2-2 16,3 2 1-16,-1-2-5 0,-1 2 1 0,0-4-3 15,1-1-7-15,1-6-29 0,1-2-3 0,1-2-21 0,3-1-1 16,-1-3 1-16,1-3 7 0,-3-2-5 0,3-1 9 16,-1-4 4-16,3-1 3 0,-7-1 2 0,19-9 3 15,-10-1 3-15,2-1 6 0,7-11 7 0,-5-5-1 16,-2-2 0-16,2-19 6 0,0 4 7 0,-3-4 9 15,-5-4 3-15,3-1 9 0,1-2 10 0,-4 0 9 16,0 1 2-16,-1 1 5 0,-1 0-1 0,-1 19 18 16,-1-11 15-16,2 15 26 0,-1 3 8 0,0 8 3 15,-2 2-7-15,0 5-11 0,1 3-13 0,-1 4-14 16,0-2-9-16,-1 5-6 0,1 2-8 0,0 0-3 16,9 23-4-16,-6-6-4 0,1 12 2 0,3 6-12 15,3 10-2-15,-1 5 1 0,1 2-5 0,-1 1 0 16,1-2-4-16,-1 1 6 0,3 2-7 0,-1-5 4 15,2-2-30-15,5-2-19 0,-8-12-24 0,5-1-22 16,2-5-17-16,1-3-7 0,-3-1 2 0,1-9-3 0,-2-3 3 16,2-4 12-16,1 3 8 0,-4-8 12 0,1-2 4 15,0-2 7-15,1-3 5 0,0-5 8 16,1-1-3-16,-2-4 5 0,-1-2 9 0,2-5 0 0,-4-4 1 16,1-1 1-16,-6 0 5 0,-1 3 2 0,-2 5 3 15,-4 1 3-15,-3 2-13 0,0-2 14 0,-5 7-1 16,1 3 2-16,-3 1 2 0,-2 2 0 0,-1 3 0 15,-4 4-1-15,2 2 3 0,-1 0-2 0,2 5-14 16,1 0-28-16,3 2-20 0,4 1-17 0,-1-3-9 16,4 4-18-16,3-1-11 0,0 0 0 0,2-3 12 15,4 1 9-15,1-3 11 0,1 0 10 0,2-3 10 16,0 1 6-16,2-4 10 0,-2 2 4 0,1-1 9 16,1 0 3-16,-4-1 11 0,5 0 9 0,-5 1 9 15,1 0 8-15,1 0 9 0,1 0-3 0,-3 1 8 16,2 2 14-16,0 2 4 0,-2-2 6 0,2 1-6 15,0 2 1-15,-1 1-2 0,2 1-3 0,-2-2 0 16,-2 3 6-16,5 0-13 0,-2 3 4 0,-1-4-5 0,7 0-10 16,-6 0 10-16,0-5 6 0,4 0-9 0,0-1-3 15,1 0 7-15,-1-3-2 0,3-2 2 16,-3-3 8-16,6-1 5 0,-5-2 11 0,4-3 16 0,-1-4-7 16,2-4 6-16,-1-6 0 0,2-5 7 0,-2 0 7 15,-4 0 0-15,0-5 0 0,2-11-4 0,-2-2-2 16,-3 0-7-16,-4-1-3 0,-1 0-4 0,-6 1 3 15,5 0 2-15,-5-1 15 0,0 19 18 0,0 0 24 16,-5 2 15-16,3 8 3 0,-2 2-3 0,0 5-2 16,1 4-15-16,1-1-12 0,-1 4-19 0,2 5-4 15,1 0-9-15,-13 11-7 0,3 9-2 0,-8 8-6 16,-3 17-5-16,1 5-2 0,0 5-1 0,7 0-4 16,3 0-1-16,1 2-4 15,5-3-7-15,3 2-3 0,-1-4 1 0,6-5-5 0,1-10-9 0,4-6-20 16,1 0-29-16,6-4-27 0,-1 0-30 0,4-4-36 15,1-3-36-15,5-5-44 0,-3-6-34 0,3-2-42 16,-4-4-42-16,0-3-32 0,9-4-34 0,-12-4-1078 16,-3-2 491-16,2-4 328 0</inkml:trace>
  <inkml:trace contextRef="#ctx0" brushRef="#br0" timeOffset="54445.87">16113 9977 55 0,'0'0'179'16,"-3"-4"-3"-16,3 4 2 0,0 0 0 0,4-6 7 0,3 4-5 15,-2 2 2-15,4-2-9 0,2 2-9 0,-1 0-2 16,4 0-6-16,4-1-3 0,0 1-10 0,3 3-8 15,-1-3-9-15,8 0-7 0,2 2-10 0,-9-2-11 16,11 0-7-16,-2-2-12 0,0 0-6 0,2 1-7 16,0-3-9-16,-5 2-7 0,-5 0-20 0,-3-1-32 15,0 2-48-15,-5 0-49 0,-1-3-63 0,0 0-77 16,-5 0-676-16,-2-1 305 0,-4-5 202 0</inkml:trace>
  <inkml:trace contextRef="#ctx0" brushRef="#br0" timeOffset="54610.81">16003 9728 11 0,'-9'3'436'0,"-5"-3"-47"0,5 4-45 0,-4-4-30 16,3 0-32-16,4 1-27 0,-1-1-28 0,7 0-23 0,-9 1-50 16,9-1-59-16,-5 2-66 0,5-2-90 0,-1 4-90 15,1-4-693-15,0 0 282 0,11 2 188 0</inkml:trace>
  <inkml:trace contextRef="#ctx0" brushRef="#br0" timeOffset="57729.39">7858 12671 19 0,'-6'0'89'0,"6"0"-6"0,0 0-2 0,0 0 0 15,-9 0-4-15,9 0 3 0,0 0 1 0,-8 0 4 0,8 0-3 16,0 0-4-16,-10 0-4 0,10 0-3 16,-9 0 8-16,7 2 3 0,-5 0-2 0,2-1 1 15,0 1-6-15,-2 0 6 0,1-2 11 0,6 0 0 16,-13 2 7-16,8-1 7 0,0 0 5 0,-3 0 0 0,8-1-2 16,-10 1-7-16,5 1-2 0,-1-2-1 0,6 0 0 15,-12 1 0-15,12-1 0 0,-7 1-6 16,7-1 1-16,-8 0-4 0,8 0-5 0,0 0 2 15,-8 0-3-15,8 0 0 0,0 0-4 0,0 0 5 0,-6 2-2 16,6-2-8-16,0 0-2 0,0 0 0 0,0 0-18 16,0 0 2-16,-5 1-6 0,5-1-9 0,0 0-11 15,0 0-2-15,0 0-7 0,0 0-3 0,0 0-1 16,6 5 3-16,-1-3-2 0,3 2 5 0,2 1-9 16,4 0-2-16,4 0-1 0,10 0-3 0,3 1 1 15,2-2-2-15,2 0 1 0,3-1 5 0,0 2-4 16,-2-5-5-16,4 0 4 0,-2 2-2 0,-1-1 9 15,-4 0-9-15,-1-1 6 0,-2 0-4 0,0 0 10 16,-3 1 7-16,-9-1-1 0,2 0 10 0,-6 0 7 16,-2-1 9-16,-2 1 14 0,-5 0 7 15,4-1 11-15,-9 1 8 0,10 0 9 0,-6 1 2 0,-4-1 1 16,0 0-9-16,0 0 2 0,9 0-15 0,-9 0-7 16,0 0-9-16,0 0-9 0,5 1-27 0,-5-1-44 15,0 0-84-15,0 0-85 0,0 0-102 0,0 0-107 16,-2-8-1190-16,4 2 527 0,-1-1 352 0</inkml:trace>
  <inkml:trace contextRef="#ctx0" brushRef="#br0" timeOffset="59795.28">10332 11953 69 0,'-8'-6'271'0,"-2"-1"-17"15,-3 2-24-15,-2 2-19 0,-5 1-17 0,-3 2-11 16,-3 6-10-16,-5 1-5 0,-2 4-19 0,0 1-6 0,-2 6-12 16,5 1-8-16,-1 0-7 0,-10 10-6 0,14-4-11 15,3 0-6-15,-3 0-6 0,1 17-17 16,2 0 1-16,8-9-6 0,3 0-6 0,-1 12-5 0,9-12-4 15,1 3-6-15,8-1-1 0,1 0-6 0,5-2-6 16,2 1 1-16,9-7-8 0,1 0 7 0,5-3-9 16,20 0-7-16,1-2 10 0,1-8-7 0,4-3 0 15,3-7-2-15,-1-1 1 0,3-4 2 0,-2-3 3 16,-4-3-9-16,-1-4 2 0,-14 5-10 0,-1-6-2 16,-3 0-6-16,-1 2-5 0,-5-5-1 15,-3-1-4-15,-1-1 0 0,-4-2 3 0,-2-1 1 0,-7 3-7 16,-3-3 0-16,-2 1 4 0,0 2 0 0,-4-2 1 15,-1 4 6-15,-3 0 4 0,-1 2-4 0,-2 3 0 16,1 0 0-16,-1 0 1 0,-3 3 2 0,0 0 1 16,0 1-3-16,0 1-1 0,-1 3 7 0,1 0-6 15,1 0-4-15,2 4 0 0,-3-2 1 0,1 3 1 16,3-2-3-16,-3 7 4 0,2-1-1 0,2-1 1 16,0 3-3-16,3 1 0 0,-1 1 1 0,4-1-4 15,2 2 1-15,0 1-5 0,2 1-1 0,3-3-2 0,1-1-2 16,4 2-5-16,-1-1-3 0,5-4 0 15,-4 4 0-15,3-5 2 0,-4-1 2 0,3 1 2 16,-4-1-2-16,-1-2 1 0,3 2 5 0,-2-4 0 0,0 0 1 16,-4 2-1-16,1-1 3 0,0-4 1 15,-4 2 5-15,2-2 1 0,-1-1 4 0,-1 0 1 16,-1-2 2-16,1-1 6 0,-1-2-1 0,-3-4 4 0,-1-4 10 16,0 1 3-16,0-6 4 0,0 1 1 0,-4-7 3 15,-1-4 0-15,0 1 21 0,4-1-6 0,-6 2 6 16,4-2 12-16,-3 0 10 0,2 4 14 0,2 2 8 15,-6 6 26-15,5 1 17 0,0 7 10 0,0 1-4 16,2 1-13-16,-3 3-19 0,3 2-15 0,0 0-14 16,1 4-14-16,-3-1-3 0,3 1-3 0,3 13-16 15,1 4 8-15,2 9-15 0,-3 8-6 0,8 13-3 16,-6 2 10-16,4 2-15 0,0 4-5 0,0 0 2 16,-3 2-2-16,5 2-2 0,-2-2-1 0,2-1-1 15,1-1-2-15,4-1-3 0,0-2 1 16,0-5-1-16,-2-1-4 0,3-1 3 0,-6-10-5 15,3-2-10-15,-3-6-8 0,0 1-11 0,-5-10-15 0,2-3-8 16,-4-3-8-16,1-1 11 0,-1-5 8 0,1-3 7 16,-4-3 1-16,-1 0 4 0,8-10 4 0,-7-7 1 0,-1-10-1 15,0-2 7-15,-1-7-2 0,-3-13-2 0,0-1 5 16,3-4-1-16,0-4 8 0,-2-5-6 16,-1 5 16-16,3 3-4 0,1 4 5 0,0 15 11 15,4 4 1-15,0 2-2 0,-3 12 2 0,-1-2-8 0,5 6 3 16,-4 2-11-16,3 0-2 0,0 5 2 15,-3-1 1-15,3 4-4 0,3 3-3 0,-1-1 1 0,-6 2 5 16,18 3-6-16,-10 3 3 0,2 4 1 0,-1 2 6 16,0 3-17-16,2 8 6 0,-3 2-1 0,-1 1 1 15,1 2 1-15,-2-2-10 0,0-2-15 0,-3 4-5 16,1-10-14-16,0 1-5 0,-1-2-8 0,1-6-11 16,-1 1-8-16,2-1 4 0,-1-5 8 0,-2 0 6 15,1-1 8-15,1-3 4 0,0-2 8 0,-4 0 4 16,11-8 3-16,-3 0 0 0,1-7 7 0,5-9 1 15,-1-5 8-15,0 0 1 0,2-3-4 0,2-11 5 16,-1-3 3-16,-4 12 4 0,1-1 6 0,-3 3 9 16,-1 2 19-16,0 4 17 0,-4 6 18 0,0 2 9 15,-4 1 7-15,-1 6 4 0,0 2-5 0,0 1-7 16,0 2-15-16,-1 2-5 0,1 4-9 0,0 0-10 16,0 0 2-16,-1 15 3 0,-1 2-10 0,2 3 0 15,0 6-4-15,0 6 2 0,-1-1 24 0,4 1-36 16,1 0 15-16,1-4-27 0,2 3-12 0,2-6-18 0,-2-3-16 15,2-3-4-15,3-5 3 0,1-1-3 16,1-4-4-16,-1 2 0 0,6-7 4 0,-6-4 7 16,1-3 3-16,3-2 4 0,2-7 4 0,1-4 4 0,-1-4 7 15,-1-5 6-15,0-3 5 0,0-4 0 0,0-16 2 16,-3 0 3-16,-3-1 13 0,-1 1 12 0,-2-5 8 16,-5 4 7-16,1-1 18 0,-6 2 10 0,0 13 38 15,-2 1 12-15,-1 1 1 0,-1 4 1 0,4 4 3 16,-2 8 9-16,-2 5-3 0,5 4-12 0,-5 1-17 15,5 2-11-15,-1 3-11 0,1 2-6 0,0 0-7 16,-7 23-5-16,5 5-6 0,-1 1-3 0,-1 7-8 16,3 10-1-16,2 2-2 0,3 4-4 0,0 3 9 15,5-2-15-15,0-2 1 0,0 0-6 0,4-4 2 16,5-1-11-16,-4-11-18 0,4-4-23 0,-1-1-15 16,3-4-30-16,0-1-10 0,-1-6-20 0,3-3-5 15,-6-5 10-15,1-2 3 0,-3-6 0 0,6-1 6 16,-4-2 7-16,-2-5-5 0,-1-2 9 0,1-6 7 15,0-1 6-15,-3-3 8 16,1-8 6-16,-6-2 5 0,-1 2 3 0,-5 0 8 0,-1-1 3 0,-4 3 1 16,0 6 11-16,-3 0 0 0,-1 4 5 0,-1-2-1 15,-1 5 3-15,2 1 1 0,-2 4-1 0,4-2 3 16,0 4 3-16,1 1-5 0,-3-1 7 0,4 6-1 16,5-3 0-16,-13 3 2 0,8 1 0 0,1-1 0 15,-1 1-8-15,0 0-1 0,1 2 0 0,3-3 3 16,-2 1 4-16,2 0-1 0,1 0-2 0,0-4 3 0,4 10 2 15,-3-6 1-15,3 3 2 0,1-2 1 0,0 1 2 16,2 3-2-16,-1 1-1 0,3 2 3 0,-1 1-3 16,1 1 1-16,-3 0 2 0,7 2-1 15,-3 0 0-15,0 0 2 0,3-1 3 0,-4 0-6 0,4 0 4 16,-1-1 0-16,1 1-3 0,1-5 0 0,-1 3-5 16,1-6-3-16,-5 1 1 0,5-4-2 0,0-3 3 15,-2-1-1-15,2-1 5 0,-4-3 5 16,8-8-5-16,-5 0 4 0,6-8 6 0,-5-2-1 0,4-4 8 15,-3-3-3-15,-1-3 6 0,2-14 3 0,0-2-1 16,1 0 3-16,-6-3 1 0,-3 5 12 0,-3-2 8 16,-5-1-2-16,-1 1 4 0,-2 2 9 0,-1 11 9 15,-1 0 30-15,-5 4 26 0,2 3 14 0,2 10 2 16,-2 3 18-16,3 4 1 0,-2 2-16 0,3 4-18 16,1 2-10-16,-3 4-15 0,-1 6-7 0,-3 7-7 15,0 11-8-15,0 5-10 0,-1 5-5 0,4 11 2 16,2 1-11-16,2 4-5 0,8 4-1 0,-1-2-6 15,2 1-4-15,5 0 3 0,-1-5-30 0,0-3-35 16,1-9-34-16,1-4-33 0,5-3-40 0,-1-3-51 0,5-4-29 16,-2-5-35-16,3-3-40 0,-2-5-52 0,2-5-49 15,-6-4-881-15,3-5 426 0,-6 0 284 16</inkml:trace>
  <inkml:trace contextRef="#ctx0" brushRef="#br0" timeOffset="59948.78">11712 12288 3470 0,'-60'-12'36'0,"5"7"8"0,17 0 18 0,4 1-21 16,5 1-14-16,14 1 3 0,2-1-18 0,5 1-1 15,3 0-5-15,5-1 2 0,9-1-8 0,9-6-24 16,14-4-30-16,19-2-47 0,9-3-51 0,39-7-83 16,-10 0-826-16,-1 2 353 0,0-1 236 0</inkml:trace>
  <inkml:trace contextRef="#ctx0" brushRef="#br0" timeOffset="60817.56">13312 12487 99 0,'0'0'269'0,"2"2"-24"0,-2-2-23 0,0 0-24 16,6 2-20-16,-6-2-13 0,0 0-14 0,14-4-10 15,-4-3-10-15,-1 2-10 0,1-2-10 0,3-3-13 16,-2 2-6-16,7-1-10 0,-5-1-6 0,5-2-9 16,-3 1-6-16,2-2-3 0,-3 0-8 0,1-1-6 15,-2-1-2-15,-1-3-6 0,-1 3-1 0,1-9 3 16,-1-1-3-16,-6 7 11 0,0 0-2 0,0-7 7 15,-3 7 1-15,-2-2 11 0,-2 3 12 0,1 0 32 0,-2 4-6 16,0 2 3-16,-4-1 18 0,1 2-7 0,-2 3-8 16,2 2-14-16,-3 1-7 0,-3 1-9 15,1 4-7-15,-3 3-16 0,0 3 2 0,-4 5-7 16,1 5-2-16,-6 7-8 0,9 2-1 0,-5 2-5 0,6 5-1 16,-1-3-3-16,7 4-21 0,0-1-11 0,6 3-15 15,1-1-25-15,4-4-6 0,2 0-11 0,6 1-9 16,0-6-19-16,5-3-15 0,2-2-12 0,3-4-6 15,1-3-5-15,3-4 10 0,2-5 5 0,0-3 8 16,0-2-5-16,-1-5 14 0,3-4 9 0,-7-2 13 16,2-5 4-16,-5-1 13 0,2-5 21 0,-6-2 10 15,0-2 26-15,-3-1 15 0,-3 1 19 0,-4-2 5 16,2-1 11-16,-4 3 6 0,1 0 1 0,0 6 4 16,1 3 5-16,-1 0-8 0,0 2 4 0,3-1-12 15,-2 6 3-15,3 1-8 0,3 1-3 0,-2-1-5 16,8 3-6-16,-1 2-2 0,-2 2-2 0,8 2-5 15,-4 2-1-15,0 2-3 0,-1 1-3 0,0 1-1 16,1 6-4-16,-4-3 2 0,-2 6-2 0,0-1-1 0,-4-3 2 16,-1 6-8-16,-6 1-14 0,2 4-17 0,-5 5-28 15,-4-1-34-15,-3 4-35 0,-2 1-49 0,-3-2-49 16,-3 0-49-16,-2-3-708 0,1-3 326 16,4-7 218-16</inkml:trace>
  <inkml:trace contextRef="#ctx0" brushRef="#br0" timeOffset="61947.36">14209 12126 213 0,'-1'-6'273'16,"-3"1"-17"-16,0 2-10 0,-2 0-15 0,-2 2-11 15,-2 2-18-15,-3 4-19 0,-4 1-11 0,-3 6-13 16,1 4-20-16,-2 4-9 0,6 4-18 0,-2 2-9 15,4-3-11-15,2 2-7 0,3 2-10 0,5 1-9 16,1-2-12-16,2-2-14 0,4-3-21 0,1-5-18 16,4 0-10-16,3-3-11 0,1-1-6 0,3-3-4 15,-2-3-1-15,5 1 0 0,-2-6-11 0,2-5 5 16,0-2 2-16,7-6 4 0,-2-6 2 0,0 0 7 16,-2-9-1-16,6-12 11 0,-7 13 8 0,-5-8 13 0,-3 0 7 15,1-10 20-15,-5 10 17 0,-5-1 10 0,0-1 17 16,-4 0 11-16,-1 3 20 0,-2 2 12 15,0 2 35-15,1 3 11 0,-2 9 10 0,-1 2-2 0,1 4-13 16,-1 5-24-16,4-1-12 0,-2 4-18 0,2 1-14 16,1 2-14-16,-3 9-4 0,3 4-7 0,2 8-9 15,-1 6 0-15,0 7-10 0,8 14-4 0,-1 1 5 16,1 2-15-16,1 4-8 0,0 0 4 0,-1-1-2 16,4 2-4-16,-2-2-3 0,1 1-2 0,0-7-3 15,-1 1-9-15,0-4-17 0,-2-8-8 16,-2-4-17-16,-1-3-18 0,0-4-14 0,2-1-13 0,-3-8-6 15,-1-1-2-15,-3-4 6 0,3-2-2 0,-3-2 19 16,-1-4 11-16,3-2 3 0,-3-2-1 0,0 0 9 16,0-19 8-16,-3 2-1 0,-2-7 1 0,0-7 4 0,1-3 4 15,-5-12 0-15,7 10 4 0,-2-11 10 16,-2 1 13-16,3 12 4 0,3 2 0 0,3 2 1 16,-1 4-1-16,2-1 4 0,0 3 0 0,-2 7-3 0,3 6-3 15,-1 0-2-15,1 1 0 0,3 4-4 0,5-2 4 16,-3 5-9-16,-1 1 4 0,5 4-2 15,-1 2 6-15,3 4-14 0,1 5 9 0,0 0 5 0,-1 7-2 16,3 0-1-16,-8-4 1 0,5 7 2 0,-3-1 8 16,1 1-17-16,-5-3-5 0,-1-3-16 15,1 1-5-15,1-3-4 0,0-2-5 0,-2-3-3 0,2-1 8 16,-2-2-6-16,1-4-1 0,2 0 7 0,-1-3-2 16,1-4 14-16,3 0 4 0,0-8 0 0,1 0-3 15,-1-3 4-15,3-7 4 0,-2-4 7 0,-1-1-2 16,-5-4 3-16,1-1-1 0,2 2 5 0,-6-3 14 15,1 4 20-15,-5 1 1 0,1 1 8 0,-3 4 9 16,-3 5 10-16,-2 1 3 0,0 2 9 0,-3 5 13 16,-2-2-10-16,-2 6-5 0,0 3-8 0,-7 1-8 15,-2 6-3-15,2 1-9 0,-7 9 0 0,1 3-4 16,2 3-10-16,0 6-2 0,5 0 0 0,0 1-7 16,7 1-19-16,1-1-24 0,7 3-22 0,-1-3-19 0,9-3-26 15,5-1-24-15,-1-5-21 0,0-3-6 0,8-2-16 16,2-2 9-16,-1-4 4 0,4 0 9 0,-1-7 2 15,1 0 25-15,6-9 6 0,-1-1 19 16,-3-1 12-16,-1-5 8 0,-5-3 22 0,3-6 19 16,-2 1 25-16,-4 2 17 0,0-4 13 0,-2 0 26 0,-4 9 19 15,4-8 15-15,-5 7 9 0,-2 2-9 0,-1 2 1 16,3 4-2-16,-5 0-14 0,0 4-11 0,2 0-6 16,-1 1-5-16,1 3-1 0,-1 2-2 0,-4 0-14 15,10 2-14-15,-5 4 8 0,3 5 12 0,-3 0-17 16,5 5-6-16,-3 7 0 0,-5-5-5 0,2 7-2 15,0 1-11-15,-3-6-10 0,3 1-6 0,-1 2-17 16,-3-4-3-16,-3 0-11 0,3-2-9 0,-4-3-9 16,3-1 7-16,1-5 8 0,-1 1 6 0,-2-5 7 0,3-1 4 15,0-3 6-15,0 0 10 0,0 0 4 0,0 0 0 16,-1-17 8-16,2 4 4 0,3-3 3 16,4-9 8-16,-1-1 10 0,6-1-2 0,-3 1 6 15,3-6 10-15,1 5-15 0,0-1 10 0,-1 3 1 0,1 3 2 16,-4 6 4-16,3 0-8 0,-3 10 1 15,-1-9-6-15,2 8-2 0,-1 0-1 0,1 3-4 16,2 1-5-16,-3 1-3 0,3 2-1 0,0 4-2 0,-2 1 0 16,3 5 3-16,-2-1-2 0,-1 7-2 0,1 2-13 15,-2 6-22-15,0-1-20 0,2 2-35 0,-6 0-23 16,1 6-41-16,0-2-42 0,-1 0-40 0,0-4-44 16,-3-5-748-16,3-2 340 0,-3-6 228 0</inkml:trace>
  <inkml:trace contextRef="#ctx0" brushRef="#br0" timeOffset="63613.08">15855 12192 223 0,'0'-17'295'0,"-1"-3"10"0,-6 6-5 16,2-1 10-16,-3 1-10 0,-2 0-3 0,-3 6-13 0,-2 0-14 16,2 6-13-16,-6-1-21 0,0 4-19 15,0 3-22-15,-3 4-21 0,-1 5-18 0,-1 5-14 16,-2 4-13-16,3 7-5 0,5 2-22 0,0-2-10 0,4 3-10 15,0-3-5-15,4 3-25 0,4 1-25 0,3-8-19 16,3 2-36-16,4-8-34 0,1-2-14 16,3-1-10-16,-1-2 0 0,4-3-3 0,0-6 3 0,-1-1 6 15,7-2 4-15,-3-4 4 0,5-3 7 0,0-6 6 16,3-6 9-16,-3-3 9 0,0-2 9 16,-2-2 14-16,-4-5 16 0,-4-2 7 0,1-3 15 0,-5-2 9 15,-1-13 10-15,-4 2 17 0,-4 12 5 0,-1-11 35 16,1 11 5-16,-4 2 11 0,1 2 15 0,-3-1 9 15,2 3 14-15,1 10 5 0,-1 4 11 0,5 4-8 16,-2-2-15-16,1 8-22 0,2-2-17 0,-1 2-11 16,-1 5-9-16,4 0-8 0,-1 17-9 0,-3 0-6 15,-1 9-7-15,2 3-4 0,1 6-8 0,1 3 0 16,1 13-9-16,2 3 2 0,2-1-4 0,3-3-6 16,-1-3-14-16,0-11-19 0,3 11-29 0,0-14-22 15,1-2-24-15,2-1-36 0,2-4-14 0,-1-7-10 0,-1-2 0 16,1-3 5-16,1-6 14 0,-1-4 9 0,5-1 11 15,0-5 16-15,-2-1 6 0,1-7 4 16,1-2 15-16,2-9 4 0,1 1 11 0,-1-6 4 16,-6 0 12-16,1-2 7 0,-3-1 17 0,2 1 6 0,0 1 38 15,-1 2 8-15,-4 2 21 0,0 10 22 0,-5 1 3 16,-3 2 1-16,4 3-12 0,-1 0-15 0,-3 2-5 16,2 2-8-16,-3 3-15 0,0 0 6 0,0 0-3 15,5 10-5-15,-5-4-3 0,0 5-2 0,0 6-2 16,0 1-6-16,-1 8 1 0,-1-7-1 0,5 8-5 15,-3-3-21-15,1-5-21 0,3-1-16 0,-1-1-20 16,0 0-23-16,1-8-5 0,4 4-3 0,-3-7 5 16,0 2 14-16,1-5 2 0,1-2 10 0,3-2 5 15,-1-4 6-15,1-1 7 0,6-6 2 0,0-7 4 0,2-3 0 16,-5 0 13-16,1-9 5 0,-4-1 12 16,0-1 9-16,-1-3 10 0,-5-9 10 0,1-3 33 15,-1 13-9-15,-1-13 15 0,-3 2 12 0,-3 11 13 0,-1 1 17 16,4 2 28-16,-2 3 13 0,-5 3 6 15,6 6 2-15,0 8-6 0,-2 3-16 0,-1 0-19 16,4 2-15-16,-2 3-10 0,2 4-11 0,0 0-8 0,0 0-8 16,2 29-3-16,-4-3-5 0,7 6-6 0,-4 0-5 15,3 14-1-15,-3 4-3 0,6-5-7 0,-5 4-3 16,5 3-2-16,-2-2-3 0,5-2-12 0,-2 0-19 16,-2-14-23-16,3-2-35 0,-1 0-15 0,1-2-20 15,0-3-25-15,2-2 4 0,-1-10-20 0,4-1 2 16,-1-4 13-16,-1-3 28 0,2-4-3 0,1-1 15 15,0-4-1-15,2-4 25 0,2-6-7 0,-1-1 1 16,1-7 15-16,0-3 20 0,-1 0-3 0,-2-6 1 16,-4-3 12-16,4-1 19 0,-5 0 9 0,-1 0 18 15,-3 4 9-15,0-2 21 0,-3 6 7 0,0 6 21 16,-3 2 11-16,-1 3 13 0,0 4-1 0,0 0-9 16,0 2-9-16,0 4-11 0,0-1-14 0,0 5-7 15,0 0-7-15,0 0-5 0,0 0-2 0,0 0-3 0,-3 25-4 16,0-7-3-16,3 2-5 0,-3 7-1 0,3-2 4 15,3 4-3-15,-2-3-3 0,-1 0-13 16,2-1-11-16,0 1-11 0,-1-8-17 0,3-1-14 0,1-5-9 16,-3-1-6-16,1-3-3 0,1-1 4 15,0-2 5-15,1-1 5 0,4-4 8 0,0-1 2 0,3-5 4 16,0 0 5-16,2-5 3 0,2-4 0 0,2-3 3 16,-1-4 9-16,0-1 4 0,-2 1 1 0,0 0 9 15,-3-3 4-15,-3 0 11 0,-1 7 8 0,-2 3 20 16,3 0 10-16,-5 6 13 0,0 1 3 0,-3 1-9 15,3 0-10-15,-4 4-6 0,1 1-7 0,-1 2-5 16,0 0-1-16,0 0-3 0,10 9-5 0,-7-2-1 16,-3 4-1-16,5 3-3 0,-2 5 1 0,-1-2 1 15,2 2-5-15,0 1 5 0,0-1-7 0,-2-2-1 0,5 3-5 16,-2-2-9-16,1-2-8 0,2-2-30 16,-3-3-13-16,4-1 1 0,-1-1-6 0,3-3 2 15,2-2 4-15,-1-2 8 0,1-2 7 0,0-2 5 0,4-4 3 16,-2-3 5-16,0 1 11 0,-2-4-1 15,1-1 2-15,-2-4 3 0,-2-7 3 0,0 5 14 16,-3-6 6-16,-5 7 5 0,2-2 17 0,-4-1 12 0,0 5 15 16,-4-2 6-16,-1 1-3 0,0 2 12 0,-4 1 7 15,4 6-8-15,-3-1-2 0,3 2-15 0,0-2-6 16,-2 4-7-16,0 2-6 0,3 0-7 0,0 3-1 16,4 0-4-16,0 0-8 0,-9 3-14 0,7 0-15 15,-1 0-13-15,3-3-13 0,3 9-3 0,1-4-1 16,3-1-16-16,5 1-4 0,-1 0-15 0,6-1 3 15,2-4 12-15,2 0-11 0,2 0 7 0,5-1 11 16,-7 0 3-16,1-2 10 0,-3-4 0 0,-1 3 8 16,-4 3 0-16,0-1-1 0,-2 0 9 0,-2-2 6 0,-1 3 5 15,-4 1 0-15,3 0 4 0,-8 0-4 0,10 1 7 16,-2 3 7-16,-2-1 7 0,0 3 5 16,1 5 7-16,-1 0 4 0,2 3 4 0,-2 3-6 0,1 1 6 15,-1 6 1-15,3 3-4 0,-4-3-7 16,0 0 2-16,2 2-2 0,-2-1-1 0,2-7 0 15,2-2-4-15,0 1 1 0,5-3-4 0,-1-2 3 0,1 1-1 16,0-7-7-16,0-2 9 0,2 4 1 0,4-8-5 16,1 0 1-16,0-8 0 0,6 2-1 0,1-6-2 15,0-2 1-15,0-3-3 0,2-1 0 0,-3-8 3 16,-6 6 3-16,2-6-1 0,-1-3 4 0,-4 3-8 16,-1 0 3-16,-3-2 2 0,-3-1 14 0,-6 4 16 15,-1 6 14-15,-4 2 12 0,-4 0 8 0,-4 2 7 16,2 6 2-16,-1 0-3 0,-4 2-3 0,0 4-12 15,-3 2-4-15,-3 4-9 0,-2 3-6 0,-8 5-4 16,7 4-4-16,2 4-3 0,-3 3-3 0,2 7-3 16,6-2-4-16,3 4 1 0,-1 1 3 0,4-4-13 0,3 2-10 15,3-2-16-15,1-3-16 0,3-6-18 16,1-4-26-16,3 1-29 0,2-3-32 0,0-1-20 16,5-3-26-16,4-2-30 0,1-1-18 0,3-2-38 0,1-4-27 15,5-2-39-15,-1-8-60 0,-8 0-997 0,4-3 462 16,-8 1 308-16</inkml:trace>
  <inkml:trace contextRef="#ctx0" brushRef="#br0" timeOffset="63765.2">16542 12027 61 0,'-39'-2'347'0,"8"4"-32"0,9-4-37 0,8 4-27 16,9 0-26-16,5 0-20 0,0-2-26 0,19 0-12 15,12 0-22-15,6-1-30 0,22-4-36 0,3 1-45 16,33-4-63-16,-3-1-84 0,-27-2-640 0,31-6 251 16,-32 5 166-16</inkml:trace>
  <inkml:trace contextRef="#ctx0" brushRef="#br0" timeOffset="65302.12">19353 11746 234 0,'4'-4'219'16,"-2"1"-22"-16,-1-1-2 0,-1 0 4 0,0 4 10 16,-1-9-1-16,-3 6-11 0,-1 1-12 0,-3-1-12 15,-1 1-7-15,-5 2 0 0,-4 2-2 0,-1 3-4 16,-8 5-8-16,-1 1-14 0,-6 7-3 0,0 0-14 16,-5 10-4-16,-6 4 2 0,19-10-12 0,-11 13-9 15,16-10-7-15,-1 4-8 0,3-1-14 0,5 2-1 16,2 4-6-16,6-4-6 0,5 3-15 0,4 1 0 15,7 1 0-15,2-8-2 0,8 5 2 0,4-7 0 16,11 9-10-16,-3-13 0 0,12 6-7 0,2-9-2 0,-9-5 3 16,10 1-5-16,4-4-3 0,-10-5-3 0,10-1 1 15,0-3-19-15,-12-2 4 0,13-3-5 16,-16 0 0-16,0-3 0 0,-3-2-19 0,-3-3 2 0,-1 0 4 16,-4-4 2-16,-1-1-4 0,-11 2 4 0,6-7 4 15,-10 4-3-15,-2 0 0 0,-2-1 5 16,-4 2 5-16,-6 2-7 0,2-1 4 0,-7 3 4 0,1 0-4 15,-5 0 10-15,-4 6-13 0,-1-1 1 0,0 3 0 16,-2 1 3-16,1 2-7 0,1 2 6 0,6-1 0 16,3 2-5-16,-2 0 5 0,6 2 2 0,0 0-1 15,2 1 5-15,0 0-14 0,0 2-2 0,3-3-6 16,2 4-7-16,2-5-1 0,0 3 5 0,1-3 13 16,3-2-10-16,0 3 5 0,3-3 1 0,2 0 3 0,0 2-1 15,0-2 3-15,0 0 1 0,1 2-1 0,-2-2 5 16,-1 2-5-16,3 1 3 0,-8-2-1 15,4 2 3-15,0 1-2 0,1 1 1 0,-2 1 5 0,1 0-4 16,0 5 3-16,-1 0 1 0,1-2 3 0,1 5-3 16,-4 1-6-16,3 2 7 0,-1-3 0 15,-3 2-10-15,1 0-13 0,-2-5-10 0,0 2-6 16,0-1-10-16,0-3-2 0,1-1 0 0,2 0-5 0,0-2 9 16,-1-3 4-16,1-2 6 0,3-1 3 0,-1-4 5 15,2-2 3-15,-1-2 5 0,3-7 10 0,-4-3-2 16,4-7 10-16,-3 1 9 0,2-3 0 0,-5-4 9 15,4 1 11-15,-5-3 10 0,3-2 8 0,-5 5 17 16,1-2 23-16,-4 3 13 0,2 3 16 0,-6 6 19 16,2 3 24-16,-1 6 15 0,0 1-11 0,2 3-10 15,0 1-28-15,-1 2-14 0,1 4-14 0,0 0-3 16,0 0-10-16,-4 22-11 0,0-6-7 0,2 13-4 16,-2 2-9-16,4 1-3 0,0 3-4 0,0 12-8 0,2 4 5 15,0 0-3-15,0 1 1 16,3-5-5-16,0 2-14 0,-1-1-19 0,0-2-22 0,-1-8-13 15,0-4-19-15,3 0-31 0,0-3-18 0,-1-2-12 16,-1-11-14-16,1 1 8 0,-1-9 10 0,0 0 10 0,-2-5 19 16,3 1 7-16,0-6 7 0,-5 0 8 0,11-12 8 15,-2-1 11-15,-1-6 11 0,3-9 6 16,0-3 7-16,-1-3 15 0,3-10 2 0,-2-7 11 0,1 8 9 16,-3 6 8-16,0-8 21 0,1 13 10 0,-1-2 10 15,-1 9-6-15,1-1 2 0,-2 2-1 0,-1 9-1 16,-4 4 5-16,2-1-11 0,-1 6-6 0,-1 1-15 15,3 3-3-15,-1-2-1 0,-4 4-7 0,0 0 0 16,17 10-9-16,-9-3 8 0,3 6-3 0,-3 3-4 16,3 7-2-16,-1 0 2 0,-3 3-1 0,2 3-9 15,1-3 6-15,-3 2 3 0,1-2-4 0,2-2-16 16,-1-7-4-16,0 0-14 0,0-2-2 0,1-3-2 16,-2-5-9-16,1 0 10 0,1 0 17 0,0-4-6 15,-2-1-3-15,5-5 3 0,2-2 2 0,-1 1 0 16,0-8-1-16,2-2 5 0,4-6 7 0,-3-2-3 15,-2 3 2-15,0-8 1 0,-2 3 14 0,1-2-13 16,-5-3 17-16,-1 3 14 0,-3 2 6 0,3 1 0 0,-8 3 11 16,0 2 23-16,-2 1 12 0,0 5-3 0,-6-1-5 15,3 1-6-15,-3 5-17 0,-1 0-1 16,-5 3-5-16,1 4-5 0,-3 1-7 0,-6 9-5 0,-3-5-3 16,-1 9-12-16,1 6-25 0,2-1-21 15,1 2-22-15,12-4-17 0,-3 5-14 0,9-3-23 16,-2 1-17-16,6 5-15 0,1-6 0 0,4-3-1 0,0-1-6 15,4-3 11-15,0-4 13 0,1 1 14 0,8-5 10 16,0-2 14-16,-1-4 8 0,2-2 11 0,-1-3 18 16,0-3 21-16,5-5 15 0,-2-2 25 0,1-2 4 15,-3-2 18-15,2 1 13 0,-3-1 9 0,1 1 2 16,0 1 12-16,-6 5 1 0,0 1-5 0,-1-1 5 16,2 2-7-16,-4 5-10 0,5-3-8 0,1 3 0 15,-6 2-5-15,3 2-8 0,1 1 4 0,-2 4-7 16,2-2-9-16,-4 5 1 0,0 1 0 0,-1-2-6 15,1 6-2-15,-3-2 1 0,-1 5-4 0,-1-4-3 16,-2 9 8-16,-1 7-5 0,-2-8-3 0,-2 1-22 0,-1 2-28 16,-3 1-32-16,0-1-30 0,-4 2-42 0,1 2-38 15,1-6-52-15,3-4-64 0,-2-3-801 16,2-1 369-16,4-5 244 0</inkml:trace>
  <inkml:trace contextRef="#ctx0" brushRef="#br0" timeOffset="65527.22">21035 12160 98 0,'0'-10'273'0,"-1"-3"1"0,-2 2 1 0,-2 4-8 16,1 0-12-16,-1 2-14 0,1 1-20 0,2 3-5 15,2 1-35-15,-17 6-5 0,7 1-17 0,-3 4-10 16,-1 6-15-16,1 7-10 0,3 1-13 0,0 2-13 16,2 1-11-16,4 1-16 0,-1 3 4 0,5-1-18 15,2-1 7-15,0-2-15 0,6-3 1 0,-2-6-6 16,4-2-24-16,3 0-11 0,1-3-24 0,2-2-13 15,1-5-25-15,1-1-21 0,4-2-32 0,-3-4-48 16,-6 0-26-16,7-3-52 0,-8-1-748 0,-4-3 328 16,-1-3 216-16</inkml:trace>
  <inkml:trace contextRef="#ctx0" brushRef="#br0" timeOffset="65996.67">18666 11659 53 0,'-4'-4'323'0,"-6"0"-30"16,0 3-27-16,-2 3-23 0,2 4-12 0,-4 3-14 16,-4 4-15-16,1 8-4 0,-3 5-23 0,3 6-16 15,-4 12-11-15,2 3-13 0,6 0-12 0,0-2-15 16,4 4-13-16,8 1-7 0,5-1-10 0,2 2-8 16,7 2-1-16,7 0-7 0,5-3-13 15,7 0-12-15,10-3-21 0,19 14-36 0,-14-20-45 0,25 11-62 16,-18-18-54-16,32 6-78 0,-27-21-671 0,5-2 310 15,4-7 208-15</inkml:trace>
  <inkml:trace contextRef="#ctx0" brushRef="#br0" timeOffset="66282.63">20952 11551 70 0,'20'-3'319'0,"0"5"-35"16,1 3-25-16,10 9-26 0,0 3-16 15,11 12-2-15,-1 3-13 0,-3 6-5 0,4 4-12 0,-6 2-17 16,-1 1-3-16,-2 2-17 0,-2 0-9 0,-5 0-15 16,-3 0-10-16,-5 0-12 0,0-5-12 15,-8 3-5-15,-6-11-5 0,-4 13-6 0,-5-11-11 0,-8 8-2 16,-8-1-6-16,-9 0-7 0,-7-4-12 0,-1-3-24 15,-7-2-37-15,-6-3-38 0,-3-4-38 0,-3-3-53 16,-3-2-53-16,-2-7-65 0,-34 5-703 0,3-7 325 16,2-8 216-16</inkml:trace>
  <inkml:trace contextRef="#ctx0" brushRef="#br0" timeOffset="68249.84">6276 13406 92 0,'-20'-5'180'16,"-2"1"-16"-16,4-1-6 0,4 2 5 0,1-2-5 16,4 1 0-16,-2 2-7 0,2-1-1 0,1 0 2 15,1 1 2-15,2-1 1 0,1 2-16 0,0-2-7 0,4 3-9 16,-7-2-8-16,5-1-4 0,2 3-15 16,-4-1-9-16,4 1-9 0,0 0-8 0,0 0-8 15,0 0-5-15,0 0-6 0,0 0-5 0,8-6-1 16,-8 6-2-16,9 0 4 0,-4-1 0 0,4 1-1 0,-2 0 7 15,5 0-5-15,2-2 5 0,1 0-2 0,3 0 0 16,5 1 19-16,-1-3-15 0,-2-2-2 0,2 2-2 16,7 3-8-16,-8-3 2 0,10 1-2 0,-5-2 5 15,3 1-9-15,-3 4-5 0,5-3-2 0,-3 0 1 16,4 2-6-16,-3-2-1 0,2 1-1 0,1 0 0 16,0 2-8-16,0-1 1 0,0 1-5 0,0-2-1 15,1 1 1-15,2-3 2 0,2 4 1 0,1-2-3 16,-2-1-3-16,0 2-1 0,2 0 5 0,-2-2-6 15,-2 3 1-15,2 0 1 0,1 0-9 0,2-3 22 16,-4 3-15-16,2-2-4 0,-4 0 1 0,7 1-5 16,-2 1 6-16,1-1-1 0,14-2-6 0,-16 3 11 15,3-2 1-15,0 0 3 0,12 1-5 0,-1-1 0 16,-10 1 5-16,13 0-7 0,-2 0 3 0,-2-3-4 16,2 0 6-16,-1 1-12 0,-11 2 12 0,15 0-3 15,1-2-4-15,4 3 0 0,-1-3-1 0,-4 1 6 16,1-1-2-16,3-1 19 0,0 2-22 0,0-1 4 15,-1 0 1-15,1 1-4 0,0-1 5 0,2-1-11 16,-2-1 3-16,0 1 4 0,2-2 9 0,-1 2-18 16,3 0 5-16,-1-2-10 0,4 1 9 0,-4-3 3 15,1 4-9-15,1-2 7 0,-3 1-3 0,2-1 1 16,-5 3 1-16,1-1-5 0,0-1 3 0,-3-1 2 16,2 4-7-16,-5 2 5 0,1-2 3 0,0-3 7 15,2 4-9-15,-2-3 5 0,3 4 1 0,-2 0-11 0,0-4 12 16,1 1-3-16,2 3-2 0,-2-2 3 15,0-1 3-15,-1-2-1 0,0 5-12 0,4-4 11 16,-7 1-2-16,7 1 6 0,0 1-3 0,-3-3-1 0,3-1 1 16,-2-1 0-16,2 2-2 0,-4 3 0 0,5-2 6 15,-4-2-10-15,2 4 7 0,-1-3-1 0,-1-1-3 16,-1 2 2-16,5-1 0 0,-6-1-1 0,3 3-9 16,1-3 2-16,1 0 11 0,1 4-5 15,4-5 1-15,-1 3-1 0,1-2 14 0,-1 0-9 0,4 1-16 16,-2-1 16-16,-1-1 0 0,1 1 1 0,2 0-2 15,-2 1-4-15,-2 2 10 0,5 0-3 0,22-3-6 16,-28-1 3-16,1 4 1 0,1 0 0 0,0-1-2 16,2-1-2-16,3 1-2 0,-2-1 0 0,26 1-1 15,-34 1 0-15,6 2 0 0,0-5-2 0,0 2 7 16,25 1-2-16,-29-1-5 0,4 1 2 0,-1 1-2 16,28 0 2-16,-32-2 10 0,2 2-18 0,5-2 5 15,-4 0 3-15,3 0 0 0,26-1 1 0,-29 1 9 16,-2 1-12-16,3-1 3 0,28-1-3 0,-29 1-1 15,3 1-5-15,-1 0 8 0,3 0 0 0,-3-1 1 16,-1 1 0-16,4-1-3 0,-6 0 2 0,29-1 2 16,-28 3 4-16,-1 1-9 0,2-1-1 0,28 0-2 15,-31-1 3-15,2 1 8 0,0-1-8 0,1 2 1 16,0-5 8-16,2 3-7 0,-2 0-7 0,31-3 9 0,-33 3-7 16,28-3 2-16,-29 4 3 0,5-2-3 15,1 3-2-15,22-2 3 0,-25 0 0 0,-3 1 4 16,2-1-5-16,-2 0 1 0,6 2-4 0,-6 0 1 15,3 0 2-15,0 0 2 0,4-2-1 16,-3 4 1-16,27-2 0 0,-30 0-2 0,-3 0 1 0,5 0 0 16,-1 0 8-16,-1 0-10 0,1 0-1 0,2 0 3 0,2 0 2 15,26 0-1-15,-29 2-1 0,2-2 1 16,26 1-2-16,-28-1 1 0,1 0 2 0,30 1 7 0,-32 0-10 16,-1 2-1-16,2-2 2 0,2 0 0 0,0 1-2 15,24-2 10-15,-27 0-11 0,-1 1-6 0,6-1 9 16,-1-1 0-16,22-1 1 0,-25 2-7 0,1-1 4 15,30 1 4-15,-33-1 0 0,5 0 0 0,27-3-2 16,-26 3 1-16,24-3-1 0,0 1-1 0,-1 1 1 16,-25 0 13-16,33-5-11 0,-7 3-3 0,-28 0 2 15,30 2-6-15,-3-1 1 0,2-2 4 0,-2 1 4 16,-26 1-5-16,36 1 2 0,-5-5-11 0,-3 3 14 16,-1 3-7-16,-3-4 3 0,2 1-2 0,-24 0 3 15,29 0 1-15,-1 0-5 0,1 3 4 0,4-3-2 16,-9 1 0-16,3 0 4 0,-2 1-2 0,4-1 4 15,-1-1 7-15,-1 2-2 0,2 0-2 0,6 0 3 16,-3 0-4-16,4 4 0 0,3-6 11 0,-2 2-15 16,-1 1-1-16,8 0 12 0,2 0-10 0,-2 1 6 0,7 1 3 15,-1 0-5-15,-1 0 6 0,-1 3-8 0,2-4 7 16,-5 2 2-16,6 0-1 0,-1 0-11 16,0 2 12-16,-5-2-4 0,-2 1 2 0,1-1-2 15,-4 1 9-15,-1 1 5 0,2-3-5 0,-5 3 4 0,-4-4 4 16,0 3-3-16,-7-2 6 0,-30 0 3 0,4 1-2 15,27-1 5-15,-29 1 14 0,2-4 2 0,-4 2 2 16,1 2 2-16,-2-2-1 0,-2 0 3 0,-2 0 7 16,-6 0 0-16,-13 0 2 0,-3-2 0 15,-4 2 2-15,-3 0-3 0,-6-1-5 0,-4-1 2 0,-3 2-2 16,-5 0-3-16,2 0 3 0,-6-1 3 0,1 1-8 16,-2-1 4-16,-5 1 2 0,0 0-14 0,7 0-7 15,-7 0-3-15,8 0-20 0,-8 0-44 0,0 0-67 16,0 0-82-16,-17-5-91 0,-1 5-87 0,-18-2-93 15,-22 1-117-15,-6 1-1146 0,-34-1 570 0,-10-5 378 16</inkml:trace>
  <inkml:trace contextRef="#ctx0" brushRef="#br0" timeOffset="69395.97">11326 14145 22 0,'0'0'259'0,"0"0"-25"16,0 0-21-16,5 12-16 0,-2 4-10 15,0 3-1-15,5 6-15 0,0 5-16 0,-2-2-13 0,1 4-14 16,3-1-9-16,-5 2-13 0,5 1-9 16,-1 0-7-16,-2 0-9 0,0 1-10 0,1 0-5 0,0-3-6 15,-1-5-9-15,1-1-2 0,-3-2-4 16,-1-8-7-16,2-4-1 0,-2-1-5 0,0 0 0 16,0-6-2-16,-3 0 13 0,0 0 25 0,2-2 31 15,1-1 23-15,-4-2-7 0,1-10-17 0,2-2-4 0,-2-14-13 16,-1-6-5-16,5-3-3 0,-5-14-1 0,1 0 2 15,-1-6 1-15,0-2-3 0,0-3-16 0,0 0-7 16,0-26 1-16,0 27 6 0,3 0-20 0,1 2 6 16,-2-1 0-16,5 7 1 0,-2 17 3 0,0 2 1 15,5 3-9-15,-4 7-11 0,2 4 3 0,-1 2-7 16,3 0 6-16,-3 6-15 0,4-2 0 0,4 2-16 16,-5 3 15-16,7 0-3 0,0 2-3 0,2 0 0 15,-3 3-1-15,6 3-2 0,9-1-6 0,-3 1 1 16,1 2-7-16,-1 2-46 0,-7 2-23 0,-1-2-24 15,3 7-23-15,-5 1-27 0,-4-2-33 0,1 13-38 16,-2-3-36-16,-4 2-52 0,-5 3-775 0,-4 1 361 16,-5-3 242-16</inkml:trace>
  <inkml:trace contextRef="#ctx0" brushRef="#br0" timeOffset="69569.82">11604 14201 194 0,'0'0'254'0,"-7"-4"-22"16,7 4-26-16,-1-5-23 0,1 5-19 0,9-12-14 16,2 5-16-16,3-3-12 0,5-2-11 0,10-2-17 15,5 2-13-15,-2 0-27 0,4 4-52 0,-2 3-46 0,2 1-58 16,-4 2-53-16,-4 4-405 0,2 4 186 16,-10 0 124-16</inkml:trace>
  <inkml:trace contextRef="#ctx0" brushRef="#br0" timeOffset="70411.03">11919 14533 282 0,'0'0'256'0,"-5"2"-29"16,5-2-24-16,0 0-17 0,0 0-22 0,10 4-13 15,-3-4-16-15,2 0-10 0,5-3-16 16,6 2-6-16,7-4-13 0,0 0-10 0,2-2-9 15,3 1-4-15,-1 1-6 0,-2-5-5 0,-2 4-5 0,0-2-5 16,-2-2-7-16,-7 0 2 0,1 1-5 0,-1-1-5 16,-5 0-1-16,1-2-2 0,-9 1-6 0,4-2-3 15,-5 1 2-15,0-1 1 0,-3-4-1 16,-6 2 7-16,1-2 8 0,-1 0-2 0,-8 1 3 0,3 2 13 16,-3 2-5-16,-6 0-6 0,3 3 6 0,-2 1-4 15,-1 3-5-15,0-1-1 0,6 4 7 16,1 0-16-16,-2-1-8 0,5 2 1 0,1 1-5 15,3 0-4-15,5 0 3 0,0 0-4 0,0 0-1 0,0 0 2 16,0 0-2-16,31 2 0 0,-13-2 12 0,3-1-13 16,8 0-3-16,-3 1 0 0,1-1 1 0,3-1 0 15,-10 2-5-15,2-2 2 0,-2 2-1 0,0 2-1 16,-3 0-1-16,-4-1 2 0,1 0-2 0,-2 3-1 16,0-1 3-16,-3 3-2 0,0-1 3 0,-1 0 7 15,0 5 4-15,-2-3 8 0,-1 5 5 0,4 2 6 16,-5 2 2-16,1 0 1 0,-4 1 10 0,1 1-15 15,0 0-1-15,-1 1 1 0,3 1-1 0,-1-1-9 16,-1 0 0-16,2-2 14 0,0-1-21 0,1-4 2 16,0-2 1-16,3 1-2 0,1-2-3 0,4-1 1 15,2-2 0-15,-1-3-1 0,4 0 3 0,4-4-3 16,-1 0 0-16,0-2-2 0,-1-3-2 0,7-3 0 16,-8 0 3-16,3-8-9 0,1 2 17 0,-4-3-16 15,-2-2-2-15,-2-2 2 0,-2 0 0 0,-4-4 5 16,0 1-7-16,-3 1 3 0,-3 5 1 0,-2 2 6 15,0 0 7-15,-3 4 12 0,0 3 13 0,-1-1 26 16,-3 1 7-16,-1 3-3 0,-1 4-9 0,-2-1 0 16,2 4-16-16,-7 0-7 0,2 6-1 0,-2 1-2 15,-2 6-4-15,-1 0-13 0,2 6 3 0,3-3-1 16,-2 6-1-16,3 3-7 0,6-7-1 0,1 2 1 0,1-2-7 16,5 8 7-16,2-7-5 0,-1-2 0 15,3 0-3-15,3-2 2 0,6-3-4 0,0-3-9 16,0 1-5-16,3-5 1 0,1-2-15 0,3-3 3 15,0-3-12-15,8-2-4 0,-2 0 1 0,1-7 4 16,-1 2-1-16,-4-2 6 0,-4-5 2 0,4 0-1 0,-6 4 1 16,-1-10 7-16,2 3-11 0,-4-6 14 0,-1 2-1 15,-4 0 7-15,-3 4 2 0,-3 4 25 16,-2-2 1-16,-1 7 22 0,0-1 13 0,-2 2 3 0,-1 4 0 16,1 0-9-16,-4 3-2 0,3 1-6 0,3 2-2 15,-14 9-7-15,5-3-5 0,3 5 1 16,-5 3-1-16,2 2-6 0,0 3 4 0,3 6-8 15,-2-8-2-15,6 9-6 0,2-7 1 0,1 5-32 0,3-6-22 16,3 0-53-16,6 4-37 0,-3-5-57 0,11 0-68 16,3 0-88-16,0-3-970 0,-1-1 440 0,3-3 292 15</inkml:trace>
  <inkml:trace contextRef="#ctx0" brushRef="#br0" timeOffset="71660.84">14261 13973 273 0,'-1'-5'296'0,"1"-1"-26"0,-4 2-31 0,4 4-20 15,-7 0-19-15,7 0-17 0,-14 12-11 16,3 1-3-16,-1 3 0 0,-5 9-5 0,0 2-4 0,1 5-14 15,0 0-5-15,-1 11-14 0,5-9-9 0,-1-1 0 16,3 14-8-16,1-15-11 0,5 2-3 0,-1 0-12 16,5 1-11-16,4-1-7 0,0-2-8 0,5 2-2 15,2-5 0-15,2 2-7 0,9-6-4 0,-2-3-6 16,6-2-6-16,2-3-1 0,5-4-3 0,4-2-5 16,-1-6 1-16,3-2-1 0,14-1-2 15,-15-5-4-15,-1-4 0 0,-1-4-5 0,4-3-4 0,-6-2-10 16,-2-2-3-16,8-12-4 0,-13 5 1 0,-2 0 0 15,-2-3 1-15,-5-4 3 0,-1 1-3 0,-6-3 4 16,0 2 2-16,-5 0 0 0,-5 6 0 0,-2 0 5 16,-5 8 9-16,-4 1 9 0,-1 7-3 0,-7-1-1 15,-9 5-6-15,-1 4 0 0,-4 7 4 0,-5 5-12 16,-10 7 1-16,11 0-1 0,-9 10-4 0,12-5 0 16,4-1 12-16,4 1-27 0,5 2-9 0,7-1-8 15,2-1-3-15,7-6-5 0,4 0-17 0,4-5-4 16,2 0-4-16,3-4 2 0,8 3 2 0,1-8 4 15,4 0 3-15,9-2-1 0,-3-4-9 0,4-1 2 16,1-5 7-16,-4 1 5 0,-1-4 3 0,0-3-2 16,-3 1 6-16,2-2 5 0,-4-2 0 0,0 4 9 0,-6 1 7 15,-3 1 11-15,-3-1 12 0,0 7 11 16,-5-3 10-16,0 3 2 0,0 0 0 0,-2 4-5 16,-2-2 2-16,-2 1-8 0,0 4-5 0,0 0 2 0,-13 0 1 15,4 4-7-15,0 3-1 0,-5 3 3 0,1 2-4 16,-2 0-7-16,2 1-8 0,4-1-20 15,-1-3-12-15,5 0-10 0,1-2-3 0,0-3-4 16,0 3 4-16,3-2 1 0,1-2 6 0,0 2 7 0,0-5 6 16,5 4-1-16,-5-4 6 0,8-2 4 0,-8 2 0 15,10-7 7-15,-1 3 0 0,0-1 3 0,0-4 4 16,0 5 6-16,1-6 5 0,-1 5 7 0,1 1 0 16,-3-2 12-16,0 3 0 0,0 1 0 0,1-1-5 15,0 2-2-15,1 1 0 0,2 1 0 16,0 2-2-16,-1 0 1 0,4 5-6 0,-3-2 8 0,4 4-4 15,0 0-4-15,-2 2 1 0,1 0 3 0,0 0-6 16,0 1-13-16,-1-4-7 0,1 3-7 0,-5-6-14 16,1 2-10-16,2-3 1 0,-2-1 11 0,3-3 1 15,-1-3-1-15,1-1 5 0,2-3 6 16,4-5 7-16,3-7-5 0,-1-3 8 0,-6-2 7 0,2-6-3 16,-2-1 14-16,-2-5 10 0,-2-10 6 0,-1-4 10 15,-3-1 12-15,-1-1 10 0,-6 2 10 0,2-2 19 16,-1 2 7-16,-2 4 13 0,-2 10 28 0,-1 3 17 15,-3 6 19-15,2 7 22 0,-2 4 2 0,2 3-22 16,-1 2-18-16,-3 3-17 0,1 4-15 0,-1 6-14 16,-2 3-1-16,-5 7-16 0,1 9-11 0,-2 4-6 15,2 6-11-15,-3 11 3 0,-2 4-11 0,6 1-1 16,3 0 0-16,5 1-14 0,2 0-6 0,5-2 0 0,1-9-7 16,0-3-11-16,3-1-26 0,4-3-18 15,4-2-9-15,-1-3-3 0,6-6-12 0,-1 0-2 16,-3-8-8-16,3-2-5 0,-3-3 12 0,4-3 7 15,-4-1 2-15,0-6 12 0,-2-2 6 0,5-4 2 0,-1-2 13 16,-1-3 3-16,-1-7 8 0,4-3 5 0,-4 1 10 16,0-2 18-16,-1 2 23 0,-4 7 8 0,5-2 12 15,-5 2 8-15,-4 7-6 0,3 1 1 16,-2-1-10-16,-1 4-9 0,6 0-1 0,-5 2-7 0,4 2 1 16,0 4-7-16,2 0-1 0,3 7-1 0,-1-1 0 15,-1 6-3-15,6 4 1 0,-7-1-8 0,4 0 1 16,-3 0-4-16,1 6 3 0,0-1-3 0,0 2-4 15,0-1-2-15,3-1-13 0,1-1-39 0,-2 1-50 16,4-1-37-16,-1-6-44 0,0 2-50 0,-1-8-49 16,7 4-64-16,-7-6-977 0,4-6 437 0,1-2 290 15</inkml:trace>
  <inkml:trace contextRef="#ctx0" brushRef="#br0" timeOffset="72279.1">16522 13896 5 0,'0'-7'280'0,"1"5"-30"0,-1 2-28 16,2-4-21-16,-2 4-16 0,0 0 2 0,8 10-5 0,-3-3-11 16,-1 4-10-16,3 4-9 0,-2 0-10 0,2 4-12 15,1 5-8-15,-1 1-13 0,-2 0-6 0,-1 5-7 16,2-3-13-16,-2 2-7 0,-3 1-10 16,-1-1-2-16,-1-2-7 0,-2 1-8 0,2-4-4 0,-3-3 2 15,3-5-11-15,1-4-2 0,-3-1-3 0,3-1-1 16,0-4 1-16,0 0 3 0,-1-4-3 0,1-2-4 15,0 0-2-15,0 0-4 0,-8-21 0 0,3 4 5 16,0-12 5-16,-1 0 10 0,1-8 2 0,-4-13-8 16,0 2 0-16,0-4 6 0,1 1 5 0,5-2 4 15,-3-1-2-15,2 4 14 0,-1 15 12 0,5-12-3 16,0 15-1-16,5 1 3 0,-1 3 5 0,1 3-3 16,3 1-12-16,1 7-6 0,1 0-7 0,3 1 6 15,6-4-18-15,1 3-2 0,2 3-3 0,1 1-8 16,5 3 2-16,-1-1-3 0,1 3-6 0,2 3-7 15,0 3-34-15,0 0-30 0,0 4-32 0,2 1-30 16,-4 5-37-16,2-2-51 0,-5 6-50 0,-2 1-54 16,-5 0-911-16,-2-1 406 0,-6 4 270 0</inkml:trace>
  <inkml:trace contextRef="#ctx0" brushRef="#br0" timeOffset="72441.55">16702 13876 2718 0,'-8'0'58'0,"3"2"-3"0,0 0-18 0,-1-2-14 16,6 0-9-16,-8 0-5 0,8 0-4 16,0 0 0-16,0 0 0 0,10-9 0 0,8 2-5 15,1 0 3-15,12-3-1 0,-2 2-22 0,2 1-27 16,0 2-52-16,3 3-48 0,-6-1-70 0,2 6-586 0,-11 0 267 16,1 2 178-16</inkml:trace>
  <inkml:trace contextRef="#ctx0" brushRef="#br0" timeOffset="73582.8">17009 14222 2201 0,'0'7'136'0,"-1"-1"-74"16,-1-1-33-16,2-1-16 0,0 0-1 0,0-4-3 16,2 5-2-16,-2-5 1 0,8-1 9 0,-8 1 5 15,17-6 4-15,-4-1 1 0,3-2 2 0,2-4 0 16,4-3 0-16,1-1-4 0,1-1 4 15,0-4-3-15,-2 0-1 0,0-4 1 0,-2 1-6 0,1-4 1 16,-2 0-3-16,4-16 3 0,-9 0 0 0,-4 11 12 16,-1-14-4-16,0 3 5 0,-5 10 23 15,0-1 13-15,-3 3 27 0,-1 2 34 0,0 6 29 0,-1 6 23 16,-3 2 8-16,-1 0 1 0,0 6-16 0,1 2-15 16,0 2-21-16,-1 2-16 0,-2 4-15 0,0 2-11 15,1 4-9-15,-3 5-11 0,-1 7-5 0,-1 9-8 16,2 5-2-16,-2 1-8 0,2 12-6 0,4 8-4 15,-2 1-7-15,6-2 3 0,-2 3-6 0,3 0-7 16,3 0-1-16,0 0 0 0,0-3-7 0,1-5-13 16,3-12-27-16,4 0-37 0,3-3-27 0,0-6-27 0,8-1-19 15,2-7-6-15,2-3 5 0,1-6 4 16,1-7 7-16,-2-1 15 0,2-6 3 0,-3-6 10 16,-2-5 9-16,1-3 12 0,-1-3 6 0,-5-7 8 15,8-14 13-15,-7 2 7 0,-1 0 26 0,-4 8 21 16,0 0 41-16,0 2 14 0,-1 1 13 0,-7 3 21 0,4 5 14 15,-8 6 8-15,0 5 4 0,1 2-5 16,-1 1-12-16,-2 4-18 0,2 3-13 0,-2-2-8 16,0 4-7-16,0 0-6 0,0 0-7 0,0 18-6 0,0-1-2 15,-2 9-5-15,2 1-5 0,-2 2 0 0,2 3-3 16,-2 0-5-16,4 2-3 0,-4-1-5 0,2-2-14 16,2-2-24-16,0-2-21 0,0-8-2 0,5-2-9 15,-3-6 0-15,1 0 4 0,4-4 20 0,0-2-8 16,0-2 6-16,0 0 5 0,0-9 0 0,1-1 0 15,4-5 10-15,0-5-2 0,1-7 3 0,0 0 9 16,-3-6 7-16,-3-1 1 0,-1-5 1 0,-3-11 2 16,-2 12 9-16,-1 1 7 0,2-1 5 0,-5 2 25 15,-3 1 18-15,-1 1 1 0,0 5-1 0,-7 2 0 16,2 9 2-16,-1 1-6 0,-6 5-12 0,2 1-4 16,-6 8-5-16,2 4-6 0,-11 5 1 0,1 6-9 15,0 5 0-15,-1 6-5 0,5 3-3 0,6 0-10 16,-2 3-17-16,7 0-14 0,5-1-21 0,3 0-26 15,6 0-8-15,2-6-22 0,6 1-9 0,4-11-2 0,3-3 7 16,2-2 4-16,4-5 10 0,9 0 6 16,2-5 9-16,0-3 5 0,2-7 4 0,-2-1 13 15,-1-4 11-15,2-2-2 0,-1-2 9 0,0-2 13 0,-3 3 18 16,-2-10 21-16,-1 7 26 0,-2 0 16 0,-3 1 17 16,-8 6 8-16,0 1 17 0,-5 3 13 15,-1 1-5-15,0 2-10 0,-1 2-14 0,-3 3-11 16,1-1-14-16,-2 3-5 0,-2 0-1 0,5 4-10 0,-2 2-5 15,-3 4 4-15,4 8-11 0,-2 0-2 0,2 2-8 16,-4 6-20-16,5 0-37 0,-2 0-17 0,-1 3-19 16,2-4-28-16,1-5-28 0,-1-3-23 0,1 0-7 15,1-6 3-15,2-1 17 0,1-2 16 0,0-3 7 16,1-3 15-16,3-4 8 0,1-3 11 0,0-4 9 16,3-4 10-16,1-6 9 0,1-3 16 0,-2-2 11 15,0-3 24-15,1 0 13 0,-5-4 14 0,2 2 25 16,2 0 20-16,-3 4 17 0,-4-1 26 0,-1 11 18 15,1 3-7-15,-6 0-16 0,3 3-13 0,-5 4-13 16,2 2-9-16,1 2-6 0,-5 1-8 0,13 5-5 16,-5 3-8-16,-2 2-5 0,4 5-5 0,0 3-2 15,1 2-2-15,3 2-5 0,0 3 0 0,4-2-4 16,-3 2-3-16,2-3-4 0,-1-1-6 0,-2-6-9 16,-1-1-10-16,2-2-3 0,2-2-2 0,3-5-3 0,1 0 6 15,-2-5 2-15,4 0 3 0,-4-5-2 16,2 0 2-16,-1-5 3 0,-1 1 0 0,2-8 0 15,-1-3 3-15,-4-2 10 0,0 1 5 0,-7-3 16 16,1 2-1-16,-3-4-3 0,-5-1-1 0,-2-2-2 0,-2 4-7 16,-2 6 4-16,-4 0-4 0,-1 2-1 0,-1 5-4 15,1 2-8-15,-1 1-32 0,-2 3-69 0,2 2-91 16,-3 4-104-16,-4 5-134 0,5-5-1229 0,-6 7 552 16,1 0 366-16</inkml:trace>
  <inkml:trace contextRef="#ctx0" brushRef="#br0" timeOffset="74765.67">19539 13298 87 0,'-3'-8'245'0,"6"2"-14"16,-7 2-12-16,4 0-15 0,-4 1-18 0,4 3-14 15,0 0 0-15,0 0-5 0,-13 16 9 0,8 2-6 16,-5 14 0-16,5 1 6 0,-3 20-3 0,-5 1 5 15,5 4-8-15,-14 27 0 0,7-2 5 0,0 5-5 16,0-5-3-16,0 1-14 0,1 1-6 0,2-25-4 16,-3 23 1-16,6-27 7 0,-1 0-14 0,1-2-11 15,0 0-9-15,1-1-8 0,3 0-8 0,-1-6-12 16,2-11-5-16,1 0-2 0,-1-5-14 0,3 0-8 16,-3-3-4-16,4-9-7 0,0-2-5 0,0-5-1 0,0 0 2 15,-1-5-8-15,1-2-3 0,0 0 0 16,0 0-2-16,0-1 2 0,-3-1-5 0,3-3-17 15,0 0-51-15,0 0-54 0,-6-11-76 0,1 5-61 16,1-3-76-16,2-11-89 0,-4 3-1107 0,5-10 500 0,-1-5 334 16</inkml:trace>
  <inkml:trace contextRef="#ctx0" brushRef="#br0" timeOffset="75510.17">20063 13939 277 0,'-2'-5'310'0,"2"0"-27"0,-1 2-36 0,1 3-20 15,0-7-29-15,0 7-20 0,0 0-17 0,0 0 8 0,0 0-17 16,4 17-12-16,-1-7-10 0,-1 6-8 15,1 4-4-15,-3 4-6 0,2 0-11 0,-2 3 2 0,0 1-21 16,0-2-8-16,0 0-4 0,-4-2-5 16,3 0-8-16,-1-4-4 0,-4 5-7 0,3-5-3 0,-1-3-2 15,1-2-8-15,0-2-2 0,1-4-1 0,0-1-3 16,0-2 0-16,1 0 6 0,0-2-6 0,-1-2 5 16,2-2 1-16,0 0-6 0,-7-9-1 0,4-1-2 15,-2-9-2-15,0-5-5 0,1-8-1 0,0-4-2 16,2-13 6-16,-1 0-10 0,1-3 0 15,-1 3-2-15,0-2 3 0,3 1-5 0,2 1 11 0,-1 14-5 16,2-2 1-16,1 4 3 0,-1 1 10 0,1 2 1 16,1 4 3-16,0 9-9 0,0-1-3 0,3 1-2 15,3-1-1-15,1 1-1 0,0 2-1 0,4 3-8 16,2 0 5-16,0 0 6 0,1 2-11 0,-1 1-2 16,4 2 6-16,6 2-1 0,0-1-7 0,1 2 2 15,-1 2-12-15,-6 2-21 0,1 2-26 0,4 0-22 16,-5 1-25-16,-7 3-35 0,-1-2-30 0,-1 5-32 15,-1-1-48-15,-4 3-49 0,-4 0-709 0,-1 5 336 16,-6 1 224-16</inkml:trace>
  <inkml:trace contextRef="#ctx0" brushRef="#br0" timeOffset="75783.07">20068 13973 173 0,'-5'4'194'15,"1"-3"-11"-15,1 1-11 0,3-2-13 0,-7 4-17 0,6-4-15 16,1 0-9-16,0 0-6 0,0 0 2 16,0 0 2-16,15 5 3 0,-1-7-5 0,6 2-11 0,7-4-5 15,5 1-11-15,1 0-8 0,2-1-5 16,-2-3-7-16,0 3-7 0,5-1-5 0,-2 1-7 0,-4 1-6 15,-1-1-3-15,-3 1-16 0,-9 1-26 16,2 2-25-16,-7 0-34 0,-2 0-25 0,-1 0-31 0,1 3-29 16,-4-1-28-16,-3 4-491 0,0-1 222 0,-2 1 148 15</inkml:trace>
  <inkml:trace contextRef="#ctx0" brushRef="#br0" timeOffset="77277.53">20129 14391 31 0,'-8'0'217'15,"8"0"-22"-15,0 0-22 0,-7 0-18 0,7 0-17 16,0 0-17-16,0 0-5 0,0 0-3 0,0 0 9 15,0 0 0-15,20 5-4 0,-6-5-5 0,4 1-7 16,3-1-7-16,0 0 4 0,7-1-3 0,3-4-7 16,1 4-7-16,1-1-1 0,2-2-11 0,-2 2-6 15,3-1-7-15,0 0-5 0,-1 0-6 0,1-2-5 16,-3 4-7-16,3-2 0 0,-1 1-5 0,-5-1-5 16,-2 0 1-16,-6 2-6 0,-4 1 0 0,-4 0-4 15,0-1-3-15,-4 1 0 0,-2 0-1 0,-3-2 0 16,-5 2 7-16,9 2 8 0,-9-2 9 0,6 0 1 0,-6 0 2 15,0 0 0-15,0 0 6 0,0 0 4 16,0 0 6-16,4-4 6 0,-4 4-4 0,0 0-4 16,0 0-2-16,-10-5-9 0,10 5 0 0,-5-7 4 15,5 3-13-15,-4 0 3 0,3-1-2 0,-3-2-4 0,1 0 1 16,1-3-2-16,-1-1 8 0,-2-1-2 0,4-4-3 16,1-2-2-16,-4-2 2 0,6 1 3 0,-2-1-1 15,3-4-13-15,2 0 2 0,3 6-3 0,-1 1-7 16,0 1 9-16,7 1-6 0,-2 0-5 0,2 2-1 15,0 3 15-15,1 1-17 0,-2 3-2 0,3 0-4 16,2 3 4-16,-4 2-1 0,3 2-9 16,-2 1 4-16,2 3-5 0,2 4-1 0,0 0 8 0,-3 4-4 15,0-1 5-15,-3 3-4 0,1 9-3 0,0-2 4 16,-1 0 5-16,-5-2-5 0,-3-2-4 0,-3 2 6 16,-2 1-1-16,0-2-2 0,-2-1-2 0,-1-1 1 15,-4 0 6-15,0-1-8 0,-1-1 0 0,2-5 4 16,0-1 4-16,-3-1 1 0,4-4-5 0,-2-2 3 15,1 0 3-15,-2-2-4 0,8 0 3 0,-11-8-9 16,7 3 5-16,1-7-3 0,2-3-4 0,-2-3 1 16,3-10-1-16,4 0-16 0,4-2 4 0,2-1-2 15,3-1 0-15,1 4 4 0,5 1 0 0,-3-1-3 16,5 7 4-16,-2 2 3 0,-2 7-1 0,2 0 1 16,0 2-2-16,-1 5 0 0,0 0 4 0,3 5-3 0,-1 3-1 15,0 1 2-15,-2 4 1 0,0 1-4 0,4 7 8 16,-9-2-4-16,1 3 4 0,-1 5-1 15,0 2-2-15,-5-5 6 0,0-2-8 0,2 8-3 16,-6-7-7-16,2 2 1 0,-2-6-2 0,0 3-5 0,-3-7-6 16,2 2-3-16,1-4-5 0,-3-1 3 0,-1-2 10 15,4-3 1-15,-3 1 3 0,-1-3 2 16,0 0 5-16,8-8-1 0,-6-2-1 0,2-2 5 16,0-6 4-16,0-3-3 0,0-5 1 0,-3-3-1 0,-1-3 6 15,3-2-1-15,-2-2 2 0,-1-10 4 0,-1-3 5 16,-2 1 3-16,2 2 9 0,-3-1 6 15,0 12 11-15,0 1 10 0,0 1 2 0,-2 1 13 0,2 3 19 16,-1 3 21-16,4 10 4 0,-3 5 11 0,0-2 0 16,3 5-11-16,-2 0-11 0,2 3-20 0,-2 2-8 15,3 3-10-15,0 0-5 0,0 0-4 16,-7 20-5-16,4-2-6 0,-2 8 0 0,1 7-2 0,0 3-8 16,1 18 1-16,1-3-2 0,-2 2 0 0,3-1-4 15,-4 0-2-15,3-1 9 0,2-1-12 0,4-4 7 16,-1-11-8-16,2-1-4 0,4-4-1 0,-1 1 0 15,2-4-1-15,3-2-18 0,1-5-29 0,-1-4-5 16,-3-5-13-16,7 0-19 0,-6-6 16 0,3 1 8 16,-2-4 2-16,1-2 8 0,4-4 3 0,1-3 6 15,-2-5 5-15,0 0 5 0,0-7-2 0,1-3 5 16,-1-5 2-16,-1-2-2 0,-5 0 16 0,-2-4-7 16,2 3-3-16,-5 1 7 0,-1-1 9 0,0 6 8 15,-4 6 10-15,1 1 18 0,-2 0 11 0,0 5 13 0,-2 0 5 16,3 3-4-16,-2 3-3 0,0-1-8 15,1 2-14-15,0 1-2 0,1 4-5 0,0 0-2 0,0 0-6 16,-9 17 9-16,5-5-12 0,0 4-4 16,2 3 0-16,-1 7-1 15,4-1-4-15,1 2 1 0,3-1-4 0,-1-1 4 0,3-6-1 0,2 4 0 0,1-7-1 16,2 1-5-16,-1-3 1 0,6 0 1 0,-2-2-3 16,2-4-7-16,0-1-2 0,4-4 5 15,0-1-11-15,-1-4-1 0,11-3 8 0,-12-2-10 0,6-4 3 16,0-2 1-16,-3-4 0 0,-1 0 5 0,-2-5-2 15,-5-2-1-15,0 0 3 0,-1-1-5 0,-4 1 10 16,0-2-1-16,-4 1 0 0,-5 6-1 0,3 0 1 16,-6 2 0-16,-2 0 2 0,-1 5 0 0,-3 0-1 15,-3 4-2-15,2-1 3 0,-3 4-3 0,-2-3-5 16,2 4 7-16,3 4-3 0,-1 0-2 0,3 0 2 0,0 0 0 16,3 0-3-16,-1 1 6 0,3 2-8 15,3-3 4-15,2 5-3 0,1 0 3 0,5-3 4 16,1-1-2-16,2 1-5 0,7 0 8 0,1-1-4 15,-1-1-1-15,4-1 2 0,-3-1 1 0,-1 1 0 16,1 1 2-16,-6 0-3 0,1 0-1 0,-2 0 2 16,-3 0-3-16,-1 0-1 0,0 1 5 0,2 3-7 15,-4-1 7-15,0 0 21 0,-1 3-25 0,0 2-2 0,0 2 9 16,-2 6 6-16,-1-1-2 0,2 5-6 0,-2-2 17 16,2 10-10-16,2-4 0 0,-3 3-1 0,3-1-2 15,-3-2 1-15,5 3-3 0,-2-4 3 16,3 0 0-16,-1-6 1 0,2 2-33 0,2-4-20 0,-2-1-44 15,5-3-33-15,-4-4-34 0,5-1-40 0,-3-1-58 16,-1-5-39-16,2 0-53 0,-4-4-919 0,0-2 423 16,-4-2 280-16</inkml:trace>
  <inkml:trace contextRef="#ctx0" brushRef="#br0" timeOffset="77437.96">21587 13840 3759 0,'-32'-13'80'0,"7"4"-8"15,9 4-52-15,4 0-32 0,5 2-24 0,5 0-13 16,3 0-2-16,8 0-20 0,11 1-10 0,12-2-34 16,9-1-34-16,14 1-42 0,3-6-63 0,-5 3-720 15,2 2 324-15,-18-2 216 0</inkml:trace>
  <inkml:trace contextRef="#ctx0" brushRef="#br0" timeOffset="79063.75">22332 14254 78 0,'1'3'234'0,"3"0"-22"0,-4-3-25 15,5 3-15-15,2 1-18 0,-2-3-14 0,1 0-15 16,-6-1-12-16,9 1-5 0,-9-1-10 0,12-3-3 16,-2-4-6-16,0 0 0 0,4-5-2 0,0 4-5 15,-1-8 10-15,0 0-3 0,2-5-2 0,0-3 3 16,-2-2-4-16,-1-1 10 0,-2-4-12 0,-4-2 0 15,3-12-8-15,-4 9-5 0,-1 1 14 0,-3 1 5 16,3 3 18-16,-1 2 27 0,-2 5 27 0,-1 4 11 16,0 2 5-16,0 5 9 0,-1 3-3 0,-2 0-15 15,3 5-22-15,0-3-23 0,-1 5-13 0,1 3-17 16,0 0-2-16,0 0-12 0,5 15-7 0,0 2-7 16,2 9-9-16,0 5-2 0,0 3-3 0,-1 13-1 15,1 1-2-15,-1 3-10 0,-1 4 3 0,-2-1 3 0,0 1-12 16,1 0-3-16,3 1 0 0,-5 0-7 0,3-1-1 15,3 1-2-15,-3 2 0 0,3-5-2 0,-4 2-1 16,2-8-10-16,-2-10-7 0,-2-4-14 0,1-3-13 16,-2-3-13-16,0-8-9 0,1 0-16 0,0-9 5 15,-2-1 11-15,2-2 11 0,-2-4-2 0,0-3 10 16,0 0 3-16,0 0 1 0,-7-29 0 0,2 2 4 16,-1-2 5-16,-1-18 1 0,2-2 2 0,0-2 1 15,1-1 3-15,2-3 0 0,-1 0 2 0,4 2-1 16,1-1 10-16,3 8 2 0,-3 11 3 0,2 2 3 15,3 4 8-15,-5 10 5 0,3 0-5 0,4 4-5 16,1-1-2-16,2 4 2 0,3 3-6 0,-2 3 3 0,5 1-7 16,2 5 3-16,-3 5-2 0,2 2-1 15,0 3-1-15,4 6-1 0,-4 5-2 0,-2 0 3 16,1 3 1-16,-2-1 1 0,-3 3-5 0,0 0 5 16,2-4-1-16,-3 0-1 0,-2-3-2 0,-2-5-11 0,1 1-6 15,1-3-6-15,-1-1 1 0,-4-5 5 0,2 1-1 16,-2-4 5-16,-1-1 2 0,3-3 3 15,-7 1 0-15,14-11 5 0,-5 3-5 0,1-7 0 0,-1-3 10 16,5-8-7-16,-3-2 6 0,-2-3-3 0,-2-3 1 16,-1-13 0-16,0 12 1 0,-4-1-1 0,-2-10 2 15,-4 9-1-15,-1 3 4 0,-4 0 5 0,0 3 3 16,-3 2 4-16,-4 7 21 0,2 1-11 0,0 8-2 16,3 1 0-16,-6 5-8 0,3 1-5 0,0 3-1 15,1 2-4-15,-1 2 0 0,5 3 0 0,0 1-5 16,0 1 4-16,2 3 3 0,4 0-6 0,1 6-2 15,2-3 3-15,7 3-4 0,-1-1-1 0,3 0-1 16,4-1-6-16,4-1 3 0,2-3-1 0,2-1 3 16,4 1 1-16,4-4 0 0,-7 0-1 0,-3-3 0 15,4-2-2-15,0 3 2 0,-5-3-2 0,4 0 1 16,-3 0-2-16,-2 2 5 0,-6-1 6 0,2-1-12 16,-3 2 20-16,-1 1-22 0,-2 1 3 0,-1 1-4 0,-2 2 3 15,1 3 15-15,-1-1-12 0,-2 8-2 16,-2 0 1-16,-1 2 0 0,0 0 2 0,-3 4 1 15,1 2 2-15,1-5 1 0,-1-1-2 0,3 1-15 16,2-3-11-16,0-2-13 0,2-1-5 0,3-2-17 0,0-4 9 16,1-1-1-16,4-2 7 0,-3-3 2 0,4-2 3 15,6-2 3-15,0-3 4 0,-2-4 1 0,7-6 10 16,-1-3-1-16,-2-4-1 0,2-1 5 16,-2-4 6-16,1 1-1 0,-3-1 3 0,3-2 13 0,-4 0 1 15,0 5 15-15,-2-1 24 0,-3 1 11 0,-2 8 5 16,-5 0 13-16,-1 0 0 0,-4 6 4 0,-1 1 1 15,0-1-12-15,-5 3-11 0,4 4-6 0,-8 2-4 16,-1 2-6-16,-3 2-6 0,-9 6-6 0,-3 4-17 16,2 1-36-16,-1 5-16 0,4 1-20 0,6-4-25 15,1 7-16-15,6-7-18 0,0 4-3 0,6-11-5 16,2 3-3-16,3 0 2 0,3-5 10 0,-2-1 8 16,5-1 6-16,1-3 11 0,1-2 6 0,1-2 8 15,5-5 6-15,-2 1 12 0,0-2 7 0,1 0 10 16,0 0 6-16,1-2 11 0,-4 1 14 0,3-3 10 15,-3 3 17-15,-3 3 6 0,1-1 4 0,-2 0 1 16,3 3 1-16,-2 0-5 0,-1 2 1 0,1 2-3 16,-4 1 1-16,4 1-2 0,-1 5-1 0,-1 0 3 15,1 3-2-15,0 3-1 0,-1 3 0 0,-2 1-2 16,1 2-1-16,1 3 2 0,0 4 2 0,-2-6-5 16,0-1-2-16,5 3 2 0,-6-5 3 0,2 1-3 15,2-4 2-15,0-1-4 0,-1-3 3 0,4-4-2 16,-1 0 0-16,2-1 0 0,0-3 2 0,5-4 1 15,0 0-3-15,1-5 5 0,7-5 2 0,-4-1 3 0,3-2 0 16,-4-3-1-16,2-4 11 0,-1-2 3 16,-2-1 2-16,0-3 12 0,-1-4 4 0,-1 0 7 15,-2 2-1-15,-3 1 10 0,-5-1 3 0,-1 4 28 16,-7 6 29-16,2 3 11 0,-2 2 4 0,-2 4-14 0,-2 3-6 16,1 2-16-16,-2 1-13 0,-3 3-10 0,7 2-11 15,-12 4-5-15,1 3-6 0,1 7-4 0,-3 3-6 16,3 0-2-16,1 8-9 0,-1 2-4 0,4 1 0 15,2 2-3-15,1 0-2 0,3 0-4 0,0-1 1 16,1-3-7-16,5-2-17 0,-3-4-17 0,3-3-12 16,2-3-30-16,0-5-37 0,1 1-22 0,0-4-31 15,1-1-36-15,-1-1-29 0,0-2-59 0,0-5-52 16,-4-3-966-16,2 0 431 0,-5-6 288 0</inkml:trace>
  <inkml:trace contextRef="#ctx0" brushRef="#br0" timeOffset="79187.42">23583 13631 3977 0,'-36'-15'31'16,"4"-1"-22"-16,6 1 0 0,6 9-6 0,6-5 1 15,3 7-39-15,3-1-50 0,3 1-36 0,1 3-17 16,4 1-42-16,0 0-68 0,0 0-828 0,17 0 358 16,-6 0 240-16</inkml:trace>
  <inkml:trace contextRef="#ctx0" brushRef="#br0" timeOffset="80510.16">25131 13700 210 0,'3'-1'282'16,"1"-1"-31"-16,-4 2-27 0,4-2-20 0,-4 2-10 15,0 0-2-15,0 0 8 0,-11 17-1 0,2-8 5 16,-11 10-12-16,-1 5-6 0,-2-2-13 0,-9 14-12 16,1 1-11-16,11-9-5 0,-7 11-26 0,9-7-7 15,5 1-7-15,-1 1-16 0,5 0-1 0,7-2-16 16,4 0-1-16,3-1-19 0,9 0 3 15,0-2-13-15,11-3 6 0,0-4-5 0,5-4 3 0,2-2-19 16,3-4 7-16,2-2-12 0,3-4 3 0,-2-2-11 16,-2-6 9-16,0-4-3 0,1-1-5 0,1-5 3 15,-3-2-10-15,-2-5-4 0,0-3 3 0,6-8-2 16,-13 2 0-16,-1-1 0 0,1-8-1 0,-6 5-2 16,-4 1 4-16,-7 1-3 0,3 2 2 0,-7 4 6 15,-5 5-10-15,-4 2 10 0,-5 2-2 0,0 3 1 16,-4-1-4-16,-2 4-6 0,-8 4 6 0,-4 1-1 15,-1 5-14-15,0 3 12 0,1 5-2 0,7-4 4 16,3 5-3-16,-1-1-5 0,8-1-18 0,-3 4-2 0,8-2-11 16,0-1 10-16,1 1-8 0,4-1-5 0,1 1 2 15,3-2 2-15,1 1-11 0,4-3 11 0,5-2 0 16,2 1 3-16,2 0-1 0,2-3 8 16,1-1 3-16,0-2 2 0,7 2 2 0,-9-1 3 0,1-3-2 15,0 1 2-15,-3-1-4 0,-6 3 11 0,2-3 1 16,-4 3-1-16,-4 0 6 0,-5 0 0 15,12 0-3-15,-10-2 2 0,-2 2 6 0,8 2-8 0,-5 1-2 16,-3-3 8-16,2 5-10 0,-1 2 4 0,-1-2 4 16,1 4-3-16,-1 0 0 0,2 2-13 0,-2-1-7 15,2-1-15-15,0-2-9 0,0 1-3 0,1-4-1 16,2 2 3-16,0-2 8 0,4-1-2 0,-2-3-1 16,4-3 2-16,1-1 6 0,4-2 3 0,2-5 3 15,-3-2 4-15,9-4 6 0,-2-5 5 0,-3 1 9 16,6-4 8-16,-3 1 9 0,-1 0 12 0,-1 2 6 15,0-3 14-15,-1 4 6 0,-1 3 4 0,-4 5-10 16,2 1-4-16,0 3-2 0,3 2 1 0,1 1-5 16,1 3-7-16,-1 3-2 0,1 1-3 0,-2 6 8 15,0 1-11-15,-3 1 3 0,1 5-7 0,-3 1 1 0,-1 2-4 16,-7 1 3-16,5 7-4 0,-8-7-2 16,4 9 1-16,-5-3-5 0,1 2 0 0,-3-8 3 15,0 2-2-15,-3 1-4 0,2-3-9 0,1-3-11 0,-1 1-13 16,2-5-5-16,-1-4-2 0,0 0 2 0,1-2 5 15,2 0 4-15,1-3 2 0,-4-2 5 16,0 0 2-16,11-15-2 0,-6 6 10 0,3-8-3 0,-3-3 8 16,5-5-1-16,-3-5 5 0,-1-4 4 0,1-2 4 15,4-11 0-15,-2-3 16 0,-1 1 9 16,-3 4 9-16,2 0 1 0,-3 9 6 0,1-10 19 16,-1 13 14-16,-1 1 6 0,-2 3 39 0,-1 6 18 0,0 5 19 15,1 7-2-15,-1 2-11 0,-1-2-21 0,1 6-15 16,-2 3-18-16,2 2-8 0,0 0-9 0,-4 12-9 15,2 5-11-15,-2 9 2 0,-1 3-8 0,1 7-6 16,0 10-9-16,-2 4-2 0,3 4 8 0,0-5-10 16,2 0-5-16,1 1-3 0,1-2-3 0,0-12-4 15,1-1-12-15,1-2-14 0,0-2-18 0,1-6-12 16,-1-7-14-16,0-5 4 0,1-2 5 0,1-4 7 16,-1-1 4-16,2-3 3 0,2-3 3 0,2-5 6 15,0-2-1-15,6-5 1 0,3-8 7 0,1-1-1 16,-2-2-1-16,0-5 6 0,3 1-1 0,-5 1 11 15,2-1 2-15,0 1 2 0,-3 1 15 0,2 5-5 16,-6 4 9-16,0 6-1 0,-4-2-5 0,0 6-3 16,-1 1-3-16,-1 2-5 0,0 3 3 0,4 4 1 0,-1 4 2 15,-2-1 5-15,2 7 1 0,2 1-2 0,-2 4 4 16,-2 1-1-16,2 4-2 0,-3-5-4 0,0 1-1 16,3 4-1-16,1-1 0 0,-2-5 5 15,0 1-9-15,2-2-1 0,1-2-5 0,5-1-19 0,1-3-31 16,2-5-53-16,12 0-59 0,0-4-68 0,3-3-75 15,5-3-98-15,-2-6-1157 0,1-2 518 0,10-7 346 16</inkml:trace>
  <inkml:trace contextRef="#ctx0" brushRef="#br0" timeOffset="81071.23">27295 13812 229 0,'2'-13'374'0,"0"3"-37"0,-2 0-33 15,0 5-34-15,4-2-33 0,-3 6-26 0,-1 1-22 16,13 1-19-16,-8 4-17 0,3 6-7 0,3 4-7 16,-2 9-15-16,3 0-12 0,-1 2-8 0,-4 2-8 0,0 3-10 15,0 1-8-15,0 4-7 0,-2-2-4 0,-2 1-14 16,0 2 1-16,-3-5-9 0,-2-1-11 0,2-2 5 15,0-4-2-15,-1-7-6 0,1-4-3 0,-1-3-2 16,1-1 0-16,0-3-4 0,0-2 2 0,-2-3 0 16,2-2-9-16,0 0 8 0,-1-14 9 0,1 2-10 15,-3-12-6-15,2-6-4 0,-3-4 0 0,-2-16 0 16,0-1 0-16,2 1 11 0,0-3 11 0,-2-1 8 16,-3 3 16-16,5 0-12 0,1 0 3 0,3 3 15 15,-2 14-10-15,4 2 2 0,2 4 12 0,1 3-10 16,4 0 2-16,-2 8-16 0,3 1-6 0,2 2-11 15,5 2 2-15,9-1-5 0,2 4-5 0,3-1 13 16,3 5-18-16,1 3-13 0,3 4-27 0,-1-2-32 0,-1 6-25 16,-2 2-36-16,-2 3-35 0,0 4-46 15,-6 2-36-15,-1 1-46 0,-6 4-978 0,-1 2 420 16,-10-9 280-16</inkml:trace>
  <inkml:trace contextRef="#ctx0" brushRef="#br0" timeOffset="82378.02">27466 14034 264 0,'0'0'300'0,"0"0"-30"0,0 0-26 16,0 0-28-16,0 0-23 0,25-4-16 0,-5 4-20 16,8-1-12-16,3 0-14 0,1 1-19 0,1 1-7 15,3 3-12-15,2-3-15 0,-2 4-29 0,0-2-33 16,-3 2-23-16,0-2-19 0,-1-1-19 0,0-2-6 15,-4 2-18-15,-5-2 0 0,-4-2 1 0,2 0 1 16,1-5 10-16,-3-2 1 0,-1-1 5 0,-3-2 21 16,0-9 1-16,-3 3 21 0,-1-7 24 0,-2-4 16 15,0-1 11-15,0-1 25 0,-5-2 8 0,-3-1 43 16,1 2 4-16,0 2 26 0,-2 0 22 0,0 3 3 16,-4-2 10-16,0 3 0 0,1 9 8 0,-3-3-3 15,5 3 14-15,-3 5 5 0,-1 0-10 0,3 2-15 0,1 2-15 16,-1 2-17-16,0-1-12 0,2 2-17 0,-4 0-12 15,4 1-14-15,0 4-5 0,-3-5-12 0,3 5-10 16,-1-6-5-16,1 6-10 0,-3-4-6 16,3 4-9-16,0 0-2 0,0 0-6 0,0-3-4 15,0 3-4-15,0 0 0 0,0 0-3 0,-2-3-3 0,2 3-1 16,0 0-1-16,0 0-4 0,0 0 5 16,0 0-4-16,0 0-1 0,0 0 1 0,0 0-1 0,0 0 3 15,0 0-6-15,0 0-1 0,0 0-4 0,-5-2-1 16,5 2-6-16,0 0 4 0,0 0-1 0,-3 8-3 15,3-3-3-15,-4 5 4 0,3 3-1 0,-3 3 4 16,-1 8-3-16,4 5 3 0,2-3-4 0,-2 6 3 16,0 1 2-16,1 1-2 0,0 16 3 0,-2-2 4 15,2-13-7-15,3 11 2 0,-1 1 3 0,4-16-1 16,-1 1-2-16,2 0 0 0,0-2 2 0,2-1-3 16,1-2 1-16,-1-5-3 0,-2-5-10 0,2-3 2 15,0-5-3-15,0 0-11 0,0-4-4 0,1-1 3 0,2-3 2 16,1-1-16-16,3-6-14 0,0-3 4 15,2-3-1-15,3-8 2 0,-1-2 8 0,-1-2 3 16,0-3 7-16,-1 0 1 0,0-6 1 0,-2 2 3 0,2-1 3 16,-4 3 7-16,0 2 21 0,-2 3 4 0,-4 8 9 15,-2-1 4-15,-1 7 8 0,-1 2-5 0,-2 1-6 16,1 2-4-16,-2 1-7 0,2 1-6 0,-3 3-1 16,0 0 2-16,0 0 7 0,8 17-4 0,-5 0 4 15,0 2-11-15,3 7 7 0,-2-1-3 0,0 4-5 16,1-1 7-16,1-1-2 0,-1 2-2 0,0-3 9 15,2 1-9-15,1-3-4 0,0-6-23 0,-2-1-1 16,3-3-1-16,-2-3-10 0,3-4 3 0,-1 0 6 16,0-3-5-16,4-1 10 0,-3-4 4 0,4-3-4 15,-1-1 4-15,4-6-8 0,-2-2 0 0,4-5 5 16,-3-5 0-16,0-2 3 0,-2-3-6 0,-1-2 14 16,-3-3-3-16,-3-1 8 0,-1 2-11 0,0-4 7 15,-2 5 4-15,0 2 11 0,-3 2 23 0,-2 8 20 16,-2 2 17-16,0 0-4 0,-5 2-7 0,0 6-9 15,1 1-8-15,-2 3-11 0,-3 5 2 0,-2 3-1 16,-6 5-7-16,-4 6-1 0,2 10 0 0,-3 0 1 16,1 3-5-16,6 0-5 0,4 3-6 0,3 1 0 0,1 1-13 15,6-2-14-15,4-2-20 0,2-1-19 0,5-3 1 16,5-7 3-16,-3 0 3 0,8-7 8 16,-2 1-1-16,7-5 3 0,-3-1-1 0,0-5 16 15,2-2 0-15,-1-2 4 0,7-5-2 0,-3-5 3 0,3-2 10 16,0-2 1-16,-3-3 5 0,3-4 7 0,-2 0 8 15,-3-1 8-15,1 2 8 0,0-1 10 0,-3 2 23 16,-4 8 22-16,-7 0 20 0,0 6 4 0,0 0-9 16,-6 4-14-16,3 1-11 0,-5-1-13 0,3 4-7 15,-4 1-8-15,0 0-4 0,5 9-1 0,-2 1-3 16,-6 9-1-16,2 0-7 0,-3 6 6 0,0 4-6 16,-1 0-7-16,1-1-30 0,0 2-15 0,-1-1-20 15,5-2-24-15,4 2-18 0,-3-8-28 0,3-4-17 16,5-2 0-16,0-2 16 0,1-5 5 0,3-2 15 15,6-2 5-15,-1-2 9 0,4-4 13 0,4-5 12 16,0-3 3-16,-1-4-4 0,0-3 28 0,-2 0 1 16,0-6 5-16,3-3 25 0,-3 1 11 0,-4-4 7 15,1 0 24-15,-2-1 12 0,-1 3 35 0,-2 2 19 0,-1 4 13 16,-7 8 13-16,-1 4-16 0,-1 3-14 0,-4 0-15 16,3 5-14-16,0-2-6 0,-4 3-4 15,5 10-5-15,-5 1-5 0,1 1-9 0,3 8-4 0,-1 6-1 16,1 3 4-16,2 2-11 0,-1-1 3 0,3 0-11 15,2 0-2-15,4-1 2 0,2 0-4 0,1-7-1 16,5-2-3-16,0-3 1 0,7-5-2 0,-4 0 0 16,1-7-2-16,2-1 2 0,3-6 4 0,-3 0 10 15,-6-3 6-15,4-6 8 0,-1-2 37 16,-1-4 10-16,-2-2 2 0,-4-2 12 0,-3-4-9 16,-3-1 18-16,-6-3-8 0,-1 1-5 0,-6-4-9 0,-12 1-14 15,8 0-11-15,-8-1-7 0,-1 4-25 0,-5 3-65 16,-3 1-78-16,-7 7-99 0,1 3-111 0,-5 6-123 0,-1 6-157 15,-2 2-1241-15,-2 2 613 0,1 5 410 0</inkml:trace>
  <inkml:trace contextRef="#ctx0" brushRef="#br0" timeOffset="86459.88">11919 15625 112 0,'0'-9'217'0,"0"1"5"0,-1 0-8 15,-3 3-5-15,3-2-6 0,-3 3-9 0,4 0-18 16,-3 1-17-16,3 3-20 0,-2-5-16 0,2 5-12 16,0 0-10-16,0 0-6 0,-4 19-5 0,1-2 6 15,3 7-4-15,-1 7-7 0,-2 4-12 0,6-2-5 16,-3 3-5-16,-3-1-5 0,6 11-5 0,-2 1-6 16,-1-14-5-16,4 1-4 0,-1-5-4 0,-2 1 0 15,0-1-7-15,2-2-4 0,2 0 3 0,-5-9-4 16,5-4-3-16,-5 0-1 0,4-3-1 0,-3-3 6 15,-1-2-4-15,4-2 6 0,-4-4 11 0,0 0-11 16,0 0 3-16,0-17-7 0,3 0 0 0,-3-12-3 16,0 0-1-16,0 0 1 0,-3-7-5 0,3-14 1 15,4-2-3-15,-3-6-2 0,2 2 5 0,2 3 3 16,5 0 6-16,-2-2 7 0,5 8-4 0,3-1 5 16,3 6-5-16,-2 15 2 0,1 1 0 0,1 1-6 15,3 8 1-15,-5 6 0 0,3 4-5 0,-1-2 0 16,1 3-8-16,0 6 1 0,1 3-4 0,-2 2 6 15,4 7-3-15,-1 9-1 0,-3 4 0 0,-1 4 1 16,-4 5-2-16,-4 10-1 0,-2 4 6 0,-4-1-8 16,-5 5-1-16,-3-1 6 0,-4 0-4 0,-3 5-6 15,-6-3 6-15,2-1-1 0,-4 0-3 0,-1-4 2 16,4 2-12-16,-5-2-7 0,8-16-34 0,-3 0 3 16,3-5-3-16,-1-2 5 0,5-11-1 0,3 2 8 15,-2-6 2-15,3-2 9 0,1 0 3 0,0-4-3 16,3 0 6-16,-3-1 2 0,4-3 3 0,0 0 0 15,0 0-2-15,-5-11 4 0,2 7 3 0,6-4 0 16,-3 3-4-16,1 0 3 0,3-6 2 0,0 2 2 16,1 1-2-16,-1 1 4 0,6-3-1 0,-2 3 1 15,1 2 2-15,-1-4-2 0,3 5 9 0,-2 0-12 16,5 1 5-16,-3 2-1 0,2-2 2 0,1 0 0 16,0 3-1-16,4-2-1 0,-1 2 3 0,2 0-3 15,1-2 1-15,0-1 4 0,-1 0-2 0,1 1-2 16,-3-4 1-16,2 1 7 0,-1-1-2 0,6-8-4 15,-9 5 3-15,2-1 2 0,-3-1-4 0,-5 2 3 16,4-5-2-16,-7 4 2 0,2-5-2 0,-4 0 2 16,-3-1 3-16,0-3-3 0,-2 4 0 0,0 3-2 15,-3 0 12-15,0 0 4 0,-1 2-13 0,-4 2 9 16,0 2-5-16,-4 3-2 0,1 1-3 0,0 4 1 16,-2 1-4-16,-3 3 4 0,1 5-4 0,0 2 1 15,0 1 1-15,3 6-2 0,-1 3 0 0,5-6 1 16,4 7 1-16,0-5-5 0,2-3-2 0,3 1-10 15,4-9 0-15,1 2-1 0,3-2 1 0,5-2 3 16,-2-3-1-16,1-3-1 0,7-3-1 0,5-9 3 16,3-3 5-16,0-3-8 0,-3-7 2 0,0 0 4 15,-1-1-1-15,-1-3 3 0,-1-2-2 0,2-12 3 16,-3 1 4-16,-3-3 9 0,-2-4-9 0,-5 3 8 16,-3-3 7-16,1-1 9 0,-4 0-1 0,-4 3 24 15,0 1 19-15,-1 16 5 0,-2-1 12 0,3 5 17 16,-2 6 7-16,0 8 15 0,0 2-2 0,1 3-16 15,0 1-20-15,1 1-4 0,0 5-16 0,0 0 1 16,-3 17-8-16,4 9-5 0,-1 6-11 16,2 5 0-16,-1 15 1 0,0 0 0 0,3 3-11 15,1 2-1-15,-2-2 6 0,2 0-3 0,5 2-11 0,0-2-1 16,0 2 6-16,6 0-5 0,0-6-34 0,2-2-9 16,1-2-9-16,-2-13-25 0,0-4-2 0,1-3-15 15,1-6-12-15,1 2-11 0,-6-11-1 0,-1-2 0 16,2-6 10-16,-4-4 5 0,0-2-3 15,7-7-2-15,-4-4 5 0,3-6 1 0,-6-8 11 16,2-7 3-16,-3 1 9 0,0-14 7 0,-3-1 6 0,-4 2 8 16,0 12 11-16,-4 1 10 0,-2 3 18 0,-1 1 6 15,-3 11 17-15,2 0 7 0,-3 2-6 0,0 2 3 16,-2 5-4-16,1 0-4 0,3 2-8 0,-1 3-1 16,-3 0 0-16,1 2-2 0,1 2-2 15,1 1 0-15,1 0-4 0,3 3-12 0,-3 0-5 0,4-2-1 16,2 3-6-16,0-1 4 0,2-2-3 0,-2-2 3 15,11 3 5-15,-2-1-4 0,1-4 5 0,2-3-1 16,3-2 6-16,-1-2-2 0,3-3 2 0,3-6 1 16,-8 2 0-16,3-8 4 0,-1-1-4 0,-4 0 2 15,2-3 0-15,-5-3 9 0,1 2 8 16,-4 0 8-16,1 1 12 0,-5 3 20 0,0 7 14 0,0 1 26 16,0 2 6-16,-2 4 12 0,0 3 10 15,1 1-2-15,0 2-13 0,-1 1-16 0,1 2-11 16,1 2-11-16,0 0-4 0,-4 15-9 0,2 3-6 0,-3 8 7 15,3 5-6-15,-4 15-1 0,5-10-2 0,-3 14-12 16,1 0-4-16,2-2-1 0,0 4 2 16,5-4-5-16,-2 0-5 0,1 2-1 0,4 0-1 0,1-2 3 15,2-3-4-15,0-8-10 0,1-3-24 0,2-2-30 16,3-3-48-16,-2 0-32 0,4-8-31 0,-5-7-49 16,2-2-52-16,3-4-43 0,1-8-58 0,-5-2-865 15,2-5 408-15,-1-4 272 0</inkml:trace>
  <inkml:trace contextRef="#ctx0" brushRef="#br0" timeOffset="86613.53">13079 15758 38 0,'-6'-12'290'0,"0"3"-27"0,3-1-29 16,2 3-22-16,7-4-19 0,6 0-16 0,4 0-25 15,11-3-16-15,5 2-15 0,1-1-43 0,8 3-44 0,11 2-48 16,0 1-64-16,3 2-64 0,1 2-424 15,-4 3 190-15,-1 3 124 0</inkml:trace>
  <inkml:trace contextRef="#ctx0" brushRef="#br0" timeOffset="87793.02">14076 15963 25 0,'1'-6'225'0,"3"-3"-21"0,4-2-12 16,0-4-9-16,3-2-9 0,2-7-3 0,1-2-11 15,0-1-7-15,4-2-5 0,-3-2-8 0,2 1 8 16,-3-3-6-16,1-10-7 0,-5 8-13 16,2-10-9-16,-6 11-11 0,-1 1 0 0,-3-2 4 15,0 4 7-15,-4 2 13 0,-1 9 38 0,0 3 18 0,0 5 2 16,-1 1-4-16,0 1-14 0,-2 3-17 0,1 4-20 15,1-1-13-15,0 4-15 0,4 0-9 16,-13 21-4-16,7-3-2 0,1 11-11 0,-3 18-7 16,3 4 11-16,1 6-6 0,0 0-14 0,4 3 4 0,3 0-7 15,1-2-3-15,6 27-5 0,-4-30-6 0,1 4-6 16,2-1 2-16,3 22-6 0,-3-25-4 0,5 1-2 16,-1 0 0-16,2-6-6 0,-2-1 7 15,6-1-13-15,-3 1 0 0,-10-18-35 0,7-1-3 16,-3 1 2-16,-3-2 0 0,-4-7 2 0,-3-3-1 0,-1-1 9 15,-1-5 0-15,-4 2-2 0,-1-4 1 0,-2-2 0 16,-3-2-4-16,-2-2 10 0,-1-1-5 0,-6-6-5 16,2 2-1-16,1-7-4 0,-5-4 0 0,0-5 0 15,5 2 2-15,0-6 1 16,2-4-12-16,3-1 15 0,3-1-7 0,6-1 14 0,3-2-7 16,5 0-1-16,3 0 4 0,1-1 7 0,4 1-8 0,5-1-2 15,1 3-3-15,5-3-5 0,0 0 5 0,0 1-2 16,9-8 0-16,0 1-7 0,0 0 3 15,-6 10 7-15,-5-1-6 0,2 0 10 0,0 0 10 0,0 1-18 16,-9 1 5-16,4-1 3 0,-9 1-4 16,-1 3 4-16,-3-4 0 0,0 9 8 0,-5-2 3 0,0 2-4 15,-6 6 8-15,-1-2-5 0,-3 1 6 16,0 4 1-16,-3-1 0 0,-5 1 1 0,4 2 1 16,-5 1 4-16,4 0 4 0,2 2 0 0,3 1 4 0,-2-1 5 15,6 1-6-15,0 1-2 0,0-2-6 16,6 3 3-16,-5-2-12 0,5 2 13 0,0 0-8 15,0 0 5-15,24-1-3 0,-8 2-1 0,6 1 2 16,-1-2 2-16,9 3-6 0,0-3-4 0,1 1 10 0,0 1-9 16,-1 0 3-16,-2 1-4 0,-2-3 1 0,-4 3 5 15,-2 1-7-15,-2 2 3 0,0-1-7 16,-3 2 1-16,-2 4 4 0,1-3 1 0,-2 6-5 16,-6 1 16-16,0 2-16 0,0-1 2 0,-5 3 0 0,1 6 2 15,-2 0-4-15,0-6 6 0,-2 7 4 0,1-6-8 16,-2-1 2-16,3-2 3 0,4 2-3 0,-1-2 3 15,1 0-5-15,0-2 7 0,1-3 2 0,1-4-2 16,1 1 0-16,3-5 4 0,1-1-5 16,0 2-2-16,8-10 1 0,0 0-4 0,2 0 8 0,-2-4 4 15,5-5-4-15,2-2-1 0,-7-3-2 0,3-1-1 16,-4-3 1-16,-2-2-7 0,1 0 0 0,-4-7-1 16,1 1 9-16,-3-4-11 0,-2 1-4 15,-4 1 10-15,2 2 4 0,-4 3-5 0,0 1 13 16,-6 9 5-16,-3 1 2 0,6 4 11 0,-5 1 7 15,-3 6 6-15,1-2-3 0,-2 4 0 0,1 4-9 0,-2 1-3 16,-2 13-7-16,-2 1 2 0,1 7-2 0,1 4 1 16,0 3-7-16,2 3 3 0,2 4-2 0,2 0-1 15,2-3-7-15,4 2 4 0,7 0 4 16,-5-3-8-16,7-2 1 0,-1-1-2 0,3-4 5 16,1-7 3-16,-1-3-11 0,8-4-2 0,-2-2-5 0,5-7-1 15,7 1 1-15,-1-3 3 0,3-5-7 0,-4-7 2 16,-3-2-1-16,5-2 0 0,-4 0-1 0,2-2 3 15,-2-3 0-15,-5-1 0 0,0 0-1 16,-1-6-3-16,-4-1 10 0,0 1-6 0,-3-3 5 16,-2-1-10-16,-2 1 1 0,-3 2 1 0,-2 2 5 0,-5 9 12 15,1 1 12-15,-3 5 7 0,0 2 5 0,-1 2 0 16,0 1-5-16,0 5-3 0,1 2-8 0,4 0-2 16,-15 9 15-16,6 6-4 0,0 4-3 0,-1 5-1 15,-2 4 1-15,3 2-4 0,0-3 1 16,3 0-1-16,2 1 0 0,0-3-1 15,3 5-4-15,5-7-5 0,-3-4-1 0,4 0 0 0,0-2-15 0,-1-1-27 16,4-5-53-16,-3-3-54 0,5 0-59 0,-1-2-63 16,5-2-84-16,4-2-80 0,1-3-980 0,-1-4 469 15,1-2 314-15</inkml:trace>
  <inkml:trace contextRef="#ctx0" brushRef="#br0" timeOffset="89149.07">16328 15626 202 0,'-6'-1'259'0,"-1"-4"-1"0,3 5-11 15,-2-4-18-15,-2 3-20 0,0 1-19 0,-3 3-16 16,-2 2-2-16,-5 3-9 0,4 4-3 0,-8 7-12 16,1-1 0-16,3 7-13 0,0 1-2 0,5 1-11 15,-1 2-12-15,5 0-7 0,0 3-2 0,3-1-14 16,8-1-3-16,1 2-13 0,2-1-9 0,4-3-4 15,5 1-4-15,3-3-3 0,0-4-5 0,10-1-7 16,-4-3 3-16,8-3-5 0,6-2-1 0,-4-7-6 16,4 4-3-16,2-8 1 0,-1-2-4 0,3-4-4 0,-4-4 0 15,-1 3 0-15,-3-9-1 0,0-1-2 16,-1 3-5-16,-1-7-8 0,-3-1 12 0,-3-4-5 16,-3-1-2-16,-4-4-1 0,-1 2-3 0,-4-5-2 15,-3 2 6-15,-3-1-5 0,-3 5 3 0,-3-2 7 16,-2 10 11-16,-1 3 3 0,-6-1 4 0,0 7-1 0,-6-1 17 15,-1 3-18-15,-4 7-1 0,-3 0-5 16,-6 11-5-16,-3 3 2 0,3 1-11 0,-1 5-2 16,2 2 11-16,4 3-4 0,4 1-7 0,2-1-1 15,3-1-9-15,8 1-9 0,2 1-12 0,4-7-13 16,1-2-7-16,7-2 4 0,3-1 0 16,3-5 2-16,5-3 1 0,1-1-1 0,8-6 1 0,-1-1 4 15,2-5 5-15,-1-2-4 0,0-2 3 0,-2-3 0 0,-2-3 7 16,0-1 3-16,1-4 1 0,-2-2 3 15,-2 1-2-15,1-3 2 0,0 2 3 0,-6-1 7 0,0 4-4 16,-6 4 20-16,0 3 11 0,-3 3 8 0,-2 2-3 16,0 2 3-16,-1-1-12 0,-2 3 4 0,1 1-7 15,-1 0-4-15,-2 4-2 0,3-1-5 16,-3 1 0-16,0 0 2 0,0 15 0 0,0-4-3 16,-2 1 3-16,1 0-15 0,1 0-15 0,0-1-13 0,3 0 2 15,-1 2-20-15,3-4 9 0,2 1 3 0,1-4 5 16,0-1 1-16,1-2 0 0,2 0 1 0,1-2 5 15,1-2 24-15,1-2 0 0,-1-1 1 16,2-4 4-16,-2-1 0 0,4-1-2 0,-6-5 0 0,2 3 2 16,1-1 2-16,-4-1 12 0,-2 5 12 0,3-4 6 15,-3 4 13-15,-3 1-2 0,2 2-4 16,-2 1-7-16,-1 2-4 0,-1 0-2 0,1 3-6 0,-4 0-4 16,12 6 4-16,-3 3-7 0,-2-1 4 0,1 7-5 15,1 1 1-15,1 2 2 0,-1 0-9 0,0 0 6 16,1 3 6-16,3 3-5 0,-5-7-12 0,2 0-26 15,-1-2-13-15,1-4-6 0,3 0 1 0,-3-2 0 16,1-2 3-16,1-5 6 0,0 0 1 0,2-4 8 16,0 0-1-16,1-5 3 0,0-5 5 0,3-2 2 15,-1-6 1-15,1-4 3 0,-3-1 15 16,-1-7 2-16,-1-1 5 0,0-12 1 0,-3 0 6 0,-1-3 9 16,-1 0-1-16,-3-1 5 0,-3 14 17 0,1-13 7 15,-2 13 31-15,0 3 17 0,-2 6 13 0,0 6 22 16,1 2 6-16,-3 3-4 0,1 4-13 0,0 4-15 15,2 0-20-15,-1 3-9 0,1 4-9 0,0 0-8 16,0 0-8-16,-2 19-9 0,-2-2 4 0,0 11-6 16,0 7-8-16,-4 10-6 0,2 2 1 0,0-3-1 15,-3 4-2-15,1-1-5 0,0 2-2 0,3-3-5 16,-4 0-6-16,4-12-8 0,1 1-17 0,-1-6-25 16,4-3-22-16,1-6-20 0,1-5 2 0,-1-4 18 15,4-3-7-15,1-3 8 0,0-4 14 0,4-1-1 16,3-6 3-16,2-2 7 0,1-7 6 0,8-6-3 15,-2-2 1-15,2-6 19 0,-2 2 10 0,6-13 8 16,-8 12 25-16,-1 3 18 0,1 0-7 0,-6 11 15 16,-1-1 1-16,-2 1-4 0,-2 7-8 0,-2-2-7 15,-1 6-3-15,-1-1-6 0,5 6 12 0,-4 5 12 16,1 1-11-16,1 1 1 0,0 8 0 0,0 1 1 16,0 7-2-16,1-1-4 0,1-1-5 0,-4 3-2 15,0-1-5-15,0-7-1 0,1 2-3 0,1-2-1 16,-1 2 0-16,0-3-3 0,1 0-6 0,1-2-14 15,-2-4-32-15,2-1-33 0,-2-2-44 0,5-6-45 16,0-2-60-16,1 0-89 0,4-6-101 0,2-8-1123 16,7-2 510-16,-3-6 340 0</inkml:trace>
  <inkml:trace contextRef="#ctx0" brushRef="#br0" timeOffset="90876.5">18626 15790 115 0,'3'3'211'0,"-3"-3"-22"0,5 0-13 0,-5 0-17 16,0 0-10-16,13-6 3 0,-4-4-7 0,1-4-2 0,-1-2-2 15,5 0-8-15,4-8-8 0,-3-4-6 0,1-3-9 16,-1-1-12-16,-2-1-6 0,5-10-4 16,-4-3-3-16,-3 15 1 0,-6-3-6 0,3 0-3 15,-3 0-9-15,-4-1 3 0,3 4 13 0,-8 2 7 16,3 3 14-16,-1 6 9 0,-1 2 2 0,-1 2 15 15,0 5-4-15,-1-1 2 0,2 4-9 0,1 3-16 16,-2 0-16-16,3 4-10 0,1 1 1 0,-4 9-21 16,2 4-2-16,0 14 6 0,2 6-13 0,-2 16-7 15,2 3 2-15,2 4 7 0,0 4-13 0,3-3-4 0,6 27 6 16,-4-25-14-16,0 0-5 0,4 0 2 0,5-1 8 16,-6 0-14-16,12 21 5 0,-4 2-10 15,-5-28 2-15,-2 2-2 0,-1-4-1 0,1 4 31 16,-4-3-6-16,1 1-2 0,-6-5-1 0,-3-13-3 0,-1-1-9 15,-2-1-2-15,-2-4-1 0,-5-3-7 0,-1-4 6 16,3-5-6-16,-3-2-17 0,-3-6 13 0,2 3 0 16,-5-8-4-16,1-3 0 0,-2-5-7 0,0 1 10 15,1-7-16-15,-6-2-5 0,4-7-2 16,1-5-2-16,0-3 3 0,5 0-8 0,-1-2 5 0,6-1 2 16,4 3 3-16,0 2-3 0,1 0 3 0,8 7-16 15,-2 1 23-15,6-2-1 0,4-6 2 16,4 6-1-16,3-1 2 0,3 2 2 0,2-2 0 15,3 1 0-15,1-3 7 0,0 5-7 0,3-3 3 0,-3 3-6 16,-1-1-1-16,0 0 0 0,-2-2 3 0,-4-1 2 16,0-1-3-16,1 0 0 0,-4-4-3 0,-4-1 7 15,0-4-4-15,-2 1-13 0,-2-5 16 0,-2-13 2 16,-4-3 0-16,-2 4 4 0,-3 0-5 0,-2 0 0 16,-3-1 2-16,-3 2-3 0,1-1 3 0,2 15 8 15,-2 4 19-15,-1 4 16 0,4 6-1 0,-4 3 1 16,5 3-3-16,-1 4 4 0,1-5-12 0,-2 11-2 15,2-3-25-15,4 5 17 0,0 0-9 0,-9 24 1 16,4 3 1-16,5 6 0 0,-4 18-1 0,4 6-1 16,1 2 8-16,3 26-12 0,0-29-4 0,0 4 5 15,-1-1-10-15,1-2 10 0,6-1-4 0,-3 0 3 16,-2-7-6-16,3-4 2 0,1-11-3 0,0-4-12 16,-1-2-17-16,-2-10 0 0,3-2-8 0,-4-3-2 15,4-1 5-15,-2-5 6 0,0-5 2 0,1-2-17 16,2-7-1-16,-1-3 25 0,9-9 2 0,0-4-9 15,-2-5 14-15,2-3 2 0,4-12-6 0,-2 1 5 16,-3 10 3-16,-4-4-5 0,-3 7 3 0,7-2 4 16,-4 4-5-16,-2 2 3 0,-3 9 4 0,-2 9 4 15,-1-5-24-15,1 7 17 0,-2 1-7 0,0 3 4 16,-4 1 2-16,0 0 0 0,16 12 3 0,-10 0-5 16,-1 4 8-16,-1 4-2 0,2 5 1 0,-4 1-6 15,1-1 3-15,-1-1-4 0,0 2 10 0,1-2-3 16,0-5-1-16,1-1 1 0,1-3-1 0,1 1 0 15,0-7-2-15,-3 0 4 0,5 0-13 0,-2-7 2 16,1 1 4-16,1-3-5 0,-8 0 3 0,27-13 1 16,-13 2 0-16,-1-3-1 0,4-8-2 0,-1 0 10 15,-2-3-1-15,-1-4 6 0,-3-2-8 0,-1-4 4 16,-3 1-4-16,1-1 19 0,-5-1-11 0,-1 2 9 16,-1 4 14-16,0 6 17 0,-2 4 7 0,-2 3 4 15,0 7-3-15,-2-3-7 0,-4 8-10 0,-1 0-16 16,-2 3 10-16,-7 4-1 0,0 7-5 0,-6 6-6 15,-2 5 1-15,6 3 1 0,-5 2-7 0,3 0 2 16,4 3-6-16,3 1 0 0,3 0-2 0,4-2 9 16,5-8-20-16,2 8-16 0,2-8-9 0,5-4-9 15,2 2-3-15,1-12-9 0,3 4 4 0,3-5 6 16,4-1 0-16,5-5 2 0,5-4 0 0,-3-5 1 16,7-3 8-16,-3-1 5 0,3-2 1 0,-2-3-7 15,-3-1 12-15,-2 2 7 0,-1-1 3 0,1 3 14 0,-2-2-1 16,-8 9 15-16,-4 1 2 0,3 2-5 15,-4-1-16-15,0 3 11 0,-3 3 1 0,-1-1 3 16,3 3-13-16,0 3 3 0,-2 0 3 0,2 6 2 16,0-2-7-16,2 8 5 0,-5 4 0 0,-1-2-6 15,-1 9 8-15,0-1-7 0,-3 0 3 0,1 3-9 16,-1-6-13-16,3-5-20 0,-1 0 2 0,2-6-29 16,1 1 3-16,4 3-13 0,-4-7 9 0,3-6 7 15,3 0 6-15,2-3 5 0,5-3 13 0,-4-5-6 16,4-3 8-16,0-1 2 0,4-6 3 0,-2-2 1 0,-3-5 3 15,1-1-1-15,-2 0 7 0,2 0 0 16,1-2 6-16,-2 0 19 0,-2 5 19 0,-2 2 9 16,0 5 9-16,-4 3-3 0,-4 3 1 0,0 4-10 15,-1 3-7-15,2 3-1 0,-6 1-1 0,0 0 0 16,13 12-5-16,-9-1-3 0,0 5 2 0,0 5 5 0,1 2-9 16,-2 6 1-16,0 0-5 0,1 0 2 0,0-1-16 15,2 2 14-15,1-5-9 0,3 1-9 16,1-4-18-16,-2-6-8 0,5 0 0 0,-3-5-11 15,4 0 23-15,-4-5-19 0,7-2 20 0,-4-4-3 16,0-3-2-16,4-2 5 0,1-7-1 0,-3 0 14 0,5-6 12 16,-2-3 21-16,-3 1 4 0,0-6 1 0,1 0-4 15,-3-3 2-15,-4 1 4 0,2-4-5 16,-2-1 0-16,-2 4 0 0,-3 1 10 0,-1 2-16 16,-3 1-5-16,-1 5 1 0,-1 3-1 0,-2 2-7 15,-1 4 1-15,3-1-5 0,-3 5-24 0,0 0-34 0,3 1-44 16,-4 1-51-16,0 3-52 0,5 2-56 0,0 0-67 15,-17 7-932-15,8-1 417 0,2 1 280 16</inkml:trace>
  <inkml:trace contextRef="#ctx0" brushRef="#br0" timeOffset="91247.14">20957 15040 137 0,'6'-18'299'15,"-2"7"-34"-15,0 1-32 0,-3 4-22 0,2 4-23 16,-3 2-11-16,0 0 13 0,10 26 19 0,-6 2 6 16,1 8-3-16,-1 13 3 0,-4 9-22 0,1 0 30 15,-5 31-17-15,-2 0-10 0,-3-4-9 0,0-2-6 16,-3 1-8-16,4-24-20 0,-2 26-1 0,-6-5-5 15,2 0-1-15,2-21-14 0,-3 23-9 16,5-26-13-16,-4 0 19 0,4 0-14 0,1 1-6 0,-1-5-15 16,2-2-11-16,3-5-5 0,1-12-7 0,0-2-6 15,-1-1-4-15,1-5-9 0,3-6 0 0,-1-3-9 16,0-1-1-16,1-5-2 0,-2-2-4 0,3-3-1 16,-1 0-2-16,1-1-2 0,0-2-1 0,0 1-3 15,0-4-3-15,1 5-30 0,-1-5-38 0,0 0-59 16,0 0-61-16,9-20-81 0,-2 9-93 0,0-7-96 15,-3 0-1163-15,1-8 533 0,-1 1 354 0</inkml:trace>
  <inkml:trace contextRef="#ctx0" brushRef="#br0" timeOffset="94377.4">21319 15673 161 0,'-1'-7'255'0,"1"3"-15"0,-2 0-21 15,2-2-16-15,0 6-17 0,0-5-26 0,0 5-17 16,0 0-11-16,0 0-11 0,0 0 4 0,0 0 8 16,10 16 0-16,-4 1-7 0,-1 1-5 0,2 9-10 15,-3-3 8-15,-1 3-18 0,3 1-4 0,-3 1-5 16,-1 0 0-16,1 0-14 0,-5 0-2 0,1-2-9 15,1-1-11-15,-1 1-2 0,-2 2-3 0,6-3-4 16,-7-6-9-16,0 3 0 0,3-5-3 0,0-1-2 16,0 0-2-16,-2-5-7 0,2-5-1 0,1 1 0 15,-2-2-2-15,2-1 5 0,0-2 9 0,0-3-7 16,0 0-1-16,0 0-11 0,-1-16 3 0,2 1 3 16,2-5-2-16,2-7-6 0,-1-2 2 0,0-2-6 15,-1-5 0-15,4-12 1 0,1-1-3 0,-1-2 11 16,3-3-13-16,-2 1-3 0,1-4 8 0,1 10-6 15,3 1-5-15,-5 13 17 0,2 4-3 0,-4 3 3 16,3 0 1-16,-1 10 3 0,-2 6-4 0,-2 0-4 16,1 3 16-16,-1 3-23 0,0 1 3 0,6 3-5 15,-1 5 0-15,0 1 10 0,5 10 0 0,-4 1 4 16,5 7 1-16,-2 10 4 0,0-2-3 0,1 12-1 16,-1 1 10-16,-6-8-16 0,0-2-5 0,-2-1 6 15,4 2-8-15,-4 1 11 0,3-4-6 0,-6 4 3 16,5-5 14-16,-5-1-18 0,1 1-3 0,-2-1 4 15,-1-5-10-15,0-7 7 0,-1-3-5 0,1 0 0 16,0-6 2-16,0 2 3 0,0-7-4 0,-3-1 10 16,6 3 5-16,-6-6 2 0,3-1-4 0,0 0 3 15,0 0-6-15,-9-14 2 0,7 2-2 0,-6-3-4 16,3-1-1-16,-2-11 0 0,0 8-2 0,-2-6 2 0,-2 1 0 16,0-5-3-16,-4 8-6 0,2-2 1 0,-1 6-1 15,0 2 2-15,0 1 3 0,0 2 4 16,-5 0 25-16,2 3 19 0,2 1 8 0,-2 3 1 15,0 4-10-15,4 2-5 0,-1-1 5 0,2 5-11 0,-6 0-7 16,4 5-6-16,-1 4 3 0,2 0-5 0,0 1-4 16,4 2-2-16,-2 6-6 0,2-5-2 0,4 2-11 15,4 1-9-15,-2-2-19 0,7-1-22 16,0-1-9-16,5-2-20 0,0 1-19 0,0-8-11 16,2 1 7-16,-1-5 2 0,8 2 8 0,-1-6-1 0,3-3 6 15,-2-1 5-15,3-3 9 0,4-6 2 0,-1-3 7 16,2-2 11-16,-4 1 3 0,1-5 7 15,-2 1 8-15,-1 0 7 0,1 0 11 0,0 2 21 16,-6 5-10-16,0 0 20 0,2 1-11 0,1 1 0 0,2 2 1 16,-3 2-2-16,1 3 2 0,-1 1 7 0,2 1 0 15,1 3-8-15,-3 1 4 0,3 2 13 0,-4 0-17 16,0 1 4-16,-6 1-6 0,4 0 4 0,-2 1-1 16,-2-1-3-16,-1 0 4 0,-1 2-6 15,-3-2 1-15,-1 0 5 0,0 0-5 0,2 0 3 0,-4-1-2 16,1-1 6-16,-1-2-5 0,-2-1 0 0,4 4 9 15,-4-4-5-15,0 0-3 0,0 0 0 0,8-8 8 16,-7 2-12-16,3-2 4 0,-1-4 4 0,-1 2-3 16,2-2-1-16,0-5 3 0,0 0 5 0,0 6 5 15,-1-2-3-15,3 2 2 0,-3 1 13 0,4 2-1 16,-2-1-19-16,1 6 4 0,3-2-14 0,1 2 8 16,3 0 0-16,-2 3-3 0,1 3-1 0,2 0-2 15,-1 2 3-15,-3 1-3 0,3 6 6 0,4-3-3 16,-7 5 13-16,-1 1-14 0,-3-1-2 0,-3 3 3 15,-3-5-7-15,-3 5 7 0,-1-2 0 0,-6 9-5 16,0-7 2-16,-8 2 0 0,3 1-4 0,-6-1 6 16,5-7 2-16,0 0-3 0,7-3-3 0,0-1 1 15,3 0-1-15,0-4 5 0,2 0-4 0,1 0-5 16,-1 0 7-16,-1-4-5 0,5 0 6 0,0 0 1 16,0 0 1-16,20-4-3 0,-8 0 0 0,4-3 5 15,1 0-5-15,5-3-3 0,1 1-5 0,-1 2-1 16,-2 0-7-16,7-8-2 0,-2 6-8 0,-1-4 8 15,1 0 1-15,2 0 1 0,-4 1 12 0,0-2-12 16,0 1-1-16,-4 3 4 0,-2-2 4 0,-2-2 3 16,1 3-12-16,-2-2 8 0,-5 5 3 0,-2-1-3 15,2 1 12-15,-4-1 20 0,-1 3 2 0,-3 2 8 16,-1-3 2-16,0 2 20 0,-1 1 1 0,-3-1 0 16,0 4 7-16,-1-3-5 0,5 4-6 0,-14 5-5 15,7 1-10-15,-1 2 4 0,-6 6-3 0,2 1-3 16,0 7-4-16,1 1-6 0,1 1-5 0,0 1 10 15,7-1-11-15,-2-4-3 0,0 6-6 0,5-6-8 16,3-1-23-16,1 0-17 0,-1-2-25 0,6-2-19 16,-2-5-9-16,2 0 5 0,6 0-10 0,0-4 7 15,3-5 6-15,2-3 7 0,-1-3 10 0,0-4 6 16,4-5 5-16,-3-3 9 0,-1 0 1 0,-1-5 12 16,0-2 5-16,-4-5 4 0,0 0 15 0,-1-5 9 15,2-11 11-15,-4-1 21 0,-4-2 2 0,-2 3 7 0,0-3 12 16,-1 3 8-16,-4 10 19 0,-2 3 31 15,-2 1 15-15,1 2-2 0,2 11 7 0,-1-1 3 16,0 4 0-16,0 5-9 0,-1 1-15 0,3 2-14 16,-1 5-17-16,1 2-8 0,0 0-3 0,0 0-5 15,-1 15-9-15,1-1-6 0,1 5-4 0,0 9-5 16,0 5-5-16,3 1-2 0,0 13-4 0,-1-12-4 0,2 11-3 16,-3-12 0-16,5 12-10 0,-1-14-10 15,-5 3-30-15,3-3-40 0,0-2-35 0,2-2-51 0,-2-1-41 16,1-7-39-16,-1-1-41 0,0-8-55 0,3 0-54 15,1-5-1045-15,1 0 477 0,-2-5 316 16</inkml:trace>
  <inkml:trace contextRef="#ctx0" brushRef="#br0" timeOffset="94531.97">22615 15695 346 0,'-17'-8'352'15,"2"1"-37"-15,4 3-29 0,1-3-33 16,5 4-20-16,1 2-33 0,0-1-14 0,4 2-16 15,0 0-21-15,0 0-18 0,20 3-6 0,-1 2-19 0,2-2-8 16,11-3-10-16,3 2-47 0,1-1-58 0,-2 0-76 16,-2-3-92-16,-1 2-743 0,0-5 308 15,-11 3 208-15</inkml:trace>
  <inkml:trace contextRef="#ctx0" brushRef="#br0" timeOffset="95791.86">23151 15593 129 0,'3'-5'262'0,"-1"3"5"0,0-2 5 0,0 1 0 15,-2 3-7-15,0-4-6 0,0 4-12 0,0 0-22 16,-4-6-15-16,4 6-25 0,0 0-16 0,-19 8-15 15,11 2-7-15,-4 0-11 0,-4 13-12 0,0 0 2 16,2 3-15-16,2 5 1 0,3-2-21 0,2 5-9 16,4-2-8-16,3 2-10 0,0-1 1 0,7-2-8 15,-1-2-1-15,9-2-9 0,2 0-9 0,3-5 7 16,6-4 6-16,7-1-19 0,-1-1-3 0,4-6-7 16,17 1-11-16,0-6-10 0,-1-5-5 0,-2-3-8 15,-12-2-4-15,1-3-1 0,-2-3-5 0,-1-3 0 16,9-8 1-16,-14 5-1 0,0-1 5 0,-2-4-4 15,1-2-1-15,-5-2 15 0,-2-3-11 0,-4-2 1 16,-2-2 2-16,-3 4 1 0,-6 0-1 0,-6 1 8 16,-3 9 12-16,-3 0 0 0,0 4 13 0,-5 0 4 15,-5 1 0-15,0 3 6 0,-5 5 6 0,1 4-15 16,-4 2-6-16,-4 5-1 0,0 7-3 0,2 4 1 16,1 0-4-16,2 5-7 0,6 0 13 0,3 4-24 15,1-3-20-15,3-3-6 0,7-1-18 16,1 1-3-16,0-2-2 0,7-3 0 0,0-2 2 0,2-3 2 0,4-1 4 15,1-5 3-15,5 1 7 0,2-4 2 0,7-3 3 16,0-3 3-16,-10 1 3 0,7-2 6 16,2-8 5-16,-3 3 3 0,-1 0 3 0,-5-2 7 15,-1 2 16-15,-1-1 18 0,-3 1 11 0,-1-1 16 16,-3 6 15-16,-3-1 0 0,0 2-1 0,-2 1-7 0,0 2-15 16,-1-1-6-16,-2 1-1 0,-1 3-10 0,6-1-7 15,-6 1-2-15,0 0-10 0,4 12-8 16,-4-4-20-16,-2 3-28 0,-1 3-18 0,-1-3-24 15,3 6-17-15,-2-2-25 0,3 3-16 0,2-6-11 0,0-1-17 16,2 0 0-16,1-5 16 0,0-1 18 16,2-2 20-16,-1-3 11 0,7-3 25 0,-3-1 16 0,0-2 26 15,3-1 9-15,0-4 23 0,-2-4 16 0,1 2 24 16,-2-1 5-16,4 1 27 0,-5-3 21 0,0 3 16 16,0 3 12-16,-3 1 3 0,-1 2-8 0,1 2-13 15,-2 3-10-15,2-2-11 0,-1 2-5 16,1 1-5-16,-6 1-5 0,12 5-6 0,-5 3-7 15,0 2-4-15,3 5-3 0,7 5-2 0,-10 0-8 0,4 4-31 16,1-2-16-16,-3-4-21 0,0 7-26 0,1-8-28 16,-1 0-21-16,2-2-9 0,1-1 0 0,-1-6 3 15,-1-1 8-15,1-3 19 0,1-1 9 16,2-2 13-16,-3-6 7 0,1-1 13 0,3-3 12 0,-2-4 25 16,0-1 24-16,-2-3 23 0,0-8 14 0,-1-1 6 15,1-3 13-15,-6-2 10 0,-1-1 18 0,2-4-5 16,5-11-3-16,-10 12 4 0,-1-1 6 0,0-9 11 15,1 10 15-15,6-1 4 0,-5 2 3 0,1 6 3 16,3-1-1-16,-6 12-10 0,4 5 4 0,-3 1-24 16,-1 4-11-16,3-1-11 0,-2 4-13 0,-1 4-5 15,0 0-6-15,0 0-5 0,13 13-6 0,-10-2-3 16,4 7-5-16,-2 6-2 0,0 5-10 0,2 2 15 16,-6 4-14-16,2-3-7 0,-1 2-10 0,2 0-16 15,-3 0-12-15,4-1 2 0,-2-3-27 0,-2-2-11 16,2-2-7-16,-1-8-6 0,2 0 0 0,0-4 2 15,-3-2 7-15,6-5 8 0,-5 0 7 0,2-1 1 16,2-5 10-16,0-1 3 0,-6 0 8 0,16-5 4 16,-4-4 8-16,4-3 8 0,-2 2 23 0,4-4 0 15,-1 2 10-15,1 1 8 0,-4-2 7 0,1 5-1 16,-3 3-1-16,-1 0-9 0,-1 2 0 0,1 1 4 16,0 3 3-16,-2 0-1 0,1 4 4 0,0 3 7 15,-1 2 3-15,2 4-5 0,1-1-3 0,-3 1-4 16,0 0-1-16,0 3-6 0,0 0-5 0,5-1-4 15,-4 1 2-15,3-2 3 0,-1-1-6 0,2 0-3 16,-4 0-24-16,7-4-38 0,-3 1-32 0,-3-6-37 16,6 5-43-16,-3-5-48 0,-1-5-64 0,8 0-79 15,-4-2-834-15,2-5 394 0,0-2 262 0</inkml:trace>
  <inkml:trace contextRef="#ctx0" brushRef="#br0" timeOffset="97493.43">25563 15865 22 0,'0'0'307'16,"0"0"-37"-16,0 5-22 0,2-3-26 0,-2-2-24 16,0 0-10-16,0 0-24 0,5 2-9 0,-5-2 0 15,13-7-1-15,-7 2-15 0,3 0-3 0,5-7-12 16,-3-2-8-16,8-7-6 0,0-5-17 0,1 1-4 0,1-3-9 16,-1-3-2-16,3-11-4 0,-4 9-6 15,2-10-3-15,-1-1-4 0,-6 10-5 0,-1-12 1 16,1-3-6-16,-5 15 6 0,-4-1 6 0,-1 3 15 15,0 0 34-15,0 6 9 0,-3 6 23 0,-2 2 14 0,0 4 16 16,-1 6-11-16,2-1-16 0,-1 3-20 0,1 1-17 16,-1 4-13-16,1 1-12 0,0 0-9 0,-8 21-9 15,3 5-1-15,-4 10-8 0,4 16-7 16,0 4-7-16,-2 3 0 0,2 26-5 0,5 2-4 0,0-2-3 16,4-3-4-16,-3-24-2 0,10 26-1 0,-6-24-5 15,9 28 1-15,-5-5 0 0,-3-26-16 0,4 3-23 16,-2-1-10-16,-2 0-19 0,-1-5-9 0,-3-3-17 15,-1-2 7-15,-4-15-23 0,1-5-3 0,-5-1-2 16,0-8-4-16,-5 3 8 0,2-9 4 16,0-5 14-16,-5-1 7 0,-5-6 6 0,1-2 9 15,-4-3 4-15,-5-8 1 0,-1-6 12 0,1-2-2 0,0-6 9 16,-11-13-2-16,7 2 6 0,2-3 8 16,9 7-2-16,-5-9-3 0,10 9 11 0,2 4 12 0,2-1 15 15,6 4 6-15,1-4-5 0,6 11-2 0,0 0-2 16,8 1-1-16,7-8-4 0,4 1 3 0,6 4 2 15,4-3-1-15,16-3-7 0,-1 1 13 0,-9 8-25 16,14-3 8-16,-2-1 6 0,0 2-6 0,-13 4-4 16,10-9 2-16,-12 8-2 0,0-2 0 0,-2-2-11 15,-3-4 11-15,2 1-6 0,-5-3 23 0,6-14-16 16,-13 9 0-16,5-13 3 0,-5-2-7 0,-6 1 3 16,2-2-1-16,-8 1 7 0,0-2 12 0,-5 12-17 15,-2 1 17-15,-2 2 11 0,-2 1 12 0,1 2 28 16,-4 7 10-16,1 6-9 0,1 1 8 0,1 4 1 15,-1 4-9-15,2 3-11 0,0 0-8 0,2 5-6 16,2 0-4-16,-11 13-6 0,4 5-4 0,-1 11-2 16,-1 23-3-16,2-2-2 0,2 7 0 0,1 27-4 15,2-27 2-15,-1 0-4 0,4 1-3 0,3-2-4 16,0-1-2-16,2 0-6 0,2-9-17 0,2 1-30 16,2-14-16-16,-1-4-25 0,3 0-11 0,-1-5-14 15,1-8 6-15,-1-2 9 0,0-2 23 0,-2-8-3 16,2-1 6-16,6-7-5 0,4-2 8 0,0-7-1 15,2-5 11-15,1-4 3 0,-3-5 9 0,14-7 0 16,-6-6 10-16,-3-2-1 0,3 1 6 0,-3 0 3 16,-6 12-2-16,-3-2 15 0,-1 6 11 0,-3 0 7 15,-1 9 16-15,-5 2 3 0,-2 4-4 0,1 3-8 16,-4 1-3-16,0 2 1 0,-3 4-9 0,-1 0 7 16,8 7-4-16,-7 1 0 0,3 4 4 0,-1 6-1 15,-2 2 3-15,-1 4 0 0,1 3 0 16,-1 0-6-16,3-3-3 0,-2 0 2 0,0-5-15 0,2-4-7 15,-2 2-13-15,2-6-6 0,1-3 7 0,1 0 1 0,-1-3 5 16,3-1 2-16,-1-1 5 0,3-6-5 16,3-1 8-16,-1-2-5 0,4-5 6 0,1-2-2 15,1-6 4-15,-1-3-6 0,1-3 9 0,-3-5 16 16,-4-1-15-16,4-2 0 0,-5-2 7 0,4-11-1 0,-5 11 9 16,-3 2 12-16,-3 3 25 0,1 2 18 15,-3 3 15-15,-1 6 10 0,-2 5-2 0,-1 1 0 16,-1 3-3-16,-1 2-11 0,1 5-7 0,-3 3-12 15,-4 2-3-15,-5 7-8 0,-4 9-1 0,1 4-10 0,-2 4 10 16,3 3-13-16,-3 14-4 0,8-13-3 0,5 6-9 16,1-3-16-16,3 1-15 0,5-2-20 15,5-3-19-15,2-1-11 0,4-3-17 0,3-3-12 16,2-9 3-16,5 1 1 0,6-5 10 0,1-5 2 16,4-1 5-16,-1-9 8 0,-2 1 5 0,1-5 6 0,-1-3 22 15,-3-3-8-15,1-3 2 0,-2-1 9 0,-2-5 2 16,4 2 7-16,-5-1 7 0,1-3 8 0,-2-2 7 15,-2 6 31-15,-3-2 0 0,-2 8 4 16,-4 3 10-16,-1 6-1 0,1 0-6 0,-6 1-11 0,-1 4-6 16,-3 3 20-16,7 0-18 0,-7 0-2 0,8 10-5 15,-3 0 5-15,0 6-5 0,-5 2 1 16,4 8 0-16,-7 2 0 0,3-1 0 0,0 2-2 0,3-3-4 16,-3 3-16-16,1-2-23 0,-1-9-12 0,3 1-13 15,1-1-6-15,1-3-8 0,3-1 2 0,-1-6 9 16,5-2 4-16,2-2 3 0,2-3 8 0,5-6 9 15,-2-2 2-15,1-1 2 0,7-5 5 16,0-6 2-16,-3 1 4 0,2-4 10 0,-2-3 9 0,1-3 11 16,-3 2 14-16,1-3 25 0,-1 4 11 0,-4 1 17 15,0 3 21-15,-4 8 14 0,-5 0 3 0,-2 6-11 16,0-1-10-16,-3 3-12 0,1 3-10 0,-1 2-2 16,-4 0-13-16,10 5-4 0,-4 3 0 0,-2 2-4 15,5 7-7-15,-5 2 1 0,6-2-8 0,2 5-4 16,-3 1 1-16,2 1-2 0,-1 0-9 0,1-7 4 15,3-1 0-15,1-3-9 0,3-2 5 0,6 1-2 16,4-5 8-16,-10-4-9 0,13-1-5 0,0-2 0 16,-3-6 2-16,0-2 0 0,-7 3 6 0,6-7 0 15,-5 0 11-15,1-7 8 0,-4 1 1 0,-1-2 0 16,-4-3 9-16,-1-2 4 0,-5-1 2 0,-2-1-12 16,-3 0 1-16,-5-1-5 0,-2-1-7 15,-11 3-8-15,1 2-30 0,-9 2-42 0,-5 2-38 0,-5 8-86 16,-18 3-91-16,0 7-111 0,-1 4-1208 0,-3 5 527 15,-1 2 350-15</inkml:trace>
  <inkml:trace contextRef="#ctx0" brushRef="#br0" timeOffset="105026.94">5567 587 194 0,'0'0'172'0,"0"0"-26"0,0 0-13 0,0 0-18 16,0 0-17-16,-15-32-12 0,15 32-11 0,-11-11-8 16,11 11 2-16,0 0-14 0,-23-16-6 15,23 16-8-15,-24-7-4 0,8-2-26 0,16 9 1 16,-35-10-10-16,17 3 11 0,-2 2 0 0,-2 3 4 0,22 2-3 16,-51-11 5-16,21 10-4 0,0-4-5 0,0 4 1 15,-3 0 1-15,1-1 0 0,-1 2-4 0,-1 1-2 16,0-1 1-16,2 1-3 0,3 0-2 0,-4 0 1 15,-2 1 1-15,3-2 0 0,4 3 1 16,28-3-1-16,-42 2 8 0,23 1 14 0,19-3-3 16,0 0 3-16,-41 3-9 0,41-3 5 0,0 0-4 15,-28 1 2-15,28-1-3 0,0 0-3 0,0 0-3 16,-27 3 0-16,27-3-5 0,0 0-3 0,0 0 4 16,0 0 0-16,-19 6-5 0,19-6-3 0,0 0 8 0,-8 12-4 15,8-12 4-15,0 0 0 0,-5 22 0 16,5-22 3-16,0 25 2 0,0-25 3 0,0 28-5 15,-3-12 4-15,3 4-2 0,0-2 0 0,0 7-3 16,3 1 5-16,-3 1-8 0,0-1 9 0,-3-1-5 16,2 3 0-16,1 1 4 0,-5 1-4 0,3 0-4 15,0 0 8-15,1 1-3 0,-1-2-6 0,0 5 4 16,0-8 1-16,-2 6 3 0,1-3-4 0,1 0-3 16,0-2 0-16,1 5 2 0,1-3-1 0,-1 0 3 15,-2-3-3-15,3 4 5 0,0 1-5 0,-3 0 2 16,1-3 3-16,1 2 2 0,0 1 2 0,-3-1 2 15,3 1 0-15,-1-3-5 0,1 2 1 0,-2-1-2 16,1-2 3-16,-2 3 1 0,1-4-8 0,2 3 5 16,-1 0-6-16,-3 0 3 0,1-1-2 0,0 1 1 15,0-2-3-15,-1 0 1 0,2 0 0 0,1 2 0 16,-2-3-1-16,-1 1 0 0,1-1 0 0,2-1 2 16,-1 4-3-16,2-1-4 0,-2 2 8 0,-2 2-4 15,5 1 8-15,-4-2-9 0,1 3 3 0,0-6-4 16,-1 5 4-16,0-3-4 0,-1 3 5 0,-3-2-2 15,3 1 2-15,-1 0 1 0,1-1 2 0,-2 0 3 16,1 0-4-16,-1 4 2 0,1-6-3 0,2 2 0 16,1-2 4-16,-3-1-7 0,1 2 4 0,1-3-3 15,0 4 2-15,0-7-4 0,0 5 2 16,1-1 1-16,-2 5 1 0,1-1-2 0,0 0-1 16,0-1 1-16,-1-3 3 0,0 4-7 0,3-3-1 0,-3 4 3 15,1-3-5-15,1 4 3 0,-1-3-2 16,4 0 3-16,-4 1-8 0,-2-1 9 0,5-1-2 15,1-1-2-15,-1 2 7 0,1-5-5 0,-2 6-1 16,1-7 1-16,0 5 0 0,1-2 0 0,0-2 0 16,1 3-2-16,-2 0 1 0,1-1 0 0,2 2 1 15,-2 1 0-15,-1 1-5 0,1-2 5 0,0 1 2 16,1-2-2-16,-1 2-1 0,-1-2 0 0,0 3 2 16,1-2-3-16,-1 0 3 0,1 2 0 0,1-1-2 15,-1-2-2-15,0 1 3 0,0-2-2 0,0 1 1 16,-1 0 0-16,2 0-2 0,-1 1 1 0,1-2 1 15,0 1-4-15,-1-3 4 0,0 4-3 0,0-4 0 16,-1 2 6-16,1 3-3 0,0 0 8 0,-1 1-11 16,0-3 2-16,2 0 0 0,-2 0 0 0,1 2-1 15,1-4 4-15,-2 4-5 0,-1-2 3 0,1-2 2 16,0 4-4-16,1-2 0 0,0-2 0 0,-3 0 0 16,2 1 2-16,-2-1-4 0,2 2 0 0,-3 0 1 15,3-2 1-15,-3 3 2 0,2-2 0 0,2-2 0 16,-3 3 6-16,2-2-11 0,1 2 4 0,-2 1-2 15,2 2 4-15,0-4-2 0,0 3-2 0,3-2 1 16,0 0 3-16,1 0-3 0,-2 0-2 0,0-2 2 16,3 6 2-16,-1-3-3 0,0-3 0 15,1 4 3-15,4-3-2 0,-2 2-1 0,0-3 0 0,0 4 3 16,0-4 0-16,1 2-3 0,0 1 2 0,1-4-2 16,2 5 0-16,-2-5 1 0,0 4-2 15,-4 0 4-15,5 0-3 0,-1 1 1 0,0 1 26 16,0 3-3-16,0 0-1 0,0-1-2 0,1 0-3 0,0 2 0 15,1-2-3-15,-1 0-2 0,4 10-1 0,1-1-1 16,-4-9 1-16,0 0-1 0,2 0 0 0,-3 2-4 16,7 10-2-16,-6-13 1 0,-2 1 1 0,9 11-2 15,-8-12 0-15,3-2-1 0,-3 5 1 16,6 9 0-16,-1-2-1 0,-6-10 1 0,4 2-3 16,-2-2 2-16,-1 0-1 0,6 13 4 0,-5-12-6 15,1 0 1-15,-3 1-1 0,1-2 2 0,0 2-1 16,4 11-1-16,-5-13 4 0,1 0 8 0,-1 1 1 0,-1 0 0 15,2 1 2-15,-1-1-1 0,-4 0-1 0,3 1 6 16,5 12-4-16,-4-1 2 0,-4-11 0 16,2 0-3-16,0-1 0 0,-2 3-2 0,1 7 3 15,1-10-4-15,-1 1 0 0,3 11 3 0,-7-13-6 16,5 2 1-16,-2 0-3 0,0 0-2 0,-2-2 1 16,3-1 1-16,-2 2-4 0,0 3 3 0,-3-3-1 15,2 1-1-15,-2 0 0 0,3 13 0 0,-4-14 2 16,2 0 0-16,0 0-1 0,0 2-1 0,0 10 1 15,1-10-2-15,-6-2 1 0,1 1-3 0,1 0 1 16,-2-1-1-16,3 14 7 0,-1-13-5 0,0-2 2 16,-3 1 1-16,0 3 0 0,0-2 2 0,3-1 0 15,-4 10-1-15,0-8 3 0,2-2 2 0,-2 12-3 16,1 3 1-16,2-16 5 0,-1 14-2 0,-1-11-2 16,0 11-1-16,-3-2 2 0,4-9 7 0,1 9-8 15,-2-8 0-15,0 9 0 0,0-11 0 16,-1 0 3-16,2 2-2 0,-2 9 0 0,-1 0 0 0,3-9 1 15,-3-2-5-15,2 12 9 0,-2 1 2 0,0 2-10 16,-1-2 10-16,3-1-8 0,3-1 14 0,-4-11-15 16,1 13 5-16,0-1-5 0,-1 4 3 0,1-4-5 15,3 1 1-15,-3-12 3 0,5 14-5 0,-3-1 4 16,2-1-3-16,0 4-2 0,-3-6 2 16,3 1-4-16,-1-11 5 0,1 11-2 0,1 0-7 0,-2 1 4 15,2 0-2-15,-1-12 4 0,0 13-3 16,3-3-3-16,-2 0 2 0,-1 2 6 0,-1-3-6 0,1-8 3 15,0 9-3-15,0 0 0 0,-3-13-3 0,6 13 4 16,-3 4 1-16,1-4 3 0,-1-10-6 0,4 11 4 16,-3 0 0-16,-2 2 2 0,5 0 0 0,-3 1-2 15,4-2 6-15,-5 1-6 0,4 1 4 16,1-1-5-16,0-1-1 0,-1 0 6 0,3-2-5 16,-5 0 0-16,6 0-3 0,-2 1 6 0,2 0-1 15,-3-9 1-15,2 6-1 0,1 3 1 0,-1-1-2 16,-2 0 7-16,1-10-11 0,4 10-1 0,-2 0 3 15,-3-10-1-15,3 10-1 0,-3-11-4 0,0 13-3 0,1-1 8 16,-2-10-5-16,-3 7 1 0,3-9 4 16,2 14 1-16,0-3-1 0,0 3-8 0,-5-13 10 15,7 12 0-15,-8-14-1 0,4 15-4 0,-3-13 4 16,8 10-2-16,-9-10-14 0,0 1 14 0,4 9 3 16,-3-1-4-16,1-11 0 0,0 0 5 0,-1 4 4 15,2 7 4-15,-2-9 1 0,2 10-4 0,-2-11 8 16,0 2-1-16,-1-2 2 0,4 10-2 0,-1-11-4 15,-1 13 1-15,-4-13 6 0,7 13 0 0,-5-11 7 16,1-1-2-16,3 13-5 0,0-14 8 0,0 1-10 16,-3 9 3-16,4-10 0 0,-2 0-3 0,-1 3 7 15,3-1-22-15,4 10 15 0,-2-12 0 0,-1 11-4 16,-2-8 1-16,2-1-3 0,2 10-2 0,-3-10 5 16,0 0-6-16,4 8 3 0,-3-7 9 15,1 9-11-15,-5-10 1 0,4 10 0 0,-3-12-3 0,5 1-5 16,-2 12 2-16,-1-13-1 0,1 0-3 0,0 13 0 15,-1-11 8-15,-1-1-4 0,2 9 2 0,-2-9 0 16,3 10 1-16,-4-8 0 0,1 9-6 0,1-13 6 16,-5 3-2-16,4 11 1 0,0-12 4 0,-2 12-9 15,1-11-10-15,1-2 18 0,-3 0 5 0,3 0-1 16,0 2-1-16,1-1-3 0,-1-2-6 16,-2 0 0-16,1 0-4 0,1-3 8 0,-2 4-5 0,2-2 10 15,0 3-8-15,1-4 0 0,0 1 0 0,-1 0 5 16,1-5-11-16,-1 3 7 0,1 1-6 0,-2 1 9 15,2-2-4-15,-3-1 4 0,-1 0 9 0,3 0-5 16,-2 0-1-16,-1 2-2 0,2-2-1 0,0-1 5 16,0-2 3-16,0 2-5 0,2 1-2 15,-3-2-3-15,2 0 7 0,0-2-14 0,-2 1 10 0,1-1-3 16,-2 4 4-16,4 0-9 0,-1-6 10 0,0-3-7 16,1-2 5-16,-1 3-6 0,0 4-1 0,-2-6 2 15,2-2-3-15,3 8-2 0,-2 0 2 0,-2-8-3 16,-1 1 3-16,0 0 2 0,-1 2 0 0,1-2-2 15,0 7 0-15,0-4 0 0,0 4-1 0,-3 0 2 16,1-6 1-16,-1 0-12 0,-1 0 14 0,2 0 0 16,0 1-1-16,0-3 0 0,0 0-3 15,-4 0 4-15,4 1 1 0,2-2 2 0,-2-1-5 0,-2-1 3 16,1 1 1-16,0-2-5 0,1-1 6 0,1-1-1 16,-3 6-1-16,0-5 2 0,2-1 2 0,0 0-5 15,0 1 3-15,0 0 0 0,0-3-1 0,0 3-7 16,-2-2 0-16,-1 0 7 0,3-1-3 0,-1 1 0 15,0-3-3-15,1 3 0 0,-1-3 4 0,1-1-3 16,-2 2 2-16,2-3-1 0,0-5-6 0,0 8 5 16,0-1 5-16,0-7-2 0,-1 6-7 0,1-6 4 15,1 6 2-15,-1-6-1 0,2 8-5 0,-2-8 2 16,0 0-5-16,1 3 5 0,-1-3-3 0,0 0 2 16,1 6 0-16,-1-6-4 0,0 0 4 0,0 0 2 15,8 0 3-15,-8 0 3 0,9 3-3 0,-2-3 2 16,7 0-2-16,3 0 2 0,6 0 7 0,9-7-1 15,2 4 1-15,4 1 4 0,14-8-6 0,4 5 2 16,-2-2 1-16,3 0-1 0,-3-1-1 0,9 5-7 16,-1-6 11-16,-4 2-7 0,1 2 9 0,-2-3 5 15,1 2-12-15,-1-4 7 0,-1 7 1 16,-6 0 0-16,2 2 2 0,-13 1-2 0,-1-3 2 16,-2-4-1-16,-3 7 4 0,-4 2-9 0,0-1 5 0,-11 1-3 15,2-4-1-15,-5 6-6 0,2-1 0 0,-4-3 3 16,-4 0-4-16,0 0-2 0,-6 1-2 0,5 0 1 15,-8-1-11-15,0 0-28 0,0 0-48 0,14 0-65 16,-10-1-83-16,-4 1-118 0,15-13-1231 0,2-7 526 16,5-2 350-16</inkml:trace>
  <inkml:trace contextRef="#ctx0" brushRef="#br0" timeOffset="106611.2">739 8958 2119 0,'-14'-21'183'0,"-3"-1"-109"0,1 3-46 0,5 5-3 16,2 4 4-16,9 10-7 0,-12-19-5 0,12 19-6 15,0 0-7-15,-11-13-3 0,11 13-3 0,0 0-4 16,0 0 7-16,0 0 5 0,0 0 7 0,28 27 4 16,-12-6 0-16,0 1 0 0,3 0 1 0,0 3-4 15,-1 4 2-15,1 2-3 0,-3 0 0 0,4 2 2 16,-1 9 2-16,-2-12 2 0,-3 0-1 0,-4-4-5 16,4 0 3-16,-4 0 1 0,-2-1-3 0,-3-6-14 15,0-2 4-15,-2-3 13 0,2-4 6 0,-3 0 9 16,0-3 17-16,0-2 22 0,-1 0 22 0,2-1 25 15,-3-1 26-15,0-3-11 0,0 0 1 0,0 0-27 16,-15-24-7-16,4 7-16 0,-4-7 0 0,-8-18-13 16,0 0-6-16,-4-3-9 0,3-6 0 0,-2-2 1 15,-8-22-23-15,6-2-7 0,0-3 4 0,10 21-8 16,-9-27 1-16,9 28-6 0,-1-26 1 0,6 29-2 16,6 6 1-16,4 0-1 0,0 14-6 0,3 1 0 15,3 1 2-15,-2 6 0 0,3 8-8 0,1 2 2 16,4 0-8-16,-5 7 6 0,-4 10-7 0,14-19-4 0,-14 19 2 15,15-7 2-15,-15 7-1 0,0 0 1 16,31-2-4-16,-19 7 1 0,-1 1 2 0,-2 1 2 16,5 5 2-16,-1 2 1 0,-3 3-3 0,0 6 1 15,0 4 1-15,-2 7 2 0,-5 0 2 0,-1 11-1 16,-2 4 1-16,-2-1-6 0,-3 4-5 0,-2 3 12 16,-3-4-22-16,4 4-22 0,-2-4-30 0,0-5-34 15,2 2-30-15,1-13-38 0,0-2-34 0,1 1-42 16,4-3-35-16,2-11-33 0,-3-3-681 0,4-2 331 15,-3-15 222-15</inkml:trace>
  <inkml:trace contextRef="#ctx0" brushRef="#br0" timeOffset="107411.09">820 8850 140 0,'1'-12'213'0,"3"2"-20"0,0-3-24 0,-3 1-14 16,3 3-15-16,2-3-2 0,2 5-14 0,-3-3-8 15,8 3 10-15,-3 0-11 0,7 2-9 0,2 2 6 16,0 4-6-16,2 2-7 0,5 1-6 0,1 3-7 16,4 3-9-16,-4 4-1 0,-2 1-8 0,2 4-12 15,-3 1-3-15,-1 1-6 0,-1 1-6 0,0 2-1 16,-6-1-5-16,2 0-1 0,-4 4-4 0,3-3 5 16,-4 0-5-16,-2-2-7 0,-3-10-2 0,0 2-9 15,-5-6 6-15,0-3 0 0,2 2 1 0,-2-2 4 16,-2-3 11-16,1-2 0 0,-2 0-1 0,0 0-4 15,-6-17-6-15,1 6-1 0,0-7-3 0,-3-9-3 16,-1-2-1-16,-1-4 9 0,1-4-9 0,-1-8 4 16,1 15 0-16,4-4 8 0,-2 6-3 0,2 1 3 15,1 7 7-15,4 2 1 0,-1 1-5 0,1 5-6 16,0 1-6-16,0 4-4 0,0-5 1 0,0 5-5 16,4 0-1-16,-3 2 0 0,7 5 0 0,-3 0 0 15,9 0-4-15,-5 2 0 0,9 3 0 0,-5 2 1 16,2 1-1-16,3 5-1 0,4 2 3 0,-7 0-2 15,3-3 2-15,-4 3-2 0,5 2-1 0,-4-5 0 16,2 2-1-16,-2-2 1 0,2-3-4 0,-2 2-2 16,-3-7-8-16,-1 2 3 0,1-2 5 0,-2-1-8 15,0-3 4-15,-2 0 2 0,0-5-1 0,1-2 5 16,-1 2-3-16,-4-8-1 0,3-3 2 0,-3-4-3 16,-2-6 5-16,-2-3-1 0,-1 1-1 0,-4 0 4 15,-3 5 1-15,1 3 1 0,-1 2-2 0,-1 4 8 16,0 3 3-16,-4 0-6 0,1 4 3 0,0 4 3 15,-1 3-17-15,-1 1 1 0,-3 6 3 16,-2 3-1-16,2 2 0 0,-3 5 0 0,0 3-5 0,3-2 2 16,4-1 0-16,4 0 0 0,2 0-3 0,1-3-7 15,-1 1-6-15,3-3-7 0,3-6 1 0,0 0 0 16,2 0-5-16,0-2 0 0,2-1 3 0,3-3 1 16,-6 0 4-16,15-3 3 0,-4-3 5 0,5-5 7 15,-3-1-7-15,9-8 2 0,-5-2 4 0,0-4-1 16,1 0 6-16,-5-3-4 0,2-1 3 0,-2-3 4 15,1-1 4-15,-5 0-1 0,0-3 4 0,1 4 14 16,-4-2-3-16,0 4 9 0,0 2 11 0,-5 11 19 16,3 2 8-16,-2 5 9 0,-1 1-3 0,-1 2-8 15,1 2-10-15,1 3-5 0,-4 0-11 0,2 3-5 16,0 0-8-16,0 0 8 0,18 22-3 0,-7 0 4 16,3 4-10-16,3 18 1 0,3 5-7 15,1 1 1-15,2 0 3 0,-1 6-6 0,2-4 1 0,10 29 3 16,-9-29-3-16,-2 2 1 0,2-2-2 0,1 3-4 15,1-3 1-15,1 0-3 0,0-3-23 0,4-4-28 16,0 0-29-16,-3-9-33 0,-10-11-26 0,3 1-43 16,-4-9-35-16,-3-5-34 0,-3-7-21 0,-7-1-716 15,4-7 328-15,-9 3 216 0</inkml:trace>
  <inkml:trace contextRef="#ctx0" brushRef="#br0" timeOffset="107560.99">1386 8029 244 0,'-18'-26'316'0,"4"3"-30"0,3 7-30 0,-1 2-29 16,8 4-39-16,-2 3-37 0,-1 2-54 0,5 0-51 15,-2 0-55-15,4 5-43 0,0-2-22 0,0 2-25 16,0 0-37-16,9 13-345 0,-1-2 161 0,-2-2 106 16</inkml:trace>
  <inkml:trace contextRef="#ctx0" brushRef="#br0" timeOffset="107925.44">1827 8376 312 0,'1'2'282'0,"0"1"-27"0,-1-3-25 15,0 0-24-15,0 0-18 0,0 0-23 0,0 0-10 16,0 0-20-16,16-8-13 0,-14 0-11 0,3 1-8 15,3-4-16-15,0-4-6 0,-1-2-7 0,2 3-9 16,-4-2-4-16,2 0-4 0,-1 0-5 0,-2 1-9 16,1-2-1-16,-5-1-9 0,0 1-1 0,0-4-3 15,0 5-1-15,-4 0-1 0,3 5 7 0,-3-1 10 16,0 2 17-16,2 5 12 0,-2 0-3 0,1-2-2 16,2 3-9-16,-3 3-9 0,4 1-11 0,0 0-5 15,-9 8 10-15,4 4-14 0,0 5-5 0,0 8 1 16,3 0-4-16,-1 6-3 0,3-2-4 0,3 4 2 15,0-2-5-15,6 2 5 0,-1-1-3 0,3-1-2 16,3-3-15-16,2 2-17 0,2-5-28 0,0-2-34 16,2-3-34-16,4-2-45 0,0-5-28 0,-2-10-43 15,9-5-40-15,-5-6-607 0,3-9 293 0,-1 0 194 16</inkml:trace>
  <inkml:trace contextRef="#ctx0" brushRef="#br0" timeOffset="108349.96">2247 7710 259 0,'-5'-7'321'0,"0"-2"-37"0,1 5-31 16,-2 3-28-16,6 1-21 0,-8 6-23 0,3 7-14 15,-1 6-14-15,-2 8-22 0,-1 5-10 0,4 3-10 16,0 14-9-16,2-3-10 0,3 0-10 0,0 0-11 16,4 2-4-16,0-16-5 0,5-2-9 0,1-2-5 15,2 1 0-15,0-3-8 0,6-3-5 0,3-5-12 16,-5-8-5-16,5-4-3 0,0-1-7 0,5-6 3 15,2-4-1-15,2-6-1 0,-5-6-1 0,-1-4 0 0,-1-8 2 16,5-11 1-16,-7-7 2 0,-5-4-1 16,-4-4 10-16,-1-2 9 0,-3-25 0 0,-8 27 6 15,-1 3 5-15,-7-8 6 0,-1 2 11 0,-4 1 9 16,0-2 9-16,-2 2 2 0,-6 2 10 16,7 6 40-16,-3 6 12 0,7 15 19 0,-2 4 15 0,3 7 5 0,2 3-3 15,3 2-16-15,-1 6-19 0,1-2-19 0,-1 4-18 16,1 0-20-16,4 4-3 0,0 0-11 15,0 15-4-15,4 2-11 0,5 10-2 0,-3 4-1 16,4 5-10-16,8 13-6 0,-1-1-2 0,7 0-1 0,-1 3-5 16,5 0 1-16,0-1-1 0,6-2-10 0,-1-1-12 15,1-1-20-15,3-3-33 0,4-3-33 16,-4-2-40-16,3-4-27 0,1-3-54 0,-9-10-30 16,-2-3-50-16,2-2-46 0,-1-8-63 0,-12-4-1026 0,3-6 471 15,-3-5 314-15</inkml:trace>
  <inkml:trace contextRef="#ctx0" brushRef="#br0" timeOffset="108464.65">2601 7812 313 0,'-14'-5'478'0,"5"-2"-53"0,4-1-56 0,1-5-82 16,8-5-50-16,9-11-40 0,15-13-29 16,7-1-40-16,0 0-33 0,5 0-56 0,-2 1-77 0,2 1-67 15,-2-1-87-15,-3 4-609 0,-14 9 267 0,0 0 178 16</inkml:trace>
  <inkml:trace contextRef="#ctx0" brushRef="#br0" timeOffset="109281.7">1307 10260 132 0,'-4'-12'381'0,"-1"1"-36"0,1 2-36 16,-1 5-39-16,1-3-29 0,4 5-27 0,0 2-22 15,0 0-18-15,0 0-13 0,10 17-21 0,-2 2-3 16,3 8-22-16,2 6-12 0,0 13-9 0,5 0-9 16,-5-2-5-16,2 2-2 0,0 1-18 0,4 0-3 15,-2-3-5-15,1 3-4 0,-3 0 6 0,-1-13-12 16,-2-3-8-16,2 1-3 0,-4-6-2 0,-2 0-5 15,2-9-1-15,-5-8 8 0,-1 1-11 0,-1-3 3 16,-1-2 2-16,-1-3 17 0,-1-2 0 0,0 0-11 16,-2-16-4-16,-6-9-3 0,-3-5 12 0,-6-16-8 15,-2-2-2-15,-7-5-1 0,4-2 6 0,-4 1-2 16,-10-29-1-16,3 8 12 0,7 20 9 0,2 1 3 16,1-3-16-16,0 3 20 0,5 1-8 0,1 2-6 15,7 2-5-15,4 15-3 0,3 3-5 0,-2 1 4 16,4 4-8-16,2 8-1 0,4 1-10 0,-1 0-4 15,2 2-20-15,1 5-39 0,4-3-33 0,0 2-29 16,0 5-34-16,7 0-24 0,0 2-37 0,5 2-49 16,6 4-34-16,2 5-841 0,-4 5 378 0,2 2 250 15</inkml:trace>
  <inkml:trace contextRef="#ctx0" brushRef="#br0" timeOffset="110642.69">1570 10597 214 0,'0'0'337'15,"0"0"-32"-15,0 0-32 0,0 0-30 0,0 0-25 16,-1-17-23-16,2 14-18 0,-1-6-17 0,6 2-19 16,-2-4-11-16,0 1-15 0,0-3-8 0,5-2-13 15,-3 3-11-15,2-5 16 0,0 1-9 0,-2-2-9 16,2 2-4-16,-2-4-9 0,3-3-9 0,-2-5 3 15,1 4-14-15,-4-4-6 0,0 8-1 0,-3-3-3 16,0 2 10-16,-1 4 8 0,3 5 16 0,-3 2 16 0,0 0 8 16,0 3 3-16,0 1-13 0,-3 3-21 0,3-2 1 15,-1 2-12-15,1 3-9 0,0 0-6 16,0 0-4-16,4 12-7 0,0-2 1 0,-3 9-4 16,8 8 18-16,-4 5-20 0,3 1-3 0,-2 1-4 15,6 0 2-15,-3 0 6 0,1 2 8 0,0-4-45 0,3-1-11 16,-1-2-10-16,1-4-28 0,-1-7-11 0,1-3-6 15,-2-3-3-15,1-4 0 0,3 0 9 0,-3-4 2 16,0-4 13-16,0-4 6 0,3-6 5 16,-2-5 2-16,1-5 8 0,0-8 3 0,-2-3 5 0,-1-15 2 15,1-3 13-15,-5 0 12 0,0 1 13 0,-4-1 14 16,4 1 1-16,-3 16 4 0,1-1 17 16,-1 4-6-16,2-2 2 0,-1 5-6 0,2 0-4 15,0 9-3-15,1 1 6 0,-1 2-7 0,2 6-3 0,-1 0-17 16,2 4 4-16,1 1 2 0,0 4-1 15,3 1-7-15,3 5 4 0,1 1-4 0,2 10 1 0,-2-1 0 16,0 3 0-16,-3 3-2 0,2 3-5 0,-3 0 5 16,1-1-1-16,-3 1-8 0,-1 3-9 0,-1-6-10 15,-2-5-6-15,-4-7-4 16,0-1 4-16,2 1-1 0,-5-5 8 0,2 1 13 0,-2-4 19 16,-1-3 0-16,0 0 1 0,0 0 2 0,0 0 1 0,-11-20 11 15,3 3-3-15,2-5 6 0,-2-7-1 0,0-1 0 16,3-2-5-16,1-2 2 0,1-12 0 15,1 15-6-15,2-1 7 0,3 4-6 0,1 1-1 16,0 8 1-16,3-2-3 0,-3 5-8 0,1 4-1 0,0 2 2 16,0 1-1-16,2 2 4 0,3 1-14 0,0 4 4 15,2-3-2-15,-1 5 1 0,2 3 0 0,5 2-4 16,-4 3 17-16,4 1-19 0,0 10 1 0,1-1-12 16,0 3-9-16,-2 3 1 0,1 0-23 15,-2 1-12-15,2-1-10 0,1-3-12 0,-2 3-27 0,-2-11-12 16,-2 1-3-16,1-4 4 0,-3-1 9 0,1-6 19 15,-1-1 5-15,1-4 6 0,-3-1 9 0,2-6 8 16,0-1 5-16,-2-5 7 0,1-2 8 0,0-7 2 16,-3-5 15-16,0 1-1 0,-6-1 8 0,1-3 5 15,-5 0 5-15,3 2 14 0,-5 0 8 0,-3 1 9 16,-1 2 7-16,2 5 15 0,-2 5 14 0,0 3 3 16,1 4 8-16,-3 1-11 0,2 4-8 0,-3 2-8 15,-3 6-4-15,-3 5-6 0,-2 8-2 0,-2 3-6 16,-5 8-1-16,6 2-7 0,-4 14-1 0,3-1-4 15,9-11-7-15,2 2-14 0,5-1-7 0,2-2-9 16,4-4-4-16,2-4-7 0,3-5-6 0,2 2-7 16,3-9-2-16,-1-3 1 0,1 0 3 0,3-4 4 15,1-3 5-15,4-3 4 0,-4-4 5 0,4-2 2 16,-4-4 3-16,3 1 5 0,-6-5 7 16,2 3-2-16,1-10 15 0,-1 2-2 0,-7 6 15 0,2 2 0 15,-3-2 10-15,-1 6 7 0,2 3 0 0,-2-3-4 16,-3 7-3-16,2-1-5 0,-2-1-4 0,-1 5-3 15,6-5-1-15,-6 5-1 0,8 0-2 0,-8 0 1 16,11 7-2-16,-4 0-3 0,-1-1 2 0,2 3-1 16,-2-4-3-16,2 5-8 0,-4-2-9 0,2 0-5 15,-1-5-8-15,-1 4-3 0,4-2-1 0,-7-4 4 16,-1-1 8-16,9 4 5 0,-9-4-1 16,0 0 4-16,5-10 7 0,-1 1 3 0,4-6 4 0,-7-2 4 15,4-2 4-15,-1-8 6 0,1 2 12 0,-1 0 8 16,0 7 5-16,1 2 5 0,-4 2 0 0,4 3-6 15,-1-4-7-15,0 3 1 0,2 3-7 0,2 3-6 16,1-2 1-16,4 3-5 0,3 0-5 0,2 0 4 16,3 5-3-16,-1 0-1 0,2 3-1 0,-2 2 0 15,2 2-5-15,-4-1-4 0,0 4-2 0,-5 4-4 16,-1-1 0-16,-3 2-3 0,-2-3 1 0,-3 0 1 16,2 5-5-16,-5 0-3 0,0-5-2 0,-3 1 3 15,-1-4 2-15,-3 0 4 0,1-4 8 0,0 3 25 16,0-4 6-16,-2-4 1 0,7 0 3 0,-15-1 5 15,5-2 3-15,-3-6 7 0,3-4-3 0,-2 0 15 16,2-1-8-16,-2-10-1 0,3 0-5 0,2 0-9 16,3-4-5-16,0 0 0 0,2 1 7 0,4-1-22 15,2-2-11-15,0 6 10 0,6 0-1 0,-1-3-2 16,-1 12-8-16,2-4-2 0,0 5-1 0,3 0 1 16,2 2-1-16,1 2-5 0,0 0-4 0,1 7 1 15,1 1-8-15,1 1-13 0,-3 0-12 0,-3 5-21 16,0-1-15-16,0 9-4 0,1 0-22 0,-4 3-18 15,0 2-26-15,-1 7-26 0,3 0-35 0,-2 2-37 16,-1-4-39-16,-4 0-640 0,-2-7 306 0,0-1 204 16</inkml:trace>
  <inkml:trace contextRef="#ctx0" brushRef="#br0" timeOffset="111041.64">3346 9389 83 0,'-1'-31'178'16,"1"0"-3"-16,0 3 11 0,1-1 0 0,-1 8 16 15,1 4-1-15,1 3 2 0,-1 2-10 0,-1 3-17 16,1 3-19-16,-1 1-17 0,0 5-20 0,2-6-9 16,-2 6-13-16,0 0-8 0,0 0-5 0,19 18-5 15,-10-5-8-15,2 4-4 0,3 6-7 0,4 2-4 16,-1 2-6-16,2 2-4 0,0 0-4 0,3 0-4 16,1 0-3-16,0-5-4 0,-2 0-4 0,1-5 1 15,0-5-7-15,-3-5 5 0,-1-3-2 0,0-4-1 16,0-5 0-16,1-1-2 0,0-3-1 0,4-7 1 15,0-4-4-15,-2-4 4 0,0-3-2 0,-5-2 8 16,1-2 0-16,-1-3 11 0,-7-1 1 0,1 0 7 16,-2-2 5-16,-7 3-1 0,-1 1 9 0,-4 1 16 15,-1 2 0-15,0-1 31 0,-4 12 21 0,1 3 5 16,3 3 5-16,-4 4-9 0,3 3-23 0,-3 3-13 16,9 1-2-16,-17 13-9 0,5 4-13 0,3 8-5 15,2 8-3-15,2 3-9 0,5 13-6 0,4 1-3 16,6-1-4-16,9-4-4 0,-3-13 0 0,13 8-4 15,-1-12-8-15,13 1-23 0,5-5-25 0,1-5-36 16,-8-7-44-16,-1-4-39 0,2-4-52 0,13-1-55 16,-16-3-80-16,4-3-78 0,-9-2-909 0,0-2 438 15,-14 3 294-15</inkml:trace>
  <inkml:trace contextRef="#ctx0" brushRef="#br0" timeOffset="112213.02">1362 11640 193 0,'-8'-1'251'15,"-1"1"-19"-15,0 5-9 0,0 1-21 0,3 3-15 0,-4 3-14 16,-2 14-10-16,2 4-10 0,2 2-15 0,3 3-12 15,1 1-15-15,3 10-11 0,2-12-8 0,7-1-11 16,-3 0-7-16,4-1-8 0,1-4-4 16,3-1-4-16,7-5-7 0,1-2-6 0,3-2-4 15,3-4-3-15,5-8-2 0,1 1 2 0,4-7-5 0,-1-9-2 16,18-6-1-16,-8-3-2 0,2-4 0 0,-4-5-4 16,-2-3-3-16,-4-8-2 0,-3 0-3 15,-1-2 5-15,-2-1-8 0,-9-5 0 0,0 5 1 16,-8-5-3-16,-2 0 0 0,-8 12 2 0,-3-1 1 15,-4 4 0-15,-2-2-2 0,-2 6 13 0,1 8 9 0,-4 2-6 16,-1 5-1-16,-3 3-3 0,3 4-11 0,-8 2-1 16,-3 8-4-16,-7 8-2 0,3 4 2 0,-2 9-5 15,-6 9 6-15,2 4-3 0,12-7-2 16,-3 12-3-16,7-10-1 0,3 0 5 0,5-1-6 16,0-3-8-16,6-1-3 0,2-1-11 0,8-4-2 0,-4-6-13 15,4-4-4-15,3-1-4 0,2-6-11 16,-4-3-2-16,10-1 3 0,-1-5 5 0,-2-5 0 0,1-4 1 15,-2-1 7-15,5-10 1 0,-3-5 3 0,0 1 3 16,1-5 4-16,-5-1 3 0,3 0 5 16,-8 3 4-16,1 2 10 0,-2 8 10 0,-3 3 4 0,-1 3 0 15,-3 5-1-15,3-3-1 0,-3 4-5 16,2 3 1-16,-2 1-1 0,1 0 0 0,-2 3 5 16,6-2-4-16,-6 2 6 0,7 0-2 0,-7 0-6 15,10 5 1-15,-4-1-1 0,0-1 2 0,1-2 1 16,1 3-2-16,-1-3 2 0,5 4 0 0,-3-1 4 15,0-1 1-15,3 1-5 0,-1-3 0 0,0 1 5 0,0-3-2 16,2 0 1-16,-3-3-1 0,4 0 0 0,-5 0 4 16,4-1-3-16,-3-1 4 0,2 2-3 0,-1-1-5 15,-1 2 3-15,1 0-3 0,-1-2-1 16,-4 3 4-16,6-1 2 0,-1 0-1 0,2 2-5 16,2 1 0-16,-1 0 10 0,0 0-2 0,4-3-5 0,1 3 1 15,-2 0-2-15,-3 0 0 0,4 3 0 0,0-3 1 16,-1 1 0-16,-2 2-2 0,-2-3 2 0,1 0 2 15,-3-3 0-15,2 2 0 0,-3-3 0 16,-1-4 1-16,2-4 0 0,-2-3 7 0,3-9 4 16,-2-1 2-16,-2-4 7 0,-3-1-7 0,-1-2 9 0,-3-16 4 15,2 1 1-15,-6-1 6 0,2-2 0 0,1 1 11 16,-4 0 11-16,4 1 15 0,-1 14 8 0,-2 4 33 16,-2 2 5-16,5 4 21 0,-3 7 12 0,2 5 4 15,1 3-11-15,-1 2-22 0,-3 1-16 16,3 1-16-16,1 5-9 0,0 0-8 0,0 0-9 0,5 25-11 15,-4 2 0-15,3 6-5 0,1 13-3 0,0 3-5 16,3 3-5-16,2 0-3 0,-1 0-30 0,3-1 23 16,-1-2-9-16,6 1-19 0,-2-1 1 0,-3-4-15 15,3-13-19-15,-4-5-16 0,5-1-23 0,-1-4-8 16,-1-7 0-16,-1-5 6 0,-2-6 4 0,2-4 11 16,0-1 5-16,5-6 5 0,-4-4 11 0,8-8 1 15,-3-3 6-15,-3-7 6 0,1 3 4 0,-4-5 3 16,2 5 9-16,-2-2 12 0,-1 6 14 0,-4 5 7 15,0 1 9-15,-3 6-7 0,0 0-2 0,4 0 0 16,-5 5-7-16,6 1 5 0,-1 2 0 0,4 1 3 16,0 1-5-16,7 3 3 0,2 1 10 0,-2 0-10 15,6 3-15-15,5-2 14 0,-1 1-7 16,5-2 6-16,-2 0 2 0,-1 0-8 0,7-8-22 0,1 2-34 16,11-4-43-16,-15-1-51 0,2-3-77 0,-3-1-81 15,-3-4-991-15,-5 0 429 0,-7-2 284 0</inkml:trace>
  <inkml:trace contextRef="#ctx0" brushRef="#br0" timeOffset="112742.69">1617 13280 180 0,'0'-3'345'16,"-1"1"-36"-16,1 2-36 0,0 0-21 0,0 0-26 16,17 13-25-16,-5-1-19 0,5 11-16 0,2 2-16 15,3 4-17-15,-2-1-16 0,7 17-6 0,-6-16-11 16,5 13 3-16,-6-12-27 0,-2-1-8 0,-1 3-4 16,1-4-8-16,-4 2-6 0,0-4-3 0,-1-1 1 15,-4-6-4-15,0-3-6 0,-1-1-7 0,-2-9 0 16,-2 3 1-16,0-4 10 0,-3-3 28 0,2-1 0 15,-3-1-4-15,-3-13-11 0,-2-4-1 0,-4-12-5 16,-4-5-7-16,-1-12-2 0,-8-7-3 16,-4-24 3-16,-1-1-18 0,8 22 13 0,-11-24-17 15,1 2-2-15,7 24-5 0,3-2 5 0,-3 5-2 0,7-1-4 16,-1 4 0-16,10 15 2 0,-3 2-5 0,7 5 1 16,2 6-2-16,1 3-3 0,4-1-6 0,4 2 11 15,0 1-27-15,4 2-34 0,2 5-31 0,4 1-22 16,2 6-38-16,7 6-44 0,-1-1-59 0,6 11-58 15,-6 0-710-15,-2 5 337 0,-2 4 226 0</inkml:trace>
  <inkml:trace contextRef="#ctx0" brushRef="#br0" timeOffset="113925.29">1983 13332 3881 0,'2'-4'150'0,"-2"-2"-107"16,0-1-12-16,0 3-34 0,2-1-15 0,-2 5-33 16,2-8 21-16,2 7 6 0,1-2 1 0,4-1 1 15,4-3 6-15,3 2-1 0,5-2-14 0,4-3-14 16,1-1-9-16,2-2-1 0,-2-2-4 0,0 5 0 0,0-4 7 16,-2-2-6-16,-2-2 2 0,-3-2-2 15,2 1 4-15,-6-5 4 0,-4 2 2 0,-3-3 6 16,0-6 2-16,-6-2 8 0,-2 1 2 0,-1-4 5 15,-4-10 5-15,-12 0 8 16,7 12 15-16,-4 0 25 0,-3 4 24 0,2 1 14 0,-1 4 24 0,1 3 37 0,3 8 22 16,0-1 6-16,1 10-2 0,2-4-20 0,1 5-19 15,4 3-10-15,-2 1-15 0,6 0-11 16,-13 14-11-16,8 10-5 0,1 7-1 0,4 4-19 16,0 13 1-16,4 5 2 0,4-1 2 0,3 1-15 0,6 2-3 15,1-4 10-15,3-3-18 0,2-2-16 0,4-2-11 16,5-8-10-16,-8-9-6 0,3-1-10 0,0-6-21 15,1-3-9-15,-2-7-4 0,-5-2-8 16,1-5 9-16,0-3 4 0,-3-4 9 0,4-8 1 0,-3-6 2 16,1-8 6-16,-3-6 1 0,0-13 0 0,-8 0 12 15,-1-3 4-15,-5 0 3 0,-4 1-1 0,-1 12 15 16,-2-1 22-16,-2 2 23 0,1 5 19 0,0 9 26 16,-2 3 12-16,1 5 3 0,2 3-9 15,2 1-14-15,-3 1-14 0,4 2-11 0,0 5-8 0,0 0 4 16,0 0-14-16,9 15 0 0,-2 2-2 0,5 7 4 15,3 5-9-15,2 1-7 0,2 0 3 0,7 11-13 16,-7-10-8-16,4-3-19 0,-3 1 4 0,2-4-25 16,4-3-11-16,-6-4-7 0,-3-4-5 0,1-4-2 15,-6-5 1-15,1 0 11 0,-1-3 7 0,2-4 3 16,-4-4 9-16,2-7 5 0,-2-5 2 0,-3-7 3 16,1-3 6-16,-7-1 6 0,-1-5 7 0,-4-2 4 15,-2-12 6-15,-6 4 6 0,1 8-1 16,-2 1 14-16,-3 4 10 0,-1 1 24 0,0 3 1 15,3 14-8-15,-1-2 23 0,0 3-8 0,-3 5-11 0,-1 7-5 16,-2 3-5-16,-7 12-7 0,1 6-5 0,3 6-2 16,-4 11-5-16,4 4-4 0,11-8-4 0,0-1 6 15,5 1-37-15,2 2 2 0,6-4-6 0,6-3-14 16,4-2-12-16,-3-8-14 16,6-4 6-16,1-2-4 0,1-6 1 0,3-3 3 0,0-4 5 0,2-7 8 15,6-7 6-15,-1-3 2 0,1-6-3 0,7-13 6 16,-12 7 1-16,3-11 1 0,0-2 6 0,-3-3 5 15,-2 3 6-15,0-2 18 0,-9 12-7 0,3 4 26 16,0 1-12-16,-8 9 26 0,4 4-17 0,-5 7 6 16,-3-5-12-16,3 7 2 0,-3 0-9 0,2 4 0 15,-3 1 1-15,0 0-6 0,10 9-1 0,-1 3 2 16,1 5 3-16,3 5-2 0,2 4 10 0,-1 0-13 16,4 0 0-16,0 2-2 0,-1-1 7 0,2 2-22 15,-3-10-19-15,5 5-9 0,-8-10-8 0,2-5-7 16,-5-2 9-16,4-3-4 0,-4-4 13 0,2-2 11 15,1-6-5-15,0-4 6 0,0-5 0 0,2-9 5 16,-3-6 3-16,-1-1 1 0,0-15 6 0,-2 3 6 16,-1-3 4-16,-2 14 19 0,-1 5 14 15,-1 0 18-15,2 2 8 0,-2 6 5 0,-3 9-7 0,2 1-11 16,-2 7 4-16,3-1-13 0,0 4-7 0,-4 1-19 16,15-1 11-16,-2 3-2 0,5 5-15 0,5 6 14 15,0 4-3-15,3 0 1 0,-1 2 0 0,2 0-4 16,1 0 5-16,-2 2-4 0,-2-3 3 0,3-1-5 15,-8-9-4-15,0 1 1 0,0-5 3 0,2 0 1 16,-5-4-1-16,3-4 7 0,-2 0-2 0,1-5 6 16,-5-4-13-16,6-5 7 0,-5 1 12 0,-3-4 8 15,-4-5 10-15,1 1 9 0,-2-5-3 0,-6 3 8 16,-5-4-8-16,-1 6 8 0,-6-4-2 0,-2 3-2 16,0 2-6-16,-7 2-4 0,2 2 0 0,-3 3 13 15,0 3 2-15,3 5-10 0,2 3-3 0,0 2-12 16,3 1-3-16,0 3-7 0,0 3-8 0,4 4-1 15,-4 5-20-15,2 2-24 0,-2 2-22 0,6 2-33 16,3-1-60-16,4 2-41 0,1 6-41 0,0-8-60 16,5 0-61-16,3-2-71 0,-1-4-933 0,4-4 450 15,-5-4 300-15</inkml:trace>
  <inkml:trace contextRef="#ctx0" brushRef="#br0" timeOffset="-207627.15">8036 9971 145 0,'-3'-3'145'0,"3"-2"-5"0,-1 1-9 0,-4-2-4 15,5 3-3-15,-1-3-8 0,-2 3-3 0,-2-2-13 16,1-2-5-16,3 2-5 0,-3 2 11 0,-1-4-3 16,-3 3-7-16,3-2-11 0,0 0 8 0,-4-2-4 15,1 3-7-15,-2-2-3 0,1 0-1 0,0 1 13 16,-4 0-2-16,3 1-9 0,-1 0-10 0,1 0-4 16,-1 1-2-16,-1 1-1 0,0-2-5 0,0 3-3 0,-2-2 2 15,3 1-5-15,-3 1-2 0,4-1-5 0,-7 3-2 16,7 0 0-16,-3 0-2 0,-4 0-4 0,5 2 3 15,-6-1-2-15,1 1 0 0,-1 2 1 16,0-1-4-16,6 0-2 0,-1 1 0 0,-5 1-4 0,5 0-3 16,-1-1-1-16,0 2 2 0,0-2-2 0,0 3 0 15,0 1-2-15,2-3-1 0,-3 2 1 0,-3 0 4 16,3 2-7-16,3-3 0 0,2 3 0 0,0-6 2 16,0 7-12-16,1-3 5 0,0-1-4 0,0 3 4 15,1 0 1-15,1-1-4 0,-1-1 1 0,0 2-4 16,3-2 3-16,-3 4 0 0,2-5-2 0,1 5 0 15,0-2 1-15,-2 0 1 0,2-1-1 0,-1 1 0 16,2 0-2-16,-1 1 1 0,1 1-4 0,0 1 6 16,-1-1-1-16,1-3-3 0,-2 3 0 0,2-1 0 15,0 1 0-15,2 0-4 0,-1 0 6 0,-2-1-2 0,2 1 1 16,0 1 1-16,-2-2-2 0,1 1 1 16,1-1-1-16,1 2 4 0,-2 0-4 0,0-2 0 0,3 1 2 15,-2 1-6-15,-1-1 1 0,1-1 4 0,-1 2 2 16,1 1 4-16,-1 3 1 0,-2-2 2 15,2 2-2-15,0 2 0 0,-2-3 0 0,1 0-2 0,0 2 2 16,-1-3 1-16,0 2-3 0,1-2-7 0,0 2 8 16,0 0-4-16,1-3-4 0,0 3 5 0,-1-1-3 15,1 2-2-15,0 0 3 0,-1-2-5 0,4-3 6 16,-3 5 0-16,3 2-1 0,-2-1-2 0,2-2-6 16,-3 1 6-16,3-2 2 0,-2 3-3 0,2 0-3 15,-2-3 1-15,2-2 3 0,1 0-4 0,0-1 4 16,-3 5-3-16,1 2 3 0,2 1-8 0,2-1 5 15,-2-2 2-15,3 0-2 0,-3 2 0 0,1 0-5 16,2 1 7-16,-2-2 1 0,2 3 0 0,-1-2-2 16,2-2-1-16,0 0 3 0,1 2-1 0,3-4 0 0,-3 2-2 15,-1-1 3-15,1 0-2 0,0 0-1 16,0 0-1-16,0-4 1 0,3 2-8 0,0 2 6 16,1-2 5-16,-1 1-1 0,0-1-1 0,-1 2 1 0,0-3-1 15,5 0-1-15,-5 0-1 0,2 1-2 0,-1-2 2 16,-2-5 2-16,2 5-1 0,0 3 1 15,0-6-4-15,4 4 5 0,-3-6-1 0,1 2-2 0,-1-3 5 16,4 5-8-16,0 2 5 0,-3-1-3 0,2 2 2 16,-2-3 0-16,3-1-2 0,0-1 5 0,2 1-3 15,-6-2 3-15,5 2 2 0,-4 0-2 0,1-4-2 16,0 2 2-16,-2-1-3 0,3 0 1 0,-2 0 2 16,2 1-4-16,-2-3-1 0,-2 3 2 0,2-4 3 15,0 2-7-15,-1 0 5 0,2 0-1 0,1 1 5 16,-3 0-1-16,3 0 5 0,0 0-3 0,-1-1 4 15,4 3 0-15,-3-3-3 0,3 2 0 0,-4-1-4 16,0-2 0-16,0 3 1 0,1-2 7 0,-1 0-9 0,3 1-4 16,-5 0 4-16,4 0 1 0,-3-2-2 0,3 0-1 15,0 0 0-15,-1-1 6 0,1 3-6 16,-1-3 0-16,-1 2-7 0,2-3 8 0,-1 1 5 16,1-2-7-16,-1 1 3 0,0-3 3 0,0 0-1 0,1-1 4 15,1 1 5-15,-1 0 6 0,1-2-7 16,-1 1 7-16,-3 0 1 0,4-3 1 0,0 2-2 15,0-1 12-15,3-4-14 0,1 2-3 0,-2-2-8 0,1 0 7 16,2 1 0-16,-4 1-5 0,-2 1-2 0,5 0 6 16,-4-1-3-16,0 1-4 0,-1 0 1 0,4-1 2 15,-2-2-5-15,-1 5 0 0,0-1-2 0,-1 0 0 16,0-1 6-16,1 2 2 0,2-2-8 0,-2 0 2 16,-1 1 1-16,1 1-2 0,0-2 0 0,-1 0 3 15,1 0-1-15,0 0-8 0,0-1 6 0,-1 0 8 16,1 1-9-16,3-2 0 0,-5 2-2 0,1-2-1 15,4 2-1-15,-1-4 3 0,-3 4 2 0,3-3-2 16,1 0 1-16,0-2 1 0,-6 3-2 0,2 0 0 0,5 0 0 16,-6-1-2-16,3 1 5 0,-1-3 0 0,3 1-4 15,-2 1 4-15,0-3-4 0,1-1 2 16,-2 3 1-16,1-3-13 0,0 4 11 0,-1-4 3 0,4-2 1 16,-5 3 0-16,2-1 2 0,1 0-6 0,-2 2 6 15,-1-3-1-15,-1-2-1 0,2 2 3 0,1-2-6 16,-2 2 1-16,-1-5-1 0,1 4 7 0,0 0-2 15,-2 0 3-15,3-1-4 0,-5-1 9 0,1 2-7 16,3-1 5-16,-4 2 1 0,0-2-3 0,1-1 9 16,-1-2-12-16,0 0-1 0,0 1 1 0,0-2-4 15,3-3 15-15,3-2-13 0,0-1 1 0,-1 2 2 16,0-2 12-16,-4 7-19 0,-2 1 4 0,1 1-6 16,0-1 6-16,1 0-1 0,-5-1-8 0,1 6 25 15,0-1-7-15,-3-1 2 0,0 4 13 0,1-2-9 16,-4-1 8-16,1 3-3 0,-1-1-1 0,-1-2-9 15,1 2 11-15,0-1-7 0,-4 1 1 0,-1-1-5 16,4 0-2-16,-5-1-4 0,2-3 0 0,-3-2 0 0,2 1 1 16,-4 0 0-16,4-2 0 0,-1-2-6 0,1 3 7 15,-5-7 2-15,0 0-13 0,4 5 6 16,-2-5 1-16,2 5-6 0,-2-5 6 0,3-1 2 0,1 8 11 16,0-3-13-16,-1 2-3 0,-1-2 10 0,1 3-8 15,0-1-2-15,1 1 15 0,-2 0 3 0,-1 1-3 16,1-3-1-16,1 4 0 0,-3-2 1 0,3 2 3 15,-4-1-12-15,1-2 0 0,3 1-1 0,-4 1 1 16,0 0 6-16,0-1-12 0,0 0-1 0,-2 2 2 16,1-2-4-16,1 3 3 0,-3-1-1 0,2 0 0 15,0 1 3-15,0 2-1 0,1 2 1 0,1 0-5 16,-2-4 2-16,-3 2 0 0,4 3-1 0,0-3 2 16,-1 2 2-16,1 1-1 0,0 0 2 0,-4 0 0 0,4 1-2 15,-5-4-2-15,4 7 10 0,1-4-1 0,-2 3 1 16,2-1-3-16,-2 0 0 0,0 2-1 15,2 1 1-15,-1-3-6 0,-2 1 2 0,3 2 2 0,-1 0-5 16,0 0 2-16,1-1 8 0,-1 1-10 0,-3 1-5 16,3-2 3-16,1 1-1 0,-4 1 4 15,0-3-3-15,4 1-1 0,-5 2-2 0,1-2 5 16,-1 1-3-16,3-1 0 0,-7 2 8 0,5-2-8 0,0 1-2 16,-3 1 1-16,2 0-1 0,-2-2-1 0,3 1 5 15,0 1-3-15,0 1 0 0,0 1 5 0,0-3-7 16,3 2 4-16,-3-3-3 0,2 2 2 0,-2 1 0 15,3 1 3-15,1-1-6 0,-3-3 2 16,6 3 0-16,-2 1 0 0,-2-3-2 0,2 4-1 0,2-3 5 16,-2 1-1-16,3 2 1 0,-1-3 1 0,-1 2-2 15,1-2 0-15,1 3-4 0,5 0-3 0,-12-2 6 16,6 2 2-16,0 0-3 0,6 0 1 0,-13 0 1 0,5 0-3 16,8 0 6-16,-14 0-5 0,6 0 4 15,1-2-3-15,-1 2 2 0,0 0-1 0,3-1 0 16,-5 1 3-16,4-1-2 0,-2 2-10 0,0-1 11 0,-1-1-2 15,2 1 0-15,7 0 4 0,-14 0-4 0,4-1 0 16,3 1-5-16,-1 0 2 0,1 0 5 0,7 0-4 16,-17-2-1-16,11 4 5 0,-2-2-2 0,-2 0 2 15,1 1 0-15,1-1-2 0,-3 0 1 0,3 0-4 16,-1 0 6-16,0 1-4 0,4-1-1 0,-3 0 14 16,2 0-12-16,-2-1 1 0,8 1-8 0,-14-1 12 15,9-1-4-15,-1 2 0 0,6 0-2 0,-14 0 1 16,7-1-2-16,7 1 1 0,-10 1 1 0,4-2 1 15,6 1 0-15,-9 0 0 0,9 0-2 0,-9 0 2 0,9 0-2 16,-14 1 2-16,9 1-1 0,-3-1 1 16,2 0-7-16,0 2 5 0,-2-3-2 0,0 2 2 15,1 1-3-15,-4 1 2 0,6-2 6 0,-3 1-7 0,2 0 0 16,-2-1 4-16,-1 1-2 0,0 2-1 16,0-1 0-16,4-1 1 0,-5 2-2 0,2-3 6 0,-1 3 0 15,3-3-2-15,-3 1-3 0,3-2-7 0,0 3 11 16,1-3 0-16,-2 2-4 0,3 0 5 0,-1-3-4 15,0 2 4-15,5-2-4 0,-8 0 4 0,8 0-3 16,-6 4 1-16,6-4 0 0,-5 3 5 0,5-3-8 16,-4 1 3-16,4-1-3 0,0 0 2 0,0 0 0 15,0 0-3-15,-5 2-1 0,5-2 7 0,0 0 3 16,0 0-6-16,0 0 2 0,-3 2-5 0,3-2-5 16,0 0-4-16,0 0-14 0,0 0-12 0,0 0-28 15,0 0-31-15,0 0-22 0,0 0-39 0,0 0-47 16,0 0-65-16,0 0-59 0,0 0-1026 0,0 0 451 0,5-14 302 15</inkml:trace>
  <inkml:trace contextRef="#ctx0" brushRef="#br0" timeOffset="-205775.51">17545 10151 13 0,'0'0'125'15,"0"0"-3"-15,0-4-9 0,0 4-12 0,0 0-3 0,-1-7-3 16,1 7-11-16,0-3-3 0,0 3 1 0,0 0-2 15,0 0 0-15,0-5-1 0,0 5-2 0,0 0 4 16,0 0-4-16,0 0-4 0,-4-3-4 0,4 3 0 16,0 0 4-16,0 0 2 0,0 0-4 0,0 0 1 15,0 0-7-15,-4-3-5 0,4 3-4 0,0 0-7 16,0 0-4-16,-6-1-3 0,6 1-6 0,0 0-4 16,0 0-4-16,-11 0 0 0,11 0-2 0,-7 4-3 15,3-3-6-15,-1 1-1 0,0 1 0 0,5-3 0 16,-6 2-4-16,6-2 0 0,-7 3-3 0,5-1 4 15,2-2-4-15,-7 2 6 0,2 1 0 0,0 0-4 0,-2 1 0 16,1-2-5-16,1 1 6 0,1-1 5 16,4-2 0-16,-7 3 0 0,4 0 0 0,3-3 0 0,-4 2 2 15,4-2 2-15,0 0-1 0,-5 3-2 0,5-3-3 16,0 0-1-16,0 0 5 0,0 0-6 16,0 0 1-16,0 0-7 0,0 0 4 0,0 0-2 0,0 0 3 15,0 0-4-15,0 0 1 0,12-8-1 0,-1 0 3 16,0 1 1-16,6-5 1 0,5-3 0 0,2-1 7 15,3-1 1-15,3 0-2 0,-1 0 3 0,4-6-1 16,1 5-3-16,13-7 3 0,0 1-4 0,0-2 0 16,-1 2 0-16,3 2 0 0,-2-2 4 0,-1 2-4 15,4 2 1-15,-16 4 6 0,2-3 7 0,-4 5 9 16,-1 1 6-16,-3 0 2 0,-4 0 10 0,-6 5-2 16,0 0-4-16,-3 0 0 0,-4 3-6 0,-1 1 9 15,-4 0-5-15,2-1-1 0,-2 2-6 0,1-1-3 16,-1-1-4-16,2 1 9 0,-2 1 3 0,0-2 6 0,-2 2-3 15,0 0 13-15,0 1-10 0,-1-2 10 16,0 1-11-16,1 1 0 0,-3-1-11 0,-1 3 10 16,4-3-18-16,-4 3 2 0,2-4 7 0,-2 4-14 0,2-3-7 15,-2 3-4-15,0 0 5 0,0 0-7 0,0 0-5 16,0 0-13-16,0 0-28 0,-4-4-36 16,4 4-31-16,-12 0-29 0,12 0-37 0,-16 4-50 0,7-3-39 15,-1 1-43-15,0 0-866 0,1-1 387 0,-3-2 258 16</inkml:trace>
  <inkml:trace contextRef="#ctx0" brushRef="#br0" timeOffset="-203773.13">19223 9564 143 0,'4'-8'161'0,"-3"-1"-13"16,4-3-6-16,-1 2-13 0,-4-2 1 0,1 0-12 15,1 0 16-15,0-5-14 0,-3 6-11 0,0-1-3 16,-1-4-9-16,1-1 8 0,-3 6 2 0,-2-1 2 16,-2-3-10-16,1-2-9 0,-1 2-3 0,0 5 6 15,1-1-4-15,-2 3-11 0,-3-2-9 0,3 3 3 16,-2 1-3-16,-1 0-5 0,1 4-7 0,-2 1-10 16,-5 2-1-16,5 1-3 0,-6 5-3 0,0 0-4 15,2 1-5-15,-4 7-1 0,-1 2-2 0,3 0-3 16,1 4-4-16,2-2-4 0,1 2 1 0,4 2-5 15,-2 1-2-15,5-5-1 0,2-1 2 0,-2 6-3 16,3-5 0-16,4-2-7 0,1 2-4 0,1-3-5 16,-1-4-3-16,5 2-1 0,0 2-8 0,2-4-7 0,-1-4 3 15,3 1 0-15,1-3-1 0,1 0 4 16,2-1-3-16,-1-3 1 0,2-2 3 0,4-4 3 16,-6 0-1-16,4-2 6 0,-2-2-1 0,4-5 1 0,-8 0 3 15,4-4 1-15,-1 3 4 0,0-11 1 0,0 1 0 16,-4 0 5-16,1 0 11 0,-2 5 0 15,1 1 21-15,-1 3 14 0,-3-3-4 0,-1 8 4 16,1-3 6-16,1 3-1 0,-3-1 8 0,1 4-3 0,0 0-11 16,-1 3 0-16,-2 0-6 0,0-1-3 0,0 3-8 15,1-3 0-15,-2 5-5 0,2-1 1 0,-2 1-6 16,0 0-2-16,0 0-2 0,8 9-1 0,-5-2-1 16,-1-2-3-16,2 4-3 0,-2 2 1 0,2-1-2 15,0 3-1-15,1-1-2 0,-1 2 3 0,5 1-2 16,-3-2 0-16,-1 1-2 0,4-1 0 0,-1-4-3 15,1 0-2-15,1 1-4 0,-1 0-5 0,1-3-12 16,3 0-7-16,0 1-6 0,1-3-6 0,0-1 0 16,0 0-5-16,3-3-3 0,-3 1 4 0,-1-4 5 0,4 1 3 15,2-3 2-15,-2 2 0 0,-3-5 7 16,-1 2-1-16,-3-3 4 0,3-1 4 0,-3-3-3 16,2-1 1-16,-2-1 8 0,-2-2 2 0,-2 0-1 15,-2-2 4-15,4 0 2 0,-6-1 12 0,2 1 9 16,-3 0 20-16,2 1 11 0,-3 2 10 0,0-2 0 15,0 5-4-15,-3 0-4 0,-1 4 6 0,-2-1 5 0,1 1-14 16,-1 6-1-16,-2-1-9 0,-5 2-2 0,4 2-6 16,-5 3-2-16,0 7 2 0,-4 0-12 0,0 6 7 15,-3 2-9-15,4 1 3 0,0 4-4 0,3-2 3 16,3 0-6-16,2 0 0 0,1-4-9 0,3 1-6 16,4-1-10-16,2-2-4 0,0-4-3 0,3 0-3 15,1-1-1-15,0-2 1 0,2 0-3 0,3-1 3 16,-4-4-2-16,5-1 7 0,0-2-3 0,1-2 4 15,5-2 2-15,0-4 1 0,-2-4 3 0,2-4-2 16,2-5 3-16,-2-4 1 0,-2-1 6 0,1-6-4 16,-1 0 6-16,2-13-1 0,-4 16 1 0,-2-2 7 15,-2-4 0-15,0 1 19 0,0 2 0 0,0 1 5 16,1 3 2-16,-4 2 3 0,-1 9 15 0,0 2 23 16,-1 2 1-16,1 3 3 0,-5 1-5 0,1 3-1 15,2-2-13-15,-3 3-13 0,1 0 3 0,2 2-9 16,-3 2-3-16,0 0-2 0,0 0 3 0,0 0-14 15,1 17 4-15,1-5-3 0,-2 6-2 0,2 7 1 0,-1 0-4 16,2 6 3-16,-2-4-8 0,4 4 2 16,-1-2-10-16,5-2 7 0,-4 2-2 0,7-3 0 0,-1-4-9 15,3 2-2-15,0-9-13 0,-1 1 1 0,7 1-14 16,-3-6 3-16,1-2-11 0,0 1 13 0,2-5-8 16,2-3 0-16,-4-1-9 0,1-2-7 0,0-4 6 15,1-2 1-15,-4-3-6 0,2-2 4 0,4-5 1 16,-2-3 3-16,-2-1 3 0,-4-1 7 0,0-2 3 15,-4 0 0-15,-2-2 5 0,-3 1 4 0,-1 4 10 16,-4 3 8-16,0 0 11 0,-4 1 6 0,2 2 0 16,-4 2 13-16,1 4 5 0,-5 0-6 0,1 4-2 15,-4 1-5-15,-4 3-1 0,-4 5 1 0,-3 6-4 16,-4 3 0-16,-2 8-2 0,2 1-2 0,-3 3 1 16,-2 8-9-16,6-7 1 0,6-1 1 0,3 2 0 15,4-1-1-15,3-1-3 0,4-6-4 0,4 0-7 16,2-1 3-16,4-2 0 0,-2 0-10 0,9 0 1 0,0-4-9 15,-1-2 3-15,3-4-5 0,-1-1-4 16,8-3-3-16,-1-2 0 0,4-2-2 0,-3-3 5 16,-1-5 0-16,5-4 5 0,-4 4 1 0,1-10 4 0,-4-1 4 15,0-4 0-15,-3-1 1 0,-2-3 0 0,0 1 2 16,-3-4 6-16,-2-2 10 0,3 2 4 0,-5 1 11 16,2 2 18-16,-2 2 6 0,-4 3 4 0,1-2 0 15,1 9 6-15,-2 4 19 0,-2 1 10 0,4 3 2 16,-2 1-9-16,-2 1-10 0,2 1-5 0,-1 0-1 15,1 1-3-15,0 0-13 0,-2 1-7 0,2 4-2 16,0-5-3-16,0 5-9 0,0-3 0 0,0 3-5 16,0 0 3-16,0 0-7 0,0 0-1 0,0 0 3 15,0 0-6-15,2 12 2 0,-2-7-4 0,1-2-5 16,1 1 6-16,-2-4-7 0,1 5-9 0,0 0 5 16,-1-5 1-16,4 1 5 0,-4-1-2 0,0 0 17 15,2 4-25-15,-2-4 5 0,0 0 8 0,0 0-5 16,0 0 6-16,0 0-7 0,0 0 2 0,0 0 2 15,2-9-7-15,-2 9 6 0,0-6-3 0,0 6 3 16,-2-4-6-16,2 4 8 0,0-8 0 0,0 8-3 16,-2-4-5-16,2 4-2 0,0 0-3 0,0 0 10 15,0-3-30-15,0 3-16 0,0 0-19 0,0 0-24 0,0 0-23 16,0 0-30-16,0 0-26 0,0 0-18 16,0 0-30-16,-13 12-19 0,11-6-49 0,-6 1-709 15,2 4 329-15,-3 2 222 0</inkml:trace>
  <inkml:trace contextRef="#ctx0" brushRef="#br0" timeOffset="-203385.54">19741 8743 181 0,'0'-9'213'0,"-3"-1"-9"0,3 1-11 15,0 4-10-15,-1-3-3 0,-2 1-3 0,3 2-5 0,0 0-11 16,-1-1-13-16,1 3-13 0,0 3-13 0,0-7-16 15,0 7-9-15,0 0-14 0,0 0-4 0,0 0-7 16,0 0-3-16,0 24-6 0,0-7 2 0,-1 3-3 16,-2 3-5-16,-2 5-5 0,0-1-5 0,-4 0-5 15,4 1 2-15,-3 1-11 0,-1-1-4 0,-1 1-3 16,2 0-5-16,-1 1-26 0,4 1-20 0,-4-6-33 16,3 3-35-16,2-2-33 0,0 3-27 0,4-9-43 15,2-1-624-15,0-4 272 0,3-5 184 0</inkml:trace>
  <inkml:trace contextRef="#ctx0" brushRef="#br0" timeOffset="-202658.35">20175 8869 151 0,'-5'-6'197'0,"5"0"-9"16,-4 1-19-16,4-2-2 0,-2 2 5 0,-1 0 3 15,3 1-4-15,-1 1-11 0,1 3-9 0,-3-7-17 16,3 7-10-16,-1-3-14 0,1 3-11 0,0 0-13 0,-3-3-7 16,3 3-8-16,0 0-10 0,0 0 17 15,-1 13 4-15,2-6-3 0,-1 3-8 0,0 3 0 16,3 4-5-16,-3 2 2 0,0 0-10 0,-4 4-4 0,4 5 2 15,-1-2-9-15,-2 1-2 0,-1 2-5 0,3-4-4 16,-2 3-2-16,1 5-3 0,-2-7 0 16,3 4-3-16,-3-3-3 0,0 0-3 0,3-3-3 15,-2 2-3-15,2 1-1 0,1-8 0 0,0-1 2 0,1-1-5 16,2 2 0-16,-3-2-4 0,3-2 3 0,0-3-6 16,1 1 2-16,0-4 1 0,2 2 5 0,2-4-8 15,-3 3 3-15,2-7-5 0,-1 4 2 0,3-5-3 16,1-4 1-16,4-2 10 0,2-2-11 0,0-6 3 15,1 2 0-15,2-9-2 0,0-3 0 0,4-2 1 16,-4-3-2-16,-2-3-1 0,-2 0 3 0,1-4-4 16,0-9 3-16,-3-3-2 0,0 1 7 0,-7 11-7 15,-2-1-3-15,2-13 3 0,-2 15 13 0,-2 0-3 16,-6 2 1-16,1 0 5 0,1 3 8 0,-1 2 8 16,0 9 4-16,1 0 14 0,-2 5 13 0,0 0-4 15,3 3-13-15,-8 1-6 0,5 3-7 0,2 3-1 16,-2 0-7-16,4 2 0 0,-12 7 0 0,2 6-1 15,1 3-1-15,-4 5 1 0,3 4-14 0,-3 4 1 16,6 2-5-16,-2 1 0 0,0 15 4 0,4-12-5 0,2 1 8 16,2-3-7-16,-1 2 3 0,2-2 0 0,3 2-5 15,0-1-5-15,0 0 6 0,3 1-27 16,-4-2-18-16,5-2-17 0,3 0-22 0,1-2-29 0,-3 0-34 16,10-2-39-16,-3-5-45 0,8-3-51 0,0-4-837 15,3-5 371-15,-6-8 246 0</inkml:trace>
  <inkml:trace contextRef="#ctx0" brushRef="#br0" timeOffset="-202507.7">20719 9344 215 0,'-2'-5'219'0,"2"0"-23"0,-2 0-18 0,2 0-17 16,0 5-18-16,1-5-28 0,-1 1-34 0,0 4-41 15,0-7-60-15,5 2-76 0,-3 2-316 0,5-3 138 16,2-1 92-16</inkml:trace>
  <inkml:trace contextRef="#ctx0" brushRef="#br0" timeOffset="-201521.39">21476 8748 118 0,'-9'-5'230'16,"0"3"-18"-16,-5 1-12 0,3 1-10 0,-2 3-9 0,1 3-3 15,-2 6 2-15,-9 7-16 0,2 2-1 0,0 6-9 16,1 0-16-16,-2 4-4 0,-2 9-11 0,3 2-10 16,-1 0-8-16,12-9-12 0,-4 10-3 0,9-9-8 15,1 0-8-15,2 3-9 0,4-2-11 0,-1-4-3 16,5 0-4-16,3 0-9 0,3-6 0 0,2 1-2 16,4-2-3-16,1-3-4 0,2-1-1 0,2-6-8 15,2-5-2-15,3 0-2 0,1-5 2 0,1-3-5 16,-3-2-1-16,5-6-1 0,-5-3-5 0,0-1 0 15,-2-4 1-15,1-2-3 0,-3-4-1 0,-4-1-2 16,0 1 1-16,-1-4-8 0,-4-3 2 0,0 0 2 16,-1 1-2-16,-4 1 5 0,-3 7-3 0,-3 1 2 15,-2 0-2-15,-2 8 0 0,-2-3 0 0,-4 3 1 16,-1 1-1-16,-1 4-1 0,-4 0-3 0,0 1 4 0,-3 3-1 16,-3 2-2-16,-2 4 4 0,5 2 1 0,-2 0-3 15,1 3-5-15,4 1-1 0,0 0-6 0,3-2-4 16,3 0-3-16,2-1-5 0,-2 2-1 0,6-3-2 15,-1 0 2-15,0-2-3 0,4-2 5 0,1 4 3 16,0-3 3-16,1 1-6 0,3-1 5 0,0-3 1 16,5 2 1-16,0-3-5 0,1 3-2 0,3-2 1 15,0-1 3-15,-2 1 1 0,1 1 4 16,4-4 2-16,-5 2 0 0,-4 2-5 0,2-1 10 0,-2 0 0 16,-5-1 0-16,3 0 0 0,-3 0-1 0,-1 3 3 15,-4-3-8-15,9 0 9 0,-5 0 4 0,-4 0-3 16,6 2 4-16,-6-2-1 0,4 3-3 0,-4-3 3 15,4 2 1-15,-4-2 2 0,0 0-3 0,4 3 2 16,-4-3 2-16,0 0 2 0,0 0 0 0,7 0 7 16,-7 0-1-16,0 0 4 0,0 0 2 0,0 0 1 15,0 0-1-15,0 0 0 0,5-4 3 0,-5 4 1 16,0 0 2-16,3-4-1 0,-3 4 0 0,0 0-2 0,0-2 1 16,0 2 0-16,0 0 0 0,1-5-2 0,-1 5 1 15,0 0-1-15,0 0-3 0,-2-7-1 0,2 7 0 16,-2-4 0-16,2 4-3 0,0 0 0 15,-5-3-4-15,5 3 1 0,0 0-1 0,-2-2-1 16,2 2-1-16,0 0-1 0,0 0 2 0,0 0-2 0,0 0-8 16,0 0-10-16,0 0-2 0,0 0-7 0,0 0-8 15,0 0-2-15,0 0-2 0,0 0-3 0,0 0-6 16,0 0 6-16,0 0 1 0,0 0 4 0,0 0-2 16,0 0-2-16,0 0-11 0,0 0-16 0,0 0-14 15,0 0-18-15,0 0-23 0,0 0-37 0,0 0-53 16,0 0-453-16,-13 2 221 0,13-2 146 0</inkml:trace>
  <inkml:trace contextRef="#ctx0" brushRef="#br0" timeOffset="-200924.11">21417 8782 151 0,'-10'-14'310'15,"0"2"-23"-15,3 0-26 0,-3 4-17 0,4 1-25 16,1 2-22-16,1 2-17 0,-1-1-20 0,-2 1-17 16,7 3-10-16,-9 10-3 0,4 0-9 0,0 9 3 15,-3 6-9-15,2 6-12 0,-2 2-7 16,5 13-10-16,-1 1-4 0,-3-1-10 0,1 0-5 0,6 4-6 16,-1-2-4-16,0 1-10 0,-1-2-5 0,0-12-2 15,2-3-6-15,1 4-1 0,-1-4-9 0,4-6 2 16,-3 2-6-16,4-12-3 0,-4-4 6 0,4 3-8 15,1-3-8-15,-3-5 3 0,1-2-3 0,4 0 2 16,1-4-3-16,0-5-6 0,1-3-6 0,5-7-4 16,2-4-1-16,0-6-4 0,-1 0 3 0,2-3 1 15,-4-4 3-15,0 0-1 0,4-2 3 0,-5 2 2 16,-3 2-1-16,2 3 4 0,-5 7 2 0,-2 2 8 16,1 2 10-16,-2 3 4 0,-1 6-6 0,-2-2-3 15,1 3-4-15,0 2-1 0,-2 3-1 0,0 0 3 0,0 0-4 16,2 20-1-16,-4-6 0 0,1 6 0 0,1 6 3 15,-3 3-7-15,1-1 6 0,-2-3-5 16,3 4 1-16,0 0 1 0,2-2 4 0,0-9-8 0,3 0-1 16,0-3 5-16,1-3-4 0,0-2-2 0,0-3 0 15,2 0 9-15,0-4-3 0,1-2-2 16,2-3 0-16,5-7 10 0,-1-3-9 0,8-12-3 0,-3-2 3 16,3-4 0-16,5-17 4 0,-7 4 1 0,2-4 2 15,-7 0 0-15,-1-2 16 0,-1 4-13 0,-5-1-3 16,2 0 6-16,-4 8 4 0,0 4 10 0,-4 2 4 15,-1 3 6-15,-1 9 12 0,2 0 1 0,-2 9-5 16,0-1-5-16,0 3-3 0,2 1-9 0,-4 3-20 16,2 1-35-16,0 4-17 0,0 0-15 0,0 0-22 15,0 0-16-15,-3 21-34 0,1-3-33 0,2 9-36 0,0 1-43 16,2 1-47-16,3 2-756 0,-1-1 348 16,4 0 232-16</inkml:trace>
  <inkml:trace contextRef="#ctx0" brushRef="#br0" timeOffset="-200621">22291 8888 54 0,'-5'-11'310'0,"-3"3"-9"0,-1 1-18 0,-3 2-22 15,0 1-20-15,-7 3-12 0,6 2-14 0,-7 4-10 16,-7 9-12-16,0 5-14 0,-1 4-9 0,-4 14-15 15,2 6-12-15,5 2-9 0,6 1-9 0,1 4-12 16,7 1-15-16,4-2-10 0,3-1-7 0,4-12-13 16,4-1 1-16,1-1-14 0,3-2-1 0,2 1-4 15,4-4-11-15,0-7 3 0,4 0-8 0,1-4-6 16,3-2 1-16,-3-6-6 0,7 2-2 0,-7-7 0 16,11 1-7-16,-1-5 3 0,3-2 2 0,-1 1-8 15,-1-6-12-15,1-3-5 0,-3 0-15 0,-3-4-21 0,0 0-27 16,-4-3-25-16,-5 3-56 0,-2-2-55 0,-1-1-62 15,-1-1-840-15,-3-1 369 0,-5-2 246 16</inkml:trace>
  <inkml:trace contextRef="#ctx0" brushRef="#br0" timeOffset="-198792.56">23003 9421 70 0,'0'0'224'0,"1"7"-27"16,3-7-15-16,-4 0-14 0,12-2-7 0,-2-4-11 15,0 1-2-15,4-4 2 0,3-3-8 0,-1 0-10 16,1-2-7-16,3-3-6 0,-7 2-4 0,2-4-12 0,-2 2-6 16,-5 0-4-16,7-5-8 0,-6-4-8 0,0 1-8 15,0-1-5-15,-4 2-8 0,-2 4 1 16,-2-5 2-16,-2-1-5 0,1 2-4 0,-4 5-2 0,0 0 9 15,-1 4 9-15,-1 1-3 0,-1 3-3 0,1 2-6 16,-4 2-2-16,-2 1-7 0,3 5-9 0,-4-2-3 16,1 3 0-16,-1 3-10 0,-4 1 2 0,4-1-7 15,2 4 3-15,-1 0-5 0,6-5-2 0,0 4-13 16,1-2 2-16,2-1-4 0,-1 2 0 0,3-2 0 16,1-3-1-16,4 6 1 0,1-1 0 0,4-2-2 15,5-1-1-15,4 1 3 0,2-1-6 0,-1-1 5 16,9 0 1-16,2-1-7 0,-2-1 7 0,-5 1-6 15,-3-1 0-15,7-2 5 0,-8 4-2 0,-2-2 1 16,-2 4-1-16,-2-1 3 0,-1 1-3 0,-1 1-2 16,-1 0 5-16,1 2 1 0,-1 0-3 0,-1 1 0 15,-2 1 3-15,0 1 0 0,-1 2-1 0,-2 1-4 16,1 2 5-16,-1 2-3 0,0 0 5 0,-2-1-3 16,0 2 5-16,-1 0-1 0,0-5-2 0,-1 2-4 15,4-1 4-15,-1-4-2 0,0 3 1 0,1-3 1 0,0-4-1 16,1 1 0-16,0 1-1 0,0-4 1 0,1-1 1 15,0 0 4-15,3-2-6 0,-2-2-3 0,5-1 10 16,-1-6-6-16,0 1 5 0,0-4-3 16,3-1 4-16,-1-4-6 0,2-6 0 0,-6 6 3 0,4-5 0 15,-4 2 0-15,0-5-1 0,-5 8-2 0,0 0 0 16,-3 0 10-16,-1 5 10 0,3 0 7 0,-6 4 0 16,2-3-7-16,-2 5 0 0,2-1-8 0,-2 2 4 15,3 1-3-15,-2 1-2 0,2 3-4 0,-8 0-1 16,8 0 3-16,-9 8-4 0,4-2-2 0,1 4-1 15,-1 0 1-15,1 3-2 0,0 3 4 0,4-1-2 0,3 4-6 16,-2-2 6-16,4-3-1 0,2 2 1 16,-1-3 0-16,4 1-3 0,-1-5 2 0,8 3-1 15,0-1-1-15,3-5 4 0,2-1 2 0,5-4-5 16,-6 2-3-16,9-3 3 0,-9-4 0 0,6-1 1 0,1-1-1 16,-8-1-1-16,5-5 2 0,-6 2-3 15,3-4 3-15,-5 1-3 0,4-6 0 0,-11 6 2 16,0-3 3-16,-2 6 0 0,-4-1-3 0,-3-2-1 0,2 4 3 15,-6 0-6-15,-2 1-2 0,-1 0 5 0,-3 2-7 16,-3 5 4-16,-1-2-4 0,-4 1 9 0,-5 5-4 16,3-1 0-16,1 3 1 0,2 2-7 0,0 1 7 15,5-1-1-15,2-2 1 0,1 3-1 0,0 1 1 16,3 0 1-16,4 6 1 0,1-3-2 0,0 0 2 16,6 9-1-16,-1 3-3 0,3-1 4 0,1 2 0 15,1-1-1-15,1-1 3 0,-2 2-4 0,2 1-4 16,-1-2 4-16,1 3 0 0,-1-1 4 0,0 1-5 15,-2 2 5-15,-1-2-2 0,0 5 3 0,0-4-2 0,0 1 1 16,-2 0 2-16,2 0 0 0,0-4-3 0,-1-1 1 16,-2-3-3-16,-1-3 2 0,-1-2-2 15,2-4 7-15,1-3-5 0,-4 1 1 0,-1-4 8 0,2 0-7 16,0-1 8-16,-2-4 15 0,1 4 13 0,2-1 3 16,-3-4 1-16,0 0-4 0,0 0-9 15,0 0 4-15,6-14-10 0,2 1-3 0,2-4-10 16,6-6 7-16,0-3-13 0,6 1 6 0,0-4-7 0,3 0-18 15,1 2-14-15,-1 0-9 0,2 1-3 0,-1 1-21 16,1 1-2-16,-2 1-3 0,2 3-13 0,-3-2-3 16,0 4-8-16,2 1 1 0,-2 0-2 0,2 1-4 15,-2 2 1-15,-1 0-1 0,4-1 6 0,-5 1 12 16,-6 4 10-16,0-2 7 0,-1 0 0 0,-1 0 14 16,0-2 4-16,-5-1 14 0,0 0 16 0,-3-1 11 15,-2 1 4-15,-3 3-2 0,-1-1 24 0,0 4 21 16,-1-4 1-16,-3 2 5 0,-2 1 6 0,0 0 1 15,-1 3-4-15,-3-1 0 0,0 1-2 0,0 2-4 0,-1 1-3 16,-1 4-4-16,-3 0-2 0,4 3 3 16,-7 3 0-16,0 0 2 0,0 5-1 0,-5 4 0 15,4 6-8-15,-2 1-6 0,3 3 0 0,0-1-2 0,1 2-8 16,1 1 4-16,0-3-7 0,5 2-2 0,0 1-1 16,5-10-1-16,2 1-6 0,3-4-8 0,-3 0-3 15,4-4 1-15,0-1-1 0,4-3-1 0,-3 2-1 16,3-5 1-16,0-1 5 0,2-2-3 0,-6 0-2 15,19-9 2-15,-4-3-4 0,5-6 4 0,-1-4-5 16,2-4 3-16,2-3 1 0,3-11 2 0,-9 7 4 16,2-12-3-16,2 2 3 0,-5-3-1 0,2 2-1 15,-8-2 6-15,7 0 6 0,-11 10 7 0,3 0 14 16,-5 4 36-16,-1 3 21 0,-1 3 9 0,-2 9-10 16,4 2 11-16,-5 4 4 0,1 1-8 0,1 3-9 15,-2 1-13-15,-2 2-11 0,2 1-8 0,1 3-3 16,0 0-8-16,0 0-3 0,-10 18-5 0,2 0-7 15,-1 4 0-15,-2 5 0 0,2-1-2 0,-3 5-7 0,5-1 1 16,-1 1-4-16,0 5-5 0,1-2 3 16,0 11-8-16,5-10 1 0,-1 2-25 0,2 9-22 15,1-14-37-15,4 2-34 0,-2 0-24 0,8 1-33 0,2-2-38 16,-2-3-45-16,9-3-47 0,7-6-66 0,-1-6-827 16,5-6 397-16,3-6 264 0</inkml:trace>
  <inkml:trace contextRef="#ctx0" brushRef="#br0" timeOffset="-198606.28">25223 9022 121 0,'1'-3'301'0,"-1"3"-30"15,4-5-30-15,0 3-26 0,-4 2-22 0,2-2-20 16,-2 2-16-16,10-3-16 0,-1 3-14 0,3-2-18 15,6 0-31-15,-2 2-32 0,5 0-38 0,8 0-53 16,-2 0-40-16,6 2-53 0,-5 0-501 0,0-1 213 16,-6 3 142-16</inkml:trace>
  <inkml:trace contextRef="#ctx0" brushRef="#br0" timeOffset="-198454.68">25308 9260 126 0,'-4'5'349'0,"-3"0"-40"16,4-1-32-16,-1 0-29 0,2-1-30 0,2-3-19 15,-3 4-24-15,3-4-17 0,5 3-18 0,-1-1-15 16,1 2-26-16,7-4-36 0,-1 0-43 0,3 0-63 16,-1-4-66-16,6 2-95 0,-2-1-514 0,-2-6 240 15,2 1 160-15</inkml:trace>
  <inkml:trace contextRef="#ctx0" brushRef="#br0" timeOffset="-197467.57">26907 9189 140 0,'-8'-1'183'0,"3"-1"-3"0,0-1-11 15,-2 1-5-15,-3 2-6 0,5-1 3 0,5 1-5 16,-11 0-3-16,8-3-6 0,3 3-10 0,-7-1-5 16,7 1-7-16,0 0-9 0,0 0-7 0,0 0-12 15,0 0-11-15,0 0-10 0,0 0-3 0,0 0-8 16,0 0-1-16,19 4-5 0,-3-3-2 0,2 1-1 0,13-1-2 16,1-2-4-16,0 1-5 0,2-2 1 0,3 4-7 15,0-4-3-15,3 1-4 16,14-3 3-16,-19 3-8 0,2 0-2 0,-1-2-5 0,1 1 0 0,-5-1-2 15,-5 2-3-15,-8-4 4 0,-5 5-3 0,-4 0-3 16,-2 0 6-16,-3 0 10 0,2-3 11 0,-7 3 6 16,0 0-5-16,0 0-2 0,0 0-5 0,0 0-3 15,-29 1-2-15,7 1-4 0,-9 3-5 0,-4 1 6 16,-2-3-5-16,-14-1 3 0,-1 2 3 0,15-3-3 16,1 4 2-16,0-2 6 0,4-3 1 0,1 0 0 15,3 0-1-15,9 0 1 0,6 0 1 0,1 0 8 16,4 0 1-16,3 0-11 0,5 0-2 0,-10-1 0 15,10 1-7-15,-4 1 2 0,4-1-9 0,0 0-6 0,20 4 7 16,-5-1-5-16,6-2-2 0,12 5-1 16,6-3 1-16,12 1 0 0,-13-1-5 0,16-3 3 15,-2 2 3-15,-15-2 12 0,2 3-19 0,-1-1-3 0,-5-2 3 16,-2 2 1-16,-4 1-6 0,-7-1 1 0,-1-1 1 16,-6 2 3-16,1-4 0 0,-4 2 0 15,-2-2 6-15,1 1-6 0,-4 0-1 0,-5 0 24 16,8 1-18-16,-8-1 11 0,6 0 6 0,-6 0-2 0,0 0 0 15,0 0-3-15,4-4-5 0,-4 4-17 0,0 0-42 16,-10-7-35-16,3 2-42 0,2 0-68 0,-3 1-70 16,-2-1-105-16,1-3-837 0,-8 1 400 0,1-4 268 15</inkml:trace>
  <inkml:trace contextRef="#ctx0" brushRef="#br0" timeOffset="-195843.54">17747 10244 76 0,'-1'-3'183'0,"-4"-1"-5"16,1 2-4-16,0-1-6 0,3-1-8 0,-2 0-7 15,3 4-7-15,-1-7-8 0,-1 4-7 0,0-1-9 16,2 4-7-16,4-7-5 0,-4 4-8 0,0 3-1 15,0-6-6-15,0 6-6 0,1-4-9 0,-1 4-6 16,3-2-9-16,-3 2 3 0,0 0-15 0,1-4-4 16,-1 4-5-16,0 0-4 0,0 0-1 0,0 0-7 15,0 0-4-15,0 0-2 0,0 0-5 0,0 0 2 16,0 0-5-16,-5-3-2 0,5 3-2 0,0 0 0 0,0 0-5 16,0 0 5-16,0 0-3 0,0 0-1 0,0 0 0 15,0 0-2-15,0 0-1 0,-13 0 1 0,10-3-2 16,3 3-6-16,-4-2-5 0,4 2 0 0,-7-4-1 15,2 1 3-15,1 1-2 0,4 2 0 0,-9-3 1 16,6 0 2-16,3 3-1 0,-5-2 0 0,2-1-2 16,3 3 4-16,0 0-3 0,-8-1 0 0,8 1 1 15,-2-4 2-15,2 4-1 0,0 0-1 0,-4-2 4 16,4 2-1-16,0 0-1 0,0 0 0 0,0 0 0 0,0 0-4 16,0 0 4-16,0 0 11 0,-4 8 2 0,4-1 3 15,0 0 1-15,-1 3 1 0,2 2-2 16,-1 2 9-16,1 3 5 0,-1-1 0 0,1 4-2 0,2-1 10 15,2 6 4-15,-1-1 4 0,0 3-9 0,4-1 2 16,0 1 2-16,0 2-2 0,1-2-3 0,1 2-2 16,1 0-7-16,1 4 7 0,8-6-10 15,-3 5 0-15,3-6 0 0,0-1-3 0,-2-1 2 0,-1-2-3 16,0-3-2-16,-4-3-3 0,0-5 0 0,2 0-1 16,-8-1-6-16,0-3-4 0,2 1 14 0,-4-3-11 15,1 0 2-15,-3-1-5 0,1-1 4 0,0 1 0 16,-3 0-4-16,-1-4-1 0,4 4 3 0,-4-4-1 15,1 2-15-15,-1-2-21 0,0 0-31 0,0 0-37 16,0 0-35-16,0 0-43 0,0 0-51 0,0-14-76 0,4 4-616 16,0 0 307-16,2-2 206 0</inkml:trace>
  <inkml:trace contextRef="#ctx0" brushRef="#br0" timeOffset="-194806.78">18558 10779 121 0,'0'0'228'0,"0"0"-23"0,0 0-22 0,-2 5-19 15,2-5-18-15,4 2-13 0,-4-2-13 0,6 7-10 16,-3-4-13-16,1-1-7 0,2 1-13 0,-2-2-4 0,-4-1-8 16,13 1-8-16,-2 1-5 0,1-4-3 15,-2 0-9-15,0 1-1 0,2-2-8 0,-1-4 3 0,-2 0-1 16,5-3-10-16,0-3-1 0,-2-3-1 0,-1 0-3 16,0-11-3-16,-2 5 0 0,1-2-3 0,-3-2 4 15,-2 1-2-15,1 0 7 0,-2-3 29 0,-1 11 11 16,0-1 14-16,-1 2 16 0,0 0 7 0,-1 5 4 15,0 2 2-15,0 2-11 0,-1 1-13 16,0 1-8-16,2 3-15 0,-2 2 3 0,0 0-9 0,0 0-5 16,2 13 1-16,-2-2-8 0,0 6-4 0,4 1-6 15,-4 8 0-15,1 2-2 0,2-7-6 0,2 7 10 16,0 1-10-16,-5 1-1 0,5-1-9 0,0 1 3 16,1-5 0-16,1 2-4 0,-1-9-6 0,2 0-22 15,1-2-3-15,0-1-4 0,4-3 0 0,0-2-2 16,-2-3 2-16,1-2-8 0,1-4-3 0,2-5-2 0,3-3 1 15,-3-2-5-15,3-4 2 0,2-6-2 0,-1-2 2 16,-1-5-3-16,0-4 6 0,0-1 1 16,-4 2 7-16,-1-3 4 0,-1 4 11 0,-3 0 16 0,-1 4 10 15,-1 5 9-15,-2 3 10 0,-3 2 1 0,1 5 6 16,0 1-2-16,-2 2 0 0,1-1-9 0,0 3-6 16,-2 3-4-16,0 1 1 0,0 0-3 15,0 0 0-15,0 14-1 0,0-2 2 0,0 3-4 0,-2 2-1 16,2 10-2-16,0-3-1 0,0-4 0 0,4 5 1 15,1 0-1-15,0-5-6 0,1-2 4 0,-1-1-3 16,4-2 0-16,-1-6-4 0,2 1 5 0,-1-2-4 16,1-1 2-16,-1-2 0 0,2-3-1 0,-1-2 3 15,-1-4 2-15,0-2-4 0,5-8 1 0,-1-1 2 16,1-7 0-16,-1-2-1 0,0-5-2 0,-3 0-4 16,0 0 5-16,-1-3 2 0,3-13 1 0,-6 13-1 15,-1-3-3-15,-2 3-3 0,-2 0 1 0,0 6 3 16,-1 6 3-16,-2 6 2 0,-2 1-6 0,1 2-3 0,1 3-1 15,-1 3-3-15,-1 3-6 0,0 2-9 0,4 0-18 16,-10 10-20-16,5-1-30 0,0 3-15 16,1 5-15-16,0 3-24 0,2 4-18 0,3 3-17 15,3 0-20-15,0-1-41 0,0-7-507 0,2 8 249 0,0-9 166 16</inkml:trace>
  <inkml:trace contextRef="#ctx0" brushRef="#br0" timeOffset="-193174.91">19711 10452 4 0,'8'-12'216'0,"-7"1"9"0,4 2-2 0,-5-1-5 15,0 3-8-15,-1 2-6 0,-2 0-17 0,2 1-10 16,1 4-18-16,-10 0-10 0,10 0-7 0,-14 7-5 16,1 2-11-16,4 0-8 0,-2 7-7 0,-6 4-12 15,7-3-8-15,-4 5-7 0,6-4-7 0,0 6-10 16,3-5-3-16,3 6-12 0,0-6-1 0,4-2-5 15,2-2-7-15,2 2-1 0,1-3-7 0,0 1-4 16,3-2-1-16,1-5-1 0,4 0-5 0,2 2-5 16,-1-6-1-16,2-1-2 0,1-4-9 0,0-1 1 15,2-3-9-15,-2-2 2 0,-2-2-6 0,3-9 3 16,-5 4-5-16,-1-5 0 0,-3 2 3 0,-1 0 0 0,-4-2 1 16,-2 3-1-16,-4-1 2 0,-2 2 1 15,-2-3 5-15,-3 8 2 0,0 1 4 0,-2-2 2 16,-4 1-9-16,-2 2 3 0,2 4-2 0,-1 0-1 0,-3 3 0 15,3-2 3-15,1 3-3 0,-2 0 0 0,6 0 3 16,1 0-4-16,3-2 1 0,5 2 1 16,-10 0-2-16,10 0-2 0,0 0 1 0,0 0 1 15,0 0 2-15,0 0 0 0,19-3-2 0,-6 0-4 0,5-2 5 16,0 3-5-16,1-1 4 0,1 1-1 0,-2-3-1 16,3 1 5-16,-3 1-7 0,-6 1 1 0,6 1 4 15,-5 1-4-15,1 0 4 0,-4 1-1 0,-2 2 3 16,1 2-3-16,1 3 3 0,-2 0 0 0,-2 0 1 15,-2 2-1-15,1 1 1 0,-1 4-8 0,-2-2 7 16,0 4 1-16,-2 1 0 0,0 0-3 0,0 7 3 16,0-8-2-16,0 1 1 0,1-2 3 0,2 1-3 15,-2-5-1-15,3 1 1 0,0-3 0 0,2-1-1 16,2 0-1-16,-2-5 3 0,0 0 1 0,5-4-1 16,0 0-2-16,1 0 6 0,0-6-1 0,5-5-5 15,3-5 2-15,2-7-1 0,-4 1 0 0,1-4 1 16,-2-3-2-16,1-1 1 0,5-15 0 0,-5 2 0 0,0-4 2 15,-6 1-2-15,0 0 2 0,-1 1 7 0,-5 11 6 16,1 2 17-16,-2 0 11 0,0 3 4 16,-1 10 33-16,0 2 15 0,-3 5-10 0,1 0-3 15,-2 5-15-15,0-1-9 0,0 4-9 0,0 4 4 0,0 0-8 16,-7 12-1-16,5 0-7 0,-5 13-9 0,-3 0 5 16,4 5-12-16,-1-1-6 0,3 5 4 0,-2 1 4 15,2-4-6-15,-1 2-5 0,3 0 3 0,-1 1-5 16,3-4 2-16,1 1-15 0,-1-4 13 0,0-1-8 15,2-2-8-15,-1-7-14 0,0-3-21 0,0-4-11 16,1 1-2-16,2-5 4 0,-1 0 10 0,2-4 2 16,3-2 1-16,1-3-1 0,2-2-10 0,2-4 7 15,1-3 6-15,4-8-5 0,-4 6 0 0,2 2 5 16,3-8 4-16,-6 6 7 0,1 2-6 0,-3 0 6 16,2 2 2-16,-2 3 5 0,0 2-2 0,-2 1 3 15,3 1 0-15,-4 2 4 0,5 2-3 0,-2 1 5 16,-2 0 2-16,1 1 0 0,-2 0 3 0,-3 2 1 15,0 0-3-15,-1 1 1 0,0 0 1 0,-4 3-3 0,0 1 6 16,-5 1-7-16,-7 3 7 0,-2 1-1 0,-5 2 2 16,-5 1 0-16,0-2-1 0,-2-4 1 0,1 1 1 15,-4-3-7-15,1-1 5 0,5-4 0 0,4-4 1 16,1 3 1-16,-1-4-2 0,7 2 1 0,-1-2 2 16,2-2 9-16,5 1-2 0,-3-1-3 0,4 0-1 15,2-1-3-15,1 1 0 0,2 2-3 16,1-7 4-16,4 2-2 0,2 2-2 0,4-2 1 0,-1 1 2 15,4-1 1-15,6 1-3 0,1-1 0 0,-2 2-2 16,8 0 2-16,-5-2 1 0,0 3 0 0,-1 0-2 16,0-3-5-16,1 3 5 0,-1-2 2 0,0 0 1 15,6-4 0-15,-6 3 0 0,-2-1-4 0,-3-1 2 16,0-1-1-16,-4 3 1 0,-2-2-2 0,0 1 2 16,-2-5 2-16,-2 2 2 0,1-1 0 0,-1-2 1 15,-2 0 3-15,0 0 3 0,-2 4 2 0,0-6 11 16,-1 5 26-16,0 2 4 0,0 1 0 0,-1-1-4 15,0 2-10-15,0 2-1 0,0 3-6 0,2-4-7 0,-2 4 0 16,0 0-5-16,0 0 3 0,0 0-2 0,0 0-10 16,0 21-4-16,0-10 9 0,-2 1-3 15,2 4 0-15,0-1-7 0,3 1 3 0,-3 2-11 16,4 0 10-16,-3-1 0 0,1 0-5 0,-1-4-2 0,2-1-19 16,0 0-5-16,0-2-14 0,-1 0 1 0,3 0-12 15,-1-3 1-15,1-1 2 0,-3-1 2 0,1-1 4 16,4-3 5-16,-1-1-1 0,-6 0 6 0,10-4-4 15,-2-3 2-15,-2-1 2 0,-2-4 7 0,0 0-5 16,1 0 5-16,0-3 1 0,-1 3 6 0,1-1 2 16,-1 1 8-16,1 3 1 0,-2-3 3 0,-1 5 3 15,2 0-2-15,0-1-7 0,1 4 7 0,0-1 0 16,0 2 1-16,2-1-2 0,-1 2 1 0,2 1 0 16,1 1 0-16,1 1-4 0,-2-1 2 0,3 0 3 15,1 1-3-15,-2 2 0 0,1-1 4 0,0-2-5 16,-4 5-1-16,2-3 3 0,-3 1 3 0,6-3 3 15,-2 1-4-15,-1-1 1 0,-1 1-1 0,-3-2-1 16,5 1 2-16,-2-1 2 0,-2-2 4 0,1 1 8 0,0-3-1 16,-3 3 0-16,1-5-9 0,2-2 7 15,-1-1-3-15,2-1-2 0,-5 0-2 0,1-2 4 16,0-3-2-16,-1 6 8 0,-3-5 6 0,2 5 12 0,0-1 7 16,-2 5 0-16,0 2-16 0,0-1 5 0,1 1-4 15,-1 4-6-15,0 0-4 0,0 0 0 0,-12 9-1 16,7 3-5-16,-1 2 6 0,-2 2-4 0,3 4-4 15,0 10-1-15,1-6-4 0,0 2 1 0,4 1 6 16,0 5-4-16,0-4 2 0,3 2-1 0,1-1-1 16,1 2 1-16,-1-1-1 0,0-4-5 15,1 3 1-15,1 2-3 0,-1-4 4 0,-2-10-2 0,-2 11-4 16,0-7-4-16,-2 5 0 0,0-2 4 0,-3-5-5 16,-1-2-1-16,-4 3 1 0,-3-4-2 0,2-1 5 15,-4 0-10-15,1-3-5 0,-5 0-1 0,4-3-6 16,-2-4 6-16,1-2-1 0,-2-3 5 0,-1-3-7 15,0-1-3-15,0-6 0 0,0 0 1 0,4-2 1 16,4-5-6-16,-4-5 4 0,6-4 0 0,2 2-1 0,6-3-1 16,2 0-1-16,5-2-3 0,4 0-9 15,1-5-9-15,3 5-12 0,4-2-14 0,4 2-11 16,1 2-12-16,3 1-19 0,10-5-33 0,-9 11-19 16,7 1-39-16,-3-1-678 0,18-2 297 0,-3 1 196 0</inkml:trace>
  <inkml:trace contextRef="#ctx0" brushRef="#br0" timeOffset="-192210.26">21820 10194 132 0,'-8'-13'321'0,"-5"-1"-22"0,0 2-29 0,-3 4-26 16,0 4-24-16,-1 0-7 0,-5 4-5 0,0 3-14 15,-5 4-13-15,-1 5-1 0,0 5-15 0,0 3-9 16,4 4-5-16,2 2-6 0,2 5-6 0,2-1-20 16,5 1-4-16,0 3-13 0,7 2-11 0,-1-2-7 0,6 0-5 15,5 0-13-15,1-2-3 0,8-5-8 16,0 2-3-16,3-3-2 0,3-1-10 0,3-7-11 16,2 2-5-16,6-3-2 0,-1-6-7 0,-1 0-16 0,4-6-5 15,-4 0-4-15,2-2-5 0,-3-6-9 0,1-5-8 16,-1 3-4-16,-2-7 2 0,-1-2-12 0,-7 1-1 15,6-5 1-15,-1 0 2 0,-6-1 5 0,-3 2 8 16,-5 4 3-16,-2 4 12 0,-1-4 3 0,-2 4 0 16,-3-1 5-16,-4 0-6 0,-1 3 1 0,-3-1 3 15,-2 2 1-15,-4 3 1 0,1 1 0 0,-6 0 1 16,1 4 1-16,-1-4-2 0,2 4-1 0,5 1 4 16,-1-2-1-16,1 2-4 0,3-1-3 0,2-1-3 15,0-1-4-15,7 0 0 0,-6 0 2 0,6 0 4 16,0 0-2-16,0 0-1 0,0 0 2 0,13-7-4 15,-4 2 5-15,2 1 0 0,-1-2 1 0,3 4 3 16,1-3 2-16,-4 0-3 0,2 0 3 0,-1 3-1 16,-2-1 4-16,-1 3-1 0,-3-1 0 0,8 1-1 15,-8 0 1-15,-5 0 4 0,8 4-4 0,-3-2 5 0,1 4-1 16,-2 0-1-16,2 2-1 0,-2 1 1 16,0 2 2-16,0 0 0 0,0 0-2 0,1 4 1 0,-1-7-2 15,-1 4-7-15,0-3-8 0,0-1 4 0,2 1-2 16,-3-4 0-16,2 1 3 0,1-4 3 15,0 1 0-15,-1-1 5 0,-4-2-3 0,16-7 1 0,-4 0 2 16,-3-1 3-16,4-9-1 0,2 2 3 0,3-7 2 16,-4-4-5-16,3 2 4 0,-3-3 23 0,-2 0 16 15,-1 1 7-15,-2 4 13 0,-1 4 22 0,-1 2 4 16,-3 3-1-16,1 1 6 0,-2 3-3 0,-1 0-6 16,0 4-10-16,-1 2-6 0,0 2-3 0,-1 1-3 15,0 0 6-15,1 18 5 0,-4-1-2 0,-1 2 1 16,-4 10-6-16,0 1-7 0,2 4-2 0,-2 0-8 15,-2 12-9-15,0 2 4 0,2-2-5 0,-1 0-2 16,-1-11-4-16,1 10 1 0,0 1-8 0,0-12-4 0,0 2 2 16,4 0-14-16,-3-2-26 0,3 0 6 15,-3-4-1-15,6-2-8 0,0-8-24 0,2-4-8 16,-2-3-6-16,2-4 4 0,0-2 7 0,2-4 8 0,0-1 8 16,-2-2 0-16,0 0-11 0,10-17 7 0,-6-2 2 15,6-11-7-15,2-2 7 0,2-15 5 0,0-1 0 16,0-1 4-16,0 2 8 0,3 2 6 0,-8 9 10 15,3 6 17-15,0 2 5 0,0-1 3 0,-1 7-9 16,-1 5 5-16,1 1-6 0,-1 5-2 0,-3-1-3 16,1 5-2-16,2 0-1 0,-1 2-1 0,-1 3 3 15,3 2-2-15,-2 0-10 0,0 2 6 0,5 3 9 16,-5 1-2-16,1-1-8 0,1 1 2 0,-5 3 2 16,0-2 4-16,0 3-5 0,-4 0 3 0,-2 2 5 15,-2-1 3-15,-4 5 4 0,-4-2 1 0,-3 1-2 16,-6 3-2-16,-4 0 2 0,0 0-7 0,-1-1-2 15,2-4 6-15,3-2-17 0,-1-2-25 0,4 0-42 0,0-4-54 16,3 0-53-16,2-2-68 0,4 0-99 0,2-4-804 16,5 1 384-16,-4-12 254 0</inkml:trace>
  <inkml:trace contextRef="#ctx0" brushRef="#br0" timeOffset="-192071.74">22664 10589 348 0,'4'-1'328'0,"1"0"-30"16,0-1-20-16,-5 2-26 0,7-5-23 0,-3 5-18 16,-4 0-24-16,5-2-24 0,-5 2-38 0,0 0-52 15,0 0-63-15,0 0-90 0,6 0-104 0,-6 0-562 16,5-3 248-16,-1 0 166 0</inkml:trace>
  <inkml:trace contextRef="#ctx0" brushRef="#br0" timeOffset="-190577.37">22928 10785 132 0,'0'0'336'0,"-7"-4"-31"0,5 3-36 0,2 1-26 15,0 0-25-15,-3-4-22 0,3 4-18 16,0 0-21-16,-1-3-15 0,1 3-19 0,0 0-10 16,0 0-7-16,10-4-13 0,-10 4-13 0,10-2-5 0,-5-3-11 15,4 2 0-15,4-4-8 0,5-2-8 0,0-2-2 16,0 1-6-16,-2-2-5 0,0-2 1 0,2 3-3 16,-3-2-4-16,0-2-3 0,-2 1-5 0,2-10 0 15,-4 7 0-15,1-6-2 0,-3-1-2 0,-4-3 0 16,-1 9 8-16,-4-8 0 0,-4 9 6 0,3-1 19 15,-5 1-6-15,-1 3-3 0,-3 3 2 0,2 2-3 16,1 1-6-16,-3 1-6 0,3 3-2 0,-3 3 0 16,-1 0-7-16,2 3 0 0,-2 2-5 0,5 2-1 15,-2-2 4-15,2 3-14 0,2 0-1 0,3-1-4 16,1 2-8-16,1 0-2 0,7-2 0 0,1 5 2 16,1-6-2-16,5 3-4 0,4 0 1 0,0-3-4 15,2-1 2-15,-2 0 1 0,4-1 5 16,-5-1 1-16,1 1 0 0,0-1-1 0,-6-2 2 0,1 0 0 15,-2 3 0-15,-2-2 3 0,-1 2 2 0,0 0-3 0,-3-1 6 16,-1 1-3-16,-1 2 6 0,0 0 14 0,2 2 2 16,-2 2-1-16,-1 2 0 0,1-3 1 0,-2 3-5 15,-1 6 2-15,-1-1 0 0,0 0 2 0,2 2 0 16,-1-1-3-16,-1 0 0 0,1 0-2 0,1 0-1 16,0-3-6-16,1-2-1 0,-1-4 2 0,3 4 1 15,-1-2 8-15,1-3-10 0,0 1-3 0,3-3 2 16,2-4-1-16,-1 2 2 0,0 0 1 0,5-3-4 15,-2-3 2-15,2-1 7 0,0-4-12 0,2-2 3 16,0-3-3-16,0 0 5 0,-4-4-7 0,6-5 2 16,-7 5 8-16,-2-7 0 0,0-1-6 0,-4 7 1 15,0-2 3-15,-1 2 18 0,0 2 15 0,-4 0 3 16,1 5 27-16,-2 2-9 0,1 4 0 0,-2-2-9 16,2 2-14-16,-2 0 20 0,-2 5-31 0,4 0-2 0,0 0-3 15,-19 7 3-15,10 0-2 0,-2 5-2 16,-1 3-4-16,2 1-2 0,-3 9-3 15,4-6-12-15,4 5 12 0,0 1-3 0,4 0 6 0,2-1-26 16,-1-4-16-16,3 6-4 0,2-7-1 0,0-2 2 0,4-1-6 16,0 4-18-16,2-4-2 0,5-3-8 0,-4 1-6 15,4-4-3-15,-1 1 1 0,-4-6 2 0,5-1 4 16,-1-2 1-16,3 2 2 0,1-3 9 0,-6-2 6 16,5-6 2-16,-3 3 7 0,2-6 1 0,0 2 5 15,-1-4 4-15,0-1 3 0,0 0 6 0,-6 1 18 16,3-4 14-16,-4 3 14 0,-4 3 26 0,0 1 11 15,0-1 0-15,-5 4-4 0,0-1 4 0,0-2 1 16,0 7-7-16,-5-3-5 0,4 0-9 0,-4 2-10 16,1 2 2-16,4 1-2 0,-13 1-12 0,4 6 3 15,2-2 13-15,0 1-18 0,-2 4-5 0,2-2 1 16,0 3 8-16,1 1-20 0,2-1-10 0,1 0-1 16,1-2-3-16,-1 3 0 0,1-3-1 0,2 1-12 0,-1-3 5 15,2-1 1-15,1-2 1 0,-5 1 1 0,4-1 0 16,-1-4 9-16,0 3 0 0,0-3-1 0,0 0-5 15,10-7 7-15,-4-3 3 0,2-6-2 0,3-9 2 16,-3 1 5-16,1-7 0 0,3 1 14 0,-5-6-5 16,5-10 6-16,-6 0-2 0,-1-3 10 0,0 4 3 15,-2-3-5-15,2 3 2 0,-2 10 11 0,-1 2 2 16,2 3 4-16,0 9 25 0,-3 4 7 0,2 6 8 16,-1-1-5-16,-2 5-13 0,0-1-8 0,0 2-13 15,0 3-8-15,0 3 1 0,0 0 9 0,0 0-20 16,0 16-3-16,-1 0 14 0,1 10-13 0,-4 1 9 15,-1 4-10-15,1 3-4 0,-1 3 0 0,1 9-3 16,-1 0-3-16,1-10 3 0,-2 13-6 0,7-14-2 16,-2-3 2-16,1 2-1 0,0-1-15 0,4-3 29 15,2-2-34-15,-2-1-26 0,1-3 1 0,3-6-9 16,1-4-8-16,-3-2-2 0,6-2 7 0,-3 2 8 16,3-5-5-16,-1-3 10 0,3-3-5 0,-2-1 3 0,0-3-2 15,6-6 2-15,0 2 4 0,4-9 0 0,-1-2-2 16,1 1 4-16,-4-5 0 0,1 1 4 0,-5-2 5 15,4-1 10-15,-9 7 13 0,5-5 7 0,-8 6 11 16,-1 5 22-16,1 0 16 0,-4 4 11 0,3-1 3 16,-2 3-2-16,-2 0-16 0,0 1-8 0,0 1-5 15,-1 3-6-15,0 0-8 0,0 0-1 0,0 0 2 16,0 0 1-16,-6 15-10 0,1-2 0 0,-1 1 2 16,1 0 6-16,-1 2-8 0,1 0-13 0,1-2-15 15,3-1-14-15,-2-1-9 0,0-3 6 16,4 0-5-16,-1-1-2 0,2-4 2 0,-1 2 5 0,2 1 1 15,0-3 2-15,1-4 5 0,1 1 5 0,-5-1-9 16,19-4 7-16,-9-2-2 0,3-5 5 0,1 1-2 0,-1-2-1 16,2-4 5-16,-2 2-2 0,-2-1 7 15,2-1-2-15,-2 3 17 0,-1 0 10 0,-4 2 0 16,1-1-2-16,-5 7-10 0,2-1 10 0,1 2-3 0,-1 0-3 16,0 1-7-16,-2 1-1 0,-2 2 12 0,0 0-9 15,0 0-1-15,7 7-10 0,-7 1 12 0,0 3 3 16,0-1-15-16,0 8-5 0,0-2-11 0,0 3-19 15,0-2-16-15,0 3-25 0,1 5-33 0,-1-7-24 16,1 1-32-16,1 0-28 0,1-2-18 0,0-2-26 16,2-7 2-16,3 1-19 0,-3-3-579 0,0 0 281 15,3-2 186-15</inkml:trace>
  <inkml:trace contextRef="#ctx0" brushRef="#br0" timeOffset="-190059.76">24453 10874 515 0,'11'-14'74'0,"-4"-1"2"0,1-2 15 0,2-1 10 15,-5 1 5-15,0 0 6 0,3-8 6 0,-2 7 6 16,-3 2 20-16,1 0 21 0,-3 4-2 0,0-1-3 15,-1 1 8-15,3 3-1 0,-3 2-8 0,1 2-13 16,-1-2-17-16,3 4-18 0,-3-1-11 0,0 4-7 16,0 0-12-16,0 0-5 0,0 0-11 0,-7 18-3 0,6-8-4 15,-3 7-2-15,0 1-2 0,-1 0 0 0,3 1-9 16,-2 8-7-16,0-3-3 0,0-6-3 0,3 3-2 16,-2-4-8-16,3 0-5 0,0-2 3 0,4-3-1 15,0 1-1-15,-3-2-5 0,3-4-1 16,0-1 3-16,2 1-3 0,1-2-2 0,3-1-8 0,0-4 7 15,3-2-1-15,0-1 1 0,3-4-3 0,1-3-1 16,7-7 1-16,-1 2-11 0,-2-2 6 0,-1-3-9 16,-1-3 2-16,-1 2 4 0,0 1 0 0,1-3 5 15,-7 7 12-15,-3-1 4 0,1 2 23 0,-2 0-6 16,-5 5 22-16,1 2 7 0,-2 2 6 0,0-1-10 16,0 3-5-16,-2 0-7 0,1 1-10 0,-1 3-9 15,0 0 2-15,0 0-7 0,0 0 1 0,-16 10-9 16,2 2 3-16,4-1 2 0,-3 4-30 0,1-1-22 15,1 3-17-15,-3-3-23 0,9 3-8 0,-4-3-20 0,5-2-10 16,3-1-1-16,-2 2-1 0,7-4-1 0,0 0 4 16,5-1-6-16,1 0 10 0,3-3 3 15,5-1 10-15,-1-2 7 0,3-1 9 0,2-2 13 16,-3-1 14-16,3-1 19 0,-3-1 21 0,0 2 21 0,0 0 13 16,-6 0 10-16,-2 1 6 0,1 1-3 0,-4 0-1 15,-2-3-5-15,0 3-2 0,-6 0 0 0,9 0-1 16,-9 0 12-16,7 0 4 0,-6 3 1 0,-1-3-8 15,5 4 12-15,-3-1-5 0,-2-3-4 0,0 7 0 16,-3 0 1-16,-1-2-2 0,2 2-4 0,-4 0 4 16,1 4-13-16,-1-4-16 0,-2 2-14 0,2-1-31 15,-2 2-29-15,3 1-39 0,-4 0-44 0,1 0-42 16,6-1-57-16,-5 0-799 0,6-3 346 0,-3-2 232 16</inkml:trace>
  <inkml:trace contextRef="#ctx0" brushRef="#br0" timeOffset="-189875.17">25715 10722 90 0,'7'0'151'16,"3"2"-31"-16,1-1-25 0,5 3-39 0,-6-3-36 15,6-1-46-15,-2 0-144 0,-1 2 58 0,3-2 36 16</inkml:trace>
  <inkml:trace contextRef="#ctx0" brushRef="#br0" timeOffset="-189717.53">25668 10842 9 0,'-11'3'398'0,"2"1"-24"16,4-3-30-16,1 2-23 0,-3-3-28 15,4 3-19-15,3-3-26 0,-4 2-15 0,4-2-26 16,0 0-21-16,-1 4-27 0,1-4-29 0,0 0-62 0,22 0-74 15,-3 0-87-15,10-2-106 0,2-5-783 0,21-2 326 16,-1-3 220-16</inkml:trace>
  <inkml:trace contextRef="#ctx0" brushRef="#br0" timeOffset="-189278.06">27207 10698 184 0,'-11'-5'312'0,"-2"-2"-24"0,4 4-25 16,2-1-16-16,1 1-12 0,1 1-7 0,1 0-15 15,-1-2-17-15,4 1-27 0,1 3-13 0,-3-4-18 16,3 4-10-16,0 0-11 0,12-1-11 0,-1 1-8 16,10-3-4-16,8 3-12 0,5 0-6 0,4-2-10 15,14 0-4-15,-1 2-4 0,1 0-2 0,2 2-11 16,-17-2-18-16,3 2-31 0,-1-2-26 0,-3 0-33 16,-4 0-31-16,-4-2-31 0,-8 2-30 0,-7 0-31 15,0-2-36-15,-3-1-701 0,-6-2 309 0,-4 0 204 16</inkml:trace>
  <inkml:trace contextRef="#ctx0" brushRef="#br0" timeOffset="-189094.52">27421 10418 20 0,'-6'-4'348'0,"1"1"-38"16,1 2-41-16,4 1-24 0,0 0-22 0,-12 12-14 0,7 3 2 16,-2 2-14-16,-2 7 8 0,-1 1-18 0,2 3-16 15,-1 1 2-15,0 5-8 0,2-5-13 0,0 3-14 16,1 2-8-16,-1 0-15 0,-3-1-17 0,5 1-10 15,-9 11-3-15,0-1-18 0,1-9-54 0,-3 11-38 16,-4-5-66-16,5-7-90 0,6-2-91 0,-3-2-812 16,0-5 362-16,4-8 240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0:29:25.4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5556 4533 22 0,'-7'-4'248'0,"1"-1"-16"0,-2 2-24 0,3 3-20 0,1-3-22 16,4 3-14-16,-8-1-17 0,8 1-15 16,-3-3-13-16,3 3-10 0,0 0-8 0,0 0-4 15,0 0 1-15,0 0 2 0,9 10 3 0,2-4 2 16,3-1-2-16,4 1-8 0,13-1-9 0,3 1 0 0,4-3 6 16,16-1-9-16,3-2-6 0,0 0-5 0,3-2-8 15,1-3-7-15,2-2-3 0,0-1-3 16,-3-1-3-16,-2 4-4 0,-3-7-2 0,-1 5-2 15,-3 1-1-15,-14 1-7 0,0-1 0 0,-1-1-3 0,0 4-2 16,-4 1-5-16,-4 2-13 0,-1-3-22 0,-8 1-26 16,-4 0-31-16,-1 3-23 0,-7 0-18 0,-1 2-37 15,-5 1-25-15,-2 3-53 0,-8 2-512 0,-4 5 250 16,-12 4 168-16</inkml:trace>
  <inkml:trace contextRef="#ctx0" brushRef="#br0" timeOffset="2467.31">6009 4533 14 0,'-2'-5'198'0,"2"0"-16"0,-2 0-10 0,1 1 1 0,1 4-4 15,0-5-9-15,0 5-8 0,0 0 0 0,0-5-4 16,0 5-7-16,0-4-10 0,0 4-10 15,0 0-13-15,0 0-13 0,0 0-10 0,0 0-6 0,0 0-8 16,0 0-8-16,0 0-8 0,-3-4-4 0,3 4-7 16,0 0-2-16,0 0-12 0,0 0 3 0,0 0-4 15,-1 13-2-15,1-9-2 0,0 1-4 16,0 6-2-16,0-2 1 0,0 0-3 0,1 2-1 16,-2 1-2-16,1 3 3 0,0-1-1 0,0 3-2 0,1 0 14 15,-2 1-1-15,2-1 0 0,2 3-2 0,-3-2 5 16,0 8 3-16,0 1 4 0,0 1-2 0,-4-1-3 15,4 0-2-15,-2 3-5 0,0 0-1 0,2-1-4 16,-2 0-3-16,2 3-1 0,2-3-1 0,2 0 1 16,1 0-1-16,0 0-4 0,3 2-1 15,2-4 0-15,-1-1 1 0,4-1-5 0,1 1 2 0,-1-2-1 16,5 1-1-16,-2-4 3 0,5-2-2 0,0-1-1 16,-5-4-2-16,3-6 2 0,-1 1-3 0,1-3-3 15,1-4-1-15,1-2 0 0,-2-2-5 0,4-6-5 16,4-4 0-16,-4-5-9 0,3-3 0 0,-3-4-3 15,2-5 0-15,3-9 2 0,-1-1-1 0,-10 7 4 16,-2 0 1-16,0-3 4 0,-3 3 2 0,-5-4 2 0,0 4 5 16,-7 0 1-16,4 1 13 0,-6 3 3 0,-1 3 6 15,0 6 2-15,-6 2 5 0,3 7-2 16,-2-2 3-16,2 5-2 0,-6 0-3 0,2 4-4 16,0 3 0-16,-1 0-1 0,0 7 3 0,-2 2 2 0,1 5 3 15,-1 12-8-15,2-1 4 0,3 4-4 16,1 3 2-16,5 2-3 0,0-2 0 0,2 1 1 0,4 0 1 15,1 2-5-15,0-1-2 0,2-2-1 0,2-5-3 16,-2 4 3-16,3-4 4 0,-1-3-6 0,3 1 0 16,-1-7-2-16,1 3 1 0,2-5-2 0,0-2 0 15,-1 1-1-15,3-5 2 0,-1-1-3 0,0 0 1 16,5-3 5-16,-2-4-7 0,0-2-3 0,0-4 6 16,-3-4-11-16,3 1 0 0,0-5-8 0,4-8 0 15,-4-3-4-15,0-4 3 0,-3-1 0 0,0-1 2 16,-3-4-8-16,-1 4 7 0,0-4 2 0,-5 1-1 15,-1 0 11-15,1-1-4 0,-4 6 12 0,-2 7 11 16,-2 2 3-16,2 2 9 0,-1 4 8 0,-3 3-5 16,-2-1-5-16,1 5-1 0,-2 1-8 0,1-1 2 15,-2 2-6-15,2 3 0 0,1-2-2 0,5 2-3 16,-9 0-2-16,9 0 4 0,-8 2-10 0,6 1 0 16,2-3 3-16,1 6-3 0,-1-6 0 0,3 3-4 15,2 0 2-15,1-1 6 0,0 1-8 0,6-3-1 16,-1 0-7-16,2-1 3 0,1-1-3 0,-1 0-2 15,1-1 4-15,-4 3 1 0,3 0-3 0,0 0 1 16,-3-2 3-16,-5 1 3 0,4 1 3 0,-1 1-6 16,-2 1 8-16,2-2-8 0,-3 4 3 0,3 5 1 0,-2-2 0 15,0 2 6-15,0 1 3 0,-1 7-1 0,0 1-4 16,-3 3 3-16,-1-2 2 0,1-2 0 0,-1 2-3 16,3 1 3-16,-3-3-3 0,2 1-1 0,-2 0 0 15,2-1 0-15,-1-3-3 0,2-1 3 0,1-2-7 16,1-1-10-16,-2-3-1 0,3-2 0 0,1 0-4 15,0-1 0-15,-1-4-6 0,3-1 0 16,-4-3-4-16,5-4 2 0,0-5-3 0,-2 1 0 0,1-2 0 16,-1-3 6-16,-1-2 3 0,2-5 7 0,-5 6 8 15,2-8 11-15,-2 6 1 0,-1 3 4 0,3-1 4 16,-3 1 14-16,2 1 4 0,0 5-3 0,-3 3 5 16,1-2-7-16,0 5 1 0,2 0-8 0,3-1 3 15,-2 3 0-15,3 1 6 0,1 0 6 0,1 3 0 16,-1 0-3-16,1 1-3 0,3 2 0 0,-1 4 0 15,-1-2-6-15,4 3-1 0,-3 1-2 0,1 2-4 16,-2 1 0-16,1-2-5 0,-1 3 10 0,-2 1-9 16,-2-1-3-16,1 0 0 0,-4-4 5 0,1 4 1 15,-6 1-7-15,2-5-4 0,-2 0 1 0,-1-2-2 16,3 1 1-16,-4-2 1 0,2-2-1 0,-1 0 5 0,-1 0-1 16,1-5-1-16,0 0-6 0,0 0-2 0,0 0-5 15,-8-15 3-15,8 4 0 0,-3-2 3 16,-2-4-2-16,4-1 2 0,2 0-2 0,3-2 13 15,-1 2-9-15,0-2 3 0,5 4 3 0,0-3 7 0,3 3 0 16,-3 1-5-16,4 1 1 0,0 2 3 0,1 0 0 16,-4 4-4-16,5 5 1 0,-1-2-2 15,1 4 1-15,-1 2 2 0,1 2 2 0,0 1-5 0,-3 0 5 16,3 8-5-16,-2 0 6 0,-1 4-9 0,-2-4 3 16,-4 8-5-16,1-4 7 0,-3 3-6 0,2-1 2 15,-3-1-1-15,0 0 4 0,-1 1-7 0,-1-7-8 16,2 2 2-16,-2-6-10 0,0 2-1 0,0 1-1 15,0-5 1-15,0-2-2 0,0 3 10 0,2-5 3 16,-2-1-5-16,0 0-2 0,0 0 5 0,7-20-2 16,-2 9 5-16,0-7-5 0,5-7 3 0,-5 2 0 15,3-5-1-15,2 2 7 0,-1 0-6 0,0-1-2 16,-4 8 14-16,5 2-13 0,-2 0 9 0,1 3 0 16,0 2-3-16,0 2-2 0,-4 4 1 0,0 1 1 15,2 1 6-15,-1 0-6 0,-1 6-3 0,-5-2 6 16,12 6 0-16,-7 2 27 0,-1 2-34 0,2 7 8 15,-2 2-3-15,0 0 1 0,-2 1 0 0,3 2-1 16,-2-1-1-16,-1-4-2 0,4 1-20 0,-2-1 1 0,-1-5-19 16,1 0-7-16,0-1 0 0,0-3 2 0,-2 0 4 15,2-1 7-15,1-5 1 0,0 2 1 16,0-4 1-16,0 0 5 0,3-4 1 0,-4 2 7 16,6-10-1-16,-1 4 1 0,-1-9 11 0,-2-1-6 0,4 0 5 15,-3 0 9-15,-2 0 13 0,0-1 19 0,3 1 13 16,-3 2 12-16,1 1 4 0,-3 5 3 15,1 1 11-15,-4 2-7 0,2 2-9 0,-1 0-4 0,1 1-6 16,-2 4-6-16,0 0-5 0,0 0-7 0,0 0 0 16,6 18-3-16,-6-6-2 0,-2 8 2 0,-1-3 1 15,2 1-8-15,1 4-7 0,0 1-5 0,0 1-8 16,1-3-2-16,-1-2-17 0,0-1-14 0,6-1-6 16,-2-2-11-16,0-2-25 0,0 2-8 0,0-4-1 15,1-2 6-15,-1-4 7 0,2-3 5 0,0 0 4 16,1-2 8-16,2-5 1 0,2-1 8 0,-2-2 5 15,1-7 1-15,4 0 9 0,1-8 14 0,-2 0 17 16,-1 0 19-16,-3 6 12 0,1-7 9 0,-1 0 9 16,-1 11 8-16,-3-6 7 0,0 9 3 0,3 1-4 15,-3 1-10-15,0-1-3 0,-2 4-5 0,0-2-10 16,0 4-7-16,4 1 2 0,-1-1 0 0,-1 0-16 16,0 3 8-16,-5 0-3 0,15 3-8 0,-8 0 2 15,-1 1-2-15,-1 3 2 0,0-1-2 0,3 4 4 0,-3-3-15 16,0 2 4-16,0 0-10 0,0-1-12 15,0 0-4-15,0 1-8 0,-1-4 0 0,-1 1-3 16,-3-2-3-16,3 0-1 0,-1-1 9 0,1 0 5 16,-2-1 0-16,-1-2 0 0,0 0 3 0,0 0 3 0,11-8 6 15,-3 0-7-15,-2-3 5 0,6-3 4 0,1 0 7 16,-3-1 6-16,4-2-2 0,0-3-2 0,0 4 6 16,2 3-3-16,3-5 0 0,-5 5-1 0,2 1-4 15,0 2 5-15,0 2 4 0,-5 1 1 0,5 5-4 16,-6 2 6-16,3 0-5 0,1 1 4 0,-5 6-1 15,1 1-4-15,3 5 6 0,-4 2-6 0,4 2 7 16,-3 4-2-16,-1-4 0 0,2 7-3 0,-3 1-3 16,0-6-4-16,-2 0 14 0,4 6-13 0,-1-8-2 15,-1-1 1-15,2-3 4 0,0 0-1 0,0-3 1 16,0-2 2-16,1 1-7 0,-2-4-2 0,5-2 8 16,-4 2-13-16,4-3 5 0,-1-5-13 0,0-2 8 15,4 0-5-15,-2-6-7 0,0 3 3 0,-1-6 1 16,0 2-4-16,1-10-1 0,-5 8 6 0,-3-3 1 15,0 1 11-15,-3-1-1 0,-4-2-12 0,-2 3 14 0,0 2-7 16,-5-1 0-16,0 1 2 0,-7 2-2 16,-1 4-2-16,-2 2-3 0,-1 3 10 0,-1 0-3 15,0 6-5-15,-1-1 1 0,5 1 0 0,2 1-2 0,3 1 9 16,1 0-14-16,3 0 3 0,3-3-14 0,-1 3-4 16,0-1 5-16,3-1-3 0,1 0 1 0,0-3 0 15,5 6 7-15,-1-6-2 0,1 1 4 16,3-1-1-16,3 0 4 0,-2 0 3 0,4-1-5 0,-3 5 4 15,-1-4-1-15,-1 2 10 0,5 0-6 0,-4 1 0 16,0 2 6-16,-3 0-3 0,4 2 2 0,-2-1 3 16,-2 1 0-16,1 4 7 0,0-1-3 0,0 7 2 15,-2 2 0-15,1-2-1 0,-2 9 0 0,0-9 2 16,-2 3-4-16,1-4 0 0,-1-5 0 0,2 5 0 16,0-8-2-16,-1-1-4 0,1-3 4 0,-2 0 0 15,4 0 3-15,0-4-4 0,-6 0 0 0,15-8 2 16,-1 1-2-16,0-7 7 0,-1-1-5 0,2-9 2 15,2 5-1-15,-2-10 1 0,0 0-2 0,-2-2 0 16,-1-1 0-16,3-14 6 0,-5 12-2 0,4-11 12 16,-6 0 4-16,-2 8 9 0,-2 4 8 0,-2 1 10 15,0-1 27-15,-4 3 12 0,2 12 24 0,-2 5 21 16,2 1 1-16,-1 3-12 0,0 4-13 0,-2 3-9 16,3 2-3-16,-9 15 4 0,-3 10 6 0,-3 4-4 0,-2 13-9 15,-2 6-11-15,2 3-1 0,0 2-10 0,3 3-7 16,1-5-9-16,7 1-4 0,-3-4-7 15,6-13-20-15,6 1-33 0,1-9-34 0,6-1-34 0,0-1-36 16,4-11-45-16,-1-2-41 0,6-2-72 0,2-3-85 16,9-11-1179-16,4-4 511 0,1-4 342 15</inkml:trace>
  <inkml:trace contextRef="#ctx0" brushRef="#br0" timeOffset="3150.16">9748 4647 3598 0,'5'-27'25'0,"-1"8"-25"16,0 2 39-16,-3 7-16 0,-1 1-14 0,3 2-12 15,-1 4 6-15,2 4 2 0,5 7-4 0,0 3 2 16,5 10-4-16,0 8 4 0,3 3 0 0,2 14 2 15,-1 1 2-15,0 4-2 0,-6-4 4 0,5 3-3 16,-3-3-2-16,0-1 5 0,-5-1-4 0,-1-12 3 16,-2 1-4-16,6-3 1 0,-6-5 1 0,-2-5-3 15,0-3 0-15,1-6 2 0,0 2 0 0,-1-1 1 0,-3-6 9 16,2-2 21-16,0-1 36 0,-1-1 3 16,-2-3 2-16,0 0 3 0,14-16-9 0,-3-9-1 15,0-2-14-15,1-5 2 0,6-18-6 0,-1-8-8 16,5-22 3-16,-6 22-10 0,7-27-3 0,-5 5-6 15,4 2-1-15,-7 23-2 0,-1 4-3 0,-2 18-5 16,0 0 0-16,0 4-6 0,-1 7 19 0,-3 7-11 0,-4 5-43 16,2 1-39-16,-1 6-16 0,2 3 0 0,-1 5-29 15,1 5-26-15,0 8-24 0,5 11-25 0,-1 17-27 16,2 5-22-16,1-2-41 0,-4 8-26 0,8 23-696 16,-6-24 333-16,-1 0 220 0</inkml:trace>
  <inkml:trace contextRef="#ctx0" brushRef="#br0" timeOffset="4170.6">10714 4998 196 0,'0'-19'215'16,"-1"3"-9"-16,-4 0 2 0,-1 5 6 0,0 0-10 16,-3 6-13-16,-2-2-9 0,-6 5-16 0,-3 2-13 15,-1 0-14-15,-7 8-15 0,-4 3-10 0,0 4-11 16,2-1-10-16,1 3-11 0,3 0-12 0,0-1-3 15,12-1-20-15,0-2-14 0,2 0-13 0,6-4-13 16,1 0-8-16,1-2-4 0,3-2 1 0,1 1-1 16,3-1 5-16,0-4-4 0,6 2 1 0,0-3-2 15,0 0 2-15,5 0 0 0,-1-3 4 0,1 3-2 0,3 3-2 16,-2-3 2-16,-2 0 2 0,1 2 8 0,-1 1 0 16,-2 0 3-16,2-2 6 0,-2 4 5 0,2 2-2 15,-3-2-5-15,3 2 0 0,0 1 0 16,-3-2-2-16,-1 4-4 0,1-4 2 0,2 3-3 0,-3-3 3 15,1 0 0-15,0 1-4 0,-3-4 3 0,0 0-1 16,1 1-1-16,-2-4 0 0,1 0-1 0,4-5 3 16,-2-1 0-16,-1-2-6 0,4-7 0 0,-3-2-1 15,6-7 0-15,-1-5-1 0,-2 1-3 0,1-4 2 16,1-15-1-16,0-1 3 0,-1 0-2 0,-4 0 9 16,0-1-1-16,0 3 17 0,0-3 12 0,-8 11 0 15,3 4 12-15,-4 1 24 0,3 8 25 0,-1 5 20 16,-1 4 16-16,-1 3-1 0,-1 2-14 0,-1 5-9 15,-1 4-18-15,2 0-13 0,1 2 5 0,-8 16-11 16,-1 9-4-16,3 5-3 0,-8 15-8 0,1 9 1 16,0-1-9-16,2 2-3 0,1 0-3 0,0-3-8 15,4-4-2-15,3-11-7 0,3-1 4 0,4-3-7 16,0-1 0-16,5-3-10 0,-3-1-19 0,3 2-14 16,4-8-11-16,0-8-10 0,-3 2-13 0,-2-7-3 15,6 0-4-15,0-1 6 0,0-6-15 0,8-4-9 16,-3-3-3-16,6-5 4 0,1-4-3 0,-2-1 6 15,-2-7 6-15,0-3 7 0,-2 3 5 0,1-6 13 0,-2 0 2 16,-1 1 11-16,-3 3 16 0,-2 2 9 0,-4 5 18 16,-3 6 19-16,-1 2 7 0,-1 4 4 0,1-2-3 15,-2 5-13-15,-1-1-4 0,-2 3-2 16,0 0 1-16,4 8-5 0,-6 1 0 0,0 4-7 16,0 4 11-16,-2-1-6 0,0 1-2 0,-1 1-1 0,0 1-3 15,2 1 1-15,1-2-7 0,-1-3-2 0,1-1-22 16,2-5-10-16,1 3-5 0,0-4-11 0,0-1-7 15,3-2 0-15,0 0-3 0,3-4-1 0,0-2-11 16,2-1 8-16,3-5-3 0,4-4 4 0,1 0 6 16,3-7 8-16,1-4 1 0,-6 0 7 0,4-3 9 15,-3-4 8-15,0 2 13 0,1 3 10 0,-2 0 4 16,-5 9 13-16,2-2 1 0,-6 10 1 0,1-1-6 16,-1 2 0-16,-3 3 2 0,4 3 2 0,-7 0 4 15,13 6 4-15,-7 1-3 0,3 2 1 0,-1 8-3 16,1-3-1-16,1 11 1 0,-2-7-3 0,2 4-4 15,-1 5-1-15,2-5 1 0,-3 1-7 0,-1-6 5 16,0-1-7-16,5-2 1 0,-2 1 3 0,-1-6 2 16,2-1-9-16,1-2-1 0,2-3 9 0,0 0-9 0,5-5 2 15,-2-1-8-15,2-3-5 0,0 0 8 0,6-6-9 16,-3-5 0-16,0 2-6 0,0-6-3 16,-3-1-2-16,3-3 2 0,-6 1 5 0,4-2-3 15,-4-3 0-15,-3 2 13 0,-4 3 15 0,1 5 19 0,-5 4 26 16,-2 3 24-16,-2 2 4 0,-1 3 1 15,-1 0-16-15,-2 4 0 0,3 3-1 0,-15 7-3 16,7 3 9-16,-6 3 0 0,-5 10-13 0,-1 2 0 0,5 0-2 16,2 1-9-16,2-1-5 0,1 0-6 0,5-7-2 15,2 0-6-15,3-1-4 0,7-1 5 0,3-3-9 16,-2-3-16-16,8 1-27 0,3-5-32 0,8-3-45 16,4-6-39-16,4 1-44 0,1-2-65 0,3-7-71 15,10-6-107-15,0-1-845 0,-13 3 422 0,9-8 280 16</inkml:trace>
  <inkml:trace contextRef="#ctx0" brushRef="#br0" timeOffset="6507.92">10626 3597 191 0,'-8'-13'205'0,"-2"4"-26"0,1-6-20 16,0 4-19-16,1 3-11 0,2-4-15 0,-5-4-11 16,0 2-10-16,-1-1-10 0,0-1-1 0,-7-1-15 15,1-2 1-15,1 4-1 0,-2-3-7 0,-1 0-5 16,-2 1-7-16,-1 1-4 0,5-1-3 0,-1 3-4 15,-4-1-6-15,6 2-3 0,-2 4-3 0,-4-8 2 16,1 4-8-16,3 2-1 0,-6 1-3 0,7 1-1 16,-9-4 4-16,8 6-5 0,-1-2-2 0,-1 1-3 15,-5 0 4-15,6 2 2 0,-5-4 0 0,4 6-4 16,-6-3-1-16,8 3 1 0,-4-1 3 0,-3 1 2 16,5 0 1-16,-1 0 4 0,1 2-4 0,-5-2 9 0,4 0-4 15,-1 0-2-15,-4-1-4 0,8 1 7 16,0 0-6-16,-3-2 5 0,4 1-4 0,0 3-3 15,2-6-3-15,0 5 1 0,1 1-1 0,1-2-4 16,-4-3 4-16,3 2-7 0,2 4-1 0,-5-3 0 0,4 0-3 16,-8-1 3-16,2-1-3 0,-7 0 0 0,-2 2 0 15,-1-3 2-15,-2 2 2 0,-1 2-3 16,0-4 3-16,-3-1 2 0,-1 4-1 0,0-2 2 16,0-1-2-16,-1 3-7 0,-1-1 2 0,-12-3-4 0,10 4 2 15,-9-1 0-15,1-4 0 0,9 2 5 0,-11-2-2 16,0 0-2-16,1 2 6 0,-4 0 4 0,4-3 2 15,-2 4 2-15,-3 2-3 0,0-5 0 16,1 5 3-16,-2 1-4 0,0-2 1 0,-1 3 11 16,0 0-1-16,1 2-2 0,-1-3 10 0,0 3 10 0,0-3-5 15,2 3-2-15,-1 3-3 0,-1-3 1 0,1 1-3 16,5 3-5-16,-4-5-4 0,4 4 1 0,-3 4-6 16,15-3 3-16,-1 0-6 0,-15 3-1 0,2-3-3 15,0 3-2-15,2 1-6 0,0-1 1 0,1 4-4 16,9-4 3-16,-9 0-3 0,-1 2 4 0,-2-1-3 15,14-1 2-15,-12 7 2 0,0-2 2 0,1-2 1 16,-1 4 3-16,13-6-1 0,-13 9 4 0,2-5 6 16,3 8-2-16,-4-6 2 0,4 3 1 0,-1 3-2 15,-3-2 8-15,4-1-1 0,-1 3 3 0,-2-1-7 16,2 2 2-16,1 2-3 0,0 1 9 0,0 0-12 16,0-1-4-16,4 0-2 0,-3 5 5 0,15-7 0 15,-14 7-5-15,3 1 5 0,-2-1-4 0,3 4-2 16,8-10 1-16,-6 8 3 0,7-6-4 0,-11 7 11 15,6 1-9-15,-2-3-2 0,7-3 0 16,-5 8 2-16,-2-2 0 0,4 2 5 0,8-7-3 0,-7 8-3 16,6-10 1-16,-2 13-4 0,5-8 4 0,3-1-2 15,-7 10-2-15,7-9 2 0,1 1 0 0,-6 8-3 16,7-9-1-16,5 4 1 0,-5-5 0 0,1 3-1 16,3 0 3-16,-2 1-4 0,2 10 4 0,1-9 0 15,-3 12-5-15,3-14 4 0,4 3 1 0,-2 12-2 16,-7-1-2-16,10-2 3 0,-1-9-3 15,-3 12 3-15,7-1 1 0,-2-12-2 0,-2 12 0 0,3-10 1 16,1 10-3-16,3-12 4 0,1 1 0 0,-6 2-5 16,4-5-1-16,2 16 8 0,-2-14-8 0,4 4 5 15,-4 6 0-15,2-8-5 0,0 11 3 0,2-11 3 16,2 0-2-16,-2 10-2 0,2-9 4 0,2 13-3 16,0-15-1-16,-2 0-2 0,7 11 6 0,0 0-4 15,-4-14 2-15,3 2-3 0,1 0 3 0,-1 0-1 16,-2-2-2-16,7 1 2 0,-3 1 1 0,-4 1-1 15,10 9 0-15,-5-12 4 0,-2 2-2 0,0 0-4 16,4 11 3-16,-3-12 0 0,4 1-1 0,-1-4 0 16,6 16 0-16,-6-14 9 0,2-1-6 0,-2 1-5 15,6-1 10-15,-2 1-12 0,2-1 3 0,-2 1 3 16,3-2-2-16,0-3 0 0,1 3-3 0,2-1 1 16,-1 0-1-16,11 8 0 0,-6-10 1 0,-4 0 1 15,0-2 3-15,12 12-3 0,-11-11 0 0,1-2 0 16,3 2 0-16,-1-1 3 0,1 0-1 0,-1 1-1 15,1 0-1-15,0 1 2 0,0-2-2 0,8 7 1 16,-7-9-2-16,-3 1 4 0,14 5 0 0,-11-7 2 0,3-1-3 16,-1-1 1-16,2 2-2 0,0-3 4 0,2 1-4 15,-2-6-1-15,13 8 2 0,-12-7 0 0,16 6 3 16,-5-2-5-16,-9-5 2 0,12 6 0 16,-11-10 3-16,14 6-8 0,-11-6 5 0,9 5 1 15,1-1-3-15,-12-2 2 0,13 2-2 0,-1-2 3 0,-1 1 2 16,0 1-4-16,2-4 2 0,0 2-4 15,-11-5 5-15,12 5 1 0,0-6-2 0,1 8 5 16,1-4 3-16,-4-2-2 0,2 1-5 0,0-2 10 16,-2 3-5-16,7-3 1 0,-5 3 1 0,1-3 6 0,5 0-4 15,2-1 1-15,0-2 2 0,1 3-7 0,2-1 2 16,1-2 1-16,1-1-6 0,-1 1 0 0,-1 1 1 16,1-2 3-16,3-1-6 0,26 5 0 0,-32-5 2 15,1-2 2-15,2-2-7 0,27 6 6 16,-26-6 0-16,0 2-7 0,0-2 4 0,26 0 0 0,-27-1-4 15,-3 1 4-15,7 1-3 0,-3-3 8 0,27-1 5 16,-28 2-10-16,-1-1 0 0,29 0-1 16,-27 1-6-16,26-3 4 0,-29-1-1 0,6 2-1 0,25-8 5 15,-28 8-4-15,26-5-3 0,-27 6 5 0,25-10-2 16,2 5 2-16,-28-2 1 0,26-2 11 0,-25 1-16 16,27-6 2-16,-29 7-2 0,1 2 1 0,28-9 1 15,-30 5-7-15,3-1 7 0,-1 3 2 0,24-11-1 16,-25 9 2-16,1-3 1 0,-2-1-1 15,26-5 0-15,-27 5-2 0,1-1 1 0,2 0 1 0,-2-1-3 16,-2-4-3-16,1 2 1 0,0-2 1 0,2-5-2 16,-2 6 1-16,21-11 3 0,-27 8-4 0,4-2-1 15,22-16 2-15,-25 18 4 0,2-4-10 0,-1-3 6 16,23-8-2-16,-27 11 1 0,-1 0 5 0,-1 5-4 16,1-5 0-16,-1-1 16 0,0 2-17 0,0 0-2 15,-3-1 7-15,-2-2-4 0,-3 2 4 0,-1 1 0 16,2-4-2-16,-15 8 2 0,13-8 7 0,-1 1-14 15,-12 4-1-15,11-8 1 0,-1 0-4 0,0 1-1 16,-5-2-2-16,2-2 1 0,-5 0-2 0,2 0-1 16,3-2-2-16,-3 4 0 0,-7-6 7 0,-2 13 5 15,8-10-5-15,-2-2-3 0,-3-2 6 0,-1 4 2 16,-4 10 2-16,-4-5-3 0,4-7 5 0,-7 12 1 16,4-5 0-16,-4 0 6 0,-4 1 0 0,2 0-2 15,-3-1 2-15,1-2-7 0,-2 1 3 0,1-11-1 16,1 14-2-16,-8-5 1 0,1 4-4 0,1 1 4 15,-3-2 3-15,0 0-4 0,-1 0 0 0,0 1-5 16,-1-2 4-16,-1 1 2 0,-2-2-2 0,-4-11-4 16,1 13 2-16,-1-1 0 0,0 2 1 0,-6-2-1 15,4 2 3-15,-4-1 0 0,-4-12 3 0,0 14-7 16,1 1-4-16,-6-11 17 0,7 11-12 0,-13-11 1 16,1 4-1-16,5 9 3 0,-10-7 0 0,9 7-2 15,-12-6-5-15,0 1 8 0,0 0 3 0,7 11-3 16,-13-10 6-16,2-1 0 0,-2 6-7 0,4-4 6 15,7 11 0-15,-12-9-2 0,-2 3 2 0,3-5 1 16,-4 7 0-16,3-2 2 0,-1 1 2 0,2 0-4 16,6 6-1-16,-8-3 1 0,-1-3-2 0,0 3 0 0,-1-1-3 15,0-1 2-15,0 4-2 0,-1 0-2 16,-2-1 1-16,6 1 1 0,-5-3 10 0,2 3-9 16,12 6 0-16,-16-4 3 0,-1-5-4 0,1 6 3 15,3 0 0-15,11 2 4 0,-14-2-4 0,-1 0-3 16,4 2 3-16,-2-1-2 0,1 0 1 0,9 5-5 0,-10-5 3 15,-3 1 0-15,0 0-3 0,2 2 3 16,4 1-4-16,8 1 0 0,-15-1 3 0,15 0 2 16,-13 1-2-16,1 0-4 0,12 0 2 0,-12-3 6 15,13 6-2-15,-14-3-2 0,4-1 6 0,9 6-4 0,-1 0-2 16,-12-2 7-16,10 0-1 0,-8 2-5 16,-3-2 7-16,-2 3-4 0,2 1 5 0,11-1-2 15,-11 3-1-15,-2-1 2 0,-1 1 3 0,4 2 14 0,13 0-21 16,-15 1 10-16,2-2-7 0,13 2 2 0,-2-1-3 15,0 2 3-15,0-1 4 0,0-1-3 0,-11 1 4 16,15-2 15-16,2 0-8 0,-2-1-12 0,4 3 0 16,0-2 1-16,1 2-1 0,2-3-4 0,-2 2-7 15,9 1 8-15,2-1-17 0,-2 1-18 16,1-2-25-16,-1 2-40 0,2 0-51 0,-9 0-47 0,13-1-81 16,-7 1-894-16,-4 0 388 0,-4-4 260 0</inkml:trace>
  <inkml:trace contextRef="#ctx0" brushRef="#br0" timeOffset="7710.83">8785 7402 146 0,'0'0'156'0,"0"0"-16"16,0 0-14-16,0 0-10 0,-2-6-10 15,2 6-8-15,0 0-6 0,0 0-8 0,0 0-8 0,0 0-6 16,0 0-8-16,0 0-5 0,0 0-12 0,0 0 7 16,0 0 3-16,0 0 1 0,7 12-1 0,-5-5 7 15,1 0 1-15,-2 3-10 0,0 3 7 0,1-2-8 16,0 8 0-16,-1 1-4 0,1 5-3 0,-1-1-3 16,-1 9-4-16,0-3-2 0,0 1-10 0,0 2 4 15,0 2-1-15,-1-2-2 0,-2-1-3 0,1 0 4 0,-1 1 2 16,-1 1 1-16,2-4-1 0,-5 2 5 15,4-3 3-15,-1 0 2 0,-1-1-3 0,1 0-5 16,-2-4 1-16,4-4-3 0,-3 0-6 0,1-1-1 16,3-2-4-16,0 0-4 0,-1-1 4 0,1 1-2 0,0-2-1 15,-1 2 0-15,4 0-4 0,-2-4-1 16,1-1-2-16,0 0 2 0,2-2-1 0,-3 1-5 0,2-1 3 16,1-3 0-16,0 1-1 0,-1-4 1 0,0 4 2 15,2-2-3-15,-1-3 1 0,0 2 5 0,0 2 7 16,3-3 11-16,1 0 12 0,3 1 3 15,-1-1 0-15,5-3 9 0,3 2-2 0,3-3 1 0,1 4-1 16,12-7 1-16,-5-2-1 0,7 3-4 0,-2-5 5 16,1 3-10-16,5 0 5 0,-3-1-2 0,2-2-6 15,-2 4-4-15,-3-1 2 0,0 1-6 0,-4-1-1 16,2 0-10-16,-1 3 3 0,-9-1 7 0,0-1-11 16,-1 2-3-16,-1 0-4 0,-1 0-3 0,1-1 1 15,-4 0 3-15,-2 2-13 0,0 2 6 0,1-2 2 16,-2 0-6-16,-2 0 7 0,-1 3-23 0,-4-3-1 15,2 0-18-15,-7 0-18 0,6 0-15 0,-6 0-17 16,8 1-25-16,-8-1-25 0,2 3-34 0,-2-3-38 16,0 0-51-16,0 0-730 0,0 0 328 0,0 0 220 0</inkml:trace>
  <inkml:trace contextRef="#ctx0" brushRef="#br0" timeOffset="8000.25">9411 8132 247 0,'0'0'233'0,"-4"-2"-23"16,4 2-21-16,0 0-18 0,0 0-20 0,0 0-14 15,0 0-8-15,0 0-9 0,11 11-9 0,-3-6-5 16,2 0 0-16,1 2 8 0,5 3-2 0,0 1-8 16,1 2-8-16,6 2 3 0,-1 1-10 0,-3-7-9 15,-3 4-3-15,1-1-5 0,6 5-4 0,-3-2-8 16,-6-1-2-16,-1 1-4 0,0-1-2 0,-1 3 1 15,-3 3-3-15,-3-1-3 0,-2 5-2 0,-3 0-2 16,-2 1-11-16,-4-1 2 0,-4 2 0 0,-2-4-8 16,-6 2-1-16,-2-4-2 0,-3 4-6 0,-5-3-11 15,-2 1-26-15,-3-2-33 0,0-5-49 0,-3 1-42 16,4-3-52-16,2-2-69 0,8-8-635 0,0-1 300 16,5-7 200-16</inkml:trace>
  <inkml:trace contextRef="#ctx0" brushRef="#br0" timeOffset="11133.87">10502 7980 20 0,'-1'-3'50'0,"1"3"1"16,-2-5-1-16,1 2 4 0,1 3-1 0,-2-6-4 15,-1 3 15-15,2-1-9 0,-1 0 3 0,-1 1 9 16,1-1 4-16,1 1 4 0,-1-3 2 0,-1 3-1 16,2-1-3-16,-3 0-2 0,3-3 2 0,-3 3 5 15,1-2-2-15,1 2 3 0,2 0-1 0,-4 0-2 16,1 0-3-16,1-1 2 0,1 3-1 16,1 2 0-16,-3-7-3 0,3 7-2 0,0-4-9 0,0 4-3 15,0 0-12-15,-1-4-4 0,1 4-6 0,0 0-2 16,0 0-5-16,0 0-3 0,0 0-1 0,7 9-6 15,-3-3 3-15,2 3-2 0,0-1-1 0,1 1-1 16,3 5-2-16,1 1 1 0,0-3 1 0,3 1-9 16,-2 2 6-16,3 1-3 0,-1-4-2 0,1 4-4 15,3 2 7-15,-1-3-2 0,0-2-1 0,-1 0 0 0,0 0-5 16,0 1 2-16,-2-4 2 0,2 1-1 0,-7-2-4 16,0-1-5-16,2 0-5 0,-3-4-1 0,2 1-3 15,-3 0-4-15,2-2-6 0,-1-1-3 16,-3-2-5-16,4-1 0 0,-2-1-1 0,-1-2 2 0,0-1 1 15,3-2 2-15,-5-3 4 0,1-1-6 0,-1 0 13 16,1-5 3-16,-2 4 11 0,-2-3 3 0,-1-2 12 16,3 0 6-16,-3-1 4 0,0 1-1 0,0 3 3 15,-3 2 11-15,3-2 11 0,0 4 6 0,0-1 0 16,0 2 6-16,-1 1 3 0,-2 2 3 0,6 1 7 16,-6-2-5-16,3 4-5 0,0-2-10 0,0 5-9 15,0-5-5-15,0 5-6 0,0 0-3 0,0 0-5 16,0 0 0-16,0 0-1 0,-1 22-1 0,0-7 7 15,-3 2-4-15,1 3-5 0,-1 9-1 0,-1 0-1 16,-1-3 3-16,-2 6-5 0,-2 0-1 0,2 3 0 16,-2 0-3-16,-5 10-1 0,6-11-2 0,-4 12-12 15,5-10-12-15,0-2-28 0,-1 12-36 0,3-14-31 16,1-1-33-16,3-2-33 0,3-10-34 0,0-1-684 0,1-6 298 16,0 0 198-16</inkml:trace>
  <inkml:trace contextRef="#ctx0" brushRef="#br0" timeOffset="11869.62">10994 8240 45 0,'0'-5'224'16,"5"2"-20"-16,-5 0-26 0,4 2-16 0,-4 1-21 16,0 0-14-16,0 0-3 0,0 0 4 0,0 0-1 15,4 12-9-15,-4-4 0 0,0 2-8 0,2 2-6 16,-2 0-7-16,0 4-7 0,0 1-6 0,1 0-12 15,2 0-7-15,-2-1-4 0,3 2-6 0,-2-5-9 16,5 2-1-16,-2-2-3 0,4-6-5 0,0 1-3 16,0 0-6-16,1-2 0 0,3 0-4 0,-1-4 0 15,3 0-6-15,-2-4 3 0,2 0-5 0,1-4-3 16,-1-3-2-16,0-2-3 0,-1-2 1 0,-1 0 2 16,-2-4-5-16,1 0-1 0,-7-2 1 0,3 0-2 15,-5-1 1-15,1-5 2 0,-1 7-3 0,-2-7 2 16,-2 7 5-16,-3 2 11 0,1 0 7 0,0 5 9 15,-4 0 1-15,2 1 2 0,-4 3 1 0,-1 2-1 0,1 3-9 16,-4 2-2-16,-2 5-7 0,0-1 0 0,-3 8-3 16,-3 6 0-16,7-4-4 0,-4 10-2 0,3-2 3 15,5 3-6-15,-3-1 0 0,4 2 3 0,8-6-8 16,-2-4 2-16,7 2-4 0,-3 0-4 0,7-3-6 16,0-1 1-16,-1-4 0 0,1 1-7 0,4-5 0 15,-1 1-7-15,1-2-1 0,0-2-8 16,2-6 0-16,-1 3-3 0,5-5-3 0,-3-2-2 0,3-7 2 15,5-3 5-15,-2-5-5 0,-2 0 3 0,-1-2 3 16,-4-2 8-16,1 1-3 0,-2 1 8 0,-3 2 4 16,0 3 10-16,-2 2 10 0,0 3 10 0,-4 3 8 15,-2 2 0-15,2 1-4 0,-2 3-1 0,1 1-1 16,-2-1-10-16,-1 5-1 0,3 0 0 0,-3 0-1 16,0 0 3-16,0 12 0 0,0-4-2 0,0 4 2 0,-1-1-4 15,1 7 0-15,0-1 1 0,0 0-5 16,1 0 3-16,1 2-5 0,1-2 7 0,2-2-1 15,0-2-2-15,4 0 3 0,-4-2-3 0,4-2-3 16,0-2-1-16,3-2-2 0,-1-3 0 0,3-2-2 0,-1-1-2 16,1-1-9-16,-1-4 1 0,1-2 4 15,2-2-1-15,-1-4 1 0,-1-1 0 0,0-2 0 16,1-4 1-16,-6 4-1 0,2 0 2 0,-3 0 5 0,-2 2 9 16,2 0 3-16,-4 4 7 0,-3 4 8 0,3 1 7 15,-3-1 1-15,3 3-9 0,-4-1-1 0,0 2-2 16,0 3-5-16,0 0 2 0,0 0-1 0,0 0 7 15,-2 20-8-15,0-11 1 0,1 7-5 0,1-3 4 16,0 4-3-16,1 0-2 0,3 2 2 0,1 8-6 16,3-8-9-16,-2 3-16 0,7 2-22 0,0-2-25 15,5-2-31-15,1-2-29 0,7 0-42 0,-1-4-28 16,3-1-60-16,0-6-614 0,3-2 290 0,-2-5 192 16</inkml:trace>
  <inkml:trace contextRef="#ctx0" brushRef="#br0" timeOffset="12783.51">12567 8136 177 0,'-8'-14'196'0,"3"4"5"0,-5-4-3 0,-3 2-13 0,-1 1-8 15,-3 2 5-15,2 1-6 0,-3-1-5 0,-3 5-7 16,0 0-10-16,2 3-13 0,-9 1-11 0,6 4-17 15,-6 6-10-15,1 1-8 0,3 5-12 0,1 1-5 16,0 2-9-16,4-1-10 0,3 3 0 0,4-5-9 16,4 3-10-16,2 1-3 0,-1-3-11 0,7-2-8 15,0 0-6-15,4 1-4 0,0-5-5 0,1-2-3 16,4 0-1-16,1-2-2 0,0 1-7 0,6-6-5 16,-4 2-2-16,6-5-13 0,-1 1 2 0,2-5-6 15,-1-2 6-15,1-1-3 0,0-1 3 0,-2-2 4 16,-2 2 6-16,-2-4 5 0,1 2 6 0,-6 3 15 15,1-1 15-15,-3 2 11 0,-2 2 13 0,1 0-1 16,-1 2-3-16,-2-2-4 0,1 3-9 0,-3 2-1 16,4-3-4-16,-4 3-5 0,0 0 0 0,0 0-1 15,0 0-1-15,4 12 0 0,-6-2-1 0,2-2-2 16,2 4-1-16,-2 0-2 0,1 1 1 0,2-1-4 16,-1 0 0-16,3 0-4 0,1-3 3 0,2 4 1 0,-3-6 1 15,4 3-7-15,4-4 6 0,-1 0 2 0,2-5-6 16,2 2-3-16,6-3-6 0,-3-3-3 15,-1-6-5-15,10 2-1 0,-5-4-3 0,-5 0 2 16,4-8-1-16,-1 0-3 0,-4 0 7 0,-2-1 7 0,3-2-3 16,-10 4 3-16,-3 1 15 0,0-1 1 0,-1-2 0 15,-4 4 10-15,3-1 7 0,-6 6-1 0,-1 2 5 16,-2-2-5-16,-5 2 0 0,4 3-1 0,-1 0-4 16,-1 1-4-16,-3 1 1 0,3 3-2 0,2-1-4 15,1 2-4-15,0-2-1 0,2 0-1 0,4 2-3 16,-5-2-3-16,5 2-2 0,0 0-1 0,0 0 1 15,0 0-5-15,0 0 2 0,0 0-2 0,0 0 3 16,0 0 0-16,0 0 0 0,21-4-2 0,-12 3 2 16,0 0 0-16,3-2 6 0,-1 2-3 0,-1-5 0 15,2 6-1-15,-6-1-3 0,1 1 1 0,-1 0-2 16,-6 0 1-16,9 1-2 0,-4-1 1 0,0 6-4 16,-1-2 4-16,4 3-1 0,-3 3 3 0,0-1 2 15,0 8 2-15,0-2 4 0,2 3 0 0,-3 0-5 16,-1 2 4-16,2-1-3 0,-1 5 0 0,1-5 3 15,2-1-1-15,0-3 0 0,1 0 0 0,-2-1 0 16,3-1 1-16,4 0-2 0,-4-5 2 0,1-1-1 0,0-1 5 16,3 0-2-16,1-4 0 0,4-2 1 0,0-2-4 15,4-3 4-15,-3-2-4 0,0-4 5 0,5-4 2 16,-1-1 1-16,-1-2 8 0,-3 0-10 0,-1-3 2 16,0-3-4-16,-5-1 3 0,-2-1-4 0,-3 1 20 15,0 6-8-15,-7 1 18 0,3 1 15 16,-3 4 32-16,-1 3 18 0,0 0 14 0,0 5-7 0,0-2-12 15,-1 2-17-15,1 5-9 0,0 0-6 0,-12 9-6 16,6 2-5-16,-7 5-8 0,-1 11 6 0,0-2-8 16,3 3-3-16,0-1-6 0,1 2 4 0,6 3-13 15,4-5-2-15,2-3-2 0,0-5-1 0,8-1-1 0,-1-1-16 16,4-1-17-16,1-7-18 0,13 3-19 16,0-4-50-16,2-2-53 0,3-7-49 0,3 2-69 15,19-12-59-15,-1-4-992 0,3 1 440 0,-4-3 294 0</inkml:trace>
  <inkml:trace contextRef="#ctx0" brushRef="#br0" timeOffset="14671.51">14384 8098 14 0,'4'-3'208'0,"1"-2"-9"0,1-4-15 16,1 1-13-16,-3-1 1 0,-2-1-8 0,1-2-15 16,-2-1 8-16,-1 2-4 0,0-5-7 0,-3-1-11 15,0 0-8-15,0 1-5 0,-5 0-2 0,1 1 11 16,2 5 19-16,-2-2 6 0,-2 3-10 0,0 1-9 15,2 0-14-15,-2 4-12 0,-3 2-13 0,2 2-13 16,-4 4-14-16,-3 6-3 0,-6 5-7 0,0 7-6 16,0 5-4-16,-2-1-7 0,-3 14-1 0,7-8-10 15,3-2 3-15,3-1-14 0,2 1-10 0,3 0-5 16,5-3-2-16,0-3-7 0,5-5-10 0,1-2-5 16,0-5 2-16,3 0 1 0,4-4 1 0,-2 0 1 0,3 0-3 15,0-5 5-15,5 2-1 0,0-5 5 16,4-5-7-16,0 0 6 0,6-10-5 0,-1-2 7 15,0-2-6-15,-5-5 8 0,4-5-5 0,2-12 8 0,-6 0 2 16,1-4 1-16,-1-2 2 0,-6-2 5 0,-5-4 17 16,-4-1 7-16,-1-2 10 0,1 8 3 0,-2 1 20 15,-1 17-13-15,3 1 25 0,-6 10 25 0,6 3 8 16,-3 5-2-16,-3 1-6 0,3 4-16 0,0-5-10 16,0 9-15-16,0-2-14 0,0 4-7 0,0 0-7 15,0 0 3-15,-7 14-8 0,3 3 1 0,-3 10-3 16,0 3-6-16,-6 4 7 0,0 15-7 0,-1-3-5 15,5 3 1-15,0-2-5 0,5-10-8 0,-1-3-13 16,4 0-10-16,1 2-11 0,5-7-11 0,-1-1-3 16,2-1 2-16,3-9-6 0,3-1-2 0,-2-2-7 15,3-2-4-15,2-1 3 0,-3-4-9 0,2-5 6 16,-2 1-2-16,6-6-2 0,-4 0 7 0,4-6-2 0,4-4 4 16,1-7 3-16,0 1 6 0,-4 0 1 15,-1-3 14-15,2 3 6 0,-7 4 9 0,0 1 9 16,-5 6 5-16,-2-2-1 0,-1 4 0 0,-2-1-2 0,2 5 1 15,-3-2-1-15,-2 3 3 0,0 0-4 0,0 0 4 16,13 11-1-16,-12-2-1 0,1 4 2 0,0 3-1 16,0 3 2-16,0 0-1 0,0 9-1 0,1-3 6 15,-2 2-1-15,3-3 1 0,0-5-1 0,0-1 3 16,2-2-3-16,2-2-2 0,4 0 2 0,-2-4-4 16,1-2 5-16,-2-3 1 0,7-2-5 0,-4-2-5 15,1-2 0-15,5-4-6 0,-3-2-4 0,3-3-1 16,3-8-5-16,-1-2-9 0,-1-3 3 0,-2-4 0 15,-2-5 0-15,4-13 2 0,-6 1 3 0,-4 9 4 16,1-12 5-16,-6 14 2 0,-1-1 11 0,-3 5 18 16,-3 2 25-16,-1 8 15 0,-2 3 3 0,0 4-1 15,-5 2-8-15,0 2-12 0,-2 7 1 0,-9 1-9 16,-6 6-6-16,0 7-1 0,0 4-1 0,-2 4 0 0,1 1-6 16,1 6-4-16,5-3 0 0,0 3-7 0,8-1 6 15,1 2-10-15,6-2-3 0,4-8-10 16,5-1 2-16,2-1-6 0,5-3-6 0,3 2-4 15,2-6-1-15,1 2-2 0,4-4-5 0,1-1-6 0,2-3-6 16,7-4-4-16,-1-7-1 0,3 3-3 0,-4-9 7 16,3 1 3-16,-1-5 5 0,0-2 0 0,-2-1 5 15,-3-2 5-15,-1 0 6 0,-1-2 4 0,-3 5 12 16,-4 5 12-16,-3 0 11 0,-5 4 25 0,1 2-2 16,-3 2 0-16,0 1-4 0,0 2-7 0,-1-1-11 15,-1 3 2-15,-2 1-1 0,0 0 1 0,0 0-2 16,0 12 4-16,-4-1-2 0,-1 4-8 0,-3 4 8 15,7-1 7-15,-5-1-13 0,2 3-1 0,2-2-3 16,0 2 1-16,4-5 0 0,0 0-2 0,-1 0-10 16,2-4-1-16,3-2-2 0,-2-1 7 0,3 2-11 15,-2-6-4-15,1 1-10 0,4-2-3 0,-1-2 8 16,3-1-10-16,2-4 5 0,1-4-4 0,2-3 3 16,-1 0 1-16,5-7 0 0,0-3 9 0,-3 3 5 0,-4 2 7 15,-1 1-1-15,1-1 13 0,-3 2 4 16,-2 2-2-16,-1 0-1 0,4 5-4 0,-3-2 5 15,-2 3-9-15,2 2 0 0,3-3 9 0,1 6-11 0,0 0 2 16,-1 1 0-16,2 1-3 0,4 4-3 16,-1 0 5-16,-1 6 0 0,1-2-1 0,0 2-2 0,-2 2 4 15,-1-1-4-15,-4 2 3 0,3 0-3 16,-7 1-5-16,2-1 7 0,-4 4-1 0,-3-7-4 0,3 2-13 16,-4 4-9-16,0-7-5 0,0-1 0 0,0-1 2 15,0-2 7-15,0-1 3 0,0 0 8 0,0-5 2 16,0 0-1-16,0 0-1 0,0 0 0 0,5-16 2 15,0 4 1-15,3-2-3 0,1-3 4 0,5-5 12 16,-4 7-4-16,2 0 3 0,2-2 3 0,-1 2 1 16,-1-1-3-16,1 1 8 0,2 3 2 0,-4-2 7 15,0 1-5-15,3 0-9 0,-1 1 13 0,-2-2 2 16,5 0-1-16,-1 2-2 0,-1-9-3 0,-1 6-4 16,4 1 0-16,-2 1 1 0,-2 1-1 0,-2-2 1 15,2 2 1-15,-7 2-1 0,-1 3 6 0,1 0-1 16,-2 1 0-16,0 4-1 0,0-1 1 0,-2-1-8 15,-2 4 18-15,0 0-21 0,2-4-7 0,-2 4-3 16,0 0 2-16,0 0-2 0,0 0 1 0,-6 19 2 0,3-3-4 16,-3 8-2-16,2 6 7 0,0 1-1 0,2 1-4 15,-2 4 4-15,4-2 1 0,0 1-3 16,2-2 0-16,-2 0 3 0,3-4-2 0,2 7 3 0,-1-4-3 16,0 1 1-16,1-1-2 0,0 2-5 0,1 3 5 15,-2-2 3-15,0-3 2 0,-1 0-2 16,-3-1-3-16,2-2-5 0,-4 3 1 0,-1-6-3 0,-1-2 4 15,0-6 3-15,-2-2 2 0,-5 0-9 0,-1 0 7 16,-2-2 2-16,-4-4 3 0,-1 0-3 0,1-4-1 16,-4 0 5-16,3-6 3 0,1-3-3 0,-1-2 5 15,2-4-3-15,-1-3 0 0,6-5-3 0,0-2-4 16,4-8 7-16,3 1 3 0,5-2-11 0,4 1-7 16,1 2 3-16,9-2-13 0,-1-2-3 0,6 5-19 15,4-1-13-15,4-1-24 0,-1 3-30 0,4-3-46 0,0 8-54 16,2-4-94-16,-2 4-776 0,-1-2 360 15,-3 1 238-15</inkml:trace>
  <inkml:trace contextRef="#ctx0" brushRef="#br0" timeOffset="18263.87">17048 8032 130 0,'0'0'236'0,"0"0"-22"0,1 3-23 15,-1-3-16-15,0 0-12 0,0 0-4 0,12-7-12 16,-9 4-8-16,3-7-13 0,4 2-5 0,-1-6-7 16,2-1 4-16,1-9-10 0,1 1-11 0,2-2-10 15,-3-6-2-15,3 1-4 0,-3-2-6 0,2-14-9 16,-2 2-1-16,-3 10-3 0,0-12 6 0,-1-1-7 0,-4 11-4 16,0-11 2-16,-4 12-3 0,-3 1-2 0,1 3 23 15,-2 4 21-15,0 10 11 0,-1 0-5 16,1 5 0-16,1 3-11 0,2 1-7 0,-1 2 4 0,-1 2-28 15,2 2-7-15,1 2-13 0,0 0 0 0,-15 23-10 16,7 0 3-16,0 10-6 0,-3 12-1 0,3 6-2 16,0 4 1-16,6 3-9 0,-1 23 1 0,2-21-2 15,1-1 3-15,5 21 3 0,0-21-10 0,3 1 5 16,2-2-8-16,-1-2 0 0,1 0-5 0,3 2 4 16,-2-3 6-16,3 5-9 0,-5-5 5 0,-1 0-7 15,0-4-2-15,-1 0-9 0,-2-5-8 0,-1-13-16 16,-4 0-7-16,0-1-1 0,-4-5-8 0,3-2-2 15,-5-6-6-15,1-2-1 0,2-5-1 0,-2-3 1 16,-3-4-3-16,2-1-16 0,-4-4 1 0,-2-4-15 16,2-4-9-16,-7-6-1 0,-3-10 5 0,6-2 10 15,-5-18 7-15,6 10 6 0,-1-12 14 0,5 12 11 16,5-11 9-16,0 10 7 0,3-1 4 0,4 3 10 0,3-1 7 16,-1 1 0-16,4 0 5 0,0 0 0 15,1-1 4-15,4 1 8 0,2 2 5 0,1-2 6 16,0 1 8-16,2 6 12 0,0-3-3 0,1 4 5 0,-3-2 4 15,0 9-7-15,-2 3 3 0,-3 1-11 0,-2 6 2 16,-1-1-8-16,-4 5-1 0,-1-1 0 0,0 2-9 16,1 2 0-16,-5 1 3 0,10 4-1 0,-3 1-4 15,-2 3-1-15,3 2-1 0,0 4 0 0,0 4 7 16,2 0-5-16,3 5 0 0,-7-4 0 0,5 0-4 16,-3-2 2-16,2 0 0 0,0-1-7 0,-1 2 2 15,3-2 0-15,-1-1-2 0,0-2 8 0,-4-4-5 16,4 0 0-16,-2-1-1 0,1-4 0 0,-1-2 3 15,4-1-2-15,-3-2 0 0,-1-2 4 0,3-2-3 16,0-6-5-16,0-1 7 0,-2-2-5 0,-1-2-2 16,-1-1 6-16,-2-3-2 0,-2 1 2 0,-4 0-5 15,0 2 4-15,-4 1 17 0,2 4 9 0,-5-2-2 16,2 3 1-16,-1 1-7 0,-3 0-6 0,0 4 1 16,0 0-2-16,0 0-2 0,0 2-1 0,5 1-4 0,-2-1 8 15,-1 2-7-15,5-3 2 0,-2 3-8 16,0 0-3-16,4 2 4 0,-1-4-3 0,1 4-2 15,0 0-2-15,5-6 0 0,0 4 3 0,4-2-1 0,4-1-2 16,5 0 4-16,0-2-5 0,2 1 1 16,0 2-3-16,0-4 6 0,1 4-3 0,-1 2-4 0,1-1 5 15,-10 2-3-15,1 0-4 0,1 3 1 0,-1 1 1 16,-1 2-1-16,-2 4 0 0,-1 0 1 0,-2 2 4 16,2 4-5-16,-3 3-1 0,-3-2 1 0,1 5 4 15,-3 5-1-15,0-6 3 0,-3 4 1 16,2 2-4-16,-2-1 1 0,1-5 1 0,3-3 4 0,-1 0-3 15,4-1-2-15,0-6 0 0,0 0 3 0,2-2-2 16,-1 1-1-16,5-5 2 0,-1 1-4 0,2-3 4 16,1 1-1-16,1-6 2 0,5-3-3 0,0 0 0 15,1-7-13-15,3-2 2 0,-3-5 0 0,3-1-1 16,-3-6 0-16,-1 1-4 0,-3-4 7 0,1 1-2 16,-1 0 4-16,-5 3 5 0,1-1 5 0,-5 9 7 0,0 0 9 15,-5 3 10-15,3 2 9 0,-6 2 14 16,0 3 18-16,1 1-23 0,-3 3 5 0,0-3-13 15,-2 6 4-15,0 2-21 0,-5 3 8 0,0 1-3 0,-4 7-8 16,0 3 2-16,-2 5-6 0,0 0 2 0,6 5-1 16,3-6 0-16,0 5-10 0,3-5 2 0,4 1-2 15,2-2 15-15,4-1-13 0,4 1-3 0,0-2 2 16,0 0-2-16,5-4-1 0,2-2-5 0,0 0 5 16,3-2-1-16,0-3-6 0,3 0-4 0,6-4 0 15,-6-1-1-15,-3-1-1 0,3-3-2 0,-2-1-3 16,-2-3 1-16,1-1-6 0,-2-3 0 0,3-6-6 15,-4 4 5-15,2-5-5 0,-4-4-1 0,-3 0 7 16,-2-2 5-16,-4-1 2 0,0 6-3 16,-5 2 7-16,3-3 3 0,-6 3 4 0,-2 1 2 0,4 4 5 15,-3 1 6-15,0 0 12 0,-1 3 0 0,1-3 1 16,0 7 2-16,1-3-5 0,-2 3-2 0,2-2-8 16,-1 3 5-16,-1-1-2 0,1 2-4 0,4 0 1 15,-4-1-6-15,2 2-2 0,2 2 0 0,-3-5 1 16,3 5 0-16,-2-3-1 0,2 3 1 0,0 0-2 15,-3-3 0-15,3 3-10 0,0 0 5 0,0 0 4 16,0 0-6-16,0 0-1 0,0 0 2 0,0 0 4 0,0 0-9 16,0 0 3-16,0 0 7 0,0 0-12 15,0 0 5-15,0 0 2 0,0 0 3 0,0 0-3 16,0 0 2-16,0 0-1 0,0 0 3 0,0 0-2 0,0 0 0 16,0 0 5-16,0 0 1 0,0 0-7 0,0 0-1 15,0 0 2-15,0 0-1 0,0 0-2 16,0 0 5-16,0 0-4 0,9-1 2 0,-9 1-7 15,0 0 7-15,0 0 1 0,0 0 1 0,0 0-7 0,0 0 8 16,1-4-11-16,-1 4 5 0,0 0 1 0,5-4 0 16,1 1-4-16,0 0 1 0,5 0 0 0,1 1 9 15,-2-1-15-15,4-1-1 0,-1-2-5 0,4 2-2 16,-4 1 6-16,0 0-4 0,-1-1 5 0,1-1 3 16,-2 2-2-16,0-1 2 0,0 2 5 0,-1-1 3 15,-3 1-3-15,-1-1 1 0,0 3-3 0,-1-3 3 16,-1 2 1-16,3 1 1 0,-7 0 4 0,6-1 2 15,-6 1 9-15,0 0 1 0,4-2 14 0,-4 2 3 16,0 0 12-16,0 0 0 0,0 0 8 0,2-3-21 0,-2 3-1 16,0 0-9-16,-10-4 4 0,5 1-1 15,1 0-5-15,4 3 5 0,-11 0-11 0,11 0-3 16,-13 3-7-16,9 0-3 0,-2-1-3 0,-1 3 24 16,-3 2-20-16,0 6 2 0,-3 3 2 0,3-2-19 0,-2 7 20 15,0-3-5-15,4-1 2 0,-1 8-6 0,5-8 7 16,0 2 1-16,4 0-1 0,-2 2-1 0,4 5 6 15,2-6 1-15,-1-4-12 0,2 1 7 0,3 0-6 16,-2-1 5-16,7-3-5 0,0-1 5 16,3 0-2-16,2-3 5 0,10 1-12 0,0-3 3 0,7-1-7 15,-2-4-2-15,3-3-3 0,-4-1-3 0,-2-3-5 16,2-1-3-16,-2 0 4 0,0-4-3 0,-4-1 2 16,-3-5 10-16,4 2-11 0,-4-5-5 0,-2 0 8 15,-3-2-1-15,0-2 7 0,-5 1-1 0,-3-3-5 16,-1 9 13-16,-5-4-1 0,1 2 4 0,-5 2 14 15,0 4 0-15,0 1 18 0,-4 2-2 0,0 2 11 16,1 1-9-16,0 2-1 0,-6 3-5 0,-2 1-1 16,-1 5-3-16,-3 2-7 0,-2 5 15 0,-3 9-15 0,-1-1-10 15,2 2 12-15,3 3-14 0,0-1 9 0,2 1-4 16,4 1 1-16,2 0 0 0,-1-6 7 16,6-3-9-16,0-1 0 0,0 1-4 0,3-5-7 15,4-2-10-15,-2 1 10 0,4-3 6 0,0 1-16 0,2-4-4 16,-3-2 1-16,4 0 11 0,1-3-11 0,3-3 1 15,0-1-10-15,6-6 17 0,-1-1-14 16,4-5 2-16,-1-1 0 0,-2-4 6 0,1 0 0 0,0-1 3 16,-3 2 5-16,-5 6 2 0,-1-1 13 15,-1 2 5-15,-4 4 2 0,1-1 5 0,-3 5-8 0,-2-2 4 16,2 2-9-16,1 2 9 0,-4-2-13 0,2 3-1 16,-3 2 2-16,0 0-2 0,0 0-1 0,0 0 2 15,8 10 2-15,-8-3-3 0,0 3 6 0,-2 3 0 16,1 5-5-16,2-1 1 0,-2 1 4 0,1 1-12 15,-4-2-23-15,4-1-7 0,0-3-12 0,0-2-13 16,0-1-13-16,0 0-12 0,3-4 4 0,-3 0-5 16,1-2 14-16,3-2 2 0,-3 0 14 0,-1-2-1 0,10-4 0 15,-1-3 6-15,1-5 8 0,2-2 4 16,5-8 2-16,-3-2 11 0,0-1 14 0,-1 1 10 16,0 1 8-16,0 3 9 0,1 4 4 0,-5-1-2 15,4 2 1-15,0 2-5 0,-4 7-2 0,6-4 2 0,-3 4-1 16,-1 2-5-16,3 3 6 0,-1-3-4 15,5 5 0-15,-7 2 1 0,3 1-1 0,2-2-1 16,-4 2-1-16,1 4-1 0,-4-1 2 0,0 1-1 0,-2 2 0 16,-1-1-1-16,-5 1 2 0,2 1-2 0,-6 0 3 15,-2 2 0-15,-4 0-2 0,-4-1 0 16,1 3 3-16,-2-6-1 0,1 1 2 0,-2 2 0 16,2-4 2-16,1 0 0 0,1-3 6 0,0 0 3 0,4-2-3 15,-3 2-2-15,4-2 0 0,0-2-2 0,2 2-2 16,4-3-2-16,-6 5 2 0,2-2-7 0,0-1 1 15,4 2 2-15,0-4-3 0,0 8 1 0,3-3 1 16,-2 0-1-16,5-2 4 0,1 2-1 0,0 1-3 16,3-1-3-16,0-3 1 0,2 1 1 0,1-2 1 15,-1 0-1-15,1 0 0 0,2-2-2 0,2 0-1 16,-4-2 1-16,0-1 0 0,5-6 2 0,-4 1-5 16,3-5 5-16,2-6-6 0,-1-3-1 0,2-4 11 15,-6 1-1-15,2-4-2 0,-3-1 15 0,2-12 2 0,-4-4 5 16,-2 2 6-16,-4 11 9 0,-2 0 3 15,-3-2 19-15,0 5 4 0,0 0 20 0,0 6-15 16,-1 7 10-16,1-1-2 0,-2 11 20 0,2-2-7 0,0 1-8 16,-3 2-4-16,1 3-11 0,2 0-15 0,-1-1-12 15,1 5-3-15,-1-4-5 0,1 4-1 0,0 0-14 16,-3 15 6-16,1-4-2 0,0 0-9 0,-2 10 6 16,2 6-8-16,-1 2 7 0,-2 2-5 0,0 2-1 15,1-3 2-15,2 5-1 0,1 0-3 0,-1 11 14 16,2-12-18-16,0 0-1 0,3-2-2 0,1-1-1 15,2-3-14-15,0 2 3 0,-2-1-21 0,3-11-5 16,2 0-12-16,-1-1-13 0,1-2 0 0,-1-6-5 16,2 0-7-16,3 2 12 0,0-8 8 0,-2-1 0 15,2-2 6-15,5-4-2 0,-3-3 7 0,2 0 4 16,-2-4-2-16,7-7 8 0,-3-1 1 0,-1-1 7 16,1 0 2-16,-1-5 5 0,-4 2 2 0,4 0 7 15,-4 1 9-15,-5 6 10 0,0 1 10 0,-1 2 3 0,-3 2-3 16,0 1 11-16,-2 5-6 0,-1 0-8 0,3 0-11 15,-5 1 9-15,3-1-6 0,-3 5-2 16,3-1-6-16,-3 1 0 0,2 10 8 0,-4-4-4 16,2 6-1-16,0 0 3 0,-1 4-2 0,0 2 1 0,1 0 0 15,0 0-2-15,0 1-4 0,-1 0-3 0,-2-1-6 16,3-1-11-16,3-1-9 0,-2-4-13 0,0-1-10 16,0 0 7-16,2-3-4 0,0-1-1 0,1 1 3 15,-1-4 2-15,1-2 10 0,1-2 0 0,-5 0 7 16,13-6 0-16,-7-1 9 0,2-2 9 0,1-1 6 15,-3-7 6-15,2-1 5 0,1-2 12 0,1 3 16 16,-3-3 0-16,2 2-3 0,-1 1 9 0,1 2 10 16,-1 1-7-16,1 3 1 0,-3 2-7 0,2 0-2 15,1 1-8-15,0 3 0 0,1 0 3 0,-2 2-9 16,0 2 4-16,-1 1-14 0,3 0 2 0,2 0-9 16,-2 2 4-16,-1 3 0 0,3 0-4 0,-2 0 6 15,-2 1-11-15,-1 4 3 0,2 0 2 0,-3-2-4 16,0 1-1-16,-1 0-13 0,-3 0-10 0,2 0 0 15,0 0 2-15,-1-1-2 0,-1-3-1 0,-2 3 0 16,3-3 0-16,-1-2 2 0,-2 1 1 0,0 0 3 16,1 0-1-16,3-1 3 0,-4 0 0 0,0-3 3 15,2 4-1-15,-2-4 4 0,7 3 9 0,1-3-8 0,0 0 8 16,-1-3-5-16,5 0 2 0,-1 1-1 0,6-3 4 16,1-3 2-16,-2 0-1 0,5-2 9 0,6-1-3 15,-3-2 1-15,0 1-3 0,4-2 2 0,2-1 1 16,-2-2-4-16,0-1-7 0,-1 0 8 0,1-2-4 15,-4 2 4-15,0-1 3 0,-2 0-4 0,-8 5 14 16,-1-1-8-16,5-6 17 0,-9 6 3 0,-4 3 10 16,-1 2 12-16,-3 1 4 0,3-3 4 0,-8 4 3 15,3 2-2-15,-4 0-6 0,-2 4-17 0,-2 1 0 16,-2 4-1-16,-6 8-7 0,-8 4 0 0,-1 5-8 16,1 1-1-16,-1 5 4 0,4 3-6 0,2 2-5 15,-3 12 3-15,10-14-4 0,-1 3-2 0,6 0 10 16,6 1-17-16,-1 0-3 0,2 1 1 0,2-2 1 0,3-3-13 15,1 3 6-15,-1-6 4 0,5 6 0 16,0-3-6-16,0-3-6 0,1 2 9 0,3-2 7 16,-2-2-11-16,1 2-3 0,-2-4 0 0,-2 1 5 0,1-5-7 15,-7-1-8-15,3 0 1 0,-5 0-7 0,-2-5 5 16,-2 4 1-16,-4-3-9 0,-2-1 14 0,-4 0 4 16,-3-2-1-16,-3-3 12 0,-11 1-10 0,2-1 18 15,1-5-8-15,-2 1 12 0,1-7-17 0,0 0 13 16,8-3-7-16,-4-2 9 0,4-1 1 0,7 0 0 15,3-4-7-15,3-3-1 0,0 0-2 0,8-2-2 16,4-8 6-16,11 3-6 0,2 2 6 0,6 2-2 16,3-1-5-16,0 4 6 0,4 0 3 0,2 1-7 15,0 3 1-15,1 1-4 0,0 0 3 0,2 2-4 16,-3-3-10-16,-2 5-30 0,-2-3-43 0,-1 1-48 16,-5 3-62-16,-7-3-103 0,3-1-1007 15,-1 1 434-15,-4-2 292 0</inkml:trace>
  <inkml:trace contextRef="#ctx0" brushRef="#br0" timeOffset="19532.8">21865 8065 179 0,'0'0'291'16,"0"0"-30"-16,0 0-28 0,0 0-21 0,0 0-18 15,0 0-20-15,-7-4-12 0,7 4-10 0,0 0-14 16,4-9-12-16,-3 3-11 0,3-5-10 0,2 0 2 0,-1-5-3 16,3-3-6-16,-3-6-7 0,3-1-4 15,1-4-5-15,-3-1-5 0,3-1-2 0,-5 0-15 0,5-3 2 16,-5-1-7-16,4-15-5 0,-3 5-4 0,-4 9-7 16,2-13 12-16,-5-1-2 0,0 7-5 0,2 10 13 15,-3 7 34-15,-1-1-8 0,-1 10 4 16,1 5 12-16,3 3 6 0,-4 0-5 0,4 4-16 0,-2 0-7 15,1 1-16-15,-1 2-12 0,-1 2-4 0,4 1-6 16,-4 9-4-16,-1 2-3 0,0 7-11 0,-8 11 5 16,4 4-3-16,-5 11 0 0,4 6 0 0,-3 7 14 15,3 1-11-15,-8 21-4 0,9-20 4 0,0-1-7 16,2 3 3-16,-4 24-6 0,5-30 4 0,2 3-11 16,0-5 2-16,4 1 2 0,0-2 2 0,6 6-3 0,-3-1 0 15,5-2-3-15,2-6 3 0,-1 2-1 16,4-4-2-16,-3-14-6 0,4 0-5 0,-4-4-4 15,3-2-7-15,1-4 0 0,-4-7-3 0,2-4-1 16,1-3-1-16,-3-3 8 0,1-2-1 0,1-6-3 0,0-3 5 16,4-7-8-16,3-8 6 0,3-6-4 0,6-15-7 15,0-3 2-15,-5-5 1 0,1-4 2 0,8-22-3 16,-15 22 0-16,-2-4 3 0,-1 2 3 0,-1-5-7 16,-5 3 4-16,-2 1 4 0,-3 2 7 0,-6 8 14 15,1 13 3-15,-5 3 8 0,1 2-4 0,-7 7 12 16,3 4 6-16,-3 6-3 0,-1 0 0 0,-1 4-4 15,-6 3-5-15,-6 3-1 0,-1 5-3 0,0 4-11 16,0 4 8-16,1 2 3 0,2 3-14 0,4 1 3 16,2 2-3-16,5 0 4 0,4-3-1 0,2 3-6 15,3-2 0-15,1-1 0 0,2 0-2 0,4 0-3 16,-1-3-5-16,3-4 1 0,0 2-16 0,4 0 10 16,-2-4 6-16,3 1-4 0,3-4-8 0,0 0-1 15,5-1 1-15,2 0 1 0,1-4-3 0,1-1 1 16,9-4-1-16,-2 0-4 0,1-2 5 0,-2 0 3 15,-8-1 0-15,8 0-6 0,-7 2 10 0,-1-3 1 0,-2 2-1 16,0-1 5-16,-6 0 6 0,-2 6-2 0,1-3 3 16,-6 1 2-16,1-2 0 0,-1 2 3 15,0 2-6-15,-3-4 5 0,1 2-4 16,-2-2 2-16,2 1 0 0,-4 1 3 0,0 0-3 0,2 4 0 0,-1-8 2 16,1 4 2-16,0 4-1 0,-3-5-1 0,2 1 15 15,1 4-12-15,0 0 1 0,1-6-11 0,2 3 1 16,-3 3-2-16,0 0-5 0,1-4 4 0,6 1 6 15,0 3-12-15,2 0 7 0,5 0-1 0,4 0-9 16,10 5 11-16,0-1-2 0,2 1 2 0,0 6-5 16,2 2 5-16,0-1 16 15,-1 4-18-15,0-2-2 0,-6 2 5 0,-2 0 15 0,-3 1-16 0,-1 0 1 16,-5-2 0-16,0 1 1 0,-3-2 1 0,-1-2 3 16,-5 1-8-16,2-1 4 0,-6-2-1 0,-1 1 2 15,2-1 5-15,-4-1 2 0,-3 2-3 0,1-2 7 16,0-2 6-16,-6-2 18 0,1 1-9 0,-2-2 9 15,-1-3 0-15,-2-2 2 0,2-2-3 0,-1 1 10 16,-4-8 5-16,6 0-7 0,-2-4-6 0,1-3-8 0,3-7 4 16,4-2-9-16,4 0 1 0,1-6-8 0,6 3 15 15,2-1-22-15,5 0 4 0,1 1-11 16,4 4 2-16,2-1 6 0,2 3-22 0,2 1 7 0,2 2-14 16,-1-1-10-16,7 5-30 0,-5 3-34 0,3 0-41 15,2 3-58-15,-2 5-75 0,4-2-71 0,-2 1-898 16,-6 2 413-16,-4 1 276 0</inkml:trace>
  <inkml:trace contextRef="#ctx0" brushRef="#br0" timeOffset="19867.21">23804 7708 47 0,'0'-18'350'15,"0"2"-15"-15,0 2-11 0,-2 3-20 0,0 5-30 0,4-1-23 16,-2 2-30-16,0 2-24 0,-2-3-23 16,2 6-20-16,0 0-20 0,0 0-11 0,0 0-13 15,0 0-16-15,2 23 1 0,-2-7-8 0,2 3-8 16,-2 7-5-16,4 3-8 0,-4 1-9 0,1 0-1 15,3 4-5-15,-4-1-10 0,0 4 0 0,0-1-4 16,0 10-8-16,-5-9-24 0,3 9-25 0,-2-13-39 0,1 0-37 16,-1 0-45-16,-1-4-50 0,1-1-44 0,-1-3-59 15,3-9-632-15,4-7 310 0,3-3 204 0</inkml:trace>
  <inkml:trace contextRef="#ctx0" brushRef="#br0" timeOffset="20205.53">24093 7775 8 0,'4'-6'259'0,"-2"4"-28"0,1 2-23 0,-3 0-19 0,0 0-19 15,5 12-14-15,-2-2-12 0,-3 2-6 16,-3 4 8-16,3 3-7 0,-1 1-10 0,-3 9-11 16,0-6-8-16,0 7-8 0,0 0-9 0,-2-2-9 0,5-2-8 15,-2-2-6-15,3-6-8 0,4-1-4 0,0-5-4 16,0-2-9-16,1 1 1 0,1-3-1 15,1-4 8-15,4 0-3 0,-1-3 7 0,2-1 6 16,3-5-2-16,1-3-4 0,5-7-3 0,2-3-1 0,0-2-8 16,-5-4-4-16,1-3-1 0,-3-2-9 0,0-3 3 15,-4-2-5-15,3-10-4 0,-7 10 1 0,-3 0-2 16,-1 1-1-16,-3-2 3 0,-1-1-1 0,-3 4-3 16,-2 1-8-16,-2 8 10 0,-2 5-3 0,-4 2 8 15,0 3-16-15,-2 1-3 0,-5 7-5 0,1 5-3 16,0-1 1-16,1 2-5 0,-2 4-19 0,1 7-15 15,0 4-20-15,-1 6-25 0,6 1-33 0,6 3-32 16,1 6-43-16,7-6-56 0,4 5-739 0,6-2 328 16,4-3 218-16</inkml:trace>
  <inkml:trace contextRef="#ctx0" brushRef="#br0" timeOffset="20628.63">24889 7496 332 0,'0'-6'317'15,"0"6"-33"-15,1-5-30 0,-1 2-25 0,0 3-27 16,2-4-21-16,0 1-20 0,-2 3-16 0,0 0-15 16,14 4-6-16,-9-1-14 0,7 0-10 0,-2 2-11 15,7 1-3-15,-2 0-17 0,3 2-2 0,2 1-5 16,-2-1-6-16,3 1-7 0,4 3-4 0,-7-4-6 15,1-1-6-15,0 0 1 0,2-2-3 0,-2 2-5 16,0-3 1-16,-1-1-2 0,0-1-1 0,-1-2-2 0,1-2-2 16,1-2 2-16,-3-2-7 0,0 0 1 15,0-2 1-15,-2-1 2 0,-3-6 3 0,0 2 14 0,-1-1 7 16,-1-1 0-16,-4-2 8 0,3 0 8 16,-2 1 1-16,-3 4 18 0,1 0 24 0,-2 2 13 15,0 3 4-15,-1 1-8 0,0 0-26 0,-1 0-5 16,0 5-13-16,0 1-6 0,0 0-8 0,0 0-4 0,-13 13-5 15,2 0-15-15,-6 11 3 0,-4 4 4 0,-4 11-15 16,-3 8 3-16,-1-1 4 0,-1 1-3 0,0 3-3 16,-14 25 2-16,16-25-8 0,0 3-4 0,-3-2-31 15,3-2-33-15,1 0-37 0,7-3-31 0,-2-2-42 16,6-11-45-16,3 0-42 16,0-4-56-16,8 3-965 0,0-14 424 0,2-1 282 0</inkml:trace>
  <inkml:trace contextRef="#ctx0" brushRef="#br0" timeOffset="21884.58">25143 7933 285 0,'-1'-8'306'16,"1"2"-34"-16,0 1-24 0,0 2-34 0,0-1-19 0,0 4-18 16,0-7-20-16,0 7-17 0,0 0-17 0,0 0-9 15,0 0-11-15,0 0-13 0,0 0-6 0,5 13-8 16,-1-8-6-16,1 2-8 0,0 2-5 0,4-1-3 15,-1 0-7-15,3-1-4 0,2 3-3 0,4-5-2 16,-1 2-2-16,2-1-7 0,3-2 4 0,-1-3-10 16,1 3 0-16,5-4-3 0,4-3-2 0,-1 1-5 15,3-4-3-15,-1-3-3 0,-1-5-3 0,2 0 0 16,-1-3 1-16,-3-1 0 0,0-1-6 0,-1-3 1 16,-5-1 4-16,0 0 3 0,-5 1 16 0,0 1 4 15,-6 4 11-15,0-6-1 0,-5 9 21 0,-2-3 15 16,-1 5 19-16,-3 0 6 0,-2 0 7 0,1 6 3 15,-1 0-16-15,0 0-18 0,-3 1-6 0,1 3-4 16,-6 2-11-16,1 2 1 0,-4 1-12 0,-3 7-2 16,-1 3 0-16,-6 5-7 0,0 5-2 0,4-2-6 0,-3 4-9 15,-1 3 4-15,4 1 18 0,4 2-24 0,3-5 3 16,3 4-12-16,2-5 13 0,3 0 0 16,4 2-3-16,0-6-2 0,5 1 4 0,1-3-5 0,6-2 3 15,3 4-7-15,0-6 3 0,0-1-3 16,11 2 5-16,0-3 2 0,2-3-9 0,4-3 0 15,0-2-8-15,6-2-6 0,-2-1-5 0,15 0 0 0,-12-6-9 16,-2-4-2-16,-3-1-7 0,0-1 0 0,2-1 4 16,-5-4 3-16,-3-2-3 0,-5 0 4 0,0-3 1 15,-4-2 7-15,-6 6 2 0,4-9 0 0,-8-1-3 16,-3 1 7-16,-2 2 4 0,-6 5 4 0,-4 1 4 16,0 2 5-16,-3-1 6 0,-4 2-1 0,-2 5 3 15,-6 1 18-15,2 2-22 0,-3 0-3 0,-7 8 0 16,1 2 1-16,-2 5-7 0,2 2 9 0,3 5-9 15,1 2-5-15,3 2 0 0,8-4 4 16,2 1-11-16,3 0 11 0,3-2 0 0,1 2-5 0,4-4 7 16,4-1-6-16,-3-2 1 0,7 2 3 0,0-1 11 0,1-4-21 15,6 2-7-15,0-3-2 0,3 0 0 16,1-3-10-16,3 0 5 0,-2 1-1 0,2-4-2 16,6-2 3-16,-10 1 2 0,1-2 6 0,-3 1-3 0,-2 1 7 15,-3-2-4-15,1 0 4 0,-2 2 1 0,-2 0 1 16,-1-1 2-16,1 1-1 0,-2 0 0 0,1 1-4 15,-7 0 1-15,10 0 3 0,-10 0-2 0,8 1 11 16,-5 2-9-16,1-1 4 0,0 1-5 0,-4-3 6 16,5 5-4-16,-3-1 0 0,0 1 0 0,-1-2 7 15,4 1-7-15,-2-1 0 0,-2 2 3 0,3 0 6 16,0-2-6-16,-3 1 16 0,3-2-13 0,1 1 3 16,-1 1-1-16,2-3 3 0,-2 0-8 0,-4-1 8 15,9-2-2-15,-1-1 2 0,-2-2-1 0,3-1-3 16,1-1 1-16,-2-2-1 0,4-3-11 0,-5-3 12 15,1 1 2-15,-1-3 0 0,-4 0-3 0,0 1 5 16,0 0-3-16,-3 0 8 0,2 1 6 0,-1 3 0 16,-1 0 1-16,-1 4 19 0,2 0 5 0,-2 2-4 0,2 0-6 15,-2 2-1-15,1-1-3 0,0 1-7 16,1 0-4-16,0 0 12 0,-1 4-12 0,3-5-7 16,0 2-1-16,2 1-5 0,-5 2 3 0,12-2-1 0,-5 2-5 15,2 0 3-15,2 0-7 0,-2 3 2 0,0 1-4 16,2 1 4-16,-1 2-3 0,0 1 5 15,2 3-1-15,-4-1-3 0,4 2 5 0,-2 3-4 0,0-1 4 16,-2 2-2-16,2 0 5 0,-2 1-5 0,-2-2 11 16,2 2-13-16,1-3 3 0,-6-3-3 0,3-1-4 15,-1 0 11-15,0-2-8 0,0 1 7 0,-1-4-11 16,1 0 5-16,-3-2 11 0,4 1-5 0,-1-1-1 16,0-1 3-16,4-2-5 0,0-2 3 0,2-1 2 15,3-2-1-15,0-4 0 0,5-1-4 0,6-6 2 16,-3 0-6-16,0-3-2 0,1-3-3 0,0 1-2 15,-5-6 2-15,3 1-4 0,-4-2-2 0,0-1 10 16,-4-1 14-16,1 5-11 0,-5 0-2 0,-4 9-3 16,3 4 13-16,-4 2-1 0,-2 2-2 0,1 1-4 15,-1 1-6-15,0 2 7 0,-1 1-10 0,-1 3-3 16,0 0 9-16,3 13 6 0,-2-2-8 0,0 0-9 16,2 6 11-16,-1 2-6 0,2 6 8 15,2-1-2-15,-1 1-1 0,2 1-2 0,-2-1 8 0,0-1 11 16,1 1-11-16,0-7-2 0,-4 0 2 0,1 0 9 15,-1-1-6-15,-2 0 15 0,0-4 9 0,0 0 14 0,-2-3 22 16,-2 2 13-16,-3-1 3 0,-5 0 0 0,-4-1-4 16,-12 1 0-16,-1 0-16 0,-11-4-5 0,3-1-6 15,-19 0-5-15,2-2-16 0,3-1-18 0,10-2-41 16,1-1-51-16,-12-3-55 0,1 2-74 0,0-1-92 16,13-5-121-16,3 2-992 0,-15-12 471 0,13 4 314 15</inkml:trace>
  <inkml:trace contextRef="#ctx0" brushRef="#br0" timeOffset="24082.88">9592 9547 63 0,'-8'2'216'0,"2"1"-17"0,0-3-19 0,2 2-15 16,0 0-18-16,4-2-19 0,-4 3-10 0,4-3-11 16,0 0-12-16,0 0-13 0,7 5 0 0,-7-5-8 15,14 0-4-15,-5 1 0 0,1 2-6 0,5-3 1 16,4 1 1-16,3 0-1 0,6-2-2 0,3 1-6 16,1 0-5-16,1-3-3 0,4 1-2 0,3-1-3 15,10-1 1-15,3-4-2 0,3 3 2 0,1-2-1 16,0 0-3-16,-1-1-2 0,6 0 0 0,0 2-2 15,-8-2-4-15,6 0-1 0,-4 2-5 0,-1 1-2 16,0-2-2-16,-1 4-4 0,-2 1 1 0,1-3-5 16,0 2 1-16,1-1 2 0,-14 1-3 0,11-2-2 0,1 3-2 15,-1-5-1-15,1 3-3 0,-1 0 4 0,2 0 0 16,1 2-4-16,-3-3 0 0,0-1 1 0,0 2 1 16,1 0-1-16,0-1-2 0,0 0 0 0,2 2-1 15,1-3-2-15,1 3 5 0,-5 0-1 0,3-1-2 16,0-1-3-16,0 0 4 0,-1 2 0 0,4-1-3 15,-6-1 0-15,-2 2-2 0,5 0 3 0,-3-1-1 16,0-3 1-16,0 4-5 0,0-6 5 0,0 4 0 16,0-2-4-16,3 2 3 0,-2-2 1 0,0 2-1 15,1-3 0-15,-14 4 2 0,14-4-5 0,1 1 2 16,-16 5 3-16,14-3 1 0,1-5 2 0,-15 10-2 16,13-5-1-16,-12 0 2 0,-1 0-2 0,13-2 3 15,-10 5-1-15,-2-5 3 0,11-1 2 0,5 2 2 16,0 1 0-16,-6-1-1 0,3 0-1 0,2 0 0 15,-3-3 1-15,-1 4 1 0,3-3-2 0,1-2 1 16,0 5-5-16,-2 0 0 0,1-1 2 0,0 3-3 0,-3-1 4 16,-9 1-1-16,11-4-1 0,5 2-3 0,-5 3 1 15,3-5-3-15,0 2 1 0,-3 4-2 0,2-3 0 16,1 1 0-16,-2 1 1 0,1 3-1 0,0-1 4 16,-3-1-4-16,4-4-2 0,-3 5 0 15,-12-2 2-15,15 2-3 0,1-3-3 0,2 1 3 0,-1-1 0 16,1 6 3-16,-2-5-1 0,1 2 2 0,2-1-5 15,0-1 4-15,0 0-2 0,-2 0 0 0,-2 2 0 16,4-2 1-16,0 1-1 0,-3 2-1 0,-1 1-3 16,0-2 6-16,2 1-3 0,2 0 0 0,-5 1-3 15,1-1 5-15,-2 3-1 0,6-4-1 0,-5 2-4 16,0 1 6-16,1 1-3 0,-1-1 1 0,3-1 0 16,-3 1-1-16,3-1 0 0,-2 1-1 0,1-1 3 15,3 0-1-15,2-1 2 0,-5 1-1 0,4 0 0 16,-1-2 0-16,1 4-3 0,0-5 5 0,3 2 0 15,-2-1-3-15,-1 1 2 0,-1-2-1 0,-1 1 0 0,4 0-2 16,-7 0 1-16,1 3 0 0,4-2 1 16,-5 1 1-16,4-3-2 0,-1 2 0 0,0-2 0 15,2 2-2-15,1 1 1 0,-3-1 0 0,1 3-2 0,0-4 4 16,0 0-2-16,-3 0 2 0,1 0 3 0,1 4-5 16,-1-5-2-16,2-2 7 0,1 3-6 15,2 3 3-15,-1-3-1 0,-4-6 0 0,6 5-1 0,-4 0 0 16,0 1 0-16,-2 1 1 0,2-1 0 0,-3 4 1 15,0-4-2-15,-2 3 1 0,2-6 0 0,-1 6 1 16,0-1 1-16,0-4-3 0,0 2 0 0,-1 1 3 16,1-2-2-16,2 2-1 0,-2-1 2 0,1 0-1 15,2 1-1-15,-2 1-1 0,0-4 0 0,-1 4 1 16,0-1-2-16,0 0 4 0,-4-1-2 0,4 6-1 16,1-5 2-16,-1 0-2 0,0-1 4 0,-1 3-1 15,2-2 0-15,-1 0 1 0,1 1-1 0,-1-2-1 16,1 1-4-16,1 0 3 0,-1 2 3 0,0-3-5 15,-1 3 1-15,1 3 2 0,0-5-2 0,3 3 4 16,-2-1-5-16,0-2 1 0,1 1-1 0,-1 1 2 16,1 0 4-16,2-2-3 0,-4 3-6 0,3-1 6 15,-1 3 1-15,-3 0-2 0,0-3-3 0,0-1 5 0,0 3-6 16,4 0 4-16,0-1 6 0,-1 0-6 0,1 1 4 16,0-4-3-16,2 2 0 0,-2 2 0 0,5-1 1 15,0 1 0-15,1-2-5 0,-1 2 5 16,1-2 0-16,-2 1-1 0,3 0-1 0,3-1 2 0,23 2 0 15,-32 0-2-15,5-1-1 0,1-1 1 0,23 3-2 16,-25-1 5-16,0-2-2 0,-1-2 1 0,-1 0 1 16,2 3-4-16,1 0 1 0,0 0-1 0,26 1 6 15,-31-2-7-15,4-2 4 0,0 3-2 0,2-1-2 16,2-2 5-16,22 2-2 0,-28-3-2 0,2 3 4 16,1-1 0-16,3 0-2 0,-2-1 2 0,29 5 1 15,-34-3 1-15,7 0-3 0,-8-1-2 0,8 1 1 16,21 0 3-16,-30-2-3 0,4 2 2 0,-1 0-2 15,1-1 5-15,-3 2-2 0,0 0 2 0,-4 0-4 16,2-4 2-16,2 4 3 0,-1 0-2 0,-2-3-2 16,1 2 2-16,-2 1 0 0,3 1 2 0,-2-2-2 15,2-5 3-15,-3 5-5 0,0-3 2 0,2 0 0 16,-2 1 1-16,-1-1 3 0,1 0-2 0,-1 3 1 0,-4-3 0 16,-10-3 1-16,14 3-3 0,-4 0 6 15,3-2 1-15,-16 0 3 0,1 1 8 0,14 1-1 16,-17-1 0-16,2-1 4 0,2 1 10 0,-8 0 0 0,0-1 4 15,1 2 4-15,-5 0 2 0,0 0 4 0,-7 0-1 16,-3-5 0-16,-1 5 9 0,0 0 9 0,1-1 5 16,-5 0-2-16,-2-2 4 0,1 2 11 0,-1 0 2 15,-1-1 4-15,-2 2 10 0,-1 0 6 0,0-3 7 16,-2 3 9-16,-5 0 1 0,9 0 0 0,-9 0-6 16,4-1-3-16,-4 1-8 0,0 0-6 0,5-3-10 15,-5 3-9-15,6-1-10 0,-6 1-7 0,0 0-8 16,0 0-12-16,0 0-21 0,0 0-44 0,0 0-64 15,0 0-92-15,7-1-100 0,-7 1-130 0,0 0-1348 16,0 0 584-16,-13-11 390 0</inkml:trace>
  <inkml:trace contextRef="#ctx0" brushRef="#br0" timeOffset="28420.17">15059 9350 46 0,'-4'-6'177'16,"0"1"-12"-16,1 2 3 0,0-1 11 0,0-2 10 16,-1 4 5-16,1-1-1 0,0-1-5 0,0 2-9 15,2-3-7-15,1 5-18 0,-1-5-13 0,1 5-15 16,0 0-11-16,0-3-12 0,0 3-15 0,0 0-5 16,-3-4-10-16,3 4-7 0,0 0-8 0,0 0-9 0,0 0-2 15,0 0-8-15,0 0-2 0,0 0-4 16,0 0-4-16,0 0-6 0,0 0 1 0,-5-3 0 15,5 3-10-15,0 0 0 0,0 0-4 0,0 0 2 0,0 0-3 16,0 0 2-16,0 0-3 0,0 0 1 0,0 0-3 16,0 0-1-16,0 0 1 0,0 0 1 15,0 0 0-15,0 0 0 0,0 0-2 0,0 0 4 0,0 0-2 16,0 0-1-16,0 0 2 0,0 0-2 0,0 0 2 16,0 0 3-16,0 0 5 0,0 0 5 0,0 0 1 15,0 0 7-15,0 0 3 0,0 0 8 0,0 0-1 16,0 0 10-16,0 0-1 0,0 0 0 0,0 0-3 15,0 0-4-15,0 0 0 0,0 0-3 0,0 0-6 16,0 0 5-16,0 0-11 0,0 0-7 0,0 0 4 16,0 0-8-16,0 0 2 0,0 0-6 0,-1-5-3 15,1 5 0-15,0 0-2 0,0 0 0 0,0 0 1 16,0 0-4-16,0 0 2 0,0 0-4 0,0 0 5 0,0 0-5 16,0 0-3-16,0 0 7 0,0 0-1 0,0 0-7 15,0 0 3-15,0 0-3 0,0 0-1 16,0 0 3-16,0 0-3 0,0 0-2 0,0 0 0 0,0 0-3 15,0 0 5-15,-2 13 0 0,1-6 3 0,0 2-2 16,2 3-3-16,-3 3 8 0,-3 4 4 0,-3 8-4 16,3 2 8-16,0 2 7 0,-2-2-14 0,-3 3 4 15,5-3 0-15,1 1-3 0,-1 0 2 0,1-1-1 16,0-2-6-16,4 0 7 0,-5 2-1 16,5-4-2-16,-1 1-4 0,5-7-2 0,-2 1 4 0,2-2 2 15,-1 0 2-15,-2-1-4 0,7 0 1 0,-3-1 4 16,0 1-6-16,8-2 1 0,-3 2 0 0,5-3 2 15,1-2 1-15,5 3-2 0,4-2-7 0,5-5 13 16,2-2-8-16,4 1 2 0,1-6 3 0,0 1 1 0,4-1-2 16,-1-5-1-16,-1 4-1 0,15-7 1 15,-17 5 3-15,-1-3-2 0,-2 2 0 0,-1-2-4 0,-1 0 1 16,-2 0 4-16,-11 4-3 0,4-2-1 0,-5 1-12 16,-5-1 2-16,-3 2-15 0,1 0-14 0,-3 0-13 15,-3-1-16-15,0 2-19 0,-5 0-26 0,9-1-46 16,-9 1-51-16,4-5-51 0,-4 1-799 0,-3-3 353 15,1 0 236-15</inkml:trace>
  <inkml:trace contextRef="#ctx0" brushRef="#br0" timeOffset="28644.62">15654 9706 29 0,'3'-9'238'0,"-1"-1"-20"0,3 1-17 16,3 2-18-16,2 3-18 0,2 0-14 0,1 2-13 15,6 2-10-15,0 4-5 0,0 1-2 0,2 3-1 16,4 3-8-16,-1 4 0 0,-7-5-2 0,1 4 1 15,-1 3-9-15,-4-1-5 0,-1 1-1 0,1 6-7 0,-4 1 0 16,-3-5-4-16,-3 9-5 0,-5 3-7 16,-3-2-4-16,-4-2-4 0,-2 6-7 0,-5-3-7 15,-3-2-3-15,-1 1-11 0,-2-2-25 0,3-1-30 0,-3-3-31 16,8-2-38-16,3-8-32 0,3-3-44 0,2-2-40 16,3-1-689-16,3-2 298 0,1-2 198 15</inkml:trace>
  <inkml:trace contextRef="#ctx0" brushRef="#br0" timeOffset="29983.13">16597 9876 114 0,'-10'-15'271'0,"1"6"-20"0,-3-1-16 0,-1 0-13 15,-3-2-1-15,-3 3-12 0,4 1-17 0,-6 3-10 16,1-4-1-16,-1 6-18 0,-7 1-17 0,7 1-14 16,0 2-10-16,2 1-17 0,2 1-8 0,1 0-13 15,2 3-7-15,1-1-12 0,0 1-6 0,7 0-9 0,-2 1-12 16,3 1-14-16,2-3-10 0,1 2-5 0,2-2-4 16,2 2-2-16,2-4-9 0,4 0-3 15,2-2-8-15,4-1-5 0,-1 0-1 0,7 0-1 0,2-1 6 16,-3 0-1-16,4-3 0 0,-4 1 5 0,-2 2-4 15,0-1 5-15,-5 0 7 0,0 2-2 0,-1 0-1 16,-3 2 6-16,-3-1-6 0,3 0 7 0,-2 3 3 16,-2-2 0-16,1 2 2 0,-2 1 0 0,-2 2 2 15,3-2 1-15,0 3 2 0,-3-1-1 0,3 4-1 16,-3-3-1-16,2 1 1 0,-1-4-2 0,1 2 1 16,-2-4 0-16,3 0 0 0,0-1 1 0,0 0 0 15,-4-2 2-15,12-4 0 0,-1-1 0 0,-1-3-1 16,4-4-3-16,1-3 3 0,0-6-1 0,2 0-3 15,-3-1 3-15,3-3-3 0,-3-1 2 0,-1-4 1 16,-2-1-3-16,-2 2 7 0,0 0 3 0,-3-3 2 16,3 1 9-16,-4 2 11 0,-1 3 7 0,-1 7 17 15,-1 4 14-15,0 3 19 0,-1 2 9 0,-1 5-8 0,0-2-4 16,0 0-18-16,0 6-13 0,0 1-2 0,0 0-6 16,0 0 8-16,-5 13-24 0,2 4 3 15,-1 7-5-15,1 2-1 0,0 6-8 0,-1 2 10 0,0 12-2 16,2 2-7-16,2 3 5 0,-4 2-4 0,4-4-4 15,0 8 2-15,0-3 5 0,4 2-13 0,-4 2 1 16,1-3 0-16,0 3 0 0,6-2-2 0,-6-3-5 16,2-3-2-16,0-1 0 0,-1-13-5 0,-1-1-16 15,-1 0-5-15,-3 0-7 0,1-4 4 0,-2 1-11 16,-4-3 7-16,2-3-5 0,-4-2 2 0,1-6 3 16,-1-1 2-16,-2-6 8 0,-2-3-11 0,5 0 5 15,-9-3 1-15,4-1 1 0,-1-4 4 0,-3-3 4 16,5-2-4-16,0-2 2 0,3 1 1 0,1-7 3 0,-1 1-2 15,5-5 4-15,1 1-4 0,7-9-2 16,-1 4 8-16,6-8 7 0,4-2-8 0,1 0 7 16,3-3-6-16,4-9 5 0,-1 0-8 0,4-3 5 0,-1 2-1 15,1-2 2-15,3-6-3 0,-2 2 0 0,3 3-4 16,-3-7 1-16,2 4 3 0,3-2-7 16,-1 1 12-16,-4-3-6 0,3 4 6 0,-5-4-1 0,-3 4 5 15,-1 3-5-15,-3 2 3 0,-5 12 8 0,-1 3 14 16,-3 4 4-16,-4 7 28 0,-2 4 19 0,1 5 18 15,-1-1-6-15,-2 5-8 0,1 1-7 0,-1 0-13 16,2 1-7-16,0 4-8 0,0 0-5 0,-10 19-9 16,5-4 7-16,-1 14-2 0,-2 0-2 0,0 5-4 15,2 1-3-15,-2 10-3 0,4-9-2 0,4 10-1 0,0-10-4 16,3-2-2-16,1 1 2 0,1 11-5 16,1-12 5-16,3-1-1 0,3-1-3 0,-1-6-7 15,3-1-18-15,0 0 3 0,-1-10-5 0,-2-1-12 0,2-3 2 16,5-2-12-16,-6-5-10 0,4 0-9 15,2-4-8-15,0-5 5 0,0-2 6 0,0-4-5 16,5-5 6-16,-4-4 4 0,0-4 5 0,-5-1 7 16,2 0 4-16,0-2-7 0,-6 0 10 0,2-1 6 0,-2 4 5 15,-5 6 8-15,2 1 10 0,-6 7 24 0,0 0 9 16,2 0 15-16,-2 3 3 0,-1 1-1 0,0 1-12 16,0 2-6-16,0 3 3 0,0 0-7 0,0 0-2 15,0 0-5-15,0 0-3 0,-13 14 0 0,8-4-5 16,-5 4 4-16,1 3-5 0,1 0 6 0,-2 8-9 15,6-6 1-15,-1 0-12 0,3-1-5 0,2-2-30 16,-2 1-12-16,4-4-8 0,0-2-2 0,2 0-8 16,1-3-5-16,4 0-10 0,-4-3-3 0,4-3-6 15,4 1 1-15,-3-3 3 0,7-5 4 0,-2-5 11 0,3 0 7 16,1-9 9-16,2 0 9 0,-7 4 11 16,3-4 16-16,3 2 14 0,-9 3 19 0,-2-1 4 15,0 7 15-15,0 1 0 0,-4-2-3 0,0 4-4 0,-1 2 2 16,1 1-4-16,3-1-4 0,-8 3-1 15,13 3 4-15,-4-1-2 0,1 6 4 0,-1-2-4 16,1 7 1-16,0-6-2 0,2 10 0 0,-3-4-4 0,2 1-2 16,-2 3 4-16,-1-3-4 0,1 1-3 0,-2-1 3 15,-2 1-2-15,-2-2-1 0,2-3-1 16,-5-2 2-16,1 4-4 0,-1-3 0 0,2-3-2 0,-2 1 6 16,1 0 2-16,-1-4 6 0,0-3-1 0,-3 2-1 15,3-2 2-15,0 0-5 0,0 0 3 0,-1-14-5 16,-1 3 0-16,4 2 5 0,-1-3-3 0,2-5 3 0,0 3-6 15,0 2-1-15,2 0-8 0,-1 0 7 16,4 2 0-16,1-6-1 0,5 3-4 0,-1 1-17 16,3-1-23-16,1 2-43 0,7-4-59 0,1 0-67 0,0-2-85 15,-7 8-875-15,0-3 388 0,0-1 260 16</inkml:trace>
  <inkml:trace contextRef="#ctx0" brushRef="#br0" timeOffset="30515.71">18713 9806 248 0,'0'-10'299'0,"3"3"-21"0,-3 0-25 16,0 1-25-16,0 2-24 0,1-1-18 0,-1 5-22 0,0-7-20 15,0 7-13-15,1-3-13 0,-1 3-9 0,0 0-13 16,0 0 0-16,5 12-1 0,-3-7 1 15,0 5-6-15,-2 2-11 0,2 7 2 0,-1-2-10 0,-2 8-4 16,1 4-6-16,-4 0-6 0,-1 1-3 0,-2 5-6 16,2-1-6-16,-4 12-11 0,3-12-25 0,1 2-19 15,0-2-31-15,4 0-37 0,-2 0-26 0,4 1-31 16,1-6-24-16,5-4-40 0,-3-6-683 0,1-4 295 16,1-5 198-16</inkml:trace>
  <inkml:trace contextRef="#ctx0" brushRef="#br0" timeOffset="30850.24">19022 9894 173 0,'4'-4'272'0,"0"-1"-29"0,-4 1-23 16,0 4-19-16,0 0-12 0,0 0 6 0,0 0-16 16,0 22-13-16,-4-11-10 0,0 7-11 0,-2 6-12 15,1 3-12-15,1 1-10 0,-2 1-8 0,3 0-10 16,3-2-8-16,0 3-10 0,4-4-7 0,1-5-3 15,2-4-9-15,0 0-2 0,3-2-5 0,2-4-6 0,2-3-5 16,0-3 0-16,5-3-6 0,-2-4 1 0,2-3-3 16,3-3-4-16,-2-6-3 0,2-3 0 0,0-4-3 15,-3 0-1-15,-4-6 0 0,-2-5-4 0,1 3-3 16,-9 0 1-16,0-3 4 0,-6 4-3 0,-7-1 3 16,1-1 3-16,-9 9-5 0,0-6 7 0,-5 6 2 15,-3 1 1-15,-5 3-2 0,-3 5-3 0,-3 2 1 16,-1 3-8-16,3 4-1 0,0 3-2 0,2-2-8 15,9 5-23-15,2-1-29 0,7 0-24 0,2 6-29 16,3-3-28-16,6 6-24 0,3-3-33 0,4 4-61 16,9 4-691-16,7 1 312 0,4-2 210 0</inkml:trace>
  <inkml:trace contextRef="#ctx0" brushRef="#br0" timeOffset="31349.93">19674 9835 277 0,'4'-3'261'16,"-4"-3"-30"-16,4 1-24 0,-3 2-18 0,4 3-20 0,-5 0-16 16,13 0-9-16,-4 2-7 0,5 1-19 0,3 2-5 15,2 4-11-15,0 1-7 0,7 0-9 0,-2 4-8 16,0-2-6-16,-1 2-10 0,-5-1-3 16,1-4-4-16,-1 0-5 0,-4 2-5 0,4-1-4 0,-4-3-4 15,0-1-6-15,-2-3 0 0,-1 2-2 0,1-4-3 16,-1-1-2-16,0 0-1 0,1-3-4 0,-2-6 1 15,8 1-3-15,-7-4-2 0,0 0 3 0,0-1 2 16,1-2 2-16,-5 1 8 0,1 3 11 0,-4-6 2 16,-3 2 11-16,2 3 13 0,-3 0 9 0,0 0 9 15,1 4 27-15,-2-1 17 0,-2 4 4 0,3-2-9 0,-1 2-17 16,1 4-14-16,0 1-11 0,0 0-9 0,0 0-8 16,-19 7-1-16,10 4-10 0,-3 3-8 15,-7 8 1-15,2 2-11 0,-1 5 4 0,-2 0-4 0,-4 14-5 16,0 1-6-16,-2 1-5 0,3-2-5 15,-1 6-32-15,1 1-22 0,-4-5-30 0,9 2-29 16,1-1-26-16,5-12-48 0,4 2-47 0,-1-5-59 0,8 0-75 16,1-6-792-16,4-8 381 0,2-7 254 0</inkml:trace>
  <inkml:trace contextRef="#ctx0" brushRef="#br0" timeOffset="32500.35">20125 10171 283 0,'0'0'271'16,"5"-3"-30"-16,-5 3-26 0,0 0-19 0,0 0-21 15,10 4-16-15,-7 0-16 0,2-2-17 0,3 4-12 0,-3-2-7 16,4 1-12-16,1 0-10 0,2-1-6 16,-1 1-16-16,6-1 3 0,2 0-8 0,-1-3-10 15,0-2-2-15,-1 1-4 0,2-1-7 0,2-6-5 0,-4 5-4 16,2-8-4-16,0 3-5 0,-3-5-2 15,7-4-7-15,-3-1 1 0,-5-6 1 0,4 4-1 16,-6-4-1-16,4 2 4 0,-7-1 12 0,-5 5 8 0,-1 3 13 16,1-2 15-16,-2 4 26 0,-3 1 9 0,-4 2 5 15,3 1 9-15,-1 1-9 0,1 3-8 0,-3 3-21 16,4 1-2-16,0 0-6 0,-16 7-5 0,7 6 2 16,-3 4-2-16,-2 9-7 0,0 1-3 0,1 3 1 15,2 1-10-15,1 0 0 0,2 0-2 16,3 1-3-16,5-1-1 0,6 0-4 0,1-3-8 0,3-2 1 15,4-2 5-15,1-2-7 0,6-4-8 0,3-3-1 16,3-1 1-16,-3-4-7 0,4-3-9 0,2-3-7 16,0-3-5-16,0-2-5 0,-2-2 2 0,2-6-6 15,-3 0 0-15,1-7 3 0,-1 2-5 0,-4-6 2 16,0-2 3-16,-2-3-1 0,-2-1 5 0,-8-1-1 16,1-3 1-16,-6 1 13 0,-1 2 9 0,-6 2 9 15,-3 0-1-15,-5 10 3 0,-4 0-2 0,-6-2 1 0,0 7 0 16,-6 2-5-16,3 4 2 0,-9 1-6 0,3 6-1 15,-1 1 6-15,2 5-11 0,4 3 5 16,0 2 2-16,6-1 0 0,3 1-3 0,3 2-9 0,2 0-7 16,2-2-5-16,6 0-2 0,1-3-2 0,1 1-4 15,3-3 4-15,4 0 2 0,1-1-6 0,0-3 0 16,6 2 2-16,3-3-1 0,0-1-1 0,1-4 6 16,1 0 4-16,1-2-1 0,-2 1 0 0,1-5 1 15,-3 2 5-15,-3 1-4 0,-1 0 6 0,-3 0 8 16,-1 1-1-16,0 1-7 0,-1 2 9 0,-2-3 9 15,-2 2-9-15,0 0-10 0,-4 1 5 0,0 0 6 16,11 2-2-16,-7 2 1 0,1 2 6 0,2 4-6 16,-1-3 1-16,-1 3 2 0,2 2-1 0,3 0-10 15,-3-2 11-15,1 1 7 0,2 0-5 0,-3-2-6 16,2-1 2-16,2-1 1 0,-1 0-2 0,-1 0 3 16,3-4 2-16,-1-1-5 0,1 0 5 0,-1-2-2 0,2 0-1 15,-4-2-2-15,9-7 5 0,-4-2 5 0,-1 1-6 16,-2-4 0-16,2 0-3 0,-3-10 2 0,1 7 4 15,-3 0 3-15,-3-8 12 0,-1 6 16 0,-4 0 9 16,-2 1-19-16,-1 0 28 0,-4 1 30 0,2 1-4 16,-1 4-10-16,4 3-10 0,-2 2-3 0,1 1-12 15,1 1-2-15,-1-1-8 0,1 4-1 0,-1-3-13 16,3 5-6-16,-2-3-2 0,2 3-15 0,0-4-8 16,0 4-4-16,0-5-13 0,0 5 6 0,0 0 2 15,7 0 2-15,-7 0-6 0,12 0 9 0,-3 1-11 16,2 1 8-16,2-2 15 0,2-2-10 0,2 4-3 15,-3-2 3-15,-4 2-1 0,2-2 2 0,-1 0-3 16,-4 3 5-16,-1-3 0 0,2 2 5 0,-2 0-7 16,-1 3 7-16,0 0 5 0,0-1 4 0,1 5-1 0,0 3 8 15,2 3-7-15,-3 0 3 0,-1 2-10 16,-1 0 10-16,0 2 16 0,0 6-11 0,-2-5-2 16,0 3-3-16,0-3-3 0,2-1 5 0,-1-2-1 0,0 0-7 15,0 0 0-15,1-5 0 0,1 0-21 0,0-2-3 16,-1-2-3-16,1-1-5 0,1-3-9 15,4-2 7-15,-2 1-7 0,0-6-2 0,5-3 1 0,3-2 6 16,-1-7 1-16,4-3 5 0,1-7 4 0,-2 0 5 16,3-4 0-16,-1-3 7 0,1 2 10 0,8-9 4 15,-8 10 9-15,0 0 8 0,1 2 7 0,2 6 20 16,-1 2-17-16,1 3 6 0,-8 5-7 0,5 4-4 16,-1 3-1-16,0 0-8 0,-3 6 0 0,3 1 18 15,-1 4-19-15,-1 1-1 0,-2 3-5 0,-1 4 7 0,0-1-6 16,3 6 0-16,-3 1 6 0,-5-3 3 15,0 1-7-15,0 5 4 0,-4-6-2 0,-3 0-2 16,0 2 0-16,-4-1 5 0,-8 5-2 0,0-2-1 0,-4 0 6 16,-4-1-16-16,-2-4 9 0,-3 0-12 15,-3 0-37-15,1-2-19 0,-4-4-36 0,0 1-37 16,0-1-46-16,-1-5-48 0,2-2-81 0,0-2-966 0,1 1 424 16,-1-4 280-16</inkml:trace>
  <inkml:trace contextRef="#ctx0" brushRef="#br0" timeOffset="34920.83">23233 10036 62 0,'0'-4'205'0,"0"0"-8"0,0 4-3 16,-1-9-2-16,-2 5-6 0,2 0-12 0,-3 3-9 15,-1-5-9-15,0 2-9 0,-3 1-15 16,-2 0-12-16,-3-1-8 0,-3 3-5 0,-2 0-5 0,-3-2-7 16,1 3-10-16,-1 3-8 0,-4 3-5 15,-3 0-9-15,-2 5-4 0,2 0-5 0,0 3-6 16,1 0-6-16,2 5-1 0,8-9-8 0,2 5-3 0,3 1-5 16,0-1-1-16,4 0-3 0,0 1-4 0,8 1 0 15,0-1-4-15,4-5 2 0,2 6-4 0,2-2 0 16,3-2-4-16,2 2 2 0,4-5-2 0,1-1-1 15,-2-1-2-15,2-2-5 0,0-2-5 0,1 0 1 16,-2-1-6-16,1-2 2 0,-5-2-2 0,2-2-2 16,0-1 1-16,-2-3 0 0,2-2-1 0,1-1 0 15,-3-1 2-15,2-3 1 0,-2-1 0 0,1 0 11 0,-3-1-1 16,-2 2 6-16,1 4 5 0,-2-2 18 16,-3 4 9-16,0-1 10 0,-1 4-3 0,-1 0-5 0,-1 0-3 15,2 2-9-15,-3 1 0 0,-1 2-11 0,4-4 2 16,-4 4-5-16,0 0 1 0,8 9-2 0,-4-4-1 15,-2 1 0-15,2 1 1 0,-1 0-10 16,2 2 8-16,-3-2-4 0,2-2 0 0,-1 3-2 0,2 0 2 16,-1-3-2-16,1-2-2 0,1 2-2 0,0-2 1 15,1-3 1-15,1-3 4 0,2-1-2 0,4-6-2 16,0-2 0-16,-3-2 3 0,4-9-2 0,-2 1 0 16,0-5 2-16,1-2-2 0,-5-4-1 0,3 1 2 15,-2-1 3-15,-4-1-2 0,-2-2-2 0,3 2 7 16,-5 0 11-16,2 3 19 0,1 1 28 0,-2 4-4 15,-2 7 33-15,-2 6 7 0,1 1 1 0,0 6-16 16,0-2-11-16,0 4-17 0,0 0-9 0,0 4-4 16,0 0-7-16,-3 12-3 0,3 4 1 0,-1 2-8 15,-3 11-3-15,4 3 8 0,0 2-17 0,0 12 16 16,0 1-18-16,0 4 12 0,0-2-18 0,4-13 1 16,0 10 2-16,-2-10-6 0,2-1-3 0,2-2-7 15,2-2-24-15,4 1-6 0,-1-7-11 0,-2-1-12 16,1-7-12-16,2-4-1 0,-3-4-1 0,2 0-4 0,5-4 8 15,-4-1-2-15,1-4-1 0,6-4-4 16,-1-5 0-16,0-1 5 0,6-10 1 0,-1-2 6 0,-2-1 8 16,3-6 6-16,-1 2 3 0,-2-5 6 0,0 6 3 15,-3-3 9-15,-4 4 6 0,0 1 3 0,-5 7 11 16,0 0 1-16,0 1 4 0,-4 1 4 16,2 5 14-16,-5 0 16 0,2 3-3 0,-1 0-3 0,-1 2-9 15,2 0 7-15,-2 1-12 0,1 1-2 0,-2 1-5 16,-1 2 16-16,7-1-16 0,-7 1-5 0,7 4 5 15,-1 1-7-15,4 2 2 0,-1 0 1 0,0 4 2 16,3-1-5-16,-1 3 3 0,0 2-2 0,2 1 0 16,-3-2 0-16,-1 1-2 0,1 1 0 0,-5-1 0 15,-1 0-2-15,1 2 1 0,-5-3-2 0,0 3 4 16,-5-1-6-16,0 4 8 0,-3-2-3 0,-4-1 2 16,-4 2-1-16,-4 0 2 0,7-7-9 0,-2 0 7 15,-1-1 0-15,5-3 3 0,2 0-2 0,1-3 0 0,1 0 5 16,2-2-2-16,1 1 2 0,0-2-5 0,1 1-5 15,3-3-2-15,0 0 4 0,0 0 1 0,0 0 1 16,11 0-2-16,-11 0-1 0,21-5-2 16,-3 2 5-16,-3-4-2 0,3 2-1 0,-2-1 3 0,1-2 1 15,0 1-3-15,2-1 2 0,-2 2-8 0,1-2 8 16,0-4 0-16,0 4 1 0,-2-4-3 16,0 0-1-16,0 2 0 0,-2-1 6 0,1 1-3 0,-4-2 0 15,-1-1 1-15,0 5 0 0,-3-3 1 0,0 4 0 16,-1 0 11-16,-3 0 4 0,2 1 9 0,-3 2 5 15,0 1 5-15,-1-2-4 0,3 3 1 0,-4-2-10 16,0 4-4-16,0 0-3 0,0 0-8 0,0 0 4 16,0 0-4-16,0 0-5 0,5 14 0 0,-2-6 2 15,-2 1 3-15,-1 8-4 0,4-1-2 0,-2 1 3 16,2 1 1-16,0-1-1 0,0 2 0 0,1-2 0 16,3-2 11-16,1-1-14 0,-4-2 2 0,3-3-2 15,1 0 1-15,-2-1 4 0,3-3-7 0,-1-2 1 16,3-1 4-16,-2-2-3 0,2-1 2 0,-1-3 5 0,-1-4-1 15,1-1-7-15,1-5 4 0,-3-3 3 16,5-7-5-16,-7 0 0 0,-1-2 3 0,-1-6-3 16,-5 5 0-16,-4-2 5 0,1 2 1 0,-3 8-1 0,1-8 4 15,-5 3 2-15,0 7-9 0,1 5 1 0,0 1-10 16,-1 2 5-16,3 2-3 0,-1 2-15 0,2 1-18 16,1 2-38-16,0 0-34 0,5 2-15 0,-8 6-8 15,6 0-20-15,2 3-30 0,1 3-35 0,6 5-40 16,2 0-780-16,6 6 346 0,2-3 228 0</inkml:trace>
  <inkml:trace contextRef="#ctx0" brushRef="#br0" timeOffset="36349.26">25003 9927 233 0,'1'-8'351'0,"-1"-1"-30"16,0 3-30-16,0 1-29 0,0 1-29 0,0 4-32 15,0-5-20-15,0 5-22 0,0 0-9 0,0 0-13 0,-5 14-12 16,1-3-17-16,-1 6-11 0,4 2-14 16,-2 8 0-16,3-1-10 0,0 2-5 0,0 0-7 15,2-10-7-15,0 8-8 0,3-8-5 0,3 0-7 0,-2-1-11 16,2-2-3-16,0-6-10 0,6 3-12 0,-4-5-5 16,2 0-3-16,1-4-6 0,3-2 4 0,0-5 0 15,2-1 3-15,0-4-2 0,0-3 4 16,5-8 2-16,-5-1 4 15,0-1 0-15,-2-2 9 0,1 2 5 0,-4-5 3 0,1 4 24 0,-5 6 5 16,0 1 11-16,-2 4 18 0,-2 3 14 0,-1 0-5 0,0 3-15 16,-1 1-6-16,-1 0-16 0,0 3-6 0,-2 2-5 15,0 0-1-15,7 9-1 0,-2 3 10 0,-1 4-21 16,1 12 13-16,-1 2-7 0,-4 6 16 0,0 12 4 16,0 4-6-16,-2 0-9 0,0 3 3 0,-2-1-6 15,1-2 1-15,-1 2-5 0,-3 0-1 0,2-4-10 16,0 1-1-16,-3-2 4 0,3 1-5 0,-5-2-20 15,1-3-25-15,0-9-6 0,-1-5-12 0,-1-1 4 16,-5-1 3-16,3-2-7 0,1-11 9 0,-1-2 3 16,0 2 7-16,2-9 4 0,-1-3 6 0,2-3-1 15,-4-2-3-15,2-3 2 0,-3-6-7 0,3-3 1 16,2-4-5-16,-1-9 2 0,6-3 4 0,1-3-1 0,6-2 5 16,9-12-1-16,1 12 3 0,5-10 8 0,0 11 0 15,3 2 6-15,-1 0-2 0,4 1 3 0,9-7 3 16,-10 11-1-16,0 0 1 0,3-3-4 0,-2 3 0 15,1 0 6-15,3 3-3 0,-5-2 1 0,1 1 1 16,0 2 3-16,0 1 0 0,-2 1-3 0,-2-1 6 16,-3 8-2-16,-4 1 0 0,1 3 8 0,-3-2 11 15,-4 6 11-15,-1-1 0 0,0 1 0 0,-1 3-4 16,0-1-1-16,1 1-10 0,-4-1-1 0,-1 3-1 16,0 0-7-16,8 5-1 0,-7 2 4 0,2 3 0 15,-2 5 2-15,-1 3 3 0,0 2 1 0,0 3-2 16,3-2-5-16,-2 3 5 0,0-5-1 0,-1 0-5 15,8-1 5-15,-4-1-5 0,-2 0-2 0,6-2 6 16,0-4-2-16,-2-1-4 0,3-2-2 0,1-1 2 16,1-2 4-16,0-3-3 0,0 0-3 0,3-2 7 15,-1-2-8-15,-1-3 3 0,4-5 1 0,2-1-6 16,-4-4 2-16,4-7-2 0,-4 0-2 0,0-4-1 0,-5-1-1 16,3-2-1-16,-3-1-4 0,-4-3-4 15,-3 1 7-15,-2 2 1 0,-1 0 4 0,-3 2 2 16,-2 3 22-16,2 8 34 0,2 5 28 0,-2 1-2 15,1 7-11-15,-1-3-21 0,3 1-6 0,-3 6-15 0,4 0 11 16,-18 13-9-16,2 6-1 0,-4 5-4 0,0-1 0 16,3 8-7-16,1-1-2 0,2 0-21 0,2 0-13 15,5-2-20-15,1-1-6 0,6-8-8 0,3-1-4 16,2-1-1-16,4-3 1 0,4-2 0 0,2-1 0 16,-3-5-8-16,8-1-8 0,-1-2 8 15,4-3 2-15,4-5 2 0,4-3 4 0,-3-2 8 0,3-6 4 16,-2-4 6-16,0 1 5 0,-3-5 1 0,1-1 7 15,-3-4 10-15,-1 0 19 0,-1 3-4 0,-2 0 20 16,-1 3 22-16,-3 0 3 0,-4 8 7 0,-4 3 7 16,-1 4-8-16,-1 0-7 0,-2 2-7 0,0 3-14 15,-1-1-4-15,-3 4-4 0,0 0 12 0,6 7-10 16,-6 7 5-16,2 1-6 0,-2 4 3 0,-4 8-1 0,2 0-8 16,-1-1 1-16,-3 3 0 0,2 0-8 0,0-9-21 15,4-1-12-15,0 0-10 0,2-4-4 0,0-3-11 16,0 0-1-16,4-3-3 0,1-1 0 15,1-3 0-15,2-1-1 0,3-4-3 0,0-2 7 0,3-3 3 16,2-2 8-16,8-5 0 0,-4-5 9 16,-1-3 8-16,-3-2 7 0,1-3 9 0,0 0 14 15,-2 1 12-15,-2-3 16 0,-3 4-3 0,-2 1 22 0,0 5 19 16,-3 2 13-16,-2 3 8 0,-4 5-1 0,3-1-1 16,-1 3-17-16,-2 0-5 0,1 1-14 15,-2 1-6-15,0 3-3 0,0 0-14 0,0 0 6 0,0 0-13 16,-7 17 2-16,0 0-2 0,2-2-9 0,-3 5-18 15,-2 4-22-15,5-5-26 0,-2 5-29 0,4-6-17 16,0 2-22-16,-1-1-7 0,4-3-1 0,3-3 5 16,1-2 2-16,1-2 2 0,0-1 5 0,4-2 4 15,5-3 5-15,-1-2 9 0,6-4 11 0,1-2 6 16,9-7 12-16,-4 0 15 0,2 0 25 0,1-3 15 16,0 0 19-16,-5-4 19 0,4 2 9 15,-3 3 16-15,0-2 10 0,-8 7 8 0,-1 0 2 0,2 4-6 16,-4-2-9-16,1 4-7 0,1 1-1 0,-1 3 9 15,4 3-9-15,0-1-4 0,-4 6-6 0,3 0-1 0,-3 3 2 16,0 1 0-16,-3 3-6 0,1 1 1 0,-3 0-7 16,0 2 2-16,-1-2-5 0,-2 1 3 15,-1-2-7-15,-1 1 2 0,-3-4 1 0,2-4 3 0,-1 1-4 16,-2 0 11-16,0-4 7 0,-1-1 14 0,0 0 5 16,-3 0 1-16,0-4 1 0,4-1 13 0,-7 2 4 15,7-2-6-15,0 0-4 0,-6-8-11 0,5 1-4 16,4-2 3-16,4-8-19 0,1 0-11 0,6-8-11 15,6 1-15-15,3 0-7 0,1-2-16 16,17-6-18-16,5 2-22 0,0 2-48 0,4 2-61 0,0 1-81 16,9-1-119-16,0 1-957 0,-2-3 442 0,-1 1 296 15</inkml:trace>
  <inkml:trace contextRef="#ctx0" brushRef="#br0" timeOffset="40488.58">19456 11696 221 0,'-3'-21'223'0,"-1"1"-17"0,-1 5 5 0,0-2 9 16,-2 2-2-16,3 5 6 0,-2 1-17 0,0-1-22 15,-1 0-20-15,-1 5-15 0,-1 1-20 0,1 4-10 16,-5 0-10-16,1 4-11 0,-6 4-9 0,-8 9-8 16,3 3-8-16,-2 6-7 0,-7 10-7 0,1 3-6 15,8-10-7-15,0 12-5 0,8-13 1 0,2 2-10 16,4 0-4-16,1-2 0 0,7-2-6 0,2-7-6 16,2-1-4-16,3-1-4 0,2-2-3 0,5-1 2 15,1 0-3-15,4-6 1 0,0-1 1 0,5-5-2 0,5-3 0 16,2-5-5-16,2-1 2 0,-1-3-3 15,0-6 5-15,-1-4-2 0,2 1-1 0,-4-3-1 16,8-12 1-16,-13 8 0 0,0-3 2 0,0-15 1 0,-6 13 1 16,-3-1-4-16,-3-2-5 0,-4 0 4 0,-3 0 2 15,-3 5 5-15,-2 5 15 0,-3 5-4 16,-2 4 0-16,-1 3-6 0,-3 4-2 0,-1 4-2 0,-1 0-2 16,-9 4-1-16,1 4 0 0,0 3-2 0,1-1 3 15,4 5-4-15,0-1-7 0,1-1-10 0,6 1-15 16,0-3-8-16,4 3 3 0,3-3 6 0,2-1 2 15,5 0 5-15,1 2 3 0,11 1 0 0,1-4 2 16,12 2-1-16,2-4 3 0,2 2 3 16,0-2-3-16,0-1 5 0,2-2-4 0,-4 1 6 15,4 1 2-15,-2 2 0 0,-3-1 0 0,-2-1 1 0,-1 2-1 16,-3 3 3-16,-5 0-2 0,-2 2 2 0,-2 0-1 16,-2 3 4-16,-1 1-2 0,-3 4 4 0,-1 0-3 15,0 6 3-15,-1 2 3 0,-6-1 2 0,0 2 0 0,0-1 1 16,-2 1-2-16,0-6 2 0,0-1-6 15,1 0 3-15,2-1 0 0,1-2-2 0,4 1 3 16,0-2 2-16,2-1-2 0,3-5 0 0,4-1-4 0,1 0 3 16,3-7-1-16,7 0 3 0,-1-6-2 0,2 0 1 15,-2-4-2-15,5-7 0 0,0-2-3 16,-1-2 3-16,0-1-4 0,-1-4-1 0,5-10-1 16,-4 0-1-16,-4-4 0 0,-3-3-3 0,-11 12 5 0,3-2 2 15,-7-1 2-15,-1 5 8 0,-4 0 4 16,-5 8 9-16,-4 5 7 0,-1 2-4 0,-1 2-1 15,-3 3-4-15,-3 7-2 0,-3-2-4 0,-3 10-1 0,-6 3-3 16,1 5 1-16,0 6-2 0,3 4-5 0,3 4 5 16,-5 15-5-16,-1-1 1 0,9 3 1 0,5 3-2 15,5-1 3-15,-1 0-2 0,8-1-2 0,3-1 0 16,3-1 1-16,5 1 0 0,4 0-6 0,1-2 5 16,3 2 0-16,-2 0-1 0,1-3-8 0,1-2 0 15,-7-12 2-15,-1 1-5 0,-3-2-1 0,-2-3 2 16,-3-6-2-16,0-1-1 0,-6-1 2 0,-3-1 0 15,2-4 4-15,-8 0 0 0,0 0 0 0,-5 0 5 16,1-3-4-16,-6-3 6 0,1-1 0 0,-2-4 2 16,-2-2-5-16,-6-4-1 0,0-5 4 0,-3-3 3 15,6-4-2-15,-1 0-1 0,4-4-1 0,5-2-1 16,2-2 3-16,6-1-6 0,7-1-3 0,3-2 4 16,3 0 0-16,9-2 3 0,2 4-3 0,3-2 3 0,6 2-3 15,4 3-1-15,8-7-2 0,3 1 3 0,-10 6 5 16,12-3-9-16,-2-1 3 0,1-2-4 15,-8 10-1-15,0-1 1 0,10-6 2 0,-13 5-4 16,1-1 3-16,-1 3 0 0,-7 0 1 0,1-4 1 0,-1 3 4 16,-7 2-2-16,-1 4 4 0,-5 1 0 0,-1 1 3 15,-3 2 1-15,-4-2 0 0,2 4 2 0,-3-2 2 16,-3 1-4-16,-2 3 0 0,0 0 2 0,-1 0-3 16,-5 5-5-16,-1-1 10 0,-5 4-12 0,-5 3-6 15,-6 6 8-15,-4 3-8 0,1 6 7 0,0 2 1 16,2 1-2-16,4 0 7 0,4 0-5 0,5-1-9 15,4-4-4-15,2 1-3 0,6-2-8 0,4 1-7 16,2-1-2-16,4-6 1 0,1 0 4 0,5 0-1 16,6-1 1-16,-1-1-2 0,3-3-4 0,7-2 3 15,1-2-2-15,-7-2 2 0,9-3 4 0,-6 0-3 0,3-5 7 16,1 1-2-16,-10-1 7 0,0 1 2 16,0-1-2-16,-4 1 10 0,-3-1 6 0,1 5 3 0,-2-4 6 15,0 3 1-15,-3 1 4 0,-1 0-1 0,-2 0-1 16,1 1-1-16,-3 3 0 0,-2 0-1 0,6-5-7 15,-6 5 5-15,0 0-4 0,6-1 0 16,-6 1-2-16,0 0 0 0,0 0 0 0,4-1 2 0,-4 1 1 16,0 0-4-16,5-3 2 0,-5 3 2 0,0 0 4 15,4-4-1-15,-4 4 4 0,4-4-4 0,-3 0 0 16,4-2-1-16,4-4-1 0,-1 2 0 0,6-7 2 16,-4 1-3-16,6 0 9 0,0-1 1 0,1 3 4 15,-2 2 5-15,2-1 1 0,-5 3 0 0,4-2-5 16,0 5-4-16,-2 1-1 0,-1 2-1 0,0 1 1 15,-2 2-6-15,1 3 1 0,-2 1 2 0,0 2-6 16,1 3 1-16,-2 0-1 0,-3-1 3 0,-1 5-7 16,0 3 4-16,-1 1 3 0,-1-1-5 0,-6 2 4 15,2-2-1-15,-3-1 0 0,0 2-3 0,-1-1-1 0,1 0 6 16,-1-6-5-16,4-1 0 0,-2-3-1 16,2-1-3-16,0-2 6 0,1 1 1 0,0-5 6 15,0 3-7-15,0-3 0 0,0 0-5 0,0 0 2 16,9-20-5-16,-2 4 5 0,2-1-4 0,9-10 1 15,-6 1-5-15,5-2 7 0,-1 0-3 0,2-1 1 16,-2 4-1-16,3 1-1 0,-2 5 1 0,-3 3 1 0,-5 5 0 16,0 0 4-16,4 5-3 0,-7-1-3 0,3 2-1 15,1 3-4-15,-1 1 3 0,2 2-5 0,-1 0 7 16,0 1-2-16,-2 4 3 0,2 0-2 0,-2 3-4 16,1 0 4-16,-3 2 0 0,0 0-6 0,-1 1 8 15,0 3-7-15,-1-3 2 0,0-2-9 0,-1 1-10 16,1 0 2-16,1-2-2 0,-2-2 1 0,1-2 6 15,0-1 3-15,-1 0 1 0,3-3 0 0,-6-1 4 16,9-1 5-16,-1-2-5 0,-1-5 7 0,1 1-2 16,3-5 4-16,1-3-1 0,-2 1 3 0,3-3 4 15,-1 0 6-15,-3 1-1 0,1 1 10 0,-4-1 11 16,3 8-2-16,-4-2 2 0,3 1 6 0,-3 1-6 16,-3 1-1-16,1 2-8 0,1-2 4 0,-3 2-7 15,2 0 2-15,-1 3-4 0,0 0-1 0,-2 2-1 16,3-5-2-16,-1 1-7 0,-2 4 6 0,0 0-4 0,0 0-4 15,2-4-1-15,-2 4 1 0,0 0-1 16,0 0-1-16,0 0 0 0,0 0-3 0,3-3 1 16,-3 3-2-16,0 0 2 0,0 0 4 0,0 0-2 0,0 0 4 15,0 0-4-15,0 0 2 0,0 0-2 0,0 0 1 16,0 0 1-16,0-4 4 0,0 4 6 0,0 0 2 16,0 0 11-16,0 0 0 0,0 0 4 0,0 0 1 15,0 0 5-15,0 0-2 0,0 0-4 0,0 0-1 16,0 0-4-16,0 0 1 0,0 0-6 0,0 0 2 15,0 0-4-15,0 0-1 0,0 0-1 0,0 0-4 16,0 0-2-16,0 0-1 0,0 0 11 0,0 0-15 16,0 0-2-16,0 0 2 0,0 0 8 0,0 0-8 15,-3-5-6-15,3 5 5 0,0 0 0 0,0 0 0 16,0 0-6-16,0 0-2 0,0 0 8 0,0 0 4 16,0 0 0-16,0 0-2 0,0 0-5 0,0 0 0 15,0 0 6-15,0 0-3 0,0 0-2 0,0 0 4 16,0 0-6-16,0 0 6 0,0 0-5 0,0 0-4 15,0 0 5-15,0 0 5 0,0 0-8 0,0 0 11 16,0 0-8-16,0 0 2 0,4-4 1 0,-4 4 3 16,0 0-5-16,0 0 3 0,0 0-4 0,0 0-4 0,0 0 1 15,0 0 4-15,0 0 1 0,0 0-16 16,0 0 10-16,0 0-4 0,0 0 0 0,0 0-2 0,0 0 1 16,0 0-1-16,0 0-2 0,0 0 1 0,0 0-1 15,0 0 4-15,0 0 3 0,0 0 1 0,0 0-1 16,-3 13-4-16,3-13 0 0,0 0 3 0,-1 3 3 15,1-3-2-15,-1 4 1 0,1-4-2 0,0 4 4 16,0-4-6-16,-1 6-5 0,2-3 7 0,1 2 6 16,-2-1-1-16,2 1-3 0,-1 1-2 0,2 1 3 15,-1 0 1-15,3 1-6 0,-3-1 3 0,1 2 0 16,1 0 4-16,1 1-13 0,-1-3 18 0,1 2-6 16,-3 1 0-16,1 0-2 0,1-2 0 0,0 2-11 15,-1-3-6-15,-1 0-7 0,3-2 0 0,-1 2-1 16,-3-2 0-16,3-3-1 0,-2 1 7 0,1 1 3 15,1-1 3-15,-4-3 2 0,5 0 2 0,-5 0-2 16,7-10-5-16,0 1-8 0,1-1 11 0,1-6-1 16,1-2 2-16,6-5 2 0,-4-1 4 0,1-1-4 15,0-1 2-15,-2 4 1 0,1-2 7 0,-2 9-3 0,0 0 6 16,-2 2-10-16,-2 2 8 0,3 0 2 0,0 2 2 16,0 1-8-16,-1 0 3 0,-2 6-4 0,1-1-3 15,0 3 4-15,6 2 0 0,-4 1 5 0,1 4-8 16,-1 0 3-16,0 1 2 0,-4 3 2 0,4 3-1 15,-5 0-3-15,5 3 2 0,-5 2 1 0,0-1 0 16,-4 0 5-16,-3-1-7 0,2 2 0 0,-2-2 4 16,1-5 3-16,-6 4-2 0,4-5-3 0,2-2 4 15,-1-2-2-15,-1 0 4 0,3-1 12 0,0-5-6 16,-2 1 6-16,3-2-5 0,0 0-5 0,0 0-3 16,0-14 7-16,4 1-16 0,-3-3 12 0,8-7-2 15,-1 4-4-15,2-6-7 0,-1 1 6 0,2-1 4 16,4 2-1-16,-5 6-6 0,4 2 6 0,-4 1 6 15,-1 4-8-15,2 2 2 0,-1 1-5 0,2 5 8 16,-2-1-16-16,2 6 7 0,-2 2 8 0,3 2-9 16,0 6-2-16,1 3 2 0,0 9 3 0,1 4 6 15,-2 2 1-15,1 14 0 0,-5 2 2 0,-3 1 4 0,-4 3 3 16,-4 1 2-16,-1 0 1 0,-3 3-2 0,0 0 0 16,-4 2 2-16,2-3-8 0,-5-4 4 15,-2 3 2-15,2-2-4 0,-5-9 5 0,9-6-13 16,-1-2-7-16,-4-1-2 0,-1-3-8 0,-2-3-4 0,2-4-8 15,1-6-1-15,4-5-2 0,-1-4 0 0,1 1 8 16,5-6 13-16,-1-3-13 0,6 0-7 0,-12-11-8 16,10 1-1-16,-1-7 4 0,6-3 5 0,1-10 1 15,7 0 5-15,0-2-4 0,9-14 5 0,-1 0 0 16,4 2 1-16,2 1 5 0,3 0 3 16,-1 2 4-16,-4 13-3 0,12-13 3 0,-2 5-3 0,1-2 2 15,2 4 1-15,0 0 2 0,1 1-1 0,-11 7 1 16,-1 2 2-16,2-2 0 0,-3 2-1 0,-1-1 5 15,-1 4-2-15,-4 1 0 0,-6 5 4 0,0 2 0 0,-4 2 8 16,-3 4 5-16,0 0 13 0,3 2 4 16,-6 0-6-16,-2-2-5 0,0 3-2 0,0 1-6 15,-5 0 0-15,-6 0-4 0,-5 6-3 0,-3 0 3 16,-9 2-3-16,-1 4 2 0,1 1-2 0,3 2-2 0,7-2-10 16,1 0-8-16,4-1-11 0,5-2-13 15,-1 3 5-15,4-5 3 0,1 2 3 0,4-1 1 16,0-2-7-16,3 1-1 0,2-1 0 0,3-2 7 0,3 1 3 15,2-3-2-15,6 0 3 0,-2 0 2 0,0 0 0 16,-4 0 3-16,1 0 1 0,-2-3 2 0,3 3 5 16,-5 0-5-16,3 0 8 0,-8 0-4 0,3 0-1 15,-3 0 3-15,0 3-3 0,0 0 3 0,0-1 0 16,-1 3-1-16,0 0 3 0,0 2 0 0,-3 0-1 16,2 1 2-16,-2 2 1 0,-1 1-1 0,1-3 2 15,2-2-4-15,-2 2-3 0,-1-2 0 0,0-2 0 16,3 2 1-16,-1-2 1 0,1-1 3 0,-3-3 1 15,2 1-1-15,-2-1 2 0,9-5 2 0,-5-1-1 16,3-2 5-16,1-5-3 0,0-3 2 0,6-7 0 16,0-3-2-16,-2-3-1 0,-1-5 7 0,-1 3-2 15,3-3 11-15,5-12 3 0,-4 0 1 0,-4 12 9 16,1 3 14-16,-5 1 26 0,2 1 26 0,-5 11 31 16,1 1 13-16,0 6 10 0,-4 1-10 0,1 3-26 0,2 3-13 15,-3-2-24-15,0 6-5 0,0 0-8 16,0 0-1-16,-4 21-8 0,3-3-7 0,-7 12 2 0,2 3-8 15,-2 11-2-15,-3 5-3 0,-1-1-6 0,3 2 1 16,-2-2-5-16,-1 3-7 0,5-7-13 0,0-9-26 16,6-4-32-16,0-2-17 0,2-3-15 0,-1-1-4 15,2-6 5-15,1-6-6 0,1-4 5 0,2 0 1 16,0-1 3-16,4-1 7 0,1-4 8 0,-1-3 2 16,3-5 3-16,1-2 10 0,9-8 4 0,-4-2 4 15,3-4 6-15,-3-4 6 0,0-4 7 0,-1 0 7 16,1 0 12-16,-1 0 14 0,2-1 4 0,-3 6 25 15,-3 3 10-15,-1 6 8 0,-5 4-5 0,-2 4 0 16,-2 0-12-16,0 2-14 0,-3 4-2 0,4-1-1 16,-5 2 0-16,0 0-7 0,8 8 0 0,-7 2 6 15,2 1-5-15,-2 6-11 0,-5 2 8 0,4 5-4 16,-5 1-4-16,1-4-4 0,-1 2-12 0,0-5-13 0,4-1-12 16,-2-2-7-16,2-1-5 0,1-6 5 15,0 1 1-15,1-4 4 0,-1 2 8 0,4-4 1 16,1-1 5-16,0 0 1 0,4-4 5 0,0-2 2 0,5-2 3 15,4-1-3-15,0-2 5 0,-1 0 3 0,2-4 8 16,-3 3 5-16,0 2 5 0,0 0 2 0,-7 1 6 16,0 2-4-16,1 2-6 0,-4 1-3 0,0 1 1 15,-6 1 0-15,10 1-5 0,-6 3 3 0,2-1 6 16,-2 4-7-16,4 1 3 0,-3 3-2 0,-1-1-1 16,0 3-3-16,1-2-3 0,-1-1-8 0,-2 2-7 15,3-2-8-15,-2-2-6 0,-1-2 4 0,2 1 1 16,0-4 3-16,2 0 7 0,-2-3 4 0,-4 0 6 15,16-6-4-15,-9 1 1 0,5-5-1 0,-1-4 4 16,1-3 1-16,-1-5 7 0,2-6 5 0,-1 0 4 16,-5 0 2-16,-3-2 18 0,1-1 15 0,-5 2-11 15,0 0 20-15,-1 3 13 0,-2 8 49 0,0 1 34 16,1 6 18-16,2 1-10 0,-4 0-17 0,3 6-23 0,1-1-14 16,-4 2-19-16,4 3-8 0,0 0-9 15,-18 12-7-15,6 2-10 0,-4 3-22 0,1 6-35 16,-3 3-27-16,4-3-27 0,5-6-25 0,4-1-9 0,1 1 10 15,4-3 5-15,0-4 4 0,3 0 6 0,1-1 4 16,-1-1 2-16,4-3 11 0,3-1 8 0,-1-1 7 16,2-3 5-16,2-5 4 0,4 2 6 0,1-6 4 15,2 2 12-15,-2-3 3 0,5-5 13 0,-4 7 12 16,-3-1 16-16,-4 2 3 0,-1 0-2 0,1 3-5 16,-3 1-9-16,3-1-10 0,2 3 10 0,-3 1-5 15,1 1 0-15,-1 3-8 0,0-1 1 0,-2 1-3 16,-1 5 4-16,0-1-5 0,-1 2 3 0,0-1-7 15,-2 3 4-15,-1 0-11 0,-3 0 9 0,2 0-14 16,-2 0 2-16,-1 1-21 0,1-1-11 0,-1-3-9 16,4-1 3-16,-1 0-6 0,-2-2 8 0,1-1 0 15,0 1 8-15,4-5 7 0,3 2 0 0,0-6 3 16,4 3-1-16,4-4-1 0,2-4 7 0,-1 1-1 16,7-7 2-16,-2 1-6 0,0-2 15 0,-5 6 17 15,-3-3-6-15,2 3 11 0,-4 2-4 0,-3 1 7 16,-2-1-7-16,-1 4-1 0,0-1 0 0,-1 3-6 15,2 2 3-15,-3 1-5 0,3 1 2 0,-2 2 15 0,0 2-14 16,0 3 8-16,1 0-4 0,-2 1-2 0,0 1 5 16,1 0 2-16,-3 4-8 0,0 0-21 0,1-2-24 15,-4 0-53-15,1-1-80 0,0 1-107 0,3-4-952 16,-1 2 410-16,-1-4 274 0</inkml:trace>
  <inkml:trace contextRef="#ctx0" brushRef="#br0" timeOffset="41888.12">25016 12025 109 0,'1'-3'372'15,"1"3"-42"-15,-2 0-57 0,4-3-49 0,-4 3-38 16,0 0-22-16,0 0-16 0,0 0-16 0,0 0-12 16,0 0-15-16,0 0-5 0,0 0-12 0,0 0-7 15,0 0-5-15,0 0-7 0,10 0-10 0,-10 0-1 16,0 0-4-16,0 0-3 0,0 0-7 0,4-4-5 16,-2 2-10-16,0-6-7 0,1 3-7 0,1-7-7 15,1-5-1-15,2-1 1 0,2-9-3 0,0 4 6 16,-2-1 6-16,0 3 5 0,-2 3 12 0,-1 0 16 15,1 4 5-15,-1 0 14 0,-4 5 0 0,1-1 6 16,2 3-3-16,-3 2-8 0,0-1-1 0,1 2-14 16,-1 4-15-16,0-6-2 0,0 6-8 0,0 0 0 15,0 0 5-15,0 0-11 0,-5 18-1 0,1-8-1 16,-3 6 0-16,0 3 3 0,-3 5-6 0,0 0-1 0,1 0-4 16,-1-1 0-16,3-5-13 0,2-1-12 0,0 0-17 15,1-2-19-15,3-1 0 0,1-4 0 0,0-1-2 16,1-2 8-16,2-1 1 0,1-3 7 0,2-2 5 15,3-1 2-15,4-4-2 0,2-6 4 0,4 0 3 16,0-9 1-16,-1-2 3 0,4-2 4 0,-8-5 5 16,4 3 5-16,-5-2 1 0,-1-2 19 0,0 4 7 15,-4 7 18-15,-1 0 19 0,0 4 12 0,-3 2 10 16,-1 3 0-16,0 1-4 0,-2 1-18 0,2 0-2 16,-2 4-13-16,0 0-8 0,-1 3-1 0,0 0-2 15,0 0-2-15,0 0-2 0,8 20-5 0,-6-8-11 16,-2 2 7-16,2 6-3 0,0 5 2 0,-2 2 2 15,3-1-9-15,-3 0-1 0,1 3 4 0,0-6-5 16,3 3 5-16,0-7-10 0,-2 0-6 0,1-2-20 16,2-1-3-16,-1-5 1 0,1 0 6 0,0-1 3 0,3-2 2 15,-3-1-1-15,4-4 6 0,-4-1 1 16,4-2 1-16,4-4-8 0,-3-1 5 0,3-6 1 0,5-3-3 16,-2-6 1-16,1-3 4 0,1-4-1 0,-1-1 2 15,-2 2 2-15,0 0-4 0,-3 0 7 0,-5 0 14 16,-1 9 4-16,-3-1-4 0,1 6-2 0,-4-2 9 15,0 6 3-15,0-2-2 0,0 3 1 0,0 2-6 16,0-2-1-16,2 4-5 0,0-1-4 0,-2 1-13 16,0 3-7-16,6-7-7 0,-6 7-2 0,0-5 0 15,4 3 4-15,-4 2-2 0,0 0 5 0,9 0 4 16,-1 0-3-16,-8 0 3 0,11 0 2 0,-7 2-1 16,4-2 4-16,-8 0 1 0,10-2 2 0,-5 1 1 0,3 1 0 15,-2 1-4-15,-6-1 6 0,9 0 0 16,-3 0-3-16,-6 0 2 0,11 2-3 0,-6 0-3 15,-1-2-2-15,1 3 8 0,-2 0 0 0,1 2 0 0,0 0-2 16,0 0 3-16,-1 2-3 0,-1-1 4 0,1 4-1 16,-1-1 0-16,0 4 2 0,-1-2 0 15,2 0 1-15,-3 0 0 0,0 0 3 0,1-1-3 0,-1 1 0 16,1-3-6-16,2-2 9 0,-2-1 0 0,0 1 5 16,0-2-2-16,-1-2 2 0,0-2 1 0,7 3-2 15,-7-3-1-15,10-8 2 0,-1 0-3 0,4-5-1 16,0-4 3-16,3-3-4 0,1-5 0 0,-2 0-1 15,2-4 0-15,-2-5 2 0,-1 2 6 0,0 0-9 16,5-13 0-16,-3 0 5 0,-6 12 6 0,0 4 20 16,-1 0 15-16,-2 5 24 0,-4 7 16 0,1 6 4 15,-4 0 4-15,3 0-11 0,-2 6-14 0,-1 0-10 16,-1 0-10-16,2 1 4 0,-1 4-23 0,0 0 3 16,0 0-8-16,-14 17 4 0,5-1-7 0,-2 7-1 15,3 7-12-15,-2 2 10 0,1 0-2 0,-1 16 2 16,3-15-4-16,2 16-10 0,1 0 6 0,4-14 3 15,3-1-6-15,3-1-2 0,4-1 2 0,7-4 1 0,2-1 4 16,4-3-7-16,3-5-1 0,3-5-5 0,0-2-1 16,5-4-1-16,-2-5-13 0,1-2 0 0,1-5-6 15,3-4-4-15,-1-4-5 0,-4-4-3 0,0-1 4 16,-1-6 0-16,6-15-13 0,-3 2 4 16,-6-5 2-16,-1 1 2 0,0-6 1 0,-5 0 6 0,-3-1 3 15,-5-2 6-15,-1 3 7 0,-8 11 11 0,0 7 31 16,-5-1 14-16,0 9 9 0,-4 4 16 0,2 7 5 15,0-1-9-15,1 4-13 0,-3 2-6 0,-6 4-6 16,-3 7 3-16,-7 10-3 0,-6 4-5 0,-6 16-8 16,-2 3 7-16,2 3-10 0,1 5-4 0,4 0 3 15,2-2-1-15,7 3-3 0,6-2-21 0,3 0-40 16,13-1-36-16,-1-10-30 0,3-2-49 0,11-2-52 0,3 0-63 16,16 3-88-16,5-4-954 0,5-7 438 15,-13-12 292-15</inkml:trace>
  <inkml:trace contextRef="#ctx0" brushRef="#br0" timeOffset="43152.92">27220 11787 90 0,'6'-2'89'0,"1"-1"7"0,0 1 9 0,3-4 17 15,-2-3 4-15,1 1 9 0,3-3 11 0,-1-5-1 0,8-4 6 16,-1-5-9-16,1 4-3 0,-2-4-7 15,2 0-2-15,3-3-8 0,-3 0-2 0,3 0-11 16,-2 0-9-16,-1 2-9 0,1-2-11 0,0 3-6 0,-5-2-6 16,-1-2-7-16,-2-1-5 0,-3 1-8 0,-2-2-3 15,-3 0-2-15,0-1 3 0,-4 3 10 16,0 2 3-16,-4 1 7 0,2 8-3 0,-6 0-7 0,-1 3 3 16,3 6-6-16,-5 1-5 0,1 3-10 0,0 4-3 15,-4 4-2-15,-3 4-3 0,-4 13-5 0,-1 2 0 16,3 7 1-16,-4 14-4 0,4 4-1 0,3 3-1 15,5 0 2-15,3 6-6 0,4 27 2 0,3-29 3 16,6 4-10-16,0 1 4 0,8 0 3 0,-1 0-9 16,1 0 3-16,3-3-2 0,0 0-3 0,3-3 3 15,-2-3-6-15,2-1 3 0,-6-4-5 0,-4-15-5 16,-4 4-14-16,4 0-8 0,-8-5-12 0,3-5-3 16,-8-4-7-16,3-1 0 0,-3-8 6 0,-2 2 5 0,1-5 5 15,-3-2 2-15,-3-3 1 0,-1-3 6 16,-1-1 0-16,-3-6 4 0,-1 0 1 0,-4-9 2 15,1-1 3-15,-3-2 4 0,4 0-2 0,-1-1 11 16,8 5 4-16,-3-7 5 0,7 6 0 0,3-2 3 0,1-1-2 16,4 0-2-16,2-1-1 0,4 2-2 0,8-5-2 15,1 1 4-15,6-2-2 0,-1 0-2 16,5 1 0-16,1-2 2 0,1 3-3 0,-1-3-1 0,3 2 2 16,-5-2-2-16,4-2-1 0,-2 3-2 0,2-2 0 15,-2 0 1-15,-2 1 1 0,0 0 2 0,-2 0-3 16,1 3 0-16,-4-3 2 0,-1 6 15 0,-4 3 13 15,-5 3 25-15,1 0-3 0,-2 4 14 0,-2 0-3 16,-3 1 17-16,0 4 0 0,-1-1-8 0,1 2-12 16,-3 3-6-16,0 0 9 0,0 0-19 0,-16 10-9 15,4 2-6-15,-8 9-2 0,1 4-4 0,-2 0 6 16,1 6-12-16,2-2 3 0,-2 12-1 0,6-10-18 16,5-2 1-16,4 3-19 0,2-3-26 0,1-1-11 0,7-1-1 15,0-4-9-15,5 0 6 0,0-7-6 16,3 0-7-16,3-3-2 0,1-5-6 0,2-1-2 15,2-4 5-15,1-3 0 0,5-1 5 0,1-7-3 16,-2-4 5-16,2-3 7 0,1-6 6 0,-1-3 14 0,-3 1 0 16,10-13 20-16,-9 8 8 0,-2-1 16 15,0 0 14-15,-4 2 18 0,-4 4 23 0,0 2 13 0,-9 1 20 16,-1 11 7-16,-1-2 9 0,0 5-5 0,0-2-17 16,-3 4-9-16,2-3-14 0,-2 5-10 0,-2 2-4 15,0 0-15-15,0 0 7 0,-14 13 1 0,5 1-10 16,0 1-18-16,-9 4-17 0,4 2-20 15,0 3-23-15,4-1-10 0,2-3-14 0,-1-2-19 0,6 0-17 16,0-3-3-16,2-1 9 0,-1-2 4 0,2-3 13 16,4-1 6-16,-1-2 9 0,2 0 4 0,4-4 12 15,1-4 4-15,0-1 8 0,9-4 5 0,-1-2 7 16,4-4 13-16,1-1 19 0,1-2 14 0,-2 1 8 16,-1-3 9-16,-5 7 12 0,1 0-1 0,-2 0 6 15,-3 4-5-15,3-3-3 0,-2 6-3 0,-1-1-7 16,1 2 2-16,0 2-4 0,1 0-3 0,-1 1-3 15,-2 3-4-15,2 1 0 0,-4 3-6 0,1-2 0 16,1 4 0-16,-5 1 0 0,-2 1 0 0,-1 0-3 16,0 5 1-16,-3-5-1 0,-3 6-2 0,-3-3-2 15,1 1 1-15,0-4-6 0,0 1 1 0,1-3-1 16,-1-2 4-16,0 0-1 0,2-3 4 0,1 0-1 16,-1-3 1-16,3-1 2 0,0 0 2 0,0 0-2 15,-4-9 2-15,7 0-6 0,1-6 4 0,2-1 0 0,7-8-1 16,1 1 3-16,3-2-1 0,4 1 1 0,0-2-1 15,2 3-7-15,2 2 13 0,2 2 2 16,-5 0-1-16,1 3 1 0,-5 7-3 0,0-1 1 0,1 2-2 16,-1 3 1-16,-6 1-6 0,4 4-3 0,-3 0-1 15,-3 4-5-15,2 1 7 0,-2 2-4 0,1 2 1 16,0 2-4-16,-2 3-25 0,-2 2-18 16,-6 3-36-16,4 5-33 0,-5 3-36 0,0 0-60 15,-1-1-49-15,-4 3-744 0,-3 0 333 0,-1-4 222 16</inkml:trace>
  <inkml:trace contextRef="#ctx0" brushRef="#br0" timeOffset="44333.36">29244 11560 377 0,'-3'-7'341'16,"2"5"-38"-16,-7 1-32 0,8 1-27 0,-19 8-27 0,4 2-19 15,-5 8-24-15,0 2-11 0,-1 6-17 0,-1 1-16 16,4 3-14-16,-1 3-8 0,2 0-10 16,3-1-13-16,6 0-18 0,-2 0-29 0,5-4-20 15,6-2-19-15,2-7-18 0,2-2-2 0,5-1-11 0,-1-4-11 16,3-5-8-16,7 0-4 0,0-4-6 0,9-6-7 16,-2-5 8-16,6-3 6 0,2-6 7 0,-2-5 4 15,5-11 12-15,0-4 8 0,-5-4 15 0,2-2 6 16,-8-3 16-16,-3-6 16 0,0 1 16 0,-5-2 18 15,1 1 13-15,-3 3 21 0,-4 3 17 0,-4 0 11 16,0 12 31-16,-1 2 22 0,-3 4 28 0,0 8 27 16,-1 4-9-16,-3 4-8 0,1 1-32 0,-1 5-27 15,0 0-20-15,-1 4-16 0,1 2-10 0,0 0-15 16,-6 21-6-16,0 4-10 0,-4 5-5 0,-2 3-8 16,-3 18-8-16,1 5-2 0,-4-1-8 0,4 4-1 15,-8 23-7-15,13-32-19 0,-1 4-18 0,-1-5-41 16,7-14-37-16,5 2-39 0,2-4-8 0,3-3-13 15,2-4 8-15,5-2 2 0,-2-8-2 0,4-4-4 0,1-2-5 16,3-4 8-16,1-4 7 0,3-3 9 16,6-10 9-16,-1-1 8 0,-2-5 12 0,3-6 8 15,-3-3 10-15,6-12 11 0,-6 12 14 0,-2-4 23 0,-3-1 15 16,0 4 26-16,0 3 15 0,-5 0 23 0,-4 9 10 16,-5 0 13-16,-3 6-12 0,0 2-9 15,1 2-15-15,-3 0 0 0,0 3-10 0,-2 2-5 16,0 0 1-16,0 12 4 0,-2-2-13 0,-3 7 1 0,-3 1-9 15,-1 10 3-15,-3 2-9 0,0 1-11 0,-4-1-26 16,5 2-25-16,0-1-29 0,3-6-20 0,0-2-22 16,4-7 1-16,3-3 9 0,5 0 10 15,3-6 9-15,5 1 14 0,3-4 5 0,4-4 5 16,-1 0 5-16,1-4 5 0,9-6 9 0,2-2 6 0,-3-3 10 16,-2-5 15-16,5 0 11 0,-6-1 16 0,0 0 28 15,-1 2 32-15,-2 2 21 0,-6 5 21 0,-4-1 17 16,-2 6 5-16,-1-2-6 0,-3 6-13 0,-1-3-14 15,1 2-21-15,-1 3-9 0,-4 1-1 0,0 0-11 16,1 9-4-16,-1 0-5 0,-4 3-3 0,3 5-8 16,-5 0-5-16,-1 9 2 0,5-6-6 0,-5 4-15 15,7-5-26-15,-1-1-27 0,1-1-5 0,1 0-16 16,3-8 5-16,5 4 11 0,0-6 0 0,1 0-2 16,7-2 7-16,2-3-2 0,2-4 0 0,-2 0 9 0,2-3-3 15,4-6 7-15,0-3 1 0,-2 0 3 16,-1-5 3-16,-3-2 0 0,-3-4 4 0,-1 0 9 15,-2-4 14-15,-3-2 7 0,-4 2 26 0,-1-1 7 16,-2-1 6-16,-4 5 16 0,-2-3-6 0,-3 9 9 0,-4 3-15 16,-2 2-2-16,-2 4-8 0,0 0-6 0,-5 4 0 15,-2 10-8-15,-7 3-9 0,-1 5-2 0,1 1-7 16,1 5-21-16,3 0-31 0,4 3-20 0,1 1-11 16,9-4-8-16,1 0 1 0,5 0-1 0,7 0 13 15,-2-5-7-15,9 2 0 0,-1-1 0 0,8-3 6 16,-2 1 5-16,6-3 3 0,5-2 4 0,2-1 7 15,-2-2 2-15,2-3 4 0,-5 3 3 0,0-6 6 16,-5 3 5-16,4 0 3 0,-4-3 7 0,-5 6 8 16,0-3 2-16,-4 0 0 0,4 0 4 0,-5 3 10 15,-2-1 10-15,5 2-13 0,-6 0 1 16,2 2 1-16,-2 1 1 0,1 1-3 0,-3 4 3 0,-1-2 2 16,-4 0-8-16,2 4 6 0,-1-4-2 0,-3 3-1 15,0-2-3-15,0 0 2 0,0-3 0 0,2 0-1 16,0 0-7-16,0-7 8 0,1 6-4 0,0-6 5 15,1-1 0-15,2 5-3 0,-2-5 6 0,0 0-5 16,22-8-1-16,-12 0 0 0,8-3 2 0,-1-1-4 16,7-8 5-16,7 1-2 0,-2-2 2 0,1 3 0 15,0 1 3-15,-2 1-5 0,-1 0 5 0,1 5 1 16,-9 4 0-16,-2 4 1 0,1 1-9 0,-7-1 6 16,1 6-3-16,1-2 5 0,-4 3 1 0,2 3-4 15,-3 2 0-15,0 0 5 0,1 6-8 0,-1-1 2 16,-4 4 3-16,1-1-5 0,-1-2-2 0,-4 3-1 15,1 0-16-15,-2 1-28 0,-3-2-45 0,-3-1-54 16,-5 1-78-16,2-3-103 0,-10 3-773 0,2-7 365 16,-9-3 242-16</inkml:trace>
  <inkml:trace contextRef="#ctx0" brushRef="#br0" timeOffset="44459.02">29520 11643 4783 0,'-8'-14'13'0,"3"4"-14"15,5 0-41-15,4 4-40 0,9 0-9 0,6-1-30 16,12 2-19-16,6-1-25 0,18 0-42 0,2 0-79 16,-3 2-935-16,-1-1 407 0,-17-2 272 0</inkml:trace>
  <inkml:trace contextRef="#ctx0" brushRef="#br0" timeOffset="80532.62">4595 12608 60 0,'0'-5'175'0,"-2"0"-16"0,2 0-23 15,2 3-11-15,-2 2-12 0,0-7-11 0,0 7-12 16,0 0-11-16,0 0-13 0,0 0-2 0,1 17 5 16,-1-5 10-16,0 14 0 0,4 0-1 0,-8 3-1 15,4 1 1-15,-1 4-4 0,1 13-6 0,-3-10-1 16,3 10 1-16,-2 6-8 0,4 2-6 0,-2-6 0 15,1 2 1-15,1 0-3 0,-1-3-3 0,3 1-4 16,-3-1 2-16,0-2-5 0,0-13-1 0,1 1-6 16,-2 3-6-16,0-4 0 0,2-1-2 0,0-6-2 15,-1 3-3-15,0-5 1 0,2-4-8 0,-3-1 0 16,1-2-2-16,0-2-2 0,2 2 1 0,-2-5-9 16,3-2-8-16,0 1-17 0,0-1-24 0,-1-2-30 15,0-1-35-15,1-1-39 0,-2 2-39 0,2-5-500 16,-2-2 229-16,-2-1 154 0</inkml:trace>
  <inkml:trace contextRef="#ctx0" brushRef="#br0" timeOffset="80913.36">4387 13459 15 0,'0'0'131'0,"0"0"-8"0,0 0-12 16,0 0-4-16,0 0 2 0,0 0-2 0,0 0 3 15,19 0-3-15,-9 0-8 0,2 0-1 0,6-2-4 16,2 0-5-16,9-3-4 0,-1 5-3 0,3-3-13 15,-2-1 2-15,0 0-9 0,0 0-3 0,-3 2-2 16,-5-1-5-16,2 1-3 0,-3 0-4 0,2-2-3 16,-1 0-6-16,-1 2-2 0,-1 2-3 0,2-4 0 15,-1 1 0-15,-3-2-7 0,-5 2 3 0,3-1-6 16,-3-1-2-16,1 2-2 0,-4-2-1 0,1 5 0 16,-5-2-5-16,0 2-8 0,2-3-20 0,-2 2-28 15,-5 1-50-15,0 0-40 0,9 1-33 0,-8 3-442 16,-1 0 202-16,0 1 136 0</inkml:trace>
  <inkml:trace contextRef="#ctx0" brushRef="#br0" timeOffset="83247.6">4867 13701 112 0,'0'4'204'0,"0"-4"-21"0,0 0-20 0,0 0-16 16,4 4-12-16,-2-1-15 0,-2-3-16 0,3 4-7 0,0-4-7 15,4 2-9-15,1-2-10 0,4 0-2 16,1 0-4-16,5-4-8 0,1 1-7 0,3-3-4 16,0 1 5-16,3-3-12 0,-6 0-1 0,6-4-4 15,-8 2-5-15,0-2-1 0,0 1-3 0,-2-4-2 0,-1 0 0 16,-4-2-6-16,3-7-7 0,-3 1 9 0,-2-4-7 15,-4-1 1-15,-3 2-6 0,-1 1 17 0,-1 7 5 16,0 1 9-16,-2 0 7 0,-2 2 8 0,-3 4-3 16,2 0-5-16,-3 4-5 0,5 2 10 0,-4-1-3 15,2 3-6-15,1 2-6 0,-4 1-1 0,0 1-7 16,-1 9-2-16,2-1 3 0,-3 5-5 0,1 3-3 16,2 1-4-16,0 7 9 0,2 3-12 0,-2-2-3 15,6-2 3-15,2 1-4 0,0 1 1 0,1-6-1 16,4-2 3-16,0 2-7 0,4 3 0 0,-1-5 0 15,2-2 2-15,1 0-2 0,2-2-2 0,2-1 0 16,0-1-1-16,2 1 6 0,1 0-1 0,-1-8 5 16,5 2-7-16,-3-4 1 0,4-1 0 0,5-5-3 15,-1-3 2-15,-7 1-1 0,6-6 3 0,-2 1 3 16,-2-6-8-16,-2-3-1 0,-2-3 2 0,0-1-6 16,-3 0 1-16,-1-6-1 0,-2 0 2 0,-1-2-4 15,-3-1 5-15,-3 3-3 0,-2 0 5 0,-2 0-4 16,-2 6 6-16,-2 5 5 0,-1 3-1 0,0 3-4 15,-1 2 1-15,-4-1-3 0,2 4-1 0,-2-1 0 16,-1 3-2-16,1 2 3 0,1 1-3 0,1-2 0 16,0 2-2-16,1 2-2 0,6 0 0 0,-12 4-1 0,12-4-3 15,-5 4-7-15,2-1 1 0,3-3-4 16,0 6-2-16,4-2-15 0,0-1-3 0,0 1 5 16,4-1-3-16,-2-3 3 0,5 2 2 0,1-2 5 15,-1 0-1-15,-2 1 2 0,2 0 6 0,-4 0 0 16,5 1 3-16,-2 1 3 0,1-1-2 0,-2 0 2 15,2 3-1-15,0 0 1 0,-5 0 1 0,3 3 5 16,-2 1 3-16,3 0 3 0,-5 3 2 0,3-2 3 16,-3 5 0-16,0-1 0 0,3 3 6 0,-2 2-1 0,-2-1-1 15,1-2-3-15,2 2 4 0,-1 0 0 0,-1-3-4 16,0 1 0-16,3 0 2 0,-3-4-1 0,4 4 3 16,-4-6-5-16,1-1 3 0,-1 0-1 15,4 0-7-15,-1-4-5 0,-2-1 3 0,1-1-1 0,-1-1-1 16,2-2 2-16,-8 0 2 0,14-7-2 0,-8-4-4 15,4-4 4-15,-2-2 2 0,0-7 3 0,-2-3 4 16,3-2 4-16,-4 4 3 0,0 1 18 0,-1-2 5 16,0 11 5-16,-1-2 2 0,-1 0 0 0,3 5-5 15,-2 2-4-15,-2 2-3 0,3 2-5 0,-3 1-3 16,6 0-3-16,-1 3-4 0,1 0 0 0,0 0-3 16,5 3-3-16,-2 2 0 0,3 0 1 15,-1 1 0-15,5 6-3 0,0-3 1 0,-1 4-1 0,-2 1-1 16,4-2 0-16,-5 2-2 0,1 1 3 0,-5 2-4 15,1-3-1-15,4 0 2 0,-7-4-2 0,-1 3 1 16,2-1 5-16,-6-2-2 0,5-1-3 0,-5-3 2 16,1 1 1-16,1 1-2 0,-2-1 5 0,-2-5 1 15,1 4 1-15,-1-4-1 0,0 0-3 0,0 0 7 16,2-13-10-16,-5 5 0 0,2-8-4 0,1-2 6 16,2-2-4-16,2-8-3 0,2 5 3 0,2-1-2 15,-1 4-1-15,5-1 1 0,-3 4 1 0,2 2-3 16,1 0 1-16,1 4 0 0,-3 0 0 0,6 1 3 15,-5 6 1-15,3-1 2 0,-1 2-1 0,1 2 4 16,-1 1 0-16,1 4-2 0,3-1 2 0,0 2-2 16,0 6 2-16,-2 0 1 0,1 1 0 0,-1 4 2 15,-1 0-3-15,-5 1 0 0,5 6 7 0,-7-6-7 16,-1 7-3-16,1-4 2 0,-3 1-5 0,0-2 0 16,-3-2 3-16,2-1 0 0,-3-5-5 0,0 0 12 15,0-5-7-15,0 1 0 0,0-1 3 0,0-2 7 16,0-1 14-16,0-3 2 0,0 5-5 0,0-5 0 0,0 0-8 15,-8-14 0-15,4 2-1 0,2-5-3 0,0-9 0 16,2-2-5-16,0 0-3 0,2-1-2 16,0 1 5-16,5-1-1 0,-2 3-4 0,0-1 3 15,0 12-8-15,3-2 2 0,-3 0 0 0,3 5-3 0,-3 6-1 16,0 0 0-16,0 1 2 0,8 3-2 0,-5 0 1 16,-2 4 0-16,7 0-2 0,-3 3 3 0,6 5-2 15,-1 1 2-15,-2 2 1 0,2 2 2 16,-2 2 7-16,-1-1-12 0,1 6 3 0,1-2 1 15,-5-1 4-15,0-2-6 0,1 0 1 0,-1 0-2 16,-4 0-1-16,3-3 3 0,-2-4-5 0,-2-1-4 0,1-2 4 16,-1-1-4-16,0-2 5 0,0 1 0 0,-3-2 2 15,3 0 14-15,-4-3-11 0,0 0 3 0,0 0 0 16,10-6-3-16,-5-5-1 0,2-4 1 0,0-5 5 16,2-6-5-16,-4-3-2 0,2 2 1 0,0-1 4 15,1 2 8-15,-3 1 0 0,3 0 3 0,-4 10 9 16,0 2 9-16,-1 2-2 0,2 2 2 0,-1 0-10 15,-4 4-2-15,3-1-8 0,-2 5-5 0,-1 1 5 16,5-1-2-16,-5 1-4 0,4 10 2 0,-1-2-1 16,0 4-2-16,5 4-2 0,-7 1 3 0,3 2 0 15,0 8 2-15,-1 0-5 0,-1-3 2 16,-1-3-4-16,3 7-2 0,0-10-13 0,-3-1-1 0,2-2-4 16,2-1-8-16,-1-1-24 0,-3-6-13 0,3 0-5 15,1 1 5-15,-5-3 7 0,4 0 6 0,-3-3 9 16,-1-2 4-16,0 0 4 0,12-11 2 0,-7-1 1 15,1-4 8-15,2-7 2 0,2-5 10 0,-1-1 2 16,1 0 16-16,0 2 6 0,1 1 5 0,0 1 4 16,-2 6 4-16,-1 2 6 0,-1 2-6 0,1 6-5 15,0-1 1-15,-2 1-6 0,-1 4-2 0,4 2-2 16,0 1-2-16,1 2 1 0,2 0-2 0,2 4 12 16,-5 0-14-16,6 5 4 0,-2-2-3 0,1 3-8 15,1-1 6-15,-3 1 3 0,-1 4-4 0,-3-5 2 16,0 5-2-16,-3-1-3 0,0-1 6 0,0 3-1 15,-2-4-2-15,-3 1-5 0,-2-2 5 0,4-3-2 16,-2-1 2-16,0-1 1 0,0 1 0 0,0-2 9 16,0-2 6-16,0-2-4 0,0 0-3 0,0 0-4 15,0 0 4-15,-4-17-7 0,4 5 2 0,0-2 0 16,1-4 1-16,3-1-6 0,2-7 0 0,2 2 3 16,3 0-3-16,0 2-4 0,-2 5 1 0,7-5-4 15,-2 1 3-15,3 8-2 0,-3 1-1 0,0 2 2 16,0 6-5-16,0-1 4 0,3 2-2 0,-3 3 9 15,-3 0-9-15,3 4-2 0,2 4 0 0,0-1 1 16,-4 3 4-16,1 2-1 0,-1 1 2 0,0 2-5 0,-2 1-2 16,-1 1 4-16,0 0 2 0,0 0-2 15,0 2 3-15,1-2 1 0,-2 0-6 0,2 0 4 16,-5-7 1-16,3 2 1 0,-3-4-2 0,0-2 3 16,5 1 3-16,-5-3-4 0,2 0-1 0,-1-4 22 0,2 2-22 15,-1-4 4-15,2-2 0 0,0-2 13 0,3-4-18 16,-3-2-2-16,2-3 3 0,-2-1 1 15,0-3 1-15,0-6-5 0,-3 7-1 0,-3-2 7 16,2-6-3-16,-5 6-4 0,0 2 0 0,-5-1 0 0,1 2-1 16,-5 3 5-16,2 4-9 0,0 3-2 0,-5 1 0 15,1 5-3-15,0 1 4 0,-2 1-3 0,1 6-2 16,-3 3-5-16,4 5-5 0,-1 0-4 0,-1 2-5 16,2 5-15-16,3-2-14 0,3-2-8 0,0-1-2 15,5 0 0-15,0-4 7 0,3 0-7 0,-1-6 5 16,3 4 6-16,3-4 6 0,-1-2 10 0,0-1 2 15,3-3 5-15,2 1 6 0,-1-4-2 0,3 2 6 16,-4-1 5-16,3-1 0 0,-1-1 5 0,-1 1 6 16,-2-2 6-16,1 2 4 0,-2 1-2 0,2 1 2 15,-3 0 1-15,4 0-1 0,-2 0-1 16,0 0 3-16,0 1 0 0,0 5-2 0,0-3 3 0,0 2 0 16,0-1-1-16,-4 2-3 0,5 0 1 0,-2 0 7 15,-2 0-7-15,1-3 2 0,-1 0 2 0,-2 0-5 16,1-1 4-16,-1 1-1 0,1-2 4 0,-5-1 2 15,8-4 3-15,-2 1-4 0,-1-6 3 0,0-4 6 16,3-2 5-16,-3-4 8 0,4-9-2 16,-2-2-1-16,1 1-1 0,-4 0-2 15,-1-4-1-15,1-2 0 0,3-12 13 0,-6 1-7 0,3 2-4 0,0 7-1 16,0-9-3-16,-3 10 2 0,3-1 5 0,2 5 4 16,-2 3 13-16,-3 8 6 0,3 7 4 0,-4 2-3 15,0 2-14-15,0 6 2 0,0 4-6 0,0 0-7 16,-5 11-1-16,1 6 6 0,-6 12 2 0,1 8 22 15,-4 13-7-15,-2 2-16 0,3 5-2 0,-2-1 0 16,5 2-1-16,2-2-7 0,5-3 4 0,4-2-6 16,2-5-23-16,2-12-21 0,3-2-35 0,5-2-42 15,1-3-52-15,5-3-68 0,5-4-71 0,1-6-691 0,4-5 329 16,5-4 218-16</inkml:trace>
  <inkml:trace contextRef="#ctx0" brushRef="#br0" timeOffset="84013.09">5567 14260 172 0,'-2'-12'194'0,"-1"0"-14"0,2-1 1 16,-1 4-5-16,1-1-3 0,-1 3-7 0,0 2-11 15,2 0-17-15,-1 1-18 0,1 4-13 0,0 0-14 16,0 0-8-16,0 0 1 0,6 17 1 0,2 0-1 0,0 10 3 15,2 4-6-15,-1 5-8 0,10 9-4 16,-9 4-7-16,7 7-11 0,0-3-2 0,-1 2-2 16,2-3-4-16,1 3-4 0,0-4-6 0,2 1-4 15,3-5 0-15,-4 0-5 0,3-4-2 0,-6-12-1 0,1-4-5 16,-1-5 0-16,-6-4 3 0,1-5-2 0,-3 1-5 16,-2-5 3-16,-3-5 8 0,1 0 8 15,0-1 2-15,-5-3 4 0,17-14-6 0,-8-4-5 16,2-8 6-16,5-6 0 0,-4-16-5 0,5-5-1 15,-5-2-3-15,0 1-5 0,-3-5 0 0,8-23-3 0,-4 26 1 16,-3-1-4-16,4 0-1 0,-3 7-3 0,-2 17 0 16,3 0 1-16,-6 8 9 0,-1 7-23 15,-2 7-37-15,0 3-47 0,-2 6-25 0,3 2-18 16,-4 0-6-16,12 21-35 0,-4 2-21 0,2 8-36 0,-2 3-604 16,2 15 278-16,0 3 184 0</inkml:trace>
  <inkml:trace contextRef="#ctx0" brushRef="#br0" timeOffset="85068.74">6713 14779 168 0,'-9'-25'172'0,"-1"2"0"0,-4 0-12 15,5 8-10-15,-5-2-4 0,-1 5-11 0,-3-1-14 16,1 4-15-16,-2 3-10 0,0 0-14 0,0 5-6 15,0 1-8-15,-2 4-10 0,3 5-7 0,0 0-8 16,4 4-4-16,-1 2-13 0,5-1-9 16,3 1-13-16,-2 0-12 0,8-1-13 0,1-2-2 0,1-3-2 15,3-1 8-15,5 1-8 0,-2-1 12 0,4-3-9 16,0 2 9-16,2-2 4 0,5 2-2 0,-5-2 3 16,1-1 2-16,3 2 6 0,0 1-9 0,-1 0 6 15,-1 0-12-15,-2-2 13 0,0 2 8 0,-3 0 3 16,0 0-6-16,2-3-2 0,-3 2 6 0,1-1 2 15,-3 3-8-15,2-1 0 0,-1 1 1 0,-4-6 4 16,2 4 0-16,2-2-5 0,-3-2 3 0,-1 2 0 16,1 0 2-16,3-3 3 0,-8-1 4 0,11-4 3 15,-4-1 3-15,-1-3-2 0,4-6-5 0,0-2 2 16,1-8 1-16,-2-1-4 0,0-4 0 0,-3-1-3 16,-1-6-1-16,-1-10 2 0,2 0 2 0,-2-1 0 15,-3 0-6-15,-1-2 6 0,-1 3 6 0,-2-1 4 16,0 12 21-16,-2 2 11 0,0-1 12 0,-3 5 30 15,3 4 24-15,-2 10-1 0,0-1-3 0,0 8-18 16,1-2-8-16,2 5-10 0,-6 6-9 0,10-1-8 16,-17 15-7-16,2 9-6 0,2 4-2 0,-1 4-9 15,-5 17 1-15,5 2-5 0,6-1-8 0,3 3 4 16,8 1-7-16,-1 1 2 0,6-4-2 0,7-2-3 16,-2-4-6-16,2-12 2 0,2 0-6 0,1-3 1 15,2-1-3-15,1-5 3 0,-1-2-1 0,0-1-4 16,1-5-2-16,-4-6-3 0,-2-1-5 0,4-3-1 15,-1-2 3-15,-1-3-2 0,-2-4 4 0,-1-2-2 16,5-7-2-16,-2-6-4 0,3-7-3 0,-3-1 12 16,-2-8-3-16,4-10-10 0,-2-2 7 0,-3 0 0 15,-2 0-1-15,-2 14 5 0,-3 1 7 0,1 3 11 16,-4 9-5-16,0 2 10 0,-3 7-1 0,2-1 1 16,-2 4-4-16,-1 1-6 0,1 2 3 0,2 4-9 0,-3 0-1 15,0 0-2-15,2 17 15 0,1 1-13 16,-6 8 1-16,3 3-1 0,-2 5-3 0,2-2 0 15,2 5 4-15,-2-2-5 0,3-1 2 0,-1-1 0 16,2-1-6-16,0-3-9 0,1-4-11 0,3-8-2 0,-2-1-1 16,2-6-2-16,0-1 1 0,1-2 3 0,-2-5 5 15,5 0-2-15,-3-5 13 0,2-2-4 0,2-5-4 16,5-9-5-16,-3-6 5 0,2-1-2 16,2-6 2-16,0-11 2 0,-1 10 2 0,0-9 3 0,1-1 0 15,-4 13 4-15,-2 4 2 0,-3 1 7 0,-2 8 3 16,1-1-2-16,-4 9 0 0,3-1-4 0,-4 4-3 15,1 1 1-15,2 5 1 0,-2 0-2 0,1 5 8 16,0 2 3-16,3 10 2 0,1-2-4 16,3 7 1-16,-3 2-2 0,-4-6 1 0,6 7-2 0,2 4 1 15,-5-1 0-15,3-3 0 0,-1 3-3 0,3-7 10 16,3-2-11-16,-7-4 0 0,1-1 3 16,5-5-3-16,-6-3 5 0,4-1-2 0,-2 0 2 15,-1-3-1-15,3-5 0 0,0-4 1 0,4-3 4 0,1-6 2 16,3-1-4-16,-3-8 0 0,1-1-1 0,-2-3 0 15,2-3-1-15,-5-2 4 0,4-9-3 0,-5 10 0 16,0-2 2-16,-4 1-3 0,-1 3 4 0,-4 4 9 16,1 4 21-16,-4 5 14 0,-1 2 10 15,-1 7 9-15,-1 0-6 0,1 4-13 0,-4 3-3 0,4 2-6 16,-15 10 1-16,2 5-9 0,-5 9 8 0,2 4-8 16,-1 5-13-16,-2 12 5 0,5-11-6 0,5-1 1 15,2 1-2-15,5-2-2 0,3-1-4 16,3-6-12-16,4-1-24 0,1-4-11 0,5-6-23 0,5 2-31 15,0-6-35-15,7 1-58 0,6-3-60 0,5-6-75 16,-2-6-789-16,5-3 367 0,12-8 244 0</inkml:trace>
  <inkml:trace contextRef="#ctx0" brushRef="#br0" timeOffset="86084.52">8258 12322 25 0,'-1'-7'185'16,"1"0"-15"-16,0 0-18 0,4-3-12 0,-3 1-21 16,5 0-6-16,2 3-13 0,-2-1-11 0,5 1-8 15,1 0 1-15,1 3-2 0,5-2 1 0,-1 2-6 16,2 3-3-16,0 1-9 0,1 2-4 0,1 4-8 15,-2 2-1-15,4 4-1 0,3 3-4 0,-5 3-4 0,-3 2 1 16,3 6-9-16,-7 0 1 0,-2 3 1 16,0 1 0-16,2 17 1 0,-1-2-5 0,-3 3 0 15,-4 0 2-15,-2 2 1 0,0-2-2 0,0 2-1 16,0-1-2-16,-3 2-5 0,-2 1 3 16,-3 1 1-16,1-1-2 0,2 2 1 0,-4-6 1 0,1 0-2 15,3 3-2-15,-3-5-3 0,4-1 0 0,0-12-3 0,4 1 1 16,-3-3-3-16,3 2-3 0,1-3 0 0,3-2 0 15,-3 0-4-15,5 0 5 0,2-3 0 0,3-1-6 16,-1-3-1-16,5-3 2 0,0 3-2 0,2-3-1 16,2 1 0-16,1-6 7 0,-2-1-7 0,-3-4 1 15,-1-2-2-15,1-1 1 0,0-2-1 0,-6-4 3 16,5-2-1-16,-1-5-1 0,0-1 1 0,-2-1-2 16,6-7 2-16,-3-6-1 0,-3 1-2 0,-1-2 2 15,-2 0 0-15,-7-1-2 0,-1 5 4 0,-4 2 3 16,0 0 11-16,-3 1 6 0,2 3-4 0,-7 1 3 15,2 2-6-15,-8 0 0 0,2 4 1 0,-2 1-1 16,-4 4-2-16,-3 2 4 0,0 4 0 0,3 1-3 16,-2 5-4-16,5 0 2 0,-6 6-1 0,5 4-2 15,0 1-4-15,6 2-1 0,-3 2 2 0,6 3-5 16,1 5 2-16,5-1 5 0,-3 13-7 0,6-9 2 16,0 8-4-16,5 4-2 0,-1-1-1 0,3 0 2 0,1 0-2 15,-2-13-10-15,1-2 3 0,-4 1-1 16,5 0 4-16,-2 2-5 0,-3-1 5 0,5 10-4 15,-2-12 3-15,-1 2 0 0,-4-1 1 0,5-5-1 16,-2 7 3-16,0 0 0 0,-2-1-3 0,1 10 0 0,1-11 0 16,-3 0 5-16,2 2-4 0,-2-1 3 0,-3 13 1 15,2-1-2-15,-3-1-1 0,0-11 0 16,-2 8 0-16,5 4 4 0,-7-13-5 0,0-1 2 16,1 2-2-16,-3-5 3 0,0 5 8 0,-2-5-11 0,1 2 1 15,-1-2 0-15,0-4-1 0,-2 2 10 0,-1-2-8 16,-3-1 1-16,-1 0 1 0,2-4-3 0,4-7 1 15,2-2 2-15,-5-1-8 0,3-2-11 16,0-2-26-16,-8-1-31 0,5-5-40 0,-7-1-48 0,0-6-60 16,-7-4-666-16,1-4 296 0,2-6 198 0</inkml:trace>
  <inkml:trace contextRef="#ctx0" brushRef="#br0" timeOffset="86647.43">9438 13980 100 0,'0'0'212'0,"0"0"-20"0,-7-1-12 0,7 1-14 16,0 0-11-16,-4-2-13 0,4 2-10 0,0 0-6 16,0 0-11-16,0 0-9 0,0 0-8 0,12-5-1 15,-2 3-1-15,3 0-3 0,6-3 0 0,1 3-7 16,11-4-3-16,0 2-5 0,2-1-4 0,0 0-7 15,1 3-8-15,0-3-6 0,-1 0-4 0,3-2-2 0,-4 2-9 16,-1 2-4-16,-1 0-3 0,-2-2-4 16,-1-1-1-16,-8 6-9 0,3 0-14 0,0 0-18 15,-4-3-24-15,0 6-34 0,-4-2-27 0,-2 3-22 0,-3 2-22 16,0-1-30-16,-1 1-33 0,-4 5-460 16,-3-5 221-16,-2 3 150 0</inkml:trace>
  <inkml:trace contextRef="#ctx0" brushRef="#br0" timeOffset="87121.85">9522 14262 168 0,'0'0'206'0,"-9"0"-4"0,9 0-2 16,0 0-10-16,-9 0-10 0,9 0-14 0,0 0-11 15,0 0-14-15,0 0-12 0,0 0-14 0,-8-1-8 16,8 1-14-16,0 0-6 0,0 0-11 0,0 0-8 16,0 0-6-16,0 0-7 0,0 0-3 0,0 0-4 15,0 0 0-15,31 0 0 0,-13-1-6 0,1-1-1 16,9 1-12-16,2-1 0 0,0 1-1 0,2 0-5 15,0 0-1-15,0-1 0 0,-1 0-1 0,-3 1 6 16,1 1-10-16,1-6 3 0,-9 5 2 0,1 1 5 0,-1-1 2 16,0-2-1-16,1 3 1 0,-4-1-5 0,1 0 2 15,-6 0-1-15,1 1 3 0,-3 0-2 0,1 0 2 16,-2-2 1-16,-4 2 0 0,1 0 3 16,-2-1 9-16,-5 1-1 0,9 1 0 0,-9-1 4 0,0 0 0 15,6 0-3-15,-6 0 0 0,0 0 9 16,0 0-15-16,8 0-3 0,-8 0-2 0,0 0-13 15,0 0 10-15,0 0-6 0,0 0 3 0,0 0-4 16,0 0-1-16,0 0 9 0,0 0-17 0,0 0 2 0,0 0-11 16,5-2-22-16,-5 2-19 0,0 0-32 0,0 0-25 15,0 0-49-15,0 0-53 0,-18-5-54 0,9 4-782 16,0 0 346-16,2 0 228 0</inkml:trace>
  <inkml:trace contextRef="#ctx0" brushRef="#br0" timeOffset="89017.21">12159 12387 129 0,'0'-9'153'16,"-3"-1"-9"-16,0 1-10 0,-1 3-14 0,-1-5 9 0,0 6-23 15,0-6 5-15,-3 6 6 0,2-3 0 0,-6 3-5 16,3 1-11-16,-5-1-9 0,3 2-7 0,-8 0-4 15,1 3 2-15,-2 3 4 0,-1 4-6 0,-7 0-6 16,1 5-4-16,0 0 5 0,-4 2-3 0,3 3 0 16,-4 3 1-16,7 2-5 0,-1 3 0 0,1 3-2 15,-7 8-6-15,2 3-3 0,7-10-4 0,4 3-7 16,-5 9-6-16,7-10 3 0,4 1-3 0,-1 0-1 16,5-1-6-16,0 0 0 0,3 1-7 0,0-1 1 15,6-1-3-15,1 0-3 0,4-1-3 0,3-2 1 16,1 0 11-16,2-1-1 0,5-2-7 0,3-3 5 15,1 0-3-15,4-4 0 0,6-4-7 0,2 0 4 16,0-3-2-16,4-3 0 0,3-2-7 0,2-1-1 0,10-3 5 16,-14-1-5-16,14-3-2 0,-14-2-1 0,0-2-9 15,2-2-9-15,-3-3-7 0,-2 0-10 0,-5-3-8 16,0-2-2-16,-3-2-9 0,-1-1-3 0,-5-3 4 16,-3 0-2-16,-2-2-2 0,-2-4-3 15,-2 3 3-15,-3-3 6 0,-4 3 4 0,-3-3 5 0,2 4 1 16,-3-3 12-16,-3 8 3 0,2 1 14 0,-3 0 13 15,0 1 1-15,0 3 9 0,-3 1 15 0,3 0 7 16,0 4-1-16,-1-2-4 0,1 3 7 0,3 4 1 16,-2 0-8-16,2-3-3 0,-2 5-7 0,3 3-2 15,0 0 0-15,0 0 7 0,-5 13-2 0,9-5-1 16,-4 4 3-16,1 7-1 0,2 0 0 0,-2 6-3 16,3 3 2-16,0-3-5 0,0 4-4 0,-3-5 2 15,3 4 1-15,-3-1 3 0,3 0-14 0,1-2-1 16,-1 3 2-16,-3 2-4 0,4-4 6 0,-2 1-5 15,-2-3-2-15,3-1 1 0,-1-3-2 0,-2-5-4 16,0-1 2-16,0-4-1 0,2-2 1 0,-3-3-2 0,0 2 4 16,0-5-3-16,0-2-3 0,0 0 6 15,0 0-5-15,-3-18-15 0,2 0 5 0,-1-9 4 16,-1 1-2-16,2-4-2 0,-2-3 6 0,3-1-1 0,0-16-4 16,3 3 5-16,-2 11-1 0,3-11-3 0,-3 11 4 15,4-10-1-15,1 12-2 0,0 1 9 0,-1 0-4 16,1 3-5-16,4-1 5 0,-2 6 1 0,1 1-4 15,-1 7 5-15,2-2-3 0,-1 4-2 0,5-1 3 16,-3 3-2-16,4 1-2 0,1 0 5 0,2 3-2 16,1 1-5-16,3 1 2 0,2 0 2 15,4 1 3-15,-9 3-2 0,3 1-12 0,0 2-13 0,-3 1-24 16,0-1-25-16,0 4-25 0,-2 2-21 0,-2-1-29 16,-2 3-35-16,0 3-28 0,-3 2-36 0,-5 0-625 15,-4 3 291-15,-2 3 194 0</inkml:trace>
  <inkml:trace contextRef="#ctx0" brushRef="#br0" timeOffset="89385.34">12337 12905 36 0,'0'0'175'0,"0"0"-9"0,-5 3-3 0,5-3-10 15,0 0-9-15,0 0-16 0,0 0-12 0,0 0-7 16,0 0-10-16,0 0-6 0,0 0-3 16,0 0 3-16,0 0 1 0,24-3-2 0,-5 3-2 0,1-1 5 15,1-3-8-15,9 0-4 0,-4 1-2 0,4-2-5 16,-1-1-8-16,-1 3-3 0,-1-2-8 0,-5 2-4 15,-3 1-8-15,0-2 0 0,-6 3-3 16,0-2-1-16,-2 1-6 0,1 0-2 0,-6 2-4 16,2-2-5-16,-2 2 0 0,-6 0-5 0,9-3 0 0,-9 3-1 15,0 0-1-15,0 0 0 0,7 3-6 0,-7-3-19 16,0 0-23-16,0 0-34 0,-7 9-36 0,2-7-43 16,1 4-45-16,-1 3-608 0,2-2 267 0,-3 1 176 15</inkml:trace>
  <inkml:trace contextRef="#ctx0" brushRef="#br0" timeOffset="89978.84">12775 13203 126 0,'-4'-10'192'0,"3"0"-13"0,1 3-9 0,0-4-12 16,1 2-10-16,3 1-10 0,0 2-7 0,1-1-11 16,3 2-10-16,2 1-8 0,2 1-7 0,0 2 1 15,5 2-4-15,1 2-9 0,0 1-7 0,1-1-7 16,1 7-5-16,3 2-3 0,0 0-5 15,-5 2-8-15,-5-1-2 0,2 3-3 0,-2-1-8 0,-1 2 0 16,-1 7-5-16,-4-7-5 0,-1-2-1 0,-1 4-3 16,0 0-1-16,-4-1 4 0,-1 0-10 0,2-3 4 15,-4 2-2-15,1-5-2 0,-4 0-1 0,0-3-2 16,2 1 3-16,0-6-3 0,-4 4 7 0,3-5 4 16,-3-1 8-16,-1-1-4 0,2-1 3 0,-2-3 5 15,-2-2 1-15,1-2-7 0,-2-9-2 0,1 3-1 16,5-7 1-16,1 2-5 0,1-8-1 0,1-2-1 15,6-1-1-15,0 5 5 0,5-1-3 0,5 2-4 16,-4 6 0-16,3 0-1 0,1 2-3 0,1 3 1 16,1 2-2-16,-1 1 0 0,2 5 4 0,-3 0-3 15,2 1 3-15,0 3-5 0,-5 1 5 0,3 3-1 0,2 1-1 16,-4 5 6-16,2 2 2 0,-2 1 6 16,-2 3 6-16,-1 1-1 0,-4 1 0 0,2 0-1 15,0 11-2-15,-3-4-4 0,0-1-1 0,-3 2-4 16,-1-1 0-16,0 1-3 0,0-4-2 0,0-3-2 0,-1-1-8 15,-1-2-23-15,1-1-28 0,0-3-40 0,1 0-50 16,1-2-58-16,0-3-57 0,1-3-739 0,-1 0 330 16,4-4 220-16</inkml:trace>
  <inkml:trace contextRef="#ctx0" brushRef="#br0" timeOffset="93497.81">13662 12641 81 0,'0'0'159'0,"-4"-4"-10"16,4 4-13-16,-1-6-15 0,1 6-9 0,0 0-9 0,0 0-10 15,-4-4-16-15,4 4-5 0,0 0-5 16,0 0-1-16,0 0 4 0,0 0-1 0,0 0 2 16,0 0-5-16,0 0-2 0,0 0 4 0,0 0-1 0,0 0 2 15,0 0-2-15,0 0 0 0,0 0-2 0,0 0 3 16,0 0-4-16,0 0-4 0,17 3 1 0,-17-3-4 15,0 0 0-15,0 0 1 0,0 0-2 0,9 3-1 16,-7-2-3-16,-2-1-1 0,4 3-9 0,0-1-3 16,-4-2-3-16,8 3 5 0,-5 1-1 15,4 1 0-15,0-2-5 0,1 4-1 0,2 0 0 0,6 3 4 16,-2 1-6-16,2 0-1 0,0 3-3 0,8 1-4 16,-1 0 1-16,0 1-2 0,-1 1-2 0,1 3-3 15,1-3-2-15,0 1 0 0,2 0-2 0,-4-1-1 16,1 2-3-16,-2-2 0 0,-3 1 3 0,4 0-6 15,-7-6 2-15,1 0-2 0,-1 2 0 0,-4-4-3 16,1 3 4-16,-3-4-4 0,-2-1-15 0,0 3-21 16,-2-6-19-16,1 5-16 0,-3-7-24 0,1 2-24 15,-3-1-27-15,0-1-28 0,-1-3-37 0,0 0-610 16,0 0 271-16,-9-10 182 0</inkml:trace>
  <inkml:trace contextRef="#ctx0" brushRef="#br0" timeOffset="93763.07">14117 12591 123 0,'-1'-5'188'0,"-2"2"-18"0,3 3-6 16,-4-2-15-16,4 2 11 0,0 0 4 0,-15 8 1 16,7-1 3-16,2 2-6 0,-7 8-14 0,-4 3-4 15,1 4-6-15,-1 0 4 0,-3 2-13 0,3-1-3 16,-2 2-13-16,1 1-4 0,-1 1-6 0,-4-1-10 15,3 2-7-15,-1 2-9 0,-6 8-7 0,8-11-3 16,-1 1-10-16,2 2-8 0,-1-3 1 0,3-3-5 16,0 1-6-16,2-1 1 0,1-4-5 0,5-4-5 15,-2-1-8-15,1-1-23 0,4-4-27 0,1-1-28 16,4 0-39-16,-4-1-29 0,7-3-34 0,-2-2-36 16,7-4-51-16,3-2-631 0,5-6 292 0,1-3 196 15</inkml:trace>
  <inkml:trace contextRef="#ctx0" brushRef="#br0" timeOffset="94166.83">14646 12411 1559 0,'-1'-17'3'0,"0"1"23"16,-1 4 95-16,0 2-5 0,-1 1-35 0,1 1-19 0,0 3-15 16,1-2-10-16,0 2-8 0,1 5-7 15,-2-1 6-15,2 1 14 0,0 0 3 0,0 0 25 16,-4 18 6-16,3 1 2 0,0-1 4 0,-2 10 7 0,2 1-11 15,-3 2-2-15,3 6 0 0,0-3 3 16,1-2-6-16,-1 2 3 0,1-1-5 0,0 1-7 16,1-2-2-16,-4-1 1 0,2-3-9 0,1 2-2 0,-4-4-4 15,2 2-5-15,-1-4 0 0,0-4-5 0,1-2-3 16,-1-1-5-16,2 3-1 0,0-3-2 0,-1 0 0 16,-2-1-5-16,2-4-3 0,0-2-2 0,-1 2-20 15,2-4-34-15,-1 1-50 0,1-3-50 0,0-1-61 16,2-1-74-16,-2-1-755 0,1-3 341 0,0 0 230 15</inkml:trace>
  <inkml:trace contextRef="#ctx0" brushRef="#br0" timeOffset="94887.9">15077 12694 115 0,'0'0'161'0,"0"0"-7"16,-9 0 0-16,9 0-9 0,0 0-3 0,0 0-8 16,0 0-16-16,0 0-5 0,0 0-1 0,0 0 7 15,21-5 4-15,-7 2 3 0,3 1-9 16,11 0-7-16,3 0-9 0,1-2-1 0,-2 0-7 0,5 3 0 16,0-2-5-16,0 0-11 0,1 1-3 0,0 0-11 15,-2 0-4-15,1 1-8 0,-1-1-3 0,-2 2-6 16,-4-1-2-16,2 1-6 0,-10 1-7 0,-1-2-8 15,-6 1-21-15,-1 1-19 0,-4-1-23 0,0-1-23 16,-3 2-23-16,2-1-11 0,-7 0-39 0,0 0-39 16,0 0-591-16,0 0 256 0,0 0 172 0</inkml:trace>
  <inkml:trace contextRef="#ctx0" brushRef="#br0" timeOffset="95046.91">15418 12509 126 0,'-8'-4'182'0,"-2"0"-15"0,6-1-16 0,0 2-18 15,-1 2-12-15,5 1-12 0,-8 0 17 0,8 0 15 16,-6 12 2-16,2-3-4 0,3 1 2 0,1 7 1 0,0 2-9 16,0 4-7-16,0 0-6 0,0-3-9 0,4 9-10 15,-3-5-10-15,4 1-10 0,-5 1-7 0,0-1-5 16,1-4-6-16,2 5-8 0,-2 3-5 16,-2 0-4-16,-3-4-6 0,4 3-3 0,0 1-19 0,1-4-31 15,2 4-40-15,1-2-56 0,2-3-43 0,1-5-51 16,-1-4-633-16,7-2 278 0,-3-5 186 0</inkml:trace>
  <inkml:trace contextRef="#ctx0" brushRef="#br0" timeOffset="95535.64">15985 12571 214 0,'5'-10'273'16,"-1"-1"-28"-16,3 3-23 0,2-2-20 0,4-1-17 16,9 1-3-16,-4 0-6 0,3 2-3 0,0 4-10 0,0 0-13 15,8-1-13-15,3 7-13 0,-4 1-7 16,-1 4-13-16,4 2-7 0,-3 3-9 0,0 2 2 16,0 4-16-16,0-1-7 0,0 2-10 0,-5 3 1 0,0 1-9 15,-1 2-5-15,-3-1-4 0,-5 1 0 0,0 1-2 16,-1 1-3-16,-4-3 3 0,-1 3-9 0,-3-1-1 15,-4-1-3-15,-1-6-2 0,-4 0-1 0,-1 0 0 16,-1-2-4-16,-2-2 3 0,-2 0-2 0,-3-2 3 16,0-1 11-16,-3-2-1 0,-1-2-2 0,-2-1 3 15,-3-2-1-15,-7-5-3 0,8 0-3 0,0-5 4 16,-1 1-8-16,4-4 12 0,0-2 16 0,4-2 7 16,1-4-16-16,7-4 2 0,3-7-4 0,7-2-10 15,1-1-9-15,9-2 9 0,14-10-3 0,7 2-1 16,5 5-1-16,3 2-2 0,3 3 5 0,4-1-18 15,-2 8 16-15,0 2-12 0,-13 5 0 0,15 1-1 16,-14 3 2-16,1 2-3 0,0-2 15 0,2 2-8 16,-4 1-14-16,-3-1 1 0,0 2-7 0,-1 2 5 15,-2 1-1-15,-8 1 8 0,-1 1-10 0,-1 0 5 16,-1 1 0-16,-4 2-6 0,-1-2-12 0,1 2-24 16,-4-1-31-16,1 1-44 0,-4 0-45 0,-7 0-55 0,9 1-33 15,-5 1-50-15,-4-2-864 0,0 0 385 16,0 0 258-16</inkml:trace>
  <inkml:trace contextRef="#ctx0" brushRef="#br0" timeOffset="98532.33">16679 12676 116 0,'0'-5'155'0,"0"-1"-6"0,0 0 5 0,1 1 1 0,-1-5-10 15,0 3-7-15,-1-5-7 0,1 4-14 0,0-4-7 16,0 3-8-16,-4-3-7 0,3 2-9 0,-3-2-1 16,3 0-1-16,-3-1-8 0,0-2 13 0,-1 1-7 15,-4-2-7-15,1 1 1 0,1-2-6 0,-2 5-7 16,-4 0 2-16,3-2 10 0,-5 4-10 0,-1 0 3 15,-3 2 1-15,0 1 3 0,-3 3-5 0,-6 6-4 16,0 0-4-16,-3 8-5 0,1-2-1 0,-1 7-5 16,3 2-3-16,1 1-4 0,0 4-1 0,3 5-8 15,3-1 1-15,2 3-3 0,4-2-5 0,2-1-3 0,4 4-2 16,5-4-1-16,2 0 6 0,4-1-11 16,5-7 0-16,4 4 1 0,7-2-2 15,2-1 1-15,5-6-1 0,2 1-3 0,2-5 2 0,2 0-4 0,2-5-6 16,1-4-8-16,2 0 2 0,-4-3-2 0,0-2-3 15,1-4-2-15,-5 0 2 0,2-4-5 0,-5-3 4 16,-3-1 1-16,0-4 2 0,-2-1 0 0,-3-1 0 16,-2-1 2-16,-2 0 0 0,2 0 0 0,-6-4 7 15,-1 10 4-15,-1 2 4 0,-1 1 9 0,-3 2 9 16,1 3 10-16,-1 1 2 0,-2 3-2 0,-1 0 0 16,0 3-6-16,3 0-9 0,-2 1-2 0,-1 2-13 15,0 0 12-15,-2 11-3 0,-1 2-3 0,-1 3 0 16,0 8 2-16,-1 7 0 0,-1-1-2 0,-1 3 0 15,0 1 1-15,-1 0-8 0,-2 12 8 0,3 2 2 16,1-12-4-16,0 9 1 0,2 4-8 0,1-3 8 16,1-11-3-16,2 13 1 0,0-13-1 0,0 2-2 15,2-3-2-15,3 12-2 0,-1-13 1 0,0 0 0 16,2-4 1-16,-3-1-3 0,-3-3 2 0,3-7 0 16,-3 2-1-16,0-3 9 0,-3-4-10 0,2 3 5 15,-3-5-3-15,-4 3 12 0,-3 0-16 0,-2-3 2 0,-5 1-6 16,0-3 8-16,-7 0-2 0,-2 2-1 0,-1-7 2 15,-3-2-5-15,-1-4 3 0,5 2 1 0,2-7 0 16,-1-2-4-16,6-2 1 0,2 0 2 0,0-7 2 16,4 2-6-16,4-9 2 0,4-2 1 15,5-2-5-15,8 0 6 0,0-1-2 0,8 2-9 0,5-1-2 16,9-9-9-16,-2 9-17 0,10-7-9 0,1 3-14 16,-1 2-17-16,-7 6-14 0,-1 0-26 0,-1 3-26 15,-5 1-43-15,-1 1-35 0,1 0-48 0,-4 0-696 16,-10 4 322-16,0 1 214 0</inkml:trace>
  <inkml:trace contextRef="#ctx0" brushRef="#br0" timeOffset="99235.3">16630 12676 25 0,'0'-16'169'0,"-1"-1"-1"0,1-1-10 0,-4 2 3 0,2 0-18 16,-4 1 15-16,0-2-5 0,-1 1-14 0,-1 1-1 15,-2 3-13-15,0-1-12 0,-3 1-5 0,-3 6-5 16,4-1-7-16,-5 3-6 0,-2 3-3 16,-2 3-8-16,2 6-3 0,1-1-3 0,-7 5-8 0,2 5 1 15,1 2-6-15,4 3-6 0,2 0-3 0,1 2-7 16,3-1-5-16,3 1-4 0,0 1-3 15,4-8-2-15,1 1-3 0,3-1-2 0,2 0-4 0,4-1-2 16,-1-6-1-16,2 2 0 0,3-3-3 16,1 0 0-16,4-1-2 0,6 0-1 0,-2-2-1 15,3-5-3-15,-2 1 0 0,3-5 0 0,5-3-2 0,1-1 0 16,0-3-3-16,-4-3-3 0,2-3 0 0,-4-1 4 16,-1-3-5-16,-1-2 3 0,-2 0 2 0,-2-1-3 15,-2-2 1-15,-4 8 4 0,-1 0 8 0,3 1 5 16,-8 4-1-16,3 2 8 0,-3 1 2 0,0 4-4 15,-1 0-2-15,-1 0-5 0,-1 5 2 0,-1 0-7 16,0 0 4-16,3 15 8 0,0-1 0 0,-3 3-2 16,-3 9 8-16,3 3 3 0,-1 4 10 0,-2-1-3 0,1 14-1 15,-2-10 0-15,0 13 0 0,-1 0-7 16,-3 1 1-16,7 1-2 0,-3 0 0 0,4-3-4 16,3 0-4-16,-2-2-1 0,3-11-3 0,2 1 3 15,-2 0-7-15,1-2-8 0,3-3 8 0,-4-1-4 16,2-4 0-16,-2 1-5 0,1-7 2 0,-3-2-1 0,1-1-4 15,0-1 2-15,-2-3 0 0,-1-3 3 0,-1 2-3 16,-2-1 1-16,-1-2 1 0,-5-1 4 0,2-2-3 16,-5 3-8-16,-6-3 7 0,0-2-5 0,-10 1 6 15,1-3-3-15,6-4-1 0,-9-1 2 0,0-3-6 16,3-5 7-16,4 1-1 0,-3-7-3 0,4-4 1 16,8-2 0-16,-1-2-2 0,7-3 1 0,4-2 2 15,6-1-13-15,4-1 9 0,3 3-1 0,5-5 3 16,4 3-7-16,14-10 1 0,-1 4 7 0,6 3-9 15,-2 0 2-15,3 1 6 0,-9 12-5 0,0-2 2 16,5 4 1-16,-2-1-18 0,-2 1-17 0,-2 2-28 16,0 0-37-16,-2 5-38 0,-12 3-46 0,1 1-40 15,-2-1-54-15,-3 2-735 0,-3 1 336 0,-6 2 226 16</inkml:trace>
  <inkml:trace contextRef="#ctx0" brushRef="#br0" timeOffset="100279.6">14635 12054 25 0,'0'0'146'16,"0"0"-8"-16,0 0 0 0,0 0 2 0,-7 11 7 0,2-2-3 15,-4 4 0-15,0 5 3 0,-5 7-11 16,-1 5-3-16,2 2-4 0,-5 12-3 0,4 2 2 15,0-1-12-15,1 1-9 0,0-11-12 0,3 12-1 0,1-1-13 16,5-11-4-16,-6 12-7 0,4-13-7 0,4 3-5 16,1-2-7-16,-1 0-1 0,-2 0-6 0,4 0-4 15,-2 3-5-15,5-5-1 0,2 2-4 0,4-2-7 16,5-1-9-16,0 0-14 0,9-3-26 0,3 0-30 16,12 3-26-16,4-3-30 0,8-5-42 0,5-5-58 15,0-6-543-15,0-6 253 0,0-4 166 0</inkml:trace>
  <inkml:trace contextRef="#ctx0" brushRef="#br0" timeOffset="100831.96">17204 12078 50 0,'0'0'274'0,"0"0"-25"16,7-1-27-16,-7 1-21 0,17 8-18 0,-1 0-10 15,0 2-6-15,6 4-8 0,2 6-7 0,2 3 3 16,-2 6-5-16,8 12-4 0,-5 0-9 0,-4 5-8 16,-2-4-14-16,0 3-10 0,-8-11-9 0,10 15-11 15,-4-6-6-15,-9-9-8 0,2 1-3 0,-6-1-8 16,-2-1-6-16,-4-1-5 0,-4 0-3 0,-5-2-9 15,-2 2 0-15,-7 2-4 0,-9 4-4 0,-9 2-23 16,1-5-42-16,-6-1-54 0,-4 0-58 0,4-3-80 16,-6-2-777-16,5-2 335 0,6-10 222 0</inkml:trace>
  <inkml:trace contextRef="#ctx0" brushRef="#br0" timeOffset="103017.83">10843 13900 119 0,'-5'0'156'0,"5"0"-8"0,-4-3-7 0,4 3-4 15,-5-4-9-15,5 4-7 0,0 0-15 0,0 0-8 16,4-6-5-16,0 3-8 0,0 2-5 0,2-2 6 15,3 3 4-15,1-4-3 0,3 1-5 0,0 2-5 16,5 0-6-16,0-2-4 0,-1 1-4 0,1-2-4 16,3 3-2-16,0-1-5 0,0 1-6 0,-2 1-1 15,3-1-2-15,-3-1-4 0,3 4-2 0,4-4-1 16,-5 4-5-16,1-1-3 0,1-2-2 16,3 2 2-16,4 0-6 0,-11 1-1 0,4-1 0 0,-3 3-6 15,1-2 3-15,-1-2-4 0,2 3 0 0,0-2 3 16,0 2 1-16,7-3 1 0,-6 1-2 0,5-1 1 15,1 2-1-15,0-2-5 0,1 0 4 0,-2-2 0 16,3 4-1-16,2-4-5 0,-1 1 2 0,1-1 0 16,2 1-4-16,1 0 3 0,1 1-2 0,1-3 0 15,2 1 0-15,12 2 3 0,-1 0-3 0,-1 0-1 0,-9 0 1 16,10 0 1-16,-11 0-3 0,-2 0 0 0,0 0-2 16,2 0 2-16,-2-2-2 0,-1 4 2 15,0-2-1-15,3 2-4 0,2-2 4 0,-5 0-1 0,3 3-3 16,1-1 2-16,-3-2 2 0,17 0-2 0,-18 0 3 15,0 0-2-15,4 0-1 0,8 0-1 0,-11-1 2 16,4 0-1-16,8-2 1 0,-11 3-3 16,11-2 3-16,2-2-4 0,-13 1 2 0,14-1 0 0,-2 3 5 15,-12-2-8-15,16 2 3 0,0-3 1 0,-1-1 0 16,-2-2-1-16,-1 3 4 0,-1-1-5 0,-10 1 4 16,-2 1-2-16,2 2-1 0,-1 0 0 0,-2 0 3 15,3-2 0-15,-2 1-3 0,-1 0-1 0,-1 2 3 16,1-3-1-16,-1 3 2 0,3-3 0 0,-1 0-2 15,1 2 1-15,16-1 1 0,-1-1 1 0,-2 1-4 0,3 1 0 16,0 0 3-16,4-2-1 0,-3-2-1 16,2 5 3-16,-1-2-4 0,2-1 0 0,-4-2 0 15,-1 3 1-15,0 0 2 0,-1 3-4 0,-2 2 0 0,1-5 2 16,2 5-3-16,-14-6 1 0,11 2 4 16,-13 0-1-16,3 1-7 0,10 0 6 0,-14 0-1 0,4-1-2 15,-3 1 0-15,1-2 1 0,0 0-2 16,2-1 4-16,-5 3-1 0,5-4-3 0,-2 0 2 0,1 3-2 15,-3-2 3-15,5 0-1 0,7-3-2 0,-7 3 3 16,9-2-3-16,0 1 0 0,-12 1 3 16,-2 1-1-16,4 2-1 0,-2-3 1 0,-2 3-1 0,4 0 0 15,-1 0 1-15,-2 0-2 0,3-2 2 0,-1 2 1 16,-2-2 1-16,-1 2-1 0,3-1-4 0,-3 1 7 16,-2-1-6-16,1-2 0 0,1 2 0 0,2-2-1 15,-5 2-1-15,1-2 2 0,2 3-3 0,2 0 3 16,-3-2 0-16,1 0 6 0,-2 1-6 0,-2-1 1 15,3 0-2-15,-3 0-2 0,4-1 6 0,-4 3-1 16,3-3-1-16,-3 1-4 0,-1 2 5 0,0-2-1 0,0 1-2 16,0-1 1-16,-4 3 0 0,3-2 0 15,-1-1 0-15,-3 2 1 0,1-2 2 0,-5 2-1 16,4 0-2-16,-9 0 3 0,5-1-2 0,-4 2 0 0,3-2-3 16,0 1 3-16,6 0 2 0,-9 0-3 15,0 0 0-15,0 0 1 0,3 0 2 0,-4 0-1 16,1 0-6-16,-1 0 3 0,1 1 1 0,1 1 1 0,-1 1-2 15,0-2 4-15,0-2 0 0,0 2-1 0,1-1-3 16,2 1 1-16,-4-1 5 0,6 0-3 0,-2 3 0 16,-1-3-6-16,2 0 4 0,5 1 2 0,-8-1-1 15,1 0 1-15,0 0-3 0,0 0 4 0,-1 0-2 16,-1-1 1-16,2 1 4 0,-6 0 0 0,7-1 3 16,-9-1-2-16,6 2 0 0,-2 0 0 0,-2-1-3 15,2 1 3-15,2 0-4 0,-2 0 3 0,0-1-2 16,2 1-1-16,0 0 2 0,-2-1-2 0,2 2-1 15,-1-2 0-15,1 2 0 0,1 0 3 0,1-1-3 16,8-1-1-16,-2 2 2 0,1-1 1 0,-1 0 1 16,-3-1 0-16,3 2-2 0,1 0-1 0,-7-1 1 15,1 0-1-15,-1 3-1 0,2-3 6 0,-5 0-2 16,4 0-3-16,-4 0 4 0,0 1 0 0,-1-1-1 16,0 0 0-16,1 0 1 0,-1 0-3 0,-3 3 3 15,2-3-2-15,2 0 3 0,-5 0 2 0,2 0-1 16,2 2-2-16,-2-1 1 0,6-4 0 0,-3 3-1 0,-1 3 0 15,3-2-1-15,-1-1 0 0,-6 1-2 0,6-1 1 16,1-1 6-16,-7 2-7 0,2-1 9 16,3 2-10-16,0-2 1 0,-4 0-2 0,0-2 4 0,-2 1-3 15,0 0 4-15,0 2 2 0,1-2-5 0,0 0 0 16,-3-1 1-16,4 2 0 0,-4 0-1 0,4 2 4 16,0-4-1-16,-4 2 1 0,3 0 0 0,-6 0 1 15,0 0 0-15,2 0-1 0,1 0 2 0,3-3-1 16,-5 3 2-16,5 0 3 0,-2 0-7 0,-2 0 2 15,4 0 7-15,-2 0-4 0,1 0 0 0,-3 3-7 16,-1-3 1-16,-1 0-2 0,3 0 6 0,-5 0-5 16,1 2 1-16,0-2-4 0,-6 0 10 0,11 0-8 15,-11 0-3-15,8-2 0 0,-8 2 5 0,7 2-4 16,-7-2 4-16,6 1 1 0,-6-1-2 0,0 0 3 0,0 0 2 16,0 0 2-16,6 0-4 0,-6 0 12 15,0 0-2-15,0 0 9 0,0 0-4 0,0 0 2 16,0 0 0-16,0 0-2 0,0 0-3 0,4 2 1 15,-4-2-3-15,0 0 5 0,0 0-7 0,0 0 1 0,0 0-5 16,0 0 2-16,0 0-6 0,0 0 16 0,0 0-15 16,0 0-2-16,0 0 6 0,0 0 0 0,0 0-6 15,0 0-1-15,0 0-2 0,0 0 3 0,0 0 1 16,0 0-3-16,0 0-26 0,0 0-47 0,0 0-73 16,0 0-115-16,0 0-1017 0,0 0 424 0,-4-9 284 15</inkml:trace>
  <inkml:trace contextRef="#ctx0" brushRef="#br0" timeOffset="107100.17">12870 14168 29 0,'0'-7'124'0,"-1"0"5"0,2-1 0 16,1 2-8-16,-2-1 7 0,2 1 2 15,-2 1-9-15,1 2-5 0,-1-3-9 0,1 4-8 16,-1 2-16-16,2-6-10 0,-2 6-7 0,0 0 2 15,0 0 8-15,3 12 3 0,-3-2 2 0,2 0-7 0,-2 7-1 16,0 3-6-16,0 6-4 0,-2 0-5 0,1 3-7 16,0 0-8-16,-2-2-1 0,2 4-4 15,0-1-2-15,-1 3-6 0,0-2 0 0,2-3-5 16,0 3-4-16,0-4 3 0,0 1-1 0,4-5-8 0,-3 4 0 16,3-9-5-16,1 0 4 0,2-3-5 0,0 0 3 15,-2-5-8-15,0 0-4 0,2-1 1 0,0-1-1 16,-2-6-1-16,3 1 4 0,-2-3-1 0,3-3 0 15,0 1 0-15,2-8-5 0,1 3 4 16,0-10 0-16,3-5 2 0,-2 0-5 0,-3-3 1 0,4-3 2 16,-4 2 0-16,-1 1-2 0,1-1 1 0,-1 9 1 15,-3-2-1-15,0 4 7 0,-1 3 5 0,-1 0 5 16,-2 0 1-16,1 9-1 0,-2-2-7 0,1 1 6 16,-1-1-11-16,-1 5 1 0,0 0-3 0,0 0 2 15,6 14-4-15,-4-2 6 0,0 3-3 0,2 0-1 16,0 4 1-16,0-1 0 0,-2 3 0 0,3 4 1 15,0-4-2-15,1 3-4 0,1-4-3 0,-2-1 7 16,0 0 1-16,3-5-6 0,-1 1 2 0,1-6 0 16,0 0-1-16,1-2 0 0,-1-1 4 0,-1-2-5 15,0-1 6-15,-1-7-3 0,3-1 0 0,1-4 0 16,1-7 0-16,-2 0 3 0,-1-4-1 0,1-6-1 16,-2 0 1-16,1-4 0 0,-4-2 0 0,-1 3-1 15,2-1 2-15,-1-4-1 0,-1 4 0 0,-1 4-1 16,1 1 2-16,-2 7 1 0,-1 5 1 0,0 1 0 15,0 2-4-15,0 3-5 0,-1 0-12 0,1 4-12 16,0 0-16-16,0 3-3 0,0 0-19 0,0 0-23 16,-9 15-30-16,6-8-22 0,2 6-27 0,-3 3-19 15,1 2-435-15,1-1 207 0,0 1 138 0</inkml:trace>
  <inkml:trace contextRef="#ctx0" brushRef="#br0" timeOffset="107552.96">13564 14321 154 0,'2'-3'152'0,"1"1"-16"0,-1-1-18 0,-2 3 2 16,0 0 4-16,0 0 10 0,8 11-8 0,-7-5-6 16,1 5-23-16,1 2-7 0,-1 2-2 0,0 4-8 15,-1 0-12-15,1 8-6 0,-2-7-4 0,0-3-6 16,1 9-4-16,0-2-6 0,-2-5-6 0,1-2-1 15,1-1-7-15,1 1-1 0,-2-5-3 0,0 0-2 16,0-3-2-16,0-3-2 0,2-2 2 0,-4 1 6 16,2-2-6-16,0-3-2 0,0 0-2 0,0 0 1 15,2-20 2-15,-2 8-4 0,1-7-3 0,3-6 6 16,0-4-3-16,-3 2-1 0,3-3 11 0,1 1-4 16,-1-2-4-16,-3-2 3 0,3 3-2 0,4 2 5 15,-2-1 2-15,3 0-1 0,0 13 1 0,-2-2 0 0,-1 1-1 16,3 2-1-16,-4 4-3 0,1 1-3 15,1 3 0-15,-2 2-3 0,3 2-2 0,-3 1 1 16,2 2 4-16,-7 0-1 0,17 8 5 0,-9 1-2 0,-2 0-2 16,3 4 0-16,1 1 3 0,-2 5-3 0,0-2-2 15,-1 8 0-15,2 2-3 0,-2-1 1 0,-4 0 4 16,1 0-11-16,1-3 5 0,-1 6-3 16,-3 0-7-16,3 0-15 0,-3 1-18 0,2-3-32 15,-3-1-25-15,4 0-30 0,-3-10-33 0,1-2-24 0,0-1-23 16,-2-1-484-16,-2-3 227 0,0-1 152 0</inkml:trace>
  <inkml:trace contextRef="#ctx0" brushRef="#br0" timeOffset="107699.39">13551 14551 98 0,'-1'-6'149'0,"3"0"-2"0,4 0-27 0,3-2-18 16,6-1-3-16,5 0-9 0,8-3-9 0,3 1-7 0,2 3-10 15,5-2-3-15,3 3-27 0,9-1-25 0,-9 3-36 16,-4 0-36-16,-1 3-283 0,0-1 114 0,-2 3 78 16</inkml:trace>
  <inkml:trace contextRef="#ctx0" brushRef="#br0" timeOffset="108012.45">14352 14318 121 0,'-10'-2'180'0,"5"-1"-20"15,-3 1-4-15,-1-1-1 0,-5 4-12 0,1 1-4 16,-4 3-6-16,-3 2-8 0,-7 3-5 0,3 4-3 16,-1 1-1-16,-2 5-10 0,0-2-7 0,5 2-4 15,-1 0-12-15,4 2-3 0,1-1-9 0,4-4-3 16,1 4-6-16,4-2-7 0,3-4-4 0,3-1-5 15,2 3-3-15,2-6-4 0,2 1-2 0,2 0-3 16,3-3-5-16,-1 2-3 0,6-1-1 0,5 1-4 16,0-4 2-16,8 0-11 0,2 0-19 0,1-3-22 15,2-2-36-15,2-1-42 0,5-4-31 0,-2 1-20 16,0-4-36-16,-2-1-498 0,-2-1 232 0,3-1 152 16</inkml:trace>
  <inkml:trace contextRef="#ctx0" brushRef="#br0" timeOffset="108295.73">14724 14367 84 0,'-4'-5'166'16,"0"2"6"-16,-1-1-1 0,0 0-10 0,0 4-10 16,-4 0-5-16,-1 1-12 0,-4 5-2 0,0 2-3 15,-3 0-4-15,0 4-4 0,-3 5-4 0,1 0-16 16,6 0-7-16,-5 0-3 0,8 0-8 0,-4 5-6 15,2-3 1-15,2 5-10 0,6-6-5 0,-2 0-5 16,2 0-7-16,4-1-3 0,0 0-7 0,4-1-1 16,1-5-6-16,-1 2 2 0,2-1-7 0,-1-2 6 15,7-3-11-15,-2 1 0 0,2-4-3 0,5 2-3 16,3 0 1-16,0-5-5 0,2-1 0 0,-1 0-8 16,-1-1-27-16,1-4-20 0,1 0-29 0,-3 2-31 15,-1-1-51-15,4-3-18 0,-8 0-47 0,-2 0-519 16,-1 3 246-16,-3-3 164 0</inkml:trace>
  <inkml:trace contextRef="#ctx0" brushRef="#br0" timeOffset="109161.69">14940 14522 37 0,'-8'-1'204'0,"0"1"-3"16,1-2-5-16,7 2-12 0,-9-1-4 0,5-1-10 15,4 2-16-15,-8-2-13 0,8 2-12 0,0 0-15 16,0 0-7-16,0 0-10 0,0 0-8 0,0 0-3 16,21 0-3-16,-6 0 3 0,4-2-9 0,7-1-7 15,5 3-3-15,-2-2-7 0,-2-3-4 0,4 3-3 16,-1-1-6-16,-2 1-3 0,2 0-1 0,-10 0-3 15,-1 1-3-15,0-1-2 0,-3 1-6 0,-5-1 2 16,1 0-2-16,-1 2 8 0,-4 0 0 0,-1 0 6 16,-1-3 6-16,0 3 4 0,-5 0 4 15,9-1 10-15,-9 1-3 0,0 0 2 0,7 0-1 0,-7 0-10 16,0 0-2-16,6-1-4 0,-6 1-9 0,0 0-3 16,0 0-21-16,5-2-37 0,-5 2-35 0,0 0-43 15,0 0-58-15,0 0-56 0,0 0-54 0,0 0-718 16,0 0 329-16,-5 9 218 0</inkml:trace>
  <inkml:trace contextRef="#ctx0" brushRef="#br0" timeOffset="110880.35">16379 14231 115 0,'-3'-12'199'0,"1"-1"-10"0,-2-2-10 15,0-1-4-15,-1 0-10 0,0 4-13 0,-5-2 0 16,2 4-8-16,0-1-10 0,0 4-13 0,0-2-11 16,-4 2-11-16,3 2-7 0,-1 2-15 0,-3 2-9 15,0 2-7-15,2 3-3 0,-6 0-6 0,-2 5-6 16,0 1-4-16,-2 7-4 0,0 0-5 0,2 4-2 16,-1-4-5-16,4 5 0 0,-1 0-3 0,10-5-3 15,-1 3-6-15,0-1-9 0,4 0-8 0,4-2-5 16,0 0-7-16,4 0-4 0,5-3-3 0,-2-4 4 15,4 0 0-15,-1-3 1 0,2 0-3 0,2-2 7 16,4-3 0-16,-2 1 2 0,2-3 0 0,0-1 2 16,-1-2 1-16,-1-3-3 0,3-2 7 0,2-3-4 0,1-1 3 15,-2-5-1-15,-3 2 4 0,1-2 1 0,-4 1 0 16,-2 1 16-16,-1-2-3 0,0 1 2 16,-2 2 8-16,-2 4 12 0,1-1 14 0,-3 4 10 0,-1 1 4 15,0 1-2-15,0 1-14 0,-3 2-9 0,-1 2-2 16,4-3 2-16,-4 3-5 0,1 8 2 15,2 1 5-15,-3 1 1 0,0 7 5 0,0 2-7 16,-3 5-1-16,6 4-5 0,-3 2-2 0,0 0 0 0,1 1-4 16,4-1 3-16,0 3-5 0,2 1 4 0,-2 14 3 15,3-11-5-15,3 8-4 0,-2-11 2 0,0 0-14 16,9 13-2-16,-4 0-6 0,1-4 3 16,-4-9 2-16,1-2-6 0,0-2 5 0,-2-3-1 0,0 0 1 15,-1-2-4-15,-5-7 0 0,1-1 2 0,-5 0-2 16,0-3-1-16,0-2 2 0,0 0-3 0,-4-2 2 15,-1 0-2-15,1-1 5 0,-3-1-1 0,-3-2 0 16,-1 0-1-16,-2-3 1 0,-1-2 2 0,-5-1-3 16,0-2-3-16,0-1 4 0,-2-5-3 0,5-1 5 15,-8-9-2-15,4-3 2 0,4-4-5 0,2-7-1 16,2-2 0-16,2-12 2 0,7 0-6 0,2 0 17 16,8 2-10-16,-1 10-2 0,2 2-2 0,4 1 0 15,1 4 2-15,2 1 1 0,3 0-2 0,4 4 2 16,1 0-2-16,-5 1-4 0,8 2 4 0,-2 1-2 15,1 5 2-15,-7 2 1 0,9-4-3 0,-10 6 0 16,-1 0 4-16,5 0 0 0,-5 1-3 0,-4 3 2 16,-2-1-5-16,4 1 5 0,-5 1-2 0,0 1 0 15,-1 1 0-15,-3 1-10 0,-1-1-19 0,-4 2-17 16,6-2-26-16,-6 2-40 0,0 0-62 0,4 5-78 16,-4-5-705-16,0 0 320 0,0 0 212 0</inkml:trace>
  <inkml:trace contextRef="#ctx0" brushRef="#br0" timeOffset="116823.66">12452 11700 48 0,'-17'-4'88'16,"-2"-2"-9"-16,0 3-7 0,1 1 1 0,-1-2-3 15,1 2-13-15,-5-4 5 0,1 3-16 0,2 0 5 0,1-2-5 16,-3 2 2-16,0-1-12 0,2 3 6 15,-7 0 0-15,-1 1-26 0,-2 1 15 0,2 0-12 16,0 1 9-16,-1 1-10 0,-2 4 1 0,-2-5-6 0,1 2 4 16,5 2-5-16,-6-2-15 0,0-2 15 0,1 1 1 15,0-2 2-15,2 0 1 0,4 1-3 16,-4-2-3-16,6 1 10 0,5 2-3 0,-3-3-3 0,0 0 2 16,6 0-1-16,-3 1 0 0,5-1-16 0,-1 1 15 15,4 1-3-15,-3 0 3 0,4-1-3 16,-3 1-8-16,1-2 7 0,6 3-5 0,-2-1 2 0,-1 1-6 15,4-2 2-15,0 2 5 0,0-1-2 0,-1 1-3 16,-1 0 2-16,2 2-3 0,-3 1 11 0,-1 2-3 16,-1-1-7-16,3 5 4 0,-1-2 1 0,-2 3 8 15,2 2-6-15,0 0-1 0,1 2 1 0,-1 0-1 16,1 0 0-16,0 0 3 0,2 3-2 0,-2-2-1 16,0 1-2-16,-2 4 3 0,4-4 1 0,-3 1-2 15,-1 2 4-15,4-1 6 0,-4 2 2 0,4-4 1 16,-4 7-3-16,4 1 1 0,-3 4 2 15,3-5 0-15,-3 4 2 0,1 1-3 0,1 1-4 0,0 2 6 16,1 0-2-16,-5 10-9 0,5-8 9 0,-3 14-7 0,3-3 5 16,-3 0-2-16,1-3-2 0,4-6 1 0,-1 8-2 15,2-2 1-15,1-7-2 0,-2 9 1 16,4-2 0-16,-1-8-5 0,2 12-1 0,3 0-8 16,-3-1 9-16,2 0-2 0,0 0 2 0,1-1 3 0,-1 2-7 15,0 0-2-15,1-1-1 0,-1-11-2 16,-2 12 1-16,2-12-1 0,-4 12 2 0,0-1-1 0,0-9-4 15,-2 8 1-15,-2 2 5 0,-1-1-1 0,1 1 1 16,-1 0-3-16,-3 1 2 0,-1-3 1 16,0 2-2-16,4-3 1 0,-3-10-2 0,-2 13 0 0,5-16 1 15,0 2 1-15,0 1-1 0,-2-2-2 0,1 1 1 16,-3 0-1-16,1-4 1 0,1 1 0 0,-1 2 1 16,0 0 0-16,3-4-2 0,-5 0 4 0,2 2-1 15,3 0-3-15,0-2 3 0,-3 0 1 0,2 0-6 16,1-2 1-16,2 2 0 0,-2-3 3 0,5 2-3 15,-1-3 0-15,4-1 2 0,-1 2 1 0,-1-6-1 16,2 6-3-16,-3-6 6 0,5 6-6 0,-5-6 2 16,0-1-4-16,4 0 5 0,-4 0-1 0,2-2-3 15,0 0 6-15,0-2 0 0,-2 2-4 0,1-7 4 16,2 2-1-16,-3-2-7 0,0-3 1 0,1 2 5 16,3-1-3-16,-2 0 4 0,0-1-4 0,-1-2 2 15,-1 1 2-15,3-2 1 0,1 0 5 0,-3 0-7 16,4-1-1-16,-1 0-2 0,-3 0 5 0,3-1 2 0,1 1-6 15,-1-2 8-15,-4-1-4 0,14 5 2 16,-9-5-2-16,3 0 1 0,0 0 3 0,3 0 1 16,-3 0-10-16,3 0 6 0,2 0-14 0,-2 0 16 15,3 0 1-15,1 0-3 0,2-3-1 0,1 6 0 0,4-3 8 16,-3 0-4-16,2-3-6 0,-1 3 2 16,9 0-2-16,1 0-5 0,-1 3 7 0,3-3 1 0,0 0 1 15,1 0-2-15,2 0 4 0,3 2-6 16,-1 0 2-16,2-4-1 0,-1 2 3 0,4 0 0 0,-2-1-7 15,-3 0 2-15,1 1 4 0,4 0-8 16,-5-3 6-16,3 1 2 0,16 1-4 0,-5-3 1 0,-12 3-2 16,0 0-2-16,15-1-1 0,-14 0 3 15,11 4-1-15,1-4 5 0,-15 2-2 0,2 0-3 16,0 3 2-16,12-3-6 0,-13 1 7 0,15-1 5 0,-2 3 0 16,-13 1-1-16,2 1-4 0,11-5 2 0,-15 1-5 15,2 4-1-15,17 1 11 0,-5-3-4 0,-9 0 1 16,10 1-6-16,-13 1 2 0,2-3 1 0,12 3 1 15,-11-2-4-15,0 1 4 0,11 3-1 0,-13-2-3 16,13 0 1-16,-1-1 6 0,-11-1-7 0,-2-1 5 16,15 3 0-16,-15-2-3 0,-1-1 0 0,3 1 0 15,-2 1-3-15,2-1 3 0,-3-3 3 0,2 1 7 16,1-1-8-16,-3-1-3 0,1 2 1 0,1-2-2 16,-4 2 2-16,3-2 1 0,0-2 0 0,-1 3-3 15,0 0-2-15,-1-1 2 0,2-2 4 0,0 1-2 16,-2-1 2-16,0 1-1 15,-2 2-4-15,1-1 1 0,-2-1-1 0,3 0 3 0,-2 2-4 0,2-1 5 16,1-1-1-16,-2 0-3 0,1 2 3 0,-2-1 3 16,2 2-7-16,-2-2 2 0,1 1-2 0,-3 1 4 15,0-1-1-15,-2-1 0 0,1 1-3 16,-3 3 3-16,0-5-1 0,2 2 1 0,-1 2-2 0,-1-5 1 16,0 3 4-16,2 3 1 0,0-3-3 0,1-2-2 15,-3 2 2-15,3-1 2 0,-2 1 4 0,-2 0-1 16,6-1-5-16,-2-2 3 0,1 3 4 0,0 0-2 15,0-4-5-15,2 5 4 0,2-2 5 0,1 0 0 16,-2-1 3-16,2 2 3 0,-3 0 3 0,2 0-1 16,-3 0 6-16,-1 0-1 0,0 2 6 0,-1-2-2 15,-1 2-1-15,1-2 1 0,-2 3-7 0,0-3 1 16,1 3-1-16,1-2-5 0,-3 0 3 0,0 1-2 16,0-1-2-16,0 1-3 0,-7 0-1 0,6 1 0 0,-4-1-3 15,1-4 0-15,4 4 3 0,0 0 1 16,1-2 5-16,0 0 4 0,-1-2 6 0,2 2 2 15,2 3 11-15,0-2-2 0,0-1-1 0,0 3 3 16,-1-5-1-16,1 5 1 0,0-2-2 0,-2-1-2 16,2 3 1-16,-1-2 1 0,5 3 1 0,-4-5-1 0,1 2-6 15,-1 3 3-15,1-3 2 0,3 3-4 16,-3-1-3-16,5 1 2 0,-2-1-3 0,0-1-2 16,5 1 2-16,-4 2-5 0,1-3-2 0,-1 4-4 15,4-5 1-15,9 7-1 0,-9-6-7 0,-4-2 4 0,4 4-3 16,0 2-2-16,7 1 1 0,6 1-1 0,-17-5 8 15,3 2-8-15,-1 1 1 0,1 0 0 0,-3 0-4 16,3-2-3-16,-6 2 12 0,-1-2-13 16,2 2 5-16,-4-4-5 0,-10-2 1 0,0 3-2 0,-2-2 3 15,0-1 1-15,-2 3 2 0,-2-3-4 0,-3-2-3 16,1 0 16-16,-1 1-13 0,0-1-1 0,0 1 3 16,0-3-2-16,2 1 3 0,-3-3-3 15,0 1 1-15,1-2-1 0,1-5 4 0,1 3-3 16,0-5 1-16,-2 2-3 0,-1-2 8 0,5-7 2 0,-2 0-4 15,-3-2 0-15,1-4 1 0,-3-1-1 0,-2-2 3 16,1-1-2-16,2-3-4 0,0-15-1 0,-2 5-1 16,0-4-4-16,3-3 5 0,-4 3-3 0,5-1-1 15,-4-3 1-15,2 0 0 0,4 0 0 0,-5-5 0 16,4 2-4-16,1 1 0 0,-5-1 1 0,5 3-4 16,0-4-1-16,-2-1 1 0,7 2-2 0,2-3 0 15,-6 2-2-15,13-23 3 0,-8 27 2 0,-2 2 0 16,1-1 4-16,4 5-6 0,-5-3 4 0,3-2-3 15,-1 4 1-15,1 0-3 0,-1 1 5 0,3 0-3 16,1 0 5-16,-6 3 1 0,2-1-4 0,-3 13 10 16,4-12-9-16,-5 8 0 0,3-6-2 0,-3 10-2 15,-1 1 2-15,2-1 3 0,-1 2-2 0,2 0 4 16,-4 2-3-16,4 1 3 0,-3 1-2 0,-3 2 0 16,-3 6 4-16,1-4 0 0,-2 3-3 0,-2-1 0 15,2 2 12-15,-3 0-15 0,1-1 3 0,-2 0-2 16,0 0 2-16,-1 1-1 0,-1 0 3 15,2-2-3-15,-3 2 0 0,3 1 3 0,1 1-3 0,0 0 10 16,-2 3-7-16,-1-5-1 0,1 3-2 0,-1-1-2 16,1 3 1-16,1-5 0 0,-2 0 2 0,2 0 10 15,0-1-9-15,0 1 2 0,0-1-4 0,-2-1 11 16,2 1-11-16,-1-3-3 0,-1 4 3 0,-2-2 0 0,3 3 0 16,-3-4-5-16,0 0 5 0,0 1 9 15,0 0-6-15,-1-2 0 0,-1 3 0 0,1-1 0 16,0 1 0-16,-2 1 2 0,2-1-7 0,0 0 3 15,-2 1 0-15,0 1 0 0,2-1 0 0,0 4 0 16,-3-1 1-16,-1-1-2 0,1 3 0 0,0 1 1 16,-1-5 1-16,1 6-2 0,-1 1 1 0,0-1 0 15,-2 0-2-15,0 3 2 0,1-2-2 0,-2 2 0 16,-1-1 4-16,0 1-4 0,0 1 5 0,-1-2-4 0,-2 0-1 16,2 3 2-16,-4-3 1 0,3 2 0 0,-1-1-3 15,-6 0 3-15,0 0-1 0,0 2-1 16,-1-1 5-16,-7-1-4 0,0 0 3 0,-2 2-1 15,-3 0-3-15,1-2 3 0,2 2-1 0,-3 0-1 16,0-2 2-16,-2 2-1 0,-2-2-1 0,2 2 2 0,-3 0 2 16,-1-2-7-16,0 2 5 0,-1-3 0 0,-17 0 0 15,17 2 0-15,-13-4 2 0,12 3-2 16,-11-1-4-16,-1-3 3 0,13 4 8 0,-3 2-8 16,-10-6-2-16,-3 2 0 0,-1 1 1 0,-2-1-3 0,-2 3 4 15,-5-2 2-15,3 1 0 0,-2-1-1 0,2 2 0 16,-6-2-1-16,3 0 2 0,3 0-1 0,-2 4-4 15,7-2 6-15,1-3-4 0,-1 3-2 0,3-1 4 16,1 1 3-16,0-1-4 0,1 3 2 0,1-1 2 16,9 0-3-16,-10-1-3 0,-1 0 2 0,-1 1-1 15,0-2-3-15,3 4 4 0,9-2 1 0,-13 1-2 16,-1-4 2-16,0 6 0 0,0-2-3 16,-1 1 4-16,1-2-2 0,-6 2-2 0,-3-1 3 0,0-1 0 15,-2 3-1-15,0-1-4 0,-27-2 2 0,32 1 3 16,-3 1 9-16,1-1-14 0,3 1 2 0,0 2-2 15,4 1 3-15,-3-1-2 0,4-2 3 0,-4 2 2 16,3 0-2-16,1 1-1 0,0-3 1 16,2 7 0-16,-1-5-3 0,-1 1 4 0,-2 0-2 0,3 1 5 15,0-1-6-15,2 0 1 0,12-1-4 0,-13-2 3 16,13 3 0-16,-1-4 2 0,4 4-5 0,1-2 5 16,-5-1-1-16,2 3 4 0,2-3-3 0,2 3 2 15,3-3-2-15,0 0 1 0,2 0 2 0,1 1-1 16,1 0-1-16,0-2 4 0,4 4-3 0,5-1-3 15,-3-2-1-15,-1 1 2 0,0-3 0 0,3 4-3 16,-7-1 2-16,0-1 1 0,4 3-2 0,-4 0 1 16,-1 3 1-16,1-3 0 0,-1 4 1 0,-1-2 0 15,0 0 5-15,3-1-7 0,-2 0 8 0,6 3-10 16,0-4 4-16,-1 3-1 0,1-2 0 0,2 1 2 16,-2-1-5-16,-7 0 4 0,7 1-1 0,0-1 3 15,1 0-5-15,-6 2 1 0,-4 2 3 0,4-2 0 16,-1-1-6-16,0-1 1 0,-3 2 12 0,1 1-9 15,-1-1-1-15,-1-1 0 0,0 5 1 0,0-3 1 16,-2-3-2-16,-1 7 4 0,1-3-8 0,-2-2 5 16,3 3 1-16,-3 0-1 0,3-4-1 0,-2 2 1 0,3 0 5 15,0 0-5-15,-2-4-2 0,2 8 2 16,1-7-2-16,1 4 9 0,-2-1-9 0,2 2 3 16,10-4 0-16,-8 2 0 0,6-1 5 0,-9 0-6 15,4 2 1-15,7 0-4 0,-1-3 9 0,0 2-6 0,-9 1 1 16,8 0-1-16,1-2-2 0,-2 1 1 0,-4 2-1 15,8-3 2-15,-9 2 1 0,10 2-3 16,-2-5 0-16,3 2 1 0,-2-1 2 0,1 2-3 16,3 0 3-16,-2-1 0 0,4-1 3 15,-1 2-4-15,1-3-1 0,0 0 2 0,0 2 1 0,2 0-4 16,-4-1 1-16,2-1 2 0,2 2 0 0,-3-1 1 16,2-1-4-16,-1 1 0 0,2 0 4 0,-2-1 1 0,2 1-2 15,-1 1-1-15,1-1 2 0,-1 0-1 0,2-1-2 16,-3 3 2-16,4-4 2 0,-5 2 0 0,5-3-1 15,0 3 2-15,-4-1-4 0,3-1 2 0,-1-1-2 16,-1 1-1-16,2 0 2 0,0-1 3 0,2 2 1 16,-1-2-3-16,3 0 3 0,-1 2-2 0,7-2 1 15,-12 0 0-15,6-2-2 0,0 0 2 0,6 2-1 16,-9-2-2-16,2 2-2 0,7 0 3 0,-11-2 0 16,6 1-1-16,5 1 1 0,-4-2-1 0,4 2 1 15,0 0-4-15,0 0 3 0,-10 0 0 0,10 0-5 16,0 0-7-16,0 0-21 0,-5 5-21 0,2-1-23 15,3-4-41-15,-1 9-25 0,1-9-41 0,0 9-37 16,1-2-572-16,2-1 263 0,-3-1 178 0</inkml:trace>
  <inkml:trace contextRef="#ctx0" brushRef="#br0" timeOffset="117677.3">16983 13109 65 0,'-4'2'120'0,"-1"-2"-3"0,5 0-2 15,-4 3 1-15,2-1 4 0,2-2-9 0,-5 2 0 16,5-2-1-16,-6 3-7 0,6-3-3 0,0 0-2 0,0 0-3 15,-2 2 1-15,2-2-3 0,0 0 0 0,0 0 1 16,0 0 4-16,0 0-2 0,0 0-4 16,0 0-4-16,0 0-9 0,0 0-5 0,0 0-6 0,0 0-10 15,0 0-8-15,-6-7-5 0,6 7-12 0,-4-3-29 16,4 3-35-16,-4-2-48 0,3-1-74 16,1 3-608-16,-3-7 255 0,-1 5 168 0</inkml:trace>
  <inkml:trace contextRef="#ctx0" brushRef="#br0" timeOffset="118236.58">20442 14525 1924 0,'-11'-2'67'0,"8"-3"3"0,1-1-3 0,-1 1 7 16,-1-1-15-16,3 2-15 0,1 0-15 0,-3 1-1 15,3 3-11-15,-3-5-2 0,3 5-3 0,1-5-2 16,-1 5 1-16,6-1-3 0,-6 1 0 16,10 0 0-16,3 1 0 0,3-1-1 0,0 3-16 0,5-1-33 15,5 4-32-15,-4 0-39 0,6 1-37 0,-11 3-544 16,-6-5 232-16,1 5 154 0</inkml:trace>
  <inkml:trace contextRef="#ctx0" brushRef="#br0" timeOffset="118378.99">20360 14742 159 0,'0'0'159'0,"0"0"-16"0,22-5-19 0,8 1-29 0,5-4-34 15,4 3-14-15,19-4-33 0,6 1-25 0,26-8-35 16,-29 8-203-16,-1-3 83 0,4 2 56 0</inkml:trace>
  <inkml:trace contextRef="#ctx0" brushRef="#br0" timeOffset="120413.54">21843 14248 92 0,'-7'-26'178'0,"2"8"-18"15,-4 1-16-15,0 1-7 0,-1 2-12 0,-1 1 4 16,-2 1-14-16,-3 0-7 0,-1 5-15 15,0 2-5-15,-2 2-8 0,-3 3-5 0,3 3-12 0,-3 4-4 16,-5 5-8-16,3 2-9 0,1 4-4 0,1 1-2 16,2 3-3-16,5-1-7 0,-2 4-1 0,4 1-12 15,3-2-6-15,1 3-15 0,5-3-15 0,4-4-11 16,4-3-5-16,4 0 1 0,-1-3 3 0,9-1-2 16,0-2 2-16,2-3 9 0,9-1 8 0,1-2 0 15,-6-1-4-15,-3-4 4 0,4-2 9 0,-3 0-6 16,2-3-5-16,-4 1 12 0,1-4 1 0,-3 2 18 15,0-2 2-15,-5 0 12 0,1 3 6 0,-3-2 15 16,0 2 7-16,-2 2 1 0,-1 0-8 0,0 2-7 16,-1 1-2-16,-5 0 7 0,9 5 6 0,-5-1 17 15,2 9-7-15,-2-2-4 0,0 7 4 0,0 6 1 16,0 2-10-16,-3 6 4 0,1 14 2 0,0-10-6 16,4 12-8-16,-2 1-1 0,0 2-3 0,0-2-5 15,1-2-2-15,0 2-10 0,-1-13-5 0,2 12 0 0,-6-14 2 16,4-2-7-16,-1 0 0 0,-3-6 1 0,-3 0-1 15,-2-1-5-15,0-7 6 0,-4-1-4 16,1-3-2-16,-2-2 2 0,-3-3 2 0,3-5-1 16,-4-1-5-16,-3-3 2 0,0-3-1 0,1-2-1 15,-2-6 0-15,-3-6 0 0,4-5 0 0,2-2-2 16,3-8 2-16,3-1-5 0,8-18 4 0,2 0-2 0,4-4 2 16,7-1-6-16,6 0 5 0,2 1-2 0,21-18 6 15,-13 27-2-15,1 3-1 0,6 3 8 16,2 2-2-16,2 6 2 0,3 1-1 0,-9 12-3 0,1 2 6 15,2 4 6-15,-4 1-10 0,0 4 2 0,0 2 0 16,-3 4-5-16,0 4 1 0,-8-2-1 0,0 10 1 16,3 3-1-16,-6-2 0 0,-3 4 0 0,3 7-1 15,-1 0 2-15,-6 6-3 0,-1-1 4 0,-1 3 1 16,-5 0-3-16,-3-1-2 0,-2 2 0 0,-2 0-4 16,-3-1 5-16,0-1 5 0,-1-3-7 0,-2-4-2 15,1-2 0-15,0-5 1 0,-1-2 11 16,1-3-10-16,1-3 0 0,0-2-1 0,2-3 3 0,1-2-1 15,4 0-1-15,-9-11 1 0,7 1-5 0,-2-4-1 16,5-5 3-16,2-6-2 0,2-6-1 0,1-3-1 16,6-9 3-16,-1 8-2 0,8-5 0 0,-1 6-1 15,0 4-2-15,4-1 0 0,1 3 5 0,-1 6-3 16,-2 1-2-16,3 3 3 0,-8 3 0 0,1 8-2 16,-6 2-2-16,4-1 2 0,-4 5-2 0,2 2 0 15,-2 0 3-15,-2 8-1 0,-1-1 3 0,1 4-1 16,-2 5 1-16,-3 0-4 0,-1 8 3 15,-2 4 2-15,-2-1 1 0,-1 5-1 0,-2-3 1 0,1 0 1 16,-3-1-1-16,3-1 2 0,1-9-4 0,2-1-1 16,1 1-3-16,1-7 10 0,3 0-9 0,0-4 0 15,4-2 3-15,1 1 1 0,0-4-2 0,3-5-5 16,1 1 0-16,6-6 0 0,-3 0-8 0,5-9 2 16,2-1-2-16,-2-3 4 0,1-7 1 0,2 1-4 15,-1-1 2-15,-1-2 1 0,-2 0 0 0,2 2 2 16,-4 1-1-16,-2-1 3 0,-3 5 4 0,-3 6 3 0,-5-1-2 15,-1 2 7-15,-4 3-4 0,-1 0-1 16,-9 6 2-16,-6-5 1 0,-3 8-1 0,-9 1 1 16,-5 7 0-16,-3 1-3 0,-2 2-1 0,2 6 0 15,-13 4 5-15,16-1-9 0,4 2 5 0,3 3 0 0,6-5 0 16,7 0-3-16,7-1-2 0,2 0-2 16,5-4-3-16,4 4-8 0,7-4-8 0,2 0 2 0,4-5-10 15,2-1-3-15,8-2 1 0,2-1-4 0,0-6-2 16,2 2-1-16,0-5 4 0,1-5 0 15,2 0 8-15,0-3 3 0,-4-3 3 0,1 1 4 0,-5-2 4 16,0-2 10-16,-4 1 14 0,-7 6 9 0,-3 2 29 16,-5 1 21-16,0 4 5 0,-2-2 2 0,-2 3-9 15,0 1-9-15,-2 1-8 0,1 2-3 0,-3 1-5 16,0 0-4-16,-10 14-3 0,-1-1-5 0,-1 3-6 16,-3 5 2-16,-1 0-1 0,2 3-7 0,0 1 2 15,2 0 0-15,6 0-13 0,-2 2-10 0,6-2-17 16,-1-7-22-16,3 0-6 0,5-1-16 0,4-2-6 15,-4-4 3-15,8 1 5 0,2-6 7 0,-2-4-2 16,6-2 3-16,-2-3 7 0,5-4 2 0,3-5 7 16,-2-5 4-16,4-7 2 0,-1 1 9 15,3-15 15-15,-7 11 12 0,-2-2 16 0,-2-4 11 16,1 4 14-16,0 0 13 0,-3 2-1 0,-2 3 25 0,-3 9 18 16,-2 1-2-16,0 2-2 0,-5 6-16 0,-1 1-5 15,0-1-13-15,1 4-1 0,-4 2-10 0,0 0 2 16,9 12-7-16,-6-2 0 0,-2 2-8 0,-1 5 0 15,0 9-5-15,4 0 10 0,-2 4-15 0,2 2-4 16,-4-4 0-16,3 1-10 0,-3 0 5 0,0-1-2 16,2-1-6-16,-2-5-17 0,3-3-14 0,-2-3-11 15,3-4-13-15,-1-2-1 0,-1-1 7 0,1-4 2 16,2-1 5-16,0-4 1 0,1-1 1 0,3-4-4 16,1-5 12-16,1-4-9 0,3-8 5 0,1-5 5 15,-5-3 1-15,4-3 2 0,-5-1 3 16,0 0 3-16,-4 2 0 0,0-2 22 0,-1 3-6 0,-4 4 6 15,-2 3 0-15,0 7 12 0,1 0-7 0,-3 3-2 0,3 4-2 16,-3 2-4-16,4-1 5 0,0 5-10 16,-2-1-1-16,2 2 2 0,0 3-5 0,0 0 3 15,0 0 5-15,0 0-21 0,0 0-9 0,10 12-7 16,-6-9-4-16,3 2 1 0,2-3 0 0,5 1-2 16,2-1-2-16,-4-3 5 0,8-3-1 0,0 2 6 0,-1-6 2 15,-1-1 5-15,6-3 2 0,-1-3 1 16,-3-4 1-16,0-3 5 0,-1-5 4 0,-5-2 9 15,4-2 3-15,-4-1 8 0,4-11 6 0,-4 9 7 16,-1 2 0-16,-3-1 21 0,-1 4 12 0,1 6 14 16,-3 6 6-16,-3 4 6 0,-1 1-14 0,-1 6-10 0,0 2-10 15,1 1-2-15,-3 3-8 0,0 0-2 16,-3 15-2-16,-2 2-5 0,-3 9 0 0,-2 3-6 0,-1 17 5 16,-3 1-2-16,0-1 2 0,-2 2-7 0,2 0-2 15,0 0 2-15,0-4-3 0,5-10-1 0,0 1-1 16,4 0-6-16,-2 11 2 0,5-15-3 0,2-1-5 15,0-4-2-15,2-7-9 0,1-2-8 0,1-6-2 16,2-2 1-16,2 0-1 0,-3-6 6 0,3-2-1 16,3-2-3-16,5-8 4 0,-1-3 1 0,6-6 3 15,2-6-5-15,-3-5 5 0,8-12 0 0,0 0-2 16,-1-1 4-16,-4-7 0 0,5-1-1 0,-2 0 2 16,-2-4-1-16,-2 6 4 0,-2 2 8 0,-3 14 8 15,-4 6 7-15,1-1 3 0,-7 10 4 0,0 3 10 16,-1 4-5-16,-1 3-10 0,-4 2-2 0,3 2-1 15,-4 3-8-15,0 0 5 0,-2 13-6 0,-1 3-3 16,-6 1-4-16,2 8 8 0,-4 6 0 0,1-1 0 16,-1 3-2-16,0-1-2 0,-3 1 9 0,3-1-12 15,0 0-3-15,0-1 4 0,3-5-7 0,3-6 4 16,3-2-6-16,2-1-7 0,0-4-4 0,2-4 2 16,0 3 1-16,3-6 4 0,0-1-1 0,3-1 0 15,3-4 0-15,2-2-3 0,5-3 8 0,0-2 3 16,8-5-5-16,0 4 1 0,-6-2 0 0,5-1 0 15,-5 3-1-15,1 1 4 0,-3 1-5 0,-2 0 3 16,2 1 3-16,-7 5-5 0,1 0 1 0,3 0 1 16,-6 5-4-16,5 2 2 0,-3 3-3 0,4 4 6 15,-4 0-3-15,1 2 4 0,-3 1-7 0,2 7 7 16,0 0-4-16,0-1 8 0,-2 2-3 0,0 0 5 16,-1-3-15-16,-2-1-30 0,2 4-34 0,-4-7-53 0,1-4-43 15,-3 3-47-15,0-6-49 0,-2-1-56 0,-3-4-646 16,0-4 322-16,3-2 214 0</inkml:trace>
  <inkml:trace contextRef="#ctx0" brushRef="#br0" timeOffset="120543.75">23634 14189 2 0,'-42'-27'333'0,"13"7"-32"0,11 10-34 0,6 1-27 16,5 4-23-16,1 0-24 0,9 3-18 0,-3 2-23 15,26-3-9-15,4 0-32 0,25 3-39 0,5 3-48 0,7-1-63 16,31 3-112-16,-7 0-529 0,0-2 226 0,-30-4 152 15</inkml:trace>
  <inkml:trace contextRef="#ctx0" brushRef="#br0" timeOffset="121911.78">25474 14253 82 0,'6'-17'290'15,"1"6"-29"-15,-2 2-28 0,5-5-24 0,6 4-20 16,-1-2-18-16,4 2-13 0,-1 3-5 0,10-2-15 0,-1 1-12 16,1 2-10-16,-6 3-9 0,6 3-10 0,1 0-8 15,-7 4-7-15,5 1-5 0,1 3-7 16,-1 0-5-16,-2 4-5 0,1-2-7 0,0 3-5 16,-10-1 0-16,9 3-11 0,-13 0-1 0,2 0-5 15,-5 1-1-15,0 1-1 0,-2 0-7 0,-4 2 1 16,0 8-3-16,-3-8 3 0,-4 1-6 0,-1 8-3 0,-3-9 3 15,2-1-6-15,-2 1 0 0,-4-2-2 0,0-3 2 16,0 0-3-16,-3-3 2 0,2 0 0 0,-2 0 0 16,4-8 0-16,-2-2-3 0,1-1 1 15,2-2 2-15,0-1 1 0,1-6-4 0,1 1-2 0,6-6 0 16,2-3 4-16,2-1-6 0,6-8-1 0,5 0 0 16,3-3 0-16,6-1-2 0,10-13 0 0,1 4 0 15,6 1 1-15,9 2 0 0,-3-1-1 0,2 8 1 16,-1 1-1-16,5 5-1 0,-7 2 1 0,-11 6 0 15,0 3 1-15,-2 5 4 0,-3-1-5 0,-2 4-3 16,-6 1 0-16,-1 3 0 0,-2 0-5 0,-3 0 1 16,-3 3-11-16,0 1-6 0,0-1-7 0,-2 4-3 15,-3-4-4-15,1 2-5 0,-1-1-1 0,-1 1 3 16,-1-2 3-16,0 1 1 0,0-2 3 0,0 2 6 16,-1-2 5-16,0 0 1 0,-3-2 8 0,4 3-3 15,-4-3 3-15,2 2 1 0,-2-2 1 0,0 0 3 16,0 0-1-16,0 0 0 0,-9-13 14 0,4 11 4 0,-1-2-3 15,-2 3 0-15,-1-3-1 0,-3 1 1 16,-1 3-2-16,-6 3-4 0,-1-1 3 0,1 1 3 16,-4 3-5-16,5 4 2 0,-5 3-1 0,4-4 1 15,6 6-2-15,-2 2 0 0,6 0 0 0,0-1 2 16,4 1-5-16,3-2-7 0,2 2-8 0,2 0 1 16,4-5-6-16,-1 0-4 0,5-2 4 0,2 0 0 15,4-1 1-15,1-3 3 0,0-2 3 0,2-3 1 16,3-2 4-16,-3-1 0 0,3-3 3 0,-2-3-3 0,-2-1 5 15,6-5 2-15,-6 3-1 0,3-6 5 0,-7 3 17 16,-1 0 17-16,-1 1 8 0,-7 1 15 0,2 3 7 16,-5 2-6-16,2-1-6 0,-4 2-4 0,0 1-6 15,0 1-4-15,0 4-5 0,0 0-5 0,0 0-3 16,0 0-1-16,-14 10-4 0,8 0 1 0,-2-1-5 16,3 4-2-16,1 1 0 0,0-2-4 0,-1 0 1 15,0 1 0-15,5-1-6 0,0-1-3 0,0 0-3 16,3-4 0-16,0 2 1 0,3-6 0 0,0 1 0 15,4-1-1-15,4-3 1 0,3-5 1 0,1-2-1 16,2-3 0-16,2-7-1 0,2-2 0 0,-1-5 11 16,2-5-9-16,-4 0 3 0,10-12-3 0,-7-3 2 15,3-1-2-15,-4 0 4 0,1-3 3 0,-3 1 10 16,1 2 15-16,-7 14 32 0,-1-1 9 0,-2 3 7 16,0 5 23-16,-7 10 18 0,0 2 0 0,-1 2-9 0,0 0-17 15,-4 5-14-15,3 5 1 0,-3 0-20 16,0 0-4-16,-5 15-8 0,2 4-1 0,-9 9-11 15,-3 19 1-15,0 0-3 0,0 1-3 0,2 9-3 16,1 1-6-16,2 1-1 0,7 2-3 0,3-1-1 0,7-8-2 16,3-2 1-16,3-5-4 0,1-13-2 15,3-3-6-15,4-4 0 0,2-2-3 0,-4-3-8 16,4-1-6-16,4-7-3 0,0-5-1 0,1 0 3 0,1-4-9 16,1-5 3-16,1 0-7 0,-2-6 1 0,-1-4 0 15,-1-2 1-15,-1-3 2 0,2-3 3 0,-4-2-3 16,-2-7 6-16,-2 1 0 0,-1-4-3 0,-1 0 10 15,-4 1-5-15,-5-1 2 0,-5 1-4 0,-2 2 6 16,-4 5 2-16,-2 6 1 0,-5 2-5 0,4 6 0 16,-3 1 5-16,-6 3-9 0,4 3 6 0,-4 4 2 15,-6 9-6-15,-5 2 9 0,1 7-8 0,-1 4 6 16,0 3-1-16,2 3-2 0,-5 12 8 0,6-10 19 16,8 1-51-16,0 1-30 0,3 0-41 0,4 0-45 15,0 1-50-15,6-1-62 0,9-1-94 0,-4-4-743 16,1-10 365-16,-1-6 244 0</inkml:trace>
  <inkml:trace contextRef="#ctx0" brushRef="#br0" timeOffset="122044.45">27190 14294 266 0,'8'-10'382'16,"5"-2"-42"-16,7 3-36 0,12 0-28 0,5 2-31 15,27-4-32-15,26 0-39 0,-23 7-60 0,23 0-72 0,-33 3-87 16,2-1-115-16,-8 0-557 0,-16 2 239 0,-7-6 158 15</inkml:trace>
  <inkml:trace contextRef="#ctx0" brushRef="#br0" timeOffset="123182.62">19456 14600 45 0,'0'-9'144'15,"0"0"-5"-15,2-3 6 0,-2 0-9 0,4 0-11 16,-3-4-10-16,2 0 15 0,0-1-6 0,-1 0 6 16,-2 6-7-16,0-6-10 0,-4 2 0 0,-1 0-5 0,-3-2-9 15,1 2-5-15,-1 1-5 0,-3-3-3 16,-2 3-11-16,-2 2-7 0,-2 0 5 0,-1 2-10 0,-5 3-7 15,-4-1-6-15,-1 3-3 0,-2 4-3 0,0 3-1 16,-3 2-2-16,2 4-6 0,1 1 1 0,-1 3-6 16,3 0-4-16,3 2-1 0,1 3-5 0,0 0 0 15,5 3-3-15,5-5 0 0,1 2-4 0,5-2 2 16,2 1 1-16,2-4-5 0,3 3-2 0,2-2 3 16,4-2-2-16,3 5 2 0,2-8-6 0,4 3-3 15,3-7 2-15,-1 6-2 0,5-6 0 0,0-3-3 16,5 1 0-16,-3-4-1 0,5-1-2 0,0-3-2 15,-1-3 3-15,0-1 2 0,-8 1 3 0,0-1-4 16,-1-2 1-16,-3 0 0 0,3 1-1 0,-5-4 1 16,1 2 1-16,-5 1 6 0,3 0 3 0,-6 2-3 15,2 1 4-15,-5 4 10 0,1-2 9 0,0 3-4 16,-1 0-4-16,-2 1-4 0,-1 3-5 0,0 0-2 16,0 0 2-16,9 8-4 0,-8 2 2 0,0-2-1 15,-1 10 2-15,0 7 1 0,0 4-3 0,2-1 7 0,-1 3-3 16,-1 5 3-16,3-1-1 0,-3 12 1 15,2 3 0-15,-1-3 0 0,1 0-2 0,0 1-5 16,0 1-10-16,4 0 6 0,-3-2-2 0,3 1-2 16,-4-2-2-16,1-11 1 0,1 10 0 0,-3-9-1 15,2 10 0-15,-1-11 5 0,1-2-4 0,1 0 2 16,-2 1 0-16,-2-8-1 0,0 3 0 0,2-2-2 16,-4-1 1-16,2-7 0 0,-5-3 4 0,3 3 0 15,-4-7 0-15,5-2 10 0,-5 0-11 0,-1-3 1 0,1-3-1 16,0-1 0-16,-2-6 3 0,0 1-8 0,-2-7 4 15,2-6 8-15,-5-7-10 0,1-6 1 16,0-6 0-16,1-13-4 0,3 3 6 0,3 11-3 16,1-4 1-16,4 1-3 0,0 4 3 0,-1-2 0 15,1 0-2-15,4 4 2 0,1 0 0 0,1 1-3 16,4 3 1-16,1 0-1 0,2 3 1 0,-2 4-4 16,0 4 21-16,1 0-15 0,1 1-10 0,1 2-20 0,0 3-25 15,1 1-30-15,0 2-21 0,2 0-26 16,2 4-31-16,4-1-30 0,5 1-40 0,0 3-598 0,2 3 275 15,-1-3 186-15</inkml:trace>
  <inkml:trace contextRef="#ctx0" brushRef="#br0" timeOffset="129529.73">5769 11855 31 0,'-31'-8'95'0,"-1"-1"0"0,-1 4-10 16,1-2-8-16,0 1-1 0,-2 2-12 0,-2 0 8 15,4 2-6-15,1 0 1 0,1-1-12 0,-1 3-5 0,3 0-10 16,0 0-1-16,-2 2-5 0,1 1 1 0,2 3-7 15,-1-1 1-15,-1 3 0 0,-1 0-7 16,2 1 1-16,0 0-3 0,-1 3-7 0,-1 1-1 16,2 1 2-16,-4 3-1 0,-2-2 5 0,-1 2-9 0,-7 9 4 15,9-8-2-15,1 0-2 0,-10 12 2 0,-2-2-1 16,16-6 0-16,-14 8-6 0,2-2 9 0,2 4-10 16,1 3 5-16,1 0 5 0,8-9-7 0,-8 11-4 15,-1-2 0-15,5 2 6 0,-1-2-5 0,-4 4 5 16,5-4-5-16,0 4 3 0,-1-2-6 0,-2 3 3 15,2-2 6-15,0 1-4 0,-2 0-2 0,3-1 2 16,2 0 9-16,2 4-12 0,1-3 5 0,6-9 1 16,-4 13-2-16,3 4-1 0,3-2 4 0,-3-4-4 15,6 5-1-15,3-2 5 0,-3 0-11 0,3 2 3 16,1 1-1-16,2-1-4 0,0-2 5 0,1 5 0 16,3-13 2-16,-1 10 1 0,-1 2 0 0,4-12-9 15,-2 13 9-15,5 2-1 0,-2-1-5 0,3-3 7 16,1 4-6-16,-2-4-2 0,2-1 2 0,1-2 3 15,-1-7 1-15,4 10-4 0,0-3-1 0,0-10 2 16,2 12 3-16,-2-11 0 0,4 12-2 0,-3-10-2 16,7 7 4-16,-5-11 1 0,4 14-2 0,1-2 2 15,6 1 8-15,-5 0-12 0,4-5 8 0,0 5-9 16,0-15 0-16,0 16 3 0,9-6-2 0,-4 1 0 16,3 1 3-16,0-2 3 0,-7-10 2 0,12 10-4 15,-4-2-4-15,-7-9 5 0,3-1-1 0,8 9-2 16,-8-9-2-16,5 11 1 0,1 0 0 0,1-2-4 15,-1-1 6-15,7-2 2 0,-3 0 0 0,0 1 4 16,3-1-2-16,-3 1 0 0,3-2-3 0,3 0 0 16,0-4 4-16,1 7-3 0,1-6-3 0,2-1 4 15,-3 3-2-15,6-3 1 0,4-2-1 0,-1 4 5 0,1-8-2 16,4 4 0-16,1-3-2 0,-2-2 2 16,2 0-1-16,1 0-3 0,-4 3 1 15,1-7 3-15,-3 5 0 0,-2-5 0 0,-11-4 1 0,10 4-2 16,1-1-1-16,-12-1 4 0,13 2 9 0,-12-7-2 0,-1-2-5 15,12 7 0-15,-11-6 0 0,0-4 0 16,-1 1 7-16,4-3-4 0,-3 0 7 0,1-5-3 0,-1 0 6 16,0-3 5-16,3-2-4 0,-3-2 5 15,1-3-1-15,1-2 3 0,0 3 0 0,11-7-3 16,0-5 0-16,-5 2 3 0,-9 5-3 0,13-6-5 16,-13 5 4-16,14-6 1 0,-17 6-5 0,4-2 0 15,-4 2-3-15,4 0 0 0,2-1 0 0,-4 3 0 0,13-5-1 16,-14 4-5-16,2-1 0 0,1 2 0 15,1 1-5-15,11-6-1 0,-16 6 2 0,0 0-1 0,2-2 0 16,3 1-5-16,-3 1 4 0,-2-3-4 0,1 1 1 16,15-9 1-16,-16 9-3 0,3-2 2 15,10-6 0-15,-1-1-4 0,-10 8 3 0,14-7-1 16,-16 4 2-16,13-4-1 0,-12 7 0 0,11-6-3 16,-13 3 4-16,3 2-7 0,9-7 3 0,-12 5 1 0,3 1-3 15,9-7-1-15,-14 6 8 0,16-6-2 0,-17 5-2 16,5 0 3-16,-1-2 0 0,8-4 1 0,-8 5 0 15,2 1 2-15,8-8 1 0,-10 9 0 16,-2-4 1-16,1 1-3 0,1-1 6 0,7-7-2 16,-12 6-1-16,3-2-1 0,4-11 1 15,0-2-2-15,-2 1 2 0,-4-1 3 0,2-3-3 0,-10 11 8 16,7-14-2-16,-3 1 0 0,2-2-2 0,-4-6 0 16,3 1 1-16,-2 5 2 0,-5-1-2 0,3 1 6 0,-9 1-7 15,2-3-3-15,-6 0-2 0,0-1 1 0,-4 2-2 16,-1-1-1-16,-2-1 0 0,-3 2 4 15,-5 11 5-15,-2-12-6 0,-5 1 1 0,-2 0 0 0,-3 2 0 16,-5 0 0-16,-4-3-3 0,-2 3-1 0,-2-7 0 16,-3 1-2-16,-15-19-3 0,17 21 1 0,-1-5-3 15,0 2-4-15,-10-23-4 0,13 29 3 0,3-4-3 16,-14-27-1-16,18 29-5 0,1-2-5 0,-2-1 0 16,1 4-8-16,3-2-2 0,0 0 1 0,-1 1 1 15,1 2 3-15,3-1 3 0,-1 1 0 0,-4 3-5 16,-1-2 9-16,-2 5 1 0,7 8-1 0,-4 1 3 15,-9-6-3-15,4 10 4 0,-2 2 0 0,-11-9 1 16,0 6 2-16,-4 4-4 0,8 7 1 0,-11-8 2 16,-2 7 5-16,0-2-4 0,0 6 4 0,-2-3-1 15,0 4 0-15,-4 1 2 0,4 1 0 0,0 3 2 16,0-1-2-16,12 2 1 0,-16-1-2 0,3 4-1 16,-2 3 4-16,-1 2-1 0,0-1-1 0,-1 3-1 15,-4 1 2-15,4 2-1 0,-5 0-2 0,4 5 4 16,-4-4 0-16,7 2-3 0,2 0 2 0,-3 1 0 15,4 2 1-15,-2-1 1 0,4 0-2 0,-4-5 1 16,2 7 1-16,4-1-4 0,7-4 1 0,-10 3 1 16,12-2 2-16,1-1-1 0,-1 0 5 0,3 2-7 15,-3-3 0-15,6 1 4 0,0-2-4 0,1-2 3 16,3 2 1-16,5-2-5 0,6 0-7 0,3-2-28 16,4 4-38-16,-2-5-29 0,3 3-52 0,1 3-54 15,0-1-439-15,2-1 216 0,-1 0 146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0:33:37.4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5520 4138 96 0,'-7'-4'189'16,"-2"-2"-12"-16,3 2-7 0,0 1-1 0,0 0-2 15,3-1 4-15,-4 2 1 0,5 0-9 0,-2-1-4 16,4 3-16-16,-5-2-18 0,5 2-13 0,-1-5-14 16,1 5-19-16,0 0-8 0,1-5-9 0,-1 5 2 15,10-2-10-15,3 1-5 0,-2-3-5 0,11 1 1 16,6-5-4-16,5-1-3 0,6 0-2 0,12-3-3 16,1-2-1-16,-1 3-4 0,4-1-3 0,4-3-2 15,0 0 3-15,-3 1-2 0,3-2-3 0,-3 4 1 16,-1-2-5-16,-4 4-4 0,-1-3-1 0,-13 5 1 15,-1 0-4-15,0 3-3 0,-7-4 5 0,3 1-2 16,-4 5-4-16,-9 2-12 0,-1 0-17 0,-5 1-29 16,-5 0-26-16,-2-3-28 0,4 6-17 0,-5 1-28 15,0-3-14-15,-3 6-37 0,-8 1-501 0,0 2 236 16,-9 2 156-16</inkml:trace>
  <inkml:trace contextRef="#ctx0" brushRef="#br0" timeOffset="2132.5">6019 3992 135 0,'0'-8'229'0,"-1"2"-19"0,1 1-19 0,0-1-17 16,0 3-18-16,0 3-17 0,0-5-15 0,0 5-10 15,0 0-5-15,0 0 10 0,0 0 14 16,-2 14-10-16,2-3-9 0,0 8-7 0,-3 8-7 15,0 6-3-15,0 2-9 0,1 10-5 0,-2 1-1 0,1 3-10 16,-2-2-5-16,2 1-8 0,-3-1-3 0,2 2-1 16,1 0-8-16,3 1-6 0,-4-5-7 0,3 1 1 15,2-10-4-15,-1-3-6 0,0 0-3 16,4-2-1-16,-1-3-4 0,3-3-1 0,1-6-1 16,1-4-3-16,0 3 0 0,1-8-3 0,2 3 5 0,1-8-7 15,0-1 2-15,2-2-1 0,4-3-3 0,1-4-1 16,1-3-1-16,6-7 1 0,-6-6 0 0,3 1-3 15,-2-5-2-15,-1-1 8 0,-2-2-11 0,-4-1 2 16,0-1-2-16,4-16 1 0,-8 15 7 0,-1-4-3 16,-5 2-5-16,1 2 3 0,1 6 8 0,-3-1-5 15,-1 9 22-15,-2 6 13 0,2 1 8 0,-2 3-5 16,-2 1-3-16,4 1-6 0,-4 0-3 0,2 5-6 16,0 0 1-16,0 0-4 0,0 0-4 0,-7 19 1 15,2-1-1-15,-2 8-2 0,1 1 0 0,1 6-9 16,0 4 20-16,-3-6-16 0,3 16 1 0,1-13-7 15,4-1 17-15,0-1-12 0,0-3-2 0,4 1-2 16,0-3 1-16,1-6-3 0,4 0-1 0,-1-4 3 16,-2-2-1-16,7 0 10 0,-3-3-13 0,2-6 2 15,1 5-4-15,4-6 3 0,2-4 3 0,-6-1-12 16,5-2-1-16,1-8-3 0,4-1-4 0,0-7-14 16,3-5 1-16,-2-3-2 0,-2-5 4 0,3-10-3 15,-4-2 1-15,-5 11-1 0,2-16 0 0,-6 15 6 16,-2-13 5-16,-5 16 1 0,0 0-3 0,-1 3 9 15,-7 2 0-15,2 8 13 0,0 2 5 0,-3 3 8 16,0 2-1-16,0 3-2 0,-1-1-10 0,-4 3 2 16,3 2 3-16,-2 2-2 0,-4-1 1 0,0 4-3 15,2 2-4-15,0 1 4 0,2 0-2 0,3-1-4 16,0 1-6-16,-1 1-1 0,5-1-6 0,0 0-3 0,0 2 1 16,2-4 1-16,4 2 10 0,-2-2-5 15,3 1 2-15,4-3-1 0,3 3 4 0,0-4-1 16,-1 0 0-16,3 2 1 0,2-2 3 0,-4 0-1 15,1 0-1-15,-1 0 2 0,0 2 2 0,0 1 0 0,-3-1-1 16,-1 2 6-16,1 3-3 0,0 1 2 0,-2 1 10 16,2 2 2-16,-5 3 2 0,0 0 1 0,-1 4 0 15,0 1-4-15,0-2 2 0,1 2-1 16,-4-1-3-16,2 2 1 0,2-2-1 0,-5 1-1 0,4-2-2 16,-2-2-1-16,2 0-3 0,-1-4 4 0,3-1-3 15,-1-2-1-15,-4-1 0 0,3-5-3 0,0 4-3 16,0-4 15-16,2-3-9 0,-6 1 4 0,18-9-4 15,-5-2 7-15,0-3-9 0,5-7-3 0,-3-3 2 16,3 4-1-16,0-2 2 0,1-2 1 0,-5 2 4 16,1 3-4-16,-2 5 4 0,-4 0 0 0,1 5 0 15,-3 0-3-15,-1 4 14 0,3-4-16 0,-4 6-2 16,0 3 4-16,3-3 0 0,1 3-3 0,-2 3 2 16,5-1 4-16,-3 6-4 0,1-1 0 0,3 7 6 15,0 1-1-15,-3-2-4 0,-1 3 2 0,0 4-3 16,0-2 3-16,-3 2 2 0,1 6-1 0,-3-8-3 15,2-1 0-15,-1-1-3 0,-3-6 2 0,1 2-3 16,0-4 6-16,-1 0-3 0,1-2-4 0,-2-1 5 16,2-1-4-16,-1-1 3 0,-2-3 1 0,0 0 2 15,0 0-6-15,5-9 3 0,-3-1 5 0,3-6-10 16,-2-2 2-16,5-6 0 0,-5-1-2 0,3-3 3 16,-1 4 1-16,4-1 1 0,-4 7 1 0,0 0 6 15,-2 6-7-15,3 2-4 0,-2-2 1 0,1 8 1 16,-1-1 10-16,5-3-9 0,-4 5-2 0,0 3 1 15,4-1-1-15,-9 1 5 0,13 4 0 0,-5 1-2 16,2 3 2-16,-2 0 3 0,2 7-2 0,0-2 0 16,0 2-1-16,-5 4 1 0,2 0-2 0,0 0 1 15,0 6 0-15,-5-6-1 0,2 0 0 0,1-1-1 16,-3 0-7-16,3-1-6 0,-5-5-4 0,1-2-1 16,0-3-2-16,-1-2 3 0,5 0 6 0,-5-1 1 15,0-4 1-15,0 0 3 0,0 0-5 0,0 0-6 0,1-18-4 16,-2 8 1-16,4-9 0 0,-3-6 2 15,2 1-1-15,4-6 2 0,-3 0 3 0,5 1 0 16,0 3 3-16,-2 1-1 0,-1 8 5 0,0 0-3 0,-1 4-3 16,5 4 4-16,-4 0-1 0,-1 4 2 15,1-1 1-15,-1 2 2 0,1 2-2 0,-1 2 0 0,-4 0 0 16,14 6 3-16,-9 0 1 0,4 0 2 16,0 4-2-16,1 3-1 0,-2 4-1 0,2-2 4 0,-4 2-2 15,2 1 0-15,0 0 1 0,1 1-1 0,-4-2 2 16,1-3-2-16,2 1 3 0,-2-1-2 0,3-2-2 15,-1-4 0-15,1 2 0 0,1-5-2 0,-1 0-1 16,1-2 0-16,3 0-1 0,-4-6 3 0,4-3 0 16,2 2-1-16,-2-9 2 0,5 1-2 15,-4-3 0-15,2-7 5 0,1 0-2 0,0 1 0 16,-3-4 2-16,2 2 0 0,-5 5 7 0,5-2 9 0,-11 4 8 16,4 3 8-16,-3 1 8 0,1 5 5 15,-4 0-12-15,0 2 0 0,0 1-4 0,-2-1-3 0,2 5 4 16,-3 0-14-16,0 0 5 0,5 7 5 0,-5 3-4 15,5 0-7-15,-5 7 2 0,0 2-2 0,0 0 0 16,0 0-1-16,0 5-4 0,0-3-1 0,1-3-1 16,-1 2 5-16,3-1-11 0,-3-2-7 0,1-1-10 15,4-5-9-15,-2 1-6 0,2-4-1 0,0-1 1 16,-1-2-1-16,2-2 2 0,-2 0 2 0,4-4-3 16,1-4 4-16,1-1-2 0,3-7 0 0,-2-3 1 15,6-8 3-15,-1-2 6 0,-2 4 0 0,1-2 14 16,-1 1 5-16,-2 2 3 0,-3 4 3 0,0 7 3 15,-4 1-1-15,2 1 0 0,-5 1-1 0,3 2 4 16,2 1-2-16,-1 3-2 0,1-1-1 0,-1 2 4 16,-6 0 0-16,18 5-3 0,-8 1 4 0,1 2-1 15,2 1 5-15,0 4-4 0,-7-1-1 0,5 1 4 16,-3 1-7-16,-2-3 0 0,0 5 0 0,-2-1-2 16,-1-2-3-16,-1-1 0 0,-1-4-3 0,1 3-5 15,-2-5-1-15,1 1 1 0,0 0-1 0,1-6 2 16,0 3 4-16,-2-4-2 0,0 0-1 0,0 0-2 15,6-12-1-15,-4 2 0 0,0-7 5 0,1 1-2 16,-1-2 5-16,6-6 0 0,-3 0 0 0,4-2 1 16,0 1-3-16,-4 6 12 0,3 2-9 0,3 0 1 15,1 3-3-15,-3 1 0 0,0 4-1 0,0 0 2 0,0 0-3 16,1 3 0-16,-4 4-2 0,5 1 3 16,-1-1 0-16,-1 2 0 0,1 3 3 0,0 1-3 15,2 3 0-15,-3-1 11 0,1 1-11 0,1 4-1 16,-2 1 3-16,2 3 6 0,1 1-8 0,-2 0 2 15,2 1-2-15,-3-3-4 0,0 0 4 0,-3-4 7 16,3-1-9-16,0-1 0 0,0-2-2 0,2 0 1 0,-4-1 4 16,2-2 1-16,0-2-5 0,4-2 6 15,-3-1 0-15,0-1-2 0,2 1 0 0,-3-6 4 0,2 2-2 16,2-5 6-16,-3-1-4 0,0 2 3 0,-1 2 2 16,-4-1 2-16,3-1 10 0,-2 0-3 15,-6 1 1-15,1 4 3 0,-1-2-3 0,-1 1 6 16,-5-1-13-16,-3 3-4 0,-4 2-3 0,-1 0-3 0,-3 4-1 15,-3 0-3-15,-2 6-2 0,-3 3-2 0,7-4-4 16,-5 6-11-16,0 6-7 0,10-7-10 0,-1 2-9 16,5-1-10-16,1-2-8 0,3-3-1 0,4-1 7 15,-2-1 6-15,3-2 6 0,3 1 5 0,0-3 7 16,-3-2 4-16,11-1 6 0,-6-2 6 0,5-4-1 16,-1 2 6-16,3-2 11 0,2-2-1 0,-5 0 7 15,6 0 14-15,-5 2 9 0,-1-1 4 0,-2 5 4 16,0-1-8-16,-1-1 0 0,-3 2-2 0,3 1-3 15,-6 2 1-15,9 3 1 0,-3 1-2 0,0-1-4 16,1 1-2-16,0 2 0 0,2 3-1 0,0-1-2 16,2 5-2-16,-3-2 2 0,3 0 2 0,0 3-18 15,-1-2-28-15,-1 3-32 0,-1 0-45 0,3-3-61 16,2 1-73-16,-6-3-671 0,-1-6 305 0,3-1 202 16</inkml:trace>
  <inkml:trace contextRef="#ctx0" brushRef="#br0" timeOffset="2465.98">9227 4081 3457 0,'-2'-10'5'0,"1"-2"44"16,1 4-2-16,-1 2-28 0,-2 0-15 0,3 2-20 16,0 4 4-16,0 0 6 0,0 0 1 0,5 21 5 15,-1-4 2-15,-2 2 8 0,3 7-3 0,1 2 8 0,0 6 7 16,0-2 1-16,1 2 0 0,2 12-1 0,5 0 0 15,-5 1-3-15,5-2-2 0,-5-12 3 16,0 3-6-16,4-1 1 0,-3-5-6 0,0-3 1 16,-1-9-1-16,4 6-6 0,-3-12 7 0,-1-2 2 0,-1-2-6 15,-2-4 2-15,2-3 3 0,3-3 2 0,-2-5 14 16,7-3-8-16,0-11 6 0,3-8-3 0,7-12 2 16,-8 13 4-16,6-19-6 0,-3 0-2 0,-2-3 3 15,1-3-7-15,4-3 4 0,7-24-8 0,-11 28-1 16,5 1 2-16,-2 6-2 0,-9 12-7 0,4 7-4 15,-4 2-20-15,-4 8-34 0,-6 8-54 0,1 1-59 16,-1 6-27-16,-1 1-40 0,-3 0-47 0,0 16-754 16,-2 4 345-16,-4 6 230 0</inkml:trace>
  <inkml:trace contextRef="#ctx0" brushRef="#br0" timeOffset="3642.54">8846 4795 70 0,'0'0'160'16,"0"0"-5"-16,10-4-14 0,-9 0 1 0,2-1-2 16,2-4 6-16,-1-1 6 0,1-2-5 0,4-4 2 15,-4 1-14-15,3-3-3 0,-3 0-7 0,0 0-4 16,4-1-9-16,-4 0-12 0,4-10-6 0,-4 4-11 16,4 1-5-16,-4-3-7 0,0 1-5 0,-2-4-5 15,-1 3-6-15,0 0 1 0,0 2 1 0,1-1 10 16,-3 6 4-16,1 3 18 0,-1 5 16 0,1 5 2 0,-1 0-13 15,-1-1-6-15,1 2-17 0,-1 3-7 0,0 0-9 16,1 3-2-16,0 0-9 0,-3 13-2 16,2-1-4-16,1 4-6 0,-3 11-5 0,2-3-4 15,0 5-19-15,2 3-23 0,1-1-24 0,1 5-27 0,5-1-30 16,6 9-33-16,-1-13-31 16,2 1-39-16,4-5-47 0,10 10-698 0,-3-15 316 0,5-6 212 15</inkml:trace>
  <inkml:trace contextRef="#ctx0" brushRef="#br0" timeOffset="4783.14">10282 4619 2502 0,'3'-12'52'0,"-3"-2"14"0,-3-2-23 0,-1 0 4 15,-2 1-12-15,1 0-16 0,-3 0-2 16,0 0 2-16,1 5 11 0,-2-6 4 0,1 8 1 16,-1-2 4-16,-1-1 16 0,1 4 15 0,0-2-2 0,-1 4-7 15,1 0-6-15,0 2-7 0,-1-3-7 0,2 3-2 16,1 3-3-16,-4 3-9 0,-1 3-2 16,0-1-6-16,-5 5 1 0,5 0 2 0,-5 0-16 0,4 4-3 15,-2-2-12-15,3 2 0 0,2 0-12 0,0 1-12 16,5-5-15-16,1 1-4 0,0-1-4 0,3-4 8 15,1 3 1-15,1-2 0 0,-1-1 5 0,4-2 6 16,0 1 2-16,1-3 4 0,8-1 0 0,-3 0 3 16,5-1 2-16,-2-2 5 0,-1 0 1 0,0-1-2 15,1 1 6-15,0 2 1 0,-2 0 2 0,1-2-1 16,-2 0 3-16,-1 2 0 0,-4 0 2 0,3 0-1 16,-2 4 2-16,-1-3 2 0,3 0-1 0,-3 3 6 15,2-2 0-15,-4 2 3 0,4 2-9 0,-2 1 8 16,0 0 1-16,0 0-2 0,-1-2-1 0,1 0 3 0,-3-3-5 15,1 3 4-15,-3-3-2 0,4 1 2 16,-4-3 5-16,4 4-5 0,-4-4 2 0,0 0 1 16,9-9-1-16,-5-1 2 0,3-4-1 0,0-3-1 0,0-3 5 15,0-4 11-15,2-3-3 0,-4-2 4 0,1-3-2 16,-1 1 5-16,0-2 2 0,2-2 10 0,-5 0 29 16,-2 1 1-16,0 2 17 0,-5 4 5 0,3 3 12 15,-1 8 22-15,2 0 17 0,0 8-6 0,-2 1-17 16,3 3-9-16,-3 0-17 0,3 2-7 0,0 3-13 15,0 0-6-15,-5 12-4 0,3 4-6 0,-3 1 1 16,-5 9-13-16,6 5 10 0,-4 2-20 0,3 2-1 16,0 13-3-16,0 1-4 0,2-14-3 0,3 14-3 15,3-2-1-15,0-13 3 0,2 0-16 0,1-5-18 16,0 0-21-16,1-1-6 0,0-9-9 0,1-3-9 16,-1 0 3-16,1-6-2 0,2 2 4 0,-3-5-3 15,3-2-4-15,1-2 0 0,2-6-6 0,5-1 1 16,0-4-6-16,-3-4 4 0,7-6 11 0,0-4-8 0,-4-1 7 15,0-3 9-15,1-1 13 0,-5-3 15 16,-2 5 15-16,-1 3 10 0,-3 7 32 0,-2 5 18 16,-2 0 8-16,-2 4 2 0,2-2-2 0,-3 4-12 15,1-1-5-15,0 2-5 0,-2 3-4 0,1-4-3 0,-1 4-8 16,0 0 5-16,0 0-8 0,3 13-2 0,-3-2 2 16,0-2-5-16,0 8-5 0,0-5 2 15,0 5-9-15,0-2-8 0,0 2-14 0,1-5-14 0,2-2-10 16,-2 1-1-16,1-5 2 0,2 2-8 0,-1-3 8 15,2-2 3-15,-1-3 4 0,5 3-1 0,-4-4 3 16,5-1 0-16,2-3-5 0,3-6 2 0,-3-2 5 16,2 1-3-16,1-9 7 0,-2 8 7 0,-2-3-2 15,0 4 8-15,-4 2 14 0,1 0 2 0,-3 5 11 16,0-3-3-16,0 2 1 0,-2 1-5 0,1 2 0 16,-2 0-2-16,-2 3 3 0,0 0 5 0,10 10-1 15,-8-4 0-15,1 3 2 0,0 3-3 0,2 4-1 16,-1 0 6-16,2 3-5 0,-2-1-5 0,0 0 1 15,1-1 1-15,0-3-5 0,0-1-1 0,4-3-6 16,-5-1 6-16,8-1-3 0,-3-4 6 0,1 0-3 16,0-2-1-16,5-1-3 0,-3-3 2 0,1-3-3 15,6-1-2-15,-1-3 4 0,-2-5-3 0,0 0 3 16,0-6 0-16,-2 3-2 0,-1-4 2 0,1-4 3 0,-9 7-1 16,4-5 16-16,-5 3 12 0,0 3 6 0,-4 1 18 15,0 4 32-15,0 2 3 0,-4 1-7 0,4 2-5 16,-1 1-5-16,-2-1-12 0,-1 4-2 15,3 1-9-15,1 2-8 0,0 0 1 0,0 0-8 16,-14 8-4-16,9-1 0 0,-1 0-7 0,-1 5-4 0,1-3-3 16,-1 7-7-16,2 0-21 0,1-4-21 15,1 2-29-15,1-1-14 0,2 0-9 0,0 3-16 0,4-4-19 16,0 0-17-16,2-1-18 0,1-2-20 0,3-3-20 16,-1 1-14-16,5-3-23 0,3-4-20 0,2 0-19 15,1-3-642-15,6-5 303 0,3-1 204 0</inkml:trace>
  <inkml:trace contextRef="#ctx0" brushRef="#br0" timeOffset="4956.13">11474 4424 30 0,'4'-2'173'0,"4"0"-13"0,-2-1-18 0,2-1-12 15,0 2-14-15,2-1-14 0,3 1-11 0,-2 1-5 16,2-2-9-16,0 1-10 0,1 0-6 0,-1-1-12 15,-2 2-15-15,3 1-20 0,-2 1-36 0,0 1-30 16,-4-2-30-16,1 0-310 0,-4 5 130 0,-1-2 88 16</inkml:trace>
  <inkml:trace contextRef="#ctx0" brushRef="#br0" timeOffset="5115.74">11486 4613 265 0,'-4'4'282'15,"0"2"-28"-15,3-4-28 0,-3 3-21 0,4-2-14 0,0 2-5 16,1-1-11-16,3-1-9 0,4 2-10 0,2-3-15 15,7 3-15-15,3-3-16 0,10 0-44 16,2 0-64-16,3-2-95 0,2-4-107 0,0 2-554 16,0-4 252-16,-3-4 168 0</inkml:trace>
  <inkml:trace contextRef="#ctx0" brushRef="#br0" timeOffset="6548.94">14192 3359 67 0,'0'0'154'0,"3"-9"2"0,-2 8-3 0,-1 1 5 16,1-5-7-16,2-1-13 0,-2 1 3 0,2-1-3 15,-2 0 7-15,2 0-1 0,-1 0-11 0,1-2-12 16,-2-4-8-16,3 3-9 0,-1-3-12 0,1-3-4 16,-1 3-5-16,0-3 0 0,-1 0-8 0,2-2-4 15,-1 0-9-15,-1 0-6 0,0-1-5 0,0-1-5 16,-2-1 0-16,-2-7-3 0,0 10-6 0,0-2-3 16,-1 0-1-16,-1 4 5 0,0-2 3 0,0 5 5 15,3 2 1-15,-5 1-7 0,1-1-1 0,-2 3-6 16,4 0-4-16,-4 2-2 0,-3 2-5 0,1 2-2 15,-1-2-2-15,-3 5-4 0,0 0-4 0,-6 4 6 16,1 1-7-16,-1 3-1 0,-6 4 0 0,-1 3-1 16,4 0 1-16,-2 1-3 0,2 0 10 0,2 4-10 15,-3-5-5-15,4 2 3 0,-2 0-1 0,6 1-1 16,2-4 4-16,0-2 2 0,4 2-6 0,-1 0-1 16,2 2 0-16,2-2-2 0,2-4 0 0,-2 3-5 15,1-5 1-15,4 2 0 0,1 0-2 0,0-2 1 16,1 2-3-16,4-1 5 0,-1-3-1 0,-1 2 3 15,3 0-2-15,1-1 1 0,2-3 2 0,0 1-1 16,0 0 0-16,-1 0 1 0,2 1 6 0,0-2-6 0,-1 1 0 16,3-2-1-16,-2 1 0 0,-1 0 2 0,4-1-1 15,-4 0-1-15,2 1 3 0,2-1 6 16,1 3-9-16,-4 0 4 0,2-3-3 0,3 4 3 16,-5-1 0-16,4 0-5 0,0-1 13 0,-1 6-11 15,-3-5 3-15,3 4-2 0,-4-2 0 0,0-1 9 0,-3 1-10 16,2-1 4-16,-3 4 2 0,2-4-2 0,-1 3-1 15,-5-1 0-15,2 4 1 0,-2-4 1 0,0 1 1 16,-2 1-1-16,-3 3-3 0,-2-3 5 16,-2 1-1-16,-1 1 0 0,0-6-2 0,-1 4 1 0,-3 0 10 15,-1-3-8-15,0-2-1 0,-4-1-2 0,4 0 1 16,-5-4 3-16,4-1 0 0,-4-2 2 0,6 0 7 16,-5-1-5-16,1-8 8 0,6 3-5 0,-1 0-1 15,-2-5 1-15,1-2 1 0,3-1-8 0,0-3 3 16,6 1-1-16,0-3 0 0,4 4 1 0,0-1 1 15,4 0 2-15,5 3 0 0,-3-4-3 0,2 0 0 16,4 2 0-16,2 1 0 0,4-7 3 0,-1 4 1 16,-2 3-1-16,1 1-1 0,1 0-2 15,-2 4-2-15,3-6 3 0,-3 4-7 0,-2 1 4 0,1 0-1 16,0 1 13-16,-1 2-29 0,-3 1-25 0,-1-1-23 16,1 3-38-16,-2-1-45 0,1-1-36 0,1 2-45 15,3-3-55-15,-4 3-639 0,4-1 306 0,-2 1 204 16</inkml:trace>
  <inkml:trace contextRef="#ctx0" brushRef="#br0" timeOffset="7197.43">14701 3014 120 0,'0'-4'206'0,"0"4"-14"16,0 0-3-16,0 0-8 0,0 0-7 0,0 0-14 15,0 0-13-15,0 0-13 0,0 0-7 0,0 0-9 16,-13 11 0-16,9-4-5 0,-6 3-9 0,1 2-5 16,-1 2-12-16,-3 2-8 0,0 0-1 0,-2 8-10 15,0-2-3-15,1-2-7 0,2 2-5 0,4-4-5 16,-3 6-4-16,2-7-7 0,4 0 1 0,-3 0-6 16,4-6-7-16,2 0-2 0,-2 4-1 0,3-3-1 15,-2-1-2-15,3 1-3 0,4-2-4 0,1 1 4 16,0 0-6-16,-1 1 0 0,4-5-1 0,1 3-1 15,1-3 1-15,0 1-1 0,7 0 0 0,-2-2-3 16,0 0 3-16,2 0-2 0,-3-1-4 0,1-2 3 16,1 1-1-16,-5-1 3 0,2-1-4 0,1 1-2 15,0 3 3-15,0-2-5 0,-2-2 3 0,-2 2 0 0,0-2 1 16,-3 1 3-16,-1 0-2 0,1 0-2 16,0 1 4-16,-2 1 2 0,0-1-2 0,0 1 12 15,-1-1-6-15,1 2-1 0,-1-3 4 0,-1 2-4 16,-2 0 3-16,0 1 7 0,-1-2 0 0,1 3-4 0,-1-1 4 15,3-1 6-15,-3 1-1 0,-1-2 3 0,-1 3-1 16,2-2-5-16,-1-1-1 0,1 2-7 16,-2 0 3-16,0-2 15 0,0 2-14 0,-2 0-1 15,-2-2-2-15,1 1-4 0,-2-2 2 0,1 5-3 0,-3-3 2 16,1-1 0-16,-1 1-5 0,0 0 6 16,-1-1-5-16,1 2-3 0,0-5-2 0,-1 2-4 0,2 0-11 15,-2-2-6-15,-3 0-35 0,3-1-16 16,-3-1-39-16,-1 0-19 0,1-5-35 0,1 2-31 0,1-1-24 15,2-2-32-15,-3-5-589 0,3-3 279 0,4-1 186 16</inkml:trace>
  <inkml:trace contextRef="#ctx0" brushRef="#br0" timeOffset="7429.81">14663 3096 26 0,'0'0'222'0,"0"0"-28"0,0-5-20 15,2 2-13-15,1-1-18 0,1-1-4 0,0 1-10 16,0-1-8-16,2-1-7 0,0 3-11 0,0-1-11 16,2 2-8-16,1-4-6 0,1 2-11 0,4-1-8 15,4 3-28-15,1-3-25 0,1 4-42 0,-1-1-30 16,2-2-46-16,1-1-41 0,-3 7-373 0,2-2 176 15,-1-4 116-15</inkml:trace>
  <inkml:trace contextRef="#ctx0" brushRef="#br0" timeOffset="8048.09">15210 3220 160 0,'1'-7'208'0,"-1"4"-21"0,0 3 10 15,0-7-10-15,-3 3-9 0,2-2-13 0,2 0-12 16,-1 0-4-16,-2-2-10 0,-2 0-7 0,1 2-10 16,2-1-10-16,0-1-13 0,-2 1-5 0,1-3-6 15,-1 4-11-15,2-2-4 0,1 0-9 0,-3 3-5 16,3-1-5-16,0 3-8 0,3-1-5 0,-3-2-4 15,1 1-8-15,2 3-1 0,-3 2-8 0,7-5 4 16,0 3-4-16,3-1-10 0,0 3 6 0,3-3 0 16,6 0 1-16,0 3-6 0,4-1 1 0,-2 1-2 15,-1 0-3-15,3 0 4 0,-1 0-3 0,6-2-4 16,-7 2 1-16,7 0-1 0,-8 2 8 0,2-4-9 16,-2 2 0-16,-2 0 0 0,1 0-3 0,-1 2 3 15,-4-2 2-15,-1 0-2 0,-4 0 0 0,0 0 0 0,-4 1 1 16,0 0 6-16,-1 1 7 0,-4-2 5 0,8 0 13 15,-8 0-3-15,0 0 0 0,0 0 4 16,8 0-2-16,-8 0-3 0,0 0-6 0,0 0-1 16,0 0 1-16,0 0-3 0,6 2-1 0,-6-2-1 15,-3 7 2-15,0-2 7 0,1 1 0 0,-7 4 5 0,3 4 1 16,-2 4 14-16,-6 6 3 0,2 2-2 0,-2 1 4 16,0 5 3-16,1 2 12 0,-7 9-7 0,6-9-3 15,-4 10-2-15,0-1-12 0,7-9 8 0,-2-2-4 16,0 2-22-16,-2 11 1 0,1-11 6 0,6-4 2 15,-6 2-16-15,8-3 5 0,-1 1-1 0,-2-4-5 16,4-7 13-16,5-2-16 0,-5-2-6 0,5-2-1 16,-1-3 5-16,-3-3-2 0,4 1-3 15,-3-4 1-15,3 2 4 0,-1 1-5 0,1-6-3 0,0 4 0 16,0-5 2-16,-1 5 2 0,1-5-11 0,0 0-20 16,0 0-43-16,0 0-52 0,0 0-52 0,-3-24-76 15,6 9-76-15,-7-6-930 0,5-7 416 0,3-3 278 16</inkml:trace>
  <inkml:trace contextRef="#ctx0" brushRef="#br0" timeOffset="8982.32">16591 2593 76 0,'2'-5'276'16,"-2"2"-23"-16,2-4-26 0,-1 3-19 0,0 0-23 15,-1 4-17-15,0 0-15 0,0 0-10 0,0 0 11 0,0 0 6 16,-6 20 1-16,-4-3 0 0,-1 10-1 0,-4 3 1 16,-5 15 3-16,-2 1-13 0,-1 9 5 15,-1 0-11-15,-11 28-13 0,15-28-6 0,-9 26-6 16,12-26-4-16,1 3-3 0,-7 25-26 16,9-29 12-16,1 4-10 0,3-3-10 0,0 0-9 0,1 1-3 15,5-8-10-15,4 1-3 0,0-13-9 0,4 10-3 16,5-12-13-16,1-5 8 0,3 3-5 0,-1-2-3 15,3-7-7-15,5 4-2 0,0-4-21 0,4-3-21 16,1-1-48-16,6-2-37 0,-3-1-36 0,3-5-47 0,1 1-57 16,2-8-60-16,2 0-907 0,1-8 404 0,4-2 270 15</inkml:trace>
  <inkml:trace contextRef="#ctx0" brushRef="#br0" timeOffset="9482.02">17071 3064 2414 0,'-1'-7'50'15,"1"-1"56"-15,0-3-3 0,-4 5-9 0,4 1-25 16,0-1-32-16,-4 5-13 0,3-3-7 0,1 4-3 15,-2-3 0-15,2 3 11 0,0 0 10 0,-4 10 19 16,1-2-1-16,2 2 5 0,-2 4-3 0,-2 2-3 16,4 2 2-16,0 3-1 0,-1 6 6 15,-1 2-5-15,1 4 2 0,2-1 2 0,-1 0 11 0,1 6 9 16,0-5-13-16,0 0-1 0,-1-2-6 0,-1-2-19 16,4 3 5-16,-2-7-3 0,0 1-2 0,0-2-8 15,0-3-4-15,2-4 4 0,-3 0-4 0,2-1-2 16,1-5-4-16,-2 1 1 0,1-2-4 0,0 0 1 15,-2-5-4-15,2 3-7 0,-1-5-24 0,1 3-14 16,1-3-40-16,-2 1-25 0,0-4-31 0,0 5-34 16,0-5-65-16,2 2-64 0,-2-2-825 0,6-14 372 15,-2 3 248-15</inkml:trace>
  <inkml:trace contextRef="#ctx0" brushRef="#br0" timeOffset="9965.33">17637 3400 172 0,'-9'-4'268'0,"9"4"-20"0,-8 0-12 0,4 0-1 15,4 0-9-15,-4-1-11 0,4 1-16 0,0 0-16 16,0 0-19-16,0 0-18 0,0 0-16 0,0 0-10 16,0 0-14-16,20-4-7 0,-3 1-6 0,6 2-9 15,8-2-5-15,3-2-5 0,3 3-6 0,0-5-10 16,0 4-4-16,3-2-3 0,-2 2-10 0,-1-1-3 16,-1-1 1-16,0 2-6 0,-3-1-5 0,-2 2 1 15,1-2-3-15,-5 4-8 0,-6-3-8 16,1 1-20-16,-3 0-20 0,-1-1-20 0,-6 1-27 0,-1 2-25 15,-2-2-31-15,-3 2-28 0,-1 0-34 0,-5 0-21 16,9 0-29-16,-9 0-540 0,0 0 263 0,0 0 174 16</inkml:trace>
  <inkml:trace contextRef="#ctx0" brushRef="#br0" timeOffset="10230.51">17976 3207 184 0,'-3'-5'271'0,"3"2"-15"16,-1-1-15-16,1 1-14 0,0 3-16 0,0 0-17 16,0-7-7-16,0 7-13 0,0 0-15 0,0 0-15 15,0 0-5-15,0 0-6 0,0 0 21 0,-5 22 13 16,5-7-4-16,0 6-28 0,-3 4-4 0,0 4-7 16,0-1-6-16,3 2-9 0,-4 2-5 0,4-3-3 0,-1 0-7 15,-1-3-12-15,0 3-21 0,2 0 5 16,0 0-12-16,0-4-4 0,0 2-1 0,4 1-6 15,1 1-17-15,-4-1-39 0,3-10-40 0,0 2-43 16,1 3-42-16,-1-3-55 0,4-1-63 0,2-2-69 16,-5-6-768-16,4-3 365 0,5-2 242 0</inkml:trace>
  <inkml:trace contextRef="#ctx0" brushRef="#br0" timeOffset="10864.42">18917 3103 135 0,'-2'-4'256'0,"2"4"-8"0,-1-6-14 0,1 6-7 16,-1-4-15-16,1 4-11 0,0 0-14 0,-3-2-9 0,3 2-20 16,0 0-16-16,0 0-13 0,0 0 17 0,-4 9 8 15,-1 0-11-15,5 0-12 0,-6 2-8 0,1 6-13 16,-2 0-4-16,2 2-2 0,-4 5 11 0,-1 2-22 15,2 1-8-15,4 0 4 0,-1 0-6 0,-3 2-8 16,2-1-9-16,1 1-5 0,0-1-5 0,1 0-7 16,2-2-4-16,0-5-5 0,6 5 2 0,-2-7-11 15,4 0 0-15,-1-4-5 0,0 3 1 0,5-4-2 16,-2-2-4-16,6-2-1 0,0 0 0 0,-2-6-10 16,-1 1 8-16,6 0-4 0,2-4 0 0,-1-1 1 15,0-3-4-15,1-1 2 0,-2-2 3 0,2-3-7 16,-3 1 15-16,2-3-5 0,5-4 0 0,-6 2 6 15,-6-3-3-15,6-7 4 0,-3 2 3 0,-3-3 2 16,1-1 4-16,-4 1-11 0,-1-3-6 0,-2-1 5 16,-2 1-3-16,-3-2-4 0,-1 0-1 0,-3 2-4 15,-1 0 7-15,0-1 4 0,-4 4 3 0,1 7-2 16,-1-1 8-16,0 1 3 0,-2 3 4 0,3 4-1 16,0 1 1-16,-7-1-3 0,6 2-4 0,0 3-9 15,-1-1-1-15,2 3-3 0,-3-1 1 0,-1-2-5 16,3 5-3-16,0 2 1 0,-3 2-9 0,3 0 3 15,0 2-7-15,-2-1-21 0,4 3-27 0,0 0-26 0,0 3-34 16,-2 1-26-16,4 0-43 0,-2 7-39 16,2 0-35-16,4 1-40 0,3-3-35 0,1 2-907 15,3-1 410-15,5-2 276 0</inkml:trace>
  <inkml:trace contextRef="#ctx0" brushRef="#br0" timeOffset="11031.2">19350 3391 89 0,'5'2'312'0,"-3"0"-32"0,2-1-25 0,-4-1-24 0,5 2-18 16,-5-2-11-16,0 0-13 0,7 0-13 0,-7 0-20 15,0 0-17-15,10 0-26 0,-10 0-45 16,0 0-60-16,8-2-56 0,-1 2-68 0,4-3-53 16,0 1-531-16,6-1 234 0,2-1 154 0</inkml:trace>
  <inkml:trace contextRef="#ctx0" brushRef="#br0" timeOffset="11448.01">19872 3159 152 0,'-6'-3'340'0,"1"1"-18"0,0-1-23 15,2-1-19-15,3 4-24 0,-6-1-27 16,6 1-24-16,0 0-16 0,-10 3 5 0,3 3-5 0,1 2-15 15,-6 2-13-15,1 5-16 0,1 2-6 0,-1 6-8 16,-1 2-11-16,3-1-5 0,-2 4-11 0,4 0-13 16,-1 0-4-16,4 2-10 0,0-1-8 0,-1-2-7 15,5-1-5-15,0 1-1 0,4-7-7 0,-3-1-11 16,3-2-4-16,1-2-2 0,3-1 6 0,1-3-12 16,-3-2-12-16,2-1 7 0,1-3-4 0,4 2-2 15,-2-4-3-15,4-1 4 0,1-5-2 16,3-1 6-16,-1-4-3 0,1-1 0 0,4-5-1 0,-4-3-8 15,2-2-1-15,-1-3 2 0,-6 1-1 0,-1-5 0 16,-3 1 4-16,-1-5-1 0,-1-3 2 0,-3 1-1 16,-3 0 5-16,-2 6-1 0,-1-3 21 0,0 4 6 15,-4 7 8-15,-4-2 5 0,0 5-14 0,-1 0 11 16,-3 1-12-16,-1 4 4 0,-3 2-9 0,7 1-6 16,-6-2-3-16,5 9-11 0,-2-2 1 0,3 2-5 15,-3 2-18-15,2 1-23 0,-1 2-26 0,5 3-29 16,-1 0-34-16,1 0-23 0,-1 8-30 0,5 0-34 15,2 2-35-15,2-1-28 0,6 1-62 0,0-1-877 16,6-2 403-16,2-7 268 0</inkml:trace>
  <inkml:trace contextRef="#ctx0" brushRef="#br0" timeOffset="11929.81">20304 3113 74 0,'0'-4'323'0,"0"-2"-29"0,1-1-25 16,1 3-22-16,0-1-20 0,2-3-17 0,-1 3-6 15,3 0-16-15,4-2-16 0,-1 2-15 0,3-2-9 16,3 0-20-16,4 2-8 0,-1 1-14 0,4 1-17 16,0 2-3-16,-4-1-9 0,-1 1-10 0,0 1-5 15,-2 3-10-15,-4-3-5 0,1 2-5 0,-3 1 6 0,-4 2-9 16,3 2-4-16,-4 3-5 0,-4-1 0 15,-3 1-6-15,-2 7-1 0,-9 7-4 0,-2 1-3 16,-4-1-12-16,-5-2-9 0,-2 4-21 0,1-3 0 16,5-6 4-16,4-4-1 0,7-5 2 0,2-1 1 15,2 0 3-15,-2 1-2 0,8-3 4 0,0 2 1 16,0-2 1-16,5 1 5 0,3 0-4 0,0-2 5 16,3 1-1-16,3 4 7 0,4-3-1 0,-3 1 1 15,2-1 4-15,-4-2 1 0,3 6 1 0,1-6 1 0,0 4 2 16,-2-2 4-16,2 3-5 0,0-3 2 0,-4 1 0 15,1 3-2-15,3-2 5 0,-8-1-6 16,2 2 3-16,-3-1 2 0,0-2-1 0,-3 2 8 16,-1 1 10-16,-2 0 9 0,-2 0 13 0,-5 0-1 0,0-2 1 15,-3 3-2-15,-2-2 0 0,-5 3-8 0,-1 0-5 16,-3-1 1-16,-2-1-8 0,-4 5-1 0,1-2-16 16,4-4-13-16,-1-1-31 0,3 2-31 0,-1-1-40 15,2-2-39-15,1 0-57 0,4-2-49 0,2-3-826 16,5-1 357-16,5 0 240 0</inkml:trace>
  <inkml:trace contextRef="#ctx0" brushRef="#br0" timeOffset="12244.43">21160 2641 108 0,'4'-7'379'0,"1"3"-36"16,0 0-43-16,-1 4-32 0,1-2-26 0,-5 2-24 16,17 2-20-16,0 3-19 0,-2 3 4 0,9 4-2 15,-1 4-14-15,5 1 7 0,-1 3-17 0,1 4-5 16,7 15 22-16,-1-6-22 0,1 6-14 0,-6 5-8 16,2 7 2-16,-4-1-20 0,-3 4 4 0,-5-1-11 15,0 3-8-15,-8 0-11 0,-1 4-5 0,-3-3-12 16,-4-2-4-16,-3 0-4 0,-4-3-7 0,-4 0-3 15,0-1-4-15,-1 2-6 0,-6-7-3 0,-1 2-2 16,-4-6-3-16,4-11-32 0,-4-2-21 0,-1 0-31 16,2-3-28-16,-5 1-15 0,-2-2-62 0,-2-4-41 0,1-1-62 15,0-3-76-15,-3-3-958 0,-6 1 431 16,0-10 288-16</inkml:trace>
  <inkml:trace contextRef="#ctx0" brushRef="#br0" timeOffset="14499.66">19922 2815 149 0,'0'5'157'0,"0"-5"3"16,0 0 4-16,0 0 11 0,0 0-6 15,0 0-1-15,0 0-10 0,0 0-7 0,0 0-6 16,0 0-12-16,0 0-11 0,9-10-13 0,-9 10-11 16,1-5-10-16,2 0-9 0,-2 1 10 0,3-4-3 15,0-3-6-15,1 1-2 0,0 0-5 0,5-7 1 16,-2 1-6-16,4-5-3 0,0-2-5 0,1-1-1 16,1-3 4-16,-1 1-2 0,2-1 8 0,1 0-4 15,-5 0 3-15,4-2-9 0,2-4-5 0,-2 4-8 0,3-4-1 16,-1 3-2-16,2 1 2 0,-5 0-3 0,1 1-2 15,2 0-6-15,2-1-6 0,5 0 2 16,0 5-11-16,0-2 1 0,13-11-5 0,0 8 5 16,-8 6-8-16,13-5 2 0,4 0-1 0,-1 0-6 0,5 7-1 15,-3-4-24-15,3 1 4 0,1 5 0 0,-1-5 1 16,-3 6 1-16,2 2 11 0,-2-1 1 16,-12 4-10-16,0 2 3 0,0 0-1 0,-3 2 1 15,0 1 3-15,-3 2-4 0,-2-2 5 0,-7 4-6 16,0-1 6-16,-9 2 0 0,-2 2-1 0,0-2 3 0,-4 0 13 15,3 3-4-15,-4-1-2 0,-4 1 5 0,0 0 0 16,9-1-5-16,-9 1 0 0,6 0 1 0,-6 0-5 16,0 0-8-16,4-3-26 0,-4 3-39 0,0 0-38 15,0 0-49-15,0 0-40 0,0 0-27 0,6 5-31 16,-6 1-662-16,4-2 306 0,1 1 204 0</inkml:trace>
  <inkml:trace contextRef="#ctx0" brushRef="#br0" timeOffset="16597.41">22028 1678 154 0,'-1'-11'209'0,"-2"-2"-25"0,-2-4-7 16,1 7 11-16,-1-7-7 0,-3 5-4 0,2 4-7 15,-3-2-2-15,1-1-3 0,-1 4-17 0,-1 0-17 16,0 2-12-16,4-2-9 0,-1 4-15 0,1 1-11 16,-2 2-8-16,-1 2-15 0,0 3 1 0,-1 1-10 15,0 2-7-15,-2 2-8 0,-2 5-10 0,7-5-18 16,-2 3-12-16,1 2-16 0,4-3-6 0,4-1-6 16,-2 2 0-16,4-3-2 0,2 0 11 0,-3-3-6 15,3-1 2-15,5-1 2 0,0 1 1 0,0-3 1 16,-1-3 12-16,3 3-5 0,-2-6 4 0,4 3 0 15,-3-3 5-15,-1-1-1 0,1 2 19 0,-3 1 5 16,2-3 9-16,-3 4 2 0,0-3-3 0,-1 0 0 16,1 3-4-16,-6 0-6 0,7-1 7 0,-7 1-8 15,8 4-3-15,-2 0 6 0,-1 5 7 0,2-1 3 16,1 2 1-16,0 6 7 0,-1 0-10 0,-1 2-5 16,-2 0 1-16,1 9 1 0,5 1-3 0,-2-3-2 15,-2 1 0-15,2 0-2 0,2-1-5 0,-2 1 4 16,-3-6-3-16,3 4-2 0,-1-4 0 0,1-2-6 15,-3-2-1-15,-1 1-1 0,-1-5-4 0,-2-3 0 16,0 1 3-16,3-5-2 0,-4 2 7 0,-1-2 0 16,1-5 1-16,-3 5-1 0,3-5-1 0,0 0 0 15,0 0-3-15,-24-17-5 0,7 5-3 0,4 0 10 16,2-5-10-16,-6-7 6 0,3 2-2 0,4-5 1 16,-1 1 1-16,6 1 3 0,1-4 5 0,0 3-5 15,6-1-2-15,2-1 10 0,5 8-7 0,5-4-3 16,-1-1 10-16,4 4-11 0,0 0 1 0,5 3 3 15,1 1-1-15,0-2-1 0,1 5-1 0,-4 6 3 16,4-5-4-16,3 8 4 0,-6 0 0 0,1 1-3 16,-3 2 6-16,3 2-6 0,-1 2 0 0,-1 3 6 15,-1 0-6-15,-3 2 4 0,0 2-3 0,-6-4-4 16,2 5 11-16,-1 2-8 0,-6-1 1 0,3 3 5 16,-5 5-3-16,-1-4-1 0,-2 4 1 0,0-1-3 15,-1-2 2-15,-3 1-5 0,2-3 4 0,-4-4 6 16,4 3 0-16,-1-4-7 0,-1 0 3 0,2-1-4 15,-2-1 1-15,2-2 3 0,-2-1 0 0,0-1-3 16,1-1 6-16,3-2-7 0,-6 0-5 0,6 0-1 0,-8-5-4 16,5-2 0-16,3-2 2 0,0-1-2 0,2-9 2 15,-1 2-2-15,3-2 0 0,4-6 0 0,-2 8 5 16,1 0 2-16,-1 2 2 0,0 0 4 16,-1 5-1-16,3 2 2 0,-5-1-6 0,4-2 3 15,-3 7 1-15,3-3-4 0,0 3 4 0,1 2-2 0,2-2-1 16,-5 2 3-16,7 2-4 0,-2 0 3 15,-4 0 0-15,6 1 1 0,-7 3-4 0,8 2 0 16,-7-1 3-16,4 1 2 0,-2 2-3 0,-2 0 1 16,0-1 2-16,-1 3 0 0,0-1 3 0,2 1-6 15,-2 2 0-15,1-4-2 0,-1 3 3 0,0 0-2 16,0-3 2-16,1 2 8 0,-1-4-3 0,-1 0-7 0,1-1-1 16,-1-1 2-16,3-1-1 0,0 1 5 0,-3-2 1 15,1 0 0-15,2-2-4 0,-7 0 4 16,12-4 2-16,-3-3-4 0,-1-2 1 0,-1-3-1 0,1-2 3 15,0-3-4-15,-3 0 5 0,0 0-1 0,-1 0 12 16,1-1 7-16,-5 0 3 0,0 4 12 0,-2 3 8 16,-5 2 19-16,5 0-15 0,-5 1-6 0,-2-1-7 15,3 5-2-15,-3 2-9 0,0-2 0 16,0 6 0-16,-2 1-10 0,-1-1 4 0,2 6-6 0,0-1-7 16,1 4-3-16,1-2-11 0,1 0-12 0,3 2-6 15,0 2-3-15,4-3-7 0,1 2-8 0,2 0-7 16,2 0-9-16,2-5 0 0,2 3-6 0,2-5 6 15,1 2-4-15,-1-2 8 0,0-4 3 16,3 2 3-16,4-6 4 0,0 2 8 0,0-5 3 0,1-3 2 16,7 0 4-16,-10-1 10 0,2-2-1 0,6-3 10 15,-9 6 15-15,0 0 29 0,-6 3 17 16,-1 1 12-16,-2-2 14 0,-3 3 0 0,1 1-9 0,0 0-9 16,-3 0-4-16,-1 3-12 0,0 0-1 0,0 0-7 15,0 0-3-15,7 8-1 0,-11-2-5 0,4 3-7 16,-4 3 1-16,0 0-4 0,-1 2-1 0,1 1 0 15,3-4 2-15,-2 1 0 0,2-1-32 0,-4 0-7 16,7 1-2-16,1-2 1 0,-3-2 3 16,4-1 2-16,-3-2-3 0,1-1 7 0,1 0 4 0,3-2 4 15,-6-2-2-15,17-6 3 0,-8-1-5 0,4-3 5 16,0-2 0-16,1-2-1 0,5-7-2 0,-2-4 2 16,-1 2 4-16,2-1 9 0,-1-1 12 0,-7 10 32 15,0-2 13-15,-2 3 13 0,-3 4 11 0,-1 5-8 16,2-2-6-16,-2 2-11 0,-3 0-10 0,3 3-6 15,-4-1-6-15,0 3 4 0,0 0-11 0,0 0-4 16,5 9-6-16,-2 2 1 0,-3 0-7 0,0 1 0 16,-3 8-1-16,3-1-5 0,4 6 2 0,-4 0-10 15,0-6-26-15,4 5-10 0,-3-3-24 0,2-4-11 16,3 2-8-16,-2-6-4 0,5-3 2 0,-4 0 5 16,8-3-3-16,-3-4 3 0,2-2-1 0,-1-1-9 15,7-4 2-15,1-2-1 0,-2-6-2 0,7-7 8 16,-3-5 7-16,0 0 5 0,-4-5 8 0,-2 4 8 15,-3-3 11-15,-3 0 6 0,1 3 15 0,-4 0 4 16,-2 6 11-16,-4 4 6 0,0-2 1 0,0 5 8 16,-1 1-3-16,-2 1-1 0,2 5-4 0,-3 0-5 15,0 2 1-15,-2 1-3 0,2-1 1 0,4 3 2 16,-9 5-2-16,2-2-3 0,5 2 1 0,-2 2-8 16,-1-2-15-16,5 4 0 0,0-2-1 0,4-1-6 15,-3 1 8-15,7 1 0 0,-3-2-4 0,4-2-2 16,1-1 6-16,3 1 5 0,0-3-1 0,1-3 3 15,4-3 3-15,-1 0 0 0,5-8 1 0,-6 3 3 16,4-1-5-16,-2-10 5 0,1 2 2 0,3-8 2 16,-4 3 16-16,0-6 13 0,-3 5 20 0,-1 2 20 15,-5-1 4-15,-1 9 9 0,-2 1 11 0,-2 2 1 16,-1 5-1-16,-1-1-9 0,0 3-8 0,0 1-9 16,-2 0-13-16,0 4 2 0,0 0-13 0,0 0 4 15,-6 15-6-15,3-5 1 0,-3 6-4 0,-7 9 0 0,4 3-7 16,0 0-3-16,0 0 2 0,-1 5-5 15,1-2 0-15,1 3 1 0,-2-3-11 0,2-2 3 16,4 3-10-16,3-4-5 0,1-10-9 0,4 1-6 16,-3-2-10-16,3-7 0 0,1 2-6 0,3-3-7 15,-3-1 4-15,4-4 3 0,-1-2-4 0,3-6-4 16,6-1-1-16,2-5-2 0,4-10 8 0,1 2 0 16,2-9 0-16,1-1 6 0,3-11 3 0,-4-3 5 15,-6 1 15-15,2-3 10 0,-8 12 13 0,-1-1 9 16,-2 2 4-16,1 2 0 0,-4 5 20 0,-2 7 2 0,-1 2 10 15,-2 3 2-15,-1 5-3 0,-1 0-6 16,1 2-14-16,-2 1-7 0,0 4-1 0,0 0-5 16,0 0-2-16,0 0 0 0,-2 23-9 0,0-8 4 15,-1 3 0-15,-2 10-4 0,-1-2 6 0,-1-1-7 0,2 3-1 16,-1-3-9-16,3 3 6 0,-2-4-4 0,3-6 3 16,2 1-9-16,0-8 3 0,0 2-9 0,2-1-2 15,-2-4-5-15,2 2 11 0,-2-3-10 16,2-2 8-16,-1 0 1 0,2-1-5 0,-1-1 5 15,0-2 2-15,-2-1-3 0,9-1 5 0,-3-2-4 0,2 1-6 16,1-5 9-16,2 2-5 0,-1 1-1 0,1-3 4 16,0 5-2-16,1-2-8 0,-1 1 9 15,-2 1-7-15,4-3 4 0,-3 5 3 0,-1 0-9 16,1 2 5-16,2 1-1 0,-2 2 2 0,0 0-2 0,-2 3 6 16,-2 0-8-16,1 0 5 0,0 3 8 0,-3 1-5 15,0 3-1-15,-1-2 4 0,0 3-3 0,0 0-9 16,0 2 5-16,-1-3-2 0,3 0-26 15,-4-2-19-15,2-1-14 0,-1 0-27 0,1 1-36 16,-2-4-41-16,1-1-44 0,-1-1-49 0,0-4-50 0,-1 1-677 16,0-4 328-16,0 0 220 0</inkml:trace>
  <inkml:trace contextRef="#ctx0" brushRef="#br0" timeOffset="16734.05">23607 1445 49 0,'0'-5'267'0,"0"5"-29"0,8-5-38 16,5 1-20-16,7 0-24 0,7-1-24 0,6-3-20 16,3 0-29-16,6 4-36 0,8-6-55 15,4 3-73-15,-14 2-378 0,13-2 153 0,3-2 102 0</inkml:trace>
  <inkml:trace contextRef="#ctx0" brushRef="#br0" timeOffset="17246.22">24503 1645 87 0,'-5'-6'287'0,"1"-3"-10"0,0-1-6 0,-1 3-8 0,4-5-4 16,-3 2-14-16,4 0 3 0,4-7-19 0,-3 5-18 16,7-2-13-16,-3-1-19 0,0 0 2 15,5 1-22-15,-1 0-8 0,4 1-15 0,1-1-22 0,3 2-10 16,1 2 1-16,0 3-11 0,3 0-20 0,-3 2-5 16,6 0-2-16,-3 4-4 0,-1 2-9 0,3 4-4 15,4-3 7-15,-1 7-23 0,-1 3-1 0,-2 4 4 16,-4-4-3-16,-1 5-11 0,1 3 1 0,-2 3-4 15,1-5 3-15,-5 5-8 0,-2 2 18 0,-3-1-18 16,-3 2-1-16,2-1-10 0,-5 4 5 0,-2-3-9 16,-4-6-12-16,3-2 15 0,-3-1-21 0,3-5 5 15,-2-2 6-15,1-2-1 0,-1-1 2 0,2-4 8 16,-3 2-11-16,0-4 19 0,4-1-4 0,0 0 8 16,-18-11-9-16,11 3-3 0,1-4 9 0,0-4-8 15,2 0 0-15,3-3 4 0,2-7-6 0,8-2 9 16,0 3-32-16,5-4-20 0,7 0-5 0,-1 0-2 15,5 3-9-15,1 1-18 0,12-9-9 0,-7 15-14 16,-3 2-17-16,4 4-14 0,0 5-31 0,-2 1-24 16,-1 3-29-16,-2 4-28 0,-5 0-14 0,-1 3-668 15,-3 1 308-15,0 0 204 0</inkml:trace>
  <inkml:trace contextRef="#ctx0" brushRef="#br0" timeOffset="17980.2">25566 1467 70 0,'-1'-11'199'16,"1"0"-5"-16,-2 2 13 0,0 0 20 0,-3-1-4 16,-1 0-10-16,-2 1-9 0,-1 0-8 0,-1 3-13 15,-3-1-14-15,-2-1-16 0,-3 4-9 0,-1 3-18 16,-3 4-13-16,-6 0-13 0,-3 6-7 0,3 2-10 0,1 5-7 16,-1 2-8-16,4 4-15 0,1-3-11 0,4 0-22 15,3 4-26-15,6-6-27 0,4-2-6 16,2-1 2-16,4-2 2 0,1 0-4 0,4-2-5 15,3 0-5-15,2-3-3 0,2 0-11 0,5-3 0 0,0 0 0 16,4-4 9-16,9 0-1 0,-3-5 6 0,1-3 17 16,4-1-9-16,-5-2 21 0,0-1 30 15,-8 3 13-15,-1 2 18 0,-3 0 13 0,-6 2 28 16,0-5 23-16,-2 8 10 0,-4-1-6 0,3-1-10 16,-4 2-10-16,4 1-11 0,-6 1-14 0,4-2 2 0,-4 2-12 15,0 0-6-15,0 8-3 0,-2-2-5 0,0 0-4 16,1 4-7-16,-4-1-1 0,1 0-4 0,2 3-14 15,0-2-8-15,1-3-6 0,1 2-10 16,1-1-14-16,-2 0-1 0,2-3-1 0,3 1-4 0,0-3 3 16,1 4 8-16,0-7-1 0,0 1 5 0,-5-1 2 15,22-6 4-15,-5-3-1 0,-1-3 4 0,5-5 0 16,-3 4 1-16,5-8-1 0,-4-3 16 0,1-3-9 16,-1-7 5-16,3-7 12 0,-4 9 12 15,-4 3 22-15,0-1 6 0,-1 0 4 0,-3 4 27 0,-2 1 10 16,-3 8 31-16,-1 5 19 0,0 3 4 0,-4-1-20 15,2 5-16-15,1-1-12 0,-2 1-13 0,0 2-12 16,-1 3 0-16,0 0-11 0,0 0-10 0,-6 22 0 16,2-6-16-16,0 1 3 0,-2 11-3 0,1 1-7 15,1 4 1-15,1 3-1 0,-3-5-10 0,5 17 3 16,-2-15-4-16,6 0-11 0,-1-1-6 0,6-1-7 16,-2-2 4-16,6-2-18 0,-1-4-5 0,6 0-14 15,-3-8-8-15,-3-2-2 0,4-3-2 0,1 0 6 16,1-3 8-16,-2-2 0 0,4-1 20 0,-1-6-17 15,0-2-5-15,-1-3 13 0,-1-3-7 0,6-7-6 16,-3-2 6-16,0-1-1 0,-1 0-2 0,-4-8 5 16,-3 6 7-16,-3-2-2 0,-1-3 10 0,-7 11 10 15,-2 1 12-15,2 2 17 0,-1-3-3 0,0 5 6 16,0 5-8-16,-1 3 12 0,-4-4-19 0,1 7-7 16,-1-1 10-16,-3 9-4 0,-2-3-2 0,-1 7-2 15,-1 0 2-15,0 3-2 0,0-1-12 0,3 2 18 16,4 0-11-16,2 2 6 0,0-1-6 0,3 1 0 15,1-1-8-15,2 0-6 0,1-1-22 0,3 2-32 16,4-5-47-16,3 0-44 0,0 0-59 0,2-4-76 16,3-1-61-16,-5-6-827 0,5-2 392 0,-5-5 262 15</inkml:trace>
  <inkml:trace contextRef="#ctx0" brushRef="#br0" timeOffset="18129.79">25817 1448 3594 0,'-21'-9'122'0,"6"-1"-57"0,0 2-41 15,8 1-20-15,-3 3-50 0,6 0-12 0,2 3-1 16,2 1 5-16,11-5-3 0,1 5-4 0,1-2-5 16,8 1-3-16,-2 4-8 0,-2-1-25 0,1 1-40 15,-3 5-40-15,3-2-32 0,-6 6-660 0,-3 5 290 16,-3-2 196-16</inkml:trace>
  <inkml:trace contextRef="#ctx0" brushRef="#br0" timeOffset="18672.41">24125 2234 170 0,'-1'-9'284'15,"1"2"-30"-15,3 2-20 0,5-5-32 0,9 3-15 16,2-3-19-16,14 3-17 0,4 0-11 0,0-1-18 16,2 4-10-16,13 6-8 0,-18-1-14 0,0 0-5 15,-1 2-11-15,-5 1-7 0,-9 2-5 0,-2-2-7 16,-2 4-6-16,-5-1-4 0,-2 0-9 0,0 0-3 15,-5 2-1-15,-3 2-12 0,-1-2-3 0,-1 3-5 16,-7-2-9-16,2 3-3 0,0 1-7 0,0-2 1 16,-3-5 3-16,5 3-5 0,1-3 1 0,0-2 2 15,-1 0-4-15,5-3 2 0,-1 4 4 0,2-2 1 16,-1 2 5-16,3-2 1 0,-1 0-1 0,2 0-2 16,4 1 3-16,0 3 3 0,-1-3-1 0,3 0-1 15,-1 2 5-15,3 1 2 0,-1-3-6 0,-2 2 6 16,3-1 6-16,-1 0-3 0,-3 3 9 0,1-6-1 15,-1 2 2-15,-1 2 2 0,-3-2 0 0,-3-3 16 16,1 5 17-16,-2-1 9 0,-3 0 2 0,-3 2-10 16,-6 1-4-16,-3-1-9 0,-2 4-4 0,-7 1 7 15,-2 0-16-15,-2-1-3 0,0 0-7 0,4-2-8 0,-2 2-22 16,7-7-25-16,3 3-33 0,0-1-24 0,6-4-47 16,2-1-46-16,6 1-36 0,2-3-24 0,0 0-641 15,15-8 293-15,4 3 196 0</inkml:trace>
  <inkml:trace contextRef="#ctx0" brushRef="#br0" timeOffset="18867.74">25336 2092 289 0,'5'-1'302'0,"3"-1"-31"16,-3 0-26-16,-5 2-23 0,0 10-7 0,0-1-2 0,-5 4 2 15,-3 5 9-15,-3 8-9 0,-1 0-11 0,-2 0-9 16,-2 5-9-16,-2-1-13 0,-4 13-14 0,-2-3-13 15,4-10-13-15,-6 14-13 0,0-5-19 0,-1 2-5 16,-1-3-28-16,7-9-65 0,-1-2-29 16,0 2-35-16,2-2-50 0,1-5-68 0,6-6-72 15,0-4-70-15,0-1-695 0,4-3 338 0,4-3 226 16</inkml:trace>
  <inkml:trace contextRef="#ctx0" brushRef="#br0" timeOffset="19013.4">24899 2288 2584 0,'0'-6'179'0,"-1"-2"-58"16,2 4-58-16,-2 2-34 0,1 2-27 15,0-9-45-15,0 9-39 0,0 0-8 0,0 0 3 0,0 0-18 16,0 0-25-16,5 14-28 0,4-4-33 0,-4 2-507 16,5 0 232-16,8 1 156 0</inkml:trace>
  <inkml:trace contextRef="#ctx0" brushRef="#br0" timeOffset="19139.12">25324 2610 369 0,'6'7'413'0,"0"-3"-41"0,-4 0-39 15,4 0-34-15,-5-2-33 0,3 1-29 0,1-1-54 16,-5-2-69-16,4 1-75 0,-4-1-108 0,1 4-122 16,-1-4-598-16,0 0 263 0,0 0 176 15</inkml:trace>
  <inkml:trace contextRef="#ctx0" brushRef="#br0" timeOffset="20879.24">12779 4667 6 0,'-5'0'215'0,"-3"-3"-3"15,2 2 7-15,2-1-14 0,4 2-3 0,-8-2-7 16,8 2-5-16,0 0-10 0,-5 0-14 0,5 0-17 0,0 0-10 16,0 0-13-16,0 0-13 0,0 0-9 15,-7 0-13-15,7 0-7 0,0 0-9 0,0 0-12 16,0 0-5-16,0 0 0 0,0 0-6 0,20 5 0 15,-10-3-7-15,3 0-3 0,6 1-3 0,2-3-4 0,7 3-3 16,3-2-6-16,4 3-1 0,2-3-2 16,17 0-3-16,5-2 0 0,-4-1-2 0,2-1-2 0,2 2 3 15,1-5-4-15,-1 4-2 0,6 0-4 0,-1-3-1 16,0 3 3-16,1-3 0 0,3 2-5 0,-7-1-1 16,4 1 3-16,-2 3-1 0,-4-2-2 0,1 2 1 15,-6-3-2-15,2 0 0 0,-3 3 1 0,3-4-3 16,-1 4 3-16,0 0-1 0,3-2 0 0,-3-2-1 15,1 1-3-15,3-1 3 0,1 3 0 0,-1 1 0 16,-2-3-1-16,2 1-2 0,0-2 5 0,-2 0-7 16,3 3 5-16,-2-2-6 0,-3-1 6 0,0 2 2 15,-2 0-6-15,3 3 2 0,-2-3 1 0,-1-4-1 16,-13 6-1-16,16-4 0 0,-5 6 0 0,0-4 1 16,-13-1-2-16,3 3 1 0,-2 0 1 0,13 1 1 15,-14-2 0-15,2-2-1 0,-1 4-4 0,1 2 5 0,14-4-2 16,-1-2 1-16,-2 3 0 0,-1-2 1 0,4 1 0 15,-2-3 0-15,3 2-1 0,0-2 2 16,1 1-1-16,-1 0-3 0,1-2 4 0,3 5 0 0,-3-3-2 16,-1-1 1-16,-1-1-2 0,4 5 2 0,-3-3 1 15,-2 1 0-15,-2-1 1 0,-1 2 2 0,-8 1-1 16,8 0-1-16,-10 0-2 0,12 1 1 0,-15 0-1 16,18-2 4-16,-4 2 2 0,0 1-7 0,-10-1 9 15,-2-1-6-15,18 0 0 0,-2 0 3 0,-4 4 0 16,3-4 1-16,1 0 2 0,-2-2 3 0,2 0 1 15,0 2-1-15,0 0 4 0,0 0 1 0,4 0-6 16,-1-1 0-16,0-1 4 0,1 4 0 0,-4-2-8 16,1 0 3-16,-6-4 4 0,5 6-1 15,-4 2-6-15,3-4 8 0,-15 1-7 0,14-2-1 0,-14 4 1 16,15-3-3-16,-14 5-1 0,-2-3 3 0,17 0-3 16,-18-1-1-16,18-4-1 0,-17 4 3 0,3-4-1 15,13 7-2-15,-16-4 2 0,15-6-4 0,-14 7 3 16,1-1-6-16,12 1 5 0,-2-2-4 0,-10 2 5 0,-1-2-4 15,0-3 4-15,0 4 3 0,14-2-6 16,-15 1 10-16,0-1-9 0,13-1-1 0,-10-1-1 16,10 2 4-16,1 1-2 0,-1 1-2 0,-12-2 3 15,2 2 0-15,-1 2-2 0,11-4 1 0,1 2-5 0,-16 0 4 16,2 0-1-16,12 0 3 0,-13 0 0 0,-2 0 0 16,4 0 0-16,-2-3-1 0,3 3-1 0,0-1 0 15,-2-2-2-15,2 0 4 0,-1 1 0 0,1-2 0 16,11 0 2-16,-11 4-3 0,12-2 4 0,-14-2-5 15,-1 4 1-15,4-4-2 0,-6 1 1 0,0 0 1 16,1 2 1-16,0 0-1 0,-4 0 5 0,0 1-2 16,-4-4 1-16,4 4 9 0,0-3 8 0,-1 1 3 15,-2-1 7-15,-1 0-2 0,4 2 6 0,-1-4 1 16,-3 1 6-16,1 0 0 0,1 0-8 0,0 4 8 16,2-6-9-16,0 3 0 0,4-1-6 0,-3 2 4 15,0-2-11-15,1 2-1 0,0-1 0 0,-2 2-1 16,-1 1-2-16,-2-2 1 0,0 1 7 0,-8 0-15 15,1 1 1-15,5 0-1 0,-6 3 2 0,0-5-2 0,-1 1 5 16,3-2-5-16,5 3 2 0,0 0-4 16,0 0 5-16,1-3-5 0,-1 2-3 0,1 2 7 15,-1-2-4-15,4-1 2 0,-1-1-4 0,-1 2 14 0,2-3-18 16,0 3 2-16,0-1-2 0,0-1 11 16,-1 0-14-16,1 1 3 0,0-2 0 0,0 4 1 15,-3-4-1-15,-1 1-5 0,-1 1 3 0,-6 1 0 0,0-2 3 16,1 2-1-16,0 1-2 0,-2-3 2 0,-1 0-4 15,2 3 2-15,-1-2-2 0,-1-1 6 0,3 1-3 16,-3-2-3-16,12 1 10 0,-4 0-8 0,0-1-4 16,-6 6 6-16,7-6 0 0,-6-2-2 0,-1 4-2 15,4-3 1-15,-2 3 3 0,5-3-6 0,-7 4 4 16,0-2-5-16,1 0 8 0,-1 1 7 0,0-1-9 16,10 1 2-16,-11 2 4 0,-3 0 3 0,2 0 2 15,0 0 2-15,-2 0 4 0,-4 0 3 0,-2 2-4 16,-2-4 2-16,-2 2 4 0,0 0 2 0,0-2 6 15,-7 2 5-15,10 0 4 0,-10 0 2 0,9 0 5 16,-9 0-8-16,5-1-1 0,-5 1-2 0,6-1-6 16,-6 1 0-16,0 0-4 0,0 0-4 0,0 0-6 15,0 0-38-15,0 0-54 0,4-4-79 0,-4 4-92 16,0 0-109-16,-11-7-1211 0,2 2 522 0,-7-4 348 0</inkml:trace>
  <inkml:trace contextRef="#ctx0" brushRef="#br0" timeOffset="22564.47">14577 5096 166 0,'3'-9'237'0,"-3"1"-5"0,0 2-12 0,-3-1-24 16,2 2-17-16,-4-2-12 0,-2 4-8 0,-3 0-5 16,0 1-4-16,-3 1-6 0,-5 4-4 0,-1 1-3 15,-2 5-6-15,-2 4-6 0,-3 5-8 0,1 2-4 16,0 4-8-16,3 2-14 0,-6 15-2 0,10-8-10 15,-1 12-7-15,-2 1-6 0,9 0-7 0,2-12-3 16,3 1-9-16,-1 12-3 0,7-16-3 0,-2 2-7 16,5-3-4-16,0-3-1 0,2 2-8 0,5-4 3 15,3-2-6-15,-3-6-6 0,4-1-2 0,8 2 1 16,-3-6-9-16,0-3 0 0,9-1 0 0,1 1-3 16,-6-8-4-16,8 1-5 0,-2-4 2 0,0-5 3 15,3-3-5-15,0 0 1 0,-4-4 4 0,3-6 1 16,0-4-1-16,-1 1-1 0,5-11 2 0,-9 7 0 15,2-2 3-15,-3 3 2 0,-2-2 4 0,-3 4 12 16,-3 0 15-16,-5 9 18 0,-1 0 15 0,-4 6 6 16,1-3 21-16,-1 6 1 0,-5 0-12 0,2 3-8 0,0-1-8 15,0 1-1-15,-3 3-18 0,0 0-6 16,0 0-1-16,0 0-2 0,-5 17-5 0,1 0 0 16,-2-2-4-16,1 9-4 0,1-3-2 0,-2 4-9 0,-2 2 7 15,7 1-6-15,1-2-2 0,1-1-4 0,2 0-2 16,2-8-2-16,0 0 1 0,2-1-3 15,2 0 7-15,1-3-11 0,2 0-2 0,-2-2-1 0,3-5-5 16,-4 1 8-16,6-3-15 0,-2-1 11 0,3-3-5 16,-1-1 4-16,3-4 0 0,-2-3-1 0,3-2 4 15,-2-5-15-15,5-4 2 0,-2-5 14 0,-4-2-19 16,1-4 9-16,-1-1-6 0,-1-3 6 0,-2 2 10 16,0 3-11-16,-7-5 14 0,-1 8-13 0,-3-3 18 15,-2 9-1-15,-7 7-5 0,2-3 1 0,-8 4-6 16,4 3 1-16,-1 4-1 0,-8-1-7 0,-1 2 7 15,1 1-3-15,-4 2 1 0,2 2-4 0,1 2 0 16,4-3-13-16,4 0 3 0,3 1-12 0,0-1-6 16,8 0-10-16,-9 1 4 0,6 1 3 0,3-2 2 15,0 0 6-15,12 6 1 0,-1-3 2 0,5 4 7 0,4-2 4 16,7 2-4-16,5 0 7 0,-3 5 5 16,3-3 0-16,0 1 1 0,0 1-1 0,0-1 6 15,-3 1-3-15,-2 2 5 0,1-3-3 0,-4 3 4 0,-7-1 0 16,0-2-2-16,-3 4 6 0,-2-2-4 15,-1 1 3-15,-4 2-1 0,0-1 0 0,-1 5 2 16,-1-5-2-16,-1 1-3 0,-3-3-7 0,3 2-4 16,-2-7-6-16,-1 1-4 0,1-4-2 0,1 0 2 0,0 1 6 15,0-3 2-15,2 0 1 0,-5-2 2 0,15-10 4 16,-8 1 2-16,7-3-2 0,-1-10 4 16,4-2-1-16,-2-2 0 0,-1-2 3 0,0-6-1 0,0 1 4 15,3-14 4-15,-6 14 2 0,2-13 13 0,-4 14 2 16,1 0 7-16,-3-1 13 0,-2 4 19 0,0 2 2 15,-1 7 4-15,-1 2 27 0,-1 1 19 0,-2 4 18 16,0 3 5-16,0 1-1 0,-2 2-8 0,2 1-10 16,0 2-17-16,0 4-12 0,-3-2-13 0,3 2-5 15,0 0-6-15,-11 14-8 0,5 3-6 0,-3 0-4 16,-2 9-5-16,-1 4-5 0,4 0 0 0,-3 3-8 16,3 2-15-16,-1 13-21 0,3-3-22 0,2-9-20 15,3-2-37-15,2 0-36 0,-1 2-30 0,3-2-32 16,3-1-54-16,-1-1-62 0,4-7-60 0,-2 0-903 15,0-11 423-15,-2-4 282 0</inkml:trace>
  <inkml:trace contextRef="#ctx0" brushRef="#br0" timeOffset="22708.04">15463 5436 3874 0,'-2'-12'44'0,"4"-1"56"0,-2 1-55 15,1 0-13-15,3 3-27 0,-1-3-34 16,4 2-23-16,2 2-9 0,6-1-3 0,11-3-12 0,4 5-11 15,2 1-20-15,4 1-29 0,-1 3-38 0,-1 0-48 16,2 4-44-16,-3 3-676 0,4 3 314 0,-4-1 208 16</inkml:trace>
  <inkml:trace contextRef="#ctx0" brushRef="#br0" timeOffset="23380">16362 5297 147 0,'-2'-9'346'16,"-2"-1"-22"-16,-3 3-24 0,-2-1-37 0,-1 4-22 15,-3-1-27-15,-2 5-19 0,2 0-19 0,-6 7-19 16,-4 3-16-16,-1 5-13 0,3 1-11 0,2 2-11 16,2 5-10-16,5 0-15 0,2 2-7 0,4-5-13 0,3 7-23 15,3-8-12-15,5 3-14 0,0-2-9 0,4-3-11 16,6-2-8-16,1-4-8 0,3 0-8 15,10-5-9-15,-1-2-6 0,4-5-9 0,0-4-10 0,-1-2-2 16,3-3 2-16,-2-5 1 0,0-2 13 0,-1-1 8 16,-2 0 3-16,-2-1 8 0,-2-4 14 0,-3 2 21 15,-1 3 15-15,-5-3 23 0,-7 7 13 16,-1-1 5-16,-3 5 14 0,1 1-4 0,-3-1 1 0,-2 5-6 16,-1-2-7-16,2 0-5 0,-2 2-4 0,2 2-7 15,-4-2-4-15,2 5-3 0,0-6-3 0,0 6-8 16,-3-5 0-16,0 2 1 0,3 3 2 0,0-5-6 15,0 5-2-15,0-7-1 0,3-1-5 0,-2 2-3 16,-1-5 1-16,4-4-5 0,0 0-2 0,1-3 1 16,0-8-2-16,4 0 4 0,-4 1 2 0,-1-1-2 15,1-1 0-15,2 0-1 0,-5 1 5 0,1 6 8 16,-1 3 24-16,-2 1 22 0,0 6 32 0,0 0 5 16,0 1-10-16,0 2-8 0,0 4-14 0,0-1-6 15,0 4-6-15,0 0-7 0,0 0-6 0,-5 22-7 16,3 1 15-16,-5 5-4 0,2 4-6 0,1 5 1 15,-5 15 0-15,7-1-1 0,-1 3-10 0,3 4 0 16,0 0 0-16,0-1-3 0,3-1 0 0,-1 1 1 0,3-2-12 16,-1-1 6-16,4-2-7 0,-3-2-8 0,5-2 8 15,-2-1-5-15,-3-12-4 0,0-4-4 16,2 3-11-16,-5 0-20 0,3-3-12 0,-5-4-5 0,3-2 9 16,-6-4-4-16,-1-3 0 0,-2-2 7 0,-7 0 4 15,-1-1 1-15,-5 0 4 0,-3-10-2 0,-10 4 6 16,2-9 3-16,-5 0 6 0,2-7 7 0,0 2 0 15,-1-9 2-15,6 3 12 0,3-2 4 0,4-7-17 16,5 1 3-16,7 0-2 0,8-5-10 0,7-5-2 16,13-1-14-16,13-7-20 15,15 1-33-15,2 2-24 0,5 0-38 0,23-11-49 0,-23 18-66 0,5 1-81 16,0 0-738-16,-7 0 359 0,-5 0 240 0</inkml:trace>
  <inkml:trace contextRef="#ctx0" brushRef="#br0" timeOffset="24149.43">14839 6181 238 0,'0'-7'257'0,"-1"-3"-13"16,-2 3-13-16,0 0-7 0,-1 2-13 0,-2-2-16 15,1 2-11-15,-4 3-10 0,-2 1-13 0,-2 3-8 0,-2 3-10 16,-3 6-11-16,-8 8-9 0,2 2-12 16,2 6-2-16,-11 11-11 0,5 2-10 0,2 3-8 15,2 0-11-15,5-1-4 0,6-11-5 0,4 3-13 16,4-3 8-16,4-2-15 0,2-1-8 0,5 0-6 0,5-3-8 16,4-3-4-16,4-1-8 0,-1-9 3 0,6 1-9 15,5-3-5-15,1-4-7 0,7-4-5 0,-5-4-4 16,1 0-12-16,2-4-7 0,-2-3 0 15,2-1-12-15,-5-4 3 0,1-1-2 0,-3-2-2 0,0-4 2 16,-1-1-2-16,-4-1 7 0,-3 0 4 0,-2 0 0 16,-5 1 7-16,-3 6 12 0,-3 6 20 0,-1 1 10 15,-6-1 1-15,0 3-6 0,-4 2-6 0,-1 1-3 16,-3 3 0-16,-3 0 0 0,-6 5-9 0,-3 0-2 16,-7 7-7-16,-1 3-11 0,1 0-9 0,-1 1-7 15,4-1-9-15,-1 1-7 0,10-5-5 0,0-1-6 16,3-1-7-16,6-3 6 0,1 1 8 0,3-4 2 15,2-2 2-15,0 0 14 0,0 0 4 0,0 0 7 0,22-8 7 16,-12 3-1-16,5-3 3 0,1-2 7 16,1-2 2-16,-1-2-1 0,6-2 14 0,1 0 4 15,-9 3 2-15,9-7 3 0,-9 5 9 0,0 5 3 16,-2-4 4-16,-5 3 8 0,1 3-5 0,-3 3-7 0,-2 0-22 16,-1 2-42-16,-2 0-46 0,0 3-439 0,0 0 180 15,0 0 120-15</inkml:trace>
  <inkml:trace contextRef="#ctx0" brushRef="#br0" timeOffset="25279.98">15478 5794 120 0,'-21'-19'287'0,"-1"2"-26"0,-3 5-22 15,-7 4-23-15,-3 2-18 0,1 6-7 0,-3 2-2 16,0 7-17-16,-14 7-7 0,2 4-12 0,3 7-5 0,4-1-12 16,14-1 1-16,-8 9-21 0,17-8-14 15,0 3-6-15,5 0-7 0,6 0-10 0,3 0-8 16,10-3-10-16,4-3-5 0,4 3-7 0,10-7-4 16,0-1-2-16,5-6-5 0,7 0-6 0,14-6 0 15,5-2 1-15,6-5-8 0,-1-6-1 0,2-5-3 16,2-2-2-16,1-4-6 0,-7-3-2 0,-2-6-1 15,-2 1-10-15,-6-3-6 0,-8-2-8 0,-12 6 0 0,-1-2-8 16,-2-15 2-16,-6 10-6 0,-4-12 1 0,-10-2-5 16,0-3-2-16,-12 2 6 0,-5-2-4 0,-6 5 0 15,-9 1 6-15,-9 2 13 0,-4 7 11 0,-7 6 3 16,-6 7 16-16,-5 4-1 0,-2 5 0 0,-31 10 5 16,28 8-5-16,-25 14 5 0,27-2 2 0,-20 18 3 15,29-10-7-15,2 6 5 0,3 2-8 0,11 0 1 16,15-5 1-16,3-3-9 0,10 3 1 0,9-2 1 15,8-2-4-15,11-4 2 0,6 3 3 0,20-4 0 16,12-3-2-16,0-3 2 0,35-1 0 0,0-12 1 16,0-2-5-16,0-10 7 0,4-3-8 0,0-3-1 15,-9-3-2-15,-26 3 0 0,-2-4-10 0,2-5-5 16,-2-2-1-16,-3 0-6 0,-7-4 5 0,-7 0-10 16,-17 8 1-16,-3-6-2 0,-6 0 0 0,-7-4-5 15,-9 0 0-15,-9 0 1 0,-16-9 9 0,-12-1-3 16,-10 3 20-16,-28-4-4 0,-8 12 10 0,-6 6 14 15,-5 9 18-15,-6 7-2 0,-8 11-1 0,-10 11-2 0,3 8 16 16,2 8 6-16,-7 11 1 0,0 11 0 0,3 9 6 16,2 2-11-16,6 5 3 0,12 3-2 0,16-1-6 15,16-3 2-15,27-23-8 0,11-2 2 16,16-10-7-16,6 2-3 0,10-1-1 0,6 1-2 0,21 5-3 16,10-2 1-16,18-3 2 0,28-4 1 0,10-5-7 15,3-8-5-15,5-7 1 0,1-9-8 0,2-7-2 16,9-4 7-16,1-4-8 0,1-1-2 0,-2-4-3 15,-6 2-28-15,-4-4-8 0,-12-5 0 0,-11 3 0 16,-27 6 2-16,-6 0 0 0,-6-1-4 0,-15 3 1 16,-11-1 5-16,-6 2-11 0,-7 1 7 0,-6 1-4 15,-5-1 2-15,-14 4 8 0,-9 1 4 0,-9 6 3 16,-20 8 8-16,-6 5 16 0,-33 13 4 0,1 13 18 16,-1 4-9-1,2 6 8-15,5 4 8 0,3 2 7 0,10 4 4 0,30-17-4 0,3 9-4 0,10-1 2 16,5 0-2-16,14-11-7 0,6 1-1 0,7-3-5 15,6 4-1-15,8-4 1 0,9-3-1 0,8-5-4 16,19-5 1-16,6-7 0 0,5-7-5 0,35-10 4 0,1-8-7 16,-5-5-6-16,4-7 0 0,1-6-4 15,0-3-6-15,-1-3-7 0,-5-7-12 0,-7-1-4 16,-26 16 0-16,17-19-5 0,-30 16-1 0,-2-3 2 0,-10 0 5 16,-12 4 4-16,-2-1-3 0,-10-2 9 0,-5 1-9 15,-12 1 7-15,-6 1-5 0,-9 7 3 0,-20-4 2 16,-10 13 3-16,-9 4 17 0,-34 16-1 0,-2 10 8 15,-1 8 5-15,-2 11 1 0,-5 4-1 0,3 8 6 16,1 1 10-16,7 2 6 0,9 6 3 0,8-1 5 16,9 1 0-16,27-16 0 0,5-3-7 0,9 7-2 15,11-13-7-15,7-1-1 0,8 1-2 0,4-4-3 16,12-2-8-16,4-6 1 0,10-2-2 0,9-5 0 16,16-5-6-16,4-11-1 0,6-5-8 0,27-13-8 15,-4-5 0-15,-26 5-11 0,26-17-12 0,-6-3-8 0,-27 9-4 16,-4-5-5-16,4 4 2 0,-5-4-9 15,-4 2 6-15,-8-2-1 0,-10-2-4 0,-12 8-1 16,-7 0-5-16,-6 1-5 0,-6-2-1 0,-8 4 9 0,-10 3-3 16,-5 1 3-16,-18-3 5 0,-6 12 7 15,-4 7 5-15,-3 5 3 0,-4 8 5 0,2 2 4 16,1 7-3-16,2 0 6 0,8 6-21 0,12-5-23 0,4 2-38 16,4 2-51-16,5 0-42 0,4 2-50 0,6 0-691 15,6-2 314-15,1-1 210 0</inkml:trace>
  <inkml:trace contextRef="#ctx0" brushRef="#br0" timeOffset="26363.5">14054 7343 188 0,'-1'-5'295'0,"1"0"-35"0,-3 0-24 16,2 1-26-16,1 4-21 0,0 0-21 0,0 0-12 15,0 0 13-15,0 16-4 0,0 4-5 0,0 5-6 16,-2 2-7-16,2 6-14 0,2 0-10 0,-1 13-15 16,-1 0-11-16,3-9-9 0,-3-1-9 0,5-1-9 15,-5 2-8-15,2-3 0 0,0 0-11 0,-2-4-6 16,4-2-3-16,-3 1-7 0,-1-4 0 0,4-7 5 15,-3-2-17-15,-1-5-1 0,0 0 1 0,0-4-6 16,1-1 11-16,-1-1-7 0,0-5-3 0,0 0-9 16,0 0-3-16,-7-19-9 0,-1-6-3 0,3-5-5 15,-9-20 5-15,5 0-3 0,0-8 2 0,3-2 1 16,-2-26 1-16,0 2 3 0,5 4 5 0,3 20 3 16,3-24 0-16,3 29 13 0,1 2 17 0,2 7 2 0,4 3 10 15,-2 11-7-15,2 3 4 0,1 4-2 0,-1 4-13 16,1 7-6-16,9-3-3 0,-5 5 3 0,1 5-7 15,9 2 2-15,3 8 0 0,0-1-1 0,4 7-6 16,-4 2 2-16,0 5-1 0,-2 3 2 0,-5 5-4 16,1 5-8-16,0 11 8 0,-4 7-5 0,-9 1 7 15,-4 1-8-15,-8 4 6 0,-5 1-1 0,-3-1-1 16,-3 1-15-16,-6 0-6 0,-2 0 2 0,-3-5-14 16,-3-2 5-16,-1-6 5 0,7-13-9 0,1 0-2 15,-2-3 3-15,-1-3 10 0,2-4-6 0,5-4 2 16,1-2 5-16,1-3 0 0,4-4-1 0,1 2 3 15,1-2 4-15,2-1 5 0,0-3-2 0,1 2-2 16,-1-1 4-16,1 3 4 0,3-5-12 0,0 0 4 16,0 0 1-16,0 0-2 0,0 0 3 0,15-11 1 0,-6 3-5 15,2-1 4-15,5-2 1 0,-3 0-3 16,2 0 5-16,-2 0-9 0,2-1 5 0,2 3 2 16,-3-2 0-16,3 0 2 0,-2 0-3 0,1-3 1 0,-3 1 3 15,0 0-8-15,1-3 0 0,0 1 2 16,-1-2-2-16,-1 3-2 0,-1-1 7 0,1 1-7 15,-5 2 11-15,1 5-1 0,-2-3 6 0,-1 5 7 0,-1 1 0 16,0 1-3-16,0-2-3 0,-3 0 0 0,3 3-10 16,-4 2 9-16,0 0-4 0,0 0 2 0,0 0-1 15,5 12 12-15,-5 0-7 0,3 2 3 0,-3 5 4 16,0 6-6-16,-3 2-3 0,2-3 3 0,1 3 9 16,0-3-14-16,0-5-8 0,5-1-13 0,0 2-8 15,0-5-13-15,2-2-4 0,-1-1-8 0,3-4-5 16,1 2-1-16,0-5 0 0,1 1 6 0,0-4 1 15,1-2-1-15,3-2 1 0,0-8 5 0,3 1-6 16,0-9 4-16,3-3 6 0,0-6 6 0,-4-2 8 0,2-1 5 16,5-14 20-16,-7 11 22 0,5-11 5 0,-5 11 4 15,5-9 10-15,-5 14 8 0,0 0 9 16,-1 5 6-16,1 2 1 0,2 1 9 0,-8 8-22 0,2 2-7 16,3-2-5-16,-2 9-3 0,1-2-4 0,5-1-8 15,-1 6-2-15,-1 6 1 0,11-4-2 16,-1 4 4-16,-2 5-7 0,4 2-2 15,-3 1-5-15,-2 2 5 0,-1 2-5 0,-4 2-5 0,-2 3 5 0,-3 1-8 16,-4 2-22-16,-4 3-27 0,-6 3-26 0,-2 1-43 16,-6-1-58-16,-4-2-49 0,-3-2-75 0,-8-5-816 15,-3-5 369-15,3-7 248 0</inkml:trace>
  <inkml:trace contextRef="#ctx0" brushRef="#br0" timeOffset="26489.16">14720 7125 144 0,'-12'-17'475'0,"2"2"-61"0,4 4-45 0,-2 0-75 16,4 2-93-16,-2 4-93 0,2 1-95 0,2 3-89 15,2 1-93-15,0 0-422 0,0 0 197 16,-11 5 130-16</inkml:trace>
  <inkml:trace contextRef="#ctx0" brushRef="#br0" timeOffset="28213.1">15846 7261 116 0,'-5'-8'274'0,"-2"-1"-27"0,-3 1-23 16,5 0-1-16,-4 1 3 0,1 0-13 0,-2 0-10 16,1 2-6-16,-2 4-19 0,-2-1-8 0,0 3-13 15,-6 2-16-15,0 5-13 0,-4 8-2 0,-1 1-12 16,1 4-12-16,0 1-10 0,-1 4-12 0,4 0-6 15,1 3-10-15,6-3-7 0,-1 3-8 0,7 0 0 16,1-3-18-16,4-8 0 0,4 7-6 0,2-6-12 16,5 4-1-16,0-7-1 0,5-3-2 0,1 1-4 15,2-4-3-15,6-3-1 0,-1-1-2 0,6-6-5 16,1 0 4-16,-1-4-11 0,2-4 0 0,-2-1-3 16,-4-3-1-16,3-1 2 0,-1-2-1 0,-2 0 3 15,0 1 0-15,-7-1 4 0,3-2 8 0,-4 5 6 16,-1 0 11-16,-4 2 10 0,-2 2 3 0,0 1-1 15,-5 2-1-15,1 1-3 0,-1 1-6 0,0 1 2 0,-4 2-8 16,5 0 2-16,-5 0-1 0,0 0-1 16,10 5-4-16,-9-1 4 0,2 4-2 0,2 1-2 15,-2-1-1-15,-2 2-2 0,3 2 4 0,1-2-2 0,0-2-5 16,0-2-5-16,2-1 5 0,2 2 5 0,1-2-6 16,0-1 0-16,2-1 2 0,1-3 1 0,-1-3-1 15,7-1-1-15,-3-2 0 0,1-7 1 0,1 2-2 16,0-1 0-16,1-8 2 0,-1-1-3 0,0-4 4 15,-5-1-3-15,2-3 0 0,-4 2 4 0,0-1 6 16,-3 1 4-16,-3 3 24 0,-1 2 4 0,-3 4 3 16,-1 0 11-16,-1 4 19 0,-2 1 8 0,0 3 10 15,1 3-4-15,1 2-11 0,-1-1-5 0,1 1-7 16,-2 1-15-16,1 3 0 0,2 1-1 0,-9-3-11 16,9 3-4-16,-10 6-8 0,5-3-3 0,-2 3-2 15,-3 1-1-15,4 0-6 0,-2 2-2 0,3-3-4 16,-3 3-13-16,3-6-14 0,1 2 0 0,3-1 0 15,-3 3 2-15,3-5-2 0,-2-1 1 0,-1 2 7 0,4-3-1 16,-3 4 8-16,3-4-6 0,0 0 4 16,0 0 1-16,0 0 2 0,-12-7-4 0,8 5 8 15,3-2 6-15,1 4 2 0,-6-5 1 0,3 2-4 0,3 3-2 16,-4-1-3-16,4 1-1 0,0 0 3 0,-10 5 1 16,6 5-9-16,0 0 4 0,-1 0 0 0,-1 7-2 15,0 2 0-15,-2 4 1 0,3 2 0 0,0-5 0 16,5 1-8-16,0-1-6 0,0-3-20 0,3 3-7 15,3-4-7-15,1-2-10 0,3-2 0 0,3-2 3 16,2 0-7-16,2-3-2 0,2-4-6 0,-2-3-5 16,5-5 0-16,-2 1-6 0,7-4 0 0,1-4 10 15,-5-1 5-15,0-4 3 0,0-2 12 0,-4-4 6 0,0 0 5 16,-1-3 7-16,-1 1 8 0,-3-3 13 16,-4 3 15-16,-1 2 14 0,0 7 28 0,-5 3 19 15,-3 2 20-15,2 2 9 0,-2 3-5 0,-1 1-8 16,1 0-8-16,-1 1-13 0,0 4-6 0,0 0-9 15,0 0-2-15,0 0-4 0,0 0-7 0,-7 20-3 16,3-5 1-16,-1 4-1 0,-3 1-7 0,5-2-7 16,1 7-7-16,1-6-16 0,1 1-8 0,1-2-13 0,1 0-12 15,4-3-5-15,-1-4-8 0,1 2-5 0,0-4-1 16,1-1 0-16,2-2-1 0,2-2 0 0,0-1 0 16,1-3 4-16,1-4-4 0,3-3 5 0,0-5 3 15,-1 1 8-15,2-5 3 0,-3 1 5 0,4-9 18 16,-8 2 15-16,3 8 15 0,-5-1 20 0,-2 1 25 15,0 4-6-15,-2 0-4 0,-1 4 22 0,-2-1-18 16,0 3 9-16,1-1-13 0,-1 1-2 0,1 1 6 16,-2 3-23-16,0 0 12 0,0 0-8 0,0 0 0 15,-5 13-17-15,4-6-20 0,-3 3-7 0,4 1-21 16,0-2-11-16,-4 3-16 0,3-4-10 0,1 0-4 16,1 1 0-16,2-4 0 0,1 1 5 0,-2-5 11 15,5 1 1-15,-7-2 4 0,15-9 3 16,-5 2 0-16,4-5 3 0,0-3 5 0,4-6-7 0,1-3 9 15,-1 0 2-15,-4 2 16 0,3-4 10 0,-2 6 12 0,-1 4 10 16,-2 1 0-16,-2 3 6 0,0 0-6 16,-2 2 1-16,0 4-2 0,1-3 0 0,2 5-4 0,-1 2 3 15,-1 2-2-15,3 1 0 0,-2 2-1 0,-1 4 0 16,2 0 0-16,-3 2 0 0,1 6 2 0,-1 0-3 16,-2 2-4-16,0 0 5 0,1 1-8 15,-2 7-7-15,1-7-5 0,2 0-5 0,-3 0-8 16,4-4-5-16,-1-2-6 0,-2 2-3 0,2-4-4 0,-2-3 4 15,1 1 1-15,-1-4 7 0,-1-1-1 0,1-3 9 16,2 0 0-16,0-4 8 0,-2 2 7 0,2-3 9 16,-2-4 8-16,2 0-1 0,1-8 13 0,-4 0 6 15,3-2 15-15,-3 1 21 0,2-7 3 0,-3 6 4 16,1-6-2-16,-1 5-4 0,-2-4 1 0,0-2-4 16,-2 7-4-16,1-1 9 0,1-7-5 0,0 0-8 15,0-2-4-15,0 2-4 0,-1 2-6 0,-1-1 5 16,3 2 1-16,-1-2-1 0,-2 7-6 0,0-7 8 15,0 6 6-15,0 2 0 0,0 0 3 0,0 2 3 0,0 4 7 16,-2 1 17-16,2 0 4 0,-3 5 8 16,3-1 0-16,-1 2-12 0,1 0-7 0,0 2-3 15,0 3-15-15,0 0-4 0,0 0-10 0,0 0-3 0,1 22-1 16,2-2 1-16,-1 10-4 0,0 2-6 0,4 2-1 16,0 12 5-16,2-9-5 0,5 7 0 15,-4 1-3-15,1 1-6 0,4 2 1 0,-5-2-2 0,5 1-10 16,0-2-27-16,1 0-39 0,1-2-36 0,-2-11-41 15,-3 1-58-15,4-1-68 0,2-6-78 0,-4 0-995 16,-1-12 446-16,-5-4 298 0</inkml:trace>
  <inkml:trace contextRef="#ctx0" brushRef="#br0" timeOffset="28345.76">17194 7011 296 0,'-4'-12'304'0,"3"2"-38"15,2 3-49-15,2-4-46 0,3 2-34 0,6 0-36 16,3 1-35-16,4 1-39 0,13-2-33 0,-4 2-39 16,4 5-56-16,-4 2-378 0,4 1 161 0,-2 2 106 15</inkml:trace>
  <inkml:trace contextRef="#ctx0" brushRef="#br0" timeOffset="29369.66">17616 6982 3480 0,'1'-12'31'0,"2"-1"-16"0,-2 2 9 0,3-1-11 16,-2 2-6-16,2 1-2 0,2-2-4 0,1 4 1 15,3-1-5-15,3 3 2 0,5 3 5 0,2 0-1 16,-1 4 3-16,9 0 3 0,-1 4-3 0,1 5 7 16,-2-1-6-16,2 7 3 0,0 1-5 0,-4 3 3 15,3 1-4-15,-6 2-1 0,-2 3 2 0,-4 3-8 16,-3 0 1-16,-1-3 2 0,-2 1-6 0,-5-4-1 15,-4-2 2-15,0-5 3 0,-4-6 0 0,4 0 5 16,-1-1 1-16,-2-3 8 0,2-2-5 0,-3-2-1 16,4-3 3-16,-10-3-2 0,5-2-3 0,0-4-6 15,1-3 2-15,1-5-4 0,3-10-8 0,4 0-15 0,1-4-2 16,7 3-13-16,3-6-2 0,3 7-5 0,3 0-3 16,1 3-2-16,3 0-7 0,-1 4-5 15,2 3-3-15,-1 3-7 0,-2-1-4 0,-4 8-1 0,-2-3-3 16,1 5 1-16,-2 0 2 0,2 1-6 0,-5 4-2 15,0 0 4-15,-2 0 0 0,0 0 4 0,-3 1 10 16,-2-1 8-16,0 0 15 0,-6 0 8 0,10 0 21 16,-5 1 25-16,-5-1 24 0,0 0 19 0,9-2 13 15,-9 2 8-15,0 0 7 0,0-3 15 0,0 3 15 16,-1-9 0-16,-3 7 9 0,0-1-4 0,-2 1 6 16,2 0 2-16,-2-1 3 0,-1 0-5 0,0 6-15 15,-5-3-17-15,-1 4-5 0,-3 4-12 0,-1 4 15 16,-7 4-29-16,1 2 2 0,1 7-14 0,4-3 4 15,3 2-35-15,0 0-18 0,8 1-14 0,2-5-9 16,3-1-17-16,2 1-3 0,4-6 2 0,3 1 1 16,-1-5 4-16,7 1 0 0,1-8 0 0,-1-1 8 15,6-2 3-15,2-3 0 0,-3-3 10 0,2-1-1 0,-3-3 2 16,8-2 4-16,-8-1 10 0,0 2 12 0,-1 1 11 16,-7 0 15-16,1 3 12 0,-1-2 16 0,-4 5 8 15,0-1 9-15,-1 3 2 0,0-3 6 0,2 1-12 16,-6 2-1-16,0 2-17 0,4-4-5 0,-4 4-6 15,0 0 6-15,0 0-19 0,3 11-2 0,-6-4-11 16,2 3-25-16,-2-1-5 0,1 2-9 0,-2-2-13 16,3-1-13-16,-2-2-7 0,3 0-5 0,0-1 4 15,-1-1 2-15,1-4 5 0,1 4 6 0,-1-4 8 16,0 0 4-16,0 0-1 0,14-17 6 16,-5 1 0-16,3-6 8 0,0-3 3 15,-3-2 5-15,2-2 5 0,-1-3 7 0,3-15 10 0,2 1 6 0,-5-1 5 16,3 0 18-16,-5 12 5 0,1-12 35 0,-2 13 5 0,-2 2 20 15,2 5 16-15,-3-1 31 0,-2 8 2 0,-1 6 6 16,3 2-14-16,-4 7-17 0,2-3-18 16,0 4-12-16,-2 4-11 0,0 0-7 0,0 14-9 15,-2 3-7-15,4 11-5 0,-2 5-8 0,1 13-4 0,3 4-3 16,-4 4-6-16,4 4-5 0,1 0 1 0,4 0-5 16,0 0-15-16,6-5-21 0,2-5-22 0,-3-14-15 15,4-1-12-15,4-6-2 0,1-3-11 0,2-2 11 16,2-6-11-16,0-4-6 0,0-3-3 0,2-7-13 15,1-1-5-15,0-3 7 0,-2-6 3 0,0-4 1 16,-1-3 13-16,0-4 2 0,-3-3 2 0,-6-5 10 16,0-1 2-16,-6-2 8 0,2-14 4 0,-9 14 7 15,-3-2 30-15,0 3 9 0,-5 2 20 0,-2 1 17 16,-3 9 25-16,1 3 11 0,-5 1-7 0,2 4 1 16,0 1-10-16,-2 6-1 0,-6 3-15 0,-2 0-1 15,-1 8-5-15,2-1-4 0,-4 12-5 0,1 2-1 16,1 4-4-16,2 3 0 0,2 2-7 0,2 0-4 0,3 4-24 15,6-1-10-15,2-2-46 0,0-2-19 16,4 0-44-16,5-6-29 0,0-4-32 0,2-1-41 16,2-3-53-16,5-5-48 0,-4-4-938 0,4-3 423 15,4-6 282-15</inkml:trace>
  <inkml:trace contextRef="#ctx0" brushRef="#br0" timeOffset="29517.26">18548 6815 256 0,'-19'-7'395'16,"7"3"-39"-16,0 0-38 0,2 0-29 0,2 1-45 16,4 1-43-16,0 0-26 0,4 2-20 0,-1-3-10 15,1 3-14-15,0 0-23 0,17-3-40 0,1 2-33 16,3 0-59-16,13 1-52 0,0 0-81 0,7 0-85 16,11-3-551-16,-3-1 265 0,-8 4 176 0</inkml:trace>
  <inkml:trace contextRef="#ctx0" brushRef="#br0" timeOffset="29812.55">19517 6956 64 0,'-14'-6'457'0,"6"6"-42"15,3-1-34-15,5 1-40 0,-9-3-34 0,5 1-31 16,4 2-31-16,-1-5-20 0,1 5-28 0,18-10-15 15,1 2-22-15,7-2 0 0,6 1-23 0,6-1-4 16,14-2-8-16,-2 0-5 0,3 2-15 0,-2 1-13 0,-13 4-5 16,3-1-8-16,-3 2-6 0,1 2-10 0,-6-2-2 15,-1 0-5-15,-3 2-5 0,-8 1-3 16,-1 1-6-16,-6-1 0 0,-4 1-4 0,0-3 0 0,-2 3-1 16,0 0 4-16,-3-2-1 0,-5 2 1 15,8 0-3-15,-8 0-5 0,0 0-5 0,9 0-31 16,-9 0-53-16,0 0-60 0,0 0-89 0,0 0-108 0,0 0-122 15,0 0-875-15,0 0 436 0,0 0 292 0</inkml:trace>
  <inkml:trace contextRef="#ctx0" brushRef="#br0" timeOffset="32084.41">21383 6403 228 0,'-3'-19'308'0,"-1"0"-25"16,2 0-18-16,-1 2-29 0,-1-2-24 0,3 2-21 15,-3 1-5-15,2 3 2 0,-1 0 0 0,-1 5-13 16,-1-1-6-16,-4 0-20 0,0 4-19 0,-7 1-7 16,-6 3-15-16,-5 6-9 0,-10 6-10 0,-13 12-12 15,-3 5-6-15,-5 2-6 0,7 4-7 0,-3 2-5 16,3 0-6-16,5 0-4 0,4-2-6 0,6 2-9 16,17-11-12-16,4-1-25 0,7-5-12 0,6-4-1 15,4 2-3-15,6-7 3 0,5 0 1 0,7-1 1 16,-1-5-2-16,12 0 5 0,1-5 2 0,-1-2-1 15,2-4 0-15,1-5 4 0,-1 1 1 0,2-2-3 0,-2-4 9 16,0-2-5-16,-3 2 6 0,-2 0 6 16,-3 2 4-16,-2-1 8 0,-9 6 8 0,-2 3 4 15,-2 1-1-15,-1 2-1 0,-1 1-10 0,-1 1 6 0,1 5-5 16,0-1 6-16,0 6 16 0,0 1-1 0,1 8-3 16,3 6 14-16,1 4 11 0,-6 2-2 15,2 5-6-15,3 11-5 0,-2 0-1 0,2 6-5 0,-2-5 0 16,1 2-10-16,0-1 1 0,1-1-7 0,-3-11 2 15,-4-3-3-15,5 4-7 0,-2-4-1 0,-3 0-14 16,3-4-5-16,-4 0-12 0,-3-10-8 0,3-1 1 16,-8-5-8-16,8-3 10 0,-8 1 7 0,4-3-2 15,-4-2 2-15,-1-4-4 0,5-1-5 0,-14-3-3 16,0-9 8-16,1-3-4 0,-5-8 0 0,2-5 8 16,-1-4-2-16,-5-12-2 0,4-6 4 0,4-3 1 15,7-1 2-15,3 0 2 0,5 0 15 0,6 1-4 16,3 5 6-16,3 3 10 0,-1 15 3 0,5 1 0 15,3 0 3-15,-2 4-6 0,5 2-2 0,0 3-2 16,4 3 0-16,-4 7 1 0,5 1-8 0,0 4 0 16,0 3-2-16,3 4 2 0,-3 4 4 0,-1 3-6 15,4 3 6-15,-4 2-8 0,-2 3-3 0,-1 5 8 0,1-2 3 16,-6-1-2-16,1 5 15 0,-7 2-20 16,1-4-3-16,-8 4 10 0,-2-6-8 0,-4-1 4 0,-1 4 0 15,-3 0-1-15,-5 1 1 0,4-5 5 0,-2-2 1 16,-3-3-7-16,2-3 18 0,-1-4-19 0,2 2 0 15,-3-6 0-15,0 0 0 0,0 0 2 0,-1-6-9 16,1-1 3-16,1-1 4 0,-1-9-6 0,1-2-7 16,3-9 5-16,1-3 7 0,2-3-6 0,4-3 0 15,3-11 3-15,6 0-1 0,-1 11-4 0,0 1 12 16,2 4-8-16,1 2 4 0,-2 2 6 0,-1 8 1 16,2 3-1-16,0 2-2 0,-2 2-5 15,1 0 3-15,-1 4-2 0,2 1 9 0,-1 2-11 0,1 4-1 16,1 3-2-16,-1 1 7 0,-2 2 0 0,4 6-1 15,1 3-1-15,0 6 6 0,0 0-9 0,-5 2 0 16,4-2 6-16,-4 5-4 0,-3-1-2 0,3 0 8 16,-1 0-6-16,-2-2-8 0,2 4 5 0,0-13-2 15,0-1 0-15,0-2 8 0,-3-3-4 0,2-1 4 16,1-3-7-16,0 0 1 0,1-2 7 0,0-3-1 0,4-3-1 16,-3-2-7-16,8-3 8 0,-4-4 1 15,5-3-4-15,-1-6 2 0,1-3-2 0,-2-3 20 16,-2 0-27-16,-1-6 2 0,0-1-1 0,2-11 4 0,-9 11-4 15,2-12 7-15,-6 12-8 0,-2 2 9 0,-1 4 28 16,-8 2 5-16,3 9 18 0,-5 0-7 0,1 4-4 16,-4 4-6-16,-6-2-4 0,0 10-3 0,-9 4-5 15,0 4-3-15,-4 5 0 0,1 4-7 0,-2 2 0 16,7 3-4-16,0 7-4 0,4-2-14 0,4-1-13 16,5-1-18-16,4 1-9 0,7-7-3 0,4 2-6 15,3-3 5-15,3-3 2 0,5-2 4 0,3-3 1 16,5 0-1-16,6-3 4 0,3-3 2 15,-3-1 7-15,0-6 3 0,4-2 5 0,-1-4-9 0,-1-1 9 16,1-5 3-16,0 0 3 0,0-4 9 0,-3-1-6 16,0 0 7-16,0 1 16 0,-6 1 10 0,0 1 23 15,-7 3 10-15,-4 7 13 0,0 0 1 0,-5 1 12 16,-1 2-25-16,0 3-5 0,1-3-8 0,-3 3-9 0,-2 2 4 16,0 0-9-16,3 12 9 0,-3 0-16 15,-1 2 15-15,-1 4-15 0,-2 3-4 0,1 5 4 16,-1 1-8-16,-1-3-14 0,1-4-18 0,1 6-20 0,1-7-12 15,4-4-7-15,1-4-18 0,0 6 13 16,1-8-3-16,2 0 13 0,1-3 1 0,3-1 12 0,1-4 0 16,-2-1-4-16,5 0 10 0,4-9 2 15,1 2 8-15,-2-5 1 0,5-3 0 0,1-5 5 0,-3-3 1 16,1 0 6-16,0-5 3 0,-2 1 0 0,-1 0 12 16,1 0 19-16,-2 3 14 0,-7 7 13 0,2 2 23 15,-6 5 7-15,-1 2-7 0,0 3 5 0,-2 0-18 16,-1-1-9-16,1 2-5 0,-3 4-8 0,3 0-1 15,-3 0-3-15,0 0-9 0,0 0 6 0,1 15-6 16,-1-8-3-16,-1 5-6 0,1 0 0 0,0 0-2 16,0 2-6-16,0-3-14 0,0 1-13 0,2 0-8 15,1-3 7-15,-1 2-5 0,1-2 6 0,0-2-13 16,-1-2 1-16,2 2 4 0,-3-4 4 0,2 0 3 0,-1-2 4 16,3 2 8-16,-5-3-7 0,9-7 2 0,-5 1 7 15,5-2-3-15,-4-3 7 0,2 1 10 16,0-6-3-16,-4 1 6 0,3-1 24 0,1 2 18 0,-5 3 6 15,1 4 13-15,-1-1-3 0,-2 1-4 0,0 0 5 16,0 2-17-16,0 0-1 0,0 3-8 0,0-4 0 16,0 6-17-16,2-4-3 0,-2 4-2 0,0 0-3 15,0 0-4-15,0 0-1 0,0 0-3 0,0 0 8 16,0 0-11-16,0 0-7 0,7 12-5 0,-5-8-4 16,1 0 1-16,2-2 4 0,-1 3-3 0,0-3 7 15,1 1-7-15,-1-2 7 0,-4-1-4 16,10-1 5-16,-10 1 1 0,13-3-3 0,-8-2 6 0,4-2-5 15,1 0 6-15,-1-5 1 0,4-4-4 0,-3 0-1 16,3-6-3-16,-2 1 5 0,1-6-3 0,0 0 2 0,-1-2 2 16,-1 0-5-16,-1-2 5 0,-1 1-3 15,-2 0 10-15,-2 1 5 0,1 4 2 0,-5 6 20 16,0 4 23-16,0 4 16 0,0 1 0 0,0 5-5 0,0 0-13 16,0-2-12-16,0 7-4 0,0-3-6 15,0 3-4-15,0 0-4 0,-9 20-3 0,5 0-2 16,-3 6-1-16,-1 4 2 0,-1 4-3 0,5 15-3 0,-1-15-1 15,3 12-1-15,-5 2-5 0,6-13 0 0,-2 13 1 16,2-17-6-16,4-2 3 0,-1 0-9 0,5-4-5 16,-2-6 1-16,1-2-7 0,2-2-12 0,3-3-7 15,-2-5-5-15,4 1-6 0,-2-4-11 0,10-4-5 16,-2-3 4-16,0-5 3 0,11-5-5 0,-6-4 3 16,3-5-1-16,-4-3 9 0,7-14 5 0,-1-4-6 15,-4 2-4-15,-2-4 0 0,-1-5 5 0,0 2 2 16,-3 0 9-16,-4 5 3 0,-2 9 14 15,-3 2 12-15,0 5 21 0,-1-1 30 0,-4 13 28 0,-2 6-2 16,-1-2-12-16,0 5-5 0,0 1-12 0,-2 2-3 16,0 3-4-16,0 0-5 0,-5 17-5 0,1-7 0 15,-1 9-3-15,-2 10-3 0,-4 0 4 0,4 5-6 0,-3-2-3 16,-2 4-1-16,2-1-1 0,-3-2 2 0,0-3-6 16,3-3-3-16,1-3-7 0,5-4-14 15,-1-4-4-15,1-4-10 0,4-3-11 0,-1 0-3 0,-2-2-1 16,3-1 6-16,4-2 8 0,0 0 2 0,1-4-5 15,4-1 5-15,5-4-5 0,2-2 7 0,3-2-10 16,5-4 6-16,1 3-1 0,-1-4 2 0,1 6 5 16,-6-1 2-16,-1 4 1 0,1 2 0 0,-6 3 3 15,1-3 2-15,-1 6-3 0,-2-1 5 0,1 1-3 16,1 0 5-16,-2 6 4 0,-2-2-1 0,3 2 3 16,-1 3-2-16,-1 0-1 0,-1-1-20 0,-2 1-19 15,0 0-34-15,-1 4-38 0,-4-5-44 0,-2 1-60 16,-4 4-71-16,2-5-97 0,-5-2-900 0,-11-3 430 15,2-7 288-15</inkml:trace>
  <inkml:trace contextRef="#ctx0" brushRef="#br0" timeOffset="32157.21">23239 6315 495 0,'-7'-3'448'0,"2"2"-60"0,5 1-92 16,0 0-92-16,19-7-90 0,10 6-106 15,8-3-91-15,2-4-541 0,17-2 208 0,-6-3 138 16</inkml:trace>
  <inkml:trace contextRef="#ctx0" brushRef="#br0" timeOffset="33595.8">15783 8396 124 0,'2'-4'254'0,"-2"-2"-19"15,0 1-17-15,0-1-13 0,2-1 15 0,-2-3-4 16,0-1-7-16,0-1-9 0,1 0-11 0,2 0-12 16,-2-5-1-16,-1 5-1 0,4-3-5 0,-4 2-19 15,0-3-2-15,-2 3-1 0,0-4 0 0,1 3 1 16,-3 1 10-16,0-4-13 0,-1 6-14 0,-1-2-11 16,-2 4 6-16,0 0-23 0,-2 0-11 0,-1 3-8 15,-1 1-2-15,-6 0-17 0,0 3-5 0,-2 2 3 16,0 2-18-16,-5 4-2 0,-3 2-2 0,6 1-5 15,3 1-10-15,-3 7-3 0,7-4 1 0,0 4-13 16,0 3 8-16,6-4-8 0,3 3 2 0,0 6-16 0,6-7-1 16,4 1 0-16,5 7-2 0,0-1-2 0,7 3 0 15,1-5-2-15,3 5 2 0,3-5 0 0,-1 0-4 16,5 4-4-16,-1-8 8 0,-1 7-4 16,1-5 0-16,0-2-4 0,1 0 6 0,-7 0-4 0,1-2 0 15,-8-2 4-15,-2-1 1 0,1 3 1 0,-7-2-4 16,-2 1 7-16,-2 0-2 0,-2 1 0 0,-7 0 4 15,0-1 1-15,-2 1 0 0,-9 1 2 0,-4-1-5 16,1-1 11-16,-2-4-10 0,-3-1 3 0,0-3 1 16,-1-1 10-16,-1-3 7 0,-1-2-3 0,7-3 3 15,-3-2 15-15,4-3 1 0,3-1 1 0,-7-5 11 16,12 1 0-16,0-6 6 0,4-4-6 0,2-7-4 16,7 2-7-16,2-3-2 0,11 1-6 0,3 0-4 0,3 0 0 15,4-4-4-15,12-3-4 0,-6 10 0 0,0 3 1 16,4-3-8-16,-2 4 1 0,0 2-4 0,-2 2 3 15,2 2-24-15,-5 4-36 0,1-1-33 0,-7 6-39 16,1 0-45-16,-3 2-49 0,1 3-57 0,0 1-57 16,0 4-69-16,-4-3-870 0,-3 3 425 0,0-1 282 15</inkml:trace>
  <inkml:trace contextRef="#ctx0" brushRef="#br0" timeOffset="33748.01">16017 8531 144 0,'0'0'315'15,"0"0"-25"-15,0 0-13 0,5-6-8 0,-5 6-7 16,0-7-26-16,0 3-10 0,0 1-24 0,4-4-19 0,-3 0-24 16,2 5-22-16,1-6-33 0,-3 6-53 15,4-5-54-15,0 4-67 0,3-2-64 0,2 0-67 16,-1 0-616-16,4-2 273 0,-3 1 182 0</inkml:trace>
  <inkml:trace contextRef="#ctx0" brushRef="#br0" timeOffset="34147.12">16356 8204 416 0,'-2'-5'395'0,"1"1"-13"0,1 0-11 0,0 4-20 16,-4-6-16-16,4 6-31 0,-1-4-28 0,1 4-32 16,0 0-26-16,0 0-25 0,0 0-19 0,0 0-14 15,-8 14-18-15,8-5-11 0,-2 8-13 0,-1 9-12 16,-1 1-11-16,2 0-10 0,-1 4-8 0,1 2-19 15,2-1-24-15,0 3-22 0,1-2-38 0,-1-1-30 16,4-1-24-16,4-2-10 0,-2-6-12 0,4-7 12 0,-3-6 4 16,5 2 4-16,6-3 9 0,-6-6 5 15,2-2 0-15,5-4 7 0,0-3 5 0,0-3 4 16,-2-5 11-16,5-4 7 0,1-2 12 0,-5-4 17 0,-2-2 21 16,-3-3 15-16,0 3 17 0,-3 2 27 0,0-1 31 15,-6 10 19-15,2-1 27 0,-4 5 25 16,0-1 10-16,-1 4 10 0,-1 2-8 0,3-1-20 0,-3 3-12 15,0 1-19-15,0 3-20 0,0-7-11 0,0 7-10 16,0 0-11-16,0 0-9 0,0 0-7 0,-4 24-8 16,0-5-3-16,-4 7-8 0,0 4-4 0,1 4-30 15,-3 12-28-15,0 0-35 0,0 1-47 0,4-10-56 16,3 9-42-16,-2 1-46 0,3-11-44 0,4 9-64 16,1-11-84-16,2-2-1026 0,5-7 485 0,-1-2 324 15</inkml:trace>
  <inkml:trace contextRef="#ctx0" brushRef="#br0" timeOffset="34429.94">17655 8122 385 0,'3'-3'399'0,"-3"3"-43"16,0 0-34-16,0 0-29 0,0 0-30 0,-12 20 1 15,3-3-7-15,-2 5-9 0,-7 6-7 0,5 0-15 0,-6 15-15 16,-3 3-5-16,7-4-11 0,-7 6-7 16,-1-1-16-16,3 1-14 0,-1-2-18 0,1-1-13 15,1 1-11-15,0-3-11 0,6-10-9 0,0-1-13 0,0 0-10 16,-2 1-28-16,2-2-28 0,-1-3-28 0,5 1-31 16,-4-4-38-16,-1-3-43 0,7-4-40 0,-2-2-40 15,0-1-45-15,1-5-37 0,0-5-61 0,1-3-883 16,-3-2 409-16,-1-6 274 0</inkml:trace>
  <inkml:trace contextRef="#ctx0" brushRef="#br0" timeOffset="34601.22">17149 8315 43 0,'3'-12'431'0,"-2"2"-32"15,-1 3-23-15,0 1-36 0,3 0-30 0,-2 1-30 0,0 1-24 16,-1 1-29-16,0 3-30 0,2-5-16 0,-2 5-22 15,0 0-10-15,0 0-16 0,0 0-22 0,12 17-43 16,-5-9-63-16,3 7-61 0,5 6-73 0,3 5-74 16,4-1-81-16,2 1-715 0,0-2 333 0,-2 4 222 15</inkml:trace>
  <inkml:trace contextRef="#ctx0" brushRef="#br0" timeOffset="34726.94">17599 8782 483 0,'0'3'510'0,"1"1"-40"15,-1-2-47-15,0-2-40 0,0 0-34 0,0 0-27 16,0 0-36-16,0 0-30 0,0 0-43 0,0 0-88 16,0 0-104-16,-11-11-126 0,7 6-147 0,4-2-910 0,0-3 388 15,3-4 258-15</inkml:trace>
  <inkml:trace contextRef="#ctx0" brushRef="#br0" timeOffset="35250.04">18596 8548 105 0,'-4'5'336'0,"4"-1"-29"16,0-4-19-16,0 0-13 0,0 5-10 0,0-5-3 16,0 0-14-16,0 3-9 0,0-3-17 0,0 0-19 15,6 2-29-15,-6-2-12 0,9 1-23 0,4 0 5 16,6 1-3-16,8-1-4 0,6 1 9 0,3-5-10 16,20 0 0-16,-1 2-8 0,-3-1-11 0,4 1-9 15,-3 1-9-15,-2 1-10 0,-11-1-4 0,12-1-6 0,-17 0-1 16,-3 1-1-16,-2 1 1 0,0-3-3 0,-1 2-1 15,-11 1-4-15,-1-2-7 0,-7 1-6 0,-1 1-4 16,-4-1-3-16,1 0-2 0,-2 1-6 0,-4-1-3 16,0 0-20-16,9 0-40 0,-9 0-57 0,0 0-59 15,0 0-68-15,0 0-83 0,0 0-124 0,0 0-1072 16,0 0 494-16,-18-7 330 0</inkml:trace>
  <inkml:trace contextRef="#ctx0" brushRef="#br0" timeOffset="36397.51">20423 8157 132 0,'-4'-6'285'0,"2"-1"-8"0,-2-1-13 0,0 0-15 0,4-2-3 15,-1 0-6-15,-2-1-8 0,6 0-15 0,-2 0-13 16,2 2-5-16,3-1-24 0,0 0-14 0,6-4-14 16,3 4-16-16,1-2-9 0,3 4-9 0,11-4-10 15,-2 7-6-15,3 0-18 0,2 3-6 0,2 3-3 16,-3 1-6-16,0 3-5 0,-3 0-11 0,-1 6 3 16,-9-2-15-16,-4 2 0 0,1-1-6 0,-6 4-8 15,-2 1 2-15,-3 2 1 0,-5 0-6 0,-1 2-15 16,-7 7-7-16,-5-2-15 0,-2 3-12 0,-3-2 0 15,-5 1-11-15,-1-5-5 0,2-2-1 0,3 0 5 16,4-7 3-16,2-2 4 0,3-2 9 0,3-4 4 0,2 1 3 16,0-1 2-16,1-2-4 0,4-1 6 0,0-1-2 15,7 4 5-15,-2-2 2 0,6-1-2 0,1 1 1 16,1-2 4-16,6 0-1 0,0 0 5 16,1 1 3-16,1 3 7 0,0-2 4 0,6-2 3 0,-6 2 1 15,-2 3 10-15,0-2 1 0,0 2 10 0,-2 3-2 16,-6-4-4-16,1 1-4 0,-2 0 10 0,-4 0-1 15,-2 0 0-15,1 2 3 0,-1 0 19 0,-4-1 7 16,-2 3 4-16,-5 1 4 0,-2 4-10 0,-7 0 0 16,-6 6-10-16,-5-3-10 0,-2 0 0 0,-5 2-14 15,0-1 1-15,-8 6-16 0,10-6-21 0,3-1-40 16,3-3-36-16,2 2-33 0,8-5-46 0,2 0-46 16,5 0-55-16,8-6-58 0,1-3-827 0,0-2 383 0,15-2 254 15</inkml:trace>
  <inkml:trace contextRef="#ctx0" brushRef="#br0" timeOffset="36653.83">21815 7896 320 0,'5'-4'406'0,"-1"2"-35"0,-3-1-41 0,-1 3-30 15,0 0-29-15,0 0-14 0,-8 10-3 0,1 1 0 16,-4 6 4-16,-7 7 8 0,-2 4-15 0,-2 2-14 15,-7 12-17-15,-2 1-17 0,4 0-23 0,1 0 0 16,1 2-16-16,-3 4-6 0,1-6-17 0,0 7-13 16,-2 2-11-16,2-1-14 0,-5 2-11 0,4 0-9 15,-1-4-10-15,2 2-13 0,0-3-30 0,8-5-32 16,-5 0-35-16,3-13-42 0,6-3-42 0,1-2-41 0,1-1-40 16,2-10-48-16,4-5-50 0,-1 1-42 0,5-6-1062 15,3-4 468-15,0 0 312 0</inkml:trace>
  <inkml:trace contextRef="#ctx0" brushRef="#br0" timeOffset="36844.78">21072 8133 449 0,'0'-5'452'0,"-1"-3"-54"0,2 3-38 15,-1 1-35-15,2 0-37 0,-2 0-24 0,0 4-27 16,2-5-21-16,-2 5-22 0,0 0-20 0,0 0-19 15,0 0-15-15,0 0-15 0,11 16-20 0,-4-6-48 16,1 6-68-16,2 0-50 0,9 10-59 0,1 3-75 16,14 7-79-16,-11-7-820 0,10 10 366 0,-1 3 242 15</inkml:trace>
  <inkml:trace contextRef="#ctx0" brushRef="#br0" timeOffset="37000.4">21742 8739 279 0,'6'4'498'0,"0"0"-48"15,-2 0-39-15,1-2-25 0,-1 1-23 0,-1 0-16 16,-3-3-32-16,5 2-31 0,-5-2-40 0,0 0-88 16,0 0-103-16,6-5-117 0,-6 5-125 0,0 0-149 15,-15-10-727-15,0 4 355 0,-11-4 236 0</inkml:trace>
  <inkml:trace contextRef="#ctx0" brushRef="#br0" timeOffset="37640.78">11151 11297 37 0,'0'0'289'15,"-6"-2"-28"-15,6 2-22 0,0 0-26 0,0 0-20 16,0 0-18-16,0 0-19 0,0 0-12 0,0 0-5 16,0 0-14-16,0 0-13 0,29 2-10 0,-8-4-10 15,-1 2-10-15,3 2-8 0,-1-2-31 0,3 1-28 16,-4 5-39-16,1-2-51 0,-3 3-38 0,1 1-47 16,-3 4-547-16,-1-1 235 0,-6 0 158 0</inkml:trace>
  <inkml:trace contextRef="#ctx0" brushRef="#br0" timeOffset="37795.67">11207 11647 30 0,'-9'8'325'0,"0"1"-23"0,3-6-27 16,0 0-28-16,3-1-26 0,2 2-22 0,5 0-18 15,2-1-17-15,6-3-15 0,8 1-15 0,7-4-12 16,6 1-12-16,3-2-21 0,0 0-35 0,-2 1-41 16,1 2-48-16,-1-2-58 0,1 3-52 0,-3 3-78 15,-3-3-484-15,-2 0 235 0,-8 0 158 0</inkml:trace>
  <inkml:trace contextRef="#ctx0" brushRef="#br0" timeOffset="44213.2">14458 10511 12 0,'0'-6'172'15,"4"-1"-8"-15,-3-2-1 0,4-4 0 0,-3-2 0 16,0 0-7-16,-2-4-7 0,0 0-9 0,1 1-3 16,-1-3-4-16,3-5-5 0,-3 0 2 0,0-1-12 15,-4 0-4-15,4 3-10 0,-6-5-9 0,-2 3-8 16,-1 3-5-16,-4 1-4 0,-1 6-12 0,0 3-6 16,-4-1-8-16,-8 5 0 0,-1 3-8 0,-4 4-2 0,-1 9-4 15,0-2-5-15,-2 7-3 0,-1 3-1 16,-9 7-5-16,9-2 1 0,3 1-3 0,-6 9-3 0,10-4-3 15,2 0 0-15,4 3-3 0,3-3-2 0,5 0 0 16,4 2-3-16,2-4-2 0,8 2-3 0,3-4 3 16,3 1-3-16,3-5 6 0,5 4-3 0,4 2-1 15,4-4-3-15,2 1-3 0,4-1 3 0,0-2 3 16,0 1-4-16,7-5 1 0,-1 0-2 0,0 3 2 16,-2 1 5-16,0-3-6 0,0-4 1 0,-6 1 1 15,1 5-1-15,-9-7 3 0,-4 1-8 0,-5-3 4 16,2 5 1-16,-5-2 0 0,-3-1 3 0,-3 2-3 15,-1 1 3-15,-5 2 1 0,-6-1 3 0,-8 4 1 16,3-3 1-16,-7 0 3 0,1-3 4 0,-4-1 1 16,0 0 17-16,-1-6-2 0,0-1 13 0,1-2 3 15,-1-4-1-15,0 0 8 0,7-3-3 0,-3-5-1 16,5 0-10-16,1-1 3 0,-1-7-2 0,3-2-5 0,1-4 1 16,8-2-10-16,3-1-2 0,5-4 6 15,5-1-16-15,5 1 1 0,10-12-5 0,6 4-1 16,3 1-14-16,-1 12-5 0,12-5-14 15,1 7-23-15,4 1-38 0,0 6-41 0,-8 4-50 0,15 5-53 0,-14 2-66 16,-3 1-729-16,-1 2 340 0,-2 3 226 0</inkml:trace>
  <inkml:trace contextRef="#ctx0" brushRef="#br0" timeOffset="44727.19">15038 10500 82 0,'5'-20'247'0,"-2"2"-7"0,-1-7-14 15,-2 6-11-15,-1-8-16 0,1-2-4 0,0 6-6 16,-4 3-7-16,-1-3-9 0,0 4-1 0,-1 2-9 0,-1 0-13 16,0 3-15-16,-6 2-4 0,4 5-15 0,-5 0-11 15,-3 3-12-15,-2 3-6 0,-1 3-9 16,-10 5-8-16,1 8-10 0,-2 2-4 0,2 2-4 0,-2 2-8 15,3 2-2-15,1 1-3 0,3 3-9 0,2-4-3 16,8 1-2-16,2-1-5 0,6-2-4 0,4-1 1 16,2-3-5-16,4 2-1 0,2-1 2 0,4-3-3 15,0 2 4-15,8 3-6 0,-1-8 1 0,6 6-1 16,1-1-4-16,2 0 6 0,-1 1-4 16,0-2 0-16,2-1-3 0,-1 1-2 0,2-2 5 0,0 1-2 15,-1-2-7-15,0-3 8 0,-1 3 1 0,-11-3-3 16,3 0-1-16,-4-1 2 0,-4 1-1 0,-1-3 1 15,-2 5 0-15,-4-2 2 0,-1 0-4 0,-2 1 1 16,-3 0 3-16,-3 4-1 0,-3-4-3 0,-4 3-4 16,-2-1 7-16,-1-1-4 0,-9-1 0 0,-2-1 2 15,-4 0 4-15,3-6 6 0,1 0-3 0,-6-4 0 16,7 0 11-16,-3-4 3 0,1-5 6 0,1 2-1 0,8-3-2 16,2-2 2-16,0-8-2 0,8 4-5 15,-1-10-5-15,4 1 1 0,8-3-4 0,5 1-1 16,2-2-3-16,4-2 0 0,4 2-11 0,4 2 8 0,5 2 0 15,-2-1-9-15,4 3-11 0,0 3-15 0,0 1-24 16,3-1-26-16,-3 4-32 0,-1 4-37 0,1 2-40 16,0 3-37-16,0-2-56 0,-8 4-748 0,9 0 342 15,2-2 228-15</inkml:trace>
  <inkml:trace contextRef="#ctx0" brushRef="#br0" timeOffset="45136.6">15378 10384 228 0,'0'-10'309'15,"-1"0"-13"-15,1 1-24 0,0-2-23 0,2 2-25 16,2-2-12-16,0 3-21 0,4-1-16 0,1 1-14 0,2 1-15 16,5-2-11-16,0 4-16 0,5 0-6 15,-2 2-10-15,10 1-10 0,-3 2-4 0,3 5-11 16,-2 1-6-16,-9 0-9 0,4 2-7 0,3 3 0 0,-7 1-7 15,-4 2 2-15,-4 0 12 0,3 9-18 0,-7-1-5 16,-4-4-1-16,-4 8-2 0,-4 3-2 0,-5 2-5 16,-6 0-2-16,-9 8-2 0,-7-2-4 0,6-9-2 15,-10 9 2-15,-1-3-7 0,-4-4-2 0,11-7 1 16,-10 5 0-16,9-8-2 0,2-3 0 0,1 0 4 16,1-7 9-16,8-1 15 0,5-2 31 0,-2-2-8 15,7-2 3-15,1 3 6 0,1-2-22 0,2-3-3 16,2-1-6-16,0 1-5 0,4-1-6 0,0 0 2 15,0 0-7-15,18-3-1 0,-5-2-7 0,6 1 8 16,7-3-15-16,2 1 5 0,2-3 0 0,1 2-2 16,1-3-20-16,1 3-26 0,-1-1-37 0,1 1-34 15,-2 3-36-15,0-2-51 0,-2-1-57 0,-1 2-72 16,-1-1-897-16,2 1 407 0,0-2 270 0</inkml:trace>
  <inkml:trace contextRef="#ctx0" brushRef="#br0" timeOffset="45315.16">16010 10667 249 0,'2'-5'322'15,"0"0"-14"-15,1 3-18 0,1-3-18 0,-3-1-16 16,0 2-9-16,2 0-26 0,1-1-1 0,-3 3-18 16,2-1-27-16,-3 3-12 0,1-4-25 0,3 0-23 15,-3 3-24-15,4-2-42 0,-1 0-42 0,4 2-38 16,-3 0-42-16,3 1-45 0,-8 0-51 0,19-2-49 15,-10 2-688-15,1-2 302 0,3 1 202 0</inkml:trace>
  <inkml:trace contextRef="#ctx0" brushRef="#br0" timeOffset="45680.24">16413 10285 123 0,'-12'-13'331'0,"1"1"0"15,-4 1-13-15,0 2-7 0,4 1 9 0,1 0 9 0,0 1-13 16,1 2-18-16,0 0-17 0,4 0-19 0,0 2-28 16,2 1-16-16,1-1-30 0,2 3-22 0,0 0-14 15,0 0-17-15,10-4-10 0,3 4-15 0,6 0-10 16,10 0-10-16,3-2-10 0,4 2-8 0,2-2-7 16,2 2-7-16,0 0-6 0,-5-1-5 0,4 0-3 15,-5-1-6-15,-2 2-7 0,0 0 0 16,-10 0-5-16,-2 2-6 0,-2-2 0 0,-4 1 6 0,-1 2-9 15,-2-1-4-15,1 1 3 0,-6-1-1 0,-1 5-3 16,1-2 1-16,0 3 7 0,-3 1 7 0,-5 2 5 16,1 0 2-16,-2 6 5 0,-2 8-2 0,-4-2-3 15,-1 2-1-15,-1 1-2 0,0 3-6 0,-4-2-3 16,1 1-1-16,0 0-6 0,0 0-5 0,-1 1-29 16,2 0-32-16,-1-1-45 0,5 1-42 0,-3-3-46 15,2-1-43-15,6-4-49 0,0-4-56 0,4-8-41 0,3 0-1001 16,1-5 458-16,2-3 306 0</inkml:trace>
  <inkml:trace contextRef="#ctx0" brushRef="#br0" timeOffset="45860.2">17156 10212 160 0,'6'-5'345'0,"2"0"-36"0,-5 3-33 0,3 5-9 15,-1 1-9-15,-1 5 2 0,1 6-1 0,0 3 5 16,-1 6-5-16,-1 3-13 0,0 1-20 0,0 4-10 15,-2-2-12-15,0 2-24 0,-1 1-24 0,1 1-9 16,-1-1-14-16,3 5-16 0,-2-4-38 0,1-2-54 16,0-3-58-16,-1 2-63 0,1-2-79 0,-4-2-96 15,1-8-1000-15,0-4 423 0,-3-2 284 0</inkml:trace>
  <inkml:trace contextRef="#ctx0" brushRef="#br0" timeOffset="46875.66">12397 11681 71 0,'-18'-1'227'0,"4"0"-16"15,1 1-8-15,4 0-9 0,2 0-10 16,-1 0-17-16,8 0-7 0,-9-3-16 0,9 3-17 0,-6 3-12 15,6-3-13-15,0 0-5 0,0 0 7 0,0 0-3 16,15 6-7-16,-1-1 2 0,4-2-5 16,10 2-3-16,5-2-4 0,4-1-2 0,18 0-3 0,0-2-7 15,8-2-3-15,2 0-4 0,30-3-4 0,-3-2-10 16,-2 3-3-16,4 0 0 0,-4-2-5 0,-22 1-3 16,30-3 0-16,-2 1-5 0,5-1 1 0,-4 5 1 15,3-1-1-15,1 1 1 0,1-4-9 0,-5 1 3 16,8-3-5-16,-3-1 0 0,3 3 4 15,1 1 0-15,-5 0-1 0,5-1-5 0,-6 4 1 0,-6-4-5 16,1 5 1-16,-2 2-6 0,-3-2 7 0,-25-3 5 0,0 5 0 16,28-7-12-16,-2 9-6 0,-24-2 5 15,23 0 1-15,-26-3-2 0,-3 1-1 0,5-1-4 16,0 2 1-16,26 1-4 0,-29-3 6 0,1 2-3 0,1-3-1 16,26 0-1-16,-25 0-1 0,26 0 3 15,-26 4 3-15,25-4 4 0,-31 2-1 0,4-4 3 16,27 6-3-16,-1-3 6 0,-26-3 16 0,31 1-5 0,-29 2 8 15,34 3-5-15,-7-7 0 0,-2 7 19 0,-23 1-16 16,26-3 0-16,-4 2-13 0,2-2 8 0,0 0 11 16,-27 2-12-16,30 1 5 0,-30-2 3 0,32-5-11 15,-36 7 18-15,-1-3-16 0,2-1 2 0,-7 2 1 16,-1-1 2-16,-14 1 6 0,14 1 10 0,-17-3 5 16,-3 3 9-16,1 0-1 0,-6-4 4 0,-2 2 2 15,-4 2 4-15,-3-1 1 0,-3 1 3 0,-4 1 0 16,-3-1 4-16,-1-1 5 0,-1 0 3 0,-3 1 0 15,-5 0-1-15,9 0-7 0,-9 0-10 0,6-2-6 16,-6 2-6-16,8-1-4 0,-8 1-5 0,4 4-11 16,-4-4-4-16,0 0-28 0,0 0-32 0,0 0-39 15,0 0-73-15,3 1-57 0,-3-1-79 0,0 0-98 0,0 0-117 16,0 0-1163-16,0 0 550 0,0 0 366 0</inkml:trace>
  <inkml:trace contextRef="#ctx0" brushRef="#br0" timeOffset="47930.65">14311 11979 88 0,'0'-3'303'15,"0"-1"-24"-15,0 4-21 0,0-4-16 0,0 4-19 16,0 0-16-16,-1-6-13 0,1 6-15 0,0 0-11 16,0 0-17-16,0 0-9 0,-9 9-14 0,1-1-4 15,-1 1-10-15,-1 7-9 0,-4-1-14 16,-2 7-4-16,-1 1-12 0,0-1-7 0,3 1-8 0,3-6-7 15,0 7-5-15,4-7-8 0,2 1-3 0,0-2 0 16,3-3-2-16,1 3-3 0,4-1-3 0,-1-3-9 16,4 0 0-16,1-5-5 0,2 5 1 0,4-3 4 15,1 2-5-15,5 1 3 0,5-3-5 0,8 1-3 16,0-3 2-16,1 0-4 0,0-2 1 0,-1 2 4 16,2-3-7-16,0 2 3 0,-2-1 1 0,0 0 0 15,-3-2 5-15,0 3-1 0,-3 0-2 0,-5-3 3 16,-5 4-1-16,-2-3 6 0,-2 1-4 0,-2-3-3 0,0 3 5 15,-2 2 4-15,-3-1 10 0,-2 1 32 16,-2 1-1-16,-1 0 4 0,-4 2 1 0,0 2-23 16,-1-3 16-16,-9 4 3 0,4 2-7 0,-3-1-3 0,-10 1-3 15,2 2-3-15,-4-3-7 0,2 1-2 0,-5 1-9 16,1-2 2-16,0 2-7 0,-2 0-9 0,0-3-26 16,-2-4-14-16,4 4-21 0,2-4-25 0,7-2-29 15,0-2-26-15,5-2-37 0,-1 0-46 16,5-4-55-16,4-2-81 0,-3-4-819 0,7-5 387 0,-3-7 260 15</inkml:trace>
  <inkml:trace contextRef="#ctx0" brushRef="#br0" timeOffset="48113.19">14332 12093 144 0,'9'-8'363'0,"2"1"-34"0,-1 1-33 0,8-2-28 16,-2 2-27-16,4 1-17 0,8-2-11 0,0 0-11 0,4 0-10 15,3 0-10-15,-1 3-17 0,2-3-20 0,1 1-12 16,5 3-15-16,9-1-43 0,-14 1-50 16,0 2-52-16,1 4-79 0,-3 1-69 0,2 0-94 0,-1 3-645 15,-4 0 306-15,-3 3 202 0</inkml:trace>
  <inkml:trace contextRef="#ctx0" brushRef="#br0" timeOffset="48274.75">15194 12332 108 0,'0'0'369'0,"0"0"-33"16,0 0-32-16,0 0-24 0,-18-7-23 0,18 7-14 0,-1-3-18 15,1 3-16-15,-4-2-24 0,4 2-21 16,0 0-17-16,0-7-49 0,0 7-58 0,-4-3-71 16,4 3-71-16,0 0-70 0,0 0-92 0,17 3-536 0,-9-1 268 15,-1-2 176-15</inkml:trace>
  <inkml:trace contextRef="#ctx0" brushRef="#br0" timeOffset="48704.75">15492 12092 144 0,'0'-5'376'0,"0"1"-23"15,0-1-23-15,0 5-29 0,0-6-22 0,0 6-36 0,-1-4-17 16,1 4-20-16,0 0-14 0,0 0-15 15,0 0-16-15,-4 20-10 0,3-8-13 0,-2 3-11 16,2 6-15-16,1 7-17 0,0 2-3 0,1 4-13 16,0 0-12-16,-1 0-8 0,3-1-20 0,-1-1-38 15,1 0-22-15,3-3-24 0,-2-1-17 0,2-3-13 16,2 1-13-16,-3-6-6 0,5-5-4 0,-1-1 0 16,0-3-1-16,2-3 4 0,0-2 6 0,-1-2 6 0,3-4 6 15,0-3 9-15,-3-2 8 0,7-6 9 16,-4-4 9-16,4-4 24 0,-1-3 16 0,-6-6 24 15,0 5 21-15,-2-6 22 0,-2 2 21 0,1-2 8 0,-5 3 25 16,1 6 18-16,-2 2 24 0,-1 1-4 0,0 3 9 16,0 5 7-16,0 0 0 0,0 2-6 0,0 3-25 15,0-3-16-15,-1 3-9 0,1 1-18 0,0 3-11 16,0 0-16-16,0 0 3 0,0 15-6 0,0-3-12 16,0 4-2-16,0 10-5 0,-2 0-4 0,2 4-8 15,2 1-5-15,-4 2-24 0,2 3-39 0,2 0-44 16,0 9-50-16,2 2-43 0,0-10-50 0,2 9-64 15,-1-15-70-15,-1-2-1009 0,4-6 454 0,1-7 302 16</inkml:trace>
  <inkml:trace contextRef="#ctx0" brushRef="#br0" timeOffset="48983.16">16623 12192 177 0,'6'-6'371'0,"-2"-1"-33"0,1 0-14 0,-1 3-28 0,-3 0-25 16,1 0-15-16,-2 4-12 0,0 0-3 0,0 0 0 15,0 0 1-15,-3 16-17 0,-1-3-14 0,-5 1-12 16,1 4-18-16,-3 8-17 0,-1-1-3 0,0 7-20 16,0-2-7-16,1 4-10 0,-3-1-14 0,-2 12-6 15,1-11-4-15,1 1-18 0,0-2-12 0,-3 10-15 16,2-8 6-16,2 0-7 0,-5 8-5 0,7-14-4 15,-2 0-13-15,2-2-8 0,-5-1-30 0,5 3-24 16,-1-7-36-16,3-4-40 0,0-1-34 0,2-1-31 0,-1 0-43 16,-1-3-47-16,3-3-49 0,0-5-44 15,0-2-869-15,1-2 407 0,-4-2 272 0</inkml:trace>
  <inkml:trace contextRef="#ctx0" brushRef="#br0" timeOffset="49173.67">16003 12287 47 0,'0'-11'378'0,"0"4"-37"0,0 0-31 15,0 2-31-15,0-1-32 0,0 2-22 0,0 4-25 16,5-3-20-16,-1 2-14 0,-4 1-19 0,14 7-13 16,4 0-15-16,-4 1-37 0,5 3-54 0,4 4-65 15,5 2-86-15,3 0-102 0,1 4-609 0,1-4 278 16,3 2 186-16</inkml:trace>
  <inkml:trace contextRef="#ctx0" brushRef="#br0" timeOffset="49298.78">16831 12784 4529 0,'8'3'77'0,"-2"-3"-52"0,-3 0-8 16,-3 0-21-16,7 0 5 0,-7 0-17 0,10 0-34 15,-6-3-47-15,-4 3-52 0,0 0-85 0,9-4-98 16,-6 0-925-16,-3 4 419 0,-4-6 280 0</inkml:trace>
  <inkml:trace contextRef="#ctx0" brushRef="#br0" timeOffset="49771.78">11328 14543 22 0,'-6'5'327'0,"2"-2"-28"16,4-3-26-16,-3 1-29 0,3-1-20 0,0 0-24 16,0 0-16-16,0 0-14 0,16 2-15 0,0-3-15 15,10-2-16-15,2-4-11 0,3 2-13 0,1 0-17 16,0-2-35-16,8 3-52 0,-7 3-61 0,-1 1-61 16,1 1-76-16,-10 0-569 0,-2 2 257 0,-6 4 172 15</inkml:trace>
  <inkml:trace contextRef="#ctx0" brushRef="#br0" timeOffset="49900.43">11401 14891 3407 0,'-17'10'145'0,"5"-4"-34"0,2-1-30 0,4-1-39 15,-1-1-24-15,6-1 3 0,1-2-1 0,9 4-11 16,10-4 5-16,10-4-16 0,5 1-28 0,4-2-35 16,16 0-46-16,-2 1-64 0,7-1-72 0,-4-2-833 15,0 2 360-15,2-3 240 0</inkml:trace>
  <inkml:trace contextRef="#ctx0" brushRef="#br0" timeOffset="54531.2">13698 14123 219 0,'-4'-12'227'0,"0"2"0"0,2 0-2 16,-1 2-9-16,-1 2-16 0,3 1-17 0,0 0-15 15,1 2-19-15,0 3-15 0,0 0-2 0,0 0-5 16,0 0 3-16,0 0-4 0,6 22-1 0,-1-3 9 15,2 6-10-15,-1 3-6 0,0 2-8 0,-1 3-14 16,-2 1-6-16,-3 2-10 0,3-1-8 0,-3 1-2 0,-3-1-7 16,3 12-10-16,-4 1-8 0,2-2 4 0,0-11-12 15,2 15-8-15,-2-4-23 0,-2-10-40 16,8 0-25-16,-8 1-37 0,4-3-35 0,0-3-30 16,6-1-34-16,1-5-34 0,-1-8-38 0,-1-8-597 0,3-3 288 15,2-3 192-15</inkml:trace>
  <inkml:trace contextRef="#ctx0" brushRef="#br0" timeOffset="54962.24">14462 14051 112 0,'1'-4'216'0,"2"-3"-10"0,-1 2-8 15,-2 3-9-15,0-1-10 0,0 3-13 0,0 0-10 16,0 0 2-16,-12 9-6 0,5 2 1 16,-2 3-8-16,-9 8-7 0,2 3-6 0,0 1-9 0,0 5-7 15,-3 1-5-15,-3 14-10 0,5-5-3 0,-2 5-6 16,9-12-7-16,-7 12 8 0,7-1-19 0,-6 1-4 16,7 2-10-16,3-13-3 0,2 2-8 0,3-2-8 15,2-1-5-15,1-2 1 0,2 1-9 16,2-4 0-16,1-4-4 0,3-1-6 15,-1-7 1-15,2 0-5 0,3-5 10 0,-1-2-12 0,1-4-2 0,0-3 2 16,4-2-2-16,-1-3 1 0,-5-2-2 0,1-2 3 16,-3-2-5-16,3-4 4 0,-3-3 1 0,-2-3-5 15,0 0 3-15,-5 0 1 0,0 0 2 0,-3-1 4 16,-6-8-5-16,-2 9-1 0,0 0-4 0,-4-7 0 16,-6 6 5-16,4 7 2 0,-4 0 1 0,-4 4-5 15,3 4 2-15,-8 2 7 0,4 3-14 0,-4 5-4 16,6 1-13-16,3 3-19 0,1 4-19 0,-1 4-30 15,5-2-32-15,3 10-30 0,4-2-35 0,6 4-39 16,5 0-40-16,1 1-715 0,8-3 323 0,2-3 216 16</inkml:trace>
  <inkml:trace contextRef="#ctx0" brushRef="#br0" timeOffset="55134.78">14761 14718 44 0,'4'-3'276'0,"1"0"-28"0,-5 3-20 0,4 0-19 16,-4 0-15-16,0 0-11 0,-3 8-7 0,1-3-22 16,-3 6-14-16,1 0-14 0,-1-1-14 0,-2 4-9 15,3 3-15-15,-1 2-26 0,-1 0-30 0,1 5-45 16,1 1-46-16,0-6-48 0,4 2-37 0,0 2-540 16,0-6 228-16,0-1 152 0</inkml:trace>
  <inkml:trace contextRef="#ctx0" brushRef="#br0" timeOffset="55645.47">15016 14262 188 0,'0'-11'262'0,"2"-2"-23"0,0 0-16 15,5 0-23-15,2-2-9 0,2 2-5 0,1 0-14 0,3 4-12 16,0-2-11-16,4 4-14 0,2 2-9 0,7-2-12 16,-5 4-15-16,5 1-7 0,-6 2-9 0,6 2-7 15,-7 5-10-15,0-2-7 0,-2 3-3 0,-2 0-10 16,-2 1-4-16,-2 5-3 0,-4 1-5 0,-3-1-4 16,-2 6-1-16,-5-1-3 0,-8 8-3 0,-1 0-5 15,-7 4 0-15,-6-5-11 0,-2 3-7 0,-9 6-3 16,9-11-6-16,-2-3-2 0,4-5 5 0,8-5 0 15,2-5 18-15,1 2 16 0,6-3 5 0,0-3-2 16,3 1-2-16,-2 0-7 0,1 0-6 0,4 1 1 16,0-4 1-16,0 0-5 0,14 4-4 0,-1-4 5 15,2 2-2-15,3-1-2 0,4 3-2 0,0-1-1 16,6 4 0-16,-3-2 0 0,1 7-4 0,0-4 1 16,-5 1 1-16,-3-1-2 0,1 1-1 0,-1-1 3 15,-5 2 1-15,2 0-2 0,-6-2 2 0,0-3 1 16,-2 3 12-16,-2 1 10 0,-2-1 7 0,-1 1 5 0,-5 1 0 15,-3-1 1-15,-6 3 7 0,-2 1-5 16,-5-1-6-16,-8 6 0 0,-1-2 11 0,-4 1-21 16,-14 3-3-16,9-6 0 0,0-1-2 0,1 3-10 15,0-4-1-15,3-1-20 0,0-1-22 0,5-2-28 0,9-1-32 16,1 0-25-16,5-4-36 0,4 0-36 16,5-2-44-16,4-1-50 0,0 0-683 0,0-9 320 0,8 0 216 15</inkml:trace>
  <inkml:trace contextRef="#ctx0" brushRef="#br0" timeOffset="56103.33">15544 14212 213 0,'4'-12'286'16,"0"1"-19"-16,-4 5-13 0,3-2-10 0,0 3-30 15,-3-1-17-15,2 3-27 0,-2 3-17 0,3-3-18 16,-3 3 0-16,6 8-5 0,0 1-6 0,-1 0-11 15,0 7-11-15,4 2-12 0,-4 0-7 0,-1 1-2 16,4 10-14-16,-3-6-7 0,1 3-7 0,-2 0-10 16,1 0 0-16,-2-7-5 0,2 11-12 0,0-7-16 15,3 0-18-15,-5-3-13 0,3-4-21 0,0-2-12 16,0-1-7-16,2-2 8 0,0-2-1 0,2-2 8 16,1-5 6-16,-2-4 4 0,3 1 3 0,1-5 5 15,2-3 2-15,2-5 5 0,3-5 4 0,2-2-1 16,-2-3 6-16,-2 0 9 0,0-3 16 15,-3 2 8-15,1-6-1 0,-5 4 13 0,3 1 12 0,-4 1 6 16,-2 7 3-16,-2 2 28 0,0 6 19 0,-3-1 9 16,1 4-2-16,-2-1-5 0,3 4-11 0,-4-1-23 15,0 2-1-15,-1 3-7 0,0 0-4 0,0 0 20 16,4 10-13-16,-4 2 3 0,1 4-9 0,3 0-2 16,-8 5-4-16,8 3-7 0,-4 2-5 0,0-1-4 15,3 5-9-15,-3 1 2 0,-2-1-8 0,2 0 6 16,2 6-7-16,-2-1 2 0,-2 0-12 15,1-2-31-15,1 2-30 0,3-2-31 0,-5 2-34 0,2 0-51 16,-1 0-47-16,1-3-42 0,3-6-54 0,-3-8-784 16,2-11 364-16,2 0 244 0</inkml:trace>
  <inkml:trace contextRef="#ctx0" brushRef="#br0" timeOffset="56553.66">16813 14028 204 0,'0'-3'241'0,"0"3"-25"0,-4-3-10 0,4 3-5 0,0 0-9 15,-10 7-8-15,5-3-7 0,-3 6-6 0,-2 3-10 16,-1 2-14-16,-2 8-6 0,-2 3-6 0,-1-2-8 15,0 2-9-15,0 4-5 0,2-6-6 0,0 6-8 16,0 0-1-16,-1-1-9 0,1 3-8 0,2-1 8 16,-1-2-15-16,3 3-13 0,3 0-3 0,-4-1 5 15,6-2-12-15,-4 5 0 0,4-3-6 0,0 1-3 16,4-1-6-16,1-3-2 0,1-5-7 0,3-1-1 16,0-3-6-16,2-6 3 0,3 3-6 0,0-6 2 15,4-1-5-15,-2-2-1 0,7-2 2 0,-4-5-1 16,4-1-8-16,1-4 7 0,3-1-4 0,-5-4-3 15,2-1 4-15,-3-2 2 0,4-8 3 0,-9 10-6 16,-2-3 1-16,0-2 2 0,-4 1 9 0,-4-2 17 16,-2 2 2-16,-1-2 0 0,-5 6 8 0,-5-1 5 15,-5 2-15-15,-9 0 11 0,-6 3-7 0,-5 4 5 16,-15 2-4-16,-2 4-6 0,3 0-5 0,-4 3-6 16,-1 1 0-16,2 4-6 0,4 1-15 0,-1-1-27 15,14-2-48-15,-2-2-37 0,4 0-43 0,2 5-58 16,5-1-63-16,7-7-48 0,-6 3-869 0,8-4 396 0,0-6 264 15</inkml:trace>
  <inkml:trace contextRef="#ctx0" brushRef="#br0" timeOffset="57830.22">15576 13694 84 0,'-7'-14'194'15,"1"4"-17"-15,1-2-7 0,-5 2-5 0,5 0 16 16,-1-2-6-16,-6-2-9 0,3 2 9 0,0-3-16 16,1 7-2-16,-4-5-9 0,2 4-13 0,-3-1-9 15,-3-1-9-15,0 2-7 0,-1-1-7 0,1 0-7 16,-4 1-6-16,0 1-8 0,-5-4-6 0,-1 3-3 15,-2 1-5-15,-1-1-9 0,0 1-3 0,-1-4-7 16,-2 7-1-16,-1-4-7 0,-1 2-2 0,-2-1-2 16,2 3-6-16,-2-4-6 0,-5 1 1 0,4 1 0 15,-14-3-2-15,13 5-1 0,-12 1-1 0,10 0 2 16,2 1 2-16,-2 1-2 0,-11 1-3 0,0 1-1 0,14-2 2 16,-4 1-2-16,0 2-1 0,-9 1-4 0,11 1 2 15,-1 0-1-15,3 1-4 0,-1 1 1 16,-2-1-3-16,3 2-1 0,0 1 5 0,-14 2-4 15,15-4-2-15,-2 3 0 0,2-1 1 16,-2 1-2-16,2-2 2 0,2 4-9 0,-1 1 6 0,2 0-4 16,-3 1 3-16,-1 2-6 0,4 0-1 0,-3-1 3 0,0 1 0 15,4 1-1-15,-2-1 1 0,-1 2 3 0,3-5-2 16,3 8 4-16,-2-4-4 0,2 2-2 0,-2 0 2 16,3 0 2-16,2 2 4 0,-3-1 0 0,2 0-4 15,3 2 2-15,-3 1 5 0,4 4 0 0,-4 1 4 16,6-2-6-16,-2 2 0 0,2-1 0 0,-2 2-2 15,3 2 2-15,2 3-4 0,-3 0 6 0,-3 8 0 16,1 3-3-16,5-11 3 0,3 0-5 0,2 1 4 16,0-1-7-16,2 2 2 0,2-5 0 0,-1 4 3 15,2-1-8-15,2-1 6 0,-1 3-3 0,5-2 6 16,-6 1-5-16,8-1 2 0,-1 2 3 0,1 2 6 16,1-1-6-16,2 0 3 0,4-1-3 0,2 10-17 15,0-7 5-15,1-4 2 0,3 1-2 0,6 10 1 16,-1-12 2-16,10 6 4 0,3 0-7 0,-3-11 7 15,9 7-4-15,5-2-2 0,-2-4 2 0,2-1 1 16,1 0 3-16,1-2-7 0,3 0 3 0,1-2 2 16,0 0-6-16,2-4 5 0,-3 1 1 0,3 2 0 0,-1 1 1 15,3-5-7-15,-1 2 22 0,1-2-15 0,2-1 0 16,1 0 5-16,0-4-8 0,2-1 0 0,-2 1 6 16,8-4-7-16,-4-2 5 0,1 1-3 15,1 2 8-15,7-4-3 0,23 4 0 16,-25-4-5-16,29 5 0 0,-5-7-3 0,-27 3 8 0,28 4 1 0,-30-9 0 15,4 2 3-15,27 4 0 0,-29-4 13 16,3 0-16-16,1-2 0 0,-5 1-5 0,1-1 7 16,4 0-5-16,-4-1-3 0,1-1 7 0,-1-1-4 15,1-3-2-15,-4-2 3 0,5-1-6 0,-4-1 8 0,33-1-2 16,-31 1-5-16,4-1 1 0,24-9-3 0,-25 6 5 16,25-10 1-16,0 4-3 0,-29 5-9 0,1-3 14 15,1-1-3-15,-2 3-3 0,28-13-4 16,-31 10 4-16,-1-3 3 0,-1 4-6 0,0-2 1 0,-1-2-1 15,-1 2 11-15,-2-1-14 0,-2-4 3 0,-2 0-2 16,-4-2-7-16,1-1 7 0,-2 0-3 0,-4-2 5 16,-9 5 0-16,8-9 2 0,-14 7-5 0,15-11 6 15,-3-2-1-15,0 0 3 0,-3-1 13 0,2 0-14 16,-8 0-3-16,-1-2 1 0,-5 0 2 0,1-2-3 16,-14 11 1-16,5-2 4 0,-9 0 0 0,0 2 9 15,-2-3 12-15,-3 1-2 0,-3-1 2 16,-1-1-3-16,-4 1-1 0,-4-9 4 0,-6 0 14 0,0 12-11 15,5-2 0-15,-11-9-3 0,-3 6 2 0,5 6 0 16,-7-8-11-16,6 8 5 0,-11-3 1 0,-2 0-2 16,9 8 13-16,-13-7 2 0,-1 2-3 0,11 10 9 15,-15-8-4-15,-1 6-2 0,0-1 6 0,-3 1-1 16,-2 3-8-16,0 2 13 0,-4 0-18 0,-2 3 4 16,-1 3 2-16,1-4-7 0,-2 4 9 0,-1 2 0 15,-3 2 0-15,-2-1 2 0,-31 1-6 0,30 5-3 16,-2 3 7-16,-23 4 1 0,-2-2 5 0,2 3 4 15,27 1-3-15,-29 4 1 0,-1 0 3 0,-1 4 15 16,-6 4 1-16,0-3 2 0,1 2-2 0,-3 4-7 16,-4-2-1-16,-2 1 3 0,4 6 0 0,-2-1-7 0,3 1-1 15,4-2-3-15,5-2-5 0,7 1-6 0,28-12-1 16,3 5-4-16,2-4-3 0,3-3 4 16,18 0-8-16,-1-2-5 0,3-2 1 0,4 1-3 15,6-2-2-15,2-2-3 0,2 0 1 0,4 1-1 0,1-3-9 16,3 1-28-16,-3-2-36 0,2-1-59 15,-2 0-72-15,4 1-60 0,-4-1-82 0,3-2-104 16,0-2-1274-16,-3-7 572 0,-8-10 380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1:29:06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4799 4557 44 0,'3'-23'159'0,"-2"6"-12"0,-1 4-13 0,0 4-2 16,0-1-22-16,3 5-6 0,-3-2-14 0,0 0-8 0,1 2-11 15,0 3-9-15,-1 2-9 0,1-7-5 0,-1 7-3 16,0 0 3-16,0 0 13 0,13 14 9 0,-5-2 4 16,2 12 1-16,3 9 2 0,2 14 2 0,3 4 7 15,-4 7-4-15,5 25 3 0,-4-2-3 0,-3-23-6 16,1 24-9-16,-6-21-7 0,6 21-6 0,0-2-2 15,4 4-3-15,-7-27-6 0,3 0-4 0,-2 3-3 16,4-8-3-16,-2-2-2 0,-2-3-5 0,-1-16-4 16,-1-4 3-16,0-1-5 0,-1-6 0 0,-2-6-1 15,-1-3 2-15,1-2 13 0,-2 0 13 0,1-4 20 16,0 0 25-16,-4-3 9 0,2-2-3 0,-3 0-9 16,9-17-12-16,-3-8-7 0,3-8-8 0,7-22-2 15,0-3-14-15,6-31-3 0,-2 2-6 0,2 2-2 16,0-3-2-16,2 1-5 0,-1-2-6 0,1 1 6 0,2 4-14 15,2 2 8-15,-7 26-12 0,2 3 1 16,-2 4 0-16,5-2-1 0,-10 20 0 0,2 2-6 16,-1 2 0-16,-1 6-1 0,-4 5-3 0,-3 3-4 15,0 5-23-15,-7 2-25 0,6 1-33 0,-4 2-21 0,1 0-21 16,-5 3-7-16,10 8-10 0,-6 1-11 0,3 8-14 16,-5 14-4-16,5 0-15 0,-4 16-5 0,5 5-26 15,-3 4-510-15,-2-2 243 0,3 2 162 16</inkml:trace>
  <inkml:trace contextRef="#ctx0" brushRef="#br0" timeOffset="1512.59">6249 5340 174 0,'-1'-11'161'0,"-2"0"-14"0,1 1-18 0,-7-2-14 15,0-3-12-15,-5 5 1 0,-4-2-3 0,-1 5-3 16,-2 0 21-16,-8 4-10 0,-3 3-11 0,-6 3-3 16,0 6-8-16,-12 11-7 0,5 4-8 0,-3 7-3 15,4 1-11-15,6 3-4 0,3 3-3 0,7 0-9 16,9-7-4-16,5 1-5 0,2-1-5 0,5 0-11 16,0-3-14-16,6-5 2 0,2-5-5 0,2-6-1 15,1-2-1-15,2-1 0 0,2-4 3 0,3-3 0 16,2-2 3-16,5-4-1 0,0-1-2 0,9-7-1 15,-2-1-7-15,3-5-4 0,-1-3-1 0,4 2 1 16,-3-2 1-16,-3 4 3 0,0 0 0 0,-9 5-4 0,0 3 2 16,-1 1 2-16,-6 4 5 0,1 0-2 0,-1 3-4 15,0 1 6-15,1 2 4 0,-1 5 5 0,-2 1 1 16,-1 3 2-16,3 4 1 0,-4 3 1 16,1 2 7-16,2 7-7 0,-3-2 2 0,-1-6 3 0,4 5-6 15,-3-5-3-15,0-4 0 0,-1-3 2 0,1 0 1 16,1-3-3-16,-1-1 3 0,2-3-2 15,-1-3 3-15,3 0-2 0,1-4-1 0,3-1-3 0,2-8 4 16,7-5-2-16,0-6-1 0,-3-4-6 0,9-14-9 16,-4-2 1-16,-3-1-4 0,-2-6-2 0,-2 3-3 15,-2-4-1-15,0 2 5 0,-5 3 7 0,-3 14 2 16,-4 0 9-16,-3 4 8 0,-2 8 9 0,0 4-3 16,-1 3-4-16,-1 0-1 0,-1 2-4 0,0 3-3 15,-1 2 1-15,-1 2-5 0,2-1 3 0,-1 2-1 16,-3 2-5-16,1-1 3 0,0 2-3 15,8-1-4-15,-13 0 3 0,7 1-11 0,3 2-9 0,3-3-5 16,-4 2-1-16,4-2 3 0,0 0 6 0,0 0-3 16,13 3 1-16,-2-5 2 0,0-1 5 0,3 1-1 15,4-1 1-15,0-1 1 0,-1 1 0 0,-6 3 0 16,2-3-1-16,1 2 5 0,-2 1-1 0,-2 0 2 16,0 1-1-16,2 2-1 0,-2 2 7 0,0 0 1 15,-1 5 9-15,-1 1 1 0,-2 4 2 0,2 3 5 16,-4 9-2-16,1-1-1 0,-3 0 2 15,1 3-3-15,-3 0 4 0,1-2-1 0,-2-1-5 0,1 4 0 16,1-2 0-16,-1-9-1 0,5 6-2 0,-3-8 0 16,2-2 0-16,-1-1-1 0,1-4 0 0,0-1 0 0,2-1-3 15,-1-3 2-15,5-3 5 0,-2 3-5 0,-1-10 2 16,3 2 1-16,0-6 1 0,4-4-3 0,0-7-2 16,4-5 2-16,-1-5-4 0,-3 2 4 0,0-5-4 15,-1 3 0-15,1 1 5 0,-4-2-3 0,1 5 13 16,-7 9 15-16,4 3 15 0,-6 2 2 0,2 3 1 15,-1 4-5-15,-1-1-14 0,0 2-5 0,-1 2-3 16,-1 2-3-16,0 0 1 0,0 0-5 0,4 14 1 16,-4-2 0-16,0 13-2 0,1 1 1 0,-1 0-2 15,-1 1 0-15,5-1-4 0,-1 2-1 0,4-4 0 16,-1 2-1-16,-2-8-2 0,5-2 1 0,-1 0 0 16,3-2 1-16,-2-4 9 0,5 1-11 0,4-3 1 15,1-1-3-15,-1-5-1 0,3-3 3 0,7 0-1 16,0-3-1-16,1-5-2 0,-1-4 1 0,-1-2-1 15,1-5 1-15,2-1-9 0,-2-4-1 0,5-11-4 0,0-3-4 16,-4 4 1-16,-7 5-1 0,-4-2-1 0,-1 1 0 16,-3 3 2-16,-2 0 1 0,-6 7 5 15,-5 4 1-15,2 2 1 0,-6 2 3 0,-2 5-3 16,-4-1 3-16,-1 5-2 0,-3 4-1 0,-6 0 0 0,-8 5 1 16,0 7-2-16,-2 2 2 0,-1 4 1 15,2 1-2-15,1 1 3 0,4 4-2 0,3 2 1 16,2-2-2-16,4 0 1 0,2-2-2 0,6-5-3 0,1-6-8 15,5 2 0-15,3-1 3 0,0-2-1 0,5 0 0 16,2-3 0-16,3-3-3 0,5-3-6 0,1-1 5 16,12-1-3-16,-11-3-4 0,7-2 2 0,1-1-1 15,-2-1 4-15,-9 0 0 0,4 3 0 0,-7 1 2 16,-4-1 2-16,-2 3 0 0,1 1 1 0,-4-1 1 16,3 4 4-16,-8-2-3 0,6 0 7 0,-2 3-4 15,-1 0 5-15,1 1 3 0,-4 1 1 0,0 3 1 16,-1 1 2-16,-5 0 0 0,5 1 2 15,-3 1-4-15,3 0-1 0,-2-5-1 0,2 0 0 0,-2 3 3 16,3-4 0-16,0 1-2 0,3-4 4 0,-2 3-1 0,-1-5 1 16,9 1-2-16,1-5 0 0,0-4-2 15,6-3-3-15,-1-4-4 0,7-3 4 0,-3-3-2 16,3 0 1-16,1-4 1 0,-3 6 1 0,-2-1-1 16,-8 8 4-16,4-2 6 0,-6 6-2 0,2 2-2 15,-4 1-3-15,0 0 5 0,0 3-4 0,1-1 2 0,-4 3 3 16,-3 0-2-16,12 3 1 0,-7 1 5 15,0 1 4-15,-1-1-2 0,0 4 3 0,1 1-3 16,-3 1 0-16,1 1 0 0,-3-2-2 0,0 4 4 16,-1 0-4-16,1 2 0 0,-2-4-2 0,2 0 2 15,-1-1-2-15,1-2-1 0,0-2-2 0,0-2 1 16,0 0 2-16,1-1 0 0,-1-3-1 0,5 1 2 0,-5-1-4 16,7-9 2-16,1-1-2 0,2-6 3 0,1-2 0 15,2-4 0-15,1-2-1 0,0 2-1 0,0-2 2 16,-5 7 6-16,4 0 0 0,-4 3 4 15,0 2 1-15,-4 2 1 0,4 2 2 0,-3 0-6 0,-2 2 1 16,1-1 1-16,-1 4-2 0,3-1-6 0,-1 4-2 16,0-2 2-16,1 2 0 0,-7 0-2 0,11 2 3 15,-3 2-4-15,1 1 1 0,0 1 3 0,-2 3-6 16,2 0 0-16,0 1-13 0,0 2-12 0,1 5-17 16,-1-2-29-16,5 7-30 0,-6-6-37 0,2-2-43 15,-1 2-569-15,0-6 249 0,-4 1 166 0</inkml:trace>
  <inkml:trace contextRef="#ctx0" brushRef="#br0" timeOffset="1914.19">8270 5020 59 0,'0'0'180'15,"0"0"-17"-15,0 0-12 0,0 0-2 0,0 0-6 16,-5 21-11-16,1-10-1 0,-1 6-9 0,-2 2-5 0,1 5-6 15,-4 2-9-15,2 3-3 0,-1-2-9 0,0 2-4 16,4 0-10-16,1-3-6 0,4-6-8 16,0 6-3-16,0-9-10 0,0-6 0 0,1 1-5 0,2-1-7 15,2 1-3-15,0-4 2 0,3 1-6 0,-2-4-4 16,3-3 3-16,4-1-4 0,-3-1-3 0,9-3-2 16,-2-3-2-16,2-5-5 0,4-3 1 15,0-6-5-15,0-1-7 0,-3-3-3 0,0 2-2 0,-4-8-1 16,2 4-2-16,-5-3 0 0,-1 0 3 0,-1 2 1 15,-5 1 7-15,0-1 8 0,-5 12 12 0,0 4 17 16,0 1 5-16,2 1-4 0,-3 5-3 0,0-2-8 16,0 6-7-16,0 0 0 0,0 0 0 0,-22 16 2 15,8-3 7-15,-4 6-3 0,-1 3-3 0,4 4-1 16,-2-5 0-16,3 4-3 0,5-7 0 0,3 0-3 16,2 0-1-16,1-2 2 0,1 4-5 0,4-3-1 15,1 0-3-15,1-1 1 0,3-3 0 0,2 2-3 16,5-4-13-16,3 0-23 0,2 0-28 0,0-4-31 15,13-4-36-15,1 0-54 0,6-9-73 0,13-1-594 0,-3-8 281 16,-2-4 186-16</inkml:trace>
  <inkml:trace contextRef="#ctx0" brushRef="#br0" timeOffset="2073.79">9392 4975 157 0,'11'-1'147'0,"2"-2"-32"16,6-1-39-16,0-4-32 0,12 0-23 0,-3 2-38 15,-4-1-28-15,-2 4-121 0,-3-2 54 0,-5 5 38 16</inkml:trace>
  <inkml:trace contextRef="#ctx0" brushRef="#br0" timeOffset="2200.86">9527 5083 139 0,'-8'8'198'0,"2"-3"-10"15,2 1-14-15,3-4-17 0,-2 3-13 0,2-2-13 16,1-3-9-16,8 8-13 0,2-7-23 0,3 2-64 16,15-6-71-16,2 2-426 0,9-10 159 0,11-3 106 15</inkml:trace>
  <inkml:trace contextRef="#ctx0" brushRef="#br0" timeOffset="3006.86">11505 4634 50 0,'4'-4'262'0,"1"2"-28"16,-5 2-25-16,9 5-18 0,-4 0-19 0,0 6-16 0,3 4-18 15,-2 4-16-15,3 5-8 0,-2 3-14 16,-2 0-7-16,-1 3-10 0,-2 0-10 0,-2 4-2 16,-1-3-8-16,1 1-5 0,-3-3-6 0,-1 2-3 15,-1-2-8-15,-1-1 2 0,-3-2-6 0,3 0-3 0,-1-6 1 16,1-2-3-16,-7 7-1 0,4-8 0 0,0 0-4 15,-2-2-3-15,-1-3 1 0,3 0-3 0,-4-6 5 16,4 1-2-16,-1-2 7 0,-2-1 5 16,-1-3-5-16,-1-2 2 0,-3-2-6 0,0-6-2 0,1-1-5 15,-6-7-1-15,2-5-2 0,-1-2-3 0,1-2-1 16,-1-4-3-16,7 1 1 0,-4-5 2 0,4-9-6 16,0 8-5-16,3-10 2 0,4 11 1 15,3-2-1-15,2 0-7 0,4-10 2 0,4 0-1 0,-1 11-1 16,2 0-1-16,5 1 0 0,-2-2 0 0,3 3-2 15,11-10 5-15,-6 12-11 0,5-10 0 0,-1 12 3 16,2 0-3-16,0 0 4 0,-2 1-1 0,4 2 3 16,1-1 0-16,-2 5 0 0,-2 1-1 0,1 1 2 15,-2 1 1-15,0 0-3 0,2 2 2 0,0 5 2 16,-7 2 1-16,2 0 0 0,-1 3 2 0,-1-1 0 16,-1 2-2-16,6 1 0 0,-3-2 3 0,3 1 4 15,-3 2-2-15,3 0-1 0,-3-1 8 0,1 2-6 16,-1-2 4-16,-2 2 1 0,2-1 2 0,-1 2 1 15,0-1-2-15,0 0 2 0,0-2 3 0,1 3-2 16,-6 0-1-16,6-3 2 0,-1-2-4 0,-2 2 1 16,-2 2 2-16,-2 0-4 0,3-1 2 0,-4 0-3 15,0 0 5-15,3 0-3 0,-4-3-3 0,3 3-2 16,0-1-20-16,-3 0-18 0,0-2-23 0,2 1-36 16,-3 1-32-16,0-2-33 0,-2 0-33 0,-2 3-39 15,-1 0-548-15,-2-1 260 0,-1 1 172 16</inkml:trace>
  <inkml:trace contextRef="#ctx0" brushRef="#br0" timeOffset="3663.34">12649 3159 119 0,'-3'-5'214'16,"2"-2"-22"-16,-3 4-21 0,5-2-17 0,4 3-19 16,1-3-9-16,1 0-13 0,1 0-10 0,5 1-10 15,-2 2-15-15,3-1 8 0,4-1-1 0,0 3-9 16,-3-2-8-16,3 3-9 0,0 3-3 0,0 2-6 15,1-1-4-15,-3 2-2 0,0 3-4 0,-2 3 0 16,0-1-3-16,-2 3-4 0,-3 4-4 0,2 5 1 16,-4 1-1-16,-2 2-4 0,-4-1 5 0,-4 6-2 15,-3 1-4-15,-2 1 7 0,-8 2-4 0,-5 8-4 16,-3-3 3-16,4-9-1 0,-10 10 3 0,-2-2-8 16,0 0 8-16,0 0-5 0,8-14 0 0,0 4 1 15,1-4-6-15,4-1 1 0,0-2 0 0,3-6 1 16,2 0-4-16,4-2-3 0,2-6 6 0,-2 3-7 15,5-4 0-15,-2 3-4 0,1-5 2 0,1 0 1 16,3-1-4-16,0 0 5 0,-2-1 1 0,3-1-1 16,-2 1 6-16,3-3-1 0,0 0 3 0,-1 4 0 15,1-4 2-15,0 0 7 0,18-4 2 0,-5 0-1 16,12-7-4-16,9 0 3 0,-1-4 0 0,19-2 0 16,3-1 0-16,-1 2-2 0,2-2-3 0,2 1 3 15,-3 1-1-15,1 1-5 0,-6 4 3 0,-13 2 0 16,-2 3-3-16,1-1-1 0,-4 0-4 0,0 0-4 15,-1 4 2-15,-10 2 3 0,0-3-11 0,-3 0 6 16,0 3 7-16,-9-1-11 0,1 2-1 0,-3 0 2 16,1-1-3-16,-4 0 4 0,-4 1-6 0,0 0 4 15,9 1-7-15,-9-1 4 0,0 0 12 0,8 0-14 16,-8 0 0-16,0 0-4 0,0 0 2 0,0 0 2 16,0 0-3-16,6 0 2 0,-6 0-4 0,0 0-8 15,0 0-21-15,0 0-23 0,0 0-32 0,0 0-32 16,0 0-44-16,0 0-55 0,-9 12-56 0,1-11-623 15,-2 3 300-15,-5 1 198 0</inkml:trace>
  <inkml:trace contextRef="#ctx0" brushRef="#br0" timeOffset="4347.43">11132 5849 59 0,'-1'-4'252'0,"1"2"-23"0,-3-1-24 0,3 3-26 16,-4-5-17-16,4 5-18 0,-1-3-15 0,1 3-13 15,0 0-12-15,0 0-8 0,-1 11-9 0,1-2-7 16,-1 3-5-16,2 5-7 0,-2 1-6 0,-1 7-1 15,1-2-4-15,0 7-9 0,1-3-1 0,-2 3-9 0,1 1 3 16,1 0-4-16,1 1-5 0,-2 0-2 16,4 0-2-16,-1-2-2 0,0 3-4 0,-1-3-4 15,0 0-19-15,0-4-24 0,-1-7-32 0,4 0-20 0,-4-1-29 16,1-1-23-16,1-1-41 0,-4-4-487 0,0-2 219 16,-3-5 146-16</inkml:trace>
  <inkml:trace contextRef="#ctx0" brushRef="#br0" timeOffset="4561.92">10847 6280 64 0,'0'0'265'0,"-4"-3"-28"16,4 3-26-16,0-2-22 0,0 2-22 0,0 0-17 16,0 0-13-16,0 0-17 0,-1 15-11 0,2-8-9 15,-1 3-9-15,3 3-14 0,1 3-5 0,1 1-5 0,-3-3-8 16,5 3-6-16,-1 0-6 0,2 2-3 15,6 2-6-15,-3-5-14 0,1 1-12 0,1-3-27 16,1 1-20-16,1-1-22 0,3-2-27 0,1-3-22 0,5-2-27 16,-1-1-45-16,-5-3-397 0,3-3 191 15,-1-5 128-15</inkml:trace>
  <inkml:trace contextRef="#ctx0" brushRef="#br0" timeOffset="4719.01">11362 6303 88 0,'-27'18'212'0,"8"-1"-18"15,-4 7-12-15,0 1-8 0,-5 2-16 0,-4 11-15 16,6-8-13-16,-5 5-13 0,10-6-12 0,1 3-9 16,-1 0-30-16,3-2-35 0,2 2-44 0,0-2-38 15,2 2-56-15,5 0-402 0,0 2 169 0,-1-5 114 16</inkml:trace>
  <inkml:trace contextRef="#ctx0" brushRef="#br0" timeOffset="6746.1">10578 7015 146 0,'0'-11'198'0,"0"1"-17"0,-2-2-5 0,1 2-16 16,-3 3-15-16,1 2-8 0,0-2-8 15,-4 0-12-15,-1 2 1 0,-3 0-15 0,2 5-8 0,-5 0-10 16,1 0-7-16,-6 3-6 0,0 3-7 0,-8 5 0 15,3 3-10-15,-2-2 0 0,7 6-5 0,-3 0-4 16,3 2-5-16,4-1-5 0,1 6-4 0,4 0-4 16,3 0-5-16,1 0-1 0,2 2-2 0,5-1 1 15,2 2-1-15,1-1-4 0,1-2-2 0,5 0-4 16,3-2-1-16,0-1-1 0,1 1 0 0,2-3-2 16,2 1-9-16,-4-5 0 0,5 2-2 0,1 2-3 15,-7-8-12-15,-1 0-9 0,1 2 0 0,-3-3 0 16,-2-2 0-16,-3-1 0 0,-1 4 1 0,-1-5 4 15,-1 0 1-15,-4 1 6 0,-1 0-16 0,-2 2 15 16,-1-2-7-16,-3-1 0 0,-1-1 2 0,-1-1 6 0,-1 1 3 16,-3-5 5-16,2-1-1 0,-1 0 1 15,5-1 3-15,-4-4 0 0,2 2 2 0,1-2 2 0,3-2-5 16,-3-1 5-16,4-1 1 0,3 0 0 16,-1 0-6-16,2-3 6 0,2 4-1 0,1-5-4 0,4 2 1 15,-1 2-4-15,4-1 7 0,3 2-5 0,2-4 6 16,2 3-2-16,3-1 2 0,1 2-4 15,3-1 2-15,-4 4 2 0,4-2-1 0,-2 4 5 0,-2-3 4 16,2 5-4-16,-1 1 6 0,-2 0 2 0,1 4 3 16,0 1-4-16,-7 0 0 0,6 2-6 0,1 4 7 15,-4-1 4-15,0 0-3 0,0 2 2 0,0-1-5 16,-1 2 1-16,1-2 1 0,-3 2-1 0,-1-4-2 16,2-2-2-16,-3 0 2 0,-5-1-5 0,5-4 3 15,-3 2-1-15,2-1 9 0,-2-2-7 0,1-1-1 16,-7 0 2-16,14-5-1 0,-8-1 1 0,3-3-1 15,5-2-3-15,-2-5 0 0,-2 0 1 0,1-2-2 16,2-6-1-16,-1 0 1 0,-5 6-2 0,-1 2 1 16,-1-1 12-16,-3 4 1 0,2 1 8 0,-1 4 5 0,-1-1 0 15,-1 4-8-15,2 1-3 0,-2-1-3 16,0 1-4-16,-1 1-3 0,0 3 1 0,0 0-1 16,0 0-2-16,0 0 0 0,0 0-1 0,9 7-1 15,-5-1-1-15,0-2 2 0,-1 5 0 0,2-5 0 16,1 3 0-16,1-1-3 0,0 1-2 0,1-1 1 0,2 0 3 15,-1-2-5-15,5-3 8 0,-1 3-2 0,0-4-3 16,1-3 1-16,4 2-3 0,2-3 1 0,0-5 2 16,0 1-4-16,4-4-1 0,-1-2-3 0,-1-3 2 15,-3-2-1-15,0 0-1 0,-5-3 3 0,0 1 0 16,-6 5-2-16,-3-1-1 0,4 3 9 0,-8 1 4 16,3 1 5-16,-4 3 6 0,-1 2-4 0,-2 1 0 15,3 1-4-15,-3 3 0 0,0 0-4 0,3 2-1 16,0 0 2-16,-17 7 1 0,8 2 0 0,-1 6-7 15,1 10 2-15,-3 0 1 0,2 2-1 0,1 2 1 16,2 3-2-16,-1-3 0 0,2 4 1 0,1 2 1 16,3 11-1-16,1 2 0 0,0-14-1 0,1 0 5 0,6 14-5 15,-3-2 3-15,3-9-4 0,0 9 5 0,2-3-3 16,-1-7 3-16,5 8-3 0,-4-10 0 16,2-3 0-16,-1-2-1 0,4-2-2 0,-4-6 3 15,-4-1 0-15,0-4-2 0,0-3 0 0,-1-5 1 16,-3 1-2-16,2-4 4 0,-2-2 2 0,-1 1 1 15,0-4-2-15,0 0-3 0,0 0 3 0,-10-21-4 0,1 5-1 16,0-9-3-16,1-6 1 0,-2-4 1 0,1-12 1 16,4-3-1-16,1-5-1 0,4 2-1 0,4-1 4 15,5 1-1-15,1 4 3 0,-1 4-1 0,0 12-1 16,2 3 5-16,0 3-2 0,-2 10 2 0,3 0-2 16,0 4 1-16,0 1 0 0,3 1-2 0,-1 4-5 15,-1 0 4-15,5 2 0 0,-4 2-1 0,5 3-1 16,0 3-2-16,-4 2 1 0,2 2-2 0,1 2 5 15,-3 5-3-15,6 3-6 0,-9-2 9 0,4 7-4 16,-3 2 3-16,-1 0 2 0,-2 3-1 0,-2-2 2 16,0 0-1-16,-4 0-1 0,-2-7 2 0,-1 2 2 15,2-2-4-15,0-1 0 0,-3-5 0 0,2-3-2 0,-2-3 1 16,0 2 0-16,1-4 4 0,-1 0 3 16,3-1 11-16,-3-3-1 0,0 0-1 0,0 0-1 15,1-11-5-15,2-2 0 0,-1-3 0 0,6-10-2 16,-3-3 2-16,3 0-5 0,-2-3 0 0,7 1-1 0,-3 1-1 15,2 2 7-15,0 2 8 0,-1 9 1 0,-2 2-5 16,1 2-2-16,-4 4-3 0,3-1 0 0,1 5-2 16,-1-1-2-16,2 3 1 0,1 0-4 0,-1 1 3 15,0 3-4-15,1-1-1 0,0 4 3 0,2-1-1 16,-1 3-4-16,-1 2 2 0,-1-1 4 16,1 3-2-16,-2-1 1 0,0 3-2 0,-3-2-1 0,-2 3 2 15,1 1-2-15,-2-3 1 0,-3 2 4 0,2 3-3 16,-3-7-1-16,1 3 3 0,-2-3-2 0,-1-2 3 15,4-4-1-15,-4 1 3 0,4 0 1 0,-2-4-2 16,0 0-1-16,0 0 5 0,0 0-5 0,0 0 0 16,0 0-5-16,-4-18 2 0,8 3 1 0,0-2-2 15,5-9-3-15,1 0-3 0,2-1 4 0,1 2 0 16,3 2-2-16,-4 0 2 0,1 9-3 0,-4-1-1 16,0 7 2-16,-2 0-4 0,0 1 0 0,-1 4-1 15,2-1 1-15,1 4 2 0,0 0-3 0,3 4 3 16,-2 0 0-16,1 2 2 0,3 3 0 0,0 1 1 15,-2 4-1-15,1-2 1 0,-2 3 1 0,1-1-1 0,0 3-2 16,-1 0 3-16,0-2-1 0,1-1 2 16,-1 0-2-16,-1-4 2 0,2-2-3 0,-3 1 3 0,2-4 2 15,-2 1 0-15,3-4-1 0,-1 5-2 0,0-7-2 16,0 0 6-16,2-1-4 0,0-5-1 0,-1 1-2 16,2-5-2-16,2-2-3 0,-5-1-3 0,2-2 0 15,-3-3 0-15,-1 1-13 0,-2-7 1 0,-1-2-1 16,-6-2-5-16,0 3 4 0,-2 7 0 0,-5-1 5 15,1 2 2-15,-5 5 5 0,-1 0 4 0,1 4 7 16,-1 2 2-16,-1 2-3 0,0 4-2 0,-4 5 3 16,-2 3 0-16,0 4 1 0,-1 6 0 0,-3 4-1 15,3 1 3-15,5 0-1 0,1-2 0 0,3 6 0 0,6-9 1 16,1 2-2-16,2 4 4 0,4-4-3 16,0-4 2-16,2 1 2 0,4-2-1 0,-2-4 2 15,1 2-2-15,0-1-1 0,2-2 1 0,-3-3 0 16,2 3 1-16,1-3-2 0,1 1-2 0,-2-2 2 0,1-1 1 15,-1 2-3-15,-1-4 6 0,0 1-3 16,-2-2 0-16,0 0-3 0,-1 2 0 0,2 1 2 16,-2-4-2-16,-4-1-1 0,6 0-1 0,-3 4-1 0,-1-1-13 15,1 1-3-15,1 0-12 0,-1-1-16 0,-1 1-20 16,2-1-10-16,-2 3-6 0,2-1-21 0,-1 2-15 16,-1-2-21-16,3 1-10 0,-1-3-18 0,0 1-469 15,2-3 213-15,-1 1 140 0</inkml:trace>
  <inkml:trace contextRef="#ctx0" brushRef="#br0" timeOffset="7278.53">12742 6581 226 0,'1'-14'240'0,"3"3"-22"0,-3 0-22 0,6 0-19 0,-2-3-21 16,5 5-18-16,3-3-13 0,5-1-8 0,5 1-14 16,1-1-9-16,2 2-7 0,-1 2-11 15,-6 1-7-15,-2 6-5 0,2 1-8 0,-6-1-7 0,2 5-5 16,-2-1-2-16,0 3-5 0,-3 2 0 16,2 5-1-16,-2 2-2 0,-4 1-3 0,2 2 0 15,-7 2 1-15,-2 5-2 0,-3 3 0 0,-5 2 6 0,-6 0 1 16,-2-3 4-16,-2 1-1 0,-4-1 0 0,1-2-2 15,4-4 1-15,4-5-1 0,5-1 0 0,2-6-1 16,1 1-1-16,3-4-5 0,-4 0-2 0,5 0-4 16,-1-3 0-16,2 1-5 0,1-3 0 0,3 7-1 15,-1-5 1-15,8 1 8 0,3 1 4 0,7-2 1 16,12 1 1-16,0-5 0 0,4 1-6 0,4-1-2 16,1-2-3-16,-4 0-4 0,1-3-2 0,4 1-2 15,-6 2 2-15,2-3-3 0,-3 2-4 0,-1-3-5 16,-2 1-18-16,-5 2-27 0,-4 0-45 0,-5 5-66 15,-5-4-83-15,-5 3-766 0,-2 1 334 0,-6 0 222 0</inkml:trace>
  <inkml:trace contextRef="#ctx0" brushRef="#br0" timeOffset="7795.51">10890 8015 250 0,'-3'-5'273'15,"1"3"-29"-15,-1-3-25 0,3 5-25 0,0 0-20 0,0 0-18 16,-8 19-16-16,4-2-16 0,0 8-9 16,-2 6-10-16,-3 4-10 0,4 13-10 0,-4 3-4 0,1 3-5 15,3 5-2-15,-3-3-6 0,3 5-5 0,-2 20-1 16,4-28-13-16,0 1-2 0,6-4-2 0,0 2-3 16,3-4-10-16,-1-1-1 0,5-1-2 0,-6-11-8 15,1 10-14-15,-1-10-31 0,1-2-32 0,-1 0-42 16,-5 0-42-16,2-1-47 0,-6-1-613 0,-3-7 268 15,2-9 176-15</inkml:trace>
  <inkml:trace contextRef="#ctx0" brushRef="#br0" timeOffset="7995.04">10515 8797 188 0,'0'-3'248'0,"1"-1"-26"15,-1 4-22-15,6-1-20 0,-6 1-16 0,0 0-18 0,20 8-13 16,-10-3-13-16,1 8-12 0,2-2-12 16,1 3-13-16,0 6-3 0,0-4-7 0,-1 9-8 15,1-3-5-15,-1 4-6 0,-3 3-8 0,3 1-4 16,-4 0-8-16,3-3-29 0,0 2-19 0,0-3-23 16,3-2-29-16,-2-10-22 0,7-1-13 0,-1-7-28 0,12-2-17 15,1-5-444-15,1-7 198 0,0-7 130 0</inkml:trace>
  <inkml:trace contextRef="#ctx0" brushRef="#br0" timeOffset="8145.65">11288 8761 26 0,'5'-10'221'0,"-1"0"-11"0,-4 3-13 0,-4 4-10 15,4 3 0-15,-13 8-5 0,-2 4-4 0,-8 7-13 16,-4 8-11-16,-9 9-9 0,-1 0-14 0,1 3-16 16,-1 0-11-16,5-3-11 0,4 2-11 0,-2 1-16 15,-1 2-21-15,4 5-42 0,4-4-50 0,0 0-63 16,9-12-74-16,-4 13-534 0,4-11 240 0,-4-5 160 15</inkml:trace>
  <inkml:trace contextRef="#ctx0" brushRef="#br0" timeOffset="8851.09">10374 10079 90 0,'17'-3'84'0,"-3"-1"-8"0,3 1-3 16,-5-2-8-16,5 1 1 0,-4 0-2 15,-3 3-1-15,1-6 3 0,2 3 5 0,-3 0 2 0,2-1-2 16,-2 1-1-16,0-1 0 0,0-2 6 0,-1 2 1 16,-1 0-13-16,-3 0 20 0,1 0 1 0,1 0 4 15,-3 0-7-15,-3-1-6 0,3 0-1 0,-3-3 1 16,-1 4-2-16,-1-2 1 0,-2 1-9 0,-2 0-6 16,-5 1-9-16,-3 3-2 0,-6 1-5 0,-10 2 0 15,-4 6-2-15,-4 7-3 0,-12 3-3 0,2 2-1 16,1 1 2-16,14-3-2 0,2 0-3 0,6 4-1 15,0-1-2-15,3-3 0 0,6 6-5 0,2-8-4 16,6 5-2-16,1-3-2 0,5 1-1 0,1 2-2 16,3 0-2-16,3-3 0 0,3 2 1 0,6 2-6 15,7 0 3-15,-1-2-2 0,3 2 0 0,1-4-3 16,2 2 1-16,1-1 0 0,-1 0 2 0,0-1-1 0,1-3-1 16,-1 2 0-16,-1-2-2 0,-10-2 0 0,-1-2-1 15,2 2 2-15,-5-1 5 0,-1 3 7 16,-1-1 2-16,-6-1 1 0,1 3-1 0,-5-3 7 0,0 1 3 15,-6 2 6-15,-2 1-2 0,-8 6 0 0,-4-3 0 16,-1 5-4-16,-9-4 2 0,-12 10-8 0,1-4 2 16,-5-2-5-16,1 1 1 0,11-11-6 0,2-1-1 15,1 0-6-15,3-5-9 0,9 1-23 0,6-5-17 16,4-3-37-16,0 1-41 0,6-1-39 0,3-1-35 16,0 0-683-16,21-10 291 0,-4-2 196 0</inkml:trace>
  <inkml:trace contextRef="#ctx0" brushRef="#br0" timeOffset="9686.79">10887 10428 14 0,'0'0'239'0,"-3"-7"-19"0,1 4-20 0,2 3-23 15,-3-4-30-15,3 4-5 0,0 0-14 16,0 0-15-16,-5-1-8 0,5 1-13 0,0 0-10 15,0 0-10-15,-4 12-3 0,4-8-8 0,0 2-4 16,0-1-12-16,4 1-1 0,-3-2-3 0,2 1-6 0,1 0-2 16,2-1-1-16,-1-1-2 0,1 1-7 15,2-3 0-15,0 0-2 0,-2 0 2 0,1-2-5 0,-1-4-2 16,4-2 1-16,-4-3-4 0,2-4 1 0,-1-5 3 16,3-9-1-16,-4-5-2 15,-3-1-1-15,-2-16 0 0,2 1-4 0,-1-6 10 0,-4 4 8 0,-4-6 3 16,6 1 5-16,-3 4 9 0,1-2 16 0,0 6 9 15,-2 12 5-15,0 3 15 0,2 4 9 0,-4-1 0 16,4 12 18-16,-1 2-2 0,1 4-8 0,0 3-14 16,0 2-10-16,2 4-18 0,-1 1 1 0,1 2-13 15,0 0-5-15,0 0-5 0,-2 21-2 0,1-1-2 16,1 9-10-16,-4 2-1 0,3 16-2 0,-4 3-4 16,1 2 3-16,3 5 1 0,-2-3-10 0,-1 1 1 15,3 3 1-15,1-4-7 0,4-3 0 0,1-1 12 16,0-16-13-16,5 2-5 0,-1-6-1 0,4 3 4 15,1-4-4-15,4-4 3 0,0-2-23 0,1 0-6 16,-1-6-1-16,0-4 0 0,0-3-6 0,7-1-3 0,2-2 4 16,1-3 3-16,0-7 1 0,0-4 2 15,2-1-3-15,-1-6-1 0,-2 0-1 0,1-8 3 0,-3 0 3 16,0-5-4-16,-5-2 4 0,0-4-2 16,-4 3 4-16,1-1 1 0,-7 0 5 0,-2 5 3 0,-7 6-2 15,3 0 3-15,-5 5 2 0,-6 3-2 0,1 4 2 16,-3-3 5-16,-4 6-5 0,-1 4 4 0,-4 2 0 15,0 3-1-15,-3 4 2 0,-2 6-1 0,0 3 1 16,1 4-2-16,-1 3 1 0,4-1 0 0,2 2 3 16,3 0 1-16,2-2-6 0,7-4 3 0,-1-2-4 15,2-2 4-15,3-3-2 0,2-2-1 0,3-1 0 16,1-1 4-16,4-3 0 0,0 2-1 0,5-3-2 16,-4-3 0-16,7-1-3 0,1-5-1 0,3-2-1 15,4-6 5-15,-3-4-5 0,-1-4 3 0,2-2 0 16,-2-5 0-16,-2-3 2 0,1-15-1 0,3 1 1 15,-6-3 2-15,-2-2 1 0,-3-6 0 0,-2 8 2 16,-1-3 2-16,-3 2 1 0,-2 13 7 0,0 2 5 16,-4 1 10-16,-1 8 12 0,-1-1 26 0,0 9-5 0,-1 5-1 15,1-1 2-15,0 2-7 0,1 3-6 0,-1 3-5 16,0-2-10-16,1 5-2 0,1 2-5 16,0 0-2-16,0 0 1 0,-10 17-4 0,3 2 1 0,1 7-5 15,1 7 3-15,-1 1-2 0,2 12-6 0,0 2 1 16,4 0-5-16,3-1 5 0,2-2-1 15,5 3-2-15,-4-12-5 0,3-2-7 0,4 12-19 0,-4-15-22 16,4-1-31-16,2-1-19 0,-1 0-43 0,3-5-51 16,-2-1-51-16,-5-8-87 0,-5-4-691 0,-3-4 338 15,-4-1 228-15</inkml:trace>
  <inkml:trace contextRef="#ctx0" brushRef="#br0" timeOffset="9831.41">10834 10197 108 0,'-5'-12'308'0,"6"1"-32"0,7-3-34 0,5 1-33 16,15-2-32-16,22-6-33 0,3 3-30 0,9 2-39 0,2 1-47 15,29-4-51-15,-28 7-61 0,-2 9-442 16,-1-6 176-16,-3 4 116 0</inkml:trace>
  <inkml:trace contextRef="#ctx0" brushRef="#br0" timeOffset="10953.19">12480 10086 114 0,'-9'-17'223'15,"-5"3"-14"-15,-1-1-13 0,-8 1-11 0,-4 7-9 16,-1-1-7-16,-3 11 4 0,-1 2-7 0,-2 7-11 15,-3 0-12-15,3 6-13 0,-9 10-10 0,10 6-10 16,7-6-13-16,4 2-8 0,-2 11-10 0,8-7-9 0,3-1-8 16,5 0-4-16,4-2-9 0,2-3-5 0,5-2-4 15,1-6-6-15,1-3-4 0,3-2 2 16,4-2-11-16,-2-1-2 0,1-6-6 0,5 1-4 0,-1-4-4 16,4-3-4-16,4-5 1 0,3-2-2 0,1-5-2 15,0-8 3-15,-1-4 0 0,8-13 2 0,-13 7-3 16,6-16 1-16,-3-2 0 0,-3-1 3 0,-6-12 2 15,7-16-1-15,-12 19 7 0,0 0 6 0,-3 0 8 16,3 3 8-16,-6 1 13 0,1 8 13 0,0 14 13 16,-4 3 14-16,2 3 7 0,-3 9 6 0,1 5-6 15,-1 4-14-15,1-1-8 0,-2 3-13 0,2 1-16 16,1 4 3-16,-2 1-2 0,0 0-8 0,0 18-2 16,0 0-5-16,-2 7 0 0,4 6-1 0,-4 17-7 15,-1 2-1-15,4 1 0 0,0 5 4 0,4-4-11 0,0 3 4 16,2-4-15-16,0-1 16 0,0-18-9 15,4 2-2-15,2-3 1 0,-2-2-14 0,2-3 2 16,5-6 9-16,-5-5-23 0,1-1-5 0,3-4-9 16,0-3-1-16,-1-1-1 0,3-5 2 0,-1-1-3 0,1-6 5 15,0-2 0-15,4-11-8 0,0-3 2 0,0-3-10 16,-1-6-2-16,-4 0 8 0,1-11-2 0,-5 11 9 16,-1-3 5-16,-7 4 14 0,-1 5 11 0,-3 6 7 15,-2 1 6-15,-2 6 8 0,-1 1 3 0,0 2-3 16,-1 1-3-16,-1 3-2 0,0 2 1 0,-1 5-3 15,-6 4 0-15,-2 6-2 0,-5 7-1 0,-3 2 1 16,3 1-3-16,2 5-2 0,-2-6-2 0,4 4-1 16,3 0-1-16,5-6 1 0,1-3-1 0,4 0-3 15,1 1-3-15,4-6-5 0,1 1-6 0,5-2-3 16,3-1-10-16,-1-2-3 0,7-4-4 0,1-1-3 16,11-6-4-16,-2-4 3 0,4-5-1 0,0-4 1 15,9-10 4-15,-2-3 5 0,1-6 0 0,-8-3 1 16,-1 0 7-16,-10 10 2 0,0-2 4 0,-3 2 4 15,-2 0 14-15,-4 5 22 0,0 2 14 0,-7 7 12 16,1 6 4-16,-2 1-7 0,-2 2-3 0,2 1-8 16,-3 4-4-16,-1 1-1 0,0 0-6 0,0 0-1 0,-1 11-5 15,-3 0 8-15,0 1-12 0,-1 12 6 0,1 5-5 16,-1 1 4-16,0-2-3 0,1 1 0 16,0 1-8-16,4-2 2 0,0-1 5 0,0 2-4 0,0-10 0 15,3 1-4-15,0-3-18 0,-1-4 3 0,3-4-2 16,1 3-10-16,0-6-8 0,0 2 3 0,1-4-1 15,1-3 1-15,4-2-2 0,-2-3-7 0,8-5-2 16,-4-1 4-16,9-7 3 0,-3-4 2 0,-1-2 5 16,-2 1 1-16,0-1 1 0,-6-2 0 0,2 6 6 15,-4-3 1-15,0 6 2 0,0-2 4 0,-4 2 8 16,0 4 5-16,-1 4 2 0,0-1 3 0,-3 4 0 16,-1-1-2-16,1 2-3 0,2 1-1 0,-3-1-4 15,0 4 0-15,4-5-2 0,-4 5 4 0,0 0-3 16,0 0 0-16,11 2 1 0,-11-2 0 0,8 7 0 15,-7-4 2-15,3 1-1 0,1-2-5 0,2 3 3 16,0-2 1-16,0 0 2 0,-1 0-1 0,2 1-3 16,1-4 0-16,-3 2 1 0,2-4 1 0,-1 1-1 15,5-3 0-15,-2-1 0 0,2-3 3 0,2-1 0 16,-1-5-1-16,-1 2 0 0,6-8 0 0,-3 1 1 16,-2 4 0-16,1 1 1 0,-1-1 8 0,1 3 10 15,-5 3 1-15,-3 3 10 0,0-2-11 0,-3 5-14 0,0 0 9 16,2 3-9-16,-5 0 7 0,0 0-1 0,9 9 4 15,-6-1-2-15,-2 6 1 0,0 1-5 0,0 3 0 16,-2 10 2-16,-1 0-3 0,-1-1 0 0,3-1-4 16,-1 3-20-16,1-3-25 0,-2 0-37 0,2 3-60 15,0-5-59-15,3-5-71 0,-3-1-747 0,0-5 339 16,0-4 224-16</inkml:trace>
  <inkml:trace contextRef="#ctx0" brushRef="#br0" timeOffset="11088.83">13895 9390 106 0,'2'-12'209'15,"-2"5"-51"-15,4 1-40 0,0 4-45 0,0 0-48 16,-4 2-70-16,10 7-171 0,-5 1 72 0,-2 4 48 0</inkml:trace>
  <inkml:trace contextRef="#ctx0" brushRef="#br0" timeOffset="12435.14">13996 9922 165 0,'-8'-12'261'0,"1"5"-12"16,-1-3-17-16,1 3-10 0,-1-1-22 0,1 3-18 15,-3 0-21-15,-1 2-15 0,0 2-16 0,-2 2-10 16,3 0-12-16,-4 4-18 0,1-3-6 0,0 6-11 16,4-1-17-16,3-1-10 0,-1 3-12 0,5 0-11 15,-1 1-12-15,7 0-4 0,0-1-7 0,1 1-2 0,3-2-5 16,2 1 0-16,4 0 1 0,-1-3-1 16,4 0-9-16,2 4 12 0,-3-3 0 0,0 1-4 15,-3-3 4-15,-1 2 3 0,-2-2-5 0,1 2 4 16,-4-2 0-16,4 0 1 0,-4 2-2 0,-3-5-1 0,1 2 1 15,-1 1 1-15,1 1 1 0,0-4 13 0,-1 2-1 16,-3 0-5-16,3 1 0 0,0-3-1 0,-3 2 2 16,3-2 0-16,0 2 1 0,-4-4 2 0,2 2 9 15,-2-2 9-15,0 0-3 0,8-6-3 0,-4 2 2 16,1-5-2-16,-2-1 1 0,1-6 0 0,2-4-5 16,0-7 0-16,5-2 3 0,-6-2-5 0,2-4-5 15,3-10 2-15,0-3-1 0,0-1 1 0,0-1-6 16,1-4 1-16,1 0-6 0,-2-5 6 0,-1 5-3 15,2 1 13-15,-1 2 10 0,1 7 4 0,-7 13 24 16,3 6 10-16,-4 6 13 0,2 5-1 0,-1 2-10 16,-3 3-12-16,2 4-5 0,-2 2-15 0,-1 3 4 0,0 0-4 15,2 18 2-15,-2 2-9 0,0 11-3 16,-3 16-3-16,-1 1-1 0,-4 6-1 0,3-1 0 16,-5 2-6-16,-1 0-3 0,1 0 4 0,2-3 0 0,0-3-6 15,2 0 0-15,2-16-4 0,4-1-18 0,0-3 1 16,1-1-6-16,2-8-5 0,3-2-2 0,-1-5-10 15,0 0-2-15,4-5 0 0,1-1 1 16,3-5-5-16,5 0-3 0,1-6-4 0,2-4 10 0,7-5 1 16,-3-5 4-16,2-3 1 0,-1-5 3 0,-1-3 3 15,-3 3 2-15,1-4 9 0,-3 4 7 0,2 1 17 16,-5 2 13-16,-7 8 14 0,3 3 6 0,-7 2-5 16,-2 5 0-16,1-2-6 0,0 2-7 0,-1 3-3 15,-1 0-1-15,-3 2 2 0,0 0-4 0,3 12 6 16,-5-4-2-16,-1 3-1 0,-2 5-5 0,0 1-5 15,0 0 5-15,1 1-1 0,-1 1-1 0,1-1-4 16,2-1-3-16,-1-7-1 0,3 6 3 0,3-4-4 16,0-3 3-16,0-4-9 0,1 7-2 0,1-7 1 0,3-2 0 15,3 2-2-15,1-5-6 0,5-6 1 16,2 2-6-16,2-2 3 0,0-5-6 0,-2 4 2 16,0-2 8-16,-1-2 1 0,-4 4-2 0,1-3 6 0,-3 5 6 15,-6 1-4-15,1 0 1 0,-3 3 0 16,2-2 1-16,-1 2 2 0,1 1-6 0,-6 0 4 0,7 4 4 15,-5 1 3-15,0 2-4 0,-2 3 1 0,-2 2 4 16,1 0-5-16,-3 4-3 0,2-1 4 0,-1-2 2 16,2-2 0-16,-2 0-4 0,3-4 0 0,1 2-3 15,-2 0-3-15,1-4 1 0,3-2 7 0,-1-1 0 16,1 1-4-16,-3-3 7 0,0 0-4 0,16-7-2 16,-7-1-4-16,-1-1 4 0,3-4 1 0,-2-1-3 15,0-4 1-15,4-6 0 0,-6-4 0 0,0 1-1 16,1 1 1-16,-2-1-3 0,-6 0 2 0,0-2 0 15,-2 4-4-15,-2 2 6 0,-2 6 6 0,-1 2 9 16,3 3 11-16,-4 3 3 0,1 2-4 0,1 2-6 16,-2 4-7-16,-2 4 0 0,-4 1-2 0,-3 2 0 15,-2 6 5-15,1 0-10 0,5 2-4 0,2-3-3 0,-1 2-3 16,10-3 0-16,-1 1 5 0,3 0-2 16,4-4-1-16,1 5 0 0,4-7-7 0,1 4-3 0,6-1-2 15,1-3-9-15,2 0 2 0,1-2 5 0,7-1-1 16,-6-2-2-16,2 0-2 0,-2 0 13 0,-1-5-5 15,-1 3 0-15,-2 1 1 0,2 1-1 0,-9 0-3 16,3-2 3-16,-3 5 2 0,-1-1 0 0,-1-2 7 16,2 5-3-16,-1 2 2 0,0-2 0 0,-1 3 0 15,-2 1 3-15,-1-1 1 0,-1 3-2 0,-1-1 2 16,-1 2 1-16,-6 2-4 0,3 0 1 0,1-1 3 16,-4-4-2-16,2 1 2 0,-1-1-3 0,0 0 1 15,2-1 1-15,1-3 6 0,-2-2-1 0,0 0-2 16,2-3 3-16,-3 5 5 0,3-5-7 0,0 0 1 15,0 0-7-15,0 0 5 0,7-13-4 0,-2 2 0 16,3-4-1-16,1-2-1 0,5-2-2 0,4-6 1 0,4 1-3 16,-2 0 2-16,2-2-3 0,0 5 2 15,-1-1-2-15,-7 8 4 0,2 2-3 0,-1 0-1 16,-5 5 1-16,-1 2 1 0,-4 0-1 0,4 4-3 16,-4 1 5-16,3 1-1 0,-3 3 3 0,4 1 1 0,-4 4 0 15,3 3 4-15,-3 0-1 0,-1 6 2 16,0 2-3-16,-3-2 0 0,3 1-2 0,1 8 3 15,-5-8 1-15,0 5 1 0,0-5-2 0,-4 1-4 0,0-2-20 16,2-3-32-16,-2 2-37 0,-3-2-42 0,2-3-47 16,-1-6-61-16,-8 5-771 0,-3-5 336 0,-5-3 226 15</inkml:trace>
  <inkml:trace contextRef="#ctx0" brushRef="#br0" timeOffset="12586.28">14324 9711 300 0,'-14'-4'301'0,"9"2"-31"16,-4-4-30-16,2 4-31 0,6-1-22 0,1 3-18 0,9-4-18 16,5 1-22-16,17-4-30 0,3-3-28 0,15-4-31 15,8-3-46-15,6 2-32 0,24-6-60 16,-26 0-74-16,1-2-446 0,-1-4 206 0,18-11 138 16</inkml:trace>
  <inkml:trace contextRef="#ctx0" brushRef="#br0" timeOffset="13150.21">15928 8475 167 0,'0'0'246'0,"0"0"-25"16,0 0-22-16,0 0-19 0,-3-5-17 0,3 5-6 16,0 0-6-16,0 0-5 0,0 0-8 0,5-5-9 15,-5 5-8-15,7 0-8 0,-7 0-9 0,10-2-11 16,-3 3-11-16,1 0-4 0,4-1-6 0,-1 3-8 16,3-1-5-16,-1 3-6 0,6 0-3 0,-5 1-7 15,-1 2-6-15,-4-3-2 0,4 4-2 0,-3 6-4 16,-2-2 6-16,0 3-5 0,-1 1-1 0,-1 7 7 15,-3 3 6-15,-3 0-6 0,-3 1 2 0,-3-1-2 16,-4 3 2-16,-2 1 4 0,-3-3 0 0,-4 1 0 16,-3-1 12-16,-1-2-3 0,2-4 10 0,1 0 2 0,0-4 4 15,6-5 0-15,1-4-8 0,4-1-3 0,1 1-2 16,3-3-8-16,0-2-2 0,1-3-3 16,0 3-3-16,2 0-10 0,-2-3 3 0,4-1-8 0,0 5 3 15,0-5 0-15,11 3 1 0,2-1 2 0,8-2 0 16,11-2 5-16,5-2 1 0,16-2-12 0,3-1 2 15,-2-1-2-15,3-2 0 0,-5 3-5 0,-14-2-6 16,-2 4 4-16,-3-3-6 0,0 1 0 0,-7 2 0 16,-8 1-6-16,-4 0 0 0,-4 3 6 0,-2-2-4 0,-2 3 2 15,2 0-3-15,-3-1 5 0,-5 1 1 16,9 0 2-16,-9 0-1 0,4-3 0 0,-4 3-7 16,5-1 6-16,-5 1-10 0,0 0 2 0,6 0 1 0,-6 0-3 15,0 0-7-15,0 0-39 0,0 0-36 16,0 0-40-16,0 0-52 0,0 0-60 0,7 3-36 0,-7-3-56 15,-2 5-820-15,2-5 381 0,-12 0 254 0</inkml:trace>
  <inkml:trace contextRef="#ctx0" brushRef="#br0" timeOffset="16880.29">6272 13196 120 0,'-6'-24'166'0,"-3"0"-19"15,-4 2-15-15,-5 1-5 0,-1 3-4 0,-4 2-6 0,-4 3-10 16,-2 3 0-16,0 5-8 0,-3 1-4 0,-3 3 1 16,3 6-9-16,-7 6-6 0,4 5-7 15,-7 10-9-15,0 5-6 0,1 6-3 0,4 3 0 0,4 6-2 16,3 6-6-16,2 0-6 0,5 4-5 0,5-5-4 16,7 4 1-16,3-5-7 0,5 0-3 0,6 0-5 15,5-2 1-15,3-1 0 0,5-3-4 16,-4-12-1-16,10-3-1 0,2-3 0 0,6-2 2 0,0-4-5 15,14 2 1-15,-6-11-3 0,2-5-1 0,11-4-2 16,1-4 0-16,-1-5-5 0,2-4-1 0,-6-7-3 16,0 0 2-16,-13-1-13 0,0 0-1 0,3-13-7 15,-7 8-19-15,-5-1-8 0,-3-3-13 16,-4 0 8-16,-2-4-2 0,-3 2 11 0,-2 1 4 0,-5 3 4 16,-5 9 8-16,0 2 5 0,-3 1 2 0,-1 3 3 15,-3 3 0-15,-2 2 2 0,-1 3 3 0,0 2-3 16,-4 2 6-16,1 3-6 0,-6 3 5 0,2-1 1 15,1 2 1-15,1 6-1 0,0-4-1 0,8-2 4 16,-2 2 2-16,0-3-3 0,3 2 3 0,4-4 0 16,-3 0-7-16,3 2 6 0,2-4 2 0,3 2 8 15,-2-2-13-15,5 1 6 0,-1-1-2 0,3-1 3 16,4 2 0-16,0-3-1 0,-1 2 0 0,3 1-3 16,2-1 4-16,0 2 2 0,-3-3-2 0,4 2 1 15,1-1-1-15,-5 4 5 0,4-2-5 16,-5-3 3-16,2 2 0 0,-3 3-2 0,2-6 2 0,-4 2 2 15,3 1-2-15,1-2 5 0,-3 3-4 0,1-3 2 16,-1-2 4-16,0 0 3 0,1-6 5 0,-1 1-4 0,1 0 2 16,1-7 2-16,0-1 1 0,-2-3-7 15,3-8 5-15,-1-2-3 0,0-4 0 0,-4 0-2 0,1-7-1 16,-1-12 1-16,-2 0-4 0,-1-3 2 0,1 1 3 16,-1-1 7-16,-4 0 6 0,-2-1 3 15,0 6 25-15,-2 11 18 0,-2 5 15 0,0 4 45 16,-2 10 16-16,1 0-13 0,-2 5-3 0,1 3-19 0,2-1-13 15,1 5-14-15,-3 3-10 0,1 2-8 0,5 0-5 16,-13 18-10-16,4 9 1 0,-5 5-9 0,2 3-3 16,-1 12-2-16,6 6-6 0,-1 1-3 0,7 2-5 15,4 1-18-15,3-3-18 0,3 1-32 0,2-6-32 16,6 2-27-16,1-8-25 0,9-1-24 0,-8-13-30 16,4-1-25-16,1 1-22 0,-1-7-520 0,0-6 250 15,-1-7 166-15</inkml:trace>
  <inkml:trace contextRef="#ctx0" brushRef="#br0" timeOffset="18137.88">7162 13418 239 0,'-3'-5'231'0,"-1"4"-23"16,4 1-25-16,0 0-16 0,-15 6-19 0,7 3-15 15,2-1-12-15,-4 7-14 0,-2 2-11 0,5 2-6 16,0 0-12-16,2 6-7 0,0-6-9 0,5 0-5 15,3 1-7-15,0-1-5 0,5 0-8 0,1-4-10 16,4-1-7-16,2 1-8 0,2-5-9 0,2-1-8 16,6-2-5-16,2-4-3 0,1-3-9 0,-1-4-7 15,1-4-5-15,-1-4-3 0,0-5-2 0,1 0-8 16,-1-5 3-16,2 0 2 0,-2-4 8 0,-3 0 12 16,-1-2 2-16,-6 2 12 0,2 0 14 0,-6 5 24 15,-4 5 10-15,1 2 16 0,-5 4 12 0,-1 5 0 16,0-2-3-16,-1 2-8 0,-1 1-8 0,-2 1-4 15,0 3-8-15,0 0-3 0,0 0-3 0,-5 16-3 16,1 0 1-16,-2-1-8 0,-2 9-3 0,2 1 1 16,-2-1 0-16,5 3-1 0,-2-3-10 0,5-4-11 15,3-2-10-15,-1 2-7 0,2-3 0 0,5-4-5 16,3-1 3-16,-2-5 1 0,3-3-4 0,5-1-1 0,3-2-2 16,1-2-4-16,6-6-4 0,-7 2-4 15,5-5 4-15,1-2 0 0,-1-1 2 0,-8 4 5 16,1-3 11-16,-3 0 4 0,-1 4 8 0,-5 2 9 15,-1 1 5-15,-3 1-3 0,-1 0-1 0,0 0 2 0,-2 4-1 16,-3 0-3-16,9-4-1 0,-9 4-1 16,0 0 3-16,0 0 1 0,10 6 2 0,-7 0-2 0,0 0-2 15,1-2 0-15,3 4 3 0,-4-4 2 16,5 1-8-16,-1 3 2 0,-1-5 4 0,4-2-3 0,-1 2 3 16,0-5 5-16,5 1-4 0,-1-5 5 0,2-5-2 15,1-2 10-15,4-7-3 0,-2-1-1 0,1-6-3 16,-1-2 2-16,-3-3-5 0,3-14 5 0,0-1-3 15,0-2-2-15,-5-1-3 0,2-9 0 0,-3 1 9 16,-1 1 0-16,-3 1 5 0,-2 0 19 0,-2 1 9 16,0 10 20-16,-4 11 31 0,-1 1 10 0,2 8 10 15,-6 8-2-15,0 1-4 0,-2 7-10 0,2 0-12 16,0 4-12-16,1 4-11 0,4 1-9 0,-14 11 0 16,5 4-12-16,-4 10-5 0,3 7-3 15,-4 15-10-15,-1 1-1 0,7 8-3 0,2 2-1 0,3-2 2 16,6 26-7-16,1-31-2 0,4 3-6 0,3-6 0 15,3 0-7-15,2-5-5 0,1-14-13 0,1 3 0 16,1-6-16-16,5-6-5 0,-2 0-2 0,5-4-16 16,1-3-3-16,0-7-10 0,-1-1-4 0,-8-2-3 15,-1-3-3-15,1-4 6 0,-1-2-6 0,0-4 0 16,-3-4-6-16,3-8 0 0,-3-5 7 0,-4-2 1 16,-6 0 6-16,-3 0 12 0,-3 1 6 0,-3 3 8 15,-1 6 9-15,-4 4 20 0,-2 2 6 0,-1 0 3 16,-3 0 1-16,1 4-1 0,1 6-3 0,2 1-2 0,-1-1 1 15,2 2 1-15,2 3 0 0,-1 2 1 16,-1 0 1-16,5 2 1 0,1 1-1 0,0 3 0 16,4-3-1-16,0 5-5 0,0-2 3 0,4-1 0 15,0 1 0-15,6 0 3 0,-2-2-5 0,2 1 1 0,4 1 1 16,0 2 0-16,3 0 5 0,-2-2-4 0,2 3 2 16,1-2 0-16,-2 1-1 0,1 2 2 0,-1-2 1 15,2 1-2-15,-5-3 0 0,0-1 2 0,-3 0 0 16,0-1 2-16,-1-3-2 0,0 2 4 0,-1-4 0 15,-3 1 3-15,0-2 3 0,-1-1 8 0,-4-1 4 16,0 0-7-16,13-5-2 0,-10-5 1 0,0-2-2 16,3-7-1-16,0-4 0 0,-1-5 1 15,-3-4-4-15,-1-1 1 0,1-2 0 0,0-13-1 0,0 0-2 16,-2-3 0-16,3 3 3 0,-3-3 0 0,2 0-1 16,-2 4-1-16,1 0 12 0,-1 16 8 0,0 1 12 15,-3 4 26-15,2 6 12 0,-1 6 11 0,0 2-1 16,0 3-6-16,0 1-12 0,1 3-10 0,1 2-7 15,0 3-2-15,0 0-4 0,-10 14-7 0,5 6-5 16,0 5-2-16,0 6-4 0,2 3-3 0,-1 19-2 16,2 3 2-16,-2-1-4 0,9 0-2 0,0-4 0 15,7-2-4-15,2-3 2 0,-2-14 1 0,5-4-10 16,2-1 1-16,4-4-1 0,0-5-6 0,5-1 1 16,-6-5-11-16,8-3-5 0,-9-5 3 0,7-4-13 15,2-4 1-15,-2-5-3 0,2-3-4 0,1-2 1 16,1-7 4-16,-4-4 1 0,8-7 1 0,-7-10-4 15,-6 13 9-15,4-13 1 0,-14 11 7 0,-1-3-2 16,0 4 9-16,-3 3 22 0,-1 1 13 0,-3 7 17 16,-4 5 17-16,-1 4 5 0,0 0-2 0,0 3-3 15,0 2-14-15,0 2-5 0,0 3-3 0,-5-4-10 0,5 4-1 16,0 0-6-16,-9 16-1 0,1-1-5 16,2 2 0-16,-3 2-5 0,5 8-8 0,1-1-23 15,0 3-27-15,2 0-43 0,-2-2-47 0,3 0-62 16,0-2-69-16,-4 1-745 0,-4-9 336 0,1-5 224 15</inkml:trace>
  <inkml:trace contextRef="#ctx0" brushRef="#br0" timeOffset="18257.72">8768 13184 3570 0,'-14'-10'54'0,"5"-3"-43"0,4 0-9 16,1 5-4-16,4-2-4 0,5 1-31 15,7 1-39-15,16-5-39 0,24-3-23 0,3-2-48 16,34-2-57-16,-22 11-703 0,25-13 316 0,0 7 210 0</inkml:trace>
  <inkml:trace contextRef="#ctx0" brushRef="#br0" timeOffset="19011.52">11013 12861 64 0,'5'-2'280'0,"-5"2"-30"0,4-2-28 0,-4 2-19 0,5 7-20 15,0 1-20-15,3 2-22 0,-3 4-6 0,-1 2-16 16,1 1-7-16,-2 0-12 0,-3 2-13 0,0 3-5 16,-4 2-13-16,-4 2 0 0,3 0-6 0,-8-2-7 15,4 0-8-15,-6-3-1 0,0 3-10 0,4-7 0 16,-9 3-4-16,0-5 0 0,3-2-3 0,0-4-4 15,1-2 11-15,-2-1 4 0,0 0 0 0,1-5 1 16,-2-2-2-16,1-5-8 0,-4 0-1 0,-2-9-3 16,3 1-2-16,-1-8-4 0,3-5-1 0,1-2-2 15,0-2 1-15,-1-13-4 0,11 11-1 0,-5-14-3 16,7-2 2-16,3 2-4 0,2 1-2 0,5 9 9 16,2-11-3-16,2 14-5 0,1 0 4 0,2-2 1 0,1 4-2 15,2 1-2-15,2 0-3 0,3 6 2 16,3-2-3-16,-1 1 1 0,4 8-3 0,-1-3 0 15,1 5 0-15,3 2-1 0,-2 1 0 0,-1 5 0 0,2 1 3 16,-5 3-4-16,-2 2 3 0,3 2-4 0,5 2 0 16,-9 3-2-16,11 1 2 0,-11-1 0 0,9 2-1 15,-2 1 2-15,-1 1-3 0,-6-4 4 0,3 0-3 16,6 0-1-16,-6-1 4 0,-3-2 0 0,4-1 1 16,0 2 6-16,-3-6 4 0,1 0 1 0,1-2 4 15,-1 0 4-15,0-1 13 0,3-6-4 0,-5 2 2 16,-1-2 1-16,0 1-4 0,5-4 4 0,-7 0 1 15,4-2 0-15,-6 0-5 0,0 3-3 0,-2-2 0 16,-1 1 1-16,-3 2-5 0,-1 1 3 0,-1 2-2 16,0 1 5-16,-2 3 4 0,-1-1-6 0,0 2-9 15,-2 1 0-15,1 1 1 0,0-1-12 0,-2 4-6 16,1-6-24-16,-1 6-23 0,0 0-27 0,0 0-17 16,0 0-29-16,0 13-46 0,-1-2-44 0,-3 6-69 15,-1 8-738-15,-1 3 337 0,-4 2 226 0</inkml:trace>
  <inkml:trace contextRef="#ctx0" brushRef="#br0" timeOffset="22945.27">12667 12668 91 0,'-11'-5'179'0,"0"0"-1"0,-1 1 7 0,3-3-5 15,-1 2-5-15,0 0-1 0,1-2-7 0,0 2-5 16,0 1-14-16,4-2-16 0,0 0-9 0,-3 2-6 16,4 0-13-16,3 1-9 0,-4 1-13 0,5 2-8 15,0-5-7-15,5 1-10 0,0 0-2 0,8 1-10 16,6-2 0-16,8 1-6 0,5 0-6 0,-1 1-1 15,3 0-13-15,-2 3-24 0,0 1-28 0,0 1-31 0,-1 1-24 16,-4 4-27-16,-6-1-20 0,0 1-24 16,-3 2-23-16,-7 0-477 0,-3-1 219 0,-1 1 146 0</inkml:trace>
  <inkml:trace contextRef="#ctx0" brushRef="#br0" timeOffset="23096.86">12696 12815 69 0,'-15'3'200'0,"1"0"-14"0,3-2-17 0,4 0-19 15,-2 1-12-15,4-2-15 0,1 1-12 0,4-1-10 16,0 0-5-16,11 4-7 0,5-4-6 0,5 0-8 16,10 0-10-16,2-2-2 0,7 1-13 0,11 1-23 15,-13-1-40-15,12 3-54 0,-9-3-53 0,-1 0-413 16,-2-2 179-16,-4 1 118 0</inkml:trace>
  <inkml:trace contextRef="#ctx0" brushRef="#br0" timeOffset="26530.04">14153 12522 76 0,'5'4'245'16,"4"0"-26"-16,-2 6-19 0,1 3-25 0,0 3-14 16,-2 1-18-16,-2 2-11 0,-1-2-21 0,-2 3-5 15,-2-2-13-15,-2 2-12 0,-3-3-8 0,-6 6-12 16,3-6 1-16,-5-1-11 0,0-1-2 0,-1-1-7 15,-2-3-6-15,1 0 2 0,-1-2-5 0,-3 0-7 16,-1-5-9-16,3-3-2 0,-4-2-1 0,1-2 0 16,0-5-7-16,2 1-1 0,-5-9-1 0,2-4 1 0,3-2 0 15,1-2-1-15,5-4-4 0,5-2 1 0,2-5 1 16,1-11-3-16,6 9 3 0,7-9-3 16,-2 10 2-16,10-11-1 0,-2 13 1 0,1 5 7 15,6-2 4-15,0 5 2 0,1 0-1 0,1 3 2 0,1 3-3 16,3 3 1-16,-3 3-3 0,2 2 0 0,0 3 0 15,2 1 1-15,0 3 0 0,0 2-1 16,0-1 4-16,1 6-2 0,3 0-2 0,0 1-4 0,3-2 5 16,-2 1 1-16,0 0 6 0,2-3 0 0,0-2 1 15,1-1 2-15,0-2 6 0,1-1 2 0,1-3-7 16,-3 3 3-16,-2-4-5 0,-1 2 2 0,0-3-4 16,-4 1 3-16,0-2-5 0,-5-1 0 0,-6 4-1 15,-1-3-10-15,1-1-22 0,-3 1-5 0,-5-3-18 16,0 2-42-16,-5-4-21 0,2 3-23 0,-2-1-25 15,-4-3-51-15,-4 1-515 0,-2 2 238 0,0-1 160 16</inkml:trace>
  <inkml:trace contextRef="#ctx0" brushRef="#br0" timeOffset="26839.92">14941 11422 143 0,'14'-9'158'0,"-5"1"-13"0,4 3-11 0,1 1-9 16,-1 1-8-16,1 2 1 0,-1-1-6 0,4 2 4 16,-4 3-6-16,4 0-11 0,-2 4-5 0,-3-2-10 15,-3 5-6-15,0 4-5 0,2 5 6 0,-6 1-5 0,-5 6-5 16,0 3-7-16,-4 0-1 0,-6 1-1 0,1 0 3 16,-9 2-2-16,4-3-2 0,-4 0-4 0,0-3-4 15,1-3-2-15,5-6 7 0,-1-1 2 0,3-2-5 16,1-5-3-16,4-1-7 0,0-3-2 0,1 2-7 15,2-1-2-15,-1-3-4 0,6 4-1 0,-1-6-6 16,8 2 0-16,6-5 1 0,12 0-4 16,4-3-10-16,6 2-16 0,17-4-15 0,-1 1-18 0,-1 0-41 15,1-1-34-15,-3 3-33 0,0 1-32 0,-14 6-606 16,-3-2 261-16,0 4 176 0</inkml:trace>
  <inkml:trace contextRef="#ctx0" brushRef="#br0" timeOffset="27020.75">15612 12341 240 0,'-8'1'264'0,"8"-1"-28"0,0 0-26 16,0 0-26-16,0 0-20 0,0 0-19 0,21-10-21 15,-4 7-33-15,3 0-21 0,1 2-36 16,0 1-34-16,-1 2-41 0,1 3-33 0,-2-2-48 0,-5 3-387 15,-5 1 169-15,-4 1 114 0</inkml:trace>
  <inkml:trace contextRef="#ctx0" brushRef="#br0" timeOffset="27136.84">15595 12565 214 0,'-10'6'252'0,"4"-1"-12"16,-2-1-25-16,4-2-16 0,0 2-23 0,4-4-20 16,3 3-12-16,3-1-16 0,13-4-17 0,11 0-29 15,7-3-33-15,18 1-43 0,1-5-46 0,9 0-55 16,-2-1-518-16,30 0 205 0,-29 0 136 0</inkml:trace>
  <inkml:trace contextRef="#ctx0" brushRef="#br0" timeOffset="27611.45">17143 11717 123 0,'10'-17'268'0,"2"2"-27"0,-1 9-26 0,1 2-18 0,7 5-24 15,-1 6-15-15,7 10-16 0,2 2-15 0,-3 6-19 0,-1 3-6 16,8 12-11-16,-8 2-12 0,-3-12-1 0,1 11-11 16,-7-7-5-16,3 12-7 0,-3-3-7 0,-4-8-7 15,-3-2 1-15,1 4-5 0,1 8-2 0,1-10-3 16,-5-4-5-16,3-4-6 0,-7-8-2 0,3-3-6 16,0-3 0-16,1-4 5 0,-4-6 8 0,3-3 2 15,-4 0-6-15,17-24-3 0,-3 0 0 0,9-20 2 16,3 0 0-16,-1-6 4 0,1-1 1 0,-1-4-4 15,12-28-2-15,5 4-4 0,-1 1-4 0,-1 2 1 16,5 0-3-16,-4-1 0 0,-7 25 1 0,2 3-3 0,2 2-1 16,-1 5-2-16,0 6-2 0,-13 14-5 0,-1 6-16 15,-7 8-27-15,-6 2-33 0,4 6-12 16,-5 3-16-16,-1 6-15 0,1 9 3 0,-3 9-24 0,-1 9-17 16,-2 19-18-16,-2 2-463 0,-1 2 212 0,0 24 144 15</inkml:trace>
  <inkml:trace contextRef="#ctx0" brushRef="#br0" timeOffset="28361.23">18658 11916 83 0,'4'-19'181'0,"-1"-1"-18"0,-2 3 15 0,-9 0 2 15,-2 4-17-15,-4 1-16 0,-4 3-13 0,-10 4-11 0,-4 3-6 16,-5 4-12-16,-14 10-7 0,1 2-10 15,0 7-9-15,4 3-9 0,14-3-9 0,3 1-4 16,2 2-12-16,4 0-6 0,9 3-16 0,1 1-5 0,8-3-11 16,5-5-10-16,4-1-2 0,1-3-3 0,9-2-4 15,0-3 1-15,4 1 1 0,10-4-1 16,0 1-4-16,3-6-5 0,0-3 5 0,-1-3-1 0,2 2 2 16,-1-5-3-16,0 4 11 0,-3-3-7 0,-8 1 6 15,-1 1 10-15,2-1 1 0,-5 3 2 0,-4-2 1 16,3 0 5-16,-6 1-1 0,0 1 0 15,-3 0 5-15,2 1-1 0,-3-2-4 0,-5 2 3 0,0 0-8 16,12 0 5-16,-12 0-1 0,5 2 0 0,-5-2-3 16,5 2 0-16,-5-2-1 0,4 2 1 0,-4-2 1 15,1 3-4-15,-1-3 2 0,0 0 1 0,7 0-1 16,-7 0-2-16,0 0-1 0,10-6 2 0,-3 0-2 16,4-7-2-16,3-2 3 0,2-3 0 0,2-7 0 15,0-1-6-15,1-4 3 0,0-3 2 0,5-8-4 16,-3-3-2-16,-8 13 1 0,-3 1 3 0,-2 0 12 15,-3 3 12-15,-1 8 8 0,-4 1 1 0,-4 1 6 16,4 5 8-16,-4-1 4 0,3 5-2 0,-2 1-1 0,2 0-9 16,-3 1-6-16,3 2-6 0,1 4-5 0,-4-1 1 15,4 1-1-15,0 0-2 0,0 18-5 16,1-6-2-16,2 6-1 0,2 0 3 0,4 6-3 0,1 0 1 16,3-1-5-16,-3-1-1 0,7 1-4 0,1 2 4 15,-2-7-3-15,2 2 4 0,-2-6-5 0,-3-1 2 16,-4-3-2-16,3 1 1 0,2 0-1 0,-4 0 0 15,-1-3-1-15,3 2 0 0,-3-3 1 0,-3 2-3 16,4-1 0-16,-6-1 2 0,4-2-5 0,-2 1 2 16,-2-2 1-16,1 0 0 0,-1-1 4 0,0 1 1 15,0-2 3-15,-2-1 2 0,-2-1-4 0,0 0-4 16,8-7 0-16,-4 3 2 0,3-5-2 0,1-6 2 16,1 2 0-16,0-6-7 0,2-4 5 0,0 0 2 15,-4 5 5-15,0 1-1 0,-1 0 2 0,0 1-3 16,-3 4 5-16,0 3 3 0,1-1 11 0,-2 2 5 15,-2 3-1-15,1 0-9 0,-1 0-3 0,0 5-3 16,0 0-3-16,0 0 1 0,0 0-1 0,-3 22-3 0,1-5 0 16,0-1-2-16,0 4-3 0,1 6 4 0,-2 1-1 15,3 1-1-15,0 0-5 0,3-1-26 0,0 1-10 16,-1-3-24-16,2 0-35 0,2-7-37 0,-1-2-38 16,2-7-19-16,2-1-30 0,-3-4-579 0,3-6 266 15,3-3 176-15</inkml:trace>
  <inkml:trace contextRef="#ctx0" brushRef="#br0" timeOffset="28492.36">19454 11295 30 0,'2'-15'184'0,"-2"4"-21"0,2 2-34 16,-2 4-16-16,2 5-12 0,-2 0-22 0,0 0-18 16,9 17-32-16,-2-3-34 0,0 12-17 0,0 1-32 15,-3 6-216-15,1 14 90 0,4 2 60 0</inkml:trace>
  <inkml:trace contextRef="#ctx0" brushRef="#br0" timeOffset="29013.12">19705 11732 53 0,'-6'-15'226'0,"-1"3"-13"15,-3-1-16-15,-3 1-5 0,-6 2-2 0,2 0-2 16,-3 4-18-16,-8 4-3 0,-4 2-17 15,4 3-10-15,-3 4-11 0,3 2-11 0,-1 4-11 0,2 1-12 16,4 2-9-16,0 4-10 0,6 1-8 0,3 0-7 16,5 4-2-16,3 0-11 0,3-5-9 0,3-3-13 15,8-1-8-15,-2-2-5 0,7 0-6 0,2-3-4 16,5-4-7-16,0-2-2 0,8 0-2 0,5-5 1 16,-1 0-2-16,-4-5-2 0,6-1 0 0,-2 0 3 15,-3-2-1-15,-4 1-2 0,-4 1 4 0,-2 1 2 16,-1 0 4-16,-8 2 4 0,-1-1 2 0,0 1 0 15,-4 2-4-15,3 0 0 0,-3-2-3 0,-5 3 1 16,9 3 3-16,-5-1-1 0,0 0-1 0,1 3 4 0,-1-2 0 16,-3 3-4-16,1 2 4 0,0-2-2 0,-1 5 1 15,-1-3-1-15,4 1-1 0,-3 0-1 0,-1-2 1 16,1-1 0-16,-1-1-1 0,1-1 5 0,1 0-2 16,-1-2-1-16,-1-2 2 0,5 4 1 0,-5-4 0 15,0 0-1-15,11-8-1 0,-3-1 1 16,3-3-1-16,0-2 0 0,2-3-1 0,4-5 3 0,-1 0-4 15,0 0-2-15,0-2 5 0,-6 7 5 16,3 1 20-16,-3 3 6 0,-3 5 3 0,-1 0-7 16,-2 2-7-16,0 2-3 0,-2-2-6 0,2 5 1 0,0-2-3 15,-4 3 0-15,0 0-2 0,9 4 0 0,-4 2-1 16,-1-2 2-16,1 6-6 0,-1 0 0 0,-3 3 1 16,4-1-5-16,-2 5-14 0,-1 1-18 0,-2 2-33 0,0-1-36 15,-2 1-39-15,-1-2-45 0,1-1-41 16,-1-6-573-16,3 0 265 0,3-5 178 0</inkml:trace>
  <inkml:trace contextRef="#ctx0" brushRef="#br0" timeOffset="29333.07">20308 11778 40 0,'1'2'140'0,"1"3"0"0,0 0-6 0,0 1-8 15,-1 1-12-15,3 2 5 0,3-1-9 0,0 2-3 0,0-2-14 16,2 0-9-16,1 1-2 0,3-4 0 0,1 2-3 16,2-5 0-16,3 1 1 0,-3 2-5 0,4-3-10 15,-1-2-4-15,-1-3-5 0,-1-1-4 0,0 1-5 16,2-4 1-16,-2-1-6 0,2-5-4 0,-4 1 12 16,-3-1-3-16,2-10 0 0,-4 10 13 0,-5-2 26 15,-3-2 13-15,-4 3-8 0,-3 2-1 0,0 2 0 16,-5 3-5-16,-2 0-6 0,-2 5-3 0,0-1-12 15,-5 6-4-15,1 2-12 0,-2 4-4 0,-3 6-4 16,1 2-4-16,3 5-4 0,2 1-10 0,2 4-19 16,6 5-32-16,0-1-41 0,5 3-54 0,-1-1-43 0,1-1-57 15,-1 0-686-15,0 1 304 0,-5-3 202 16</inkml:trace>
  <inkml:trace contextRef="#ctx0" brushRef="#br0" timeOffset="30027.16">9469 15266 59 0,'-6'-24'188'0,"0"-2"-2"0,2 9-10 0,1 8-14 16,2-4-18-16,1 6-14 0,0 1-18 0,0 4-6 16,0 2-9-16,0 0-9 0,20 10-8 0,-7 4-6 15,9 7-5-15,-2 5 0 0,7 16-2 0,0 2-5 16,-3 3-4-16,2 3-4 0,-2 2-4 0,-1-4-9 16,-1 7 14-16,-3-4-9 0,-4-4-1 0,2-1-6 15,-8-16-5-15,4 0-3 0,-4-6-5 0,-1-7-3 16,-1 0-1-16,-2-5 1 0,-1-4 7 0,1-2 15 15,-2-3 17-15,-3-3-1 0,11-12-9 0,-7-5-5 0,4-11-3 16,-2-7-8-16,5-15-2 0,-2-4-4 0,-1-3-4 16,7-28-4-16,2 4 2 0,-8 21-3 15,9-23-2-15,1-1-3 0,-6 26 3 0,11-31-7 16,-1 6-4-16,-7 33-3 0,0-2 0 16,1 7 0-16,-5 15-2 0,-4 7 1 0,-3 6-21 0,-1 9-37 15,0 4-21-15,2 6-4 0,-1 7-11 0,3 9-15 16,-4 13-17-16,11 16-10 0,-2 8-29 0,6 1-20 15,6 26-497-15,-6-27 226 0,1-1 152 0</inkml:trace>
  <inkml:trace contextRef="#ctx0" brushRef="#br0" timeOffset="31412.28">10743 15274 112 0,'-29'9'105'0,"-4"9"-10"0,-14 18-6 0,3 7-15 16,-20 15-6-16,23-13-6 0,6 1-6 0,4 1-12 15,8-5-14-15,10-10-2 0,4 1-10 0,4-1-8 16,6-6-2-16,3-6-3 0,5-4 4 0,0-2-5 16,8-3 4-16,-2-4-3 0,7-4-1 0,5-5-4 15,2-6 2-15,4-1 0 0,0-8-1 0,13-5 1 16,-1-5 1-16,-2 0 14 0,-12 7-1 0,1 0 10 15,-3 2 8-15,-3-1 7 0,1 5 14 0,-8 5-13 16,0 0-2-16,-2 2-2 0,-3 2 1 16,-2 2-8-16,-1-1 4 0,0 3-2 0,0 0-3 0,-4 0 7 15,2-1-13-15,-2 2 0 0,-1 0 6 0,-6 0-9 16,9 2-4-16,-9-2 1 0,10 0-1 0,-10 0-6 16,5-2 3-16,-5 2 0 0,8 0 15 0,-8 0 4 15,4-2-2-15,-4-4-1 0,4 0-5 0,-2-4-4 16,6-6 1-16,-3-3-4 0,3-7 1 0,1-5-5 15,-3-1-1-15,2-1 2 0,-2-13 0 0,-2 11-1 16,-1 1-3-16,-2 5 14 0,-2-1 3 0,-2 5 12 16,-1 6 10-16,-1 3 7 0,1 5-5 0,-1 2-4 15,-1 3-6-15,-2 1-5 0,4 3-4 0,-5 0-5 16,9 2-4-16,-14 7-4 0,10-2-4 0,-1-1 1 16,4 4-2-16,-2-1-3 0,7 3 0 0,0 1-1 15,4 7 0-15,3-7-1 0,2 3 1 0,10 3-3 16,-8-5 0-16,10 4-1 0,0-2-4 0,2 1 2 15,-1 0-2-15,0-1 2 0,-4 3-1 0,1-1 2 16,-1 1-3-16,-3 4 7 0,-4-7-7 0,0 6 0 16,-4-2 3-16,-2-1 0 0,-1-2-6 0,-1 2-1 15,0 3 3-15,-1-3-3 0,0-1 3 0,3-1 1 16,-5-3-20-16,1 0-5 0,0-3 5 0,-1-2-1 16,0-1 1-16,1-2 6 0,0-1-5 0,0-3-5 15,0-5 1-15,2-3-10 0,-2-1 2 0,4-8 4 16,-3-10 6-16,2-2-2 0,-3-2-1 0,9-13 5 15,-9 9 9-15,2 1-5 0,-1-3 6 16,2 5 10-16,-5 1 9 0,3 3 5 0,-3 11 21 0,0 0 11 16,0 3 5-16,-3 4-3 0,1 4-10 0,0 4-5 15,-1-1-1-15,0 3-7 0,0 0 1 0,3 18-7 16,-1-9-1-16,2 11-1 0,0-2-1 0,1 10-4 16,1 1 1-16,2 2-3 0,2 1 1 0,1-3-2 0,-1-2-6 15,5 1 2-15,1-5-2 0,3-4 1 16,-3 0 1-16,6-1-1 0,-4-8-2 0,-1-2 0 15,4-1-6-15,7-2 0 0,-7-5-3 0,-2-2-9 16,8-6-1-16,-7 1-1 0,-2-2 1 0,5-6 0 16,-1-8 3-16,-3 3 2 0,-5-2-2 0,2-5 4 15,-3 0 1-15,-5-1-1 0,-1-1 1 0,-3 1 3 0,-4 10 10 16,0-2-3-16,-6 3-1 0,-3 3 0 16,-4 4-2-16,-1 7 3 0,-8 1-5 0,-8 7-1 15,-2 2 12-15,0 5-12 0,0 5-1 0,2 4-1 16,0 1 6-16,6 3-4 0,2-1-1 0,3-2-2 15,6 2 3-15,9-5-5 0,-1-1-4 0,5-7 1 0,5 2-1 16,0-4-6-16,3 1-9 0,6-3-2 16,3-1-1-16,4-6-5 0,6-2 0 0,4-5-5 15,0-1 1-15,1-5 4 0,-2 1 7 0,-2-3-4 16,-1-1 5-16,-1 1 7 0,-7 5 13 0,-1 1 8 0,-3-2 4 16,-3 5 2-16,-3 0-5 0,-3 3-1 0,-1 0-1 15,0 0 3-15,1 3-4 0,-6 0 4 0,8 3-1 16,-4-1 5-16,-1 2 8 0,-1 6 3 15,0 0-6-15,0 0-2 0,-4 4-2 0,2 0-1 16,-3 2 1-16,2-6 0 0,-1 4-1 0,1-3-3 16,1-1 2-16,-2 1-6 0,2-5 0 0,0 2 0 0,0-3-2 15,2-2 1-15,-2-3 2 0,0 0 1 0,0 0-2 16,0 0-1-16,10-16 1 0,-1 8 2 0,-4-10-4 16,4 0 4-16,4-5-4 0,-3 0 10 15,-2 5 5-15,7-4 5 0,-4 3 4 0,-2 5 5 16,-3 7-1-16,4-2-3 0,-4 1-5 0,4 1 1 15,0 3-1-15,-3-1-5 0,1 4 5 0,-2 1-7 16,2 0-2-16,0 1-1 0,-1 3 1 0,-1 1 2 16,1 3-6-16,-2 4 1 0,2 3-3 0,-1-1 4 15,-1 1 4-15,-5 2-9 0,0 0 5 0,0-1-5 16,-4-5-4-16,3 0-4 0,-1 1-4 0,0-6 9 0,0 1-3 16,0-1-1-16,1-3 5 0,-2-1-3 0,3-2 1 15,0 0 0-15,0 0-1 0,-6-18-1 16,4 7 0-16,3-8 2 0,0-1 1 0,4-3-1 15,2-6 3-15,-1 4 1 0,3-2 3 0,1 1-1 16,3 2 0-16,-4 6 4 0,1 4 7 0,2-1 0 16,-3 1-2-16,-2 7 0 0,2-1-2 0,-1 1-2 0,-2 1-2 15,2 4-2-15,-2 1 3 0,2 2-2 0,-1 3 0 16,0 3-2-16,-2-1-3 0,2 6 3 16,2 4 5-16,-6 0-10 0,4 4-6 0,-4-2-8 15,0 7-10-15,2 0-7 0,-5 2-21 0,3-1-23 0,-2 0-44 16,2-9-24-16,1 0-25 0,-1 0-20 15,2-5-4-15,2-5 8 0,-1 0 4 0,1-1-389 16,5-6 188-16,-3 0 128 0</inkml:trace>
  <inkml:trace contextRef="#ctx0" brushRef="#br0" timeOffset="31760.47">12731 15241 36 0,'11'-18'122'16,"-6"2"21"-16,3 4 13 0,-6 4 11 0,1-3-2 15,3 5-8-15,-5 2-13 0,2-1-15 0,-2 2-16 16,2 0-10-16,-2 0-6 0,-1 3-13 15,0 0-12-15,0 0-1 0,0 0 8 0,4 12-7 0,-3-1-5 16,-2 1-9-16,2 5-6 0,3 0-1 0,0 2-9 16,0-1-4-16,2-1-2 0,3-4-5 15,0 3-3-15,-1-7-2 0,2 3 0 0,5-5-2 16,2 2-6-16,-5-8 3 0,7-1-3 0,-3-2-4 16,3-4 0-16,0-2-2 0,0 0-1 0,1-2-1 15,0-4 0-15,2-4 1 0,-4-1 2 0,-4-5 3 0,0 3 3 16,-5-4 2-16,-2 1 18 0,-5 8 28 0,-1 3 26 15,-2 1 10-15,-1 2-6 0,-2 2 1 16,0 1-5-16,-1 3-11 0,-2 3-11 0,0 1-2 16,-5 3-8-16,3 4-6 0,-2 0-7 0,-1 8 0 15,6-1-9-15,-1 0-4 0,1 3-1 0,2 7-8 0,4-5-2 16,0 6-11-16,10 1-25 0,-2-1-29 0,5 0-38 16,2-5-39-16,2 4-35 0,4-2-35 15,6-3-51-15,1-4-44 0,-1-2-610 0,4-5 297 16,-2-4 198-16</inkml:trace>
  <inkml:trace contextRef="#ctx0" brushRef="#br0" timeOffset="32043.87">13727 15070 13 0,'3'-5'256'0,"-1"-2"-21"0,6 0-21 16,-2-2-15-16,5 1-8 0,4-3-7 0,7-4-6 15,2 1-4-15,5 0-4 0,5 1-11 0,0 0-15 16,16-4-14-16,0 1-10 0,-2 2-9 16,6-2-9-16,2 2-14 0,0-1-8 0,4 3-9 15,-2-1-4-15,-4 2-9 0,-3 3-5 0,2-2-4 0,-13 2-6 16,11-1-2-16,-15 4-9 0,1-3 1 0,-1 3 0 16,-2 0-5-16,-3 0-6 0,-1 0 1 15,-5-2-3-15,-5 4-5 0,1-4 2 0,-5 3-6 16,2 1-2-16,-5 0-12 0,1-1-19 0,-1 0-23 0,-2 4-32 15,-2-3-44-15,2 0-45 0,-2-2-41 0,-2 1-53 16,-3 3-564-16,-4 1 274 0,1-7 184 0</inkml:trace>
  <inkml:trace contextRef="#ctx0" brushRef="#br0" timeOffset="32263.18">14695 14466 72 0,'10'-5'215'0,"3"5"-17"0,6 0-23 15,9 3-12-15,-1 3-11 0,5 3 2 16,-3 0 4-16,-1 5-7 0,-5 0 3 0,4 6 17 16,-3-1-9-16,-3 1-3 0,-1 4 6 0,0 0-11 0,-4 0-8 15,-3 5-8-15,-4 3-15 0,-3 1-4 0,-5 4-13 16,-6 9-9-16,-3 0-10 0,-3 0-4 0,-2-15-20 16,-2 4-33-16,-2-3-45 0,-3 0-57 0,-7 8-55 15,9-14-74-15,0 0-51 0,0-2-658 0,6-9 304 16,4 1 202-16</inkml:trace>
  <inkml:trace contextRef="#ctx0" brushRef="#br0" timeOffset="32862.86">16021 14359 2993 0,'6'-12'4'0,"3"3"19"0,0 0 20 0,-1 1-16 16,-3 3-16-16,0 2-4 0,-1 3 0 0,-4 0 0 16,19 8-1-16,-7 0-2 0,3 3 0 0,0 0-1 15,-2 6 3-15,5 3 8 0,-3 0 3 0,-6-1 0 16,5 4-4-16,-4 1-1 0,2-1-1 0,-7 2 0 15,4 1 1-15,-8-1 2 0,2 1-4 0,-3-1-1 16,-3 1 1-16,-1-1 1 0,1 0-3 0,-4-8-2 16,2-1 2-16,-4 0-3 0,0-3 4 15,0-2-2-15,0-4 3 0,-1 0-2 0,-4-1 0 0,0-4-3 16,0-2 4-16,-4-3-2 0,-1-6 1 0,-5-1-1 16,3-6-4-16,-2-4-1 0,4-6 2 0,2-2-1 15,2-4 1-15,-3-11 2 0,7 8 1 0,0-12-5 16,5-4 4-16,1 1-3 0,5 1-2 0,4-1-1 15,0 3 5-15,1 14 11 0,1-1 13 0,2 5 2 0,1 4-3 16,-2 7-5-16,2 3 2 0,0 0-6 16,5 6-1-16,3-2-4 0,2 6 3 0,4-1-2 15,5 1-2-15,0 4 4 0,4 2 7 0,0 2-9 0,1 1-1 16,2 0 0-16,2-1-2 0,3 2 2 0,-2-2 2 16,0-3 2-16,-1 0-1 0,4 0 8 0,-5-5 2 15,0 3-1-15,-2-3 0 0,-3-2-1 16,1-1-1-16,-4 1-2 0,0-4-2 0,2 0-1 0,-5-1 0 15,2-2-2-15,-9 1-1 0,4-1-4 0,-7-1 5 16,0 0-5-16,-4-1 3 0,1 1-5 0,-3-5-5 16,0 3 5-16,-4 0 1 0,-1 6-1 0,-4 1-8 15,1 0-12-15,2 3-21 0,-3 1-35 0,-3 3-46 16,3 3-48-16,0 0-37 0,-14 7-40 0,9 3-43 16,-4 2-769-16,0 12 351 0,-1-5 232 15</inkml:trace>
  <inkml:trace contextRef="#ctx0" brushRef="#br0" timeOffset="33038.62">17374 14333 62 0,'9'0'204'0,"0"-3"-20"16,4 3-21-16,6 0-20 0,-1 0-24 0,-1 0-20 0,0 0-41 15,-4 3-38-15,1-1-39 0,-1 3-35 0,-4 0-28 16,-4 2-217-16,-5 0 99 0,-1 5 66 0</inkml:trace>
  <inkml:trace contextRef="#ctx0" brushRef="#br0" timeOffset="33171.26">17363 14516 87 0,'-22'9'242'0,"5"-1"16"0,6-5 2 0,-1 2-6 0,3 0-17 16,3 0-32-16,2-3-24 0,0-1-15 0,4 2-14 15,8-2-16-15,3 5-16 0,11-5-38 0,5 2-44 16,5-2-69-16,5 0-76 0,1-1-96 15,-1-2-490-15,16-8 231 0,-20 5 154 0</inkml:trace>
  <inkml:trace contextRef="#ctx0" brushRef="#br0" timeOffset="34077.72">19154 13855 193 0,'3'-9'252'0,"-2"0"-27"16,0 6-24-16,2-1-19 0,-3 4-20 0,0 0 0 16,10 16 1-16,-6 0 2 0,1 7-12 0,0 3-10 15,0 4-8-15,-1 2-9 0,-3 3-12 0,6 11-10 16,-4-10-12-16,5 10-9 0,-1-2-7 0,-1-8-6 15,2-1-8-15,-1-2-6 0,4-1-4 0,1-3-8 16,2-1-4-16,4 1-4 0,-2-6-2 0,3 1-2 16,0-5-4-16,1-4-6 0,1-5 4 0,4-2-5 15,3-1-2-15,-1-8-2 0,0-6 0 0,3-2-2 16,-1-7-1-16,-1-2-3 0,-2-10 0 0,4-11 2 16,-3-1-5-16,-3-6 1 0,-2-1 1 0,-4-4 4 15,-5-1-9-15,0-2-1 0,-4-8 2 0,-4 4-3 16,-4-1 5-16,-1 0-5 0,0 2 3 0,-3 2 1 15,-3-3-4-15,1 5 0 0,-3-3 3 0,1 0-4 16,-1 5-2-16,0 2 0 0,-1-1 4 0,0 2-2 0,4 16-2 16,-2-1 3-16,0 1 2 0,-2 3 10 0,4 2 12 15,1-1-1-15,0 10-1 0,3-1 1 16,-3 2-4-16,4 6 0 0,-2-1-1 0,0 1 1 16,4 1-2-16,-2 1-1 0,4-1-4 0,5 1 4 0,7-1-10 15,11-4 3-15,9 0 1 0,19-4 5 0,30-2-2 16,5 0 6-16,3-1 2 0,8 7 6 15,0-5-2-15,10 4 0 0,5-3 1 0,6 1-7 0,-1 4 0 16,-2-3-1-16,6 2-3 0,-2-3 0 0,1 3 3 16,-2-1-5-16,-4-1-3 0,-9 2-4 0,-11 0 2 15,-30 7-2-15,-6-4 4 0,-3-1-5 0,-1 0 7 16,-10 2-7-16,-13-1 1 0,-2 6-2 0,-3-6 1 16,-9 6 4-16,-2-2 13 0,-2 0 13 0,-4 2 1 15,-2-1 1-15,0 1 5 0,-1-1 24 0,-4 1-26 16,3 1-6-16,-4-2-6 0,3 2 0 0,-3-1-8 15,-1 2 2-15,0-1-2 0,-1 1-7 0,1 1-13 16,-1-1-31-16,2 1-24 0,1 2-22 0,-6 0-45 16,14 2-41-16,-4 3-46 0,-1 0-46 0,-1 5-53 15,-7 4-877-15,2 4 394 0,-7 9 264 0</inkml:trace>
  <inkml:trace contextRef="#ctx0" brushRef="#br0" timeOffset="34599.33">20243 13694 140 0,'-4'-19'217'0,"4"1"-4"16,-1 1-5-16,1 6 2 0,1 0-16 0,-1 5-19 16,0 0-24-16,0 0-12 0,3 6-13 0,-3 0-8 15,0 0 4-15,14 9 6 0,-6-1-6 0,3 9-5 16,-2-1-8-16,7 11-13 0,-1 1-4 0,2 1-6 15,-3 4-12-15,4-1-10 0,-1 1 0 0,-2-1-8 16,2 4-8-16,-3-3-3 0,-1-3-4 0,-2 1-2 16,-1-4-1-16,-1-1-2 0,1-7-7 0,0-5 1 15,-4-4-4-15,0 0 2 0,1-5 5 0,-2-5 4 16,5 0-4-16,-1-9 0 0,6-6-8 0,2-7-4 16,1-4 5-16,-2-3-6 0,10-17 1 0,0-1-4 0,-3-2 0 15,2-2-1-15,-1 1-4 0,2-6 1 16,-2 4-5-16,3-4 0 0,-3 1-4 0,3 4-4 15,-5 10 1-15,-7 12-4 0,-1 4-6 0,-6 9-17 16,-4 6-50-16,0 3-48 0,-2 6-14 0,-2 1-8 0,0 0-12 16,-1 21-10-16,-3 5-4 0,1 0-17 0,1 8-9 15,-1 2-17-15,5 10-487 0,-4 0 234 0,6 0 156 16</inkml:trace>
  <inkml:trace contextRef="#ctx0" brushRef="#br0" timeOffset="36282.56">21238 13803 28 0,'5'-17'207'16,"-1"7"-2"-16,-4-2-15 0,0 2 2 0,-6 2-15 15,-11-1-11-15,-1 5-16 0,-9 1-8 0,-5 6-15 16,-3 4-11-16,-16 9-10 0,-3 7-10 0,-1 3-5 16,8 1-12-16,2 3-10 0,4 1-8 0,17-7-4 15,2-5-8-15,6 6-4 0,2-2-13 0,8-6-6 16,8 0-8-16,0-5-3 0,10 3-5 0,1-6-4 15,4-1 2-15,11-3-5 0,2-3-10 0,0-2-3 16,4-3-3-16,2-4 2 0,-2-2-1 0,2-3 2 16,1-1 3-16,0 1-1 0,-1-1 3 0,0 0 9 15,-5 4 3-15,1-3 12 0,-5 4 0 0,-5 1 2 0,-4 2 1 16,-7 0 3-16,1 3-5 0,-3-1-3 16,0 3 2-16,-4 0-3 0,-5 0 0 0,9 0-2 15,-5 3 6-15,-3-1 3 0,0 3-3 0,-1 2-3 16,-1 0-1-16,0 3 1 0,-1 0-1 0,0 0-4 15,2-1-4-15,-1 0 1 0,1-3-2 0,0 1-7 0,1 0 0 16,0-5 0-16,2 1 1 0,2 1-2 16,0-4-4-16,-5 0-1 0,13-4 0 0,-4-4-1 15,7-3-2-15,2-8-2 0,1-3 0 0,4 0 2 0,-1-8 1 16,1 1 5-16,-1 0 1 0,-3 0 1 0,-1 5 14 16,-2 0 16-16,-5 9 18 0,-5 5 12 15,3-1 10-15,-3 4-7 0,-2-1-9 0,-1 3-8 16,-1 4-8-16,2-5-3 0,-4 6-4 0,5-1-3 0,-5 1-2 15,6 8 0-15,-3 1-7 0,2 2 1 0,-1 6 0 16,-3 2-3-16,7 3 2 0,-4 4-6 0,-3 2 1 16,3-3-1-16,-3 0 2 0,-1-6-6 15,4 0-12-15,-3-4-9 0,3-3-2 0,-3 0-1 0,3-4-1 16,3-1 4-16,-1 0 1 0,2-5-2 0,-2-1 2 16,2 1 1-16,3-7-1 0,1-2 0 0,1-3 0 15,6-9 3-15,-3-1 2 0,2-2 0 0,1-6-3 16,-1 3 7-16,2-4 6 0,-3-2-4 0,-3 2 15 15,-1 2 6-15,1 3 18 0,-5 9 4 0,-2 2 10 16,0 2-4-16,-3 4-3 0,1 0-9 0,-2 3-5 16,-2-1-4-16,3 2-2 0,-1 3-4 0,-3 0-2 15,8 4 0-15,-3 1-6 0,2 3 0 0,-2 1 0 16,3 6-1-16,1-1 0 0,-2 6-5 0,2-4 4 16,7 8-2-16,-5-2-5 0,-1-5 3 0,-1-1-9 15,1 0-2-15,2-1-10 0,2-3-6 0,-1 0 2 16,-3-3 2-16,-1-2 2 0,1-5-1 0,3 3 0 15,-3-2-5-15,4-3 2 0,-2-3 5 0,-1-2 1 16,2 1-3-16,2-8 2 0,1 3 1 0,-3-4 2 0,0-4 2 16,0 3 5-16,0-10-5 0,-3 7 4 0,-2-1 0 15,-4 0-2-15,-3 1 9 0,-2 6 4 0,-3-3-5 16,-5 5-1-16,-5 4 0 0,-3-3 1 0,-4 5-3 16,-10 4 5-16,-4 6-5 0,-2 2 0 15,3 3-1-15,-2 4-2 0,6 2 0 16,5 4-9-16,2-1-13 0,5 0-16 0,8 1-8 0,5-4-14 0,4-2-5 15,2-3-4-15,4 0 1 0,4 0 8 16,1-5 6-16,8-2 5 0,3-1 7 0,-1-1 4 0,0-3 3 16,3-2 8-16,-1-3 2 0,0-1 1 0,-3 0 9 15,4 0 8-15,-5 0 8 0,2-4 15 0,-3 3 7 16,0-4 8-16,-6 6 3 0,4-1 3 0,-3 2-6 16,-2 1-2-16,-1-1-4 0,0 2-4 0,-4 1 4 15,4 1-1-15,-1 3-3 0,-3 1-1 0,0 2-2 16,0 0 1-16,0 3-3 0,0 2 0 0,-3 0-2 15,-2 0-1-15,0 4-1 0,0-3-2 0,0-1-1 16,0 0-4-16,-2-2-2 0,4 0-12 0,-4-3-4 16,4 0-12-16,-2 0 3 0,0-3 4 0,1 0 3 15,0-2 4-15,-1-2 2 0,0 0-4 0,0 0 6 16,13-12 4-16,-3 0 1 0,2-3-2 0,4-6 9 16,0-3 1-16,3 1 9 0,-1-1 4 0,2-5 6 15,-3 3 14-15,-1 0 5 0,2 6 0 0,-5 3-2 16,-1 3 5-16,-1 3 0 0,-6 4-1 0,3-2-6 15,-3 4-5-15,0-1-2 0,0 2-6 0,0 3-1 16,-1 0 0-16,-4 1-3 0,10 1-3 0,-3 2 0 16,-1 2 0-16,-2 0-1 0,0-2-6 0,1 2 3 15,0 4-2-15,-1 1-1 0,-2 0 1 0,0 0-2 16,-2 1 1-16,-2-1-3 0,1-1 1 0,0-1 0 0,1-2-3 16,-3 1 2-16,1-3 0 0,2 2 1 0,1-2 7 15,-1 0-5-15,0-4-1 0,0 3 1 0,0-3-3 16,0 0 0-16,0 0 0 0,6-10 2 0,-1 5-6 15,2-5 2-15,3-6 3 0,2-1-6 0,4-3-1 16,6-2 1-16,-3 0-2 0,-1 1 3 0,5 2 0 16,-3-1-2-16,1 6 5 0,-5 2-5 0,0 2 2 15,-1 3 3-15,2-1 2 0,-4 4-5 0,-2 1-4 16,3 1 2-16,-4 2 0 0,-1 0 5 0,4 2 7 16,-3 1-10-16,2 0 1 0,-1 3-3 0,0 1 0 15,-5 3 4-15,3-3-3 0,-3 1 1 16,1 5 1-16,-2-2-3 0,-1-1 8 0,-2 2-6 0,4 5 1 15,-3-5-2-15,-2-2-1 0,1-3-6 0,0 4-5 16,1-5 2-16,-1-1 2 0,2-1 4 0,0-1-1 16,2 0 0-16,1-2-1 0,-2 0 2 0,3-2-2 15,2-3 8-15,1-2-4 0,2-5-1 0,2 4 2 16,-2-8-5-16,5 2 4 0,-4 1-1 0,8-7-1 16,-3 0 5-16,-5 7 10 0,0 1 13 0,-1 0 17 15,-5 4 9-15,0 0 5 0,-3 4-9 0,1-2-6 0,-1 1-6 16,-1 1-1-16,0 1-11 0,-4 2 1 15,0 0 3-15,11 8-2 0,-5-2 0 0,-2 1-2 16,0 4 5-16,3 3-5 0,3 0 2 0,-3 3-7 16,2-1-2-16,1 2-2 0,-2-1-3 0,6 7 9 0,-1-9-9 15,0 0 6-15,3-4-8 0,6 4 4 0,-1-6-5 16,7 1 6-16,0-7-7 0,1 1-3 16,3-3-2-16,-13 1-2 0,3-5-5 0,6-1 1 15,-8-1-1-15,1-3-7 0,-3-1-5 0,1-3 5 0,0-4-3 16,2 0 0-16,-5 1 0 0,-2-8 5 15,-6 6 3-15,1 0-3 0,-3 0 4 0,-2 1 7 16,-1 3 5-16,-6 1-3 0,-1 3 8 0,-1 1-2 0,-4 5 1 16,0 1 6-16,-1 4 2 0,-10 4 5 0,1 5 12 15,-6 6-2-15,1 5 2 0,2 0-8 0,1 4 2 16,1-1 0-16,5-1 2 0,6 2-5 16,1-1-9-16,7-4-3 0,1-4 4 0,1 2-4 0,6-1-1 15,3-1-3-15,3-2-21 0,1 1-1 0,2-4-39 16,10 2-20-16,3-1-29 0,0-4-34 0,4 0-40 15,1-1-39-15,-2-5-46 0,8-1-73 0,-4-3-756 16,4-3 364-16,10-4 240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1:36:13.4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5949 5777 39 0,'-33'-3'223'0,"-3"1"-9"0,-15 4-23 0,15 3-18 15,-16 5-11-15,1 5-2 0,1 2-8 0,0 7 1 16,1 2 1-16,2 7 7 0,0 6-2 0,-13 21-4 15,16-15-4-15,-7 23-5 0,18-19-12 0,5 6-12 16,-4 22-10-16,10-24-11 0,3 3-8 0,7 2-7 16,5-5-12-16,3 2-5 0,4-3-9 0,5-6-4 15,4-11-9-15,0 0-7 0,4-1 1 0,5-5-4 16,2 0 0-16,2-1-9 0,6-4 2 0,0-5-6 0,4-3-2 16,-2-4-5-16,4-7 2 0,3-5-3 0,0-3 1 15,0-3 2-15,-1-10-11 0,-1 0-8 16,10-13-10-16,-5-3 0 0,-1-2-7 0,-1-5-2 0,-4 0-11 15,-2-1-5-15,-5-6-4 0,0 5 3 0,-5-1 2 16,-6 11 14-16,-4 5 0 0,-2 9 8 0,-2 3 6 16,-3 5 1-16,0 0 3 0,-3 4-4 0,0 3 4 15,-2 2 1-15,5 12 10 0,-5 5 19 0,3 9 3 16,-1 4 1-16,-2 6-4 0,0 12-3 0,0 6 1 16,1-1 3-16,3-4-7 0,0 1 0 0,-2 0-9 15,5-4 1-15,-1-13 6 0,3-5-9 0,3-1 0 16,0-6-2-16,1-4 0 0,0-3-2 0,1-8 2 15,0 1-2-15,3-3 0 0,1-7 0 0,2-6-1 16,4-7-5-16,3-1-10 0,-4-10-9 0,4-13-3 16,-8 11-5-16,8-15-9 0,-8-3-1 0,-2 2-8 15,-3-6-3-15,-5 2-13 0,-8-2-2 0,4 6 3 16,-5 8 8-16,-5 5 4 0,1 5 10 0,-1 9 13 16,-4 3 5-16,-4 3 2 0,3 5 6 0,-4 3-5 15,-3 6 2-15,-2 2 5 0,-4 7 6 0,-2 3 0 0,3 6 1 16,0 1-1-16,-2 2 2 0,6 2 1 15,-2-1-1-15,2 0 1 0,2-2-2 0,5-6 1 16,2-3 1-16,5-5 1 0,-1-2-3 0,1 0 2 0,0-1 0 16,2-1 0-16,-1-3 0 0,3-1-1 15,0 0 1-15,0 0-8 0,9-10-1 0,0-1-9 16,-2 2 9-16,5-5-8 0,1-2 3 0,6-4 0 16,-3 6 0-16,0-1 1 0,-3 5 2 0,1-2-3 0,-5 5 6 15,1 2-1-15,0 0 2 0,1 2 5 0,-1-1-2 16,3 3 3-16,-2 1 3 0,2 1 2 15,1 1 1-15,5 1 8 0,-6-2-6 0,0 2 0 0,3 1-3 16,-3 1 5-16,1-2-2 0,-1 0 0 0,0-3 0 16,-3 0 1-16,4 0-1 0,1 0 2 0,-2-5 5 15,1 2-4-15,4-5-1 0,-4-1 2 0,4-3-3 16,-3-1-4-16,7-7 1 0,-4-1 4 0,-1-4-7 16,-3 0 3-16,-4-1-4 0,3-5-2 0,-4 2 1 15,-1 2-1-15,-2-2 1 0,-4 4 7 0,-2 6 1 16,-1 2 6-16,-3 0 3 0,1 8 9 0,0-1 6 15,-4 0 3-15,3 6 1 0,1 1-2 0,-3 0-5 16,6 3-3-16,-10 6-5 0,3 5 5 0,-1 3-5 16,-1 11 6-16,5 4-4 0,-2 0-1 0,2 3 0 15,4-1 1-15,4-2-5 0,-3 0-1 0,4 3-4 16,3-3 1-16,2 0-2 0,1 0-1 0,1 0 2 16,5 1 3-16,-1 3 2 0,2-2-2 0,3 13-2 15,-4-15-4-15,-1 5-1 0,0-2 4 0,-3-1-4 0,8 14-3 16,-7-14 1-16,-2 0 5 0,-1-2-5 15,-2 1-3-15,-4 0 3 0,-4 0-1 0,-1-3-4 16,-3-2 1-16,0 0 6 0,-7-2-5 0,2-8 0 16,0-5-2-16,-2-1 1 0,1-3 2 0,-4-2-3 0,0-4 2 15,2-6 0-15,-6-7-3 0,1-9 0 0,2-5-1 16,3-9 4-16,1-17 2 0,3-5-5 0,1-25-4 16,9 23 3-16,7-30-4 0,-2-2 0 15,9 3-2-15,0-4-3 0,5 0-4 0,5 5 7 0,-8 1 0 16,0 31 3-16,4-23-4 0,-5 29 7 0,-3 0-3 15,0 6 4-15,0-1 0 0,-7 13 3 0,-1 3 1 16,-2 3-2-16,0 7 7 0,-1 3 7 0,-4 6 3 16,0-1 6-16,-2 6 0 0,0-2-7 0,-1 2 2 15,0 5-6-15,3 0-4 0,-10 8 0 0,2 9-4 16,-1 7 7-16,0 5-5 0,2 17 1 16,1 5 4-16,4 2-5 0,-1 7 1 0,6 27 3 0,1-6 0 15,0-21-4-15,2 22 11 0,3-25-14 0,4 25 2 16,-4-27 3-16,3 4-1 0,2-2 0 0,-1 1-1 15,9 26 1-15,-4-26 0 0,-3 0-3 0,6-1-4 0,-6-2 4 16,3-3 0-16,0 0-1 0,-4-2 2 16,-3-2-2-16,2-4-4 0,-5 1-4 0,0-14-7 15,-4-1 0-15,-2 2-1 0,0-5-4 0,-4 2-2 16,-2-5 0-16,-1-5 1 0,-3 5 1 0,-2-7 0 16,-3-2-1-16,-1 0 0 0,-2-2 8 0,-1-4-5 0,-5 0-2 15,-3-6 4-15,3 0 5 0,1-6 1 0,-5-9-8 16,3-2 8-16,-2-3-5 0,4-3 2 0,3-2-4 15,0 0 4-15,5-2 2 0,0 0 0 0,6-1 5 16,3 6 0-16,1 0 0 0,2-5 1 0,2 7-2 16,3-3 2-16,4-4-2 0,-2 5 1 15,2-1-3-15,2-4 4 0,4 2-8 0,1 1-1 0,2 1-4 16,-4 4-18-16,6-3-25 0,-4-1-32 0,1 5-37 16,4-3-48-16,-2-1-47 0,5 1-67 0,-4-2-704 15,2 1 330-15,-2-4 220 0</inkml:trace>
  <inkml:trace contextRef="#ctx0" brushRef="#br0" timeOffset="948.9">8795 5803 115 0,'-10'-22'278'0,"1"8"-3"15,-2-3-14-15,0 5-19 0,-1-1-13 0,0 4-8 0,-5 0-8 16,3 4-9-16,-5 3-7 0,-4 4-8 0,-8 5 14 16,1 12-17-16,-2 0 12 0,-12 13-22 0,-2 7-2 15,5 7-4-15,-16 22-10 0,10 4-2 0,7 6-21 16,7 1-8-16,11-23-12 0,-4 22-11 0,14-24-16 16,2-6-5-16,9 2-9 0,-1-14-7 0,4-2-6 15,7-1-9-15,3-1-2 0,3 0-5 0,3-3-5 16,5-2-6-16,5-3-7 0,4-3-30 15,15-1-13-15,2-5-22 0,-11-8-49 0,16-2-44 0,-4-7-49 16,-12-4-42-16,14-8-44 0,2-6-40 0,-9-6-946 16,-7-3 416-16,-1-9 278 0</inkml:trace>
  <inkml:trace contextRef="#ctx0" brushRef="#br0" timeOffset="1313.91">8998 5891 168 0,'-1'-20'319'0,"0"3"-4"0,1 6-16 16,1 1-32-16,0 4-28 0,-1-1-33 0,0 1-26 15,4 5-8-15,-4 1-18 0,0 0-10 0,7 10 8 16,-3 2-4-16,3 7-3 0,3 6 3 0,-2 5 12 16,1 7-25-16,2 8-5 0,3 2-12 0,-1-1-4 15,2 3-23-15,-3 2 1 0,2-4-9 0,-1 2-4 16,-1 0-4-16,4 1-8 0,-3-2-12 0,-7-15-6 16,3-2 3-16,-2-2-10 0,1-6-5 0,-2-7-5 15,0-4 1-15,1-1-1 0,0-5-3 0,1 1 1 16,0-7-1-16,1-2 6 0,9-9 9 0,0-10-3 15,4-8-10-15,6-19-1 0,-3-6 3 0,9-27-12 16,-5 3-1-16,-7 23 2 0,12-28 0 0,-16 27-3 16,4-1-3-16,-3 5 7 0,-2 1-12 0,0 8-3 15,-6 14 2-15,-2 0-1 0,-2 9 6 0,-2 5-5 16,1 4 7-16,-4-1-3 0,1 2-5 0,-1 3 0 0,0 2 2 16,-1-1-6-16,0 2 2 0,0 2 0 15,1-3-4-15,-1 2-5 0,-1 3-6 0,0-5-17 0,0 5-31 16,2-4-21-16,-2 4-31 0,0 0-18 0,0 0-30 15,7 9-37-15,-5-1-42 0,2 0-47 16,0 1-59-16,-1 0-830 0,-1 3 389 0,-2 0 262 0</inkml:trace>
  <inkml:trace contextRef="#ctx0" brushRef="#br0" timeOffset="1840.27">9845 6213 86 0,'0'0'266'0,"-5"-3"-7"0,5 3-13 0,-5-1-12 0,5 1-10 16,0 0-16-16,0 0-7 0,-3-4-14 0,3 4-15 15,0 0-14-15,0 0-17 0,0 0-14 0,0 0-12 16,6-6-9-16,-6 6-13 0,10-4-8 0,1 1-9 15,3-1-5-15,4 0-11 0,1-1-2 0,11 0-7 16,-2-2-6-16,4 2-6 0,-4 0-11 0,1 1-24 16,-2 0-25-16,-6 2-27 0,0 0-42 0,-4 2-42 15,2 2-44-15,-9 0-35 0,3 3-677 0,-5 2 296 16,-6 3 198-16</inkml:trace>
  <inkml:trace contextRef="#ctx0" brushRef="#br0" timeOffset="2078.92">9894 6529 83 0,'-3'5'307'0,"3"0"-36"0,0-1-23 0,0-4-27 16,5 6-20-16,3-6-22 0,6 1-16 0,-4-1-18 15,12-1-15-15,-3-2-10 0,3 1-12 16,0-1-9-16,4-1-6 0,-5 1-8 0,-1 1-7 0,1-1-5 16,-2 0-5-16,0-1-4 0,0 3-10 15,-2 0-3-15,-6 1-6 0,2-3-3 0,-1 3-6 0,-4 0-5 16,-1 0-1-16,-2 0-3 0,2 0-5 0,-7 0-1 15,10 0-3-15,-10 0-8 0,0 0-8 0,7 0-11 16,-7 0-16-16,0 0-21 0,7 3-21 0,-7-3-24 16,0 0-33-16,0 0-33 0,0 0-37 0,-8 6-610 15,3-3 268-15,-1 0 178 0</inkml:trace>
  <inkml:trace contextRef="#ctx0" brushRef="#br0" timeOffset="5066.75">12558 4951 151 0,'0'0'174'0,"0"0"-22"16,0 0-13-16,9 8-16 0,-8 0-4 0,-1 0-12 16,3 5-2-16,-3 2 6 0,-3 4-6 0,3-1-5 15,-1 6-2-15,-3 0-5 0,0 6-3 0,4-6-3 16,-6 2-13-16,1-2-3 0,-2 2-8 0,1-2 0 15,0-7-8-15,0 0-1 0,2 2 5 0,-3-2 4 16,3-4 6-16,-5-3 3 0,4 3 8 0,-2-5 5 16,1 0 5-16,1 1 0 0,-3-4 4 0,3-3-5 0,-2 0-6 15,-1-1-5-15,-3 1-5 0,-1-5-1 16,1-1-4-16,-7-6-11 0,1-2-3 0,-2-4-3 16,-3-4-4-16,4-2-3 0,-1-2-6 0,2-4 1 0,0-2-4 15,1-2-9-15,-3-14-4 0,1 0-3 0,4 3 2 16,5 8-6-16,-1-12-1 0,5 10-20 0,1 2 4 15,3-3-3-15,1 6 0 0,1-1 0 16,3 4 4-16,1 0-2 0,3 1 1 0,1 5-1 0,1-1 0 16,1 7-3-16,0 0 11 0,5-2-12 0,-2 8 2 15,7-9 2-15,-6 10-5 0,4 0 2 0,4-3 1 16,-1 6-4-16,5 0 6 0,-6 0-3 0,0 3 1 16,6 4 1-16,-5 0 0 0,6-1 4 0,1 6-5 15,-1-3 6-15,0 4-5 0,-1-1 0 0,1-1 2 16,-2 1 1-16,2 0 11 0,-8-1-14 0,7 1 4 15,-7 0 9-15,1 0-12 0,1-5 6 0,-2 0 4 16,-2 0-6-16,0 0 0 0,0 0 0 0,1-2-6 16,-1-1 6-16,1-1 2 0,-1 1-2 0,-4-2 3 15,0 1 1-15,-4-4 6 0,2 5 5 0,-3-1 5 16,-3 2 10-16,1-1 3 0,-5 0 9 0,2 1 6 16,2 2-5-16,-6 0-6 0,8 0 3 0,-5-3-6 15,-3 3-6-15,3-2-7 0,-3 2 9 0,0 0-11 16,0 0-10-16,0 0-15 0,0 0-28 0,0 0-25 0,0 0-45 15,0 0-31-15,7 5-10 0,-7 5-20 0,-4 6-31 16,3 1-37-16,-7 9-33 0,-2 4-682 16,-3 4 315-16,-4 12 210 0</inkml:trace>
  <inkml:trace contextRef="#ctx0" brushRef="#br0" timeOffset="5547.34">11634 5782 10 0,'-5'-3'212'0,"-1"1"-8"0,-1-1-8 0,1 0-4 15,1-1 1-15,2 1-2 0,1 1-4 0,2 2-7 16,-7-3-11-16,7 3-16 0,-4-1-11 0,4 1-20 0,0 0-12 16,-2-4-10-16,2 4-13 0,0 0-6 0,0 0-7 15,28 0 2-15,-7 3-6 0,9-6 2 16,12 2-4-16,17-2-1 0,5 0-3 0,29-2-2 0,-2-1-7 15,2 2-2-15,0-2-1 0,2 4-6 0,-3-6 0 16,1 3-5-16,2-2-4 0,6 3 5 0,-7 1-8 16,0-2 0-16,-4-1-1 0,-23 3-7 0,-1-2 0 15,0 2 2-15,-4 1-5 0,-3-3 4 0,-4 3-10 16,-18-1 6-16,-1 3-3 0,-2 0-3 0,-6-2 1 16,2 1 1-16,-11 0 0 0,-1-2-2 0,-4 1 4 15,-2 2-7-15,-1-1 5 0,-3 1-10 0,0 0-6 16,-3-1 4-16,-5 1-2 0,8-1-7 0,-8 1-25 15,7 1-39-15,-7-1-72 0,2 2-107 0,-2-2-900 16,0 0 381-16,0 0 254 0</inkml:trace>
  <inkml:trace contextRef="#ctx0" brushRef="#br0" timeOffset="6150.01">12333 6346 216 0,'0'-5'308'0,"0"5"-39"0,0 0-31 0,3-3-22 16,-3 3-21-16,0 0-22 0,6-2-17 16,-6 2-15-16,9 2-15 0,-4 1-10 0,7 1-9 15,-1 1-11-15,6 3-1 0,2 4-8 0,4 0-5 0,1 2-6 16,2 4 0-16,7 1-3 0,0-2-6 0,11 9-2 15,-12-6-2-15,13 5-10 0,4 0-4 16,-3 2 0-16,4 0 12 0,-4-3-3 0,3 1-6 0,-5-2-3 16,-9-4-9-16,-2 0-9 0,9 9 8 0,-15-10-7 15,0 0-8-15,-2 2 2 0,0 1-12 0,-5-4-20 16,-3-3-26-16,-6 1-32 0,1 4-39 0,-7-1-53 16,-4-1-49-16,2 1-91 0,-7-6-624 0,-5-3 308 15,-9-1 204-15</inkml:trace>
  <inkml:trace contextRef="#ctx0" brushRef="#br0" timeOffset="6468.66">13120 6353 160 0,'3'-3'254'15,"-1"-1"-18"-15,0 0-25 0,-1 3-17 0,-1 1-10 16,4-5-7-16,-4 5-5 0,0 0-4 0,0 0 0 0,0 0-4 15,0 0-5-15,-19 17-6 0,3-3-8 16,-7 7-8-16,-2 7-6 0,-11 10-8 0,-1 1-5 16,1 2-9-16,0 2-1 0,-2 0-9 0,0-1 2 15,-2 2-10-15,3 0 3 0,-4 1-3 0,2-3-9 0,1 1 0 16,3-2 3-16,0-1-5 0,3-2-6 0,7-10-4 16,-1-3 0-16,3 2-6 0,4-3-6 0,0-3-13 15,2 1 6-15,3-7-12 0,4-1-2 0,-3 1-7 16,4-4-2-16,3-5 3 0,-1 5-12 0,2-8 1 15,3 3-23-15,-2-2-24 0,1 0-22 0,2-3-23 16,1-1-24-16,0 0-47 0,0 0-88 0,-4-25-88 16,4-2-939-16,1-4 420 0,2-16 278 0</inkml:trace>
  <inkml:trace contextRef="#ctx0" brushRef="#br0" timeOffset="6832.62">12457 6199 64 0,'-5'-1'262'16,"0"-2"-20"-16,-2 0-21 0,1 2-19 0,-1 1-22 0,0-3-3 15,2 3 2-15,5 0-3 0,-8-2-12 0,6-1-9 16,2 3-15-16,-7-2-13 0,7 2-15 0,-2-3-15 16,2 3-8-16,0 0-4 0,0 0-12 0,14-3-4 15,0 2-8-15,5-2 0 0,9 2-7 0,5-3-4 16,4-1 4-16,3-2-7 0,12 0-7 0,1 1 2 16,-15 1-8-16,-1-3-3 0,3 5-2 31,-4-4 7-31,-2 3 0 0,-1 1-2 0,-2 1 0 0,-3-4-2 0,-5 2-7 0,-5 1 2 0,1 3-3 15,-6-2-5-15,0 4 3 0,-3-6-2 0,0 0 1 0,-4 3-7 16,0 2 3-16,0-2-10 0,-6 1-11 0,8-3-15 16,-6 1-34-16,-2 2-42 0,0 0-55 0,7 5-66 15,-7-5-834-15,0 0 350 0,1-8 234 0</inkml:trace>
  <inkml:trace contextRef="#ctx0" brushRef="#br0" timeOffset="7179.77">14284 5557 2181 0,'5'-10'-5'0,"-2"-4"33"0,1 4 75 0,-4 0 14 0,1-1-13 15,2 5-18-15,-2-4-14 0,-1 3-13 0,4 4-10 16,-3-1-10-16,-1 0 1 0,0 4-3 0,-1-5-4 16,1 5-7-16,1-5 0 0,-1 5-6 0,3-3-3 15,-3 3-2-15,0 0 2 0,14 5-1 0,-5-1-4 16,1 2 0-16,6 1 9 0,4 1-1 0,4 6 3 16,2-2-1-16,2 2-5 0,1 1 6 0,-1-1-2 15,0 2-2-15,2 0-3 0,-2-2 4 0,0 3-5 16,-1-2-3-16,-2 2-15 0,-2 2-14 0,0-1-23 15,-1 0-41-15,-8-2-53 0,3 2-49 0,-7-3-56 16,-1-1-641-16,-3-2 294 0,-5-3 196 0</inkml:trace>
  <inkml:trace contextRef="#ctx0" brushRef="#br0" timeOffset="7417">14863 5402 192 0,'-5'-7'233'0,"5"7"-25"16,-6 1-18-16,6-1-15 0,-13 7-11 0,0 3 4 15,-2 5 2-15,-7 7-5 0,-3 3 2 0,-9 10-17 0,1 0-10 16,1 3-14-16,0 3-11 0,3-2-12 0,9-10-11 16,-2 3-12-16,1-2-4 0,1 0-7 0,2 0-9 15,0-1-5-15,5-3-15 0,1-4-19 0,4-5-26 16,5-5-32-16,-2-1-29 0,2 1-39 0,3-6-42 15,2 3-42-15,2-6-615 0,2-3 268 0,-6 0 178 16</inkml:trace>
  <inkml:trace contextRef="#ctx0" brushRef="#br0" timeOffset="7697.67">15258 5099 81 0,'4'-3'293'0,"0"2"-31"0,-4 1-31 0,5-3-23 15,-5 3-24-15,0 0-17 0,6 8-14 0,-4-1-8 16,-1 4-5-16,0 5 16 0,-2 3-11 0,-3 7-12 0,3 3-15 16,-2 5-5-16,1-2-13 0,2 3-9 0,-3 12-8 15,0 0-6-15,0 0-3 0,-3-1-10 16,-1 0-8-16,4-9-4 0,-1 11-11 0,-1-12-21 15,1-1-24 1,1-1-37-16,0-3-39 0,-1-1-43 0,3-10-51 0,5-3-30 0,3-4-40 0,0-6-529 0,-1-4 257 16,7-4 172-16</inkml:trace>
  <inkml:trace contextRef="#ctx0" brushRef="#br0" timeOffset="8300.65">15801 5259 67 0,'5'-2'262'0,"-4"-1"-29"0,-1 3-22 16,0 0-21-16,3 8-20 0,-7-1-18 0,-1 3-10 16,-4 4 0-16,2 2-5 0,-2 9-4 0,-3 0-5 15,3 2-12-15,0 0-11 0,0 1-8 0,3 3-12 16,-1-1-9-16,4-1-8 0,1 2-2 0,1-2-4 16,1-5-8-16,3 3-2 0,0-8-10 0,3-2-3 15,1-4-2-15,5 0-3 0,1-3-2 0,4-3-5 16,0-4-7-16,14-2-9 0,-2-5-8 0,2-3-13 15,3-5 0-15,3-4-3 0,8-7 2 0,-14 1-2 16,-3-2-4-16,-4-5 3 0,-2 0 1 0,-6-2 4 16,-3-1-2-16,-5-5 3 0,-6 3 5 0,-3 1 11 0,-4 2 4 15,-4 2 22-15,-1 2 4 0,1-2 7 16,-1 12 15-16,0 0 13 0,1-1-3 0,1 5 2 16,-1 1-2-16,5 3 0 0,2 3-3 0,-2-1-10 15,0 2 1-15,4 0-8 0,-3 0-10 0,2 1-3 0,1 4-4 16,1-5-5-16,3 2-5 0,4 3 0 15,2-4-6-15,3 4-1 0,4 4-1 0,2 0 0 0,4 1-6 16,-4 3 6-16,9 2-11 0,-4 5 6 16,-1 2-5-16,0 2-2 0,-5 0 3 0,0 8-2 0,-5 1 1 15,-1 1-1-15,-3 3 1 0,-5-3-1 0,-1 3 0 16,-3 3 4-16,-3 0-5 0,-1-1 1 0,-1 0-2 16,-1-4 0-16,0-1 4 0,1-4-2 0,1-5-1 15,0-5 5-15,2-4-6 0,1 0 2 0,1-5 2 16,-1 1-1-16,2-2 1 0,-1-2 4 0,3-2 5 15,-3-1 1-15,13-5 4 0,-1-3-2 0,2-5-3 16,8-8 2-16,0-3 3 0,-4-1-3 0,2-1-2 16,-1-6-2-16,-2 2 4 0,-3-4-3 0,-1-15-4 15,-4 15 5-15,-8-3-9 0,-1 3 16 0,-4 5 1 16,-5-2 5-16,-6 5 8 0,-2 4 4 0,-7 2-7 16,1 6 7-16,-1 1-7 0,-2 2-3 0,4 8 0 15,3 0-12-15,-1-1 2 0,3 6-30 16,-1 3-26-16,-1 2-47 0,1 5-45 0,5 4-74 0,-7 7-82 15,10 1-77-15,-1 2-813 0,3-8 392 0,5-2 260 0</inkml:trace>
  <inkml:trace contextRef="#ctx0" brushRef="#br0" timeOffset="8722.48">17797 5263 213 0,'0'0'293'0,"3"-6"-22"0,-3 6-25 0,0-4-24 15,1 0-26-15,3 1-17 0,-2-1-20 0,2 2-16 16,1-1-13-16,4-2-17 0,4 1-11 0,0-1-8 16,6-2-12-16,9 0-5 0,0 2-17 0,-1 0-29 0,1 0-35 15,-1 3-48-15,-3 2-64 0,-2-1-46 0,-5 4-597 16,-5-1 253-16,-3 1 168 0</inkml:trace>
  <inkml:trace contextRef="#ctx0" brushRef="#br0" timeOffset="8872.37">17871 5425 143 0,'-4'5'312'0,"-1"1"-33"16,3-4-28-16,-2 1-26 0,3-2-22 0,1-1-19 16,0 0-22-16,0 0-16 0,19-1-21 0,0 1-23 15,12-3-30-15,3-4-42 0,3 1-56 0,18-3-59 16,-1-3-76-16,-4-2-493 0,-1-2 218 0,-13 1 144 16</inkml:trace>
  <inkml:trace contextRef="#ctx0" brushRef="#br0" timeOffset="9205.56">19663 4703 265 0,'2'-3'348'16,"2"-2"-32"-16,-3-1-35 0,3 5-29 0,-4-3-28 16,0 4-25-16,2-4-23 0,-2 4-21 0,0 0-12 15,0 0-13-15,0 0-16 0,-4 20-5 0,-3 4 1 16,-5 3-1-16,-3 5-1 0,-4 15-3 0,-1 1-5 16,-2-1-6-16,-2 2-11 0,0 0-3 0,-2-1-13 0,8 1-1 15,-5-2-5-15,2 0-3 0,5-2-6 0,-2 4-8 16,9-14 8-16,-9 7-14 0,7-10 1 15,2 1-13-15,0-4-22 0,0-1-26 0,4-10-28 16,0-1-55-16,1 0-66 0,0-5-64 0,3-7-43 0,-4 0-771 16,2-5 349-16,3 0 234 0</inkml:trace>
  <inkml:trace contextRef="#ctx0" brushRef="#br0" timeOffset="9357.2">19315 5014 24 0,'-5'-10'341'0,"1"4"-29"0,3 0-30 16,-3 2-32-16,3 0-23 0,-2-2-23 0,2 2-19 16,-2 1-22-16,3 3-17 0,0-8-19 0,0 8-28 15,0 0-21-15,0 0-25 0,0 0-36 0,16 11-48 16,-7-2-54-16,6 1-76 0,8 11-584 0,-2-1 249 16,2 2 166-16</inkml:trace>
  <inkml:trace contextRef="#ctx0" brushRef="#br0" timeOffset="9521.62">19794 5446 4283 0,'11'4'214'16,"-3"0"-66"-16,-4-1-50 0,1-2 2 0,-1 1 4 15,0 0-10-15,-4-2-18 0,5 1-10 0,-5-1-6 0,7 4 6 16,-7-4 5-16,5 1-7 0,-5-1-4 16,0 0-8-16,0 0-11 0,0 0-20 0,7-5-32 15,-7 5-44-15,3-5-80 0,0 1-77 0,-3 0-114 16,0-1-150-16,0 1-993 0,-3-4 491 0,-3-1 326 0</inkml:trace>
  <inkml:trace contextRef="#ctx0" brushRef="#br0" timeOffset="13118.12">11054 9204 83 0,'-4'-6'266'0,"3"-1"-29"16,-2 2-26-16,6-2-27 0,-2 2-26 0,3-2-32 15,4 0-34-15,-1 0-30 0,1 7-20 0,0-1-34 16,-1 1-42-16,-7 0-38 0,16 2-36 0,-11 6-311 16,0 4 139-16,-1-2 94 0</inkml:trace>
  <inkml:trace contextRef="#ctx0" brushRef="#br0" timeOffset="13248.77">11053 9421 148 0,'-3'5'170'0,"2"1"-10"0,1-3-21 16,-3-2-10-16,3-1-14 0,0 0-10 0,0 0-11 0,22-8-12 15,-4 1-22-15,8-3-2 0,0-2-23 16,5 2-24-16,0-1-39 0,-1 3-85 0,1-2-276 16,1 1 129-16,0-1 88 0</inkml:trace>
  <inkml:trace contextRef="#ctx0" brushRef="#br0" timeOffset="13898.38">12541 8765 47 0,'-1'-9'219'15,"0"-4"-11"-15,-3 4-12 0,-2-3-16 0,-2 0-12 16,2 2-15-16,-5 3-1 0,-3-3-7 0,0 5-11 16,-6 1-10-16,-1 3-15 0,-6 4-5 0,-2 3-13 15,0 5-7-15,-6 3-7 0,3 3-6 0,-3 2-8 16,3 2-7-16,0 0-6 0,1 2-5 0,3 0-3 15,2 0-7-15,3 0-1 0,2 1-5 0,5 1 1 16,1-4-6-16,6-2-3 0,5 0-1 0,0-1-3 16,5-2 2-16,3 1-7 0,4-2 3 0,4-1-3 0,4 1 1 15,8-1 0-15,3-1-2 0,5 0-1 0,0 2 0 16,5-3-2-16,-1-6-2 0,1 3 0 16,1 1 2-16,1-1-1 0,-5-1-2 0,1-1 0 0,-2 1 0 15,-1-1 0-15,-1 2 0 0,-2-2-3 0,-9-2 4 16,2 1-3-16,-6 0 1 0,0 2-2 15,-7-3 5-15,3 2 3 0,-4-2 11 0,-4 2 6 0,-2-1 13 16,-2-1 6-16,-2 2 10 0,-3 2 0 0,-8 2-2 16,1 1 0-16,-6 1 2 0,-9 1-5 0,0 1 2 15,-1-2-7-15,-3-1-2 0,1-2-4 0,-3 1 1 16,-2-2-6-16,-1 0-1 0,0-3-5 0,3 1-4 16,1 1-2-16,4-4-12 0,8 0-8 0,3-3-17 15,3 2-26-15,5-2-42 0,1 0-54 0,2 1-50 16,6-2-60-16,0 0-780 0,0 0 342 0,22-15 228 15</inkml:trace>
  <inkml:trace contextRef="#ctx0" brushRef="#br0" timeOffset="14053.55">12826 9192 255 0,'8'-4'299'0,"0"0"-22"15,-2 0-26-15,-1 0-19 0,1 2-28 0,-2-1-19 0,-1-1-16 16,-3 4-17-16,5-3-17 0,-2 1-21 0,-3 2-37 15,0 0-52-15,4-2-58 0,-4 2-54 0,0 0-51 16,0 0-569-16,6 9 237 0,-2-4 156 16</inkml:trace>
  <inkml:trace contextRef="#ctx0" brushRef="#br0" timeOffset="14530.04">13386 8732 49 0,'6'-3'282'0,"-2"0"-28"16,3 1-26-16,-7 2-24 0,10 3-14 0,-8 4-5 15,5 1-13-15,-2 3-8 0,1 9-5 0,-2-2-8 0,1 9-13 16,-1 0-11-16,4 4-12 0,-7 1-11 16,2 2-8-16,1-3-14 0,-1 1-3 0,1 2-7 15,-4-5-9-15,4 2-8 0,0-2 0 0,2-2-8 0,-2-2-4 16,0-8-4-16,0-4-5 0,-3-5-3 0,0 2-3 15,-1-6 0-15,1 2-2 0,1-6-3 16,-2 0-4-16,0 0-4 0,-4-23-2 0,3 6 1 0,-2-12-5 16,2-3 1-16,-2-3-10 0,1-11 5 0,1-3 4 15,-2-5-3-15,4-2 3 0,2 5 2 0,2 4 6 16,0 12 3-16,0 0 15 0,1 4-2 0,2 2 7 16,3 4 5-16,1 1-10 0,2 3 2 0,0 7-3 15,5 3-3-15,-2-1 3 0,10 3-3 0,2 2-7 16,2 6 11-16,2-1-7 0,-1 4 2 0,1 3 2 15,3 2-8-15,-4 0 3 0,-4 6 0 0,-1 2 3 16,-3 1 11-16,-1 3 5 0,-5 1-11 0,-1 4 5 16,-4 1 5-16,-3 3-1 0,-3-1-3 0,-3 3 8 15,-4 0 1-15,-5-1-17 0,-4 2 15 0,-4-1-9 0,-2 1-8 16,-4 1 3-16,-3-3-9 0,-1-3 4 16,-11 9-6-16,8-11-2 0,-1-1 0 0,-1-3-13 15,1 1-26-15,2-6-37 0,-2-1-54 0,0-2-62 0,-5-2-82 16,5 0-84-16,-1-5-947 0,8-2 428 0,-8 0 284 15</inkml:trace>
  <inkml:trace contextRef="#ctx0" brushRef="#br0" timeOffset="15047.25">11400 10214 262 0,'-14'1'298'0,"7"0"-29"15,0 2-31-15,5 0-25 0,-1 1-19 0,3-4-16 16,14 7-17-16,5-3-15 0,11 0-13 0,5-4-7 16,23 0-9-16,6-5-8 0,33-7-2 0,0 3-3 15,4-3-7-15,4-2-3 0,2 1-1 0,11-3-6 16,-2-2-3-16,11-4 1 0,4-2-14 0,7-1-2 15,7-3-7-15,0 0-7 0,-3-2-5 0,5 4 1 16,0 1-3-16,1-3-9 0,-6 4-1 0,-5 2 0 16,-9 1-3-16,-7 2 0 0,-7 2 3 0,-12 0-5 15,-11 3-4-15,-33 7 2 0,-4-4-1 0,0 4-4 0,-22 0-6 16,-2 4 2-16,-11 1-4 0,-4 2 14 16,-4 0-10-16,-2-3 21 0,-3 2-20 0,1-2-1 15,-2 3 0-15,-5 0-5 0,0 0 1 0,0 0-33 0,0 0-36 16,0 0-57-16,-17 11-62 0,-2-2-83 15,-12 0-109-15,0 5-729 0,-5-4 363 0,-18-2 242 0</inkml:trace>
  <inkml:trace contextRef="#ctx0" brushRef="#br0" timeOffset="16263.97">12311 11101 164 0,'0'0'204'0,"0"0"-17"0,5-8-16 0,-2 1 1 0,-3 1-3 15,1-2-6-15,3-3-10 0,-4 0-15 0,0 0-4 16,1 0-4-16,-1-4-9 0,-1-1-13 0,-3 0-4 15,0-1-9-15,-2 3-10 0,-1-3-7 0,-2 1-6 16,-2-4-10-16,-1 8-7 0,-4 1-5 0,0-1-1 16,-2 3-4-16,-4 4-5 0,-1 2-3 0,-5 6-5 15,-3 4 3-15,3 3-4 0,-4 7-2 0,0 6-2 16,-6 11 0-16,2 3-2 0,4 4-5 16,4 2 3-16,-3 0-4 0,6-1 0 0,2-1-4 0,10-9-2 15,2 2 0-15,2-2-1 0,6-5-1 0,4-2 2 0,6-7-5 16,0 0-1-16,7-5-1 0,-1-1 1 15,4-4 1-15,3-1-4 0,-2-2 5 0,5-4-1 16,8-5-6-16,-2-3-3 0,2-4 3 0,1-1-5 0,-2-5-7 16,1-3 0-16,-2-4-5 0,1-1 0 0,3-11 6 15,-11 8-2-15,-2-4 3 0,1 3-2 0,-3 0 5 16,-3 2 6-16,-2 0 0 0,-6 8 11 0,1 0 11 16,-3 9 10-16,-1-2 4 0,1 5 0 0,-2 1 0 15,-1 0-4-15,-1 2-3 0,2 3-9 0,-3 1 3 16,0 0-4-16,-4 15-1 0,2-4-4 0,-5 7-2 15,2 8-3-15,-2-2 7 0,1-1-7 0,1 5-1 16,0-10 2-16,3 7-4 0,0-5 1 0,4-4-1 16,-1-3-5-16,3-1 1 0,1-3-4 0,-1-1 0 15,0-3-1-15,3-2 0 0,2-2 1 0,0-2 1 0,1-6-1 16,7-3-2-16,-7-5-1 0,9-7-2 16,-3-2 3-16,0 0-2 0,-2-7 2 0,5 1-1 15,-7 2 2-15,-1-2-1 0,2 3 7 0,-6 3 1 0,3 9 3 16,-6 4 5-16,1 3-6 0,-1-2 0 0,-2 3 0 15,2 5-4-15,-1-1 3 0,-3 3 11 0,11 8 14 16,-2 1 5-16,-4 7-2 0,8 6 5 0,-7 4-6 16,6 2-3-16,-2 1-11 0,3 0 5 0,-3 3-3 15,4-1 0-15,-5-1 0 0,4 0-4 0,-4-3 6 16,0-1-7-16,-2-7-7 0,0-3-2 0,2 0 3 16,-2-9-2-16,1 2 4 0,2-4-1 0,-1-5-4 15,4 0 3-15,1-12 5 0,-1-2-8 0,2-8 5 16,3-5-1-16,4-18-2 0,-3-1 8 0,-5-2-6 15,2-5-1-15,-4 0 1 0,0-2 1 0,2-2 0 16,-3-1 2-16,1 0-10 0,-1 10 3 0,-2 4 3 16,-1 12 1-16,-2 6 4 0,-1 12 3 0,-5 2-3 15,2 2 7-15,0 3-10 0,-2 0-14 0,1 5-6 0,-1 2-21 16,0 0-7-16,0 0-18 0,0 17-21 16,0 1-32-16,3 8-22 0,-2 6-34 0,7 4-30 15,-2-1-29-15,7 11-34 0,0 4-748 0,1-8 334 0,-1-8 224 16</inkml:trace>
  <inkml:trace contextRef="#ctx0" brushRef="#br0" timeOffset="16779.71">13504 10905 101 0,'7'-14'225'0,"-2"-2"-9"0,1-1-24 15,-3-2 3-15,-2 4-4 0,-1-4 6 0,0 3-14 16,-3 0 3-16,-4-1-11 0,-2 4-11 0,-1-1-7 15,-4 3-14-15,3 5-16 0,-7 1-5 0,-3 6-13 16,-6 1-11-16,-2 10-6 0,-3 1-12 0,-1 7-12 16,-10 11-4-16,3 1-7 0,-1 3-6 0,5 2-4 15,11-10-5-15,3 2-10 0,4-1-11 0,5-1-17 16,3-3-7-16,8-8-2 0,3-6-3 0,3 1-2 16,6-2 0-16,1-4 0 0,8-3 0 0,1-2-3 15,3-2-2-15,6-1-2 0,2-3 5 0,-3 3 4 0,-1-3-3 16,-1-2 2-16,-4 5-2 0,-3-2 8 0,2 0-1 15,-1 0 2-15,-1 2 3 0,3 3 4 16,-3 0 0-16,-6 1 7 0,0 2 10 0,3 6-5 0,-3 1 13 16,0 6 2-16,4 6 12 0,-3 3 7 15,-3 4 4-15,-2 1-3 0,5 18 9 0,-3-1-7 0,-1 2-5 16,-4 0-4-16,3 3-2 0,-3-3-3 16,-2-14-4-16,1 17-3 0,-1-6-7 0,1 4 0 15,-2-14-8-15,-1-1 3 0,1 0 1 0,-3 0-2 0,0-2-2 16,-4 0-1-16,3-2-2 0,-6-4-4 0,2-3-2 15,-1-4 3-15,0-4-1 0,-3 1-5 0,2-2 3 16,-4-5 4-16,2-3-4 0,-3-3 0 0,-6-3-3 16,1-4 1-16,-1-3 1 0,0-7-9 0,-6-4 7 15,3-6 14-15,-1-7-19 0,3-1 2 0,-3-13 2 16,10 10-8-16,1-2 6 0,4 1-3 0,3 2 1 16,4-2-5-16,2 0-4 0,2-1-20 0,5 3-15 15,9-11-24-15,-4 11-36 0,4 2-30 0,11-7-56 16,8 3-25-16,-8 9-45 0,6-7-48 0,-8 8-639 15,3 2 314-15,-1 2 212 0</inkml:trace>
  <inkml:trace contextRef="#ctx0" brushRef="#br0" timeOffset="16897.45">13823 11165 177 0,'19'-8'131'0,"0"-2"11"0,1 3 4 15,-5 1 4-15,-5 0 5 0,4 3-1 0,-5 0-4 0,-1 0-4 16,-2-1-5-16,-1 2-12 0,2-1-8 0,-2 0-12 16,0 1-12-16,1 0-10 0,0 0-39 15,0-1-64-15,0 1-86 0,-1 2-553 0,0-6 217 16,-1 2 146-16</inkml:trace>
  <inkml:trace contextRef="#ctx0" brushRef="#br0" timeOffset="17319.43">15079 9610 81 0,'3'-6'308'0,"-1"0"-39"0,1 1-25 16,1 0-25-16,2 3-21 0,4 1-17 0,1-1-10 16,5 1-8-16,10 2-11 0,2 1-4 0,3 1-13 15,-1 2-5-15,3 1-17 0,-1 2-10 0,4 4-10 0,-4-3-14 16,-1 0-4-16,-2 3-3 0,3 0-9 0,-3 3-6 15,1-3-7-15,-3 5-16 0,2 0-13 0,-6 1-30 16,-1 2-45-16,-4-2-58 0,-7 0-53 0,1-3-50 16,-6-3-653-16,-4 0 288 0,0-5 194 0</inkml:trace>
  <inkml:trace contextRef="#ctx0" brushRef="#br0" timeOffset="17491.97">15634 9610 31 0,'-8'-10'295'0,"-2"0"-16"0,1 5-22 0,-3 2-18 15,1-1-20-15,-2 2-14 0,2 4-11 0,-9 3-20 16,3 0-9-16,-1 5-12 0,-8 2-11 0,2 3-15 16,-3 4-8-16,0 4-18 0,4 0-3 0,-4 2-16 15,4 3-4-15,-1 1-7 0,-1 10-7 0,8-8-18 16,-5 10-25-16,7-7-40 0,2 0-56 0,4 9-54 16,8-9-50-16,-2-1-741 0,6-3 306 0,5-11 206 15</inkml:trace>
  <inkml:trace contextRef="#ctx0" brushRef="#br0" timeOffset="17701.49">15897 9256 258 0,'5'-9'315'0,"-2"5"-32"0,1 0-32 0,-3 1-24 15,3 2-24-15,-4 1-22 0,0 0-18 0,4 8-13 16,-2-2-17-16,-2 6-11 0,0 5-10 0,1 3-14 15,-3 8-7-15,-2 2-11 0,3 3-8 0,-3 4-8 16,-1 9-2-16,5-10-12 0,0 10-28 0,1-13-34 16,0 2-56-16,1-1-57 0,5-7-61 0,-3-8-664 15,6-3 284-15,-1-8 188 0</inkml:trace>
  <inkml:trace contextRef="#ctx0" brushRef="#br0" timeOffset="18207.64">16445 9196 284 0,'0'-8'310'0,"-4"-1"-29"0,-2 4-25 16,-2 2-29-16,-2 3-23 0,-3 1-18 0,-3 4-20 0,-3 6-14 15,-7 2-17-15,-2 6-14 0,2 1-11 0,-2 5-8 16,1 0-12-16,-6 12-5 0,10-8-10 0,1 0-11 16,3-3-4-16,1 0-7 0,5-1-7 0,6-1-1 15,4-7-10-15,5-6-2 0,3 1-5 0,5-3-1 16,5-4-4-16,7-2-3 0,9-6-4 0,3-5-4 15,2-4 2-15,14-8-3 0,0-4-5 0,-2 0 6 16,-1-9-7-16,2 2 6 0,-2-1-1 0,-1 2 3 16,-2 3 10-16,-14 10-2 0,1 0 4 0,0 1 7 15,-6 5-4-15,-5 5-1 0,-3 0-1 0,1 3 0 0,-6 3-3 16,1 2 1-16,-1 3-3 0,5 1 0 16,-1 5 8-16,0 3 2 0,3 6-3 0,-4 1 3 15,2-1-8-15,-3 4 0 0,-1 0-6 0,0 3 6 16,1-1-5-16,-4 0-2 0,4-3 1 0,0 1-1 0,1-3-2 15,-1-7 2-15,2-2-1 0,3-3-1 0,0-1 3 16,3-7 13-16,2-1-2 0,8-5 5 16,-3-4-2-16,1-6 2 0,-1 1-4 0,-2-1-2 0,1-6 1 15,-5-3 4-15,0 1-2 0,-6-3 7 0,-2-1-6 16,-7-1 14-16,-4 0 19 0,-3 2-3 0,-4-1 0 16,-6 3-4-16,-5 0-1 0,-2 3-2 0,-7 5-5 15,-4 2-4-15,-4 6-10 0,-3 2-5 0,-2 6-10 16,1 2-4-16,0 7-14 0,0-1-9 0,2 5-37 15,2 4-25-15,1 4-37 0,0 1-37 0,-7 11-27 16,13-6-42-16,3 3-38 0,2 0-41 0,1 1-924 16,5-2 405-16,3-3 270 0</inkml:trace>
  <inkml:trace contextRef="#ctx0" brushRef="#br0" timeOffset="18908.28">13850 11289 90 0,'-3'-3'224'0,"3"3"-23"15,0 0-15-15,0 0-16 0,0 0-19 0,0 0-13 16,0 0-10-16,0 0-1 0,0 0-2 0,23 3 3 15,-10 0-9-15,8 0-5 0,0 0 0 0,10 4-2 16,2 0-1-16,4 0-7 0,-1 3-2 0,18 0-5 16,-3-2-6-16,1 2-10 0,3 0-4 0,0-1-4 15,-1-4-9-15,-2 0-7 0,-2 2-5 0,-8-3-5 16,7 4-10-16,-12-3 1 0,-2 0-1 0,1 2-4 16,-2-3-6-16,-4 4-5 0,-8-3-18 0,-5 0-17 15,-1-1-18-15,-6 2-32 0,-1-4-28 0,-1 0-17 16,-3 0-35-16,-5-2-20 0,0 0-40 0,0 0-619 0,0 0 274 15,-19-16 182-15</inkml:trace>
  <inkml:trace contextRef="#ctx0" brushRef="#br0" timeOffset="19122.8">14679 11321 112 0,'-20'-23'115'0,"5"2"17"0,2-1 1 0,4 9 7 15,1-4-1-15,3 6 13 0,0-1 18 0,2 7-5 16,-1-2-12-16,2-1-10 0,-1 5-18 0,2-2-10 16,1 2-16-16,0 3 0 0,3-7 3 0,3 4 4 15,2 3-3-15,4 1 1 0,5 1-8 0,2 3 5 16,1 4-4-16,6-2-3 0,0 5-6 0,-2 2-11 15,0 1-4-15,-3 2-6 0,-2 0-1 0,-5-1-3 16,-1 5 2-16,-2 0-3 0,-1 5-3 0,-4-3-9 16,-4 3-7-16,-3 3-4 0,-3 4-4 0,-5-1 3 15,0 3-8-15,-5 12-5 0,0-13-4 0,-1 9-13 16,-1-10-27-16,5-7-20 0,2 1-36 0,-4-4-53 0,7-7-45 16,-1-1-40-16,7-4-36 0,-1-3-687 15,5-1 312-15,0-5 208 0</inkml:trace>
  <inkml:trace contextRef="#ctx0" brushRef="#br0" timeOffset="20467.37">15364 11290 38 0,'5'-1'294'0,"4"1"-30"0,-9 0-24 0,9 5-26 15,-5 2-23-15,1 3-6 0,-2 0-15 0,-1 5-5 16,2-4-8-16,1 6-12 0,-1 2-7 0,-3-2-7 15,-1 0-11-15,3 2-7 0,-3 1-5 0,1-1-15 16,-1-1-6-16,-1 3-8 0,1-5-10 0,0-3-7 16,1-1-1-16,-1-2-8 0,0-3-9 0,0 0-1 15,0-2-3-15,-1-3-4 0,1-2-4 0,0 0-1 16,-3-13-5-16,1-2-4 0,-1-7 0 0,-2-6-1 0,1-6-4 16,2-11-3-16,-1-4-2 0,3-2 1 0,4 1 1 15,-3 0-1-15,11 0-3 0,-1 6 9 0,0 10 4 16,2 1 2-16,0 6 9 0,1 0 6 0,-5 10-1 15,2 4 0-15,0-2-2 0,-1 7-17 0,-1 2 5 16,3 2-5-16,-1 1 1 0,1 3-6 0,-1 3 1 16,7 3-10-16,-5 5 19 0,-3 3-12 0,4 1 0 15,-1 10 3-15,-2 0-5 0,-3 4-4 0,-4 0 2 16,0-2-3-16,-3 3 0 0,-1-2-3 0,0-1 3 16,-3-1 1-16,1-6-3 0,-1-3 1 0,1-4 1 15,-1-1-1-15,2-4 0 0,0 2 7 0,-2-4-6 16,1-5 0-16,-1 1-7 0,3-2 9 0,0 0-11 15,-6-20 5-15,3 3 2 0,6-9 0 0,-2-5 0 16,4-7-1-16,3-11-2 0,3-4 0 0,-1 2 1 16,6 1-5-16,0 6 6 0,2 13 16 0,1-1-7 15,-1 3 2-15,-2 4 2 0,-4 3 4 0,1 8-1 16,-4 0-10-16,0 6-8 0,-1 2 13 0,2 1-3 0,0 5 2 16,-1 1 9-16,3 5-11 0,-2 3-3 15,4 5 1-15,0 6 0 0,1 5 4 0,2 0 1 16,-5 5-4-16,-2 1 2 0,-1 1-1 0,2 0-3 0,0-1 12 15,-3 3-12-15,1-3 9 0,1 0-8 0,2-2-1 16,2-2-6-16,-1-2-1 0,0-3-4 0,-1-6 8 16,-1-2 14-16,1-2-25 0,-3-3 8 0,1-2-6 15,3-1 7-15,-1-3 17 0,-1-2-19 0,3-2 7 16,3-6-11-16,2-2 1 0,-5-4-2 0,1-1 1 16,6-9-2-16,-7 0 4 0,0-4 2 0,-5 0-1 15,-4 0 0-15,-2 1 0 0,-2 0 1 0,-2 6-2 16,-3 2 2-16,-1-1-3 0,-4 4-3 0,0 1 5 15,-4 2 10-15,0 4-6 0,3 4 1 0,-2 2 3 0,-1 0-6 16,2 6 3-16,-5 4-5 0,2 3 3 16,-2 12 2-16,5 3 1 0,2 0-6 0,1 7 8 15,2-2-2-15,6 0 2 0,1 2-6 0,2-3 9 16,5-4-12-16,1 2 3 0,4-2 2 0,3-5-13 0,5 1 12 16,-1-4 6-16,5-1-2 0,6 0-2 0,-2-5-2 15,6-5 9-15,-2 0-9 0,1-7 20 16,3 2-25-16,-2-7 3 0,1-1 4 0,-4-2-2 15,0-5-2-15,-2 0-13 0,0-7 10 0,-5 2 3 0,2-6-2 16,-3-2 10-16,-3-5 5 0,-3 0-14 0,-3-3 0 16,-4 2 0-16,-3 0 2 0,-3-1-7 0,-2 6 8 15,-4 1 0-15,-2 11 11 0,-2 0 7 0,-2 6-2 16,-1 1 3-16,-4 7 0 0,-1 2-8 0,-6 3 2 16,-5 12-8-16,-2 5 5 0,-2 2-4 0,0 5 6 15,-4 8-8-15,9-7 0 0,0 1 3 0,4-6-6 16,2 2 2-16,7-3-5 0,4-6 3 0,3-1-1 15,3-5-4-15,4 0-2 0,1-2-8 0,4-1 5 16,1-4-9-16,3-3 1 0,6 0-7 0,3-4-1 16,-3-4-2-16,9-6 11 0,-1-2-10 0,0-2 4 15,-3-2 12-15,4-2-7 0,-5-2 2 0,0 2 5 0,-2-1 2 16,-5 10 7-16,-3-3-2 0,1 4 0 16,-2 0 2-16,-1 2 10 0,0 4-7 0,1-2 1 0,-2 4-2 15,3-2 0-15,-3 3-3 0,4 2 8 0,-3 2-4 16,-2 2 1-16,2 3 2 0,-3-2 3 0,1 4-5 15,-2-1-9-15,5 5 9 0,-6-2-1 0,3 3-1 16,-5-2 0-16,4 2-2 0,-2 1-3 0,-2-2-4 16,1-1 4-16,-1-3 4 0,-2 3 4 0,2-3-14 15,1-1 7-15,-4-3-2 0,2-1-10 0,-2 2 9 16,1-2-6-16,0-1 5 0,0 0 1 0,0 1-3 16,-2-4-11-16,5 4 17 0,-1-3 1 0,0 3-3 15,2-1 4-15,-2 0 10 0,1-1-14 0,-1 2 0 16,3-1 0-16,-4-1-6 0,5 2 6 0,-6-1-4 15,2 0 6-15,3 1-7 0,-2-3 7 0,-1-1-4 16,1 5 6-16,-5-5-2 0,5 1 6 0,-5-1 1 16,4 3-5-16,-4-3 0 0,0 0 5 0,0 0-4 0,9-7 2 15,-5 4-6-15,1-5 4 0,2-2 0 0,2-3-2 16,3-3 1-16,3-4 4 0,0-3-8 0,1-2-2 16,3 3 7-16,-2-2-1 0,4 3 6 0,-8 8 1 15,2-2 5-15,-2 3-3 0,1 2 5 0,-5 3-1 16,3 1-3-16,-2 1 2 0,0 2-2 0,4 2-1 15,0 1 5-15,0 1 0 0,0 2-6 0,-1 2 9 16,4 1-7-16,-6 0-4 0,3 0 2 0,-1 4-6 16,0-3 5-16,-3 1-31 0,-1 1-21 0,1 3-46 15,-2 0-58-15,-11 1-81 0,2-1-88 0,-8 0-1063 16,-4 0 461-16,-6-4 306 0</inkml:trace>
  <inkml:trace contextRef="#ctx0" brushRef="#br0" timeOffset="21197.88">15343 12227 73 0,'7'0'264'16,"-7"0"-27"-16,18 3-25 0,-3 3-19 0,2 3-19 15,7 4-11-15,4 0-4 0,4 3-1 0,0 2-14 16,14 6-7-16,-5 3-2 0,5-3-10 0,-1-3-6 0,-2 2-10 16,-8-8-9-16,0 4-11 0,0-2-10 15,11 2-6-15,0 5-6 0,-11-7-9 0,0-4-5 16,14 6-13-16,-16-5-22 0,-4-2-25 0,1 0-38 0,-1 3-50 15,-2-6-35-15,-4 1-52 0,-5-2-658 0,-8-1 280 16,-1-6 186-16</inkml:trace>
  <inkml:trace contextRef="#ctx0" brushRef="#br0" timeOffset="21360.38">16121 12205 191 0,'-19'3'279'0,"-2"4"-26"0,-3 6-22 0,-6 9-19 15,4 1-20-15,0 8-13 0,-5 7-19 0,-1 0-9 16,3 1-7-16,5-10-13 0,-7 10-18 0,0 0-4 16,2-1-10-16,10-6-7 0,-6 9-11 0,6-10-8 15,3-2-7-15,0 2-15 0,4-4-31 0,0 2-33 16,-2-3-39-16,4-3-52 0,1-8-51 0,1-4-65 16,3-1-541-16,0-3 253 0,-2-7 170 0</inkml:trace>
  <inkml:trace contextRef="#ctx0" brushRef="#br0" timeOffset="21646.11">15257 12185 36 0,'-4'-15'335'15,"6"-2"-26"-15,2 0-32 0,8 1-29 0,7-3-26 16,8-2-19-16,16-4-19 0,7-1-16 0,3-2-15 15,30-9-2-15,-22 11-7 0,-1 2-12 0,26-8-4 16,-25 12-11-16,26-4-13 0,-28 9-5 0,2 2-16 16,-2 0 2-16,-3 2-14 0,-4 3-6 0,-11 5-6 15,-4 0-3-15,2 3-7 0,-7-1-5 0,-3 3-10 16,-1-2-6-16,-8 1-6 0,-3-1-19 0,-3 1-16 0,-5 0-16 16,0-1-17-16,-3 2-23 0,2-2-33 0,-8 0-53 15,9 0-55-15,-9 0-785 0,3-3 331 16,-3 3 222-16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1:44:16.2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5701 3493 238 0,'4'7'234'0,"-4"5"-27"15,0 7-13-15,-3 10-20 0,1 3-14 0,-2 1-16 16,3 15-11-16,-8 2-13 0,5-5-13 0,-5 1-12 0,5-11-9 16,-2-1-4-16,1-1-8 0,-3-1-8 0,6-5-5 15,-5 2-4-15,3-8 3 0,-1-4-1 0,0-7 7 16,1 2 4-16,3-5 13 0,-3 0 10 0,4-1 10 15,-1-2 8-15,1-4-7 0,0 0-19 0,-3-14-7 16,2-6-6-16,1-6-12 0,4-11-5 0,-3-10-4 16,3-8-9-16,0-3-1 0,7-24-7 0,-3 20-3 15,6-20-1-15,-5 22-2 0,4-20-21 0,-4 28 7 16,-2 5 0-16,5 1-2 0,-4 15 6 0,0 1 9 16,-1 12-2-16,-2-1-5 0,-2 4 5 0,2 3-8 15,-1 2 9-15,-3 2-16 0,4 4-1 0,-1-1-3 16,1 2 1-16,1 2-5 0,-6 1 8 0,18 9 2 15,-9 6 0-15,-3 4 7 0,3 8 1 0,4 2 2 16,-4 6 4-16,1 12-4 0,-2 3 5 0,-3-3 7 16,4 4-15-16,-6 1-4 0,1-8-1 0,-1 6-2 15,1-2 2-15,0-12-5 0,0 12-17 0,-3-2-24 16,-1 0-10-16,0 1-38 0,4-12-27 0,-5 0-29 16,-2 1-44-16,0-1-43 0,0-3-37 0,-1-5-756 15,-2-3 338-15,-1-8 226 0</inkml:trace>
  <inkml:trace contextRef="#ctx0" brushRef="#br0" timeOffset="826.84">5693 3837 281 0,'-2'-6'293'0,"1"3"-34"0,1-1-27 0,0 4-25 16,0-7-18-16,0 7-24 0,3-3-14 0,-3 3-17 15,9-2-11-15,0 1-12 0,4-1-7 0,0-1-9 16,5 2-7-16,-1-5-6 0,0 1-6 0,4-1-6 15,2 0-10-15,-3 0-5 0,7-3-5 0,-5-2-3 16,5 2-6-16,-8 1-4 0,4-6-4 0,-7 2-4 16,2 0-14-16,5-2 2 0,-5-7-11 0,0 0-9 15,0 1-6-15,-1 0 3 0,-8 3 4 0,-2 0-2 16,2 2 4-16,-6 5 10 0,2 1 9 0,-3 2 9 16,1 3 0-16,1-2-3 0,-3 2-3 0,0 0-4 15,2 2-2-15,-3 2-4 0,0 0 1 0,0 0-2 16,5 17 1-16,-4-5 3 0,-1 7-1 15,3-2-3-15,-1 9 1 0,1 0 0 0,1 0 0 0,0-6 3 16,0-1-7-16,3-1 1 0,-1-1 0 0,2-5 0 16,-1-1 2-16,0-2-3 0,3 0 3 0,-1-2-3 15,0-1 3-15,4-2-1 0,0-1-1 0,-2-6 3 16,2 1-4-16,4-5 2 0,-1-1-2 0,2-5 5 16,3-8-1-16,0 0-4 0,1-1-4 0,-4-7 1 15,1 5-1-15,-4-5-1 0,-2 0-2 0,-1-1 1 16,-1 7 1-16,-3-4-2 0,-4 9 1 0,0 3 8 15,-3 4-2-15,-1 0 5 0,0 0 4 0,-1 4-3 16,-2 0-4-16,2 0 2 0,-2 2-1 0,2 0-1 16,-3-2-3-16,4 6 0 0,-4-2-6 0,0 0 10 0,4 3-15 15,0 0-5-15,-11 2-6 0,7 2-3 0,-1-3-11 16,1 1-12-16,-1 0-5 0,0 4-9 16,3-3-14-16,-1 1-6 0,-1-1-13 0,0 1-9 15,2-2-7-15,-1 1-16 0,-1-1 8 0,-2 1-10 16,2 0-6-16,-2-1 2 0,-1 1-1 0,1-2-10 0,-2-1 17 15,8 0-4-15,-19-1 19 0,5-2 10 0,3 0 19 16,-6-2 16-16,-2 1 20 0,1-1 13 16,-3 0 28-16,1 2 17 0,-3 1 14 15,-4-2 24-15,-1 3 21 0,0 3 5 0,0 3 9 16,0 6 8-16,-3 2 5 0,0 1 0 0,1 5 15 0,-1 6-1 0,-6 10-4 16,0 1-3-16,8 2-6 0,-2 0-5 0,4 5-6 15,2 0-7-15,10-9-14 0,2-1-7 0,0-1-3 16,5-5-12-16,3 0-5 0,3-9-2 0,5-2-1 15,2-1-12-15,2-4 3 0,0-4-5 0,5 0-5 16,1-4 2-16,8-2-7 0,6-5 0 0,-5-3-2 16,6-4-4-16,1-6-10 0,-1-5-8 0,6-15-2 15,-2-4-10-15,-6 2 5 0,1-5 1 0,-9 2 3 16,0-5-7-16,-5-1 7 0,-6 1-1 0,-4 13 3 16,-4-1 10-16,-4 2 1 0,-4 5 17 0,-5 3 7 15,2 9 10-15,-7 4-1 0,1 4-1 0,-16 6-5 16,0 8 16-16,-3 6-22 0,-9 9-7 0,-1 8 7 15,19-3-6-15,-8 7 12 0,14-1-21 0,6-2 2 16,6 7-15-16,3 10-7 0,17 2-36 0,3-1-24 16,5-4-41-16,10-6-46 0,9-2-44 15,8-8-44-15,5-5-781 0,-2-9 341 0,6-8 228 0</inkml:trace>
  <inkml:trace contextRef="#ctx0" brushRef="#br0" timeOffset="1101.99">7343 3050 16 0,'0'-16'326'0,"-5"7"-18"16,-4 0-19-16,-1 2-5 0,-7 2-33 0,-4 7-11 16,-11 4-4-16,-3 5-8 0,-12 14-2 0,-3 6-9 15,1 7-4-15,5 4 1 0,-24 20-27 0,31-15-11 16,2 4-23-16,-7 21-17 0,20-24 2 0,2 1-16 15,4-3-4-15,9 0-24 0,6-10-6 0,1-2-10 16,2-2-6-16,11-1-6 0,4-2-12 0,5-4-9 16,4-7-28-16,8-1-43 0,4-6-41 0,-1-4-34 15,18-7-16-15,-1-4-39 0,-5-7-13 0,4-6-14 16,-3-5-17-16,1-6-14 0,1-9-34 0,20-15-19 0,-30 12-681 16,-6-3 316-16,3-7 210 0</inkml:trace>
  <inkml:trace contextRef="#ctx0" brushRef="#br0" timeOffset="1432.22">7646 3301 601 0,'15'-29'92'0,"-2"5"33"0,-5 8 30 0,-2 6 19 15,-2-1-2-15,0 5-5 0,-2 0-9 0,1 2-5 0,-3 4-2 16,0 0 6-16,0 0 1 0,-11 31 7 0,3-3 3 16,-1 3 8-16,2 3-6 0,-3 0-16 0,0 11-5 15,1-9-8-15,-1 10-11 0,6-12-11 16,-2 14-9-16,2-14-9 0,-1 1-14 0,2 0-11 0,-2-1 11 16,5-1-21-16,-5-3-13 0,9-4-3 0,-3-6 4 15,2-2-9-15,-1 0-17 0,1-8-17 0,-2-2-2 16,1-3-14-16,0 2 13 0,-1-4-4 15,-1-3 3-15,8-10-2 0,0-4-7 0,-1-13 0 0,2-5 2 16,3-17-10-16,-1-2 2 0,-1-3-4 0,-1-3 10 16,8-24-10-16,-4 26 1 0,1 3-1 0,-2 3 7 15,6 4 12-15,-5 13 1 0,5 1 3 0,-4 0-2 16,4 5-1-16,-1 3 0 0,0 1-1 0,0 2-3 16,4 3 3-16,-2 1-4 0,-4 4 10 0,4 2-14 15,1 1 2-15,0 1 1 0,4-4-2 0,-2 5-3 16,-3 0-4-16,4 3-13 0,-3 2-32 0,1-2-29 15,-2 4-34-15,0 0-34 0,-3 5-38 0,-4 0-29 16,-4 3-32-16,-2 8-25 0,-3 3-758 0,-7 6 343 16,-5 1 230-16</inkml:trace>
  <inkml:trace contextRef="#ctx0" brushRef="#br0" timeOffset="1582.85">7788 3451 273 0,'-30'17'307'0,"13"-3"-3"0,1-3-28 0,7-4-25 15,2 0-24-15,1 0-18 0,5 0-12 0,2 2 6 16,3 0-12-16,3 0-21 0,13-1-13 0,8-1-20 15,12-4-13-15,19-6-17 0,1-2-35 0,1-4-66 16,-1 2-73-16,-1-5-95 0,1 3-98 0,-5-6-648 16,-9-2 302-16,-11 5 202 0</inkml:trace>
  <inkml:trace contextRef="#ctx0" brushRef="#br0" timeOffset="2038.63">4937 4850 42 0,'-5'-16'396'0,"1"0"-18"0,2 5-38 0,-1 5-45 16,3 0-14-16,0 1-39 0,0 5-24 0,0 0-20 16,-3 14-17-16,2 10 2 0,-3 5-10 0,0 20 2 15,-1-1-4-15,0 4-14 0,-4 5-3 0,-2 1-11 16,1-3-16-16,-2 23-3 0,3-20-18 0,0-1-9 16,3-2-18-16,-2 0 0 0,0-2-8 0,-2 1-8 15,4-3-8-15,1-5-17 0,3-14-40 0,0 0-43 16,4-2-37-16,-4-4-45 0,2-1-53 0,5-6-54 0,4-7-48 15,-1 0-924-15,3-7 402 0,10-2 268 16</inkml:trace>
  <inkml:trace contextRef="#ctx0" brushRef="#br0" timeOffset="3004.15">4469 6195 76 0,'-9'0'239'0,"-1"-2"-16"0,3 2-18 0,-1 0-22 16,0 2-10-16,8-2-19 0,-11 1-13 0,7-1-9 0,4 0-18 16,0 0-14-16,-8 2-5 0,8-2-17 15,0 0 17-15,0 0 11 0,14 2-3 0,-2 1-1 16,8-3 5-16,8 0-2 0,4 0-10 0,3-4-7 0,3 1-8 15,16-5-4-15,-2 1-3 0,6-3-9 0,-6-2-3 16,3-2-7-16,-4 5 2 0,-13 1-4 16,-2 0-6-1,-1 2-3-15,-5 0-1 0,0 1-6 0,-9-1-3 16,1 5-3-16,-10-2-2 0,1 2-4 0,-2 0-4 0,2 1-20 0,-4-3-12 0,-2 3-20 0,1 3-22 16,-3-3-25-16,3 3-30 0,-2-1-32 0,3 1-19 15,3-3-26-15,2 2-46 0,-3 0-611 0,10-6 281 16,5-2 188-16</inkml:trace>
  <inkml:trace contextRef="#ctx0" brushRef="#br0" timeOffset="3589.3">7242 4959 169 0,'-5'-5'318'0,"1"2"-23"0,2-2-24 0,-3 4-28 16,1-2-21-16,4 3-28 0,-9 0-14 0,9 0-25 16,-14 3-14-16,5 3-13 0,-6 5-14 0,2 2-10 15,-4 3-8-15,2 6-13 0,-3-1-9 0,1-2-9 16,7-2-5-16,1 1-7 0,4 1-6 0,1-1-3 15,4 0-3-15,0 1-6 0,5 0 0 0,4 3-4 16,0-4-3-16,4-3-3 0,1 1-5 0,4 1 2 0,5 0-4 16,-4 0 0-16,3-2-5 0,2-1 4 0,2 0-5 15,-2-2 1-15,-1 1-2 0,-3-4 5 16,6 2 2-16,-8-3 2 0,1 0-1 16,0-1 2-16,-1 3 1 0,0-3 9 0,-4 3 7 0,1-1-3 0,-6-1-1 15,0-1-3-15,-1 2 5 0,-3-4 7 0,0 5 14 16,-2-1 2-16,-2 0-5 0,-4 2 10 0,0 1-6 15,-8 3 1-15,-4-1-4 0,-7 7 0 0,-1 2-11 16,-6-2-6-16,-3 1-7 0,-4-4-20 0,-7 4-19 16,7-8-29-16,-10 5-28 0,10-6-38 0,-1-3-47 15,-3-2-48-15,2-4-61 0,4-5-61 0,-1-6-748 16,6-7 356-16,2-9 236 0</inkml:trace>
  <inkml:trace contextRef="#ctx0" brushRef="#br0" timeOffset="3716.96">6984 5145 142 0,'12'-15'249'16,"0"3"-23"-16,-3 3-25 0,7-3-19 0,-2 5-19 16,4-1-12-16,2 1-21 0,7 0-12 0,0 0-11 15,2 2-14-15,1 1-40 0,0 2-56 0,-2 1-56 16,4-2-50-16,-4 5-439 0,-6-2 182 0,6 0 122 16</inkml:trace>
  <inkml:trace contextRef="#ctx0" brushRef="#br0" timeOffset="3932.94">8049 4894 3400 0,'13'-3'98'0,"-1"2"5"0,-4 0-53 16,-2-2-23-16,2 4-10 0,-3 2-8 0,-1 1 3 16,0 5 2-16,0 8 15 0,-4 3 0 15,0 9 6-15,-3 2-7 0,0 3 1 0,-3 2-4 0,1 15-5 16,-4-15-2-16,0 15 0 0,0 4 2 0,2-4-1 15,-1-2-10-15,0 0-26 0,3 1-29 0,-3-2-46 16,2-4-40-16,2-7-54 0,-1-6-57 0,5-4-77 16,-4-10-671-16,3-3 329 0,-2-8 222 0</inkml:trace>
  <inkml:trace contextRef="#ctx0" brushRef="#br0" timeOffset="4218.47">8594 4864 8 0,'7'-9'339'16,"0"2"-25"-16,-3 0-23 0,1 4-26 0,-4-1-27 0,2 1-22 16,1 2-22-16,-4 1-19 0,0 0-13 15,0 0-13-15,-20 11-14 0,-2 3 0 0,-8 2-3 16,1 3-5-16,-17 7-13 0,4 4-6 0,-8-2-3 16,5 5-13-16,-2 1-7 0,6 0-11 0,5 2 2 0,9-6-9 15,-3 5-9-15,8-7-6 0,7 1-1 16,3 1-2-16,6 2-9 0,4-1-5 0,5-3 1 15,1 3-6-15,7-3 5 0,6 0 2 0,5-2-1 0,1-1-5 16,2-3 8-16,10-1-5 0,10 1-3 0,-12-4 8 16,15 2-9-16,-2-5-2 0,4 1-5 0,-14-10-8 15,4 4-30-15,-2-6-50 0,0 2-50 0,-5 1-73 16,2-5-96-16,-12 1-937 0,4 3 407 0,-12-6 270 16</inkml:trace>
  <inkml:trace contextRef="#ctx0" brushRef="#br0" timeOffset="4937.88">4351 7317 154 0,'-7'-18'356'0,"2"-2"-22"16,1 3-30-16,-1 0-31 0,4 5-29 0,1-1-21 0,1 0-21 16,4 1-18-16,3-1-23 0,3-1-17 0,5 2-15 15,-1 2-10-15,9-2-12 0,-2 10-9 0,5-1-3 16,-3 3-13-16,4 3-8 0,-2 4-7 0,-7 3-7 15,4 6-1-15,-1 3-10 0,-7 4-6 0,-2 6-3 16,-3 5-4-16,-6 1-1 0,-3 13-3 0,-7 5-5 16,-4-3 1-16,-5 4-8 0,-4 3 5 0,-1-6-5 15,-6 1 3-15,2-4-8 0,1-5 0 0,1-2-1 16,2-11-1-16,2-5-1 0,3-3-1 0,2-5-5 16,7-6 5-16,-1-3-2 0,3 0-1 0,0-3 0 15,2-1-5-15,2 0 3 0,2 0-1 0,6-4 1 16,5-4 4-16,9-1 3 0,12-8-3 0,16-6-6 15,6-5-5-15,26-12-8 0,-22 8-9 0,31-10-30 16,-6 0-34-16,1 1-49 16,-1 6-68-16,2-5-73 0,-25 13-818 15,28-7 364-15,-27 10 242 0</inkml:trace>
  <inkml:trace contextRef="#ctx0" brushRef="#br0" timeOffset="5798.82">7108 6865 115 0,'-4'-4'327'15,"4"4"-35"-15,-4-3-29 0,4 3-26 0,0 0-20 16,-5 7-18-16,3 2-4 0,-1 4 1 0,-2 6-7 16,1 8 2-16,3 3-6 0,-3-1-25 0,-4 4 15 15,5 1-42-15,-1 3-10 0,-2-1-8 0,-1 10-17 16,7-10 3-16,-5-1-20 0,0 11-12 0,1-13-17 16,-1 5-22-16,-1-5-39 0,-1 13-40 0,1-12-46 15,-2 1-53-15,0 0-53 0,5-6-58 0,-4-3-735 16,2-8 330-16,5-6 222 0</inkml:trace>
  <inkml:trace contextRef="#ctx0" brushRef="#br0" timeOffset="6105.67">7458 7006 177 0,'7'-6'304'0,"-4"2"-28"0,1 3-25 15,-4 1-15-15,4 10-11 0,-6 6-14 0,-2 6-11 16,-7 7-8-16,-1 5-12 0,-6 9-14 0,0 3-20 15,1 4-10-15,1-4-10 0,0-1-12 0,2 1-16 16,4 0-6-16,6-13-12 0,4-6-8 0,4-2-6 16,0-5-10-16,1-5-8 0,3-6-3 0,3-1-4 15,7-3-4-15,5-7-1 0,6-8-7 0,2-4 0 16,2-3-4-16,8-13-2 0,-10 5-2 0,7-11-3 16,-3-2-6-16,-5-4-10 0,0-3-4 0,-3-8-12 15,-6-2 1-15,0 1 4 0,-1 1-4 0,-7-1 7 16,-4 3-7-16,-5 3 2 0,-8 17 9 0,-2 3 17 15,-6 3-1-15,-3 9-5 0,-7 2 2 0,-4 2-3 16,-2 10-2-16,-1 7-9 0,-3 2 6 0,0 7 0 16,0 4-8-16,-14 15-4 0,5 4-25 0,5 1-25 0,7 5-24 15,6 1-34-15,4 2-38 0,13-12-38 0,6 3-57 16,-3-4-700-16,12-1 316 0,4-6 212 0</inkml:trace>
  <inkml:trace contextRef="#ctx0" brushRef="#br0" timeOffset="6314.47">8374 6667 246 0,'9'-5'340'0,"-5"0"-34"16,0 2-33-16,1 2-26 0,-5 1-25 0,5 5-10 16,-5 2-13-16,-2 4-9 0,0 7-6 0,-4 8-14 15,0 4-17-15,-3 4-10 0,-5 11-13 0,-3 3-13 16,1 3-13-16,-1-2-6 0,2-1-16 0,-1 5-21 15,1-2-36-15,-2-3-28 0,3-1-42 0,0 2-39 16,6-15-46-16,1-1-51 0,3-1-45 0,0 2-719 16,4-11 315-16,1-6 210 0</inkml:trace>
  <inkml:trace contextRef="#ctx0" brushRef="#br0" timeOffset="6581.8">8965 6687 118 0,'-1'-5'315'0,"-3"-2"-23"0,-1 3-27 0,-7 0-12 0,-3 4-23 16,-7 3-11-16,-10 1-9 0,-5 4-19 0,-13 1-8 15,0 6-7-15,3 2-4 0,-2 0-20 0,13-1 0 16,2 2-2-16,-5 12-27 0,11-5-11 0,-7 11-15 16,13-6-2-16,0 11-8 0,7 5-9 15,2-1-3-15,3 2-5 0,8 0-9 0,3 0-3 0,4-13-12 16,6 0 8-16,5 0-7 0,8 7-5 0,-1-12-15 15,5-1 7-15,9 7-11 0,3-5 13 0,2-2-8 16,3-6-4-16,-12-6-3 0,3-4-7 0,2 1-46 16,-1 2-37-16,-1-6-45 0,0 0-71 0,-3-3-71 15,-1 3-970-15,-4-6 410 0,-6 0 272 0</inkml:trace>
  <inkml:trace contextRef="#ctx0" brushRef="#br0" timeOffset="7299.96">4354 9107 5 0,'-7'-15'349'0,"-2"-1"-35"0,1 5-30 15,3 0-14-15,0 1-31 0,1 0-26 0,0 0-20 16,4-1-17-16,3 3-20 0,-2-2-15 0,4 0-18 15,4 3-10-15,-1-2-12 0,2 4-7 0,0-5-13 16,2 7-9-16,-1-1-8 0,4 4-2 0,-3-3-12 16,-2 3-8-16,0 3-3 0,-2-1-2 0,0 6-10 15,-3 0-1-15,-1 5-12 0,-3 3-8 0,-5 9-17 16,-5 0-15-16,0 2-14 0,-2-1-4 0,1 2-7 16,2-8 0-16,1-5 4 0,2-1 1 0,4-4 5 15,4 0 5-15,0-1 2 0,4-1 7 0,3 1 5 16,5-2 15-16,6 1 3 0,5 0 3 0,3 1 1 15,-1 0 7-15,3-4 5 0,1 5 13 0,-3-1-3 16,2-2 0-16,-2 1 10 0,-2-1 4 0,-8 1 2 16,-1-2 11-16,1-1-6 0,-2 3 4 0,-7-3 15 15,-1 3 11-15,1-1-1 0,-5 0 8 0,-1 2 8 16,-1 2 5-16,-5 1 18 0,-3 4-1 0,-5 1-3 16,-5 10-8-16,-7-1-10 0,-5 1-5 0,-6 7-12 15,4-9-8-15,-7 9-5 0,-4-4-4 0,8-8-32 0,0-3-21 16,4 0-23-16,0-3-23 0,2-2-26 15,9-5-36-15,1 2-35 0,8-6-31 0,4 1-36 16,5-3-48-16,-1-3-41 0,28-9-759 0,1-3 352 0,17-11 236 16</inkml:trace>
  <inkml:trace contextRef="#ctx0" brushRef="#br0" timeOffset="7634.2">6789 8759 229 0,'-3'-12'368'0,"1"1"-35"0,-1 4-27 0,2 2-36 15,-2 0-28-15,3 1-32 0,0 4-14 0,0 0-12 16,-1 19-16-16,1 6-7 0,-1 1-11 0,1 3-8 16,-2 2-7-16,2 5-19 0,-2 11-12 0,-3 3-3 15,-1-3-11-15,-1 1-7 0,3 0-14 0,2 5 2 16,-5-5 1-16,4 1-35 0,-4 1-39 0,-2-1-34 0,0-3-52 16,4-9-36-16,-3-4-44 0,3 1-39 0,0-7-63 15,0-2-712-15,2-9 328 0,3-5 218 0</inkml:trace>
  <inkml:trace contextRef="#ctx0" brushRef="#br0" timeOffset="7948.19">7263 8899 277 0,'2'-5'286'0,"1"1"-30"0,-3 0-26 16,0 4-26-16,0-4-19 0,0 4-22 0,0 0-14 15,0 0-18-15,0 0-11 0,0 0-11 0,0 0-6 16,-3 19-13-16,7-9-1 0,-1 1-7 0,2-1-8 16,1 5-3-16,3 2-4 0,2-3-3 0,2 1-4 15,5 4-2-15,0 0-7 0,0 1-3 0,5 1-1 16,0-4-7-16,1 3-3 0,1 2 2 0,-1-3-6 16,-4 3-2-16,6-2-1 0,-6 1-7 0,2-2-2 0,-4-2-3 15,-2-1-1-15,-4 0 1 0,-2-5-5 16,0 4 0-16,-4-5 0 15,-3 0 0-15,-1 2-1 0,-4 2 1 0,-5 1-4 0,-7 6-3 0,-6 1-18 0,-9-1-28 16,-2-3-34-16,-16 4-40 0,-1-2-49 0,0-4-46 16,-4-6-726-16,2-1 313 0,11-6 206 15</inkml:trace>
  <inkml:trace contextRef="#ctx0" brushRef="#br0" timeOffset="8084.89">7338 8970 174 0,'28'-16'341'0,"1"2"-37"16,2 1-33-16,-1 1-26 0,1 3-25 0,1-1-21 16,3 0-41-16,-2-1-40 0,4 0-34 0,-3 4-44 15,-2-1-57-15,-2 1-57 0,3 0-61 0,-6 3-509 16,-5 1 216-16,1 0 142 0</inkml:trace>
  <inkml:trace contextRef="#ctx0" brushRef="#br0" timeOffset="8300.95">8405 8642 170 0,'9'-6'367'0,"-4"6"-37"0,1 0-35 16,-6 0-26-16,8 5-28 0,-5 1-22 0,-1 4-9 16,-2 1-4-16,3 8-9 0,-3 1-10 0,-4 8-13 0,-1 1-15 15,-4 4-15-15,0 1-17 0,0 10-4 0,0-9-18 16,-10 16-5-16,1-4-14 0,0 4-27 15,2-6-49-15,-2 4-44 0,-1-6-48 0,1 0-53 16,9-13-54-16,0-1-71 0,0-3-766 0,1-8 342 0,7-7 228 16</inkml:trace>
  <inkml:trace contextRef="#ctx0" brushRef="#br0" timeOffset="8605.53">8937 8661 230 0,'-4'-8'296'0,"-3"4"-26"0,1 2-16 0,-3-4-16 16,-5 2-19-16,-5 4-14 0,-2 4-18 0,-11 2-12 15,-2 1-6-15,-15 13-9 0,14-4-6 0,-14 5-9 16,3 4-20-16,14-5-7 0,4 4-12 0,1 2-7 16,2-1-3-16,2 4-16 0,5 1-5 0,1 0-1 15,7 3 7-15,0 0-12 0,3 3-9 0,6 10 3 0,1-11-5 16,4 0-4-16,1 1 3 0,8-1 3 0,-3-2-2 15,16 8-9-15,-7-9-1 0,0-4-7 0,8-3 0 16,6 10-4-16,-5-7-5 0,0-6 1 0,0 2-8 16,2-2 1-16,-1-3-7 0,-2-2 1 0,-2-3 0 15,3 2-3-15,-4-3-23 0,-4-3-36 0,-1 1-47 16,-5-3-62-16,4 4-68 0,-1-7-77 16,-7 4-918-16,-1-3 404 0,-5-4 270 0</inkml:trace>
  <inkml:trace contextRef="#ctx0" brushRef="#br0" timeOffset="9298.42">5856 10365 78 0,'-30'0'241'0,"2"-3"-16"15,7 2-18-15,1 0-10 0,4 1-8 0,-1 0-13 16,3 1-8-16,4-1-1 0,-1 0-8 0,1 1-5 16,3 1-1-16,-1-2-10 0,8 0-4 0,-11 1-10 15,7-1-11-15,4 0-4 0,0 0-2 0,0 4 4 16,8-1 7-16,11 1-2 0,11-1-3 0,10 0 3 16,20-1 11-16,36-2 2 0,11-8-22 0,5-7-12 0,10 9 6 15,7-5-1-15,14-3 1 0,13 1-3 16,10-2-5-16,4 1-1 0,8 1-7 0,-1 1 0 15,-3 3-5-15,-3 0-12 0,-4 1-8 0,-5-2-1 16,-5 9 0-16,-10-3-6 0,-9 4 3 0,-14 2-6 16,-10-2-3-16,-13 2-9 0,-38 0-3 0,1 1 0 0,-4-2-11 15,-10 2 2-15,-9-1-4 0,-5-2-5 0,-6 2 6 16,-10 0-9-16,-8-2 0 0,1 0 0 0,0 2-5 16,-5-1 4-16,-2-1 4 0,1 1 4 0,0-1 5 15,-7 0-7-15,5 1 1 0,-5-1-6 0,0 0-16 16,4-3-23-16,-4 3-42 0,-8-7-45 0,2 3-39 15,-3-4-32-15,-4 6-40 0,-3-8-46 0,-4 3-58 16,0-9-49-16,-8 0-1006 0,1 0 459 0,0-4 306 16</inkml:trace>
  <inkml:trace contextRef="#ctx0" brushRef="#br0" timeOffset="10364.91">2266 11342 225 0,'-5'-12'334'0,"3"3"-29"0,-2 0-29 0,1 4-31 15,2 1-26-15,1 4-22 0,0 0-19 0,-9 15-18 16,3 8-16-16,-4 8-12 0,1 19-10 0,0 1-11 16,-2 5-12-16,0 1-12 0,2 1 2 0,-4 1-20 15,7 1-7-15,-3-4-4 0,1-3-3 0,2-3-9 16,-1 0-4-16,2-3-6 0,1-12-2 0,1 1-2 16,0-4-7-16,-1 1 0 0,3-2-1 0,-2-4-4 15,6-8-5-15,-6-7-1 0,6-1-9 0,-2-2 7 16,3-6-12-16,-4 3 8 0,1-4-3 0,-1-2 1 15,0 0-5-15,4-24 7 0,0-6-5 0,-3-5-1 16,2-22 2-16,2 0 6 0,-4-34-8 0,3 3-3 16,1-2 3-16,-1 5-1 0,1-4 4 0,3 6 6 15,-3-2 0-15,5 29 1 0,-5-3 13 16,7-1 9-16,3 5 11 0,-6 3 1 0,-1 17-5 0,-1 3-1 16,5 4 11-16,-7 11-2 0,-1-3 5 0,-2 10-13 15,0 1 0-15,-1 2-2 0,0-1-12 0,1 3-1 16,1 4-8-16,-3 1 0 0,0 0 1 0,13 15 1 15,-5 0-8-15,6 12 15 0,-5 5-5 0,5 12-1 16,1 6-7-16,-2 3 8 0,1 2 0 0,-1 0-8 16,1 5 9-16,0 23-9 0,-5-24 2 0,4-3-5 15,1 25-10-15,-4-25-22 0,-1 1-27 0,1 1-32 16,0-3-27-16,-1 2-36 0,0-5-38 0,-2-1-44 16,1-4-44-16,-2-14-48 0,-4-2-700 0,-2-4 339 15,0-8 226-15</inkml:trace>
  <inkml:trace contextRef="#ctx0" brushRef="#br0" timeOffset="11168.43">2312 11942 36 0,'-1'-7'344'0,"-5"0"-25"16,4 2-31-16,1 1-31 0,-1 0-28 16,0 0-12-16,1 0-32 0,1 4-22 0,1-6-14 15,3 2-14-15,0-2-13 0,5-1-12 0,5-1-9 0,-1-1-13 16,3-3-7-16,6-5-7 0,2 1-9 15,-4 6-7-15,4-5-8 0,0 0-4 0,2 1-3 0,-1-3-5 16,2 1-6-16,-3-2-3 0,3-3-2 16,-1-3-4-16,-3 2 2 0,0-4-6 0,0 3 3 0,-3-3-5 15,1 1 0-15,-4 1-4 0,-1 2 0 0,-6 8-1 16,0-1 7-16,-2 5-1 0,0 2 5 0,-3 2 4 16,-3 1-5-16,2 1-1 0,0 2 3 0,-4 2 3 15,9 8 12-15,1 5 20 0,-2 5-5 0,-3 8-4 16,3 4 4-16,-2 3 17 0,-1 2-25 0,1-1-4 15,1 14-6-15,-1-2-4 0,6-1 1 0,-9-9-9 16,1-2 3-16,3 0-5 0,-1-3 1 0,-1-1-12 16,4-3 0-16,0-9-12 0,-1-1-15 0,3-5 8 15,0-2-9-15,-1-4 0 0,1-2 3 0,2-4-10 16,5-4 10-16,0-5 2 0,4-10-7 0,-1-9 0 16,-1 0-3-16,10-18 5 0,-9-1 1 0,5 0 1 15,0 3 7-15,-2-1-6 0,-7 12 10 0,2 3 9 16,2 3 11-16,-4 0 4 0,0 5-1 0,-2-2 1 15,-1 8-4-15,-1 0 2 0,-1 2-5 16,-1 1 3-16,-1 3-2 0,-1 0-3 0,4 2-2 0,-4 0 3 16,-1 2-6-16,-2-1 1 0,-1 3 3 0,-1 0-4 15,0 1 5-15,0-1-3 0,-3 2-4 0,3-1 9 16,-4 3-1-16,1-5-4 0,-1 5-2 0,-2-4-3 16,2 4-12-16,-7-6 4 0,2 2-2 0,0 1-5 15,-4 1 3-15,4 1 0 0,-4 0-2 0,0 3 0 16,-4 0-2-16,3 3 8 0,-4 4-5 0,4-1-4 15,-1 8 8-15,0 6-3 0,3 5 3 0,4 3-3 16,3 6 6-16,1-2 3 0,5 15-1 0,6-2-2 16,1 2 1-16,4-1 3 0,4 0 2 0,0-2-6 15,6 0 2-15,1 0 1 0,4 0 5 0,-2-2-7 16,3 0 2-16,1 6 0 0,4-2 4 0,-1 0-2 16,-1-2-2-16,-6-1 7 0,-2-2-12 0,-8-13 5 15,-2 3-4-15,-4-2 7 0,-1 1-3 0,-3 0-1 16,-5-5-1-16,-4-1 13 0,0-5-13 0,-4-1 8 15,-5-3-3-15,-4-3 1 0,-1 0-4 0,-1-6 2 16,-6-3-1-16,-5-3 3 0,-1-2-4 0,-4-11 10 16,-1-3-15-16,2-7 8 0,-8-14 1 0,5-2 1 15,6-6 18-15,7-1 0 0,6 0 6 0,5 10-2 16,5 0-10-16,4-3 5 0,8 4 0 0,1 3 1 16,1 1-6-16,6-1-5 0,1 1 15 0,2 4-27 15,3-1 13-15,-3 5-2 0,4 1-10 0,0 2-1 16,0 2-24-16,-2-2-48 0,-6 9-30 0,3-5-35 15,-2 6-45-15,0-4-54 0,8 0-50 0,-7 6-853 16,-1-2 379-16,2-1 254 0</inkml:trace>
  <inkml:trace contextRef="#ctx0" brushRef="#br0" timeOffset="13631.93">6808 10781 14 0,'-12'2'178'0,"-2"-2"10"16,3-2 9-16,-2 2 3 0,-1 0-6 0,4 2 5 16,-3-2-7-16,5 0 0 0,2-2-4 0,6 2-8 15,-12-1-16-15,12 1-13 0,-6 0-16 0,6 0-18 0,1-6-8 16,8 0-7-16,3 0-11 0,7-5-9 16,9 1-7-16,3-2-5 0,3 0-5 0,3 5-6 15,-1-2-4-15,1 6-14 0,-5 1 1 0,-4 6-5 0,-6-1-1 16,-2 6-6-16,-4 4-5 0,-5 1 1 0,-3 4 0 15,-6 8-6-15,-6 2-6 0,-3 6-6 0,-7 0-4 16,-10 13-7-16,-3-4-9 0,-4 3-8 0,4-3-5 16,-4-4 0-16,7-11 1 0,1-2 0 0,2-3 6 15,2 0 0-15,4-8 3 0,5-1 0 0,4-5 0 16,-3-1 1-16,5-4 2 0,3 2-1 0,-1-2 4 16,6 3 3-16,1-2 8 0,5-1 3 0,2 3 1 15,7-2 0-15,-1-1 2 0,5 1 0 0,3 2 7 16,3-1-2-16,-1-1 10 0,-10 1-2 0,4-1 4 0,-3 1 3 15,-2 0 0-15,-5 0 2 0,0 0 3 0,-2 1 0 16,-2 1-2-16,-3-1 0 0,-1 3 3 0,-2 3-3 16,-4-2-2-16,-4 8-10 0,-5 5 3 15,-4-2-4-15,-4 1 1 0,-1 0-5 0,-4-2-8 0,-3 2-23 16,-1 0-17-16,-3 0-31 0,2-2-28 0,1-2-27 16,0-1-22-16,4-4-30 0,6-5-29 0,4-4-23 15,5 1-680-15,2-5 302 0,5-2 200 0</inkml:trace>
  <inkml:trace contextRef="#ctx0" brushRef="#br0" timeOffset="13932.67">7416 11013 247 0,'9'8'254'0,"1"6"-2"0,-3 3-7 15,-5 10-15-15,-4 1-14 0,-2 4-19 0,-1 0-14 16,-3-1-15-16,-1 5-12 0,1-2-12 0,2-3-12 15,-1 1-10-15,0-3-9 0,3-1-12 0,4-2-14 0,0-8 0 16,7-1-10-16,-3-5-8 0,3-4-4 0,2-1-3 16,5-2 4-16,0-5 0 0,4-5 2 15,9-10-2-15,-3-2 1 0,3-5 5 0,9-12-4 16,-2-3-12-16,-8-3-2 0,-1-2-3 0,-3 0-7 0,-7-4-1 16,-5 1-6-16,-3-2-10 0,-6 13 6 0,-7-12-11 15,-2 10 5-15,-3 5-8 0,-3-1-2 16,-4 7-4-16,-3 1-3 0,-2 5-9 15,-5 5-6-15,-3 6-29 0,-2 3-24 0,-4 10-25 0,3 0-25 0,-2 9-52 16,3 3-43-16,2 2-58 0,0 2-813 0,3 5 358 16,3 3 238-16</inkml:trace>
  <inkml:trace contextRef="#ctx0" brushRef="#br0" timeOffset="14780.8">8010 11534 202 0,'-1'-5'237'15,"-3"2"-18"-15,4 3-10 0,-13 3-7 0,4 3 0 16,-1 2-7-16,-4 7-9 0,-13 9 1 0,-3 12-6 0,-4 3 3 15,0 2-12-15,-2 4-6 0,-1 3-8 0,1 0-10 16,-1 0-12-16,1 1-12 0,2 2-17 0,2-2-7 16,1-2-15-16,3-4-8 0,1 2-7 0,-1-2-2 15,10-10-11-15,2-1-18 0,-1-1-28 0,3 0-22 16,2-1-38-16,1-1-46 0,5-4-46 0,-2 0-28 16,4-7-36-16,4-7-51 0,3 1-676 0,-1-5 310 15,2-1 208-15</inkml:trace>
  <inkml:trace contextRef="#ctx0" brushRef="#br0" timeOffset="15148.28">8092 12017 244 0,'14'-12'307'0,"-2"8"-31"0,-1-4-28 0,-1 4-23 15,1 1-24-15,1 0-22 0,-1 1-15 16,1 2-7-16,-4 2-16 0,-2 1-12 0,2-1-10 15,-3 3-7-15,0 2-5 0,-5 3-11 0,0 2-5 0,-5 5-6 16,-4 8-4-16,-4-1-8 0,-2 4-8 0,-3-1-10 16,-5 0-1-16,2-5-8 0,0 5-1 15,3-2-10-15,5-10-3 0,1 1 2 0,3-3-9 16,2-4-7-16,6 2 3 0,1-1-3 0,1-3-2 0,3-1-4 16,4 2 5-16,2-4-3 0,3 1 0 0,3 2-4 15,6-3 2-15,0 1-1 0,3 0-2 0,2 1 5 16,-5-1 4-16,6 0 9 0,-1 0 1 0,-6 2-2 15,0-1-9-15,-2 5 15 0,-2-3-5 0,-4 2 15 16,-2 1 11-16,-3 1 9 0,-2 5 2 0,-3-2 13 16,-5 3 1-16,0 2-6 0,-10 3 1 0,-3 3-11 15,-5 0 0-15,-1 0-7 0,-3 2-5 0,-12 3-14 16,8-5-15-16,-3-4-9 0,3-1-35 0,-3-3-30 16,3-1-36-16,2-2-26 0,-1-6-50 0,0 3-35 15,10-7-67-15,-2-1-76 0,1-4-774 0,2 0 371 16,3-2 250-16</inkml:trace>
  <inkml:trace contextRef="#ctx0" brushRef="#br0" timeOffset="15599.77">6330 14086 39 0,'-3'-12'279'0,"2"4"-15"0,0-1-21 16,1 2-24-16,-4 2-18 0,4-2-22 0,0 4-19 16,0 3-13-16,0 0 0 0,0 0 7 0,3 15 5 15,-1-6-5-15,2 17-13 0,0 4-6 0,-3 2-8 16,1 14-5-16,1 0-11 0,-2 1-11 0,-2-3-7 15,0 2-10-15,2 1-11 0,-2 0-4 0,-2-1-5 0,2-10-8 16,0 12-3-16,-3-14-11 0,1 3-28 16,1-1-41-16,-2-1-33 0,3-2-34 0,-1 0-36 15,2-5-47-15,3-2-26 0,1-8-52 0,-3 0-634 16,4-8 296-16,-1-3 198 0</inkml:trace>
  <inkml:trace contextRef="#ctx0" brushRef="#br0" timeOffset="15940.73">6814 14133 321 0,'4'-1'332'0,"-4"1"-48"0,2 8-25 0,-5 9-26 16,-7 9-20-16,-1 9-21 0,-4 12-19 0,-3 1-15 16,4 3-15-16,-1-1-16 0,2-1-10 0,3 0-13 15,2-3-8-15,0-9-2 0,7-3-21 16,5-4-9-16,-2 0-8 0,6-6-4 0,1-6-7 0,-1-4-5 15,6-1-9-15,4-5-1 0,0-8-4 0,1 0-1 16,1-4-7-16,7-8-2 0,-1-6 1 0,3-6-3 16,-6-1 0-16,5-16 3 0,0-2 0 0,-9-2-5 15,2-4 7-15,-7 1-8 0,-4-2 0 0,-6 1-4 16,-7 2 3-16,-4 1 3 0,-6 12 2 0,1 3 9 16,-5 4 4-16,-4 3-1 0,-6 3 1 0,-1 4-2 15,0 6 1-15,-8 2-6 0,2 7-3 0,-2 4 3 16,4 5-5-16,0 0-1 0,1 8-5 0,12 1-2 15,-4 4-5-15,7 2-15 0,4 4-34 0,6 5-25 16,4 1-38-16,6-3-31 0,7 4-61 0,6-4-43 16,0-1-740-16,3-1 328 0,3-3 220 0</inkml:trace>
  <inkml:trace contextRef="#ctx0" brushRef="#br0" timeOffset="16163.73">7564 13822 162 0,'8'-11'396'0,"-3"1"-29"16,-4 3-49-16,3 3-33 0,-1 0-28 0,-3 4-26 15,0 0-26-15,2 17-6 0,1 1-17 0,-2 8-1 16,-1 7-4-16,0 13-23 0,0 0-5 0,-5 3-22 16,4 3-10-16,-6 3-14 0,6-3-8 0,-4 1-8 15,5-2-22-15,0-2-51 0,-4-3-21 0,4 5-34 16,0 2-24-16,3-3-36 0,-2-3-47 0,-1-15-59 15,6-2-63-15,-2-4-742 0,0-8 338 0,4-4 224 16</inkml:trace>
  <inkml:trace contextRef="#ctx0" brushRef="#br0" timeOffset="16499.41">8139 13857 69 0,'4'-6'285'15,"-3"1"-25"-15,1 0-24 0,-4 3-24 0,2 2-19 0,0 0-15 16,-20 15-10-16,-1 2-10 0,-1 2-6 0,-8 8-8 16,-8 7-18-16,-6 2-4 0,-3 2-13 15,1 1-11-15,0 2-9 0,0-5-6 0,1 2-7 0,4-5 1 16,3-1-1-16,15-7-2 0,0-4-2 16,4 1-1-16,6-6-8 0,8-2-1 0,-4 3-3 0,9 0 7 15,0 0-14-15,3 3 12 0,4-4-14 0,5 1-4 16,3 3-5-16,4-1-4 0,4 0 14 0,4-1-3 15,1-4 0-15,4 4-5 0,0-4-3 0,4-7-2 16,-3 8-4-16,0-5-8 0,-1-1 1 0,0-2-1 16,0 2 0-16,-1-1-15 0,-4-3 3 0,-3 4 7 15,-4-4-8-15,-4 2 0 0,-4-2 2 0,0-1-4 16,-2 3-9-16,0-2-24 0,-3 1-18 0,-2-2-34 16,-2 1-26-16,-1 2-38 0,-2-2-37 0,-4 3-45 15,2-3-56-15,-3-2-768 0,-3 1 348 0,-3-4 232 16</inkml:trace>
  <inkml:trace contextRef="#ctx0" brushRef="#br0" timeOffset="17424.04">7559 13539 109 0,'-9'-23'285'16,"-1"3"-30"-16,2-2-19 0,-6 0-23 0,0 7-13 16,-1 0-22-16,-4-3-16 0,-3 1-13 0,-1 5-2 15,-4-2-2-15,-2 3-14 0,-2 4-4 0,-5-3-1 16,-2 5-5-16,-13-2 0 0,0-2 6 0,-3 6-6 16,1 3-5-16,-3 0-9 0,0 0-16 0,-4 3-4 15,0 4-12-15,-3 3 1 0,-2 5-8 0,5 3 3 16,-28 9-14-16,28-6-8 0,2 2-4 0,0 1-4 15,3-2 0-15,0 2-5 0,1 0-4 0,6 0-7 16,-1-2 1-16,15-3-4 0,-1-2-3 0,7 0-2 16,-5 1-2-16,5 1 6 0,1-3-10 0,1 2 2 15,6 1-4-15,-2-1-2 0,3 2 1 0,2 0-1 16,-1 2 1-16,6-1-4 0,-4 1 0 0,6 0 3 16,0 1-3-16,1 2-5 0,1 1 8 0,1 0-7 0,1 5 0 15,1-1 1-15,4 3 5 0,0 1-7 0,0 2 7 16,2 12-2-16,0-14 1 0,3 14-6 15,1-1 0-15,-1-11 0 0,2 15 1 0,1-1-2 16,-1-4 2-16,2 5 6 0,-3-1-9 0,1 2 3 16,-2-3 3-16,0 3-5 0,-4-3 0 0,3 0 1 15,0 1 5-15,-3-1-4 0,0-14-1 0,0 14 3 0,-5-12 7 16,4 9-17-16,1-12 8 0,-3 11 0 16,2-11 0-16,1-3 5 0,3 1-8 0,4-3 1 0,-7-3-1 15,9 2 2-15,-1-2 2 0,2-2-2 0,3-7-16 16,1 3-2-16,8 0 9 0,-6-7 12 15,10 2-12-15,5-1 0 0,5-5 2 0,17 1 1 0,-2 0 0 16,4 0 4-16,2-5 5 0,2 2-6 0,0 1 0 16,6-2 0-16,-1 0 4 0,-4-1 0 0,5 2-2 15,-2-3-1-15,2 2 6 0,-6-2-3 0,4 1-2 16,-1-2 1-16,1 1 2 0,-1-1 0 0,-3 1-3 16,0 3 3-16,-3 1 15 0,-1-3-22 0,-3 0 6 15,1 2 1-15,1-5 0 0,-2-1 2 0,-14-1-3 16,2-2-3-16,12-6 5 0,-11 1 2 0,10-5-3 15,-2-3 2-15,-2-6 0 0,-10 7-1 0,10-10 1 16,-2 2 2-16,-3-3 2 0,-8 6-3 0,10-10 9 16,-12 9-9-16,-1-2 10 0,-1 0-3 0,-1 2 8 15,0-1 1-15,-2-4 4 0,1 5 0 0,-5 0-5 16,5-3-2-16,-1 2-1 0,0-5 5 0,-3 1-5 16,-1 1 3-16,1-5 2 0,11-8-6 0,-12 10 0 15,4-14 8-15,2-2 1 0,0 0-9 16,-2-3-8-16,-1-2-3 0,-4-1 7 0,-2 3-8 0,0-5 3 15,0 2 7-15,-4 1-4 0,-3 0-3 0,-2-1-2 16,-3-2 4-16,-4 1-9 0,0-2-6 0,-3 0 12 16,-1 3-1-16,-2-4-5 0,-6 1 4 0,-1 3-3 15,-6 0-3-15,-3 3-5 0,-3 5 9 0,-6 0 0 16,-5 5-3-16,-7 2 2 0,-6 7-5 0,-2 6 0 0,-9 6 4 16,-3 3 13-16,-4 6-13 0,-6 4 0 15,-25 5-3-15,-2 4-3 0,5 11 4 0,-2-4-2 16,3 6 10-16,0 1-28 0,26-7-26 0,-26 10-18 15,5 1-30-15,22-8-31 0,3-2-33 0,-2 2-46 16,-5-4-57-16,7-3-63 0,-4 0-746 0,0 0 359 16,-28-3 238-16</inkml:trace>
  <inkml:trace contextRef="#ctx0" brushRef="#br0" timeOffset="17874.84">2978 14832 146 0,'1'-2'241'0,"-1"2"-29"0,17 4-18 0,-7 3-15 16,8 5-8-16,4 5-11 0,6 3-9 0,14 8-5 0,0-1-15 15,4 2-7-15,3 1-4 0,3 2 13 16,2 1-3-16,1-5-9 0,1 1-10 0,23 15-9 16,-26-19-10-16,-2 9-9 0,4-6-9 0,-2-1-8 15,1 3-1-15,-3-1-5 0,3-1-12 0,-6 3-5 0,0-4 1 16,-5-1-29-16,-11-8-29 0,-1 2-37 0,-7-3-45 16,-1 1-48-16,-6-9-46 0,-7-1-46 15,0-3-575-15,-5-1 271 0,-4-5 180 0</inkml:trace>
  <inkml:trace contextRef="#ctx0" brushRef="#br0" timeOffset="18099.59">4000 14870 2965 0,'-2'-20'54'0,"-6"0"27"0,3 5 4 16,1 4-18-16,-2 2-25 0,-1 6-16 16,-1 2-3-16,-3 5-5 0,-4 6-6 0,-6 10 3 15,0 5-5-15,-10 15 0 0,-2 3 6 0,2 3 0 0,-3 1 7 16,-3 3 0-16,-12 24 4 0,12-26-1 15,-18 23 1-15,19-21 9 0,-13 26-12 0,1-7 1 16,15-21-2-16,-5-1-6 0,3 2-5 0,-2-1-3 16,0-2-4-16,5-7-17 0,0-4-19 0,9-7-22 15,-4-1-29-15,4-8-30 0,9-4-39 0,-6-5-55 0,3-4-49 16,-2-4-684-16,-1-6 313 0,-6-8 208 0</inkml:trace>
  <inkml:trace contextRef="#ctx0" brushRef="#br0" timeOffset="18499">2510 14833 76 0,'0'0'301'0,"-8"-1"-30"0,8 1-25 16,0 0-28-16,-7-2-24 0,7 2-19 0,0 0-18 15,0 0-12-15,0 0-15 0,0 0-8 0,24-1 12 16,4-2-3-16,7-2-3 0,19-4-4 0,6 0-14 16,29-8-2-16,-1-3-11 0,6 1-4 0,4-6-7 15,3 0-4-15,8 2-4 0,-6-4-10 0,2 3-7 16,-8 0-1-16,-9 3 1 0,-23 6 11 0,-3-5 5 15,0 6-3-15,-3-1-2 0,-8 3-6 0,-15 5-3 16,-3-1-10-16,-5 1-5 0,-10 3 0 0,-4 1-3 16,-1 0-3-16,-4 2-10 0,-4 0 27 0,4-1 21 15,-5 0 3-15,1 1 3 0,-1-1 1 0,-4 2-16 16,0 0-5-16,0 0-15 0,0 0-42 0,-27 3-63 16,9 1-67-16,-5 1-78 0,-5 5-80 0,2-1-97 15,-2-1-861-15,-3 1 411 0,0 0 276 0</inkml:trace>
  <inkml:trace contextRef="#ctx0" brushRef="#br0" timeOffset="21613.79">11464 2257 112 0,'4'-10'144'0,"0"-6"-12"0,-3 7-7 15,3 0-5-15,-4-1-2 0,4 3 0 0,-3 0-2 16,-1 2-6-16,4 0-7 0,-3 0-6 0,3 0-9 15,-3 0-8-15,-1 1-10 0,0 4-8 0,3-5-3 16,-3 2-9-16,0 3-2 0,1-4-8 0,-1 4-6 16,0 0 1-16,0 0-7 0,0 0 0 0,0 0-2 15,0 0-9-15,0-5-1 0,0 5-11 0,0 0-15 16,0 0-17-16,0 0-17 0,0 0-23 0,0 0-28 16,0 0-21-16,0 0-28 0,0 0-350 0,-10 12 166 15,6-4 108-15</inkml:trace>
  <inkml:trace contextRef="#ctx0" brushRef="#br0" timeOffset="23098.32">11533 2544 52 0,'-2'-19'145'0,"-1"7"-2"0,-2-8-13 0,-4 2-6 15,3 0 12-15,-1-1-26 0,-3 2 21 0,1 2 15 16,-5-2-11-16,0 5-13 0,2 0-10 0,-3 6-12 16,0-2-11-16,3 3-9 0,-7 5-3 0,-3 2-8 15,3 6-12-15,-9 6-5 0,1 5-7 0,-2 5-2 16,2 1-7-16,-4 11-4 0,3 5-2 0,8-9-6 15,-1 9 8-15,5-8-13 0,2 0-1 0,1 0 0 16,4 0-4-16,4-3-4 0,2 0 4 0,2-6-3 16,2-5-1-16,3-3-3 0,0-3-1 0,1-1-1 15,3-3 0-15,2-4 4 0,2 0-3 0,0-6-1 16,9-4-1-16,3-7 1 0,0-4-2 0,3-3-4 0,-5-8-2 16,10-10 0-16,-4-5 2 0,-5-2 0 15,1-2 2-15,-2-5-3 0,-5-2 6 0,-1-3-6 16,-2-2-2-16,1 0 2 0,3-24 9 0,-5 31 13 15,-4 6 14-15,-4 0-5 0,2 13 6 0,-5 3 13 16,6 3 7-16,-7 8 7 0,4 1 14 0,-5 6 0 16,3 0-6-16,-3 5-10 0,1-1-12 0,-1 2-4 15,0 2-10-15,0 3 0 0,0 0-5 0,-4 18-3 16,2-1-2-16,-2 12-5 0,-4 4 3 0,2 18-4 16,-2 2 0-16,0-1 1 0,3 4-2 0,-5-1 0 15,10 5-1-15,-1-5-6 0,-2-2 3 0,7-4-6 16,1-12 0-16,4-5-2 0,1-1-2 0,8-2-10 15,-2-7-3-15,4-3-4 0,-3-3-5 0,2-8-6 16,6 0-2-16,-7-4-1 0,1-4 1 0,3 0 2 16,-3-7-14-16,8-3-5 0,-4-6-1 0,4-3 3 15,-5-1 2-15,-3-5-1 0,1-4-1 0,-5-2 3 16,1 1 6-16,-4-3 0 0,0 6 8 0,-3 4 17 16,-5 6 29-16,1 0-3 0,-5 6 2 0,0 6-3 15,-1-1-2-15,1-1-2 0,0 7-4 0,-12 2 1 16,3 5-5-16,-6 3-1 0,2 5-1 0,-4 11 1 15,-3 3-2-15,4-1 3 0,-6 2-2 0,9 1 1 16,-1-2-5-16,3 0-5 0,3-3 1 16,-1-9-7-16,9 1-5 0,-1-4-3 0,2-4 4 0,4-2-4 15,0-2 7-15,-1 1-5 0,9-4 7 0,0-5-2 16,5-3 1-16,2-2 0 0,7-7 1 0,-3-4 2 16,4-4 3-16,-3 1-5 0,9-15 1 0,-11 8 4 15,8-12 0-15,-11 12 11 0,0 0 4 0,-2 6 9 16,2-1 12-16,-9 6 9 0,-1 5 4 0,-5 3 7 15,1 0-5-15,-4 4-5 0,2 2-9 0,-1-1-6 16,-1 2-8-16,-2 2 4 0,0 0-4 0,4 10-1 16,-4 3-2-16,0 2 1 0,-3 12-3 0,2-3-1 15,-1 7 2-15,-1 0-3 0,0 3 2 0,-2-3-1 16,5 2-1-16,0-2-1 0,0-5 0 0,2-8-3 16,1 1-2-16,3-7 0 0,0-1-1 0,0-3 1 15,4 0 2-15,1-6-3 0,0 1 9 0,2-4-8 16,6-5 2-16,-1-2-2 0,6-8-1 0,-1-4 5 15,0-6 2-15,-1 0-6 0,-3-4 0 0,5-12 1 16,2 3-5-16,-12 5 11 0,-1 0-9 0,1 4 0 16,-1 3-2-16,-4 3 0 0,-4 7 6 0,-1 7-25 15,-2 2-22-15,-1 1-52 0,-1 2-40 0,0 5-33 16,0 0-35-16,0 0-34 0,-9 20-588 0,-7 4 273 16,-3-1 184-16</inkml:trace>
  <inkml:trace contextRef="#ctx0" brushRef="#br0" timeOffset="23410.65">11284 3350 185 0,'-32'9'280'0,"10"-5"-27"0,5 0-25 16,5-1-26-16,2 1-23 0,2-4-18 0,4 1-16 15,4-1-14-15,0 0-9 0,31 0 8 0,7-5 16 16,21-6-2-16,37-6-7 0,5-2-11 0,5 2-12 16,5 0-1-16,5-1-14 0,2-2-11 0,-2 8-8 15,-6 3-6-15,-4 4-13 0,-7-3-4 0,-9 2-4 16,-26 5-4-16,-1-2-5 0,-2-1-6 0,-3 3-4 16,-6-1-4-16,-15 2-3 0,-5 0 1 0,-4 0-7 15,-9 0 0-15,-2 0-12 0,-3 3-13 0,-4-1-9 16,-6 0-15-16,-1-1-19 0,-3-1-38 15,-7 9-42-15,-6 3-59 0,-12 3-54 0,-10 4-721 0,-17 3 321 16,-7 2 214-16</inkml:trace>
  <inkml:trace contextRef="#ctx0" brushRef="#br0" timeOffset="23883.44">8399 5412 3056 0,'-8'-8'1'0,"4"2"-4"0,0-4 4 0,1 5-1 16,-1 0-3-16,1 0-23 0,0 2-47 0,2-1-55 0,1 4-34 15,0 0-36-15,0 0-46 0,-10 9-497 16,2 2 247-16,-4 12 164 0</inkml:trace>
  <inkml:trace contextRef="#ctx0" brushRef="#br0" timeOffset="25084.01">10986 5154 2577 0,'-7'3'28'0,"-1"-2"58"0,0-1-2 16,2 1-16-16,1-1-12 0,5 0-19 0,-8 0-10 15,8 0-3-15,0 0-9 0,-9 0-2 0,9 0-2 16,0 0 0-16,0 0-2 0,0 0 0 0,0 0-1 15,18-9-1-15,-4 2-2 0,3 2 2 0,12-4-3 16,2 1 1-16,-2-4-3 0,4 3 3 0,-1 1-29 16,4-4-32-16,0 3-42 0,2-1-41 0,-1-1-45 15,-1 1-57-15,-4 2-545 0,1 0 262 0,-3 1 174 16</inkml:trace>
  <inkml:trace contextRef="#ctx0" brushRef="#br0" timeOffset="25448.38">11851 4830 179 0,'4'-6'252'0,"-4"6"-27"0,0 0-21 0,-14-3-23 16,6 6-18-16,2-2-19 0,-5 5-12 0,-5 1-13 16,-2 3-12-16,-5 5-9 0,4 2-10 0,-4 1-11 15,4 0-8-15,1 2-4 0,-1 1-12 0,7-7-5 16,2 6-3-16,3-4-2 0,1 0-9 15,6 0-4-15,0 1 0 0,4-2-3 0,2 1-4 0,4-3-4 16,-1 3 1-16,6-2-3 0,5 3-1 0,-2-6 2 16,12 4-2-16,-4-1-5 0,-1-2 0 0,3 0 0 15,1 0 4-15,-1-2-9 0,-1 3-1 0,0 0 2 16,1-3-2-16,-1 0 1 0,-2 2 2 0,-5-1-3 16,-1-4 1-16,1 4-3 0,-6-2-1 0,1 3 1 15,-2-1-1-15,-2 0 3 0,-5-4-1 0,3 4-1 16,-8 0 6-16,3 4-3 0,-5 2 2 15,-4 0 0-15,-4 1 1 0,-4 4-3 0,-5 3 1 0,-4-1 2 16,1-1-2-16,-6 0 0 0,1-1-5 0,-3-3-35 16,6-1-67-16,-5-4-72 0,-7-4-639 0,10-6 269 15,-3-6 182-15</inkml:trace>
  <inkml:trace contextRef="#ctx0" brushRef="#br0" timeOffset="25593.81">11932 4932 3288 0,'36'-14'17'0,"0"-2"-8"0,-1 0-7 0,0 2-2 16,3 2-22-16,-3 2 11 0,3-1-5 0,12-4-13 0,1 3-22 15,0 4-39-15,-13-1-38 0,1 5-30 0,-5 0-43 16,-2 3-29-16,-9 1-564 0,-5 2 264 0,-8 5 178 16</inkml:trace>
  <inkml:trace contextRef="#ctx0" brushRef="#br0" timeOffset="25982.56">8226 7390 95 0,'-4'-4'211'16,"4"4"-44"-16,-5-1-52 0,5 1-45 0,-10 5-48 0,2 3-48 16,-1 5-192-16,-1 1 72 0,0 10 48 15</inkml:trace>
  <inkml:trace contextRef="#ctx0" brushRef="#br0" timeOffset="26391.2">8905 13358 92 0,'-8'5'302'16,"3"2"-32"-16,-3 0-35 0,1 0-51 0,-1 1-40 15,-1-1-39-15,1-1-49 0,-2-1-37 0,1-3-30 16,4-5-26-16,-4-5-36 0,0 1-357 0,0-10 144 15,3-14 96-15</inkml:trace>
  <inkml:trace contextRef="#ctx0" brushRef="#br0" timeOffset="27137.87">11800 6827 172 0,'-11'-2'185'0,"-3"2"-18"15,-3 4-21-15,-1 8-15 0,-6 6-13 0,-3 3-13 16,-9 15 2-16,6 4-9 0,2 4 1 0,1 8-6 16,3-1-2-16,2 5-9 0,1 3-2 0,-2 19-3 0,13-22 2 15,5 3-2-15,2-2-9 0,3-1-5 16,8-1-2-16,2-3-4 0,7-5-6 0,2-2-3 16,0-16-9-16,4 0 2 0,4-8-6 0,2-4 0 0,5-3-5 15,5-7 6-15,0-7 10 0,-1-4 0 0,14-11 1 16,-6-10-2-16,0-5 5 0,2-4 0 0,-5-9 6 15,-3-1-2-15,-6-5 12 0,-1-2-4 0,10-23-2 16,-23 23-9-16,-2-7-7 0,5-21-8 0,-14 20 0 16,-3 3 0-16,-5-1-3 0,-6 3-11 0,-9 0 1 15,-1 1 2-15,-8 6-6 0,-4 4 4 16,-6 5-9-16,-7 7-4 0,-4 7-6 0,-7 9 1 16,-7 3-7-16,-5 7-22 0,1 9-17 0,-3 5-16 0,-25 9-20 15,31 2-25-15,-2 4-24 0,5 3-20 0,2 6-30 16,2 4-41-16,-20 21-605 0,30-17 274 0,-15 23 182 15</inkml:trace>
  <inkml:trace contextRef="#ctx0" brushRef="#br0" timeOffset="27720.5">8284 9615 71 0,'1'-11'272'0,"-1"6"-35"0,0-1-19 16,0 1-26-16,0 2-32 0,0 3-32 0,0-4-30 16,0 4-30-16,0 0-15 0,0 0-15 0,-10 9-16 15,5 0-11-15,1 2-17 0,0 1-19 0,0 5-15 16,-1 3-33-16,4 6-22 0,-2 0-348 0,2 3 147 0,-3 3 98 16</inkml:trace>
  <inkml:trace contextRef="#ctx0" brushRef="#br0" timeOffset="28499.84">10841 9506 241 0,'-13'-10'277'0,"4"3"-16"0,0 1-20 0,5-1-29 16,-1 2-20-16,5-1-19 0,0-5-20 0,5 2-13 0,4-4-15 16,5-3-13-16,8-1-12 0,6 0-7 0,4-1-12 15,2 2-6-15,2-3-11 0,9-5-4 16,2 2-5-16,-11 7-7 0,1 1-8 0,10-5-26 0,-14 6-29 16,1 1-33-16,-5 0-31 0,-2 3-34 0,-8 1-38 15,-1 3-41-15,-6 1-529 0,-2 1 241 0,-5 0 160 16</inkml:trace>
  <inkml:trace contextRef="#ctx0" brushRef="#br0" timeOffset="28698.22">11213 9014 236 0,'-7'-11'240'0,"-2"2"-5"0,5 1-12 16,-2 0-14-16,2 3-26 0,-1 1-20 0,1 0-19 16,2 3-18-16,2 1-10 0,0 0-13 0,0 0-12 15,0 0-9-15,-6 11-5 0,6-1-8 0,0 3-9 16,0 5-1-16,0 8-9 0,-1 1-2 0,-1 6-9 15,-1 0 1-15,-2 15-6 0,1-3-2 0,0-8-8 16,-1 12-18-16,-3-4-31 0,6-10-32 0,-1-1-44 0,2 2-35 16,2-7-43-16,1-2-552 0,1-8 243 0,0-9 164 15</inkml:trace>
  <inkml:trace contextRef="#ctx0" brushRef="#br0" timeOffset="29084.77">11782 8844 131 0,'0'0'212'0,"-5"-4"-23"0,5 4-25 16,-18 5-13-16,8 0-16 0,0 0-11 0,0 3-9 16,1 3-15-16,0-3-13 0,1 2-9 0,2-1-7 15,2 4-5-15,0-2-9 0,5-1-3 0,2 2-7 16,5-5-5-16,-1 3-4 0,9-1-3 0,1 3-3 15,8 0-5-15,-1-2-14 0,4 2 12 0,2 0-5 16,-1 1 0-16,-1 1-2 0,0 0-1 0,3-1-4 16,-4 1 0-16,-1 1-1 0,-1 2-1 0,-3-1-8 15,1 1 8-15,-3-1-3 0,-6-2 5 0,-1 1 3 16,-3 1 7-16,-1-1 3 0,0 4 2 0,-4 0 12 16,-4-2-1-16,-3 10 1 0,-5-3 1 0,-3 2-4 15,-5 4 1-15,-3 0-3 0,-5-1 1 0,1-1-6 0,-15 9 0 16,0-2-5-16,-1-3 0 0,-3-3-3 0,-3 2-1 15,2-7 2-15,10-7-6 0,0-1-5 0,2-3-15 16,-4-5-39-16,6-3-42 0,7-6-36 0,4-6-73 16,-4-10-579-16,4-5 258 0,5-13 170 0</inkml:trace>
  <inkml:trace contextRef="#ctx0" brushRef="#br0" timeOffset="29246.34">11772 8721 171 0,'12'1'267'0,"3"-1"-27"16,2 2-23-16,4-2-20 0,6-2-20 0,1 4-17 15,3-2-17-15,0-2-12 0,1 0-17 0,1-1-8 0,1-3-12 16,2 2-14-16,-3-3-15 0,2 2-31 16,-2-3-26-16,-6 0-32 0,1 3-33 0,-8-3-48 15,-1 6-65-15,-6-3-446 0,0 3 204 0,-8-2 138 0</inkml:trace>
  <inkml:trace contextRef="#ctx0" brushRef="#br0" timeOffset="30733.76">12325 5531 25 0,'-6'-1'100'15,"6"1"-6"-15,-4-2-11 0,4 2-7 0,0 0-14 16,-9-3 2-16,9 3-12 0,0 0-17 0,0 0-20 16,0 0-37-16,0-2-174 0,0 2 66 0,7-9 44 15</inkml:trace>
  <inkml:trace contextRef="#ctx0" brushRef="#br0" timeOffset="30907.94">13594 4841 33 0,'2'-2'96'0,"0"1"-90"0,-2 1-51 0,0 0 15 16,0 0 10-16</inkml:trace>
  <inkml:trace contextRef="#ctx0" brushRef="#br0" timeOffset="31469.45">15428 4867 276 0,'4'-10'253'0,"1"0"-28"0,-1 1-22 16,2-1-31-16,3 3-15 0,6-5-13 0,1 0-18 0,2 5-12 15,-2-3-13-15,6 5-11 0,-2-2-7 0,1 5-6 16,2 2-10-16,0 3-7 0,4 2-7 16,-2 1-6-16,-7 6-3 0,4 5 0 0,-2 4-5 15,-7 2-5-15,-3 2-5 0,-7 3-1 0,-3 3-4 0,-6 3 3 16,-5-1-7-16,-10 12 1 0,-5-2-3 16,-6-1-4-16,-1 5 3 0,-2-10-2 0,0 2-1 15,0-5-1-15,9-8 1 0,1-4-3 0,3-2-2 16,2-4-1-16,7-4 1 0,4-4-2 0,0 0-4 0,4-4 4 15,0 0-2-15,1-2-1 0,3 1 0 0,1-3 0 16,0 0 5-16,0 0-3 0,20-2 0 16,0-3 1-16,10-4-4 0,6 0 0 0,15-7-2 0,1-2-11 15,5 0-27-15,-1-4-28 0,1 0-36 0,6 2-32 16,-2-1-56-16,-1-2-557 0,-1-1 250 0,-5 2 164 16</inkml:trace>
  <inkml:trace contextRef="#ctx0" brushRef="#br0" timeOffset="31798.32">16527 4780 180 0,'1'-2'222'0,"-1"2"-23"0,0 0-20 16,0 0-21-16,0 0-13 0,-25 13-15 0,12-3-12 16,0 3-16-16,-1 1-5 0,-3 6-12 0,6-4-12 15,2 1-4-15,0-2-10 0,5 2-6 0,0-2 1 16,4-1-7-16,4 1-5 0,0-1-8 0,5 3 2 15,5-3-4-15,0 1-6 0,5 2-3 0,3-1 1 16,5 0-4-16,-2-2-1 0,4 1-1 0,-3 1 1 16,5-2-5-16,-3 2-2 0,0-3 1 0,0 0-5 15,-2-1 0-15,-3 0 5 0,-3-4-3 0,-1 2-2 16,-3-1 0-16,0-2 0 0,1 3 2 0,-3 0-8 16,-5-2 8-16,0 1-2 0,0 0-1 0,-4-1 2 15,-1 4 3-15,-3-1 2 0,-1 4 6 16,-4 2-5-16,-2-2 4 0,-11 7-2 0,-2-2 1 0,-1 0-3 15,-7-1 0-15,-1-1-1 0,-4 1-25 0,-3-2-59 16,-2-5-69-16,-1-4-645 0,0-2 262 0,-1-10 174 16</inkml:trace>
  <inkml:trace contextRef="#ctx0" brushRef="#br0" timeOffset="31932.13">16632 4862 236 0,'47'-24'319'15,"-1"5"-33"-15,4 0-34 0,0 2-43 0,-1 2-56 16,5 5-57-16,0 1-69 0,-4 2-79 0,-12 6-78 0,0-1-336 16,-6 4 156-16,-11-1 102 0</inkml:trace>
  <inkml:trace contextRef="#ctx0" brushRef="#br0" timeOffset="32497.89">15644 7016 154 0,'3'-6'230'16,"0"2"-24"-16,0 2-20 0,-3 2-20 0,0 0-17 16,2 13-15-16,-3 4-11 0,1 10-15 0,-1 2-8 15,-2 6-11-15,-3 13-8 0,0 0-6 0,-1-2-6 16,-2 0-8-16,2 2-6 0,0-11-5 0,7-3-3 16,0 2-7-16,3-1-4 0,2-2-3 0,4-4-3 15,1-2-2-15,7-4-1 0,1-4-1 0,-1-8 2 16,10 0 5-16,1-7 6 0,4-7-1 0,0-2 10 15,4-7 14-15,10-5 14 0,1-7 11 0,-2-8-3 16,-3 0-6-16,-1-4 7 0,-2-2-5 0,-3 1-9 0,-8-5-11 16,-6 0-1-16,-8 8-9 0,1-10-3 0,-12 9-14 15,1-11-2-15,-9 10-11 0,-4-10-11 16,-4 12-4-16,-5 3-16 0,-3 1-9 16,-6 8-16-16,-6 5-26 0,-15 5-27 0,-5 8-29 0,-1 9-47 0,-2 8-40 15,-3 7-703-15,0 4 304 0,3 3 200 0</inkml:trace>
  <inkml:trace contextRef="#ctx0" brushRef="#br0" timeOffset="33198.72">15372 8995 88 0,'0'-12'262'0,"1"-1"-21"0,5-4-25 15,2 3-10-15,0 0-20 0,1-1-17 0,5 2-15 16,6-5-13-16,-3 6-14 0,6-1-10 0,2 2-6 16,1 1-11-16,-7 5-10 0,4-2-8 0,0 7-10 15,-2 3-7-15,-1-1-6 0,-1 5-3 0,-2 3-4 16,-2 2-6-16,-3 4-5 0,-2 7-1 0,-4 5-2 15,-5 2-2-15,-4 3 2 0,-7 14-6 0,-7-2-1 16,-2 6-3-16,-5-4-4 0,-2 0-2 0,0-3-3 16,-1 0-1-16,3-1 0 0,3-15-5 0,4 0 1 15,-1-2-3-15,4-6-2 0,4-3-1 0,1-3-2 16,4-4 2-16,1-2 1 0,0-3-4 0,0 0 4 16,3-1-4-16,0-1 5 0,1 1-3 0,0-4 4 15,0 0-1-15,11-2 4 0,1-3-1 0,4-3-3 16,7-3 1-16,7-2-6 0,2-4 4 0,16-3-1 15,-12 3-6-15,11-6-24 0,-2-1-25 0,0 0-29 0,-1 1-27 16,-8 6-20-16,9-9-27 0,0 1-31 0,3 2-29 16,-16 3-564-16,0-3 258 0,9-6 172 0</inkml:trace>
  <inkml:trace contextRef="#ctx0" brushRef="#br0" timeOffset="33485.01">16379 8826 139 0,'0'0'183'0,"1"-5"-18"0,-1 5-19 16,0 0-8-16,0 0-23 0,-4 14-6 0,3-9-11 15,1 5-12-15,-1 2-8 0,1 3-5 0,1 2-8 16,0 0-5-16,4 0 10 0,0 2-6 0,3-1-6 16,1 0-7-16,5 6 1 0,0-2 4 15,4 0 2-15,0-2-6 0,1 3-7 0,4 2 4 0,-1 0 2 16,-2 0 9-16,5-2-5 0,-3 0-5 0,1 2-4 15,1 0-5-15,-3-4-1 0,2 1-7 0,-2-1-1 16,-1-3-4-16,-6-5 1 0,-1-1-5 0,-4-2-2 0,-2 0 2 16,0-1-7-16,-5 1 5 0,0 2 4 0,-5 0 0 15,-5 5-4-15,-4-2 3 0,-6 4-5 16,-8-2-3-16,-3-2-18 0,-3-1-47 0,-5-2-53 16,0-5-48-16,0-3-90 0,-3-7-489 0,-11-6 242 0,15-7 162 15</inkml:trace>
  <inkml:trace contextRef="#ctx0" brushRef="#br0" timeOffset="33624.68">16573 8729 40 0,'40'-31'272'0,"-11"9"-27"15,4 4-23-15,-1 1-24 0,5 0-18 0,-2 6-18 16,15-5-14-16,-11 8-18 0,1 0-10 0,-2 3-20 16,-1 5-40-16,-5 3-41 0,-1-1-40 0,-6 3-38 15,-3 2-45-15,-4 3-468 0,-5 2 192 0,-3 4 126 16</inkml:trace>
  <inkml:trace contextRef="#ctx0" brushRef="#br0" timeOffset="34152.67">14987 9937 155 0,'-10'0'179'0,"1"2"-20"15,1-2-14-15,3 2-12 0,5-2-13 16,-6 7-6-16,6-4 3 0,2 5-4 0,7-2 3 0,8 4 14 16,12 0-1-16,8-1-3 0,21 2-4 0,35 2 2 15,0-9-1-15,11 0-2 0,6-2 1 0,1-2-6 16,8 0-3-16,5 3-7 0,1-3-2 15,4 0-7-15,0 0-11 0,0 2-1 0,-5 4-12 0,-6-2-4 16,-6 0-7-16,1-3-3 0,-12 0-5 0,-9 5-2 16,-29-6 2-16,0 0-2 0,-5 0-7 0,-5 1-2 15,-16-1-2-15,-2 1-6 0,-2-1-5 0,-6 3-2 16,-8-3-3-16,-5 0 1 0,-3 0-6 0,-3 1 0 16,-3-1-3-16,-5 0-20 0,4 1-34 0,-4-1-61 0,-17 4-62 15,-11-1-78-15,-7 2-68 0,-18-2-700 0,-7 4 334 16,-6-4 224-16</inkml:trace>
  <inkml:trace contextRef="#ctx0" brushRef="#br0" timeOffset="34682.94">15548 10505 103 0,'0'-5'289'16,"-2"0"-24"-16,2 5-26 0,-3-5-22 0,2 3-24 16,1 2-21-16,-3-4-16 0,3 4-17 0,0 0-13 15,-16 9-15-15,4 0-7 0,-3 3-14 0,-6 5-8 16,1 1-9-16,0 3-7 0,0-3-8 0,1 3-3 0,1-1-8 16,4 1-4-16,5-3-2 0,1-3-5 15,4 3-3-15,2 3-4 0,2-5-4 0,0 2-2 16,6-1-3-16,6 0-1 0,-2 0-2 0,4-2-2 0,8 3-1 15,4 0-3-15,2-4-2 0,1 3 2 16,1-6 1-16,1 6-3 0,1-8-2 0,2 3 3 16,0-3-6-16,-2 1 3 0,-3-3-3 0,-2 1-1 0,-6-3-1 15,-1 0 2-15,-6 2 0 0,0-3 0 0,-5-1-2 16,0 2 3-16,0-1-1 0,-4-1-1 0,-1 2 2 16,-1 0 5-16,-2 0 8 0,-5 2-2 0,-4 2-4 15,-2 2 1-15,-7 1-3 0,-5 2-1 0,-7 0 0 16,-3 1 3-16,-3-2-7 0,-1-3 3 0,-5 1 0 15,8 1-8-15,-3-6-17 0,-1 1-31 0,2-2-34 16,3-3-44-16,3-2-31 0,6-3-34 0,5-4-652 16,4-1 281-16,0-6 186 0</inkml:trace>
  <inkml:trace contextRef="#ctx0" brushRef="#br0" timeOffset="35081.25">15700 10493 109 0,'27'-10'246'0,"-1"0"-13"0,4 4-21 0,-3 0-19 16,4 1-10-16,-2 3-13 0,4 0-15 0,1 4-12 15,1 0-8-15,1 3-12 0,-4 1-9 0,5 1-8 0,-5 3-13 16,-1 1-5-16,-3 4-8 0,-2 3-8 0,-1 4-7 16,-5 5-5-16,1 2-3 0,1 13-8 15,-8-8-2-15,0 13-7 0,-5 0-2 0,-2-1-3 16,-2 0-4-16,-2 4-4 0,0-4-3 0,-1-9 0 0,-1-5-3 15,2 2-4-15,2-8 0 0,-4-1-1 0,3-7-4 16,0-7-3-16,1 0 2 0,0-1 12 0,3-4 21 16,1-5 5-16,0-3 12 0,7-6-3 0,1-4-3 15,10-7-2-15,-3-8-1 0,-1-4 8 0,9-12-1 16,-6 2-2-16,-2-5-1 0,-2-4 1 0,-3 0-4 16,-8 4 1-16,2-5-6 0,-4 3-5 0,-9 2-4 15,-3 12-3-15,-3-2-5 0,-3 1 2 0,-8 4-14 16,-3 7-1-16,-8 2-4 0,-5 8 12 0,-17 5-18 15,-4 6 1-15,0 7-15 0,-3 7-20 0,-2 5-27 16,3 1-19-16,2 10-20 0,6 2-26 0,3 7-29 0,8 3-30 16,5 4-14-16,9 0-36 0,3 4-36 15,3 1-671-15,3 3 312 0,4-3 208 0</inkml:trace>
  <inkml:trace contextRef="#ctx0" brushRef="#br0" timeOffset="35449.76">14669 11802 59 0,'-17'0'269'0,"7"0"-25"0,-1 0-25 0,5 0-19 16,6 0-13-16,0 0-11 0,0 0-5 16,43-5-7-16,-5 0-3 0,21-4-5 0,29-6-7 15,4 2-7-15,8-3-2 0,4 2-7 0,8-1 4 0,4 1-16 16,-1 1-6-16,5 0-12 0,-8 2-13 16,5-1 2-16,-4 7-9 0,-1-4-7 0,-6 6-10 0,-3-2-2 15,-3 4-11-15,-9-2-2 0,-32 5-11 0,-1 0-1 16,-2-1-3-16,-2 2-6 0,-17 1-5 0,-1-2-5 15,-3 0-16-15,-1 3-21 0,-5-3-23 0,-7 1-19 16,-2 3-25-16,-5-2-25 0,-4 1-14 0,-3 0-12 16,-3-1-8-16,-3 4-14 0,-3-2-26 0,-7 1-38 15,-7 3-627-15,-8 2 282 0,-6 0 188 0</inkml:trace>
  <inkml:trace contextRef="#ctx0" brushRef="#br0" timeOffset="35880.8">14623 12030 86 0,'-39'0'325'16,"3"-3"-31"-16,5 5-24 0,8-2-29 15,11 0-22-15,2 0-24 0,6 2-16 0,4-2-2 16,0 0-3-16,31 10-12 0,6-7-9 0,55 1-7 0,5 1-16 15,10-5-9-15,6-2-11 0,10-1-7 0,12 1 1 16,-2 2-15-16,9-7-3 0,-3 2-7 0,-1-4-5 16,1 1-6-16,-7 3-2 0,-3-2-15 0,-2 3 3 15,-12 0-9-15,-4 0-2 0,-15 4-2 0,-30 0-7 16,-2 0-7-16,0 4 0 0,-4-1-3 0,-9 1 6 16,-14-3-8-16,-2 2-3 0,-7 3-8 0,-9-5 10 15,-5 2-13-15,-1-3 3 0,-4 3-3 0,-2-2 6 16,0-1-5-16,-4 0 1 0,-3 0 0 0,0 0 3 15,0 0 1-15,0 0-1 0,0 0 0 0,0 0 1 16,0 0-4-16,0 0 2 0,-24-1-4 0,18-1 3 16,-2 0 5-16,2 0-8 0,1 0-1 0,-2 1-2 15,1-3-2-15,0 1-1 0,-1 1-16 0,2-1-25 16,1 0-16-16,-2-1-17 0,1 2-21 0,0-2-23 0,0 1-35 16,-1-2-22-16,3 2-26 0,-1-1-35 0,1 0-63 15,-1-2-663-15,-2 1 320 0,1-2 214 16</inkml:trace>
  <inkml:trace contextRef="#ctx0" brushRef="#br0" timeOffset="36599.62">21031 10514 57 0,'-20'-7'244'16,"-9"5"-25"-16,-5 0-20 0,-3 4-18 0,-1 3-18 15,-13 1-20-15,15 5-18 0,5-2-9 0,2 1-10 0,10 2-9 16,2-3-13-16,3 4-7 0,4 1-6 0,2-4-5 16,6 7-10-16,4-5-5 0,3 6-2 0,8 3 1 15,5 2-11-15,4-1 0 0,3 0-5 0,6-1-1 16,12 9-3-16,-3-2-1 0,-8-7-4 0,13 5-3 16,-5 2 2-16,-8-7-7 0,2 3-1 0,-5-2-3 15,13 4-1-15,-12-4 1 0,-3 0-1 0,-2 0-3 16,-5-1 1-16,1-1 0 0,-10-6-3 0,1 2 4 15,-4 0-6-15,-5-2 5 0,-3 2 2 0,-1 0-1 16,-8-1 1-16,-4 2-1 0,-6 4 1 0,-9-2-3 16,-4-1 2-16,-13 5 0 0,0 0-3 0,-7-7-3 15,-4 1 3-15,0-2-10 0,0 0-22 0,0-6-33 16,4-1-30-16,14-4-36 0,2-1-37 0,3-4-585 16,2-5 249-16,7-5 166 0</inkml:trace>
  <inkml:trace contextRef="#ctx0" brushRef="#br0" timeOffset="36950.4">21357 10590 191 0,'37'-8'235'0,"-4"5"-22"0,3 1-20 0,-4 4-12 16,-1-1-15-16,-2 9-10 0,-1 2-10 0,-2 3-10 15,-2 2 2-15,-6 4-7 0,-4 3-9 0,-4 5 1 16,-2 2-11-16,-3 3-5 0,0 15-9 0,-1-3 3 15,-8 5-8-15,-1-2-9 0,5 1-6 0,-5-1-11 16,1-3-6-16,7-11-6 0,-2-3-4 16,8 2-6-16,0-6 0 0,4-5-8 0,6-2-1 0,-4-9-5 15,6-4-3-15,9-3-4 0,-2-5 0 0,3-7-1 16,2-2-1-16,2-5 1 0,11-10-1 0,-3-4 9 16,-1-4 1-16,-5-5-1 0,-1-4 4 0,-5 1 0 0,-4-6-6 15,-6 2-4-15,-5-2 2 0,-2-3-7 0,-9 0 2 16,-6 1 0-16,-11 2-5 0,2 10 1 15,-3 3-4-15,-7 3-3 0,-12-8 2 0,1 18-7 0,-1 1-8 16,-18 2-21-16,2 8-26 0,7 6-30 0,-14 2-35 16,5 7-41-16,0 7-33 0,13 2-32 15,-10 7-73-15,6 5-596 0,1 2 297 0,5 12 198 0</inkml:trace>
  <inkml:trace contextRef="#ctx0" brushRef="#br0" timeOffset="37397.87">20264 11851 183 0,'-17'-3'265'0,"4"2"-25"16,3 0-28-16,2 1-17 0,3 0-18 0,5 0-18 16,0 0-13-16,0 0-12 0,40 4-7 0,-1-4-2 15,24-4 4-15,39-3-1 0,2 1-3 0,9-4-4 16,2-1 6-16,1 6-8 15,6-6-6-15,4 0-1 0,-3 2-6 0,2 1-7 0,-7 1-3 16,-5 1-12-16,-9 2-2 0,-5-3-16 0,-34 5-4 0,0-1-1 0,-4-1-10 16,-4 0-5-16,-1 0 1 0,-17 2-4 15,0-1-10-15,-5-2-2 0,-1 2-4 0,-5-1 3 16,-6 4-1-16,-4-5-3 0,-4 5-10 0,-2 0-4 16,-6 0 7-16,3-2 0 0,-4 0-12 0,-5 2-27 0,8 0-27 15,-8 0-23-15,0 0-27 0,-8 12-30 16,-6 0-32-16,0 0-27 0,-9 6-42 0,-4 5-805 15,-4-1 345-15,-11 7 230 0</inkml:trace>
  <inkml:trace contextRef="#ctx0" brushRef="#br0" timeOffset="37897.79">21346 12181 24 0,'-22'-5'361'0,"9"4"-34"0,2-2-30 15,-1 2-33-15,2 0-28 0,2 1-25 0,4-2-24 16,4 2-16-16,0 0-19 0,11 7-19 0,4-1-7 16,5 0-16-16,9-1-6 0,4 1-13 0,0 2-11 15,4 0-6-15,4-1-8 0,-3 2-7 0,12 5-8 16,-13-5-1-16,0 3-6 0,-1 2-4 0,-1-4-5 16,-5 9-7-16,-3-2 2 0,0 0-4 0,-5 2-1 15,-6 2-5-15,-4-6-1 0,-2 2-1 0,-5 1-6 16,-4-1-2-16,-2 2-1 0,-3 2 2 0,-3-4-4 15,-4 2-2-15,-1-4 2 0,-5 5 1 0,4-5-1 0,3-1 0 16,1-4-8-16,1-1 5 0,5 0-1 0,-1-1-1 16,4-2 2-16,1 2 1 0,4-1-3 0,3 1 1 15,1-1 0-15,5 3-3 0,-2-5 4 0,5 2-2 16,2-1 1-16,2 2-6 0,-1-5 7 0,3 2-1 16,4 4-2-16,2-4-2 0,-7 0 5 0,-3 1 2 15,0 2-6-15,-2-5 9 0,-6 2-6 0,-2 0 0 16,-1 2 3-16,-2 0 4 0,-3 0 13 0,-3 0 10 15,-7 3 6-15,-3-2 0 0,-4 4 1 0,-10 1 2 16,-4-1-2-16,-3 1 8 0,-3-1-10 0,-6-2 3 16,-11 5 1-16,-1-6 0 0,-3-4 4 0,-4 2-6 15,2-3-2-15,3 0-9 0,1 1 2 0,14-2 4 16,-1-3-6-16,7 1-17 0,0 3 9 0,11-4 11 16,4 1-17-16,4-1-34 0,4 0-42 0,2-1-50 0,6 0-72 15,2-4-71-15,2-2-68 0,5-5-834 16,7-1 386-16,7-9 256 0</inkml:trace>
  <inkml:trace contextRef="#ctx0" brushRef="#br0" timeOffset="39616.11">16744 4942 129 0,'5'-1'132'0,"-5"1"-67"0,4-4-63 0,-4 4-112 15,0 0 36-15,0 0 26 0</inkml:trace>
  <inkml:trace contextRef="#ctx0" brushRef="#br0" timeOffset="41073.75">15801 2235 213 0,'0'-11'214'0,"1"0"2"0,-1-1-15 16,-1 3-22-16,-4-2 2 0,1 4-22 0,-1 0-19 0,-4 2-12 16,-5 0-14-16,-4 3-8 0,-5 4-14 15,-6 3-13-15,-3 4-7 0,-1 5-7 0,2 2-6 16,-5 2-5-16,-12 7-6 0,14-4-4 0,6-1-5 16,3 0-4-16,-2-1-6 0,9-1-1 0,1-4-5 15,7 0-2-15,5-3-6 0,-2 4 4 0,7-2-8 16,3-1-2-16,6 5 2 0,1-2-3 0,11 6 1 15,3-3-2-15,3 0-1 0,5-1-1 0,0 0-1 16,1-1 2-16,4 0 0 0,-4-4-2 0,3 3 2 16,-4-2-1-16,0-2-2 0,-2-1-4 0,-9-1 3 0,-2-1 5 15,-5-2-8-15,-5-1-1 0,0 0 2 16,-1 0 0-16,-3 0 4 0,-4-1 0 0,2 4 2 16,-7-1-1-16,-5 4 1 0,-5 3 2 0,-13 5-3 15,4-2 3-15,-8 3-2 0,-1-2-1 0,1 1 1 16,-4-2-2-16,3-3 0 0,5 0-3 0,0 0-17 0,3-2-21 15,5-3-35-15,4-1-36 0,2-4-35 0,4 4-39 16,4-4-15-16,1-1-468 0,3-1 221 16,1-2 148-16</inkml:trace>
  <inkml:trace contextRef="#ctx0" brushRef="#br0" timeOffset="41379.61">16302 2568 55 0,'7'-13'242'0,"-5"2"-23"0,-2-1-17 0,-1 2-14 16,-2 1 6-16,-2-2-19 0,-1 2-15 0,-7 0-18 0,0 1-15 15,0 3-14-15,-7 1-7 0,-2-1-8 0,-1 3-16 16,-5 0-3-16,1 4-13 0,-1 0-8 16,9 0-1-16,0-2-9 0,5 3-5 0,2-1-8 15,2-1-5-15,2 0-7 0,3 0-4 0,1 1-3 16,3 1 1-16,1-3-4 0,0 7-1 0,5-3-2 0,-1 2-1 15,5 2-4-15,0-1 3 0,4 3 4 0,0 2-7 16,2 1 1-16,2 4-3 0,-4-2 0 16,3 9-1-16,-1-2 1 0,-2 4 0 0,2 6 4 15,-6-3 0-15,2 17-1 0,-3-3 1 0,-6 3-1 16,0 4 3-16,-2 5 2 0,-5-1-2 0,-4 0 0 0,2-2-1 16,-2-2-2-16,-1-2 5 0,3-14-1 0,-1-3 1 15,3-5-5-15,1-7 0 0,3-3-2 0,-2-5 0 16</inkml:trace>
  <inkml:trace contextRef="#ctx0" brushRef="#br0" timeOffset="46281.26">16922 2619 152 0,'-1'-3'171'0,"-2"-3"-5"16,3 3 0-16,-4 1-17 0,4 2-14 16,-4-3-13-16,4 3-18 0,0 0-7 0,0 0-11 15,-14 11-10-15,8 0-3 0,-3 3-4 0,1 3-6 0,-1 1-2 16,-5 3-8-16,5 3-2 0,2-5-4 15,0-1-12-15,2 1-2 0,3-1-4 0,-1 0 6 16,4-1-4-16,2-5-8 0,1 0-3 0,2-1 2 16,4-3 0-16,-1 0-5 0,5-2-2 0,4-2-7 0,1 0 1 15,11-4-9-15,-11-2-6 0,4-1-3 0,4-6-5 16,0-4 2-16,-2 0-7 0,-1-3 0 0,-2-2-4 16,1 0 5-16,-4-5 2 0,-2 3 0 15,-3 0 9-15,-1-4 10 0,-3 3 7 0,-2 4 6 16,-5-2 0-16,1 2 21 0,-4 2-6 0,-2-2 0 0,-1 9 4 15,-2-3-8-15,-2 1 6 0,-4 3-4 16,0 1-4-16,-6-2-2 0,-2 6-2 0,2 0-3 0,3 2-2 16,-4 1 0-16,4-1-2 0,4 1-3 15,-2 0-2-15,4 2-1 0,1-2-6 0,1 0-3 16,6-1 0-16,-5 2 2 0,5-2 2 0,0 0-2 0,0 0 2 16,0 0-2-16,14-7-2 0,-2 3 1 0,3-7 0 15,2 0 0-15,4-6 0 0,-2 0 0 0,0-3 0 16,-2 1 2-16,1-3 5 0,-3-2-2 0,-5 7 10 15,-1-1 22-15,-1 2 12 0,-2 2 25 0,-1 2 11 16,-1 3 5-16,-1 1 2 0,-2 1-9 0,2 2-22 16,-3 2-8-16,0 3-5 0,0 0-6 0,4 12-2 15,-4 5-6-15,-2 8 0 0,1 10-2 0,-7 15 0 16,1 3 5-16,-4 6-7 0,-3 1 0 0,-1 23-1 16,2-26-3-16,-2 27-5 0,2 3 11 0,2-2-8 15,-1-3-4-15,4-26-1 0,6-3-2 16,-1-3 2-16,3-13-2 0,0-5-5 15,3-4-7-15,-2-3-3 0,3-9 0 0,1-5 8 0,-1 0-1 0,0-5 0 16,-3-4 1-16,3-2 3 0,-4 0 0 0,13-14 3 16,-7-2-8-16,2-10 2 0,-2-1-2 0,-1-4 0 15,-1-3-1-15,1-15 2 0,-2-1-5 0,-5 1 2 16,1-1 0-16,-4 1 2 0,2 3-6 0,0 12-2 16,-2 1 1-16,-3 5-1 0,3 2-3 0,-3 9 4 15,3 3-25-15,-1 4-12 0,-1 3-38 0,6 0-52 16,-3 2-54-16,4 3-17 0,0 2-12 0,0 0-19 15,18 11-30-15,-8-3-576 0,14 6 278 0,5-2 186 16</inkml:trace>
  <inkml:trace contextRef="#ctx0" brushRef="#br0" timeOffset="47084.21">18059 2570 22 0,'-13'-5'265'0,"-3"1"-20"0,-6 4-23 16,-6 7-21-16,-3 1-17 0,-2 4-20 0,0 5-15 16,1 4-13-16,1 1-13 0,3 0-15 0,5 2-9 15,1 3-10-15,3 0-10 0,1-1-6 0,9-2-7 16,4-5-5-16,5-2-16 0,3-3-9 0,1-3-7 16,5-2-7-16,3-3-6 0,5-2-1 0,2-4-12 15,13-7-3-15,1-1-11 0,1-8-4 0,-1-4 0 16,11-9 5-16,-3-2-5 0,-1-6 0 0,-4-4 0 15,-6 0 3-15,-3-7-1 0,-4 0 6 0,-4-6 3 16,0-3 7-16,-2 0 3 0,-3 0 16 0,-1 0 15 16,-3 7 10-16,2 5 25 0,-10 12 26 0,1 6 21 15,-2 6 20-15,2 4 6 0,-3 4-7 0,0 4-24 16,0 0-18-16,1 4 0 0,-2 3-22 0,1 2-7 16,-7 12-4-16,2 14-1 0,-6 0-13 0,-1 6-4 15,2 14 0-15,-4 7-5 0,2-2-5 16,2 5 1-16,1-1-6 0,5-1 1 0,4-3-8 0,2-16-7 15,2-1-6-15,3-2-16 0,3-4-10 0,3-5-1 16,6-3 1-16,-6-6-6 0,14 1-7 0,-2-6-11 16,6-4 6-16,1-3-9 0,3-6-3 0,-1-4 5 15,2-6 5-15,-2-3 6 0,10-10-1 0,-15 4 1 16,6-14 4-16,-15 6 0 0,7-11 4 0,-12 11 0 16,7-15 4-16,-10 11 7 0,-5 7 3 0,2-4 5 15,-6 6 27-15,-3 7 8 0,-3 4 2 0,1 2-11 16,-2 2-4-16,-5 5-1 0,0 4-5 0,-3 2 2 15,-7 5-1-15,-5 9-3 0,-3 1 6 0,3 5-8 0,-1 4-1 16,1 0 1-16,0 0-1 0,4 1-6 16,4-4 0-16,10-6-6 0,-1-2-1 0,7 0 4 15,0-2 0-15,4 0-1 0,3-1-4 0,2-4-2 16,2 2 4-16,8-4 4 0,9-3-8 0,0-2-5 16,3-4-1-16,-3-3 8 0,4-1 5 0,0-3-4 15,-2 1-6-15,-2-3 6 0,0 0-2 0,-3 6 0 0,-1-5 5 16,-7 7 4-16,-3 1-5 0,-4 2-1 15,2 0 1-15,-3 2-3 0,1 5 3 0,-1-1-1 16,5 7 1-16,-1 2-1 0,-1 4 2 0,-1 9 5 16,-1 1-1-16,-3 3 3 0,0 1-1 0,-4 1-1 15,-1 5 0-15,0-4 3 0,-2-2-1 0,1-1 1 16,-1-4-1-16,0-7-1 0,2-5 4 0,1-2 3 16,0-1-4-16,0-4 14 0,8 0 10 0,-1-4 6 15,3-2 1-15,7-2 3 0,7-6-2 0,2-6 14 16,3 1-12-16,-1-6 2 0,-2 0 17 0,3-3-1 0,4-10-12 15,-9 8-4-15,-3-2 12 0,-1 1-11 16,-5-6 1-16,4 2-9 0,-2 4-10 0,-6 0 1 16,0 4-2-16,-4 7-12 0,-2-2-28 0,-3 8-38 15,1 1-62-15,-5 2-89 0,4 2-113 0,-5 3-956 16,6 0 425-16,-6 0 282 0</inkml:trace>
  <inkml:trace contextRef="#ctx0" brushRef="#br0" timeOffset="48011.54">16238 11297 2073 0,'1'-7'68'0,"2"-2"-61"16,-3 0 24-16,1-1 5 0,-1 3-14 0,-1-1-2 16,1 3-9-16,-3-2 4 0,2 3-22 0,1-1-31 15,0 5-23-15,0-4-27 0,1-1-28 0,7 5-27 16,2-3-467-16,7-1 202 0,5 2 136 0</inkml:trace>
  <inkml:trace contextRef="#ctx0" brushRef="#br0" timeOffset="48880.69">8124 11998 149 0,'-3'-2'156'0,"0"-1"-18"0,3 3-18 16,-3-5-18-16,3 5-14 0,0 0-9 0,-1-2-13 15,1 2-12-15,0 0-13 0,0 0-12 0,0 0-19 16,0 0-14-16,10 11-27 0,-5-5-30 0,-2-4-251 16,0 5 104-16,3-2 68 0</inkml:trace>
  <inkml:trace contextRef="#ctx0" brushRef="#br0" timeOffset="50680.75">22129 4902 53 0,'-13'-15'212'0,"-10"1"-11"15,-5 3-20-15,-4 4-21 0,-2 4-13 0,-17 6-15 16,-2 7-15-16,-2 3-8 0,0 4-11 0,-1 4-11 16,1 0-12-16,5 1-1 0,4 4-13 0,17-7-1 15,1-1-11-15,9 1-4 0,7-4-3 0,7 2-5 16,2-2-4-16,6 1-2 0,6 1-2 0,9 3-6 15,6-3 2-15,6 1 0 0,6-3-8 0,13 5-2 16,-2 0 1-16,-11-6-3 0,15 4 2 0,-14-6-2 16,14 6-3-16,-15-6 0 0,-1 0-4 0,-1-2 1 15,-4 2 2-15,-5-2-3 0,-7 0 0 0,-1-1 1 16,-6-2-2-16,-5 3-3 0,-2 0-2 0,-4-1 7 16,-8 7-3-16,-7 0 0 0,-8 5 1 0,-5-1-7 0,-13 6-8 15,-2 1-9-15,-2-3-12 0,9-7-20 16,-10 4-18-16,12-4-20 0,1-1-14 0,1-2-21 15,1-1-23-15,6-2-399 0,6-5 182 0,8-1 120 16</inkml:trace>
  <inkml:trace contextRef="#ctx0" brushRef="#br0" timeOffset="51045.96">22572 5068 72 0,'-6'-9'195'0,"2"4"-18"0,-1 2-18 0,-3 0-16 16,-1 0-17-16,-2 2-10 0,-2 2-14 0,-5 3-7 15,0 1-16-15,-1 4-7 0,0 2-7 0,-2 7-7 16,2 1-5-16,5 4-5 0,-1 1-3 0,6 2-6 16,0-1-1-16,7 2-3 0,-1 4-3 0,6-2 1 15,-1 2-2-15,3-4-8 0,0 0-1 0,-1-1-1 16,3-3-4-16,-2-5-4 0,2-1-1 0,0 2 3 15,-3-7-6-15,2-1 4 0,-1-2-1 0,-1 0 0 16,3-1 2-16,-3-3 5 0,0-1 7 0,0 1 16 16,0-3 11-16,2-2 9 0,-6 0 10 0,17-7-1 15,-7 1 3-15,3-6 2 0,0-2 9 0,7-9-3 16,-6 3 1-16,5 0 3 0,-6-1-7 0,5 2-5 16,-1-2-8-16,-5 5-7 0,1 4-2 0,-1 0-8 15,-2 0-11-15,-2 3-2 0,3 2-8 0,-1 3-18 16,-1 3-19-16,-2 0-28 0,2 3-28 0,0 4-31 15,-2 3-39-15,3 5-44 0,-2 0-50 0,-7 7-630 16,-1-1 287-16,-1-1 190 0</inkml:trace>
  <inkml:trace contextRef="#ctx0" brushRef="#br0" timeOffset="51385.97">21191 6193 217 0,'0'0'274'16,"41"-5"-32"-16,-3-1-18 0,29-5-28 0,41-6-20 0,6-4-19 15,2 6-16-15,6-4-11 0,6-1-9 16,4 1-5-16,0 1-9 0,5 2-7 0,-4 5-4 16,-4 0-5-16,-8 2-7 0,-1 2 2 0,-9 1-9 0,-6 2-12 15,-8-3 2-15,-3 2-6 0,-34 2-9 0,-3 0-7 16,-1 2-3-16,-17 1-5 0,-1-1-1 0,-7-1-9 16,-12 1-1-16,1-1-18 0,-9 2-15 0,-1 0-16 15,-4 2-17-15,1-4-32 0,-1 2-49 0,-6 0-68 16,0 0-694-16,0 0 293 0,0 0 198 0</inkml:trace>
  <inkml:trace contextRef="#ctx0" brushRef="#br0" timeOffset="52355.97">22036 6953 16 0,'4'-17'191'0,"-4"8"2"16,2-2-17-16,-1-1-17 0,-1 3-2 0,4 2-2 16,-4 1-1-16,2-2-3 0,0 4-5 0,-1 1-6 15,4 1-5-15,-3-4-12 0,-2 6-6 0,2-5-15 16,-1 1-11-16,-1 4-11 0,0-4-8 0,0 4-6 15,4-3-11-15,-4 3-7 0,0 0-6 0,0 0-3 16,0 0-6-16,0 0 0 0,8 10-7 0,-5-5-1 16,1 3-1-16,3 3-5 0,-6 1-1 0,7 6 3 15,-3 6-4-15,-4 3-5 0,6 1 0 0,-6 1 0 16,4 1 0-16,-4-1 1 0,3 3-5 0,-4-4 2 16,-1 1 1-16,5-3-3 0,-3-5-1 0,-1-2 0 15,0 0-1-15,4-2 2 0,-5-3-4 0,-2-2 3 0,3-1-3 16,3-5 4-16,-6 2-2 0,3-3 4 0,0-1 10 15,0 0 28-15,0-4 9 0,0 0-6 16,0 0-3-16,0 0-5 0,-9-16-5 0,8-1-4 0,-3-9-3 16,0-5-4-16,3-4-3 0,-4-13-5 0,5-1-1 15,1-1 1-15,3-1 3 0,-3 19 3 16,3-2 13-16,1 1 4 0,3 9 2 0,-2-3 0 0,1 10-1 16,-1 3-8-16,2 4 3 0,-3 0-18 0,5 3 3 15,1 2-3-15,5 3-2 0,4 2-2 0,0 3-5 16,8 2 3-16,1 1-2 0,4 6 0 0,3 3-3 15,10 2 2-15,-10-5-1 0,10 11-2 0,-12-9-8 16,2 0 3-16,-1 1 15 0,-1-2-13 0,-3-3 3 16,-1 1-4-16,1-2-2 0,-3-4 0 0,-9-2 8 15,2-2 2-15,-6-2 14 0,0 1 20 0,-3-6 4 16,6 1 6-16,-5-8 16 0,7-7 5 0,-5-2-3 0,7-3-4 16,-6-2 3-16,0-1 22 0,-6-1-11 15,3 0 0-15,-7-2-8 0,1-2-7 0,-3-3 0 0,-3 2-14 16,0-2-4-16,-1 5-4 0,0 1-4 0,-5 2-4 15,5 9-6-15,-4 1-5 0,4 2-4 0,-1 4-1 16,-4 4-8-16,2-1-14 0,3 4-56 0,0 2-56 16,-1-1-59-16,1 4-23 0,0 0-12 0,-9 11-19 15,0 4-26-15,-5 5-32 0,-2 4-45 0,-9 2-877 16,-8 11 402-16,-9 2 268 0</inkml:trace>
  <inkml:trace contextRef="#ctx0" brushRef="#br0" timeOffset="55370.66">23133 11419 66 0,'14'-7'162'0,"-3"7"-19"0,1 0-13 0,9 0-15 16,6 0-9-16,1 1-11 0,1 0-4 0,0-1-4 0,0 3-10 16,-1-1-21-16,-8 4-41 0,-1-2-21 0,-2 3-48 15,-7 1-307-15,-1 1 119 0,-5 3 82 0</inkml:trace>
  <inkml:trace contextRef="#ctx0" brushRef="#br0" timeOffset="55499.37">23015 11765 99 0,'-4'3'242'16,"1"-3"-24"-16,3 0-23 0,0 0-19 0,0 0-25 16,26-3-41-16,-7 2-24 0,3 0-46 0,7-4-48 15,0 3-49-15,-2 1-361 0,-4 0 140 0,-2 0 92 16</inkml:trace>
  <inkml:trace contextRef="#ctx0" brushRef="#br0" timeOffset="57932.56">25234 10922 77 0,'5'-12'215'0,"-1"2"-12"0,0 3-20 0,-2-1-18 16,1 3-23-16,0 3-20 0,-3 2-7 0,3-1-13 15,-3 1 1-15,3 8-2 0,1 4 1 0,-4 5-6 16,5 7-4-16,0 2-4 0,-4 3-4 0,0 6-8 16,-1-3-5-16,2 1-7 0,-2 0-4 0,-3 2-8 15,2 0-5-15,-2-1-4 0,0-1-2 0,0 2-3 16,-1-1-4-16,0 1-2 0,-1 12-1 0,0-13-6 15,-4 14 0-15,5-15-22 0,-1 0-20 0,1-1-31 16,-1-2-33-16,0-2-39 0,4-9-28 0,0-1-53 0,2-5-472 16,1-2 225-16,2-6 148 0</inkml:trace>
  <inkml:trace contextRef="#ctx0" brushRef="#br0" timeOffset="58312.92">26048 10861 134 0,'5'-8'216'0,"-1"1"-16"0,1 1-15 16,-2 2-18-16,-2 0-22 0,-1 4-14 0,0 0-10 16,0 0-5-16,-14 14-2 0,1 2 3 0,-10 7-3 15,-9 16-8-15,2 4-16 0,-4 2 0 0,1 3-11 16,0 2-5-16,1 1-7 0,1-1-8 0,6 1-5 15,4 0-5-15,2 3-7 0,6 1 2 0,3-6-5 16,6 0-3-16,3-1-7 0,3-13-2 0,4-2-5 16,4-1 2-16,2-3-1 0,5-4-7 0,2-3-1 0,3-3-1 15,1-6-3-15,-4-4 2 0,3-5-5 0,-3-3 1 16,2-4 2-16,-1-2-3 0,-3-5-2 16,4-5 0-16,-4-3 1 0,-3 1 0 0,-5 0 0 15,-4-3 0-15,0-6 1 0,-6 7 0 0,-3-7-3 0,-4 8 1 16,-1 1-3-16,-4-7 2 0,-7 5 1 15,0 1-5-15,-4 4-5 0,1 0-13 0,-3 2-23 16,-2 2-33-16,6 6-30 0,-1-2-39 0,6 5-45 0,-3-2-592 16,6 3 259-16,5 1 174 0</inkml:trace>
  <inkml:trace contextRef="#ctx0" brushRef="#br0" timeOffset="58488.45">26168 11535 179 0,'3'-2'259'0,"-1"-2"-14"0,0-2-19 0,0 3-12 16,-2 0-15-16,0 3-18 0,2-8-17 0,0 6-18 15,-2 2-16-15,0 0-38 0,6-4-44 0,-2 2-49 16,1 1-46-16,6-2-49 0,3 3-78 0,2 0-415 16,3 0 197-16,4-4 130 0</inkml:trace>
  <inkml:trace contextRef="#ctx0" brushRef="#br0" timeOffset="58862.63">27152 10952 297 0,'-5'-5'284'0,"-3"1"-33"0,-1 4-28 15,-6 0-18-15,1 7-13 0,-6 3-13 0,-5 7-15 16,-1 5-13-16,-8 12-7 0,0 4-13 0,-2 3-12 15,4 2-6-15,0 4-8 0,-1 4-11 0,6 1-6 16,0 3-10-16,6 2-4 0,2 0-7 0,8 0-6 16,1 1-7-16,7-5-6 0,5 1-2 0,5-6-4 15,7-5-3-15,-1-12-5 0,5-3-3 0,2-5-9 16,5-3 0-16,0-5-9 0,-1-6-2 0,-1-6-1 0,-3-4-2 16,1-7 0-16,6-6-4 0,-1-4-1 15,-3-5 2-15,-3-6-2 0,8-9 3 0,-3-4 1 16,-9-4-6-16,1 0 0 0,-11 0 1 0,2 1 1 15,-7 11 0-15,-6 0 1 0,-4 3-2 0,0 0 0 16,-9 3-4-16,-3 2 4 0,-4 1 0 0,-4 4 0 16,-2 5-3-16,-3 3 4 0,2 1-4 0,1 4 0 15,9 2-1-15,3 3-3 0,1 0-24 0,8 3-17 16,2 4-16-16,6 2-26 0,2 0-36 0,5 4-47 16,5 2-66-16,11 5-661 0,4-1 298 0,3-6 200 0</inkml:trace>
  <inkml:trace contextRef="#ctx0" brushRef="#br0" timeOffset="59165.32">27566 11128 2 0,'-5'-16'307'0,"0"4"-20"0,1 1-3 0,-1 0-24 15,1 0-21-15,4 3-22 0,3-4-22 0,0 0-20 16,5 5-21-16,6-4-8 0,7 2-19 0,8 0-13 15,6 2-10-15,0 4-12 0,6-1-8 0,12 4-9 16,-14 0-9-16,-2 1-3 0,0 5-10 0,-1-1-3 16,-5 3-10-16,-3 0-1 0,-8 1-5 0,-3-1-2 15,0 6-7-15,-5 1-3 0,-1 2 1 0,-1 8-5 16,-8 4 2-16,-4 2 0 0,-2 2 0 0,-6 12 3 0,-4-12 0 16,-2 10-6-16,-5 3 4 0,0 3-5 15,3-5-2-15,-5 4 6 0,4-3-6 0,-1-3 3 16,-1 4-3-16,1-2-3 0,6-10-34 0,-5 8-29 0,-3 0-43 15,7-10-43-15,-6-1-54 0,2-2-75 0,-7-3-671 16,-1-5 314-16,-1-3 208 0</inkml:trace>
  <inkml:trace contextRef="#ctx0" brushRef="#br0" timeOffset="60582.59">23652 14226 29 0,'4'-17'221'0,"-1"5"-9"0,-2 2-21 15,0 3-20-15,3 2-16 0,-3 1-16 0,-1 4-6 16,0 0 1-16,9 9-6 0,3 4 3 0,-4 6-1 16,0 5 5-16,0 7-9 0,-2 1-5 0,2 14-6 15,-4-1-8-15,0 2-9 0,-2-1-11 0,2 4-7 16,-1-3-10-16,-2-13-1 0,1 14-8 0,2-14-1 16,3 1-5-16,0-2-9 0,2 0-5 0,0-1-3 15,5-4-3-15,-1-3-5 0,-3-7 3 0,3-3-6 16,0-2-4-16,-2-5 7 0,2-3-6 0,5-1-2 15,-5-4-18-15,6-9 2 0,3-7 1 0,-2-4-3 0,3-8 1 16,5-14-4-16,-5-8 6 0,-1 2-4 16,0-5 1-16,-3-5-1 0,-4 2-4 0,6-29 12 15,-10 27-6-15,7-26-4 0,-9 1-1 0,-3 23-3 16,-1-23 3-16,-5 25-1 0,-2 0-2 0,-4 3 4 16,-2 3 0-16,-4 4 1 0,1 15-2 0,-1-1 3 0,2 3 4 15,-1 2 26-15,-1 6 3 0,6 5-2 16,2 2 2-16,0 0-10 0,8 4-5 0,5-1 2 15,8-1-2-15,16 0-8 0,27-6 2 0,39 1-1 16,8 0 5-16,15 5 0 0,19-1 8 0,17 3-7 0,7 5-3 16,1 1-1-16,5 3-6 0,-3 2 6 0,3-2 2 15,-9 3-3-15,-6-2-9 0,-9 2 5 16,-8-2-1-16,-11 4 2 0,-6-2-1 0,-18 0 3 16,-7-2-2-16,-37-1-4 0,-4 2-2 0,-20-3 2 0,3-1 1 15,-6 3-1-15,-2-3-7 0,-10-1 4 0,-3 0-2 16,0-2 3-16,-2-1 2 0,-4 3 10 0,-3-3-12 15,-1 4 1-15,-3 0-7 0,0-2-14 0,-4 2-8 16,-1 1-29-16,0 4-31 0,-15 0-31 0,-5 5-32 16,-15 7-43-16,-21 10-46 0,-31 16-815 0,-8 6 351 15,1-1 232-15</inkml:trace>
  <inkml:trace contextRef="#ctx0" brushRef="#br0" timeOffset="60828.95">24833 14184 233 0,'-1'-16'285'0,"2"7"-29"0,-1 0-26 16,1 3-25-16,-1 1-22 0,0 3-20 0,0 2-15 15,0 0-7-15,-2 14-2 0,2 3-5 0,0 8-12 0,-3 3-5 16,0 4-13-16,1 2-9 0,-3 12-13 0,-3 3-5 15,2-3-8-15,3 5-9 0,-5 4 0 16,1-3-15-16,-2-2-23 0,0-3-39 0,-1 1-30 0,2-15-47 16,-2 0-44-16,6-1-50 0,0-4-642 0,4-10 278 15,-1-1 184-15</inkml:trace>
  <inkml:trace contextRef="#ctx0" brushRef="#br0" timeOffset="61179.83">25409 14000 85 0,'0'0'210'0,"-6"18"-6"16,-2-1-3-16,-7 14-6 0,-1 3-17 0,-7 11-7 16,0 5-13-16,2 3-13 0,-1 0-12 0,0 1-8 15,3-1-13-15,2 2-12 0,4-4-9 0,2 3-6 16,2-8-9-16,8-1-8 0,1-11-9 0,1-4-6 15,8 1-4-15,0-7-5 0,3-7-4 0,-1 0-4 16,2-3-3-16,4-4-5 0,-2-3-4 0,3-2 1 16,-2-5-5-16,2-2 0 0,0-3-1 0,0-7-5 15,-3-2 0-15,1 0-3 0,3-7-2 0,-9 4 4 16,-1-7-4-16,-5 5-1 0,-5 3 4 0,-5-1-2 16,-1 4-3-16,-6-2-1 0,-5 3-1 0,0 6 1 0,-3 1 2 15,-9 2-5-15,1-2 0 0,-2 2 0 16,0 8 0-16,2-1-2 0,6 0 5 0,-4 5-5 15,8-2-1-15,-1 3 0 0,4 2-8 0,2-1-35 0,1 5-46 16,3-1-65-16,10-3-66 0,2-1-589 16,6-3 269-16,3-3 180 0</inkml:trace>
  <inkml:trace contextRef="#ctx0" brushRef="#br0" timeOffset="61332.23">25713 14628 74 0,'5'-17'390'0,"-3"0"-39"0,-4 5-35 0,2 0-23 0,-1 0-32 16,0 4-30-16,1-1-22 0,-1 4-19 0,-1-1-30 16,2 2-60-16,0 4-43 0,0 0-44 0,0 0-61 15,0 0-72-15,11 10-85 0,-3-3-553 0,-2 2 252 16,1 0 170-16</inkml:trace>
  <inkml:trace contextRef="#ctx0" brushRef="#br0" timeOffset="61718.86">26598 14108 101 0,'3'-10'351'0,"1"0"-21"0,-4 5-37 0,5-1-27 0,-5 3-28 16,0 3-23-16,0 0-13 0,-10 15-17 0,0 8-4 15,-5 6-11-15,-7 14-11 0,-4 7-2 0,1 0-21 16,-5 4-5-16,-3 23-18 0,10-22-12 0,5 1-9 15,-2 1-5-15,3-6-11 0,3 1-7 0,0-4-9 16,6-12 2-16,3-3-11 0,1 0-11 0,2-5-1 16,2-2-10-16,2-7-10 0,0-2-7 0,-1-5-4 15,0-3 0-15,-1-1 14 0,3-1-12 0,-3-6-3 16,4-1 3-16,-4 0-3 0,12-9 2 0,-4 0-3 16,1-7-1-16,4-6 2 0,-2-5-8 0,-4 1 6 0,-1-3-3 15,0 1 5-15,-6 1-3 0,-6 4-2 16,-3-4 4-16,-4 7 3 0,-7-1 3 0,-2 1-9 15,-1 4 5-15,-2 3-3 0,-2 1 10 0,0 5-15 0,-2 3 0 16,2 1 3-16,6 3-2 0,3 5-5 16,4 0-2-16,3 0-15 0,2 2-19 0,0 3-25 0,5 1-32 15,2 1-38-15,3 1-52 0,9 0-66 16,0-2-860-16,8-2 371 0,8-1 248 0</inkml:trace>
  <inkml:trace contextRef="#ctx0" brushRef="#br0" timeOffset="61930.39">27139 14133 209 0,'26'-11'272'0,"-8"6"-26"16,0 1-25-16,-1 6-22 0,0 3 1 0,6 12-7 16,0 0 4-16,-5 7-4 0,-3-1-11 0,-2 7-8 15,-3 4 9-15,3 10-2 0,-8 2-18 0,-1 3-14 16,-4 1-21-16,-4 4 8 0,-5 2-22 0,-1-4-11 15,-3 3-13-15,-1-4-8 32,0-3-24-32,-2-3-49 0,-2-2-56 0,2-11-62 0,0-1-65 0,-5 0-92 0,-5-7-764 0,-5 0 344 0,-2-4 228 0</inkml:trace>
  <inkml:trace contextRef="#ctx0" brushRef="#br0" timeOffset="62665.29">21693 16572 2624 0,'26'-20'4'0,"-3"3"56"0,-8 5-40 0,-3 5-11 15,-3 3-1-15,2 7-2 0,-1 5 5 0,-3 9-11 16,2 9 2-16,-2 3 1 0,-5 5 0 0,-2 12-1 16,-4-10 8-16,-4 11 2 0,-1 1-1 0,-1-2 3 15,0 3 0-15,0-13 4 0,-2 10-1 0,2-13 3 16,-3-4 0-16,0 3-4 0,-1-3 0 0,0-3 2 16,-4-3 27-16,1-2-2 0,-3-2-6 0,4-6-4 15,0-2-1-15,-2-6-4 0,2 0 2 0,-3-7-4 16,2-3-2-16,-2-6-5 0,-7-10-5 0,6-1 4 15,-5-21-7-15,6-5 1 0,2-2-3 0,4-2 3 16,2-4 0-16,6 0-3 0,4-30 0 0,1 25-1 16,10-23-3-16,-1 1-6 0,0 25 7 0,3 0 2 15,3 8 6-15,3 1 6 0,1 1 4 0,3 5 3 16,-1 15-2-16,2-1 1 0,4 5 1 0,3 6 1 16,-1 2-8-16,5 3 0 15,2 3-2-15,0 7-5 0,3 3 12 0,0 2-6 0,12 6-8 16,-14 1 15-16,18 3-14 0,-2 5 2 0,0 2-1 0,1 0 1 15,-3 1-4-15,1-2-9 0,-1-3 11 0,-2-2 1 16,2-3-4-16,-10-4 0 0,-1-3 3 0,-1 0 4 16,-2-5-1-16,3-1 4 0,0-3 3 0,-6-2 6 15,1-1-2-15,-5-4 4 0,-3 1-3 0,0-3-2 16,-3-2-3-16,-2 0 4 0,-3-3-7 0,-5 5-3 16,-4-1 9-16,-2 2-7 0,-4 3 0 0,0 3-3 15,-3 1-11-15,0 0-6 0,-1 7-6 0,-5-6-30 16,5 6-28-16,0 0-37 0,-23 11-32 0,13 2-39 15,1 5-42-15,0-1-57 0,-1 12-796 0,2 1 357 16,3 2 236-16</inkml:trace>
  <inkml:trace contextRef="#ctx0" brushRef="#br0" timeOffset="62898.86">23197 16595 236 0,'7'-2'247'0,"3"-2"-22"16,-4 1-25-16,3 1-19 0,1 1-19 0,2-1-14 15,-1 0-5-15,9 1-12 0,-3 1-13 0,1 0-9 16,3 0-9-16,-2 3-13 0,9 2-8 16,-5-1-8-16,4 1-5 0,0 6-9 0,-2-2-11 15,-2 3-24-15,-3-3-29 0,-3 0-20 0,-3 2-41 0,0 3-37 16,-3-2-22-16,-4 2-32 0,-4-3-20 0,-7 5-407 15,-2 0 196-15,-5-3 130 0</inkml:trace>
  <inkml:trace contextRef="#ctx0" brushRef="#br0" timeOffset="63030.88">23131 17026 154 0,'-5'5'258'0,"3"-3"-26"16,4 1-8-16,7 1-2 0,10 0-22 0,15-4-14 15,17-1-21-15,9-4-13 0,32-2-19 0,-1-5-13 16,-26 0-29-16,35-3-83 0,1-7-114 15,0 1-575-15,-4-6 227 0,0-4 152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1:55:39.3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3364 2891 62 0,'0'0'128'0,"3"-3"-9"0,-3 3-12 15,0 0-3-15,0-4-6 0,0 4-10 0,0 0 2 16,0 0-7-16,0 0-5 0,-8 10-13 0,4-4 6 15,-5 2-10-15,0 8 7 0,-1-3-10 0,-8 8-5 0,2-2-3 16,0 3 5-16,-3-1-17 0,-3-1 2 0,3 1-8 16,-4-3-3-16,6-4 7 0,-6 3-2 0,7-5-1 15,-1-2 1-15,-1 0-2 0,-1-3 7 16,0-1 0-16,0 1 1 0,1-4 0 0,0 1 0 0,0-3 12 16,-1-1-7-16,0-4-2 0,2 1-4 0,1-4-6 15,0-3 0-15,1-1-5 0,2-3-1 0,3-3-5 16,2-10-3-16,2 3 1 0,2-2-3 0,4 0 0 15,8-2 2-15,-3-1-7 0,6 2 2 0,0 0-2 16,3 0 1-16,2 0 0 0,2 1 4 0,1 0-1 16,3 1 1-16,1 6-3 0,-5-1 4 0,5 3-1 15,-8 3-4-15,2 5 1 0,-1-1-7 0,0 3 3 16,-4 4 0-16,1 1-5 0,0 2 4 16,1 2-2-16,0 5-2 0,-2 1-2 0,1 9 3 15,3 4-1-15,-6 6 4 0,2 5 6 0,-2 4 4 0,-1 16-3 16,0 2 3-16,0-4-1 0,-4 6 3 0,0-2-5 15,-2-3-3-15,1 1 2 0,-2 0-4 0,1-4-1 16,-2-2-3-16,-2-10 3 0,2-2 1 16,2-2-4-16,-1 2 2 0,-2-2-4 0,0-3 3 15,0-1-4-15,0-1 2 0,-4-10 1 0,3 0-4 0,0-5 0 16,-1-2 4-16,0 0-2 0,2-5 1 0,-1 2 7 16,-2-3 17-16,2 0 11 0,-2-3-1 0,3-1-4 15,0 0-7-15,-15-12-3 0,6-3-5 0,1-2 0 16,3-9-6-16,0-6 2 0,0-2-6 0,5-4 0 15,0-8-5-15,1 12 3 0,4 0 1 0,0 2-1 16,3 4-1-16,1 1-5 0,1 3 1 16,2 0-2-16,-3 7 1 0,2 3 1 0,2 0-1 0,1 2 0 15,0 3-3-15,3 0-1 0,-2 4 3 0,0 5-4 16,-2 0-2-16,0 1-1 0,5 7 6 0,-3 1-2 16,-1 1 0-16,-1 5 4 0,4 9-5 0,-5-2 2 15,0 5 0-15,-5-1 4 0,0 1 1 0,-2-2-6 16,-1 3 4-16,-2-1 0 0,0-8 0 0,-2 0-2 15,0-3 1-15,0 0 1 0,0-5-2 0,-3 0 0 16,3-4 5-16,-1-1-3 0,1-2 3 0,-3 3 1 16,2-4 0-16,1 0-2 0,0-3-2 0,0 0 0 15,0 0 3-15,-5-10-12 0,4-3 3 0,-1-3-9 16,2-10-4-16,0 0 5 0,2 0-1 0,2 0 1 16,2 1 2-16,-1 1 1 0,1 6 5 0,1 4 1 15,-3 2-4-15,1 3 3 0,2-1-3 0,-2 2 3 16,2 1-1-16,-2 2-1 0,1 1 1 0,1 1-2 15,-1 1 0-15,1 2 3 0,-1 2-3 0,0 1 1 16,3 1 4-16,-4 4-1 0,3 2 2 0,2 4 2 16,-5 4 2-16,2 0-5 0,-2 2 2 0,-4-1-2 15,3-1 1-15,0-2-5 0,-3 1-8 0,3-5-1 16,-3-2 1-16,3-2 4 0,-4 0-3 0,0-3 6 16,2-1-1-16,-2 0 3 0,0-4 4 0,3 1-3 15,-3-1 1-15,0 0 0 0,4-18-1 0,0 6 2 16,-2-10 0-16,1-2-2 0,6-5 5 0,-4 0-3 15,1-1-1-15,2 1 2 0,1 3-2 0,-4 10 8 16,1 0 1-16,-2 4-2 0,0 3 1 0,1 1-5 16,-1 3 3-16,2 2 2 0,0 1-4 0,-6 2-2 15,12 5 2-15,-3 2 2 0,0 3-4 0,0 4 4 16,3 1 2-16,-1 10-4 0,-2 1 0 16,-1 3 1-16,2 0 1 0,-2-1 1 0,-2 2 0 0,-2-2-4 15,5-3 2-15,-5-6 0 0,-3-3 0 0,4-4-5 16,-1-2 5-16,-1-2-2 0,-2-2 3 0,0-2 5 15,2 2 19-15,-2-4 7 0,-1-2-1 0,0 0-2 16,10-15 1-16,-4 1 5 0,-3-5 0 0,3-7-1 16,2-4-2-16,-4-2-7 0,2-4 3 0,-1-9 0 15,1 10-13-15,0 2 0 0,3 1-3 0,-4 5-1 16,-1 11-2-16,-2 1-4 0,0 3-23 0,0 4-21 16,0 1-33-16,-2 2-47 0,0 3-37 0,0 2-25 15,0 0-18-15,-8 15-26 0,1 2-37 0,-3 8-549 16,1 5 270-16,0 0 178 0</inkml:trace>
  <inkml:trace contextRef="#ctx0" brushRef="#br0" timeOffset="2294.04">4063 3434 177 0,'0'0'172'0,"0"0"-18"15,3 8-18-15,-3-3-8 0,2 2-6 0,2 2-14 16,-4 1-8-16,1 2-18 0,3 3-10 0,-4-3-5 16,4 2-9-16,1-3 2 0,0 0-9 15,-1 3-5-15,1-3-7 0,0-1-7 0,4-1-1 0,-4-1-2 16,4-2 2-16,-1 1-2 0,1-6 0 0,-3 0-5 16,2-2-2-16,3-1 0 0,1-5 11 0,2-5-12 15,1-1 0-15,-2-4-4 0,4-1 5 0,-3-3-5 16,1-4-4-16,-1-1 3 0,-4-2-11 15,3-4-1-15,-4 0 6 0,0 1 1 0,1 0 0 0,-3 4 11 16,-1 3 14-16,-3 7 28 0,-2 8 11 0,1-2 3 16,1 5-9-16,-3-2-5 0,1 3-9 0,-1 0-6 15,0 0-10-15,0 5-5 0,0 0-3 0,0 0-2 16,0 0-4-16,-1 14-3 0,-2-2-2 0,1 1-1 16,1 0 1-16,-2 3-2 0,2-1-8 0,2 1-2 15,-1-4-7-15,0 0-6 0,3 0-2 0,-2-1-7 16,-1-2-3-16,5 0-3 0,-4-1-2 0,3-4 0 15,-1-1 2-15,0-2 0 0,3 1 6 0,-6-2-3 16,10-7 3-16,0-3 0 0,2-4 1 0,0 2 8 16,-3-3-2-16,1-1 6 0,3 2 3 0,-4-2 4 15,3 2-4-15,-1 1 1 0,-2 1-4 0,0 2 3 16,1 4-4-16,-1 1 1 0,3-1 0 0,-1 4 0 16,1 2 1-16,-2 2-1 0,4 4 2 0,-2 0-1 15,1 5 0-15,-1 2 0 0,0 0 8 0,-2 5-5 16,-4 0-2-16,-2-1 0 0,-1 4 3 0,-3-1 0 15,0 0 1-15,-4 2-3 0,-1-1-1 0,-3-4 1 16,-4 1-1-16,-2 2-2 0,2-6 0 0,-3-3 1 16,-1 1-1-16,3-4 3 0,-1-1-2 0,4-4 5 15,-3 1-5-15,3-1 3 0,-2-3 6 0,6 0-8 16,-1 0 1-16,-1 0 1 0,8 0 1 0,-11 0 0 16,11 0-3-16,-6-3-3 0,6 3-1 0,-4-2-3 15,4 2 5-15,0 0-3 0,0 0-3 0,0 0 4 16,19-4-2-16,-6 3 1 0,-3 0-1 0,2-1-3 15,3-2 2-15,-2 4-3 0,5-3 4 0,-5-1-7 16,4 0 1-16,-5-2 3 0,5-1-2 0,-2-5 3 16,0 1 7-16,7-7-3 0,-7-3 7 0,3-3-1 15,-4-2-1-15,0-5 9 0,-1 1 0 0,-4-4 5 16,0-1 4-16,-4-12 9 0,-1-4-4 0,-3 4 9 16,2 12 3-16,-3-12-2 0,1 12 8 0,-1 3 15 15,0 2 14-15,0 5 15 0,-1 7 1 0,-3-1 13 16,4 6 6-16,-1 2-13 0,-2 3-4 0,3 2-16 15,-1-1-7-15,1 2-12 0,0 5-11 0,-3-3-4 16,3 3-2-16,0 0-5 0,3 17-2 0,-2 2 0 16,-1 0-9-16,0 11 5 0,0 7-5 0,3-2-3 15,-2 12 5-15,0-2-6 0,3 4-2 0,-1-14 1 16,1 1-5-16,-2 10 7 0,2-13-8 0,3 0-2 16,-1-3 2-16,-3-4 1 0,3 0-7 15,0-8-13-15,-1-1 0 0,3 0 2 16,-2-8-1-16,2 1-3 0,1-3-1 0,0 0-2 0,0-4-1 0,2-3-7 15,-1-1 1-15,5-5-8 0,-2-6-6 0,0-1 1 16,9-8 0-16,-8 0 1 0,4-5-1 0,-4-3-7 16,0 1 3-16,-1-1-1 0,1 0 3 0,-5 4 6 15,-1 7 0-15,-1-2 8 0,-3 5-1 0,0 4 11 16,0 0 7-16,0 2 6 0,-2 2 2 0,1 2-4 16,-3 0-1-16,2 2-4 0,-2 3 0 0,0 0 6 15,0 0-5-15,-4 13 5 0,1-1 1 0,-1 6-1 16,-3 5 1-16,1 5 0 0,-3-1-2 0,3 0 0 15,0-1-3-15,3-2 3 0,0 1 2 0,3-4-1 16,0-5-4-16,3 1-18 0,-1-6-5 0,2 2-5 16,0-3-5-16,0-1-2 0,1-3-4 0,0 1-7 15,0-6 2-15,0 2 2 0,0-3 3 0,-5 0 0 16,13-5 2-16,-3-4 1 0,0-3 5 0,0-3 3 16,-3-4 3-16,1 2 6 0,-2 1 8 0,1 0 11 15,0 1 13-15,-3 6 11 0,1 0 2 0,-4 2-1 16,2 2-2-16,2-1-7 0,-1 1 2 0,-3 3-1 15,8-1 0-15,-4 1-3 0,3 2-2 0,0 1 2 0,2 3 1 16,-4 2-5-16,4 2 2 0,0 1 0 16,0 1-4-16,-1 3 2 0,-2 1-3 0,2 1 6 15,-3-1-5-15,1 1 3 0,-2 2-3 0,-1 0 0 16,0-8-1-16,-1 3-1 0,0-4 1 0,0 1 1 16,-2-4 0-16,0 2 2 0,-1-3-1 0,0-4-1 15,1 3 2-15,-1-3-3 0,0 0 5 0,0 0-2 16,-5-19-7-16,3 5 4 0,0-3-5 0,0-3 5 15,3-5 0-15,0-1 12 0,2 2 5 0,0 5-7 16,2 2 8-16,1 0 1 0,-1 3-1 0,3-2 1 16,-2 3-2-16,1 4-4 0,0 0 4 0,2 5-5 0,0-3 2 15,-1 4-7-15,1 1-2 0,2 2 1 16,1 1-4-16,-1 3 1 0,1 4 1 0,-3-2 1 16,1 4-2-16,-1 3 0 0,0 1 0 0,2 3 1 15,-3-1-3-15,-3 3 3 0,0-1 0 0,-3-1-2 16,-1 3-2-16,-2-4 5 0,-1-1-2 0,0-3-2 0,-1-3 0 15,2-1 1-15,0-1-3 0,-2-3 2 16,3 1 1-16,-3-1-2 0,3-4 1 0,0 0-3 16,0 0 4-16,-6-16-6 0,4 7-1 0,4-8 1 15,-1-1-2-15,2-7 1 0,-1 5-2 0,2-5 1 16,-1 6 7-16,2 1-4 0,1-2-3 0,2 3 1 0,0 3 1 16,-1-3-3-16,2 4 0 0,0 3-4 15,-1 1 6-15,0 2-5 0,3 2 0 0,-2 0 2 16,1 3-1-16,3 2 3 0,-7 1-1 0,6 2 0 0,-2 6 1 15,3-3-1-15,-4 8 4 0,5 1-2 16,-5 2 5-16,0 2-1 0,-2-1-4 0,1 0 2 0,0 6-3 16,-3-9 0-16,1 2 2 0,2-5-5 0,-2-2 1 15,1 0-2-15,-1-3-1 0,3 1 4 16,-1-2-1-16,-2-1 0 0,1-2 1 0,1-1 0 16,0-2-2-16,1-2 1 0,0-5 4 0,4 3 0 15,-3-9 0-15,4-2-5 0,-1 0 0 0,-4-2 1 0,6-4-4 16,-3-1 1-16,0 0 2 0,-3 5 0 0,-2-4 0 15,-1 5 8-15,0-1 8 0,-3 1 12 0,0 6 16 16,-2 1 8-16,-1 1 9 0,1 1-13 16,-1 2-8-16,-1 3 0 0,1 2-12 0,0 0-1 15,-17 13-6-15,5-2-1 0,-5 11 8 0,-1 0-11 0,4 6 2 16,-1-3-1-16,1 1 1 0,2 0-5 16,7-8-7-16,-3-1 4 0,6 5 4 0,2-5-19 15,0-2-13-15,-3-3-7 0,6-3 0 0,-2 1-1 16,0-3-1-16,3-2 2 0,1 0 2 0,0-2 6 15,3-3 0-15,5-4 2 0,1-4 0 0,1-2 5 0,2-3 4 16,6-9 0-16,-6 1 0 0,3-4 5 0,-2 4 1 16,-3 0 3-16,3 0 9 0,-4 7 0 15,-3-1 4-15,0 5-2 0,-5 2-2 0,2 3-3 16,2-3 1-16,-2 3 1 0,-3 2-6 0,3-1 0 16,-1 7 3-16,5-2 3 0,-3 4-4 0,1 1-1 0,-1 5 2 15,1 2 4-15,0 4 0 0,-2-1-7 0,0 1 6 16,-3 2-6-16,0-1 3 0,-3 2 2 0,0-2 0 15,-1 1-1-15,0-1-1 0,-2-2 8 16,0-4-7-16,1-3-5 0,0-1-2 0,0-4-2 16,0 2 3-16,-2-2 0 0,4 0 0 0,-2-4 0 0,0 0 0 15,0 0 0-15,0 0 0 0,6-21-3 0,-1 4 4 16,2-6-3-16,3-6 2 0,-1-2-1 0,2 1 4 16,3-2 5-16,-5 5 2 0,4 0-5 15,-3 4-8-15,-1 5 2 0,0 3 0 0,0 5-1 16,-4 0 1-16,3 1-2 0,-4 5 2 0,1-2-1 0,2 3 1 15,-2 3-4-15,-5 0 3 0,12 6 0 0,-5-2 2 16,0 5-1-16,1 4 0 0,-1 3 4 0,0 2 1 16,-1-1-3-16,-2 0-1 0,0 0 0 0,0 2 0 15,0 0 1-15,-1-3-1 0,0-3-4 16,-2-2-4-16,3-3-1 0,-4-2-1 0,4 0 2 0,-3-3-1 16,0 0 6-16,1 0-1 0,-2-3 10 0,0 0-7 15,9-7 5-15,-5-4-5 0,2-8 9 0,-1-5 4 16,4-4 9-16,-4 0 12 0,0-4-5 0,0-2 9 15,-1-11-2-15,2-3 0 0,-3-6 5 16,2 6 9-16,0 0-8 0,3 2 5 0,-5 13-5 0,4 2 19 16,0 3-12-16,-2 9 8 0,0 4-8 0,-4 2 6 15,2 6-5-15,-2-2-5 0,-1 4-6 0,3 2-5 16,0 0-9-16,-3 3 3 0,0 0-7 16,7 13-2-16,-5 6-13 0,3 8 15 0,-2 3 2 15,3 4 0-15,-3 18-2 0,2-4-2 0,-4 1 4 0,2 2-7 16,-1-1 3-16,2-1-6 15,-4-3 2-15,1-9 9 0,2-3-1 0,2 1-21 0,-1-3-33 0,0-3-33 16,3 0-35-16,0-3-40 0,2-9-12 0,2-1-27 16,-2-7-41-16,-1-2-47 0,7-2-51 15,2-4-817-15,-1-5 378 0,11-7 254 0</inkml:trace>
  <inkml:trace contextRef="#ctx0" brushRef="#br0" timeOffset="2444.29">6578 3087 284 0,'-8'-3'250'0,"2"-1"-22"0,1 3-26 0,2-2-20 16,3 3-22-16,-3-2-14 0,3 2-13 0,0 0-12 15,9-7-17-15,-1 4-9 0,5 0-29 0,4-3-26 16,3 0-44-16,-1 0-47 0,0 1-64 0,-1-2-500 16,0-1 205-16,-9 3 138 0</inkml:trace>
  <inkml:trace contextRef="#ctx0" brushRef="#br0" timeOffset="2775.4">4606 3151 168 0,'-6'0'223'0,"6"0"-12"0,-9-3-17 15,5 1-19-15,4 2-21 0,0 0-13 0,0 0-15 16,0 0-9-16,0 0-13 0,0 0-8 0,27-2-11 15,-7 0-7-15,2-1-20 0,7 1-48 0,7-4-66 16,1 0-84-16,3 2-442 0,11-8 194 16,-14-1 130-16</inkml:trace>
  <inkml:trace contextRef="#ctx0" brushRef="#br0" timeOffset="3793.53">7852 3255 174 0,'4'-5'198'0,"-1"-2"-19"0,1 1-9 0,0-5-12 16,0 1-18-16,-1-3-8 0,-1-2-11 0,0 0-7 15,0-2 1-15,-2-1-14 0,-2 0 3 0,-2-1 3 16,0 2-7-16,-3 0-1 0,0 0 11 0,-1 5 1 15,-4-5-5-15,2 5-7 0,-1 4-9 0,-2 1-8 16,-1 1-10-16,-3 2-10 0,4 2-5 0,-2 4-7 16,-4 2-4-16,-4 6-5 0,-1 6-3 0,1 4-2 0,-1 5-9 15,2 3 3-15,1-1-5 0,5 3-1 16,-1 1-4-16,1 2-2 0,5 0 13 0,2-1-16 16,0-1-2-16,4-5-2 0,4 1 3 15,1-2-3-15,1-4-5 0,3-4 0 0,4-3-1 0,-5 0-4 16,5-3-2-16,0-3-4 0,2 0-4 0,0-2-1 15,3-3 1-15,4-4-2 0,1-2-4 0,-1-4 0 16,3-2 0-16,0-9 0 0,2-3 4 0,1-8-3 16,-3-1 3-16,7-15-2 0,-5 1 1 0,-3-4 3 15,-2 1 1-15,-2-5-2 0,-2 2 9 0,1-2 1 0,-3 6 2 16,-4 12 8-16,-1 0 35 0,2 4 4 16,-2 1 1-16,-2 5-2 0,-1 6 4 0,-1 5 8 15,1 1 6-15,-2 0 7 0,0 7-16 0,1 0-9 16,-2-2-6-16,0 5-4 0,0 2-7 0,0 0-4 15,0 0 1-15,0 23-5 0,-2-7 1 0,1 8-6 0,0 2 4 16,-1 5-10-16,0 4 4 0,1 2-4 0,1 11 7 16,0-12-7-16,3 10-1 0,0-11 7 15,4-1-9-15,0 1-1 0,1-2-1 0,1-3-1 16,3 1-1-16,1-6-4 0,1-1-1 0,-4-7-6 0,3-1-6 16,1-5 5-16,2 0-8 0,-5-4 2 0,3-3-2 15,0-1 9-15,-1-6-5 0,5-1-7 0,-3-7-7 16,7-6 0-16,-3-2-2 0,-1-3 3 0,1-3-5 15,-6-1 3-15,1-4 4 0,-4 2 1 16,-2 1-4-16,-4 0 13 0,1 1 1 0,-4 6 3 0,-2 3 10 16,1 4 12-16,-4 2 9 0,0-5 2 0,-1 7-7 15,-3 0-4-15,3 6-2 0,-4-1 0 0,3 3-4 16,-3 4 0-16,-4 1-1 0,3 3 2 0,-3 7-1 16,-1 0-2-16,1 4-1 0,2 3-5 0,-1 1 7 15,2 2-1-15,5-5-4 0,0 0 3 0,4 0-2 16,1 0 1-16,2-1-2 0,3 0-4 15,0-2-7-15,3 0-14 0,1 2-14 0,2-6-27 0,1 2-25 16,3-4-31-16,1 0-33 0,1-5-40 0,4-2-27 16,1-1-35-16,6-4-646 0,-3-6 301 0,1-2 200 15</inkml:trace>
  <inkml:trace contextRef="#ctx0" brushRef="#br0" timeOffset="4193.18">8585 2988 246 0,'0'-4'248'0,"-2"0"-16"0,2-1-15 16,0 5-21-16,2-4-23 0,-2 0-19 0,0 4-14 16,0 0-15-16,0 0-12 0,-10 10-6 0,6 1-6 15,-2 3 1-15,1 4-10 0,0 0-4 0,-1 10-4 16,-1 0-7-16,0 3-8 0,4-4-2 0,-1 2-9 16,1-3-8-16,-1 4-3 0,4-4-1 0,3-1-4 15,-2-4-6-15,3-4-4 0,1 0 0 0,0-1-5 16,3-5-4-16,-2-2-3 0,3 1 0 0,0-3-6 15,1-3 1-15,2 0-3 0,3-4-8 0,-2-4 2 16,6-1-7-16,2-6-2 0,3-9-4 0,0-1-3 16,-1-6 2-16,-2-1-3 0,2 0-5 0,-4-6 3 15,5-7 2-15,-10 12 1 0,0-2 7 0,0 2 1 16,-1 0 18-16,-3 5 3 0,-2 7 15 0,-3 1 8 16,-1 5 5-16,0 1 4 0,-3 5-2 0,4-2-7 15,-2 1-7-15,-2 5-6 0,-1 1-2 0,0 0-5 16,0 0-1-16,1 17-2 0,-3-5-2 0,-1 5 1 15,2 5 3-15,-4 2-5 0,1 5-2 0,0-3-2 16,0 1 3-16,4-1-3 0,0-1 1 0,4 0-3 16,0-4-7-16,0-3-5 0,5-2-6 0,-3-2-15 15,3 1-13-15,4-4-22 0,-3-3-34 0,2-3-32 16,1-2-45-16,6-2-55 0,2-5-740 0,-2-4 322 16,8-11 214-16</inkml:trace>
  <inkml:trace contextRef="#ctx0" brushRef="#br0" timeOffset="4339.97">9090 2644 84 0,'-4'-2'259'16,"3"-2"-29"-16,1 0-38 0,0 4-37 0,0 0-32 16,0 0-35-16,0 0-37 0,0 0-45 0,0 14-29 15,1-6-55-15,3 4-285 0,0 0 121 0,-3 4 80 16</inkml:trace>
  <inkml:trace contextRef="#ctx0" brushRef="#br0" timeOffset="5693.22">8986 3226 6 0,'-1'5'207'0,"1"2"-26"0,-1-1-21 16,0 1-14-16,2 0-13 0,-1-2-12 0,0 3-13 15,0-4-10-15,1 2-8 0,2-2-10 0,-2 3-9 16,3-5-4-16,1 1-1 0,0-1-3 0,0-2-3 16,4 0-3-16,-4-3-3 0,5-4-5 0,2 0-9 15,-3-5-2-15,5-4-5 0,-4-1-2 0,3-8 4 16,-3 0-14-16,2-2-6 0,-3-3 4 0,1 5-7 16,-2-4 6-16,-2 3 14 0,0 9 7 0,2 0 8 15,0 3-1-15,-1 0-3 0,0 6-1 0,0-1-8 16,-2 1-3-16,2 4 0 0,-1 0-6 0,4 3-2 15,-1 1 0-15,3 4-3 0,3 1-3 0,-2 7 4 16,2 0-3-16,2 2-1 0,-2 5-4 0,1 1-1 16,-1 1 2-16,-7-2-3 0,-2 1-1 0,3 5 1 15,-4 4-1-15,-4-3 0 0,-2-3-2 0,-3 3 2 16,-5-2-3-16,2-6-3 0,-5-2 2 0,-2-2 0 16,0 0-1-16,-4-3 0 0,0-3 0 0,2 1 3 15,-1-2 0-15,4-4 10 0,2 1 2 0,1-4 6 16,2 0 5-16,0 0-4 0,2 0-1 0,6 0 2 15,-13 0 1-15,13 0-6 0,0 0 1 0,-6 0-9 16,6 0-1-16,-4-5 2 0,4 5-6 0,8-5 2 16,-2 2-2-16,3-2-2 0,4 1 1 0,-3 1-4 15,3 1 2-15,-1-2-2 0,1 1-2 0,-4 0 2 16,4-1 0-16,2 0-3 0,-3-2 1 0,3-3-4 16,-1 0-1-16,4-2-5 0,-3-3 3 0,1 1-2 15,-2-3 1-15,1-5 0 0,2 2 2 0,-6 3 1 16,1 0 7-16,-3-2 6 0,3-3 0 0,-7 3 17 15,2-8-1-15,-2 0 13 0,-5 8 19 0,4 3 27 16,-4 4 18-16,2-1-5 0,0 3-3 0,-2 1-10 16,0 3-9-16,0 0-27 0,0-1 7 0,0 6-9 15,0 0-7-15,0 0-1 0,0 0-1 0,-4 20-8 16,1-3-3-16,-2 1-2 0,0 8 1 0,-3 0-6 16,3-1 0-16,-1 4-3 0,3-6-2 0,0 2 0 0,5-5-25 15,-2-3-10-15,1-1-6 0,8 1-4 0,-5-5-2 16,2-1-11-16,2-2-6 0,0 0-6 15,3-1 6-15,2-3 2 0,0-1 5 0,5-4 1 16,0-4 4-16,-2-1 3 0,5-5 5 0,-3 0 5 16,-2-2 0-16,7-6 4 0,-10 2 4 0,10 0-2 15,-8 3 6-15,-2 0 9 0,-4 4 13 0,0 2 7 0,-4-2 3 16,-1 5-5-16,1 0 5 0,-1 0-7 0,1 1-4 16,0 1 2-16,-5 2-3 0,0 0-2 15,9 2 6-15,-5 3-9 0,-2 2-1 0,1 2 5 16,1 2-1-16,1 5-4 0,0-1 3 0,-5-1-2 0,6 2 3 15,-4-3-4-15,-1 0 4 0,4-1-4 16,-2-2 1-16,1-1 0 0,2 1-3 0,-2-4 0 16,2 0 0-16,-1-1-1 0,2-3 1 0,-1 1 0 15,3-4 0-15,1-1-2 0,-1-4 3 0,3 1-5 16,-1-6 2-16,-1-2-9 0,1-2 2 0,-4-4 0 0,5-9-6 16,-5 2 4-16,0-1-1 0,-6-2-3 0,0 2 12 15,-2-3 5-15,0 2 10 0,-6 2 11 16,3 8 28-16,-2 2 19 0,1 2-11 0,-3 4 10 15,2 2-23-15,-3 1-6 0,1 2-13 0,1 3 4 16,-4 2-7-16,-5 7 2 0,-2 6-8 0,-4 3 0 16,2 5-1-16,0 2 10 0,0 1-11 15,5-2-16-15,3-5-14 0,7 0-6 0,1-3-11 0,-1-2-8 16,5-2 9-16,0 1-4 0,4-2 3 0,1-1 1 16,3-1-1-16,1-3 6 0,4 1-2 0,-2-3 2 0,7-5-4 15,1-1 4-15,2-2 2 0,5-3 8 16,-1-2-5-16,0-2 5 0,5-2 5 0,-11 6 1 0,5-3 1 15,-6 3 0-15,0 1-2 0,0 4 2 16,-3-1-2-16,-2 2 2 0,-2 0-3 0,1 2 0 16,2 2 8-16,-4-1 0 0,4 6 0 0,-5-2 2 0,0-1-4 15,0 3 2-15,0 2-4 0,-1-2 5 0,-3 3 5 16,0 2-7-16,-2 1 1 0,-1 1 0 0,-2-2 2 16,-2 1-3-16,-1 4 6 0,3-4-4 15,-4-1 2-15,0-2-5 0,3-1 3 0,1-3 3 16,-1 0-1-16,-2 0 3 0,3-2 4 0,0-3 15 0,0 4-5 15,0-4-1-15,0 0-15 0,0 0 10 0,5-17 4 16,-1 5-1-16,0 1-1 0,6-9 1 0,2-3 6 16,-2-2-6-16,0 0-1 0,7-1 3 0,2 1-1 15,-4-3-4-15,4 1 4 0,-3 5-4 16,0 3-4-16,-2 3 2 0,0 5-8 0,-2-1-1 0,-2 5-3 16,-1-1 2-16,0 4-1 0,1 1 3 0,-2 1-3 15,0 2 4-15,-2 3 0 0,5 2-2 0,-1 4 2 16,0 1-4-16,-1 9 1 0,1 5 4 0,-4 1 2 15,-1 1-1-15,2 0 3 0,-3 4-8 0,-2-2 5 16,2-2 4-16,1 2-4 0,-1-4 1 0,2 0-1 16,1-4-1-16,-2-4-2 0,1 1 0 0,3-2-16 15,1-1-15-15,-1-5-20 0,0-1-29 0,4-1-34 16,0-3-52-16,-3-3-47 0,9-5-83 16,-5-4-792-16,4-6 362 0,0-7 242 0</inkml:trace>
  <inkml:trace contextRef="#ctx0" brushRef="#br0" timeOffset="5814.48">10314 2715 197 0,'-11'-4'281'0,"3"-1"-46"0,2 3-81 0,2-1-75 16,2 1-68-16,2 2-84 0,0 0-223 0,0 0 100 16,-7 6 64-16</inkml:trace>
  <inkml:trace contextRef="#ctx0" brushRef="#br0" timeOffset="7531.3">3009 4166 47 0,'-3'-3'86'16,"3"3"0"-16,0 0-1 0,-1-6-5 0,1 6-6 16,0 0 0-16,0 0-6 0,0 0 1 0,0 0-9 15,4-3 1-15,-4 3-3 0,0 0-8 0,0 0 6 0,0 0-10 16,0 0 0-16,0 0-6 0,1-4 0 15,-1 4-6-15,0 0 17 0,0 0-1 0,0 0-2 16,0 0 9-16,14 3 0 0,-14-3 6 0,13 0 1 0,-4 0 2 16,6-2-2-16,2 2 1 0,3-2-8 0,10-1-2 15,-1 0-3-15,6 1 1 0,3-2-6 16,0-1 1-16,15-2 0 0,2 0-2 0,1 2-7 16,-1-1 1-16,3-1-4 0,1 0-2 0,0 2-1 0,0-5-4 15,-3 3 8-15,7 0-1 0,-2 0 3 0,0 0-4 16,1-1 3-16,-1 1-9 0,-1 2 0 0,-1 3-4 15,-5-6 0-15,3 5-3 0,-5-1-2 16,2 1 4-16,-16 1-10 0,2 1-1 0,1 1 1 0,-2-4 2 16,0 2-4-16,1-3 2 0,0 5 3 0,0 0-4 15,14-1 2-15,-16 1 3 0,14-4 0 0,-15 3-3 16,3 0-1-16,0-1 0 0,-1-3-3 0,0 5 2 16,1-1-3-16,9 0 1 0,-8 1 0 15,-4 0 0-15,1-2 1 0,-1-1 2 0,2 3-6 0,-2 0 2 16,-4-1-1-16,4 1-3 0,-2-1 6 0,-2 0-6 15,5 0-1-15,-6 0 1 0,1 2 3 0,0-1-2 16,3 0 0-16,-4-4 1 0,2 4 1 0,1-1-1 16,5-2-1-16,-4 1 3 0,2-3-2 15,-1 4 0-15,15-2-4 0,-12-1 1 0,12 1 3 0,-13 2-3 16,-2-2 4-16,2 0-7 0,0 0 2 0,-2 2 0 16,1-2-3-16,-1-1 2 0,0 2 5 0,3 1-6 15,-7-5 3-15,7 5-1 0,-2-2-2 0,-1 1 5 16,-1-1-3-16,2 3-2 0,-2-3 3 0,1 3 0 15,3-2 5-15,-2-2-1 0,-2 3 1 0,2 1-5 16,-2-2 0-16,1 0 0 0,1 0 1 0,-3 1-4 16,-1 1 1-16,-2 0-2 0,3-3 4 0,-3 3 0 15,2-4-2-15,-6 3 0 0,3-1 0 0,0 3 1 16,-1-1-2-16,0 0 3 0,2 0-3 0,0 1-1 16,-2-2-1-16,2 0 4 0,-2-1-2 0,0 2-3 15,6 0 2-15,-5 0 1 0,-2 0 4 0,2 0-6 16,1 2 0-16,-3-2 2 0,3 0-2 0,-3 0 2 15,2-2-3-15,0 2 1 0,1-2 3 0,-6 2-3 16,3 0 2-16,-4-3-2 0,6 3 2 0,-3 0 1 16,0 0-4-16,-6 0 5 0,6 0 0 0,0-4-1 15,0 6-1-15,0-4 1 0,3 2 0 0,-3 0 3 16,3-1-2-16,-11 1 3 0,12 0-2 0,0-2 1 16,-2 1-5-16,0 1 3 0,2 1-4 0,4-1 5 15,-6-2-4-15,1 2 5 0,1 0-1 0,0 0-4 16,1 0 4-16,-1-3 1 0,1 3-2 0,1-1 2 15,-1-1-2-15,0 0-1 0,-2-2-3 0,-2 1 5 0,2 3 0 16,0-1 0-16,-2 0-1 0,0 1 1 0,1-3-1 16,0 2 3-16,0 1-3 0,-2-4 14 15,3 4-12-15,2-1 0 0,-5-1 0 0,3 1 0 16,-2 1-1-16,0-3-1 0,2 3-1 0,-3-2 4 0,1 1-3 16,0 0-2-16,-8 1-1 0,9-2 3 15,-10 1-2-15,8-1-1 0,-6 1 13 0,6 0-9 16,-7-2 0-16,0 0 2 0,9 0 1 0,-2 2-4 15,-7-1-4-15,10 0 5 0,0-1 0 0,-3-1-2 16,-10 2 2-16,13-2 0 0,-5 2 1 0,4 0 2 0,-3-1-7 16,2-1 3-16,-2 4-1 0,-7-2 0 0,12-3 3 15,-4 4-1-15,2-2-1 0,-3 0-7 16,2 0 11-16,-6 3-3 0,4-5-3 0,-2 1 2 16,2-1-1-16,-5 2 0 0,6 2-3 0,1 0 2 0,0-3-1 15,0 1-1-15,-1 3 11 0,-5-3-7 0,5-2 1 16,1 8 2-16,0-7 3 0,-3 4-2 0,-5 0 5 15,11-1 5-15,-12-1 4 0,7 2-1 0,2-3-2 16,0 1 2-16,-8 2 1 0,6-2-3 0,-4 1 0 16,4 1-5-16,1 1 0 0,-9-2 1 0,11 0 3 15,-3-2 9-15,-6 3-11 0,7-1-2 0,-6 0 0 16,-3 1-2-16,-1 0-4 0,-5 0 5 0,2 0-3 16,-7 0-2-16,3 1-1 0,1-2 2 0,-7 1-1 15,0 1-1-15,-5-1 7 0,10 0 2 0,-10 0 1 16,8-1-7-16,-8 1 6 0,5 0-1 0,-5 0-2 15,0 0-6-15,0 0 4 0,0 0-3 0,0 0 6 16,8 0-14-16,-8 0-25 0,0 0-55 0,0 0-62 16,0 0-75-16,-27-6-82 0,0 2-875 0,-10-1 390 15,-1 3 262-15</inkml:trace>
  <inkml:trace contextRef="#ctx0" brushRef="#br0" timeOffset="9831.52">5839 4241 11 0,'-1'-6'166'16,"-3"-3"-1"-16,-1 1-7 0,1-1-12 0,-4 1-17 16,1 4-2-16,3-1 5 0,-5-2-10 0,-4 4-11 0,-1-1-6 15,-1-3-3-15,1 6-10 0,-4 1-3 0,0 2-8 16,4 1-1-16,-5 4-10 0,-3-2-2 15,4 5-9-15,-6 2-3 0,-3 3-4 0,4 0-3 0,-1 3-5 16,2 2-1-16,0-1-5 0,2 2-5 0,3 1 1 16,-2 1-5-16,5 1-2 0,1 1-2 0,2-2-5 15,-1 2 0-15,6-1-1 0,-2 4-1 0,7-9-4 16,-2 6 0-16,6 0-3 0,-2-6 1 0,4-2 0 16,7 5-1-16,-2-5-1 0,4 3 4 0,7 0-5 15,-6-9 1-15,12 4-2 0,1-4 7 0,4-2-8 16,2-4-3-16,6-5-1 0,0 0 4 0,12-1-2 15,-14-2 2-15,13-5-3 0,-15-2 2 0,0 3-2 16,0-5-1-16,1 2 3 0,-2-6-2 0,-3 0-2 16,-1 2-1-16,-3-7 4 0,-1 4 0 0,-5-5-2 15,-2 0 2-15,-6 2-2 0,-1 4 1 0,-3 1-2 0,-6 1 1 16,0 3-1-16,-3 0 1 0,-1 1-2 16,-2 3 7-16,-2 1-8 0,0 1-1 0,-2 2 2 15,-2 0-3-15,-5 3-1 0,-1 0 3 0,-5 4-2 16,1 7-1-16,-9 2 2 0,4 1-2 0,-1 5 0 0,4 0 1 15,2 3 4-15,-1-2-2 0,3 1-2 16,5-7-2-16,3 2-6 0,3-7-4 0,1 1-3 0,1-1 1 16,2 1 3-16,1-4 2 0,3-1 1 15,1-2 1-15,2-1 1 0,2-2 0 0,3-2 2 0,1-1 2 16,4-2-1-16,1-3 0 0,2-5 1 0,-1 4 3 16,6-3 0-16,2-2 2 0,-11 6-3 15,2-2-1-15,-2-1 1 0,-3 5 0 0,-1-1 0 0,0 0 3 16,-3 4-6-16,-1-2 2 0,-1 2-3 0,0 3 2 15,1 0 1-15,-7 0 1 0,11 3-1 0,-3 3 0 16,0 0-1-16,-2 3 7 0,-1 0-3 0,2 2-2 16,0 4 0-16,-2-4 3 0,0 5 1 0,2 2-2 15,-2-3 1-15,0-1-2 0,0-3 1 0,0 0-2 16,4 0 3-16,-2-3-2 0,-2 0 3 0,4-2-3 16,-3-1 2-16,3 0 2 0,0-4 2 0,-2-1-4 15,0 0 0-15,3-4 9 0,0-1-3 0,4-4 1 16,0-4-3-16,3-7 2 0,-2-4-3 0,0 0 4 15,1-6 1-15,-7 0 4 0,4-1 6 0,-3 1 16 16,-1 1 2-16,-1 0 10 0,-7 6 10 0,4 3 20 16,-1 5 8-16,-3 3 0 0,2 0 3 0,-2 2-2 15,-1 2-12-15,0 4-9 0,0-1-5 0,3 1-10 16,-3 4-8-16,0 0-4 0,0 0-6 0,-13 16-4 16,8-1-2-16,-3 4-3 0,-1 8 0 0,-1 4-5 15,6 1 3-15,-4 14-3 0,7-10 2 0,-3 10-5 16,3-10-4-16,2 10 1 0,-1-11 1 0,4 11-4 15,1-11-1-15,3-1 1 0,-2-2-1 0,2 0-5 16,2-5 6-16,-2 1-13 0,-2-5-5 0,2-3-1 0,-3-5 0 16,0-3 3-16,-2-3-7 0,2-1-3 15,-2-1 8-15,0-2-2 0,0 0 5 0,-2-5 3 16,-1 0-1-16,0 0-1 0,5-12-5 0,-4-2 3 16,2-11-5-16,-1-4 5 0,1-2 2 0,-3-4-3 0,3-11 2 15,-3 12 0-15,1 3 1 0,-1 0-1 0,1 0 6 16,3 6 1-16,-3 6 0 0,2 1 1 0,-1 0 0 15,3 7 1-15,-2-2-4 0,0 3 1 16,0 0-2-16,4 3 2 0,-1 3-3 0,3-3-1 0,-1 3 3 16,3 0-5-16,-1 2 3 0,2 1 3 0,-2 3-5 15,0 1 0-15,2-1 2 0,-1 4 2 0,1 0-7 16,3 2 4-16,-5 1 4 0,2 1-6 0,2 4-10 16,-1-5 7-16,1 4-8 0,-5-4-14 0,4 0-3 15,-1-1 0-15,-1-1-2 0,5 0 3 0,-3-3 6 16,-3-1-5-16,4-1 5 0,-1 0 9 0,0-1-5 15,-3-2 2-15,-1-3 3 0,4 0-1 0,-3-4-6 16,-1-1 3-16,5-3 1 0,-4-2 1 0,0-3 3 16,-1 3 2-16,-2-2 5 0,-3 5 14 0,0 0 5 15,-2 3 8-15,2 0 4 0,-3 1 1 0,0 2-1 16,-1 0-5-16,2 3-5 0,-2 2 0 0,0 0-5 16,0 0 0-16,0 0 2 0,0 0-3 0,-4 19 2 15,-1-6-2-15,2 4 0 0,-1 0 2 0,1 1 2 16,1 2-7-16,2-3 0 0,0 1-2 0,2-1 5 15,0-1-2-15,1-4-4 0,1-2 1 0,2 0 3 0,-1-2-5 16,0 0 3-16,0-3 1 0,2 0 1 16,-1-1-3-16,2-4 3 0,-1-1 1 0,4-4 0 15,0-2-1-15,1-3 0 0,1-5 3 0,7-7-4 16,-4-2 7-16,0-4-5 0,-1-3 7 0,-2-2-4 16,5-13 2-16,-8 2 1 0,-4 9-1 0,6-12 4 15,-7 13 0-15,-1 1 7 0,-2 1 2 0,0-1 6 16,-2 6 12-16,-2 0 6 0,2 7-4 0,0 4-1 0,0 6 13 15,-1-2-6-15,1 4-12 0,0 3-7 0,0-1-6 16,0 1 1-16,0 5-4 0,0 0-6 0,0 0 3 16,1 23-5-16,-1-7-2 0,2 3 0 15,-1 7 1-15,1 4-3 0,0 1 0 0,3 2 6 0,0 0-9 16,0 0 3-16,4 1-4 0,0-2 3 0,4-2 0 16,0 0-1-16,0-3-5 0,4-1 0 0,5-4 2 15,2-3 5-15,-1-2-8 0,3-3 0 0,-1-5-1 16,2-1-3-16,1-4-3 0,0-2 3 0,3-4 1 15,-3-2-7-15,-1-4-5 0,2-1-5 0,-2-4 0 16,0-3 0-16,-4 0 2 0,-3-3-8 0,2-1-5 16,-9-2 3-16,-1 5 8 0,-5-2 0 0,1 2 0 15,-4 0 4-15,-7 0 2 0,0 5 4 0,-8-2-9 16,-2 4-2-16,-6 3 0 0,-7-1 4 0,-3 7-3 16,-3-1 3-16,-1 8 3 0,0-1-3 0,2 1 2 15,3 5 2-15,1-4 4 0,10 0-4 0,7 2-4 16,0 1-3-16,4-3 6 0,1 3-12 0,2-5-5 15,3 0 9-15,0 0-1 0,6 0 1 0,2-1 2 16,3-1 3-16,1-3 0 0,6 0 4 0,-4-2-4 16,4-1 12-16,-4 0-5 0,5-1 5 0,-6 3-4 0,1-3-1 15,-3 4 2-15,-2 0-2 0,0 0 2 16,-1 0-1-16,-2 3-1 0,1-1 4 0,0 2-1 16,-3 1 1-16,4 3 2 0,-3 2-3 0,0 0 5 15,0 1 3-15,4 5-5 0,-4 0 1 0,0-2 1 0,3 3-1 16,-2-3 0-16,2 2 5 0,-3-5 1 0,3-1-3 15,2-1 1-15,-1-1-3 0,0-2 2 0,4 0 0 16,-3-4 0-16,2 1 5 0,2-5 4 16,2 0 10-16,2-2-6 0,-1-4 3 0,3-4 2 0,1-3 0 15,0-1 3-15,0-5 5 0,-1-1-1 0,-3-4 1 16,2-3 4-16,-1-3-6 0,-5 0-1 16,1-1-1-16,-4 1 0 0,-1 1 4 0,-3 0-3 0,2 2-1 15,-6 1 9-15,0 10 11 0,-2 1-4 0,0 6 2 16,-3 1-1-16,1 0-6 0,-2 4-7 0,1 2-4 15,-2 3-3-15,5 1-3 0,-13 9-2 0,6 0-2 16,-3 7 0-16,1 2-3 0,-8 7 0 0,7 5 0 16,-2 1-1-16,5-1 1 0,-1 3-3 0,4 0-4 15,3-1-5-15,-2 0-8 0,7-3-19 0,0-2-21 16,0-8-21-16,5 1-14 0,0-3-18 0,1-1-30 16,2-2-33-16,3-4-30 0,1 0-36 0,1-9-733 15,1-1 322-15,-2-4 214 0</inkml:trace>
  <inkml:trace contextRef="#ctx0" brushRef="#br0" timeOffset="9983.79">7426 4456 2773 0,'-60'1'95'16,"9"-2"36"-16,15-5-25 0,7 6-37 0,9-1-22 16,7-2-16-16,0 3-12 0,4 0-15 0,4 0-6 15,5 0-8-15,0 0-19 0,0 0-32 0,28-4-47 16,3 1-49-16,4-6-65 0,5 0-674 0,18-5 298 15,-2 0 200-15</inkml:trace>
  <inkml:trace contextRef="#ctx0" brushRef="#br0" timeOffset="13213.2">8860 4380 145 0,'5'0'190'0,"-5"0"-21"0,0 0-15 0,4 8-13 15,-4-3-14-15,5 5-9 0,-5-3-15 0,3 3-9 0,-2 2-9 16,1 5-3-16,-2-3 2 0,4 5-5 16,-4-1-8-16,3-1-4 0,-2-1-8 0,3-1-6 0,-3 2-3 15,-1-2-6-15,3-4-4 0,-2 0-5 0,-1 0-1 16,4-1-6-16,-4-3 1 0,3-2-3 0,-2 2-2 15,0 0-1-15,-1-5-1 0,4 1 9 0,-4-3 17 16,0 0-4-16,0 0-4 0,0 0-5 0,5-19-3 16,-5 3-5-16,1-10-2 0,-1 1-1 0,0-5-3 15,-1-1-2-15,1-1 1 0,-1-1 12 0,-2-1 1 16,-2 5 12-16,5-1 0 0,-2 2 9 0,2 2-3 16,1 5 1-16,0 2-7 0,-1-1-5 0,5 3-1 15,-1-1 1-15,1 1-6 0,1 1-3 0,1 6-7 16,4-5-5-16,2 2 0 0,4 2 6 0,-2 2-13 15,4 0 1-15,0 3 1 0,3 1-5 0,-3 4-1 16,3-2 1-16,-3 3-1 0,2 3-5 0,-9 0 2 16,1 1 7-16,-4 4-9 0,1-1-3 0,0 5 1 15,-4 0-2-15,-3 3 1 0,-3 2 1 0,-3 0-11 16,-3 1 1-16,-6 4-9 0,-1-1-9 0,-1-7 1 16,5 2 3-16,0-2-3 0,0-6 5 0,7-1 3 15,-5 1 3-15,2-3-2 0,1-1 3 0,7 1 3 16,-7 0-5-16,0-3-2 0,4-2 7 0,0 3-5 15,0-3 6-15,8 7 0 0,-4-4 1 0,2 1-1 16,8-2 3-16,-2 4 1 0,5-1 1 0,4 0 4 16,6 3 1-16,2-2-2 0,-1 2-1 0,0-2 1 15,-1 5 1-15,-1-3-2 0,-7 0 2 0,-4 0-2 16,-3-1 3-16,-1 1-1 0,-3 1 4 0,-2 3-6 16,-2 0 5-16,-4 2 2 0,-4 3-3 0,-1 0 2 15,-5-2 1-15,-7 4 3 0,-4-1-5 0,-1-4 1 16,-4 0-4-16,-1-3 1 0,2 0 3 0,-2-4-3 15,8-1 0-15,-2-5 6 0,2 2-2 0,6-1 0 16,0-4-1-16,1-1 3 0,2 3-4 0,2 0 8 16,2 0 1-16,6 0-6 0,-9 0 0 0,9 0-5 15,-8 0 0-15,8 0 0 0,0 0 4 0,0 0-2 0,0 0-5 16,0 0 6-16,28-1-3 0,-15 1 0 0,1-1-1 16,8-1 2-16,1 4-1 0,-2 0 0 0,0-2 8 15,7 3-6-15,-5-1-3 0,-4 0-1 16,3-4 0-16,0 4 6 15,-2-4-2-15,1 2 1 0,-2 0-3 0,-2-5 2 0,-1 3-1 0,-1-3 0 16,-2 0 0-16,0-2 3 0,2-5-2 0,-3-3 2 0,0-1-2 16,4-4 4-16,-5-5-6 0,0-1 4 0,-2-1-3 15,-2-3 1-15,-2-1-1 0,2 2 7 0,-4 1 15 16,3 3 13-16,-4 7 13 0,1 3-2 0,-2 2-2 16,3 2 0-16,-3 3 8 0,-1 2-18 15,1 1-4-15,-1 0-4 0,2 2-5 0,-2 3-4 0,0 0 1 16,0 0-5-16,3 15-1 0,-1-5-1 0,-4 6-2 15,4 1 3-15,-2 3-3 0,1 6 0 0,0 0-4 16,-1-1 2-16,2-5 1 0,3 4 6 0,-3 2-10 16,2-6-9-16,0-2-17 0,2-1-3 0,3-2-1 15,-5-4-4-15,1-1-2 0,3-3-3 0,1-1 1 16,-2-1-1-16,5-2 1 0,-2-3 4 0,-1-1 5 16,1-3 1-16,3-3 1 0,0-5 1 0,2-1 5 15,-5-1 1-15,6-9 0 0,-6 1 3 0,-1 4 0 16,1 1 2-16,-5 1 5 0,0 1 7 0,1 5 4 15,-3 0 2-15,1 0 3 0,-2 4-3 0,0 0-2 16,0 2-2-16,0 0-2 0,0 2-2 0,-2 2 2 16,0 0 1-16,0 0-5 0,12 8 0 0,-8-3 4 15,0 4-1-15,1-1 0 0,4 6 2 0,-6-2 2 16,5 6-4-16,-1-3 2 0,1 3-3 0,0-1 2 16,5 2-1-16,-3-4 2 0,4-3 0 0,0 0-2 15,2 0 3-15,0-4-1 0,0 1-1 0,3-2 1 16,-1-2 0-16,1-2-3 0,-1-3 3 0,2-1-1 15,-1-1-1-15,-1-3 1 0,1-4 1 0,-1-1-2 0,4-6-2 16,1-2 1-16,-3-4-7 0,2 0-3 16,-7 1 3-16,3-5-5 0,-5 4 5 0,-4 5 0 15,-3 4 4-15,-1 1 4 0,-2 0 1 0,-3 2 0 16,-4 0 1-16,0 5-2 0,-2 0 1 0,-3 1-4 0,-2 3 1 16,-3 5-2-16,-3-2 3 0,0 5 0 15,-1 2 0-15,1 3-1 0,-1-1-1 0,1 1-1 16,-2 7 0-16,3-4 2 0,5-1 1 0,2 1-1 15,0-1-2-15,2-4 3 0,4 2-2 0,-1-3-4 0,2 2-3 16,2-5 0-16,0 1-2 0,2-1-1 0,2-1 1 16,-1-1 2-16,4-2-2 0,-2-2 1 0,6-1 2 15,1-3-1-15,-3-2 2 0,9-6 0 16,-4 0 1-16,3-3 2 0,-1-4 0 0,0-5-1 16,-4-1 2-16,1-1 0 0,-1-2 7 0,-5-1 6 0,0-1-2 15,-2-1 3-15,1 2 7 0,-6-2 1 0,2 6 18 16,-2 5 14-16,0 3 4 0,0 7 0 0,0-1 2 15,0 3-5-15,0 3-9 0,1 0-11 0,-2 1-4 16,1 4-4-16,0 0-2 0,0 0-4 0,0 0 11 16,0 23-11-16,1-4-8 0,-1 3 3 0,1 5-2 15,-1 0 0-15,3 1 0 0,1-1 1 0,-2 3-11 16,5-3 9-16,0-1-4 0,-1-2 1 0,2-6 0 16,1 0-3-16,4-2 1 0,-3-2-1 0,5 0 1 15,1-3-5-15,-1-1 1 0,1-4-4 0,0 0-2 16,2-2 2-16,-1-3-6 0,-1-3-3 0,2-1 2 15,0-3-4-15,-3 0-2 0,0-4-4 0,1-3-1 16,-3 2-6-16,-2-2 1 0,-2-4-3 0,-1 2-3 16,2-2 13-16,-5 1-2 0,-4 5 0 0,2-3 0 15,-3 4 5-15,-1 1 3 0,1 2 10 0,-2 1-3 16,0-1 4-16,-2 5-2 0,3-1-3 0,1 3-2 16,0 0 4-16,-19 10-1 0,11-1 1 0,-1 3 7 15,0 3-10-15,4 0 2 0,1 2 4 0,0 2-4 16,4 5 0-16,4-4 4 0,0 7 3 0,5-1-4 15,1 2 0-15,3 1 2 0,2-1 1 0,1 1 3 16,0 0-1-16,0-1-1 0,1 0-4 0,0-2 3 16,-4 1-4-16,-2-2-4 0,1-2 0 0,-5-3 2 15,-1-1-4-15,-4-1 3 0,-2 0-7 0,-4-1-1 16,-1-2-4-16,-4 1-3 0,-1-2 1 0,-3-3-1 16,-3 1-1-16,-2-2 3 0,-1-3 2 0,-8-1 1 15,0-1 3-15,4-3 0 0,-4-3 3 0,1-2 1 16,5 0 3-16,0-3 1 0,3-2 0 0,2-1 8 15,-1-1 14-15,3 0-8 0,6 1-2 0,2-3-1 16,6-3 0-16,0-1-3 0,4-2-1 0,5 1 2 16,3-5 3-16,5-2-2 0,2 4 0 0,1-3-4 0,1 3 0 15,4-2 7-15,0 1-7 0,-2-1 0 16,3-3 1-16,1 6 1 0,1-5-3 0,-3 1 3 16,2 0-2-16,-1 1 2 0,-6 0-3 0,3-1 3 15,-4 2 1-15,-2-3-2 0,-2 3-2 0,-6 7 4 0,0-1 1 16,0-2 1-16,-5 6 7 0,-2 1 15 0,0-2-4 15,-5 1-1-15,1 2-3 0,-6 1-1 0,2 2-4 16,-1 1-1-16,-2 2-1 0,-1 1-1 16,5 2-5-16,-7 2 0 0,2 6 2 0,0-2-2 0,-2 9-1 15,-2-1-1-15,4 3-3 0,1 1 0 0,-2 7 5 16,6-7-2-16,2 9-1 0,2-8 0 0,1 1-2 16,4-3 6-16,0 0-6 0,3-3 1 15,2 0-7-15,1-1 14 0,3-4-15 0,-4-2-13 0,5 1-3 16,5-3 7-16,2-2-4 0,-2-2 1 0,0-4 4 15,3-1 1-15,-2-2-5 0,6-8 2 16,1-2 2-16,-2-3 4 0,-1-3-3 16,-2-3 4-16,-1-3 9 0,-1 2-3 0,-6-4 3 0,-1-2 3 15,-3-1 1-15,-4-4-2 0,2-8 0 0,-5 0 3 0,-2 10 5 16,-1 1 16-16,-2 2 17 0,-1 5 0 0,2 8 12 16,-1-1 9-16,0 4 9 0,0 6 3 0,1 1-4 15,1 1-14-15,0 1 0 0,0 2-12 0,0 2-15 16,0-2 0-16,0 5 0 0,0 0-6 0,0 0 0 15,-2 20-5-15,2-10-6 0,-2 9 2 0,2 6 0 16,-1 2 0-16,1 1 0 0,0 1-4 0,1 3 2 16,-1-2 1-16,2 0-6 0,0 0-4 0,-1-2-1 15,3 1 5-15,2 0-6 0,0-2 3 0,0-2 5 16,3 1-14-16,0-1-5 0,1-10-15 0,-1 0 12 16,4-2-9-16,-3-7 0 0,3 7 1 0,-3-7-1 15,3-2-1-15,-4-2 2 0,4 0 1 0,-3-4 3 16,8-4-3-16,-1-2 2 0,4-8-6 0,2-3-1 15,-2-2 1-15,-1 0 13 0,-1-2-11 0,-5 0 4 16,4-2 2-16,-5 5 0 0,-4 4 11 0,1-1 12 16,-1 1 9-16,-5 6 15 0,0 2 8 0,0-2 0 15,-3 3-15-15,4 3-1 0,-4 0-5 0,0 0-6 16,1 1 0-16,-2 3-3 0,0 0 0 0,0 0-1 16,1 11 1-16,-1-3 11 0,-4 2-19 0,2 3 0 15,-6 3 0-15,6 4 5 0,-5-3-2 0,3 1 0 16,-1 0-6-16,4 1 0 0,-2-4-9 0,3 2-13 15,0-5-1-15,0 0-5 0,0-3-3 0,3 0-4 16,-2 1-2-16,4-5-1 0,-5 1 2 0,3-1 3 16,1-1 6-16,-4-4 1 0,10 0 7 0,0-4 0 15,-1-2 0-15,1-4 3 0,4 1 3 0,-1-8-1 16,0 3 2-16,0-1 1 0,-1-2 3 0,1 0 5 0,-2 3 5 16,1 2-1-16,-5 2 4 0,3 1-8 15,-4-1 4-15,3 4 2 0,-4 1-7 0,-1 0 5 16,5-1-5-16,1 4 2 0,3 1-1 0,0-1 1 15,-6 4 1-15,8-2 4 0,-1 2-4 0,1 3 0 0,-2 2-3 16,2 1-1-16,-2 0 16 0,0 1-11 0,-1 4-2 16,1-3 1-16,0 1 2 0,-3-2 1 15,-4 1-3-15,6 1 1 0,-3-4 0 0,1 0 0 16,-1 0 10-16,0-2-8 0,-4 0 0 0,4-4-1 16,-2-1 3-16,3 1-2 0,0-1 11 0,3-1-9 0,-1-3 1 15,4-1 1-15,2-3-2 0,-3-2-3 0,2-1 3 16,-2-1-2-16,5-7 1 0,1-1-5 15,-7-3-7-15,1 1-2 0,2-2 2 0,-3 3 2 16,-5 3-4-16,-3 0 0 0,0 0 5 0,-4 2-2 0,-1 3 3 16,1 3 5-16,-4 2 1 0,2 1-5 0,0 2-1 15,-1 1-2-15,1 4 0 0,-5-3 3 0,5 3-6 16,-12 14 6-16,6-7 2 0,-8 9-2 0,5 2 0 16,1 0 2-16,-2 4-2 0,1 4 3 0,4-2-1 15,5-4 3-15,-4 8-2 0,8-3-2 0,-4 0 3 16,5 1-2-16,-2 3-1 0,3-4 6 0,1 2-3 15,0 2 5-15,2-2-5 0,1-2-1 0,0 1 2 16,1 0 1-16,-3-9 2 0,4 8-3 0,-2-1 0 16,-2-7 2-16,-1-1-2 0,1 0 3 0,-5-7-3 15,1 4 0-15,-2-1 1 0,0-3 1 0,-5 3 0 16,-1-2-1-16,-3 0 0 0,-4 1 5 0,-1-1-4 16,-7 0 1-16,-7-1 0 0,0-3 0 15,-2 1 0-15,5-5 4 0,2 2 6 0,-6-6 5 16,7 2 9-16,3 0-1 0,4-4 9 0,-4 0-4 0,7 1-1 15,3 0 3-15,0 1-2 0,2-3-6 0,1 0-4 16,0 0 0-16,4-5-9 0,0 3-3 0,4-4-9 16,5 2-12-16,2-4-3 0,2-2-9 0,8-1-13 15,2 0-15-15,0-1-16 0,6 0-23 0,-2 2-36 16,-3-1-33-16,3-1-63 0,0-3-40 0,-12 6-695 16,3-7 319-16,-6-1 212 0</inkml:trace>
  <inkml:trace contextRef="#ctx0" brushRef="#br0" timeOffset="13338.91">11262 4313 3457 0,'-28'3'13'0,"9"-2"-2"16,5-1-4-16,2 1-52 0,6-1-12 0,6 0-7 0,0 0-20 16,0 0-42-16,51-1-30 0,-15-3-61 15,5 2-696-15,14-2 303 0,1-2 204 0</inkml:trace>
  <inkml:trace contextRef="#ctx0" brushRef="#br0" timeOffset="13967.82">4379 4729 3 0,'0'0'349'16,"0"0"-23"-16,-8-2-26 0,8 2-32 0,0 0-26 16,-4-2-28-16,4 2-20 0,0 0-25 0,0 0-12 15,0 0-21-15,0 0-14 0,13-7-13 0,-2 4-9 16,7-2-15-16,4 0-10 0,7-3-27 0,2 0-31 16,0 5-28-16,1-2-32 0,-2 4-47 0,2 0-35 15,2 2-35-15,-6 4-35 0,1 3-569 0,-2 4 254 16,-3-2 170-16</inkml:trace>
  <inkml:trace contextRef="#ctx0" brushRef="#br0" timeOffset="14240.16">4644 5786 198 0,'-7'6'226'0,"0"-2"-15"0,1-1-22 0,2 1-18 16,2-1-20-16,-1 0-17 0,0 1-9 0,3-4-13 15,4 5-2-15,1-4-6 0,7 1-5 0,1 1-9 16,6 1-9-16,10-2-7 0,7-2-18 0,-3 0-32 16,21 0-56-16,-18 0-68 0,16 0-74 0,-15 0-443 15,4 0 205-15,-5-2 138 0</inkml:trace>
  <inkml:trace contextRef="#ctx0" brushRef="#br0" timeOffset="15178.14">5659 5716 114 0,'0'-4'203'0,"0"4"-19"15,-2-5-22-15,2 5-23 0,-3-3-7 0,3 3-19 16,0 0-6-16,0 0-8 0,9 10-13 0,-8-3-4 15,3 2-8-15,0 3-7 0,-3 5-2 0,2 1-5 16,-2 1-5-16,-1 6-4 0,2 1-2 0,-2 1-5 16,-2-1-5-16,2 1-8 0,-1 1 0 0,-2-1 0 15,3 0-11-15,0-2 3 0,0 0 1 0,0-5-2 16,0-3-5-16,3-3 1 0,-3-4-4 0,1 1 5 16,-1-1-1-16,0-3 0 0,0-1 1 0,2-1-1 15,-2-5-5-15,0 0-2 0,0 0-2 0,-7-14 2 16,4 2-3-16,-2-7-2 0,0-8 2 0,0-2-2 15,1-4-4-15,-1-1 4 0,0-13-2 0,0-5-1 16,-7 3 5-16,3 2 0 0,5-6 9 0,-2 5 4 0,2 1 10 16,3 2 7-16,1 12 4 0,-1 1 6 0,1 2 0 15,0 3 5-15,0 8-3 16,1-1 0-16,4 4-1 0,-5 1-6 0,5-1-5 0,-1 6-6 0,0 0-7 16,1 3 1-16,0-2-7 0,3 6 0 0,1-2-3 15,1 3-2-15,3 1-1 0,-1-1 1 0,6 2 0 16,0 3-4-16,-1 5 1 0,-2-1-2 0,0 3-1 15,0 3-3-15,-1 2 4 0,-3 2-3 0,3 5 1 16,-5 4-1-16,-1 3-2 0,-3 0-20 0,1 5-17 16,-3 0-22-16,-6 16-17 0,1-5-24 15,-2 3-25-15,-4-12-27 0,3 0-11 0,0-4-46 16,1-1-542-16,-2-2 249 0,2-2 166 0</inkml:trace>
  <inkml:trace contextRef="#ctx0" brushRef="#br0" timeOffset="15909.41">6028 5861 174 0,'13'-9'184'0,"0"0"-19"16,2 4-10-16,-3-1-20 0,6 2-1 0,1 1-14 0,-6-1-11 15,4 3-8-15,0 1-10 0,-3 1-8 16,0 1-7-16,-1 0-9 0,-2 1-6 0,1 1-5 16,-2 0-3-16,-4 3-9 0,2 2 0 0,-4-2-4 0,1 4-2 15,-2 0-8-15,-2 0 0 0,-1 1-4 0,0-1-1 16,-1 1 0-16,-3 0-8 0,1-4 0 0,2 0-4 15,0-2 5-15,-2-1-1 0,2 0-3 16,1-1 3-16,-3-1-3 0,3-3-4 0,0 0-12 0,0 0-8 16,3-18 0-16,1 4 1 0,-2-5-5 0,6 2 2 15,1-2 2-15,-3 2 2 0,5 0 3 0,-1 1 7 16,0 3 0-16,-2 4-2 0,-2 1 2 0,3-1 3 16,0 3-4-16,-1 3 2 0,2-1 4 0,1 3 1 15,0 2-2-15,3 1 3 0,-2-1-1 0,2 3-1 16,3 3 0-16,1 3-2 0,-4-2 0 0,1 2 2 15,-2 1-4-15,1 1 0 0,-1-1 1 0,2 0 0 16,-2 4-1-16,0-6 0 0,-2 0 0 0,6-1-1 16,-6 0 1-16,-2-4 0 0,2 3 0 0,1-4 3 15,-1-1-2-15,0-2 0 0,2 0 2 0,-3-3-2 0,0-3 1 16,2 1 0-16,-2-5 0 0,0-3-1 16,3 0-4-16,-4-4-4 0,5-5 3 0,-4-2-1 15,-2-1 2-15,-2 6-3 0,-3 0-2 0,-1 1 2 16,0 0 3-16,-4 6 3 0,-1 2-3 0,-2-2 1 15,-1 4 2-15,-1 2-1 0,-4 3-3 0,0 0-2 16,-1 5 1-16,2 1 2 0,-9 3-4 0,6 3 0 0,-1 0 4 16,1 1-3-16,-4 1 0 0,10 0 0 0,-5 0-3 15,5 0 1-15,3-2-1 0,2 1-2 0,0-3-4 16,4 1 4-16,2-4-2 0,-1 2 1 0,6-4 7 16,-2 0-5-16,3 0 1 0,5-6-1 0,-2 2 5 15,1-4 0-15,4 1-2 0,1-5-2 0,-1 0 4 16,8-7-2-16,-9 5 6 15,3-6 4-15,-5 3 5 0,-1 1 1 0,-1 0 10 0,-2 2 11 0,-2 3 11 16,0 0 18-16,-4 2 8 0,-1 0 4 0,1 2-8 16,-1 0-9-16,0 3-6 0,-2-1-9 0,-2 3-5 15,0 0-2-15,0 0-4 0,8 14 0 0,-8 2 0 16,0 2-3-16,0 10 3 0,0-1 3 0,-4 2 1 16,3 3-4-16,-2 2 1 0,-2 0-4 0,4 12-2 15,0-14-2-15,2 6 1 0,-1 9-1 0,1-1-2 16,2-12-5-16,3 2 3 0,-2 12-8 0,4-13 2 15,-2-2-3-15,6 13-2 0,-6-13-7 0,3-2-24 16,-1-3-33-16,2-4-25 0,-2-7-26 0,-2 0-33 16,0-6-29-16,4-5-33 0,-3-1-638 0,1-5 279 15,3-3 186-15</inkml:trace>
  <inkml:trace contextRef="#ctx0" brushRef="#br0" timeOffset="16409.09">7090 5875 94 0,'13'-4'156'0,"-3"2"-16"0,4-2-18 0,-5-2-9 16,0 1-10-16,1 0-9 0,1-1-10 0,-5-1-12 15,4 1-7-15,-3-4-5 0,-1 3-3 0,-1-4-3 16,-2 2-8-16,1-3 0 0,0 1-4 0,-2-1-2 16,-2-5-9-16,0 5-3 0,-4 0 10 0,2 2 3 15,-1 0-6-15,-2 1 14 0,-3 2 2 0,-1 0-1 16,-2 4 8-16,-1 1 3 0,-3 1 5 0,2 3 0 16,-6 2-6-16,4 2-7 0,-2 4-8 0,4 0-3 15,-1 4-3-15,3-2-2 0,2 4-6 0,1 0-2 16,2 2 0-16,4 0-6 0,4-1 0 0,0 0-3 15,3 0-6-15,7-1-6 0,-2-2-19 0,4 2-23 0,0-4-25 16,5-2-24-16,8 2-32 0,-1-6-25 16,2-1-36-16,1-2-423 0,-2-8 199 0,4 2 134 15</inkml:trace>
  <inkml:trace contextRef="#ctx0" brushRef="#br0" timeOffset="16819.16">7531 5574 173 0,'-4'-4'240'0,"-1"0"-22"0,-1 1-15 16,-1 3-25-16,7 0-19 0,-12 8-13 0,5-1-14 16,-3 1-16-16,2 6-7 0,1 3-14 0,-5 0-9 15,6 1-8-15,-2 7-8 0,3-2-10 0,0 2-2 16,2-5-9-16,1-1-2 0,-1 1-5 0,7 0-5 16,-2 0-3-16,2-3-3 0,4-1-1 0,0-2-4 15,3 1-2-15,-2-6-3 0,0-1-3 0,2-2 2 16,2-1-6-16,-1-2 2 0,3-3 0 0,-2-2-2 15,5-3-1-15,-4-2-1 0,4-5 1 0,3-8 2 16,-2 1-4-16,-2-8 5 0,-3-2 4 0,2-3 0 16,-3-2 6-16,-3-1 13 0,1-11-5 0,-4 12 1 15,-3-12 9-15,-2 12 17 0,-1 3 9 0,-2 3 24 16,-1 2 26-16,-1 6 4 0,-1 2-2 0,0 6-2 16,0 2 27-16,2-2 1 0,-2 4-8 0,1 2-10 0,1 1-21 15,-2 0-11-15,2 3-14 0,2 2-10 16,0 0-1-16,-8 7-16 0,3 2-4 0,1 8-5 15,-1 1-6-15,-2 5-2 0,4 6-9 0,1 1 0 0,0 1-3 16,3 2-5-16,2-1 1 0,-1 4-2 0,4-2-12 16,0 2-19-16,1 1-19 0,4-7-34 0,1 5-29 15,1-3-32-15,2 0-30 0,2-4-60 0,0-1-8 16,-2-4-17-16,0-8-24 0,1-3-31 0,-5-7-803 16,1-4 364-16,1-2 244 0</inkml:trace>
  <inkml:trace contextRef="#ctx0" brushRef="#br0" timeOffset="16975.43">7752 5782 2244 0,'-20'-7'133'0,"2"-3"-7"0,4 3-2 0,1 2-32 16,3 2-19-16,2-1-19 0,3 0-14 0,0 3-14 15,2-4-2-15,3 5-7 0,5-8 0 0,6 1-8 16,7 0-23-16,11-8-24 0,4 4-32 0,4 0-48 16,13-10-56-16,0 7-681 0,0-4 285 0,-15 2 190 15</inkml:trace>
  <inkml:trace contextRef="#ctx0" brushRef="#br0" timeOffset="17790.32">8896 5763 112 0,'1'-10'171'0,"-1"-5"-15"0,4 1-32 0,-4-3 0 16,3 5-12-16,-3-5-16 0,1 0-3 0,-2 2 2 16,-2 3-7-16,2 2 22 0,-2-2 2 0,-2 0 14 15,0 4-1-15,-4 2-15 0,0-1-9 0,0 3-7 16,-5 3-7-16,1 1-9 0,-5 1-6 0,-1 5-9 16,1 4-4-16,-6 6-8 0,2 1-6 0,-2 2-7 15,1 1 0-15,4 3-2 0,1 0-4 0,0 1-7 16,5 1 1-16,4-4-7 0,0-3 1 15,6 1-7-15,0-3-1 0,3 0-6 0,3-3 5 0,2-3-6 16,3 2 1-16,4-2-3 0,2 0-2 0,5-4-3 16,8-1-3-16,2-2-12 0,1-3-2 0,-1-2-2 15,3-5-1-15,0-4 0 0,-1 0-2 0,-2-4 2 0,-2-3 3 16,2-4 0-16,-3 0 3 0,-3-10 2 0,5-7 8 16,-5-2 1-16,1-3 13 0,-7 0-2 15,1 0 17-15,0 0 3 0,-5-1 2 0,-7 10 16 0,4 6 25 16,-5 7 25-16,-1 2 18 0,-3 4 0 0,1 6-5 15,-1 0-2-15,-1 3-3 0,0 2-20 0,0 0-7 16,0 0-3-16,0 5-18 0,0 0-6 0,0 0-2 16,-10 17-5-16,2-2-2 0,0 9-5 0,-2 3 11 15,1 2-16-15,-1 5-13 0,1-3 6 0,0 4-10 16,0 0 5-16,8-3-4 0,-3 4-6 0,0-3-14 16,4-5-3-16,4 0 4 0,0-3-9 0,5-1-11 15,-3-5-9-15,7 3-1 0,1-8 2 0,-2-2-8 16,3-2-6-16,3-3 0 0,0-2 0 0,1-2 3 15,0-1-3-15,1-4 0 0,1-2 1 0,-2-4 4 16,3-1 9-16,-3-6 1 0,0-5-4 0,3-2 4 16,-3 1 8-16,-2-5 1 0,-5 1 7 0,1-1 4 15,-4 4 13-15,-2 5 14 0,-4 0 5 0,0 0 7 0,-3 4 15 16,-1 2 7-16,-1 1 4 0,1-1-5 0,1 5-4 16,-4 2-8-16,0-1-6 0,2 2-3 15,2 3 0-15,0 0-7 0,-12 7 0 0,6 0-4 16,1 4 1-16,-2 5-1 0,2 2-3 0,0 2-2 0,-2 7-12 15,3 0-11-15,3-1-11 0,-2 2-28 0,3 2-15 16,3-1-29-16,3-4-25 0,3 1-40 0,0-3-37 16,2-6-42-16,1-4-656 0,-1-3 298 0,4-2 200 15</inkml:trace>
  <inkml:trace contextRef="#ctx0" brushRef="#br0" timeOffset="18190.54">9730 5485 55 0,'-5'-6'305'16,"5"3"-34"-16,-1 1-28 0,1 2-25 0,-4-4-27 15,4 4-17-15,0 0-18 0,-4 14-14 0,0-4-14 16,-1 6-12-16,1-1-16 0,3 5-7 0,-4 0-11 0,3 6-8 16,0 0-7-16,-3-1-5 0,6-1-5 0,-1 1-6 15,2-7-5-15,0 2-4 0,0-2-3 16,1-1-8-16,4-2-7 0,-1 2-7 0,0-5-18 15,3-4-6-15,4 0-3 0,-4-1-2 0,4-2-3 0,0-1-2 16,2-6-3-16,2 1 1 0,2-4 2 0,0-3 3 16,4-5-1-16,1-2 5 0,-1-5 6 0,-4-2 5 15,2 0 0-15,-2-1 3 0,-2 1-5 0,-1 1 17 16,-4 3 30-16,-3 1 3 0,-2 3 5 0,0 5 12 16,-4-2 14-16,0 5 2 0,0-1 8 0,1 1-5 15,-3 2-1-15,0 0-14 0,0 1-15 0,-1 3 0 16,0 0-13-16,0 0-5 0,0 0-5 0,0 11 1 15,-1-1-2-15,0 2-7 0,-2 5-1 0,1 0-9 16,0 2 4-16,2 1 1 0,-1-2-13 0,1 0-23 16,3-1-14-16,1 0-34 0,-2-1-31 0,3 1-29 15,3-2-37-15,-1-9-38 0,2 1-70 0,2-2-655 16,0-6 309-16,-2-4 204 0</inkml:trace>
  <inkml:trace contextRef="#ctx0" brushRef="#br0" timeOffset="18309.31">9977 5221 4 0,'-8'0'180'0,"8"0"-37"0,-6 7-34 0,3 0-46 0,2 4-42 16,-2 6-60-16,2 0-122 0,0 3 53 0,2 0 36 16</inkml:trace>
  <inkml:trace contextRef="#ctx0" brushRef="#br0" timeOffset="19658.31">10105 5750 66 0,'2'3'184'0,"-2"-3"-20"16,0 4-18-16,0-4-15 0,1 2-9 0,-1-2-16 16,8 3-7-16,-8-3-9 0,5 1-14 0,-5-1 1 15,0 0 2-15,14-5-6 0,-6 1-8 0,-2-2-10 16,3-1 12-16,0-1-4 0,3-5 0 0,-1-3-7 15,-2-1-3-15,4-7-6 0,0-2-4 0,-3 2-4 16,1 2 7-16,0-3 7 0,-4 7-2 0,0 1 8 0,0 2 0 16,1 5 1-16,-4 0 0 0,1 0-10 0,-1 1-3 15,1 4-3-15,1 0-7 0,2 2-3 16,0 3-5-16,3-2-1 0,1 3-4 0,1 1-3 16,0 3 0-16,-1 1-2 0,3 2 0 0,1 0-5 0,-5-1 0 15,-2 4-1-15,0-2-3 0,-1 0 0 0,-2 3-5 16,0-2 5-16,-2 2-6 0,-4 4-5 0,-2-3-5 15,-3-1-7-15,-5 2-7 0,-2 4 2 0,-8-1-3 16,-1 0 0-16,-5 0 2 0,2-4 2 0,5-3 0 16,2 0 4-16,5-4 3 0,0 1 2 0,3-3 0 15,0 1-2-15,3-1 0 0,1-2 1 0,2 1 1 16,1 0 0-16,2-3 5 0,-2 5-3 0,2-5 2 16,7 5 2-16,1-4-2 0,3-1 5 0,3 1-6 15,4-1 3-15,2-2 2 0,3-1-1 0,7 1 1 16,-2-3-1-16,-4-3-5 0,4 1 2 0,0-5 4 15,-1 1-8-15,0-2 1 0,-3-3-1 0,3-4 2 16,-4 0 2-16,3-2 3 0,-2-2 1 0,-1-2 6 16,-1 4 6-16,-2-2 12 0,-2 3 11 0,-3-2 13 0,-4 9 7 15,-4-1 18-15,2 1 34 0,-5 6 6 0,1-1 0 16,-4 4-4-16,2-1-5 0,-2 2-17 0,2-1-13 16,-2 3-7-16,-1 2-8 0,0 0-10 15,0 0 7-15,-8 14-12 0,-1 0-5 0,-2 10-3 0,-2-1-4 16,-3 3-1-16,3 1-6 0,1 0-7 0,1-1-18 15,4-1-8-15,2-6-16 0,1-2-11 16,3 0-14-16,0-1-4 0,3-6 1 0,1 1-7 16,3-2-4-16,3-2-2 0,1-1-6 0,3-2 6 0,3-4 4 15,4-3-3-15,-2-1 2 0,10-6 11 0,0-2 3 16,0-2 6-16,-2-1 3 0,0-5 10 0,-4 3 4 16,0-4 13-16,-4 4 7 0,-3 1 7 0,-2 2 17 15,1 1 19-15,-9 5 11 0,3 0 4 0,-3 4 1 16,-1-1 1-16,1 1-8 0,-1-1-5 15,0 4-7-15,-3-4-3 0,-1 5-8 0,0 0-3 0,0 0 0 16,3 10-4-16,-6-3-3 0,3 3 1 0,-4 0 7 16,-1 4-11-16,0 2 0 0,1 0 1 0,2 1 5 15,-2 1-6-15,1-2-5 0,6-1-19 0,-6-4-11 16,6-1 1-16,-2-2-8 0,2-2 3 0,-1 1 0 16,2-2 3-16,2-2 2 0,2-1 1 0,0-2 2 15,3-5 5-15,-1 1 2 0,1-4-3 0,5-1 1 16,-3-4 1-16,2-3-2 0,-1-3-2 0,2-4 4 15,-5-1 1-15,-2 1 7 0,-3 3 9 0,-3-6 2 16,-2 6 24-16,-1-3 12 0,-1 4 7 0,-4 0 5 16,1 5 4-16,-1 1 11 0,0 4 13 0,1 2-7 15,-2 3-4-15,-2-1-14 0,-5 1-5 0,2 3-9 0,-2 6-2 16,-5 1-5-16,-1 2-6 0,1 1-6 0,4 3-4 16,0 3-8-16,1-4-11 0,4 0-4 15,4-2-12-15,0 1-8 0,0 0 2 0,5 1 2 16,1-5-2-16,3 3 2 0,6-3 5 0,-1 0-5 0,4-3-1 15,5-1-1-15,2-2 6 0,2-2-4 0,6-2 5 16,0-2-3-16,-1-6 5 0,1 4 0 0,-10-1 2 16,1-1 3-16,2 1-1 0,-4-1 4 0,0 3 4 15,0-4 7-15,-6 7 7 0,-2-3-2 0,1 4-3 16,-3-1-3-16,1 4 0 0,-2-3 1 0,3 3 0 16,0 0-4-16,1 4-1 0,0 1 4 0,-1 1-1 15,1 1-4-15,3 7 2 0,-3-1 2 0,1 2 3 16,-1 1-5-16,-4-1-1 0,2 4 3 0,5 3-3 15,-7-5 3-15,-1 1-5 0,-1 0-16 0,1-1-2 16,0 0-10-16,-1-5-7 0,1 3-9 0,0-3-7 16,0-3 0-16,1 1-1 0,-1-1 1 0,2-1-1 15,0-6 6-15,-1 2 4 0,2-3 3 0,3 1 2 16,2-4 6-16,0 0 1 0,2-6 3 0,-1 1 3 16,4-4 6-16,0-1 0 0,3-5 2 0,-2-1 3 15,2-4 4-15,-10 7 3 0,5-6 6 0,-6 7 2 16,5-8 0-16,-7 7 2 0,1 3 0 0,0-2 0 15,0-1 2-15,-4 6-2 0,-1 1 2 0,0 1 0 0,1 0-1 16,-1 4 0-16,-3-2-5 0,3 1 0 0,-3 3-2 16,4-2 4-16,-5 3-1 0,12 1 0 0,-7 1 0 15,4 0 0-15,4 3 9 0,1 5 5 16,1-3-3-16,-2 5 1 0,6-2 7 0,-5 0 0 0,4 2-4 16,-1 0 0-16,-3 0 6 0,-1-2-7 0,1 2-1 15,-3 0 3-15,-1-4-1 0,-5 1-2 0,3 0-1 16,-3-1-2-16,-1 1 2 0,-3-4-1 0,2 3-3 15,-6 1 2-15,-2 2 0 0,-3-2-24 0,-2 4-43 16,-9-2-54-16,-10 1-68 0,-1 0-88 0,-7-2-628 16,0-3 299-16,-18-4 198 0</inkml:trace>
  <inkml:trace contextRef="#ctx0" brushRef="#br0" timeOffset="20542.9">1924 7889 129 0,'0'0'275'0,"0"0"-32"0,-8 1-31 0,8-1-17 16,0 0-20-16,0 0-23 0,0 0-15 0,0 0-14 15,0 0-11-15,0 0-16 0,0 0-12 0,0 0-12 16,0 0-4-16,0 0-4 0,22 6-8 0,-9-3 3 16,5-2-11-16,5 2-3 0,5 0-4 0,2-1-3 15,2 1-5-15,0-1 0 0,0-1 0 0,0-1 0 16,-1 1 0-16,-1 0-2 0,0 0 2 0,-2 1-5 16,-6 0 2-16,1 0 6 0,-3-1-4 0,-3 0 0 15,1-1-1-15,-4 3-7 0,-1-3 0 0,-3 0-3 16,-2 1-1-16,-1-2-1 0,-1 2-1 0,1-1 0 15,-7 0-4-15,6 0 1 0,-6 0 2 0,9 0-7 16,-9 0 1-16,0 0-18 0,7 0-26 0,-7 0-27 16,0 0-44-16,0 0-68 0,5-4-68 0,-4 3-573 15,2-4 271-15,-1 1 180 0</inkml:trace>
  <inkml:trace contextRef="#ctx0" brushRef="#br0" timeOffset="22291.64">3148 7735 127 0,'-1'-3'275'0,"1"3"-34"0,0-7-26 0,0 7-20 16,0 0-22-16,0 0-8 0,0 0-24 0,4 12-14 15,-2-3-14-15,-2 2-10 0,0 0-10 0,0 5-9 16,3 2-8-16,-2 7-5 0,2 1-6 0,-1 3-10 16,-1 0-4-16,-1 0-4 0,3-1-5 0,-3 1-2 15,-3 2-2-15,3-3-7 0,-1-2-1 0,0-7-1 16,1 2-5-16,-3-4-3 0,5-5-2 0,-2 0 3 16,0-1-9-16,0-3 0 0,0 0 1 0,1-2 0 15,-1-3 5-15,0 0 2 0,0-3 4 0,0 0-7 16,0 0 1-16,5-21 2 0,-2 3-5 0,-2-10 0 15,0-5-1-15,2-12 5 0,-3-4 2 0,-3 1 0 16,-2-1 2-16,0-5 2 0,2-1 0 0,2 2-2 16,-2 4 3-16,2 0 8 0,5 13 3 0,-1 0 1 15,3 1-3-15,-1 4 6 0,5 2-1 0,-2 3-8 16,1 9-1-16,-2 0-4 0,4 1-2 0,-5 7-4 16,3 0-6-16,4 1 1 0,-4 0-3 0,10 4-2 0,-6 1-1 15,1-2-1-15,3 9-3 0,-1-1 1 0,-3 0-5 16,2 7 4-16,-2 2-3 0,0 2-1 15,-4 6 2-15,-2 4-3 0,1 2 0 0,-7-1-2 16,2 8-9-16,-6-2-8 0,-2 1-4 0,0-2-9 0,-4 2 0 16,-1-3 1-16,0 1 1 0,-1-4-4 0,0 1-2 15,2-5 2-15,1-4 2 0,1-2 3 0,-2-4 5 16,4 0-2-16,1-4 1 0,1 1-1 0,1-4 5 16,0 2 0-16,1-2 2 0,0 2 2 0,1-2 1 15,1 3 0-15,2-2 4 0,1-2 2 0,-1 4 0 16,5-1 0-16,2 1-1 0,0-3 2 0,5 2 3 15,2 1-7-15,0-1 2 0,1-2-2 0,1 1 3 16,-1-1 2-16,5 1 2 0,-1-5-1 0,-1 5-2 16,1-4 6-16,5-3-1 0,-5 2-2 0,-1-2 2 15,0-2 2-15,2-1-2 0,1-3 1 0,-6 3 1 16,4-6 4-16,-3 1-4 0,-2-4 2 0,4-3-2 16,-2-4-1-16,-2-2 2 0,-2-5 1 15,-2 4-1-15,-1-5 1 0,-1 2 10 16,-1 2 5-16,-3 8 2 0,-1-2 9 0,-2 2 13 0,-3 7 20 0,3-3 1 15,-4 7-3-15,0-3-7 0,3 2-8 0,-3 0-8 0,0 6-3 16,0 0-8-16,0 0-1 0,0 0-1 16,-11 21-3-16,6-4-7 0,-1 0 5 0,1 5-6 15,-2 4-2-15,2 1 1 0,4-1 0 0,-3 2-4 16,2-2 1-16,2 1-9 0,2-1-2 0,-2-8-13 0,4 0-2 16,-1-3-7-16,3 0-6 0,0-1 1 0,1-2-2 15,0-4 1-15,1 0-5 0,1-3-3 16,1-2 5-16,0-2 3 0,0-4 2 0,3-2 1 15,2-4 6-15,4-11 1 0,1-3-1 0,-1-2 6 0,-1-4 2 16,0-2 1-16,0 1 12 0,0 0 9 0,-3 4 2 16,1 1 0-16,-1 2 3 0,-4 6 5 0,6-4-6 15,-2 8 4-15,1-4-5 0,0 5 1 0,2 0-4 16,3 3 0-16,4 1 3 0,-7 4-6 0,4 2 2 16,-3 2-2-16,-1-1-1 0,0 3 0 0,-8 3 2 15,2 0 0-15,-2 1-4 0,-3 3 1 0,-3 3-3 16,-1 1 4-16,-3 3-10 0,-5-1-11 0,-3 2-5 15,-5 1-1-15,-1 6-8 0,-5-4 0 0,-4-2-1 16,4 1-3-16,-7-3 5 0,1-3 1 0,-1 1 3 16,8-6 3-16,-1 0 4 0,4-2 9 0,1-2-3 15,5 3-1-15,-4-4 6 0,8-2-4 0,0 2-7 16,0-1 7-16,1 0-2 0,4-2 6 0,1 6 2 16,3-3-2-16,1-1 0 0,9 1 5 0,-2-2-2 15,7 0 2-15,1 0 0 0,2-1 0 0,6-1 2 16,-6 0-1-16,1-1 2 0,-3-2 0 0,7-1 0 15,-5 1 0-15,-4-3 1 0,2 1 3 0,-3-4-1 16,4-6-2-16,-4 1 0 0,2-4 3 0,-4-3 0 16,1-2 3-16,-2-1-2 0,-4-6 7 0,-2-2 4 15,-2-1 5-15,-6-3 7 0,0-12 3 0,-6 4 0 0,-2 0 10 16,3 9 7-16,-4 0 23 0,-5 2 4 16,5 4 28-16,0 0 6 0,-1 7 5 0,2 7 5 15,1-1-6-15,3 8-5 0,-3 1-19 0,5 2-9 16,-2 0-5-16,3 2-21 0,-1 2-8 0,2 2-4 15,0 0-4-15,-3 9-5 0,3 0 0 0,-2 8-7 16,4 2 4-16,-2 6-7 0,0 6-4 0,1 0-1 16,0 0-2-16,2 3-15 0,-2 2-22 0,3 0-7 15,-2-2-8-15,2 1-8 0,0-4-10 0,0-2-3 0,1-1 0 16,-2-2-7-16,2-7-6 0,-1-2 1 0,-1-6-1 16,1 1 3-16,0-3 2 0,-2-3 8 15,2-1 6-15,2-3 7 0,-3-1-1 0,-3-1 11 16,13-5 3-16,-8-4 0 0,3-2 3 0,-2-2 12 0,6-3 5 15,-3 2 3-15,0 0 3 0,1-2 5 0,1 3 2 16,-2 0 0-16,4 1 2 0,-1 1 2 0,0 4-1 16,2 0-4-16,3-1-1 0,-2 4 3 0,1 1 0 15,-1 0 0-15,-1 1 0 0,0 2-1 0,-1 0-3 16,-3 5 1-16,2 0 2 0,-3 2-1 0,-1 4 0 16,-5 1 0-16,0 3 3 0,-6 2-4 0,-2 10 1 15,-6 0-2-15,-5-3-4 0,-7 3-5 0,1 0-1 16,-3-2-6-16,0-2-5 0,-1-2 3 0,-2-2 3 15,-1-1 0-15,3-4-1 0,-1-4 7 0,5-4 3 16,9-1 3-16,-4-1 4 0,5-4-4 0,4 0 5 16,-1 0 1-16,4-3-1 0,1-2 2 0,3 1-5 15,2-5 1-15,5 3 2 0,2-5 3 0,4 0 3 16,3 1 0-16,-2 0 0 0,6 1 1 0,-1 0 0 16,1 2 7-16,4 2 0 0,3 0-5 0,-4 2 5 15,1 0 0-15,5 1 3 0,-9 2-3 0,4 1-4 16,-4 0 5-16,4 0-7 0,-5 4 4 0,4-3 8 15,-2 3-12-15,-5-2-1 0,5 4-27 0,-5-2-30 16,-2 2-31-16,-1 2-43 0,0-1-35 0,2 3-54 16,-1 0-72-16,-2 2-610 0,2-2 298 0,-4-4 198 15</inkml:trace>
  <inkml:trace contextRef="#ctx0" brushRef="#br0" timeOffset="22842.14">5402 7819 3078 0,'5'2'73'0,"2"-2"-41"0,-3 0-20 0,-4 0-6 0,6 1 0 15,-6-1-20-15,5 2-9 0,-5-2 8 0,5 3 0 16,-1-1 3-16,-4-2 1 0,4 1 2 0,-4-1 8 16,0 0-4-16,5 1 10 0,-5-1 4 15,0 0 2-15,0 0 3 0,9-9 6 0,-5 4-11 0,0-6-5 16,2-6 1-16,-1 1 1 0,3-11 0 0,-3 3 1 15,0-7-4-15,0 1 0 0,-1-3 0 0,-2 0 0 16,0-14 2-16,-2 1-5 0,-2 9 0 0,2-11 1 16,-3 1 3-16,0 10 1 0,-1 3 9 0,0 2 26 15,0 3 17-15,2 10 28 0,-2 1 22 0,0 1 11 16,1 7-8-16,0 2-8 0,2 3-12 0,1-2-10 16,-3 2-17-16,2 2 6 0,1 3-21 0,0 0 1 15,-4 17-12-15,4 1-5 0,3 5-4 0,-3 6 2 16,2 3-5-16,-1 2-4 0,5 2 0 0,-1 15-1 15,1-5 0-15,4 5-4 0,2 1-2 0,-1-8-1 0,-1 2 5 16,1-10-4-16,0-2-3 0,1-1-3 16,4-3-12-16,-3-3-9 0,2-1-8 0,2-6-4 15,-3-6-4-15,3-1-13 0,0-3-8 0,3-3-8 16,-2-4-8-16,2 1 4 0,-2-8-3 0,1-2-3 0,0-4-3 16,3-5-6-16,-3-5 3 0,0-3-3 15,-2-3 7-15,-5-6 8 0,0 1 3 0,-3 1 9 16,-2-2 8-16,-6 2 13 0,4 3 8 0,-6 1 26 0,-3 9 25 15,3 3 20-15,-3-4 8 0,0 7 11 0,0 3 2 16,1 1-7-16,1 1 5 0,-2 2-16 0,4 1-10 16,-4 0-1-16,4 3-12 0,0 0-2 0,-10 11-5 15,9-4-2-15,-3 3-3 0,0 7 2 0,4-1-8 16,3 11-33-16,-2 1-20 0,8 0-29 0,0-1-32 16,1 1-40-16,3 2-44 0,1-3-50 0,1-4-48 15,-3-6-742-15,-1-2 342 0,3-3 228 0</inkml:trace>
  <inkml:trace contextRef="#ctx0" brushRef="#br0" timeOffset="23958.42">6210 7458 256 0,'-7'-4'323'0,"1"0"-32"15,0 3-27-15,-3 1-33 0,0 1-19 0,2 2-24 16,-3 2-16-16,0 5-20 0,-2 5-13 0,2-1-13 15,-1 10-10-15,3 3-8 0,3 2-6 0,0 0-14 16,2-2-9-16,3 1-10 0,4 1-8 0,4-1-3 16,2-2-5-16,4-3-3 0,1 0-10 0,2-2-1 0,-3-8-8 15,8 3-11-15,-4-3-8 0,2-8-13 0,-1 2-5 16,4-7-1-16,-2 0-7 0,6-5 0 16,-1-2 1-16,-5-5 0 0,3 0 3 0,-5-6-1 0,2-5 4 15,-4-7 1-15,0 0 5 0,-3-5-1 0,-1-9 5 16,-4-3 12-16,-5 12 7 0,2-13 6 0,-7-1 4 15,-3 2 17-15,-1 1 8 0,1 11 14 0,-1 4 41 16,1 2 6-16,3 3 10 0,-3 5 4 0,0 4 17 16,3 3-13-16,1 3-13 0,-5 2-9 15,5 0-13-15,0 4-13 0,-3 0-14 0,3 1-11 0,-1-1-5 16,1 5-11-16,0 0-4 0,0 0-6 0,0 0-3 16,9 17-2-16,-7-3-2 0,5 3-6 0,-1 10 0 15,2-1-2-15,2 3-5 0,-1-2 3 0,-1 2-4 16,0 0-4-16,-2 0 2 0,-1-2-14 0,-1-2-6 15,0-6-1-15,-1 7-3 0,1-7-2 0,-1-2-1 16,1 0-5-16,-3 0-3 0,0-6-6 0,2 1 4 16,-2-2 1-16,-2-2-3 0,2-2 6 0,-1 0-1 15,-1-3 3-15,1 2 11 0,0-1-5 0,0-4 17 0,1 6-11 16,-1-6-1-16,0 2 2 0,0-2 16 16,0 0-20-16,0 0 3 0,0 0-5 0,0 0 1 15,0 0-2-15,0 0-1 0,0 0-2 0,6-8 7 0,-6 8-1 16,8-1 0-16,0 1 6 0,2 0-4 0,0 1 2 15,4 1-5-15,-1-1 15 0,6 3-12 0,-6 0 4 16,5-1 0-16,-4 1-3 0,0-2-5 0,-1 2 2 16,1 2-7-16,0-3-1 0,-3 2-7 0,2-3-11 15,-4 3-6-15,-2-4 4 0,-1 2 0 0,1-2 17 16,-1 2 0-16,-2-2 0 0,-4-1 2 0,7-4 1 16,-7 4 3-16,4-8-1 0,-3 2 4 0,1-5 8 15,-4 3-2-15,1-3-4 0,0-2 2 0,1 1 8 16,-3-1 15-16,1 2 3 0,0 0-2 0,1 1-1 15,1 2-1-15,-1 1 2 0,1 2-7 0,0-2 1 16,0 5-2-16,-1-4-4 0,2 1 11 0,1 4-18 16,-2 1-1-16,13-5 6 0,-7 4-2 0,2 1-1 15,1 0-5-15,3 3 2 0,-1 0-1 0,-1 3 5 16,3 0 0-16,0-4-1 0,0 6-4 0,-2-1-3 16,0 2 4-16,-4 0 4 0,5 3-2 0,-6-2-2 15,2 1-8-15,-1-2-6 0,-2 0-4 0,-1-2 1 16,0-3-5-16,-1 3-1 0,-1-4-1 0,1 1 11 15,-2-1 8-15,-1-3-1 0,5 4 0 0,-5-4 5 16,0 0-2-16,5-8-4 0,-4 2 6 0,3-4-3 16,3-6-5-16,-1-1 6 0,3 2-1 0,0-2-1 15,3-1 3-15,2-5-1 0,-3 9 1 0,3 0 16 0,-4 1-13 16,-2 5-4-16,5-2-1 0,-4 3-3 0,1 1 3 16,0 1 5-16,0 4 1 0,-2-2-9 15,0 3 2-15,1 3 3 0,1 0-2 0,-1 1 3 16,1 4 1-16,-2 0-1 0,1 2-1 0,-3 0 2 0,3 5 5 15,-1 2-1-15,-2-1-2 0,-1 1-1 0,1 0-2 16,0-1 23-16,-4-4-27 0,2 0-5 0,0-1-11 16,-3 0-6-16,3 0-2 0,0-2 6 0,-3-4-4 15,4 1 5-15,-4-2 1 0,3-1 4 0,0-3 0 16,-4 0 3-16,5 0 5 0,-5 0 1 0,9-9 0 16,-4-2 2-16,3 2 0 0,-3-8 1 0,2-3 0 15,-2 2 6-15,2-7-5 0,0 8 10 0,-2-3 6 16,0 5 12-16,-1 4 8 0,0-1 8 0,-2 7-1 15,2-2-3-15,-3 2-11 0,-1 0 1 0,4 2 2 16,-4 3-8-16,0 0-4 0,0 0-4 0,0 0 4 16,-4 21 1-16,2-8-5 0,-3 4 5 0,2 2-5 15,-2 6-5-15,1 1 3 0,3 3 0 0,2-4-2 16,0 2-29-16,2-3-40 0,2 3-44 0,0-8-66 16,1 1-62-16,2-4-69 0,1-4-864 0,-2-2 390 0,3-5 258 15</inkml:trace>
  <inkml:trace contextRef="#ctx0" brushRef="#br0" timeOffset="24117.84">7365 7005 30 0,'-8'-2'226'15,"3"1"-27"-15,5 1-34 0,-10 4-30 0,2 5-29 16,3 0-31-16,0 7-38 0,0 10-36 0,2 2-41 15,-2 2-272-15,3 1 104 0,2 3 70 16</inkml:trace>
  <inkml:trace contextRef="#ctx0" brushRef="#br0" timeOffset="25294.13">7918 7639 87 0,'0'-10'272'0,"0"3"-16"0,0-4-14 15,0-1-18-15,-1 0-22 0,-2 2-14 0,2-2-18 16,-2-1-12-16,-1 1-9 0,0 0-12 0,-3 3-9 16,-2-6-9-16,-2 3-11 0,2 4-9 0,-1-1-12 15,-4 4-8-15,-2 1-10 0,-3 1-2 0,1 1-11 16,-1 4-6-16,0 0-7 0,2 4-4 0,-3 1-5 0,6 1-8 15,1 2-13-15,0 1-11 0,7-2-9 0,-2-4-7 16,4 2-4-16,3 1-1 0,0-4 2 16,2 4-1-16,3-3 3 0,1 0 0 0,4 2 4 0,0-2-1 15,1 2 3-15,3-2 2 0,2 4-1 0,0 3 0 16,2-1 1-16,-2 3 5 0,7 1 0 0,-8 5 1 16,4-1 4-16,-3 5 2 0,-1-2 2 0,-1 3 2 15,-1 0 3-15,2 4 2 0,-4 3-2 0,0-1-1 16,-1 2-2-16,0-3 2 0,-4 2-3 0,4-1 0 15,-4 0 1-15,-1-4 1 0,0-2-1 0,-3-6-4 16,3 0 1-16,-4-7-1 0,0-2 2 0,1 0-3 16,-1-3 1-16,3 0 0 0,-3-2 13 0,1 0 15 15,1-4 13-15,-2-1-2 0,0 0-7 0,0 0-3 16,8-18-7-16,-2-2-1 0,1-2 2 0,1-7 2 16,1-2-5-16,0-3-7 0,0-16-2 0,2 1-1 15,-2-4 1-15,4 2-2 0,-2-1-1 0,-2-1-2 16,-1 6 10-16,-3 14 9 0,4 0 16 0,-4 4 9 0,0 3 6 15,-2 10 15-15,-2 1-2 0,2 4-4 16,-1 4-5-16,-2 0-7 0,0 1-2 0,2 2-13 16,-2 4-6-16,1-3-5 0,-1 3-5 0,0 0-3 0,2 20 1 15,0-5-6-15,-4 2 2 0,2 9-5 0,0 0 3 16,-2 3-4-16,2 2-5 0,2-2 3 0,1-2-5 16,-2 1 2-16,0-2-10 0,5-1-13 15,-3-7-18-15,0-3-6 0,3 2-5 0,-2-8-6 0,5 2-11 16,0-2-1-16,0-4 4 0,2-3 0 0,5-1 0 15,-1-2 3-15,6-3 2 0,3-7 0 0,2-2 8 16,-2-4 3-16,0 1 6 0,-1-4 1 0,-2-1 5 16,0-2 0-16,-4-1 6 0,2-1 4 0,-1 0 6 15,-4 2 8-15,-2 7 2 0,-2 2 19 0,-4 5 11 16,-1-1 9-16,0 0 2 0,-2 6-4 0,-3-1-6 16,4 0-8-16,1 1 0 0,-5 4-6 0,0 0 1 15,0 0-3-15,1 12 0 0,-4 1-1 0,0 0 1 16,-1 2-2-16,0 3-1 0,3-1-3 0,-3-2-1 15,3 6 3-15,-1-4-4 0,2-1 2 0,2-1 7 16,-1-2-10-16,2-1-3 0,0-2 3 0,4 1-2 16,0-4 0-16,0 2-2 0,2-4-8 0,1-1 9 15,1-1-5-15,2-3 4 0,1-1-6 0,2-4 12 0,1-1-12 16,0-4 7-16,2 0-2 0,-1-4 0 16,0-5 1-16,0 5 1 0,0-11 1 0,-2-1-4 15,2-1 0-15,-5 0 6 0,-1 0-5 0,0 3 5 0,-4 5 13 16,-1 2 12-16,-4 2 4 0,1 1 16 0,1 7 13 15,-5-1 7-15,1 1 4 0,-1 3-23 0,3 1-1 16,-3 3-11-16,0 0-4 0,0 0-4 0,0 0-5 16,-18 6-3-16,5 5-4 0,-1 1-4 0,-4 8 1 15,-2 1 15-15,1 1-22 0,3-3-19 0,0 3-21 16,7-5-10-16,0-2-20 0,1 2-12 0,3-3-20 0,4-2-17 16,2-2-6-16,7 1-12 0,-2-6-4 15,2 3 1-15,6-6 12 0,4-4 9 0,1 2 9 16,2-5 9-16,-1-4 14 0,5-7 15 0,1 3 16 15,-3-4 6-15,-1 0 16 0,-2-1 15 0,1-1 8 16,-3 0 20-16,-6 6 3 0,2-3 5 0,0 1-4 16,-2 3 11-16,-4 3 5 0,2 1 3 0,-4 1-1 15,3 2-5-15,-2-1-3 0,-1 2-5 0,2 2-1 0,-2 2 9 16,3 2 3-16,1 2 1 0,-1 3 1 0,0 0 1 16,5 4 1-16,-2 4 1 0,-2-1 2 0,3 1-5 15,-1-1 12-15,-3 3-3 0,3-2-10 0,-7-5-4 16,-1 5 1-16,-2-2-4 0,-3-1-3 0,0 1-1 15,-2-1 5-15,-3 5-5 0,-3-2 6 0,0-5-18 16,0-1-24-16,-1 3-38 0,-3-4-34 0,0 1-60 16,-6 0-88-16,6-6-125 0,-2-3-726 0,0-3 360 15,-3-4 240-15</inkml:trace>
  <inkml:trace contextRef="#ctx0" brushRef="#br0" timeOffset="26593.28">9955 7853 73 0,'-4'-1'278'0,"4"1"-27"0,-5-3-25 0,5 3-23 15,0 0-21-15,0 8-20 0,0-4-20 0,4 0-19 0,0 1-13 16,1 0-13-16,-1-2-7 0,1 4-16 15,1-5-9-15,2 2-7 0,-3-1-2 0,7-3-10 16,-1 0-7-16,1-2-8 0,0-1-3 0,0-1-6 0,1-2-4 16,3-3-5-16,0-3-10 0,-2-1 1 15,1-1-5-15,0-10 4 0,2-2 4 0,-3-2-3 0,-1-1 1 16,-6-2 7-16,2 1 6 0,-2 0 24 0,-2 4 15 16,-4-2 9-16,-1 10 26 0,0 1 30 0,0 1 19 15,0 6 2-15,-1 2-5 0,1 1 0 0,0 3-28 16,-1-3-11-16,1 4-18 0,0 3-17 0,0 0 0 15,0 0 3-15,0 0-12 0,-7 13-8 0,7-4-16 16,-4 7 9-16,3 5-6 0,-3-1-2 0,3 6-6 16,-3 1 4-16,4-1-8 0,-2 1 0 0,4 1-1 15,-1-2-12-15,6 0-20 0,-2-6-18 0,3 2-22 16,-2-4-6-16,4-1-10 0,3-1-8 0,1-2-10 16,-3-2-6-16,5-3-1 0,-3-2 0 0,-2-2 7 15,3-4 6-15,4-5 3 0,1-2 8 0,-1-5 3 16,0-6 12-16,1-1 8 0,4-8 9 0,-5-1 7 15,1-1 14-15,-1-1 14 0,0 2 9 0,-3-5 19 16,1 7 19-16,-3 3 4 0,-1 7 1 0,1-1-1 0,-3 3 1 16,-1 2-6-16,-1 3-1 0,-2 1-3 0,7 2-2 15,-4-3-5-15,0 7-7 0,4 1-1 16,-3 0-4-16,0 1 2 0,4 2-2 0,-2 4-6 16,3-1 2-16,-2 6 1 0,1-2-7 0,-3 3 2 0,-3-2-2 15,3 4-1-15,-3 1 0 0,-3 2-3 0,0-2-16 16,-2 2-15-16,-2-5-5 0,-1 4-7 0,0-5-3 15,0-6-4-15,-1 5 1 0,1-6 4 0,0 2 4 16,0-2 5-16,-3-2 5 0,3-3 1 0,0 0 4 16,0 0 5-16,-6-12-3 0,2 1 9 0,2-5 3 15,0-3 11-15,2-6 14 0,4 0 9 0,-3 7 18 16,2-2 11-16,2 1-12 0,-1-1 4 0,2 6-1 16,2-1 6-16,-3 4-12 0,-1-1-1 0,2 4-8 15,2-1-4-15,-3 2-8 0,3 3 2 0,-2 2-4 16,2 0-4-16,2 3-1 0,3 2-9 0,1 0 8 15,1 2-5-15,-1 6 3 0,0-1-7 0,3 2 1 16,-3 1-2-16,5 8 0 0,-9-4-9 0,2-1-4 0,-2 0 0 16,-1 0-25-16,1-2-12 0,-1 1-10 0,-1-5-2 15,-3 2-11-15,0-4-2 16,3 0 7-16,-2-6 5 0,-2 2 7 0,1-1 8 0,-1-3 2 16,2-5 9-16,2 2 4 0,0-6 1 0,1-3 11 0,2-4 5 15,-2-3 5-15,3-7 9 0,-2 0 6 0,-1-1-3 16,-2-5 13-16,1 6 9 0,2 1 7 15,-5 6 7-15,3 2-1 0,-3 1 15 0,1 7 4 0,-3-2-9 16,0 6-3-16,-1-1-12 0,2 2-5 0,-3 1 0 16,-1 3-5-16,9 3-11 0,-2 1 7 0,3 3 2 15,-1 3-4-15,0 3 1 0,5 3-9 0,-1 7 0 16,1 1 2-16,0 1 1 0,1 4-8 0,-2-5 3 16,2 1-5-16,1-4-19 0,-4-5-7 0,1-1 0 15,0-1 0-15,0-5 2 0,2-1 5 0,-4-3-2 16,1-5 7-16,3 0-2 0,-3-1 4 0,6-7 2 15,-2-2 0-15,1 0-1 0,-3-5 3 0,1-6 4 16,-1 2-2-16,2-5 5 0,-1 0-8 0,-5-5 7 16,-1 4 5-16,0-1-1 0,-4-2 2 0,4 1-2 0,-2 2 0 15,-5 5-3-15,-1 2-2 0,3 4-1 16,-4 3-7-16,-1 4-22 0,1 0-29 0,-4 2-33 16,0 2-33-16,4 3-24 0,0 0-20 0,-15 9-34 0,9-2-20 15,-1 4-729-15,-3 2 316 0,2 3 212 0</inkml:trace>
  <inkml:trace contextRef="#ctx0" brushRef="#br0" timeOffset="28090.3">12000 7371 205 0,'1'-4'277'0,"0"-1"-23"0,-1 5-27 0,0 0-21 16,-7-2-23-16,7 2-15 0,-9 7-12 0,2-3-11 15,-3 6-11-15,1-2-14 0,0 9-11 0,-1-3-10 16,-3 1-12-16,4 2-8 0,-1-1-7 0,2 8-3 16,3-5-12-16,1-1-4 0,4 2-8 0,0-2-12 15,0-3-13-15,4-2-13 0,-3-2-9 0,7 0-3 16,-3-3-4-16,5-1 3 0,2-3-4 0,2-1-1 16,0-6-6-16,4-1-7 0,-1-3 5 0,2-1-3 15,-1-2 5-15,-1-3 0 0,5-3 6 16,-3-2 3-16,-5 2 4 0,-1 1 8 0,0 0 18 0,-4 0 4 15,-1-1 9-15,-6 5 16 0,2 0 10 0,-1-1 3 16,-3 3 4-16,0 1 2 0,0 3-5 0,-3-2-6 0,-1 2-6 16,3 3-7-16,-3 0-6 0,4 2-2 0,-10 0-11 15,-2 4 5-15,3 1-11 0,-1 3 3 0,0 0-5 16,1 1 1-16,1 0-5 0,0 1-7 0,1-2-7 16,4 3-2-16,2-4-3 0,1 3-4 0,0-4 1 15,0-2 1-15,4 0 3 0,-1 2-1 0,4-5 2 16,-2-1-1-16,-5 0 0 0,17-3-2 0,-3-2 4 15,-4-1 2-15,4-4-3 0,-1-2 4 0,2-1-2 16,2-6 3-16,1-2 2 0,-5-3 5 16,-1-1-2-16,0-6 4 0,-3 2 5 0,-3-3 3 0,3-3 6 15,-5 0 2-15,1-13 4 0,-1 14 7 0,-1 2 4 16,-1 3 12-16,-2 8 29 0,0 4 27 0,0 5-7 16,0 2-7-16,0 3-15 0,0 1-9 0,-2 1-13 15,2 1-12-15,0 4-17 0,0 0 7 0,0 0 3 16,-8 19-7-16,3 0-2 0,1 9-4 0,-4 6 1 15,3-1-6-15,-1 13 0 0,4 0-6 0,0-9 0 16,1 9-1-16,1-11-11 0,1-2 6 0,0 3-4 16,3-4-22-16,2-5-2 0,5 2-11 0,-2-3-10 0,2 1-7 15,4-6-12-15,-2-5-6 0,1-3-9 0,3 1 3 16,-2-5-7-16,3-2 0 0,3-4 4 0,0-2-4 16,6-9 7-16,-6 3 2 0,3-7 13 0,1 0-1 15,-2-6 11-15,3-2 5 0,-3 1 5 0,-4-9 6 16,3 1 7-16,-6-2 3 0,1 1 20 0,-5-1 11 15,-1 0 10-15,-2 0 14 0,-3 4 8 0,-2 6 8 16,1 2 20-16,-3 5 22 0,0 1 1 0,-2 4-11 16,4-1-12-16,-4 3-12 0,1 2 0 0,-1 1-20 15,0 2-4-15,0 0 4 0,0 0-3 0,-1 18-5 16,-1-6-1-16,4 5-4 0,-4 4-5 0,4 2-1 16,-1 1-7-16,0 2 8 0,5 1-19 0,-3-3 11 15,3-5 1-15,0 4-16 0,-1-7-7 0,4 0-8 16,-3 0-7-16,3-2-10 0,4-1-4 0,-4-3-9 0,4 0-5 15,2-2 4-15,2-3-10 0,1-1 13 0,-1-4-6 16,0-2 10-16,2-3-3 0,-1-5-4 0,0 2 9 16,1-4 1-16,-1-6 0 0,1-1 12 0,-6 4 2 15,5-7 1-15,-9 6-3 0,0-2 7 0,1 3 16 16,-3 4 10-16,-4-2 11 0,3 5 11 0,-4 1-3 16,1 1 0-16,0 2-11 0,-1-2 7 0,0 1-9 15,-1 2-4-15,-1 3 12 0,3-3-16 0,-2 1-5 16,-1 2 3-16,0 0-8 0,0 0 9 0,9 4-1 15,-9-4-3-15,7 7 0 0,-1-5-2 0,-1 4-1 16,0-3 2-16,6 3-6 0,-1 0-2 0,-1 0-7 16,1-5 3-16,0 2-4 0,4-2 7 0,-5 3-3 15,5-3-4-15,-2-1 0 0,3-1 9 0,-2-3-2 16,5 0 4-16,-5 3-2 0,2-10 0 0,-1 4 5 16,0-4-3-16,-1 2 4 0,-2-7-9 0,3 1 12 15,-5-1-6-15,0-1 9 0,0 2 21 0,-4-1 2 16,-1-1 9-16,-3 6 9 0,1 1 10 0,-2-2 7 0,0 5-3 15,-2-2-9-15,1 4-11 0,1 4 1 0,0 1-10 16,-4-3-6-16,4 3-7 0,-12 7-2 0,6 0 5 16,1 5 10-16,-4 2-18 0,-1 4 1 0,2 0-2 15,2 7-3-15,1-2-7 0,2-3-13 16,3 0-4-16,2-3 0 0,0 3-15 0,5-6-1 0,0 3 0 16,5-3-7-16,3 0 9 0,2-3-18 15,2-2-11-15,9 0-8 0,0-4-11 0,5-1-5 0,1 0-4 16,1-4-10-16,1-4-8 0,1 0 2 0,0 1 8 15,-1-3-1-15,-2-2 15 0,0-1 6 0,-2-7 8 16,-2 5 8-16,-2-3 10 0,-2 0 12 0,-8 5 12 16,0-4 10-16,-7 2 16 0,-2 3 20 15,-1 0 10-15,-4-1-2 0,-1 1 8 0,-1 0 18 0,-4 3 7 16,1-2 7-16,-3 2-12 0,-3 1-10 0,-3 1-3 16,-2 3-4-16,-7 3 1 0,0 1-12 0,1 4 12 15,-8 3-16-15,2 5 2 0,0 0-7 0,2 2-5 16,0 1-3-16,6-3 2 0,3 0-3 0,0 0-8 0,3-2-7 15,3-3-6-15,4-2-16 0,0 3 0 16,6-2-6-16,0-1-5 0,3-3-13 0,4 0-1 16,0-2-4-16,10-3-2 0,1-3-3 0,6-4-1 15,2-1 6-15,-1-4 5 0,0-3 6 0,2-4 5 0,-6-1 1 16,-1-5 6-16,-1 0 11 0,-3-5 7 0,-4-4 5 16,4-14 7-16,-7 4 10 0,-1-1 9 0,-3-4 5 15,-3 13 16-15,-1 0 14 0,0 1 14 0,-3 1 18 16,3 2 21-16,-3 7 22 0,-1 8 16 0,0 4-5 15,0 1-22-15,0 6-7 0,0 0-20 0,0 1-10 16,0 4-6-16,0 0-13 0,-18 24-4 0,8-2-3 16,-4 4-5-16,1 8-4 0,-6 10-3 0,2 7-4 15,2-3-6-15,2-1 4 0,2 0-6 0,3-1-7 16,6-10-4-16,2-2-25 0,2-6-29 0,7 2-31 16,1-2-36-16,1-6-33 0,-1-6-39 0,5 5-55 15,1-8-62-15,1-2-1061 0,2-7 451 0,2-4 300 16</inkml:trace>
  <inkml:trace contextRef="#ctx0" brushRef="#br0" timeOffset="29109.51">14435 7596 310 0,'-4'-5'337'0,"2"1"-35"16,1 0-20-16,1 4-44 0,-4-4-24 0,4 4-23 16,-2-2-22-16,2 2-16 0,0 0-13 0,0 0-16 15,0 12-12-15,0-5-11 0,3 5-10 0,-2-2-12 0,4 0-8 16,2 1-4-16,-1 0-9 0,0 0-11 0,2-2-12 16,7-1-3-16,2 3-11 0,2-4-15 15,-2 0-15-15,2-2-9 0,3-2-13 0,5-3-10 0,-6-1-8 16,6-3-2-16,-6-2-2 0,0-4 8 15,1-2 3-15,2-4-1 0,-2-1 8 0,1-6 6 16,-5 0 4-16,0 1 13 0,-4-2 6 0,-3 7 29 0,-4 1 25 16,-1-2 30-16,-2 6 10 0,0 1 12 0,0 2 5 15,-3 0 0-15,0 3-13 0,2 0-10 0,-3 3-17 16,1-1-3-16,-1 4-10 0,0 0-1 0,0 0-8 16,0 0-3-16,-1 16-6 0,-1-3-5 0,1 1 1 15,1 5-5-15,-1-1-1 0,0 8-15 0,1-1-14 16,0-6-24-16,2 0-9 0,1-1-20 0,1-2-18 15,2 0-8-15,0-3 0 0,3-1-1 0,0-5-4 16,0 2-2-16,0-5 0 0,5-4 7 0,0-3 2 16,4-4 5-16,1 0 10 0,4-11 9 0,-1 0 16 15,-2-3 7-15,1 0 24 0,-2 0 21 0,0-2 15 16,-3-1 22-16,0 5 8 0,-3 2 12 0,5-2 10 16,-8 6 9-16,-2 4 3 0,1 1-6 0,-3-1-9 15,3 2-11-15,-1 2 0 0,1 1-11 0,-3 3-6 0,2-2 2 16,0 6-12-16,-1-2-6 0,2 6 0 0,-1-1 6 15,2 4-10-15,-2 5 4 0,-1 2-7 0,-2 1-4 16,1 5 1-16,-4-2-1 0,-2-1-6 0,0 4-3 16,0 0-1-16,1-4-3 0,2-4-10 0,-3-2 2 15,1-4-11-15,0 2 0 0,1-4 1 0,-2 0 2 16,2-4 4-16,-1 1-7 0,3 0 7 16,0-5 4-16,-4 0-1 0,9-5-2 0,0-2 3 0,0-7 3 15,4 0 1-15,2-6 11 0,-1-6 8 0,4 3 11 16,-2-3-16-16,3-1 1 0,0-2 1 0,-1 2-7 15,3 4 0-15,-2 2 2 0,-1 0 3 0,-4 8 0 16,2 2 0-16,-6 4-7 0,0 0 6 0,-1 1-13 16,-1 3-1-16,2 2 3 0,2 2-3 0,-6-1 2 15,7 4 11-15,-3 4-11 0,0-2-2 0,0 3 1 16,1 3 3-16,1 1-4 0,0 1 3 0,0 3 0 16,0-1-3-16,0-1-5 0,4 5-19 0,-2 1-23 15,0-6-32-15,-2-1-34 0,1-1-35 16,2-1-44-16,0-4-43 0,-2-7-82 15,3 2-655-15,1-6 323 0,-6-3 216 0</inkml:trace>
  <inkml:trace contextRef="#ctx0" brushRef="#br0" timeOffset="29245.17">15135 6986 376 0,'-12'-4'385'0,"1"-3"-40"16,6 4-71-16,-2-2-95 0,2 3-103 0,1 2-83 15,4 0-59-15,0 0-456 0,0 0 174 0,0 0 116 16</inkml:trace>
  <inkml:trace contextRef="#ctx0" brushRef="#br0" timeOffset="31173.3">16864 7141 8 0,'-6'-2'236'0,"-4"2"-17"15,-3 2-14-15,-5 2-11 0,-4 1-13 0,-7 6 1 16,1 2-14-16,-3 3-5 0,-1 8-1 0,-9 3-9 15,3 5-11-15,8-9-13 0,5 2-11 16,2 0-11-16,0 1-11 0,9 0-8 0,0-1-9 0,5 1-5 16,6-2-11-16,6 2-3 0,2-6-7 0,5 4-2 15,7-2-6-15,5-1-3 0,6-3-3 0,1-2-5 16,6-4-7-16,3-4 0 0,13-3-4 0,0-3-2 16,3-3-4-16,0-5-6 0,-5-2-6 0,3-4-5 15,-4-4-10-15,-1-2-4 0,-11 4-6 0,9-10-1 16,-12 4 1-16,-1-1 0 0,-3-1-3 0,-2-2 5 15,-4 2 2-15,-2 0 6 0,-10 5 2 0,-2 2 1 16,-4-1 2-16,-4 3 14 0,-2 3-3 0,-4 2-2 16,-4 2-1-16,0-1 0 0,-10 4 1 0,1 3 0 15,-2 2-1-15,-2 5-2 0,-6 1 2 0,1 4-4 16,5-1-2-16,3 1 6 0,1 3-7 0,8-1-1 16,-2-2-6-16,5 0-5 0,-1 2 0 0,6-2-6 15,4-1-2-15,2-1 1 0,2-1-3 0,3-3 0 0,6 1 7 16,2 0-3-16,6-3 4 0,4 2-2 0,0-3 1 15,2-1 5-15,1 1-5 0,-8-3 4 16,0 0 0-16,0 1 0 0,5-1 1 0,-8-1 2 0,2 1 2 16,-5 0 0-16,-3 0-2 0,-3 0 4 0,-1 0-1 15,-1 1-1-15,-2-2 4 0,-6 1 1 0,11 0 3 16,-6 0-1-16,-5 0 3 0,0 0 5 0,10 0 3 16,-10 0 10-16,0 0 4 0,6-2-2 0,-5-1-3 15,2 0-1-15,-2-3 8 0,1 1-2 0,0-5-1 16,-1 0-5-16,2-8 2 0,-2-1-1 0,3-9 1 15,1 1 7-15,-2-3 6 0,-1-1 7 0,2-4 0 16,0-1 7-16,-3 0-6 0,4 4 5 0,2-1 11 16,-4 5 17-16,0 2-6 0,1 9 10 0,-4 0 25 15,0 5 5-15,1 5-11 0,-1-4-6 0,3 6-15 16,-3-1-12-16,-3 5 2 0,3 1-12 0,0 0-5 16,3 12-4-16,-3 1-4 0,1 6-6 0,-1 10 0 15,1 5-4-15,2 0 2 0,-2 12-3 0,-1 0-7 16,0-10-4-16,3 10 4 0,-1 2-3 0,-2 1 1 15,0-3 12-15,0 4-15 0,0-15-8 0,3 11 2 0,-2-10 4 16,-1 1-22-16,5-6-10 0,-1 2-11 16,0-5-7-16,1-2-4 0,0-9-8 0,-1-1-13 0,0-3-1 15,-3-4-2-15,2-1 13 0,-1-3 5 0,1-3 5 16,-3-2 7-16,0 0 5 0,10-20 1 16,-2 2 6-16,1-10-3 0,-4-5 5 0,1-1 0 0,-1-12 9 15,2-2 3-15,-1 1 9 0,-4 11 3 0,2 2 26 16,-1 3 13-16,-2 1 14 0,0 7 0 0,2 6 4 15,-2 2 4-15,1 4-11 0,-1 1-9 0,2 0-5 16,-2 5-3-16,0-2-15 0,-1 4-1 0,6 2-4 16,-6 1 0-16,0 0 0 0,0 0 3 0,0 0-17 15,13 8 5-15,-4 3 3 0,1 3-3 0,1 0 5 16,0 1-18-16,0 2-15 0,5 4-8 0,-1-1-7 16,-3-3-18-16,-2-2-12 0,4 2-12 0,-5-11 3 15,4 7 1-15,-3-6 1 0,2 1 9 0,0-3 7 0,1-1 2 16,0-4 2-16,3-3 5 0,2 1 4 0,-5-5 3 15,1-3 6-15,1-2 0 0,2-1 6 16,0-8 5-16,-3 6 12 0,1-6 8 0,2 1 5 16,-7 3 5-16,-1 3 22 0,1 0 15 0,-5 4 18 0,0 1 11 15,-1 4-12-15,-1-1-9 0,-1 0-7 0,0 3-9 16,0 0-3-16,-2 3-12 0,0 0 2 16,0 0-4-16,0 0 1 0,1 18 0 0,-2-8-3 0,-1 6 6 15,-1 1-7-15,0 0-13 0,0 2 9 0,0-2-2 16,0 0-9-16,2 0-11 0,1-5-4 0,1 0-5 15,1 1-4-15,-1-6-10 0,0 0 5 0,4-2-4 16,-1 2 1-16,0-6-4 0,2 2 9 0,2-3 0 16,2-7 3-16,3 2-3 0,3-6 4 0,3-8 5 15,1-1 2-15,-1-4-1 0,2-3 3 0,-6-1 3 16,4-5 7-16,3-11 3 0,-5-3 2 0,2-1 1 0,-4-4 0 16,0 2 12-16,-2 0 1 0,-1 3 13 15,-9 16 15-15,3 5 32 0,-4 5-3 0,-1 4-2 16,2 3 7-16,-3 5-7 0,0-1-9 0,0 3-4 0,0 2-14 15,0 4-2-15,0 1-3 0,0 0-7 16,-3 17-3-16,2 0 0 0,-1 10-6 0,0 3-3 16,-3 7 0-16,1 12 3 0,-2 0-5 0,4-1-6 0,2 1 2 15,2-3-1-15,-1-12 2 0,6 1-7 0,0 1 14 16,1-3-22-16,7-2-15 0,-1 1-7 0,4-4-15 16,3-6-12-16,0 2-17 0,1-6 3 0,2-2 0 15,-4-9-1-15,8 3 3 0,-7-9-8 0,1-1 7 16,5-4-1-16,-5-3 4 0,5-5 4 0,-3-4 5 15,0-2-3-15,-6-4 5 0,0-4 7 0,-4-1-4 16,1-2 7-16,-6 0 3 0,-4-2 1 0,-1 5 6 16,-4-4 2-16,0 11 2 0,-4-1 4 0,-1 3 1 15,0 3 0-15,-3 4 6 0,0 0-1 0,1 4 2 16,-3 0-2-16,3 6 0 0,-1 0 1 0,-3 3-2 16,2 2 5-16,1 4 0 0,1-1 5 0,2 3 1 15,0 2-4-15,0-4 2 0,3 1-3 0,4 1-1 16,-1-4 3-16,3 2-4 0,-2-2 6 0,4-2-3 0,-1-1 2 15,0 3 1-15,2-4-1 0,0 0 2 0,0 1-1 16,0 3 0-16,2-6 3 0,-3 3-2 16,3 2 3-16,-5 0-1 0,3-2-5 0,1 1 3 0,-4 1 1 15,5 4 0-15,-2-2 4 0,0 2 0 0,-2-1-2 16,3 2 2-16,-3-2-1 0,5 1 0 0,-1 2 0 16,0-2 2-16,0-2-1 0,0-1 1 15,1 0 3-15,3 1 10 0,0-5 2 0,0-3 1 0,6 1 5 16,-1-1 7-16,-2-4 3 0,5-5 1 0,0 3 2 15,1-8 0-15,4 2 8 0,-2-8-1 0,1 0 4 16,0-2-5-16,-5-3 0 0,3-6-9 0,0 1 0 16,-5 0-2-16,5-12 3 0,-8 13-1 0,-2 3 23 15,0-1-4-15,-3 4-1 0,-6 7 36 0,2 1 17 16,-3 5 5-16,-3 2-8 0,0 2-12 0,0 1-13 16,3 1-13-16,-3 4-5 0,-4-3-6 0,4 3-6 15,-12 14-9-15,1 1-1 0,-2 8-3 0,0 3-14 16,-1 3 9-16,5-1-3 0,-1 1-3 0,2 0-7 15,3-1-10-15,1 4-12 0,3-3-35 16,2-2-17-16,4-3-8 0,-1-5-14 0,5-2-23 0,4 6-17 16,-3-8-14-16,7-4-25 0,-2 1-31 0,3-5-33 15,5-2-42-15,4 0-912 0,0-6 392 0,0-5 262 0</inkml:trace>
  <inkml:trace contextRef="#ctx0" brushRef="#br0" timeOffset="31340.87">18505 7177 275 0,'-32'-5'361'16,"9"1"-37"-16,9 3-34 0,4-1-31 0,-2 0-45 15,6 0-37-15,2 2-25 0,4 0-12 0,0 0-38 16,13-7-33-16,-2 5-50 0,11-1-54 0,10-2-63 16,3-3-653-16,17-1 251 0,-2-6 166 0</inkml:trace>
  <inkml:trace contextRef="#ctx0" brushRef="#br0" timeOffset="34290.96">20118 7174 167 0,'-2'-15'343'0,"0"6"-26"0,0 3-31 16,0-2-29-16,2 4-31 0,0 0-26 0,0 4-18 16,0 0-20-16,0 0-15 0,0 0-13 15,8 21-13-15,-5-7-13 0,-3 5-11 0,3 5-13 0,-3 6-4 16,1-3-14-16,1 5 2 0,-2-2-9 0,2 2-5 15,-2 2-4-15,0 3-6 0,4-7-5 0,-3 2-8 16,3-1-14-16,1-3-14 0,0-3-18 0,-1-5-9 16,1-3-8-16,3 0-10 0,-3-7 1 0,0-2 1 15,-1-1 3-15,-3-3 7 0,3 2 3 0,1-5 11 16,-5-1 3-16,7-10 14 0,-5 1 5 0,1-11 7 0,2-6 6 16,-5-5 9-16,-3-1 4 0,1-18-2 15,-2 1 4 1,-4-2 9-16,6-3 0 0,-5 1 11 0,2-2 6 0,0 4-7 0,1-2 0 0,4 17 12 0,0 2-5 15,0-1 25-15,3 7-2 0,-3 1-10 16,1 7-6-16,3 1-10 0,-3 4-9 0,3-1-3 16,1 6-6-16,0 1-7 0,-2 3-5 0,1 1-5 15,0-1 1-15,4 2-6 0,-1 3 0 0,0 1 3 0,5 3-15 16,-2 0-8-16,2 2-9 0,3 6-1 0,-2 0-12 16,-1-1-5-16,1 2-19 0,-4 4 1 0,3 0-3 15,-5-2-6-15,1 1 0 0,2-1-6 0,-2 1-2 16,-3-4 6-16,0-1 5 0,2-1 3 0,-1 1 5 15,-1-4 4-15,0 2 7 0,3 0 3 0,-3 0 3 16,4-2 5-16,-1 1 0 0,-2-1 3 0,6 1 5 16,0 1-4-16,2 0 8 0,4 1 1 0,-4 0 0 15,4 1 1-15,1 0 1 0,-2 0 6 0,-2 3 2 16,2-1-4-16,-6 1 5 0,1 2-2 0,-3 2 2 16,-4 3 0-16,0-1 4 0,-6 6-3 0,-4-6 5 15,-3 7-6-15,-2-2 4 0,-3 4 3 0,-4-5-2 16,-2 1-1-16,-1-2-2 0,1 2 1 0,-4-5-1 0,-2 0-3 15,1 0-2-15,-3-6 1 0,8-4-3 16,-1-1 4-16,-1-3 0 0,3 0 0 0,4-2 7 16,3-2 2-16,0-1 1 0,5 0 1 0,-1 0 0 0,0-1-3 15,5-3-1-15,2 4-4 0,1-7 0 0,3 1 1 16,0 2-1-16,6-1 4 0,1-2-5 0,6 2 4 16,2-2-5-16,4 1 2 0,4 3-4 0,-7 0 2 15,3 0-1-15,5-1 3 0,-6 4 0 0,6 2-5 16,-5-4 0-16,4 6 5 0,-8-3 1 0,0 1-7 15,2-2-1-15,-3 1-3 0,1-1-3 0,-2 0 2 16,2 0 1-16,-8-1 0 0,3 0 0 0,0-1 0 16,0-3 1-16,3-2 2 0,-6 0-1 0,2-4 1 15,2-2 0-15,-2-1 3 0,4-7-2 0,-2 1 0 16,-2-6 1-16,0-1 0 0,-2-4-1 0,1 1 7 16,-3 1 4-16,-2 0 8 0,-1 2 20 0,-1 1 14 15,-4 9 7-15,-2 2 20 0,-2 4 13 0,3 1-6 16,0 4-6-16,3-1-10 0,-6 3-19 0,3 4-3 15,0 0-4-15,0 0-9 0,-10 14 5 0,2 2-3 16,-2 8-4-16,1 1-4 0,-1 0-3 0,2 4 1 16,3-2-7-16,3 1 3 0,0-1-3 0,4 2-11 15,0-5-10-15,3 3-25 0,1-8 0 0,1-3-8 0,2-1-15 16,2 0-8-16,0-3-3 0,-1-3 1 0,3-2 5 16,3 1 2-16,2-5 1 0,-5 0 9 0,6-3 1 15,-6-5 4-15,5 1 5 0,1-7 2 0,-4-1 5 16,7-8 2-16,-5 1 4 0,-2-4 5 0,-1-2 6 15,-1 0 6-15,-6-5 4 0,1 5 12 0,2 0 14 16,-7 5 25-16,-1 2 18 0,0 3 6 0,-2 4 10 16,2 0 1-16,-2 4-1 0,-2 0-11 0,2 0-11 15,0 4-7-15,-2 1-9 0,2 2-4 0,0 0-8 16,0 0 1-16,0 0-1 0,2 19-6 0,0-4-2 0,3 2-5 16,-1 2 2-16,6 5 1 0,-1 2-7 15,3-2 3-15,2 1-9 0,1-3-12 0,2 0-7 16,0-1-10-16,4-4-15 0,1-2-15 0,2-1 9 15,3-1-9-15,3-6-6 0,0-3-6 0,2-3 2 16,1-1-8-16,0 0 1 0,-2-4 3 0,-2 1 7 16,-9-2 4-16,1-5 0 0,-2 0 4 0,2-4 4 15,-6-1 5-15,2-3 1 0,-3-4 4 0,0-3 3 0,-5-3 4 16,0 3 1-16,-4-3 9 0,-4 10 8 0,-2-8 10 16,-2 6 18-16,-2 5 8 0,-5-3 3 0,-1 5 5 15,-3 0 2-15,-4 4-6 0,-4 4 9 16,0 3-15-16,-6 0 0 0,6 6-5 0,-3 3-4 0,-2 2-2 15,3 5 6-15,2 3-7 0,2 2 0 0,-1 1-1 16,11-4-3-16,1 1-3 0,-1 1-12 0,6 0-5 16,0 2-13-16,0-1 1 0,8-4-9 0,1 2-15 15,4-4-12-15,0 0-4 0,1-5-3 0,8 1-3 16,-1-1-6-16,2-4-1 0,1-3 6 0,2-4 0 16,8-2 2-16,-4-3 7 0,3-4 5 15,-4-2 6-15,-1-3 10 0,-3-1 8 0,1-7 19 0,-5-3 11 16,-2-5 6-16,1-10 3 0,-2-4 9 0,-4 12 14 15,-1-12 13-15,-5-1-4 0,-1-1 18 0,3 15 10 0,-6 4 29 16,1 2 26-16,-2 9 13 0,1 1-7 16,-2 1 0-16,2 6-7 0,-2 4 1 0,2-3-27 15,-2 5-11-15,0 3-18 0,2 2-7 0,0 0 0 0,0 0-8 16,-10 17-1-16,5 2-13 0,-4 3-3 16,0 9 0-16,4 4-7 0,-5 9 2 0,4 3-9 0,3-11 3 15,3 10-8-15,3-1 7 0,0-12 7 16,5 1-27-16,0 0-11 0,2-5-8 0,4 0-8 0,-1-5-20 15,1 0-2-15,-3-7-17 0,3-2 12 0,0-3-5 16,2 0-6-16,0-3 2 0,0-2 3 0,0-2 10 16,3-2-5-16,-2-3 5 0,3-5-3 0,6-2 4 15,-5 0 5-15,4-6 4 0,-2-3 3 0,-3-1 1 16,1-5-3-16,-3-1 7 0,-1-3-2 0,-2 0 5 16,-5 2 3-16,-5 5 13 0,1 3 14 0,-2 0 5 15,-2 2-3-15,-1 6 8 0,-1-2-2 0,0 5-2 16,1 0-4-16,-3 1 0 0,2 4-5 0,0 0 1 15,0 0-6-15,-17 14 8 0,8 1-1 0,0 2-3 16,-1 8 1-16,1 0 1 0,0 0-5 0,5 1 6 16,-2 1-9-16,3 2 6 0,6-3-1 0,-2 2 5 15,4 0-6-15,0-1 1 0,-1 1-1 0,4-2-7 16,0 4-7-16,0-4 1 0,-1 2 1 0,0 0 2 0,0 1 1 16,0-6-1-16,0 2-4 0,-5-6 0 15,0-2 0-15,-2-1 0 0,-2-2-1 0,0-3 3 16,-3 0-1-16,-2-1 3 0,1-1 1 0,-3-2-6 0,-3-1 4 15,-4-2-6-15,-2-3 2 0,0 2 0 0,-1-3 0 16,1-1 5-16,-4-1 5 0,7 0 9 0,2-2 18 16,0-1 3-16,2-1-4 0,3 1-2 0,3 0-1 15,1-2-3-15,3 0-2 0,1-4 3 0,4 0-6 16,2-3-7-16,5-1 4 0,5-5-3 0,6 2 4 16,4-3 3-16,0-1-3 0,4 1-2 0,-1 0 2 15,4 1-5-15,-1-1 1 0,12-7 2 0,-12 10-2 16,7-11-7-16,-7 8 7 0,11-10-6 0,-5 2-1 15,-10 3-5-15,6-8 4 0,-11 5-2 0,2 4 6 16,-4-2-1-16,0 1 1 0,-6 4 11 0,-2 1 6 16,-7 3 10-16,-3 4 0 0,-2 0-3 0,-4 2-3 15,-2 2 5-15,-2 3-4 0,-2 0 7 0,-3 5-12 16,2 2 2-16,-8 4-1 0,-1 5-9 0,-3 7 8 0,-1 5-9 16,2-1 5-16,3 8 5 0,0 1-3 15,4-1-8-15,1 1 2 0,4 2 1 0,2-4 0 16,7 2 0-16,2-3 0 0,3-2-5 0,7 0-2 15,1 0-13-15,4-5-3 0,2-1-11 0,5-2 1 0,1-4-2 16,2 1 1-16,2-9-6 0,-1 1 3 0,0-6 4 16,2 0 3-16,-3-6-1 0,2-5 2 0,0-2 0 15,-3-3 8-15,4-6 9 0,-5 0 5 0,-3-6 8 16,4-11 4-16,-1-1-2 0,-5-6 1 0,-6 0 5 16,0-3 2-16,-5-4-4 0,-4-2 15 0,-1 3 1 15,-4-5 10-15,-4 7 27 0,0 3 30 0,-1 2 10 16,1 16 15-16,1 4 1 0,-4 7 3 0,3 4 8 15,3-1-11-15,1 6-11 0,-4 1-17 0,4 3-11 16,-4 1-12-16,4 0-14 0,-1 4-12 0,1 1 0 16,0 0-13-16,-5 16 7 0,1 1-5 0,1 9-5 15,1 3 0-15,0 3-6 0,-1 3 2 0,6 11-3 16,-1-11-4-16,3 13-9 0,2-3 7 0,2-10-3 16,-3 2-14-16,4-2-10 0,-1-1-2 0,3-3-21 0,-1-1-11 15,2-3 0-15,1-1-19 0,0-6-11 16,-1-4 2-16,2-2-16 0,-2-2 9 0,2 0 1 15,-3-7 7-15,0-1 0 0,0-2 13 0,-2-2 8 0,4 0 5 16,-3-4-4-16,1-2-1 0,1-1 0 16,0-7 1-16,1 0 6 0,3-6 5 0,-6 6 1 0,-1-3 12 15,-1 2 8-15,0 1 4 0,-4 4 3 0,-1 1 8 16,1-1 3-16,-1 3-4 0,-1 1-4 0,0 2 4 16,0-2 1-16,-1 5-4 0,-2 1-4 0,0 0 1 15,0 0 3-15,0 0-2 0,7 11-1 0,-4-1 6 16,-1 0 0-16,1 2-5 0,1 0 0 0,-1-1 9 15,5 4 8-15,0 1-11 0,-1 0-3 0,0-8 7 16,5 4-5-16,0-3 6 0,-1-1-4 0,6-3 0 16,1 3 0-16,-4-4 0 0,3-2 3 0,-1 1 1 15,3-3-10-15,2-3 10 0,-1 1-2 0,3-2 2 16,-2-5 1-16,-1 2 2 0,6-7 15 0,-1 2-10 16,-2-3-10-16,-2-6 6 0,-1 2-4 0,1-4 5 0,-6 1 14 15,-1 0-19-15,-4-2 2 0,-6 5 8 0,1 3 45 16,-5 4-11-16,0-1 11 0,-6-3-13 15,3 6-1-15,-4 2-6 0,3 1-8 0,0 0-1 0,-1 4-7 16,1 0-4-16,4 3-1 0,-10 6 0 0,3 1-8 16,1 1 0-16,-4 8 19 0,3 2-19 0,-2 6 0 15,5-3-11-15,3 3 8 0,-1 5 1 0,4-3-3 16,2 0 2-16,4 1-2 0,-2-2-2 0,3 4 0 16,3-2 0-16,0-1-7 0,1-1 9 0,1 0 0 15,3 0 8-15,-2 1-13 0,-3-1 5 0,-1 1 0 16,2-2 1-16,-2-1-5 0,0-7 3 0,-5 1 0 15,3-2-7-15,-5-1-7 0,-3-3 15 0,-1 1 4 16,-1 0-4-16,-4-1 3 0,-4 0-4 0,-8-1 3 16,-14 2-1-16,-2 1-1 0,-5-4-5 0,-13 0 7 15,-4-5 3-15,-4 0 6 0,0-4-2 0,1-3 5 16,0-5-1-16,7 2 9 0,18-2 3 0,2-6-7 16,7 3-2-16,6 4 3 0,6-8 5 0,5 1-20 0,4-3-21 15,12-2-18-15,6-3-15 0,11-3-10 16,6 4-17-16,18-11-5 0,2 3-18 0,6-2-18 15,1 2-29-15,21-10-8 0,-30 16-20 0,6-2-26 0,-2 3 11 16,-6 2-6-16,-17 9-3 0,-3-4-2 0,-5 3-12 16,-5 5-20-16,-8-1-736 0,-3 5 322 0,-1-2 214 15</inkml:trace>
  <inkml:trace contextRef="#ctx0" brushRef="#br0" timeOffset="36048.11">4977 9668 101 0,'-3'-9'262'0,"-1"0"-16"0,4 2-20 0,-4 3-22 0,3-1-16 15,0 0-24-15,-3 1-16 0,4 4-18 0,0 0-12 16,0 0-13-16,0 0-4 0,-4 11-12 16,4 1-3-16,-1 5 4 0,1-1-7 0,-3 10-7 15,2 3-7-15,-4 1-6 0,1 4-5 0,-1-1-6 0,-3 12-3 16,2-9-4-16,2 0-2 0,-5 8-4 15,3-10-2-15,-2 0-4 0,4 0-4 0,0 0-2 0,3-3-7 16,0-2 2-16,-3 0-3 0,1-9 0 0,1-1-5 16,1-2 8-16,1-4-7 0,-2-4 0 0,1 1 3 15,-1-3-5-15,2-3 2 0,0 2 16 0,0-4 19 16,0-2 4-16,0 0-8 0,0 0-3 0,0-12-3 16,2 0-4-16,-2-5 3 0,0-8-1 0,0-6-3 15,0 0-2-15,1-17-5 0,1 2-3 0,-1-2-4 16,0-2 3-16,3 0-4 0,0-2 8 0,-2 3-6 15,0 2-6-15,-2 11 6 0,1 4 14 0,3-1-3 16,-1 4-1-16,-1 5 11 0,-2 7 7 0,0 4 3 16,-2 5-10-16,4-3-8 0,-2 6-3 0,0-1-12 15,0 2-5-15,0 4-1 0,0 0 5 0,14 8-7 16,-8-1-2-16,8 9 4 0,3 4-7 0,2 6-1 16,-2 0 2-16,5 4 2 0,4 9-5 0,4 2 1 15,-3-1-1-15,2-2-3 0,0 3 8 0,2-4 4 16,-9-7-10-16,3-2 11 0,0-1-11 0,-2 1 1 15,0-9-4-15,-2 2 5 0,-4-8-5 0,-2-3 3 16,-2-3-4-16,-3 0 6 0,-2-4 2 0,2 0 3 16,-6-4 1-16,4-3 3 0,1-4-4 0,2-5 3 15,-2-6 10-15,1-5 7 0,-1-5 7 0,-1-2 5 0,-4-1 7 16,1-3-17-16,-1-10-2 0,-2 9-3 0,0-10-3 16,-2 0 1-16,-3 8-4 0,1 1-3 15,-1 3-4-15,-1 1 5 0,-1 5 5 0,2 2 3 16,1 9-3-16,-1 5-1 0,1 0-4 0,-2 2-7 0,3 3 1 15,-2 1-8-15,2 0-27 0,0 1-39 0,1 3-37 16,0 2-11-16,0 0-12 0,0 0-18 0,-3 22-28 16,3-6-28-16,0 11-40 0,3 2-39 15,-1 5-54-15,2-2-766 0,1 1 365 0,-1-2 242 0</inkml:trace>
  <inkml:trace contextRef="#ctx0" brushRef="#br0" timeOffset="36543.87">5743 9726 2373 0,'0'-15'150'0,"-2"5"-15"0,1 1-9 0,-1 2-22 16,0-1-25-16,0 2-21 0,1 3-17 0,-1 0-13 16,2 3-5-16,0 0-1 0,0 0-4 0,-7 10 2 15,6 0 1-15,1 2-1 0,-4 5 0 0,5 1 5 16,-2 10 6-16,1-1 0 0,1 3-5 0,-1 0 0 15,4-1-3-15,3 2 0 0,-2-2-1 0,-1 0-5 16,1-5-2-16,1 2-1 0,0-1-4 0,-2-8 3 16,1 0-2-16,1-5-1 0,-1 1-3 0,2-6 2 0,-6 2-1 15,2-6 0-15,-2 2 3 0,3-1 12 16,-3-2 13-16,-1-2 2 0,0 0-6 0,4-17 0 16,-5 0-9-16,1-1-1 0,0-11 3 0,-3-2-3 15,2-5-5-15,-4-11-3 0,1-1 3 0,-3 1-9 0,2 0 1 16,-2 0 10-16,-1 13 10 0,4 0 1 0,0-2 2 15,1 2-5-15,0 3 2 0,3 4 10 16,3 1 7-16,-2 9-2 0,5 0-6 0,-2 0-11 0,3 6 2 16,-1 2-1-16,-2-3-7 0,6 7-8 0,-1-2 3 15,0 2-6-15,1 2 4 0,3 2 5 0,0 1-10 16,2 2 0-16,-2 1-2 0,1 1-7 0,-2 3 6 16,-2-2 0-16,4 4-2 0,-6-1-3 0,-2 2 6 15,1 0 6-15,-1 2-11 0,-5 2 6 0,-2 1 0 16,-3 4-2-16,-8 5 2 0,0 2-3 0,-6 4-3 15,-4-3 3-15,-1 2-3 0,-9 8-6 0,-3-2-21 16,11-8-20-16,0-1-27 0,1-2-28 0,4 3-32 16,-3-3-32-16,7-3-40 0,6-5-33 0,1-2-40 15,3-2-47-15,-1-9-654 0,6 1 326 0,0-4 218 16</inkml:trace>
  <inkml:trace contextRef="#ctx0" brushRef="#br0" timeOffset="36971.06">6045 9466 10 0,'5'-9'288'15,"0"5"-32"-15,0 0-25 0,3 3-25 0,-3 1-14 16,-5 0-4-16,17 5 14 0,-8 4-6 0,1 3-1 16,2 5-5-16,0 7-3 0,3 1-3 0,-4 3-4 0,0 2-11 15,3 0-6-15,-2 2-19 0,2-2-2 16,-1 4-6-16,-1-1-10 0,5 1-6 0,1 12-14 15,-8-14-6-15,2-2-13 0,2 0 3 0,-3-1-22 0,2-2 2 16,0-3-10-16,-4-7-7 0,2-3-5 0,-3-4-4 16,-1 0-1-16,0-1-8 0,0-6 17 15,1 1 31-15,-3-1 30 0,0-4 21 0,3-3-11 16,2-5 6-16,-1-6 1 0,6-9-13 0,2-8-10 0,-3 0-3 16,4-13-9-16,0-3-7 0,-1 0-10 0,-3-1-7 15,2-1-7-15,2 0-3 0,-2-3-7 0,0 3-3 16,-2 4-9-16,0 12-1 0,-3-1-9 0,1 5-6 15,1 5-1-15,-7 8-4 0,3 0-3 0,-1 6 0 16,-4 3-4-16,0 0-1 0,-3 2-4 0,3 0-17 16,-3 2-22-16,2-1-34 0,-2 3-25 0,-1 2-29 15,0 0-39-15,0 0-30 0,6 7-19 0,-12 4-33 16,1 6-39-16,-8 8-46 0,-9-1-54 0,-14 13-1070 16,-1-1 482-16,-2 1 322 0</inkml:trace>
  <inkml:trace contextRef="#ctx0" brushRef="#br0" timeOffset="37523.42">3235 10451 115 0,'0'-4'245'0,"0"4"-24"0,0 0-17 15,0 0-15-15,0-3-13 0,0 3-16 0,0 0-11 16,1-5-15-16,-1 5-11 0,8-2-11 0,0 0-9 15,1-1-13-15,6 1-5 0,4 1-8 0,8-3-7 16,1 0-3-16,3 1-5 0,2-2-1 0,0 2-4 16,2 0-3-16,-4-1 0 0,0 0 1 0,-1 4-3 15,-2-4 6-15,-9 3-8 0,0 0-4 0,0-1-6 16,-2 0 1-16,-3 2-6 0,-1 0-1 0,-3-4 2 0,-1 3-7 16,-2 1 1-16,0-1 4 0,-7 1 2 0,10 0-2 15,-10 0 11-15,9-1 0 0,-6 0 0 16,-3 1 4-16,0 0-7 0,0 0-1 0,7 0-5 15,-7 0-7-15,0 0-8 0,0 0-28 0,0 0-36 16,0 0-43-16,0 0-48 0,0 0-65 0,0 0-67 0,-23 0-680 16,17 3 316-16,-2 2 210 0</inkml:trace>
  <inkml:trace contextRef="#ctx0" brushRef="#br0" timeOffset="38125.66">3378 11773 92 0,'-11'1'192'0,"0"1"-18"0,1 2-10 16,2-4-12-16,1 3-11 0,2-1-10 0,-2-2-10 16,7 0-8-16,-6 2-14 0,2 0-11 0,4-2-14 15,0 0-8-15,0 0-1 0,0 0-3 0,0 0-3 16,8 5 10-16,2-5 4 0,1 2 3 0,9-6 0 15,0 4-1-15,8-2-3 0,3-1-2 0,2 1-3 16,2-3-3-16,-2 1-2 0,0-1-2 16,-2 2-2-16,-2-1 1 0,-1-1-4 0,-7 3-1 0,-1-1-8 15,0 0 2-15,-4 3-3 0,-2-3-3 0,-3 1-7 16,-2 0-8-16,-1 1 7 0,0 1-6 0,-8 0-6 16,10-3-3-16,-5 3 1 0,-5 0-2 0,10 0-1 15,-10 0 1-15,0 0-6 0,4-1 1 0,-4 1 1 16,0 0-12-16,0 0-17 0,0 0-32 0,6 3-37 15,-6-3-53-15,0 0-57 0,0 0-728 0,0 0 306 16,0 0 206-16</inkml:trace>
  <inkml:trace contextRef="#ctx0" brushRef="#br0" timeOffset="39426.18">4832 11168 168 0,'-1'-6'274'0,"2"1"-18"0,-2 1-25 0,0-1-25 16,1 5-23-16,0-4-19 0,0 4-15 0,-2-4-18 16,2 4-17-16,0 0-11 0,0 0-11 0,0 0-5 15,3 16 19-15,-2-4 9 0,1 2 12 0,-1 4-13 16,1-1-14-16,1 4-6 0,1-2-11 0,-3 9-6 16,0-3-7-16,2 1-5 0,-1 2-10 0,2 1-5 15,-1-3 2-15,-1 2-9 0,1 0-2 0,-2-1-1 16,1 0-9-16,1-4 1 0,-3 2-6 0,2 1 0 15,0-7-1-15,-2-1-3 0,4 1-1 0,-2 1-4 16,1-2-3-16,0 2-24 0,0-1-34 0,1 0-32 16,-1-1-38-16,2 0-42 0,0-1-41 0,0-5-45 15,2-1-681-15,2-2 309 0,2-1 204 0</inkml:trace>
  <inkml:trace contextRef="#ctx0" brushRef="#br0" timeOffset="40077.58">5434 11284 2421 0,'9'-15'35'0,"-5"3"37"0,2 2-13 16,-2 2 7-16,0 2-17 0,-4 2-17 0,5-2-8 0,-4 1-11 16,-1 5 0-16,3-1-4 0,-3 1 0 0,0 0 3 15,3 16 7-15,-1-6 17 0,-1 2 0 0,-1 5-1 16,2 3-1-16,1-1-7 0,-3 6 2 0,2 1 1 15,0 4-4-15,-1 0-1 0,1-1-2 0,-1 0-1 16,2 3-3-16,-3-1-1 0,1-2-2 0,-1 0-1 16,1-1-1-16,0-3-2 0,-2-4 1 0,2-6-5 15,-1 3 3-15,0-7-2 0,-1 0-1 0,2-4 1 16,-1 0 5-16,0 0 0 0,2-4 0 0,-2-1-3 16,0-2-2-16,0 0-1 0,-3-14 1 0,2 2-2 15,0-6 1-15,-1-9-6 0,-2-4 1 0,2-5-1 16,-2-13 4-16,0 3-3 0,2 10 2 0,-2-12 1 15,4 2 5-15,-1 12 5 0,-1-1 8 0,1 0-5 16,2 3 1-16,2 0-2 0,0 3-1 0,-1 2 1 16,-1 9-3-16,4 3 3 0,-3 2-4 0,0 3-2 15,1 0-1-15,1 3-6 0,-1 0 0 0,3 2-2 16,0-1 0-16,2 3-4 0,-3 0 0 0,4 3 2 16,-2 1 3-16,5 1-7 0,-2 2 2 0,-1 3-2 15,-1 3 1-15,-2-1 2 0,-1 8-3 0,-1 0 2 16,0 1-1-16,-7 8 0 0,2 3-4 0,-3-2 0 0,-1-2-6 15,-4 0-5-15,2-7-1 0,0 1-5 0,-2 1-3 16,-1-4 0-16,1 1 0 0,3-7 1 16,-1 1 4-16,2-3 0 0,-1 1 1 0,3-4 3 15,1-1 1-15,-1 0 5 0,2 0 1 0,-1-2 0 0,2-2 2 16,-2 4 2-16,2-4 1 0,0 0-1 0,0 0 3 16,0 0 3-16,0 0-3 0,0 0-3 15,0 0-1-15,0 0 3 0,0 0 0 0,11-8 4 0,-7 7-4 16,-4 1 3-16,12 0 1 0,-6 1 3 0,3 3-1 15,1-1 2-15,1 4 5 0,0-2-3 0,0 2-2 16,5 3 0-16,-2 2 2 0,-1 0 0 0,1 3-2 16,-4-2 1-16,3 1-1 0,5 7 1 0,-8-4 1 15,6 5 0-15,-4 2 0 0,2-1-3 0,0 0-22 16,-1 0-30-16,-4 0-35 0,1 3-43 0,1-4-45 16,-3-5-52-16,0-1-672 0,-3-6 300 0,5-2 198 15</inkml:trace>
  <inkml:trace contextRef="#ctx0" brushRef="#br0" timeOffset="40809.17">6234 11182 157 0,'0'0'256'0,"0"0"-25"0,0 0-25 0,0 0-21 16,-5 18-18-16,2-7-11 0,2-3-17 15,1 7-12-15,0 1-3 0,0 2-11 0,0 0-9 16,0 1-10-16,0 0-9 0,1 4-8 0,2 5-7 0,-2-10-8 16,3 8-3-16,-4-6-5 0,0 6-8 0,5-2-2 15,-5-9-7-15,1-2-2 0,-1 0 1 16,3-1-6-16,-2-3-6 0,-1-2 3 0,0-1 0 16,1-1-2-16,-1-2-2 0,0-3-4 0,0 0 2 0,0 0-4 15,-6-19-2-15,1 1-2 0,0-5 1 0,-1-4 5 16,2-4 0-16,1-1-1 0,-3-4 4 0,2 0 7 15,0-8 2-15,0 7-2 0,4-9 2 0,-2 13 8 16,2-2 0-16,-2 5 13 0,2 2-1 0,2-1-11 16,0 8 4-16,2 3-1 0,0 1-7 0,1 0-4 15,1 1 1-15,3 4-9 0,0-2-4 0,1 7 5 16,6-4-7-16,-5 4-5 0,6 1 1 0,2 1-2 16,-3 2-2-16,-1 3-4 0,2 0 1 0,-4 3-2 15,0 1 3-15,0 1 0 0,-4 2-5 0,1 0 7 16,-1 3-10-16,1 3 5 0,-2 1-3 0,-4 3 1 15,-4 1 1-15,0 0-2 0,-6 9 3 0,-1-4-3 16,-3 0 5-16,-3 0-4 0,-2-3-3 0,2-3 2 16,-5 0 3-16,2 0-4 0,0-5 1 0,-3-2-3 15,1 0 1-15,4-1 2 0,0-4 3 0,1-1-2 16,4 0 3-16,-1-2 11 0,1 0 0 0,3 0 2 16,3 1 2-16,-2-3-4 0,5 0-4 0,-9 3-4 15,7-2-1-15,2-1 0 0,0 0-5 0,0 0 1 0,0 0-3 16,16 4 3-16,-3-4-4 0,3 1-2 0,5 2 1 15,-2 1 1-15,12 2 2 0,0 2 4 0,-1 3-3 16,0-2 0-16,-1 3-2 0,0 1 1 16,3 2 1-16,-1-1-4 0,1 1 5 0,0-1 1 0,-1 3 0 15,-1 0 1-15,-3-1 0 0,1 1 4 0,-1 1 6 16,0 1-2-16,-3-5-1 0,-3 1-3 0,-2-3-3 16,-4-2 2-16,-1 2-1 0,-4-5 0 0,-1-1-3 15,4 2 1-15,-7 0 5 0,1-4-5 0,-2 1-2 16,1 0 0-16,-2-2 3 0,0 0-4 0,0 1-1 15,-3-2 1-15,3 1-1 0,-4-3 1 0,1 3-3 16,-1-3 4-16,8 2-10 0,-7 0-19 0,-1-2-26 16,0 0-56-16,0 0-67 0,0 0-75 0,-18-4-916 15,9 1 389-15,-6-6 258 0</inkml:trace>
  <inkml:trace contextRef="#ctx0" brushRef="#br0" timeOffset="41985.15">3402 13508 17 0,'-9'0'182'0,"9"0"-5"0,0 0-5 0,-6 0-8 16,6 0-8-16,0 0-8 0,0 0-7 0,0 0-10 16,0 0-4-16,0 0-11 0,0 0-9 0,-9-1-5 15,9 1-12-15,0 0-6 0,0 0-12 0,0 0-5 16,0 0-7-16,0 0-7 0,0 0 0 0,0 0 2 16,0 0 7-16,24 5 3 0,-12-4-3 0,7 1-4 15,0-1-6-15,11 0 2 0,0 0-6 0,3-1-3 16,-1 0-3-16,2 2-1 0,-1-4 8 0,3 4-15 0,-3-2-1 15,-1 0-3-15,-1-3 2 0,-2 1 6 0,-7-1-11 16,-2 1 0-16,-2 2-1 0,1-2-6 16,-6 1 3-16,1-1 0 0,0 2-3 0,-4-2-4 15,0 0 1-15,-3 2 4 0,-2-2-8 0,1 2 1 0,-6 0 1 16,9-1-5-16,-9 1 13 0,5-2-11 0,-5 2-1 16,0 0 0-16,0 0-3 0,0 0-4 15,0 0-19-15,8 0-26 0,-8 0-31 0,0 0-36 16,0 0-52-16,0 0-37 0,0 0-59 0,0 0-581 15,0 0 279-15,9 0 186 0</inkml:trace>
  <inkml:trace contextRef="#ctx0" brushRef="#br0" timeOffset="43083.1">4866 13239 96 0,'-2'-5'231'0,"1"4"-12"0,1 1-9 16,-1-5-11-16,1 2-8 0,0 3-10 0,0 0-15 16,-2-5-14-16,2 5-15 0,0 0-16 0,0 0-12 15,0 0-13-15,0 0-3 0,0 0-3 0,-2 14-7 16,3-1 3-16,-1 4 14 0,3 2-5 0,-1 7-7 16,0 3-9-16,0-2-7 0,4 2-6 0,-2 2-5 15,3-1-7-15,-5 1-4 0,1-2-7 0,1 0-2 0,-2 3-2 16,3-6-5-16,0 1-5 0,-3 2-3 15,4-3 1-15,-1 1-4 0,-4-9-1 0,3-1-5 16,-2-1 0-16,0-1-1 0,2-2-2 0,-4-4 0 0,2 0-4 16,1-4 2-16,-3 2 4 0,1-4 1 0,1 2-1 15,-2-3 14-15,0-2 6 0,0 0-1 16,0 0-3-16,0 0 2 0,-12-18-7 0,7 7 1 16,-3-7-8-16,-2-9 0 0,0-3-2 0,2-4 4 0,-3-12-9 15,1 0-1-15,1-3 2 0,0-2-5 0,2 1-1 16,3-3-2-16,1 4 2 0,-1-1-3 0,1 2 2 15,3 13-2-15,1-13 1 0,2 18 2 0,-2-1 8 16,2 4-1-16,3 2 7 0,1 5-4 0,-1 2-3 16,-2 4 2-16,5 0-7 0,-2 4 1 0,1 3-5 15,5-6 1-15,3 4 0 0,0 2-5 0,0 2 5 16,1 2-5-16,5 2-1 0,-3 2 1 0,-1 2-3 16,2 1 8-16,-2-1-9 0,-2 4 1 0,-5 1-2 15,3 4 4-15,-4-1 2 0,-1 4-4 0,-2-1 2 16,-2 3 0-16,-4-1-2 0,-1 2 5 0,-4 7-1 15,-1-6 2-15,-8 7-1 0,-1 1 1 0,-2-4-2 16,-5 3-4-16,1 0 3 0,-5-2 0 0,0-2-2 16,2 2 2-16,-4-4-13 0,4-1-16 0,0-4-19 15,6-1-18-15,1-3-16 0,-1-3-29 0,4 2-23 0,3-5-26 16,1 2-36-16,3-4-39 0,6-1-25 16,-1 1-23-16,1-3-572 0,6 4 283 0,-6-4 190 15</inkml:trace>
  <inkml:trace contextRef="#ctx0" brushRef="#br0" timeOffset="43761.95">5342 13216 146 0,'3'-1'217'16,"-3"1"-22"-16,6-4-19 0,-6 4-16 0,0 0-6 16,5 5 9-16,-2 1 8 0,-3 2-12 15,0 4 0-15,-3 6-13 0,3 0-8 0,-1 8-6 16,2-1-18-16,-2 1-7 0,1-1-12 0,1 1-8 0,2 1-10 15,-3-1-5-15,3-2-1 0,0 1-17 0,-3-5-3 16,4-2-4-16,-4 2-4 0,1-2-4 16,3 2-2-16,0-1-4 0,-4-7-9 0,5 1 3 0,-4-3-4 15,2 0-1-15,-3-3 0 0,2-2-2 16,1 2 1-16,-2-4 0 0,-1-3 12 0,0 0-4 0,0 0-9 16,0 0 3-16,0-18-1 0,-1-1 0 0,-4-7-3 15,0-1-1-15,1-5 3 0,-5-15 5 0,1 0-7 16,-2-1 0-16,2 1 9 0,2 1 3 15,-1-2 2-15,1 14 2 0,4 1 3 0,0-1 3 0,1 5 0 16,2 0-7-16,2 4-4 0,0 7-2 0,1 1-4 16,2 1-1-16,1 2 10 0,1 1-13 0,2 4 0 15,0-5-12-15,2 8 3 0,6-1-5 0,-1 0 0 16,3 4-1-16,-1 1-1 0,0 4 1 0,3 1-2 16,0 1 2-16,-4 4-6 0,6 5 4 0,-9-2-3 15,-2 5 1-15,1 7 8 0,-5 2-9 16,-1 4-3-16,-7 0 2 0,-1 2-9 0,-4-1-11 0,-4-1-6 15,-2 2-6-15,1-2-2 0,0-5 4 0,-1 2 2 16,0-9 2-16,1-1 4 0,4-4 0 0,0-4 4 16,0 0 2-16,1-3 3 0,1 3 3 0,1-4 3 15,-1 1-4-15,2-4 2 0,0 3-2 0,1-4 4 16,0 4 7-16,0-4-11 0,0 0 7 0,10 3-3 16,-3-3 2-16,5-3 2 0,2 3 0 0,4-2 0 15,1 0-1-15,3 6 3 0,6-4 1 0,-1 0 1 16,-6 3-6-16,2-2 6 0,-2 4-3 0,-1 0 3 15,2 1-2-15,-4-5 0 0,-3 5 0 0,-2-1 1 16,-3 0 5-16,-1 1-3 0,-2 0 2 0,-1-1 4 16,-6 2 19-16,3 3 0 0,-6 2 5 0,-2 0-2 15,-3 2 2-15,-7 1 0 0,1 7-3 0,-8-4-2 16,-5-1-3-16,-1-2 1 0,-1 2-3 0,-3-2 0 0,0 2-2 16,0-1-7-16,0-3 5 0,1-1-4 0,3 1 0 15,10-8-3-15,0 1-15 0,8 1-21 16,0-4-12-16,2-2-34 0,2 3-35 0,3-4-42 15,3 0-36-15,0 0-41 0,0 0-27 0,16-12-724 0,-4-1 325 16,5 1 218-16</inkml:trace>
  <inkml:trace contextRef="#ctx0" brushRef="#br0" timeOffset="44541.41">6045 13105 228 0,'-3'-5'253'15,"3"1"-13"-15,0 4-22 0,-1-5-18 0,0 1-24 16,1 4-20-16,0 0-17 0,0 0-14 0,0 0-9 16,0 0-1-16,-4 22 6 0,4-6-2 0,0 7 9 15,0 7 4-15,0-5-11 0,0 2-15 0,0 3-3 16,4 0-13-16,-3 1-8 0,-1-3-4 0,4 0-2 16,-4-1-17-16,1-1-3 0,3 1-8 0,-1-3-8 15,-2 0 2-15,4-4-4 0,-1 5-3 0,-3-9-8 16,-1 1 3-16,4 0-8 0,-3-1-2 0,2-6 0 15,-2 2 1-15,-1-4 0 0,4-1-4 0,-4-2 1 16,1 0-1-16,2-1 0 0,-2 1 15 0,-1-5 19 16,0 3 3-16,0-3 3 0,0 0 9 0,0 0-20 15,-1-17-4-15,-2 5 2 0,2-7-12 0,-3-7 0 16,4-3-2-16,-5-2-8 0,0-14-8 0,-3-4 8 16,3-1-11-16,0-4-4 0,-3 4 6 0,3-1 0 15,1 0-1-15,-2 4 4 0,2 13 5 0,2 2-11 16,2 2 28-16,0 4-1 0,0 8-11 0,3-1 2 15,0 5 4-15,2 2-8 0,-4 0-9 0,4 4 0 16,3-1-6-16,1 4-3 0,5 0 1 0,-2 3 0 16,2 1-3-16,4 2 0 0,1 3 7 0,-1 1-12 15,1 2 1-15,0 1 7 0,-2 1-7 0,-1 1-1 16,-3 0-1-16,2-1 3 0,-3 5 1 0,-7-3 2 0,4-1 2 16,-4 6-5-16,-4-4 3 0,-1 3-2 0,-1-1 4 15,-8 11 0-15,0-8-1 0,-5 6-5 16,-4-1 3-16,-4-3 1 0,2-1-5 0,-4 1 17 15,-1-4-29-15,2 0-18 0,-1 0-22 0,9-7-18 0,-4 1-20 16,7-3-20-16,-1-1-36 0,3 0-38 0,1-1-44 16,1-3-51-16,1-1-865 0,7 0 383 0,0 0 254 15</inkml:trace>
  <inkml:trace contextRef="#ctx0" brushRef="#br0" timeOffset="45241.91">6911 13194 213 0,'-4'2'222'0,"-2"-2"-7"0,6 0-9 16,-8 0-5-16,8 0-8 0,0 0-9 0,0 0-5 0,0 0-7 15,-9-2-15-15,9-2-13 0,3-3-17 16,0 2-7-16,4-6-14 0,6-2-11 0,1-11-8 16,8 4-3-16,1-6-9 0,9-9-7 0,-7 12-4 15,12-13 0-15,0 0 2 0,-2 0-8 0,-2 1-2 0,2-1-3 16,-3-1-2-16,0 2-7 0,-2-3 0 0,2 1-2 15,-10 8-2-15,1 0 5 0,-6-1-1 16,0 1-2-16,1 3-3 0,-1 2 1 16,-3 2 0-16,-3 5-5 0,-2 3-7 0,0 2-1 0,-4-1 0 0,1 7 0 15,-3 0 0-15,1-1-6 0,0 2-4 0,-4 0-3 16,3 3-4-16,-2-2-13 0,-1 4-23 0,4-6-29 16,-4 6-31-16,0 0-22 0,0 0-10 0,0 0-17 15,-2 16-32-15,-3 0-36 0,-5 10-29 0,-3 1-696 16,-6 4 310-16,-5 10 206 0</inkml:trace>
  <inkml:trace contextRef="#ctx0" brushRef="#br0" timeOffset="45658.37">6959 13174 187 0,'0'-3'252'0,"-3"-2"-24"0,3 5-24 0,0-4-24 15,0 4-20-15,-4-3-14 0,4 3-17 0,0 0-16 16,0 0-9-16,0 0-11 0,0 0-6 0,17 10-3 15,-10-3-7-15,8 4 4 0,0 3-2 0,3 6-2 16,3-2-2-16,2 6-9 0,2 1 3 0,-1-1-4 16,3 4-1-16,11 4 1 0,-1 0 6 0,2-2 8 15,5 3 2-15,1-4-7 0,3 0-7 0,5 1-8 16,26 12-3-16,-28-17-5 0,3-1-8 0,1 0-3 16,1-7-3-16,-5 1-1 0,-15-5-7 0,0 2 1 15,-3-2-4-15,-5-4-6 0,0 0 0 0,-10-2-2 16,-5-2-3-16,1 0 0 0,-5-2 0 0,-1-1-1 15,-2 2 0-15,-2-3 0 0,1-1-4 0,-1 2-2 16,-4-2-25-16,0 0-55 0,0 0-72 0,0 0-75 16,-9-9-840-16,1-1 353 0,-1-5 236 0</inkml:trace>
  <inkml:trace contextRef="#ctx0" brushRef="#br0" timeOffset="46200.96">7834 12046 149 0,'-4'-2'236'0,"4"2"-26"0,0 0-20 15,-9-3-21-15,9 3-17 0,0 0-15 0,0 0-12 16,13-5-7-16,-1 3-5 0,7-5-3 0,9 1 1 15,4-3-8-15,2 0-6 0,2-3-8 0,15 0-7 16,-1-2-7-16,-12 6-6 0,13-2-7 0,-1-1-4 0,-10 5-9 16,-3-2-3-16,2 4-4 0,-5-3-8 15,-1 3-26-15,-4 1-27 0,-7 3-38 0,-9-1-35 16,-1 2-32-16,-2 1-39 0,-5 1-42 0,-5 2-453 0,-3 0 218 16,-6 2 148-16</inkml:trace>
  <inkml:trace contextRef="#ctx0" brushRef="#br0" timeOffset="46423.41">8014 12054 58 0,'0'0'257'0,"-4"-3"-28"0,4 3-22 0,0 0-24 0,0 0-19 16,0 0-15-16,0 0-13 0,0 0-8 0,4 12-6 15,-4-6 11-15,4 1-5 0,0 3-11 0,-3 1-5 16,3 7-9-16,0-1-4 0,1 9-9 0,-4 1-8 15,-1 1-9-15,3 3-5 0,-2 1-7 0,0 2-6 16,-1 14-8-16,3-2-25 0,-3-11-35 16,1 13-30-16,3-3-27 0,0-11-38 0,2 3-30 0,3-3-30 15,0-6-593-15,-1-1 253 0,3-10 170 0</inkml:trace>
  <inkml:trace contextRef="#ctx0" brushRef="#br0" timeOffset="46779.43">8374 12289 142 0,'6'-14'244'15,"0"-1"-22"-15,4 2-24 0,-5 2-18 0,4 2-9 16,3 0-7-16,-1 4-15 0,2 0-11 0,1 0-6 0,3 3-2 16,0 2-7-16,2 3-7 0,0 2-6 15,0 1-9-15,-1 2-11 0,6 5-9 0,0 4-7 0,-1 1-6 16,-2 2-7-16,-2 2-6 0,-5 4-5 15,1-2-6-15,-7 0-2 0,0 3-7 0,-2 0-3 16,-5-2 0-16,-2 1-6 0,-4 0-1 0,-2-8-7 16,1-1 2-16,-3-3-1 0,3 1 2 0,-2-6-6 0,3-1 7 15,-3-2 1-15,3-3 5 0,-1-2-1 0,-2-1-6 16,0-4-1-16,2-3-5 0,-3-3 1 0,4-6-4 16,0-9 0-16,1 0-1 0,0-5-4 0,8-2 0 15,1-2-7-15,9-14-7 0,4 1-6 0,5 2-5 16,5 2-3-16,3 5-2 0,-7 12-1 0,2 2-4 15,-2 5-21-15,-1 3-23 0,-7 6-24 0,0 4-30 16,-1 3-30-16,1 3-26 0,-2 3-26 0,1 2-568 16,-5 2 258-16,4 3 174 0</inkml:trace>
  <inkml:trace contextRef="#ctx0" brushRef="#br0" timeOffset="47173.33">9319 12303 61 0,'1'-17'168'0,"-1"4"0"0,0 2 8 0,-4-4 3 15,-1 3 1-15,-4-1-13 0,3 5-13 0,-10-2-7 16,1 2-7-16,-2 3-11 0,-4 3-10 0,-1 2-13 16,-6 0-9-16,-1 8-10 0,-1 3-4 0,6 2-11 0,-2 3-9 15,2 2-6-15,0 0-8 0,7 0 0 16,3-1-10-16,4 0-15 0,3 1-13 0,2 0-8 15,4-2-13-15,4-3-9 0,4-3 2 0,1 0-7 0,2-4 3 16,7 0 1-16,2-3-1 0,1-2-4 0,11-2 1 16,-3-4 2-16,4-3-6 0,-2-3 6 0,-1-3 2 15,-2-2-1-15,2 1 4 0,-2 0 3 16,-8-4 10-16,4 2 5 0,-6 3 9 0,-3 2 7 0,-3-3 16 16,-2 6 12-16,-1 1 10 0,-3 1 9 0,-1 2-5 15,1 2-6-15,0-1-5 0,-2 2-5 0,-1-2-8 16,-2 4-5-16,0 0-2 0,0 0-3 0,4 11-2 15,-5 0-1-15,-1 5-2 0,1 3-1 0,0 7-15 16,0 0-25-16,-1 3-24 0,5-2-22 0,1 5-22 16,1-3-27-16,1-1-28 0,2 0-35 0,0-2-545 15,-2-8 240-15,3-1 162 0</inkml:trace>
  <inkml:trace contextRef="#ctx0" brushRef="#br0" timeOffset="49292.48">9825 12252 1948 0,'-4'-19'65'0,"-2"1"8"0,-2 1 16 16,-1 4 25-16,-5 0-9 0,5 6-13 0,-4 0-21 15,-1 7-13-15,1-3-10 0,-5 6-3 0,3 3-5 0,-7 2-1 16,1 7-3-16,-1 2-4 0,1 2-1 16,1 5-3-16,5-1-5 0,-2 3 2 0,7 3-6 15,-3-6 1-15,8 6-4 0,1-2-3 0,3 0 1 16,-2-8-2-16,6 2-1 0,-2-1-7 0,7-3-9 0,-3 0-9 15,5-2-11-15,-1-3-9 0,3 1-10 16,-1-6-7-16,-1-1 0 0,4-3-1 0,-1-3 1 16,-1-2 7-16,4-6 0 0,1-2 6 0,-4-6 4 0,2-6 1 15,-1-7 9-15,-5 3 4 0,-4-10 7 0,0-11 8 16,-5 1 13-16,0 11 13 0,-10-16 8 0,1 2 18 16,0 3 11-16,-4 0 4 0,4 14 22 0,0 0 14 15,-1 5 7-15,3 2 17 0,1 8 24 0,1 0 6 16,1 7-20-16,1 1-10 0,0 2-10 0,1 3-17 15,0-2-15-15,2 6-8 0,0 0-7 0,0 0-11 16,0 0-3-16,3 24-1 0,-1-8 10 0,3 4-23 16,-1 6 12-16,3 1-21 0,-1 2-1 0,-1 1-5 15,4 1 3-15,-3 0-7 0,2 3 0 0,-4 2-1 16,3-6 2-16,1 1-11 0,1 0 2 0,-1-5-4 0,2 1-14 16,-1-9-20-16,0 0-8 0,0-4-2 15,4-1-1-15,0-2-4 0,1-2 2 0,-4-5 0 16,1-2 5-16,2-2 1 0,-4-1 5 0,4-4-6 15,1-4 7-15,-2-3 3 0,0-4 4 0,2-5-3 0,0-1 8 16,-1-2-3-16,-2 1 4 0,-3 5 14 16,0 1-1-16,-4 1 13 0,-3 5 6 0,3 0 10 15,-3 3 3-15,3 3-6 0,-3 0-4 0,2 0-2 16,-2 3-7-16,-1 2 2 0,0 0 0 0,0 0-2 0,3 11-1 16,-3-2-2-16,1 4 2 0,-1 3-2 0,0 1 1 15,1 4-2-15,2-2 4 0,2 1-10 16,-4 4 6-16,3-5-6 0,1-2 1 0,0 0-7 0,3-3-3 15,-3-4-13-15,4 2-9 0,0-5-5 0,-2 1 5 16,4-3 8-16,-1-4-5 0,1 0 3 16,2-3-1-16,0-1 2 0,1-4 3 0,3-5 4 15,-6-4 3-15,7-7-1 0,-4-3-2 0,0-3 3 0,-5-4 3 16,0-2 3-16,1-11-3 0,-6 10 6 0,1-11-1 16,-2 0 9-16,-4 12 5 0,-1 1 20 0,1-2 17 15,-3 5 20-15,1 1 22 0,1 11 21 0,-3 2 4 16,4 6-7-16,-2 1-8 0,2 2-3 0,0 3-21 15,1 1 2-15,0 4-20 0,0 0-6 0,-7 12-6 16,3 0-4-16,2 7-4 0,-5 8-2 0,4 4-2 16,-1 1-4-16,0 3-3 0,0-2-4 0,4 3 10 15,-1 2-12-15,2 9 12 0,3-13-19 0,-3 0 4 16,6 1-17-16,0-4-7 0,1 1-39 0,2-5-6 16,4-3-27-16,-1 0-18 0,0-9-4 0,1-1 2 15,2-6-5-15,1 1 6 0,2-4 5 0,-1-3 10 16,5-5 3-16,-3-1 10 0,7-6 6 0,-1-4 10 15,-6-3 4-15,1-4 2 0,-3-4 12 0,-2-1 1 16,1-1 7-16,-2 1 2 0,-2-1 22 0,-2 5 22 0,-2 2 19 16,-1 5 13-16,-3 2 0 0,-1 2-6 0,1 2 0 15,-4 2-6-15,2 0-8 0,-2 1-3 16,2 0 0-16,-2 5-6 0,-1 1-2 0,0 0-5 0,0 0 1 16,0 0 1-16,1 17-3 0,-2-6-2 0,0 6-1 15,-3 2-1-15,1 1 2 0,3 4 3 0,-1 2-20 16,1 0-12-16,0-9-18 0,1 2-12 15,2-3-11-15,2-2-6 0,-1-2 9 0,5-3 1 0,0-4 4 16,0 1 6-16,2-5 0 0,1-2 4 0,-2-2 5 16,8-4 6-16,-4 0 0 0,1-3 5 0,-1 0 1 15,2-5 1-15,-2 1 7 0,0 0 7 0,-1 1 18 16,-1-1 4-16,-4 6 20 0,-2-1 6 0,1 1 2 16,-2-1-7-16,1 6 3 0,-3 1-11 0,-2-4 0 15,4 5-3-15,-5 1-1 0,7 7 0 0,-5-5-5 16,-2 6-4-16,4 1 4 0,-1 4-4 0,-3 3 6 15,0 1-11-15,-3 0 2 0,6-1 9 0,-2-1-19 16,-1-1-7-16,5-3-15 0,-4 2-4 0,3-5-2 16,1 2-2-16,-1-5 1 0,2 3 0 0,2-4 6 15,-2-2 2-15,1-1 3 0,1-1 1 0,-2-3 3 16,4-4 1-16,-2 0 2 0,0-5 0 0,-1-2 3 16,-2-3 3-16,-1-1 7 0,-1-8-4 0,-3-2 5 15,0 0 8-15,-4 1 23 0,-1-2 36 0,-3 4 18 0,0 0-7 16,1 7 10-16,-5 1 11 0,3 1 20 0,-1 3 3 15,2 6-12-15,-1-2-14 0,2 4-16 16,-2 1-4-16,-4 5-12 0,0 2-3 0,-2 4-7 16,-2 5-5-16,-4 4-10 0,3 6-1 0,1-1-8 0,3 3-6 15,5-7-11-15,1 2-24 0,5-2-7 0,1 2-13 16,4-2-14-16,3-1-22 0,2 0 5 0,2-7 0 16,3 3-2-16,2-4 11 0,-1-4-5 0,3 2 10 15,3-5 2-15,-1-3 8 0,3-2 5 0,-1-1-4 16,1-3 9-16,2-6 4 0,-5 3 1 0,-1-1 2 15,0 1 5-15,-2-4 16 0,-1 3 8 0,0 1 1 16,-1-1 9-16,-5 5-2 0,2-1-3 0,-5 3 6 16,0 2-11-16,3 1 2 0,-3-2 7 0,-1 3-8 15,5 2-4-15,-9-1-1 0,13 6 4 0,-8 0 0 16,1 3-4-16,-1-1-4 0,-1 2 4 0,0 1 0 16,-3 3 1-16,-1 3-6 0,-1-1 10 0,-2 0-10 15,1 5 4-15,-2-5-4 0,0 2-14 0,0-1-6 16,1 0-1-16,-1-1-8 0,1-3-6 0,1-3 3 15,-1-3 4-15,3-2 5 0,-1 0 10 0,-2-2-2 16,3-3 3-16,0 0 1 0,0 0-3 0,9-11 6 0,0-1 2 16,1-2 6-16,4-8-2 0,3-1 6 15,0-2 0-15,2-2 2 0,2-2 1 0,0-2 0 0,3 3-8 16,-1 0 7-16,0 2 0 0,-2 1 3 0,-1 5-5 16,2 4 2-16,-9 6 0 0,3-2-5 15,-6 7 2-15,2 0 5 0,-1 1-9 0,0 4-2 16,-1 4 6-16,0 0-1 0,0 2 0 0,-2 6 5 0,3 2-9 15,-2 1 2-15,-1 2-1 0,2 9 1 0,-1 0 9 16,-2 1-9-16,-1 1 4 0,4 0-7 0,-1-4 5 16,-1 1-3-16,2-1 1 0,0-2-2 0,-2-6 2 15,1 0-1-15,2-3 3 0,1-1-2 0,-3-4 6 16,4-3-12-16,0-1 6 0,-1-1-1 0,1-2 2 16,1-2-4-16,1-3 10 0,3-2-9 0,-1-1-1 15,-2-5 3-15,-2 1-2 0,2-3 0 0,-6-3 2 16,0-1 5-16,4-7-1 0,-7 0-3 0,-3 0-1 15,1-1-2-15,-7 8 4 0,-1-2 0 0,-1 3-1 16,-4 1 1-16,-2 2-6 0,-1 2 2 0,2 6-2 16,-4-1-3-16,5 3 3 0,-5 2 4 0,4 5-3 15,-4 3-1-15,-3 3-2 0,4 2 6 0,3 3-2 16,-1-1-9-16,3 1-14 0,0 2 1 0,6-4-4 16,0-4-2-16,2 4 4 0,3-7 4 0,2 4 2 0,-1-4 0 15,1 2 0-15,4-2 1 0,-3-2 2 0,2 2 0 16,1-1 1-16,-4-4 4 0,4 3-1 15,-4-1-1-15,4-1 6 0,-4 1-3 0,2 0 3 16,-1 0 3-16,1 0-2 0,0 1-1 0,-1 0 8 0,3 1-6 16,-3 2 1-16,0-1 0 0,2 1 0 0,-1 2 4 15,0 1-2-15,0 2 3 0,1-2-2 16,-2 3 0-16,3-3 1 0,0 1-2 0,1-3-11 16,1 1-4-16,0-6-1 0,2 2-1 0,-1-3 6 0,1-1 1 15,4-3 5-15,1-4-2 0,0-2 2 0,-1-1 3 16,4-4-1-16,-1-5 8 0,1-1 2 15,0-5 14-15,0 1 3 0,-7-5-2 0,4 0 4 0,-4-2 2 16,8-12 1-16,-5-1-1 0,-7 12 3 0,0-4 8 16,-1-10 8-16,0 0 3 0,-3 10 20 0,-1 0 17 15,-1 4 18-15,2 5 14 0,-5 7 22 0,0 4 7 16,-1 6-10-16,0-2-16 0,0 8-17 0,0 0-16 16,0 4-6-16,0 0-7 0,-13 15-3 0,4-1-10 15,-1 4-7-15,0 7-5 0,-4 4-7 0,4 2-3 16,-2 3-2-16,3 0-5 0,3 2-3 0,2-4-13 15,1 4-21-15,3-1-23 0,4-5-32 0,1 1-20 16,4-7-24-16,3 1-35 0,-2-8-21 0,3 1-25 16,1-3-30-16,1-5-38 0,3 0-39 0,0-5-55 0,2 0-931 15,-2-5 427-15,1-3 284 0</inkml:trace>
  <inkml:trace contextRef="#ctx0" brushRef="#br0" timeOffset="49450.06">10428 12085 287 0,'-5'1'259'16,"5"-1"-53"-16,0 0-67 0,46 1-63 0,-9 2-58 16,24-6-56-16,-2 1-279 0,9-3 107 0,-3-3 70 15</inkml:trace>
  <inkml:trace contextRef="#ctx0" brushRef="#br0" timeOffset="50808.57">8106 13789 1433 0,'8'-20'107'16,"-3"2"-12"-16,0 2 11 0,-1 6 16 0,-3 1-20 15,2 2-28-15,-1 2-16 0,-1 0-18 0,2 1-12 16,-2 1 0-16,-1 3-4 0,0 0 11 0,0 0 0 16,7 12 2-16,-1 0 4 0,-3-2-5 0,-1 10 1 15,1 2-2-15,1 6 3 0,-1-2 0 0,-1 3-5 0,0 0-2 16,2 5-3-16,-3-2-1 0,2-1-4 16,-2 0-4-16,4 0 2 0,-7-2-6 0,2 1-2 15,2-3 1-15,-4-2-2 0,2-7 0 0,2-2-2 0,-2 0-2 16,0-4 1-16,0-6 0 0,0 1 1 15,0 1 2-15,0-5-1 0,0-3-4 0,0 0 5 0,0 0-5 16,-5-19-3-16,4 2 0 0,-2-12 4 16,0-1-4-16,-3-3-2 0,5-16-2 0,-5 1 1 0,3-2 2 15,1 0-1-15,0-2 4 0,2 5-2 0,2 11 5 16,1 0 16-16,1 5 5 0,1 1 0 0,3 2-2 16,2 3-4-16,-1 1 2 0,0 6-3 0,5 5 0 15,-1 0-4-15,2 4-5 0,2 1 3 0,2 1-5 16,0 5 0-16,4 0-1 0,5 4-2 15,-1 3 2-15,-6 2-2 0,-1 0-2 0,2 1-3 0,-2 10 3 16,-4-3 0-16,-2 5-2 0,-3 6-1 0,-3-1 0 16,-5 4-2-16,-6 1 6 0,-3 7 5 0,-7 7-9 15,-9 2 0-15,-1-5 1 0,-4 2-2 0,7-14-3 16,-10 10 0-16,9-10 0 0,-4 0 0 0,1-2-3 16,1-2 3-16,0-2 0 0,4-3 0 0,5-6-1 15,0-2 1-15,4-1-2 0,3-2 2 0,-2-3-5 16,5 2 1-16,1-4-1 0,1 2 0 0,2 0 0 15,0-1 7-15,4-1-1 0,4-2-5 0,3 4 2 16,2-3 7-16,6-3-8 0,11 0 2 0,-4-4 2 16,6-1-1-16,2 0 1 0,-2-1 0 0,-1-3 1 15,4 0 6-15,0-3-9 0,-2 3 4 0,1-3-2 16,-2-1 1-16,0-3-2 0,-4-1 2 0,0 3 0 16,-3-4-1-16,-2-3 0 0,-3 0 1 0,-1 0-2 0,0-1 6 15,-3 0-3-15,-2 0-3 0,-4 5 2 16,-2-2 2-16,-2 4 20 0,-1-4 22 0,-1 10 18 15,0-1 2-15,-3 5 3 0,-1-2-4 0,0 0-1 16,0 4-11-16,0 3-11 0,0-4 1 0,0 4-7 0,0 0-3 16,-14 14 1-16,5-1-8 0,-2 10 1 0,2-4-9 15,0 7 3-15,0 0-3 0,2 2-5 16,2-1-7-16,4 2-13 0,0-3-13 0,2 1-8 16,4-2-23-16,-1-6-13 0,4 0-16 0,3 3-4 0,-1-5-3 15,4-4-5-15,-1-3 5 0,1 0 3 0,3-5-3 16,-3-2 7-16,0-1 2 0,4-2 10 15,-5-5 6-15,2-2 6 0,0-6 4 0,-2-3 7 0,5-3 2 16,-4-8 7-16,0-1 6 0,0-2 6 0,-4-2 10 16,3-1 5-16,1-13 19 0,-8 13 14 0,2 0 11 15,0 0 8-15,1 6 7 0,-3 0 6 0,1 8 4 16,-1 0-1-16,7 2-5 0,-3 0 0 0,-1 5-3 16,6 1-5-16,-4 5-8 0,-1 0-6 15,1 0-3-15,1 5 0 0,0-1-4 0,0 4-2 0,7 4-1 16,-5 1-2-16,0-2 0 0,0 6-6 0,3 2 3 15,-7 1-4-15,3 3-6 0,0 5 3 0,-4 0 2 16,-3 4-8-16,-6-1-7 0,-5 3-18 0,0-3-11 16,-9 1-34-16,-3 2-28 0,-6-3-33 0,-4-3-25 15,-1 2-36-15,-2-9-19 0,-2-2-18 16,-3-4-605-16,-2-2 276 0,2-6 184 0</inkml:trace>
  <inkml:trace contextRef="#ctx0" brushRef="#br0" timeOffset="50921.71">8753 13551 113 0,'15'-14'114'0,"8"0"-18"16,-4 7-4-16,8 1-16 0,-4 4-17 0,-3 4-21 15,6 4-33-15,2 6-34 0,-2 2-159 0,0 2 62 16,1 3 42-16</inkml:trace>
  <inkml:trace contextRef="#ctx0" brushRef="#br0" timeOffset="52929.28">9605 13769 18 0,'-4'-5'290'0,"0"-4"-5"0,2 4-7 0,-1 1-36 16,1-3-25-16,-2 6-21 0,4 1-22 0,-10 1-16 15,2 7-17-15,2 1-16 0,-5 7-13 0,-3 8-7 16,4-2-9-16,2 4-11 0,-2-2-8 0,6 5-7 15,3 0-8-15,1-3-6 0,1 2-5 0,7-1-9 0,1-1-2 16,1-3-21-16,3 2-17 0,0-10-17 16,1 0-6-16,4-3-4 0,1-2-5 0,1-4-2 15,3-1-2-15,4-4-2 0,1-5-1 0,-1-4 0 16,-8 2 1-16,8-6 4 0,-5-3 8 0,1-5-2 16,-3-3-3-16,-3-1 13 0,-2 0 13 0,0-1 12 0,-3 1 21 15,-2-1 7-15,-6 7 6 0,1 1 24 0,-1 0 14 16,-4 5 16-16,5 3 5 0,-5 2-3 15,0 1-7-15,4-1-6 0,-4 4-16 0,1-2-10 0,-1 5-6 16,0 0-7-16,0 0-6 0,-1 21-2 0,-3-10-4 16,2 7-3-16,0 0-2 0,1 2-4 0,1 6 0 15,-3-1-4-15,6-1-28 0,0 1-13 16,0-7-7-16,0-1-17 0,2 0-15 0,4-1-5 0,-4-1 2 16,4-5 1-16,-4-3 6 0,8-1 5 0,-4-1-2 15,1-5 7-15,2-1 4 0,-3-4 4 16,1-2 4-16,0-1 2 0,-1-1 4 0,0-8 1 15,-2-1 5-15,-3-7 2 0,0-6 2 0,-1 1 3 0,-3-1 9 16,-2-1 14-16,1 1 19 0,-5 1 5 0,-2 4 9 16,3 1 18-16,-1 7 25 0,-3 0 24 0,-1 2-4 15,2 8-10-15,0-4-17 0,-1 7-12 0,-1-2 2 16,4 6 3-16,-6 4-25 0,1 2-3 0,-5 4-9 16,1 4-12-16,-2 9 6 0,3 2 1 0,4 0-1 15,2 3-6-15,1 0-2 0,4 2-5 0,2 0-13 16,5-2-19-16,3-1-15 0,1 1-11 0,2-6-9 15,3 3-15-15,-1-8-8 0,4-1-1 0,-3 0-5 16,5-5-2-16,0-2 6 0,2-3 9 0,8-3 6 16,-7-4 5-16,-2-1 5 0,0-5 8 0,-1-4 3 15,2-5 6-15,2 0 6 0,-5-4 8 0,-2 0 9 16,-1-2 3-16,0-1 16 0,-1 0 3 0,-2 1 19 16,0 0 13-16,-4-2 14 0,-1 6 2 0,1 5 21 15,-4 1 4-15,-1 2-2 0,2 3-13 0,-3 1 7 16,2 2-18-16,-2 0-9 0,0 3-9 0,-1 2-6 15,0 0 5-15,0 0-5 0,0 0-10 0,-5 19 2 16,3-7 9-16,-2 5-16 0,-1 0-3 0,-1 8-6 16,0-4 6-16,2 1-5 0,-1 3-14 0,4-6-17 15,0 0-11-15,2-2-10 0,0 0-7 0,1-3-6 16,1-5-5-16,3 6-8 0,0-5 1 0,2-2 7 16,-1-3 4-16,0-1 5 0,0-4 8 0,5-2 2 0,-4-3 5 15,1-2 4-15,1-3 3 0,-1-2 4 16,-2-3 8-16,1-3 6 0,2 1 6 0,-5 0 10 15,2-1 17-15,-1 1 16 0,0 3 7 0,-2-3-1 16,0 6 5-16,-1 2 6 0,-2 1 9 0,0 3-12 16,2-2-1-16,-2 2-11 0,-1 1-8 0,3 2 4 15,-3 2 9-15,1-5-21 0,-1 5 0 0,0 0-5 0,0 0 0 16,4 11-3-16,-3-3-6 0,4 2-16 16,-5 2-21-16,6 0-13 0,-3-2-17 0,2 4-11 0,2-1-10 15,-2-1-14-15,4-3-11 0,-3 2 2 0,3-2 4 16,1-1 2-16,0-2-1 0,1-2-2 0,5 0 11 15,0-1 12-15,1-4 7 0,2-3 6 0,-3-2 9 16,3 0 10-16,-6-2 5 0,-1 1 26 16,0 0 12-16,-3 1 10 0,0-1 15 0,0 0 14 0,-3 2 12 15,0 1 10-15,-3 0 2 0,1 2-7 0,1-2 0 16,-1 1-10-16,-1-1-4 0,-3 4-5 0,5-1-4 16,-5 1 2-16,6 3 1 0,-2 3-4 0,-1-1-4 15,3 3 6-15,-1 0-6 0,-1 2-2 0,0 1-4 16,0-1-3-16,0 0-1 0,-2 2 0 0,1-1-2 15,-2 2 1-15,0 1 2 0,-1-5-9 0,3 2 0 16,-3-1-10-16,0-1 1 0,0-4 1 0,0 0-6 16,-3-1 4-16,6-1 3 0,-3-3-1 0,0 3 0 15,0-3-3-15,0 0 2 0,3-11-4 0,0 2 2 16,2-1 11-16,-1-6-14 0,2-2-5 0,7-4 5 16,-3-2 3-16,2 0-3 0,3-2 1 0,-2 2-1 15,4 2-1-15,-2 2-1 0,-1 6 3 0,-5 4 0 16,-1 1-2-16,2 2 1 0,-1 1 1 0,0 5-3 15,-2-2 0-15,4 2 3 0,-2 4 2 0,3 2-6 16,-4 2 2-16,2 4 4 0,2 2 2 0,-2 2-5 16,-1 2 4-16,-3 2-2 0,3-2-1 0,0 1-4 15,-5-2-7-15,0 1-8 0,0 0-16 0,-3-5-2 16,4-3-2-16,0 0-2 0,-1-1 3 0,0-1 6 16,1-4 0-16,0-1 6 0,3-2 1 0,-8 0 0 15,11-4 8-15,-4-4 3 0,0-1-2 0,1-6 4 16,0-2 5-16,-2-1 1 0,3-7 8 0,-1-4 6 15,-3-3 1-15,2-2 7 0,1 4 4 0,-3-3 7 16,4-13-2-16,-2 13 12 0,0 0 11 0,3 0 1 16,-1 2 4-16,-1 2 23 0,2 2 2 0,-5 8 6 15,2 4 18-15,-5 5-20 0,2 1-4 0,0 2-14 16,-4 2-6-16,4 2-5 0,-4 3-3 0,0 0-12 16,0 0 0-16,6 13 1 0,-3-1 1 0,-2 4-16 15,0 6 6-15,-1 2 2 0,0 6-4 0,0-3-7 16,-1 3 2-16,2 2-6 0,-1 0 5 0,3-1-3 0,2 1-3 15,0-3 2-15,3 0-20 0,2-4-19 0,0 1-3 16,1-2-26-16,-1-7-20 0,1-1-13 16,2-3-9-16,-2-1 3 0,1-5 9 0,1-1 7 15,-2 0 7-15,3-5 5 0,-1-2 6 0,0-2 8 0,1-4 5 16,0-5 7-16,1 0 1 0,-2-3 3 0,1-6 4 16,2-1 6-16,-5 0-2 0,-2-8 1 0,0 4 8 15,-5 7 11-15,-3 0 9 0,0 0 3 16,-1 2 26-16,-1-1 2 0,0 4 7 0,-2 6 6 0,1-3 1 15,0 7-8-15,1-4-4 0,-2 5-3 0,3 3-8 16,0 0-2-16,0 0-1 0,0 0-4 0,-10 15-4 16,10-5 2-16,-1 6-1 0,1 1-6 15,2 1 2-15,2 1 1 0,3 1-4 0,4 2 1 0,2 3-2 16,4-5 4-16,0-1-1 0,9 1-3 0,-2-4-1 16,4-1-7-16,3-3-4 0,2-3-5 0,3-1-8 15,1-3-11-15,2-1-9 0,0-4-7 0,2 1 2 16,-3-4-5-16,-2-2 9 0,1-1-4 0,-5-5 5 15,0 2 1-15,-4-5 9 0,-6-3-1 0,1-1 4 16,-5-6 2-16,-3 5 5 0,-1-6 1 0,-5 1 1 16,-2 0 7-16,-4 7 7 0,-1-2 10 0,-2 1 8 15,-3 1 28-15,1 8 5 0,-2-3-2 0,-1 2-6 16,-2 3 1-16,0 3-6 0,-4 2-5 0,-3 2-1 16,-4 6-5-16,-2 1-4 0,-3 6-4 0,1 0 4 15,-1 5-5-15,5 4-2 0,0-2-1 0,5 2-2 16,5-4-2-16,3-1 0 0,1 0-6 0,4-1-6 15,1 0-10-15,4-9-8 0,9 5-5 0,0 0-13 16,4-5-11-16,1-2-2 0,8-2 0 0,-4-5 7 16,6-3 2-16,-2-1 6 0,0-6 0 0,-1-2 8 15,-4-3 5-15,-1-2 7 0,-2-1 16 0,-2-2 5 0,1-2 15 16,-4-2 13-16,-1-1 17 0,1 1-3 16,-3 0 11-16,2 1 3 0,-4 3 2 0,-1 5 17 15,-2 0 13-15,-1 7 14 0,0 1 3 0,-1 2-6 16,-3-1-12-16,2 6-12 0,0-1-10 0,-2 0-5 0,-1 3-9 15,0 0-11-15,0 0 1 0,-1 18-9 0,-1-6-12 16,-3 7 12-16,4-1-10 0,0 6-25 16,2 2-34-16,1 2-45 0,2 0-44 0,1-1-50 15,-1 1-61-15,1-3-58 0,-5-1-998 0,0-7 430 0,1-5 286 16</inkml:trace>
  <inkml:trace contextRef="#ctx0" brushRef="#br0" timeOffset="53037.04">12051 13747 69 0,'-8'-4'223'0,"2"1"-56"0,1 0-58 0,5-1-76 0,0 4-234 15,7-3 67-15,0-1 44 0</inkml:trace>
  <inkml:trace contextRef="#ctx0" brushRef="#br0" timeOffset="53989.34">3229 16058 6 0,'-8'0'210'0,"8"0"-1"0,0 0-9 0,0 0-12 16,0 0-11-16,-9 0-6 0,9 0-18 0,0 0-12 15,0 0-1-15,-7 0-15 0,7 0-14 16,0 0-9-16,0 0-10 0,0 0-3 0,13 7-2 0,-1-5-2 16,2-2-7-16,9 3-1 0,3-1-1 0,7 1-9 15,1-1-1-15,5-2-5 0,13 1-5 0,-1-1-5 16,0 0-4-16,-10-1 2 0,10 0-5 0,-15 0-1 15,1 1 2-15,0 1-3 0,-4-2-1 0,-1-1 3 16,-4-1-2-16,-7 1-4 0,-2 1 0 0,-5 0-6 16,-3 0-1-16,0 1 5 0,-2-2-2 0,-3 4 2 15,0-4 3-15,-6 2 9 0,8-1 4 0,-8 1 5 16,5 0 6-16,-5 0-3 0,0 0-1 16,0 0-8-16,0 0-1 0,0 0-8 0,0 0-4 0,0 0-14 15,0 0-37-15,0 0-37 0,0 0-39 0,0 0-40 16,-14-7-44-16,14 7-44 0,-5-2-47 0,5 2-772 15,-3-3 344-15,3 3 232 0</inkml:trace>
  <inkml:trace contextRef="#ctx0" brushRef="#br0" timeOffset="55898.29">5028 15587 8 0,'-3'-8'223'0,"-3"-2"-10"0,6 6-3 16,-4-2-9-16,4 1-17 0,-1 1-15 0,1-1-13 15,0 5-22-15,-3-5-15 0,3 5-16 0,0 0-4 16,0 0-14-16,0 0 0 0,4 22 7 0,0-7-5 16,0 3-3-16,2 10-5 0,-2 1 20 0,0 2-12 15,-2 3-7-15,0-1-11 0,0-2-5 0,1 4-5 16,1-1-4-16,-2-1-7 0,3 0-4 0,-4-2-8 16,2 3-1-16,1-3-4 0,0-2-3 0,0 0 3 15,-1-1-3-15,1-3-5 0,-1-5-3 0,0-5 0 16,-1-3-4-16,0-3-1 0,-2 1 0 0,2-4 1 15,-1-1 2-15,0 0-4 0,-1-4 4 0,0-1-3 16,0 0-4-16,0 0 2 0,-5-15-2 0,-1-1 1 16,1-1 0-16,-2-10-4 0,1-4-2 0,-1 1 1 15,0-7 2-15,-3-13-4 0,2 1 1 0,-6-1 0 16,10-3-1-16,1-1 1 0,0 4 2 0,0 1 4 16,6 2-2-16,-1 14 16 0,1 0-2 0,1 1-3 15,1 3 2-15,5 0-4 0,0 3 4 0,-2 10-5 16,2-1-2-16,0 1-2 0,1 4-3 0,-1 3 1 15,1 1-4-15,0 3-3 0,4 2 4 0,-2 1-3 16,4 2-1-16,1 1-4 0,-1 0 2 0,1 5-1 16,-2 1-1-16,1 3 1 0,-3-3 0 0,0 5 1 15,-4 0 1-15,-2 4-4 0,1-1 5 0,-4 5 0 16,-2-2 0-16,-3 8-1 0,-4 2 2 0,-5-2 0 16,-1 2 2-16,-5 3-1 0,-2-4-3 0,-5 2 0 15,4 2 0-15,-5-5-2 0,0-1 5 0,2-1-26 16,1-2-21-16,2-3-17 0,4-7-22 0,0-2-17 15,5-2-26-15,1-1-28 0,5-2-19 0,-1-3-33 0,-1 1-41 16,5-1-627-16,0-2 290 0,0 0 192 16</inkml:trace>
  <inkml:trace contextRef="#ctx0" brushRef="#br0" timeOffset="59672.62">5306 15944 209 0,'-7'-6'238'0,"0"2"-10"0,2-3-9 0,1 2-10 15,2-3-19-15,-1 2-14 0,2 2-17 0,2-1-18 16,0-1-13-16,5 1-15 0,1-2-8 0,7 2-6 15,2 0-6-15,4 0-8 0,7 1-6 0,1 3-9 0,0 2-6 16,4 3-6-16,-3-1-3 0,3 7-6 16,-1 2-9-16,-3 0 1 0,-1-1-4 0,1 3-5 15,-6 1-3-15,1 3-3 0,0-1 0 0,-6 3-1 16,-1-2-5-16,-7-2-2 0,-2 3-2 16,-3-2 2-16,0 0-2 0,-4 0-1 0,-2 0-2 0,-3-5 0 15,1 2-1-15,0-6 2 0,0 1 2 0,2-2 7 0,-3-2 4 16,-2 0 8-16,1-3 4 0,1-2 10 15,-3-2-7-15,0-3 6 0,0-2-14 0,1-5-5 16,-2 0 4-16,4-7-10 0,-4-7 1 0,4 0-4 16,4-1-2-16,2-2-4 0,2 0-2 0,4-2 6 0,-2 3-2 15,3 1-10-15,-2 9-1 0,1 0 4 0,0 1-5 16,1 0 0-16,0 2 1 0,3 1-4 16,1 5 0-16,-3-1 1 0,3 4-2 0,0 1-1 15,3 3 0-15,2-1-4 0,-6 4 4 0,6 4-1 0,2 0 0 16,-2 7-1-16,-2 0 5 0,7 5-2 0,-2 2 3 15,-1 2 4-15,-3-1-10 0,4 1 3 16,-6-1 1-16,4 2-1 0,-5-1-2 0,-2-3 1 16,1-1 0-16,-3-3-2 0,4 0 4 0,-7-3-15 15,3-2-12-15,-4 1-4 0,3-3 2 0,-3-2 0 16,-1 0 2-16,-3-2-1 0,4 2 6 0,-2-2 7 16,-1-2-4-16,-2-1 0 0,0 0-2 0,8-10 1 0,-7 5-4 15,-1-7 1-15,3-1-1 0,-3-6 3 16,0-2-4-16,0-3 2 0,-3-3 4 0,2 7 2 15,-3 3 3-15,-1 0 8 0,0 1 2 0,1 4 6 0,-1 2 16 16,1 1 0-16,0 1 0 0,-1 3-6 0,3-2-4 16,-2 5-3-16,1-1-15 0,3 3-2 15,0 0-1-15,0 0-2 0,0 0 1 0,-1 16-11 0,1-6-9 16,1 1-14-16,3 0-19 0,1 1-17 16,3 3-2-16,-1-2-3 0,2-4 1 0,3-3 8 0,-1 0 6 15,3-2 9-15,3-3 7 0,1 0 3 0,-1-3 9 16,0-2 0-16,0-7 7 0,1 2 0 0,-4-3 7 15,0-5 3-15,4-6 8 0,-4-4 6 16,-2 0 6-16,-4-7 10 0,0 2 4 0,-4-4 14 16,2-11-2-16,-4 12 30 0,-1-12 12 0,-1 15 13 0,-3 5 20 15,1 3 16-15,1 6 16 0,-2 2 1 0,0 6-4 16,2 2-12-16,0 1-13 0,-1 2-14 0,1 1-6 16,1 4-12-16,0 0-4 0,-9 9-10 0,7 4-4 15,-2 12-1-15,1 7-5 0,1 2-7 0,1 17-8 16,3 0 3-16,-2 5 1 0,4-1-10 0,1 2-1 15,4-4 5-15,-1 2-3 0,-2 4-4 16,3-2 1-16,0-2-6 0,0 2 1 0,2-2-7 0,3-4-7 16,3-3-23-16,-2 3-5 0,2-2 1 0,2-2-18 15,-5-2-29-15,-1-15 1 0,0 0-3 0,-4-6 2 16,-3-7 8-16,1 0 2 0,-4-6 7 0,0-1 10 16,1-5 5-16,-1 1 14 0,-4-2 3 0,1-4 3 15,0 0 9-15,-10-2-4 0,1-4 1 0,0-2 3 16,-1-5 3-16,-3 1 2 0,-2-5 1 15,-1-3 21-15,-3-1 2 0,3-3 9 0,-1 4-12 0,-1-1 3 16,2-1-5-16,0-1 0 0,6 7 0 0,2-2-3 16,3 0 2-16,3-1-1 0,2 1-3 0,1-1-2 15,7-9-4-15,1 4-4 0,5-1-7 16,0-2-1-16,6 3-6 0,3-4-2 16,-1 3-6-16,-2 2 9 0,3 0-12 0,-1-1-5 0,2 2 7 15,-1 2-3-15,0 1 3 0,1 0 5 0,-8 5 1 0,-1 4 3 16,-2-3-1-16,-4 4 3 0,1 2 14 0,-2 0 14 15,-3 1 10-15,0 3 0 0,-4-2 5 0,2 4-7 16,2-2 1-16,-5 3-6 0,4-2 2 0,-4 2-4 16,0 0 0-16,-4 10-1 0,0 0-3 15,3 2 2-15,-3 5-3 0,-1 0 4 0,2 5-5 0,1 4 0 16,2 1 1-16,0-1-4 0,1-8 4 0,3 8-5 16,0-7 4-16,2-2-4 0,3-2-6 0,0-1-4 15,-1-4-7-15,3-1-8 0,-1-2-4 0,1-3-7 16,7 0-4-16,-7-4-6 0,3-3-1 0,3-4 8 15,-1-4-1-15,0 0 4 0,4-12 4 16,-2-4 5-16,-3-5 0 0,3-9 2 0,-6 7 3 16,-2-14 7-16,0-3-2 0,-2 0 7 0,-4-4 2 0,0 0 7 15,-3 1 6-15,-2-2 8 0,-2 1 5 16,2 1 18-16,-2 21 23 0,-2-3 5 0,1 5 25 16,-1 5 12-16,0 5-1 0,0 4 3 0,1 5-9 15,4 4-15-15,-4-1-6 0,3 2-15 0,1 4-7 16,0 3-9-16,0 0 0 0,0 0-2 0,0 21-8 15,0-1-3-15,4 9-9 0,-3 6 4 0,7 16-2 0,-2 0-4 16,3 3 0-16,0-1-8 0,5 3 5 0,-1-5-3 16,2 0 0-16,1-1-3 0,0-6 14 0,-1-13-32 15,8 11-5-15,-6-13-25 0,2-1-12 16,3-5-7-16,-4-1-14 0,5-2-7 0,-8-9-3 16,3-2 7-16,-1 1 10 0,-2-10-3 0,0 0 8 0,-2-2-1 15,2-8 8-15,2 0 0 0,-6-8 9 0,5-2 6 16,-1-5 3-16,-3-2 2 0,-2-3 1 15,0-1 2-15,-1-2 2 0,-5 2 5 0,-1 0 0 16,-2 2 6-16,-2 3 4 0,-2 8 2 0,-2-1 3 16,-3 4-4-16,-2 7 3 0,1-1-1 0,-4 4 0 15,-2 2 2-15,2 2-2 0,-5 3 2 0,3 5 1 0,-2 0 6 16,3 5-6-16,2 2-1 0,1 4 1 0,1 0 0 16,2 5 2-16,2-2-1 0,3 3 3 15,3-7-2-15,3 1-4 0,1-3-4 0,0-3-5 16,7 3-1-16,-5-6 1 0,5 0 6 0,1-4-4 15,0 0 5-15,-2 2-2 0,2-3 5 0,-2 1-3 16,0-2-1-16,2 3 5 0,-6-2-4 0,3 0 3 16,1 0-1-16,-1 0 3 0,-1-1 0 0,1 2 2 15,1-1-3-15,-5-2 2 0,3 1-1 0,-3 1 1 16,2 0 0-16,0-2 0 0,1 0 2 0,-8-2 1 16,14 0-1-16,-14 0 2 0,12-3-2 0,-6-2 0 15,0-1 2-15,3-4-2 0,0-3 0 0,0-1-1 16,-3-5 3-16,3-4-2 0,-2-4 2 0,-2-3-5 0,2-3 7 15,-2-13-3-15,3-4 6 0,-3 0-6 0,-1-1-1 16,-3 1 6-16,2 3 9 0,-6 13 26 16,6 2 11-16,-3-1 9 0,-4 7 28 0,0 6 7 15,2 5 12-15,-1-1 2 0,0 6 1 0,2 1-6 16,-1 2-17-16,0 2-8 0,2 5-6 0,0 0-8 0,0 0-2 16,-12 21 1-16,10-3-17 0,-1 10-3 15,0 3-12-15,4 4 5 0,-1 13-7 0,5 1 5 0,1 0-3 16,-4 1-4-16,8-3-7 0,-3-12-3 0,4 11 0 15,4-2 1-15,-3-14-6 0,2 1-15 16,0-1-16-16,4-3-21 0,-1-1-15 0,-1-7-13 16,-2-4-16-16,3-3 3 0,1-2 3 0,-6-5 5 0,7-3 0 15,-3-2 9-15,3-3 7 0,-5-3 4 16,3-3 7-16,-4-4 4 0,2-7 7 0,-4-4 8 16,-2 0-3-16,-2-6 3 0,0-1 2 0,-4 1 7 15,0-2 17-15,-3 5 20 0,-3-2 13 0,2 11 11 16,-8-7 8-16,4 8-1 0,-3 2 7 0,4 5 19 15,-1 0-3-15,-1 1-10 0,2 4-7 0,0 0-4 16,4 1-9-16,-5 0-3 0,5 4-13 0,-1-7-9 16,1 7-8-16,0 0 3 0,0 0-10 0,0 0-7 15,15 11-16-15,-4-6-5 0,0 1-11 0,4 2-8 16,0 0-11-16,3-1 1 0,0-1-9 0,1-1 7 16,2-1 0-16,-2 0 4 0,0 0 5 0,-1-1 6 15,0 0 2-15,-5 0 5 0,-3-2 0 0,-1 4 0 16,-4-2 7-16,2 0 2 0,0-1 3 0,-3 4 7 15,0 3 4-15,-2-4 6 0,1 2-1 0,-3 3 6 16,2 2 4-16,0-3 0 0,-1 5-1 0,0-2-1 16,-1-2 1-16,3 1 0 0,-1 0 1 0,-1 1-2 15,5 0 3-15,-3-4-6 0,3 3 5 0,-1-3-6 16,0-1 4-16,4-3 0 0,0 2 2 0,-3-5 0 16,3-1-9-16,3-1 0 0,-1-5-2 0,0-1-2 15,2-4 1-15,5-9-1 0,-1 0 0 0,-7-6-1 16,3-1 3-16,-2-3-2 0,-1-4 2 0,0-15-2 15,-5 3 4-15,-4-3-1 0,3-1-2 0,-5-1 3 16,-5-4 3-16,3 6 4 0,-3 3 15 0,2 12 16 16,1 7 33-16,-2-1 31 0,0 10 9 0,-2 1 4 15,2 5-4-15,1 3-13 0,0 0-15 0,3 5-7 16,1 4-14-16,-9-2 0 0,9 2-8 0,-5 17-2 16,1 2 1-16,-1 10-13 0,1 6-2 0,-1 14-4 15,1 1-2-15,4 0-2 0,0 3-4 0,4-2 8 16,1 0-15-16,4-4 1 0,-2-12-27 0,3-2-23 15,0 0-15-15,2 0-20 0,7-6-15 0,-5 0-13 16,6-6-10-16,1-3-10 0,-3-8-11 0,8 2-5 16,-7-4 4-16,1-5 18 0,8-3 9 0,-6-3 14 15,3-6 4-15,-6 0 8 0,3-6 5 0,0-4 12 16,-2-1 6-16,-2-6 12 0,1 1 13 0,-6-4 14 16,2 2 16-16,1 3 21 0,-6 0 29 0,-4 8 11 15,-2 1 10-15,0 2 12 0,1 6 2 16,-2-4 0-16,-2 6-13 0,-1 1-3 0,4 0-11 0,-4 4-6 15,0 0-8-15,0 0-1 0,0 0-7 0,-8 17-6 16,6-4-1-16,-2 4-6 0,-3 7-2 0,2-5-4 16,1 0 0-16,-2 1-13 0,2 0-14 0,3-2-22 15,1-1-12-15,0-2-4 0,0-1-2 0,1-4-10 16,3 0-4-16,2-1 4 0,-2-4 3 0,1-2 2 16,6-2 6-16,-6-2 4 0,6-2 5 0,3-6 2 15,1-3 5-15,3-6 3 0,-1-6 7 0,0-2 1 16,-3-5 10-16,-1-1 4 0,6-12 8 0,-8-1 16 15,-1 1 3-15,2-7 5 0,-6 1 2 0,1 0 1 16,-1 2 8-16,-5 13 14 0,2 0 19 0,-2 1 6 16,-1 5 18-16,0 3 1 0,3 6 12 0,-3 8 3 15,0 1-9-15,0 1-14 0,0 3 1 0,0 3-13 16,0 4-16-16,0 0-6 0,0 0-12 0,0 0 1 16,-3 27-8-16,6-6-3 0,-6 7 3 0,6 6-7 15,-3 0 2-15,0 19-12 0,-3-5 2 0,3-2-8 16,0-12-21-16,3-1-24 0,-1-1-11 0,2-3-15 15,3 0-8-15,0-5-15 0,2-7-4 0,0-1 1 16,5-3-7-16,0-3 4 0,3-3 7 0,2-2 0 16,5-2 0-16,3-6-2 0,1-1 6 0,0-6 7 15,-1-5 8-15,-3 1 6 0,-1-1 7 0,-1-6 5 16,-2 0 5-16,0 0 6 0,-2-4 5 0,-2 2 16 16,2 1 11-16,-9 9 8 0,4-2 5 0,-7 4 16 15,-1 4 5-15,2-3 5 0,-6 4-2 0,5 1-3 16,-3 0-6-16,-3 5-6 0,1-3-3 0,-1 3 1 15,0 0-2-15,0 0-3 0,0 18-3 16,-6-7 1-16,2-2-3 0,3 5 1 0,-2 1 7 0,2 2-16 16,-2 1-18-16,3-7-12 0,3 2-12 0,-2-3-5 15,3-1 3-15,2 0 4 0,2-4-1 0,1 2 4 16,0-5-9-16,6 0 3 0,-3-3 0 0,2 1 5 16,4-3 4-16,0-1 5 0,-3-3 1 0,4 0 0 15,-4-3 10-15,-3 3 12 0,2-1 10 0,-4 1 21 16,-1 0 1-16,-1 2 13 0,-4 0 12 0,3 1 2 15,-3 0 0-15,-4 4-2 0,8-4-5 0,-8 4 1 16,5-3-18-16,-5 3-2 0,0 0 2 0,0 0-2 16,6 18-5-16,-4-4 7 0,-2 1 6 0,0 4-14 15,0 7 2-15,2 1-3 0,-2 2 0 0,0 2 8 16,3-4-11-16,-3 2 0 0,0 0-2 0,0 3-1 16,1-1-1-16,-1 0 0 0,-1 1-4 0,-2-4 1 15,-1 7-1-15,2-6-4 0,-3-3 7 0,1 4-5 16,-1-5-4-16,2-2 5 0,-2 5-5 0,0-10 0 15,1 1 4-15,-1-2-4 0,1 1 1 0,-4-2-2 16,2-1 4-16,0-5-6 0,-2-1 8 0,-1 6-2 16,3-8-5-16,-2 3 3 0,-1-8 0 0,1 4-4 15,-2-1 4-15,5-4 5 0,-4 2-3 0,3-3 0 16,-2 0 2-16,0-3-1 0,-1-2-2 0,4 0-4 16,-2-2 12-16,2 1-7 0,2-4-1 0,-1 1 5 15,4-2 0-15,3 0-7 0,3-3 9 0,6-3-11 16,8-6-1-16,-1 1-5 0,5 0-20 0,3-1-10 15,4 0-5-15,-3 2-15 0,4 0-5 16,-1 2-27-16,-3 0-12 0,1-2-32 0,-1-1-37 0,0 1-57 16,-2 1-708-16,-6-4 311 0,2-1 208 0</inkml:trace>
  <inkml:trace contextRef="#ctx0" brushRef="#br0" timeOffset="61492.31">10950 15266 218 0,'-28'5'226'16,"-5"4"-23"-16,-1 2-20 0,-17 6-17 0,2 0-19 15,-1-6-10-15,-1 2-13 0,0-2-8 0,13-6-3 16,-1 1-1-16,-2 1-11 0,6-6-2 0,0-1-3 15,-1-5-2-15,6 1-3 0,0-4-11 0,3 0-5 16,3-4 6-16,6 2-10 0,-3-6-8 0,8 5-3 16,0-6-9-16,5 3-2 0,6-6-4 0,3 2 3 15,0-2-12-15,10-3-2 0,-5 5-3 0,8-5 2 0,-2 8 2 16,8-5-5-16,-6 7 1 0,9-1 4 0,3 3-2 16,-1 2-4-16,-2 5 0 0,6 3 2 0,2 2-1 15,1 6-2-15,-3 3-2 0,-2-1-4 16,4 7-5-16,-8 1 11 0,1 4-13 0,-2 5 1 0,-5 1-4 15,-1 6 12-15,1 11-13 0,-3 3 0 0,-5-1-2 16,-1-2-1-16,-2 2-1 0,-4-10 2 0,1 12-2 16,0-14 0-16,-1 1 0 0,2 0 30 15,-1-4-12-15,-1-2-4 0,1-3-9 0,-3-9-11 0,1 0-7 16,0-8-2-16,1-1 2 0,0 1 4 0,-2-4 0 16,0-3 1-16,0-2-2 0,0 0 3 0,0 0-4 15,4-23 4-15,-4 4-2 0,2-8 1 0,1-4 5 16,-1-3-9-16,6 0 5 0,-3 2 10 15,4 1 9-15,-4 0-2 0,4 2 5 0,0 12 5 0,4-10-1 16,-4 13-5-16,1-1 3 0,3 1-7 0,0 4-6 16,-2 2 1-16,6 4 4 0,-6 2-8 0,7 4 3 15,0-2-1-15,-6 8-1 0,5 3 1 0,4 4-6 16,-2 4 5-16,0 1-4 0,-2 1 1 0,-3 1-4 16,-4 5 0-16,-2 1 1 0,1-2 2 0,-3 2 7 15,1-1-15-15,-5 0-12 0,1-8-7 0,1 7-2 16,-4-9 0-16,1-4-4 0,0-3-3 0,-1 1 2 15,0-5 2-15,1 0 7 0,-1-2 0 0,-1 0 7 16,1-4 0-16,0 0 2 0,0 0-2 0,0-19 4 16,1 5-2-16,-2-5 3 0,2-8 0 0,3-2 4 15,1-4-1-15,2-13-4 0,2 10 3 0,3-8 3 16,0 9 6-16,1 3 6 0,1 1 7 0,-1 5 4 16,1 5 3-16,0 0 1 0,-3 6-4 0,2 2 2 15,-3 4-5-15,0-1-1 0,-1 6-4 0,3 2-4 16,-1 1-1-16,1 5 3 0,0 0-3 0,1 6-1 15,0 5 0-15,6 4 2 0,-3 1 2 0,-1 5-7 16,0 0 0-16,-3 3 1 0,1 4 4 0,-1-6-10 16,1 6-13-16,1-5-19 0,-1 1-21 0,1-2-12 15,0-3-17-15,-1-6-19 0,1-3-9 0,1-2-5 16,3-2-14-16,0 0 3 0,0-5 5 0,2-5 1 16,2-4 5-16,-4-3 2 0,1 1 5 0,-2-5 10 15,6-5 18-15,-4-4 7 0,-1-4 11 0,4 1 24 16,-5 1 17-16,-4-3 13 0,1 1 27 0,-1-2 14 15,-5 8 30-15,-2 0 24 0,-1 1 18 0,-5 2 8 16,-4 0-8-16,1 3 0 0,-3 3-7 0,-1 3-7 16,-7 2 9-16,-3 4-17 0,-3 2-3 0,0 2-8 15,-9 7-4-15,1 4-9 0,1 4-6 0,0 4-1 0,3-1-12 16,1 0 4-16,4 5-10 0,1-3-3 16,6 0-2-16,4-7-5 0,4 2-10 0,4-1-16 15,1-1-9-15,5 0-10 0,1-6-4 0,6 2-23 16,2-4-12-16,0-4-11 0,8-1-11 0,-4-5-2 15,12-4 8-15,-3-5 0 0,-1-1 6 0,0-7 9 0,-2-6 4 16,1-1 5-16,-2-4 6 0,-6-2 7 16,5-13 9-16,-8-4 7 0,-3 11 19 0,-2-10 3 15,0-1 10-15,-6 2 17 0,-4 1 24 0,0 9 11 16,-1 2 15-16,-3 3 8 0,-1 4 24 0,0 0 35 0,-3 10 9 16,-1 3 7-16,-5 0-26 0,7 4-12 15,0 8-14-15,-6-1-10 0,3 6-7 0,-4 6-16 16,0 4-3-16,-3 13-5 0,2 3-11 0,2 4-6 15,-5 12 2-15,7 5-17 0,1-1 4 0,2 1 0 0,7-2-1 16,2-2-4-16,2-11-8 0,3 0 0 16,2-2-26-16,6 0-15 0,4-3-17 0,0-4-5 0,5-4-15 15,2 0-11-15,-1-4-12 0,3-3-14 16,0-6-4-16,0-1 3 0,-4-6 0 0,5-2 7 0,-1-6 9 16,-6 1 1-16,3-10 11 0,1-2 3 0,-6-4 8 15,-2-1 8-15,-2-5 4 0,-2-2 8 0,1 0 8 16,-5-2 16-16,0 1 14 0,-3 4 18 0,-2-1 26 15,-1 3 17-15,-5 5 11 0,0 1 4 16,-1 8 4-16,-3 0-6 0,3-1-2 0,-3 5-11 0,2 4-12 16,-1-3 9-16,1 5-25 0,4 0 3 0,-15 7-3 15,7 4-2-15,3 5-8 0,-4 1-3 0,3 1-11 16,-1 6-13-16,3 1-16 0,3-4-15 16,2-3-20-16,2 5-19 0,2-3-11 0,4-4-14 15,0-1-9-15,5-2-4 0,0-2-1 0,-1-2 3 0,5-4 5 16,-5-2 10-16,4-3 8 0,0-3 4 15,1-4 10-15,0 0 7 0,1-5 7 0,1-5 10 0,0 0 6 16,0-7 15-16,-1 1 12 0,-3 0 8 0,0-4 17 16,-3 4 21-16,0 0 12 0,-4 7 8 0,-3-1 10 15,-1 5 15-15,-1 3 8 0,1 3 0 0,-2-2-12 16,0 4-11-16,0-1-6 0,0-1-4 0,-1 5-12 16,-2 1-2-16,0 0-3 0,0 0-4 0,5 12-4 15,-5-1-1-15,0 2 0 0,-1 4-4 0,-3 7-3 16,2 3 1-16,-2-1 9 0,1 3-20 0,-1 3 4 15,-2-5-1-15,2 3-3 0,2 1-2 0,-3-1 2 16,3 1 3-16,1-6-5 0,0 1-1 0,2-2 0 16,0-8-5-16,1-1 11 0,-1-4-11 0,3-2 3 15,-2 0-4-15,2-3 4 0,1 0-3 16,1-1 0-16,2-3 1 0,-3 1 1 0,2-2-6 0,2 2 9 16,0-3-6-16,-2 0-3 0,1 0-9 0,0 0-14 15,-1-3-25-15,2-1-32 0,4 3-34 0,-3-5-40 16,3 0-45-16,1 1-64 0,2 1-761 0,0-4 341 15,-4 1 228-15</inkml:trace>
  <inkml:trace contextRef="#ctx0" brushRef="#br0" timeOffset="61714.47">12739 15404 168 0,'-6'3'280'0,"-5"3"-8"0,-4 7-16 0,0 2-10 15,4 2-17-15,1 0-15 0,-3 5-21 0,2 1-18 16,0 0-15-16,2 1-17 0,9 2-15 0,0-6-8 16,4 5-16-16,2 0-8 0,2 0-9 0,3-1-2 15,5-4-27-15,-2-5-28 0,6 2-25 0,2 0-28 16,-7-5-39-16,12-3-29 0,-4 1-43 0,7-6-47 16,-1-4-59-16,0-1-534 0,5-3 258 0,-4-5 172 15</inkml:trace>
  <inkml:trace contextRef="#ctx0" brushRef="#br0" timeOffset="63759.6">14107 8292 33 0,'0'0'163'0,"6"0"-10"0,-6 0-15 0,7-3-7 15,-7 3-19-15,5 0-6 0,-5 0 1 0,0 0 5 0,0 0 7 16,0 0 6-16,0 0 6 0,8 0 12 16,-8 0 10-16,0 0-3 0,0 0 4 0,0 0-2 15,0 0-6-15,-21 5-11 0,8 0-8 0,-5-1-7 0,-9 7 0 16,-1-2-8-16,-5 0-8 0,-3 6-8 0,-12 3-9 15,-1 2-8-15,1 2-8 0,3-3-4 16,8-2-8-16,-8 5-8 0,13-5-6 0,1-2-3 0,2 3-5 16,3 3-8-16,4-2 0 0,2 0-4 0,5-7-15 15,3 3-14-15,2-1-9 0,7 2-7 0,0 0 0 16,6 1 6-16,0-2-6 0,6 1-2 0,0-1 0 16,3 0 0-16,2-1 5 0,-1 0 2 0,-1 1-4 15,0-2 1-15,-1 0 4 0,1-1 6 0,-6-2-4 16,1 5 1-16,-4-6 2 0,0 4 10 0,-3 3 15 15,-3 1 7-15,-3 1 5 0,-3 6 9 0,-7 0 0 16,-3 2-9-16,-2-2 5 0,-5 1 4 0,2 1-7 16,1 1-1-16,-3-3-1 0,3 5-8 0,3-4 1 15,3 1 0-15,2-1-6 0,5 1 0 0,2-2-3 16,2 0-3-16,5-4 5 0,2 6-5 0,4 1 2 16,1-1-3-16,3 1-3 0,0-1 3 0,5-3-7 15,-4 5 4-15,4-4-4 0,-2 1 5 0,3 1-4 0,-6-1 0 16,-1 3 3-16,-4-5 3 0,-3-4-6 0,-2 2-2 15,-2 6 6-15,-3 0-4 0,-6 2-7 0,-2 0 10 16,0 0 1-16,-4 3 0 0,-1-1-2 0,-5 10 1 16,0 0-2-16,7-11 2 0,2 0 1 15,-1 3-1-15,5-3-5 0,2-1 1 0,0 0 7 0,5 0-5 16,3 1-1-16,2 0-10 0,2-1 8 0,3 1 3 16,4-1-4-16,-1 1 1 0,-1-3 2 0,1 3-2 15,0-3 4-15,0 0-4 0,-5 0 0 0,-2 2 3 16,-2-2 0-16,-5 3 5 0,-1 0 9 0,-3 1 18 15,-7 2 4-15,-4 9 8 0,-2-10-8 0,-5 9 1 16,-1-3-6-16,0 1 0 0,-1-1-2 0,7-7-5 16,-5 11 15-16,7-11-22 0,3-1-3 0,3 4-10 15,0-3 8-15,6-1 3 0,3 2 4 0,4-2-20 0,1 2 9 16,0-1 1-16,5-2-18 0,4 2 11 16,1-3-1-16,2-1 7 0,-2 5-3 0,4-3-9 0,0 0 7 15,1 3-1-15,-2-1-6 0,0 0 1 0,-2 1 5 16,-2-2-5-16,0 2 4 0,-5 1-3 0,0 0 1 15,-1-1-7-15,-3 2 8 0,-2 0 1 16,2 0 2-16,-2 1-6 0,2 10-3 0,-2-9 5 0,4-1-4 16,-2 0 5-16,6 11-3 0,-3-10 6 0,8 10-9 15,-2-1-3-15,0-10 3 0,5 11 3 16,-5-11-4-16,5-3 0 0,4 12 5 0,-5-10-5 0,-1 1 7 16,4 9-3-16,-5-10 5 0,-4-2-10 0,-1 1 5 15,-1 2-1-15,-5 1 3 0,-1-2 1 0,-2 1-2 16,0 3 5-16,-3-4-9 0,-3 11 6 0,5-11-3 15,-2 3 3-15,3-1 2 0,1 0 7 0,1-1-12 16,4 1-3-16,3 11 8 0,-1-12 0 0,5-3-5 16,3 3-7-16,4 11 9 0,-7-12-7 15,5 0 5-15,-1-2-5 0,3 11 7 0,-7-11-4 0,0 1-2 0,3-1 3 16,-7-2 6-16,6 4 14 0,-6-1-5 16,-3 3 7-16,-3-2 10 0,-3 0-1 0,3 14-2 0,-6-16-2 15,-3 4-5-15,0 10 2 0,0-12-1 0,1 0-6 16,2 11 0-16,2-10 6 0,-2 3-11 0,4-4 9 15,1 1-14-15,4 12-2 0,-1-13 13 0,9 12-13 16,-1-14 1-16,1 2-2 0,2-4-3 0,5 0 5 16,0 1-4-16,9 10-1 0,-8-12 3 0,2 0 0 15,0-2 1-15,-1 2-1 0,2-2 1 0,-6 2-7 16,0 0 25-16,-6 0 9 0,2 0 1 0,-3 1 3 16,-3 0 10-16,-2 3-6 0,-4 0-1 0,-1 1-4 15,-3 0 0-15,-4 2-6 0,-1-2 1 0,-2 13-3 0,-1-12-5 16,-3 9-1-16,5-8 0 0,-11 9-2 15,12 2-8-15,-6-1 4 0,6-13-3 0,-7 12-3 16,3-2 2-16,4-7 3 0,-4-3-5 0,-1 11-5 16,3-7 3-16,-1 9 2 0,4-11-2 0,-7 11-6 0,6-11 2 15,5-1-1-15,-1 0-2 0,2-1 2 0,3 2-1 16,-1 0-9-16,5-1 10 0,1-1-4 0,3 0-4 16,6 13 1-16,-4-16 5 0,9 1-2 15,1-1-1-15,10 8 0 0,-4-10-6 0,10 6 28 0,4-2 3 16,1 2 2-16,1-1-3 0,0-1-8 0,1 2-22 15,-4-1-3-15,2-1 1 0,-11-5 5 16,7 7-5-16,-12-8 4 0,-2 3 2 0,-4 0 7 16,-1 3 4-16,-1-1 12 0,-1 13 13 0,0-1 11 15,-6 3 3-15,-9-8 4 0,3 7 1 0,-8 3 1 0,0 0 9 16,-6 3 3-16,-4-2-3 0,0 1 17 0,1-2-14 16,-4-1-2-16,0-1-8 0,-5 2-4 15,4-1-5-15,2 1-4 0,4-15-2 0,1 11-14 16,-1 2-19-16,7-15-33 0,-1 1-42 0,2-3-56 15,3-1-34-15,-2-1-59 0,3-7-75 0,0 6-67 0,3-6-81 16,-6-3-1157-16,3-7 534 0,-1-2 354 0</inkml:trace>
  <inkml:trace contextRef="#ctx0" brushRef="#br0" timeOffset="64843.63">14292 9774 156 0,'1'-5'246'0,"3"2"-26"0,0-2-23 0,0 4-22 15,-4 1-18-15,0 0-14 0,11 5-13 0,-8 1-9 0,-2 4-5 16,2 0-8-16,-1 5-6 0,2 2-6 16,0 2-6-16,-3 5-8 0,-1 3-6 0,2 2-8 15,-1-1-3-15,-1-3-9 0,0 0-6 0,-1 1-4 16,-1 0-4-16,1-6-4 0,1 4-3 0,-1-5-4 0,-2-2-4 15,3-2 0-15,-1-1-5 0,-2-4 0 16,3 0-2-16,0-5-1 0,0 2 1 0,-1-3 15 16,0-2 5-16,1-2-3 0,0 0-4 0,0 0-3 0,-8-18-2 15,3 1-2-15,1-10-3 0,-1 0-1 0,4-7 0 16,-2-11 1-16,-2-3 5 0,1 14 4 16,-1-17-3-16,0 3-4 0,6-1-7 0,-2 2 3 0,-1 2 11 15,2 9-4-15,3 0 2 0,2 3 1 0,-1 1-1 16,0 2 4-16,4 3-5 0,-2 1-4 0,4 3-2 15,-1 6-1-15,0 1-8 0,4 1 7 0,0 0-6 16,-2 4 0-16,6-3-3 0,1 4-2 0,-3 0 1 16,4 0-4-16,1 3-2 0,1 2 1 0,-2-2 2 15,3 3-9-15,-3 1-18 0,3 3-11 0,-4 4-14 16,0 2-28-16,-2 1-24 0,0 2-20 0,-3 2-25 16,-2 3-19-16,-1 5-28 0,-6 0-25 0,-3 8-656 15,-5 2 291-15,-1-2 192 0</inkml:trace>
  <inkml:trace contextRef="#ctx0" brushRef="#br0" timeOffset="65556.07">14283 9904 111 0,'-10'0'243'0,"10"0"-22"0,-7-1-14 15,7 1-16-15,0 0-16 0,-3-4-13 0,3 4-11 16,0 0-11-16,0 0-8 0,0 0-12 0,16-6-2 0,-3 2-4 16,1 0-8-16,4-3-3 0,-1 5-5 0,3-6-9 15,0 4-7-15,0-1-6 0,-1 0-1 0,-6 1-9 16,1 1-5-16,-1 0-8 0,-1 1-7 0,-2-1-3 15,-2 1-8-15,1 0 0 0,-3 2-5 0,1-3-2 16,-7 3-3-16,9 0-7 0,-9 0-9 0,6 0-19 16,-6 0-26-16,0 0-29 0,0 0-16 0,5 3-16 15,-5-3-27-15,-1 8-22 0,-2-2-28 0,2 0-47 16,-4 3-516-16,5 3 245 0,-1 0 164 0</inkml:trace>
  <inkml:trace contextRef="#ctx0" brushRef="#br0" timeOffset="66505.73">14610 10278 152 0,'-6'1'253'0,"-1"2"-19"16,2 0-9-16,0-1-15 0,0-1-18 0,5-1-20 15,-6 2-17-15,2 0-17 0,4-2-15 16,0 0-14-16,-4 5-9 0,4-5-12 0,6 3-5 15,1-1-8-15,2 1-8 0,2 1 1 0,8-3-11 0,1 0-5 16,1-1-5-16,2 3-5 0,4-3-2 16,1 0-3-16,-7-3-5 0,7 1-4 0,-6-2 0 15,-1-1-3-15,-1-1-2 0,0-3-5 0,0 1 0 0,-2-4-3 16,-4 0-2-16,0-1-1 0,0-3-2 0,-2-1 1 16,-4-1-1-16,-2-7-5 0,4-1 1 0,-7 6 0 15,-2-7 2-15,-2 0 1 0,-2 2-1 0,-2 7 10 16,-4-1 3-16,3 2 10 0,-3 0 2 0,0 8 0 15,1 0-3-15,-1 0-2 0,-2 2-1 0,1-1-5 16,1 3-6-16,3-1 4 0,1 2-6 0,0 0-5 16,1 3 2-16,1-1-3 0,3 2-1 0,-3-6-2 15,3 6 1-15,0 0 1 0,10-5-2 0,-1 5 1 16,1-3-2-16,3 1 0 0,5-4-1 0,1 2 3 16,-1-1 0-16,3 0-5 0,-2 1 0 0,-3 1 0 15,-3 2-1-15,0-2 0 0,-3 5 0 0,2-4-1 16,-3 2 0-16,-2 0 0 0,-2 3 1 0,2-2-4 15,-1 2 4-15,-3-1-2 0,-1 3 7 0,2 2-4 0,-1 1 13 16,-1 1 6-16,2 7-1 0,-4 2 1 0,0 2-3 16,0-1-1-16,-4 6-2 0,4 0 7 0,0 0-10 15,0-7 9-15,0 2-6 0,0 0-3 0,2 0-2 16,5-2 2-16,-4 2-6 0,3-3 1 0,0 0 3 16,6-3-4-16,2 1 1 0,0-5 1 15,4-1 1-15,-3-1-1 0,6-3-1 0,0-1 2 0,2-4-3 16,3-2 4-16,2-3-4 0,-9-3 2 0,8 0-7 15,0-5 1-15,-4-3 6 0,-3-4-1 0,-2 0-2 16,0-4-4-16,-4-1 6 0,-2-3-2 0,-2-1-1 16,-2 0 3-16,-5 2 1 0,0-1-2 0,-6 3 4 15,0-4 8-15,-1 13 21 0,-4-1 11 0,2 0 28 16,-2 4 2-16,-1 3 0 0,-1 1-14 0,-2 2-6 16,1 4-6-16,-2 0-16 0,-1 3 0 0,-2 5-1 0,0 1-5 15,-2 3-6-15,4 5 3 0,-5 6-5 16,3 3 2-16,5 2-8 0,2 2 6 0,0-2 9 15,8 3-25-15,-3-1 2 0,8 1-10 0,1-1 16 0,0 0-4 16,4-1-4-16,2-1 0 0,5-4 1 0,2-1-3 16,-4-6-4-16,9 1-4 0,2-3-1 15,1-3-17-15,5-4-9 0,1-2 1 0,-2-6-2 0,2-1-2 16,0-3 4-16,-2-2 1 0,-2-4-1 0,-4-3 12 16,-1-1-7-16,-1-1-1 0,-3-6 2 0,-4-2 5 15,-1-1 3-15,-1-3 0 0,-3 0 1 0,-2 3 5 16,-3-3 2-16,-4 2 3 0,-3 5 2 0,-2 4 40 15,0 1-4-15,-1 4 8 0,-3 5-2 0,3-3 3 16,-4 5-6-16,4 0 1 0,-2 4-16 0,0 0 1 16,-2 2 3-16,4 2-10 0,-4 2-1 0,0 1-7 15,-1 5 3-15,1 4-5 0,3 2 4 0,-2 1 8 16,-1 7-11-16,5-2 0 0,2-2-8 0,-1 4 3 16,4-2-8-16,3-1-13 0,3 5-11 0,0-3-23 15,2 3-14-15,-1-7-18 0,7 4-25 0,-1-4-31 16,2-3-23-16,0-1-26 0,7-1-38 0,4-5-28 15,4-3-51-15,-1-4-702 0,4-3 335 0,17-7 226 0</inkml:trace>
  <inkml:trace contextRef="#ctx0" brushRef="#br0" timeOffset="67572.82">16385 9676 134 0,'-5'-15'297'0,"-3"4"-15"16,2 0-16-16,-2 4-10 0,1-3-10 0,-2 7-19 15,-2-1-16-15,2 3-16 0,-2 1-10 0,2 3-15 16,0 2-14-16,-5 7-15 0,4 0-4 0,-2 2-22 16,1 9-1-16,3 0-16 0,0 6-7 0,2-3-8 15,5 4-7-15,1 0-6 0,1 1-12 0,9 0 5 16,-2 1-8-16,7 3-8 0,-3-4-3 0,2-2-5 16,5 0-2-16,3-3 0 0,3 0-6 0,1-2 2 15,1-6-8-15,2-1-2 0,6-3-5 0,-1-5-2 16,3-1 2-16,-1-1-13 0,1-7 3 0,0-3-8 15,0-4-5-15,0-2-3 0,-2-4-4 0,-1-3-1 16,-2-3 3-16,-2-1-3 0,-4-4-1 0,-3 2 2 0,-2-7 1 16,-2 2 0-16,-4 0 5 0,-6 3-1 0,-2-2 1 15,-6 7 2-15,0-2 7 0,-3 4 14 16,-2 2 6-16,-4 0-1 0,-6 5-2 0,-1 0 1 16,-7 3-5-16,-5 2 11 0,-1 3-7 0,-4 2-2 0,2 5-2 15,-1 4 0-15,3 2-5 0,0 2 4 0,2 3-6 16,6 3-2-16,-1 2 3 0,6 3-4 0,5-6-9 15,3 1-10-15,3-3-6 0,6-3-3 0,1 2-12 16,5 0-1-16,2-4-6 0,4-2 2 0,6-1-5 16,9-4-2-16,-10-3 1 0,8-2-8 15,2-3 8-15,-2-1 2 0,-6-2 3 0,3-7 1 0,0-1 4 16,3 1 8-16,-5-4-1 0,-2-1 5 0,-4 5 4 16,-4-1 17-16,0 3 18 0,-6-3 5 0,1 3 3 15,-5 5 8-15,2-1 7 0,0 1 0 0,-2 3-9 0,0-2-1 16,0 2-16-16,1 1 8 0,-3 3-19 15,4 0 18-15,-4 0-6 0,0 0-5 0,2 8 0 16,0 0 0-16,-1 1-6 0,-1 0 3 0,-1 3-15 16,1-3-8-16,1 2-2 0,3 0-5 0,-2-5-12 0,2 3-3 15,-3-4 0-15,3 2 6 0,1-2 5 16,2 0 3-16,-2-4 2 0,3-1 0 0,2-1 7 16,1-3 2-16,-1 0-1 0,0-5 2 0,2 0-1 0,-1-4 4 15,1 1 2-15,1-2-1 0,-4-1 2 0,-3 1 13 16,3 2 13-16,0 3 17 0,-4-1 2 0,0 4 8 15,-1 1-5-15,-1 0-8 0,-1 1-1 0,2-1-11 16,0 3-3-16,-4 2 1 0,0 0 2 0,9 5-8 16,-5 2 1-16,1 3 0 0,0 6-4 0,-1 1 11 15,3 10-12-15,-3-4 7 0,0-2-10 0,0-2-4 16,2 6-14-16,3-2-8 0,-3-4-6 0,0-2-11 16,0 0-3-16,1-7-6 0,1 2 0 0,0-5 4 15,1 1 1-15,1-6 3 0,-1 1 0 0,4-3 6 16,-3-3 2-16,3-2 1 0,-3-4 7 0,3-6 0 15,-3 0 4-15,3-11 3 0,-5-1 3 0,-1 0 7 16,-3-3 8-16,-3-3 5 0,1 0 13 16,-2-1 12-16,-2 0 6 0,4 2 18 0,-1 1 8 0,0 1 19 15,2 3-8-15,0 2 16 0,-1 8 0 0,-1 7-2 16,-1 0-15-16,0 3-11 0,0 0-7 0,0 3-9 16,0 1-7-16,0 3-1 0,0 0-5 0,0 0 13 0,-5 19-18 15,4-6 0-15,-2 3-5 0,1 1-3 0,-1 8-3 16,2-1-2-16,0 5-5 0,-1-3 1 15,5 4-10-15,-2-4-11 0,3 0-17 0,-1 1-3 16,1-8-5-16,-1 6-12 0,2-6-2 0,0-4 0 0,1-4-4 16,-1-1 7-16,0-4 5 0,1-1 5 0,-1-1 1 15,2-4 8-15,0 0 4 0,3-5 0 0,-1 0-2 16,3-2 5-16,-2-3 0 0,3-2 10 0,1 0-3 16,-1-1 7-16,0 4-3 0,-1 1 14 0,1 1 7 15,-3 0-7-15,-1 3-3 0,2 0 0 0,0 3-1 16,0 1 13-16,1 2 3 0,-1 3 10 0,4 4-2 15,-1 2 13-15,-2 1 3 0,1 4-7 0,1 0 0 16,-2 6-4-16,-1-6-9 0,-2 8 11 0,3-2-9 16,-3-4 1-16,-3 0 1 0,-1-1-6 0,2 5 1 0,-2-5-5 15,1 3-35-15,-2-3-38 0,-2-1-40 0,1-4-36 16,-2-2-40-16,1 2-37 0,-2-7-34 16,0-1-92-16,0-4-745 0,0 0 360 0,0 0 240 15</inkml:trace>
  <inkml:trace contextRef="#ctx0" brushRef="#br0" timeOffset="68177.33">18184 9514 25 0,'0'-6'336'0,"0"-1"-28"16,0 0-33-16,0 4-29 0,0 3-29 16,0 0-19-16,0 0-14 0,0 0-11 0,4 23-12 0,-3-5-9 15,2 6-13-15,-3 5-11 0,0 1-11 0,-3-1-13 16,2 3-10-16,1 1-6 0,0 1-9 16,0-1-12-16,-1 1-3 0,2 0-6 0,-1-2-8 0,4 2-5 15,0-3-3-15,-3-4-3 0,8 2-9 0,-5-11 0 16,1-1-5-16,0-1-11 0,0-4-1 0,0-3-2 15,2-2 2-15,-5-4-1 0,5-1-2 0,-7-2-1 16,10-7-2-16,-3-3 1 0,0-9-1 0,1-5-6 16,-2-4 3-16,-2-3 5 0,1-4-3 0,-4-11-1 15,0 9-1-15,-2-11 8 0,-1-3 2 0,-6 5-2 16,3-2 5-16,1 12 18 0,-1-11 18 0,2 14 0 16,1 2-8-16,2-1 1 0,2 7-1 0,2-2-4 15,0 9 11-15,1 1-19 0,2 0 9 0,4 2-19 16,2 1-3-16,7-4-4 0,3 0-4 0,0 3 5 0,4 3-3 15,4 0-3-15,0 0 1 0,-2 4-4 16,0 2-6-16,1 3-12 0,0-2-17 0,-2 3-22 16,-6 2-30-16,1 4-26 0,-5 0-29 0,0 4-32 0,-3 1-27 15,-2 6-33-15,-3 0-32 0,-6 5-741 0,-1 4 333 16,-7 5 222-16</inkml:trace>
  <inkml:trace contextRef="#ctx0" brushRef="#br0" timeOffset="69392.94">18347 9783 61 0,'2'3'266'0,"-2"-3"-20"16,8 1-20-16,-2-1-10 0,1 2-12 0,5-2 3 16,6-2-3-16,1 2-4 0,11 0-12 0,-1-1-21 15,-1 2-11-15,2-2-11 0,2 1-16 0,0-2-13 16,-1 1-10-16,0 0-13 0,0 0-4 0,-2-2-12 0,-1 2-9 15,-7-2-6-15,1 1-7 0,-1-1-8 0,-3-1-2 16,1-4-4-16,-1 3-6 0,0-4-11 0,-1-3-3 16,-4-4-6-16,-1 0 2 0,4-7-6 0,-6-3-3 15,1-3 0-15,-6-5-5 0,1-1-3 0,-5-11-3 16,0-2 0-16,-3 14-1 0,-2-2 7 0,-1 4 5 16,-3-2 13-16,-1 4 12 0,4 4 26 0,0 7 26 15,-2 2 9-15,2 5-1 0,0 2-1 0,3 3-12 16,-1 0-13-16,2 5-4 0,-2 1-6 0,3 1-10 15,-5 8-7-15,4 4-1 0,-2 8 2 0,1 8-6 16,-1 3-5-16,0 5-4 0,0 13-1 0,3-3 1 16,-1 4 13-16,2-4-26 0,-1-11 7 0,6 11-9 15,-2-12 6-15,1 1-4 0,3-3-5 0,2 0-1 16,-1-2-14-16,3-2-15 0,0 0-6 0,0-3-16 16,-1-8-15-16,3 0-6 0,-1-5 3 0,2-3 0 15,2 1-3-15,2-7-2 0,0-1 3 0,-1-3-2 0,0-4 4 16,3-4 6-16,2-6 7 0,-2-2 5 15,-2-1 6-15,-2-4 1 0,-2-3 2 0,-1-3 6 16,-2 0 5-16,-2 0 10 0,-2 2 18 0,-2 7 18 0,-2 1 23 16,1 1 16-16,-1 3 13 0,-3 3 10 0,2 3-10 15,-2 0-3-15,-1 3-8 0,0 0-15 0,3 1-3 16,-3 4-8-16,2-3 15 0,-2 3-22 0,7 7 0 16,-5 1 9-16,2 2-21 0,2 6 7 0,-2 1-4 15,3 1-3-15,-1 0 2 0,1 2-9 0,0-2 2 16,2 7-3-16,1-3-1 0,-1-7-14 0,0 2-14 15,0 0-4-15,5-3 0 0,-2-2-2 0,2-5-7 16,2 1 7-16,3-5-5 0,-2-1 2 0,1-2 1 16,0-2 6-16,-3-1-5 0,3-5 2 0,-1-1 5 15,-1-3 1-15,-2-3 1 0,3-7 4 0,-6-2-1 16,1-1 1-16,-1-3 0 0,-3-4 4 0,-3 1-2 0,0-3 0 16,-2 3 9-16,-3-1 7 0,0 3 21 15,-4 3 2-15,-2 2 18 0,-1 6 18 0,-5 2-6 0,1 3 8 16,2 5-11-16,-1 1-9 0,1 5-4 0,-2 2 0 15,-3 4-8-15,0 6 0 0,-4 3-6 0,-3 8-5 16,2 2-6-16,1 5 1 0,4-1 3 0,5 2-16 16,-1 0 0-16,6-3-1 0,4 2-4 0,0 1-11 15,4-10-4-15,1-1-14 0,5-1 8 0,2 0-2 16,3-3 2-16,-1-6 9 0,5 2-3 0,1-4-2 16,6 0 3-16,-3-5 2 0,5-4-1 0,1-2-2 15,-3-2 5-15,2-2 1 0,-3-6 4 0,0 1-2 16,0-3 5-16,0 0-3 0,-2-3 2 0,-1 1-5 15,-2-2 12-15,-2 3 0 0,-5 2 27 0,-4 0 4 16,1 2 2-16,-2 5-9 0,-3 1 10 0,0 1-6 16,-1 2-7-16,2 0-4 0,-3 1-6 0,-2 4-4 0,-1 0-2 15,0 0 2-15,12 5 0 0,-6 2-5 16,-1 3 5-16,0 2-6 0,-1 4 0 0,3 3 3 16,0-1 0-16,2 6-3 0,-1 0-3 0,-1-5 2 0,3-2-3 15,0 0-20-15,1 0-5 0,4-3 4 0,0-1 2 16,2-4 2-16,1-1-15 0,1-3 14 15,3-3-2-15,-4-2-1 0,5-2 5 0,-1-1 1 0,4-6-3 16,0 1 9-16,-1-7-7 0,1 0 21 0,-3-5-16 16,-1 0-2-16,-5-2 7 0,2 1 2 0,-4 1 10 15,-3 5 17-15,-3 1 18 0,-2 2 21 0,0 3 12 16,-2 4 1-16,-3 0-12 0,2-1-5 0,-1 2-11 16,-1 2-9-16,-2 2-3 0,0 0-6 0,0 0 1 15,9 9-3-15,-7-4-3 0,0 7-2 0,4 3 2 16,-4 2-5-16,0 0-3 0,3 0 2 0,0 8-5 15,3-9 7-15,4 1-8 0,-1-3 1 0,9 3-10 16,1 0 9-16,7-5-2 0,3 0-3 0,2-9 3 16,1 0-3-16,2 0 3 0,-4-7-1 0,3 0-3 0,-6 0 2 15,2-7 1-15,-4 1-2 0,-8 2 1 16,5-6 3-16,-1-2-2 0,-4-2-3 0,-1-3 2 0,-8 4 0 16,3-5 20-16,-8-2 7 0,-1 0-5 0,-8-1-4 15,3 6-4-15,-8-7-1 0,-5 2-2 0,1 4-9 16,-6 1 2-16,4 7 0 0,-2-1-3 0,2 5-9 15,-3 2-37-15,1 0-55 0,2 5-60 0,-3 1-60 16,-1 2-55-16,-3 5-56 0,-2 3-61 0,-2 5-1105 16,5-1 496-16,0-5 332 0</inkml:trace>
  <inkml:trace contextRef="#ctx0" brushRef="#br0" timeOffset="71090.21">14408 10696 36 0,'-19'2'104'0,"6"-1"-7"0,-1-1-2 16,3 0-2-16,-3 1-7 0,2-1 4 0,-2 0-5 15,8 0 6-15,-6 0-5 0,3 0 3 0,-1 0-4 0,2 0 7 16,8 0-4-16,-10-1 11 0,1 1 6 16,9 0-7-16,-9 0 3 0,9 0-5 0,-5 1-5 15,5-1-9-15,0 0-6 0,-6-2-8 0,6 2-3 0,0 0-5 16,0 0-7-16,0 0-1 0,0 0-4 15,23-9-2-15,-4 5-2 0,9-4 4 0,4 3 5 0,3 0 7 16,3-1 0-16,14 0-4 0,3-1-4 0,1 3-3 16,1-1-1-16,0 0-3 0,3 0-5 0,-2 2-4 15,3-1 0-15,4-1-7 0,-2 5 0 0,-2-6 0 16,3 4-1-16,1-2-1 0,-1 3-3 0,-4-2 2 16,-1 2-6-16,0-2-4 0,-2 3 2 0,-2 0 9 15,-5 0 0-15,4 0 4 0,-15 3-1 0,2-3 0 16,10 2-4-16,3 3 6 0,0-3-5 0,-1 0-2 15,2-1 3-15,4 1-6 0,-4 1-3 0,0-2 4 16,1 0-3-16,4 2-2 0,-1-2-1 0,2-2 11 16,2 0 4-16,2-1-5 0,-1 1 10 0,0 1-2 0,1 0 0 15,-1-1 0-15,26 3-5 0,-27 0 2 16,-1-4-4-16,1 6 5 0,1-4-10 0,4 3-1 16,-1-3-3-16,-1 3-2 0,-2 2-1 0,0-4 7 0,-3 3-7 15,3-3-14-15,0 2 11 0,2-1 1 0,1 0-3 16,-1-2-5-16,1 1 3 0,-1-1 1 0,2 3-4 15,21-4 0-15,-26 1 0 0,0 1-2 0,-2-4 4 16,2 0-4-16,-1 1-2 0,2 2 0 0,0-3 0 16,1 1-2-16,0-1 4 0,0 1 1 0,-2-2-5 15,0 3 1-15,1-1 1 0,-2 2 2 0,2-4 11 16,-2 5-18-16,-2-2 4 0,0-2-9 16,2 1 10-16,2-1 12 0,1 1-12 0,-1 0 5 15,-3-1-4-15,3-2 4 0,-1 0-2 0,0 4-1 0,-1-3 2 16,-2 0 3-16,0-2-6 0,-4 3 8 0,-4-2-6 15,0-2 6-15,-15 4-10 0,3 0 9 0,-6 0-2 16,3-4 8-16,-6 2-1 0,-2 1 5 0,-6 1 8 0,-6-2 4 16,-2 3 10-16,-3-2 1 0,-1 2-2 0,1-2-1 15,-6 1-7-15,1 2-6 0,0-1-2 16,-2 0-3-16,0 0-4 0,-5 2-31 0,6-2-40 0,-6 2-40 16,0 0-41-16,0 0-42 0,-17 9-58 0,-11 0-67 15,-12 5-951-15,-20 2 418 0,-33 8 278 0</inkml:trace>
  <inkml:trace contextRef="#ctx0" brushRef="#br0" timeOffset="71738.1">15477 11579 115 0,'-6'-2'170'16,"6"2"-14"-16,0 0-3 0,4 12-11 0,-1-5 13 16,-1 0-5-16,4 5-3 0,-1 3-4 0,-1 5-19 15,3 5-2-15,-3 1-10 0,1 2-8 0,-2-1-9 16,-1 2-5-16,1-2-12 0,-2 2-6 0,-2-1-8 15,-2 1-6-15,-1-4-4 0,0-5-7 0,2 5-2 16,-3-2-3-16,-3-4-5 0,2-2-6 0,2-5 1 0,0-3-5 16,0 2-2-16,2-5 0 0,0 0 15 0,0-1 13 15,1-4-4-15,1-1-5 0,0 0-2 16,-5-9-3-16,3-1-4 0,2-6-7 0,0-4-2 0,2-9-3 16,-1-4 0-16,0-3-2 0,3-12-7 0,-3-2 0 15,4 0 1-15,-2 0 0 0,1 0 6 0,0 0 2 16,1 4 5-16,2 12 4 0,1-1-3 0,0 0 2 15,3 3-10-15,3 2 10 0,2 0-1 0,1 5-2 16,2-2-3-16,2 6-5 0,1 2 4 0,1 0-3 16,-3 3-5-16,-1 6 0 0,6-2-3 0,-4 3-1 15,-4 0 1-15,3 3-1 0,2 1 1 0,-4-1-3 16,4 3-3-16,-3 3 0 0,1 3-1 0,-1-2-5 16,0 6-9-16,-2-3-18 0,-1 2-27 0,0 5-20 0,-5 2-28 15,-1 0-24-15,-4 5-32 0,-1 2-34 16,-3 5-43-16,-9-1-640 0,-2 3 292 0,-7 2 194 15</inkml:trace>
  <inkml:trace contextRef="#ctx0" brushRef="#br0" timeOffset="71899.03">15483 11713 172 0,'0'0'207'0,"-4"-5"-20"0,4 5-18 15,0 0-12-15,22-5-18 0,-4 0-7 0,2-1-16 16,12-2-7-16,0-1-2 0,0 2-20 0,4 1 0 15,-3-1-11-15,-2 4-7 0,-2 2-14 0,-2 1-34 16,-11 2-35-16,-3 2-38 0,0 3-37 0,-4 0-81 16,-5 3-353-16,-3 2 175 0,-2 3 116 0</inkml:trace>
  <inkml:trace contextRef="#ctx0" brushRef="#br0" timeOffset="72052.42">15401 12064 81 0,'-2'4'202'0,"-1"-3"-22"0,3-1-24 0,8 3-13 16,-8-3-10-16,27-4-13 0,-1 0-10 0,8-4-13 0,0 0-9 16,17-1-10-16,-11 2-8 0,11-3-16 0,-11 5-21 15,-1-4-44-15,-2 6-45 0,0-4-438 0,-1 0 166 16,0 3 108-16</inkml:trace>
  <inkml:trace contextRef="#ctx0" brushRef="#br0" timeOffset="72724.27">16261 11558 137 0,'3'-10'299'0,"-2"5"-29"16,-1-2-28-16,0 5-30 0,0 2-19 0,0 0-14 16,0 0-18-16,-10 12-13 0,6-3-10 0,0 3-9 15,-1 5-5-15,0 0-10 0,-3 7-8 0,2 2-9 16,0 2-8-16,-1 1-9 0,1 2-1 0,2 1-12 15,-5 1-7-15,3 0-5 0,2 2-5 0,0-4-7 16,1 1-5-16,3-5 1 0,-4 0-4 0,6 2-5 16,0-5-6-16,1-6-5 0,1-1-6 0,0-6-8 0,1 1-6 15,2-4 0-15,2-2-3 0,-4-3-2 0,3-3 0 16,3-3-5-16,1-3 1 0,3-5 0 0,-2-4 0 16,4-6 2-16,-5-6 2 0,0-3-6 0,2-17 6 15,-4 0 1-15,-2 0-2 0,3-4 2 0,-5 0 2 16,0 2-2-16,-1 1 8 0,0 13 7 0,0 4 9 15,0-2 14-15,-1 6-7 0,-1 3 1 0,-1 6 6 16,4-2-5-16,-3 2 0 0,6 3-4 0,-5 4-3 16,1 1 0-16,2 2-6 0,-1 1 1 0,0 2-5 15,-1 1 0-15,2 2-2 0,-2 2-1 0,-5 0-3 16,14 7-1-16,-9 2-1 0,3 1 3 0,-2 8-4 16,2 0 1-16,-4 9 1 0,-3 2-5 0,-5 0-5 15,-1 0-7-15,-1 0-2 0,-6 3-2 0,-2-5-5 16,-3 3-9-16,0-1 0 0,1-4-1 0,-4-1-3 15,2-5 2-15,5-3 3 0,0-3-4 0,3-3 3 16,2 0 2-16,2-3-1 0,1-2 5 0,2 1 2 0,0-2 1 16,1 1 3-16,4-1 1 0,-2-4 1 0,12 2 0 15,-1-2 7-15,3 3 0 0,5-3 4 16,4 0 0-16,6 0 7 0,2 0 1 0,1-3 9 0,0 3 3 16,0 0 10-16,1 0 1 0,-2 3 4 0,-2-3 3 15,4 4-1-15,-11 0-2 0,5 1 0 0,-7-1 0 16,-2 1 1-16,0 2-3 0,-6-2-1 15,1 0-4-15,-4 2 1 0,-1 1 2 0,-4 1 6 0,-3 0 7 16,-2 4 3-16,-2-1 0 0,-6 5 0 0,-7 2-4 16,-1 5-11-16,-6-5 5 0,-1 1 0 0,-3 4-6 15,-1-4-4-15,-4-3-1 0,2 4-6 0,-2-1 4 16,1-1-11-16,0-3-20 0,-1 2-19 0,8-3-21 16,7-2-26-16,-2-4-33 0,10-2-35 0,-2 2-37 0,3-4-22 15,6-3-46-15,0 1-655 0,2-3 303 16,0 0 200-16</inkml:trace>
  <inkml:trace contextRef="#ctx0" brushRef="#br0" timeOffset="72938.28">16946 11538 90 0,'7'-5'253'0,"-5"1"-25"0,-2 1-21 15,0 3-14-15,0 0 1 0,0 0-14 0,-10 20-15 16,2-8-12-16,4 3-11 0,-1 5-4 0,-5 2-7 15,6 5-9-15,-1 0-7 0,1 2-8 0,-1-1-15 16,1 4-7-16,3 2-8 0,2 0-5 0,-1 3-9 16,0-4-10-16,1 1-7 0,2-2-21 0,-3 2-29 15,5-3-26-15,-5 2-42 0,5-3-35 0,3-1-35 16,2-7-57-16,-1-3-594 0,0-4 265 0,4-6 176 16</inkml:trace>
  <inkml:trace contextRef="#ctx0" brushRef="#br0" timeOffset="73182.39">17239 11593 230 0,'-4'-9'290'16,"0"-2"-26"-16,4 2-28 0,1 3-20 0,6-4-25 15,0 0-17-15,9 2-21 0,2-1-13 0,11 0-15 16,-1 1-10-16,7 1-9 0,1 1-12 0,2 2-8 15,14-3-10-15,-1 5-8 0,-12 0-13 0,0 0-28 16,12 1-38-16,-14 3-40 0,-1-3-29 0,-8 3-40 16,2 1-34-16,-14-2-40 0,-3 2-486 0,-4 0 228 15,-4 1 150-15</inkml:trace>
  <inkml:trace contextRef="#ctx0" brushRef="#br0" timeOffset="73315.59">17536 11575 104 0,'-15'0'233'0,"4"0"-17"16,-1 4-18-16,3 1-20 0,0 1-15 15,-3 2-9-15,1 5-14 0,4 1-1 0,-3 3-6 16,3 1-6-16,1 7-9 0,-1 0-10 0,3 2-10 0,2 0-11 16,0 0-8-16,4 1-3 0,-1 1-11 0,0 0-6 15,2 1-9-15,-2 1-26 0,2 2-45 0,-1 1-51 16,0-2-53-16,1 0-68 0,-1 3-521 16,0-2 238-16,-2 0 160 0</inkml:trace>
  <inkml:trace contextRef="#ctx0" brushRef="#br0" timeOffset="73700.21">18364 11219 69 0,'-10'-10'254'0,"0"1"-19"0,0 2-16 15,-1 3-24-15,-4 1-16 0,0 3-6 0,-7 6-7 16,-2 2-4-16,-3 6-2 0,3 2-7 0,-2 7 2 16,1 4 2-16,-5 11-11 0,5 4-6 0,1 1-8 15,8 2-6-15,0 0-12 0,5 5-17 0,1 1-2 16,5 1-10-16,5-5-5 0,5 0-8 0,0 0-5 0,7 0-7 15,-3-12-6-15,5-3-7 0,1 2-6 0,9 6-4 16,-6-10-1-16,0 0-8 0,5-1 2 16,1-3-8-16,3-1-33 0,-1-2-27 0,1-1-34 0,-2 2-41 15,2-4-49-15,-1-2-43 0,-1-4-55 0,-7-6-715 16,1-4 325-16,0-2 216 0</inkml:trace>
  <inkml:trace contextRef="#ctx0" brushRef="#br0" timeOffset="73941.39">18906 11385 26 0,'2'-5'296'16,"0"-3"-25"-16,-2 3-28 0,3 2-25 0,-3 3-14 16,0 0-15-16,0 0 2 0,0 12-5 0,-3-2-10 15,2 7-8-15,-2 7 1 0,2 5-6 0,0 0-7 16,-2 3-8-16,3 2-19 0,-3-3-10 0,5 16-10 15,-1-12-13-15,-1 2 0 0,4 9-14 0,-3-11-11 16,-1-1-11-16,0 13-1 0,2-16-5 0,-1-1-4 16,0-1-10-16,3-1-27 0,0-1-23 0,1 0-24 0,0-8-27 15,-1 0-41-15,2-4-41 0,2 1-37 0,-2-6-48 16,3-1-780-16,1-3 336 0,-1-5 224 16</inkml:trace>
  <inkml:trace contextRef="#ctx0" brushRef="#br0" timeOffset="74192.06">19209 11743 317 0,'-3'-3'302'0,"1"0"-24"16,2 3-27-16,-5-3-28 0,4 0-21 0,1 3-23 15,0 0-17-15,8-5-12 0,0 5-19 0,5-1-12 16,6-2-11-16,4 3-8 0,8-3-12 0,-2 3-8 15,4-1-8-15,3-2-6 0,-1 2-5 0,3 0-8 0,-1 0-4 16,4-3-5-16,11-2-7 0,-13 4-12 16,-1-2-25-16,-1-5-20 0,0 5-31 0,-5 0-22 15,-1 0-33-15,-4 0-27 0,-7 1-25 0,-1-1-36 0,-6 0-594 16,-2-1 262-16,1 2 176 0</inkml:trace>
  <inkml:trace contextRef="#ctx0" brushRef="#br0" timeOffset="74489.3">20234 11332 168 0,'-1'-7'330'0,"-2"0"-24"0,2 2-26 0,0-1-28 16,-1 2-29-16,2 4-20 0,-2-2-17 0,2 2-9 15,-8 6-2-15,4 2-6 0,-2 3-13 0,0 7-16 0,-1 0-13 16,3 6 2-16,-2 3-8 0,1 0-7 16,-3 2-14-16,7 3-7 0,-2-2-10 0,2 3-7 15,-3-4 1-15,3 2-14 0,-2-2-10 0,3 1-3 0,0-1 0 16,4-2-5-16,-4-2-10 0,3 0-1 16,-1 2 2-16,-2-7-19 0,4-4-30 0,4 1-27 0,-6 1-31 15,2-2-33-15,4-5-34 0,-4-1-39 0,0 1-40 16,2-3-39-16,-2-1-762 0,-2-5 340 0,2-1 226 15</inkml:trace>
  <inkml:trace contextRef="#ctx0" brushRef="#br0" timeOffset="74742.03">19856 11713 147 0,'-9'-8'307'15,"1"4"-18"-15,2 0-26 0,1 0-24 0,-1 0-27 16,5 0-24-16,1 4-20 0,5-4-14 0,8 2-15 15,0-2-15-15,9 2-12 0,8-1-10 0,6 2-6 16,0 0-12-16,1 1-10 0,2 0-2 0,-3-1-10 16,0 1-3-16,4 0-10 0,-6-3-2 0,1 3-4 15,-6-4-6-15,3 2-3 0,-4 1-16 0,-5-1-19 0,-4 2-25 16,-1-1-28-16,0 0-31 0,-6 1-34 0,0 0-30 16,0-1-40-16,-6 1-643 0,3-1 276 0,-2 0 186 15</inkml:trace>
  <inkml:trace contextRef="#ctx0" brushRef="#br0" timeOffset="75041.69">20777 11139 2545 0,'6'-20'11'0,"-2"4"27"0,0 3 44 16,-3 4 6-16,3 0-17 0,-4 4-18 0,4-3-22 16,-3 5-9-16,2-2-1 0,-3 5 1 0,6 10 29 0,-2 1 8 15,1 6 3-15,4 8 0 0,0 1 1 0,4 6 8 16,-3 2-3-16,9 13-11 0,-3 1 4 0,0 1-7 16,0 9 2-16,-2-4-7 0,0 1 1 15,-3 1-8-15,-2 0 2 0,-2-1 4 0,-5-2-16 0,-1-1-9 16,2-4 5-16,-6-13-2 0,2 2-14 0,-3-4 6 15,0 0 0-15,0-3 6 0,-2 0-11 0,-1-1-1 16,-1-1-14-16,-4-3-36 0,-2-1-34 0,-5 3-52 16,-4-3-67-16,-1 2-75 0,-16 1-866 0,-6-1 378 15,12-8 250-15</inkml:trace>
  <inkml:trace contextRef="#ctx0" brushRef="#br0" timeOffset="76489.72">14336 13243 101 0,'-8'0'167'0,"0"0"-1"15,8 0 3-15,-10-1-3 0,10 1-8 0,-8 0-10 16,8 0-13-16,-5-3-15 0,5 3-15 16,0 0-9-16,0 0-11 0,0 0-9 0,-8 0-9 15,8 0-3-15,0 0-2 0,0 0 5 0,0 0 8 0,12 7 3 16,-3-6 2-16,4 2-3 0,1-2 3 15,6 2-9-15,2-3-6 0,6 4-4 0,1-7-3 0,5 3-3 16,1-1-1-16,4-2-4 0,-1 3-5 0,13-1-1 16,-12-2-4-16,0 1-6 0,2 0-1 0,-1 1-4 15,-1-2-3-15,0 1-1 0,-5-2-3 0,2-1-4 16,-4 2 0-16,-1 0-3 0,-5 1 1 0,-5-1-3 16,-5 2 0-16,-2 1-3 0,-3-1-9 0,-4-1-17 15,2 0-16-15,-5 2-22 0,1-1-25 0,-5 1-38 16,0 0-28-16,0 0-36 0,0 0-44 0,0 0-546 15,-24 1 257-15,11-1 172 0</inkml:trace>
  <inkml:trace contextRef="#ctx0" brushRef="#br0" timeOffset="76786.17">14748 12922 230 0,'-4'-1'237'0,"4"1"-19"16,0 0-10-16,-15 9-6 0,6 0 4 0,1 1-15 15,-2 6-10-15,0-1-10 0,-3 11-11 0,0-1-12 0,3-1 1 16,0 4-11-16,4-3-12 0,-1-1-14 0,2 3-10 16,1-8-7-16,2-1-12 0,-1 2-5 0,-1-2-9 15,3 2-7-15,-1-2-8 0,-1-1-5 0,3-1-3 16,-3 2-3-16,2-2-4 0,1-5-7 0,-2 1 1 15,0-2-4-15,2 2-4 0,-1 0-21 16,0-4-23-16,-1 0-28 0,1-4-22 0,1 1-16 0,-1 0-23 16,1-1-27-16,0-4-41 0,0 0-44 0,0 0-667 15,0 0 295-15,10-18 198 0</inkml:trace>
  <inkml:trace contextRef="#ctx0" brushRef="#br0" timeOffset="77354.89">14898 13132 37 0,'-7'-4'260'0,"-3"2"-13"0,-3 2-18 0,1 1-14 0,-5 2-16 15,-2 7-8-15,-8 6 0 0,-1 2-15 0,2 4-15 16,-1 0-18-16,3 2-13 0,1 2-11 0,2 1-16 15,2 1-7-15,4-3-6 0,4-1-8 0,4-5-12 16,3-1-6-16,6-1-8 0,0-1-3 0,2-6-1 16,4 2-4-16,3 0-6 0,6-5-5 0,3 0 0 15,0-4-3-15,6-3-2 0,-4-2-6 0,6-6 0 16,-1-1-4-16,-2-6-4 0,-3-1 3 0,-1-6 3 16,-2 0-11-16,-5-5-1 0,-4-2 1 0,0-2-1 15,-6-3-3-15,-4 1-3 0,-5-4 2 0,-8-7 0 16,-3-2-3-16,-10 6 2 15,-6 3-2-15,2 12 11 0,-15-3 7 0,-4 5 10 0,-2 7 1 0,-6 6-3 16,2 5-5-16,2 5 1 0,-4 5-3 0,3 2-1 16,17 3-8-16,1 0 3 0,1 9-3 0,10 0-4 15,4 1 2-15,4 4-5 0,5 4-9 0,7 2-13 16,4 2-26-16,5 1-19 0,6 0-25 0,12 12-32 16,3-1-31-16,11-5-37 0,5-1-38 0,8-4-63 15,-6-1-581-15,8-5 290 0,-1 0 192 0</inkml:trace>
  <inkml:trace contextRef="#ctx0" brushRef="#br0" timeOffset="78173.84">14250 13329 169 0,'-10'-1'179'0,"-1"-1"-10"16,3-1-15-16,0 2-7 0,3-2-10 0,0 1-9 16,5 2-15-16,-7-3-14 0,7 3-4 0,0 0-11 15,9-5-4-15,3 3 6 0,8 0 5 0,9-3 1 0,7 2-8 16,18-4-4-16,3 0-6 0,2 2 1 16,4-1-6-16,1 0-5 0,2-2-1 0,-3-1-3 15,-2-1-5-15,-2 0-5 0,-3 3 1 0,-1-2-8 0,-18 4 1 16,2-3-3-16,-1 1-2 0,0-2-4 15,-2 4-4-15,-8 0-4 0,0 0-1 0,-5 1 0 16,-9 3-3-16,-2-4-3 0,-1 5-7 0,-2-4-18 0,-4 1-23 16,-2-1-28-16,-3 4-32 0,-1-1-36 0,1 1-14 15,-15-4-25-15,-2 1-34 0,-13 0-510 0,1-4 237 16,-2 0 156-16</inkml:trace>
  <inkml:trace contextRef="#ctx0" brushRef="#br0" timeOffset="78421.23">14748 12842 226 0,'-5'-12'256'0,"-1"4"-16"0,2 1-20 0,0 2-25 0,0 0-20 16,3 1-18-16,1 4-9 0,-8 3 3 0,7 3 12 15,-3 5 8-15,-1 6-7 0,0 9 11 0,1 4-5 16,-1 5 6-16,-1 16-6 0,0 2-5 0,-2 1-10 16,1 1-8-16,1-1-13 0,2 1-8 0,0 3-12 15,-1-5-9-15,3 1-12 0,0-1-1 0,2-2-4 16,0-3-17-16,0 1-4 0,0 0-6 0,0-2-6 15,2 1-5-15,-1-13-3 0,2 1-7 0,3-4-15 0,1 4-37 16,4-7-30-16,1-3-36 0,1-2-35 16,6-2-47-16,-2-5-70 0,7-5-78 0,-3-4-909 15,9-4 405-15,0-8 272 0</inkml:trace>
  <inkml:trace contextRef="#ctx0" brushRef="#br0" timeOffset="80078.41">16110 13043 118 0,'3'-11'284'16,"1"5"-28"-16,-2 0-28 0,2 2-25 0,0 4-20 15,-4 0-18-15,9 10-17 0,-4-2-12 16,-1 4-13-16,1 5-13 0,-2 2-9 0,2 0-8 0,-1 8-12 15,-4 1-4-15,1 0-9 0,-4 1-8 0,-1 3-5 16,-1-1-4-16,0-1-6 0,-3-2-6 0,1 1-3 16,-1-1-6-16,4-3-24 0,0-6-16 0,4-2-17 15,-1-4-10-15,2-2-9 0,1-3 0 0,0-1 2 16,1-4 10-16,2-1-3 0,-5-2-8 16,11-7 3-16,-4-5-1 0,-1-3-1 0,1-13 8 0,-3-2 1 15,2-6 9-15,-4-10 1 0,2-8 3 0,-4 4 19 16,2-3 3-16,-4 1 11 0,2 0 12 0,0 5 16 15,0 13 1-15,2-3 12 0,1 5 17 0,3 3 1 0,-1 3 1 16,-1 7 0-16,2 3-2 0,-2 4-9 0,-1 0-9 16,5 6-3-16,1-2-4 0,4 4-2 15,1 2-10-15,5 4-4 0,0 3 0 0,7 4 1 16,1 6-6-16,-3 0-2 0,0 4-2 0,-5 3-3 16,-2 1-2-16,-2 5-1 0,-6 6 1 0,-5-1-1 0,-5 16-1 15,-3-14-3-15,-4 0 2 0,-7 12-2 16,2-13-4-16,-3-3-2 0,-7 11 0 0,6-9-3 0,-3-6-4 15,-2-1 2-15,3-4 2 0,-7-2-4 0,6-2 2 16,3-6-2-16,-1 0 1 0,3-4-1 0,3-2-1 16,1 0 2-16,3-1 4 0,2-4-5 0,-1 3 3 15,2-2-4-15,3 2 4 0,2-4-1 0,1 3 2 16,-1-3-4-16,10 3 5 0,2 1-3 0,6-4 2 16,-1 0 0-16,14-2 1 0,-3 0 5 0,5 0-5 15,2-2 0-15,-2-1-1 0,3-1 0 0,2 1 1 16,-6-5-1-16,0 5 0 0,-2-3 3 0,-4 2 2 15,-6-1-1-15,-1-2-2 0,-1-2 4 0,0 1-5 16,-2-2 0-16,-2-1 2 0,-2 0-1 0,-1-2-1 0,-3-2 1 16,-3 1 0-16,5-2-2 0,-5-3-1 15,-1 4 2-15,0 0 1 0,-1 0 4 0,-6 4-2 16,3-3 4-16,-4 3-2 0,0 2 0 0,-6 5 0 16,4-3-3-16,-6 4 2 0,-2 5-3 0,-2 0 0 0,-5 7 3 15,-2 3-3-15,-5 5 0 0,5 1-2 16,0 2 1-16,3 3-3 0,4 1 3 0,2 0-3 15,5-3-10-15,5-1 2 0,3 3-8 0,5-2-12 0,1-2-11 16,4-1-9-16,5 0-14 0,3-4-4 16,2-2-2-16,1-5-9 0,8 2-4 0,2-3-3 0,-1-3 7 15,3-6 8-15,-4-4 4 0,3-4 8 0,-4-6 5 16,0-1 6-16,-2-2 3 0,-2-4 13 0,9-13 5 16,-13 8 10-16,-1-1 9 0,1-12 13 0,-6 11 12 15,-2 0 36-15,0 0 11 0,-6 3 26 0,-2 2 10 16,-2 3 14-16,-2 5 18 0,-1 5 5 15,1 5 12-15,1-3-5 0,-1 5-9 0,1 2-20 0,-3 2-12 16,3 4-8-16,0 0-15 0,0 0-6 0,-9 14-8 16,5 3-5-16,-6 7-4 0,5 5-3 0,0 2-9 15,-3 1-1-15,4 5-7 0,4 11-4 0,3 1 7 16,-6-1-15-16,6-2 5 0,3 0-10 0,-2-10-2 16,5 0-1-16,1-3-3 0,-1 4-5 0,3-5-21 15,0-1-10-15,0-3-12 0,0-2-11 0,-1-2-10 16,-1 0 0-16,-3-9 1 0,0-4-5 0,-3-1 6 15,1-2-1-15,-3-1 6 0,1-5 3 0,-3-1 11 16,0-1 1-16,0 0 3 0,-1-15 3 0,-7 0 4 16,3-2 1-16,-5-9 2 0,0 1 1 0,2-5 3 0,-3-2 1 15,2 1 4-15,1 4 8 0,-1 0 20 16,2 0 7-16,1 9 0 0,4 1-5 0,1 1 4 16,1 4-3-16,0 1-3 0,1 3-7 0,0 1 3 15,3 0 0-15,4 0-5 0,-1 4-2 0,6 0 0 0,5 0-1 16,0 3 1-16,4 0 0 0,-1 3 2 15,7 0 1-15,3 2-4 0,-3 2-1 0,-1-2 5 16,2 2-4-16,-8-2 0 0,-1-2-2 0,-2 2-1 0,0-3 1 16,-4 1-3-16,0-2 3 0,-2-1 6 0,-1 0-7 15,1-2 1-15,-6-2 0 0,3-2 1 0,-1-1 0 16,-3-1 0-16,-1-4 1 0,-1-2-4 0,-1-5 1 16,-1 2 3-16,-2-3-2 0,-2-4-1 0,-3-2-1 15,-2-5 2-15,-6 3-1 0,5 1 0 0,-1-3-1 16,-7 5 0-16,7-1-2 0,0 9-1 15,0 0 9-15,3 2 9 0,1 6 2 0,2-1 0 0,-2 0-2 16,3 5-5-16,1 1 6 0,0-1-11 0,2 5-1 16,7-5-1-16,-1 2 2 0,8 1-1 0,2 4-1 15,1-1-1-15,1 2 0 0,3 1 0 0,-1 1 2 16,0-1-6-16,-2 4 4 0,2-1-3 0,-4 3 4 16,1-1-3-16,-2 3 2 0,0-2-3 0,-3 2 1 15,2 3 2-15,-5-1-3 0,0 1-1 0,1-1-2 16,-2 1 3-16,-3 4-2 0,0-2 1 0,3 2 1 15,-2-2 2-15,0 7-1 0,1-6-4 0,-2-2 7 0,3 0-3 16,-1-2-3-16,0-2 2 0,-1-3 1 16,3 1-2-16,-1-5 1 0,2 2 3 0,1-2 4 15,-2-3-8-15,4-2 0 0,1 0 5 0,4-5-6 0,-3-4 2 16,2 1-3-16,-2-6-1 0,7-4-2 0,-4-3 1 16,0-1-3-16,-7 0 1 0,5-2 3 0,-6 0-2 15,-1-1 4-15,-4 0-1 0,0 7 0 16,-4 2 3-16,-2 3 8 0,1 2 7 0,-1-2 6 0,-4 4 6 15,2 2 2-15,-2 1-8 0,0-1 1 0,-2 7 0 16,-4 0-7-16,2 4-2 0,-3 1 1 16,-3 3 0-16,1 6-3 0,0 1-5 0,0 7 0 0,0 2 1 15,3 3-4-15,0 2-20 0,6 2-27 0,0 0-32 16,3 1-42-16,2 1-42 0,0 4-40 0,3-5-48 16,0 1-81-16,-2-6-665 0,4-10 330 0,0 0 222 15</inkml:trace>
  <inkml:trace contextRef="#ctx0" brushRef="#br0" timeOffset="81756.02">18163 12997 2427 0,'-2'-19'116'0,"1"2"26"0,-5 7-37 0,3 1-26 16,-6-1-20-16,0 4-8 0,0 2-16 0,0 4-6 15,-1 3-1-15,-1 4 10 0,-1 5 4 0,-2 5 6 16,-1 6-3-16,2 4-3 0,3 3-1 0,2 0-1 15,3 0-3-15,0 7-8 0,5-3 0 0,1-1-4 16,7 1-3-16,-2 2-3 0,3-4-2 0,5 0 2 0,2-6-8 16,-1-2-9-16,1-1-9 0,4-5-10 0,-4-4-7 15,2-3-1-15,8-4-7 0,-6 0-4 16,3-4-1-16,5-4-1 0,0-5-1 16,-1-3 2-16,-1-3 1 0,-1-2 10 0,-3-7-1 15,1-1-1-15,-4-5 3 0,-1-4 6 0,1 0-2 0,3-9 5 0,-5-7 2 16,-3 15 10-16,0 0 12 0,-2-2 10 0,-1 5 15 15,-2 0 16-15,-3 11 12 0,0 0 9 16,-2 8-1-16,1-2-3 0,-1 3-4 0,-1 1-11 0,-2 4-6 16,0 1-9-16,1 1-3 0,-2 2-1 0,0 0-4 15,3 18 1-15,-3-3-5 0,3 5-6 0,-3 4 4 16,6 3 1-16,-4 3-6 0,4 0 0 0,-3 1-5 16,4-1 2-16,7-1-1 0,-1 0-5 0,5-3 2 15,-1-1-4-15,2-4 4 0,5-4-5 0,-1-2-1 16,4-2 0-16,2-2-14 0,3-6 0 0,-1 0 0 15,2-3-3-15,0-4-2 0,-2-1 0 0,1-2-1 16,-3-4-2-16,-1-1-4 0,-2-2 0 0,0-2 0 16,-2-4 1-16,-1-3 2 0,-4 1 4 0,-1-1-1 15,-8 4 2-15,0 0 1 0,-5 0 5 0,-1 3-2 16,-4 2 3-16,-5 2 4 0,-1-1-1 0,-4 2 1 16,-5 0-1-16,-2 5-1 0,-3 0 4 0,0 2 1 15,0 7-3-15,0-1 4 0,0 2-4 0,-6 5 1 16,10 2 2-16,0-3-6 0,4 2-6 0,0-1-2 0,6 0-10 15,1 0-4-15,2-1-4 0,3-1-3 16,4-4 6-16,1 5 1 0,4-5 1 0,4 0 3 0,-2-1 4 16,3-1 4-16,-1-1-1 0,2 1 3 0,-2-1 0 15,0 2 2-15,0-3 1 0,-2 2 0 0,2-1 1 16,-8 0 3-16,4-1-2 0,-1 3 2 16,-1 0 0-16,-2-1 3 0,1 0 0 0,-1 1-2 15,0 2 3-15,-1 0-2 0,1-2 3 0,-1 5-2 0,-1-1 2 16,4 0-1-16,-3-3 2 0,0 1-7 0,-1 1-6 15,4-4-6-15,-2 1-4 0,1-2-5 0,-1-2-2 16,3 0-3-16,2-5 0 0,-1-2 2 16,2 0 2-16,1-5-1 0,2-2 4 0,3-9 1 0,-4 0 3 15,2-4 3-15,-2-2 1 0,-1-5 4 0,3-10 2 16,-3-1 7-16,0 11 9 0,-1-12 11 0,-3 12 8 16,-2-1 21-16,1 0 17 0,-1 4 17 0,-4 1 9 15,-2 4 28-15,0 8 12 0,-2 2 20 0,-2 4 14 16,4 4-12-16,-1 1-18 0,-2 0-12 0,2 7-16 15,1 0-11-15,0 0-4 0,-14 16-12 0,7-1-7 16,-1 9-4-16,-4 2-7 0,2 2-8 0,0 6-3 16,0 12-4-16,1 1-7 0,4-12 4 0,2 12-10 15,-1-12 0-15,4 1-12 0,0 0-26 0,7-2-26 16,-1 0-18-16,2-4-26 0,2 1-26 0,1-7-15 0,3-2 0 16,-1-5-6-16,4-4 4 0,-2-2 9 0,8-5 7 15,-4 0 11-15,3-6 9 0,1-2 6 16,-4-6 11-16,3-5 8 0,4-3 6 0,-7-2 9 0,-1-4 7 15,1-3 11-15,-3-2 10 0,2-2 14 0,-3 0 21 16,2 1 6-16,-2 1 17 16,1 7 10-16,-5 3 16 0,-3 0 7 0,-3 10 3 0,-1-3-4 15,1 6-12-15,-1-1-9 0,0 1-8 0,-4 4-3 0,0 0-2 16,6 9 6-16,-6-2-16 0,-1 7-6 0,-1 1-2 16,1 4 5-16,-5 6-3 0,2-1-6 0,0 2 1 15,-1 1 1-15,3 1-16 0,-1-1-8 0,3-2-22 16,1-6-12-16,2-1-7 0,3-1-6 0,2-3 0 15,2 0 0-15,4-5 4 0,3-1 5 0,0-3 6 16,0-4 0-16,1-1 6 0,3-1 2 0,0-4 5 16,1-3 2-16,1-4 8 0,5-3-2 0,-3 0 4 15,-3-2 1-15,3-3 3 0,-3 1 4 0,-3-3 7 16,2 2 5-16,-4 1 9 0,-2 4 20 0,-2 1 6 16,-5 4 10-16,-2 0 9 0,2 3 18 0,-4 0 3 15,-2 2 1-15,1 0-5 0,-2 1-10 0,-1 1-2 16,4 1-19-16,-4 2-4 0,0 0-5 0,0 0-2 15,0 0-3-15,0 0-5 0,-19 8-1 0,10-4 8 16,1 4-17-16,-1-2-4 0,5 1-25 0,-1 1-18 0,-1-3-10 16,2 3-17-16,0-4-12 0,0 3-8 15,3-2-5-15,-3 1 4 0,2-2 5 0,0 0 4 16,2-4 11-16,0 0 12 0,0 0-1 0,0 0 7 16,0 0 6-16,0 0 6 0,5-17-1 0,-6 8 9 0,2-3 7 15,-1-5 15-15,-1 0 11 0,1 2 7 0,-2 1 34 16,0 4 25-16,0-2 23 0,0 2-1 15,2 3-6-15,-2 0-11 0,2 4-6 0,0-4-15 0,-2 2-7 16,2 5-4-16,0 0-13 0,0 0 3 0,0 0-8 16,0 0-4-16,-2 19-2 0,2-9 7 0,0 7-16 15,2-2 1-15,0 2-2 0,2 0 9 0,-2 0-23 16,2 0-8-16,0-1-3 0,1-1 7 0,0 0-8 16,1-4-1-16,1-3 15 0,-2 2-17 0,3-3 3 15,-2 0 1-15,-2-2 4 0,5-2-3 0,-4-1 0 16,3 1 5-16,0-3-9 0,0 0 13 0,0-3-5 15,4 3-4-15,-4-2 11 0,-1 1-11 0,1-1 4 16,-3 1 1-16,1 1 9 0,0-1-10 0,-6 1-4 16,11-3 2-16,-11 3 6 0,5-2-10 0,-5 2 6 0,0 0-3 15,8 4-1-15,-5-2 4 0,-3-2-4 16,3 4 0-16,-3 0 2 0,0-1 0 0,0-3-4 16,-3 9-4-16,2-6 1 0,1 2-1 0,-2-1-3 15,5-1 2-15,-3-3 4 0,0 3 8 0,0-3-2 0,0 0 2 16,0 0-4-16,0 0-1 0,0 0 0 0,0 0-2 15,0 0 2-15,12-13 7 0,-6 5-8 0,3-1 8 16,6-6-6-16,1 3 1 0,4-7 1 16,2 0-6-16,0 2 4 0,-2-3 13 0,-3 8-12 0,-2 0-3 15,2 2 11-15,-4 1-10 0,-2 2-5 0,-3 4 3 16,-2 0-3-16,0 2 2 0,3 1 7 0,-5 2 1 16,1 1 3-16,0 3 5 0,1 4-2 0,-3 2-1 15,2-1 4-15,-1-1-1 0,0 5-6 0,0-1 4 16,1 2-4-16,3-2-9 0,-1 1-48 0,2 0-62 15,2-1-81-15,1 1-111 0,0-1-970 0,8 2 425 16,-4-3 286-16</inkml:trace>
  <inkml:trace contextRef="#ctx0" brushRef="#br0" timeOffset="82359.34">15028 14780 51 0,'-22'0'140'0,"3"3"11"15,-1 0 1-15,-2-2-1 0,0 2 3 0,3-1-11 16,-1 1 0-16,3 2-9 0,4-5-2 15,2 3-8-15,3-2-10 0,1 0-11 0,0 1-13 16,3-1 1-16,4-1 7 0,0 0-3 0,0 0 1 16,13 6 4-16,4-4-1 0,11-1 2 0,6-2-4 15,2 0-7-15,15-2-7 0,7-1-8 0,2-4-1 16,1 3-6-16,2-2-9 0,-1 5-7 0,-3-4-3 16,1 2-4-16,-4 1-6 0,-2-1-10 0,-17 3-27 15,-4 1-26-15,-1-2-32 0,-4 4-47 0,-10-2-36 0,-2 1-39 16,-5-2-38-16,-3 2-620 0,-5-1 278 15,-3 0 186-15</inkml:trace>
  <inkml:trace contextRef="#ctx0" brushRef="#br0" timeOffset="82588.56">15307 14555 192 0,'-9'-9'268'16,"-2"3"-19"-16,1 2-20 0,0-2-21 15,4 5-14-15,-3 2-11 0,2 5-6 0,0-1-7 16,0 5-8-16,2 0-9 0,-1 4-7 0,2 3-5 0,0 3-6 15,3 8-6-15,1-1-8 0,0 1-11 0,1 0-11 16,-1 6-12-16,0-4-5 0,0 7-9 0,0 9-5 16,-1-9-11-16,0 10-20 0,2-1-28 0,0-12-36 15,-1 1-27-15,3 9-39 0,-2-10-36 0,2 1-37 16,-2-1-37-16,0-2-42 0,-2 2-609 0,0-5 284 16,1-3 190-16</inkml:trace>
  <inkml:trace contextRef="#ctx0" brushRef="#br0" timeOffset="82805.28">14787 15550 280 0,'-16'-2'295'0,"6"2"-15"0,0 0-23 0,2 0-21 16,8 0-27-16,-4-3-19 0,4 3-13 0,0 0-6 16,18-8-11-16,5 1-5 0,10 0-3 0,17-5-11 15,1 1-13-15,7 3-10 0,5-3-7 0,0 2-8 16,5-2-12-16,23-6-12 0,-27 11-5 0,1 2-10 15,-1-1-2 1,-4 0-9-16,1 0-7 0,-10 1-3 0,-10 1-9 0,-4 3-23 0,-2-3-36 0,-2 3-22 16,-5-1-32-16,0 1-40 0,-5 1-47 0,-4-1-31 15,-2 0-55-15,1 0-693 0,-5 0 315 0,1-4 210 16</inkml:trace>
  <inkml:trace contextRef="#ctx0" brushRef="#br0" timeOffset="83404.78">16967 14701 221 0,'0'-14'323'0,"0"6"-20"0,0 1-33 16,0 1-30-16,0 2-26 0,0 4-26 0,0 0-11 0,0 0-13 15,-12 17-6-15,6-3-15 0,-1 5-8 0,-2 6-11 16,0 0 4-16,-1 3-11 0,5 1-12 0,1 4-13 16,0-1-8-16,3 2-3 0,-2 0-6 0,6-1-13 15,-2 1-6-15,3-1-2 0,4 1-11 0,1-3-12 16,2-1-24-16,2-2-16 0,1-1-19 0,4-3-21 16,2-3-18-16,5-6-16 0,0-2-10 0,7-5-1 15,0-3-4-15,0-2 3 0,3-6 8 0,-1-3 11 16,-1-5 4-16,1-3 8 0,-4-5 7 0,1-3 0 15,-3-1 6-15,0-2 8 0,5-11 9 0,-11 8 20 16,1-2 15-16,-4 2 21 0,-1 1 17 0,-5-1 17 16,1 4 17-16,-9 7 19 0,0 3 18 0,-1 1 8 15,-3 3 9-15,2 1-2 0,-3 3-15 0,0 0-8 16,0 4-13-16,0 2-16 0,0 0 3 0,0 0-10 16,0 0-6-16,-13 19-10 0,9-7-4 0,-1 5-3 15,0 2-6-15,4 0-1 0,1 5 1 0,1-4-3 16,4 4-6-16,0-3-3 0,0-3-5 0,7 4-2 15,-2-3 1-15,7 1 0 0,-1-9-5 0,7 4-4 16,-5-6 3-16,8 2-7 0,-6-8-4 0,8 1 2 16,-6-4-5-16,1-3 2 0,4-1 0 0,-3-7-3 0,2-2 2 15,-6-1 0-15,1-5 5 0,-2-2-1 0,-1-3-7 16,-2-2 7-16,-2-5-5 0,0 1 1 16,-5-4 2-16,-1 3-4 0,-3-1 2 0,1 0 0 15,-3 3-1-15,-8 3-4 0,4 9 5 0,-6 3-2 0,2-2-5 16,-3 7-9-16,2-1-23 0,-3 6-29 0,0-1-23 15,1 3-27-15,2 3-22 0,-1 5-21 16,0 1-26-16,1 5-32 0,3 0-33 0,1 5-724 16,3 2 326-16,1 0 216 0</inkml:trace>
  <inkml:trace contextRef="#ctx0" brushRef="#br0" timeOffset="83722.95">18631 14640 158 0,'-5'-10'300'0,"-1"5"-23"15,-2 5-19-15,-2 0-14 0,0 4-14 0,-2 3-8 16,-4 12-11-16,-3 2-6 0,0 6-10 0,-1 2-11 16,-1 13-5-16,3-9-4 0,-3 12-7 0,2 1-17 15,5-2-14-15,4-10-13 0,2 2-11 0,4-6-7 16,3 6-9-16,2-2-9 0,3-2-11 0,1-1-3 15,4-2-7-15,8-4-6 0,-1-1-18 0,6-3 3 16,6-7-2-16,0-1-5 0,8-1 1 16,0-2-1-16,2-7-8 0,15 0-1 0,-14-5-9 0,0 1-3 15,-1 0 12-15,0-1-13 0,-2-3 1 0,-4-2-7 16,1 1 16-16,-3 1-22 0,-2-1-5 0,-10 0-15 16,3 1-20-16,-3 1-21 0,-5 1-26 0,-4 1-35 15,1 0-42-15,-2 1-60 0,-3-1-74 0,-5 2-903 16,1-3 400-16,-1 3 264 0</inkml:trace>
  <inkml:trace contextRef="#ctx0" brushRef="#br0" timeOffset="85009.9">15064 16672 29 0,'0'0'86'0,"0"0"7"16,-5 2-2-16,5-2 4 0,0 0 15 0,-11-1-9 0,11 1 10 16,-6-1 3-16,6 1 5 0,-7-2 1 0,7 2 12 15,-9 0 7-15,9 0 4 0,-10 0 3 0,10 0-6 16,-8 0 0-16,8 0 2 0,-9 0-2 16,9 0-6-16,-7 0-6 0,7 0-13 0,0 0-10 15,-5 2-11-15,5-2-9 0,0 0 1 0,0 0 8 16,13 5-1-16,-4-3 3 0,14 1 8 0,6 0-9 0,7-1-4 15,4 1-4-15,12 2-11 0,3-3-3 16,1 3-8-16,0-2-3 0,3 1-9 0,-1-3-2 16,-1 2-9-16,-7-3-4 0,-13 3-8 0,0-3 4 15,-5 2-3-15,-1-2 2 0,-11 1-10 0,2-1-2 16,-7 0 9-16,-2 2-16 0,-3-4 4 0,-1 4 2 16,-1-2-3-16,-3-2 16 0,-5 2 13 0,9 0 17 0,-9 0-12 15,6-1-9-15,-3-1-1 0,-3 2-10 16,0 0-14-16,-4-10-27 0,-1 6-55 0,1-2-41 15,-1 0-47-15,0 0-70 0,-2 0-68 0,2-2-978 16,0-1 423-16,4-7 282 0</inkml:trace>
  <inkml:trace contextRef="#ctx0" brushRef="#br0" timeOffset="86754.61">17425 16094 76 0,'-4'-11'263'16,"-1"0"-22"-16,-3 2-3 0,0 4-9 0,-3 0-3 15,-6 2-6-15,-4 6-13 0,-10 5-13 0,-2 3-8 16,-2 4-18-16,-14 13-15 0,7 2-11 0,-2 4-10 15,3 4-7-15,2-1-17 0,10 0-8 0,2 4-11 16,10-12-11-16,3 4-6 0,1 1-10 0,9 0-1 16,3-1-8-16,6 0-5 0,7 0-2 0,4-1-7 15,8-5-29-15,14 9 3 0,5-5-4 0,4-7 1 16,7-2 0-16,3-5-2 0,5-5-2 0,-1-4 0 16,4-4-2-16,-3-4-4 0,0-1-4 0,-7-3-7 15,5-7-4-15,-6 1-2 0,-3-4 5 0,-14 3-2 16,-1-5 1-16,0 1 4 0,-4-5-1 0,-2-1 0 15,-3-3 0-15,-9-1 0 0,1-3 0 0,-3 3 2 16,-4 0 3-16,-4 0 1 0,-7 7-5 0,-2 2 5 16,-3 1-4-16,-5 1 3 0,-5 4 0 15,-3 2 1-15,-3 1-1 0,-7 5-2 0,-1 2 2 0,-3 2-4 16,5 2 7-16,-5 4-2 0,4 0-10 0,5 1-11 16,-2 0-7-16,6 2-12 0,4-2-9 0,3-1-9 15,3-2 3-15,2 2 5 0,2-3 4 0,2 4 4 16,2-6 4-16,4 2 2 0,-2-1 1 15,7 1 3-15,3-2 4 0,5 1 0 0,2-1 6 16,0-1 3-16,12-1 2 0,-2 1 2 0,1-2-2 0,-2-2 4 16,1 2 3-16,-8-1-3 0,-1 2 6 0,-2-2 4 15,-4 2-4-15,-4 1 1 0,-2-2 1 0,1 0 8 16,-4 3-7-16,0 0-1 0,2 1 6 0,-5 3 1 16,1-4 1-16,-1 2 2 0,2 4 3 15,-3 1 2-15,-1-3-7 0,4 3 12 0,-1-1-9 16,-2-1-2-16,3-1 3 0,-3 0-3 0,2 0 3 0,1-2-4 15,1 0 2-15,3-2 4 0,3-2-3 0,-2-2 0 16,6-2 5-16,-3-3 0 0,1-5-2 0,0-1-5 16,0-3 3-16,5-8 0 0,1-1 1 15,-5-5-4-15,0-1 2 0,4-13-2 0,-4 11 1 0,-4-1 9 16,1 3 11-16,-1 3 26 0,0-1 20 16,-7 8 14-16,-1 3 10 0,0 1 8 0,-2 3 4 0,1 2 2 15,0 2-12-15,-1 4-13 0,0 5-11 0,0 0-1 16,0 0 0-16,0 0-1 0,-2 30-10 0,-1-13 5 15,-2 10-9-15,2 3-1 0,1 4-9 0,-1 0 1 16,3 0-12-16,-1 13 1 0,2-12-9 16,2 11 6-16,-1-11-10 0,1 0 4 0,1 0-3 15,0-2-7-15,1 1-13 0,2-2-14 0,1-1-13 16,-2-1-19-16,2-4 1 0,2-1-2 0,-1-9-24 16,-4 0-5-16,1-8 5 0,2-3 3 0,0 0 2 15,-3-5 9-15,3 0 5 0,-2-7 2 0,3-3 8 16,0-4 1-16,-4-4 6 0,5-8 1 0,-3-5 7 15,-3 2-3-15,-2-7 2 0,2 2 7 0,0 0 3 16,-1-1 7-16,-1 5 16 0,-2 3 12 0,0 1 14 0,0 9 6 16,0 5 1-16,0 2-2 0,-1 2 7 0,2 1-15 15,-1 2-7-15,0 3-3 0,0 2 0 0,0 0 0 16,0 0-6-16,11 10-3 0,-5-2 6 16,1 3-7-16,2 4 3 0,3-1-1 0,-3 2-3 15,3 0 1-15,0-1 0 0,0 2-5 0,1-2-3 16,-1 0-10-16,3-3-8 0,-1 0 0 0,3 0-8 15,-2-4 6-15,3-2-3 0,0-1 4 0,0-2 1 0,2-3 4 16,0-2 4-16,-5-3-3 0,0-2 4 16,2-3-7-16,-4 0 9 0,1-4-5 0,1-6 4 15,0-4 1-15,-2 1-3 0,-4-5 6 0,5 2-5 16,-9-1 2-16,2-2 7 0,-2 2 6 0,-2 2 10 16,-3 7 2-16,0 1 6 0,-3 0 6 0,-1 1-1 15,0 6-4-15,-5-3 0 0,3 6-4 0,-6-1-1 0,7 6-3 16,-5 3-8-16,-3 1 5 0,0 7-6 15,0 1 2-15,-2 4-4 0,0 7 5 0,0 2-4 16,-2 0-5-16,9 3-12 0,3 0-10 0,0 1-15 16,0-3-10-16,4 3-11 0,1-8-4 0,2-1-4 15,2-1-18-15,3 1-1 0,-1-6 2 0,5 1 1 16,-4-6 6-16,3 2 10 0,5-6 2 0,-6-1 10 16,4-2 1-16,1-4 9 0,5-1 5 0,-6-5 3 15,5-1 11-15,-3-2 5 0,3-8 11 0,-4-1 3 16,4-2 11-16,-1-1 7 0,1-4 5 0,-3 4 11 15,2 0 18-15,-5 2 11 0,1 8 1 0,-4 1 9 16,-2 2-1-16,-1 4-1 0,0-1-9 0,3 2-13 16,-4 0 0-16,3 4-3 0,-2 1-4 0,2 1-6 15,-3 2-7-15,4 2 3 0,1 3-4 0,-1 1-1 16,-2 0-4-16,0 4-2 0,1-1 0 0,-4 6-1 16,1 1-5-16,-1 3-15 0,-3 0-24 0,0 6-32 15,-3 0-28-15,-1 3-34 0,-1-4-45 0,-1 2-49 16,-2-2-52-16,-2 0-598 0,4-7 289 0,-2-2 192 15</inkml:trace>
  <inkml:trace contextRef="#ctx0" brushRef="#br0" timeOffset="87005.23">19581 16167 244 0,'-28'5'264'16,"10"2"-7"-16,-9 8-5 0,-1 4-5 0,-3 2-5 16,3 1-20-16,-6 12-2 0,9-5-22 0,0-2-12 15,6 2-18-15,2 0-18 0,3 0-12 0,4 3-12 16,2-3-18-16,8-3-11 0,0 1 5 0,1-2-17 16,7-7-15-16,1 0-3 0,5-2-7 15,0-2 8-15,4 1-21 0,9 0-21 0,0-4-21 0,1-3-37 16,1 0-24-16,3-2-37 0,0-3-37 0,1-3-43 15,1-2-37-15,0 2-79 0,1-5-601 0,-1-2 298 16,-2-3 196-16</inkml:trace>
  <inkml:trace contextRef="#ctx0" brushRef="#br0" timeOffset="89609.57">22876 8218 39 0,'-4'-4'238'0,"4"4"-10"0,0 0-18 16,-3-3-10-16,3 3-19 0,0 0-18 0,0 0-12 16,0 0-15-16,-10 0-8 0,10 0-7 0,-11 5-3 15,3 0 4-15,-1 0-6 0,-6 3-4 0,-4 3-1 16,-6 4-5-16,-2 1-2 0,-4 1-5 0,-1 1-8 16,-13 6-3-16,15-1-5 0,-5-2-9 0,-4 11-6 15,6-11-8-15,-6 10 0 0,14-9-13 0,2 0-4 16,5-1-4-16,1 1-5 0,4 0-1 0,7-5-10 15,0 0 0-15,6 1-1 0,0 3-1 0,7-2-2 0,2 4 0 16,8-3-7-16,3 3 5 0,3-4 0 0,5 0-9 16,-1-2 0-16,5-3 4 0,0 1-3 0,-1 2-1 15,-1-4-1-15,0 0-4 0,-6 1 3 0,-7-4 2 16,-1 0-6-16,-7-2 0 0,2-1 2 0,-3 2 0 16,0-1 2-16,-4 1 18 0,-4 2 31 0,-4 2 3 15,-2 2 19-15,-11 8 17 0,-3 0-17 0,-2 3-9 16,-14 7-1-16,8-8-2 0,-13 7-7 0,5 2-5 15,8-9-4-15,-8 8-11 0,12-11-2 0,5 1-4 16,0 2 1-16,1-1-6 0,8 0-5 0,1 1-6 16,1 0-5-16,6 0 2 0,-2-6-4 0,5 6-12 15,4 2-1-15,4-2 9 0,-4-7-11 0,8 5 0 16,-4-5 3-16,0-1-5 0,-1 0 3 16,-1 0 2-16,-3 0 0 0,0-2 0 0,-3 2 1 0,-4-1-5 15,-1 2 7-15,-5-1-5 0,-6 3 10 0,-4 5 8 0,-2-3-10 16,-4 2 11-16,-3 0-6 0,-9 11 9 0,8-11-7 15,-7 10-1-15,9-8-4 0,-11 5 2 0,15-9 2 16,4 3-7-16,5 1 6 0,-1 1-10 0,5-4 6 16,5 4-1-16,1-2 0 0,4-4 6 0,4 6-6 15,1 2-1-15,4-2-1 0,4 2-4 0,2-3 3 16,-2 0-2-16,1 2 3 0,-1-2-2 0,0 0 5 16,-2-1-18-16,2-1 16 0,-2 3 2 0,1-3 0 15,-2 5-10-15,-1-5 4 0,0 5-2 0,0-2 9 16,2-1-5-16,0 2 9 0,0 2-7 0,1-3-6 15,-1 7 2-15,2 0 3 0,1-3-2 0,8 12-13 0,-8-11 15 16,9 10 2-16,-9-11-1 0,6 14-6 16,-5-15 3-16,0 1 0 0,-1-1 7 0,0 0-6 15,-1 4 2-15,-6-4 0 0,-2 1-3 0,-1 1 1 16,0-3 4-16,-4 3-2 0,-2 1-4 0,0-1 7 16,-4 0-1-16,-2-1 0 0,-1 2 1 0,0-1-3 0,3 0-4 15,-3 0 3-15,4 0 3 0,0-1 0 0,1 2-4 16,4-1 1-16,1 1-2 0,4-3 2 0,2 3 0 15,2-2-3-15,3 1-4 0,3-2 9 0,2 0-4 16,1 0 4-16,0-1 2 0,1-1-2 0,-2 0-4 16,1 0 1-16,-4 1 2 0,0-1-2 0,-2 0-3 15,-2 3 8-15,-4 1-2 0,-1-2 0 0,-1 0-2 16,-4 0 4-16,-1 0-6 0,-3 2 6 0,-3-3-4 16,-1 3 3-16,-3-1-4 0,2 1 2 0,-3-1 7 15,0-1-7-15,3 3 18 0,-1-4-30 0,0 4 10 16,2-3 5-16,0 0-2 0,2 0 2 0,2 0 1 0,4 0 10 15,0-1-20-15,4 1 1 0,2-1 20 0,2 0-17 16,1 3-1-16,0-4 10 0,1 0-16 16,3 0 7-16,-4-1-1 0,4 2 1 0,-3-1-1 0,0 1-1 15,-2-4 2-15,-3 2 6 0,-3 2 12 0,0-3 4 16,-4 5 24-16,0-3 10 0,-6 0 5 0,-1 1 3 16,-1 2-1-16,-3-2-5 0,-1 1-2 15,0 0-8-15,0 0 1 0,1 1-2 0,-2 1-5 0,2 0-3 16,-1 2-9-16,3-4-2 0,2 4 2 0,2-1-5 15,-1 2-2-15,-2-2-3 0,5 0-3 0,-1 0-2 16,1 2 0-16,1-1 18 0,2 3-2 0,0-2-6 16,1-1-1-16,-2-2-2 0,1 1-5 0,-2 0 0 15,-1 0-3-15,-3-4-2 0,2 2-1 0,-4-1 0 16,1-2-5-16,-4 4 2 0,0-3 0 0,-1 2-1 16,4-2 0-16,-2 0-1 0,-3 0-2 0,3 1-2 15,1 1 3-15,3-2-2 0,1 0-1 0,1-2 0 16,2 3-1-16,2-4-2 0,2 0 3 0,0 1-4 0,5-1 4 15,-4 0 6-15,1-1-8 0,0-5 0 16,2 5-22-16,-3 1 3 0,3-2 1 0,-2-1 4 16,-4-3-1-16,2-1 3 0,0 2 0 0,0 2 1 15,-2-3-1-15,0 6 0 0,1-2 3 0,1-6 2 0,0 2 1 16,0 0-2-16,0 2 2 0,3-3-2 0,3 6 2 16,-1-2 4-16,4-6-1 0,-4 3-1 15,4 3 8-15,3 1-7 0,-1-6 0 0,5 4 0 0,-2 3 2 16,0-3-1-16,-2-5 2 0,0 0-2 0,3 5 2 15,-4-4 0-15,-2-1-2 0,-3 2-3 0,5 3 6 16,-7-5-4-16,-3 2 3 0,1-1 12 0,-6 2 11 16,1 5 8-16,-3-7 7 0,-5 7-1 0,2 0-3 15,-3-1 1-15,-2-1-2 0,1 3 2 0,-2-2-4 16,2-2 1-16,3-5-9 0,-3 6-1 0,0 2-2 16,3-1-3-16,5 1-2 0,-3-6-2 0,3 7-2 15,0 0 2-15,3-1-5 0,2 0-1 0,2 1 2 16,8-2-1-16,-5 4-1 0,4-3-1 0,4 1-4 15,-4 0 32-15,3-3-5 0,2-1-3 0,-2 2-1 16,2 0-5-16,-2-1-3 0,3-1 0 0,-3 2-1 16,-1-2-1-16,1 0-3 0,-5-4-1 15,1-1-1-15,-1 2-2 0,3 5 0 0,1-2-5 0,-2 2 4 16,0-6-9-16,0 4 8 0,-1 4-11 0,-1 1 10 16,-2-4-1-16,2 2 2 0,-3-1-3 0,-2-7-3 15,2 10 5-15,-4-1-4 0,4 0 5 0,-4 2 0 16,-1 1-5-16,-6-3-1 0,5 3 4 0,-2 0-29 15,1-4 5-15,-2 2 0 0,1-1 6 0,-2 0 1 16,1 1 4-16,-1-3-1 0,3-3 2 0,-1-1 0 16,-5 3 0-16,5-4 5 0,1 0-3 0,1-2 0 15,-2 1 2-15,3 2 3 0,-1-3 18 0,2 0-3 16,-2-2-2-16,2-1 1 0,0-3-5 0,0 1-4 16,0 2-15-16,0-2-35 0,0 0-39 0,0 2-52 15,2-5-71-15,0-1-84 0,-2-3-79 0,3 2-116 16,-3-4-1139-16,0-3 542 0,0 0 362 0</inkml:trace>
  <inkml:trace contextRef="#ctx0" brushRef="#br0" timeOffset="92628.24">23786 8688 118 0,'0'0'242'0,"-5"4"-22"15,-1-1-23-15,3 5-17 0,-3 2-19 0,2 2-10 16,0 4-14-16,0 2-9 0,-1 1-10 0,0 4-13 15,-1 4-13-15,3-2-5 0,2-1-7 0,-3 3-8 16,1 1-8-16,0-2-8 0,0 1-3 0,6-2-5 0,-6 1-4 16,2 1-7-16,1-9-3 0,0 0-2 15,-1 1-1-15,1-2-3 0,1-2-4 0,0-3-1 16,-1-2-1-16,0-2-2 0,0-2-7 0,3-3 5 0,-3 1-3 16,0-4 1-16,0 0-2 0,0 0-4 0,2-12 2 15,-1 0-3-15,2-8 3 0,-2-8-2 16,1-1-2-16,3-4 1 0,0-14 3 0,-1 0 1 0,1-3 4 15,1 2 1-15,2-4-1 0,-2 2-2 16,3 4 7-16,-4 9 5 0,8-9 10 0,-4 13 0 0,1 4 2 16,-2 0-2-16,-2-1 0 0,6 6-4 0,-1 1-1 15,-3 6-1-15,1 1-4 0,1 3-2 0,-2 4-4 16,0 1-3-16,2 1-1 0,0 2-7 0,0 0 0 16,3 2-2-16,-2 1-2 0,1 4 0 0,2-1 0 15,-2 3 1-15,-2 4-2 0,1 2-3 0,-2 0 3 16,-4 4 1-16,2 2-2 0,-5 4 0 0,-2 6-4 15,0 0 1-15,-9-1 3 0,0 4-3 0,0 3 2 16,-6-3-6-16,0 0 0 0,-1-1-5 0,2 0-6 16,0-5-9-16,0-1 1 0,-2-2-3 0,4-6 1 15,2 1 0-15,1-9 3 0,1 5 0 0,3-6 6 16,1 1-2-16,0-3 3 0,3 2 4 0,-3-2 1 0,2-1 0 16,-2 1 3-16,2-1-1 0,2-2 1 0,0 0-6 15,0 5 4-15,0-5 0 0,2 6-1 16,-2-6 0-16,6 4 1 0,-1-2 4 0,2 2 0 15,2 1-1-15,1-1 1 0,-2 2 0 0,2 1 2 16,1-1 1-16,0 0-3 0,3 6 3 0,-2-3 1 0,3 2-2 16,0-4-1-16,-2 4 3 0,1 0 1 15,1-2-2-15,-1 4 1 0,0-6-1 0,1 2 2 0,2-4 1 16,-3 0-1-16,-1-2 0 0,1-1 1 0,3 0 1 16,0-2-1-16,0-2-2 0,2-2 2 0,-3 1 0 15,-4-3 0-15,1-2 2 0,-4 2-2 0,9-6-1 16,-8 0 0-16,4-2-1 0,-1-3 3 0,-3 0-3 15,-1 0 11-15,0 2 15 0,0 1 15 0,-4 4 9 16,0-1 13-16,2 5 5 0,-5-1-8 0,0 2 0 16,-1 0-11-16,0 0-8 0,0 3-2 0,-1 2-9 15,0 0-1-15,0 0-3 0,3 10 0 0,-4-1-4 16,-1 2-1-16,0 6-7 0,-1 0 0 0,-2 1 2 16,1 6-3-16,-1 1-5 0,0-4 2 0,4-3-15 15,0 1-3-15,-2-2-15 0,6 0-7 0,-1 0-4 16,3-3-1-16,0-2-4 0,0 0-2 0,3-4 0 15,0 1 2-15,2-2 3 0,-1-6-1 0,3-2 5 0,0-1 2 16,-1 0-1-16,6-10 5 0,-4 2 3 0,4-5 1 16,-2-7 2-16,4 1 4 0,0-3-1 15,-6 0 7-15,3 2 9 0,-1-2 2 0,-6 7 15 0,6 3 7 16,-7 1 3-16,1 3-5 0,-2 1 2 0,0 3-6 16,-2 0-1-16,1 0-7 0,-1 4 0 0,2 0 3 15,-2-1-4-15,3 3-1 0,-1 3-1 0,0 1 0 16,1 1 0-16,2 3-2 0,-3 0 5 0,3 1-3 15,-2 0-6-15,-2 2 7 0,2 3-1 0,-4-2-4 16,6 1-8-16,-5 0-4 0,-1-3-12 0,1 0 2 16,-1-1-2-16,4-3 0 0,-3 0 4 0,0-1 2 15,0-3-1-15,0 1 6 0,0-3 0 0,-5 0 4 16,16-5-1-16,-7-5 0 0,-1-1 3 0,3-5 1 16,-1-1-1-16,3-9 3 0,-2 0 6 0,0-4-1 0,1-4 3 15,1-16 7-15,-3 5 4 0,0-1 6 16,-3 11 5-16,-2-12 18 0,-4 12 16 0,2 2 17 15,-3 3 13-15,0 3-3 0,-3 2 32 0,2 9 22 16,-3 7-4-16,4-3-12 0,-4 4-15 0,4 4-22 0,-1-2-9 16,1 4-10-16,0 2-8 0,0 0-5 0,-9 17-5 15,5 1 0-15,-8 5-14 0,2 6-4 0,3 2-1 16,-5 3-5-16,1 12-2 0,-2 0-8 0,4-9-14 16,1 9-13-16,2-12-16 0,1-1-11 15,0 1-5-15,2-5-15 0,2-1 3 0,0-2-6 16,1-10-2-16,1-1-4 0,0 0 5 0,1-8 3 0,0 3 8 15,0-5-3-15,0 0 11 0,2-3 4 0,-4-2 7 16,7-2 1-16,1-4 6 0,1-4 0 0,6-4 2 16,2-7-2-16,2-1 5 0,-1-2 5 0,0 2 2 15,0 0-9-15,0 4 11 0,-3 4-8 0,-2-1 10 16,0 6 0-16,-4-1 0 0,1 6-1 0,0-4 4 16,-1 4-1-16,-1 1-1 0,-1 2 2 0,1 1-5 0,-2 1 4 15,0-1-1-15,-3 3 1 0,1 1 3 16,-1 4-2-16,-3-3 1 0,-5 7-2 0,-4 0 1 15,-2 4 4-15,-9 2 0 0,-2-1 0 0,-1 3 1 16,-1-2-1-16,-3 2-8 0,5-6 7 0,7 1 3 0,-1-6-2 16,5-1-8-16,1-3 3 0,2 4 5 0,3-6-5 15,0 1-1-15,1-1 5 0,2 0 2 16,0-1-5-16,2-2 4 0,3 7 1 0,2-5-2 0,2 0 3 16,5-2 4-16,6-2-2 0,13 2 0 0,-2-5-3 15,2 3-5-15,1-2-12 0,2 1-27 0,0 0-32 16,1-1-46-16,-8-1-46 0,3-2-50 0,-1 2-46 15,-9-3-766-15,1 1 342 0,-4-1 230 0</inkml:trace>
  <inkml:trace contextRef="#ctx0" brushRef="#br0" timeOffset="92842.47">25523 8411 233 0,'0'-7'308'0,"0"0"-22"0,0 0-24 0,0 3-31 15,0 1-27-15,1 1-23 0,-1 2-17 0,0 0-14 16,0 0-11-16,-4 19-3 0,4-4-4 0,-4 5-10 16,1 4-15-16,2 7-4 0,1 2-4 0,-2 1-9 0,2 10-10 15,-2-10-7-15,4 13-5 0,1-12-10 16,0 12-5-16,1-12-8 0,0-1-16 0,3 12-29 16,-5-12-34-16,1 0-35 0,-1-3-40 0,-2-2-52 0,2 0-49 15,0-5-714-15,-6-8 308 0,4-5 206 0</inkml:trace>
  <inkml:trace contextRef="#ctx0" brushRef="#br0" timeOffset="93014.98">25350 8764 101 0,'0'-11'280'0,"-1"2"-26"0,1 4-33 16,0-2-15-16,5 0-23 0,-1 1-18 0,9-3-18 15,1 1-14-15,5 1-13 0,8-3-16 0,6 1-9 16,0-1-10-16,3 8-6 0,4-1-10 0,-1 3-9 15,14 0-18-15,-15 0-27 0,-3 4-35 0,0 0-36 16,-4 5-45-16,0-2-34 0,-11 3-548 0,-2 2 227 16,-1-4 152-16</inkml:trace>
  <inkml:trace contextRef="#ctx0" brushRef="#br0" timeOffset="93477.18">25826 8890 75 0,'0'0'231'16,"-7"0"-20"-16,7 0-18 0,0 0-19 0,-10 0-16 15,10 0-16-15,0 0-8 0,0 0-3 0,0 0-4 16,0 0-3-16,0 0-1 0,19-11-6 0,-6 7-9 16,5-2-9-16,0-3-12 0,2-1-8 0,5-2-5 15,-9 2-6-15,9-4-6 0,-3-1-3 0,-4 3-6 0,-1 1-4 16,-2-4-7-16,-2 1 1 0,2-2-7 16,-1-4-4-16,-3 2 2 0,-2 1-6 0,-2 2 4 15,-2-4 15-15,1 1 1 0,-6 7 1 0,1-5 10 16,-2 5 17-16,-2 1-1 0,-2 2-11 0,-2 2-12 0,-4 1-8 15,1 3 0-15,-4 4-9 0,-7 4 3 0,-7 8-7 16,0 5 0-16,-1 3 0 0,-5 13-6 16,10-7-2-16,2-1-6 0,3-1-1 0,3 1 0 0,4-3 3 15,-1 2-6-15,8-6-2 0,0-2 1 0,4 2-12 16,1-3 8-16,1-2-2 0,4 2 0 16,0-3-14-16,4 1-11 0,3-1-21 0,3-2-22 0,2 0-31 15,1-2-31-15,8-2-41 0,-4-1-35 0,8-5-52 16,-1-1-702-16,5 0 318 0,-5-5 212 0</inkml:trace>
  <inkml:trace contextRef="#ctx0" brushRef="#br0" timeOffset="95245.95">26530 8591 153 0,'0'-10'248'0,"-1"3"14"0,1-3-2 16,-2 3-14-16,0 2-7 0,-1-2 3 0,0 2-18 0,2 0-18 16,-5 1-20-16,1 1-17 0,0 3-21 0,-7 3-13 15,-2 1-12-15,-4 3-15 0,-5 6-8 0,-2 3-7 16,-1 2-10-16,1 2-8 0,1 1-5 0,2 3-8 15,-3 4-6-15,4 0-3 0,1-2-11 0,6 3-3 16,8 0-8-16,2-3-7 0,0 2-30 0,8-2-11 16,0-1-16-16,1-6-13 0,8 5-15 15,-3-5-10-15,9-2-9 0,-5-2-9 0,5-5 2 0,5 1-2 16,1-1 5-16,3-5 8 0,-5-4 1 0,0-2 10 16,4-3 8-16,-8-2 4 0,8-3 8 0,-8 1 6 15,-3-2 8-15,0-1 15 0,-2-5 7 0,0 2 11 16,-4-2 10-16,-1 0 15 0,1 3 7 0,-2-3 15 0,-1 1 13 15,-3 0 16-15,-2 3 9 0,4-1 4 16,-2 2 5-16,-4-2 0 0,4 3-3 0,-4-2-1 0,1 1-13 16,-1 1 1-16,3 2-10 0,-3 1 4 0,0 0-5 15,1 1-11-15,-1 1-4 0,0 0 0 0,1 1-9 16,2 2-2-16,-3 2-10 0,0-7-2 0,0 7-1 16,1-5 4-16,-1 5-17 0,0-4 3 0,0 4 0 15,0-4-11-15,3 0 2 0,-2 0 4 0,-1 1-5 16,2-2 15-16,0-1-19 0,-1-1-6 0,-1-4 9 15,0-2 3-15,4 1-5 0,-3-7-4 16,3 0 6-16,0-7-7 0,0-3-1 0,0-1-1 0,-2 1 4 16,2-2-3-16,0 0 15 0,2-1-15 0,-2-3 0 15,1 5 0-15,-1-1 3 0,0 4 6 0,-3 8 7 16,2 3 17-16,-3 5 8 0,1 2 7 0,-1 0-7 16,1 2-5-16,1 3-11 0,-2 0 2 0,0 4-12 15,0 0 1-15,0 0-3 0,6 17 2 0,-4-1 9 16,4 2-17-16,-1 8 1 0,0 2-6 0,-1 6 7 15,3 0 0-15,-2 0-3 0,1 14-4 0,-3-13 1 16,1 13 8-16,-1-3-5 0,-2-9-3 0,-1 1 0 16,3 9 1-16,0-13 5 0,-3-1-4 0,2-1 0 0,-1-4-16 15,2-7-17-15,-2 1-12 0,3-6 0 16,-3-1 2-16,2-7-2 0,-1 1 5 0,-1-3 8 16,1 0 20-16,0-1-10 0,1-4-2 0,-3 0-13 0,9-9 2 15,-2 0 0-15,1-7 0 0,6-8 2 0,0-2 4 16,0-3-1-16,-1 0 6 0,-3 3 1 0,3 0 2 15,-3 1 2-15,-2 8 1 0,-3 4 6 0,3 4 0 16,-5 1 2-16,3 0-10 0,-3 2 8 0,3 1-4 16,1 2 3-16,1 3-10 0,0 1 14 0,2 1-4 15,1 0 1-15,1 5 14 0,4 3-9 0,-3 2 7 16,1 0-11-16,-5 2 0 0,5 1 1 0,-4 0 1 16,2 0-2-16,-2 1 10 0,-1 0-8 0,-4-2 1 15,2-2-8-15,-1 2 0 0,-2-3-3 0,2 0-4 0,-2-2-3 16,-1-4-2-16,2 4 4 0,-3-4 5 15,2-1 1-15,0 0 6 0,0-1-5 0,1-3 5 16,-5 0-2-16,0 0 2 0,13-5 0 0,-6-2 1 0,3-2-1 16,3-4 11-16,-4-2-7 0,3 1 1 15,-3-2 3-15,2 0 14 0,-1 2 3 0,-2-1 10 16,-3 4 7-16,0 1-5 0,-1 0 14 0,1 0-5 16,-1 5-2-16,-3 0-6 0,2 0 0 0,-2 2-5 0,2-1-3 15,-1 2 2-15,1-1-17 0,-3 3 0 0,0 0-1 16,0 0 3-16,0 0-8 0,0 0 16 0,10 6-28 15,-9 0-6-15,-1-1-5 0,3-2 3 0,-3 0-7 16,0 1-3-16,0 0-2 0,1-1 5 0,-1-3 0 16,0 4 5-16,0-4 6 0,4 2-5 0,-4-2 7 15,0 0 5-15,0 0 0 0,0 0-3 0,5-8 9 16,-2 1-3-16,-1 2 0 0,1-1 2 0,-2-2 8 16,7 0 1-16,-6 2 7 0,2 0-4 0,0-1 1 15,-1 2-5-15,-1 5-2 0,1-5-8 0,1 2 3 16,-4 3-1-16,10 0 3 0,-10 0 10 0,15 8-10 15,-6-3 3-15,2 4-4 0,2 1 1 0,-1 1 0 16,1 2-3-16,-2-1 3 0,4 3-4 0,-3-1 2 16,-2 1 2-16,-4-1 0 0,2 2-2 0,-3 0 5 0,-1-5-7 15,0 0 1-15,-2 1-1 0,-2-1 4 16,0-5-3-16,4 0 12 0,-4 0-12 0,0-2-2 16,3 1 9-16,-2 0 3 0,-1-5-6 0,3 2 8 15,-3-2-5-15,0 0 2 0,0 0-4 0,2-11 1 0,-2 4 3 16,4-5-5-16,-4 1 0 0,7-8-1 0,-5-3 1 15,7-2-6-15,-1 0 4 0,1 0-5 0,-2 7 2 16,2-1 2-16,-1 0 3 0,-2 8-6 0,0 0 6 16,-2 2-1-16,0 2-7 0,-1-1-2 15,-1 6 0-15,2-4 0 0,-1 3 1 0,-3 2 4 0,11 2 2 16,-4 4-6-16,0-2 4 0,1 5-12 0,1-1 11 16,-1 8 0-16,-1-2-3 0,1 3 7 0,-1 1 2 15,0 0-11-15,-2 8 3 0,0-6 4 0,-1-1 3 16,0-1-3-16,-3 2-4 0,7-2-13 0,-6 0 5 15,2-7-4-15,0 1 5 0,0-2-6 0,-3-4 4 16,3-1 3-16,-1 2 3 0,-2-2 4 0,0-2 3 16,2-1-1-16,-1 1 10 0,-2-3-1 0,0 0-1 15,0 0-1-15,14-8 0 0,-7-1 4 0,-1 0-2 16,4-7 0-16,3-6-1 0,-3-3 15 0,2-2-17 16,-1 2-1-16,3-1 2 0,-5 0 3 0,0 1 2 15,0 8 5-15,0-1-1 0,-2 2 1 0,-1 8 5 0,-2-1-11 16,0 4 2-16,-2-4-6 0,3 6-7 0,-3-1 4 15,0 0-4-15,-2 4 3 0,0 0 4 16,8 8-2-16,-7-1-2 0,3 3 0 0,1 6-4 0,0 2 6 16,0 2 7-16,-2 7-13 0,1 1 2 0,-2 1 0 15,1 0 22-15,-2 3-22 0,3-3-6 0,-2 2-8 16,0-4-13-16,0 2-22 0,2-6-36 0,-4-3-29 16,4-3-31-16,-3-5-38 0,4-2-29 0,1-2-17 15,-4-2-60-15,6-3-704 0,-3-3 332 0,-5 0 220 16</inkml:trace>
  <inkml:trace contextRef="#ctx0" brushRef="#br0" timeOffset="96438.65">28393 8751 250 0,'-4'-11'246'0,"2"0"-23"0,-1 1-13 0,-1-2-13 15,-2 0-18-15,-1 2-4 0,0-1-4 0,0 2-12 0,-2 1-22 16,-5-2-13-16,0 5-17 0,-2-1-6 0,-4 5-13 16,1 2-8-16,-2 0-8 0,0 9-6 15,-6-3-8-15,-1 5-4 0,5 3-9 0,2 4-4 16,9-4-4-16,2 0-5 0,0 2-2 0,4 1-8 0,6 2 1 15,3-2-3-15,0 0-4 0,8 6 4 16,0-2-3-16,0-3-5 0,5 3 0 0,-3 1 0 16,1-2-5-16,0 5 2 0,0-4-3 0,-1 2 2 0,0-1-3 15,-7-5 1-15,3-1 0 0,-1 10-3 0,1-3 3 16,-4-4 1-16,1 3-6 0,-3-5 1 0,1 2 3 16,-3-3 0-16,3-1 0 0,-2-3 0 15,2 3-2-15,-1-4 1 0,0 0-4 0,0-2 2 0,-2-3-1 16,2 0 3-16,0-2 3 0,-1 0 14 0,-1-3 24 15,-1-2 0-15,0 0 1 0,10-7 5 0,-6-3-9 16,1-4 5-16,2-4-3 0,1-9 5 0,2-3-9 16,-3-1 8-16,2-2-7 0,4-2-1 0,-3-2-2 15,6-6-5-15,-2-1-7 0,1-2 4 0,-2 11-4 16,-3 2-1-16,7 3-1 0,-6 2 5 0,0 1 1 16,-1 9-4-16,-5 6 9 0,0 2-12 0,-2 3-3 15,-1 2-10-15,2 2-1 0,1 1-8 0,-5 2 9 0,9 5-2 16,-5 2 0-16,0 5 5 0,1 3-10 0,-1 4-2 15,1 0 4-15,-2 8 0 0,1-2-2 16,-2 3 4-16,-2-4-7 0,1 5 3 0,-1-5 3 0,0-6-2 16,0 0-8-16,1-3-11 0,-1-4-1 0,1-2-2 15,3 0 4-15,-2 1-1 0,0-4 2 0,1-1 1 16,2-2 3-16,-2-2-2 0,5-1 2 0,-3 0 0 16,4-5 0-16,4 1 5 0,-3-5-6 0,4-5 9 15,-1-1-7-15,7-4 3 0,-1-5 5 0,1-1-1 16,0-3 0-16,-2-1-3 0,3 3 3 0,-3-1 0 15,-1 5 9-15,0 0 6 0,-8 9 13 0,-4 2 2 16,3 0 5-16,-2 5-9 0,-5 1 1 0,3-2-9 16,0 4-6-16,-1 2 7 0,-3 1-8 0,0 0 13 15,2 9-13-15,-2 0-9 0,-1 3 5 0,0 3-1 16,-1 4 3-16,-3-1-3 0,4 1 17 0,-5 5-17 16,-1 1-7-16,2-8-10 0,1-1-9 0,3 1-16 15,-3-5 2-15,4-3 4 0,0 1 0 0,4-2 3 0,-3-3 10 16,4 0-1-16,3 1 2 0,-2-6 3 15,3 2-3-15,2-4 8 0,0-1-1 0,4-3 2 0,3-2 2 16,4-8-8-16,1-1 9 0,1-3 1 0,-1-1-2 16,0-4 1-16,0-2-4 0,0-3 7 0,7-8-6 15,-9 10 7-15,1-1-3 0,-1 2 0 0,-5 1 9 16,-4 10 4-16,-3 0 14 0,-2 8-10 0,0-1 6 16,-3 4-5-16,1-2-5 0,-3 5-12 0,2-1-5 15,-4 3-5-15,0 0 4 0,0 0 2 0,0 13 5 16,-4-1-6-16,-3 0-7 0,1 7-2 0,-4-2-9 15,-1 5-9-15,4-3-13 0,-5 3-3 0,5-5 0 16,1-1-3-16,1-1 2 0,-2-3 4 0,4-2 2 16,0-4 5-16,3 0 3 0,-1-1 7 0,1 0 4 0,0-5 4 15,1 3 8-15,-1-3 5 0,0 0-1 16,17-10 2-16,-8 2 3 0,4-2 4 16,4-5 2-16,4-2 9 0,5-1 4 0,-4 1-7 0,5-2-2 15,-3 2 6-15,1 5-3 0,-8 2 3 0,-3 4-5 0,-3-1 1 16,1 5-2-16,-3-1 0 0,-1 3-4 0,0 1 0 15,-1 2 0-15,-1 6 3 0,-1 1 4 16,1 6 6-16,-6 2 3 0,1 8 2 0,-2-2 4 0,-3 5-2 16,-1-4-1-16,-3 1 0 0,3-2-3 0,-2-5 0 15,4-1-7-15,-5 0-12 0,3 0-31 0,-1-2-36 16,-2-1-61-16,1 2-84 0,-1-9-816 0,-1 2 345 16,-4-3 228-16</inkml:trace>
  <inkml:trace contextRef="#ctx0" brushRef="#br0" timeOffset="97237.35">23017 10319 51 0,'0'-3'208'0,"0"-2"-12"0,0 5-24 16,-1-2-21-16,1 2-12 0,0 0-9 0,0 0-13 15,0 0-1-15,0 0-2 0,1 14 30 0,-1-3-4 0,0-1-11 16,0 3-10-16,0 4 5 0,0 3-5 16,0 0-3-16,0 5-8 0,-1 0-12 0,-2 1-9 15,2-1-8-15,0 2-7 0,-3-5-7 0,1 6-11 0,-2-1-2 16,4-1-5-16,-3 1-4 0,3 1-2 0,-4 1-7 16,1-4-3-16,-4 0-19 0,4 1-18 15,-1-9-29-15,3 1-33 0,-2 0-29 0,0-8-32 0,4 2-30 16,-3-3-26-16,3-4-27 0,0-2-527 0,0-3 247 15,0 0 164-15</inkml:trace>
  <inkml:trace contextRef="#ctx0" brushRef="#br0" timeOffset="97963.07">23248 10212 160 0,'-5'-10'164'0,"3"-2"-11"0,-1 0-8 15,-3-2-13-15,1 4-6 0,-2-2 2 0,2-3-7 0,-4 0-3 16,4 2 9-16,-3 1-8 0,3 1-9 0,-5-4-10 16,-3 3-2-16,4 3-13 0,0 0-6 15,-7 1 5-15,5 2-2 0,-2 0-3 0,0 2-10 0,-3-3-5 16,1 1-4-16,-3 5-2 0,0-3-5 0,-2 4-5 15,-2-1-3-15,4 2-3 0,-5 0-1 16,0 3-5-16,3 1 3 0,-7 3-1 0,0 0 3 0,1 3 3 16,1 2 2-16,-2 0-2 0,4 4-1 0,1 0-4 15,-2 1-2-15,4 1 0 0,-2 2 2 0,0-1 0 16,1 5 1-16,-1 0 4 0,1 1-3 0,2-1-5 16,0 2 0-16,2 0-2 0,2-2-4 0,2 3 2 15,-1-1-7-15,4 1-8 0,2-3 5 0,1 1-4 16,0 1 1-16,4 1-4 0,-1 1 1 0,2 3-4 15,1-7 5-15,0 3-5 0,2 1-3 0,-1 1 1 0,3-4 1 16,1 4-3-16,-2-2 2 0,6 1-1 16,-1-2-3-16,4 4 1 0,3-8 1 0,0 5-2 15,3-4 1-15,4 0-4 0,1 1 3 0,3-4 0 0,5-1 3 16,-1-4-4-16,0-2-6 0,3-1 4 16,0-1 1-16,4-2 3 0,-1-4-4 0,2-1 3 15,4-4 8-15,12 2-11 0,-13-6-1 0,0 1 3 0,9-5 4 16,-10 2-5-16,-1-4 5 0,-1-1 4 0,0 0 2 15,-4-4 7-15,1-1 3 0,-4-2 1 0,2 1 18 16,-6-1-3-16,-1-2 5 0,2 1 9 0,-5-4-5 16,-2 1 1-16,-1 0-3 0,-2-7 1 0,-2 4-4 15,1-3 7-15,-4-1-7 0,-1-2 3 0,-2 0-8 16,-3 0 2-16,0-1-1 0,-2-2-4 0,-4 0-9 16,0 3 7-16,-4-3 0 0,-1-1-3 0,0 1 6 15,0 0-10-15,-4-1 1 0,-3 3 0 0,-1 1-1 16,-3 3-8-16,2 0-4 0,-4 4 1 0,2 1-3 15,-6 4 2-15,3 1 3 0,1 6-8 0,-5-6 2 16,0 11-5-16,-3-4-1 0,5 5-8 0,-9 4 4 16,1 1-10-16,-2 4-23 0,3-4-31 0,1 5-26 15,6 2-29-15,1 1-33 0,3 1-34 0,2 1-50 0,1 2-45 16,7-1-61-16,2 2-876 0,-1-3 405 0,3 1 270 16</inkml:trace>
  <inkml:trace contextRef="#ctx0" brushRef="#br0" timeOffset="100637.93">24387 10514 84 0,'1'-3'226'0,"-1"3"-24"0,0 0-19 0,0 0-23 16,-6 15-15-16,2-5-8 0,0 3-6 16,-4 3-13-16,0 9-13 0,1-1-12 0,-1 2-7 0,-2 6-6 15,0-5-7-15,4 4-9 0,-5 3-3 0,6-4-5 16,-5 0-6-16,5-1-6 0,1 0-4 0,-4 0-3 16,7-4-8-16,-4-4 1 0,4-4-2 0,1-5-7 15,-3-2-8-15,3 0-3 0,0-3-2 0,0-1 5 16,0 0 1-16,0-3 0 0,0-3-1 0,0 0-5 15,0 0 1-15,0-23 1 0,0 7 0 0,3-10 0 16,-3-4 2-16,3-6-1 0,1-10-2 0,3-3 7 0,-1-2 4 16,3 0 8-16,0 3 3 0,0-4 1 15,0-2 2-15,1 1 4 0,3-1-1 0,0 0 2 16,2 5 6-16,-3 1 3 0,3 3 3 0,-3 13-4 0,-1 3 7 16,0 4-7-16,2 3 2 0,-4 5-9 15,-2 3 1-15,0 4-7 0,-2 2-2 0,4-1-3 16,-1 4-4-16,-2 2 0 0,2 3-2 0,2 0-7 15,-2 3 1-15,1-1-7 0,-1 10 7 0,-1-4-1 0,-2 4-1 16,0 7-3-16,-3 7-2 0,-4 4 0 0,-3 1-3 16,0 2 1-16,-5 3-3 0,-3 7 3 0,-6 0-11 15,2 1-8-15,2-9-13 0,0-5-4 0,-1 4-6 16,2-2-10-16,-1-6-2 0,2 3-1 0,-1-2-1 16,4-1-5-16,0-4-3 0,6-8 1 0,-1 1 1 15,2-2 5-15,2 0 6 0,0-5 1 0,2 3 6 16,2-3 2-16,-1-2 3 0,2 1 6 0,0-3 2 15,0 1 1-15,1-2 2 0,-1 2 1 0,1-1 5 16,2-2 2-16,-2 1-2 0,0 0 3 0,2-1-3 16,-1 1 5-16,2 1 1 0,-2-2 1 0,1-2 2 15,0 3-3-15,2-2 2 0,-2 2 3 0,4-3 1 16,-3 1 0-16,2-2-1 0,-1-1 2 0,1 0 1 16,2-1-3-16,-1-1-1 0,0-1 5 0,1 0-1 0,-1-3 2 15,5-3-6-15,-2-1 5 0,1-1 0 16,2 2 7-16,0-3 6 0,-2 0 7 0,4-4 5 15,-6 4 7-15,2 1 7 0,-2 1 7 0,-3 3 2 0,-1 1 0 16,-2 1-2-16,-1 0-3 0,-1 2-5 0,-1 0-3 16,-1 2-3-16,-1 1-9 0,-2 2-2 0,0 0-7 15,0 0-3-15,0 0 5 0,0 10-2 0,-4 1-2 16,0 0-1-16,-4 7-2 0,1-1-9 0,-2 8-16 16,0 0-12-16,7-7-13 0,-1 1-8 0,3-1-11 15,0-1-4-15,3 1-10 0,-2-4-9 0,5-2-8 16,-2-2-4-16,1 0 0 0,4-5 4 0,0 1-13 15,0-2 20-15,0-4 4 0,1-1 10 0,3-2 4 16,-1-4 4-16,2-4 8 0,-2 0 5 0,6-12 4 16,-2 2 12-16,0-3 21 0,-2-3 13 0,2 5 5 15,-1-2 11-15,0 1 8 0,-2 2 5 0,-4 4 4 16,5 5 5-16,-2-2-2 0,0 2-1 0,1 2 2 16,0 3-5-16,2 1-1 0,2 1-3 0,1 1 0 0,2 4-6 15,-1-2 5-15,-1 4-3 0,1 2-4 0,-2 1 1 16,-2 1-1-16,-3 3-5 0,-3-1 0 15,1 7-1-15,-2-3-4 0,-4 3 1 0,-2 2-4 16,-3 3 4-16,-2-1-3 0,-1-1-2 0,-3 10-5 0,-6-5-5 16,3 1-3-16,-3-5-2 0,3-2-18 15,-2-2 17-15,2-3-1 0,-3 0-1 0,4-1 0 0,-6-1 4 16,7-3 1-16,-1-2-1 0,-1 3 1 0,4-5-4 16,1 2 5-16,-1-1 0 0,1-2-1 0,3-1 4 15,-1 1-6-15,3-2 3 0,-3 4 1 0,3-4 0 16,0 0 0-16,8 4 0 0,-1-3 1 0,2-2 1 15,3 1 1-15,1-1-4 0,5-1 4 0,-1-1-1 16,2-2-2-16,-1 0 6 0,2-1-1 0,-1-2-2 16,1-3 6-16,3-3-8 0,-2-3 7 0,2-2-5 15,-5-2-1-15,1-3 2 0,-1-2 3 0,3-3-2 16,-6-2 1-16,-1-2 5 0,-2-1 7 0,4-11 0 16,-3-4 9-16,-4 5-3 0,0-2 7 0,-5-1 15 15,1 0 3-15,-4 2 4 0,1 12 16 0,-4 4 20 16,1 4 0-16,-2 5 2 0,2 3-4 0,0 5-9 15,0 2-3-15,-2 3-6 0,2 2-15 0,-2 1-4 0,-1 1-6 16,4 3-4-16,0 0 1 0,-16 16-11 0,7-1 3 16,-2 8-7-16,-1 3-1 0,0 4 0 0,2 0-7 15,1 3 0-15,4 1 2 0,0 1-4 16,-2-1 1-16,1 0-4 0,2-1-1 0,4 0-20 0,-1-2 1 16,1-1-16-16,-3-3-6 0,6-3-6 0,-6-4-12 15,3-2-12-15,3-6-3 0,-2 1-5 0,3-6 9 16,-3 1 6-16,4-4 8 0,-1-2 5 0,4-3 4 15,-2-4 2-15,7-4-2 0,1-4 8 0,-1 4 5 16,6-11-1-16,1 3 1 0,-7 1 9 0,6-5 8 16,-6 8 12-16,1-3 2 0,-1 5 3 0,-4 0 3 15,1 0 2-15,-1 3 1 0,-1 2-2 0,-3-1-2 16,1 3-1-16,-1 0-2 0,2 1-1 0,-2 1-4 16,0 2 3-16,-5 0-3 0,10 2 1 0,-6 2 0 15,-1 2 4-15,-2 2-5 0,-1 1 4 0,-4 2-3 16,-5 5-1-16,-1 0-3 0,-3 7 3 0,-6-2 3 15,1-2-4-15,-4 2 1 0,3-1-2 0,4-6 2 16,-2 1 2-16,3-1-3 0,3-8-1 0,1 3 3 0,1-1 2 16,0-3-3-16,2 0 1 0,2-1 1 15,1-2-3-15,-1 2-1 0,1-2 3 0,4-2 0 16,-1 4-2-16,1-4 4 0,0 0-2 0,0 0 2 0,14-1 4 16,-1-2 6-16,6 2 4 0,3-1-2 0,12-1-1 15,-2 2-2-15,4-2-1 0,1-1 0 0,4 1-3 16,-1 3-3-16,9-1-9 0,-9 4-26 15,-3 0-35-15,3 2-34 0,-3 1-45 0,2-1-54 0,-3 3-663 16,1-3 286-16,-1-1 190 0</inkml:trace>
  <inkml:trace contextRef="#ctx0" brushRef="#br0" timeOffset="103238.09">26710 10592 179 0,'-8'-15'250'0,"-3"-1"-9"0,-1 3-6 0,-2-1-11 15,0 2-17-15,-4 0-14 0,0 4-23 16,-8-1-9-16,-3 4-19 0,8 2-16 0,-9 4-13 16,-3 3-14-16,1 6-7 0,0 0-11 0,4 4-5 0,-4 4-7 15,4 2-9-15,4 3-9 0,1-1-7 16,2 1-17-16,6 2-12 0,5 1-10 0,6 0-8 0,1-6-8 15,7-4-9-15,0 2-2 0,5-3-5 0,4-1-1 16,2-3-2-16,4-2-12 0,3-1 12 0,5-2-2 16,1-4 4-16,0-4 1 0,-7 0 3 0,8-9 1 15,-2 2 6-15,0-4-2 0,-1-4 4 0,-4 0 1 16,3-3 0-16,-3-2 13 0,1 1 12 0,0-2 17 16,-9 4 16-16,-2 3 7 0,-2 0 30 0,-1 3 10 15,-4 2 4-15,2-1-10 0,-5 4-6 0,2-1-11 16,-3 5-5-16,2-1-6 0,-2 0-8 0,-1 2-7 15,3 0-4-15,-3 3-3 0,0 0-7 0,0 0-5 16,2 11 2-16,1-3-5 0,-2 5-9 0,3-2-14 16,0 5-8-16,2 2-11 0,-1-1-11 0,2 1-6 0,2-1-12 15,1 1-12-15,-1 0-4 0,2-4-4 16,3-5 6-16,-5 1-3 0,3-6-6 0,2 4-1 16,-1-4 1-16,1-3 0 0,1 0 1 0,-1-2 6 15,-1-3-2-15,2-5 5 0,1 4 9 0,-1-7-6 0,-1 0 10 16,0 0 6-16,-4-5 4 0,0 0 6 0,0 0 17 15,-3-2 5-15,-1-6 7 0,-3 8 29 16,0-3 10-16,-3 3 34 0,0 0 15 0,-2 4 1 0,0 1 14 16,-6 2-12-16,-1-1-11 0,0 7-5 0,-2-1-9 15,-9 3-1-15,0 3-13 0,-4 4 6 0,-3 4-12 16,1 4 0-16,2 4-6 0,1-1-2 0,4 3-2 16,0 3-3-16,5-1-4 0,0 1 1 0,3 2-4 15,6-7-2-15,4 3-6 0,2-1-16 0,3 1-2 16,1-5-6-16,3 1-3 0,3-3-13 0,3-2-9 15,3-1-5-15,0-2-5 0,2-4 2 0,0-2-3 16,1-4 1-16,2-3 3 0,5-5 4 0,-4-4 1 16,1-2 9-16,-1-3 6 0,-2-7 6 0,-1 0 5 15,-1-1 13-15,-1-2 0 0,0-14 5 0,-3 11 5 16,1-15-3-16,-5 3 11 0,1-3 4 0,-3 1 5 16,-4 0 5-16,-1 14 10 0,-2-4 15 0,-2 0 18 15,3 9 22-15,-1 2 1 0,-3 7 15 0,0 1 5 0,1 5 4 16,-3 2-2-16,2 3-10 0,1 0-19 0,1 0-10 15,-3 4-17-15,2 3-7 0,-4-2-1 16,4 2-8-16,-8 11-8 0,4 1-1 0,-3 6-5 0,-5 6 3 16,3 3-5-16,0 2 2 0,-1 2-11 0,2 0 0 15,3 3-3-15,0 0-6 0,1 0 0 0,2 0-3 16,0-3-7-16,6 1-11 0,0-5-5 0,1-1-16 16,0-1-10-16,3-9 1 0,1-1 6 0,0-1-10 15,-1-4 14-15,3-2 7 0,-3-2 0 0,2 2 2 16,0-5 2-16,-1-2 4 0,0 0-2 0,-1-2 6 15,2-3-1-15,0-1-1 0,5-5 8 0,-2-1-5 16,-4-4 2-16,3 0-2 0,-1-4 6 0,-2 2-3 16,0 1 5-16,0-1 8 0,-4 6 0 0,0-1 0 15,3 3 1-15,-7 2 14 0,3 1-20 0,-3 0 1 0,2 3-5 16,-2 0-1-16,-1 3-4 0,0 0 3 16,8 6-3-16,-7 3 2 0,-1 3 6 0,3 3-5 15,-6 4 3-15,3 9-2 0,0 1-3 0,3 5-2 0,-2 0 10 16,-1 1-2-16,3 1 0 0,0 10 2 0,1-10-2 15,1 10 0-15,-1-11-1 0,4 12-3 16,1-1 3-16,-3-11 16 0,6 8-16 0,-5-6-1 16,3-4 0-16,-2 1-11 0,-1-4 5 0,-1-2-8 0,0 4-3 15,-3-8-4-15,-2-5 8 0,-2 1-13 0,-5-4 7 16,1 1 2-16,-3-3 3 0,-6-3 0 0,-2 1 2 16,0-6 0-16,-10 6-1 0,7-8 6 15,-9 1 1-15,-3-5-3 0,1-4 1 0,2 0-1 0,-1-1 5 16,3-4 4-16,1-1-1 0,2-5 0 0,4 3 2 15,6 0-3-15,-1-2 1 0,5-1-3 0,2-2-1 16,3 0 2-16,1 1 6 0,6-4-7 0,3 1 1 16,3 1 0-16,5-7-3 0,5 2 0 0,4-4 0 15,4 3 3-15,0-2-3 0,10-8 4 0,-9 8-3 0,13-4 3 16,-13 3-3-16,0 4 2 0,2-2-9 16,-3-2 8-16,1 2 5 0,2-10-4 0,-5 8 2 15,-5 0 0-15,1 0 2 0,0-3-4 0,-4 1 0 16,-2 2 1-16,-3 1 3 0,-2 2 1 0,-4 4 4 0,-2 2 8 15,0 2 10-15,-4 4 5 0,0 0 4 16,-1 2-5-16,-2 3 4 0,3 0 4 0,-1 2-23 16,-2 2 4-16,3 3-2 0,0 0 0 0,-11 7-6 0,6 3 1 15,-4 7 3-15,-4 5-6 0,4 4 0 0,0 1 0 16,1 0-2-16,2 2 2 0,2 0-1 0,0-1-10 16,3 1 7-16,1-3 0 0,4-2-9 0,-3-3-6 15,3-3-15-15,2-1-7 0,-2-3-8 0,4-2-9 16,-2-2-2-16,1-1 2 0,0-4 2 0,2 1 5 15,3-3 7-15,-1-3-1 0,1-3 3 0,-1-3 7 16,3-4 5-16,1-4-2 0,2-5 5 0,-3-5-5 16,2-1 10-16,-1-4 4 0,-1-2 0 0,-1 1 3 15,1 1 8-15,-4-1 6 0,3 4 12 0,0 0 5 16,-3 4 11-16,-4 3 4 0,-1 10-2 0,1-2-2 16,-3 4-5-16,-1-1-7 0,0 3 0 0,1 1-6 15,-3 2-3-15,0 2 0 0,0 0-5 0,0 0 3 16,1 10 1-16,2-3-4 0,-2 3 1 0,-1 1-2 15,0 6 1-15,0 0-9 0,0 0-13 0,-1 0-10 16,-2 0-8-16,3-2-6 0,0 2-9 0,0-5-8 16,0 1-8-16,0-2-5 0,0 0 4 0,3-3 3 15,-2-1 9-15,3-4 4 0,-1 0 2 16,3-2 10-16,-6-1 0 0,15-6 5 0,-5-3 5 0,2-2 0 0,3-3 4 16,-2-1 4-16,5-6 4 0,-2 3 4 0,-2 1 8 15,-3 3 10-15,0 2 3 0,-1-1 0 16,-1 4-2-16,-1 0 2 0,-3-1-4 0,4 7-2 0,-3-2 1 15,2 4-1-15,0-2-2 0,3 0 0 0,1 6-2 16,-1 0 0-16,2 1 1 0,-3 1 0 16,3 2-2-16,-4-1 2 0,1 4 3 0,-2-2-4 0,-2 4-2 15,-1 0 3-15,-5-1-1 0,2-2 2 0,-4 4-2 16,-3-2 1-16,-1 3-3 0,-6-2 5 0,-3 1-4 16,-9-1-2-16,-3-2-1 0,0 1-2 0,-1-4 1 15,6-4 2-15,-5 2 3 0,6-3 0 0,0 0 4 16,8 0 4-16,-1 1 7 0,4-5-4 0,0 4 2 15,2-2 0-15,3 1-6 0,5-1-1 0,0 0-2 16,-10-1-4-16,10 1 3 0,0 0-5 0,0 0 6 0,0 0-2 16,14 6 2-16,-1-6-4 0,0 0 2 15,6-1-2-15,1 1-1 0,1-2 4 0,2 0-1 16,6-1 2-16,2-4 0 0,-3-1-1 0,1 3 0 0,-1-6-2 16,-2-1 2-16,-1-3-1 0,2 3 0 15,-1-7 0-15,-3 0 0 0,0 0 7 0,-3-4 5 16,2-4-4-16,-3-1 3 0,0-4 5 0,-3 1 2 15,2-13 4-15,-4 1-2 0,-3-6 4 0,-6 16 5 0,1-3 2 16,-7 1 16-16,1-11 4 0,-5 13 19 0,1 3 6 16,1 2 13-16,0 8 2 0,0 3 12 0,2 5 13 15,-1 2-23-15,0 2-15 0,0 2-13 0,0 3-9 16,2 1-9-16,0 2-7 0,0 0-1 0,-8 18-2 16,6-1-4-16,-3 1-14 0,1 11 9 0,4 3-11 15,-4 2 8-15,6 12-7 0,-4-10 1 16,2 10-4-16,0-9-2 0,0-2-4 0,2 1-15 0,0-1-11 15,3 1-5-15,3-5-19 0,-2-3-13 0,3-1-4 16,0 0 2-16,0-10-6 0,0 0 0 0,4-2 6 16,1-3 4-16,-1-2-1 0,-1-3 4 0,0-5 8 15,1 1 1-15,0-3 2 0,-2 0 4 0,2-4 8 16,2-4 0-16,-1-4 0 0,0-1 6 0,-1-3 2 16,6-6 2-16,-7 0 1 0,-1-4-1 15,-2-1 0-15,-5-2 2 0,1 3 5 0,-1 1-4 0,-3 5 30 16,-2 1-5-16,2 1 4 0,-6 2 22 0,4 4 9 15,0 3-11-15,-2 1 0 0,3 3-8 0,-1-2-9 16,-2 7-9-16,3 0 6 0,0 0-5 0,-9 11 19 0,5 1-19 16,3 2 0-16,-3 5-5 0,-1 1-1 15,4 5-3-15,1 0 1 0,4-1-3 0,2 3-6 16,2-3 4-16,1-5-2 0,2-3-4 0,5 7 1 0,1-5-3 16,-2-4-3-16,1-2-2 0,2-3-3 0,8 4-7 15,4-4-11-15,1-2-6 0,-2-2-4 0,7-3-1 16,2-2-6-16,0-4 0 0,-3 0 6 0,1-3 2 15,-3 1-1-15,2-5 5 0,-3-3 0 0,-3 1-1 16,-2-7-7-16,-3 2 7 0,1-1 4 0,-7 1 3 16,-1-6 7-16,-4 0 0 0,0 2 3 0,-8 2 15 15,-4 3 11-15,-1-3 4 0,-2 5 9 0,-5-1 2 16,-4 4 2-16,-6 1-3 0,-2 3 1 0,-8 2-5 16,-2 3 3-16,0 4-6 0,2 5-3 0,-4 3 3 15,3 3-2-15,1 5-3 0,0-2 2 0,0 4-2 16,4 5-1-16,5-4-9 0,2 1-10 0,7-4-8 15,0 0-3-15,4 3-4 0,0-4-6 0,5-6-1 16,4 2 3-16,1 0 3 0,9 0-4 0,-3-6-5 16,3-4 3-16,6 0 1 0,1 1 5 0,0-8 2 0,5-1 6 15,0-3 1-15,-7 0 8 0,7-8 6 16,-7-3 7-16,-1 0 6 0,2-4 11 0,-3-5 8 16,1 2 1-16,-2-4-1 0,-3-4 7 0,1-10 1 0,0 11 16 15,-5 0-1-15,5-1 10 0,-5 4 4 0,3 3 10 16,-7 9 11-16,0 2 8 0,-1 5-2 0,-2 0-5 15,2 4-15-15,-4 1-11 0,0 0-8 0,3 4-10 16,-3 1 2-16,0 2-9 0,0 0-3 16,-4 15-3-16,-1-1 3 0,-2 4-4 0,0 10-3 0,-1 1-13 15,-1 3 14-15,0 3-8 0,0 0-5 0,4 2-4 16,0-4-10-16,2 3-5 0,2-4-11 0,-3 1-10 16,5-3-11-16,3-1-20 0,0 1-21 0,4-7-19 15,-3-3-18-15,8-3-18 0,2 2-19 0,-1-3-26 16,3-6-36-16,2 0-51 0,-4-6-803 0,3-2 357 15,1-4 238-15</inkml:trace>
  <inkml:trace contextRef="#ctx0" brushRef="#br0" timeOffset="103382.97">28150 10190 145 0,'-20'-2'342'0,"-1"-2"-66"16,8 2-62-16,6 2-40 0,6 0-30 0,1 0-23 15,0 0-29-15,44 4-49 0,-7-5-49 0,25 0-53 16,28 1-437-16,2-6 166 0,-28 4 110 0</inkml:trace>
  <inkml:trace contextRef="#ctx0" brushRef="#br0" timeOffset="104737.83">29915 10516 73 0,'2'-6'183'0,"0"-3"-14"0,1 1-14 0,1 0-1 15,-4-1-2-15,3 0-5 0,-6-3-4 0,3-1-8 0,-4 0-10 16,4-4 13-16,-5 3 5 0,3-3-5 16,-5-2-5-16,-3 1-6 0,2 2 8 0,0 2 2 0,1 4 5 15,-1 0-5-15,1 1-15 0,-5 2-16 16,5 1-12-16,-4 2-12 0,3 4-6 0,-4 4-9 0,-2 3-7 16,-1 3-6-16,-1 5-6 0,-2 5-8 0,2 1-1 15,0 3-8-15,6 1 4 0,-3-1-10 0,7 2-6 16,-2-2-8-16,7-6-6 0,-2 1-5 0,3-5-7 15,4 3-4-15,-2-4 2 0,4-2 0 0,-1-3 1 16,0 2 2-16,8-6-4 0,-8-1 9 0,7-1-1 16,0-2-2-16,1-5 1 0,5 1-2 0,0-7 5 15,5-1-2-15,0-7 1 0,0 1 0 0,0-3-1 16,-3-3 3-16,0-3-2 0,-4-4 7 0,2 0-4 16,4-14 2-16,-7 12-2 0,6-13-1 0,-1-2 1 0,-2 0-2 15,2 2-2-15,-4 0 8 0,-5 14 21 16,-1 3 18-16,-4 11 22 0,0 0-3 0,-1 2-3 15,-4 7-13-15,4 0-7 0,-5 4-9 0,3-2-4 0,-3 5-3 16,0 2-4-16,0 0-2 0,-9 16-2 16,0 0-4-16,-2 10 2 0,-3 3-4 0,-1 1 3 15,2 4-5-15,-7 13 0 0,5 0-1 0,0-4 0 0,-2 2 1 16,9-15-4-16,3 4 4 0,-1-3-7 0,6-2 7 16,4-2-5-16,-2-1 0 0,3-7 2 0,2 1 1 15,2-3-3-15,3-3-4 0,0 1 3 0,6-3 0 16,0-2-6-16,7 2-3 0,-4-7-4 0,5-1-7 15,-5-2 2-15,7-2-2 0,0-5-2 0,-2 0 3 16,-5-2-2-16,4-4 1 0,-1-6-9 0,3 2 0 16,-3-3 3-16,2 1 2 0,-3 0 4 0,-4 0 7 15,-5 2 3-15,-2 3 5 0,-1 4 28 0,-5-1 0 16,-1 4-4-16,-1-2-1 0,0 2-6 0,-1 2-7 16,1 1-3-16,-4 2-4 0,0 0 1 0,0 0 1 15,0 0-3-15,-9 17-2 0,1-8 2 0,-3 6-2 16,0 1-11-16,1 2-17 0,-1-3-14 0,2 3-13 15,-2 5-14-15,6-7-4 0,0 1-6 0,3 2-11 16,2-7-8-16,1 0-7 0,-1-3 3 0,1-1 9 16,-1-3 11-16,4 1 19 0,-3-2 23 0,2-1 13 15,-3-3 12-15,0 0 1 0,11-7 1 0,-3 1 4 0,2-3 10 16,4-4 2-16,0-3 5 0,4-3 7 16,1-3 7-16,-1-2 10 0,1 4 0 0,4-1 7 15,-9 8 2-15,8-6 1 0,1 2-8 0,-6 7 0 0,-1 1 2 16,0-3-12-16,2 4 1 0,-2 4-2 15,3-1-8-15,-8 5-2 0,1 0-4 0,1 0 2 0,1 5-4 16,-1 2 2-16,-3-1 0 0,0 1-3 0,2 2 0 16,1 5 4-16,-4-2-4 0,-2 1 0 0,1 1 1 15,0 6-1-15,-3-6 4 0,-1 5-2 0,-1-1 0 16,0-1-1-16,-2 3-1 0,-1-5 0 0,-1 2 3 16,0-2-2-16,-1-3 0 0,-1-2 1 0,0 2-9 15,0-3-14-15,1-2-12 0,-2-2-24 0,-2-1-37 16,-1 0-53-16,2-2-63 0,-6-2-748 0,-1-6 318 15,-1 0 212-15</inkml:trace>
  <inkml:trace contextRef="#ctx0" brushRef="#br0" timeOffset="104874.52">30601 9968 8 0,'0'0'133'0,"8"10"-45"15,-2-1-38-15,0 1-62 0,0 7-77 0,-3 0 29 16,0 1 20-16</inkml:trace>
  <inkml:trace contextRef="#ctx0" brushRef="#br0" timeOffset="106270.58">31057 10335 135 0,'0'0'204'0,"0"0"-19"0,-9 8-8 16,5-3-20-16,-3 4-12 0,0 0-8 0,1 2-6 15,-2 3-10-15,-1 3-10 0,4-3-11 0,0 3-7 0,0 0-10 16,-1 0-4-16,4-1-9 0,-2 0-5 0,4-2-10 16,-1 0-3-16,2-2-4 0,-1 3-7 0,4-8-3 15,-2 5 1-15,1-4-7 0,5 1-3 16,-3-3 3-16,0-1-9 0,4-1 2 0,0-1-1 0,3-3-2 15,-1 0-1-15,3-3-4 0,0-2 0 0,2-4 6 16,-1-1-8-16,-1-2 0 0,6-6-6 16,0-4-3-16,-4 1 0 0,3-3 6 0,-4 3 1 0,1 1 20 15,-6 6 17-15,2-3 41 0,-3 7 19 0,-7 0 6 16,6 3-1-16,-3-2-22 0,-2 5-11 0,-1 0-13 16,1 2-12-16,-3 2-4 0,0 0-1 0,0 0-5 15,-1 18-7-15,-2-7-1 0,-2 6-10 0,-3 0 1 16,2 8-6-16,-4 1-5 0,-1-2 5 0,6 2-2 15,1-5-4-15,3-3-3 0,-3 1-5 0,4-2-1 16,1-2 0-16,2-1 0 0,2 1-4 0,4-2 3 16,4-5 11-16,-4-1-17 0,1 2 16 0,4-5-20 15,0-1-5-15,-1-1 3 0,6-2-3 0,-1-3-1 16,-1-2-6-16,-1-3-1 0,-2-3 5 0,2-3-4 16,-3-1-3-16,0-6-5 0,3-2 4 0,-2-4 6 15,-4-3-6-15,3 0 6 0,-3 1 13 0,-2 0 5 16,-3 2 4-16,-4 8 23 0,3 0-4 0,-3 2 3 15,1 7-7-15,-5 1-4 0,-3-1-5 0,-2 5-1 16,-2 4-3-16,-7 1-4 0,-2 4 1 0,-7 5 0 16,2 1-6-16,-3 6 0 0,-1 1 2 0,5 2-3 0,0 2 4 15,4-1-9-15,1 1-8 0,9-7-3 0,3 1-1 16,2-1 3-16,0 0-1 0,4-2 3 16,6-1-2-16,-2-3 4 0,4 3-2 0,2-4-1 15,2 1 1-15,4-1-2 0,2 0 4 0,-1-4-5 0,1-3 6 16,3-1 2-16,1-3-2 0,0-1 0 0,2-4 4 15,-2 0-4-15,-5 0 0 0,7-5 21 0,-6 1-21 16,-2 1 5-16,0 0 4 0,-2 3 29 0,-5 0 19 16,0 1-1-16,-2 4-4 0,-2-1-7 0,1 1-11 15,-3 2-4-15,2 0 0 0,-1 0-7 0,-4 2-1 16,0 0 3-16,0 0-2 0,-6 12-5 0,2-5-3 16,-4 2-2-16,3 0 2 0,-5 4 4 0,0 5-7 15,2-4-6-15,0 0-26 0,2 1-11 0,-1 0-7 16,1-3 1-16,4-1 4 0,2-3-1 0,0 4 9 15,1-5-3-15,4 0 1 0,0-2 2 0,3 1-2 16,2-6 1-16,2 1 2 0,2-2 4 0,-1 0-1 16,6-6 4-16,-2-2 7 0,0-2 0 0,5-6 2 15,-3-1 2-15,2-2 4 0,-6 6 9 0,-2-1 6 16,-1 1 17-16,2 0 16 0,-7 5 0 0,1 0 8 16,0 4-12-16,-5-2 1 0,3 2-11 0,-4 1-5 15,2 1-6-15,-1 1-5 0,-3 2-2 0,0 0 4 0,0 0-4 16,6 6 4-16,-6 1-3 0,3-1-3 0,-3 5 2 15,-3 2-1-15,1 2-2 0,2 3 1 0,-4-1-5 16,-1 0-18-16,1-2-12 0,2-3-9 16,0-2 5-16,2 2 1 0,0-3 2 0,0-1 2 0,0-4 0 15,0 1 10-15,0 0 1 0,4-1 1 0,-4-1 4 16,0-3 0-16,0 0 6 0,11-7-4 16,-4 2 3-16,-2-3-1 0,4 0 3 0,-1-6-2 15,3-1-2-15,-2-2 4 0,4 2 0 0,1-2 0 0,-2 2 0 16,2-2 7-16,-3 3 4 0,-2 4 0 0,1 1-6 15,-2 1 3-15,-3 3-8 0,-1 1-1 0,1 0-7 16,0 3-2-16,-5 1 2 0,0 0 0 0,0 0 1 16,8 9 5-16,-9 1-2 0,1-1 1 0,-2 2 4 15,0 2-1-15,-1 5-1 0,-3-1 11 0,2-2-16 0,0 4-8 16,2-7-9-16,0 3 2 0,1-3 0 16,2 0 2-16,2 0 5 0,2-5 2 0,4 0 0 15,0 0 2-15,-3-5 5 0,5-1 4 0,1-1 1 16,-3-1 18-16,5-2 1 0,-3-3 8 0,5-4 14 15,-2-1-3-15,5-9 24 0,-3 1 6 0,-1-5-7 16,-1-1 5-16,0-4 2 0,0 0 2 0,-2 0 15 0,2-2 1 16,-1-1-1-16,1-4 4 0,0 6 11 0,-2 4-14 15,-3 2 0-15,-1 9-1 0,-3 2-3 0,-1 3 1 16,2 0-11-16,-4 5-8 0,1-2-11 0,-3 4-9 16,3-1-6-16,-2 1-6 0,-1 3-1 15,0 0-1-15,0 0-4 0,-9 19-2 0,3-4 1 0,-2 3 4 16,3 0-20-16,-4 10-36 0,-1 0-38 0,2 3-37 15,-2-1-43-15,-2-1-46 0,0-1-55 0,-5-3-57 16,3-1-938-16,0-8 415 0,4-6 278 0</inkml:trace>
  <inkml:trace contextRef="#ctx0" brushRef="#br0" timeOffset="106375.31">32150 10497 226 0,'11'-4'220'0,"3"1"-29"0,5 2-34 16,11 2-58-16,4-1-52 0,3 0-64 0,13 8-292 15,-13-6 103-15,0 1 70 0</inkml:trace>
  <inkml:trace contextRef="#ctx0" brushRef="#br0" timeOffset="107103.4">28317 11229 294 0,'-2'-12'302'16,"1"1"-23"-16,-2-1-29 0,2 0-19 0,1 2-5 16,-2 0-7-16,2 3-10 0,0-1-14 0,2 0-22 15,-2 0-18-15,2 0-11 0,2 2-13 0,3-4-14 16,0 4-20-16,3-2-4 0,-2 3-10 0,2 0-10 16,4 1-8-16,3 1-9 0,-2 2-2 0,3-1-6 15,0 4-7-15,0-1-2 0,1 3-11 0,0 2 2 16,-1 4-2-16,8-1-3 0,-3 4-1 0,1 1-5 0,-8-3-2 15,5 4 3-15,-3-1-3 0,-4-1-8 0,0 2 4 16,-1-1-4-16,-3 2 1 0,-1 0-1 16,-4 1-6-16,-1-1 3 0,-1 0-1 0,-2 0 0 0,-4 2 2 15,1 0-2-15,-1-1-2 0,-2-1-1 0,-2 0 4 16,0 0 0-16,-1-1-4 0,-2 2 1 0,1-5 0 16,-2 0-3-16,3-1 3 0,-2-5 7 0,2 0-3 15,-1 0 1-15,-1-2 10 0,2-2 3 0,-1-2 5 16,-1 0 8-16,3-1-2 0,-1-4 10 0,1-2-2 15,-1-3-5-15,2 1 3 0,5-2 0 0,1-2-12 16,5-7 5-16,2 3-9 0,7-9 2 0,7 1-12 16,2-2-5-16,2 1-4 0,18-5-10 0,-2 3-10 15,-8 10-10-15,14-2-5 0,-11 7-8 0,0 0-10 16,-1 8-21-16,-1-2-16 0,-3 7-21 0,-2 0-18 16,-6 3-17-16,-4 3-22 0,-1 6 1 0,0-2-10 15,-5 5-13-15,0 2-15 0,-3 1-13 0,-1-1-15 16,0 7-544-16,-4-6 258 0,-3 1 172 0</inkml:trace>
  <inkml:trace contextRef="#ctx0" brushRef="#br0" timeOffset="107839.34">29250 11425 89 0,'8'-3'138'0,"-2"0"-6"0,-2-2 1 0,4-4 2 0,-2 2-13 16,-1-2-14-16,2-1 17 0,-5-1 8 16,2 2 11-16,1-3 2 0,-2 0 6 0,-3 0 3 0,0 1 17 15,-1 0 10-15,-1 2-10 0,-3 1-19 0,1 0-13 16,-1 4-15-16,-4 1-16 0,-5 1-11 0,-4 0-8 15,-3 6-11-15,-10 3-8 0,2 3-6 0,-1 2-6 16,3 4-6-16,3 0-9 0,1 1-15 0,10 0-9 16,-1 3-12-16,4-3-7 0,4 0-9 15,0 0-9-15,6-1 0 0,4 1-4 0,4-5-4 0,-2-1 0 16,8 0-5-16,2-2 0 0,2-3-6 0,2-2-1 16,8 1 0-16,-7-2 8 0,7-3 0 0,-8-3 3 15,1 0 4-15,-3-2 0 0,3 1 4 0,-4-2 4 16,-6 3 16-16,1 0 8 0,-4 1 18 0,-1-1 6 15,1 3 4-15,-4-4-8 0,1 2 3 0,0 1-3 16,-5 1-4-16,7-1-5 0,-7 1-5 0,7-2-7 16,-7 2-3-16,0 0-7 0,0 0-5 0,0 0 1 15,0 0 0-15,4 4 1 0,-4-4-7 0,0 0 0 0,1 5-1 16,-1-5 3-16,0 0 1 0,3 1 2 16,-3-1-1-16,0 0 3 0,0 0 2 0,9-10-4 15,-2 2 3-15,1 0 0 0,1-3 2 0,4-1-2 0,-2-2-1 16,1-2 1-16,4-6 2 0,-3 1-2 0,2-4 4 15,-2 0 5-15,2 1 7 0,2-5 6 0,-3 4 16 16,-1 1 13-16,-2 1 18 0,0 5 3 0,-5 4 5 16,2-1 7-16,-2 5 5 0,-2 3 0 0,-2 2-21 15,1 0-14-15,0 1-9 0,-2 1 0 0,-1 3-1 16,0 0-9-16,1 12 0 0,-1-1-6 0,-4 4-5 16,2 3 0-16,-6 7-4 0,1 4 0 0,-1 2 1 15,1 1-1-15,1 0-2 0,-3 4-2 0,0 9-2 16,5-10 2-16,0-1 0 0,4 0 1 0,2-4-4 15,3-1 11-15,4-3-12 0,0-8 2 0,0-3-2 16,4 0-3-16,0-3-1 0,3 2 0 0,0-8 2 16,0 1-1-16,0-2 4 0,-1-3-5 0,2-2-3 15,2-3-2-15,-2-1 12 0,2-4-9 0,1 3 1 16,-3-8-2-16,4-5 9 0,-3 0-12 0,0-3 0 0,-2-1-1 16,-4 5 6-16,-1 1-7 0,-4-3 3 15,0 5 0-15,-3 2 14 0,1 2 12 0,-4 3-2 16,3 2 3-16,-2 1-7 0,0-2-11 0,-2 5 6 15,0 1-10-15,0 0 3 0,0 0-4 0,0 0 3 0,-20 14 0 16,10-1 2-16,-1 4-6 0,-7 5-1 16,7 1 4-16,-3 3-3 0,2-1 2 0,3 1-2 0,2-1-3 15,3 4 3-15,0-3-16 0,5-7-29 0,6 6-27 16,-4-7-24-16,3 0-39 0,-1-3-48 0,1 1-52 16,1-4-63-16,1-5-869 0,-1 0 388 0,-1-4 260 15</inkml:trace>
  <inkml:trace contextRef="#ctx0" brushRef="#br0" timeOffset="107954.08">29627 11558 3927 0,'-11'-19'142'0,"-1"2"-50"0,6 7-30 0,-1-1-51 15,4 1-10-15,-1 2-10 0,6 1-58 0,7 2-43 16,7-1-28-16,12 2-61 0,3 4-55 0,5-1-59 16,4 3-736-16,-4 0 349 0,-5-1 234 0</inkml:trace>
  <inkml:trace contextRef="#ctx0" brushRef="#br0" timeOffset="109130.93">22773 12818 66 0,'10'-4'152'16,"-2"1"1"-16,-3 1 3 0,0-1-2 0,0 1-9 15,0-2-15-15,0 0-4 0,-1 1-5 0,0 1 2 16,1 0 2-16,-2-3 3 0,1 3-1 0,-3-3 3 16,2 3 2-16,-2-1-4 0,2-2 8 0,-1 0-6 15,0-2-9-15,0 1-9 0,1 1-11 0,1-1-1 16,-1-1-11-16,-1 2-3 0,2-2-7 0,-1 2-6 0,3 0-9 15,1-2-5-15,2 2-7 0,1 0-8 16,3-1-4-16,1 3-3 0,3 2-4 0,5-1-4 16,-4 2-7-16,1 2 2 0,4 2-1 0,-3 4-5 0,6 0 0 15,-1 4-4-15,-9 0 0 0,1-1 7 0,3 5-11 16,-6-1 4-16,-6 4-9 0,2 4 4 0,-5-3-4 16,-5 3 1-16,-5 3 0 0,-8 0 3 0,-1 1-7 15,-5 2 0-15,-4-6 0 0,0 4-1 0,-4-6 4 16,2 2-1-16,-2-2-4 0,-1-1-1 0,-2-2 0 15,4-2-1-15,2-3 7 0,2 0-5 0,4-5 0 16,2 0 3-16,6-4 0 0,0-1-3 0,2 0 4 16,2-1 1-16,0 0 3 0,3-1 4 0,3-1-5 15,0 0-3-15,0 0-4 0,0 0 4 0,0 0 3 16,13-11-2-16,0 7-2 0,6-4 0 0,1 3-1 16,10-6 1-16,2 2-5 0,3 0 4 0,-3 5 2 15,4-4-1-15,-3 1-6 0,0 2 5 0,-2-1-17 0,1 5-24 16,-12 1-18-16,0 0-34 0,-4 2-27 0,-3 2-34 15,1 0-25-15,-4 0-35 0,-1 1-39 16,-2 2-644-16,-4-2 299 0,0-2 198 0</inkml:trace>
  <inkml:trace contextRef="#ctx0" brushRef="#br0" timeOffset="109719.87">23333 12535 77 0,'-7'-19'162'0,"4"-1"-9"0,-4 3 4 16,1-2-15-16,-3 2-3 0,-1 3 4 0,-2-1-11 15,-3-2-7-15,2 5 1 0,-5-2-11 0,5 4 6 16,-6 0-10-16,1 1-10 0,-4 6-8 0,-7-1-6 0,0 3-10 15,-2 4-9-15,-1 1-2 0,-1 2-4 16,-2 2-13-16,3 1 1 0,-4 3-5 0,1-1-2 16,2 4-7-16,1 2-1 0,-12 10-2 0,12-7 6 0,-11 8 3 15,4 5-3-15,1-1-3 0,1 0-4 0,0 3 3 16,5 0-6-16,5-6 3 0,4 0 2 0,-5 10-6 16,6-8 2-16,2-2-2 0,7 3-2 0,-1 1-2 15,4 1-1-15,2-2 1 0,4 3-3 0,7-4 0 16,-2 2-3-16,7-3-2 0,2 3 0 0,4-2-4 15,5-1 5-15,2-2 0 0,3 0-8 0,11 5 1 16,-5-9 4-16,1 0 2 0,12 5-5 0,2-5 0 16,2-3 2-16,1-3-3 0,4-3 1 0,4-4-3 15,3-8-1-15,-2 0 2 0,5-6-1 0,-2-6 1 16,2-2 0-16,-1-4-2 0,0-3 0 0,-4-2 2 16,-5-4-3-16,1 0 0 0,-8-2 8 0,2-3-2 15,-6-3 4-15,-3 0 5 0,-2-2 5 0,-9 5 3 16,-6-1-2-16,4-12-1 0,-8 11-3 0,-7-3 1 0,0-13-2 15,-5 12-4-15,-7-9-2 0,-6-2-3 0,-7 0-2 16,-3 3 2-16,-9 3-1 0,5 12-6 0,-15-7-4 16,5 14 4-16,-13-3-5 0,-2 7-5 15,10 6-15-15,0 5-17 0,1 3-22 0,-1 3-25 0,5 3-47 16,7 2-43-16,8 4-54 0,7-1-69 0,1 3-601 16,5 0 299-16,2-1 200 0</inkml:trace>
  <inkml:trace contextRef="#ctx0" brushRef="#br0" timeOffset="110390.59">24147 12678 10 0,'2'-10'292'0,"1"-2"-23"16,-2 7-28-16,0-3-26 0,1 4-26 0,-1 2-23 15,-1 2-18-15,0 0-9 0,0 0-12 16,11 14-6-16,-7-4-8 0,4 9-4 0,1 5-2 0,-4 2-2 16,5 2-10-16,-4 5-7 0,2 1-7 0,-1 0-7 15,4 11-6-15,-3 1-5 0,-4-9-6 0,-1 9-3 16,1-11-7-16,-4 1-5 0,4-1-4 0,0-2-3 16,-3-1-4-16,3-2-2 0,-2-3-4 0,2-8-4 15,-4-1 1-15,3-4-2 0,-2-4 2 0,-1-3-3 16,3-3 17-16,-1-1 2 0,-2-3-2 0,11-7-5 15,-1-1-2-15,0-7 3 0,2-11-8 0,4-3-1 16,-3-2-4-16,6-13-9 0,-1-4 8 0,0-2-1 16,4 3-1-16,-1-4-1 0,1-2-2 0,1 2-3 15,5-3-4-15,9-22 7 0,-7 27-11 0,-2-4 2 0,0 5-1 16,1 5-6-16,-6 16 8 0,-6 0-6 16,1 4 1-16,-8 11 1 0,-2 3-14 0,-1 0-29 15,-3 4-17-15,4 5 3 0,-3 2-8 0,-1 5-14 16,1 3-15-16,-3 9-22 0,0 8-30 0,-4 4-21 15,2 15-26-15,-5 1-54 0,2 1-558 0,0 2 268 16,2-3 178-16</inkml:trace>
  <inkml:trace contextRef="#ctx0" brushRef="#br0" timeOffset="111944.06">25111 12994 135 0,'-14'-14'228'0,"-9"-2"-15"16,-3 3-20-16,-4 5-15 0,0 2-11 0,-4 3-21 15,-2 3-10-15,-1 3-14 0,-3 2-11 0,1 7-12 16,2-1-9-16,1 6-9 0,8 1-16 0,5 1-1 16,5 3-10-16,4-1-19 0,9-1-19 0,4-1-12 15,7 6-19-15,3-8-15 0,9 4-11 0,-4-9-8 16,10 2 6-16,3-3-2 0,0-2 7 0,2-3 0 15,1-2 10-15,1-2 1 0,-5-2 0 0,-4 0 6 16,0 0-1-16,-2 0 12 0,-3 0 7 0,-3-1 13 0,-2 1 5 16,-5 0 10-16,2-1 10 0,-4 2 7 15,0-2 3-15,-5 1 5 0,0 0-4 0,12 1-4 16,-8 0-1-16,-4-1 1 0,2 7-1 0,-2-2-1 0,0 3 4 16,1-1-6-16,2 4-4 0,-2 0 1 0,1-2-10 15,1 4 1-15,1-2-1 0,3-1-2 16,1 0-3-16,1-2-5 0,3 0 4 0,5-2-1 0,1-3-6 15,3 2 2-15,-2-4-3 0,11-3 3 0,-1-2-4 16,-2-2 0-16,0-5-3 0,-1 0-6 0,0-4-3 16,1-2-1-16,-3-4-2 0,-1 0 2 0,-3-4-2 15,3-3 0-15,-1 1 4 0,5-10-5 0,-5-6 2 16,-8 11 2-16,0 0-2 0,-2 1 6 0,-2 0 16 16,-5 3 0-16,-1 3 5 0,-4 6 13 0,-4 2 4 15,0 4 1-15,-5 1-6 0,-1 4-2 0,-1 1 0 16,-5 1-4-16,2 3-5 0,-5 2-3 0,2 2-4 15,3 2 3-15,-1 4-5 0,5-1-2 0,0 2-4 16,2 0 2-16,3 1 0 0,1 1-2 0,1-2-2 16,6-1-3-16,3 2-3 0,2-3-1 0,5-1 2 15,5-1 0-15,2-1-4 0,8-1 0 0,0 0 2 16,-6-4 1-16,6 1-1 0,-6-3 1 0,-2-1-2 16,1 1 2-16,-1 0 1 0,-1 0-1 0,-2-1-2 15,-3 1 4-15,-2 1 1 0,-1 1 0 0,1-1-3 16,-5 2 0-16,-2 1-5 0,4 0 5 0,-9 0 4 15,9 5-5-15,-8 0 7 0,-1 3 5 0,3 4-2 16,-6 5-1-16,0 1 1 0,-4 10-2 0,-3-1 2 16,1 1-1-16,1 0 0 0,-2 1-2 0,1-1 0 0,4 0-1 15,3-8 0-15,0 0-2 0,1-3-3 0,1-3-4 16,5 1-2-16,0-6-1 0,-1 2 2 0,7-2-3 16,0-3-3-16,0-5-1 0,7 2-2 0,0-4 1 15,5-3-1-15,4-5 1 0,0-4 4 0,0-2 1 16,-3-2-2-16,0-1 4 0,-1-5 1 0,0-1-1 15,-2-5 4-15,-1-2 3 0,-1 1 4 0,4-11 6 16,-7 12 10-16,-1-1 9 0,-1 2 11 0,-1 2 15 16,-3 2 2-16,-2 9 23 0,-3 5-4 0,0 0-2 15,-3 3-6-15,2 2-12 0,-1 1-6 0,-1-2-4 16,-2 6-10-16,0 0-5 0,0 0 2 0,0 15-5 16,-4-3-5-16,2 5-1 0,-3 6-1 0,-1 3 2 15,0 0-14-15,4 5 5 0,-3 4 2 0,1-2-6 16,3-1 1-16,3-1 2 0,2 0-6 0,2-3 1 15,2-5-1-15,3 0-5 0,0-7-3 0,5-1-1 16,-3-4 0-16,5 0-1 0,0-1-11 0,2-3 5 16,2-3-3-16,6-1 2 0,-7-1-9 0,6-6 2 15,-6-1 2-15,7-3 1 0,-1-1-4 0,-4-3 4 16,-5 0-2-16,6-6 0 0,-2-1 3 0,-1-3 1 16,-4-2 4-16,0-2-4 0,1-3 4 0,-3 2 0 0,3-1-1 15,-8 0 3-15,-1-1 2 0,-4 7 4 0,-1 3-3 16,-5 2 3-16,-6 0 3 0,0 5-5 0,-5 3 4 15,-1 1-2-15,-4 1 1 0,-1 3-5 16,-3 3 3-16,-7 4 7 0,0 6-7 0,-1 1 0 0,2 3-2 16,0 0-2-16,4 4 3 0,1 1-2 0,5 3-4 15,5-4 8-15,3 2-5 0,3-3-7 0,4 1-2 16,2-1-8-16,3 1-7 0,2-5 1 0,4-2-1 16,4 2-3-16,1-3 1 0,1-4 3 0,4 3 0 15,-1-7 4-15,1-1 0 0,-1 0 1 0,0-1 2 16,0-3 4-16,-5 0-1 0,-1 0 6 0,-1 0 3 15,-2 0 11-15,-3-1 12 0,2 3 5 0,-3-1 3 16,0 0-9-16,-1 2-1 0,-4 1 0 0,8-3-4 16,-5 3-1-16,-3 0-3 0,4 4 0 0,-4-4 0 15,-1 8 0-15,-2-1-11 0,0 1-11 0,-1 2-6 0,1-1-18 16,1 0-5-16,-1 2-20 0,-1-2-10 0,3 0-5 16,1-3 4-16,0 1 6 0,2-2 6 15,1 0 7-15,2-3 8 0,-1-2 8 0,-4 0 1 16,17-5 6-16,-7 2 6 0,1-4-7 0,2 0 17 0,2-4 7 15,-2-2 7-15,6-6 8 0,-1 0 12 16,0-1 15-16,-4 6 6 0,1 0 11 0,-3 2 8 16,1 1 7-16,-4 1-9 0,2 5 4 0,-1-4-7 0,-2 4-6 15,-1 0-4-15,0 2-6 0,-2 1-7 0,4 3 1 16,-4 1-2-16,1 0-5 0,-1 3-4 0,1 1 2 16,2 3-7-16,-5 3 6 0,1-2-4 0,-4 6 0 15,0 1-5-15,0 0 7 0,-4 0-4 0,-1 2-3 16,-1-1 2-16,-3-1-5 0,1 0 2 0,-1-2-4 15,-1 1-4-15,1-7-6 0,3 1-4 0,1-2-1 16,-2-1 3-16,5-2 4 0,-2-1 3 0,3-1 13 16,1-3-1-16,0 0-3 0,0 0 2 0,0 0-4 15,2-17 2-15,3 5-8 0,2-3 9 0,0 1 3 16,8-10-3-16,2 4-1 0,0-6 4 0,2-1-4 16,4 3-2-16,0 2 1 0,0-2-2 0,4 2 1 15,-1 3-1-15,-2 3-3 0,-6 5 4 0,7-1-3 16,-9 5-4-16,-1-1 4 0,-4 5 0 0,-3 1-3 15,4 0-4-15,-2 2-1 0,-4 2 1 0,3-1 5 0,-2 3-3 16,3 1 4-16,-6 4 0 0,2 2-3 0,-2-2 2 16,-3 8-2-16,0 0-10 0,-1 2-18 15,-2 8-11-15,-2 0-35 0,-1 2-37 0,-3-1-48 0,-2 2-47 16,2-1-62-16,1-3-681 0,-5-1 317 0,7-11 210 16</inkml:trace>
  <inkml:trace contextRef="#ctx0" brushRef="#br0" timeOffset="112353.73">27463 12898 217 0,'2'-12'258'0,"-1"2"-7"0,3 0-10 16,-4 3-19-16,0 1-23 0,0 1-26 0,0 2-14 15,0 3-15-15,0 0-18 0,0 0-8 0,-14 14-9 16,8-3-12-16,-2 5-5 0,-2 6-10 0,-3 7-7 15,3-1-6-15,0 4-9 0,-2-1-6 0,1 1-6 16,2-3 0-16,-1 3-4 0,-1-5-3 0,9 1-6 16,-1-8-2-16,6-1-10 0,-1-1 4 0,5-4-5 15,3-1 2-15,4-1-7 0,0-4 1 0,5-3-2 16,3 2-1-16,7-5-1 0,3-2 0 0,-4-2-6 16,3-2-1-16,0-4-2 0,-1-1-1 0,-2-4 0 0,-2-3-2 15,2 1 3-15,-3-4-4 0,-4-6 2 16,1 3-2-16,-3-6 1 0,-4 3 1 0,-3 0 4 15,2 0-2-15,-5 3 11 0,-4 5 9 0,-1 5 10 0,-2 0 11 16,1 2-5-16,-2 5 3 0,1 0-7 16,-1 1-9-16,-1 4 0 0,0 0 5 0,-12 1-10 15,5 4 1-15,-1 2-3 0,-5 6-1 0,2 2-2 16,-2 1-2-16,0 5-1 0,5-3-3 0,-2 2-3 0,4-3-6 16,-1 2-23-16,6 5-27 0,0 1-24 0,2-6-28 15,3 0-33-15,1 0-44 0,8 3-44 0,-7-5-771 16,7-2 331-16,1-1 220 0</inkml:trace>
  <inkml:trace contextRef="#ctx0" brushRef="#br0" timeOffset="112769.85">28316 12380 87 0,'1'-32'320'0,"1"5"-20"0,-4-1-21 16,4 11-21-16,-2 5-10 0,0 1-22 0,2 3-22 15,-4 1-22-15,4 4-22 0,-2 0-19 0,0 3-12 16,0 0-12-16,0 18-3 0,0-2-9 16,0 14-1-16,0 1 5 0,0 18 3 0,-4-1 5 0,1 4-6 15,0 4-9-15,-6-2-1 0,4 2-8 0,0-1-6 16,-4 2-13-16,1-1-2 0,-3-2-6 0,-2 0-8 16,0 5-5-16,-1-7-6 0,3 1-3 0,-1-2-4 15,6 0 24-15,-2-1-35 0,-2-4-23 0,6-9-26 16,0-1-20-16,3-5-33 0,1-1-28 0,0-4-41 15,1-7-32-15,3-2-10 0,1-2-33 0,5-6-31 16,-2-2-806-16,2-6 352 0,3-1 234 0</inkml:trace>
  <inkml:trace contextRef="#ctx0" brushRef="#br0" timeOffset="113220.61">29213 12639 125 0,'-5'-10'205'0,"-4"3"-17"15,-1-2-13-15,-7 1-13 0,1 6-12 0,-2 0-10 16,-1 2-4-16,-3 4-4 0,-6 1-10 0,-2 5-10 15,0-1-6-15,0 5-11 0,4 2-9 0,1 1-7 16,0 1-9-16,7 0-4 0,4-4-11 0,5 1-2 16,2 2-5-16,6-3-7 0,1 6-1 0,1-3-2 15,3 0-4-15,5 0-2 0,4 4-2 0,5-2-2 0,2 2-3 16,0 0-3-16,1 0-2 0,0-1 1 16,-1 2-4-16,1-1-3 0,0-1-1 15,1 0-1-15,-3-1-1 0,-5-4 0 0,5 2-1 0,-3-6-6 0,-5 3 2 16,-2-7-1-16,0 3 4 0,-2-4-1 0,-2 3-6 15,-3-2 10-15,1 0 10 0,-2-2 18 0,-1 0 14 16,-4 0 13-16,-1 2 1 0,-5-2 2 0,-3 1-2 16,-5-2-9-16,-5 1-6 0,-5 0-2 0,-4-1-9 15,-4-1-4-15,-3 0-2 0,4 2-5 0,3-4-1 16,-1 4-4-16,6-1-15 0,4-1-27 0,7 2-32 16,2-2-39-16,5 1-29 0,2 1-35 0,1-2-19 15,3 2-28-15,3-5-52 0,5 4-584 0,-5-4 278 16,17-3 186-16</inkml:trace>
  <inkml:trace contextRef="#ctx0" brushRef="#br0" timeOffset="113742.05">29614 12791 162 0,'0'0'201'0,"7"5"-18"0,-6-1-16 15,-1 2-2-15,-2 1-4 0,0 6-5 0,1-1-8 16,-2 3-2-16,-3 1-8 0,0 1-7 0,-1 1-10 0,-3 5-7 16,0 1-13-16,0 2-10 0,2-3-7 0,-3 5-9 15,3-10-7-15,-4 8-3 0,2-2-8 0,4 1-5 16,-1-4-6-16,2-4-4 0,0 2-5 0,-4-3-3 16,5 0-1-16,0-4-5 0,3-1-4 0,-3-2-2 15,4-2 0-15,0-2 1 0,0 0 0 0,-1-3-4 16,1-2-2-16,0 0-1 0,0 0-2 0,9-16-2 15,-5 4-2-15,0-5-1 0,3-9 0 0,2-3-3 16,-2-4 5-16,-1-1-5 0,3 0 2 0,-3 0-1 16,2-14 0-16,-3 12-3 0,7-10 0 0,-6 11 3 15,4 1 7-15,2-1 5 0,-2 2 1 0,3 2-2 16,-2 0 3-16,2 6 8 0,2 4 1 0,-6 4-6 16,4 4 0-16,1 1-5 0,0 4-1 0,4 0 1 15,4 8 0-15,-3 0 1 0,9 7 5 0,-1 2-1 16,0 4 1-16,-2-1 1 0,-3 8 0 0,-1 1 3 0,0 1-3 15,-3 2 3-15,0 5 10 0,-5-2-6 0,-2 4 0 16,0 1 0-16,-5-1 2 0,0 2-9 16,-3 2 16-16,-3-2-5 0,-1 2 12 0,-6-1 6 15,0 0 6-15,-2-1-4 0,-5-3 0 0,-2-2 8 0,-3 0 2 16,-1-2 9-16,-5-1-4 0,-5-2-5 0,0-3 0 16,1-2-8-16,-4 0-4 0,-2-2-8 0,-2-2-2 15,1-2-6-15,-1 1-20 0,1-1-41 0,1-3-57 16,-2 0-57-16,-2 0-72 0,-9 3-83 15,10-5-1072-15,2-1 453 0,1-4 304 0</inkml:trace>
  <inkml:trace contextRef="#ctx0" brushRef="#br0" timeOffset="114788.87">22993 14413 198 0,'1'-10'199'0,"4"0"-16"0,3 3-17 16,-2 0-4-16,2-3-17 0,1 3-10 0,1-1-12 15,4-1-12-15,3 2-10 0,2-1-9 0,-1 3-5 0,3 1-13 16,1 3-7-16,0-1-4 0,1 0-7 0,-1 4-6 16,-2 0-10-16,-2 2-1 0,0 0-5 15,-8 1-4-15,2 2-2 0,-5 0 0 0,-3 4-4 16,-1-1-3-16,-3 7-3 0,-7 0-7 0,-3 1-11 0,-4 3 1 16,-4 2-1-16,-4-2-11 0,-2 3-2 0,1 0 1 15,-4-4 0-15,1 0-6 0,4-4 5 0,0-1 2 16,5-3 1-16,6-7 2 0,1 0 2 15,2-1 13-15,3 0 0 0,0 2 3 0,2-4-2 0,2 1 1 16,1-3-4-16,5 2 7 0,2 1 4 0,3-3 4 16,2 2-1-16,8 4 4 0,-4-2 0 0,5 1 8 15,5 3 2-15,1-1 7 0,-6 0 5 0,-1-1 0 16,2 1 0-16,-4-1-3 0,-2 3-2 0,-3-6-3 16,0 4 2-16,-3 0-2 0,1-1-2 0,-3 2-3 15,-1-2-2-15,-1 2-2 0,-6-1 2 0,0 3 6 16,-4 2-8-16,-3-3-1 0,-9 6-2 0,-5 3-8 15,-1 2 1-15,-9-3 2 0,6 0-6 0,-5 0-12 16,0-1-22-16,0 0-15 0,2-5-34 0,1 1-30 16,2-3-35-16,4-2-30 0,5-3-26 0,4-1-610 15,1-3 268-15,0-6 176 0</inkml:trace>
  <inkml:trace contextRef="#ctx0" brushRef="#br0" timeOffset="115307.74">23430 14192 3 0,'-17'-22'179'0,"3"8"-16"0,-5-5 5 16,-4 1-8-16,0 2-1 0,-3 1 7 0,-2 1-8 15,0 4-1-15,-4 1 0 0,0 4-11 16,0 2-3-16,-2 3-7 0,-6 3-4 0,-10 3-11 15,-2 7-1-15,2 6-4 0,-1 1 0 0,-4 8-8 16,4 4-1-16,2 0 4 0,-2 4-11 0,-18 18 6 0,21-16-16 16,2 3-6-16,-17 20-7 0,22-17-4 0,4 3-8 15,5 4-6-15,4 1 1 0,3 0-13 16,9 2 11-16,2-4-21 0,6 2 1 0,8 0-8 16,10-3-1-16,3 1 0 0,8-4 0 0,7-1-9 0,7-6 5 15,7-4 10-15,1-3-17 0,10-3-4 0,4-5 1 16,6-3-3-16,26-4 1 0,-1-5 4 0,4-9 7 15,-28-6-14-15,29-6 3 0,-2-3-2 0,-28-2-1 16,-1-4-2-16,25-10 6 0,-32 6-9 0,3-8 2 16,-4 0 0-16,2-3-3 0,15-18-4 0,-27 11 10 15,-3 1-9-15,-3-6 8 0,-4 1-4 0,-6-6 7 16,-3 1-4-16,-6-1-1 0,-5-5 1 0,-13 5-8 16,-6-3 5-16,-4 1-1 0,-6 2 0 0,-8 2-7 15,-10 4 9-15,-4 1-9 0,-7 6 0 0,-7 7 1 16,-3 6-1-16,-3 5-3 0,-1 5-5 0,1 7-10 15,3 3-17-15,4 8-21 0,13 3-24 0,4-3-30 16,4 8-37-16,3 1-28 0,4 2-35 0,8-1-35 16,8 5-47-16,2 0-628 0,8 1 307 0,2-3 206 15</inkml:trace>
  <inkml:trace contextRef="#ctx0" brushRef="#br0" timeOffset="118337.2">24756 14358 100 0,'-9'-8'217'0,"4"-1"-8"0,-4 1-8 0,4 0-2 15,-8 3-9-15,3 1-10 0,-8-1-1 0,0 5-7 16,-3 1-7-16,-6 3-6 0,-3 5-4 0,-3 0-6 16,1 4-12-16,0 4 0 0,2 2-6 0,0 0-7 15,3 2-6-15,-1 5-14 0,0 0-8 0,-1 11-9 16,8-6-6-16,-7 7-5 0,9-6-7 0,-3 9-10 16,9-8-5-16,2 2-6 0,2-3-7 0,5 2-1 15,6 0-6-15,3-3-1 0,7-1-3 0,2-2-6 16,8-1 1-16,-2-2 2 0,9-3-12 0,3-4-9 15,3-2 0-15,-1-5-18 0,3-1-7 0,1-6-7 16,13 1-2-16,-12-5-3 0,12-7-1 0,-14-1 0 0,1-3 0 16,0-1-1-16,11-13 0 0,-4 1 8 15,-2-2 1-15,-4-6-2 0,-3-2 4 0,-10 7 3 16,0-1 3-16,3-14 1 0,-5 0 3 0,-5 8 5 16,-4 5 12-16,-3-1 2 0,-3 4 19 0,-2 1 10 0,-4 1-2 15,0 6 15-15,-7 7 1 0,2-2 3 0,-1 4-9 16,-3 4 0-16,-3-1-6 0,-3 5-7 0,2 1-2 15,-4 2-4-15,2 5-4 0,-5 3 2 16,-1 9-1-16,-1 4-4 0,3 2-5 0,-2 2 4 0,8 2-1 16,-3 1-2-16,4 2-1 0,4 0-5 0,3-2 6 15,2 1 5-15,0 1-13 0,2-3-1 0,6 0 3 16,-2-4-4-16,4 1 3 0,2-9 2 0,0 0 0 16,7 2-9-16,-3-6 4 0,1-4-3 0,3 0-3 15,0-5 1-15,6 0 1 0,5-2-3 0,-3-5 0 16,0-3 0-16,2-2 1 0,0-3-5 0,1-5 3 15,-2-1 1-15,-1-4 4 0,3 0-5 0,-3-4 3 16,11-9 0-16,-16 9-3 0,-1-3-4 0,-2-1 7 16,-2 3 5-16,-4 0-7 0,-4-2 1 0,-2 3 2 15,-5 6 0-15,-1 2 2 0,-2 0 2 0,-3 3 3 16,-5 5-1-16,-2-4 0 0,-4 2-1 0,0 3-2 0,-5 2 2 16,-3 1-5-16,3-1 4 0,-3 3-4 15,2 2 1-15,-1 2-4 0,4 1 4 0,4-1-1 16,-1 2-4-16,5-1-2 0,2 0 3 0,0 2-1 0,4-3 2 15,3 4-4-15,0-5 4 0,10 8 2 16,1-7-7-16,1 2 2 0,10 1-4 0,6-1-2 16,4-2-3-16,3-5-3 0,-1 4-5 0,1-1-3 15,0-3 1-15,-3 0 3 0,-1 2 1 16,-2-5 1-16,-1 6 6 0,-8-1 3 0,1-1-5 16,-4 1 4-16,-2-2-1 0,-2 1 1 0,-1 3-3 0,-2-3 0 0,-5 5 6 15,3-2-1-15,-5 6 2 0,1-2 1 16,0-1 5-16,-4 8 10 0,1-1-1 0,-2 1 2 0,-3 6 0 15,0 2-3-15,-2 5 1 0,1 1 0 0,-3 0 4 16,3 0-7-16,1-5 2 0,-4 3 3 0,6-6-5 16,-3 1-3-16,5-1-1 0,0-2 2 15,1-3 2-15,3 1-4 0,1-3 2 0,0-2 0 0,3-2 1 16,-3-2-6-16,7 0-1 0,0-6-6 0,1 0-1 16,8-6 2-16,-1 2-4 0,4-10 3 0,-4-1 1 15,3-4 0-15,-3-3 3 0,-1-4 0 0,2-3 1 16,4-11-2-16,-3-1 2 0,1-1 5 0,-1-1-1 15,-2 0 5-15,1-1 1 0,0-4-1 0,1 1 17 16,-3-2 6-16,2 4 10 0,-9 15 35 0,1 2 18 16,-4 5 30-16,-1 5 8 0,-3 4 1 0,-3 3-1 15,2 6-12-15,-1-3-16 0,-2 5-15 0,0 3-9 16,-1 2-7-16,0 0-8 0,0 0-3 0,-5 18-2 16,0 0-7-16,-5 4-5 0,1 7-9 0,0-2-4 15,0 9 2-15,0-1-7 0,0 9 2 0,1 3-7 16,-2-1-2-16,5-11-1 0,1 16 3 0,2-2-4 15,2-13-5-15,4 11-4 0,3-1-9 0,-1-12-19 16,6-2-15-16,-2-2-13 0,4 0-12 0,-1-7-18 0,0 1-10 16,1-10 0-16,-1-2-3 0,1-1-1 15,3-4 6-15,2-4 1 0,0-3-3 0,1-3 5 0,3-3 1 16,0-5 5-16,4-2 3 0,-4-4 5 16,0-3 1-16,0-2 10 0,0-1 6 0,-2-3 4 15,-2 0 1-15,-1-1 6 0,-4-1 7 0,-3 3 8 0,-1 6 11 16,-6-1 12-16,0 3 6 0,-4 3 19 0,-4 2-4 15,-2 0-4-15,-4 6-1 0,-2-2-3 16,-4 3 6-16,-4 2-9 0,-3 5 4 0,-6 7-3 0,-2 2 2 16,-1 4-2-16,2 1-1 0,2 2 4 0,6 0-5 15,3 2 2-15,5-4-2 0,5 1 0 0,1 1-3 16,4-1-1-16,4-1 1 0,3 0-4 0,2 0-11 16,3-2-2-16,2-2-9 0,6-1-4 0,1-2-6 15,2-3 8-15,2 0-9 0,0-4 2 0,1-2-1 16,6 0 5-16,-1-8 1 0,0-2 2 0,-2 2 3 15,1-6 2-15,-2-1 5 0,1-5 0 0,-4 4 0 16,1-1 6-16,-3-5 5 0,3 5 11 0,-9 4 7 16,-1 0 12-16,-4 3 9 0,-1 2 13 0,-1 3 10 15,-2 0-9-15,-1 1-4 0,0-1-8 0,0 2-8 16,-3 3 2-16,0 0-5 0,0 0 5 0,0 0-11 16,-8 17-7-16,0-7 11 0,-1 6-9 0,0 0-3 15,-1-2-2-15,1 4 3 0,0-1-5 0,0 1 3 16,4 0-26-16,0-4-11 0,4-2-8 0,1 1-1 0,1-2-3 15,2 0 1-15,3-1 2 0,2-3 0 0,-2-1 1 16,4-3 0-16,2-1 7 0,1-2 0 16,1-2 6-16,1-1 2 0,3-5 0 0,-3 0 1 15,4-3 0-15,-6-3 6 0,5 1 3 0,-4 0 6 0,-1-2 6 16,-3 0 10-16,-1 1 13 0,0 5 17 0,-1-5 16 16,-3 3 19-16,0 5 4 0,-1-1-3 15,1 2-11-15,-4 1-4 0,2 1-12 0,-3 3-5 16,2-4-10-16,-2 4 0 0,0 0-1 0,0 0-8 0,-5 12 0 15,0-5-6-15,1 3-5 0,-1 2-4 0,0 2-11 16,-3 1-3-16,4-5-31 0,-2 1-20 16,5-1-8-16,-2 1-5 0,3-1-6 0,0-2 0 0,4-2-3 15,1-1 2-15,0-1 2 0,4-4 3 0,3 0 3 16,0-2 8-16,5-3 1 0,0-3 10 0,0-1 6 16,3 1 0-16,-4-4 6 0,2 2 1 0,-2-3 13 15,0 1 7-15,2 1 21 0,-4 0 2 0,5 1 5 16,-3 0 7-16,-5 5 2 0,1-2 2 0,0 4-4 15,0 1 1-15,-2 0 1 0,2 2 1 0,-2 1-1 16,1 2-4-16,0 3 1 0,-2 1-2 0,3 0-1 16,-5 2-2-16,0 2-4 0,1 2 5 0,-3-1-4 15,1 4-1-15,-2 1-6 0,0-2 3 0,-1 1 5 16,-3 2-7-16,-3-2-1 0,-1-1 7 0,0-2-12 16,3-1-11-16,-4-1-4 0,5-2 4 0,-4-1-6 15,3-3 4-15,1 1 5 0,0-3 2 0,0-3-2 16,1 4 3-16,-1-4 1 0,0 0-3 0,0 0-1 15,18-13 2-15,-9 5 1 0,5-7 0 0,-1 1 0 16,6-8-1-16,0 1-1 0,4-1 4 0,0 0-2 0,0 0-2 16,-5 2 7-16,5 3-5 0,-10 6-2 15,2-2 11-15,-6 4-6 0,1 4 0 0,-2-3-3 16,0 3-1-16,-3 2 1 0,-1 1-1 0,-3 1-3 16,-1 1 1-16,0 0 3 0,9 4 1 0,-9-1-1 0,-1 7 0 15,-2-1 2-15,-2 3-3 0,0 0 10 0,0 3-6 16,-3-1 2-16,0 3-3 0,2 1-10 0,1-1-13 15,0-1-20-15,2-3 1 0,2-2 1 16,1 0 1-16,1-2 3 0,3-2 5 0,0-2 2 0,1-1 7 16,1-3-2-16,2 2 4 0,4-3 6 0,0-1-1 15,0-3 1-15,6-2 2 0,-3-5 0 0,4 0 2 16,-3 0 2-16,5-9 1 0,0 2 2 0,-2-3 3 16,1 3 0-16,-3-3 13 0,2 1 8 0,-7 4 5 15,3 4 9-15,-6-2 19 0,1 8 8 0,-3-3-1 16,-2 2-7-16,-1 4 7 0,-1-1-18 0,1 0-6 15,-1 3-5-15,-3 1-1 0,0 0-3 0,0 0-1 16,5 11-3-16,-8-1-2 0,-2 0-1 0,1 3-1 16,-2 3 0-16,0 0-3 0,-2 2-14 0,-1-3-8 15,5 2-15-15,-1-2-23 0,1-4-8 0,2 2 4 16,0-2-9-16,5 0 5 0,0-4 11 0,0-2-7 16,5-1 3-16,1-1-1 0,1-4 5 0,3-3 5 15,1 1 2-15,1-6 3 0,3-2 6 0,5-11 2 16,-3 1 5-16,1-2 6 0,1-5 6 0,-3-3 7 0,8-10 10 15,1 0 19-15,-1-2-3 0,-2-1 4 16,0 4 8-16,-1-4 7 0,-4 0 1 0,3 2 15 0,-6 13 10 16,0 0 21-16,-1 3 9 0,-3 4-1 15,-4 9 14-15,-3 1 0 0,2 3-13 0,-3 1-6 0,-2 4-24 16,-1 2-6-16,-2 2-9 0,0 0-1 0,4 17-10 16,-8-3-4-16,-1 5-1 0,-1 4-6 15,-3 4 1-15,-1 5-6 0,-1 0-6 0,-8 15 5 0,9-14-6 16,-3-2-1-16,0 3 0 0,-2 1-9 0,7-4-27 15,2-2-16-15,2-3-27 0,2-5-2 0,4-3 11 16,2-2-12-16,1-2-11 0,4 1-1 0,1-4-12 16,4-1-10-16,-1-4-2 0,1-1 5 0,4 1 1 15,1-6 3-15,0-3 2 0,3-1 9 0,3-5 8 16,1-2 3-16,1-1 7 0,1-4 7 0,2 0 2 16,-4-2 6-16,1 4 4 0,-3-1 6 0,-6 6 2 15,0 2 10-15,-7 5 5 0,1-5 1 0,-5 1 3 16,3 2 0-16,-7 1 0 0,3 2 3 0,-1 0 2 15,-5 1 1-15,6 5 2 0,-3-2-2 0,-3 4 4 16,0 0-3-16,-3 2 2 0,-1 0 4 0,3 3-1 16,-5 1-1-16,2-3-2 0,0 2 1 0,0 4-7 15,3-6-5-15,-2-1-8 0,3-2-1 0,4 0 5 16,0-1 7-16,1-1-3 0,5-1-2 0,-1-3 4 16,4 2 0-16,1-3 8 0,4-5-2 0,-4 2-1 15,-2-1 4-15,4-1-4 0,-3-2 3 0,0 0 4 16,0-3 10-16,2 2 2 0,-5-1 3 0,3 1 0 15,-3-1 8-15,-1 5 3 0,0-3 5 0,0 3 3 16,-4 1 0-16,0 0-6 0,-1 2-4 0,-4 1-2 0,0 0 4 16,0 0 1-16,1 7 17 0,-3 1 0 15,-2 2 2-15,-4 4-5 0,-2 3-3 0,-3 7 2 16,-2 0-4-16,2 2-3 0,0 1-4 0,-2 2-1 0,2 1-3 16,-1 1-3-16,-1 1 1 0,-5 8 0 0,4-9-9 15,2-2 6-15,-4 1-7 0,4-1 1 0,1-1-1 16,-5 0-4-16,9-1 11 0,-2-1-10 0,0-2 2 15,0 1-5-15,2-7 1 0,2 1-3 0,-4-1 0 16,4-1 2-16,1-1-3 0,-2 0 0 0,3-7 4 16,-1 1 2-16,0 0-6 0,4-1 1 0,-3-1 1 15,2-2-3-15,-1-1 8 0,3-2-3 0,-2-1 0 16,3-2-1-16,-4 1 8 0,4-1-8 0,0 0-17 16,-7-6-6-16,4 0 1 0,5-5 2 15,-4 4 2-15,4-7 3 0,0 0-4 0,2 2 4 0,2-5-1 16,1 2 5-16,-2 4-5 0,5 0 4 0,-2-6 0 15,1 3-1-15,1 0 1 0,1 3 0 0,2 0 1 16,2 1 1-16,-2-1 5 0,2 0-2 0,2 4 0 16,-2-3-1-16,2 3 0 0,2-2 4 0,-1 3-4 15,1-1 3-15,0 2 0 0,1-4-5 0,0 4-21 0,2-1-27 16,-3 1-37-16,0-1-42 0,0-3-56 16,-5-1-79-16,0-3-806 0,-2 1 357 0,-3-2 240 15</inkml:trace>
  <inkml:trace contextRef="#ctx0" brushRef="#br0" timeOffset="118458.88">28044 14497 79 0,'0'-4'230'0,"5"-1"-38"0,5 2-56 16,11 1-57-16,11-1-42 0,7 2-61 0,18 1-219 15,1 1 81-15,1 2 54 0</inkml:trace>
  <inkml:trace contextRef="#ctx0" brushRef="#br0" timeOffset="119691.11">29244 14829 138 0,'6'-4'183'0,"7"0"-13"0,-4-2-5 0,9-1-11 16,-3-4-3-16,2 4-6 0,1-3 2 0,-3 1-13 15,0-1-10-15,1-3-10 0,0-1-10 0,-2 2-10 16,2-2-10-16,-3 1-9 0,6-6-8 0,-7-2-5 15,0 4-5-15,3-3-4 0,-3-3-7 0,-3 3-4 16,-4 2 1-16,-3 0 1 0,1 1 6 0,-2 0-1 16,-2 5 10-16,-2-1 2 0,-2 3 2 0,1 1-4 0,-6 2-2 15,1-1-5-15,-1 4-5 0,-7 3-4 0,2 2-6 16,-7 3 2-16,-6 4-2 0,1 7-3 16,3-1-3-16,1 3-3 0,7-5-3 0,-5 9 0 0,8-6-4 15,7 2 0-15,-3 1-3 0,8-1 2 0,2-1-1 16,3 1-1-16,2 1-4 0,6-2 0 0,4 4 2 15,5 0 3-15,3-2-7 0,3-1-2 0,0-2 1 16,3-3-2-16,6 2-2 0,-4-2-2 16,5-3 3-16,0-4-3 0,0 1-1 0,-2-2 0 0,2-2 2 15,-4-2 1-15,-1-2-1 0,-1-1-3 0,-3-4 2 16,-1-1 0-16,-8 0-1 0,5-6 0 16,-6 3-2-16,-3-3 3 0,-3-1-2 0,-3-1-3 0,-4 1 3 15,-6 2-6-15,-3 3 9 0,-4-7-7 0,-5 6-2 16,-2 1 3-16,-3 1 0 0,0 1 0 0,-2 4-1 15,-2 2-1-15,2 1 0 0,-1 6 2 0,3 1-2 16,-1 5 1-16,-4 3 5 0,5 7-3 0,-1 2-4 16,3-1 1-16,3 3 3 0,6 0-3 0,-2 1 2 15,7-1 1-15,2 4-1 0,1-4 0 0,3 2 0 16,-4-1 6-16,6-1-6 0,-1-1 2 0,-1-1-7 16,-2 3 5-16,0-5-4 0,-2-2 0 0,1 1 5 15,-1-2 2-15,0 2-4 0,0-2-3 0,-1 0-1 16,-1 3-1-16,0-5 1 0,2 3-2 0,-4-3-17 15,4-3-14-15,-2-4 1 0,0-2 7 0,2-1 1 16,0 1 10-16,2-4 8 0,-2-3 3 0,2 1 2 16,-2-1-2-16,9-9 7 0,-3 0 4 0,4-4 3 15,0-2-3-15,0-6 3 0,4-3 2 0,-1-2-4 0,2 1 0 16,3-3-1-16,0-3-1 0,6-11 0 0,-2-1 0 16,1 3 5-16,1-1 2 0,1 0-3 0,-4 12 11 15,-4 0 14-15,2-1 6 0,-2 6 8 16,-2 1 0-16,-5 8 11 0,-2 7 4 0,0-4-6 0,-5 4-2 15,3 4-15-15,-5 0-8 0,1 4 1 0,-2 0-2 16,4 8-1-16,-4 0-6 0,0 5-2 0,-2 1 1 16,-2 5-3-16,-3 8 6 0,-1 2-11 0,-1-2-4 15,-2 1 4-15,5 1 4 0,-3-4-5 0,1 0-8 16,3-7-16-16,0 2-8 0,1-3 0 0,3-1-9 16,1-5-8-16,0 0 1 0,1-3 2 0,3 4-4 15,1-4-1-15,4 0 6 0,1-3-3 0,2 0-1 16,7-3-7-16,0-2 1 0,2-4 6 0,7-3 6 15,1-2 1-15,-5-3 5 0,2-4 5 0,0-3 2 16,0-2 3-16,0-2 6 0,-3-3 2 0,2 0 7 16,-3 1 13-16,-3 1 10 0,-1 0 15 0,0 4 8 15,-9 6 12-15,1-1 9 0,-3 6-5 0,-5 4-2 16,5-4-9-16,-5 4-6 0,1 2-10 0,-2 1-3 16,-1 2-7-16,0 0-2 0,0 0 4 0,-4 11-5 15,-2 0 1-15,-3 3-5 0,-4 0 1 0,-1 8-1 16,-2-1-7-16,5-5-7 0,2 2-21 0,-5 4-5 15,5-6-11-15,2 0-11 0,1-4-2 0,0-1 5 16,5 0-5-16,1 1 2 0,1-3-11 0,2-1 6 0,4-2-1 16,0 0-2-16,4 0-1 0,3-2 3 15,3 0-2-15,-1-4 7 0,1-2-1 0,2-3 6 16,0-2 3-16,-1-2 5 0,0-2 3 0,4-6 5 16,-2-3 6-16,0 2 1 0,2-3 5 0,-7 5 13 0,2-2 8 15,-4 3 22-15,-1 2 14 0,-5 5 9 0,1-1 1 16,-3 3-6-16,-1 1-4 0,0 1-6 0,-1 0-9 15,-1 3-5-15,-2 1 10 0,0 0-17 0,0 0 0 16,0 0-2-16,-2 11 1 0,-2-2-2 0,1 1 0 16,-2 7-3-16,-3 1 2 0,-1-1-16 0,4 6-29 15,-4-6-29-15,4 2-27 0,0-2-38 0,-4-2-29 16,5-4-38-16,3 0-15 0,-1-5-23 0,4-1-602 16,-2-2 277-16,0-3 186 0</inkml:trace>
  <inkml:trace contextRef="#ctx0" brushRef="#br0" timeOffset="119827.71">30602 14476 56 0,'3'-3'118'16,"-2"0"-15"-16,-1 3-8 0,0 0-23 0,9 9-25 16,-9-3-33-16,1 6-46 0,-1 5-127 0,0 8 53 15,-5 0 36-15</inkml:trace>
  <inkml:trace contextRef="#ctx0" brushRef="#br0" timeOffset="120189.05">30681 14722 228 0,'3'-7'279'0,"0"3"-35"16,-2-2-28-16,0 4-18 0,-1 2-21 0,0 0-19 15,0 0-16-15,7 14-11 0,-6-6-10 0,1 8-13 16,-2 2-10-16,4 6-9 0,-4 5-6 0,-2 0-13 0,-3 0-3 16,2 2-8-16,-1-3-7 0,0 1-6 15,-1-3-1-15,1-2-4 0,1-5-7 0,1-4-3 16,4-3 0-16,-2-1-4 0,5-2 0 0,-3-3 5 16,3 0 4-16,2-4 5 0,4 0-2 0,2-2 0 0,0-3 4 15,5-2 5-15,2-6 10 0,-5 1-3 0,8-5-2 16,-1-8-8-16,-3 4 2 0,0-6-11 0,1-1 3 15,1-2-9-15,0 1 9 0,-2-2-19 0,5-1-5 16,-1 3-8-16,0 2-5 0,-1 1-16 0,1 2-7 16,-8 11-15-16,-6 1-21 0,-1 2-41 0,-2 4-34 15,2 3-16-15,-3 2-9 0,-2 4-9 0,1 2-14 16,-3 3-23-16,-4 5-569 0,-1 3 258 0,1-1 170 16</inkml:trace>
  <inkml:trace contextRef="#ctx0" brushRef="#br0" timeOffset="121019.81">31158 14941 11 0,'6'-8'177'0,"-2"0"1"0,-4 1 22 15,2-3-2-15,0 1-2 0,-2 1 7 0,0 1-9 16,-4 0-19-16,2 2-16 0,-6 1-15 0,-2-2-14 16,-7 2-13-16,-1 4-14 0,-1 1-8 0,0 3-9 15,-3 3-11-15,-6-2-4 0,9 6-6 0,2-1-11 16,0 2-6-16,2-1-2 0,5-1-9 0,3-1-9 15,3 0-5-15,1-2-2 0,3 1-2 0,2-3-1 16,1 0-3-16,3 3-6 0,2-4-7 0,1 0 4 16,4 1-5-16,1-4-5 0,-1 0 4 0,5-2-2 15,-3-2-2-15,-1-2 2 0,2-1-1 0,0 0 0 16,-2-2 3-16,3 0-1 0,-7 0 21 0,1 0 11 16,-3 2 0-16,-1 0 2 0,-2 1-1 0,1 0-1 15,-3 3-6-15,0-1-4 0,1-1-1 0,0 2-7 16,-4 2-6-16,0 0 8 0,0 0-5 0,0 0-1 15,0 0 1-15,0 0-4 0,3 7-2 0,-1-3 0 16,-2-4 1-16,0 9-5 0,0-8 3 0,0 5-1 16,0-6 3-16,4 2-2 0,-4-2 4 0,5 2 1 15,-5-2-2-15,18-7-2 0,-9 0 2 0,5-3 1 16,-1-2-3-16,1-5 2 0,4-2-2 0,2-6-4 16,-2-2 14-16,0-1-4 0,1 1 10 0,4-15-1 15,-5 9 1-15,6-8 4 0,-11 10-1 0,10-11 0 0,-4 9 10 16,-3 3 18-16,-1 1 19 0,-2 7 34 0,-3 5 12 15,-2 6 5-15,-3 1-10 0,-1 1-11 16,-2 3-24-16,1 4-1 0,-3 2-10 0,0 0-11 0,0 0 3 16,-11 20-11-16,0-1 9 0,-3 7-20 0,-4 3 1 15,1 3-1-15,-7 9-9 0,0 2 6 0,7 1-8 16,-2-12 0-16,-1 12-5 0,6-11-27 0,1-2-18 16,3-2-6-16,1-1-16 0,5-9 4 0,0 0-6 15,4-2-5-15,2-5 0 0,1 3-15 0,2-6-15 16,2-1-16-16,2-2-9 0,2 0-3 0,6-4-7 15,-5-2-2-15,5-4 8 0,2-1 5 0,5-11 10 16,2 0 7-16,-3-3 10 0,-2-4 5 0,-1-4 7 16,-2 0 8-16,2 1 14 0,-1 2 11 0,-4-2 12 15,-3 4 26-15,-3 3 15 0,0 2-1 0,-4 6-1 16,-1 0 24-16,0-1-3 0,-2 1 7 0,1 2-2 16,-2 1-4-16,-1 4-5 0,3-1-6 0,-3 1-5 15,1 1 1-15,-1-1-8 0,0 4-1 0,0 0-3 16,0 0 4-16,0 0-5 0,0 0-2 0,0 0 3 15,0 0-4-15,0 0 3 0,9 11-1 0,-5-6-5 0,0-2 4 16,3-3 2-16,0 3-2 0,-1-2 4 0,2 0 13 16,3 1 6-16,-2-5-3 0,4-1 0 15,0 1-2-15,-2-2 10 0,3 0 2 0,2-3 5 16,0-2 4-16,0-3-2 0,-2-1-7 0,-1 4-2 0,1-1 4 16,-2 0 3-16,-4 4-1 0,2 0-9 15,-5-1 4-15,2 3-5 0,-3 1-9 0,-2 0-8 0,3 0-22 16,-2 1-34-16,-3 3-15 0,0 0-21 0,0 0-31 15,0 0-48-15,-28 11-67 0,7-5-81 0,-9 2-713 16,-2 1 339-16,-2-3 228 0</inkml:trace>
  <inkml:trace contextRef="#ctx0" brushRef="#br0" timeOffset="123037.86">30349 13009 51 0,'0'0'160'0,"4"-7"-4"16,-3 5 0-16,2-1 2 0,1 0-16 0,-2-1-8 0,2 1-17 15,2-4-14-15,5 4-3 0,-2-1-3 16,2-3-13-16,2 2-5 0,-1 0-8 0,4-2-2 15,-3 0 0-15,5 4 5 0,-3-3 0 0,4 2-7 16,0 0-5-16,-1 1-2 0,0 2-4 0,4 0-2 0,0-2-5 16,-1 3-7-16,6-1 1 0,-4 3-7 0,6 1 5 15,0 1-3-15,-4-2-5 0,-2 3-4 16,4 2-3-16,0-3-3 0,1 0 0 0,-6-1-6 0,-3 2 3 16,4 0-1-16,4-2 1 0,2 5-3 0,-1-2 0 15,-2 1 5-15,0 1-4 0,2 0-2 0,0 1 4 16,0-2-6-16,-1 0 3 0,-1 2-5 0,1 2 0 15,-1-4-1-15,-7-2 3 0,0 3-3 0,1 1-2 16,-3 2 0-16,2-2 2 0,-3 4-2 0,7 0-2 16,-3-1 4-16,-1 5-2 0,3 0 2 0,1-2-1 15,-1 2 1-15,-7-5-3 0,-1 2 0 0,0 1 0 16,-1-1-9-16,5 7 4 0,-7-5-3 0,5 5 6 16,-1-1-5-16,-1 1 0 0,-4-4 2 0,3 5 0 15,-3 2 0-15,2-3-2 0,-2-3 3 0,0 7 0 16,3-1 1-16,1-2-3 0,-2 2 0 0,0-3 2 15,0 3-2-15,-1 0 1 0,-2-8-1 0,-1 2-2 16,0 0 3-16,2 6-2 0,-5-4 0 0,3 3 1 0,-1 6 0 16,-3-3 3-16,1 2-4 0,0-1 1 15,-1 1 0-15,-4 1-2 0,5 2 2 0,-3-2 0 16,0 4 2-16,-4-2-1 0,2 2 5 0,-2-1-8 16,-2 0 3-16,3-1-3 0,-3-1 0 0,-1 3 0 0,2-3 3 15,-1-2-2-15,2 1 1 0,-3-3 2 0,1 2-4 16,2-2 0-16,-2-3 1 0,3 4-1 0,-3-10 1 15,0 2-3-15,0 6 3 0,0-6 2 0,1 6-1 16,-1 3-1-16,2-9-1 0,-3 7-2 0,1 0 5 16,-2 0-2-16,2 0 0 0,0 2 7 0,-2-4-6 15,1 3-4-15,-2-3 5 0,-3 1-2 16,0 0 1-16,0 2 1 0,1 1-2 0,-1-2-1 16,-2 2 1-16,-1-4 1 0,3 4-1 0,-5-3-1 0,-2 0 4 15,3-3-1-15,1 2-1 0,-2 1-3 0,-2-4 2 16,1 1 2-16,0 0-4 0,3-8 2 0,-4 7 2 15,-1-1 3-15,8-2-4 0,-7-2-2 0,7 0 0 16,-8 4 5-16,1 2-3 0,2 0 2 0,0-2 2 16,-4-1 0-16,3 0 1 0,1 1-1 0,2-3 3 15,2-2-3-15,-1 2 8 0,1-1-10 0,-2 1 0 16,4 0 0-16,-4-3 3 0,4 2-3 0,-1 0 1 16,2 0-2-16,-2-1-1 0,1-1-2 0,0 2 3 15,0 0-2-15,0-4 2 0,2 3-1 0,-1-1 0 16,0-2 0-16,3 0 17 0,1-2-2 0,-3 0 2 15,1 1-5-15,-1-2-2 0,2 2 2 0,-2-4-1 16,2 4-2-16,0-2-3 0,-2 1-1 0,1-3 0 16,3 3 1-16,-1-3-3 0,-3 5 3 0,2-5-7 15,-1 3 4-15,1-4 2 0,1 0-4 0,-1 3 1 16,1-4-2-16,0 2 4 0,-1-1 5 0,1-2-6 16,3 0-5-16,-3 1 7 0,3-2-6 0,-2 2 0 0,3-5 2 15,-4 3 0-15,2 0 5 0,2-3 3 0,-4 3-3 16,4-3-1-16,0 4 1 0,0-4 1 15,0 0 3-15,0 0-5 0,-3 4 0 0,3-4 5 16,0 0-22-16,0 0-43 0,0 0-39 0,0 0-44 16,-6-10-51-16,5 4-46 0,-2 0-713 0,2-6 314 15,-3 2 212-15</inkml:trace>
  <inkml:trace contextRef="#ctx0" brushRef="#br0" timeOffset="123356.38">30878 15515 40 0,'-2'-3'243'16,"2"3"-25"-16,0 0-18 0,-9 1-17 0,4 2-4 15,1 4-8-15,-2-1-1 0,0 2 0 0,-1 3-9 16,0-2-9-16,0 1-12 0,3 2-14 0,-4 4-10 0,4 1-1 16,0 0-2-16,3 1-13 0,0 1-7 0,-2-2-4 15,3 2-7-15,4-4-10 0,-3-1-7 16,2-2-3-16,-2 0-3 0,3-2-2 0,-1 1-4 15,-1 0-1-15,5-3 6 0,0 1 7 0,1-1-15 16,1-1-4-16,4 1 3 0,-2-4-3 0,6 1 0 0,1 3-8 16,1-7-1-16,0 2-3 0,4-1 4 15,-3-4-14-15,11-1-3 0,0 1 1 0,-1-3 0 16,1 0-11-16,2 3 3 0,-1-1 0 0,2-2-1 16,0 1-8-16,-2-2 10 0,1 5-31 0,0-1-25 15,-12 1-28-15,8-2-45 0,-6 2-64 0,-1-4-87 0,-12 3-825 16,-1-3 364-16,0-1 242 0</inkml:trace>
  <inkml:trace contextRef="#ctx0" brushRef="#br0" timeOffset="126003.44">28282 16182 89 0,'2'-3'279'16,"1"1"-23"-16,-3 2-30 0,0 0-23 0,6 11-21 16,-4 1-21-16,0 5-14 0,-3 8-7 0,-2-1-3 15,3 5-6-15,-1 1-10 0,-3 1-10 0,0 0-9 16,2 1-10-16,-2-1-7 0,-1 3-8 0,-2 0-7 16,2-3-8-16,-1-1-6 0,-1-1-7 0,-1 0-1 15,4 0 0-15,-1-5-13 0,1-3-3 0,-3-3-2 16,1-2-6-16,6 1-2 0,0-5-8 0,-1 0-4 15,1-7 6-15,-3 2-4 0,3-4-2 0,0-3 1 16,0 0-2-16,0 0-2 0,0-14-1 0,0 1 0 16,4-5 0-16,0-9-1 0,-3-3-1 0,0-6 1 15,-1-15-1-15,4-1 1 0,1-3-8 0,-3-2 4 16,4-1 4-16,1 1-6 0,-1-2 6 0,3 5 6 16,-3 3 4-16,2 4 22 0,2 16 0 0,-5-1 3 15,4 6 7-15,0 4-1 0,1 4-2 0,2 1-4 16,0 2-2-16,1 2-7 0,5 5-4 0,-4 0 2 15,5 3-5-15,2 4-4 0,1 2-2 0,7 4-6 16,-1 4 0-16,1 4 13 0,2-1-17 0,-2 5 1 0,3 7 1 16,-2-2-3-16,-5 3-3 0,-2 4 8 15,4 10-6-15,-8-7 1 0,-3 1-2 0,-5 0-17 16,-6 1-2-16,-1 0-6 0,-6-1-12 0,-5 1-6 16,-2-2-10-16,-3 1-12 0,-1-4-8 0,-5 1-3 15,-3-3 1-15,2-4 2 0,-2-3-6 0,1-1 12 16,1-9 6-16,6 1 7 0,2-5 4 0,-1-2 7 15,7-1 7-15,-2-2 0 0,0-4 4 0,5-2 2 16,2 0 1-16,0-4 3 0,4-6 5 0,1-4 1 16,7-6 2-16,1 3 9 0,5-4 7 0,0 1 9 0,1 3 3 15,4 0 7-15,0 4 9 0,0 4 5 0,-5 3 15 16,2 3 0-16,0 2-1 0,-3-1 1 16,5 3-4-16,-3 1-1 0,2 3-5 0,-4 3-4 15,0 1 2-15,-1 0-5 0,2 4-2 0,-11-2-3 16,3 5 1-16,1 1-3 0,-4 1-3 0,0 2 5 0,-2 2-6 15,-1 0-5-15,-3 1 1 0,0 3-6 0,-3 4 0 16,0-1 0-16,0-5-3 0,-3 0-1 16,1 1 0-16,-1-2-3 0,2-2 1 0,1 4 1 15,2-6-3-15,1-2-1 0,-2 1-3 0,2-3-5 16,3-1 0-16,4-2 3 0,0 0-5 0,3-4 2 0,2 1 11 16,6-4-8-16,1-2-1 0,-1-3-1 15,2-2-3-15,4-5 0 0,2-1 5 0,0-1-3 16,-3-1 1-16,-1 0 2 0,1 2 1 0,-6 1 1 15,0-1-4-15,-1 2 2 0,-6 1 2 0,0 5 2 0,-4 0 3 16,2 0 2-16,-4 1-4 0,-1-1 0 0,0 4-2 16,1 0-2-16,-5 1 1 0,0 0-1 15,0 0 0-15,0 0 0 0,-10 11 2 0,2-4-2 16,-5 6 4-16,-1 0-4 0,3-1 2 0,-3 1-1 16,4 0 3-16,-1 1-11 0,1 0-8 0,6-4-10 0,-1 2-6 15,1-4-9-15,2 1-12 0,2-2 4 0,2 1 2 16,2-3 2-16,-1 2-2 0,1-2-1 0,3-2 3 15,3 1 6-15,3-3 1 0,-4 0 4 16,4-1 1-16,0-2 3 0,-3-2 4 0,0 1 4 0,2 0 2 16,-4-4 2-16,-2 3 4 0,-1 0 3 0,-1-3 2 15,-2 0 3-15,0 2 16 0,-1-2 10 0,0 2 5 16,0-2-5-16,-3 0-2 0,1 4-1 0,-2-4-3 16,0 2-2-16,0 2 0 0,-1-1-2 15,0 1-3-15,1 0 3 0,-2-1-5 0,5 4-1 0,-6-1 0 16,6 1-3-16,-8 0 5 0,8 0-6 0,0 0-1 15,0 0 0-15,0 0-6 0,-5 4 4 0,5-4 0 16,0 0 0-16,0 0 3 0,10 6-2 0,-5-5-2 16,4-2 4-16,-9 1 1 0,18-2-3 15,-5-2-1-15,-2 0 4 0,2 0-2 0,1-5 1 0,-1-1 1 16,2-2-2-16,-2-3 4 0,5-5 5 0,-4-4 5 16,0-2 4-16,0-3 7 0,0 0 2 0,2-5 1 15,3-7 2-15,-5-7 1 0,2 0 2 0,-3 4 0 16,0 0 9-16,-3 10 22 0,-1 3 12 0,1 2 3 15,-5 4 12-15,-1 7 7 0,-2 2 1 0,0 4-4 16,0 3-17-16,1 1-9 0,-1 2-7 0,0 2-9 16,0 0-20-16,-2 4 8 0,0 0 0 0,0 0-4 15,2 17-5-15,-4-4 0 0,0 5-6 0,2 11 2 16,-5 3-11-16,1 2 6 0,-4 0 1 0,3 2-7 16,-3 10 12-16,1 3-19 0,3-13 2 0,-2 10-3 15,1-12-1-15,-3 2 1 0,6 0-2 0,-2-2 14 16,0-2-16-16,4-2-3 0,-1 0-12 0,3-3-12 15,1 0-9-15,-1-9-1 0,2 0-16 0,2-3-14 16,0 1 4-16,4-4 5 0,-2-2 0 0,0-3 1 16,1-2 4-16,0-2 0 0,-1-1 5 0,6-2 3 15,-5-5-4-15,1 0 2 0,3-5 1 0,-4 1 3 16,2-6 8-16,-2 1 1 0,-1-3 4 0,-4 0 4 16,-1 0 9-16,-2-1 1 0,1 1 5 0,-5 1 0 15,-4-1 6-15,2 0 9 0,-3 3 2 0,3 4 9 16,0-1 32-16,1 0-7 0,2 0-4 0,-1 3 4 15,-1-2-11-15,3 3-3 0,2 2-6 0,2-3 0 16,2 2-2-16,6-1-9 0,5 1 0 0,3 2 0 16,0 1 0-16,12-1-5 0,4 4 3 0,1 1-6 15,0 1 4-15,1 2-3 0,-2-2 0 0,2 3 13 16,-5-2-18-16,-2-1-2 0,-10 3 3 0,1-1-6 16,-8-3-2-16,0 4 4 0,-2-3-4 0,-3 3 4 15,2-1-2-15,-3 1 9 0,-2 3-10 0,-4 1 5 16,-2 0-6-16,-2 1-2 0,-3 3 5 0,-3 2 2 15,-8 6 1-15,3-2-1 0,-4 5-6 0,-1-4 6 16,2 0 1-16,3-4-2 0,0 6 1 0,2-5 2 16,3-2-2-16,0-1 3 0,2 1-9 0,1-3 4 15,2 0 0-15,2-3-7 0,-1 0-5 0,-1-3-9 16,5 4 1-16,1-6 0 0,2 1 3 0,1-2-4 16,3 2-2-16,2-4-3 0,4 0-4 0,0-2-2 15,-3-3 1-15,8-1-1 0,-2-5-4 0,-2-1-1 0,4-2 1 16,-6-1 2-16,9-5 6 0,-5 1 1 15,-5 2 1-15,-1 2 5 0,-1-1 2 0,-1 2 14 16,-4 3 14-16,0 1 5 0,-3 2-4 0,2 1 2 16,-1 1-4-16,0 1-3 0,-3 4 0 0,0 0-4 15,0 0 8-15,0 0-3 0,-22 8-4 0,8 1 5 0,1 3 3 16,0-2-7-16,2 3-2 0,-5 1 1 0,9 0-3 16,-5-2 3-16,4-2-1 0,5 1-4 0,-1-3-1 15,0 2 2-15,4-5 0 0,0 1-1 16,4-1 4-16,2-2-4 0,-1-3 1 0,3 0 2 15,2-2-5-15,3-4 6 0,2 0 3 0,2-5-4 0,-3-2 5 16,8-7-3-16,-1-1 0 0,-3-2 5 0,1-5-5 16,-2-1 2-16,1-1 3 0,-3-6 5 15,3-10 0-15,0 1 5 0,0-1-3 0,0 0 4 16,-3 4 3-16,3-1 6 0,-4 11 17 0,-2 1 17 0,-3 7 19 16,-2 6 9-16,-1 4 1 0,0 1-12 0,-2 5-6 15,-1 0-17-15,1 6-7 0,-4 2 0 0,0 0 0 16,0 10-6-16,0 2-6 0,-4 5-3 0,-1 8-3 15,-1 4-1-15,-2 1-6 0,-1 7 1 0,2 11-1 16,-7-2-14-16,7 4 10 0,-6-6 0 0,-1 1 0 16,4-10-4-16,0 0-1 0,1-1 0 0,1-1-4 15,4-1-10-15,1-2-10 0,0-1-16 0,6-3-6 16,-1-1-9-16,2-5-10 0,2-3 3 0,4-3-4 16,-1-6 11-16,2 1-1 0,7-3 2 0,-2-2 2 15,3-2-2-15,0-4 8 0,-2-6-1 0,7-6-6 16,2-1 0-16,-5-2-5 0,-1-2 6 0,2-1 6 15,-7-2 1-15,-2 6 2 0,-2-1 4 0,1 4 14 16,-5 0 9-16,-1 4 9 0,-3-1-2 0,-1 0 0 16,0 4 1-16,-2-1-2 0,0 0-3 0,-2 2 3 15,2-1-4-15,-2 1-1 0,2 5 3 0,0-5-3 16,0 5 2-16,-5-5-8 0,5 5 3 16,0-4 6-16,0 4-4 0,0 0-1 0,0 0 5 0,0 0-4 15,0 0 2-15,19 4 0 0,-15-3 0 0,3 0-2 16,2 2 5-16,3-3-7 0,-3 0 10 0,3-1 0 15,-1 1-4-15,1-3 2 0,-2 1-2 0,0-2 0 16,1 1 3-16,-1-1-2 0,-4 0 4 0,0 0 14 16,1 2 7-16,-2 0 8 0,0 1-1 0,1-3-6 15,-2 3-9-15,-4 1 6 0,0 0-5 0,0 0-2 16,7 7-9-16,-7-1 9 0,0 3 1 0,-4 0-5 16,1 2-2-16,-3 6 11 0,-2 2-10 0,1-1 2 15,-4 5 3-15,1 1-13 0,3 1-1 0,-1-6 4 16,-2 5-29-16,3-6-31 0,1 0-47 0,-1-2-53 15,2 0-67-15,4-6-65 0,-3 2-876 0,4-5 387 16,0-7 258-16</inkml:trace>
  <inkml:trace contextRef="#ctx0" brushRef="#br0" timeOffset="126157.57">31019 16100 16 0,'2'-13'288'0,"1"3"-29"15,-2 0-38-15,-1 5-34 0,4 1-24 0,-1 2-22 16,-3 2-28-16,0 0-42 0,10 12-52 0,-8-2-60 16,0 7-76-16,-1 10-323 0,-1 1 146 0,-4 3 98 15</inkml:trace>
  <inkml:trace contextRef="#ctx0" brushRef="#br0" timeOffset="127503.73">30790 16837 140 0,'-1'3'238'16,"1"-3"-25"-16,0 9-25 0,1-6-12 0,3 0-21 15,2 1-13-15,3 0-11 0,0-1-8 0,5-3-9 16,-1 3-11-16,7-3-9 0,0 0-5 0,3-3-7 15,7-3-1-15,2-2-30 0,-4-6-1 0,6 1-2 16,-2-1-7-16,-2-7 0 0,2 1-7 0,6-12-6 16,-10 7-4-16,8-14-3 0,-6 1 2 0,-2-4-1 15,-6-3-5-15,-2-1 5 0,-2-5-7 0,-5 4 9 16,-2 1 5-16,-1-2 13 0,-4 13 4 0,-5 1 32 16,1 5 19-16,-3 4 0 0,1 6 20 0,-4 2 0 15,4 9-8-15,0-3-14 0,-2 7-17 0,0-1-7 16,2 5-5-16,-15 9-4 0,2 6-8 0,-4 11 4 15,-4 1-15-15,-6 15 0 0,0 3-4 0,3 1-2 16,1 5-8-16,2 0-1 0,6 0 0 0,0-5-7 16,2-1 2-16,5-12-6 0,3 1-2 0,1-2 0 15,0-3 1-15,7 1-2 0,0-4-1 0,1 2-1 16,3-7-2-16,0-4-1 0,5 0-11 0,-3-3-7 16,8-2-4-16,2 0-11 0,7-2-14 0,-5-3-4 15,8 0-10-15,-9-4-9 0,2-6 0 0,7-4-3 16,-1-3-3-16,-1 1 1 0,0-6 4 0,-3 0 6 15,3-3 4-15,-3 1 8 0,-7 6 6 0,-6 0 13 16,0 3 14-16,-1-1 15 0,-2 4 0 0,-3 0 18 16,0 0-16-16,-3 1-1 0,3 1 3 0,-5 3-6 15,3-2 0-15,-3 2 1 0,0 0 0 0,0 0-7 16,-8 16 11-16,3-8 2 0,-2 2-7 0,-1 6-3 16,-3-3-2-16,4-2 0 0,2-1 4 0,-3-1 1 15,1-1-1-15,4-2 1 0,1 2 2 0,2-4-2 16,-2 1-2-16,4-3 7 0,-2-2-1 0,7 2-5 15,-7-2 6-15,13-7-2 0,-4 1 1 0,2-3-4 16,2-4-1-16,2-3 4 0,3-2 0 0,0-7-2 16,-1-2 4-16,2 0-1 0,-5-7-4 0,16-7 2 0,-6-2 1 15,-3-1-2-15,4 1 3 0,-5-2-2 16,3 0 10-16,0 1 8 0,-9 18-1 0,2-1 23 16,-6 8 6-16,-4 7 7 0,-1 2-12 0,0 0-6 15,-2 3-8-15,-2 5 3 0,-1 2-6 0,0 0-3 16,0 0-3-16,-15 26-3 0,2-4 0 0,-5 7-6 15,0 0 4-15,-10 13-2 0,1 2-4 0,1 1-1 16,-1-1-1-16,3-3-5 0,4 2 4 0,2-11-6 0,7-4 4 16,-2 0-6-16,5-2 3 0,3-2-4 15,4-5-1-15,2-2-5 0,-1-4 6 0,8 3 1 0,-1-1-5 16,4 2-1-16,0-8-17 0,7 2-2 0,-1-4-7 16,5 0-2-16,4 0 1 0,4-5-1 0,-1-2-1 15,-1-5-3-15,0 1 1 0,4-6-5 16,-1-1 1-16,0 0 3 0,-2-3 2 0,-12 4 2 15,8-2 3-15,-7 3 9 0,-9 3 7 0,0-1 6 0,-1 2 8 16,-2 2-3-16,-2 1-4 0,-1-2 5 0,0-1-7 16,0 5 3-16,-3 0 2 0,0 0-1 15,0 0 3-15,0 0-5 0,-12 10 3 0,2-4-1 16,0 2 3-16,-3 4 4 0,-5 1-6 0,5 0 1 16,0 0 4-16,2 1-5 0,1-2-2 0,2-1 0 0,3-2-3 15,1 0 4-15,6-4 4 0,-2 0 4 0,2 0-2 16,3 0-3-16,1-3 1 0,6 1 2 0,0-1-1 15,2-3-1-15,4 4 2 0,2-7-3 16,0-1 3-16,0-2-3 0,5-5 3 0,-4 4-2 16,-2-2 0-16,4-4 1 0,-4 4 1 0,0 1-5 0,-3 0 6 15,-2 0-2-15,-2 1 0 0,1 3 12 0,1 2-12 16,-9 0-1-16,1 0 2 0,1 2-6 0,-2 1 1 16,-5 0 5-16,0 6 0 0,0 0 7 0,0 5 0 15,-6-1 3-15,-2 7 7 0,-5 10 5 16,-2 1-4-16,2 1-3 0,-3 1 35 0,2 2-10 0,-12 6-1 15,4 8 5-15,7-12-6 0,-5 8-9 16,4-7 10-16,1-3 1 0,-4 11-1 0,6-15 7 16,0 2-5-16,4-3-3 0,2 5-2 0,-2-6-6 15,2 1 0-15,-2-3-4 0,2-2-2 0,-2-4 1 16,2-1 1-16,2-2-13 0,0-2 4 0,-1-6-9 16,2 5 4-16,-2-2-19 0,0 0 24 0,1-1 0 0,0 1-6 15,0-5-4-15,1-2 9 0,0 2-3 0,-5-3 5 16,4-2-1-16,-1 0 8 0,6 0-13 0,-15-5-4 15,6 2 2-15,-2-4-17 0,4 2 21 0,-1-2 7 16,0-4-5-16,-1-2 14 0,3 5-3 16,2-4 6-16,3-1 6 0,-3 2-2 0,5-6-3 15,3 0-3-15,0 0 2 0,6 0-5 0,2-7-5 0,-1 10-12 16,7-8 9-16,4 2 1 0,0 1-14 16,-2 3 0-16,6 0 0 0,-1 2-2 0,3 2 1 0,-1 0 3 15,1 2-6-15,0 1-17 0,4-1-27 16,0 2-25-16,5-1-45 0,-7 1-23 0,4 1-32 15,-6-2-50-15,2 2-72 0,-1-6-64 0,-5 1-794 16,-3-2 382-16,-7 0 254 0</inkml:trace>
  <inkml:trace contextRef="#ctx0" brushRef="#br0" timeOffset="127631.83">31871 16672 133 0,'-5'-11'353'0,"1"-1"-43"0,2 4-72 15,5 4-88-15,9 1-75 0,8 3-67 0,11 0-62 16,0 3-351-16,-1 0 135 0,2 1 90 0</inkml:trace>
  <inkml:trace contextRef="#ctx0" brushRef="#br0" timeOffset="129241.42">30679 12758 16 0,'2'-3'43'0,"-2"3"-7"0,4-2 4 0,-1-1-8 16,-3 3-5-16,4-4 4 0,-2 2 0 0,-2 2 4 15,4-5-11-15,-3 3 1 0,-1 2-5 0,4-5 3 16,-4 5-4-16,4-4 11 0,-2 2 0 0,-2 2-4 16,2-6 0-16,0 3 3 0,-2 3 11 0,0-3-12 15,0 3 9-15,0-5-4 0,0 5 4 0,-2-6 7 16,2 6-5-16,-3-5 0 0,1 4 2 0,2 1-3 15,-5-4 5-15,2 1-3 0,3 3-6 0,-6-1-2 0,6 1-1 16,-11 0 1-16,3 0 2 0,-1 1 3 16,-3 2-2-16,2-2-7 0,-2 2 2 0,2 0-1 15,0-1-3-15,-3 0 0 0,4 1-7 0,-5 1 8 0,4-1 1 16,-7 3-1-16,3-2-5 0,-2 2 0 0,0 1 3 16,-4 2 3-16,0-2-2 0,-6 5 12 0,-4-2 1 15,-2 4 1-15,4 1-5 0,-4-5 0 0,0 6-3 16,-3-2 4-16,3-1-7 0,0 1 3 0,0 3-3 15,1-1-4-15,3 0-2 0,1-3-5 0,5 0 3 16,3-1 1-16,2-2-5 0,2 0-2 16,-1 0 0-16,6-3-2 0,2-2 2 0,0 0-2 0,3-1-2 15,0 1-1-15,1-3 0 0,0 1-1 0,3 1 2 16,5 1 4-16,1-1-2 0,5 1 2 0,8 1 7 16,10 2 5-16,4-1-4 0,7 6 0 0,14 0-1 15,2 2 0-15,1-3-1 0,-1 0-2 0,-5 3-2 16,1-5-1-16,-15 6 0 0,-3-8 0 0,-1 6 1 15,-4 0-1-15,3-1-1 0,-4 1-1 0,-11-2-3 0,4-1-2 16,-6-1 0-16,1 1-4 0,-2-2 5 16,-2 4-4-16,-2-6-1 0,-1 4 2 0,0-3 2 15,-2-1-3-15,-1 0-2 0,0 0 0 0,0-4 1 16,-2 0 2-16,-1 2 2 0,1-1-5 0,-2-1 1 0,2 0 1 16,-3-3 0-16,2 4-2 0,-2-4-1 15,0 0 1-15,2 3-17 0,-2-3-35 0,0 0-36 16,-2 7-55-16,-1-5-54 0,-3 0-542 0,-4-1 245 15,-10-2 164-15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6T11:57:53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2527 2342 85 0,'0'-7'166'0,"1"3"-12"0,-1-2-22 15,0 3-6-15,0 3-22 0,0 0-7 0,13 9-3 0,-9 2 0 16,2 7-5-16,2 7-5 0,-4 6 7 15,6 2-8-15,-6 2-6 0,0 11 2 0,-2 0-3 16,1 2-2-16,1 1-11 0,-4-2-2 0,-3-12-3 0,3-1-9 16,4 14 0-16,-4-14-7 0,5 0 0 15,-5-2-5-15,0-4-9 0,4 1 6 0,-3-4-4 16,2-6-1-16,-2-4-7 0,-1-4-2 0,4 1-1 16,-3-7-1-16,2 3 8 0,-3-3 24 0,1-3 26 15,-1 2 14-15,0-4 0 0,0 0-12 0,-4-13-9 0,4-5 3 16,-2-13-13-16,-1 5-7 0,2-9-4 0,-2-16-2 15,-2-2-7-15,0-3-1 0,4-3-3 16,-2-26-6-16,2 3-3 0,-2 27-3 0,3-2-4 16,3 4 2-16,1 2 5 0,-3 5 2 0,4 12 1 15,-1 9 11-15,-3 6-3 0,2 4-9 0,-2 4-2 16,-1 4-8-16,0 2-6 0,0 1-1 0,4 1-1 0,-4 3-3 16,14 12 3-16,0 5-5 0,6 7 3 15,0 5 0-15,-1 4 2 0,7 14-2 0,0-1 2 16,1 2-3-16,-3-1-2 0,2-1 8 0,-3 4-5 15,2-9-3-15,-8-7 0 0,9 6 4 0,-7-10-2 16,-1-3-4-16,5 4-1 0,-2-7 6 0,1-2-11 0,-4-5 6 16,-3-4 2-16,-5-6-6 0,-1 0 0 0,-2-2 8 15,2-3 1-15,-3-4 12 0,-1-3 9 16,3-5 12-16,1-8 1 0,-3-8-5 0,2-5 6 0,1-15 7 16,-2-3-2-16,-3-6 2 0,0-1-10 15,-4-25-12-15,0 27 9 0,-2-4-9 0,2-1-5 16,-6-25 13-16,0 33-24 0,2 5 1 0,1 10-1 0,-1 7-2 15,0 11-4-15,1 2 0 0,1 4-1 16,0 0-17-16,1 3-38 0,1 5-28 0,0 4-6 16,0 0-2-16,-3 19-8 0,3 11-19 0,0 18-17 15,-4 1-36-15,4 9-28 0,4 2-40 0,2 23-29 0,-1-27-680 16,1-1 315-16,7 0 210 0</inkml:trace>
  <inkml:trace contextRef="#ctx0" brushRef="#br0" timeOffset="758.94">3346 2798 108 0,'0'0'260'15,"0"0"-28"-15,0 0-27 0,0 0-21 16,0 0-13-16,0 0-23 0,0 0-15 0,4 8-14 16,-1-4-7-16,2 1-14 0,1 5-8 0,0-4-9 15,3 2-9-15,4-3 2 0,-4 3-13 0,4-4-6 16,2 2-8-16,-2-4-5 0,9 2-6 0,-4-3-8 15,0-1-4-15,-3-3-6 0,2-3-7 0,3-2-3 16,-2-2-2-16,2-5-5 0,-2-4-3 0,0-1-3 16,-4-6 2-16,6-1 1 0,-8-6 0 0,2-11 2 15,-5-4-3-15,0 3 6 0,-5 10 1 0,-2 1 16 16,1 5 21-16,-3 2 27 0,-1 10 16 0,-1 1 8 16,1 10 2-16,0-3-2 0,0 3-11 0,-3 1-16 15,1 4-3-15,3 1-9 0,-10 12-5 0,-3 5-3 16,3 9-6-16,-7 3-1 0,4 3-5 0,0 11-3 15,6-9-8-15,1 1 2 0,3-2-4 0,-1-1-11 16,5-3-11-16,2-1 2 0,2-1-8 0,0-10-5 16,4 1-3-16,1-4-7 0,-1-3-4 0,5-1-8 15,-2-5-3-15,7 0-2 0,-1-3-9 0,2-2 3 16,3-4 1-16,2-6-1 0,0-2 5 0,1-5 3 16,-2-4 2-16,0-4 1 0,3-4 7 0,3-8 3 15,-3-5 4-15,-4 0 6 0,-7 11-4 0,1 1 17 16,-2 1 8-16,-5 13 28 0,-2 1 5 0,-2 0 6 15,-1 6-8-15,-1 0 0 0,-2 4-6 0,0 2-8 16,-1 2 0-16,-1 1 8 0,0 0-13 0,3 14-1 16,-3-1 0-16,0 4-5 0,-4 3 2 0,4 6 0 15,0-1-3-15,0 3-3 0,1-3 1 0,2-5 6 16,1 1-11-16,-3-4 2 0,4 0-6 0,0-1-6 16,-1-5-5-16,5 0-2 0,0-5 1 0,1 0-3 15,3-1 3-15,-4-5-2 0,5 0 5 0,4-5 0 16,-1-4 5-16,0-1-3 0,-1-2 2 0,0-2-2 15,2-8 2-15,1-2-1 0,-2 1 3 0,1-2-1 16,-5 10 2-16,-2-1 0 0,-2 3 4 0,-2 3-2 16,-1 5 2-16,-2 0-4 0,0 1 1 0,-1 3 2 15,-3 1-1-15,9 5-5 0,-3 3 6 0,1 4 0 16,1 2 2-16,-2 3 1 0,3 7-3 0,5 1 3 16,-2-1 2-16,4 0-2 0,0-2-4 0,4-3 3 15,-1 0 1-15,-1-11 1 0,0 2 2 0,4-6-5 16,-3-1 2-16,3-4 6 0,-1-1 14 0,4-5 8 15,-4 0 10-15,-2-1 3 0,3-7 4 0,1-3 2 16,-1-3-2-16,1-1 0 0,-6-6-7 0,-3 2-3 16,-3-6-4-16,-4 3 2 0,0-2-3 0,-2-3-3 15,-5 1-2-15,-2 1-6 0,-7 4 2 0,0 0-9 16,-4 1-2-16,3 1-7 0,-4 4-34 0,4 8-33 16,-2-1-55-16,-1 3-65 0,3 6-63 0,1 6-836 15,-4 3 359-15,-1-1 240 0</inkml:trace>
  <inkml:trace contextRef="#ctx0" brushRef="#br0" timeOffset="1456.77">5590 2184 183 0,'0'-10'333'0,"0"3"-33"0,0 0-32 0,0 2-30 16,0 1-24-16,0 4-27 0,0 0-16 0,0 0-14 15,4 18-16-15,-4-1-11 0,1 10-13 0,-1-1-13 16,3 3-9-16,-2-1-10 0,-1 3-11 0,0 0-4 15,0-3-9-15,0 4-5 0,5-4-3 0,-1 2-10 16,1-4 2-16,0-1-8 0,3 0 1 0,-4-7-6 16,1-1-3-16,-3-5-2 0,2-3-4 0,0 2 2 15,-1-4-5-15,-1-2 3 0,-2 2 6 0,4-3 11 16,-1 0 25-16,-3-4 12 0,0 0-10 0,0 0-8 16,-4-22-5-16,0-4-9 0,-4-2-4 0,2-5-2 15,-3-15-7-15,-4-3-6 0,0 0-7 0,3-2 1 16,-5-5 3-16,2 5 6 0,4 2 7 15,-1 0 20-15,3 17-3 0,2 0-2 16,1 5 7-16,1 2-13 0,1 10-6 0,1 1-13 0,2 4 4 16,4 1-2-16,2 1-4 0,2 3-11 0,1 1 3 0,9 5-5 15,0-2 5-15,3 4-9 0,6 7-2 0,3 0-3 16,-1 3 2-16,1 3 7 0,-3 1-3 0,2 5-1 16,-5 1-2-16,-2 2-5 0,-1-1 3 0,-7 2-1 15,-2 4 1-15,-3 3 9 0,-3 4-7 0,-5-1 1 16,-8 11-6-16,-2 2 3 0,-6-2-3 0,-5-2-1 15,2-12-9-15,-6 12-10 0,4-12-7 0,-4 0-25 16,-5 5-27-16,8-9-26 0,-1-1-29 0,4-2-31 16,-3-3-36-16,11-5-40 0,-2-2-37 0,3-2-828 15,4-4 368-15,0-2 246 0</inkml:trace>
  <inkml:trace contextRef="#ctx0" brushRef="#br0" timeOffset="2251.17">6212 2271 79 0,'5'0'258'0,"-2"-1"-27"0,-3 1-24 15,5 9-21-15,-5 0-7 0,-2 3-26 0,-4 2 0 16,3 6-4-16,-5 4-4 0,-1 2-12 0,5-1-12 16,-4 3-9-16,5-1-14 0,0 0-10 0,2-3-5 15,1 2-8-15,4-8-8 0,-2 1-8 0,7-2-2 16,-2-2-9-16,3 1-4 0,3-3-4 0,-2-1-5 15,7-5-9-15,-5-2-1 0,3-3-10 0,1-4-6 16,3-1 2-16,-2-6 0 0,3-8-4 0,-3-1-1 16,3-6-3-16,-5 0-1 0,0-7 0 0,-5-3-3 15,-2 1 2-15,-2-2 0 0,-1-2 3 0,-2 3 6 16,-4 1 17-16,-1 4 6 0,-3 0 15 0,-4 12 24 16,1 3 10-16,-3-1-5 0,3 7 0 0,-3 2-6 15,-1 2-9-15,-1 3-10 0,-3 3-3 0,-1 10-6 16,-1-2-8-16,0 5-1 0,-1 7-1 0,0-3-4 15,4 2 4-15,5-3-11 0,0 1-7 0,3 3 5 16,2-4-9-16,4-1 5 0,4 1-3 0,1-1 0 16,0-2-7-16,9-1-4 0,-1-4-7 0,2-1-5 15,4-4-4-15,1-3-3 0,0-2-4 0,8-7 4 16,0 0 0-16,4-8 4 0,-4 0-10 0,4-8 3 16,-4-1 3-16,8-11-3 0,-3-3 6 0,-3-3 4 15,-5-5 3-15,-3 2 2 0,1-2-1 0,-5-2 2 16,-5 2-20-16,-3 1 18 0,-4 12 8 0,-3-1 9 15,-2 3 6-15,-1 5 18 0,0 8 30 0,0 6 8 16,0 4-11-16,-1 0 3 0,-1 2-26 0,2 2-3 16,0 4-10-16,0 0 3 0,-1 17-3 0,-1 0-9 15,-3 12 10-15,1 5-5 0,0 12-4 0,4 3 3 16,0 3-5-16,0-1 1 0,5 1 2 0,-1-2-2 0,6-15-5 16,0 10 1-16,8 1 0 0,-5-13-4 15,3-3-9-15,3-2-2 0,0-1-1 0,2-8-3 16,1-3 1-16,1-2 1 0,-4-7-2 0,-2-1-5 15,5-5 0-15,6-3-1 0,-3-3 2 0,2-8-1 16,1-2 2-16,-2-3 8 0,-2-4-8 0,3-5-4 0,-2-14 6 16,2 2-4-16,-7-6 0 0,-1-4-3 0,0 1 2 15,-4-6 1-15,-4 2 8 0,-3 0-17 16,-3-6 8-16,-1 0-3 0,-2 3-2 0,-4 1 7 16,-3 4 25-16,1 14 9 0,-5 2 10 0,-1 7-3 15,1 3 15-15,4 9 16 0,1 3-11 0,-1 7-9 0,1 1-6 16,-3 8-9-16,-1 4 8 0,-9 16-10 0,-2 19 4 15,-4 7-2-15,-1 6-1 0,-8 20-7 16,10-21 1-16,3 2 7 0,6 2-7 0,4 1-2 16,4-1-1-16,5-3-2 0,4-6-2 0,10-3-5 0,1-2-16 15,2-13-20-15,6-1-34 0,3-6-24 0,3-1-35 16,17 5-30-16,-13-12-42 0,17 5-36 0,4-9-56 16,-1-2-53-16,2-4-748 0,-1-3 362 15,-16-6 242-15</inkml:trace>
  <inkml:trace contextRef="#ctx0" brushRef="#br0" timeOffset="3351.12">1937 3542 90 0,'-7'-1'227'0,"1"1"-24"15,6 0-22-15,-8-2-38 0,8 2-22 0,0 0-14 16,0 0-11-16,-1 6-9 0,1-6-8 0,0 0-2 15,10 6-13-15,-1 1-8 0,0-2-5 0,3-2-6 16,-1 3-2-16,8-1 0 0,3 1-8 0,-2-2-4 16,12 1 0-16,-1-2-3 0,2 1 0 0,6-2-2 15,12 1-2-15,2-1 2 0,1-2 0 0,4 0-4 16,-1 0 1-16,6 0-2 0,-1 0-5 16,1-1 3-16,1-4-2 0,0 2 0 0,-2-1 3 15,2 0-2-15,1 0 3 0,2-1 2 0,-3 0 0 0,1-4-6 16,27 1 2-16,-29 1 5 0,4 1-3 0,25-5 1 15,-29 5-1-15,1-1 1 0,1 2-3 0,27-5 2 16,-36 4-5-16,8 1 1 0,0 1 1 0,0-4-1 16,1 5 2-16,0-2 1 0,26-4-4 0,-30 7 2 15,3-2-2-15,1 0-4 0,0 2 1 0,-2-3 0 16,-2 4-2-16,1-1-1 0,3 2-4 0,-5-4 5 16,-1 1-2-16,1 2 1 0,1-3 0 15,-1 0 8-15,0-1-3 0,4-2-1 0,-1 2 3 16,1-3-3-16,-2 1 1 0,3 0-1 0,-2-3 0 0,-4 4-1 15,2-3 1-15,3 2 0 0,-3-3-2 0,-3 2 3 16,-2 2-4-16,2-2 9 0,-3 0-7 0,2-1 0 16,-2 3 4-16,5-4 8 0,-1 3-2 0,-2-5-3 15,7 3 8-15,-4 1-7 0,-5-4 3 0,6 3 3 16,1-2-3-16,3-1 3 0,-2 0 0 0,-1 2 0 16,5 0 2-16,-2-1-6 0,0 3 2 0,-1 0-3 15,-3 0 1-15,-1-1 0 0,-2 2-1 0,-1-1-5 16,-4 3-1-16,0 0 1 0,-13 2 6 0,11-3-1 15,-13 1 1-15,0 2 3 0,-4 3-1 0,3-3-3 16,-4 1 3-16,0-1-1 0,-7 3 0 0,-4-1 2 16,1 1 3-16,-3 0 4 0,-3 0-4 0,2 0 6 15,-5 0-1-15,0 0-6 0,-5 0 1 0,0 0-7 16,0 1 2-16,-4-2-7 0,3 1 6 0,-3 0-1 16,-5 0 5-16,0 0-4 0,10 0 7 0,-10 0-2 15,5 1-8-15,-5-1 3 0,0 0 3 0,0 0 0 16,7 0-2-16,-7 0-8 0,0 0 1 0,0 0 1 15,0 0-2-15,0 0 1 0,0 0 1 0,0 0-8 16,0 0 5-16,0 0-26 0,5-1-41 0,-5 1-60 16,-2-7-92-16,4 3-125 0,-2-1-879 0,0-5 404 15,-2-7 268-15</inkml:trace>
  <inkml:trace contextRef="#ctx0" brushRef="#br0" timeOffset="7101.85">6033 3910 56 0,'-1'-6'199'0,"-2"-2"-8"0,2-3-5 0,0 4-13 16,-4-1 11-16,2 1-12 0,0 2-19 0,-4-4-10 16,3 3 12-16,0 0 4 0,-1-1-13 0,-1 2-11 15,-4 2-14-15,3 1-10 0,-3-1-12 0,0 3-11 16,-2 5-7-16,-5 0-6 0,-1 5-8 0,-5 3-8 16,-3 8-5-16,3 1-9 0,-5 3 0 0,3 2-6 15,-6 9-4-15,12-7-1 0,-2-5-6 0,4 5 0 16,1-3-6-16,3-2-2 0,3 1 2 0,1-7-8 15,8 0 0-15,-2 0-3 0,6-1-3 0,-2-5 2 16,4 2 1-16,8 1-3 0,-3-2-2 0,6 1-2 16,6 0 4-16,5 1-1 0,1-1-1 0,0-1-3 0,3 1 3 15,1-2-2-15,-1 0 2 0,-1-3-2 0,-3 2 1 16,-1-2 0-16,-7-1-4 0,0 1-1 16,-6-2 0-16,-2-1 2 0,-2 1-1 0,-1 2 0 15,-4 1 0-15,-3 1 2 0,-2 5 4 0,-3 2-8 0,-10 2 3 16,0 2 1-16,-4-3 1 0,-6 3-5 0,0-2 2 15,-3 0-1-15,0-3 1 0,1-1 2 16,-2 0 2-16,0-3-3 0,1-1-1 0,8-4 2 0,1 0-2 16,2-1 1-16,0-1 0 0,5-1-3 15,0-2 2-15,4-1 1 0,-2 0-2 0,6 0-2 0,-1-1-5 16,4-1 0-16,-3 4 4 0,3-4 8 0,0 0-6 16,0 0 0-16,21-1-2 0,-9-2 5 0,8 0-4 15,0 0 2-15,8-2 2 0,1-3 0 0,3 0-2 16,0-2 2-16,0 1 0 0,3-2 2 0,1-3-3 15,0 0-1-15,0-2 1 0,-3-4 4 0,10-6-8 16,-11 5 1-16,8-11 0 0,-13 8-2 0,9-11 1 16,-12 9-5-16,4-13 4 0,-5 10 0 0,-6 1 0 15,1 0 5-15,-4-1-2 0,-3 4 4 16,-2 2 8-16,-2 8 21 0,-5 2 6 0,1 3 8 0,-2 1-2 16,-1 1 1-16,0 2-2 0,-1-1 2 0,2 2-7 15,-1 5 3-15,-3-3-16 0,3 3 1 0,0 0-5 16,0 0-1-16,-18 15 1 0,8-1 3 0,0 1-9 15,-5 7-4-15,1 2 3 0,2 2-5 0,-1-1-1 0,3 3 3 16,4-1-6-16,1 2-1 0,2-4-1 16,7 2-4-16,1-1-2 0,-1-8-7 0,1 2-7 15,3-3 1-15,3 2-3 0,-1-5-6 0,3-1-5 16,1-5-1-16,-4-1-2 0,3-2 2 0,-1-1 7 0,1-1-2 16,0-5 2-16,6-4 7 0,6-8-4 0,-1-4 5 15,2-5 3-15,-2-4 5 0,9-9 2 16,-15 9 2-16,1 1 15 0,0 2 3 0,-6 4 12 0,-1 3 22 15,-5 8 9-15,1-2 4 0,-4 6-2 0,0-2 2 16,-3 2-9-16,3 3-10 0,-3-2-10 0,3 0-4 16,0 1-6-16,-4 3-6 0,5-1 4 15,-5 1-8-15,0 0 4 0,13 5-4 0,-8 2 4 0,1-5-7 16,1 9 0-16,-1-5-3 0,1 6 1 0,-1-4-4 16,3 9 3-16,-3-2-2 0,2-1 2 0,-4-2-3 15,2 4-5-15,-2 0-17 0,-2-4-12 16,0-2-1-16,0-1 1 0,1-1 1 0,-1-3 5 0,0 1 5 15,0-4 11-15,-2 1 3 0,0-3 4 0,0 0-1 16,0 0 0-16,2-15 0 0,-2 2 0 0,-2-4 7 16,2-4-8-16,0-5 2 0,3-3-3 0,-2 1 2 15,2-1 2-15,-1 4 5 0,6-2 2 0,-3 9 11 16,1 2-8-16,0 5-1 0,-1 0 0 0,2 2-5 16,0 1 1-16,4 0-1 0,-2 4-3 0,1 3 1 15,3 1-3-15,0 1 3 0,1 2 1 0,1 2-1 16,2 2 1-16,1 1-2 0,-2 3-2 0,1-1 0 15,-3 2 6-15,6 5-3 0,-4-3 1 0,-1-1-4 16,0 2 2-16,3 4-2 0,-1-3 0 0,0 4-7 16,-2-7-9-16,-1 0-11 0,0-2-9 0,1-1-1 0,2-1 8 15,-5-4-6-15,0 0-3 0,-2-1 3 16,1 1 4-16,-2-2 7 0,-3-3 2 0,0-3 3 16,2-3 4-16,3-6-2 0,1-3 1 0,2-7 9 15,3-5-1-15,-7-2 1 0,0-2-2 0,-1-2 6 0,0 0 1 16,2-4 11-16,-4 4 2 0,1 3 0 15,-2 4 20-15,-2 9 3 0,1 1 2 0,-1 5-4 0,-2 2-5 16,0 1-4-16,0 3-7 0,1 1-3 16,2-3 1-16,1 7-3 0,6 0 0 0,-2 2 0 0,5 3 3 15,-2 4-8-15,2-1 2 0,2 6 0 0,-2-2 0 16,-2 3-1-16,0 2 3 0,0-2-2 16,-3 7-1-16,-2-2-4 0,-2-2 3 0,-4 2-2 15,1 3 1-15,-3-2-8 0,-1 3 0 0,-7 0-9 0,2-7-5 16,-2 1 4-16,-1 0-4 0,-5-4 6 0,1 1-1 15,-1-1 2-15,4-6 1 0,1 1 3 0,1-3 2 16,-2 1 2-16,4-3-1 0,1 1-2 0,1-2 0 16,2 1-1-16,1-1 3 0,-1-2-9 0,2-1 4 15,0 0-1-15,7 6 0 0,0-5-1 0,3 0 4 16,1 0 1-16,2-1 1 0,4-1-2 0,-6 1 4 16,10-1-1-16,-2-2-1 0,0 1 1 0,-1-1 3 15,1 0-3-15,0-2 1 0,-3-1 8 0,3-1-4 16,-1-1-4-16,-2-4 2 0,1-1-2 0,5-4 4 15,-3-4-3-15,-6-1-1 0,1-2-11 0,-4-3 0 0,3 3 7 16,-3-1 2-16,-2-1 12 0,-4 6 8 16,0 9 16-16,-1-4 18 0,0 5 18 0,-2 0-8 15,0 5-10-15,1-1-9 0,-2 2-11 0,1 1 2 16,-1 3 1-16,0 0-5 0,0 0 0 0,0 20-9 0,0-6 0 16,0 5-3-16,-1 5 4 0,1-3-7 0,0 6 3 15,2 0-2-15,1-1 3 0,1-1-3 0,-1-6-13 16,1 0 7-16,4-2 1 0,-2-3-5 15,3 0-8-15,-2-1-2 0,3 0-4 0,-3-4 1 0,1-2-10 16,2-1 5-16,-5-2 5 0,3-1 1 0,0-6 6 16,3 1-5-16,-2-5 6 0,3-5-2 15,-1-3 6-15,1-9-2 0,1-5-1 0,-2-7 4 0,2-13 5 16,-4-1-3-16,-3-1 10 0,-2 0 6 0,-2-5 5 16,-3 0 0-16,0-2 9 0,-3 7 10 0,0-3 34 15,-5 1 5-15,2 18 21 0,-1 4 7 0,0 5-7 16,2 9 17-16,1 4-7 0,1 3-16 0,4 0-13 15,-1 5-13-15,-2 0-13 0,3 3-14 0,0 2 3 16,0 0-6-16,0 18 1 0,3 0-9 0,-2 12-1 16,-1 3-2-16,4 1-3 0,0 12-1 0,3 3-3 15,1 1-1-15,1-1-2 0,1 1-5 0,3-1 1 16,1-3-4-16,-4-11-6 0,2-1-5 0,3-2-4 16,0 1-24-16,1-5-5 0,3-1-3 0,-5-4-22 15,0 0 2-15,4-10 3 0,-4 0 0 0,2-6 4 16,0 1-7-16,-2-5 13 0,-1-1 8 0,-2-2 2 15,7-3-7-15,-6-2 9 0,4-4 1 0,2-4 4 16,-3-9-5-16,6-1 5 0,-6-3-2 0,3-1 5 16,-5 3 0-16,1 2 6 0,-6 6-4 0,-3 3 21 15,-1 4 17-15,0 0 7 0,-3 4-12 0,2 1 3 16,0-3-4-16,-2 3-7 0,1 3 0 0,-2 1-6 16,0 0-3-16,5 8 2 0,-3 1 2 0,0 3 3 15,1 2 9-15,0 3-5 0,1 1-9 0,-2 1 10 16,5 0-7-16,-3-1-1 0,1 2 3 0,0-5-15 0,1 2-2 15,3-1-3-15,-1-1-5 0,2-4 2 16,0 0-5-16,-1-6-3 0,0-1 5 0,4-1 4 16,-3-2 2-16,-1-2 2 0,5-4 6 0,-5-2 2 15,4-5-4-15,6-7 7 0,-6-4 0 0,1-3 8 0,-3 0 7 16,-2-5-1-16,-1-2 11 0,-3-1-4 0,-2-1 21 16,-2 1 9-16,-1 2 7 0,-1 5 0 15,1 0 22-15,-2 6 3 0,0 4 5 0,1 5 4 16,-2 3-4-16,3 0-6 0,-1 2-10 0,2 2-8 0,-2 0-8 15,1 0-11-15,-2 2-3 0,2 3-5 0,0-5-8 16,0 5-2-16,0 0-6 0,0 0 1 0,0 0-4 16,0 0-1-16,0 0-3 0,2 15 4 15,-1-11-4-15,-1 3-3 0,1-1-6 0,1-2-12 0,-1 3-2 16,1-3 2-16,-2 0 0 0,2-2 0 0,-2 2 1 16,1 1 0-16,-1-5 4 0,1 3 4 0,-1-3-1 15,3 3-2-15,-3-3 7 0,0 0-2 0,0 0 2 16,1 2 2-16,-1-2-3 0,0 0-1 0,0 0 4 15,0 0-3-15,0 0-3 0,0 0 4 0,0 0 0 16,0 0-4-16,0 0-1 0,1 4-1 0,-1-4-1 16,0 0-1-16,0 0 0 0,0 0-7 0,0 0-3 15,2 6 8-15,-1-1-4 0,0 0 3 0,4 4 2 16,-2 3 1-16,3 4 1 0,-2 1 1 0,3 2 1 16,-4 0-1-16,6 0 0 0,0 4 3 0,0 2 0 15,1-6 0-15,-5-2 1 0,3 0 1 0,0 0-4 16,-3-2-4-16,5 2 8 0,-5-7-7 0,3-1-7 15,-3 3-5-15,4-5-2 0,-4 1 4 0,4-3 2 16,-3-3-1-16,1 2 9 0,-1-4-3 0,1 1 1 16,-7-1 2-16,16-6 2 0,-7 0-4 0,3-6-3 0,-1-5 4 15,1-6-6-15,-1 0-8 0,1-4-3 16,-3 1-1-16,-2-3 7 0,2 4-8 0,-4-1 8 16,-1 7 7-16,1 4 2 0,-2 0 0 0,-3 4 4 15,1 5 0-15,-1-3 1 0,1 4 0 0,-1-1-5 0,3 1 1 16,-3 4-3-16,0 1-3 0,0 0 3 0,1-6-3 15,-1 6 1-15,0 0 4 0,9 10-1 0,-8-7 3 16,6 4-7-16,-3-3-7 0,1 1 7 16,1-2-9-16,2 2-5 0,-2-2 4 0,3 2 3 0,-1-1-2 15,-1-4 1-15,1 1 2 0,1-1 1 0,2-1 3 16,0-2 4-16,2-3 6 0,2-2-4 0,-1-1-3 16,3-2 2-16,-2 2 3 0,-5 0 5 0,-1-2 2 15,0 5-9-15,1-3 2 0,-1 1 0 0,-4 5 1 16,2-2-5-16,-3 1 0 0,-1 1-2 0,-3 3 1 15,0 0 6-15,12 8-2 0,-7 0-3 0,-2 5 7 16,2 6 6-16,-1 5-1 0,2 3-4 0,-4 1 5 16,-2 0 6-16,-1 0-6 0,2 4-1 0,1-6 1 15,0 1-3-15,1-8-2 0,-1 0-7 0,1-3 18 16,0-1-14-16,0-3-1 0,4-3 13 0,-2 0-17 16,-1-4 4-16,1 1 1 0,1-5 3 0,3-2 3 15,0-2-6-15,1-5 4 0,4-4-1 0,0-3 8 16,5-9-14-16,-2-3 13 0,1-5-8 0,-1-12 7 15,1-2 1-15,-7-2 3 0,-1-3-1 0,-3 2 0 16,0-1-1-16,-3-6-2 0,0 4 5 0,1-2 14 0,-1 5 6 16,-4 16 11-16,2 3 28 0,1 1 4 15,-3 12 5-15,1 2-3 0,-1 6-8 0,2-1-12 16,-2 3-10-16,-2 3-8 0,2 4-11 0,0 0 3 16,0 0-6-16,5 14 1 0,-3 2-1 0,-1 9 5 15,0 3-4-15,1 7-2 0,0 1 1 0,-1 11-6 16,1-11 1-16,1 1-2 0,1-3-5 0,1 1-7 15,1-3-6-15,1-3-8 0,-2-1-11 0,4 1-10 16,0-5-8-16,0-6-21 0,0-2 1 0,4-1 2 0,-2-5-2 16,6 1 6-16,-3-5-3 0,0-2 7 0,-1-3-3 15,6-1 2-15,0-4 15 0,-2-1-4 16,1-3 9-16,-2-5-6 0,2 2 8 0,-5-2-10 16,1 1 4-16,0 0 3 0,-5 4 12 0,-3 0 2 0,1 4 5 15,-5-1-4-15,2 1 5 0,0 2-8 0,-4 2 4 16,5-3 4-16,-5 3-8 0,0 0 10 0,0 0-4 15,9 9 4-15,-5-1 6 0,-3 4 4 16,-1 0-5-16,4 4 0 0,-4 2-3 0,3-1 3 0,-1 2-1 16,1-1-3-16,-2-1-6 0,4 0-4 0,-1-4-6 15,-3 0-11-15,8 1 14 0,-2-6-6 0,2-3 3 16,3 1 2-16,0-3 0 0,7-2 5 0,1-3 5 16,0-1-1-16,1-2 2 0,3-5 3 0,-3 1-4 15,5-5-2-15,-3-2 4 0,-3-1-1 0,-2-1 3 16,-4 3 5-16,-3 1-3 0,-3 3 9 0,2 4 19 15,-5 0 5-15,-1 0 2 0,1 1-2 0,-2 4 5 16,0-3 0-16,-1 4-11 0,1-2-8 0,-3 3 3 16,0 0 0-16,7 7-10 0,-7 1 12 0,1 4 1 15,2 5 1-15,-3 10-1 0,1 3-4 0,3 3 6 16,-3 1 1-16,2 15 1 0,1 1 1 16,1 0 8-16,1 3-9 0,3-1-3 0,3 0-2 0,-2 1 9 15,0-1-9-15,3 1 1 0,1-6 0 0,2 2-8 16,-1-1 5-16,-1-2-4 0,-1-13-1 0,1 11-1 15,-3-12 4-15,-2-2-7 0,1-2 4 0,-2-4-2 16,2-5 1-16,-6 0 0 0,-1-1-2 0,-3 1-3 16,-3-2 7-16,-11-2-5 0,3-2 3 0,-6 0 1 15,-9-1 0-15,-3-2 2 0,-4-3 1 0,-4-4-4 16,-2-1-14-16,2-3 14 0,-1-3 0 0,1-5-5 16,4-1 4-16,1-4 6 0,1-1-4 0,9-5-2 15,4 1 6-15,4-5-5 0,0 2-2 0,9-3 0 16,5 2-1-16,8-6-3 0,3 2-14 0,2-1-7 15,3 0-12-15,5 1-14 0,2 0-15 0,13-10-9 16,1 5-22-16,5 1-13 0,-1-1-12 0,5 3-20 16,-5 0-27-16,0 1-48 0,-9 8-48 0,11-11-46 0,-19 6-860 15,1 2 389-15,-5-4 258 0</inkml:trace>
  <inkml:trace contextRef="#ctx0" brushRef="#br0" timeOffset="7253.87">9872 4067 4111 0,'-21'-5'-1'0,"1"-1"1"0,7 1 13 0,2 1-24 0,1 2 2 15,2-1-22-15,3 0-28 0,4 1 0 0,1 2 7 16,0 0-13-16,16-2-32 0,-4 0-28 0,0 1-42 16,1-1-45-16,-1 0-45 0,-3 2-736 0,-3-6 331 15,-2 0 220-15</inkml:trace>
  <inkml:trace contextRef="#ctx0" brushRef="#br0" timeOffset="7395.52">7890 4149 205 0,'-31'-3'445'16,"11"3"-37"-16,11-4-75 0,9 2-82 0,0 2-83 15,36-13-94-15,0 2-92 0,21 1-103 0,3 0-462 16,4-1 195-16,-8 1 130 0</inkml:trace>
  <inkml:trace contextRef="#ctx0" brushRef="#br0" timeOffset="7777.42">3508 5392 192 0,'-14'4'329'16,"3"0"-37"-16,1-1-35 0,6-2-31 0,4-1-30 16,0 0-32-16,39-9-38 0,-3 0-42 0,19-6-44 15,5-3-38-15,4 0-46 0,1 3-38 0,22-8-65 16,-27 17-398-16,0 1 181 0,-5 2 122 0</inkml:trace>
  <inkml:trace contextRef="#ctx0" brushRef="#br0" timeOffset="8026.29">4344 6759 174 0,'-9'7'396'0,"3"1"-40"0,-2-4-38 0,6 1-39 16,-1-2-54-16,3 0-33 0,8-2-31 0,11-2-30 16,12-5-29-16,20 0-33 0,3-7-36 0,0 1-40 15,3-3-31-15,1 2-36 0,1 2-44 0,-8-2-76 16,0 1-475-16,0 6 223 0,-15 2 148 0</inkml:trace>
  <inkml:trace contextRef="#ctx0" brushRef="#br0" timeOffset="8636.33">5973 6012 202 0,'-17'-5'285'0,"2"2"-28"0,-2 3-25 16,-1 3-26-16,-2 4-17 0,0 0-27 0,-4 8-12 15,-2 4-15-15,1 3-11 0,2 4-15 0,0-1-12 16,5 1-10-16,-1 2-7 0,2 0-8 0,5 0-8 16,2 0-12-16,0-1 1 0,5-1-11 0,4-1-2 15,2 1-4-15,3-9-3 0,5 1-4 0,-3 2-1 16,12 0-4-16,4-1-2 0,1-2-3 0,3 0 1 15,3-2-5-15,1-2 1 0,0-1-2 0,-1-1-2 16,2-1 1-16,-2-4-2 0,-2 3-5 16,-8-2 5-16,0-1-5 0,-6-1 2 0,-2 1-2 0,0-1 3 15,-5 2 1-15,2 0 2 0,-3 2 8 0,-4 1 2 0,-1 0 9 16,-6 5 1-16,-6 2-3 0,-1-1 3 0,-7 6-6 16,-2 1-2-16,-4-2-4 0,1-2 1 0,-2 0-1 15,-3-4 2-15,3 0 3 0,0-4 0 16,-1 2-3-16,3-5 2 0,9-3-1 0,3-2 1 0,3 1-7 15,1-2-1-15,0 1-2 0,4 2-1 0,1-4-1 16,-1-1-4-16,5 0-7 0,-6 1-3 0,6-1-1 16,0 0 3-16,0 0-4 0,0 0 3 0,0 0-2 15,23-4-5-15,-9 6-13 0,3-1-18 0,2-1-15 16,1 1-17-16,2 2-26 0,6-1-16 0,0-1-27 16,0 4-14-16,3-3-29 0,0-1-32 0,-1-1-590 15,-2-1 269-15,3-1 178 0</inkml:trace>
  <inkml:trace contextRef="#ctx0" brushRef="#br0" timeOffset="10701.93">6515 6314 211 0,'-11'-12'235'16,"-5"2"-28"-16,1 0-10 0,3 6-15 0,1-1-12 15,-3 1-19-15,-4 6-10 0,1 2-10 0,0 2-6 16,-1 3-9-16,-1 1-8 0,-3 7-3 0,0 4-8 16,-1-1-4-16,4 6-5 0,3 1-1 0,1 0-11 15,4 2-3-15,3 0-11 0,0-1-6 0,7 1-6 16,1 0-7-16,4-2-4 0,1 0-4 0,5-2 0 15,4 0-4-15,3-1-4 0,2-4-2 0,2-2 5 16,4-1-7-16,2-1-3 0,1-7-3 0,3 0 2 16,2-5-2-16,3-4-3 0,1 0 1 0,1-4-3 15,-2-4-3-15,1 1-5 0,1-6 0 0,-1-2-3 16,-5-3-5-16,1 0-8 0,-1-3 0 0,4-11-2 0,-10 5 2 16,-2-1 2-16,-6-1 3 0,0-3-1 0,-5 1 3 15,-2 4 5-15,-2-1 3 0,-5 4 19 16,0 5 4-16,-3 5 3 0,-1 1 9 0,-1 2 14 15,-2 2 0-15,1 1-1 0,-1 1-4 0,-1 2-1 0,-1 4-7 16,-1 0-8-16,-2 1-3 0,-2 7-5 0,-3 4 2 16,-1 5-2-16,-4 8-2 0,0 0 2 0,-1 6-8 15,5-2 0-15,3 1 2 0,0 3-8 0,6-1 1 16,0-1 3-16,3-5-7 0,5 0 6 0,2 1-5 16,1-7-1-16,1-1-10 0,2 1-2 0,3-6-10 15,2 1-4-15,2-2-13 0,1-3 0 0,2-4-6 16,4-2-1-16,-1-6-2 0,4-1-4 0,0-6-1 15,-1-2-1-15,1-8 0 0,1 1 2 0,-1-6 4 16,-2-3 6-16,3-11 3 0,-5 10 3 0,-6-2 6 16,-3 2 13-16,-1 1 4 0,-1 2 19 0,-5 3 2 15,1 5 14-15,-2 0 8 0,-2 5 5 0,0 1 1 16,0 6-4-16,-2-3-1 0,2 3-5 0,-2 2-3 16,1-1-7-16,1 3-3 0,-3 2-2 0,9 0 2 15,-1 5-10-15,-1 3 5 0,1 3-2 0,4 3 4 16,0 2-6-16,1 6 2 0,-3-5-8 0,2 6 2 15,-6-3-1-15,8 3 1 0,-5-1-4 0,-1-4 2 16,-3 1-3-16,1-2-6 0,-3 0-8 0,-2 0-10 0,2-5-8 16,-2-3-7-16,2-1-2 0,-2-3 3 15,1 1 4-15,0 0 9 0,-1-3 2 0,-1-3 5 16,0 0-2-16,0 0 1 0,4-14 5 0,-3 2-2 16,2-7 4-16,-1-6 3 0,4-4 2 0,0 0 10 0,1-2 7 15,1 1 0-15,3 0 12 0,-3 3 1 0,0 1 9 16,3 7 0-16,-3 3-3 0,0 0 1 0,-2 3-5 15,0 4-6-15,-1 0-1 0,3 2-2 16,0 2-3-16,-2 2 0 0,4-2-1 0,2 4-5 0,-3 2 0 16,1 3 2-16,3 2 3 0,-3 1-4 0,5 3 6 15,1 5-5-15,0 6 2 0,1-1-3 0,-2 1 2 16,1 4-3-16,-2-3-1 0,1-1-2 0,-1 4 11 16,1-4-10-16,2 3 0 0,-8-7-1 0,5-2-2 15,4 4 1-15,-4-6 0 0,4-2-2 0,-1-3-3 16,-1 0 2-16,3-2 6 0,0-6-7 0,1 0 0 15,0-2-1-15,1-2-4 0,0-4 3 0,-3-1-4 16,8-6 0-16,-5-2-2 0,-3-3-1 0,-1-1 1 16,-3-1 2-16,0-5-1 0,-4 0 3 0,-2-1-3 15,-3 2 2-15,0-1 0 0,-5 9 8 0,0 1 14 0,-5 3-10 16,-1 2 1-16,-2 3 5 0,-2 1-10 16,-3 1 1-16,-5 4-4 0,-10 3 2 0,5 3 0 15,-4 6-5-15,-1 3 5 0,3 4-4 0,3 2 3 16,0 3-1-16,3 2 4 0,5 1-6 0,1-2-3 0,8 3 5 15,1-7-3-15,4 1 1 0,4-2-4 16,3-3-5-16,0-3-1 0,5 0-4 0,-2-2 5 16,5 0 1-16,-2-6-2 0,2-2 1 0,4-2 2 0,-1-2-5 15,1-2 4-15,2-2 2 0,-2-3-1 0,0 3 0 16,-2-1 5-16,1 1 0 0,-7 2 1 0,2 0-4 16,-4 1 1-16,-3 0-1 0,1 3-1 0,-1 0 2 15,-6 1-1-15,9 2 3 0,-4 2 0 0,-1-2 1 16,1 5 1-16,-4-1-1 0,2 1 1 0,1 2-1 15,-2-2 0-15,-1 3 1 0,2 0 1 0,1-1 1 16,-1-1 3-16,-1-1-6 0,2-2 2 0,0 0 1 16,2 0 0-16,2-2 0 0,2-2 1 0,-2-1 2 15,3-1 3-15,2-3-3 0,2-5 0 0,1-3-1 16,0-1 1-16,1-6-3 0,-1-2 1 0,-1-5 1 16,1 1 2-16,-2-7-3 0,0 3-4 15,-5-3 2-15,-4-1 0 0,3-1 2 0,-3 3-1 0,-4 0 3 16,-2 2 6-16,-4 9 5 0,1 0 4 0,-1 4 4 15,-4 2-3-15,-5 1-2 0,1 2 4 0,4 5-2 16,-5-1 2-16,3 4-5 0,-3-2-2 0,3 8-2 16,1-1-1-16,-2 1-2 0,4 5 1 0,1-3-3 15,2 2 1-15,-1 2-2 0,3-1-4 0,5 1 2 16,-1-1 1-16,4 1-10 0,-1-3-3 0,1-1 4 0,7 1 1 16,-1-4-1-16,6 0-3 0,3-2 4 0,0-3-2 15,1-2 3-15,-1 1 0 0,2-1-2 16,-4 1 6-16,0-1 1 0,-5 2-9 0,1 2 3 15,-5 0-2-15,-3-1-2 0,2 2-1 0,-2 3 6 16,-1-2-3-16,0 2 2 0,-1 4 5 0,0 0-2 16,0 5 7-16,-2 0 2 0,2 5 0 0,-1 1 1 0,-2 9 1 15,-1-3-3-15,1 3 1 0,1 1-2 0,-1 1 0 16,0-9 2-16,3-1-7 0,-1-2-3 0,2-1 1 16,1 1 6-16,2-8-6 0,-1 1 3 0,1-3 2 15,6-4-2-15,-4 2-3 0,3-3 2 0,2-5 2 16,3-2 0-16,-1-3-3 0,2-4 3 0,3-5-2 15,-2-3 0-15,2-4 2 0,-3-2-3 0,-2-1 1 16,-1 0-1-16,-3-4 7 0,0 2-1 0,-3 2 6 16,-1-1 5-16,-5 5 24 0,1 4 4 0,-5 8 24 15,3-2 26-15,-2 5 11 0,-1 1-11 0,0 1-10 16,0-1-9-16,0 3-11 0,0 4-16 0,0-5 0 16,0 5-9-16,0 0-2 0,0 15-5 0,-4-5 1 15,3 2-5-15,-3 7 2 0,0 2-9 0,0 2 3 16,0 3-5-16,3-2-6 0,-2-4 4 0,3 1-4 15,0-2-4-15,3 0-7 0,-2-3-20 0,2 0-16 16,2-5-9-16,0 0-2 0,3-1-8 0,2-4-4 16,2 0 0-16,-1-3 2 0,4-3 1 0,3-4 2 15,-1 0 7-15,2-5 6 0,-2-3 1 0,3-5 6 0,-1-3 6 16,-2-1-3-16,-2-1 3 0,-3 6 6 16,2-9-1-16,-5 8 8 0,-3 1 6 0,1 0 8 0,-5 4 8 15,3 2 8-15,-2 3 15 0,-2 0-7 0,3 2-2 16,-3 0-9-16,2 3 0 0,-3 2-9 15,0 0 7-15,0 0 0 0,0 0 1 0,5 17 1 0,-4-7-11 16,0 2 6-16,-1 5-2 0,2 3-5 0,-1-2 9 16,2 9-8-16,3-8-2 0,-1 0-3 0,1 0 3 15,3 1-7-15,1-7-6 0,1 1 1 0,2-2-5 16,2-5-3-16,0 1 5 0,4-5 1 0,3-3-4 16,-4-4 1-16,10-3 2 0,2-2 5 0,-4-3-3 15,-1 0 1-15,-3-4 1 0,-1 0 9 0,-6 2-2 16,2-8 5-16,1 2-12 0,-5-4 5 0,-2 0 4 15,-3-3-3-15,-3 1 3 0,-4-1-3 0,-2 3 3 16,-3 0-1-16,-4-1 0 0,-2 7 0 0,0 1 4 16,-9-1 10-16,2 8 5 0,-2 1-6 0,-8 2 2 15,2 0 5-15,-2 7 14 0,5 1-16 0,2 6-3 0,-2 6 9 16,1-1-11-16,1 5-3 0,5 3 2 16,3-3 3-16,7 2-1 0,-3 0 2 0,6-2-5 15,2 2-3-15,2 0 5 0,6-2-4 0,-3-2-3 0,7 0 5 16,-3-1-7-16,7-2 4 0,1-1-4 0,2-2-4 15,2-4-19-15,5 0-33 0,-4-3-41 16,5-4-46-16,-6 0-52 0,0-4-71 0,3-4-90 16,-1-4-857-16,-7-1 403 0,-5-6 270 0</inkml:trace>
  <inkml:trace contextRef="#ctx0" brushRef="#br0" timeOffset="10822.61">8657 5750 427 0,'-13'-2'386'0,"0"2"-71"0,8-1-78 16,5 1-62-16,0 0-73 0,0 0-94 0,27 0-127 16,1-4-392-16,3-1 171 0,1 0 112 0</inkml:trace>
  <inkml:trace contextRef="#ctx0" brushRef="#br0" timeOffset="13469.46">10479 6110 39 0,'0'0'197'0,"5"0"2"16,-5 0-12-16,3-7-18 0,-1 0-14 0,-1-3-3 0,-2 1-10 15,2-1 3-15,-4-3-2 0,1 2-6 0,-3-7-13 16,0 0 1-16,-1-1-1 0,-2 1 6 0,-3-1 2 16,-1 4-10-16,3 0 15 0,-2 2 6 0,-1 0-10 15,2 4-14-15,1 2-12 0,-3 3-23 0,1 3 0 16,-2 1-9-16,0 4-9 0,-4 4-8 0,-3 3-3 15,0 9-5-15,-2 6-7 0,3 1-4 0,1 2 0 16,4 0-6-16,0 1-4 0,5 0-4 0,0-2 0 16,4 3-8-16,5-3-8 0,4 0-7 0,1-2-4 15,4-8-8-15,1-1-9 0,3 0-11 0,2-3-7 16,4-5-5-16,6 4-5 0,2-6-4 16,2-3 0-16,-1-5-2 0,3-2 2 0,-3-4 0 0,0-3 4 15,-1-6 6-15,-2 0 3 0,-2-4 7 0,-1 1 4 16,-2-1 6-16,-1-5 7 0,-3 1 4 0,-2 4 17 0,-1 4 13 15,-7 1 20-15,1 5 10 0,-2 0 6 0,-3 1-2 16,2 1-1-16,-4 4 2 0,3-1-15 16,-3-1 1-16,1 2-1 0,-1 4-5 0,0-5-5 15,0 5-4-15,0 0-5 0,-10 9-2 0,6-3 0 0,0 5-8 16,-1 0 2-16,0-2-3 0,1 3-6 0,0 3-9 16,-1 2-5-16,1-5 1 0,3 0-1 15,1-3-7-15,0 1-3 0,1 0-2 0,3-4-7 0,0 0 1 16,-2-1 2-16,6-4-1 0,-3-2 4 0,7-4 5 15,0-2-3-15,3-5 3 0,6-8 2 0,-2-6 3 16,2-3 3-16,3 5-1 0,-5-5 1 0,4 2 5 16,-2 5 1-16,-5 0 8 0,4 3 11 0,-5 6 5 15,-6 2 0-15,-1 4-3 0,-1-1-5 0,3 1 4 16,-1 4-5-16,1-1 0 0,1 1-6 0,-3 3 1 16,3 3-1-16,2 1 1 0,-2-1-3 0,7 6 0 15,-5 1-1-15,-2-1 2 0,1 4 3 0,-2 2-4 16,-1 4 3-16,0 3-5 0,-4-3 1 0,-1 1 5 15,1-4 5-15,-5 4-6 0,1-3-2 0,-1 0-4 0,0-2-9 16,0-3-7-16,0-1-3 0,-1-4 3 16,1-1 1-16,0-2 6 0,1 1 3 0,2 0 5 15,-3-5 1-15,0 0-2 0,0 0-3 0,10-19 2 0,-6 4-1 16,9-11 1-16,-2 1 5 0,2-6-7 0,4 2 6 16,-2-4-1-16,4 0 0 0,0 5 5 0,1 0 1 15,1 2-6-15,-3 7 1 0,-5 4 1 0,-3 3 0 16,-1 3-1-16,0 2-3 0,0 1 2 0,4 2 1 15,-3 2 0-15,0 2-1 0,3 4-2 0,-2-1 3 16,6 4-1-16,-3 2 2 0,1 2 2 0,-2 2-5 16,1 0 4-16,-4 4-5 0,2-4 5 0,-2 5-1 15,4 4 0-15,-5-5-3 0,5-2 3 0,-2 1-3 16,-1-4 3-16,2 3-2 0,-3-1-3 0,0-5 3 16,-1-1-9-16,2 0-1 0,0-4 2 0,-2 1 1 15,0-1 3-15,2-4 1 0,0-2-1 0,-1-2 1 16,0-1 1-16,-1-2-4 0,1-9-2 0,3 3 1 15,-4-7-8-15,3-2 0 0,-2 0 3 0,-5 3 1 16,0 0 3-16,-2 1 7 0,-1 1 4 0,-2 6 7 16,-1 1 0-16,1 2-4 0,-1 2 3 0,-3 2-6 15,1 0 0-15,-2 4-4 0,5 0 2 0,-11 5-1 0,3 3-1 16,0 0 5-16,-1 6-5 0,-1 2-10 16,1 1-4-16,4 0-15 0,-3 3-9 0,3 5-12 0,4-9-6 15,1 2-5-15,0 2-3 0,4-5-5 0,2-3 2 16,-1 2 3-16,3-4-2 0,1-5 13 0,2 0 8 15,1-2-3-15,7-3 11 0,-1-4 4 16,-1-2 7-16,2-1 0 0,-3-3 6 0,1 3 4 0,-3-4 7 16,-4 5 6-16,-1 2 10 0,0 0 4 0,-4 0 4 15,-1 0-1-15,1 0-2 0,-2 4-1 0,3-2-1 16,-6 2-3-16,0 0-3 0,5 5 1 0,-3-1 5 16,0 1-5-16,-2-1 1 0,4 1-1 0,-3 1-2 15,3 0 3-15,1-1-5 0,-1-2-2 0,-2 2 1 16,1-2-1-16,2-2 3 0,0-1-2 0,-5 0 6 15,17-9-1-15,-8 1-2 0,3-5 10 0,0-2-4 0,4-7 3 16,-1-4 4-16,-1-3 4 0,1-1 3 16,1-3-4-16,3-16-3 0,-2 3-4 0,-4-4 6 15,-1-1 1-15,2 1 7 0,-8-2-2 0,1-1 3 16,-5-1 17-16,2 18 15 0,-5-13 12 0,-3 14 4 0,0 6 14 16,-1 0 12-16,1 16 28 0,0 1-3 15,0 3-11-15,3 1-13 0,-4 1-14 0,4 7-14 16,1 0-6-16,-8 10-4 0,1 9-7 0,-3 8-5 0,-3 20-6 15,0 0 13-15,-1 4-21 0,2 5-6 0,4 2 3 16,1-3-9-16,2-4 1 0,4 0-3 0,3-3-5 16,1-15-6-16,5 0-10 0,1-4-15 0,4 2-1 15,4-7-11-15,3-2-6 0,2-5-9 0,5-4 5 16,-3-2-1-16,6-4-2 0,-1-4-5 0,2-5 4 16,1-7-3-16,0-1-3 0,-2-3 5 0,1-6-2 15,-2 2-9-15,-1-6-2 0,-1-1 1 0,-4-3-3 16,-2-2 4-16,-1 1 3 0,-2-6 4 0,-3 8 2 15,-3-3 7-15,-1 4 8 0,-3 8 7 0,-3 1 15 16,0 6 13-16,-2 0 4 0,-2 3 0 0,-1 0-3 16,4 2-1-16,-4 4-3 0,0 1-2 0,0 0 3 15,0 0-7-15,-13 9 3 0,8 0-2 0,0 1 1 16,-2 2 0-16,5 4-3 0,-3 2 1 0,5 1 1 0,0 0 0 16,1 1 0-16,4-3 3 0,-1 0 0 15,5-1-4-15,0-3 1 0,4-1-1 0,1 0 1 16,4-3 0-16,-3-1-1 0,5-3-5 0,2-1-2 0,0-1-5 15,6-6-4-15,4 1-4 0,-1-5 0 0,-2 2 1 16,-2-3 5-16,-8 1 0 0,-1 0 1 0,-3 0 4 16,-4 4 0-16,0-2 3 0,-5 3 9 0,-1 0-4 15,1 0-3-15,0 2 1 0,-6 0-1 0,4 9 9 16,-2 0 4-16,-2 8 8 0,0 10 1 0,-6 0 4 16,0 6-1-16,0 13 3 0,0 3-1 0,-2 2 2 15,1 4 3-15,4 1-4 0,-1 4 4 0,2 1-6 16,3-3-7-16,0 1 6 0,1-4-3 0,0 0 0 15,3-1-6-15,0-4 2 0,6-1 8 0,-2-3-13 16,3-12 3-16,-3 0-8 0,0-3-3 0,5-2-2 16,-5-2-7-16,0-3 1 0,1-9-3 0,-6-3-4 15,-1-2-1-15,1-1 4 0,-4-2 2 0,0-2 2 16,0 0 3-16,-3-3 1 0,3-2-1 0,0 0 3 16,-18-9-2-16,8 1-1 0,-4-3 3 0,2-4-1 15,-2-5 3-15,-1-3 15 0,3-2-2 0,4 6-4 16,1-7 4-16,2-4-4 0,4 1 0 0,-1-1 3 15,5-4 2-15,4 0-4 0,4-10 2 0,3-1-6 0,5 1 1 16,0 2-1-16,3-2-7 0,5-4 2 0,0-2 3 16,-1 0-7-16,0 0 4 0,0 0-2 15,4 0-5-15,-3 7 0 0,-1-6 0 0,-3 2 4 0,0 1-5 16,-9 13 4-16,1 0-5 0,-1 1 6 0,1 4-2 16,-3-1 3-16,-2 7 7 0,-2-3-11 0,1 8 3 15,-3 3 0-15,1 2-2 0,0 2-2 0,-3 0 4 16,1 1-2-16,-1 4-2 0,-1 0 3 0,7 0-3 15,-4 3 1-15,2-1 3 0,2 3-3 0,4 3 1 16,0 1 0-16,4 4 9 0,-1 1-11 0,6 7 6 16,-3 5-1-16,-1-3-4 0,-1 5 3 0,-2-1 2 15,0 0-3-15,-2 2-3 0,0 1-1 0,-5-2-1 16,0 4-1-16,-4-6 4 0,-1 4-2 0,-5 0 2 16,-2 0-1-16,-3-7 4 0,1 1-4 0,-3-2 3 15,3-1 1-15,1-5-1 0,-5 2-2 0,4-5 1 16,5 2-2-16,-4-5 3 0,4 4-2 0,0-4 2 15,2 0-3-15,0-3 3 0,2 1 4 0,-4-3-2 0,11 0 3 16,1-4-2-16,3-2 2 0,3-4-3 0,6-2 0 16,2-2 0-16,-1-3 0 0,2-1-1 15,-2-3 1-15,4 0-1 0,-5 2 4 0,3 1 0 16,-4-2-3-16,-10 6-4 0,5 0 6 0,-5 4 2 0,-3 2 5 16,-3 3 1-16,1-4 5 0,-4 5-1 0,1 0-2 15,0 0-3-15,-2 2 0 0,1 2-3 0,-4 0-1 16,0 0-2-16,5 5 4 0,-5-1-2 0,0 1-2 15,0 7 3-15,-3 0 0 0,-1 3-2 0,-1 0 1 16,-2 4-1-16,0-2 1 0,1 0 0 0,2 1-5 16,-1-3-8-16,0 3-7 0,2-6-12 0,-1 0-11 15,3 0-9-15,0-5-7 0,1 2-8 0,1-3-8 16,0 1-5-16,2-4 0 0,1 1 1 0,2-2 0 16,2-2 3-16,2-1-4 0,3-2 9 0,0-4 6 15,2-4 8-15,4-7 5 0,4 2 4 0,-4-5 10 16,-1 2 6-16,1-1 8 0,-3-1 9 0,-5 6 11 15,3 0 5-15,-2 1 13 0,-2-1 6 0,-2 6 7 16,-1-3 12-16,1 7 5 0,-3-2 2 0,-1 2-5 0,0 2-5 16,-2-1-5-16,1 0-1 0,-1 3-7 0,-2 1-5 15,0 0 2-15,10 0 9 0,-7 5 11 0,2 1 1 16,-1 5-8-16,1-2 2 0,-1 3-2 0,0 3 5 16,6 9-7-16,-7-5-4 0,3 8-1 0,-1-4-7 15,-1 2 1-15,-4-5-2 0,0 6-1 0,1-6 1 16,-1-3-5-16,-1 0-5 0,1 0 7 0,0-5-5 15,0 0-20-15,-2-3-27 0,2 1-24 0,0-3-28 16,-2-2-42-16,2-1-60 0,-4-1-95 0,4-3-645 16,-5-14 309-16,1 1 206 0</inkml:trace>
  <inkml:trace contextRef="#ctx0" brushRef="#br0" timeOffset="17218.38">14237 1914 2103 0,'-22'-6'-11'0,"4"-4"36"0,1 0-3 0,2 2-18 16,4 0 14-16,2 0 8 0,0 2-13 0,3 0-5 0,1 4-1 15,2-5-7-15,2 2 1 0,5 0-21 16,7-4-2-16,5 2 0 0,9-7-2 0,7 5-2 16,3-4-4-16,13-3 2 0,9 2 2 0,-3-1 2 15,3 1 1-15,0 0-3 0,2 1 7 0,-3 1-2 16,-2-1 6-16,-3 2-2 0,-13 2 1 0,-2 1 11 16,-4 2-6-16,-2 0 1 0,-8 3 1 0,-3-1 2 15,-1 1 7-15,-5 2-5 0,0 1-5 0,-3 3 6 16,-5-2-2-16,4 3 3 0,-4 4-2 0,0 1-8 15,-1 5 8-15,0 2 8 0,-4 3-3 0,-1 9 9 16,-4 2 1-16,-3 5-1 0,-5 12 10 0,-1-3-1 0,-4 3 1 16,1 5 2-16,-2 2 1 0,0-3 8 0,-4 31 6 15,8-25-2-15,-1 2 5 0,-4 25-6 0,10-26 2 16,-2 2-3-16,2 20-4 0,1-24-3 16,4 0 4-16,0 2 1 0,5 2 5 0,0 23 2 15,3-1 2-15,-1-24 1 0,3 24-4 0,0-22-1 0,-1 23-5 16,0-23 1-16,5 21-3 0,-3-22 0 0,-1 22-7 15,2 3 1-15,-3-32-3 0,3 30 0 0,-3-25-2 16,5 3-2-16,-1 24-1 0,-6-27-1 16,1 6 1-16,1-5-2 0,-2 24 1 0,1-29-1 15,1 3-2-15,-4 0-2 0,0 2 3 0,1 3 1 16,1-3-4-16,1-3 0 0,2 6 1 0,-1-4-1 16,1-1 3-16,-2 0-3 0,1 0 1 0,3-3-1 15,-2-2-3-15,-1-2 4 0,1 2-3 0,-1-2 0 16,-3 0 0-16,2-1 4 0,4 0-3 0,-4-11 3 15,1 9-4-15,-7 0-1 0,6-10-1 0,-3 11 5 16,1-11 2-16,3-2 2 0,-4 12 1 0,4-11-2 0,-3-5 1 16,-1 0 3-16,4 0-2 0,-4 0-2 0,1-1 1 15,2-5-5-15,-3-3 0 0,2-4 4 16,-2 3-1-16,0-1 2 0,-2-2 11 0,-2 2 9 16,-5-2 15-16,4 1 6 0,-8-2-2 0,-1 4 2 15,-8 4-4-15,-3-3 5 0,-2-1-2 0,-7-1 2 16,-14 5-1-16,-2-2-5 0,0-2-1 0,-6-1 2 15,0-5-10-15,-1-1-1 0,0-1 2 0,9-3-7 0,8-2-2 16,6-4-15-16,4 1-16 0,9-1-37 16,1-3-47-16,3-2-63 0,5-1-68 0,6-4-111 15,-2-3-748-15,7-7 357 0,2-16 240 0</inkml:trace>
  <inkml:trace contextRef="#ctx0" brushRef="#br0" timeOffset="17782.75">15921 4118 239 0,'-6'-2'304'16,"0"0"-31"-16,0 1-29 0,6 1-29 0,-9-1-24 15,9 1-22-15,-5-2-19 0,5 2-14 0,0 0-16 16,0 0-13-16,0 0-8 0,23 10-9 0,-5-8-9 16,5 0-10-16,10-1-7 0,4-1-4 0,17 2-7 15,0-2-7-15,3 0 0 0,1 0-5 0,3-2-5 16,-2 0-1-16,1 1-3 0,0-1-2 0,1 2-2 15,-2-2-7-15,1 1 2 0,-6 2-7 16,-1-2 0-16,-14-2 8 0,-1 2-10 0,2 0-4 0,-6 1 3 16,1-1 5-16,-5 1-11 0,-9-2 0 0,-1 2-1 15,-2-2 0-15,-7 2 1 0,-4-1-1 0,1 1 2 16,-1-1 3-16,-7 1-6 0,12 0-1 0,-8 0-3 16,-4 0-7-16,0 0-8 0,10 0-16 0,-10 0-23 0,0 0-39 15,0 0-44-15,0 0-42 0,0 0-44 16,0 0-596-16,-29-5 272 0,15 4 182 0</inkml:trace>
  <inkml:trace contextRef="#ctx0" brushRef="#br0" timeOffset="18067.07">16712 3659 267 0,'-2'-6'310'0,"-1"3"-30"0,3 1-31 0,0 2-29 0,-1-7-26 15,1 7-17-15,0 0-19 0,0 0-18 0,15 8-11 16,-6 0-14-16,4 2-11 0,0 7-12 16,6 2-8-16,0 3-8 0,3 0-6 0,3 5-8 0,-2-1-5 15,3 2-7-15,5 10-4 0,-6 2-4 0,-3-11-7 16,2 15 10-16,-1-2-15 0,-9-9-2 0,-1 1-2 16,-2 1-5-16,-5-1-2 0,-3 1 0 15,-3 0 2-15,-3-1-4 0,-4-2 1 0,-2 5-1 0,-1-6-5 16,-4 0-2-16,-3-2 6 0,-4-1-5 0,0-2-12 15,3 1-22-15,-2-1-26 0,2-4-37 0,0-4-35 16,4-2-29-16,0-4-46 0,1 1-43 0,-1-1-563 16,9-5 268-16,2-5 178 0</inkml:trace>
  <inkml:trace contextRef="#ctx0" brushRef="#br0" timeOffset="19267.25">18329 3888 123 0,'-6'-18'214'15,"-1"2"-9"-15,1 2-16 0,-1 4-11 0,-1 0 5 16,-2 2-11-16,-1 3-10 0,-7-2-9 0,0 3-13 16,-4 6-12-16,-6 0-13 0,0 7-8 0,-3 2-11 15,2 6-9-15,0 4-7 0,-2-1-11 0,2 3-3 16,-6 14-8-16,8-11-4 0,-5 14-7 0,13-9-2 16,0 1-5-16,1 0-1 0,4-2-6 0,0-1-9 15,1-3 5-15,9 2-3 0,2-9-1 0,2-2-5 16,5-1 1-16,4 0-10 0,1-3-14 0,2 0 4 15,3-6-7-15,3 0-3 0,2-3-8 0,8-4-3 16,-1-1-3-16,5-5-1 0,-4-3-7 0,7-4 2 16,-3-2 0-16,0-5 2 0,-2 1 3 0,10-10 0 15,-16 4 2-15,4 0 7 0,-4 0 6 0,-4 0 6 16,-1 1 13-16,0 2 12 0,-7 5 14 0,-5 1 10 16,-3 4 7-16,1 4 7 0,0-1 4 0,-1 4-11 0,-1 1-9 15,-1 0 6-15,-2 2-16 0,0 2-6 16,0 0-1-16,0 0-2 0,0 19-1 0,-6-7-5 15,3 6-1-15,-2 1-2 0,0 8 1 0,1-2 2 16,-1 0-6-16,5 4-5 0,0-4 1 0,3 0 0 0,-1-7 1 16,2 1-1-16,4-1 1 0,1 0-7 15,2-4 2-15,3-1 1 0,3-1-1 0,-1-3-1 16,5-4-2-16,1 1-2 0,7-2 4 0,-9-6-15 16,8 0-1-16,-1-6 3 0,3-4-1 0,-5 0-10 0,2-6 1 15,-4-3-1-15,3-1-3 0,-6-5 6 0,-3-2 3 16,1-4 0-16,-6 2 6 0,0 4-1 15,-6-3 9-15,-2 1 1 0,-3 11 6 0,-1-3 2 16,-5 3 7-16,0 0 1 0,-2 2 2 0,0 5 5 0,-3-2-2 16,1 3 7-16,-4-1-9 0,4 5 5 0,0 1-5 15,4-1-4-15,0 2 0 0,1-1-4 0,2 3 0 16,-1 0-4-16,3 2-2 0,-2-5-6 16,2 5 2-16,0 0 1 0,0 0 0 0,6-7-3 0,0 6 3 15,6 0 0-15,-1-2 0 0,8-1-1 0,2-1 1 16,7 1-8-16,2 0 5 0,-1-2 1 0,-9 4-1 15,0 1-1-15,-1 1-5 0,-2 3 1 0,-5 0 10 16,0 0-13-16,-1 2 2 0,-1 6 1 0,-1 2 1 16,1 1 1-16,-3 6-2 0,-1 5 5 0,-2 2 2 15,-1 7-6-15,-1-1 4 0,-2-2 1 0,0 2-5 16,-4 0 5-16,3 1-2 0,1-4 2 0,-2 2 0 16,4-7 2-16,-1 0-1 0,3-7-1 15,1-3-1-15,0 1 3 0,3-6-1 0,-3-1-2 0,5-1 1 16,3-3 2-16,-1-2-3 0,2-3 2 0,-1-4-3 15,7 2 2-15,-1-9 1 0,3-4-1 0,0-4 0 16,-1-3 1-16,-1-5-2 0,-1-4 3 0,1-4-2 16,-1-11 0-16,2 1 2 0,-6-4-5 0,2-4 2 15,-3 3 0-15,0-1-1 0,-3-3 8 0,-3 4-2 16,1 4 8-16,-3 13 15 0,1 0 24 0,-5 4-5 16,1 6 18-16,-2 8 14 0,0 4 3 0,3 2-17 15,-4 2-12-15,1 2-5 0,1 2-3 0,-2 3-10 16,0 0 10-16,-3 15-13 0,-1 2-6 0,-1 8-5 15,1 8 0-15,-1 0 8 0,-1 18 2 0,-1-2-15 16,0 1-2-16,0 1-1 0,4 1 0 0,1-5-2 16,5 3 18-16,-1-2-21 0,4-17-11 0,-3 2 9 15,8-6-7-15,-2 1 0 0,1-6-8 0,1-5 1 16,1-1-3-16,4-3-5 0,-3-3-1 0,2-2-2 16,2 0 2-16,-3-6 1 0,4 1 3 0,1-3-5 15,2-5-6-15,-2-2 8 0,5-6-15 0,3-4-1 16,-3-2 1-16,-2-2 12 0,1-1-7 0,-3-5 3 0,-3 8 4 15,1-1 1-15,-7 6 8 0,-2 3 14 0,-2 2 3 16,-2 3-1-16,-1 0-6 0,0 1 3 16,-1 2-3-16,0 0 0 0,-3 3-3 0,0 0-1 0,4 10 4 15,-3-2-5-15,-2 5 5 0,-3 1-1 0,3 6-4 16,-3 8 3-16,4-3 2 0,-1 2 1 16,2-1-23-16,-2 3-23 0,4-2-31 0,4 2-33 15,-2-3-43-15,2 3-59 0,1-12-62 0,-1 0-774 0,4-5 349 16,3-2 232-16</inkml:trace>
  <inkml:trace contextRef="#ctx0" brushRef="#br0" timeOffset="19507.68">19741 3642 109 0,'-3'-7'228'0,"2"3"-32"16,-2 0-40-16,2 1-47 0,1 3-40 0,0-6-38 0,0 6-22 16,0 0-13-16,0 0-24 0,0 0-30 0,9 8-215 15,0-1 91-15,-1 2 60 0</inkml:trace>
  <inkml:trace contextRef="#ctx0" brushRef="#br0" timeOffset="20170.54">20086 3780 87 0,'-12'5'254'0,"-6"5"-32"0,-6 6-20 0,2 5-16 0,-2 2-22 16,2 6-15-16,-1 1-11 0,-4 11-17 0,5 0-8 16,0 0-11-16,9-5-2 0,0 9-11 0,3-13-9 15,4 2-7-15,3-2-6 0,4-4-6 0,5-4-6 16,4 3-3-16,-1-11-5 0,2-2-4 0,4 0-2 16,2-3-3-16,3-5-5 0,7 2 2 0,4-4-2 15,2-4-6-15,-2-6 0 0,1-5 7 0,1-2-2 16,3-2-3-16,-7-7-2 0,12-7-1 0,-13 3-1 15,8-11-4-15,-8-6 0 0,0-2 1 0,-10 1 5 16,5-3 3-16,0-6-3 0,-2 1-1 0,-6-2-2 16,-1 3 7-16,1 4 16 0,-8 13 25 0,0 3 26 15,0 3 15-15,-4 9-7 0,1 3 30 0,-2 4-21 0,-1 3-14 16,0 1-14-16,-1 2-17 0,2 2-7 16,-2 4-9-16,0 0-11 0,-7 15 2 0,3-1-12 15,-3 12 3-15,-2 6 1 0,-4 14-7 0,-1 0 3 16,1 0-10-16,-1 5 14 0,1 0-11 0,4-2-7 0,-2 1-8 15,8-15 9-15,2-3-4 0,2 1-1 16,7-2-2-16,-2-5-6 0,3 3-1 0,7-8 17 16,0 0-13-16,-3-7-12 0,10 0-2 0,1-3-4 15,4-2-5-15,4-4-2 0,-4-2-4 0,8-3-5 0,0-3-10 16,1-3-8-16,3-6-1 0,-5 1-18 0,1-6-2 16,-4-4 6-16,-1-2 0 0,-4-4-2 0,-3-3 0 15,1-9 5-15,-8 7 4 0,-3 1 5 16,-8 1 5-16,-2 6 28 0,-2 4 7 0,-4 3 3 0,1 6 7 15,-5 1 1-15,-1 2 5 0,-5 3-16 0,-3 5 4 16,-4 0 3-16,-9 9-6 0,-1 3 3 16,-3 5 3-16,-8 10-4 0,-1 3 7 0,4 2-2 0,12-9 2 15,3 2-6-15,2 1 7 0,2-3-5 0,9-3 2 16,2-2 1-16,2-1-1 0,1-1-3 0,4-5-8 16,3 5-7-16,1-4-21 0,1 0-32 0,5 2-22 15,-1-6-24-15,5 1-31 0,0-4-44 0,2-1-51 16,-4-4-745-16,5 0 327 0,-4-4 220 0</inkml:trace>
  <inkml:trace contextRef="#ctx0" brushRef="#br0" timeOffset="20325.18">19237 3809 3625 0,'-60'-11'22'0,"24"1"42"0,2 0-19 16,16 5-26-16,3 3-14 0,3-2-59 0,4 1-29 15,7 6-6-15,1-3-3 0,0 0-11 0,37 1-7 16,-2-1-9-16,16 0-17 0,4 3-8 0,0-3-24 16,5-3-51-16,-6-1-602 0,0 0 273 0,0-2 182 0</inkml:trace>
  <inkml:trace contextRef="#ctx0" brushRef="#br0" timeOffset="21833.29">8037 3739 199 0,'-5'0'211'0,"5"0"-10"0,-13 0-10 0,13 0-13 16,-5 0-16-16,5 0-12 0,-8 0-9 0,8 0-12 16,0 0-5-16,0 0-11 0,0 0-3 0,-5-1-9 15,5 1-16-15,0 0-8 0,0 0-6 0,0 0-6 0,0 0-7 16,16-8-9-16,-7 3-3 0,2-3-10 15,6 4-20-15,4-1-30 0,5-4-33 0,2 3-35 16,1 0-25-16,9-2-29 0,1 3-32 0,11-2-485 16,-10 3 217-16,12-3 146 0</inkml:trace>
  <inkml:trace contextRef="#ctx0" brushRef="#br0" timeOffset="22269.2">9424 3737 202 0,'-7'-3'256'0,"3"2"-25"16,4 1-20-16,0 0-27 0,-4-1-16 0,4 1-20 15,0 0-12-15,23-7-17 0,-6 4-9 0,13-3-8 0,-1 0-19 16,0-1-10-16,6 3-4 0,-3-3-1 15,1-1-5-15,3 3 0 0,-2 0 6 0,-1-2-11 16,2 1-6-16,-7 1-3 0,1 1-1 0,-2 0-3 16,-9 1-6-16,1 1-5 0,-1-2-3 0,-5 3 0 0,-3 1-3 15,-1 0-5-15,-1-3-1 0,-3 1-1 0,0 1-4 16,-5 1 2-16,9-2-5 0,-8 0 0 0,-1 2-3 16,8 0-28-16,-8 0-33 0,0 0-40 15,-1 6-21-15,-3 3-32 0,-5 0-37 0,-4 6-594 16,-9 6 258-16,3 7 172 0</inkml:trace>
  <inkml:trace contextRef="#ctx0" brushRef="#br0" timeOffset="22591.45">8428 6777 280 0,'0'0'262'0,"1"-12"-26"16,-1 12-25-16,0 0-35 0,0 0-26 0,0 0-39 0,-1-5-34 16,1 5-43-16,0 0-55 0,4-6-85 0,-3 4-364 15,2-5 156-15,-1-4 104 0</inkml:trace>
  <inkml:trace contextRef="#ctx0" brushRef="#br0" timeOffset="24433.09">2226 9598 255 0,'-6'-5'309'0,"1"0"-28"16,3 2-26-16,-2 1-26 0,0 0-26 0,4 2-24 15,3-7-18-15,3 2-11 0,3-3-21 0,17-4-11 16,4 0-10-16,6-2-10 0,15-6-9 0,4 6-10 16,4-4-8-16,-2 1 0 0,2-1-10 0,-3 3-7 15,2 4-6-15,-5 0-1 0,1-1-6 0,-16 6-3 16,1-2-6-16,-2 3-2 0,-1 0-5 0,-6 1-22 16,1 1-18-16,-3 0-33 0,-9 3-34 0,0 0-34 15,-6 3-26-15,0 2-12 0,-5 2-27 0,-6 0-29 16,-2 3-530-16,-5-1 248 0,-4 7 164 0</inkml:trace>
  <inkml:trace contextRef="#ctx0" brushRef="#br0" timeOffset="26783.38">2610 9532 90 0,'-9'-6'332'0,"4"-2"-16"0,-4 0-27 0,4 2-24 15,1 1-33-15,-1-1-19 0,2 2-23 0,2 1-21 16,-4 0-21-16,4-1-11 0,1 4-19 0,-4-3-13 15,4 3-14-15,0 0-11 0,0 0-8 0,0 0-7 16,4 20-4-16,-3-2-3 0,5 7-1 0,-3 5-3 16,1 4-3-16,-3 12-1 0,-1 2-6 0,0-1-8 0,-1 4 9 15,-2 1-13-15,2-4 2 0,1 8 5 16,-4-7-12-16,4 0-5 0,0 1 2 0,4-6-6 16,0-11-3-16,-3-2 2 0,3 1 7 0,0-4-15 15,1-2 12-15,4-2-14 0,-1-1-1 0,-2-6 1 0,3-2 0 16,5-2-6-16,-1 1 1 0,-1-3-10 15,4-6 0-15,2 2-4 0,0-2 3 0,3-5-1 0,7-5-6 16,3-2 2-16,0-1 9 0,1-8-11 16,-3-1 1-16,2-4 1 0,11-10 0 0,-5-1 3 0,-1-2 1 15,-4-3 5-15,-4-1-1 0,-5 9 9 0,3-8-5 16,-7 8 5-16,-3-5 2 0,-2 4 1 0,-2 2 4 16,-2 2 2-16,-5-1 11 0,0 8 2 15,-2 1 5-15,-3 2 3 0,-4-1 3 0,1 6-2 16,2 1 20-16,-7 2 4 0,3-1 3 0,0 4-4 0,0 0-14 15,0 3-2-15,1 1-8 0,4 1-7 0,-16 7 3 16,7 1-13-16,-3 8 2 0,-1 9-1 0,3 2-3 16,2 2 0-16,0 1 17 0,4 1-25 15,1-1 14-15,6 2-10 0,1-5-7 0,3 2 1 16,1-2-7-16,2-4 1 0,5 0-8 0,2-2 1 0,2-2-7 16,0-7-1-16,7 1-10 0,2-2 1 0,3-3-5 15,-2-5-9-15,3-2-6 0,0-5 0 0,0 1-2 16,2-9-2-16,-3-1 0 0,1-5-3 0,-3-2-5 15,-3-1 7-15,0-6 3 0,4-9 4 0,-2-4 7 16,-10 7 5-16,-2 2 1 0,-1-15 12 0,-10 14-3 16,-1 3 18-16,0 0 15 0,-4 5 3 0,-5 5 12 15,-2 2-1-15,-2 3 0 0,-1-1-11 0,1 8 6 16,-3-3-6-16,1 5 1 0,-2-2-2 0,-1 2-1 16,3 3-4-16,0-1-4 0,1 0 2 0,1 3 3 15,3 0-6-15,-1 0-4 0,7 0-2 0,-11 1-3 16,11-1 4-16,-4 4 11 0,3-2-13 0,1-2-1 15,0 0 7-15,10 6-8 0,0 0 0 0,1-3 1 16,1 0 2-16,4-3-1 0,4 5 0 0,-5 0 0 16,7 0 3-16,-5-1 1 0,1 3-1 0,-3-2-4 15,-2 0 3-15,-2 2 0 0,5 4-1 0,-6-4 0 16,4 4-2-16,-4 0 5 0,2 0-1 0,-1 5-1 16,-2-1 1-16,0 0 0 0,2 0 1 0,-3 2 2 15,1 9-3-15,-4-8-1 0,4 5 0 16,-5-3 4-16,1-4-1 0,0 2 0 0,2-1-4 0,0 1-13 15,-3-3-18-15,0-4-9 0,1-2-7 0,3-1 3 16,-7-4 2-16,3 1 4 0,1-2 3 0,-1-1 5 16,-4-2 4-16,9-6-2 0,-3-3 3 0,3-7 4 15,3-7 6-15,-5-2-1 0,0-5 9 0,0 1 11 16,1-2 10-16,1 1 17 0,0 4 7 0,-3-2 17 16,1 2 8-16,-4 8-9 0,3 0 8 15,0 1-7-15,2 2-8 0,-2 5-5 0,0 1 8 0,3 2-16 16,-1 1-6-16,-2 4 1 0,6-2-4 0,2 6-2 15,4 1-3-15,0 6-1 0,-2-4-4 0,9 10-1 16,-4 1 5-16,1 4 3 0,-5-1-12 0,-1 3-3 16,1 2 1-16,-2 1 3 0,-2-1 1 0,0 2-1 0,-3 1 1 15,-1-3-2-15,5-1-7 0,-10-5-16 16,1-1-10-16,0-2-6 0,-1-3 1 0,-1-3-1 16,-1-1 2-16,2-4 7 0,-2 1 7 0,1 0 8 15,-3-5 7-15,0 0 9 0,0 0 0 0,0 0 4 0,4-22-4 16,-3 3-5-16,3-8 6 0,0-4-2 0,-2 0 5 15,1-3 4-15,4-1 21 0,1-1-16 16,0 3 10-16,1 4 0 0,1 5 5 0,0 2 5 16,-3 5-2-16,4 0-16 0,-2 2 4 0,1 8-2 15,0-3-3-15,2 5-4 0,1 1-2 0,-2-1-6 0,2 3-1 16,1 4 3-16,-1 0-6 0,1 2-1 0,0 4 1 16,3 5 1-16,-5 0 3 0,6 5-2 0,-5-1-6 15,-4 0 5-15,1 0 10 0,-1 8-15 16,-1-7-13-16,-2 8-8 0,2-8-7 0,-3 1-4 0,0-4-6 15,-4-3-10-15,3 1 11 0,0-4-8 0,-1-2 6 16,-2-2 4-16,-1 2 15 0,1-5 20 0,-1-2 1 16,0 0 3-16,0 0-4 0,4-14 0 0,-3 4 5 15,3-7-1-15,0-2 1 0,1-10-2 0,4 0-1 16,0 0 10-16,2-3-3 0,6 1 3 0,-3 2-4 16,0 4 6-16,-2 9 3 0,-1-1-8 0,1 2-5 15,-6 8 3-15,2-2-2 0,-4 3-3 0,2 2 1 16,-1 2 0-16,-5 2-3 0,14 2-1 0,-6 3-5 15,2 4 4-15,-1 1-2 0,0 4 4 0,1 3 1 16,3 9-3-16,-1-3 0 0,-5 1-1 0,-2 1-7 16,-1-1-14-16,0-3-1 0,1-3-9 0,-1-3-9 15,0 3-9-15,1-1-10 0,-1-5-5 0,2-1 1 16,-1-2-1-16,0 1 5 0,-2-4 6 0,2-3 5 16,0 0 11-16,1-3 1 0,-6 0 2 0,13-10 6 15,-3 2 7-15,1-5 6 0,-1 0 3 0,1-4 17 16,2-1 2-16,1-6 13 0,-1 3 13 15,-4 3 11-15,1 2 22 0,-1-1 10 0,-4 3 20 0,-1 2 15 16,0 6 2-16,2-2-5 0,-3 2-8 0,-2 3-18 16,2 0-10-16,-3 3-9 0,2-5-8 0,-2 5 4 15,0 0-21-15,0 0 2 0,10 16-1 0,-7-4-11 16,0 5-1-16,-2 2-2 0,2 5-12 0,0 3-33 16,-2-1-25-16,1-1-14 0,-1 1 4 0,3-7-31 15,-3-1-13-15,4 2-6 0,2-4-4 0,1-2-1 16,1 1-11-16,-2-6-13 0,2-1 8 0,2-3 13 15,0-1 10-15,2-3 10 0,0-4 12 0,5-4 8 16,-4-5 11-16,8-5 7 0,-4-5 9 0,1-2 21 16,-1-2 21-16,-3 0 17 0,-2 0 20 0,0 0 23 15,0-2 11-15,-2 5 20 0,-3 3 9 0,-2 4 3 16,2 2 9-16,-3 5-7 0,-1-2-12 0,-2 8-4 16,1-5-15-16,0 4-4 0,-1 0-11 0,-2-1-9 0,0 5-12 15,5-4 2-15,-5 4 2 0,0 0-8 16,0 0-7-16,18 13 5 0,-13-1-9 15,0-4 1-15,2 4-2 0,-1 5-6 0,-1-2-4 0,-4 4-17 16,2 0-11-16,-2 0-3 0,-1-2-5 0,0 2-9 16,0-1-6-16,-1-7-3 0,1 2-2 0,0-4 11 15,0-2 0-15,0-1 1 0,0-1 10 0,-3 0 7 16,3-5 1-16,0 0 2 0,0 0 9 0,0 0-7 16,0 0 8-16,12-23 6 0,-8 7-6 0,6-1 3 15,2-8 5-15,0-1-2 0,4 1-1 0,3-3 6 0,-1 1-5 16,2 2 5-16,2 2 5 0,-2 1 0 15,-2 1 5-15,-1 8 3 0,-2 1 0 0,-2 3-6 0,0 1 0 16,-3 5-2-16,-1-2-4 0,4 4 2 16,-3 1-2-16,3 4 0 0,-4 1 1 0,-2 3-1 0,5 3-2 15,-1 3 1-15,0 3-3 0,0 0-3 0,2 8 9 16,-2-1 5-16,3-2-10 0,-1 2 2 0,-2-2-2 16,1 2 3-16,1-10-3 0,-3 3 2 0,2-2-4 15,-3-8-1-15,5 5-3 0,-4-4 2 16,8-3 5-16,-5-1-8 0,4-3 7 0,4-1 8 0,-1-3-12 15,-2-3 2-15,0-1-1 0,0-2-1 0,-4-3 3 16,4 0-1-16,-5-3-3 0,-2 1 3 0,-1-3-2 16,-1-3 15-16,-4 2-12 0,-3 0-2 15,-6-3-5-15,-2 5 4 16,-6-1-4-16,-2 2 3 0,-9 2-1 0,-7 2 0 0,1 5-3 0,-2 2 1 0,3 5-1 16,-2 2-1-16,8 2 4 0,-6 7-2 0,1 2-4 15,9-1-4-15,-1 5-17 0,6-3-3 0,0 0-13 16,10-3-12-16,0 0-7 0,4-2 8 0,7-1 1 15,2-2 7-15,3-2-1 0,6-4 6 0,9-1 1 16,2-1 3-16,-2-3-3 0,2 1 6 0,0-4 4 16,-2 0 5-16,-2-2-1 0,-6 3 8 0,0-1 1 15,-3 0 9-15,-4 4 14 0,-3 0 3 0,-1-1 0 16,-3 7 5-16,-6-3 1 0,12-1-4 0,-12 1-3 16,9-2 2-16,-9 2 4 0,9 4-4 0,-4 0-1 15,0 2-1-15,-1 2 3 0,1 4-1 0,0-3-2 16,1 6 2-16,1 0-1 0,-2-6 1 0,0 6-3 15,0-4 2-15,4-1 0 0,-4-2-6 0,4-2 0 16,-2-1 1-16,4-2 0 0,3-3 2 0,4-3-5 16,-3-4 4-16,12-4-2 0,4-5 3 0,-6-2 2 15,-1-2 5-15,0-3 3 0,-1 0 2 0,-3-6 11 16,-2-3 9-16,0 0 4 0,2-15 2 0,-8 1-2 16,2-2 3-16,0 2 0 0,-6-3 8 0,3 1 2 15,-3 2 7-15,-6 10 7 0,3 4 30 0,-1 3 2 16,-1 0 13-16,-3 14 15 0,1 3 7 0,0 3-15 15,-1 2-18-15,0 2-12 0,0 5-11 0,0 0-4 16,0 0-11-16,0 0-6 0,-6 26-4 0,-2 1-5 16,2 4-6-16,-7 1-4 0,5 2-5 0,1 13-2 15,3-1-2-15,-2-9-5 0,3-3 0 0,2 2-3 16,2 0-15-16,3-3-28 0,1-2-29 0,0 0-20 16,5-2-22-16,-1-3-19 0,1-4-27 0,-1-6-25 0,0 1-31 15,0-3-42-15,-2-2-38 0,2-4-61 16,-2-1-753-16,0-3 363 0,-4-3 244 0</inkml:trace>
  <inkml:trace contextRef="#ctx0" brushRef="#br0" timeOffset="26911.8">5444 9353 36 0,'-15'-9'338'16,"1"4"-101"-16,5 4-133 0,4-1-135 0,1 0-197 15,4 2 76-15,-4-2 50 0</inkml:trace>
  <inkml:trace contextRef="#ctx0" brushRef="#br0" timeOffset="27686.46">7442 8986 256 0,'2'-8'255'0,"1"1"-29"0,3 6-23 0,-1 2-18 16,2 6-21-16,2 7-15 0,3 8-14 0,2 5-16 15,0 4-8-15,8 12-10 0,-3 7-7 0,-2-4-7 16,2 3-10-16,0-2-7 0,-2 2-8 0,-1 0-3 0,0-1-7 16,2-1-8-16,-2-3 1 0,-2-10-5 0,1-1-4 15,1-1-4-15,-2-3-1 0,0-2-4 16,-1-5-1-16,2-7-4 0,-3-3 2 0,-3-3 9 15,1-4 12-15,0 0 4 0,1-6 6 0,5-8 4 0,0-4-3 16,4-8 8-16,-1-5 2 0,6-15-6 0,-1-5-5 16,-4-5-4-16,8-27-5 0,-11 21-7 0,1-26-4 15,2 2 0-15,-8 25-5 0,9-27-4 0,-10 27-3 16,1-2-6-16,1 2 0 0,2 2-4 0,-1 7-1 16,-2 12-1-16,-2 7-5 0,-1 9 3 0,-5 4-10 15,0 5-39-15,-3 6-18 0,5 3-7 0,-6 1-11 16,8 13-17-16,-4 6-20 0,0 10-22 0,0 7-26 15,2 13-28-15,-1 2-38 0,0 4-603 0,-1 4 278 16,5 25 184-16</inkml:trace>
  <inkml:trace contextRef="#ctx0" brushRef="#br0" timeOffset="28765.83">8755 9319 211 0,'-18'-7'219'0,"-10"-1"-18"16,-4 7-19-16,0 1-18 0,0 4-17 0,-1 5-10 15,1 0-19-15,0 4-9 0,4-1-12 16,0 3-10-16,5 0-14 0,1-1-2 0,8-2-9 0,4-3-5 16,1 2-18-16,5-2 2 0,4 1-9 0,4-5-4 15,3-1-3-15,3 0-5 0,5-1 2 0,4-3-3 16,9-3 1-16,2 0-8 0,-1 1 4 0,2 1-2 15,-3-1-4-15,1 2 0 0,-10 2-4 0,3-1 4 16,0 3-2-16,-3 1 0 0,0 2 0 0,-3-4-3 16,-4 6 0-16,2-1-2 0,-4 2 3 0,0-1 3 15,0 3 2-15,-1 3-2 0,-3-1 2 0,0 1-3 16,2 3 1-16,-1 0-2 0,0 1 0 0,0-4 0 16,0 0 2-16,1-5 1 0,-2 1-5 0,2-3 2 15,-2-1-5-15,5-2 3 0,-1-2 3 0,0-4-1 16,4-4-2-16,1-4 1 0,1-2 0 0,2-10-2 15,1-4 2-15,-2-6-3 0,0 0 3 0,2-14-4 16,-1-2 1-16,0-1-5 0,-6-3 3 0,-2-2 2 0,-1-3 5 16,-4 0-2-16,-1 1 8 0,-3-1 2 0,-2 2 9 15,0-2 3-15,-6 5 11 0,2 6 29 16,-5 11 11-16,2 0 21 0,-5 6-2 0,-2 3 16 16,6 9-4-16,-5 3-5 0,5 6-15 0,-4 3 6 0,-2 4-26 15,0 7-3-15,-3 5-10 0,-4 12-2 16,3 5-6-16,-4 14-8 0,1 3-3 0,8 0-10 0,0 7 7 15,5 3-14-15,1-3 10 0,7 6-4 0,1-3 2 16,5-4-6-16,3 3-6 0,2-6 3 0,4 1-1 16,3-8-13-16,1-10 8 0,0 1 3 0,2-4-8 15,2-2-1-15,2-5-13 0,0-1-8 0,2-6-9 16,2-2-3-16,0-6-10 0,4 2-6 0,-1-9-1 16,1-5-2-16,1-2-4 0,-3-7 1 0,-2-3 0 15,1-5 2-15,-2-5 0 0,3-14 2 0,-4 1 3 16,-4-3 4-16,-6-3 0 0,0-1 10 0,-5 1 4 15,-3 12 17-15,-6 5 4 0,-1 2 35 0,-1 3 12 16,-1 8 12-16,-1 5 25 0,2 6-28 0,-3-5-9 16,2 5-4-16,-2 1-8 0,3 4 1 0,0 0 9 0,-7 15-11 15,2 1-10-15,-2 9 2 0,0 0-8 0,1 5 3 16,3 4 1-16,3 12 1 0,0-11-7 16,3 0-1-16,6 12 1 0,-4-12-4 0,4-5 2 0,3-1-3 15,1-4-10-15,2-4-2 0,-1-7-10 0,0 1-5 16,4-3-17-16,-4-5 6 0,8 0-1 0,-1-5-6 15,0 1-11-15,8-8 1 0,0-4-6 16,1-2 0-16,-2-6-1 0,-1-1 8 16,-1-6 8-16,-2-3-4 0,-4-2 5 0,0-2 3 0,-3-1 4 0,-4 0 5 15,-4 3 14-15,1 1 14 0,-2 3 0 0,-3 8 19 16,-1 1 21-16,-4 3 7 0,3 5-7 0,-1 2-1 16,-2 1-4-16,0 0-6 0,0 5-4 0,0 0-5 15,0 0-3-15,-4 21 2 0,3-3 0 0,-3 8-3 16,2 2-2-16,0 5-3 0,1-1 3 0,0 1-7 15,5 3 3-15,-1-1 0 0,5-3-2 0,1-5-4 16,1 1-3-16,5-7-3 0,-3-4 9 0,11-3-4 16,4-3-3-16,-1-2 4 0,2-6-3 0,2-3 2 0,2-1-4 15,5-6 5-15,-2-4 3 0,1-1-12 16,13-10 6-16,-3 0-1 0,-1-6-2 0,-4-2 3 16,-4-4-6-16,-2-1 5 0,-3-3-1 0,-11 7 14 15,6-15-20-15,-7 0 4 0,1 1-2 0,-7-1 7 0,-6 13-5 16,-2-1-2-16,-6 3 2 0,0 3 11 0,-5 10-1 15,-3-1 12-15,-2 6 9 0,0 6-4 16,-7 1 2-16,-2 6-6 0,-8 6 1 0,0 10 2 0,1 5-9 16,-1 5 4-16,-4 16-3 0,3 3 2 0,6-4-6 15,7-4 2-15,8-8 5 0,6 4-3 0,2-3-4 16,7 0-10-16,10-1-20 0,2-7-20 0,5 1-30 16,7-4-30-16,2-1-44 0,12 0-45 0,-10-6-65 15,14 3-83-15,-14-10-853 0,-1 0 396 0,3-5 262 16</inkml:trace>
  <inkml:trace contextRef="#ctx0" brushRef="#br0" timeOffset="30134.68">2273 10759 108 0,'-55'-12'117'0,"4"6"-2"0,12-2-17 0,4 5-15 0,1-2 1 15,0-2-11-15,3 3 1 0,3 0 12 0,0 1-1 16,6-3 5-16,6 3 2 0,3 1-4 0,0 0 2 15,3 1-5-15,1 0-10 0,4-2-4 0,0 3-11 16,5 0-13-16,-9 3-2 0,9-3-10 0,0 0 7 16,0 0-10-16,11 6-2 0,2-1-2 0,5 2-9 15,7 1 5-15,9 1-5 0,-1-3-3 0,19 0 1 16,3 2-3-16,7-4-1 0,31-8 2 0,0 1 2 16,-1 2-5-16,7-7 6 0,5-2-1 0,8 3 3 15,0 0 6-15,3-3-5 0,9-2 3 0,5 1-2 16,6-3-4-16,2 5 4 0,0-6-3 0,1 3 3 15,-4-2 0-15,5 1 0 0,4-1-4 0,-3 2-2 16,-1-3 0-16,-3-1-3 0,0-1 3 0,0 6 3 16,2-8-1-16,2 0 2 0,-2 0 5 0,-5-2 5 15,1 5 20-15,3-2 3 0,-2 3 1 0,4 0-2 16,0-2 2-16,-9 3 2 0,2-1-3 0,-2 1-2 16,-1 7-5-16,-1-4-9 0,-3 0 6 0,-2 1-2 15,-3 0 3-15,-8 5 2 0,-2-2 3 0,-2-1-5 16,-5 0 0-16,-2 3 3 0,-3-3-4 0,-3 6 5 15,-3-4 4-15,-28 4-6 0,5-5 9 0,-4 3-3 16,26-2-9-16,-29 2 5 0,-2 0 0 0,-1-1-2 16,-4 2-5-16,-2-2-7 0,-14 2-6 0,-2 1-4 15,-1-2 2-15,-4 1 0 0,-4 0-4 0,-5 2-16 16,-2-2-26-16,-2 2-30 0,-8-1-41 0,1 2-52 16,-6 1-72-16,-6-1-57 0,0 0-804 0,0 0 360 15,-24 14 238-15</inkml:trace>
  <inkml:trace contextRef="#ctx0" brushRef="#br0" timeOffset="30818.42">6100 10906 165 0,'-4'-9'274'0,"4"2"-11"15,-4-3-17-15,3 8-23 0,1-2-26 0,-1-2-18 16,1 2-23-16,0 4-20 0,0 0-11 16,0 0-14-16,0 0-9 0,0 0-13 0,1 18-7 0,0-4 14 15,-1 4-4-15,4 8-4 0,-4 6 0 0,3-1 0 16,-2 1-6-16,0 1-8 0,0 4 2 15,2-3-14-15,-3 1-6 0,4 9-5 0,-2-7-6 0,0-6-3 16,-1 2-3-16,3-1-3 0,-3 1-4 0,1-2-3 16,1 1 1-16,-3-6-4 0,3 1-2 0,-1-9-3 15,1 2-1-15,1 0-2 0,-2-5-3 0,1 1-1 16,1-4 0-16,1-4-2 0,0 2-2 0,1 0-1 16,1-2-1-16,3-2 7 0,0 1-5 0,5-4 0 15,5 1 1-15,0-4-3 0,9-2 4 0,2 0-2 16,3-4-1-16,2 0-4 0,14-6 2 0,1-2 1 15,6-3 1-15,-5 0-2 0,1 0-3 0,-4 1 1 16,2-1-7-16,-16 3-5 0,2 0-9 0,-4 2-19 16,-1-3-20-16,-4 1-9 0,-5 0-12 0,-5 5-3 15,-4 2-6-15,-5 1-3 0,1-1 7 0,-6 2 8 16,0-1 4-16,-3 0-3 0,-3 1-5 0,-2 0 8 16,-4-2 6-16,-2 3 5 0,-3 2 4 0,3-6 11 15,-8 4 10-15,4-1 23 0,2 2 23 0,3-1 12 0,3 2 14 16,-3-1 1-16,4 3-4 0,-1-3-1 0,6 3-10 15,-7-1-3-15,7 1-2 0,0 0-3 0,0 0-3 16,-4 4-3-16,4-4 5 0,11 10-3 16,-4-3-2-16,6 1 0 0,1 0-3 0,4 2 4 0,-4 2 2 15,5 1 3-15,3 3-3 0,-2 1 1 0,-6-3 2 16,1 0-2-16,-4 3 5 0,-1-1 4 16,2 7-5-16,-7-3-1 0,-2 0-2 0,-3 6 0 0,-6-2 0 15,1 2-1-15,-3 2-1 0,-3-2-8 0,2 0-20 16,-1-1-31-16,-3 1-31 0,3-1-50 0,2-7-60 15,-2 0-46-15,1-3-605 0,3-4 279 0,-1-4 186 16</inkml:trace>
  <inkml:trace contextRef="#ctx0" brushRef="#br0" timeOffset="32096.74">7545 11062 22 0,'5'-1'385'0,"-1"-1"-44"16,0 1-32-16,-4 1-31 0,2 6-31 0,2 3-25 0,-1 4-22 15,-2 4-22-15,-1 7-15 0,4 2-19 0,1 1-12 16,-1 4-11-16,1 0-8 0,-1 0-20 0,1 1-9 16,0 0-2-16,8 15-12 0,-4-14-5 0,2-2-6 15,1-1-6-15,2 0-9 0,0-2 0 0,-1 0-5 16,1-3-11-16,-3-3-19 0,-2-8-9 0,1-4-12 15,-2-1-5-15,-2-1-1 0,1-3 1 0,-1-2 1 16,-2 1 2-16,1-6-12 0,-1-3-15 0,1-1-4 16,-4-6-6-16,3-6 1 0,-1-2 10 0,-2-9 3 15,3 4 7-15,-4-1 12 0,-4 6 16 0,0-6 7 16,0 9 8-16,3 1 31 0,-4-1 10 0,2 5-4 16,0 1-2-16,0 2-11 0,0 0-2 0,2 1 0 15,1 3-7-15,0 1-2 0,-4-1-7 0,8 0-5 16,-4 1 2-16,1 1 5 0,3 0-7 0,0 0-4 0,4-1-3 15,-3 1-1-15,6-2 0 0,1 2 2 0,-3-2-2 16,4-1 1-16,-2 1-1 0,6-2 2 16,-4-2 3-16,2 1-10 0,-1-5 6 0,-1 0-3 0,1 0 0 15,-3-2-2-15,2-2 4 0,-1 0-3 0,0 1 2 16,-4-1 4-16,-3 2 5 0,3-2 9 0,-6 7 13 16,1-1 24-16,2 1 4 0,-4 5 1 0,2 1-2 15,-2-2-16-15,-1 1 0 0,1 3-7 0,-1 2-2 16,0 0 3-16,0 0-11 0,3 17-15 0,-3 0 8 15,0 6 7-15,-3 5-9 0,6 1-6 0,-3 4 4 16,-3 1-9-16,2 0 1 0,2 3 3 0,-1 9-1 16,4-10-3-16,0-2 1 0,0 0-1 0,4-2-10 15,-1-3-16-15,2-3-21 0,3-2-9 0,-1-1-13 16,-1-7-12-16,2-1-6 0,2-3-4 0,1-3-5 16,-1-4 4-16,3-1-4 0,2-1 4 0,-6-6-12 15,4-2 4-15,3-1 5 0,-3-5 0 0,3-5 6 16,5-3 3-16,0-3 3 0,-6 2 12 0,-1-3 8 15,-1 0 29-15,-5 8 14 0,-3 0 19 0,-2 6 23 0,-1-2 13 16,-1 2-1-16,-2 5-6 0,-1 0-8 16,-1 0-1-16,2 2-4 0,-3 2-5 0,5 7-1 15,-4 2-4-15,2 3-1 0,1 3 2 0,-3-3 2 0,3 6-5 16,1 2 0-16,-1 0-5 0,-3-2 2 0,3-2-3 16,1 0 0-16,-1-1-1 0,1-3 4 0,0-2-9 15,3-2 5-15,-3 1-1 0,4-3 2 0,-2-2-7 16,4-1-1-16,-2-3-2 0,2-3-5 0,-1-1-1 15,3-6 1-15,1 2-1 0,-1-8 4 0,-2 0-2 16,1-8-1-16,-2-1-2 0,-4-1 7 0,-2-3-3 16,0-2 2-16,0-1 1 0,-4 0 1 0,-4-1-2 15,0 1 8-15,-3 3 8 0,-1 2 22 0,2 10 6 16,-3 4 7-16,-3 0-3 0,3 3 1 0,-1 5-4 16,-1 3-5-16,-1 2-5 0,0 5-3 0,-4 4-8 15,-3 11 8-15,2-1-14 0,2 5 4 0,1 4 1 16,0-3-4-16,1 4 1 0,7-4 0 0,-1 1-7 15,4 0 2-15,3-5-7 0,2-4-2 0,4-3-2 16,2 1-7-16,5-1-5 0,2-5-11 0,2-1-6 16,2-5-6-16,10-1-3 0,-1-4-12 0,4-4-7 15,2-1 3-15,-1-5-1 0,-1-3 0 0,0-3 5 0,-2-2 7 16,-1-2 6-16,-3-1 2 0,1 1 8 0,-3-3 4 16,-3 0 9-16,-1 4 21 0,-2-1 3 0,-5 9 10 15,-4 1 7-15,-1 2-5 0,-3 3 0 16,0 2-4-16,-1 1-2 0,0 2-4 0,-1-1 1 0,-3 3-1 15,0 0-5-15,9 9 0 0,-7-2 0 0,0 1 3 16,-1 0-1-16,-1 9-5 0,0-4 2 0,-1 3-1 16,0 0-1-16,0 0 0 0,1 1 1 0,1-2 0 15,-1-1 0-15,1-3-3 0,2-3-8 0,2 2 0 16,0-3-3-16,3 0-1 0,-1-7 1 0,3 0-1 16,2 0 0-16,1-1-1 0,2-8 2 0,4 1 2 15,-1-3-2-15,0-1 3 0,1-8 0 0,4 2-4 16,-2 0 3-16,-1-1 4 0,-7 5 9 0,-3 6 11 15,-2-1 11-15,-1 3-5 0,0 1 2 0,-2 1-5 16,-1-1-8-16,0 4 0 0,-4 1 1 0,7 0-1 16,-3 6-2-16,-3 0-1 0,1 4 1 0,0 6 0 15,2 2-2-15,-2 0 2 0,1 1-4 0,-2 7 1 16,1-6 0-16,2-1 1 0,1-2-3 0,-3-1-1 0,6-1 2 16,2-4-9-16,-1-2 9 0,1-4-2 15,4-1-1-15,6-3 0 0,0-3 4 0,8-3-2 16,-1-1-3-16,-2-7 2 0,2 3-1 0,-10-2-2 0,7-3 3 15,-5-2 0-15,-2-3 1 0,-4 6-1 0,0-10 1 16,-7 7-3-16,4-8 1 0,-7 7-13 0,-3-8-11 16,-3 7-16-16,-2 1-20 0,-4 0-29 15,0 1-49-15,-5 1-60 0,1 2-91 0,-2 1-670 0,-9-3 320 16,-6 3 212-16</inkml:trace>
  <inkml:trace contextRef="#ctx0" brushRef="#br0" timeOffset="34548.5">10578 10655 247 0,'-6'-10'309'0,"1"3"-33"0,3 0-28 16,-1 4-26-16,0 1-23 0,3 2-20 0,-9 9-18 15,5 3-20-15,-2 6-11 0,1 11-10 0,-3 1-10 16,1 3-8-16,-1 13-5 0,1 0-3 0,3 1-1 16,2 0-6-16,1 4-7 0,4 1-8 0,-1-5-8 15,5-1-7-15,0 1-6 0,3-14-3 0,5 15-1 16,1-4-12-16,-3-13 2 0,7 12-4 0,-3-13-5 0,2 1 0 16,2-3-2-16,-2-5-9 0,3 0-5 15,2-7-2-15,0-1-11 0,-1-4-7 0,0-6-7 16,5-3-3-16,2-2-3 0,2-6-3 0,0-6 0 0,0-4-3 15,-1-5 2-15,-2-1 3 0,0-5 1 0,2-8 2 16,-3-3 2-16,-11 6 2 0,0-2 2 0,2-10 2 16,-7 9 8-16,-2 2 15 0,-4-1 6 0,-3 5 15 15,1 0 19-15,-4 10 20 0,0 2 11 0,-1 3-1 16,-2 2 2-16,0 2-19 0,0 7-3 0,-1 2-13 16,4 1-1-16,-13 4-5 0,7 7-8 0,-3 6 4 15,-3 6-8-15,2 1-3 0,1 2-2 0,1 3-2 16,2 2-2-16,6 0-4 0,0-1 1 0,4 1-2 15,2 1-2-15,3-3-1 0,3-1-3 0,4-2-1 16,1-1-2-16,5-3 0 0,3 0 0 0,1-5-6 16,0-1-10-16,5-2-6 0,0-5-14 0,-1-4 0 15,2-2-6-15,-1-6-7 0,2-3 3 0,-2-3 4 16,0-4 1-16,-2-2-5 0,0-3 2 0,-2-1 3 0,-2-6 4 16,-5-1 2-16,0-5-2 0,-3-1 1 0,-3-1 3 15,-5-2 3-15,0 0 1 0,-4 1 7 0,-5-3 3 16,-5 8 32-16,0 1 7 0,-3 3-6 0,-7 3 1 15,-2 4-2-15,-6 3-4 0,5 2 0 0,-7 8 2 16,3-2-8-16,1 4 4 0,-1 2-3 0,1 4-4 16,1-1 2-16,3 4 1 0,-1-2-3 0,8 0-3 15,0 5 3-15,4-4-3 0,0 5 0 0,5-3-1 16,2 2 1-16,5-1-4 0,1 1 3 0,5-2 1 16,4 1-2-16,2-3 2 0,5-2-4 0,8-1 1 15,1-2-3-15,-2-2-1 0,1-1 0 0,2 0 1 16,2-2 1-16,-3 0 0 0,-5-2-2 0,-1 2-2 15,-8 1 7-15,0 3-8 0,-6 0 3 0,-1 0-2 16,-2 1 0-16,-2 1 2 0,0 3 0 16,-2-1-6-16,3 4 8 0,-3 0 0 0,-1 3 2 0,1-1 0 15,0 2-3-15,-1 1 0 0,-3 4 5 0,-1 4-7 16,1-2 3-16,2 0 0 0,-3-1-2 0,0 2 3 0,0-1 11 16,0-1-11-16,1-1-3 0,2-4-6 15,-2 0-11-15,2 0-13 0,-1-2-1 0,1 2-5 16,1-7-9-16,1 0-1 0,0 1 4 0,0-5-3 0,0 2 1 15,4-6-8-15,0-4-6 0,3 2 7 0,-1-9 6 16,2-4 1-16,1-4 8 0,1-2 5 0,-5 1 6 16,3-1 25-16,-5 2 4 0,-3 2 1 0,0 2 4 15,-1 3 15-15,-1 4 5 0,0 1 4 0,1 1 1 16,-4 2-4-16,1 2-6 0,3 2 0 0,-2 1-7 16,0-1-1-16,-2 3-2 0,9 5 0 0,-2 1 0 15,1 3-1-15,5 2-6 0,0 2 3 0,-3 2 4 16,3 2-5-16,-3 1-4 0,3-1 5 0,2 4 3 15,-6-4-5-15,-1-1-4 0,1-1 3 0,1-1-2 16,-4-1 0-16,-2-4 1 0,1 3-4 0,-1-4 4 16,1 1-2-16,-2-4 4 0,-1-1 3 0,0 0-3 15,-1 0 8-15,-1-4 4 0,0 0 0 0,0 0-3 0,-1-14-1 16,-1 2 3-16,1-3-3 0,0-2 3 0,1-11 2 16,1 0 2-16,4-5-3 0,3 0 4 0,0-3 0 15,3 2-4-15,1 4 14 0,4-2 4 0,-6 7 0 16,2 1-6-16,1 10-2 0,-4 2-3 0,0 1-6 15,1 5-4-15,0 1-7 0,0 1 7 0,3 2-9 16,-3 5 4-16,3 0 4 0,0 5 6 0,-3 1-13 16,4 4-7-16,-2 2 4 0,0 2 5 0,-1 1-6 15,0 3-1-15,-2 4-2 0,-4-5 3 0,-1-1-1 16,-3 0 3-16,-1 1-4 0,-1-2-11 0,1 2-5 16,-4-3-6-16,4-4-5 0,-2 0-3 0,-1-5-3 15,3 0 3-15,-3-1 7 0,1-2 9 0,0 0-5 16,0-4 5-16,2-1 3 0,0 0-3 0,0 0-1 15,-2-13 5-15,2 3-2 0,2-6 0 0,2-2 4 16,1-1-2-16,4-9 2 0,0 2 2 0,1 1-3 16,3-1 6-16,0 2-2 0,2 3 0 0,-1-2 4 15,-1 13-7-15,-4-2 5 0,-1 4-7 0,0 4 4 0,-1-2 1 16,-3 4-1-16,2 1 2 0,-6 1 0 0,11 7 2 16,-7-2-5-16,1 6 4 0,-1 4 0 0,0 3 1 15,-5 3 0-15,2 4-2 0,-1-2-1 0,-1-3 4 16,2 4 1-16,-3-7-3 0,0 3 0 0,1-3 2 15,0 0 3-15,2-5-5 0,0-1 2 0,2-1-1 16,1-2-4-16,1 1 5 0,0-4-3 0,1-2 4 16,1-1-2-16,4-3-1 0,3-2 1 0,3-2 2 15,1-4 1-15,-3-2-8 0,11-4 9 0,-5-2-2 16,1-2-1-16,-3-1 2 0,0-1 2 0,1-1 0 16,-5 3 10-16,4 0 3 0,-10 3 8 0,1 2-2 15,3 2 9-15,-8 2 14 0,0 1 0 0,-1 4-13 16,0 1-4-16,1 0-6 0,-4 0 1 0,-1 4-6 15,0 0-1-15,0 0 0 0,0 15 1 0,-6-3 0 0,1 4-6 16,-3 2-3-16,-1-1 1 0,-1 6 0 16,1-4-5-16,0 5-3 0,0-6 12 0,-1 4-8 15,6-2-3-15,-2-4-12 0,2 1-10 0,3-5-12 16,1-3-11-16,2 2-2 0,2-5-4 0,2 2-1 16,3-4 6-16,5-2-3 0,-1-2-5 0,10-5-1 15,3-3 5-15,1-2 7 0,-1-6 3 0,0-1 11 0,0-4 2 16,-1 0 9-16,-1-3 7 0,-1 2 10 0,-2-1 13 15,-3 2 10-15,1-1 6 0,-9 11 16 0,2-2-4 16,-4 6 6-16,-1 0-7 0,-2 3-1 0,0-1-12 16,-1 5 7-16,0 0-13 0,-4 0 1 0,10 4-3 15,-2 1-1-15,-4 4-9 0,-1 2 7 0,1 0 3 16,2 4-6-16,-3 3-2 0,0 0-7 0,-1 3 3 16,-2-3 9-16,0 2-7 0,-4 1 0 0,3-2-5 15,-4 5 0-15,4-4 1 0,0-6-3 0,-2 3-17 16,2-5-5-16,2-5-3 0,-1 2 6 0,0-2 2 0,1-5 1 15,-1 4 8-15,0-6-1 0,8 0 1 0,-8 0 1 16,13-11-4-16,-6 1 3 0,7-3 0 16,-1-2 2-16,5-6-3 0,4-2 6 0,-2 1-3 15,2-5 1-15,1 2 1 0,-1-1-7 0,-1 6 10 0,1 1 6 16,-4 1-8-16,-3 5 0 0,-1 2 0 0,-1 3 1 16,-3 1 0-16,2 2-3 0,-1 3 1 0,0 1-7 15,0 2 4-15,-6 1-2 0,5 2 1 0,-2 4 2 16,1 1 1-16,-3 2-2 0,1 3 2 15,1 1 2-15,-2 1-1 0,3 1 1 0,-4 0-1 0,3 0-3 16,2-1 5-16,-3-2-6 0,1-3 3 0,1-4 2 16,1 3-1-16,1-5-1 0,0 0-2 0,0 0 4 15,2-2-9-15,0-2 8 0,0-2 6 0,-3-3-4 16,4-1-5-16,3-3 5 0,-1-3 0 0,-3 0 8 16,2-4-10-16,-3 1-1 0,-1-6 1 0,2-4 3 15,-4 2-12-15,-5 1 12 0,-3 1-3 0,-1 0 1 16,-1 5-3-16,-4-3 1 0,-3 2 0 0,2 5-5 0,-2 3 4 15,-3 1-5-15,-1 5 3 0,-6 6 1 16,2 2 1-16,-10 6-3 0,3 4 1 0,0 6 1 16,5 1-3-16,3 0-7 0,0-3-14 0,5-1-5 0,6-3-2 15,2-4 3-15,6-1 7 0,-1 1 0 0,8 2-1 16,-4-7 8-16,4 1-3 0,-1-3 0 0,3 0-2 16,1 0 2-16,-4-1 0 0,2-1 4 0,2 0 2 15,-4 1 1-15,3-2-1 0,-4 1 2 0,-3 0 0 16,1-1 3-16,-1 1-1 0,2-1 4 0,-3 1 1 15,1-2-4-15,-2 3 6 0,3-1-3 0,-1 1 0 16,0 0 4-16,-1-1-1 0,2-1 3 0,-1 2-1 16,2-1 2-16,-2-2-3 0,3 0 5 0,0-1 0 15,1 0 4-15,1-2-2 0,1-3 6 0,2-2 1 0,4-2 4 16,4-6 2-16,2-2 3 0,-3-4 0 16,-2-1 2-16,1-3 2 0,8-16 3 0,-9 12-3 15,0-3 3-15,5-11-5 0,0-1-3 0,-2 4 2 16,-6-4-2-16,1-1-14 0,-4-1 10 0,-6 12 3 0,2 0-4 15,-4 2 14-15,1 0 9 0,-4 8 19 0,-1 5 31 16,-1 6 13-16,-1 2-6 0,0 3-9 16,-3 5-11-16,4 3-4 0,-19 13-1 0,-3 8 8 0,-11 13 9 15,-3 10 1-15,-1 4 2 0,-7 24-5 0,14-25-6 16,-12 28-6-16,15-26-8 0,0 1-9 16,9-3-2-16,3-1-9 0,7-13-2 0,4 1-8 0,4-5-29 15,6-3-40-15,6-4-59 0,1-6-45 0,1-3-55 16,13 0-73-16,4-4-62 0,8-6-98 0,22-6-917 15,2-9 447-15,24-11 298 0</inkml:trace>
  <inkml:trace contextRef="#ctx0" brushRef="#br0" timeOffset="34741.99">16255 10938 137 0,'-28'22'229'16,"-2"2"-55"-16,-11 4-52 0,2 3-61 0,8-10-66 0,3 4-235 16,5-2 80-16,0 0 54 0</inkml:trace>
  <inkml:trace contextRef="#ctx0" brushRef="#br0" timeOffset="35205.53">15167 10618 106 0,'4'-6'316'0,"1"1"-32"16,-1 4-26-16,-4 1-29 0,9 8-24 0,-1 4-18 16,-3 5-19-16,1 9-15 0,-2 4-13 0,4 0-8 15,2 2-16-15,-4 1-13 0,3 2-8 0,4 15-6 16,-4-5-10-16,-1 0-7 0,-1-9-9 0,1 0-6 15,-2-2-4-15,2-4-5 0,1 0-6 0,1-4 1 16,-1-7-9-16,0-2-2 0,5-4-8 0,-4-1 5 0,3-8-5 16,0-1 4-16,-3-6-3 0,8-5-2 15,0-1-4-15,1-14-2 0,-1-5 1 0,3-13 0 16,-4-5-2-16,1-4 6 0,0-3 6 0,-4-4-8 0,9-22 4 16,-5 23-5-16,1-2 4 0,-1 0-6 0,3 3-1 15,-1 5-5-15,-5 17-1 0,-1 1-3 0,-1 10-1 16,-6 5-1-16,-2 10-3 0,0 1-8 0,0 5-3 15,-5 1-7-15,10 15-6 0,-6 2-11 0,5 12-18 16,-1 6-20-16,4 17-27 0,2 3-27 0,8 27-26 16,-8-28-24-16,3 1-19 0,1-1-674 0,1 1 288 15,-1-6 194-15</inkml:trace>
  <inkml:trace contextRef="#ctx0" brushRef="#br0" timeOffset="36269.5">16351 10963 43 0,'-2'-20'250'16,"-4"3"-7"-16,-2 0-14 0,-3 2-15 0,-7 1-18 0,0 6-14 16,-10 3-18-16,-8 5-10 0,2 4-11 0,-18 7-15 15,0 11-11-15,6 0-11 0,3 5-14 16,13-3-8-16,5 2-8 0,3 0-6 0,7 1-11 0,4-4-3 16,9 3-9-16,4-9-2 0,6 0-10 0,4-1-1 15,4-3-3-15,10-6-5 0,6-2-1 0,3-2-2 16,5-3-2-16,12-3-2 0,-3-3-6 0,-9-4 1 15,13-1 1-15,-4-3-3 0,-13 2 1 0,2-1-2 16,-5 0-2-16,-1 1 7 0,-1-1 3 0,-3 4 3 16,-9 1 5-16,-2-1 1 0,-7 6 5 0,1-1 1 15,-4 0 7-15,-1 0 0 0,-1 1-1 0,-1 1-1 16,0 1-5-16,1 0-3 0,-5 1-6 0,0 0-5 16,0 0 1-16,0 0-5 0,0 0-4 0,0 0 5 0,0 0-5 15,0 0 2-15,8 2 1 0,-8-2-7 16,0 0 5-16,0 0-5 0,1-5-3 0,0-2-9 15,2-4-3-15,2-4-2 0,0-5-5 0,3-6-3 16,-1-3 6-16,1-5-1 0,-1 0 0 0,4-12 4 0,-1 0 0 16,-1-1 3-16,0 11 2 0,0-12 0 0,-1 16 10 15,-2-4 5-15,2 4 14 0,-7 3 19 16,-1 4 31-16,-1 7 3 0,-2 3 5 0,3 5 2 0,-2 3-14 16,-1-1-10-16,3 6 2 0,0 2-14 0,0 0-10 15,-6 16-2-15,-2 3-4 0,0 7 0 0,-3 6-7 16,-2 19-1-16,0-1-6 0,4 1-3 0,3 4 7 15,0 0-3-15,4-3 1 0,4-3-5 0,3 2-8 16,5-3 4 0,4-4-10-16,-4-11-14 0,3-1-8 0,6-6-24 0,0-2-5 0,2-5-4 15,1-2-4-15,2-4-3 0,0-1 2 0,2-3-8 0,1-8-4 16,-1-5 2-16,4-4 2 0,-5-5 6 0,2-1 2 16,-4-8 7-16,0-2 8 0,-4-5-2 0,8-12 7 0,-8 10 7 15,1-11 13-15,-8 9 12 0,1 2 28 16,-4 0 13-16,0 5 11 0,-4 6 29 0,-1 2 15 15,-3 6-6-15,-1 0-6 0,0 4-10 0,0 2-10 0,0-2-9 16,-1 6-1-16,1 2-11 0,0 0-1 16,-12 9-5-16,6 1 0 0,1 7-10 0,-4 7 9 0,1 4-8 15,-2 1-3-15,1 2-3 0,0 2-2 16,1-2-16-16,2 0-17 0,2-1-22 0,4 2-14 0,2-9 5 16,0-3-7-16,4-4-1 0,2-2 4 0,1-3 4 15,0-5 3-15,1-3 6 0,8-1-2 0,1-4 5 16,2-5 0-16,3-1 1 0,3-7 4 0,0-5 5 15,2-2-1-15,7-10 2 0,-3-5 5 0,-6 10 3 16,10-10-1-16,-1 4 1 0,-11 8 3 0,0-1 3 16,-2 8 8-16,-2-1 4 0,-4 9-2 0,-2 0 1 15,-6 3 2-15,4 5-2 0,-7 0-2 0,1 2 2 16,-1 2 0-16,4 4 15 0,-3 5 5 0,-2-1 1 16,0 4 0-16,0 3 1 0,0 2-3 0,-1 3-1 0,-2 2 2 15,1 3-7-15,1-4 2 0,0 2 3 16,0-7-5-16,0-4-1 0,1 2-1 0,3-3 1 15,0-4-3-15,1-1 4 0,3 0 0 0,4-1-9 0,2-5 7 16,0 1-1-16,-3-4 0 0,6-2 2 16,-1-1-1-16,5-8-3 0,0 2 1 0,-1-4-3 0,-2-2 5 15,1-3-5-15,0-2 1 0,-3-3-5 0,0-2 6 16,0-2 0-16,-2 1-5 0,1-6-3 0,-4 2 3 16,-2 1 0-16,-2 4 4 0,-3 1 25 0,-5 7 16 15,0 8 1-15,-2-2-2 0,-2 2 0 0,-2 7-6 16,0-1-5-16,3 4-8 0,-19 7 15 0,-2 10-19 15,-1 7 2-15,-1 3 1 0,-4 11 0 0,-5 3-3 16,16-9 1-16,3 2 2 0,-3 9-7 16,10-11 2-16,3-2-6 0,6-2-1 0,7-2-8 0,4-3 4 15,7-4 2-15,8 1 5 0,2-4-17 0,6-4-14 16,14 4-31-16,3-3-28 0,-1-5-33 0,5 1-33 16,-3-4-51-16,-2-2-43 0,-3-3-59 0,-14 0-896 15,1 0 396-15,-3-6 264 0</inkml:trace>
  <inkml:trace contextRef="#ctx0" brushRef="#br0" timeOffset="39356.04">6363 10403 213 0,'1'-3'200'0,"-1"3"-24"0,3-5-18 0,-3 5-18 16,0 0-14-16,0 0-11 0,0 0-10 0,0 0-9 0,6 12 2 15,-3-7 3-15,-2 5-2 0,2 3 0 0,1 2-2 16,-3 3 5-16,0 2 1 0,2 3-3 0,-3 5-6 16,2-3-8-16,-4 5-5 0,0-1-4 0,2 0-1 15,2 0-8-15,0-2-6 0,-1-6-5 0,-1-3-6 16,3 2-7-16,0-3-4 0,-1-5 1 0,2-1-4 16,1 0-3-16,4-2 2 0,-1 0 5 15,2-2 3-15,2-1-2 0,5-2 0 0,5-2 1 0,6-4-4 16,4-2-6-16,0-1 2 0,1-3 1 0,0 0-2 15,3-1-11-15,0 0 4 0,0-3-3 0,-2-2 1 16,-2 3-6-16,-2-2-7 0,-5 0 4 0,2 3-2 16,-12 3-7-16,-3 5-22 0,-2-2-23 0,-1-2-31 15,-4 6-35-15,-1-3-43 0,3 3-30 0,-5-2-42 16,-2 2-24-16,0 0-609 0,0 0 284 0,0 0 188 16</inkml:trace>
  <inkml:trace contextRef="#ctx0" brushRef="#br0" timeOffset="39587.51">6777 10674 35 0,'-1'-5'243'16,"0"3"-26"-16,1 2-21 0,3-10-23 0,1 8-20 15,5-2-10-15,1 1-14 0,2 0-10 0,1 2-9 16,5 0-6-16,2 2-2 0,3 0 4 0,4 4-8 0,-8 0-7 16,3-3-3-16,-1 3-6 0,-4 2-9 0,1 0-7 15,-3 3-4-15,-2-3-6 0,-4 1-2 16,0 4-2-16,-1 4-3 0,-5 1-1 0,-1 1-6 0,-5 6-2 15,-3 2-1-15,-3-1-3 0,-3 3-3 0,-2-2-6 16,0-1-4-16,0-3-14 0,-1 2-27 0,2-7-27 16,2-2-33-16,2 0-38 0,1-4-25 0,4-4-42 15,3-6-590-15,1-1 257 0,0 0 172 0</inkml:trace>
  <inkml:trace contextRef="#ctx0" brushRef="#br0" timeOffset="40082.37">7693 10330 30 0,'0'0'321'0,"0"0"-32"16,7 5-31-16,-9 3-26 0,-3 4-23 0,0 2-20 0,-2 6-20 16,-1 2-16-16,1 2-16 0,1 1-11 0,0 1-14 15,2-2-12-15,0 1-4 0,5 1-13 16,2 0-5-16,1-1-5 0,1 2-11 0,2-2-3 15,1-7-9-15,0-1-2 0,3-1-4 0,3-1-3 0,1-2-4 16,2-1-8-16,2-5-5 0,2-2-7 0,7-4-8 16,0-1-15-16,3-7-3 0,0-3 0 15,-3-4-7-15,1-5 0 0,-3 0 1 16,-1-4 1-16,-3-1-3 0,2-2 6 0,-6-3-1 0,1 0 4 0,-2 1 0 16,-3 0 8-16,-1 4 8 0,-2 0 11 0,-6 7 15 15,2 5 17-15,-4 2 17 0,0 0-1 0,0 5-5 16,-1-1-11-16,-1 2-6 0,1 2-4 0,-2 2-3 15,0 0-8-15,4 9 2 0,-2-3-6 0,-2 6-3 16,1 3-3-16,2 4-1 0,3 0 4 0,-1 6-10 16,3-1 6-16,0 0-6 0,-1-4 1 0,2-2-4 15,3-3 5-15,3-1-7 0,2-2 4 0,1-2-7 16,8-3 6-16,1-2-3 0,-5-4 4 0,1-2-2 16,5-3-1-16,-1-1-2 0,0-7 0 0,-3-1-1 15,-2-1-2-15,0-5 0 0,-2-1-6 0,-6 0 1 16,3-3-10-16,-7-2-6 0,-2-1-3 0,-1-1-16 15,-6-4-14-15,-2 2-16 0,-2 5-7 0,-3 4-9 0,-3 6-6 16,-1-1-30-16,-6 8-27 0,0 0-11 0,-3 4-26 16,0 3-44-16,-3 5-609 0,6 0 277 15,4 0 186-15</inkml:trace>
  <inkml:trace contextRef="#ctx0" brushRef="#br0" timeOffset="40951.93">8824 10147 168 0,'1'-7'317'0,"2"2"-25"0,-3 0-31 0,1 1-26 15,-1 4-22-15,0 0-25 0,0 0-17 0,0 0-17 16,-9 18-6-16,3-1-13 0,-2 3-9 0,3 5-17 16,-3 4-5-16,0 3-11 0,3 0-11 0,-1 0-6 15,3 2-7-15,-3 0-1 0,4 0-11 0,-4 1-6 0,3-1-6 16,0-1 0-16,1-1-6 0,-1-2-6 15,1-3-1-15,2-8-4 0,0-2-4 0,1-5-4 16,-1-3 1-16,1-1-2 0,2-5-2 0,-1 0 0 16,-2-3-3-16,0 0 0 0,20-14-2 0,-9 0-1 15,8-8-8-15,-5-1 6 0,4-3-5 0,1-3 4 16,-1-3-1-16,0 2-4 0,5-1 6 0,-5 4-6 16,1-2 0-16,-2 5 0 0,1 2 0 0,-4 7 1 0,6-2-4 15,-7 5 1-15,1 6-6 0,-5 0 1 0,5 4 2 16,-4 2 0-16,3 2 0 0,-3 3 3 0,6 5-5 15,-5 2 6-15,2 5-1 0,-2 6-4 0,2 2 12 16,-4 0-12-16,-2 4 5 0,0 2 1 0,-2-2-3 16,0 0 2-16,0 2 1 0,-2-2-2 0,2 0 6 15,3 0-7-15,-6-12 7 0,3 3-7 0,3-8 4 16,-1 0-2-16,1-3-2 0,3-1 4 0,0-8 0 16,3 4-1-16,-1-4 0 0,1-4-4 0,-1 0 3 15,2-9-3-15,1 5 1 0,-3-7-5 0,0 0-1 16,3-8-3-16,-5-3-5 0,-2 1 4 0,0 1-1 15,-3-7 1-15,-2 3-3 0,-1 0 3 0,-3-1 0 16,-3 5 2-16,-1 5 1 0,-2 2 2 0,-2 0-3 16,1 7 2-16,-4 2 3 0,-1 2-3 0,0 3 0 0,0 5-1 15,-4 1 3-15,-3 7 0 0,2 0 1 16,2 4 0-16,2 2-2 0,-2-1-1 0,7 1-2 16,4 0-3-16,3-3-4 0,-3 0 0 0,8-4-6 0,-1 2 7 15,3-5 3-15,5 0 2 0,1 0-1 0,1-3-1 16,1-2 2-16,-1 0 0 0,2-1 2 0,-3 0 2 15,3 0 1-15,-4 0 1 0,1 0-5 16,-1 0 2-16,1-1 1 0,0 1-1 0,-2 1-1 0,-4 0 4 16,0 1-1-16,3-1 0 0,0 1 3 0,-1 2-3 15,1 1 3-15,1 0 1 0,-4 4-4 0,2-3 3 16,1 4 1-16,-3 0 1 0,2-3 1 0,0 3-3 16,1-5 1-16,-3 1 3 0,3-1-2 0,-1-3 2 15,4-1-2-15,-1-2 3 0,3-3 1 0,1-3-3 16,0-3 2-16,2-2-3 0,-2-2 2 0,2-9-3 15,0 2 3-15,-2-4-2 0,0-1-1 0,-3-5 1 16,-2-2 2-16,0-2-3 0,3-12 1 0,-4 11 11 16,1-10 15-16,-1 0 6 0,-4 13 16 0,0 2 18 0,2 2 3 15,-3 4 2-15,-1 6 14 0,1 6 13 16,-2 1-12-16,-1 2-10 0,0 6-11 0,0 1-6 0,-1 3-6 16,0 0 2-16,0 15-17 0,-2-1-7 15,1 8 4-15,-2 8-3 0,0 1-2 0,2 6-3 0,-1 9-4 16,2 2-3-16,0-13-4 0,1 12-11 0,3-12-20 15,-2 0-37-15,5-2-35 0,-1-1-38 16,2-3-49-16,-1 0-50 0,6-7-72 0,-1-8-859 0,-3-7 384 16,-2-2 258-16</inkml:trace>
  <inkml:trace contextRef="#ctx0" brushRef="#br0" timeOffset="41094.74">9591 10433 216 0,'-13'-6'321'0,"3"-3"-21"0,5 3-25 0,-3 2-25 15,4-3-29-15,4 1-22 0,3 1-21 0,3-4-16 16,7-3-11-16,4 0-23 0,9-2-32 0,4-3-33 16,2 1-31-16,2 0-41 0,15-5-45 0,-3 1-31 15,4 4-47-15,-2 1-66 0,2 3-508 0,1-4 236 16,0 6 156-16</inkml:trace>
  <inkml:trace contextRef="#ctx0" brushRef="#br0" timeOffset="41715.22">10663 10334 60 0,'11'-13'266'16,"-3"2"-21"-16,0 1-20 0,1 0-22 0,1 2-21 15,-1 1-12-15,-1 0-17 0,2 2-12 0,-5 3-14 16,1 1-9-16,1-1-11 0,-1 4-6 0,0 0-8 16,0 4-5-16,1 4-2 0,-2-1-10 0,3 3-1 15,-3 3-4-15,-1 1-11 0,1-1-3 0,3 1-6 0,-3 0-3 16,5-2-5-16,-5-1-3 0,4-4-4 16,-1 0-4-16,11-2-2 0,-1-1-4 0,-1-2-1 0,0-3-3 15,6-3-1-15,-3-1 0 0,6-5-5 0,1-4 0 16,0-2-2-16,-3-3-3 0,1-1 0 0,-2-4 2 15,1 0-3-15,-1-1-2 0,0-4-2 0,-1-1 1 16,-2 1 3-16,-1 3 18 0,-5-2 21 0,4 3 3 16,-9 8 12-16,3-2 17 0,-4 4 2 0,-2 1 9 15,-3 3 5-15,1 3-15 0,-1 3-7 0,-2-2-12 16,1 3-8-16,-2 2-17 0,0 0 24 0,-8 12-25 16,0 0 1-16,-6 3-4 0,0 9-8 0,-4 0 8 15,0 0-24 1,4 0-15-16,0 1-17 0,4-7-12 0,6 2-17 0,2-3 8 0,0-2 2 0,2-2-5 15,2-2 1-15,3-1-5 0,1-1 6 0,2-1 7 16,3-4 3-16,1-2 4 0,2-2-1 0,5 0 3 0,-1-5 4 16,7-6 7-16,0 0 0 0,-1-2 4 0,-1-4 1 15,1-2 3-15,-3 4 9 0,3-2 2 0,-10 3 17 16,5 2 2-16,-2 2 0 0,-2-2 3 16,3 4-1-16,-3 1 5 0,-4 2-6 0,0 4 1 15,1 0 0-15,-1 2 0 0,2 1-2 0,-2 2-1 0,1 2-3 16,-2 3 3-16,-1 0-3 0,5 3-5 0,-5 3 5 15,0 2-3-15,-4-1-1 0,5 3-1 0,-6-1-17 16,-4 1-38-16,-1 6-33 0,-3-6-62 0,-5 0-64 16,1-4-85-16,-2-1-824 0,-4-10 371 0,3 0 246 15</inkml:trace>
  <inkml:trace contextRef="#ctx0" brushRef="#br0" timeOffset="41817.94">11252 9962 44 0,'0'-6'211'0,"0"0"-30"16,1 0-50-16,3 3-72 0,5-1-80 0,0 3-182 16,5-3 69-16,-1 0 44 0</inkml:trace>
  <inkml:trace contextRef="#ctx0" brushRef="#br0" timeOffset="42287.56">12798 9574 262 0,'0'0'336'0,"0"-6"-24"0,0 6-34 16,0-4-25-16,3 1-22 0,1 2-25 0,5-3-21 15,5 4-11-15,13-4-13 0,9 1-16 0,17 1-7 16,3-1-15-16,6-4-12 0,0 2 4 0,29-1-23 16,-31 1-5-16,3 1-5 0,4 0-14 0,-3 1-6 15,0-1-2-15,-4 1-11 0,0-1-4 0,-10 3-8 16,-9-3-13-16,-4 2-24 0,-4 1-38 16,-5-1-38-16,-10 2-42 0,-8 0-42 0,-2 2-35 0,-5-1-40 15,-3-1-703-15,-16 8 312 0,-11 0 208 0</inkml:trace>
  <inkml:trace contextRef="#ctx0" brushRef="#br0" timeOffset="42482.82">13294 9514 73 0,'-3'-8'273'0,"2"5"-23"16,0 0-20-16,1 3-24 0,1-8-22 0,-1 8-18 0,0 0-3 16,0 0 5-16,0 0-1 0,0 0 2 0,0 0-5 15,14 14 7-15,-8-6-4 0,1 4 5 16,-2 5-1-16,2 0-9 0,-2 1 6 0,0 8-26 0,1 2-15 15,-1 0-18-15,-2 2 3 0,-3 1-11 0,2 2-16 16,-2 2-5-16,0 11-5 0,-2 0-7 0,-1 0-10 16,-1 2-15-16,-2 0-47 0,1 1-22 0,-1-1-41 15,2-1-43-15,-1-12-50 0,2-1-52 0,4-7-79 16,1-2-827-16,4-9 372 0,2-9 248 0</inkml:trace>
  <inkml:trace contextRef="#ctx0" brushRef="#br0" timeOffset="42816.36">14039 9641 132 0,'14'-9'268'15,"-5"2"-29"-15,0 4-19 0,0 3-13 16,-4 3-6-16,4 6-1 0,1-2-6 0,-1 6-4 0,4 4 0 16,-4 2-4-16,2 7-6 0,-2 1-3 0,0 2-8 15,-2 5-11-15,0 0-12 0,2 0 4 16,1 13-21-16,-3-14-12 0,-2 1-8 0,1 1-12 0,3-2-6 15,-2-2-12-15,2-1-5 0,-2-7-3 0,3-4-11 16,-1-6-8-16,-1-3 14 0,1-2 15 0,0-1 12 16,4-4 12-16,2-4 8 0,3-3-3 0,2-2-9 15,10-10-1-15,-2-2-11 0,-1-4-2 0,2-3-11 16,7-11-6-16,-3 0-8 0,2-6-2 0,-3 2-10 16,-3-4-5-16,0 0-6 0,-3 1-2 0,0 3-5 0,-2-3-9 15,-9 12-21-15,-1-3-28 0,-2 3-35 0,-5 4-28 16,-4-2-52-16,-6 5-45 0,-3 4-46 15,-12 1-44-15,-6 2-48 0,-12 1-63 0,-15-4-882 0,-12 6 423 16,-33-1 282-16</inkml:trace>
  <inkml:trace contextRef="#ctx0" brushRef="#br0" timeOffset="43199.36">11644 8761 118 0,'-5'-8'225'0,"4"1"-22"16,-1 1-8-16,0-2-14 0,4 1-18 0,5-3-15 0,-1 2 2 16,11-4-4-16,6-5-12 0,9 0-13 0,13-7-11 15,3 5-7-15,6-2-6 0,2 0-11 0,7 0-7 16,26-3-7-16,-29 8-10 0,4-2-6 15,-2-1-2-15,-4 2-7 0,1 5-4 16,-5 2-25-16,-17 1-31 0,-4 3-32 0,-1-3-39 0,-5 4-37 0,-13 2-49 16,-4 4-556-16,-5-1 242 0,-5 0 160 0</inkml:trace>
  <inkml:trace contextRef="#ctx0" brushRef="#br0" timeOffset="43416.43">11904 8576 187 0,'-7'3'221'0,"2"-2"-21"0,1 3-23 16,-1-2-18-16,4 5-9 0,1 1-10 0,0 2 2 16,0 1-7-16,1 2-11 0,-1 1 16 0,4 3-4 0,1 2-12 15,-4 1-5-15,7 5-11 0,-4-2-7 16,5 6-7-16,-3-2-9 0,2 0-12 0,-3 2-5 16,-1 3-5-16,0-1-4 0,-3 6-4 0,1-3-6 0,-4 15-13 15,1-3-22-15,-3 2-34 0,0-13-29 0,4 1-43 16,0-2-30-16,3-5-48 0,1-2-56 0,2-11-534 15,-1-9 252-15,4-1 170 0</inkml:trace>
  <inkml:trace contextRef="#ctx0" brushRef="#br0" timeOffset="43741.78">12719 8502 28 0,'6'-3'270'0,"0"3"-29"0,-6 0-24 15,7 9-19-15,-2 3-18 0,-5 5-14 0,0 8-2 16,0 4-12-16,-4 0 8 0,3 5-8 0,-4 2-8 16,0 10-13-16,1-10-9 0,-2 12-6 0,3-13-6 15,-2-1-8-15,2-5-5 0,3 0-12 0,2-12-4 16,4 0-2-16,-2-6 9 0,2-1 2 0,7-4 7 16,-3-1 5-16,12-4-3 0,5-5-9 0,0-4-5 15,0-6-1-15,5-1-10 0,-2-5-7 0,12-8-16 0,-2-4 5 16,-3-1-2-16,1-2-6 0,-3-4-4 0,1 0-6 15,-2-1-11-15,-6-3-12 0,-2-1-20 16,-2 1-7-16,-8 11-25 0,-3 1-8 0,-2 2-14 0,-7 4-34 16,-3 9-23-16,-6 5-30 0,-4 3-35 15,-10 3-18-15,-13 4-30 0,-18 6-23 0,-13 4-692 0,-1 7 314 16,-29 12 210-16</inkml:trace>
  <inkml:trace contextRef="#ctx0" brushRef="#br0" timeOffset="44049.03">11492 8470 190 0,'-10'-6'261'0,"1"1"-27"0,-4 2-21 0,-1 6-22 16,1 1 1-16,-2 7-5 0,-8 7-8 0,4 4-10 0,-1 4-12 15,3 5 0-15,-6 12-13 0,5 2-8 0,0 3-12 16,3-2-9-16,-1 0-13 0,5 5-10 0,-1-4-5 16,6 3-7-16,-1-4-11 0,1 2-5 0,6 0-5 15,3 0-6-15,4-1-12 0,2-1-27 0,1-12-26 16,11 7-29-16,-4-7-29 0,11 5-34 0,-1-12-48 15,2-6-55-15,14 6-701 0,-5-16 302 0,15-6 202 16</inkml:trace>
  <inkml:trace contextRef="#ctx0" brushRef="#br0" timeOffset="44465.55">13446 8007 1824 0,'19'-5'56'0,"-2"-1"-12"0,1 0 8 0,-7 1-15 16,1 3-7-16,1 1-26 0,-1 5 24 0,6 1 7 15,-2 7 9-15,1 0 16 0,5 8 12 0,-4 2 7 16,5 3 2-16,-1 0 11 0,-3 3 4 0,1 1 3 16,1 2 4-16,6 8-5 0,-9-8-3 0,5 12-12 15,-2 3-2-15,-7-2-3 0,-1-10-7 0,-4 12-10 16,-4-11-1-16,-2 0-4 0,-6 13-8 0,-1-2 6 15,-6 0-14-15,-8 0-4 0,-3 0-3 0,-7 0 4 16,-3 0-6-16,-6-4-13 0,-3 1-26 16,-6 0-36-16,0-1-38 0,-2-2-36 0,0 1-40 0,-3-2-46 15,10-2-57-15,-5-1-720 0,1-7 327 0,11-8 218 0</inkml:trace>
  <inkml:trace contextRef="#ctx0" brushRef="#br0" timeOffset="49276.07">8220 11933 27 0,'0'0'61'15,"0"0"-3"-15,0 0-19 0,0 0-9 0,0 0-17 0,0 0-17 16,0 0-72-16,0 0 26 0,0 0 16 0</inkml:trace>
  <inkml:trace contextRef="#ctx0" brushRef="#br0" timeOffset="50500.69">10263 11071 22 0,'-6'-3'201'0,"-1"2"-15"0,1 1-24 0,6 0-21 16,-5-3-5-16,5 3-16 0,0 0-14 0,0 0-15 16,12-5-1-16,3 3-12 0,14-5-5 0,6 3-10 15,18-7-8-15,6 4-27 0,4-4-42 0,27-3-44 16,1 6-80-16,1-5-310 0,-4 0 150 0,2-3 98 16</inkml:trace>
  <inkml:trace contextRef="#ctx0" brushRef="#br0" timeOffset="51664.73">19063 10989 1647 0,'0'0'10'15,"0"0"-3"-15,12-3-7 0,-12 3-4 0,9 0 26 16,-9 0-13-16,6 0-2 0,2 0-3 0,-3 3 2 16,4 1-2-16,-4-1 0 0,3 2-3 0,-2-3 5 15,1 3 5-15,-1-1 3 0,0 1 0 0,-2-1-6 16,1 2 15-16,0-3 4 0,-1 2-3 0,1 2-2 0,0-2-7 16,-1-1 4-16,1 3-4 0,-1-3 1 15,1 1-3-15,-2-4-4 0,2 4 3 0,-3-2 1 0,1-3-6 16,-3 0 4-16,8 2 0 0,-8-2-4 0,11-5 6 15,-1-1 4-15,2 1 2 0,-3-1-1 0,6-7 2 16,1-1 1-16,4-5-3 0,-3-1 7 0,2-1 0 16,-1-1 6-16,-4 1 11 0,4-1 2 0,-3-2 13 15,-4 7 14-15,0 0 8 0,-3 2-1 0,0-1-3 16,-4 6 11-16,-1-1 4 0,-1 2-6 0,2 3-13 16,-4 0-4-16,1 1-7 0,2 1-9 0,-3 4-4 15,0 0-10-15,0 0 1 0,0 0-3 0,-17 12-7 16,7-3-5-16,1 6 0 0,-4-1-2 0,2 3-3 15,2 0 0-15,-1 6-1 0,-3 0 0 0,5-5-1 16,4 1-5-16,-2 5-8 0,0 0-10 0,5-6-15 16,2 0-3-16,0 0-8 0,4-1-7 0,-1-3-4 15,2 1 3-15,2-4-2 0,1-1-4 0,0-3-3 0,1-1-2 16,4-1 8-16,3-4 1 0,4-1 4 0,1-1 2 16,-4-5 2-16,1-3 5 0,8-5 2 0,-4-3 6 15,-2-4 0-15,-1 0 12 0,-1-2 12 0,-1 0 11 16,0-4 1-16,-1 3 4 0,-1 1 2 0,2 2 12 15,-7 4-2-15,6-2 1 0,-3 5-1 0,0 3-2 16,-2 2-2-16,-3 1 2 0,1 2-4 0,-1 3-6 16,2-2 1-16,0 4-2 0,0 2-3 0,-1 2 1 15,1 2-4-15,-1 2 0 0,-1 3-3 0,0 3 2 0,-2 1-2 16,2 1-3-16,-5 1 4 0,1 3-4 16,-1 1 1-16,-3 7 1 0,-1-1-3 0,-4-2-3 15,-2 2-22-15,-3-1-35 0,-5-4-47 0,1 4-42 0,-2-11-60 16,-7 1-711-16,4-6 304 0,-2-4 204 0</inkml:trace>
  <inkml:trace contextRef="#ctx0" brushRef="#br0" timeOffset="51781.79">19502 10410 160 0,'11'-3'121'16,"5"3"-42"-16,3 3-59 0,0 2-148 0,0 5 44 15,7 0 28-15</inkml:trace>
  <inkml:trace contextRef="#ctx0" brushRef="#br0" timeOffset="54058.89">20635 10798 157 0,'7'-8'276'0,"-2"6"-31"0,0-1-22 16,-3 2-24-16,-2 1-19 0,4 6-19 0,-6 1-14 0,-2 1-9 16,-4 6-16-16,-1 3-14 0,-2 0-10 0,-5 5-12 15,0 0-5-15,0 0-8 0,1 2-10 0,0 0-4 16,-1-2-5-16,6 0-4 0,4-4-5 0,2 0-3 15,1 2-3-15,5-6-7 0,1 2-3 0,4-6-5 16,-1 2-5-16,6-4 2 0,3 1-1 0,4-1-2 16,-1-1-7-16,13-2-4 0,0-3-6 15,3-3-4-15,3-3-4 0,1-2 2 0,13-5-4 0,-11 1-5 16,8-6 2-16,1 2-4 0,-15-1 9 0,-3 1-3 16,0-1 4-16,-3 2 6 0,-5 2 8 0,-9 0 8 15,-1 5 8-15,-4 1 1 0,-3 0-3 0,1 3-5 16,-1-1-5-16,-2 2-1 0,-4 1 0 0,0 0-1 15,3 10-2-15,-7-1 0 0,-5 2 0 0,-1 5 1 0,-1 1-4 16,-3 3 1-16,1 3 0 0,1-2-4 16,0-3 1-16,2-1 0 0,2 0-6 0,1 1-6 15,4-8 1-15,3 2-6 0,0 0 0 0,3-3 2 16,4-1-4-16,2-1-4 0,2-2 0 0,5 0-8 0,-2-3-2 16,3-1 3-16,2-1-2 0,3-6 9 0,-1 0-3 15,6-5-4-15,-5-4 8 0,0-4-2 16,-2-2 1-16,-2-4 3 0,1-1 4 0,-1-3 2 15,-4-1 5-15,0-2 10 0,-6 1 4 0,-3 1 21 0,-2 3 3 16,-5 2 12-16,-3 6-2 0,-4 1-8 0,-7-1-1 16,-1 5-2-16,0 2-3 0,-8 4-2 0,-6 3-2 15,3 4-2-15,-3-2-4 0,3 7 1 0,0 1-3 16,8 3-1-16,0-1-2 0,4 1-2 16,2 3 1-16,2-5-6 0,5 5 4 0,0-5-4 0,5 2 0 15,3-1 2-15,4 2-2 0,4-1 0 0,5 1-4 16,5 1 4-16,9-3-5 0,2-1 5 0,4 1-3 15,-4-6 1-15,4 2-1 0,1-6 2 0,-2 3-2 16,0-4 0-16,0 2-2 0,-1-1-2 0,-1 0 4 0,-4-1-3 16,-7 3 0-16,0 0 0 0,-1 3-4 15,-6 0 0-15,0 0 2 0,0 4 1 0,4 3 2 16,-7-2-3-16,3 6 3 0,-2 1 2 0,-2 2-5 0,0 1 4 16,0 1-2-16,-2 1 1 0,0-2-2 0,-2 2 1 15,0 0-3-15,-1-2 6 0,-3 0 0 0,2 0 1 16,-3 1-1-16,-3-7 0 0,3-3-2 0,-1 3 2 15,1-6 0-15,0 3 0 0,0-3 2 0,0-1 1 16,0-1 0-16,0-3 1 0,0 0-1 0,0 0 1 16,0 0-3-16,13-12-1 0,-4 0-1 15,-3-2 0-15,6-6 1 0,3-3 1 0,-1 0-1 0,0-6-2 16,0 3-1-16,-2-2 2 0,2 6 1 0,0-1-3 16,-3 6 3-16,2 1 4 0,-4 2-2 0,0 5 1 15,-4-1-2-15,3 1 1 0,-3 4-2 0,1 1-2 16,3 1 2-16,-5 5-2 0,-4-2-3 0,13 2 0 15,-7 5 4-15,2 1-2 0,-3 2 0 0,0 0-1 16,-1 5 0-16,2 2 3 0,-4 1-4 0,-1-1 4 0,0 1-2 16,-1 0-7-16,0-3-6 0,0-3-2 15,-1 0 5-15,0-2-3 0,2-1 2 0,0-3 1 16,2-2 2-16,-2 1 1 0,3-3 3 0,1 0-5 0,-5-2 7 16,17-4-2-16,-8-4 0 0,-2 0 1 15,6-8-1-15,-1-1 2 0,7-7 2 0,-1-3 1 16,-1-1 7-16,2-3-3 0,6-13 5 0,-2 0 4 15,0 0-4-15,2-1 3 0,0-1 0 0,-1 6 3 0,-4 7 14 16,-1 5 2-16,2-1 16 0,-3 4-5 0,-4 1 6 16,-1 11-9-16,-3-2-1 0,-2 4-2 15,-2 3 9-15,2 0-18 0,-3 4 4 0,-4 1-13 0,-1 3 0 16,0 0-5-16,8 11 4 0,-6-2-7 0,-2 8 2 16,-3 8-2-16,-4 6 0 0,1 1 6 0,-8 13-11 15,-3 3 2-15,2-1 4 0,-7-1-3 0,2 0 0 16,-3 3 1-16,1-4-3 0,1 3 3 0,7-16-5 15,-7 9 1-15,4-9-2 0,3-1 4 0,1 0-3 16,4-3 0-16,-1-2-2 0,2-6 3 0,3-3 0 16,0-1-4-16,3-4 7 0,0-1-1 0,2 0 2 15,0-5-10-15,4 0 4 0,-4-3 3 0,5-3 2 16,-5 0-4-16,13-8-1 0,1-4-2 0,0 0 1 16,8-9 0-16,-2-4-3 0,2-1 2 0,8-11 2 0,-4-4-5 15,2-1 4-15,2 2-3 0,-10 10 1 16,2-1-3-16,-2 0 4 0,1 5-5 0,-4 4 2 15,-5 6-4-15,0 3 1 0,-3 2 0 0,-2 2 4 0,0 3-5 16,-1 4-4-16,-1-2 3 0,-5 4-1 0,9 8 5 16,-4-1 0-16,-1 5-2 0,-3 6 4 15,3 7-3-15,-4 1 2 0,-2 1 1 0,0 2 0 0,1-2 0 16,-3-2 0-16,4-7 2 0,-4 1-1 0,4-2 0 16,0-5-3-16,2-2 1 0,0 0 0 0,0-2 4 15,1 1-1-15,3-4-2 0,1-1 1 0,3 1 1 16,-1-3 6-16,5-2-4 0,3-6-4 0,1 1 0 15,-1-5-1-15,7-2-1 0,-1-5 2 0,1-1-2 16,-2 0-6-16,2-4 3 0,3 0 2 0,-3 2-2 16,-6 1 0-16,-4 7 1 0,-1-2 8 0,-3 6-7 15,-4 2-10-15,1 1 6 0,-3 1-2 0,-2 3-1 16,-2 1 1-16,0 0 4 0,6 8 2 0,-9 2-4 16,2 1 5-16,-3 4-1 0,-4 2 6 0,2 1-1 15,-3 3-1-15,0 2-1 0,1-5-3 0,3-1 1 16,1-1 1-16,-1-4 2 0,5-2-1 0,0-1 1 15,0-3 0-15,0 2 8 0,5-4-6 0,-1 1-3 0,1-4 0 16,8-2-5-16,0 1 5 0,6-6-1 0,0-4 4 16,4-5-5-16,-2-2 2 0,4-1 5 0,-2-7-5 15,-3 0 3-15,1-5-7 0,7-12 0 0,0 2 6 16,-1-3-1-16,1-6 2 0,1 3-9 0,0 0 8 16,-3 2-2-16,0-2 2 0,-3 5-2 0,-6 10 11 15,-5 5-7-15,1 1 4 0,-5 8 8 0,0 2 14 16,-3 6 0-16,0 1-6 0,-2 1-5 0,0 4-3 15,-2 3-5-15,-1 0-2 0,0 0 0 0,-9 22 1 16,2-9 0-16,-6 13-2 0,-1 1 0 0,0 4 0 16,-4 2-1-16,-1 11 0 0,-3-1 1 0,8-10-1 15,-3-2-1-15,7 1-2 0,0 1-3 0,2-1 5 16,6-4-1-16,0 0-2 0,6-3 3 0,2-7-3 16,2 0-1-16,-1-1-1 0,3-5 3 0,4 2-2 0,-1-2 3 15,2-3 6-15,2-1-6 0,1-4 4 0,-2-2 0 16,3-2-4-16,-1-2 2 0,4-5-3 15,6-5-2-15,0-2 5 0,-1-3-8 0,1-2 3 16,2-6 2-16,-4 1-5 0,0 0 2 0,-3-5 0 0,1 3-2 16,-6 1-4-16,-8 6 2 0,2 2 2 0,-9 2-1 15,1 1-1-15,0 2-5 0,-4 3 2 0,0 3-2 16,-4 1 4-16,-2 5-2 0,6 0-2 0,-28 11 4 16,10-2-7-16,-7 9 6 0,0 2 3 0,2 4 0 15,4-1-1-15,3 1-3 0,3 0 3 0,6-5 2 16,1 5 1-16,6-2 5 0,0-3-7 0,9 5 5 15,-3-3 0-15,10 0 0 0,2 0 1 0,2-1-1 16,4-3-4-16,6-3 2 0,0 1-5 0,7-3 2 16,-5-3-3-16,7-1-7 0,-1-3-9 0,3-1 1 15,-5-5-8-15,3-3 2 0,-3-1-14 0,2-6 7 16,-1-2-18-16,-1-1 9 0,9-10-1 0,-13 4 4 16,2-4 2-16,-8 2 2 0,0-3 0 0,-7 0 6 15,-4 1 1-15,-7 7 2 0,-6 0 1 0,-2 0 4 16,-5 6-1-16,-5-2 3 0,-2 5 4 0,-5 1 2 15,-3 4 6-15,-10 2 5 0,-1 8 5 0,-5 0-1 16,3 7 4-16,0 3-2 0,1 1 4 0,0 1-3 0,4 0 1 16,-3 1-5-16,13-2 4 0,6-1 1 15,3-2-1-15,5-3 1 0,2-2 0 0,4 2-1 16,2-2 2-16,5-1 1 0,4 2-2 0,3-2 2 16,3-3-3-16,0-3 1 0,3-2-1 0,1-1 4 0,5-4-4 15,1-3 2-15,3-5 5 0,-5-3 1 0,4-4-3 16,-2-5 0-16,11-10 1 0,0 1 1 0,0-1-6 15,-3-2-2-15,-1 0 0 0,0 1 4 0,-10 8-2 16,0-1 4-16,-4 0-1 0,-4 3 9 0,-1 3 2 16,-6 7 1-16,-4 5 3 0,0 0 2 0,-2-1-10 15,-1 6-1-15,-3 3-3 0,-1 1-1 0,0 1 0 16,0 0-1-16,-19 19 3 0,4-4-11 0,-5 8 7 16,-5 4-2-16,-7 10 3 0,2 0-5 0,-5 5 3 15,3 1-1-15,0-1 0 0,-2-2-4 0,4 3-11 16,7-14-26-16,3 0-16 0,3-1-38 0,-2 0-36 15,5-3-55-15,-3-4-53 0,7-7-81 0,1-4-653 16,4-5 322-16,-4-4 214 0</inkml:trace>
  <inkml:trace contextRef="#ctx0" brushRef="#br0" timeOffset="54196.3">23250 10764 335 0,'-11'0'311'0,"4"0"-36"15,3 3-34-15,4 2-35 0,5-1-40 0,4 5-43 16,9 2-53-16,9 3-68 0,5 2-62 0,0-2-497 16,17 2 185-16,-10-5 124 0</inkml:trace>
  <inkml:trace contextRef="#ctx0" brushRef="#br0" timeOffset="56248.45">6298 12351 8 0,'0'-16'213'0,"0"-1"-12"0,4 2-14 0,-4 1-8 16,1 4 8-16,-2-2 0 0,2 3-11 0,-1 3-11 15,0 1-12-15,0-1-15 0,0 2-15 0,0 2-14 16,0 2-12-16,0 0-16 0,0 0-2 0,4 9-1 15,-3 7-9-15,2 0-6 0,-2 13 2 0,-1 0-1 16,-1 3 2-16,-2 3-1 0,-3 13 6 0,-2 2-5 16,2-2-6-16,-3-2-3 0,-4 2-4 0,3-3 0 15,-2 2-9-15,0-3-5 0,-1 4-5 0,4-16-2 16,1 4-3-16,0-4-5 0,2 2 0 0,2-1 0 16,0-3-3-16,3-6-4 0,0 2 2 0,1-6-5 15,1-3-2-15,2-1 1 0,-1-4 2 0,1-1-5 16,1 0 0-16,1-3 0 0,1 1-1 0,2-4-3 0,1 0 3 15,1-1-2-15,1-4 1 0,7-1 0 16,4-4 1-16,0 0-2 0,7-2 0 0,3-6-1 16,1 2-5-16,3 0-1 0,1-5 2 0,-1 3-14 0,16-8-23 15,-16 6-13-15,0 1-27 0,-3 4-38 0,0 0-43 16,-2 0-40-16,-8-3-58 0,-5 4-644 0,-4 0 298 16,-3 1 200-16</inkml:trace>
  <inkml:trace contextRef="#ctx0" brushRef="#br0" timeOffset="56485.87">6689 12686 36 0,'5'-4'256'16,"0"0"-27"-16,3 2-22 0,1 3-19 0,2 2-23 16,6 3-13-16,5 3-11 0,3 5-6 0,2-1-5 15,-1 3 0-15,3 1-1 0,-1 0-9 0,-1 4-7 16,0 1-13-16,-3 1-9 0,-1 3-4 0,-4-2-12 15,-1 4-8-15,-4 2-4 0,0 2-4 0,-9 1-5 16,0 0-5-16,-6 1-4 0,-3-1-3 0,-1 1-5 16,-5 2-6-16,0-4-3 0,-6 0-17 0,1 0-21 15,-3-2-27-15,-1-4-52 0,-1 2-62 0,-2-2-66 16,-1-1-605-16,-4-4 274 16,0-4 182-16</inkml:trace>
  <inkml:trace contextRef="#ctx0" brushRef="#br0" timeOffset="57581.88">7747 12765 19 0,'-9'-14'271'0,"0"7"-29"16,2 0-27-16,0 2-22 0,-1 3-21 0,1 3-15 0,-5 4-17 16,-1 5-15-16,-6 7-3 0,0 9-10 0,-1-4-6 15,-2 7-9-15,-5 12-10 0,-3 0-6 0,3 1-5 16,2 5-6-16,2-3-7 0,3 5-4 0,7-3-6 16,3 0-3-16,6-10-7 0,5 0-2 0,3-2-5 15,6-2-3-15,6-1-7 0,4-7-14 0,2 0-17 16,5-4-11-16,3-8-1 0,5-5-1 0,3 0-19 15,15-4 0-15,-1-10 0 0,-2-3-8 0,-13-2-6 16,13-9-4-16,-4-7 7 0,-3-1-1 0,-2-2 7 16,-5 0 3-16,-8 6 7 0,-1-1 4 0,-3 1 16 15,-2 1 23-15,-6 3 18 0,-2 4 20 0,-5 4 18 16,-1 1 14-16,-4 5 7 0,2 0-5 0,-2 2-9 16,0 2-10-16,-3 0-6 0,-1 3-6 0,0 0-5 15,0 0-3-15,-4 17-5 0,-1-6-2 0,-4 10-6 16,0 3 2-16,-1 2-8 0,1 3 3 0,4-1-5 15,0 3 6-15,2-1-9 0,6-3 0 0,5-1-7 16,1-2 1-16,0-7-4 0,3 0 5 0,2-3-10 16,4-2-2-16,3-4-8 0,8-1-5 0,3-4-2 15,0-4-2-15,0-3-6 0,1-4-2 0,-1-6 2 16,0-3-11-16,-1-4 1 0,7-11-3 0,-15 5-2 16,8-17 1-16,-6 1 9 0,-3-1-2 0,-2-2 4 15,-7 0 3-15,-5 12 8 0,-2 0 12 16,-6 1 8-16,-6 2 6 0,-3 4 21 0,-5-2-6 0,-8 8-3 15,-7-1-6-15,-4 9 6 0,-3 3 2 0,-18 0-3 0,-1 8 3 16,4 4-5-16,14 3-2 0,0 3-4 16,1 2-2-16,3 2 2 0,3 3-1 0,6-1-7 0,10 2 3 15,5-1-2-15,4 2-2 0,5-3 3 0,5 1-6 16,4 1 4-16,10 4-3 0,3-8-2 0,9 3-1 16,1-7 3-16,20 1-4 0,-1-7-3 0,3 1 0 15,1-3-3-15,0-1 0 0,-4-3 0 0,-12 4 2 16,1-3 1-16,-1 3-2 0,-6 0-2 0,-3 0 4 15,-8 5-1-15,0-2 0 0,-5-1 0 0,0 5 0 16,-5 2-1-16,0-1 3 0,-4 4-1 0,0 0 0 16,0 2 1-16,-5 2 3 0,1 1 0 0,-1 2 0 15,-3 5 1-15,0-5 0 0,-3 7 0 0,-3-1-1 16,1 1 0-16,1-8-2 0,0 1-1 0,0-2 0 16,3-2 4-16,-2-3 0 0,2-3-2 0,1-1 2 15,0-4-1-15,0 0 1 0,0-1 1 0,0-3-2 16,0 0 2-16,0 0-1 0,18-16 4 0,-8-1-6 15,7-8 1-15,2-3 0 0,9-12-3 0,-1-5 0 16,4 4-1-16,-2-3 0 0,4 0 0 0,-6 3 2 16,-5 11 1-16,5 5 1 0,-3-1-4 0,-2 1 2 15,-2 3 0-15,1 5-1 0,-5 5 1 0,-3 3 0 16,-1 1 0-16,1 6 1 0,-1 0 0 0,-2 4-1 16,3 0 1-16,-4 6 1 0,1 3 5 0,2 2 2 15,-6 4 0-15,3 1-3 0,-1 8 0 0,-1 0 1 16,-3 1-4-16,0 1 4 0,0 2 3 0,-3 0-7 15,-1 0 4-15,0 1-1 0,-2 1-7 0,0-1-23 16,0-2-33-16,-2 2-45 0,1-4-46 0,2-3-46 0,2-5-62 16,-1-8-633-16,2 1 296 0,0-6 198 0</inkml:trace>
  <inkml:trace contextRef="#ctx0" brushRef="#br0" timeOffset="58554.83">9748 12864 70 0,'-5'-5'232'0,"5"5"-22"0,-8 2-13 15,3 2-14-15,-4 5-4 0,4 1-7 0,-4 7-10 16,-5 4-13-16,0 6-11 0,4 2-6 0,-2 2-14 16,3 3-13-16,2-2-11 0,0 2-2 0,5-1-15 15,2-3-5-15,1-2-8 0,3-1-4 0,3-3-8 16,1-7-6-16,1-1 1 0,5-2-6 0,-1 0-3 15,4-3-3-15,3-5-4 0,-1-3-5 0,4-1-6 16,4-2-6-16,4-5-7 0,-1-5-14 0,1-2-7 16,-2-5-4-16,2-1-4 0,13-12 4 0,-15 6 0 15,7-10 3-15,-11 9-2 0,-2-4 4 0,-3 3 3 16,-4 0 2-16,-2 2 12 0,-4 6 20 0,-3 2 1 16,-2 2 11-16,-4 2 21 0,3 0 0 0,-4 6-7 15,-4 1-8-15,-1-2-3 0,1 4-5 0,-5 1-2 16,-1 4-4-16,-3 3-4 0,-6 6-3 0,-3 7-3 0,-3 2 2 15,3 4-2-15,3 3-2 0,1-1-1 0,4 3-2 16,1 0-2-16,7-1 2 0,-2-2-13 16,8 0-11-16,4-6-13 0,-3-2-17 0,3-2-13 0,1-3 5 15,7-1 2-15,3 0 2 0,0-5-3 0,3-6 1 16,4-1-4-16,7-8 2 0,0-4 4 0,0-3 1 16,4-7 5-16,7-11 4 0,-3-5 6 15,-1-2 0-15,-2-3 19 0,-6-3 8 0,-1 0 1 16,-4 0 11-16,-1 0 12 0,-7 5 6 0,-2 9 16 0,-3 1 8 15,-1-1 5-15,1 6 17 0,-5 8 20 0,2 2 15 16,-5 4 2-16,2 2-11 0,-3 3-14 0,2 2-12 16,-2 4-2-16,-1 1-10 0,0 0-11 0,0 16 2 15,-1-1-10-15,-2 5 2 0,-2 9 0 0,-1 2-6 16,1 5-1-16,-3-2-9 0,-1 16-3 0,4 3 2 16,-4-4 3-16,3-1-8 0,-1 1 1 0,4 1-8 15,-4-4-2-15,3 2 3 0,2-1 2 0,-1-13-7 16,2 0-12-16,-3 1-11 0,4-3-18 0,4-3-16 15,-3-5-11-15,-1-7-8 0,4-1-11 0,-2-6 0 16,0 1 7-16,-1-6 11 0,4-3 5 0,-2-3 5 16,-3 1 3-16,11-16 7 0,-1-1 2 0,2-10 3 15,7-18 2-15,-2-1 4 0,3-3 5 0,3-2-1 16,-3-2 4-16,2 2 14 0,4 5 6 0,-7 14 10 16,-4 1-2-16,2 2 5 0,1 5-3 0,-3 3-3 0,-3 7 4 15,2 3 3-15,-4 2-10 0,-1 4 1 16,2 0-3-16,1 3-1 0,-6 1-3 0,3 2 0 15,0 5 2-15,0 0 1 0,4 8-3 0,-8 0 2 16,3 4 2-16,1 6 6 0,-4 5-8 0,1 0 4 0,-2 0-3 16,0 1 0-16,0 0 2 0,0-4 2 0,-1 3-6 15,0-4-5-15,2-8-8 0,-1-2 0 0,-2-1-4 16,4-6 4-16,0 1-2 0,0-3 3 0,4-2-1 16,1-3 6-16,2-4 0 0,-1-4-1 0,5-5-1 15,6-8 2-15,-3-3 3 0,3-3 0 0,-1-5 0 16,9-15 8-16,-3 2-1 0,0-4 1 0,-4 2 1 15,3-3-2-15,-4-1 3 0,-1 1 4 0,-2 1 8 16,1 4 9-16,-8 8 6 0,-2 2 12 0,0 5 22 16,0 0 15-16,-1 7 3 0,-5 5-5 0,-1 5 4 15,0 3-6-15,0-1-17 0,-2 8-8 0,2-1 1 16,-4 3-10-16,0 0-8 0,9 15 5 0,-8-3-7 16,2 7-5-16,-2 8-3 0,0 4-4 0,1 1 0 15,-4 3-3-15,1 12-3 0,1 2 2 0,-3-1 0 16,7-1-4-16,-1-2-34 0,-2-11-41 0,3 2-49 15,0-5-41-15,0 3-51 0,3-4-63 0,-2-6-82 16,-1-8-771-16,0-8 373 0,1-3 248 0</inkml:trace>
  <inkml:trace contextRef="#ctx0" brushRef="#br0" timeOffset="58688.09">11316 13019 2885 0,'-9'-17'54'0,"3"0"51"15,2 7 14-15,0 0-22 0,3 1-20 0,-2 2-17 16,6 0-14-16,1-1-9 0,2 0-12 0,10 0-7 0,3-1-3 15,9-1-22-15,4 4-33 0,4-3-51 0,0 4-78 16,20-4-92-16,-18 1-729 0,0-1 330 0,-1-2 220 16</inkml:trace>
  <inkml:trace contextRef="#ctx0" brushRef="#br0" timeOffset="59965.26">12615 12770 24 0,'-3'-12'276'0,"2"4"-24"0,-1 1-27 16,-3 1-23-16,5 2-20 0,-1 1-17 0,-3-1-19 0,4 4-15 15,-4-4-14-15,4 4-10 0,0 0-9 0,-19 4-8 16,14 0-5-16,-3-2-12 0,-1 2-7 0,-1-1-3 16,1 2-9-16,0 1-3 0,0 2-11 0,1-1 1 15,2 0-3-15,-2 3-5 0,1-1-4 0,3 0-5 16,0 2 0-16,2-1-7 0,0-1 4 0,4 3-1 16,0-4-5-16,2 3-4 0,2-3 1 0,3-1-8 15,0-1 5-15,4-1-2 0,1-1-2 0,-1-2 2 16,3 1-4-16,-3-3 2 0,4 0-6 0,-7-3 8 15,4-1-1-15,-1 1 0 0,-3-2-3 0,2 0 0 16,-5 0 1-16,-2-1 3 0,-1 2 1 0,0-2 4 16,1 1 17-16,-2 2 9 0,-3-2 3 0,2 1 3 15,-2-1-3-15,0 5-4 0,-1-7-1 0,1 7 4 16,0-5 2-16,-1 2-2 0,1 3 0 0,0-7-5 0,0 7-3 16,-2-2-5-16,2 2-3 0,0 0-5 0,0 0 1 15,2-5 1-15,-2 5-5 0,0 0-5 16,0 0 3-16,0 0 0 0,-2-6-5 0,2 6 2 0,0 0-4 15,0 0-1-15,0 0-1 0,0 0 0 0,0 0 1 16,0 0 2-16,0 0-6 0,0 0 1 0,0 0 1 16,0 0 0-16,2-4 1 0,-2 4-3 0,0 0 1 15,0 0-1-15,0 0-2 0,0 0-3 0,0 0 3 16,0 0-3-16,-16 15 0 0,9-9-2 16,-4 4 3-16,-4 0 4 0,1 3-1 0,0 3 1 0,0 4 0 15,-1 1 3-15,2 1 1 0,0 2-3 0,3 1 2 16,2 1-1-16,0-2 0 0,4-4 3 0,0 0-4 15,4 6 0-15,2-8 1 0,2 0-1 0,-2 1 2 16,4-4-1-16,0-1-2 0,3 1 0 0,1-6 0 16,4 1 0-16,4-5 1 0,0-2-4 0,2-1 2 15,1-4-8-15,6-5 1 0,-2-4-3 0,2 1-5 16,-3-7-1-16,-1-2-6 0,3-5 1 0,-4-5 3 0,-2 0-3 16,-1-2 1-16,-2 1-2 0,-2-1 2 15,-3 1 2-15,-2 1 4 0,-4 1 2 0,-2 1 4 16,-3 8 5-16,-1 2 8 0,-2 0 3 0,-4 2 1 0,-1 6 0 15,-1-3-4-15,-1 5 3 0,-2 2-2 0,-4 0 0 16,-3 4-1-16,-1 2-1 0,1 5-2 0,0 0-4 16,4 1 3-16,-4 3-1 0,9-3 0 0,-4 5 1 15,0 1-6-15,6-6 9 0,0 3-9 0,3-1 6 16,2 0-2-16,-2-1-1 0,6-2 4 0,1 0-2 16,2-3-7-16,4-1 5 0,4 1-1 0,5-4 1 15,1-1-2-15,2-3 1 0,4-5-1 0,2-1 3 16,0-6 1-16,-3-3-3 0,3-4 0 0,-4 0-1 15,0-3 2-15,1-13-3 0,-5 8 4 0,-2-13-3 16,-3 12 1-16,-5 1 5 0,0-2 6 0,-4 0 4 16,1 5 7-16,-4 4 22 0,-2 7 8 0,0 0 1 15,0 8-1-15,0 2-13 0,0-1 7 0,0 4-7 16,-3 2-3-16,3 3-5 0,0 0-2 0,-10 17-6 0,4 1 2 16,-2 10 2-16,-2 5-10 0,-2 18 2 0,3-1-7 15,4 5 7-15,-5-3 5 0,5 5 1 16,-2-2-9-16,3 1 2 0,3 0-7 0,1 4 7 15,4-5 1-15,-4 2-5 0,5 0 2 0,-2-3 0 0,2 1-4 16,0-4-2-16,1 0-2 0,2-3 2 16,1-2 0-16,-4-12 9 0,-1 1-14 0,4-1-3 0,-6-3-17 15,2-2-2-15,-3-3-5 0,-2 1-2 16,-3-10-2-16,2 0-2 0,-2-1 6 0,-5 0-1 16,0-7 4-16,-3 4-1 0,-4-3 1 0,-5-4-1 0,2-1 1 15,-1-1 8-15,-8-4-7 0,-2-3 3 16,1-2-2-16,-1 1 0 0,1-10 0 0,2 2 1 0,4-3 3 15,1-1 2-15,3-2-9 0,6 1 4 0,7 0-5 16,0-10-6-16,7-1-5 0,7 1-17 0,5-1-17 16,8-2-22-16,11-7-29 0,8 2-22 0,6-2-33 15,6 5-38-15,26-11-722 0,-23 13 312 0,0 1 208 16</inkml:trace>
  <inkml:trace contextRef="#ctx0" brushRef="#br0" timeOffset="60265.42">13990 12671 2892 0,'0'-6'-1'0,"0"-5"1"15,2-1 36-15,-2 0 39 0,1 3-9 0,-1-2-19 16,1 6-9-16,3-2-9 0,5 0-6 16,8 0-3-16,9-1-5 0,5-1-2 0,5 3 3 0,16-2-5 15,-2 2-2-15,5-1 4 0,0 0-1 0,0 2-5 16,-3 2 0-16,-15 0-19 0,3 2-28 16,-3 1-24-16,-5-3-31 0,-4 3-33 0,-9 1-33 0,-6-1-34 15,-5 0-7-15,-4 3-609 0,-4-3 271 0,0 0 180 16</inkml:trace>
  <inkml:trace contextRef="#ctx0" brushRef="#br0" timeOffset="60449.55">14325 12535 105 0,'-51'-5'126'0,"14"0"10"0,1-2 20 0,3 0 7 16,4 1 6-16,-2 2 13 0,8 1-10 0,5-1-13 15,0 3-17-15,3 2-5 0,2 3-16 0,-1 2 0 16,4 1 1-16,-3 7-10 0,3 3-2 0,1 5-5 16,5 3-8-16,0 2-6 0,4 1-7 0,3 3-8 15,2-2-9-15,3 3-3 0,2 0-8 0,0 4-4 16,2 8-8-16,2 1 2 0,-7-11-7 0,6 15-2 15,-3-1-22-15,-1-1-30 0,0 0-32 16,-3 0-33-16,2 0-43 0,-4-10-44 0,4-6-63 0,-2-4-586 16,4-3 272-16,-2-9 182 0</inkml:trace>
  <inkml:trace contextRef="#ctx0" brushRef="#br0" timeOffset="60764.78">14592 12714 14 0,'9'-16'245'0,"-2"6"-22"0,-2 2-23 0,0 3-22 16,-3 2-12-16,-2 3-4 0,0 0 6 0,3 18 4 16,-3-5-11-16,0 4-14 0,-1 9-1 0,1 0-7 15,0 3-6-15,0 2-8 0,-2 1-6 0,2 0-13 16,-2 4-9-16,-1-3-1 0,3 2-13 0,-1-1-9 16,1-2-7-16,1-5-5 0,6-2-8 15,-2-6 2-15,1-8 0 0,3 2 3 0,4-7 0 0,6 0 11 16,4-5-6-16,5-6-4 0,7 0-6 0,-2-7-1 15,5-2-7-15,8-10-13 0,1 1 4 0,-3-7 1 16,-12 8-8-16,10-11-2 0,-5 0 6 0,0-1-12 16,-1 0-3-16,-14 12-1 0,1 0-7 0,-5 3-1 15,-4 5-1-15,-7 4-17 0,2 1-29 0,-2 1-38 16,-1 4-28-16,-2 4-21 0,-4 0-26 0,8 8-21 0,-6 2-33 16,1 3-47-16,-3 4-709 0,2 2 320 15,2 10 212-15</inkml:trace>
  <inkml:trace contextRef="#ctx0" brushRef="#br0" timeOffset="60895.96">15410 13412 112 0,'0'0'258'16,"0"-6"-22"-16,0 6-37 0,3-5-54 0,-3 5-69 15,2-1-72-15,-2 1-102 0,0 0-214 0,4-3 104 16,-4 3 70-16</inkml:trace>
  <inkml:trace contextRef="#ctx0" brushRef="#br0" timeOffset="61852.19">2538 16482 21 0,'7'-3'12'16,"-2"3"-23"-16,-5 0 3 0,5-2 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A7209-B695-4328-8F61-9EA59C99B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F3343-CB18-4C99-A529-428DD209C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0C3C6-415E-4C0D-AE41-61932833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EA901-38CA-468C-88B0-2051EAD4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2A5C7-249C-461C-AD88-EDB3BB31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7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B72DE-EC61-4C0B-BBD9-793A5775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35337-B567-46EB-A9AD-1A8B8A0F0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593AC-D382-4760-8CD0-361183FC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457D0-A3B8-41D3-8F4D-952DE900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8404A-FD52-41F4-9BF0-3B5AFF5A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A00E6-AF54-4A85-879D-11AA430C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8E020-47FE-45DE-B2CD-441A7EACD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46200-6D81-497D-948F-010AB80C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25B39-164C-420B-90F6-DFAAF4184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D9435-A23F-490E-B053-0BC32D71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4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E6EB2-32DC-4D8A-A450-3330CD20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230F-A35F-4C43-B871-18DD51B2C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31647-3FEE-41FF-951A-D0FC9C276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82DB19-4CF8-46E2-89B0-6C06314F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6E1D7-F3D6-4579-B3BC-6B4A4EE9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91641-1206-4076-B710-961D5359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FB60-2DF2-4A4B-9AE2-15EF3454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F8A01-EAEC-4EA0-9411-CB08102BF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66CC1-5645-42AE-96FC-12F53A3A5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4ED67-E9C1-4DE8-8954-4262978E0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DB721C-57B8-409B-AEBF-DE35D6708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E9859D-6B3F-44FB-A8B5-26501F4AF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94458D-6DD0-46A0-91FD-F89073FB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58F614-B59A-4D22-BA47-02394817D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5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D828-8A5A-4FFE-98CC-60392D9D8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3DE2A-8B67-4543-9365-4128C8DB8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CAA545-76C9-48F7-91F4-D30EC6EB2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59DC6-23C5-4AAC-9172-EE8AE62D5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3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9557E8-DDB8-494C-8201-72388614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E188D2-E86F-4637-9A34-C2AD662D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E3983-1CDF-477D-A994-474749EA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73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AA89-CB90-487C-85BF-6DB8276F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A69E1-8C5A-4970-B744-B6FEDB08D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09A22-E892-4AA2-9258-C0A5B2422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7E2DD-11DB-4CAE-8EE4-23215CBC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CFCA19-8E6F-49EA-97E8-F497944E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247A7-BD1D-4B47-ACEF-27E61EC1C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6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89313-E61E-4B77-9637-FEFF0057F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D4292-F2FB-4718-B66C-17A0EEDBE7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BC09E-E243-4373-BD70-0DA116AC7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F716A-9EEE-47BC-AD57-79626B8E0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E1C74-D657-42AC-AA59-EFB6C6C1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D58B3-5F08-44E0-8AF3-A2D7E6B1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3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05EB4-EBDA-40FE-82C7-5FCC9057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A303D-9A55-461D-8DC0-3290876E9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553A2-680B-45BA-86DE-29909C9DB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9CAC7-5AB8-4032-8220-6B165C881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68DFE-9013-4AA2-ADE3-B47FFE5D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2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EB434D-10D5-49BA-B554-E6C5C38DB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E8E61-3F2E-426F-9A20-AE4DE181C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206FD-2E10-4455-8CEB-E2B3FBA8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0B1D6-5BB6-4D41-AE18-72296A5DB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21FF8-6EB9-44D8-A755-94E851F05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0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F901A-0EE1-44A2-BACC-209033D1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EA537-6957-4A91-BFFB-151C54CF7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6A5E5-5EE4-45EB-9856-A283C65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6E430-B16C-49D1-AF42-7C1BE61AF853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3B88C-19CC-4071-899E-07BCADD00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291A0-3CD0-4431-834C-162BAFEFA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B2462-E2BB-426F-99DE-A4EFDAC07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8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customXml" Target="../ink/ink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customXml" Target="../ink/ink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99B307-53BA-4796-A5B0-F06322AE5F81}"/>
                  </a:ext>
                </a:extLst>
              </p14:cNvPr>
              <p14:cNvContentPartPr/>
              <p14:nvPr/>
            </p14:nvContentPartPr>
            <p14:xfrm>
              <a:off x="1755720" y="1050120"/>
              <a:ext cx="6545520" cy="2791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99B307-53BA-4796-A5B0-F06322AE5F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6360" y="1040760"/>
                <a:ext cx="6564240" cy="28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40FE285-B380-4F99-A658-1EC0F880EF38}"/>
                  </a:ext>
                </a:extLst>
              </p14:cNvPr>
              <p14:cNvContentPartPr/>
              <p14:nvPr/>
            </p14:nvContentPartPr>
            <p14:xfrm>
              <a:off x="1842120" y="526680"/>
              <a:ext cx="7963560" cy="5194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40FE285-B380-4F99-A658-1EC0F880EF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32760" y="517320"/>
                <a:ext cx="7982280" cy="52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998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5BE3FB-0747-4F02-9DB4-61179D70FF53}"/>
                  </a:ext>
                </a:extLst>
              </p14:cNvPr>
              <p14:cNvContentPartPr/>
              <p14:nvPr/>
            </p14:nvContentPartPr>
            <p14:xfrm>
              <a:off x="192240" y="1053720"/>
              <a:ext cx="7219800" cy="1725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5BE3FB-0747-4F02-9DB4-61179D70FF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880" y="1044360"/>
                <a:ext cx="7238520" cy="174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89C22DD-13F1-4CBC-B891-3B0220BA1CC7}"/>
                  </a:ext>
                </a:extLst>
              </p14:cNvPr>
              <p14:cNvContentPartPr/>
              <p14:nvPr/>
            </p14:nvContentPartPr>
            <p14:xfrm>
              <a:off x="2421360" y="905400"/>
              <a:ext cx="4744440" cy="2245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89C22DD-13F1-4CBC-B891-3B0220BA1C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2000" y="896040"/>
                <a:ext cx="4763160" cy="22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338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437662-D227-4416-94A0-F87703E38302}"/>
                  </a:ext>
                </a:extLst>
              </p14:cNvPr>
              <p14:cNvContentPartPr/>
              <p14:nvPr/>
            </p14:nvContentPartPr>
            <p14:xfrm>
              <a:off x="2308680" y="1527120"/>
              <a:ext cx="7613640" cy="316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437662-D227-4416-94A0-F87703E383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99320" y="1517760"/>
                <a:ext cx="7632360" cy="318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450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5CA4EC-502C-4FBA-9BF6-B7A27567071B}"/>
                  </a:ext>
                </a:extLst>
              </p14:cNvPr>
              <p14:cNvContentPartPr/>
              <p14:nvPr/>
            </p14:nvContentPartPr>
            <p14:xfrm>
              <a:off x="1063440" y="492480"/>
              <a:ext cx="6888960" cy="65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5CA4EC-502C-4FBA-9BF6-B7A2756707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4080" y="483120"/>
                <a:ext cx="690768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5E433F-65E1-4985-BDE0-B4492BE72517}"/>
                  </a:ext>
                </a:extLst>
              </p14:cNvPr>
              <p14:cNvContentPartPr/>
              <p14:nvPr/>
            </p14:nvContentPartPr>
            <p14:xfrm>
              <a:off x="937440" y="321840"/>
              <a:ext cx="10504800" cy="5901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5E433F-65E1-4985-BDE0-B4492BE725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8080" y="312480"/>
                <a:ext cx="10523520" cy="592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843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812117-D8B4-44F3-A3DC-832E5DF9153E}"/>
                  </a:ext>
                </a:extLst>
              </p14:cNvPr>
              <p14:cNvContentPartPr/>
              <p14:nvPr/>
            </p14:nvContentPartPr>
            <p14:xfrm>
              <a:off x="533880" y="801720"/>
              <a:ext cx="11311200" cy="5999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812117-D8B4-44F3-A3DC-832E5DF9153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4520" y="792360"/>
                <a:ext cx="11329920" cy="601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7596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234013F-E947-402E-B6BC-C8BB0F5908AC}"/>
                  </a:ext>
                </a:extLst>
              </p14:cNvPr>
              <p14:cNvContentPartPr/>
              <p14:nvPr/>
            </p14:nvContentPartPr>
            <p14:xfrm>
              <a:off x="2667960" y="1037880"/>
              <a:ext cx="4623120" cy="1464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234013F-E947-402E-B6BC-C8BB0F5908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58600" y="1028520"/>
                <a:ext cx="4641840" cy="148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F9F2BC-7BE3-48A6-BE57-AE5E2E9342C9}"/>
                  </a:ext>
                </a:extLst>
              </p14:cNvPr>
              <p14:cNvContentPartPr/>
              <p14:nvPr/>
            </p14:nvContentPartPr>
            <p14:xfrm>
              <a:off x="2447280" y="1820880"/>
              <a:ext cx="9395640" cy="463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F9F2BC-7BE3-48A6-BE57-AE5E2E9342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7920" y="1811520"/>
                <a:ext cx="9414360" cy="464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1053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78A960-4367-4B7B-9A88-91BDA420B66A}"/>
                  </a:ext>
                </a:extLst>
              </p14:cNvPr>
              <p14:cNvContentPartPr/>
              <p14:nvPr/>
            </p14:nvContentPartPr>
            <p14:xfrm>
              <a:off x="1023480" y="598680"/>
              <a:ext cx="9865080" cy="5531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78A960-4367-4B7B-9A88-91BDA420B66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120" y="589320"/>
                <a:ext cx="9883800" cy="55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7119787-FAE9-4946-AA2C-6F1FC361E8A6}"/>
                  </a:ext>
                </a:extLst>
              </p14:cNvPr>
              <p14:cNvContentPartPr/>
              <p14:nvPr/>
            </p14:nvContentPartPr>
            <p14:xfrm>
              <a:off x="260640" y="331560"/>
              <a:ext cx="11211840" cy="6428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7119787-FAE9-4946-AA2C-6F1FC361E8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280" y="322200"/>
                <a:ext cx="11230560" cy="644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8368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87EEBF0-2DD4-4A01-88ED-D4678D2B2196}"/>
                  </a:ext>
                </a:extLst>
              </p14:cNvPr>
              <p14:cNvContentPartPr/>
              <p14:nvPr/>
            </p14:nvContentPartPr>
            <p14:xfrm>
              <a:off x="451080" y="554400"/>
              <a:ext cx="8152920" cy="5804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87EEBF0-2DD4-4A01-88ED-D4678D2B21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720" y="545040"/>
                <a:ext cx="8171640" cy="58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185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BB106F-7226-4197-8D1F-285429B5DA0F}"/>
                  </a:ext>
                </a:extLst>
              </p14:cNvPr>
              <p14:cNvContentPartPr/>
              <p14:nvPr/>
            </p14:nvContentPartPr>
            <p14:xfrm>
              <a:off x="253440" y="807120"/>
              <a:ext cx="11514600" cy="582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BB106F-7226-4197-8D1F-285429B5DA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080" y="797760"/>
                <a:ext cx="11533320" cy="584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060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84FFFE-9394-40CB-B94A-12F66EC509F2}"/>
                  </a:ext>
                </a:extLst>
              </p14:cNvPr>
              <p14:cNvContentPartPr/>
              <p14:nvPr/>
            </p14:nvContentPartPr>
            <p14:xfrm>
              <a:off x="1661760" y="269640"/>
              <a:ext cx="7243560" cy="535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84FFFE-9394-40CB-B94A-12F66EC509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2400" y="260280"/>
                <a:ext cx="7262280" cy="53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369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F971B-A1F7-4A38-83DE-DA9483A7CA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16" t="19472" r="28577" b="18959"/>
          <a:stretch/>
        </p:blipFill>
        <p:spPr>
          <a:xfrm>
            <a:off x="1531033" y="287968"/>
            <a:ext cx="9129933" cy="62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87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7E1B65-29CA-46AC-82C3-7C687D289DA8}"/>
                  </a:ext>
                </a:extLst>
              </p14:cNvPr>
              <p14:cNvContentPartPr/>
              <p14:nvPr/>
            </p14:nvContentPartPr>
            <p14:xfrm>
              <a:off x="208080" y="168120"/>
              <a:ext cx="11704680" cy="6195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7E1B65-29CA-46AC-82C3-7C687D289D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8720" y="158760"/>
                <a:ext cx="11723400" cy="621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8924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46881E-1DE2-4608-B88E-6E5DF67B49B3}"/>
                  </a:ext>
                </a:extLst>
              </p14:cNvPr>
              <p14:cNvContentPartPr/>
              <p14:nvPr/>
            </p14:nvContentPartPr>
            <p14:xfrm>
              <a:off x="1343520" y="1028160"/>
              <a:ext cx="9804600" cy="4806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46881E-1DE2-4608-B88E-6E5DF67B49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4160" y="1018800"/>
                <a:ext cx="9823320" cy="482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4094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8F0CAE-1482-4413-A4A8-E8B90F07C0E9}"/>
                  </a:ext>
                </a:extLst>
              </p14:cNvPr>
              <p14:cNvContentPartPr/>
              <p14:nvPr/>
            </p14:nvContentPartPr>
            <p14:xfrm>
              <a:off x="1967040" y="432720"/>
              <a:ext cx="7453080" cy="5176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8F0CAE-1482-4413-A4A8-E8B90F07C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7680" y="423360"/>
                <a:ext cx="7471800" cy="519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0197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B577F10-74A3-44B2-96EA-465FE342E97D}"/>
                  </a:ext>
                </a:extLst>
              </p14:cNvPr>
              <p14:cNvContentPartPr/>
              <p14:nvPr/>
            </p14:nvContentPartPr>
            <p14:xfrm>
              <a:off x="1727640" y="1117800"/>
              <a:ext cx="6930000" cy="4592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B577F10-74A3-44B2-96EA-465FE342E9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8280" y="1108440"/>
                <a:ext cx="6948720" cy="46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248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59383B-E052-497D-BE94-995E5E85EA9D}"/>
                  </a:ext>
                </a:extLst>
              </p14:cNvPr>
              <p14:cNvContentPartPr/>
              <p14:nvPr/>
            </p14:nvContentPartPr>
            <p14:xfrm>
              <a:off x="1848600" y="1625760"/>
              <a:ext cx="5301360" cy="300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59383B-E052-497D-BE94-995E5E85E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9240" y="1616400"/>
                <a:ext cx="5320080" cy="302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0619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4AF3E74-8396-4CAB-B9D1-5020E7E697D4}"/>
                  </a:ext>
                </a:extLst>
              </p14:cNvPr>
              <p14:cNvContentPartPr/>
              <p14:nvPr/>
            </p14:nvContentPartPr>
            <p14:xfrm>
              <a:off x="757800" y="709200"/>
              <a:ext cx="9352080" cy="5493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4AF3E74-8396-4CAB-B9D1-5020E7E697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8440" y="699840"/>
                <a:ext cx="9370800" cy="551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8258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2C498C-512A-46E6-B3FF-F6D882377E44}"/>
                  </a:ext>
                </a:extLst>
              </p14:cNvPr>
              <p14:cNvContentPartPr/>
              <p14:nvPr/>
            </p14:nvContentPartPr>
            <p14:xfrm>
              <a:off x="689760" y="948240"/>
              <a:ext cx="10990800" cy="5451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2C498C-512A-46E6-B3FF-F6D882377E4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0400" y="938880"/>
                <a:ext cx="11009520" cy="546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9320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63EB3F-CEA2-43F9-AD62-C861C3A43996}"/>
                  </a:ext>
                </a:extLst>
              </p14:cNvPr>
              <p14:cNvContentPartPr/>
              <p14:nvPr/>
            </p14:nvContentPartPr>
            <p14:xfrm>
              <a:off x="660960" y="582840"/>
              <a:ext cx="8147520" cy="5351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63EB3F-CEA2-43F9-AD62-C861C3A439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1600" y="573480"/>
                <a:ext cx="8166240" cy="536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5168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203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044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25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672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567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646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289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976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291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030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756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652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428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88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572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181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798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551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024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5917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707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4416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06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TRIPTI GOYAL</dc:creator>
  <cp:lastModifiedBy>TRIPTI GOYAL</cp:lastModifiedBy>
  <cp:revision>12</cp:revision>
  <dcterms:created xsi:type="dcterms:W3CDTF">2020-04-25T08:21:04Z</dcterms:created>
  <dcterms:modified xsi:type="dcterms:W3CDTF">2020-04-26T12:02:37Z</dcterms:modified>
</cp:coreProperties>
</file>