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7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3:46:09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1550 2100 0 0,'0'0'0'0,"0"0"0"16,0 0 0-16,0 0 0 0,0 0 79 15,0 0 135-15,0 0-36 0,0 0-34 0,0 0-19 16,0 0-25-16,0 0-20 0,0 0-18 0,0 0-19 16,0 0-15-16,7 0-12 0,-6 1 13 0,-1 4 29 15,0 0 29-15,1 1 27 0,-1 3-5 16,0 2-14-16,1 2-14 0,-1 0-14 0,0 2-11 16,0 1-10-16,0 1-10 0,0 3-5 0,0-2-4 15,0 3-7-15,0 3-5 0,0 0-1 16,0 1-5-16,0-1 1 0,0 3-2 0,0 0-4 15,0 1 4-15,1-3 0 0,0 3 1 0,2 0 0 16,-2-1 0-16,0 1 6 0,-1 2 6 0,1 0 1 16,-1-1-1-16,0 0-6 0,0-1-9 15,0 0-2-15,0-1 0 0,0-1 2 0,0 1 2 16,0-2 3-16,0 0 5 0,0-2 3 0,0-2 2 16,0-1 2-16,0-1-2 0,0-2-1 0,-1-2 0 15,1-1-2-15,-1-2-1 0,1-1-3 16,0-3-5-16,0-2 2 0,0-1-1 0,0-1-1 0,0-2 2 15,0-1 3-15,0 1 8 0,0-2 7 16,0 0 5-16,0 0 1 0,0 0 0 0,0 0 0 16,0 0 1-16,0 0 4 0,0 0-3 0,0 0-3 15,0 0 0-15,0 0-5 0,0 0 1 0,0 0 2 16,0 0 0-16,0-3-7 0,0-2-10 16,0-4-10-16,0-4-10 0,2-2 0 0,-1-4 3 15,0 2 3-15,0-5 1 0,1 0-2 0,-2-2 2 16,0-2-4-16,0-4-1 0,0 0-2 15,0-3 0-15,0 3 0 0,0-2-1 0,-3 1 4 16,2 0-1-16,-1 2-1 0,0 2 2 0,-3-1-1 16,3 2 2-16,-5 0 2 0,5 0-2 0,-2 2-1 15,-1 2 0-15,3 0 1 0,-1 2-1 16,-1-2 4-16,2 3-2 0,1-1-1 0,0 1 0 16,1 1 0-16,0 3 2 0,0-1 1 0,0 4 0 15,0 1 0-15,0 2-1 0,0 1 2 0,0 3-2 16,0 2-1-16,0 2 4 0,0-1-4 0,0 2-1 15,0 0-8-15,0 0-2 0,0 0-5 16,0 0-3-16,0 0 1 0,0 0-1 0,0 2 6 16,-1 2 6-16,1 1 5 0,-1 3 3 0,1-2-1 15,-3 0-3-15,3-1-1 0,0-2-3 0,-2 0-10 16,2-1-19-16,0-1-30 0,-1 1-54 16,1-1-72-16,-1-1-167 0,1 0-357 0,0 0-563 0</inkml:trace>
  <inkml:trace contextRef="#ctx0" brushRef="#br0" timeOffset="307.8231">1895 2729 2694 0,'0'0'157'0,"0"0"-124"0,0 0-29 15,0 0-5-15,0 0 16 0,0 0 18 0,0 0 6 16,0 0-7-16,0 0-14 0,0 0-22 0,0 0-23 15,0 0-31-15,0 0-46 0,0 0-70 16,1-7-96-16,0 7-355 0,-1 1-755 0</inkml:trace>
  <inkml:trace contextRef="#ctx0" brushRef="#br0" timeOffset="1162.4016">2524 2446 0 0,'0'0'511'0,"0"0"-29"0,0 0-85 16,0 0-53-16,0 0-49 0,0 0-78 0,0 0-52 15,0 0-42-15,0 0-36 0,0 0-23 0,0 0-22 16,0 0-16-16,0 0-10 0,7 1 7 0,-6 9 7 16,-1 2 8-16,1 3 7 0,0 5-3 0,-1 6 0 15,0 1-3-15,0 7-1 0,0 3-2 16,0 5-4-16,0 2 0 0,-1 5 0 0,-1 0-3 15,-1 2 3-15,0-3 1 0,2-3-6 0,1-3-4 16,-1-2-6-16,1-4-8 0,0-5-4 0,0-4 0 16,1-4 0-16,0-4-2 0,2-2 1 15,0-4-2-15,-1-2 1 0,-1-4-2 0,-1 0 2 16,0-4-1-16,1-1-2 0,-1 0 1 0,0-2-1 16,0 1-1-16,2-1-1 0,-2 0 1 0,0 0-3 15,0 0-4-15,0 0-5 0,0 0-7 16,0 0-10-16,1-3-21 0,1-2-79 0,1-5-174 15,-2 1-344-15,0 3-605 0</inkml:trace>
  <inkml:trace contextRef="#ctx0" brushRef="#br0" timeOffset="1874.0746">2545 2457 680 0,'0'0'556'0,"0"0"-170"0,0 0-57 16,0 0-64-16,0 0-49 0,0 0-42 0,0 0-46 16,0 0-37-16,0 0-29 0,0 0-21 0,0 0-13 15,0 0-6-15,0 0-8 0,0 0-4 16,9-5-3-16,-8 5 4 0,3 3 7 0,1 2 6 15,-1-1 3-15,4 2-3 0,-2 0-3 0,1 2-4 16,0-1-2-16,3 3-3 0,-1 1-2 0,1 1-2 16,1 3-2-16,0 0 2 0,5 4-1 15,-2 1 3-15,5 3-1 0,-1 1 1 0,0 1-3 16,1 3-3-16,1-1-1 0,-2 1-4 0,1-1 2 16,-1 1-3-16,-4 0 2 0,2-2-2 15,-4 0 2-15,-1-3 0 0,0-3 0 0,-3 0 0 16,0-3-1-16,-3-2-2 0,1-2 3 0,-3-4-7 15,-2-2 5-15,2-4 2 0,-3 0 1 0,1-1 6 16,-1-2 9-16,0 0 10 0,0 0 11 0,0 0 6 16,0-7-10-16,0-1-11 0,0-6-14 15,2-5-9-15,0-2 4 0,0-3 3 0,0-1 1 0,2-3 2 16,-1-2-5-16,3-3-2 0,0-2-3 16,3-4-3-16,1 0 4 0,3-4-3 0,-1-2-2 15,4 0 0-15,1 0-4 0,0 0 3 0,0 4 2 16,1 4 4-16,-2 6 1 0,-3 6 2 15,-2 7 3-15,-1 3 1 0,-6 6 6 0,2 1-2 16,-4 5 0-16,-1 1-7 0,-1 2-8 0,0 0-9 16,0 2-7-16,2 7 6 0,-1 8 5 15,2 6 11-15,-1 6 9 0,0 8 2 0,2 6 3 16,0 3-2-16,-2 5-3 0,1-1-5 0,-1 4-3 16,2-2 0-16,-2 0 0 0,0 0 4 0,0-2-3 15,1-3-2-15,-1-3 0 0,3-3-5 16,0-3 4-16,0-4 2 0,1-4-2 0,1-5 2 15,-2-3-1-15,2-4-2 0,-2-3 2 0,0-3 0 16,-1-2 0-16,2-3-1 0,-4 0 1 0,4-4-2 16,-4 0 0-16,0-3 1 0,-2 0-1 0,0 0 5 15,0 0-5-15,0 0-2 0,2 0-5 16,-1-2-15-16,4-2-14 0,-1-4-19 0,4-1-40 16,1-2-91-16,0 0-196 0,-2 2-528 0,-2 3-845 0</inkml:trace>
  <inkml:trace contextRef="#ctx0" brushRef="#br0" timeOffset="2311.6843">3645 2773 2222 0,'0'0'248'0,"0"0"-78"0,0 0-2 0,0 0 5 16,0 0-13-16,0 0-37 0,0 0-44 15,0 0-30-15,0 0-22 0,0 0-11 0,-118-3-4 16,103 19-4-16,1 4 0 0,-1 2-3 0,2 2-3 16,1 4-2-16,3 0-4 0,1 0-3 0,3 3-6 15,1-1-6-15,4-3-2 0,0-2-5 16,4-4 0-16,2-4 0 0,3-2 2 0,2-4 5 16,4-3 7-16,-1-5 6 0,3-3 6 0,-2 0 3 15,1-8 5-15,-3-3 1 0,0-3 1 16,-3 0 1-16,-1-8 0 0,-1-1-2 0,-1-2 1 0,-3-2 0 15,-1 0 0-15,0 3 1 0,-3 1 1 16,0 1 2-16,0 5 4 0,0 2 5 0,0 6 0 16,-1 3-1-16,-2 3-5 0,2 1-5 0,1 2-12 15,0 0-11-15,0 0-15 0,0 4-1 0,0 5 6 16,0 7 8-16,0 4 14 0,1 4-2 16,4 3-2-16,2 4-5 0,2 0-3 0,3-1-2 15,1-4 0-15,1-2 2 0,3-7 3 0,0-1 5 16,0-5 0-16,2-2-2 0,-1-1-4 15,-3-2-3-15,1-3-6 0,-4-1-16 0,-3-2-39 16,0 0-80-16,-2-2-151 0,-4-3-413 0,0 1-893 0</inkml:trace>
  <inkml:trace contextRef="#ctx0" brushRef="#br0" timeOffset="3105.784">4046 2636 2343 0,'0'0'137'0,"0"0"-42"0,0 0 27 15,0 0 25-15,0 0 2 0,0 0-31 0,0 0-38 16,0 0-26-16,0 0-16 0,-123 172-7 16,115-140-7-16,2 2-9 0,5 0-4 0,1-1-7 15,0-2-5-15,6 0-2 0,3-4-5 0,6-2 2 16,0-5 3-16,3-4 5 0,5-3 7 0,0-4 4 15,2-4 0-15,1-2-1 0,-3-3-3 16,-1 0 0-16,-4-8 0 0,-2-4 3 0,-2-2-1 16,-4-4 0-16,-2-5-3 0,-2-4-1 0,-1-3-2 15,-1-3-1-15,-1 0 0 0,-1-2-1 0,1-2 0 16,-2 1 0-16,2 2-2 0,0 3 0 16,1 1-4-16,0 4 3 0,1 5-1 0,2 2-2 15,0 4 2-15,2 2-6 0,2 3-1 0,2 2-2 16,1 4 1-16,2 1 1 0,-1 3-1 0,1 0 0 15,-2 6-5-15,2 5 3 0,-4 2-3 16,-2 4 2-16,0 3 3 0,-4 3-6 0,-2 3 3 16,-1 3 2-16,-3 2-2 0,-2 0 5 0,-4 0 0 15,0 0-2-15,-4-1 2 0,2-4-2 0,1-3 0 16,2-2 0-16,1-5-2 0,2-2-3 0,2-4-4 16,0-1-4-16,5-3 0 0,0-2 7 15,5-4 5-15,0 0 3 0,3-4-2 0,4-5 0 16,0-3-1-16,-1-1 5 0,3-4 8 0,1-4 1 15,-3 0 3-15,1-3 1 0,-3-3 0 16,-1 1 4-16,-2 0 5 0,-1 3 7 0,-4 0 10 16,0 5 2-16,-5 1 4 0,1 5-2 0,-2 2-2 15,-1 4-2-15,0 3-6 0,0 1-8 0,0 2-14 16,0 0-16-16,0 0-10 0,0 5-1 16,0 6 8-16,0 4 8 0,0 4 6 0,0 4-1 15,2 0-2-15,2 2-3 0,4 2 1 0,0 1 2 16,4-2 2-16,1 0 1 0,5-2 3 0,3 0 0 15,1-7 1-15,4-3 2 0,-1-4-2 16,3-6 1-16,-4-4-4 0,2 0 0 0,-4-9 1 16,-5-6 0-16,-2-3 0 0,-2-6-5 0,-6 0-5 15,-2-3-4-15,-2-4-2 0,-3-4 0 16,-8 4 3-16,-3 0 6 0,-4 0 3 0,-1 3 6 0,-5 4 3 16,-2 3 3-16,1 4 6 0,-2 1 2 15,3 5 2-15,2 4-3 0,2 2-2 0,3 3-5 16,3 2-5-16,6 0-8 0,1 0-4 0,4 7 2 15,0 0 1-15,1 1 7 0,6 1 7 0,4 1 0 16,4-3 2-16,5-2-1 0,3 0-4 16,2-4-4-16,3-1-2 0,1 0-9 0,-7-1-6 15,-1-4-6-15,-3 0-12 0,-5 1-22 0,-2-2-58 16,-2-1-183-16,0 1-650 0,-4 3-864 0</inkml:trace>
  <inkml:trace contextRef="#ctx0" brushRef="#br0" timeOffset="3309.695">5150 2788 2900 0,'0'0'522'0,"0"0"-474"15,0 0-36-15,0 0 13 0,0 0 26 0,0 0 6 16,0 0-10-16,0 0-20 0,118-21-16 0,-101 17-16 15,-2 3-11-15,1-1-13 0,-5 2-21 0,0 0-38 16,-3 0-112-16,-3 0-415 0,-1 0-1230 0</inkml:trace>
  <inkml:trace contextRef="#ctx0" brushRef="#br0" timeOffset="4314.0346">5854 2490 292 0,'0'0'659'0,"0"0"-184"0,0 0-86 16,0 0-61-16,0 0-73 0,0 0-55 16,0 0-36-16,0 0-35 0,0 0-26 0,0 0-17 0,0 0-12 15,0 0-6-15,0 0-10 0,0 0-4 16,112 23-7-16,-90-34-4 0,-1-1-6 0,-4-1-8 15,-3 2-5-15,-4-2-7 0,-3 1-4 0,-2 0-4 16,-4-1-1-16,-1-1-5 0,0 3-4 0,-5-2-1 16,-4 2-6-16,-3 2-1 0,-3 1 4 0,-6 4 0 15,0 1 4-15,-2 3-1 0,-1 0 1 16,2 7-2-16,0 4 2 0,2 5-4 0,0 2-2 16,2 5 3-16,4 3-4 0,-1 3 2 0,2 2 2 15,4 3-2-15,2 1 3 0,2 2 1 16,5 1 0-16,0-1 0 0,9 0 0 0,2-3 0 15,8-4 0-15,1-4 3 0,3-2-1 0,5-5 2 16,1-2 1-16,2-8-2 0,0-2 0 0,-1-6 2 16,-2-1 0-16,-4-5 0 0,-3-7 6 15,-2-3 1-15,-6-5 1 0,4-3 3 0,-5-3-3 16,0-5 0-16,1-1-2 0,-2-2-6 0,1-1 1 16,-4 0-2-16,1 1-1 0,0 1 5 15,0 6-3-15,-1 2 1 0,1 7-1 0,0 4-2 16,-1 5-1-16,-1 3-4 0,1 3-1 0,2 3-5 15,-4 0 1-15,1 3 1 0,1 9 0 0,2 5 6 16,-2 4-4-16,-2 6 3 0,0 3 0 0,-1 4-2 16,-1 1 2-16,-3 4 0 0,-1-1 0 0,0 2-2 15,0-2 2-15,0-2-1 0,0-5-2 16,0-1 3-16,0-8-1 0,0-7 2 0,0-5 3 16,0-5-1-16,0-2 9 0,0-3 8 0,0 0 7 15,0-5 0-15,0-6-5 0,0-5-12 0,0-4-5 16,0-5 1-16,0-4 0 0,0-3 0 15,3-1 1-15,4-5-1 0,0 2 0 0,-1-4 0 16,3 2-3-16,1 0 1 0,1 4-2 0,2 3 0 16,0 4 1-16,0 8-2 0,-3 3 2 15,1 5-4-15,0 7 1 0,-1 4-3 0,0 0 3 16,1 6 1-16,-2 8 1 0,0 5 6 0,1 6-3 16,-3 5-1-16,-2 1 1 0,1 7-5 15,-3-2 2-15,2 3 1 0,-1-3-2 0,-1 0 0 16,2-4-5-16,-2 0-9 0,2-2-7 0,-1-3-9 15,1-4-13-15,1-1-18 0,-3-3-46 0,3-3-134 16,-3-6-331-16,0-3-797 0</inkml:trace>
  <inkml:trace contextRef="#ctx0" brushRef="#br0" timeOffset="4932.6629">6753 2383 1925 0,'0'0'546'0,"0"0"-287"0,0 0-100 16,0 0-47-16,0 0-29 0,0 0-14 0,0 0-6 15,0 0 3-15,0 0 3 0,0 0-11 16,0 0-7-16,0 0-15 0,103 170-11 0,-83-132-6 16,0 2-5-16,0 0-2 0,-1 0-1 0,1-1-5 15,-2-3-3-15,-2-2-2 0,2-3-5 16,-5-2-1-16,1-8-1 0,-4-3 0 0,-6-7 1 15,2-5 4-15,-5-3 7 0,0-3 15 0,-1 0 7 16,0-6 1-16,0-7-5 0,0-7-13 0,0-3-3 16,0-8 3-16,-2-1 9 0,0-5 5 0,-1 0 3 15,2-3-2-15,0 0-5 0,0-2-1 16,1 0-6-16,0-1 1 0,0 1-4 0,0 3-3 16,2 2 1-16,2 3-1 0,1 3 2 0,-3 7 1 15,4 1 0-15,-2 3-1 0,3 3-2 0,-2 3-3 16,2 2-1-16,0 1 0 0,-1 2 0 0,1 4-2 15,-2 1-1-15,0 1-1 0,0 1-2 16,0 1-1-16,-1 1 1 0,0 0 0 0,-1 0-2 16,-3 0 0-16,2 1-1 0,-1 4 1 0,2-2 2 15,-1 0-1-15,-1 0 4 0,0 3-2 16,1-3 1-16,2 0-1 0,-2 1 1 0,0-1-1 16,0-1 0-16,1 1 1 0,0-1-3 0,-2-1 3 15,1 1-1-15,-1-1 0 0,0-1 3 0,3 2-3 16,-2-1 1-16,-1 3-3 0,2-3 1 15,1 2-1-15,-3-1-1 0,1 1 1 0,-2 0 0 16,3 2 0-16,-2-2 1 0,3 1 0 0,-1 1 2 16,-3 3 0-16,1-1-1 0,-1 4-2 0,0 1-3 15,0 2 5-15,0 5-1 0,0 1 3 16,0 2 0-16,-1 3 1 0,0 1-2 0,-2 1 0 16,0 1 1-16,3-1-2 0,0 0-3 0,0-2 1 15,3-2-5-15,2-2 0 0,2-3 1 0,-2-2-2 16,2-2 0-16,3-3-8 0,-2-2-6 0,1 0-11 15,-2-3-23-15,1-2-43 0,1-2-64 16,-3-2-160-16,-2 0-482 0,-2 0-1014 0</inkml:trace>
  <inkml:trace contextRef="#ctx0" brushRef="#br0" timeOffset="5087.7864">7200 2048 1309 0,'0'0'975'15,"0"0"-703"-15,0 0-69 0,0 0-16 0,0 0-22 16,0 0-44-16,0 0-52 0,0 0-41 0,0 0-33 16,0 0-33-16,0 0-41 0,0 0-33 0,0 0-77 15,0 0-293-15,-36-95-938 0</inkml:trace>
  <inkml:trace contextRef="#ctx0" brushRef="#br0" timeOffset="5391.3274">7232 2565 2918 0,'0'0'175'0,"0"0"-122"16,0 0-13-16,0 0 14 0,0 0 17 16,0 0 12-16,0 0-8 0,18-174-19 0,-4 150-16 15,3 1-19-15,3 0-11 0,1 2-4 0,0-1-4 16,5 2-1-16,-2 2-1 0,4 0-1 0,-4 4-3 15,0 3-2-15,-2 5-3 0,-5 3-2 16,-2 3 1-16,-3 0-1 0,-4 9-1 0,-5 3 2 16,-1 5 1-16,-2 3 1 0,0 4 5 0,-3 6 0 15,-4 3 2-15,0 4 2 0,-6 3 1 0,3 0-2 16,3-2-5-16,0 0 1 0,4-7-2 16,2-1-3-16,1-4-7 0,2-5-15 0,2-2-16 15,5-4-29-15,-2-1-71 0,2-5-190 0,-4-2-498 16,2-5-922-16</inkml:trace>
  <inkml:trace contextRef="#ctx0" brushRef="#br0" timeOffset="6601.2856">7811 2286 1405 0,'0'0'487'0,"0"0"-358"0,0 0 21 16,0 0 64-16,0 0 18 0,0 0-31 0,0 0-55 15,0 0-58-15,0 0-31 0,-60 184-17 0,67-153-13 16,2 0-8-16,3-4-3 0,0-2-4 16,7-4-1-16,-1-4 2 0,3-3 2 0,1-4-1 15,-1-3 3-15,4-6-4 0,-4-1-1 0,-6-4-4 16,1-9-5-16,-5-3-1 0,-3-7-2 16,-3-2 0-16,-5-4 0 0,0-3-1 0,-5-1 2 15,-5 1-1-15,-5 1 1 0,-4 4-1 0,-2 1 3 16,-1 2 0-16,0 4 4 0,-1 6 4 0,-1 0 2 15,4 3 0-15,0 5-3 0,3 2-4 0,0 4-5 16,3 0-3-16,0 5-4 0,5 4-6 16,5 5-1-16,0 0-5 0,1 4-3 0,3-1 0 15,7 2-1-15,2-1 0 0,3-1 7 0,7-5 9 16,3-1 5-16,0-6 6 0,7-4 1 0,0-1-1 16,0-1 4-16,-3-7 0 0,1-3 4 15,-4-1 3-15,-2-3 2 0,-2-1 1 0,-1 1-2 16,-4-1-2-16,1 1-4 0,-3 3-2 0,-3 0-3 15,0 1-4-15,0 5-2 0,-4 1-6 0,4 5-4 16,-2 0-1-16,-1 3-1 0,2 8 1 16,0 5 0-16,-1 3 0 0,-2 6 1 0,2 3 1 15,-4 2 1-15,-3 2 0 0,1 2 0 0,-1-2 3 16,0 2 1-16,0-3 3 0,0-3 1 0,0-5-6 16,2-4 3-16,1-3-3 0,-1-5 2 15,-1-4 8-15,0-5 5 0,-1-2 20 0,1 0 2 16,-1-11-3-16,1-3-4 0,3-5-16 0,-3-3-1 15,0-3 3-15,1-3 2 0,-1 0-3 0,6-3 2 16,-4 0 1-16,4-1-2 0,1 1 2 16,3-1-3-16,0 3-3 0,1 0-3 0,1 1-3 15,2 5-2-15,-1 3 0 0,-1 5-3 0,3 2-1 16,-5 6-1-16,0 4-4 0,1 3-1 0,-1 0 0 16,2 7 2-16,-6 7-2 0,3 3 4 0,0 4-2 15,0 6-1-15,-2 3 4 0,0 4-3 16,-4 2 3-16,3 0 0 0,-5 0 0 0,-1-1 3 15,4-3 1-15,-1-5 2 0,4-3 5 0,3-4 4 16,-1-3-1-16,0-6-1 0,2-1-1 0,-3-3 0 16,1-3 7-16,1-4 1 0,-2 0 2 15,-1-5 3-15,1-6-3 0,-4-1-2 0,3-3 0 16,-1-2-6-16,-3-3-1 0,4-2 1 0,-5 1-3 16,3-4-1-16,-2 2 0 0,-2-1-2 15,4-1 3-15,-3 0 1 0,5 3-5 0,0 0 0 16,1 0 0-16,1 2-3 0,1 4-1 0,-1 1 0 15,1 2-2-15,-2 5-1 0,-3 2-2 0,2 3-3 16,1 3-4-16,-5 0 0 0,3 3-3 16,-4 8 4-16,3 3 4 0,-3 3-1 0,2 2 6 15,-2 5 0-15,-1 0 1 0,-2 2 2 0,0 2 1 16,0 1 2-16,0 0 0 0,-3-3 3 16,-4-1-2-16,4-4-2 0,-1-4 2 0,1-3-4 15,2-5 3-15,1-2 2 0,0-4 9 0,0-2 11 16,0-1 10-16,0 0 1 0,0-4-5 0,1-7-9 15,4-5-8-15,-1-2-1 0,4-3-2 0,-3-6-4 16,3 0 3-16,1-2-2 0,3-1 1 0,-1 2 9 16,4-2-6-16,-2 4 2 0,3 0-1 0,-1 3-5 15,2 1-2-15,-1 4-5 0,2 3-2 16,0 3-2-16,-4 4 1 0,1 5-2 0,-4 1-1 16,1 2 2-16,-3 3-2 0,0 8-2 0,-3 6 2 15,0 1-3-15,-5 5 4 0,-1 4 3 16,0 1 0-16,-1 5 4 0,-7 0-3 0,-3 3 0 15,-1-1-2-15,-3-1-5 0,1-5-1 0,1-5-3 16,3-8 3-16,3-5 7 0,4-8 18 16,0-3 9-16,0-2 6 0,2-9-1 0,1-3-10 15,0-3-5-15,0-7-2 0,6 0 0 0,0-4-2 16,7-1-2-16,0 1-2 0,1 1-2 0,4 1 4 16,0 4 0-16,-1 3 1 0,1 5-4 0,-1 3-1 15,-3 5 3-15,1 4-2 0,-2 2 5 16,-2 0-3-16,0 8-1 0,0 3-2 0,-2 2 0 15,-1 5-1-15,-1 3 0 0,-3 2-1 0,3 2 0 16,-3 2-3-16,1-1-2 0,-2 0-7 0,0-3-8 16,3-1-5-16,-1-5-8 0,3-4 2 0,1-4-1 15,0-3-33-15,0-4-74 0,-5-2-165 16,-2 0-330-16,1-5-692 0</inkml:trace>
  <inkml:trace contextRef="#ctx0" brushRef="#br0" timeOffset="7447.2352">9261 2346 0 0,'0'0'251'0,"0"0"298"0,0 0 34 0,0 0-60 16,0 0-104-16,0 0-140 0,0 0-86 0,127-8-49 16,-109-1-27-16,1-2-17 0,-4-1-13 15,-3 0-11-15,-5-4-14 0,-2 1-9 0,-4-1-12 16,-1 3-7-16,0-2-4 0,-6 2-7 0,-1 2-7 15,-3 2-4-15,-3 3-6 0,-1 3-3 0,0 3-2 16,-2 0-3-16,-3 9-3 0,5 5-1 0,-3 3-3 16,5 5-1-16,0 0 2 0,1 5 0 0,3 3 0 15,-1 2 0-15,6 2-3 0,1 1-2 16,2-1-4-16,0-2-5 0,4-4 1 0,8-6 4 16,6-4 7-16,4-6 14 0,4-3 3 0,-1-4 0 15,3-5-7-15,-6 0 1 0,-2-8 1 0,-2-6 2 16,-5-2 8-16,4-6-5 0,-5-4-3 15,-1-1 0-15,0-3-4 0,-3-2 0 0,-2 0 2 16,0-1 0-16,3 2 1 0,-2 1 1 0,-1 2-1 16,2 4 0-16,3 3-1 0,-2 5 0 0,-1 5-2 15,-1 5-2-15,1 4-2 0,1 2-3 16,-1 4 0-16,-1 6 2 0,-1 4 2 0,3 7-1 16,-3 3 2-16,-1 2-2 0,2 3 3 0,-4 3 1 15,-2 1-2-15,-1-1 2 0,0 0-1 16,-1-1 1-16,-2-4 0 0,-4-5 0 0,6-5 2 15,0-8 0-15,0-3 5 0,1-4 19 0,0-2 9 16,0-2 6-16,0-7-2 0,1-5-16 0,1-4-11 16,5-6-5-16,-3 0 0 0,5-2-3 0,0-2 5 15,2 2-5-15,2-1-4 0,4 2 1 0,-3 4-6 16,3 1 2-16,0 3-2 0,-2 3 1 16,2 5-2-16,-4 3-1 0,0 3-1 0,-4 3-5 15,-1 0 1-15,-3 6-4 0,-2 4 0 0,-1 4 3 16,-2 5 0-16,0 4 5 0,0 1 2 15,0 4 2-15,-3 1 3 0,1-2-7 0,-2 0 1 16,4-5 1-16,0-5 0 0,6-1 9 0,2-5 2 16,3-2 4-16,3-4 2 0,1-4 0 0,1-1 3 15,1 0 2-15,0-9 2 0,0-4-2 16,2-4 1-16,-1-2-5 0,-2-3-2 0,1-4 0 16,-1-3-3-16,-1-2 0 0,0-2-1 0,0-3-1 15,-1-1-2-15,1-4 1 0,-3-3 1 0,1-6 0 16,-2-2-2-16,-1-4-1 0,1-5-5 15,-1 0 1-15,1-2-2 0,-2-1-1 0,1 0 1 16,-1-1 0-16,-1 0 1 0,2 7 2 0,-1 4 4 16,-3 10-1-16,-2 7 1 0,-1 8 0 0,-1 11-2 15,0 5 2-15,-2 7-4 0,0 6-10 16,0 0-9-16,0 9 1 0,0 11 4 0,-6 9 11 16,4 9 8-16,-1 7-1 0,-2 9-1 0,3 6-3 15,-3 5-1-15,1 2 1 0,-1 2 1 0,-1 5 3 16,1 2 4-16,1 3-8 0,-2-1-1 0,2-3-6 15,3-3-7-15,1-4-4 0,0-10-5 16,4-7-11-16,3-10-10 0,3-7-8 0,1-10-12 16,-1-10-107-16,0-8-674 0,-3-4-962 0</inkml:trace>
  <inkml:trace contextRef="#ctx0" brushRef="#br0" timeOffset="7565.8836">10075 1887 2806 0,'0'0'150'0,"0"0"-128"15,0 0-9-15,0 0 13 0,143 6 2 0,-102 2-10 16,5 1-27-16,-1 3-36 0,2 2-65 0,-13-2-212 16,-14-3-1074-16</inkml:trace>
  <inkml:trace contextRef="#ctx0" brushRef="#br0" timeOffset="8475.3702">1238 4355 480 0,'0'0'661'15,"0"0"-261"-15,0 0-124 0,0 0-90 16,0 0-40-16,0 0-14 0,0 0-11 0,0 0-13 16,0 0-17-16,0 0-16 0,0 0-14 0,0 0-12 15,105-66-4-15,-81 64-22 0,1 2-7 0,-3 0-3 16,-5 8-7-16,0 2 10 0,1 4-3 15,-5 3-3-15,-2 3-1 0,-2 3 2 0,-2 5 1 16,-5 1 0-16,-2 6 6 0,-8 2-4 0,-4 4-1 16,-8 3-3-16,1-6-10 0,-2-2-3 0,2-5 12 15,2-1-3-15,-7 2 0 0,2 2 3 16,-2 0-16-16,-3-1 6 0,-1-2 7 0,4-4 13 16,4-5 21-16,1-5 20 0,7-5 9 0,2-5 1 15,3-6-12-15,5-1-19 0,2 0-12 0,0-3-12 16,7-3-6-16,1-3 5 0,5-1 1 0,1-1 3 15,14-3 1-15,10 0 2 0,6-3-20 0,7 1-3 16,-6 5-3-16,-1 4-9 0,-9 3 13 16,-2 3-9-16,-6 1-8 0,-2 0-7 0,-4 0-11 15,-5 3-14-15,-1 0-19 0,-3 2-50 0,-3-2-156 16,-4 0-491-16,0-2-1004 0</inkml:trace>
  <inkml:trace contextRef="#ctx0" brushRef="#br0" timeOffset="8660.0486">1875 4545 2465 0,'0'0'312'0,"0"0"-128"0,0 0-26 16,0 0-10-16,0 0-25 0,0 0-41 0,0 0-39 15,0 0-30-15,0 0-17 0,0 0-20 0,0 0-21 16,0 0-35-16,0 0-72 0,9-6-228 0,-8 6-619 15,2 1-777-15</inkml:trace>
  <inkml:trace contextRef="#ctx0" brushRef="#br0" timeOffset="9133.3647">2473 4184 1264 0,'0'0'484'16,"0"0"-192"-16,0 0-93 0,0 0-51 0,0 0-44 15,0 0-49-15,0 0-30 0,0 0-1 0,0 0 16 16,0 0 26-16,0 0 14 0,0 0 4 16,0 0 1-16,14 169-6 0,-14-123-11 0,0 4-13 15,0 0-16-15,0 2-11 0,0 1-11 0,1-1-4 16,5-3-4-16,2-3-5 0,2-3-2 0,2-6-2 16,1-5 1-16,4-8 0 0,0-5 4 15,1-7 5-15,3-5 6 0,1-5 6 0,2-2 3 16,0-8 3-16,2-6 2 0,-1-8 4 0,-1-5 7 15,-1-3 0-15,-3-4-2 0,-3-4-2 0,-3-4-8 16,-4-3 0-16,-1-2-2 0,-3-3-5 16,-3-2-6-16,-3 1-4 0,0-1-6 0,0 3-2 15,-6 2 1-15,2 6-4 0,-3 4-1 0,3 7-2 16,-3 3-5-16,1 7-3 0,2 5-7 16,-2 5-11-16,4 0-23 0,0 9-56 0,0 1-115 15,0 1-234-15,-1 9-631 0,1-4-671 0</inkml:trace>
  <inkml:trace contextRef="#ctx0" brushRef="#br0" timeOffset="9495.4301">3132 4540 2902 0,'0'0'74'0,"0"0"-98"0,0 0-12 0,0 0 22 15,0 0 39-15,0 0 23 0,0 0 5 0,0 0-7 16,0 0-16-16,0 0-13 0,0 0-10 16,0 0-4-16,0 0-2 0,1 139-1 0,-1-123 1 15,0-3-2-15,0-3 0 0,0-3 0 0,0-4 5 16,0-3 16-16,0 0 13 0,0 0 14 0,0-6-6 16,0-5-15-16,0-3-13 0,0-4-11 15,1-4 2-15,2 1 3 0,1-3 2 0,-1 2 4 16,4 2 4-16,0 3 3 0,-1 3 0 0,1 4-1 15,-1 3-6-15,1 3-4 0,2 4-1 0,0 0-1 16,2 0 1-16,0 6 3 0,1 2-2 16,-2 5-1-16,4 2-4 0,-2 2-2 0,1 2-4 15,-1 0-3-15,-2 3-4 0,3 0-13 0,-2 1-4 16,0-2-8-16,-2 2-14 0,1-1-18 0,0-1-68 16,3-4-217-16,-5-6-512 0,-2-3-892 0</inkml:trace>
  <inkml:trace contextRef="#ctx0" brushRef="#br0" timeOffset="10748.2157">3763 4390 2201 0,'0'0'132'16,"0"0"-119"-16,0 0 60 0,0 0 73 15,0 0 37-15,0 0-3 0,-132 83-51 0,112-60-58 16,3 3-36-16,2 1-18 0,4 4-9 0,2-2-6 15,2 1-3-15,4-6-2 0,3-1-4 0,0-4-2 16,4-4 2-16,6-3 6 0,1-2 7 16,5-6 4-16,-1-1 5 0,2-3-3 0,1-1 2 15,-1-10 2-15,0-3 2 0,-1-4 5 0,-3-5 3 16,1-3 4-16,-3-5-1 0,0-3-5 0,-4-4-6 16,-1-2-5-16,-2-5-3 0,-2-1-3 15,0-4-2-15,-2-1 1 0,0-3-4 0,0 1 3 16,0-5-6-16,-3 0-2 0,0 0 0 0,2 0-3 15,-1 2 6-15,-1 4 4 0,-1 7 5 0,3 6 5 16,-5 7 9-16,4 9 7 0,-2 7 0 0,0 7 1 16,3 4-18-16,0 5-20 0,1 0-17 0,-2 11-6 15,0 9 7-15,1 10 12 0,-2 8 14 16,1 7 1-16,2 10-1 0,0 3 1 0,0 3-1 16,5 0-1-16,0 3 0 0,-2-3-2 0,4-1 4 15,-2-2-2-15,2-1 1 0,0-2 0 16,4-4-3-16,3-5 0 0,0-5-1 0,5-6-2 15,-3-4 2-15,4-4 0 0,0-8 2 0,0-3 0 16,2-6 0-16,-1-3 2 0,-1-7 3 16,2 0 2-16,-1-7 2 0,-4-7 1 0,2-4 0 15,-4-5 2-15,0-6-1 0,-4-1-2 0,0-6 0 16,-4 0-2-16,-3 0-1 0,-1 0 2 0,-3 3 1 16,0 2 1-16,-4 4 1 0,-2 0 1 0,-2 6-2 15,1 3 1-15,1 2-2 0,-2 2-2 16,0 5-1-16,1 3-3 0,1 3-5 0,0 3-7 15,1 0-3-15,0 8-2 0,-3 6 0 0,3 6 6 16,-1 2 0-16,2 8 0 0,2 1 0 0,2 5-2 16,0 1 0-16,4 0-1 0,3-2-4 0,4-1 0 15,2-3-1-15,2-4 1 0,0-4 3 16,1-4 4-16,1-4 2 0,0-4 3 0,-1-4 1 16,-1-2 0-16,-2-4 4 0,1-1 3 0,0 0 4 15,-3-9 1-15,1-4 0 0,-2-4-4 0,0-3-2 16,1-5-1-16,1-1-2 0,0-3 0 15,2-2 0-15,-2 0-1 0,4 0 1 0,-3 6-1 16,2 2-1-16,-1 4 0 0,-4 5-2 0,1 6-2 16,-3 1 0-16,-1 6-3 0,-2 1-3 15,1 0-5-15,-1 1-2 0,-4 9 1 0,3 4 4 16,-2 3 4-16,1 5 2 0,1 2 1 0,-1-1-6 16,1 2 4-16,2-2-3 0,-1-2-1 0,3 0 2 15,-1-4-1-15,6-3 1 0,-2-4 2 16,4-4 7-16,0-2-3 0,-2-2 3 0,4-2 1 15,-2-2-1-15,1-5 2 0,-4-5 2 0,3-3 0 16,-4-4 4-16,1-1 0 0,-4-4-1 0,-2-3 2 16,0 0-3-16,-4-5-1 0,1 1 1 0,-2-1 3 15,1 3 1-15,-1 1 5 0,2 4 0 16,-1 2-2-16,2 6-3 0,0 6-4 0,1 2-5 16,1 5-5-16,2 1-2 0,-1 2-3 0,0 0 1 15,4 9 3-15,-2 5-1 0,1 3 2 0,0 5-1 16,0 2-1-16,-1 3 2 0,0 2-1 15,-3 0 0-15,3 2 2 0,-4 0-6 0,-2 2 2 16,-1 0-8-16,-2-5-4 0,-8 0-5 0,-4-5-1 16,0-5 4-16,1-4 5 0,1-6 15 0,6-5 5 15,-2-3 9-15,3 0 4 0,0 0-3 16,1-6-3-16,-1-2-3 0,2 2 0 0,1-2-2 16,0-1 0-16,0 1-4 0,6 0-3 0,2-2-3 15,3 1 1-15,4-3 2 0,5-1 2 16,0-1-1-16,1 1 2 0,0-3 1 0,0-1 0 15,-1-1 4-15,0-2-2 0,-2-1-2 0,-3-1 1 16,1-1-1-16,-4-1 0 0,0-3-1 0,-2 1-1 16,0-3-2-16,-2 0-2 0,-3-2-1 0,-1-2-1 15,-3-3 3-15,-1-2 0 0,0-1 3 0,0-2 0 16,0-2 1-16,0-2 2 0,0 3-1 16,0 0 3-16,0 6 6 0,0 5 5 0,0 4 6 15,0 11-1-15,-3 5-1 0,1 5-12 0,-2 6-15 16,3 1-8-16,-2 15-7 0,-2 6 7 15,1 11 10-15,0 10 3 0,1 11 0 0,3 6 1 16,0 7-4-16,1 5-1 0,7 5 2 0,-3-4-4 16,0 3 0-16,1-6 1 0,2-2-5 0,1-7 2 15,7-5-4-15,1-9-4 0,4-7 2 16,3-6-1-16,0-8-7 0,0-7-16 0,-2-8-50 16,-2-6-126-16,-5-5-200 0,-3-8-344 0,-6 3-506 0</inkml:trace>
  <inkml:trace contextRef="#ctx0" brushRef="#br0" timeOffset="10869.2062">4933 4294 1813 0,'0'0'726'0,"0"0"-340"0,0 0-164 16,0 0-74-16,0 0-51 0,0 0-37 0,0 0-30 15,0 0-22-15,0 0-4 0,0 0-13 0,0 0-15 16,0 0-18-16,138-119-29 0,-97 119-48 16,0 0-158-16,-10 3-584 0,-11 0-915 0</inkml:trace>
  <inkml:trace contextRef="#ctx0" brushRef="#br0" timeOffset="11803.6612">5485 4212 1364 0,'0'0'663'0,"0"0"-315"0,0 0-154 16,0 0-62-16,0 0-37 0,0 0-23 0,0 0-13 16,0 0-6-16,-126-9-3 0,98 23-10 15,2 2-11-15,0 4-12 0,1 4-9 0,0 1-3 16,4 5 0-16,-1 2-3 0,4 3-2 0,0 1-6 15,6 0-4-15,3-2-10 0,6-3-5 16,3-5 4-16,0-3 3 0,10-6 11 0,2-4 10 16,5-2 0-16,1-6 8 0,3-2 0 0,2-3 1 15,-2-2 1-15,-1-7 3 0,-2-3 3 16,-3-5 5-16,0-1 4 0,-6-4-4 0,-3-3 0 0,-1 0-8 16,-2-3-4-16,-2-2-1 0,-1 0-5 15,0 2 7-15,-2 4 2 0,-4 3 6 0,4 3 6 16,-3 6-2-16,0 1 1 0,4 6-6 0,-2 2-7 15,2 3-12-15,1 0-26 0,0 3 0 0,-3 7-1 16,3 4 6-16,0 8 19 0,0 2-3 16,0 3-2-16,0 4-2 0,5 1 2 0,0 2-3 15,3-3 1-15,2 0 1 0,1-4-5 0,3-5 5 16,3-4 4-16,2-6 7 0,1-4 9 0,-2-5 1 16,0-3 5-16,-1-1 4 0,-2-9-3 15,-1-4 5-15,-4-3 0 0,-1-5-1 0,-2-1 2 16,-2-4-6-16,0-1-6 0,0-3-3 0,-3-1-3 15,4-2-3-15,-3 2 2 0,5-1-3 0,-2 4-6 16,0 6 4-16,3 3-1 0,1 8-3 16,-3 4-2-16,2 4-8 0,0 4-2 0,0 0-3 15,0 6 0-15,0 6-1 0,1 7 1 0,-1 3 0 16,-4 3 6-16,0 4 4 0,0 2 1 16,0 1 3-16,-4 2-1 0,-1 0-1 0,0 0-2 15,0-1-1-15,0-3-2 0,-5-5 1 0,1-3 3 16,2-8 4-16,2-6 10 0,-1-7 16 0,1-1 8 15,0-5 2-15,0-7-2 0,0-5-17 0,0-4-6 16,0-4 1-16,0-3 0 0,1 1-2 16,1-4 0-16,2 2 1 0,1-1-2 0,3-1 3 15,-3 3-2-15,4 1-2 0,1 2-2 0,0 5 3 16,0 5 0-16,2 4 0 0,0 3-3 0,-1 5 0 16,2 3-3-16,-2 0 1 0,2 9 0 15,0 4-3-15,1 2 0 0,-3 3 1 0,1 4-5 16,2 3-9-16,-3 0-9 0,1 2-12 0,0 1-11 15,-2-1-4-15,1-3-20 0,0-2-71 0,-1-2-222 16,0-7-681-16,-5-5-731 0</inkml:trace>
  <inkml:trace contextRef="#ctx0" brushRef="#br0" timeOffset="12388.3441">6216 4137 891 0,'0'0'98'16,"0"0"36"-16,0 0 109 0,0 0 58 0,-128 99-3 15,107-72-55-15,5 4-93 0,2 2-60 0,6 1-31 16,1 1-18-16,5-2-9 0,2-3 10 0,4-4 9 16,5-3 6-16,4-4-1 0,3-3-10 0,3-3-11 15,2-6-6-15,0-2 0 0,2-5 2 16,2 0 7-16,-2-6 8 0,0-5 3 0,0-6-1 15,-1-2-5-15,-3-6-7 0,-3-5-5 0,1-3-9 16,-5-4-2-16,-1-3-5 0,-2-5-6 0,0 0 1 16,-5-4-5-16,2-4-1 0,-4-5 0 15,-1-3-4-15,0-4 1 0,2-1-4 0,-1-1-2 16,0-1-1-16,-1 3 1 0,1 3 1 0,0 5 4 16,1 7-1-16,-3 8 4 0,0 5 1 15,0 11 0-15,-2 7 4 0,-2 7-6 0,3 6-6 16,-2 4-10-16,-3 2-10 0,2 13 1 0,-5 8 6 15,-1 11 9-15,-1 12 11 0,-3 6 0 0,2 10 0 16,1 5 0-16,2 4-6 0,5 1 1 16,0 2 0-16,2-3-2 0,2 0 3 0,5-4 1 15,0-4 2-15,3-4-1 0,4-3-1 0,1-7-2 16,3-4-5-16,3-6 2 0,1-8 0 0,1-4 3 16,-1-9 3-16,1-5 0 0,1-5 4 0,-3-6 2 15,1 0 1-15,-2-9 2 0,-5-6 0 16,-2-5 1-16,-1-5 1 0,-2-2 1 0,-6-2 1 15,1-1 0-15,-2 3 5 0,-1 1 3 0,0 4 6 16,0 5 6-16,-3 6 3 0,2 1 1 0,0 6-8 16,0 2-11-16,1 2-21 0,-1 0-13 15,1 5-4-15,-1 6 1 0,-1 2 10 0,2 5 1 16,0 3 0-16,0 2-5 0,5 1-4 0,2 1-9 16,3-1-10-16,2-1-15 0,2-3-22 0,5-4-62 15,1-6-179-15,-4-2-459 0,-5-3-977 0</inkml:trace>
  <inkml:trace contextRef="#ctx0" brushRef="#br0" timeOffset="12517.2531">6534 3918 2422 0,'0'0'571'0,"0"0"-505"0,0 0-51 0,0 0-10 16,0 0 0-16,0 0-6 0,0 0-22 0,0 0-48 15,0 0-60-15,0 0-87 0,0 0-263 16,0 0-709-16</inkml:trace>
  <inkml:trace contextRef="#ctx0" brushRef="#br0" timeOffset="12876.6975">6712 4255 1989 0,'0'0'552'0,"0"0"-494"16,0 0-14-16,0 0 24 0,0 0 21 0,0 0 11 15,0 0-11-15,0 0-19 0,60-158-19 0,-48 150-20 16,4 5-14-16,-3 1-10 0,-1 2-7 0,2 0-3 16,0 5-2-16,-2 3-4 0,-3 3-1 15,2-1-2-15,-3 4 0 0,-4-1 1 0,2-2 1 16,-4 2 1-16,-1-1 1 0,0-1 2 0,-1-2 0 16,1-2 5-16,-1-4 10 0,0-2 18 0,3-1 25 15,-2 0 5-15,2-7-2 0,-1-3-14 16,5-2-14-16,-1-1 4 0,0-1 10 0,4 3 9 15,0 0 3-15,0-1-2 0,1 4-9 0,0 3-11 16,-2 2-6-16,2 2-11 0,-2 1-3 0,1 0-4 16,-1 4-5-16,2 2 0 0,-1 5-2 0,0 3-4 15,2-1-7-15,-3 3 1 0,1-1-4 16,-1 2-7-16,-1-1 3 0,-4 0-14 0,4 3-10 16,-4-1-20-16,1 1-73 0,-3-3-169 0,-2-5-490 15,1-3-1007-15</inkml:trace>
  <inkml:trace contextRef="#ctx0" brushRef="#br0" timeOffset="13332.8735">7374 3994 2172 0,'0'0'295'0,"0"0"-289"0,0 0-13 16,0 0 27-16,0 0 49 0,0 0 35 0,0 0 16 15,0 0-5-15,0 0-29 0,0 0-33 16,0 0-25-16,-122 156-20 0,120-137-10 0,2-5 4 15,1-3 14-15,9-4 11 0,1-2 10 0,5-3-4 16,-3-2-13-16,1 0-3 0,2-5-2 0,-4-3 4 16,3 0 3-16,-4-1 6 0,-1-2 0 0,-4 0 0 15,2 1 3-15,-1 1 0 0,-4 0 1 16,4 1 0-16,-5 3-4 0,-1 1-8 0,1 2-7 16,-1 1-12-16,2 1-6 0,-2 0-8 0,2 7 0 15,-1 6 3-15,5 4 2 0,1 4 2 0,-3 4 2 16,3 4-1-16,1 4-1 0,1 8 4 0,-1 1 4 15,1 7-2-15,-4 4 3 0,3 5-3 16,-3 3-1-16,-4 4 3 0,-2 0-2 0,0 4-2 16,-9 0 1-16,-2-3-1 0,-7-4 1 0,-3-4 0 15,-2-6-1-15,-6-8-2 0,0-11 1 16,2-8 1-16,-1-10 6 0,-1-7 10 0,1-8 8 16,4-1 10-16,2-15 5 0,2-2 2 0,3-6 2 15,8-4 2-15,3-3-4 0,6-4-2 0,0-4-7 16,8-2-3-16,8-1-7 0,3 1-5 15,3 0-7-15,0-3-6 0,6 0-6 0,0-1-7 16,-1 1-3-16,1-1-10 0,2 3-10 0,-3 2-13 16,-2 1-38-16,0 7-73 0,-3 1-189 0,-8 11-728 15,-4 8-764-15</inkml:trace>
  <inkml:trace contextRef="#ctx0" brushRef="#br0" timeOffset="16370.5107">8449 3877 744 0,'0'0'361'0,"0"0"-165"0,0 0-30 15,0 0 10-15,0 0 22 0,0 0-6 0,0 0-31 16,0 0-33-16,0 0-29 0,0 0-10 0,0 0-9 15,0 0-6-15,-51-10-5 0,42 10-8 16,1 0-4-16,2 0-8 0,-3 3-10 0,-1 1-10 16,0 3-9-16,-1 2-6 0,-4 3-4 0,3 2-4 15,-6 4 0-15,5 2 0 0,-5 2-1 0,4 3 5 16,-3 2-3-16,4-1 4 0,0 1 0 16,-1 0 3-16,5 1 0 0,2-3-2 0,0 0 8 15,5 1 8-15,2-3 6 0,0 0 7 0,2-1 4 16,8-4-7-16,2-1-1 0,5-2-6 0,3-1-8 15,2-3 1-15,-1-3-6 0,6-2-1 16,-2-3-3-16,4 0-4 0,-3-1 1 0,-1-2-2 16,-5 0-3-16,-1 0-2 0,-7 0-3 0,-2 0-1 15,-7 0 1-15,0 0 1 0,-3 0-1 16,0 0-20-16,0 0-39 0,-5 0-78 0,2-5-145 0,-4 0-291 16,4 1-494-16,1 1-331 0</inkml:trace>
  <inkml:trace contextRef="#ctx0" brushRef="#br0" timeOffset="17259.2041">8713 3928 2117 0,'0'0'493'0,"0"0"-260"0,0 0-83 0,0 0-32 16,0 0-14-16,0 0-3 0,0 0-13 0,0 0-17 15,0 0-22-15,0 0-16 0,0 0-14 16,0 0-10-16,-64 175 1 0,59-149-5 0,4-2-3 16,1 0 1-16,0-3-4 0,1-1 0 0,5-3 0 15,-1-3 1-15,3-2-2 0,2-3 2 0,0-2 0 16,0-4 0-16,1-3 5 0,0 0-3 0,3-3 2 16,-1-5 2-16,-2-3-5 0,1-1 4 0,-2-2-2 15,-1-1 0-15,-1-2 1 0,-3 0-2 16,1-3 0-16,-3 2 0 0,-1-2 2 0,2 1-3 15,-4 4 1-15,0 1 1 0,0 4-6 0,0 2 7 16,0 2-1-16,0 4 0 0,-1 0-2 16,1 2-6-16,-3 0-8 0,3 0-4 0,-1 7 2 15,1 0 0-15,0 4 4 0,0 2 4 0,0 3-4 16,4-1 0-16,0 3-6 0,3-5-5 16,1 1 3-16,2-3 0 0,3-4 7 0,0-1 7 15,4-4-2-15,1-2 7 0,0 0 2 0,-1-6 2 16,-3-3 3-16,0-2 1 0,-5-2-1 0,-2-1 0 15,1-5 3-15,-2-1-6 0,-2 0-2 0,0-4 1 16,-1-1-5-16,-1-2 2 0,0 3 0 16,-2 1 2-16,2 3 0 0,0 4 2 0,1 3-2 15,-1 6-1-15,-1 0 0 0,5 3-3 0,-2 2-3 16,3 1-1-16,3 1-3 0,0 1 3 0,1 7 0 16,2 4 0-16,-1 1 2 0,4 3-1 15,-4 3 0-15,3 1 0 0,-3 2-3 0,-3 1-3 16,-4-1-4-16,1 1-19 0,-5 0-32 0,-1-1-27 15,-8-1-40-15,-2 0-41 0,-3-2-33 0,-4-4-27 16,4-2 32-16,-3-5 71 0,6-5 99 0,5-3 105 16,-2 0 49-16,5-2 16 0,0-4-10 15,2 0-24-15,0-2-23 0,0 0-23 0,4 2-21 16,4 0-21-16,1 0-12 0,1-1 0 0,2 3 0 16,1 0-1-16,6-2 0 0,-1-1-1 15,4 0 1-15,0-1-1 0,4 0 2 0,-3-1 1 16,2-2 0-16,0-1-1 0,-2-2 0 0,-4-3 1 15,1 0 0-15,-4-1 2 0,-1-2 1 16,-4 0 1-16,1-3-2 0,-2-2-1 0,-1 1-1 16,0-4 1-16,-3-2-1 0,-4-3-1 0,0-5-2 15,-2-3-1-15,0-4-2 0,0-3 4 0,0-2-1 16,-1 0 0-16,-1-6 2 0,-1 4 0 0,1 3 3 16,1 2 66-16,1 6 18 0,-1 6 8 0,-1 6 6 15,-3 7-51-15,1 7-10 0,-3 4 3 16,3 3-5-16,-4 5-14 0,4 3-12 0,-4 0-12 15,0 8-7-15,3 6 1 0,-3 6-2 0,0 7 3 16,0 7 1-16,4 6-1 0,-2 6 2 0,4 5-4 16,2 4 0-16,0 7 1 0,0-1-3 15,7 0 4-15,-3 2 2 0,4-2-5 0,1 0-1 16,-1-5-5-16,0 1-8 0,5-5-20 0,-1-4-26 16,1-7-30-16,4-7-46 0,-3-5-93 0,4-11-257 15,-7-5-543-15,-2-7-429 0</inkml:trace>
  <inkml:trace contextRef="#ctx0" brushRef="#br0" timeOffset="17389.4446">9221 3719 2183 0,'0'0'423'0,"0"0"-308"16,0 0-73-16,0 0-25 0,0 0-27 0,119-47-82 15,-84 42-184-15,-5 2-326 0,-8 2-583 0</inkml:trace>
  <inkml:trace contextRef="#ctx0" brushRef="#br0" timeOffset="18250.5776">9726 3710 1765 0,'0'0'463'0,"0"0"-153"0,0 0-93 0,0 0-36 15,-56 155-31-15,55-115-34 0,1 1-35 0,1 3-33 16,8 0-19-16,3-3-22 0,5-2-10 0,3-5-4 16,3-7-5-16,5-7 9 0,-3-4 5 15,2-7 1-15,2-6 0 0,-4-3-2 0,0 0-3 16,-5-11-1-16,-1-4 1 0,-6-7-2 0,-2-4-2 16,-4-5-1-16,-6-3-7 0,-1-4-5 15,-8 0-6-15,-8-2-4 0,-6 1 9 0,-2 4 4 16,-6 3 10-16,-2 3 7 0,0 3-1 0,-1 4 3 15,1 4 3-15,3 4 2 0,3 5 2 0,2 3 0 16,5 6-3-16,2 0-3 0,5 3-4 0,1 8-7 16,4 1-3-16,4 5-5 0,1 1-5 0,2 4-4 15,4 0-4-15,7 0-4 0,6-2 8 16,3-3 9-16,5-3 10 0,5-7 10 0,1-2 3 16,0-5 1-16,2 0 1 0,-2-3 1 0,-1-6-2 15,-3-2 4-15,0-3 3 0,-6 0 3 0,-4-3 6 16,0 0 2-16,-6 1-1 0,4-3-2 15,-5 1-1-15,1 1-9 0,-1 0-3 0,-2 4-6 16,-2 0-4-16,2 4 1 0,-3 4-5 0,0 2-1 16,-3 3-7-16,4 0-6 0,-2 5-1 15,0 7-1-15,2 4 2 0,1 2 5 0,-3 5 2 16,2 2 0-16,-2 2 2 0,-1 2-2 0,0 4 3 16,-1-2 3-16,0 2 2 0,-2-1-2 0,3-4-1 15,-2-4 0-15,-1-3-1 0,2-8 3 16,-1-4 5-16,-1-4 2 0,0-4 11 0,0-1 17 15,0 0 18-15,0-4 4 0,0-6-3 0,0-4-7 16,0-7-15-16,0-2-1 0,1-5-2 0,1 1-5 16,1-2-4-16,3-1-7 0,-1 0-5 0,2-1-3 15,4 2-2-15,0 0-2 0,3 2-3 16,-1-1-4-16,2 3-3 0,0 5-4 0,-3 5-3 16,2 3 2-16,-2 6-1 0,-1 2-1 0,-4 4-3 15,0 0-1-15,0 10 1 0,-2 4 4 0,3 4 5 16,-2 3 2-16,-2 4 2 0,0 1 1 0,-1 3 1 15,-2 2 1-15,0-1 2 0,-1 3 1 16,0-4 0-16,-2-2-1 0,-1-3 1 0,2-6 2 16,-1-6 2-16,1-4 6 0,1-7 14 0,0-1 17 15,-1 0 21-15,0-7-1 0,0-4-12 16,1-4-13-16,0-4-18 0,0-1 0 0,0-1-2 16,0-2 0-16,3-2-4 0,1 2-6 0,3 0 0 15,3 0-3-15,0 0-1 0,4 4-1 16,0 0-3-16,-2 5-1 0,5 2-4 0,-4 5-2 15,-1 3-4-15,-2 4 0 0,1 0 0 0,-2 8 1 16,1 4 4-16,-2 5 2 0,1 5 5 0,-3 2 0 16,1 2 2-16,0 4-2 0,-2-2 0 0,1 0 0 15,-1-2 0-15,1-3 0 0,-1-3-1 16,1-3-8-16,2-4-12 0,-4-2-13 0,4-2-6 16,-1-2-26-16,-1-3-128 0,0-2-449 0,-3-2-1082 15</inkml:trace>
  <inkml:trace contextRef="#ctx0" brushRef="#br0" timeOffset="18868.3489">10633 3867 1811 0,'0'0'428'0,"0"0"-151"0,0 0-34 0,0 0-17 16,0 0-33-16,0 0-43 0,0 0-40 0,0 0-31 15,121-134-24-15,-115 119-10 0,1-2-14 16,-5 0-10-16,1 0-4 0,-3-1-10 0,0 1-4 16,0-1-2-16,-3 2-5 0,-1 1-1 0,-2 2-2 15,0 3-3-15,-1 2-1 0,-1 2-3 0,-3 3-3 16,0 3-4-16,-1 0 0 0,-5 6 2 16,2 6 4-16,-2 5 2 0,0 3-1 0,5 3 2 15,0 0-1-15,4 3-5 0,2 0-3 0,3 3-10 16,3 1-12-16,0 0-14 0,6 3-3 0,5-3 10 15,3 1 18-15,3-3 24 0,3-3 11 16,4-3 2-16,1-5 3 0,1-1-1 0,1-6 3 16,1-1-3-16,-3-4-1 0,0-5-2 0,-3 0-3 15,-3-8 5-15,-1-4 3 0,-1-5 0 16,-2-1 2-16,1-4-5 0,-2 0-2 0,0-3-2 16,-4-2 1-16,2 0-1 0,-1-1 0 0,0-1-1 15,1 0-3-15,0 0 2 0,-1 2 0 0,3 6 1 16,-4 4-1-16,0 5 2 0,-2 4 0 0,0 4-1 15,-3 4-4-15,0 0-6 0,-1 0-4 16,-1 7-2-16,1 6 2 0,0 1 6 0,-3 4 4 16,0 3 5-16,1 2 7 0,-2 2-3 0,0 1 0 15,0 0-2-15,0-1-5 0,0-3 2 0,1 0-3 16,1-3-6-16,1-4-21 0,-2-2-44 16,2-6-120-16,-2-1-362 0,-1-3-726 0</inkml:trace>
  <inkml:trace contextRef="#ctx0" brushRef="#br0" timeOffset="24430.7876">11695 3781 1348 0,'0'0'502'0,"0"0"-156"0,0 0-90 0,0 0-69 15,0 0-37-15,0 0-54 0,0 0-51 16,61-172-23-16,-43 135-10 0,2 1 0 0,0-3 5 16,-4-4-2-16,1 1-4 0,-2-2-1 0,-1-2-6 15,-3-3-2-15,-2 0-4 0,1-2-3 0,-4-1-1 16,-2-2 1-16,0 3 4 0,-2 5 2 16,-2 6 4-16,0 10 12 0,0 7 16 0,0 7 15 15,-1 5 18-15,-2 6-9 0,1 3-21 0,-1 2-24 16,-2 5-24-16,-1 11-4 0,-3 4 5 15,-1 10 5-15,-2 5 3 0,0 10 2 0,-2 4-1 16,1 4 1-16,2 6 2 0,0 1-3 0,4 2 4 16,0 3-2-16,3 2-2 0,2-2 3 0,1-2-4 15,1-6-3-15,2-7-6 0,6-7-9 0,2-8-3 16,5-7 1-16,1-7 4 0,4-8 14 16,3-7 5-16,2-6 7 0,0-5 5 0,1-10 0 15,2-5 1-15,-5-5 1 0,-2-2 1 0,-2-4 1 16,-1 2 0-16,-6 0 2 0,-2 3 4 0,-1 4 10 15,-7 4 12-15,1 3 16 0,-3 4 1 16,0 3-6-16,0 4-12 0,0 2-17 0,0 0-11 16,0 2-12-16,0 0-9 0,0 0-10 0,2 0-8 15,1 0 4-15,3 2 3 0,4 4 10 0,4-3 11 16,3 0-4-16,3-3 7 0,5 0-2 0,4-4-1 16,1-7 2-16,-2-3-4 0,-2 2 3 15,-3-1-1-15,-7 2 2 0,-5 0 1 0,-2-2 2 16,-7 2 2-16,-1 1-3 0,-1-1 1 0,0 3-3 15,-4 1 7-15,-4 1-4 0,-1 1 1 16,1 2-3-16,-6 3-9 0,2 0-2 0,-5 2-1 16,-1 8 1-16,-2 2-1 0,2 2 1 0,1 3 0 15,4 0-3-15,2 2-1 0,3 2-1 16,0 2-3-16,4-1 2 0,3 0-5 0,1 1-6 16,3-1 8-16,3-2-4 0,4-2 3 0,2-2 6 15,2-3-1-15,5-3 6 0,-1-4 6 0,6-3 5 16,1-3-1-16,2 0 4 0,2-9 0 0,1-4-2 15,-2-2 6-15,-3-2-5 0,0-3-1 16,-1-1 0-16,-3-6-2 0,-3 0-3 0,0-7 0 16,0 1 0-16,-2-3-3 0,1-2 1 0,-3-4-1 15,-2 1-3-15,3-2 1 0,-3-3-6 0,-1 0 1 16,-3-2-6-16,-2-1-6 0,1-2-1 0,-5 1-1 16,1 1 2-16,-3 4 9 0,0 4 8 15,-1 5 7-15,-3 8 6 0,-1 3 14 0,0 5-2 16,0 7-2-16,1 4-3 0,2 4-17 0,-1 3-5 15,-1 2-7-15,2 0-7 0,0 5-2 0,-5 11 3 16,0 6 4-16,-1 6 8 0,-2 8-1 16,3 7 2-16,-2 9 1 0,3 3 0 0,0 5 0 15,-1 2 0-15,3 1 3 0,-2 0 0 0,2-2 3 16,-3 0-4-16,2 1 0 0,-1-1 0 16,1 1 2-16,-1-6 2 0,-2-4 0 0,4-5-3 15,-2-8-2-15,4-8-2 0,0-9 1 0,0-9 1 16,2-5 4-16,0-7 8 0,0-1 11 0,0-4 1 15,3-8-7-15,0-6-14 0,4-9-11 0,1-2-2 16,1-5 5-16,1-1 7 0,4-2 2 16,-2 0-2-16,4-2 1 0,0-2-4 0,2 5-1 15,0 2 2-15,-1 7-7 0,-2 6 7 0,-2 7 0 16,-1 5-1-16,-4 6 4 0,1 3-6 0,-1 0-1 16,-2 8-1-16,-1 6 6 0,4 4 0 15,-3 6 4-15,0 3-1 0,0 2-6 0,0 3 3 16,1 4 0-16,-3-5-1 0,2 0-4 0,-3 0-21 15,5-2-37-15,-2-3-41 0,3-2-61 0,1-5-123 16,-4-6-357-16,0-6-710 0</inkml:trace>
  <inkml:trace contextRef="#ctx0" brushRef="#br0" timeOffset="25116.0814">13089 3371 1526 0,'0'0'393'0,"0"0"-99"16,0 0-34-16,0 0-34 0,0 0-38 0,0 0-58 15,0 0-49-15,0 0-30 0,-90 178-22 0,82-152-12 16,0 2-11-16,2-6-3 0,3-1-13 0,3-7-5 16,3-5 7-16,4-3 6 0,2-4 19 15,1-2 9-15,1 0-4 0,3-5-3 0,0-7-8 16,0-2-2-16,0-2-2 0,0 0 1 0,-4-3 2 15,-1-1 2-15,-4-2 3 0,1 0 2 0,-4 0 3 16,1-1 2-16,-3 4 9 0,0 5 7 0,0 1 4 16,0 5 1-16,0 2-7 0,0 3-11 15,-2 3-9-15,1 0-13 0,1 0-15 0,0 0-13 16,0 3-2-16,0 8 3 0,0 2 8 0,0 3 12 16,0 4-4-16,0 3 2 0,0-1-1 15,3-1-1-15,1-1-3 0,2-1-6 0,2-5-4 16,0-5 5-16,3-4 10 0,1-3 11 0,2-2 11 15,0-5 2-15,1-6-2 0,0-5 0 0,-3-1-2 16,-1-2 1-16,-1-2-4 0,-2-2-1 16,-3-2-1-16,0 1 1 0,-2 0 2 0,0 0 3 15,0 3 7-15,-2 3 3 0,0 4 5 0,-1 3-1 16,2 3-4-16,-2 4-7 0,1 2-10 0,-1 2-10 16,2 0-14-16,-1 2-3 0,3 7 0 15,0 5 4-15,2 4 9 0,2 6 4 0,3 6 1 16,-1 2 0-16,0 3 2 0,2-1-2 0,-3 3-1 15,0-3-4-15,1-1-4 0,-2-3-6 0,1-7-2 16,0-5 2-16,2-6 5 0,-3-4 9 0,0-6 13 16,0-2 7-16,-4-2 4 0,3-9-1 0,-4-4-4 15,4-3-8-15,-4-4-1 0,4-4 1 16,-5 0-1-16,2-3 3 0,0-2 2 0,-2 2-4 16,2-5 0-16,1 4 1 0,1-1-5 0,-1 0 1 15,3 4-2-15,-1 2-2 0,0 6 2 16,2 4 2-16,-1 5 0 0,-4 2-1 0,3 5-6 15,2 3-7-15,-4 0-1 0,3 4-2 0,2 9 3 16,1 2 3-16,2 5 1 0,1 4 2 16,-2 4-1-16,-1 3-3 0,1 1 3 0,-2-2 0 15,-1 1-2-15,1-2-6 0,-2-3-12 0,-2-1-25 16,0-5-35-16,1-2-58 0,-4-5-133 0,-1-6-309 16,0-2-555-16,-1-3-278 0</inkml:trace>
  <inkml:trace contextRef="#ctx0" brushRef="#br0" timeOffset="25263.1852">13639 3015 2476 0,'0'0'236'0,"0"0"-125"0,0 0-37 0,0 0-15 16,0 0-17-16,0 0-48 0,0 0-124 0,0 0-131 15,0 0-244-15,0 0-410 0,0 0-266 0</inkml:trace>
  <inkml:trace contextRef="#ctx0" brushRef="#br0" timeOffset="25632.1863">13871 3368 578 0,'0'0'487'0,"0"0"-24"0,0 0-49 16,0 0-41-16,0 0-76 0,0 0-109 0,-14 175-73 15,21-152-59-15,0-3-11 0,4-3-2 0,2-4 1 16,0-4 3-16,2-4-12 0,1-5-14 0,1 0-5 16,0-8-6-16,-2-5-3 0,3-5-4 0,-4-4-1 15,0-1-3-15,-6-3-4 0,-2-3-6 0,-6-1-8 16,0 1-7-16,-7 0 3 0,-2 0 7 16,-2 3 10-16,0 1 11 0,1 4 6 0,-1 3 3 15,3 2 5-15,1 5 0 0,2 2 3 0,-1 4-3 16,5 2-9-16,-1 2 0 0,2-1-9 15,0 2-6-15,3 0 7 0,3 0 4 0,4 0 3 16,0 0 4-16,7 0 0 0,0 3-8 0,6 5-1 16,-1 0 0-16,1 3-3 0,-2 3 7 0,1-1 3 15,0 2 6-15,-5 1 4 0,0 1-3 16,-6 0-6-16,-1 0-7 0,-4-2-9 0,0 0-2 16,-4-1-5-16,2-2-30 0,-3-1-76 0,-1-3-203 15,0-2-582-15,0-3-871 0</inkml:trace>
  <inkml:trace contextRef="#ctx0" brushRef="#br0" timeOffset="26640.2162">1164 6224 2018 0,'0'0'348'0,"0"0"-143"16,0 0-34-16,0 0-16 0,0 0-31 0,0 0-44 16,0 0-35-16,0 0-28 0,0 0-13 0,0 0 2 15,0 0-1-15,0 0 3 0,58-57 2 0,-44 53-2 16,5-1-2-16,0 2-1 0,6 3-3 0,1 0 0 16,-1 0-18-16,-1 9-3 0,-10 4-5 15,-4 1 1-15,-1 1 15 0,-8 0-2 0,-1 3 6 16,0 2 0-16,-2-1 4 0,-6-3 4 0,3 1 13 15,-4 0-2-15,-1 1-1 0,-2-1-2 0,-3 2-19 16,2 0 2-16,-1-2 1 0,1-3 1 16,3-3 8-16,4-3-3 0,0-2-1 0,5-4-9 15,1-1-8-15,0-1 6 0,3 0 4 0,5-1 7 16,3-2 7-16,8-4-3 0,2 3-16 0,6 2 2 16,-4 1 1-16,0 1 0 0,0 1 16 15,-1 4 2-15,-4 3 1 0,0 2 3 0,-1 1 1 16,-4 3 1-16,-3 0 1 0,-1 1 0 0,-2 2 5 15,-6 0 13-15,-1 0 12 0,0 0 15 16,-8-2 6-16,-2-1-9 0,0 0-12 0,-5 0-14 0,-1-2-5 16,-5-2-5-16,-1 1-3 0,1-2-3 15,1-2 12-15,0-3-1 0,3 1-6 0,-3-2-2 16,1 0-19-16,1-1-3 0,0-2 4 0,0 1-6 16,-1-1-6-16,6 0-17 0,1 0-34 0,4 0-49 15,0-3-76-15,6 0-174 0,0 0-661 16,-1 1-775-16</inkml:trace>
  <inkml:trace contextRef="#ctx0" brushRef="#br0" timeOffset="26819.0217">1814 6301 3048 0,'0'0'84'0,"0"0"-59"15,0 0 2-15,0 0 8 0,0 0-1 0,0 0-13 16,0 0-46-16,0 0-75 0,0 0-133 0,0 0-387 16,0 0-891-16</inkml:trace>
  <inkml:trace contextRef="#ctx0" brushRef="#br0" timeOffset="33945.1975">2673 6083 596 0,'0'0'762'16,"0"0"-343"-16,0 0-88 0,0 0-69 0,0 0-62 16,0 0-36-16,0 0-38 0,0 0-43 15,0 0-32-15,0 0-30 0,0 0-23 0,0 0 0 16,-5-6 5-16,5 27 11 0,0 6 12 0,0 1-3 15,0 5-4-15,0 2-5 0,0 3-2 0,0 5 2 16,2 5-1-16,1 1 4 0,0 3 4 16,-1 1 1-16,3-3-2 0,-2-1-2 0,-1-1-7 15,4-1-4-15,-2-4 0 0,-1-3-2 0,0-6 2 16,0-5-3-16,-2-4-2 0,1-7-1 0,-1-4-2 16,1-5 1-16,-2-3 2 0,1-3-1 0,-1-3 4 15,0 0 2-15,0 0 0 0,0 0 4 0,0 0-1 16,0 0-1-16,0-1 0 0,0 1-3 15,0-2-6-15,0 1 0 0,0-1-6 0,0-1-14 16,0-2-16-16,0-3-39 0,-1 1-87 0,-1-3-254 16,2 0-445-16,0 4-859 0</inkml:trace>
  <inkml:trace contextRef="#ctx0" brushRef="#br0" timeOffset="34486.7556">2582 6117 894 0,'0'0'526'0,"0"0"-114"0,0 0-68 16,0 0-67-16,0 0-62 0,0 0-59 0,0 0-46 15,0 0-24-15,0 0-10 0,0 0-13 16,0 0-8-16,0 0-10 0,0 0-14 0,28-71-4 15,-15 57-6-15,4 0-3 0,3 0-3 0,6-1-3 16,3 0-3-16,4 1-2 0,1 3-1 0,3 2-3 16,0 3 0-16,-2 3-3 0,3 3-2 15,-5 0 0-15,0 3-3 0,-5 6 1 0,-1 4 1 16,-4 2-3-16,-5 3-2 0,-3 4-1 0,-4 1-3 16,-4 3 1-16,-3 0 2 0,-4 3 0 15,-7 0 4-15,-7 2 4 0,-3-2 1 0,-4 0 0 16,-5-3 3-16,1-2-2 0,-3-5 4 0,-2-2 1 15,1-4 1-15,-1-4 6 0,3-3-2 0,1-3 2 16,1-3 1-16,1 0-3 0,3 0 0 0,5 0 0 16,2-4-1-16,5-1-3 0,5 0-2 15,0 2-4-15,2-2-12 0,2 2-5 0,0 0-19 16,0 0-37-16,3 0-94 0,3 2-205 0,0 1-402 16,-3 0-848-16</inkml:trace>
  <inkml:trace contextRef="#ctx0" brushRef="#br0" timeOffset="34823.2901">3183 6756 1752 0,'0'0'448'0,"0"0"-159"15,0 0-69-15,0 0-28 0,0 0-28 16,0 0-29-16,0 0-29 0,25-164-32 0,-18 138-26 15,4 0-14-15,-1 0-13 0,2 2-6 0,4-1-3 16,-1 0-4-16,3 1-1 0,2-1-3 0,0 4 0 16,0 3-5-16,-1 2 1 0,-3 5-1 0,1 5-1 15,-5 3 0-15,-2 3 0 0,-2 0-4 0,-2 8-1 16,-3 4 0-16,-2 7 1 0,-1 2 4 16,0 5 3-16,-3 4 1 0,-4 1 1 0,0 2 0 15,0-1 1-15,-1 0-3 0,0 0 1 0,4-2-2 16,-1-3 1-16,3-1-3 0,2-4-3 0,0-5-2 15,0-2-8-15,3-4-7 0,3-2-12 16,-2-3-16-16,3-2-38 0,0-2-107 0,-2 0-319 16,1-2-799-16</inkml:trace>
  <inkml:trace contextRef="#ctx0" brushRef="#br0" timeOffset="35148.3198">3731 6350 495 0,'0'0'498'0,"0"0"-104"0,0 0-33 0,0 0-8 16,0 0-41-16,0 0-67 0,0 0-58 0,-24 164-43 15,29-136-35-15,3 1-27 0,2-2-19 0,3 0-19 16,1-3-12-16,5-4-10 0,2-2-6 0,3-7-2 16,0-5-5-16,-3-4 3 0,1-2-1 15,-4-6-3-15,-2-8 3 0,-4-3-5 0,-3-3-1 16,-4-3-4-16,-2-2-1 0,-3 0-2 0,0-2-2 15,-7 3 1-15,-3 1-6 0,-6 1 5 16,-1 4 0-16,-4 2 3 0,-2 5 3 0,-2 0 1 16,0 5 2-16,2 1 2 0,4 3 4 0,2 2-1 15,5 0-1-15,6 0-4 0,2 4-7 0,3-1-2 16,1 0-3-16,0 0-1 0,6 1 3 16,3 1 3-16,4-2 0 0,5 0-2 0,4-3-10 15,3 0-20-15,1 0-43 0,-1-3-88 0,-1-3-166 16,-5 1-322-16,-8 2-608 0</inkml:trace>
  <inkml:trace contextRef="#ctx0" brushRef="#br0" timeOffset="35564.2357">4183 6242 0 0,'0'0'361'15,"0"0"192"-15,0 0-13 0,0 0-49 0,0 0-87 16,0 0-118-16,-117 185-123 0,106-156-71 0,1 0-34 15,5 0-16-15,3-3-12 0,2-1-11 0,2-5-6 16,7-5 0-16,4-3 5 0,3-6 8 16,6-6 4-16,0 0-3 0,3-4-4 0,0-7-7 15,2-4-4-15,-2-3 0 0,0-4 2 0,-1-3 1 16,-6-4 2-16,0-3-3 0,-3-3-4 16,-3-5-3-16,-3-3-3 0,-2-4-4 0,-3-1-4 15,0-3-1-15,-4-3-2 0,0-3-3 0,-3-4 0 16,0-3-2-16,-2-2-4 0,0-2 2 0,-2 0 3 15,2 4 4-15,-3 3 7 0,1 7 9 16,1 9 11-16,0 10 6 0,1 12 10 0,-2 11 6 16,3 6-8-16,0 6-12 0,0 7-12 0,-2 15-2 15,0 9 3-15,-4 12 18 0,2 7 7 0,0 9-1 16,3 5 1-16,0 5-5 0,4 2-2 16,-2 1 1-16,3 0 1 0,0 0-3 0,0-8-4 15,4-2-7-15,6-5-6 0,0-4-6 0,1-5-1 16,6-5-3-16,-1-5-4 0,2-5-1 15,1-6-7-15,-3-5-9 0,1-5-9 0,1-5-5 0,-1-6-35 16,2-4-69-16,-2-2-144 0,-1-5-463 16,-6 0-1019-16</inkml:trace>
  <inkml:trace contextRef="#ctx0" brushRef="#br0" timeOffset="36304.2439">4645 6164 487 0,'0'0'494'15,"0"0"-46"-15,0 0-17 0,0 0-27 16,0 0-56-16,0 0-72 0,0 0-78 0,-73 177-72 16,71-153-50-16,2 1-32 0,5-2-8 0,3-3-4 15,3-2-1-15,4-6-5 0,1-4-4 0,1-6-3 16,2-2 0-16,1-2-2 0,0-9-2 16,-1-4-2-16,1-3-1 0,-3-5-5 0,2-1 1 15,-4 2 0-15,-4 0 1 0,-5 2 2 0,-2 1-2 16,-2 5 0-16,0 0 0 0,-2 4 4 0,0 4 1 15,0 3 0-15,0 3-1 0,0 0-12 0,0 0-8 16,0 3-5-16,0 5 2 0,0 3 3 16,0 4 5-16,0 3 0 0,0 4-1 0,3 0-3 15,3 0-3-15,2 0-2 0,2-2-1 0,2-3-1 16,1-4 2-16,2-2 4 0,4-6 1 0,-1-4 4 16,2-1 6-16,1-4 4 0,0-9 0 15,-3-3 2-15,-2-3-3 0,-2-2-1 0,-2-3 4 16,-2 0-3-16,-1 0-2 0,-1-4 0 0,-1 0-4 15,2 1 1-15,-5 1 0 0,3 1 1 0,-1 5 1 16,-1 3 1-16,-4 5 1 0,1 5 2 16,1 4-5-16,-1 1-3 0,-2 2-4 0,1 0-8 15,-1 3-3-15,1 6 2 0,-1 5 0 0,0 4 4 16,1 2 5-16,-1 4-3 0,0 1 2 16,1 1 0-16,1 2-6 0,2-4 0 0,0 1-2 15,3-3-2-15,1-6 2 0,2-3 6 0,4-4 3 16,0-4 6-16,2-5 7 0,1 0 2 0,2-2 7 15,-1-7 1-15,1-2-2 0,0-3 0 16,0-1-6-16,-1-3 2 0,1-4-1 0,-2-1-2 16,2-3 0-16,0 0-2 0,-2-1 0 0,-2-3-4 15,3-1 0-15,-4-2-1 0,4-4-3 0,-2-5 4 16,1-2-2-16,1-4-2 0,-2-2 0 0,0-4 0 16,1-3 0-16,-3 0 0 0,2-1 2 0,-3-2-4 15,-1 2 2-15,-2 0-2 0,-1 2-2 16,-2 2 3-16,-5 5 2 0,-1 5 2 0,-1 5 4 15,0 7 2-15,0 6 2 0,-2 8 2 0,-1 4-2 16,-1 6-1-16,2 3-6 0,-2 4-3 0,-2 1-4 16,0 6 0-16,-3 11 1 0,-5 6 1 15,2 8 3-15,-2 7-2 0,0 8-2 0,2 7 2 16,1 6-2-16,3 3 0 0,2 2 2 0,0 3-2 16,2 2-1-16,-2 2 4 0,4-1-3 15,-1-1 1-15,3-3 0 0,3-7-3 0,7-4-1 16,2-7-2-16,4-10-3 0,0-7-2 0,4-7-2 15,0-8-11-15,1-8-20 0,2-8-29 0,-2-3-112 16,-5-8-322-16,-5 1-1094 0</inkml:trace>
  <inkml:trace contextRef="#ctx0" brushRef="#br0" timeOffset="36403.2841">5451 5685 2685 0,'0'0'404'15,"0"0"-273"-15,0 0-54 0,0 0-19 16,0 0-58-16,0 0-113 0</inkml:trace>
  <inkml:trace contextRef="#ctx0" brushRef="#br0" timeOffset="40198.0439">6699 6379 0 0,'0'0'0'15,"0"0"95"-15,0 0 127 0,0 0-11 0,0 0 53 16,0 0 59-16,0 0-17 0,0 0-59 0,0 0-72 16,0 0-51-16,0 0 5 0,0 0-2 15,0 0-13-15,0 0-17 0,64-127-12 0,-51 102 0 16,4-2-1-16,-2-1-8 0,1-3-13 0,-1 1-18 15,1-3-13-15,0 0-14 0,-2-6-10 16,-1-1-5-16,1 0-5 0,0 1 0 0,-3-5-2 16,1 3-1-16,-2-4 1 0,-1-1 1 0,0 2 3 15,-2-1 0-15,-4 4 3 0,-1 1 3 0,0 3-1 16,-2 3 1-16,0 4 3 0,-3 2 4 0,0 2 3 16,-4 5 3-16,1 2 1 0,-1 2 0 0,0 3 2 15,2 5 3-15,-1 1 1 0,2 4-2 16,-1 2-4-16,2 2-13 0,0 0-9 0,-3 5-6 15,-2 9 0-15,1 4 4 0,-2 9 6 0,0 3 2 16,0 9 3-16,-1 3 3 0,1 6-1 0,1 4 0 16,2 3-1-16,-1 3-3 0,2 3-2 15,0 0-1-15,5 0-2 0,0 1 1 0,0-3-1 16,2 2-1-16,5-6 5 0,-1-2-2 0,4-2 2 16,0-3-1-16,5-6-3 0,1-4 2 15,4-8-2-15,3-5-1 0,0-5 3 0,2-8 1 16,1-4 0-16,-1-8 2 0,-2 0 3 0,-2-11 0 15,-1-6 2-15,-5-3 2 0,2-6-2 0,-6-2 2 16,-1-3-2-16,0 0-2 0,-3-2 1 0,-3 0-3 16,2-1 2-16,-4 3 3 0,-1 2 5 15,-1 4 8-15,0 7 9 0,0 3 10 0,0 2 3 16,0 6 0-16,0 4-10 0,0 1-16 0,0 2-16 16,0 0-19-16,-1 5-2 0,0 9 1 0,0 1 6 15,-1 4 10-15,2 5 0 0,0 2 0 16,0 1 0-16,5 3 0 0,6-2-1 0,2 0 1 15,5-1 1-15,1-3-2 0,2-1-2 0,2-5-7 16,2 0-20-16,-4-8-21 0,-1-4-62 0,-5-5-85 16,2-1-221-16,-6 0-585 0,-3-4-707 0</inkml:trace>
  <inkml:trace contextRef="#ctx0" brushRef="#br0" timeOffset="40342.6717">7271 5664 2332 0,'0'0'805'0,"0"0"-741"0,0 0-46 16,0 0-14-16,0 0-2 0,0 0-6 16,0 0-13-16,0 0-13 0,0 0-18 0,0 0-22 15,0 0-55-15,0 0-169 0,0 0-457 0,0 0-939 0</inkml:trace>
  <inkml:trace contextRef="#ctx0" brushRef="#br0" timeOffset="40691.1005">7462 6328 2376 0,'0'0'565'15,"0"0"-497"-15,0 0-15 0,92-176 15 16,-66 128 12-16,0-1 7 0,-3-3-13 0,2-2-20 16,-5-2-13-16,1-2-13 0,-2 0-7 0,1-3-6 15,-4 0-5-15,2-3 2 0,-4-2-11 16,1 1-1-16,-4-1-3 0,-3 4 0 0,-3 3 4 15,0 3 1-15,-4 6 0 0,-1 5 0 0,0 5 3 16,-2 8 4-16,-3 7 4 0,-2 7-2 0,3 7-2 16,-6 8-8-16,1 3-7 0,-2 14-3 15,-7 11 0-15,3 8 3 0,-5 10 2 0,0 11 1 16,2 7-1-16,0 10 0 0,5 8 0 0,-5 11 6 16,5 5-1-16,0 7 0 0,2 3 1 0,2 4-8 15,2 0 5-15,5 2-1 0,2-4-2 16,0-1 2-16,0-2-11 0,3-3-13 0,5-1-31 15,-4 0-38-15,3-6-24 0,0-4-12 0,-3-4 15 16,4-9-49-16,-5-11-118 0,2-12-236 0,-4-21-429 16,0-13-124-16</inkml:trace>
  <inkml:trace contextRef="#ctx0" brushRef="#br0" timeOffset="40815.1513">7638 7065 500 0,'0'0'998'16,"0"0"-285"-16,28-216-199 0,-21 137-186 16,-3 7-102-16,-2 3-50 0,4 6-40 0,-3 5-34 15,0 4-32-15,4 4-21 0,0 5-17 0,1 4-11 16,3 4-9-16,0 3-5 0,2 2-9 15,0 1-5-15,4 3-8 0,1 3-19 0,2 2-42 16,3 1-66-16,1 5-101 0,4 2-269 0,-5 6-567 16,-6 3-695-16</inkml:trace>
  <inkml:trace contextRef="#ctx0" brushRef="#br0" timeOffset="41094.6998">8111 6064 2779 0,'0'0'191'0,"0"0"-165"0,0 0-23 16,0 0 33-16,0 0 33 0,0 0 33 0,0 0 15 16,0 0-17-16,85-156-22 0,-65 135-20 0,-2-1-15 15,-4 2-12-15,0 3-2 0,-8 2-2 0,2 1-3 16,-7 3-2-16,-1 0-7 0,0 2-7 16,-9 3-4-16,-1 1-2 0,-1 2-1 0,-8 3-1 15,-1 0 1-15,-2 9 2 0,-6 5-3 0,3 6-2 16,-4 5 0-16,5 2-3 0,0 4 3 15,2 3 0-15,8 3 0 0,3-1-3 0,5 2 1 16,5-2-1-16,1-3 2 0,10-5 2 0,4-4-3 16,10-4-1-16,1-3-8 0,7-6-40 0,6-4-75 15,4-2-123-15,3-3-321 0,-11-2-714 16,-12 0-138-16</inkml:trace>
  <inkml:trace contextRef="#ctx0" brushRef="#br0" timeOffset="41321.1468">9090 5522 2923 0,'0'0'47'0,"0"0"-44"16,0 0 9-16,0 0 31 0,-116 72 27 16,87-48 25-16,2 4 5 0,3 3-14 0,-1 5-19 15,8 2-23-15,2 4-20 0,5 0-9 0,5 0-7 16,4-1-3-16,1 0-1 0,9-8-1 0,5-3 1 15,1-4-2-15,4-7-1 0,4-5-9 16,0-3-29-16,-2-5-60 0,1-4-84 0,0-2-227 16,-4 0-544-16,-6-3-802 0</inkml:trace>
  <inkml:trace contextRef="#ctx0" brushRef="#br0" timeOffset="41754.6637">9284 5613 2308 0,'0'0'74'16,"0"0"-69"-16,0 0 30 0,0 0 45 0,0 0 27 16,0 0 10-16,0 0-8 0,0 0-19 0,0 0-11 15,-52 164-5-15,63-147-11 0,6-3-9 16,-1-4-6-16,2-4-3 0,1-5-4 0,1-1-5 16,-2-3-7-16,-4-9-5 0,3-2-4 0,-4-5 3 15,-2-2 6-15,0-2 3 0,-3 0 4 0,-1 0-1 16,-4 0-4-16,-2 3-1 0,-1 0-1 0,0 3 1 15,0 2 0-15,0 4-3 0,0 2-5 16,-1 3-6-16,1 3-7 0,0 3-7 0,0 0-11 16,0 0-7-16,0 10 1 0,0 6 3 0,0 8 4 15,5 5 6-15,-2 9-1 0,-1 4-3 0,-1 7 4 16,0 4-1-16,-1 5 1 0,0 3 1 16,0 5 1-16,-2 5 0 0,-1 1 0 0,-4 1 0 15,-1 4-2-15,-2 1-1 0,-4 2-2 0,-4-1-4 16,-3-4-1-16,-1-5-5 0,-2-7-3 0,-1-9 3 15,-3-11 1-15,1-9 8 0,-1-11 6 16,-1-9 6-16,4-11 9 0,2-3 10 0,4-16 4 16,3-8 1-16,3-7 0 0,5-5-8 0,2-6-5 15,6-4 0-15,3-4-1 0,9 0-4 16,6-2-1-16,5-1-6 0,3 1-7 0,9-1-6 16,0-4-23-16,7-2-45 0,3-2-85 0,1 0-202 15,-8 15-582-15,-15 15-908 0</inkml:trace>
  <inkml:trace contextRef="#ctx0" brushRef="#br0" timeOffset="42288.6655">9965 5484 1795 0,'0'0'999'0,"0"0"-947"0,0 0-59 16,0 0 6-16,0 0 16 0,0 0 15 15,0 0 13-15,-119 158 3 0,104-127 1 0,4 1-8 16,2 2-11-16,2 0-5 0,5-2-6 0,2-3-1 15,11-3 7-15,5-4 20 0,6-7 22 16,6-3 12-16,4-6 2 0,4-4-17 0,1-2-20 16,4-8-14-16,-3-5-11 0,1-7-2 0,-4-3 1 15,2-6 3-15,-4-4 3 0,1-5-5 0,-3-5-5 16,-2-6-7-16,-1-5-5 0,2-4 1 16,-3-2-3-16,-2-4 1 0,-1-4-5 0,-1 1 1 15,-4-3 1-15,-1 1-3 0,-3-2 3 0,-2 2-1 16,-1 2 2-16,-4 3 2 0,2 4 4 0,-4 4 3 15,-3 10 3-15,-2 5 2 0,-1 7-3 16,0 6 5-16,0 7-1 0,-2 7-2 0,-2 7-1 16,1 4-9-16,0 3-7 0,-3 6-1 0,1 11 1 15,-4 8 3-15,0 10 3 0,-2 6 0 0,1 8-3 16,1 11 3-16,-1 4 0 0,2 5 0 0,3 5 4 16,-2 1-4-16,5 2-1 0,-3 0 1 15,4 1-2-15,1-3 1 0,4-1 0 0,4-8-1 16,5-6 0-16,3-8-1 0,3-8 3 0,2-10 0 15,1-10 1-15,1-11 2 0,-1-10 0 0,0-3-1 16,-1-16-7-16,-3-9-13 0,-2-9-21 16,-6-7-20-16,-5-3 0 0,-5-2 9 0,-9 2 24 15,-8 4 24-15,-4 5 16 0,-4 6 11 0,-1 5 6 16,-1 10 4-16,3 9-9 0,4 5-6 16,3 2-8-16,5 9-7 0,6 6 4 0,4 6-2 15,2 5 5-15,7 4 0 0,9 4-2 0,9 2-4 16,11-3-13-16,10-1-26 0,8-3-59 0,2-6-185 15,-10-4-591-15,-15-11-964 0</inkml:trace>
  <inkml:trace contextRef="#ctx0" brushRef="#br0" timeOffset="43259.2112">1499 8089 1022 0,'0'0'539'0,"0"0"-174"0,0 0-107 16,0 0-64-16,0 0-44 0,0 0-37 16,0 0-40-16,0 0-31 0,0 0-20 0,0 0-21 15,0 0-5-15,0 0-3 0,-22 1 1 0,10 21 9 16,-6 2 4-16,5 1 1 0,-3 0-1 0,5-3 15 15,-2 0-4-15,0 4-1 0,-2 1-2 0,-1 4-15 16,0 3 2-16,-2 1 3 0,3 1 0 16,-1-3 0-16,4-3 0 0,1-5-3 0,4-1 4 15,5-7 3-15,2-2 9 0,0-5 12 0,8 0 14 16,7-6 1-16,11-2 1 0,5-2-8 0,4-5-23 16,2-7-4-16,-4-1-4 0,-3-3 3 15,-3-1 14-15,-4 2 2 0,-2 1 2 0,-1 2 1 16,-6 3 2-16,-2 1 2 0,-5 3-1 0,-1 4-7 15,-4 1-10-15,-2 0-10 0,1 4-3 0,-1 7 0 16,0 5 8-16,0 2 3 0,0 3 3 16,-1 4 1-16,0 2-4 0,-4 1 0 0,1 0-1 15,2 2 1-15,-3 1-5 0,3-2-1 0,1-1-3 16,1 0-6-16,0-6 3 0,0 0-9 16,0-2-8-16,0-4-18 0,5-2-31 0,0-3-72 15,-1 0-178-15,0-5-481 0,-2-1-982 0</inkml:trace>
  <inkml:trace contextRef="#ctx0" brushRef="#br0" timeOffset="43398.6975">1815 8503 2978 0,'0'0'228'16,"0"0"-164"-16,0 0-36 0,0 0-9 0,0 0-4 16,0 0-3-16,0 0-7 0,0 0-10 15,0 0-18-15,0 0-19 0,0 0-49 0,0 0-125 16,0 0-401-16,25-92-934 0</inkml:trace>
  <inkml:trace contextRef="#ctx0" brushRef="#br0" timeOffset="43834.6611">2314 8130 1505 0,'0'0'706'0,"0"0"-617"0,0 0-46 0,0 0 46 16,0 0 44-16,0 0 27 0,0 0-7 0,0 0-44 15,0 0-44-15,0 0-31 0,0 0-23 0,0 0-12 16,0 0 2-16,22-115-1 0,0 111 5 0,0-1-1 16,4 2 3-16,2 0 1 0,5-2-2 0,2 2 1 15,0-2-4-15,1 2 1 0,-4-1-4 16,-3 1 2-16,-8-2-2 0,-3-1 1 0,-6 2 2 15,-6-2 2-15,0 1 10 0,-5 0 3 0,-1 2 2 16,0-3-2-16,0 3-5 0,0 1-2 0,0 1-4 16,0 1-4-16,0 0-8 0,0 3-8 15,0 8 1-15,-2 4 2 0,-1 6 8 0,3 7 7 16,0 2-2-16,0 6 1 0,5 3-2 0,2 2-1 16,1 5 3-16,-3 3 0 0,4 5 5 15,-2 4 3-15,-3 1 1 0,-4 3-5 0,0 0-2 16,-1-3-3-16,-8-4-4 0,-3-3 3 0,-3-7-1 15,-1-4-1-15,-2-10-1 0,-2-6 1 0,0-6 0 16,2-9-4-16,-3-5-2 0,-2-5-8 16,3-2-18-16,0-10-31 0,2-3-70 0,5-7-244 15,3 4-539-15,6 4-800 0</inkml:trace>
  <inkml:trace contextRef="#ctx0" brushRef="#br0" timeOffset="44578.011">3101 8327 2140 0,'0'0'474'0,"0"0"-387"15,0 0-44-15,0 0 25 0,0 0 30 16,0 0 23-16,0 0-9 0,0 0-19 0,118-113-23 16,-111 100-10-16,0-1-6 0,-5 3-4 0,-2 2-2 15,0 0-13-15,0 3-7 0,-7-1-11 16,-1 4-9-16,-3 0-5 0,-3 3-4 0,-2 0 1 15,0 6-1-15,-3 7 1 0,-1 4 0 0,3 2-2 16,0 6-1-16,1 1-1 0,5 3 2 16,1 2-2-16,6 0 3 0,2 1 1 0,2 1-5 15,2-3 3-15,5-1 0 0,6-2 4 0,1-3 1 16,4-4 1-16,1-5-1 0,3-4-2 0,1-5 6 16,4-4-2-16,0-2 3 0,0-5 0 0,3-6-3 15,-2-3 0-15,-3-1 1 0,-3-4-1 16,-3-2 2-16,-2-3-2 0,-4-4-2 0,-1-3 0 15,-3-4 0-15,0-2-3 0,-2 0 3 0,-3 1-1 16,2 0 0-16,-4 6 3 0,4 5-4 0,-3 5-1 16,0 7 2-16,2 4-5 0,-2 4 0 0,1 5-3 15,2 0-6-15,1 0 2 0,4 10 0 16,0 5 5-16,1 5 3 0,5 4 0 0,-4 3 1 16,1 2-3-16,-1 5 4 0,-3 0-3 0,-2 4 4 15,-2 2 1-15,-4 0-6 0,-2 1 3 0,-7 0-3 16,-4 1-4-16,-3-2 5 0,2-6-4 15,-4-7-2-15,3-5 0 0,0-8 1 0,4-5 4 16,3-7 10-16,2-2 8 0,-1 0-1 0,3-10 0 16,2-2-2-16,0-2-11 0,0-1 3 15,5-2-3-15,5-1-5 0,2-4 4 0,5-1-2 16,2-1 0-16,5-1 4 0,1 1-2 0,-2-3 3 16,5 0 5-16,-4-1-6 0,1-3 0 0,0-1 0 15,-1-2-8-15,0 0 7 0,-6-1 2 0,1-2-3 16,-5 1 6-16,-2-1-5 0,-2-3 0 15,-2 0 0-15,-1-3 0 0,-1-3-3 0,-2-5-3 16,-1 1 0-16,-3-1-5 0,0-1 9 0,0 0 4 16,-4-1-2-16,-3 1 8 0,0 2-6 0,0 2 0 15,-1 7 2-15,1 8-2 0,-2 8 4 0,3 7 2 16,1 9-4-16,1 8-9 0,2 1-7 16,-2 14-1-16,2 10 0 0,1 13 11 0,-2 11 6 15,0 10-1-15,1 8 1 0,2 8-4 0,0 4-1 16,0 3 3-16,2 2-2 0,5-3 1 15,2-3-1-15,0-2-4 0,0-5 0 0,3-2-2 16,1-5-14-16,-1-8-19 0,4-7-24 0,3-12-79 16,1-9-126-16,4-15-280 0,-6-6-696 0,-7-6-20 0</inkml:trace>
  <inkml:trace contextRef="#ctx0" brushRef="#br0" timeOffset="44692.3011">3798 8029 3301 0,'0'0'128'0,"0"0"-104"15,0 0-34-15,0 0-2 0,0 0 5 0,0 0-1 16,157-101-11-16,-110 90-34 0,6 2-98 0,-15 2-402 16,-10 4-1219-16</inkml:trace>
  <inkml:trace contextRef="#ctx0" brushRef="#br0" timeOffset="45966.3064">4914 8183 506 0,'0'0'709'0,"0"0"-246"0,0 0-106 0,0 0-49 16,0 0-46-16,0 0-48 0,0 0-41 0,0 0-54 15,0 0-35-15,32-155-25 0,-18 124-16 16,1-2-2-16,2 0-4 0,-1 5-7 0,1 2-9 16,0 5-12-16,-2 4-8 0,3 4-5 0,-6 5-5 15,3 5-2-15,-2 3 1 0,-2 2-2 0,0 9 5 16,-1 4 0-16,0 7 1 0,-2 3 4 0,-2 6-3 16,1 7 2-16,-5 0 0 0,2 0 1 15,-1 2 1-15,-3-1-1 0,0 2-1 0,0 0 0 16,-5-1-1-16,0 0 2 0,-3-3-1 0,2-4-3 15,0-6-2-15,-1-7-7 0,4-8 5 16,0-7 11-16,1-5 14 0,0-3 7 0,2-13-3 16,0-4-8-16,0-8-13 0,2-4 2 0,2-5 1 15,0-1 1-15,3-2 2 0,1 0-4 0,1-2 1 16,3 1-3-16,1 0 1 0,2-1 0 16,2 4-3-16,0 4 1 0,-3 8-5 0,2 8 0 15,-4 7-1-15,-1 7-2 0,-1 2 1 0,1 2-2 16,-1 8 2-16,-1 6 3 0,1 5 0 0,-1 6 5 15,-3 4-1-15,-2 2 2 0,-1 0-3 0,1 0 1 16,-3 0 0-16,-1 2-2 0,0-3 5 16,0 1-8-16,-6-5-4 0,1-4-4 0,0-5-2 15,3-10 10-15,-2-5 16 0,1-2 10 0,2-9 1 16,0-7-1-16,1-4-11 0,0-3-1 0,0-1 6 16,0-1 3-16,4 1 4 0,2-1 1 15,3 3-1-15,2 3-2 0,0 2 3 0,4 3 1 16,1 3 6-16,3 3 2 0,1 5-1 0,3 3-4 15,3 2-7-15,-3 7-5 0,-1 5-7 0,-1 5-1 16,-2-2-6-16,-2 5 2 0,-3 0-4 16,-1 3-6-16,1-1-9 0,-3 1-20 0,-1 2-25 15,1 1-67-15,-1-2-175 0,-2-6-475 0,-4-7-999 0</inkml:trace>
  <inkml:trace contextRef="#ctx0" brushRef="#br0" timeOffset="47050.227">5986 7889 1755 0,'0'0'207'0,"0"0"-134"0,0 0 25 0,0 0 64 16,0 0 49-16,0 0 7 0,-128 80-29 0,110-57-52 16,2 3-40-16,2 1-23 0,1 6-26 15,2 1-13-15,2 1-15 0,-1 1-11 0,8-5-9 16,2-1-4-16,3-8-4 0,11-6 2 0,1-5 3 15,6-8-2-15,2-3 6 0,0-2-4 0,2-7 4 16,-4-5 1-16,1-2-5 0,-3-6 1 0,0-1-4 16,-6-1 2-16,1-3 1 0,-7 0 2 15,0 3 2-15,-6-1 2 0,0 3 3 0,-1 3 1 16,0 6 4-16,0 4 4 0,-1 3-2 0,0 3-3 16,1 3-11-16,0 0-13 0,0 3-3 15,0 8 2-15,0 3 6 0,0 3 4 0,0 3 2 16,1 2-3-16,5 1 0 0,2 0 1 0,-1 0-3 15,2-1-4-15,3-3-8 0,-1-2-8 0,1-6 0 16,3-5 6-16,-4-6 10 0,2 0 10 16,1-7 5-16,-3-6 2 0,0-4 0 0,-2-1 3 15,-1-3 0-15,0-4 3 0,-1-2 6 0,-2 0-4 16,-1-4 5-16,-2 1-2 0,2-2-2 0,1 0 4 16,0-2-6-16,1 4-1 0,3 8-4 0,1 2-3 15,1 7-5-15,0 4-1 0,1 6-2 0,-2 3-6 16,-1 6 3-16,-1 8-3 0,0 8 3 15,-5 2 3-15,0 7-2 0,1 4 2 0,-3 2 0 16,0 0-5-16,-1 1-3 0,0 1-7 0,0-3-9 16,1-2-7-16,1-4 0 0,6-5 1 15,2-6 8-15,2-7 12 0,6-5 5 0,-2-4 8 16,1-3 2-16,2 0-1 0,2-9 1 0,1-3 5 16,1-3 4-16,-1-4 10 0,1-4 8 0,-2 1 8 15,-1-6 4-15,1 0-3 0,0-4-9 16,-3-2-6-16,2-4-7 0,-4-2-1 0,1-6 6 15,0-1-4-15,-4 0-4 0,4-3-2 0,-5-3-10 16,-2-2 2-16,2-3 0 0,-2-2-2 0,-1-3 2 16,1 0 0-16,-2-2 0 0,-3 1-1 15,2 0 0-15,-2 3-1 0,1 3 1 0,-5 5 1 16,-1 5 1-16,0 7 7 0,-1 7 5 0,-5 8 4 16,0 7 0-16,-2 8-5 0,2 6-8 0,1 5-10 15,-3 1-8-15,3 14-3 0,-3 12 1 0,-1 10 8 16,-2 9 3-16,2 9 3 0,1 6 2 15,0 8-2-15,1 8 3 0,-2 5 0 0,0 5-2 16,-2 0 2-16,0 4-2 0,2-1-1 0,-1 0 2 16,1-5 0-16,5-2-1 0,-3-6 0 0,1-10 1 15,2-7-3-15,3-9 3 0,1-12-3 16,0-6-1-16,0-11 3 0,0-10-5 0,0-7 14 16,1-5 20-16,-1-3 3 0,0-11 6 0,0-8-13 15,0-7-20-15,0-6-4 0,0-9-1 16,1-3 5-16,0-7 5 0,4-2 5 0,-2-5-1 15,4-4 5-15,-1-1-2 0,6-2-4 0,3 2-3 16,3 0-4-16,-3 4-4 0,5 7-3 0,-1 8 3 16,1 8-3-16,-1 9 2 0,-5 7-1 15,3 6-7-15,-5 7 0 0,0 6-6 0,2 4-3 16,-4 3 6-16,0 11-1 0,1 6 3 0,-5 5 5 16,2 4-5-16,-2 5 3 0,-5 0 0 15,-1 5-2-15,-5 1 1 0,-3 2-3 0,-6-1-2 16,-3 2-5-16,-3-3-1 0,-3-5-4 0,1-3-1 15,0-6 5-15,3-7 1 0,1-8 11 0,7-8 10 16,1-3 6-16,5-3 4 0,-1-5 0 0,4-3 0 16,1 2-3-16,1 0 6 0,0 1-2 0,0 2-2 15,3 3-4-15,5 1-9 0,1 2-2 0,1 0 0 16,1 8 0-16,1 3 6 0,0 1-2 16,5 2 0-16,-3 2 1 0,4 1-1 0,2 0 0 15,1 2 2-15,0 1-2 0,0-3-4 0,2-2-2 16,0-1-7-16,-3-2-14 0,0-2-23 15,-3-3-58-15,0-1-91 0,1-3-191 0,-6-2-404 16,-5-1-845-16</inkml:trace>
  <inkml:trace contextRef="#ctx0" brushRef="#br0" timeOffset="47584.692">7137 7791 1541 0,'0'0'68'0,"0"0"-66"0,0 0 82 15,0 0 110-15,0 0 111 0,0 0 52 0,0 0-25 16,0 0-81-16,0 0-95 0,0 0-57 0,0 0-35 16,0 0-18-16,115 8-9 0,-90-20-6 0,-6-2-4 15,-3 0-4-15,0-2-2 0,-9 0-3 0,0 0-6 16,-6-1-4-16,-1 2-5 0,-1-1-1 16,-7 5 0-16,-2-2-1 0,-3 6 0 0,-4 2-2 15,1 5-1-15,-1 0-2 0,-4 3-2 0,2 11 2 16,1 2-5-16,-1 7 1 0,4 5-2 0,2 3-1 15,3 1 1-15,3 3-1 0,4 4 0 16,3-2-4-16,0 1-4 0,9 1 0 0,4-9-2 16,5-4 7-16,3-7 7 0,2-6 5 0,6-4 4 15,1-5-2-15,1-4 0 0,1 0 2 16,5-4 3-16,-1-5 5 0,3-2 0 0,1-3-1 16,1-5 0-16,-4-4-4 0,-4-4 3 0,-2-8 1 15,-1-3-1-15,-2-3-3 0,-1-4-3 0,1-4-3 16,-2-3-2-16,-2-5 1 0,-1-2-3 15,1-2 0-15,-7-3-5 0,2-4 0 0,0 1 0 16,-6-4 0-16,2 2 7 0,-2 0-1 0,-4 0 1 16,-1 1 0-16,-4 2 1 0,1 7 3 0,-4 7 0 15,-1 7 1-15,-1 8 1 0,-5 11 2 0,-2 6 0 16,2 10-3-16,-2 8-2 0,-3 4-7 16,0 16-1-16,-3 9 0 0,1 13 3 0,-1 10 5 15,-3 9 1-15,3 9 3 0,-2 5-4 16,4 6 0-16,-4 2 0 0,3 4 0 0,-5 2 2 15,5 1 4-15,-4-1-2 0,5-1-2 0,3-7-7 16,3-2 0-16,2-5-3 0,4-5-4 0,4-6-5 16,7-9-10-16,2-9-29 0,7-8-96 0,-1-8-151 15,-6-11-371-15,-4-8-896 0</inkml:trace>
  <inkml:trace contextRef="#ctx0" brushRef="#br0" timeOffset="47786.7884">7748 7441 2205 0,'0'0'128'0,"0"0"-84"0,0 0-12 0,0 0 43 16,0 0 45-16,0 0 27 0,0 0 0 0,0 0-34 15,0 0-29-15,0 0-14 0,0 0-8 16,123 37-11-16,-113-2-11 0,0 5-14 0,-1 4-7 0,-5 3-5 16,3 0-6-16,-4 1-3 0,3-2-8 15,-3-3-12-15,6-3-12 0,-2-8-17 0,-2-4-18 16,3-7-27-16,-1-8-130 0,-2-9-262 0,1-4-527 15,-4 0-434-15</inkml:trace>
  <inkml:trace contextRef="#ctx0" brushRef="#br0" timeOffset="47915.8345">7990 7287 1774 0,'0'0'816'16,"0"0"-670"-16,0 0-75 0,0 0-10 0,0 0 6 15,-40-165 5-15,38 151-14 0,-2 3-23 0,4 4-28 16,0 5-46-16,0 2-35 0,4 8-57 0,1 7-81 15,2-1-240-15,-4-2-788 0</inkml:trace>
  <inkml:trace contextRef="#ctx0" brushRef="#br0" timeOffset="48283.7419">8070 7763 2768 0,'0'0'93'15,"0"0"-58"-15,0 0 6 0,0 0 40 0,0 0 31 0,30-175 20 16,-20 148-10-16,3 4-32 0,-1 1-31 16,4 7-27-16,-2 3-20 0,3 4-15 0,-2 5-3 15,3 3-2-15,-1 0 0 0,-2 11 1 0,0 3-2 16,-1 4 2-16,-4 3 1 0,-1 4 1 0,-5 2-2 16,3 3 2-16,-5 1-1 0,-2-1 0 15,0 1 3-15,-1-2-3 0,-7-3 0 0,3-4-4 16,-2-6 0-16,3-5 4 0,0-5 12 0,2-6 12 15,2 0 7-15,0-11 0 0,0-3-9 16,0-5-9-16,1-4-5 0,6-3 1 0,-2 0 1 16,3-4 3-16,3 2-1 0,0 0 2 0,4 1 1 15,-2 5-3-15,-1 2 3 0,4 4-2 0,-4 5 0 16,5 4 1-16,-4 3-1 0,1 4-2 16,1 0-3-16,-2 7-1 0,-1 4-1 0,3 3-2 15,-4 3 0-15,0 2-4 0,0 4-4 0,-1 2-16 16,-2 1-19-16,-3 1-41 0,3 0-166 0,-6-7-521 15,2-7-1044-15</inkml:trace>
  <inkml:trace contextRef="#ctx0" brushRef="#br0" timeOffset="48728.1389">8679 7519 1894 0,'0'0'118'0,"0"0"-94"0,0 0 22 0,0 0 49 15,0 0 46-15,0 0 30 0,0 0-14 0,-118 75-42 16,110-58-47-16,7-1-36 0,1-2-10 16,5-3 13-16,6-6 34 0,3-2 17 0,4-3 0 15,2 0-18-15,1-5-28 0,-1-3-19 0,1-3-6 16,-1-3 0-16,-4 0 2 0,0 0 6 16,-6 0 5-16,0-2 4 0,-3 2 7 0,-2 2-3 15,0 2 2-15,-3 3-3 0,-2 0-12 0,1 6-2 16,-1-1-11-16,0 2-10 0,0 0-9 0,0 7-1 15,0 3-2-15,-2 9 4 0,-3 6 6 16,3 5-4-16,-3 6 3 0,-1 5-1 0,2 5 1 16,-2 6 0-16,5 8 0 0,0 7 1 0,1 9 4 15,0 2-2-15,0 3-1 0,-1 2 0 0,-5 0-1 16,0-1 2-16,-5-4 0 0,-2-5-1 0,-1-5-1 16,-3-10-2-16,-4-10 2 0,-1-10-1 0,0-12 3 15,-3-12 4-15,2-9 6 0,1-5 8 16,0-12 6-16,-2-8 3 0,2-8-1 0,2-6 5 15,5-4-1-15,4-5 7 0,4-5 4 0,7 1-7 16,1-2-6-16,15-2-14 0,1 0-9 0,9 1-7 16,4-1-5-16,3 0-6 0,6 1-26 15,3-4-63-15,9-1-122 0,-12 10-482 0,-11 16-1181 0</inkml:trace>
  <inkml:trace contextRef="#ctx0" brushRef="#br0" timeOffset="48914.1243">9560 7364 3275 0,'0'0'-37'0,"0"0"-84"0,0 0-109 0,0 0-223 15,0 0-395-15,0 0-505 0</inkml:trace>
  <inkml:trace contextRef="#ctx0" brushRef="#br0" timeOffset="49626.7049">9794 7257 1438 0,'0'0'293'0,"0"0"-138"16,0 0-37-16,0 0 18 0,0 0 38 0,-131 83 22 15,104-60-24-15,-1 1-31 0,5 4-43 16,2-1-43-16,1 4-24 0,2 1-18 0,4 2-9 15,2 0-4-15,6-3-4 0,5-5-3 0,1-6 0 16,10-7 4-16,4-5 2 0,5-6 6 0,1-2 3 16,2-5-4-16,0-6 2 0,-1-4-3 0,-2-3-2 15,-2-2 0-15,-6-4-1 0,-3 0 3 16,-5-4 1-16,0 1 1 0,-3 1-3 0,0 0 2 16,-2 5 1-16,-2 1-1 0,-3 4 8 0,-2 5-3 15,1 3-1-15,1 7-2 0,0 1-7 16,-2 0-1-16,2 9-2 0,2 5 1 0,0 5 1 15,1 0 0-15,3 4 0 0,1 1-2 0,0 1 1 16,2 2-1-16,6 2 1 0,2-2 2 0,1-1-4 16,3-2 3-16,3-7 0 0,5-7 4 15,5-7 3-15,1-3 3 0,2-9-1 0,1-8 1 16,0-3 2-16,0-5 1 0,-2 0 2 0,-4-6 0 16,-1 0-2-16,-4-2-1 0,-3-3 1 0,0 1 0 15,-5-4 3-15,-2 3 1 0,0 0-2 0,-4 6 0 16,0 4-2-16,1 4 1 0,-3 8-1 15,2 7-1-15,-3 5-8 0,0 2-4 0,1 2-2 16,-1 8-1-16,0 5 4 0,0 6 0 16,-1 3 1-16,-2 4 1 0,1 4-3 0,-1 0 3 0,0 0-2 15,0 1 2-15,-1 0 3 0,-3 1-4 16,0-3-3-16,1-3-5 0,-1-7 0 0,2-8 3 16,1-3 9-16,1-9 17 0,0-1 3 0,0-7 7 15,0-7 1-15,3-6-6 0,2-1 6 0,0-3 2 16,2 0 4-16,1-2 2 0,1 0 1 15,0 2-1-15,0-1-2 0,3 3-3 0,-2 6-2 16,2 2-4-16,-2 3-4 0,0 6-8 0,1 4-6 16,-2 1-5-16,0 6-4 0,0 5 0 15,0 6-3-15,-2 2 1 0,2 4 0 0,1 2-2 16,-1 2 0-16,0 1-10 0,1 2-11 0,-2-2-21 16,0 2-52-16,0-1-102 0,1-9-309 0,-5-6-832 0</inkml:trace>
  <inkml:trace contextRef="#ctx0" brushRef="#br0" timeOffset="50022.0914">10642 7185 1003 0,'0'0'593'0,"0"0"-521"0,0 0 3 15,0 0 65-15,0 0 70 0,-131 113 43 0,109-79-15 16,1 1-56-16,2 4-63 0,2-1-53 15,5 1-34-15,3-4-19 0,6-4-11 0,3-7-2 16,6-6 19-16,9-7 39 0,4-5 32 0,4-6 9 16,4-1-8-16,0-10-37 0,1-5-25 0,1-5-11 15,-2-5-5-15,-2-3-1 0,-1-3-3 16,-4-5-1-16,-3-4-3 0,-3-5-2 0,-2-5-2 16,-4-1-5-16,-1-2-1 0,-3-6 0 0,0-3-1 15,-4-4 0-15,0-6-1 0,0 0-1 16,0-5 3-16,-1 1-1 0,-2-1 6 0,1 5 2 15,0 8 3-15,-2 8 3 0,1 10 3 0,1 14 7 16,-3 10 2-16,1 10 0 0,-1 12-13 0,0 1-12 16,-2 17-6-16,-2 12-1 0,-1 9 11 0,-2 14 6 15,0 10 6-15,2 9 2 0,-1 10 0 16,2 6 0-16,2 5-1 0,-1 2-4 0,1-2-2 16,5-4-4-16,2-7-4 0,7-7-5 0,6-7-8 15,8-7-14-15,4-8-24 0,2-9-87 0,4-9-250 16,-7-12-640-16,-9-10-773 0</inkml:trace>
  <inkml:trace contextRef="#ctx0" brushRef="#br0" timeOffset="50604.2934">11439 7386 1618 0,'0'0'1049'0,"0"0"-901"16,0 0-91-16,0 0-40 0,0 0-4 15,0 0 16-15,48-168 23 0,-36 130 22 0,3 0 12 16,-3-3 0-16,0-3-14 0,0 0-17 0,-2-2-14 16,2-3-11-16,-2 0-11 0,-1-2-5 0,1-3-4 15,-4-1-5-15,-1-3-3 0,-2-1-1 0,-2 1-1 16,-1-2-2-16,0-1 5 0,-4 0-7 16,-1 2-1-16,-1 4 0 0,-4 4-2 0,2 10 6 15,1 10 5-15,0 10-1 0,-1 8 0 0,2 10-6 16,-1 3-10-16,-1 14-2 0,-2 11-1 0,-1 11 8 15,-1 12 8-15,-1 12 2 0,1 9 4 0,5 9-3 16,0 7 0-16,2 4 0 0,1 1 0 16,3-1-2-16,1-4-2 0,0-6 0 0,5-3-1 15,8-7-1-15,2-5-5 0,5-5-19 0,4-7-39 16,1-8-170-16,-5-12-506 0,-4-13-1045 0</inkml:trace>
  <inkml:trace contextRef="#ctx0" brushRef="#br0" timeOffset="51608.2785">12217 6822 1808 0,'0'0'721'0,"0"0"-675"0,0 0-28 16,-121 72 23-16,85-42 38 0,4 2 42 0,-3 2 28 15,4 1-5-15,2 3-24 0,3 4-38 0,2-1-34 16,6 1-27-16,4-2-14 0,8-6-11 0,6-6 0 15,6-4-1-15,9-9 2 0,6-4 4 0,4-8 0 16,4-3 0-16,0-4-1 0,3-10-4 16,0-7 0-16,0-3-3 0,-2-4-3 0,-2-4 0 15,-2-1 2-15,-9-5 0 0,-2 2 3 0,-6-1 4 16,-5 0 2-16,-4 3 3 0,0 2 4 0,-5 5 2 16,-6 3 5-16,2 7 2 0,-2 6-2 15,-3 4-2-15,1 6-4 0,-1 1-7 0,2 8-1 16,-1 8-3-16,0 6-1 0,2 5 1 0,2 4-1 15,3 3-1-15,1 1 2 0,4 2-2 0,1 1 0 16,0-1 0-16,5-2-3 0,5-2-4 16,5-9 2-16,3-4 0 0,4-9 1 0,5-5 6 15,-1-6 2-15,2-2 2 0,-5-10 4 0,1-6-2 16,-3-4 1-16,-1-4 3 0,-5-4-2 16,0-4 3-16,-5-3 1 0,0-2-3 0,-4-2 0 15,-2-4-2-15,-1 1 1 0,-1 1 0 0,-2 5 7 16,0 4 3-16,0 8 7 0,-2 7 9 0,0 7 0 15,1 6-2-15,-1 4-13 0,0 2-18 16,2 5-10-16,-3 9-1 0,-2 6 3 0,1 4 8 16,0 7 3-16,0 2-5 0,4 5 3 0,0 0-4 15,0 2-4-15,4-1 3 0,1 0-4 0,1-2-3 16,-1-3 3-16,4-6-8 0,1-7 2 0,1-6 4 16,1-7 6-16,4-8 9 0,-3 0 7 0,2-8 2 15,-1-6-4-15,-3-2 2 0,1-6-3 16,-2-4-1-16,0-1 4 0,-1-6-2 0,-2-1 3 15,-2-2-1-15,0-2-5 0,0-1 1 0,0 2-3 16,-1 3-1-16,1 5 1 0,-1 5 1 16,-1 7 1-16,0 4 2 0,1 6 5 0,-3 5-12 15,1 2-7-15,3 0-4 0,-2 9-9 0,3 5 8 16,-1 4 3-16,3 5 1 0,-1 4-2 0,0 3 3 16,0 3-1-16,0 1-1 0,-2-3 5 15,3 2-3-15,-4-4 2 0,3-3 2 0,-4-4-3 16,4-6 4-16,-1-4 1 0,-1-4 1 0,-3-3 8 15,0-4 4-15,0-1 8 0,0-1 3 16,-1-7-4-16,0-4-3 0,1-3-6 0,2-4-1 16,-1-2 2-16,0-1 3 0,4-2-1 0,-4-2 1 15,2-1 0-15,0 0-5 0,3-1-3 0,1 1-3 16,-1-1-3-16,4 0-1 0,0 4-1 0,1-1-2 16,5 5-2-16,-3 5-1 0,1 3-2 0,1 6 0 15,-3 3 1-15,0 3-4 0,0 1 0 16,-4 9 0-16,-1 4-4 0,-3 3 5 0,1 5 5 15,-5 2-2-15,1 4 7 0,-3 2-3 0,0 1-1 16,-5 2 1-16,-2 0-1 0,-3-3-2 0,-2-2-2 16,0-8 0-16,3-4-2 0,2-5 7 15,3-8 11-15,2-3 8 0,-1 0 7 0,2-8-1 16,0-4-9-16,-1-4-6 0,2-5-4 0,0-2 1 16,3-5 2-16,3 0 0 0,3-2 1 15,1 1-1-15,1 0 2 0,1 4 0 0,2 3 2 16,0 1 1-16,-2 6-2 0,3 3 3 0,-2 5-5 15,-1 4-2-15,-1 3-1 0,-1 0-3 0,2 6-1 16,0 7-1-16,-2 4 0 0,2 3-1 16,0 4 2-16,-2 4-1 0,2 3-1 0,-2-1 0 15,-2 4-8-15,0-2-9 0,-2-2-14 0,1-2-34 16,-4-6-74-16,3-2-153 0,-3-6-465 0,-2-6-1067 16</inkml:trace>
  <inkml:trace contextRef="#ctx0" brushRef="#br0" timeOffset="52114.6567">13339 6690 2260 0,'0'0'370'16,"0"0"-298"-16,0 0-31 0,0 0 19 0,0 0 27 15,0 0 24-15,0 0 7 0,0 0-23 16,-110 182-21-16,110-153-28 0,0-2-22 0,7 0-7 15,3-8-4-15,3-3 14 0,5-7 22 0,4-4 9 16,3-5 3-16,0 0-13 0,3-5-20 0,-3-7-11 16,2-4-4-16,-6-5 0 0,-1-5-1 15,-1-4 1-15,-5-1-2 0,3-7-4 0,-5-1-2 16,0-6-4-16,-2-4 0 0,-1-6-1 0,0-2-2 16,-3-3 2-16,-2-3-3 0,1-1 2 15,0-2-1-15,-3 2 3 0,5-2 0 0,-4 1 0 16,3 2 2-16,-2 2-3 0,3 6 2 0,-4 8 3 0,2 11 2 15,-2 11 3-15,-2 9-2 0,-1 12-8 16,0 4-12-16,0 6-2 0,1 12-1 0,1 10 6 16,1 9 10-16,1 8-2 0,-3 8 0 15,1 5 1-15,0 5-1 0,-2 5 3 0,0 4-2 16,-5 4 0-16,-3 0-2 0,0-2-2 0,-1-5 1 16,3-9-1-16,1-10-1 0,3-13 0 0,2-13 1 15,0-11 3-15,3-9 8 0,0-4 10 0,0-4 1 16,4-9-3-16,1-8-5 0,4-2-8 15,-1 0 8-15,1-1 9 0,-2 5 11 0,-1 4 8 16,2 4 0-16,-2 3-5 0,0 2-9 0,3 5-7 16,0 1-7-16,7 0-5 0,0 7-1 15,3 4-6-15,1 5-5 0,4 2-4 0,-4 4-11 16,4 3-10-16,-3 2-43 0,2 1-91 0,-4 3-209 16,-5-7-832-16,-7-9-676 0</inkml:trace>
  <inkml:trace contextRef="#ctx0" brushRef="#br0" timeOffset="52951.6163">1233 10326 973 0,'0'0'598'15,"0"0"-214"-15,0 0-138 0,0 0-101 0,0 0-67 16,0 0-46-16,0 0-23 0,0 0 1 16,0 0 12-16,0 0 15 0,0 0 9 0,0 0 1 15,-39 78-7-15,25-48-9 0,-2 2-6 0,3 2-9 16,2 0-3-16,1-4-3 0,0-2-3 0,3-3 1 15,6-4 3-15,0-3 7 0,1-2 10 0,2-5 7 16,6-2 9-16,3-1 4 0,0-4-1 16,6-1 0-16,-2 0-14 0,5-2-2 0,0 1-2 15,5-1-2-15,2 4 4 0,8 1-5 0,-2 5-24 16,-2 3-9-16,-9 3-2 0,-6 2-1 0,-9 3 20 16,-3 3 4-16,-3 1 3 0,-1 3 5 15,-3-1 8-15,-4-2 7 0,-3-3 15 0,1-3-8 16,-1 3-12-16,-3 0-6 0,-4 0-22 0,1 0 1 15,-2 0-6-15,-3-3-2 0,0-3-7 16,-1-3-13-16,0-6-6 0,1-4-25 0,0-2-26 16,2-2-82-16,1-6-244 0,3-2-531 0,5 2-809 0</inkml:trace>
  <inkml:trace contextRef="#ctx0" brushRef="#br0" timeOffset="53092.6305">1170 10271 1995 0,'0'0'362'0,"0"0"-258"0,0 0-70 0,0 0-10 16,0 0-2-16,0 0-3 0,0 0-14 0,134-83-26 15,-103 69-83-15,0 2-133 0,-10 6-342 0,-10 3-611 0</inkml:trace>
  <inkml:trace contextRef="#ctx0" brushRef="#br0" timeOffset="53265.6836">1622 10538 2112 0,'0'0'526'0,"0"0"-468"15,0 0-10-15,0 0 44 0,0 0 40 0,0 0 20 16,0 0-13-16,0 0-43 0,0 0-45 16,0 0-35-16,0 0-20 0,0 0-14 0,0 0-22 15,-10 37-26-15,17-37-63 0,-5 0-355 0,3 0-973 0</inkml:trace>
  <inkml:trace contextRef="#ctx0" brushRef="#br0" timeOffset="53712.702">2508 9797 1381 0,'0'0'408'15,"0"0"-178"-15,0 0-92 0,0 0-37 0,0 0 5 16,0 0 20-16,0 0 16 0,0 0 7 0,0 0-12 16,-100 187-17-16,81-141-15 0,-1 5-7 15,0 3-1-15,2 1-7 0,-1 4-10 0,6 0-12 16,2 1-23-16,4 0-19 0,7-1-7 0,5 2-7 15,8-5-1-15,3-2 0 0,8-6-5 0,2-5-5 16,3-8-2-16,3-8 0 0,2-3 0 0,0-7-6 16,2-7-14-16,-2-4-39 0,-2-5-99 15,1-1-206-15,-9 0-631 0,-10-3-838 0</inkml:trace>
  <inkml:trace contextRef="#ctx0" brushRef="#br0" timeOffset="54345.2954">3057 10050 1498 0,'0'0'217'15,"0"0"-128"-15,0 0 66 0,0 0 78 0,-113 160 45 16,88-119-10-16,3 2-54 0,3 1-66 0,2 5-47 16,4-1-36-16,4 4-20 0,2-2-14 0,5-1-11 15,2-6-9-15,8-6-9 0,5-6 1 0,6-10-2 16,2-6 1-16,6-6 2 0,0-6-3 15,1-3 1-15,0-7-2 0,-1-7 0 0,-3-6-2 16,-3-3-5-16,-5-6 3 0,-4-3-9 0,-7-2 0 16,-3-3 2-16,-2 0-2 0,-6 2 6 0,-6 4 4 15,-5 5 6-15,-3 3 0 0,-1 5 3 16,-2 2-1-16,-4 5 1 0,3 4 7 0,0 2-4 16,1 5 2-16,3 0-4 0,3 3-6 0,3 6-1 15,2 2-3-15,3 3-2 0,5 0-1 16,2 1 2-16,2 2-4 0,3 0 2 0,7-2 4 15,4-1-1-15,3-3 5 0,4-4 2 0,2-7-5 16,6 0 3-16,2-7 1 0,0-7-1 0,0-4 6 16,-1-2-2-16,1-2-1 0,-3-1-1 15,-6 0 3-15,1-2-1 0,-4 4 0 0,-1 0 1 16,-3 2-5-16,-4 2 1 0,1 7-3 0,-5 1-4 16,0 6-3-16,-1 3-7 0,-2 0 1 0,-1 7 4 15,3 7 2-15,-4 4 4 0,0 7 3 16,-1 2 0-16,0 4-1 0,-1 2 3 0,0-2-4 15,0 2-2-15,-1-1 5 0,-2-1-3 0,1 0 2 16,-4-6-1-16,2-1-1 0,1-6-1 0,-1-4 1 16,2-8 6-16,1-3 4 0,1-3 11 15,0-7-2-15,0-4-4 0,0-8-6 0,0-4-9 16,1-4 2-16,7-3 1 0,-1-1 1 0,2 1 4 16,2 1 0-16,2 1 3 0,0 2 2 0,0 1 0 15,3 4 0-15,-1 3 3 0,2 2 8 0,-3 4 7 16,2 6 6-16,-4 1-3 0,0 5-10 15,-2 0-7-15,-1 8-9 0,0 4-2 0,0 4-1 16,-1 3-4-16,-3 3 1 0,2 3-1 0,-3-1-2 16,0 4-4-16,-1-1-10 0,-1 2-18 15,2 1-29-15,-2-2-88 0,0-6-271 0,1-5-825 16,1-6-443-16</inkml:trace>
  <inkml:trace contextRef="#ctx0" brushRef="#br0" timeOffset="54588.7107">3812 10015 2718 0,'0'0'133'0,"0"0"-107"0,0 0 1 16,0 0 37-16,-129 106 40 0,103-75 29 0,1 4 11 15,4 2-20-15,2 2-31 0,4 3-33 0,3-1-25 16,6 1-12-16,3-6-11 0,3-1-2 15,7-2-3-15,4-5-3 0,5-3-1 0,2-6 0 16,2 0-2-16,2-5-2 0,2-2-2 0,-1-3-9 16,2-3-18-16,-1-1-20 0,0-5-114 0,-2 0-231 15,-7 0-618-15,-4 0-832 0</inkml:trace>
  <inkml:trace contextRef="#ctx0" brushRef="#br0" timeOffset="55588.3238">4000 10221 1564 0,'0'0'809'0,"0"0"-708"0,0 0-81 0,0 0 39 16,0 0 66-16,0 0 46 0,0 0 15 16,0 0-29-16,0 0-37 0,0 0-35 0,0 0-29 15,123 10-17-15,-98-19-11 0,-2-2 2 0,-4 0-2 16,-1-2 3-16,-4-1-3 0,-4 0-6 0,-1 0-3 15,-4-1-5-15,-3 3-2 0,-2 1-4 16,-2-1-4-16,-6 3-3 0,-5-2 0 0,1 3 0 16,-7 3 2-16,2 2-1 0,-4 3 0 0,-1 0-4 15,2 10-1-15,-2 4 3 0,0 3-4 16,1 5 4-16,3 3-2 0,1 4-4 0,3 2 3 16,3 3-3-16,2 2-1 0,5 3 4 0,3-1-1 15,1 1 2-15,5-6-5 0,9 0 4 0,2-6-1 16,5-6 3-16,4-5 6 0,2-5-5 15,4-8 1-15,4-3 0 0,1 0 5 0,6-11-2 16,0 0-2-16,0-3 1 0,-3-3-7 0,-2-4 5 16,-1-5 4-16,-3-4 0 0,-4-3-2 0,0-7-1 15,-4-1-3-15,1-5-1 0,-3-4 4 0,-1 0-4 16,-3-4-3-16,1-3-1 0,-2-3-5 16,-3-4 0-16,1-5 6 0,-3 0-5 0,-2-1 4 15,0-1-3-15,-3-1-9 0,-3 1 2 0,-1 0-1 16,-4 1 4-16,0 2 6 0,-8 4 2 0,-1 1-3 15,-2 8 3-15,-1 4 3 0,-2 8 2 16,-2 6 4-16,1 8-1 0,-1 6 1 0,4 8-4 16,0 7-2-16,3 8-5 0,2 6-3 0,-1 16 1 15,2 9-2-15,-1 11 7 0,2 12 3 0,0 12 0 16,-1 10 4-16,2 14-2 0,0 8 1 16,-1 7 0-16,1 3-6 0,-3 5 8 0,-4-2 3 15,1 2 2-15,-2-8 4 0,0 0-7 0,5-2 0 16,1-2-2-16,5-1 1 0,1-5 0 0,0-8-3 15,3-8-1-15,1-12-5 0,-3-13 2 16,1-13 1-16,1-13 2 0,-1-13 3 0,1-13 13 16,-3-4-1-16,0-18-3 0,0-10-2 0,0-11-13 15,1-7 1-15,4-10 1 0,0-3 1 16,0-5-1-16,4-3 0 0,3-1 1 0,2 1 2 16,6 0-3-16,0 1-3 0,4 3-4 0,4 7-7 15,2 6 3-15,-4 10 1 0,-2 10 3 0,-7 11 2 16,-2 5-1-16,-6 10-7 0,-2 6-4 0,-4 0 0 15,-1 14 0-15,1 6 7 0,-2 6 4 0,-1 5-1 16,0 4 4-16,0 3 2 0,1 1 1 16,3-2 3-16,-1-5-4 0,4-4 0 0,4-6 1 15,4-6 1-15,0-7 6 0,5-4 2 16,1-5 0-16,0 0-1 0,3-9 1 0,1-5 2 0,-3-5 2 16,-1-2 3-16,0-7-2 0,-1-3-4 15,-2-4-3-15,-1-3 1 0,-3-5 1 0,1-6 1 16,-2-4 2-16,-3-3-4 0,-1-5-5 0,0-4 0 15,0-1-1-15,-1-3-1 0,0-2 2 16,-2-1-4-16,-1-3 1 0,2-2-6 0,-2-1 6 16,1-1-2-16,-2 3 0 0,0 0 4 0,-1 6-2 15,-2 4 4-15,-1 11 2 0,0 12 12 0,0 14 0 16,-1 10 0-16,-3 12-4 0,1 5-18 16,1 4-7-16,1 13-2 0,-4 13 5 0,-1 13 6 15,1 11 5-15,1 13-1 0,0 9 2 0,3 6-2 16,1 3 3-16,0 8-1 0,4 0-1 0,-1-2-1 15,3 0-1-15,1-3 1 0,0-3-1 0,4-6 3 16,6-2-4-16,-1-11-4 0,4-10-4 16,2-10-6-16,0-13-10 0,-1-9-31 0,-1-13-104 15,-3-9-190-15,-3 0-514 0,-7 0-965 0</inkml:trace>
  <inkml:trace contextRef="#ctx0" brushRef="#br0" timeOffset="55700.2584">5067 9696 3278 0,'0'0'135'15,"0"0"-106"-15,0 0-40 0,0 0-1 0,0 0 7 16,0 0 1-16,148-42-12 0,-98 42-37 16,5 0-73-16,5 0-238 0,-16 0-695 0,-13 3-705 0</inkml:trace>
  <inkml:trace contextRef="#ctx0" brushRef="#br0" timeOffset="56337.0746">6553 9535 0 0,'0'0'353'0,"0"0"-53"15,0 0 0-15,0 0 29 0,0 0 15 16,-124 76-23-16,95-45-28 0,-1 3-53 0,-1 6-62 16,3 1-44-16,2 0-62 0,4 3-48 0,5-2-16 15,5 0-7-15,4-4 1 0,6-2-3 0,2-6 1 16,10-5 3-16,6-4 1 0,4-5 5 0,5-8 2 16,5-6 6-16,4-2 0 0,5-9 2 15,2-8 8-15,0-6 8 0,0-5 17 0,-3-5 5 0,-5-6-7 16,-2-5-17-16,-2-8-17 0,-1-7-14 15,-4-2-7-15,2-5 2 0,-5-3-1 0,-1-2 4 16,-6-2 0-16,3-1 1 0,-6-3-4 0,-1 2-1 16,-6-3 3-16,2 1-1 0,-5 1 1 15,-1 0 0-15,-1 7 1 0,-6 8 3 0,-1 8 6 16,-2 14 6-16,-3 9 7 0,0 10 1 0,-1 9-4 16,-2 7-6-16,-3 4-6 0,-1 14-2 15,-2 10 1-15,0 12 4 0,-4 7 7 0,3 10 0 16,1 8 2-16,2 3 1 0,1 5-4 0,2 3-1 15,7 0-5-15,4 5-5 0,1-2-4 0,4 0-1 16,1 1-1-16,0-3 2 0,2 1 0 0,5-2-1 16,-2-3-8-16,6-5-20 0,3-5-38 15,5-10-179-15,-5-15-510 0,-1-15-1043 0</inkml:trace>
  <inkml:trace contextRef="#ctx0" brushRef="#br0" timeOffset="59414.1079">6875 9508 2428 0,'0'0'-4'0,"0"0"-50"0,0 0-3 16,0 0 48-16,0 0 53 0,0 0 51 0,0 0 37 16,0 0 12-16,142-35-7 0,-111 23-30 0,-1-2-25 15,-1-2-20-15,-8 3-12 0,-1-2-12 16,-6-1-12-16,-5-1-5 0,-3 2-4 0,-6-2-2 15,0 2-1-15,-7-1 5 0,-4 3 0 0,-1 0-1 16,-6 4 0-16,0 3-5 0,-3 3 0 16,-2 3 0-16,1 0-4 0,-6 10-1 0,2 6-2 15,0 6-1-15,-1 3-1 0,5 5-3 0,1 4 1 16,2 1-3-16,6 3 1 0,-1 3-2 0,6 4-2 16,1 0 5-16,5 2-4 0,2 1 4 15,2-2 1-15,7-1-5 0,4-4 7 0,5-3-4 16,5-4-2-16,5-8 5 0,3-6-5 0,2-7 4 15,5-8-1-15,1-5 4 0,-2 0 0 0,-3-12 1 16,-3-3 3-16,-6-7-3 0,0-4 5 0,-5-4 1 16,-6-9-1-16,2-2-2 0,-5-6-3 0,0-1-5 15,-3-6 1-15,-4 0 2 0,3-1 0 16,-5 0 1-16,5 0 0 0,-4 7 4 0,-1 7 11 16,0 6 7-16,1 11 7 0,-2 9 2 0,0 6-10 15,-1 4-11-15,1 5-16 0,-1 0-13 0,1 8-2 16,-1 8 4-16,0 9 8 0,2 9 4 15,3 5 1-15,-2 9-2 0,4 4-3 0,-3 3 4 16,4 5-2-16,-4 2 1 0,3-2 0 0,0 0-4 16,-2-2 1-16,3-3-4 0,0-7-3 15,3-9 0-15,0-6-4 0,0-10 0 0,0-8-3 16,-1-9 2-16,-1-6 3 0,-1 0 4 0,-3-15 1 16,3-6-9-16,-1-9-5 0,-2-3-8 0,3-6-1 15,-5-2 8-15,2-4 4 0,-4 2 8 0,-1 0 6 16,0 3 5-16,0 2 5 0,0 4 7 15,1 5 4-15,0 6-3 0,1 3 4 0,4 5-3 16,-4 4-4-16,6 2-1 0,-3 4-5 0,4 2-6 16,1 1 0-16,7 2-3 0,1 0-1 15,2 0 5-15,4 0-1 0,4 0 2 0,3 0-1 0,1 0 1 16,1 0 0-16,2-3 3 0,-3-4 2 16,-3-4-3-16,-4-1 3 0,-2-4-4 0,-4-1 4 15,-2 0 2-15,-7 0-1 0,-7-1 5 0,-2 1 0 16,-1 2-1-16,-6 2 4 0,-7 0-1 15,-1 4-2-15,-5 1 5 0,-2 5-2 0,-2 3-5 16,-3 0 3-16,4 9-6 0,-2 5-2 0,-1 4 1 16,5 4-7-16,5 3-1 0,-2 2 0 0,7 2-2 15,1 4 3-15,5 2 0 0,-2 5-3 16,6 0 0-16,0 0 1 0,8-2-1 0,2-2 5 16,8-6 0-16,3-2-3 0,2-7 4 0,5-4-1 15,1-5 2-15,1-3 1 0,1-5 0 16,1-3-2-16,-1-1 1 0,0-3-2 0,0-8 3 15,-1-4 2-15,1-5-1 0,-3-3 5 0,-3-6-6 16,1-3-2-16,-3-5 0 0,2-5 0 0,-3-3 1 16,-2-2-1-16,0-5-1 0,-3-2-4 0,0-3-2 15,1-2-3-15,-4-3 2 0,2-2-1 0,-3-1 0 16,-2-1 4-16,1-1-4 0,-2-4 3 16,-2 1-3-16,2-1 3 0,-4 4 1 0,-2 2-2 15,-3 4 6-15,0 7 0 0,-1 8 0 0,0 7 6 16,-4 11 0-16,-2 7-1 0,1 9 1 0,-3 9-6 15,0 3-6-15,2 12-1 0,-8 10 3 16,2 10 2-16,0 11 8 0,-6 8 1 0,5 10-2 16,-5 8 1-16,4 8-4 0,-3 6-2 0,0 3 1 15,2 1-2-15,-1 1 5 0,3-1 3 16,3 3 1-16,0-7 0 0,7-3-4 0,2-3-4 16,1-8-2-16,3-7-3 0,6-9 2 0,2-7 1 15,1-9 0-15,7-7 0 0,1-5 2 0,1-8 0 16,3-3-1-16,2-7 5 0,-3-7-9 15,2-2-2-15,-4-14-3 0,0-5-4 0,-1-6 6 16,-1-9 3-16,-1-4 3 0,0-5-2 0,1-2 2 16,-6-2 0-16,3 1 4 0,-4 4 7 15,-2 7 2-15,-2 4 4 0,-4 9 1 0,2 6 2 0,-4 5 1 16,-2 6-1-16,0 5-5 0,0 2-11 16,0 0-8-16,-4 9-3 0,-2 5 3 0,-1 5 5 15,4 3 2-15,-1 5-4 0,-1 1 0 0,5 2-5 16,0 1 6-16,1 1 0 0,7-1 1 0,0-3 3 15,2-4-3-15,3-4 1 0,4-5 0 0,2-4 3 16,-2-5-1-16,3-4 3 0,0-2 0 16,-2-6-5-16,-1-7 2 0,-3-4-2 0,-3-3 0 15,-2-2 3-15,-6-2-3 0,-3-1-2 0,0 1-2 16,-7 3-3-16,-9 1 2 0,0 2 3 16,-6 2 3-16,1 4-1 0,0 3 2 0,-1 4-1 15,3 2 0-15,4 3 3 0,-1 0-6 0,5 6-4 16,3 3-7-16,5 2-1 0,2 2 1 15,1 0 5-15,2 1 5 0,8 0 0 0,3-4 2 16,9 0 0-16,5-6 2 0,5-2-2 0,6-2 3 16,4-2-3-16,-2-7 2 0,2-3 0 0,-1-2 1 15,0-5 3-15,-3 0 1 0,-1-6 5 16,-5-4-5-16,-3-3-1 0,-4-4-1 0,1-3-1 16,-5-5 1-16,-4-2-1 0,0-2 0 0,-2-4-5 15,-1 0 2-15,-2-4-2 0,2-5 1 0,-2-4 2 16,-2-1-3-16,0 0 0 0,-6-2 0 0,2 1-1 15,-3 1 1-15,-2 5 1 0,0 3 1 0,-1 10 3 16,0 7 2-16,0 9 2 0,-2 9-2 16,-3 9-2-16,2 5-4 0,2 7-10 0,-1 2-5 15,2 10-2-15,-1 8 5 0,0 10 10 0,-1 9 4 16,-2 9 1-16,3 9-1 0,-3 10 0 0,-2 10-1 16,-3 6 3-16,-1 8-1 0,-1 4-2 15,-1 3-1-15,-5 2 0 0,3 2-2 0,-5 4 4 16,0-1 0-16,1 5-1 0,3-1 0 0,3 2-2 15,3-2 1-15,1-1-4 0,4-7 5 16,0-12-4-16,4-7 3 0,0-12-2 0,0-12 0 16,4-12 1-16,0-11-2 0,1-13 7 0,-2-12 2 15,-1-8 8-15,-1-8 0 0,-1-14-2 0,2-9-4 16,3-8-4-16,-2-8 1 0,4-6-4 16,-1-4 4-16,3-2-2 0,0-7 2 0,1-3 5 15,6-6-5-15,-2-4 2 0,5-1-1 0,3-3-1 16,3-1 2-16,1 1-1 0,4 2-1 0,0 5-1 15,-3 10-2-15,-3 10 4 0,-3 12-1 16,-3 12 4-16,-5 9-1 0,-3 9-6 0,-1 7-6 0,-1 7-12 16,-4 0-2-16,3 15 2 0,-1 8 4 15,0 9 6-15,3 9 0 0,-2 7 0 0,-2 6-1 16,3 3 2-16,0 1-1 0,-2-1-1 0,3-4 3 16,1-3-2-16,3-7 3 0,0-5 1 15,1-7 1-15,-3-6 2 0,5-8 0 0,-5-5 0 16,-1-8 1-16,1-4 3 0,-2 0 2 15,0-12 6-15,-1-5 2 0,0-6-5 0,1-3 3 0,0-3-5 16,0-4 0-16,-1-2 4 0,-1 0-5 16,1-3 4-16,3 1-5 0,1-3 2 0,3 0 0 15,1 0-1-15,4 0 1 0,-1 0-6 0,2 3 1 16,-2 5-3-16,2 4-1 0,-3 8 3 16,-1 6-2-16,-3 3-1 0,-4 3-3 0,0 6-4 15,-4 2-2-15,-2 0 0 0,0 8 1 0,0 6 5 16,-2 2 0-16,-2 6 2 0,0 4 0 0,0 3 2 15,0 5 1-15,-4 0-1 0,-3 0 1 0,-1 0-2 16,3-4 0-16,-2-4 2 0,5-3 1 0,1-8 0 16,0-4-1-16,1-5 2 0,0-2 2 15,0-4 10-15,0 0 4 0,2-5 1 0,1-8-2 16,4-5-9-16,2-5-2 0,1-4-1 0,0-4-1 16,2-1 1-16,-1-4-1 0,1 1-3 0,-2-2 2 15,3 4 0-15,2 2 0 0,-3 2 1 16,5 3 1-16,-3 2-8 0,3 4 3 0,-3 7-5 15,2 2-1-15,-4 5 4 0,-1 6-7 0,-1 0-3 16,-2 5-4-16,-2 7 1 0,0 4 2 16,0 6 6-16,-1 4 2 0,-3 3-3 0,1 4-1 15,-3 1-3-15,0 4-2 0,0-3 1 0,-1-1 3 16,-1-5 0-16,1-6 3 0,1-5 0 0,0-5 3 16,0-7 5-16,0-3 6 0,0-3 13 15,0 0 3-15,0-9-3 0,0-5-4 0,0-3-10 16,1-6-2-16,2-2 0 0,2-3 1 0,-1-2-1 15,3-1 3-15,2 2-2 0,1 0 1 0,0 1 0 16,2 3-5-16,4 0 0 0,-2 3-3 0,3 4-2 16,-1 4 1-16,-2 3-1 0,-1 7 0 15,-3 2-4-15,-1 2 0 0,-2 3-2 0,-1 8-1 16,2 5 6-16,-3 1-1 0,1 5 0 16,2 5 1-16,-4-2-4 0,5 3 2 0,0-2 3 0,3-3 4 15,0-1-2-15,3-2 5 0,-1-6-3 16,4-2 2-16,-1-5 2 0,1-2-1 0,-1-4 0 15,1-1 0-15,-2 0 3 0,1-3 1 0,-3-5 5 16,3-5-1-16,-5-2-1 0,-1-2 0 0,-1-5-3 16,-1 1 0-16,-1-2-1 0,-2-2-3 15,-2 2 0-15,-3 0 1 0,-1 0-3 0,0 3 5 16,-2 4-1-16,-6 0-3 0,0 2 4 0,-3 5-4 16,-1 3-2-16,-1 4-4 0,-2 2 0 15,-2 3-3-15,1 6 1 0,2 4 3 0,0 2-5 16,0 5 5-16,2 3-3 0,1 3 0 0,1 1 1 15,2 4-5-15,3 2 1 0,5-3-2 0,0 0 0 16,6-5 2-16,5-6 5 0,5-2 3 0,0-3 3 16,3-5 6-16,1-4-6 0,2-2-2 15,2-3 4-15,0-3-3 0,0-8 4 0,2-4 3 16,-4-4-2-16,2-2 0 0,-1-4-1 0,-6-1-1 16,1-3-3-16,1 0-1 0,-5-2 1 0,3 0 0 15,-4-1 2-15,1 0-1 0,0 1-1 0,-1 0-1 16,1 4 0-16,-4 2 2 0,-1 7-2 15,-2 6 0-15,-2 4 0 0,-2 7-11 0,-3 1-1 16,0 4-2-16,0 9 2 0,0 8 5 0,0 2 5 16,0 4 2-16,-1 4-2 0,-2 0 3 15,0 1-3-15,-2 2-1 0,2-2 4 0,-1-3-5 16,2-1 4-16,2-5-2 0,0-6 1 0,0-5 4 16,0-4-1-16,2-5 9 0,-1-3 6 0,2 0 4 15,-1-5-5-15,3-7-6 0,2-4-7 16,2-1-5-16,1-2 4 0,4-1 1 0,-3-2-2 15,4 3 1-15,-3-2 1 0,2 3-2 0,-1 2 0 16,-3 2 1-16,1 4-4 0,-4 3-4 16,-1 2 4-16,-2 2-6 0,0 3-5 0,-2 0-2 15,-2 4-5-15,0 7 8 0,0 2 4 0,0 5 2 16,0 0 4-16,-2 4-7 0,-1-1 3 0,1 0 0 16,2-2-3-16,1-2 5 0,8-4 2 0,1 1 4 15,4-4 0-15,1 0 4 0,3-3-1 16,0-4-2-16,0-2 7 0,0-1-7 0,1 0 3 15,-1-1 2-15,1-7-3 0,-2-1 4 0,-1-5 3 16,-1-2-1-16,-1 1 1 0,0-5 0 0,-2-1-4 16,-1-2 1-16,2-3-2 0,-2-4-4 0,-2 0 1 15,1-6-3-15,-4-3-2 0,0-3-1 16,-2-2 2-16,1-3 0 0,-3 0 1 0,0-2 0 16,-1-3-3-16,0-2-1 0,3-4 1 0,-2 1-3 15,2-3 0-15,2 0 0 0,3 0-1 16,0 1 7-16,-1 1-1 0,4 6 1 0,2 2 3 15,3 5-5-15,1 6 2 0,-1 5 1 0,-3 9-2 16,-6 8 2-16,-3 10-3 0,-4 5-9 0,0 2-3 16,1 14 4-16,-1 9-2 0,3 6 10 15,-2 10 3-15,-1 5-8 0,-1 9 8 0,0 9-3 16,0 6-1-16,-7 9 4 0,2 2 0 0,-3 7-2 16,0 3-1-16,0-2 2 0,5 0-5 0,1-8 2 15,2-5 1-15,11-11-4 0,3-11-1 16,5-10-2-16,-2-11-13 0,-1-12-15 0,-3-10-86 15,-5-9-202-15,-1 0-542 0,-7-6-941 0</inkml:trace>
  <inkml:trace contextRef="#ctx0" brushRef="#br0" timeOffset="59539.0595">11278 8494 2762 0,'0'0'182'16,"0"0"-101"-16,0 0-57 0,0 0-20 0,0 0-1 15,155-63-1-15,-112 63-2 0,2 0-3 0,5 6-7 16,0 6-13-16,1 2-32 0,1 3-94 15,-13-3-576-15,-16-5-971 0</inkml:trace>
  <inkml:trace contextRef="#ctx0" brushRef="#br0" timeOffset="60836.7495">1377 12238 0 0,'0'0'0'0,"0"0"430"0,0 0 30 0,0 0-30 16,0 0-54-16,0 0-28 0,0 0-102 0,0 0-41 15,0 0-44-15,0 0-63 0,0 0-11 16,0 0-51-16,-9-33-23 0,7 36-7 0,1 3-4 15,-6 4 3-15,2 3 8 0,-3 5 1 0,-4 4 0 16,-1 6 1-16,-2 2-2 0,-2 4-6 0,2 6 1 16,-3 0 1-16,4 1 4 0,-2 4 5 0,4-1-2 15,3 2-3-15,0 2-6 0,6-2-1 16,3 1-1-16,0-5-1 0,6-2 2 0,7-5-1 16,3-5 7-16,12-3 0 0,9-8 5 0,4-10-18 15,1-9-7-15,-10-3 4 0,-8-11-1 0,-8-3 21 16,-6 2 9-16,-2-2 1 0,-6 1 3 15,-2 1-2-15,0 1-2 0,-8 2-7 0,-1 0-7 16,-3 1-5-16,-1 2-10 0,-3 3-1 0,3-1 10 16,1 4-12-16,-4-1-15 0,3 1-40 15,-4-1-103-15,6 3-434 0,4-1-1123 0</inkml:trace>
  <inkml:trace contextRef="#ctx0" brushRef="#br0" timeOffset="60958.2508">1904 12614 3381 0,'0'0'-158'0,"0"0"-319"0,0 0-368 15,0 0-724-15</inkml:trace>
  <inkml:trace contextRef="#ctx0" brushRef="#br0" timeOffset="65714.0798">2596 12204 1220 0,'0'0'592'0,"0"0"-151"16,0 0-141-16,0 0-83 0,0 0-33 0,0 0-38 16,0 0-27-16,0 0-21 0,0 0-20 0,0 0-20 15,0 0-24-15,0 0-23 0,-11-79-12 16,10 92-2-16,-1 6 6 0,-1 10 7 0,1 7 4 16,1 5-2-16,1 6-2 0,0 6-3 0,0 7-2 15,0 0 2-15,3 1-1 0,1 1 0 16,-1-2 0-16,2-4-3 0,-2-1 0 0,-1-2 2 15,1-6-5-15,2-3 0 0,-3-3-4 0,2-7-5 16,0-6 2-16,-2-6-5 0,1-5-7 0,0-7-11 16,-1 0-16-16,-2-6-26 0,0-1-34 0,0-3-52 15,0 0-133-15,0 0-415 0,0 0-942 0</inkml:trace>
  <inkml:trace contextRef="#ctx0" brushRef="#br0" timeOffset="66022.0761">2412 12133 698 0,'0'0'847'0,"0"0"-387"0,0 0-130 16,0 0-89-16,0 0-51 0,0 0-31 0,62-167-38 16,-32 143-33-16,8 3-21 0,3 1-17 0,3 3-8 15,6 5-9-15,4 6-6 0,0 4-1 0,-1 2-9 16,-3 11-4-16,-7 9-6 0,-5 5-5 15,-8 5 0-15,-7 7-2 0,-8 1 1 0,-6 6 0 16,-8 0 1-16,-2 3 1 0,-10 4 3 0,-8 0-1 16,-6-1-1-16,-6 0-1 0,-5-3-6 0,-3-2 0 15,-4-7 3-15,-1-7 3 0,-2-7 5 0,2-7 5 16,2-6-1-16,0-8-3 0,2-3-3 16,2 0-5-16,6-5-6 0,3-4-6 0,8 0-11 15,4-1-18-15,7 0-21 0,5-1-50 0,3-1-146 16,2 4-336-16,0 2-730 0</inkml:trace>
  <inkml:trace contextRef="#ctx0" brushRef="#br0" timeOffset="66365.4214">3084 12988 1771 0,'0'0'313'0,"0"0"-168"0,0 0-15 16,0 0 36-16,0 0 19 0,0 0-5 0,0 0-33 15,-24-172-48-15,34 142-30 0,2 0-20 16,3-1-15-16,1-1-6 0,4-2-8 0,1 0-7 16,3-1-6-16,3 1-2 0,1 6-3 0,1 3 1 15,-1 5 2-15,-2 9-5 0,-6 5 0 0,-5 6-5 16,-6 0-4-16,-4 7 5 0,-3 7 2 0,-2 6 7 15,0 4 5-15,-1 3-1 0,-5 4-3 16,1 1 2-16,-2 3 2 0,-4-1-1 0,4 1-1 16,0-1-2-16,-1 0-7 0,0-2-4 0,6-3-4 15,1-3-6-15,1-3-13 0,1-6-16 0,4-5-31 16,4-3-96-16,1-5-198 0,-2-4-503 0,-3 0-860 16</inkml:trace>
  <inkml:trace contextRef="#ctx0" brushRef="#br0" timeOffset="67070.2325">3748 12409 1236 0,'0'0'375'0,"0"0"-182"0,0 0 42 16,0 0 77-16,0 0 14 0,0 0-52 16,-73 172-78-16,68-139-77 0,1-3-38 0,4 4-27 15,0-2-19-15,3-1-14 0,3-3-8 0,4-1-8 16,4-4-5-16,2-4-2 0,4-8-5 0,-1-1-4 15,3-7-1-15,-1-3-2 0,1 0 5 0,-2-11 7 16,-2-2 0-16,-3-4-4 0,-4-5-4 16,-4-1-6-16,-3-3 0 0,-4 0-1 0,0-1 4 15,-7 2 0-15,-3 1 5 0,-6 1 3 0,-1 5 1 16,-1 3 5-16,-4 2 2 0,2 6 6 0,1 2 4 16,4 2 3-16,1 3 1 0,5 0-5 15,5 0-6-15,2 0-8 0,2 3-6 0,1 3 1 16,5 0 3-16,7 1 3 0,4-4-2 0,8-3 3 15,5 0-3-15,4-6 1 0,1-5 1 0,3-5-1 16,2-1 3-16,-1-1 0 0,-1 0 2 16,-3-2 2-16,-2-1 2 0,-4-1 1 0,-2 0 1 15,-4 2 2-15,-5 1 0 0,-2 2 1 0,-5 6 1 16,-6 3 2-16,0 3-2 0,-5 4-4 16,0 1-9-16,-6 3-6 0,-4 8 1 0,-3 6-2 15,-7 5 6-15,-1 5 1 0,-3 2-5 0,1 1-3 16,2 1-1-16,2 1-6 0,0 2 0 0,5-1-3 15,1-1-6-15,4 2-1 0,2-4-6 0,3 1-8 16,4-3-13-16,0-6-20 0,6-3-20 0,6-7-13 16,3-7 14-16,6-5 26 0,0-2 30 15,4-10 21-15,0-5 3 0,3-4-1 0,0-5 6 16,0-2 7-16,1-4 13 0,-2-5 8 0,-2-4 10 16,-3-4 12-16,-3-3 4 0,-1-3 0 0,-5-5-10 15,-3-4-11-15,0-1-12 0,-3-4-4 16,-4 0-6-16,-1-4-2 0,-2-1 0 0,0-4-5 15,0-1-3-15,-4 0-2 0,-2-4-2 0,-1 4 4 16,-4 2 2-16,0 2 5 0,-3 4 7 16,1 7 10-16,-1 8 16 0,-2 9 11 0,2 11 10 15,0 10 2-15,2 11-14 0,1 10-14 0,-1 4-17 16,1 19 0-16,-1 11 7 0,-2 15 12 0,2 12 7 16,-1 10-3-16,2 10-9 0,1 11-7 15,4 3-5-15,5 6-2 0,1 0-2 0,7-3-1 16,7-4-6-16,2-5 0 0,4-5-5 0,3-7-2 15,0-2-5-15,4-10-5 0,1-4-3 0,-1-7-8 16,2-9-21-16,-1-10-57 0,-2-8-118 16,2-9-307-16,-11-8-651 0,-4-6-228 0</inkml:trace>
  <inkml:trace contextRef="#ctx0" brushRef="#br0" timeOffset="67770.5801">4657 12147 2392 0,'0'0'159'0,"0"0"-99"16,0 0 11-16,0 0 25 0,0 0 26 15,-97 158 11-15,87-128-16 0,4 1-20 0,0 1-26 16,5-1-26-16,1 0-18 0,2-4-14 0,7 0-9 16,1-6-1-16,1-6-5 0,4-3 1 15,0-5 2-15,2-6-2 0,-2-1 5 0,3-6 1 16,-2-6 1-16,-1-5-1 0,-3-1-1 0,1-6-2 15,-5 1-2-15,0-1 2 0,-3 1 0 0,0 0 4 16,-3 2 2-16,-1 2 5 0,-1 5 2 16,0 3 0-16,0 5 1 0,0 3-8 0,0 1-4 15,0 2-9-15,0 0-11 0,0 2 1 0,0 4 2 16,0 5 4-16,0 3 8 0,0 1-5 0,4-1 0 16,-1 3-5-16,3-5-2 0,0 1 2 0,3-4-4 15,1-1 3-15,1-5 2 0,3-3 6 0,0 0 7 16,-1-8 4-16,1-4 6 0,0-2-2 15,-3-3 2-15,-1-4 1 0,1-3-2 0,-2 1 1 16,-2 2-2-16,-2-1 2 0,-1 4 0 0,1 2 2 16,-5 4 1-16,0 5 1 0,0 2 0 15,0 4-11-15,0 1-9 0,0 0-9 0,0 6-3 16,0 6 7-16,-4 5 3 0,2 4 6 0,2 3-4 16,0 0-5-16,1 0-2 0,6 1-2 0,1-1 1 15,2-2 1-15,2-2-1 0,1-2-1 16,1-4-3-16,0-3 3 0,3-5 8 0,4-6 7 15,0 0 9-15,2-8 0 0,1-6 0 0,0 0 0 16,-3-7-1-16,-1-2 3 0,0-5 1 16,-1 0 0-16,-3-5-3 0,1-3 3 0,-2-3-4 15,1-2-3-15,-1-4 0 0,0-1-8 0,0-3 3 16,-1-5-3-16,1-3-1 0,0-5 2 0,-2-4-2 16,2-3 1-16,-1-3-2 0,1-1-2 15,-2 0 3-15,-2-1 0 0,0 0 2 0,-1 2 2 16,-5 4-2-16,-1 9 3 0,-3 8 3 0,-1 9 5 15,-4 14 7-15,-2 6 4 0,-3 10-5 0,0 8-1 16,1 4-12-16,-2 10 0 0,-3 13 0 0,1 7-1 16,1 14 5-16,-2 6-4 0,2 10-1 0,2 7 3 15,2 10-5-15,2 7 1 0,3 4-2 16,2 3-4-16,2-1 0 0,3 1-1 0,4-6-3 16,-1-6-4-16,1-7-9 0,2-6-9 0,2-7-20 15,1-8-27-15,8-9-32 0,4-13-144 16,-3-10-482-16,-6-12-1070 0</inkml:trace>
  <inkml:trace contextRef="#ctx0" brushRef="#br0" timeOffset="67905.8047">5104 11697 3602 0,'0'0'89'0,"0"0"-91"16,0 0-20-16,0 0 8 0,0 0 14 0,135-24 8 15,-85 19-4-15,1 0-8 0,9 5-11 0,0 0-29 16,1 0-77-16,-6 0-192 0,-14 0-668 15,-14 0-853-15</inkml:trace>
  <inkml:trace contextRef="#ctx0" brushRef="#br0" timeOffset="68580.6491">6553 11707 1509 0,'0'0'535'0,"0"0"-229"0,0 0-144 0,-139 107-40 16,109-72-12-16,3 2-12 0,7 0-18 0,4 1-24 15,4-1-22-15,7-2-15 0,2 2-11 16,3-5-7-16,7-1-1 0,11-7-2 0,9-7 7 16,5-8 0-16,6-7 5 0,4-2 3 0,-1-11-7 15,0-6-2-15,-6-5-7 0,-1-5-6 0,-4-3-3 16,-3-7-1-16,-1-3 2 0,-5-6 4 15,-5-6 3-15,-1-3 2 0,-4-6 1 0,-5-3-3 16,-1-2-2-16,-3-1-1 0,1-2-2 0,-3-2 0 16,0-3 2-16,0 1 3 0,0-2 1 0,0 1 5 15,-3-1 2-15,2 6 5 0,0 5 7 0,-2 8 9 16,-1 10 7-16,1 13 7 0,2 13-2 16,-2 13-14-16,-1 7-12 0,1 7-14 0,-4 18 2 15,-2 12 14-15,-3 14 18 0,0 8 13 0,-4 10-2 16,2 6-4-16,4 5-9 0,-1 2-6 0,4-1-6 15,4 0-4-15,3-2-2 0,0-4-1 16,0-3 0-16,5-5-2 0,2-2-8 0,7-8-12 16,2-8-24-16,8-6-46 0,2-11-166 0,-6-10-525 15,-7-10-1011-15</inkml:trace>
  <inkml:trace contextRef="#ctx0" brushRef="#br0" timeOffset="71536.4034">7109 11597 0 0,'0'0'426'0,"0"0"331"0,0 0-151 0,0 0-177 0,0 0-143 16,0 0-118-16,139-9-50 0,-106-3-32 16,1-4-18-16,-5 3-14 0,-3-3-9 0,-6 1-2 15,-7 1 0-15,-4-2-1 0,-6 3-1 0,-3-1-4 16,-1 0-7-16,-9 4-2 0,-1 0-3 0,-8 2 1 15,3 5-1-15,-8 2 1 0,1 1-2 0,1 1-1 16,-3 10-3-16,3 5-2 0,1 2-1 16,2 6-5-16,-1 4-4 0,6 5-4 0,-2 2 0 15,6 0-2-15,5 2 1 0,3-2-2 0,2-1-2 16,4 1 1-16,6-4 1 0,8-3-1 16,2-5 1-16,4-5-1 0,5-6 0 0,1-3 0 15,0-6-1-15,-1-3 0 0,-4 0 3 0,1-10-1 16,-5-3 4-16,-1-5 3 0,-1-2 0 0,-5-5 5 15,1-2 0-15,-2-5 0 0,-3-2-2 16,-1-1-3-16,-5-2-2 0,-1-1-2 0,2-1 3 16,-4-1-5-16,-1 0 1 0,0 4 3 0,0 1-4 15,0 5 7-15,0 5 6 0,0 7 5 0,-1 5 6 16,0 5-1-16,0 3-7 0,1 5-14 16,0 0-10-16,0 8-4 0,1 7 2 0,2 6 4 15,5 6 2-15,3 5 0 0,0 5-2 0,1 2-2 16,5 5 4-16,-5 1-1 0,4 2-1 0,-3-1 0 15,-1-1-4-15,-2 0-4 0,0 0-3 16,-2-7-6-16,-4-6-7 0,1-4-4 0,-3-8-2 0,-1-7 1 16,-1-10 11-16,0-3 10 0,0-3 10 15,2-11 4-15,2-10-1 0,-1-5-3 0,1-4 0 16,4-6 2-16,-1-4 0 0,2 0 1 0,0-1 1 16,2-1-1-16,0 0 2 0,2 3-4 15,-2 3 2-15,1 7 2 0,2 7-1 0,-3 5 5 16,-2 6 5-16,-1 4 1 0,1 2-2 0,0 2-3 15,2 3-6-15,0 2-3 0,4 1 4 16,-1 0-3-16,5 0 1 0,2 0-1 0,5 0 0 16,-2-5 0-16,4-3 3 0,-3-1 1 0,0-2 2 15,-5-1 1-15,-7 0 1 0,-2 0 3 0,-3-1 1 16,-6 2 1-16,-2 1 0 0,0-1-2 16,-4 1-2-16,-4 5-3 0,-4-1-2 0,-4 3-2 15,-3 3 2-15,-4 0-1 0,3 4-2 0,-4 8 3 16,-2 5-2-16,5 2 0 0,-1 4 0 0,2 1 0 15,2 4-7-15,3 4 1 0,0 3-2 16,4 2-2-16,6 5 1 0,0-1-6 0,5 0 1 16,1-1-2-16,9-4-2 0,8-4 4 0,3-8-2 15,5-5 2-15,5-8 2 0,4-7 1 0,5-4 2 16,1 0-1-16,1-7 1 0,-1-6-4 0,1-2-4 16,-1-6-2-16,-1-2 0 0,0-7 8 15,-2-2 8-15,3-6 3 0,-4-2 1 0,-3-5-1 16,-1-2-2-16,-2-4-1 0,-2-3 2 0,-1-1-3 15,-3-3-1-15,1-3-2 0,-5-3-6 0,0 0-9 16,0-4-9-16,-2-2-11 0,2-2-4 16,-3-3-1-16,-4-1 4 0,1 1 8 0,-2 3 5 15,-4 0 10-15,-2 6 8 0,-3 6 8 0,-4 5 8 16,0 10 7-16,-4 8 9 0,-5 10 5 16,-1 8 5-16,-5 10-7 0,3 8-8 0,-6 1-4 15,4 14-2-15,-5 7 8 0,0 11 4 0,-1 8 3 16,1 9-1-16,4 9-7 0,-3 8-3 0,4 8-6 15,-3 4-3-15,5 5-2 0,-4 0-1 16,3 1 1-16,-5-1 3 0,4 0 6 0,-3-4 0 16,6-1-1-16,1-4-2 0,1-4-6 0,7-4-6 15,2-3-5-15,0-6-5 0,0-6-5 0,10-10-2 16,1-6 0-16,5-10 2 0,0-9 5 0,5-9-1 16,3-7 2-16,-3-8 1 0,1-10-6 0,-1-8 2 15,-2-8-4-15,0-3-4 0,-3-5 6 16,2 0 2-16,-2-2 10 0,-3 2 10 0,-4 5 10 15,-5 5 9-15,0 5 7 0,-4 9 6 0,0 6-9 16,0 6-1-16,-5 3-7 0,2 3-13 0,-3 0 1 16,3 4-3-16,-4 6 3 0,4 3 3 15,-3 2-4-15,4 2-2 0,2 4-7 0,0-1 4 16,7 2-4-16,0-2 2 0,3 2 0 0,2-4-6 16,2-3 3-16,6-4-2 0,-1-3 1 15,3-6 4-15,0-2-1 0,2-5 2 0,-3-8-2 16,0-2-2-16,-6-6 1 0,2-2 2 0,-6-4 2 15,-3 2 1-15,-4 0 2 0,-4 2-3 0,0 3 0 16,-5 3 3-16,-5 2-3 0,-5 2 0 16,1 4 1-16,-4 3-2 0,-1 1 0 0,4 5 2 15,-1 0 0-15,6 5-4 0,-1 4-2 0,3 4-4 16,5 1-1-16,3 0 1 0,0 0-5 16,9 0 6-16,6-1-1 0,8-6 2 0,4-2 8 0,10-5-5 15,2 0 2-15,-1-5-1 0,-1-7 0 0,0-2 0 16,-5-4 0-16,-3-5 6 0,-4-2-1 15,0-4 6-15,-3-3 2 0,-4-5-4 0,-2-1 1 16,-1-2-1-16,-4-5-1 0,-2-1-3 0,-4-5-3 16,0-2-3-16,-3-2-2 0,-1-3 1 15,-1-4-1-15,0-1 1 0,0-1-1 0,-2-4-1 16,-1 4 1-16,0-1 1 0,2 5 1 0,-1 3 3 16,0 9 1-16,-2 7-1 0,3 9 3 0,-2 8-2 15,-3 8 1-15,4 8-1 0,1 5-8 16,0 3-4-16,0 10 2 0,1 8 0 0,0 10 8 15,0 7 5-15,0 10-6 0,0 5 0 0,1 10 1 16,0 7-3-16,0 9 6 0,-1 5-3 16,0 7 1-16,-3 4-2 0,-5 3-1 0,-3 4 0 15,-4 1 0-15,0 2-1 0,-2 2-1 0,3 2 3 16,1 2-1-16,-1-1-3 0,4 1-3 0,-2-3-5 16,2-4-1-16,0-8 1 0,1-15 1 0,5-12 1 15,-2-17 2-15,5-15 3 0,1-12 4 16,-1-14 6-16,1-6 13 0,0-4 1 0,0-13 0 15,0-9-4-15,0-7-12 0,2-9-1 0,6-7 0 16,3-8-2-16,1-3 2 0,5-6 0 0,2-3 2 16,2-6-1-16,1 1-1 0,4-3 0 0,0-2-3 15,3 1 3-15,0-1-2 0,-1 5 2 16,-3 5-1-16,0 9-1 0,-3 11 3 0,-6 8-4 16,-1 10 4-16,-3 8 2 0,-5 7 1 0,-3 7-4 15,-3 6-15-15,-1 1-1 0,0 12-3 16,-1 10 8-16,-3 4 9 0,-2 6 0 0,-1 5 1 15,1 4-4-15,-1 2 1 0,4 1 1 0,-2-3-2 16,5-1 0-16,0-7 0 0,8-6-2 0,3-7 5 16,5-8 2-16,-3-6 7 0,0-6 2 15,2 0 0-15,-1-12 2 0,-3-7-7 0,4-4 3 16,-3-4-5-16,0-4 2 0,-1-3-1 0,0-1 0 16,1-2 1-16,2-1-2 0,-2-4 3 0,1 2 0 15,3 2 1-15,0-2-4 0,1 3-2 16,1 2 0-16,-2 2-4 0,1 9 3 0,-1 7-1 15,-4 6-1-15,-2 5-2 0,-4 5-4 0,1 1-2 16,-3 3 0-16,0 11 1 0,-2 4 4 16,1 6-1-16,-2 6 3 0,2 1-1 0,-3 2 3 0,0 1 0 15,0 0-2-15,-7 0 2 0,3-2-6 16,-3 0 2-16,0-7 0 0,3-7-1 0,2-7 5 16,1-5 4-16,1-5 13 0,0-1 3 0,0-4 2 15,0-7-7-15,3-5-11 0,1-3-4 0,3-6-2 16,1 0 2-16,1-2 0 0,1-1 2 15,2 1 1-15,0-1-2 0,5 0-1 0,-2 3-2 16,5-3-1-16,1 3 3 0,1 3-3 0,-1 3 1 16,-1 3-3-16,-3 4-3 0,-3 4 4 15,-4 5-3-15,-4 3 1 0,0 0-2 0,-4 6-2 16,1 5 1-16,-2 3 1 0,-1 3 4 0,0 1 1 16,0 4 1-16,0 1 1 0,0 0 1 0,-3 0-1 15,-3-1-1-15,1-2 0 0,-3-5 1 16,5-3-3-16,-2-4 5 0,4-7 9 0,1-1 5 0,0-3 5 15,0-8-2-15,0 0-8 0,1-7-11 16,6-2 1-16,0-1-1 0,0-5 1 0,4 0 4 16,2-2 0-16,0 2-2 0,2 1-3 0,1 4-1 15,2 3 0-15,1 2-1 0,-2 6-1 0,1 2 0 16,-1 5-3-16,-3 3 2 0,-1 0-1 16,-2 4-1-16,-1 7 2 0,-2 5-3 0,-1 1 2 15,1 2-4-15,-2 3 5 0,1 1 3 0,-1 1-1 16,-1 2 5-16,5-1-8 0,-1-4-1 15,1-2 1-15,2-5 5 0,3-3 2 0,0-7 5 16,2-1 2-16,-3-3-1 0,2 0 5 0,-3-7 4 16,-2-4-1-16,-1-5 0 0,0-4-4 0,-1-2-4 15,-1-5-1-15,-3-2-5 0,0 2 4 16,-3 0-1-16,-2 1 1 0,0 5 3 0,-5-1-3 16,0 5 1-16,-3 3-1 0,0 3 6 0,-2 3-5 15,0 3-2-15,-1 5-3 0,-2 0-7 0,1 5 4 16,0 6 0-16,1 0 2 0,3 6-4 15,1 2-2-15,1 3-1 0,1 2 0 0,4 2 3 16,0 2-6-16,1 1-2 0,0-1-2 0,3-2-1 16,10-5 6-16,4-6 3 0,4-4 6 0,6-5 7 15,0-4-4-15,0-2 0 0,1 0-3 0,-4-8-2 16,-2-6 4-16,-2-3 1 0,-3-4 5 16,1-3-4-16,-5-6 5 0,0 0-2 0,-2-3 0 15,-1 0 1-15,3 0-6 0,-2-1 1 0,2 1-4 16,1 0 2-16,3 3-1 0,-1 1-2 0,1 5 1 15,-1 7-4-15,-2 3 1 0,-1 7 0 16,-2 6-2-16,-3 1-3 0,-2 5-2 0,-3 9 0 16,-2 3 1-16,1 7 1 0,-2 2 5 0,0 3-1 15,-2 3 2-15,-2 4 0 0,-2-1-1 16,0 2 0-16,-4 1-3 0,1-1-1 0,0-2 2 16,0-6 0-16,4-6 2 0,1-8 4 0,3-5 7 15,1-7 12-15,0-3 13 0,0 0-1 0,0-9-3 16,2-5-10-16,4-4-12 0,4-4 3 15,1-3-1-15,4 0 0 0,2-3 1 0,2 1-6 16,4 3 2-16,1 3-2 0,1 1 1 0,-4 4 1 16,-1 3-4-16,0 4-1 0,-6 2-1 0,-3 4 2 15,-4 2-2-15,-1 1 1 0,-2 0-2 16,-1 7-7-16,-1 4 6 0,2 3 0 0,-4 3 1 16,2 0 2-16,0 3-2 0,0-1-1 0,2 3-3 15,-2-4 2-15,3 1-1 0,2-4 3 0,4-4 2 16,1-5 4-16,3-5 3 0,2-1-1 0,3 0 2 15,3-6-2-15,-2-3 0 0,3-3-2 16,-2-5-1-16,-1-1 0 0,-2-6 0 0,-2-1 0 16,-1-3 0-16,-1-3-1 0,-1-2-2 0,-1-5-1 15,0 0-1-15,0-2 1 0,-1-4-2 0,-1-3-1 16,-1-3-1-16,1-2-1 0,-3-3 0 16,0-1 1-16,-1-2 1 0,2 0-4 0,-3-2-1 15,-2-2-2-15,1 1 2 0,-3 3 3 0,-1 1 6 16,-1 9 3-16,0 10 1 0,0 7 1 15,-2 12-2-15,0 6 1 0,-2 7-5 0,1 6 0 16,1 3-2-16,-3 13 0 0,0 5 3 0,-3 8 3 16,1 8 1-16,-2 8 0 0,-1 6 0 0,2 8-3 15,-3 3 0-15,1 4 3 0,-1 6 1 0,1 4-1 16,0 6 1-16,1 4-3 0,1 2-3 16,0-2 0-16,3-1-6 0,2-7-4 0,3-6-8 15,6-8-4-15,6-8-6 0,8-12 0 0,4-8-3 16,10-9-20-16,2-11-76 0,1-10-203 0,-10-6-805 15,-10 0-674-15</inkml:trace>
  <inkml:trace contextRef="#ctx0" brushRef="#br0" timeOffset="71655.215">11262 10318 2517 0,'0'0'232'0,"0"0"-211"0,0 0-31 15,0 0 14-15,124-19 14 0,-89 19 3 0,5 0-11 16,4 6-31-16,1 7-61 0,-12-3-204 0,-8-3-1010 0</inkml:trace>
  <inkml:trace contextRef="#ctx0" brushRef="#br0" timeOffset="72806.1652">12238 10755 933 0,'0'0'663'16,"0"0"-350"-16,0 0-99 0,59-155-39 0,-45 113-8 16,-4 2-10-16,-2 1-26 0,1 2-30 0,-3 1-30 15,2 4-20-15,-3 1-16 0,1 6-14 0,3 1-8 16,-5 7 0-16,3 3-4 0,-2 8-1 15,1 3 0-15,3 3-6 0,-1 2-2 0,4 7-1 16,1 6 2-16,2 7 2 0,1 2 4 0,1 5-2 16,-1 3-3-16,-2 1-2 0,-3 2-5 15,-5 3 0-15,-3 0-1 0,-3 0-2 0,-8 0 1 16,-6-3-3-16,-3-1-2 0,-3-3-2 0,-4-3-5 16,-2-4-1-16,2-5-3 0,1-4 3 15,3-6 6-15,5-3 6 0,1-4 14 0,7-2 11 16,3 0 9-16,3 0-1 0,1 0-5 0,0 0-11 15,5 0-8-15,2 0 0 0,6-2-1 0,0 1 5 16,6-2-1-16,2-4 3 0,4-2 4 16,1-3 2-16,3-3 7 0,2-5 4 0,3-2 3 15,-2-2-2-15,2-4-2 0,-3 0-3 0,-4 0-1 16,-1-3 0-16,-3-1-1 0,-5-1-1 0,1-3 1 16,-3 0-1-16,-2-1 1 0,-3-1-1 0,1-2-5 15,-3-3-1-15,-1-3-5 0,2 0 0 16,-4-3-2-16,-1-2 0 0,3-3-2 0,-4-2-4 15,4-6 2-15,-2-2-2 0,-1-2 2 0,3 0 0 16,-5 3-1-16,1 3 2 0,-1 3-1 0,-3 9 10 16,0 7 4-16,-4 10 8 0,-1 10 5 0,-3 9-7 15,2 6-10-15,-1 6-9 0,-3 4-7 16,-1 15 0-16,-6 11 5 0,3 12 3 0,-5 8-2 16,0 12 4-16,3 8-2 0,1 7-2 0,4 4 2 15,4 4-5-15,4-1-2 0,3-2-2 16,0-1 2-16,2-1 0 0,6-2 2 0,2-2-3 15,1-3-11-15,1-5-19 0,7-9-40 0,4-10-91 16,4-7-183-16,-7-16-428 0,-6-11-962 0</inkml:trace>
  <inkml:trace contextRef="#ctx0" brushRef="#br0" timeOffset="72954.6255">12752 10167 1891 0,'0'0'303'15,"0"0"-112"-15,0 0-47 0,0 0-9 0,0 0-26 16,0 0-41-16,0 0-40 0,0 0-31 0,0 0-38 16,141-56-64-16,-109 64-153 0,-6-2-411 0,-12 0-920 0</inkml:trace>
  <inkml:trace contextRef="#ctx0" brushRef="#br0" timeOffset="73199.0661">12986 10548 2012 0,'0'0'370'0,"0"0"-151"0,0 0-33 0,0 0-5 16,0 0-11-16,29-168-35 0,-19 140-35 15,4 1-33-15,3 1-24 0,4 1-10 0,4 3-17 16,0 1-6-16,3 3-6 0,-3 2-3 0,-3 4-1 16,-3 4 0-16,-3 5-2 0,-4 3-4 0,-2 0-7 15,-2 11-3-15,-5 3 1 0,0 6 5 16,-3 5 5-16,0 4 4 0,0 5-2 0,-5 2-5 15,-1 4 6-15,-3 3 0 0,1 0-3 0,-2 2-6 16,0-4-21-16,1-1-23 0,5-4-46 0,3-8-96 16,1-4-214-16,1-10-493 0,3-5-812 0</inkml:trace>
  <inkml:trace contextRef="#ctx0" brushRef="#br0" timeOffset="73740.2271">13678 10202 1449 0,'0'0'537'0,"0"0"-229"0,0 0-61 0,0 0-25 15,0 0-15-15,0 0-36 0,-121 89-49 16,108-66-34-16,0 5-27 0,3 1-16 0,0 3-21 16,1 0-14-16,6-1-13 0,2-2-7 0,2-7-2 15,10-7 1-15,2-5 7 0,6-7 2 0,0-3 3 16,2 0-1-16,0-11-1 0,-2-3-2 15,2-3 1-15,0-2 2 0,-6-2 1 0,0 1 5 16,-4 1 0-16,-2 1 3 0,0 3 0 0,-7 1 4 16,0 5 1-16,-2 1 3 0,0 3-1 0,0 4-7 15,-2 1-7-15,-1 0-8 0,-4 5-3 16,1 5-2-16,0 6 5 0,-3 1 4 0,1 1 0 16,4 0-8-16,0 3-2 0,4-3-3 0,0 2 2 15,5-3 4-15,5-3 1 0,1-4 0 0,3-3 1 16,3-6 4-16,2-1 0 0,-1-4 6 0,0-7 1 15,-1-5 0-15,1-2 2 0,-3-5 1 16,2-3 2-16,-5-2-2 0,4-2 5 0,-4-5-4 16,-1-1 0-16,1-4 0 0,-2-1-3 0,3-4 4 15,-5-1-2-15,1-2 1 0,0-4-4 16,1-2-1-16,-2-2-6 0,0-6-2 0,1-2 1 16,1-4-3-16,2 1 3 0,-1-2-2 0,-1 0 1 15,0 3-1-15,-2 1 4 0,-1 7 5 0,-1 7 2 16,-4 12 5-16,-2 9 2 0,0 10-1 15,0 9-4-15,0 10-10 0,-2 1-5 0,-3 12 3 16,0 11-3-16,-5 9 13 0,0 13 0 0,-3 9 2 16,-1 10 0-16,3 6-7 0,2 9-1 0,-1 2-13 15,6 4 0-15,-3 1 0 0,3 1-3 0,-3-2-1 16,5-5-10-16,0-7-33 0,2-7-97 16,2-20-293-16,0-17-915 0</inkml:trace>
  <inkml:trace contextRef="#ctx0" brushRef="#br0" timeOffset="73895.361">13865 9967 2536 0,'0'0'98'0,"0"0"-73"16,0 0 11-16,0 0 29 0,0 0 25 16,0 0-3-16,0 0-33 0,0 0-34 0,135-102-37 15,-100 100-42-15,0 2-66 0,-2 0-186 0,-7 5-499 16,-12-3-830-16</inkml:trace>
  <inkml:trace contextRef="#ctx0" brushRef="#br0" timeOffset="74172.069">14030 10435 1860 0,'0'0'347'0,"0"0"-85"0,0 0-37 0,0 0-6 15,0 0-28-15,130-170-51 0,-111 138-42 0,-4-1-31 16,1 0-17-16,-3 1-7 0,-3-1-10 0,-1 1-5 16,-3 3-1-16,-4 3 1 0,-2 3-3 0,0 4 1 15,-7 4-2-15,1 4-8 0,-1 7-6 0,-3 3-8 16,-1 1-4-16,-4 8 0 0,1 9 0 16,-4 6 0-16,2 4 0 0,1 5-3 0,-1 2-1 15,2 2 4-15,4 4-3 0,-1 3-1 0,2 2-9 16,6-1-13-16,3 0-19 0,1-2-36 0,9-7-63 15,7-7-155-15,-3-9-449 0,-3-9-1037 16</inkml:trace>
  <inkml:trace contextRef="#ctx0" brushRef="#br0" timeOffset="75007.21">14568 10087 1190 0,'0'0'414'16,"0"0"-119"-16,0 0 13 0,0 0 6 0,0 0-33 16,-131 86-59-16,118-62-82 0,2 1-69 0,2 2-45 15,5-2-24-15,4 0-11 0,5-5 0 0,8-5 5 16,6-6 3-16,5-4 3 0,0-5 3 16,-1 0-3-16,4-8 2 0,-4-3 2 0,-1-2-1 15,-2-3 7-15,-3-1 4 0,-5-1 4 0,-4 0 8 16,-5-4 3-16,0 1 5 0,-3-3 4 0,0 3 5 15,0 3 0-15,-4 1-5 0,0 3-3 0,-2 3-14 16,4 5-8-16,0 2-10 0,0 4-14 16,0 0-9-16,1 8-3 0,0 8 3 0,0 7 5 15,-1 7 6-15,-4 6-11 0,4 4-4 0,-1 5 2 16,-3 3-2-16,2 5 8 0,-4 4 7 16,-2 7 1-16,1 5 5 0,-2 3 2 0,-2 5-1 15,-3 0-6-15,1-2-5 0,-4-2-3 0,-6-5-3 16,2-6-2-16,-6-7-3 0,-1-8-4 15,-3-8-6-15,1-9 3 0,0-10 7 0,3-9 18 16,2-9 23-16,8-4 23 0,5-12 10 0,3-4 6 16,2-6-7-16,9-4-15 0,0-3-10 0,11-4-9 15,6-6 0-15,6 3 1 0,7-3 2 0,2 0 3 16,7-2-5-16,3-4-2 0,-1-1-7 16,6-3-5-16,-2-5-3 0,5-2-2 0,0-5 0 15,3-2 5-15,3-4-4 0,-4-2-2 16,-1 1-4-16,-6 3-7 0,-1 4-1 0,-9 6 4 0,-5 7 1 15,-3 5 5-15,-11 10 4 0,-1 7 0 16,-10 8 4-16,1 6 3 0,-4 6-2 0,-2 6-3 16,0 2-4-16,-8 2-4 0,2 9 0 0,-4 6 6 15,-4 5 0-15,3 3 2 0,1 0-1 0,1 3-4 16,5-2-1-16,3 0-4 0,1-2-2 0,3-4 2 16,9-4 0-16,4-5 7 0,2-3 1 15,-3-5 1-15,3-3 2 0,-1 0-2 0,-2-5 2 16,1-6 1-16,-1-1 4 0,-3-1-1 0,3-1 0 15,-5-2 5-15,-1 2-5 0,-2 0 2 16,0 3 0-16,-1 3-2 0,-4 2 0 0,0 3-1 16,-1 3-5-16,0 0-7 0,4 9 2 0,-2 6-2 15,4 8 3-15,-3 6 5 0,3 9-5 0,-4 7-1 16,3 4-3-16,-3 6 0 0,-2 5 2 16,-1 3 3-16,0 5 1 0,-3-1-1 0,-7 5-2 15,-8 4-1-15,-1 2-2 0,-6 3 1 0,-3 1 4 16,-2-3-3-16,0-3-1 0,-1-9-5 15,1-9 1-15,0-11 3 0,2-14 5 0,6-13 12 0,1-12 10 16,1-8 11-16,1-9 4 0,4-12 2 16,0-6-5-16,4-8-3 0,7-6 1 0,4-3-2 15,2-5 2-15,11-2-7 0,6-1-2 0,9 0-6 16,4 0-9-16,6-3-4 0,5 1-7 0,5-1-10 16,4 1-14-16,0 0-38 0,-1 4-78 15,-12 11-240-15,-17 14-1391 0</inkml:trace>
  <inkml:trace contextRef="#ctx0" brushRef="#br0" timeOffset="136820.4907">16339 408 37 0,'0'0'385'0,"0"0"-122"0,0 0-86 16,0 0-33-16,0 0 15 0,0 0 27 0,0 0-4 16,0 0-20-16,0 0-27 0,0 0-27 15,0 0-14-15,0 0 5 0,0 0 12 0,0 0 3 16,9 5-8-16,-7 0-18 0,0 1-24 0,-2 0-11 16,1 2-13-16,0 1-8 0,0 1-9 15,0 0-13-15,0 1-4 0,2 1-4 0,-1 0-1 16,-1 4 1-16,1-1-2 0,-1 2 1 0,1 3 0 15,4 0 4-15,-3 3 3 0,-1 0 2 16,4 1 4-16,-2 4 4 0,2-1 5 0,0 4 1 0,0 0-5 16,0-2-5-16,-2 2-8 0,2 0-1 15,-3 1 0-15,-1 1 1 0,4 3-1 0,-5 1 0 16,1 1 0-16,-1 2 0 0,0 0 0 0,3 0-2 16,-2 0 1-16,0 2-2 0,0-1 2 0,2 3-3 15,-1 1 1-15,-1 1 0 0,4 2-1 16,-3-1 2-16,-1 0-2 0,3 4 0 0,-2-2 2 15,-2 2 0-15,1 0 5 0,0-1 1 0,0 2-1 16,-1-1 0-16,-1 3-1 0,1-1-1 0,0 2 1 16,-1-2 3-16,1-1 2 0,-1 3-1 15,1-2 1-15,0 0-1 0,4 1-2 0,-4 2 2 16,1-1-2-16,-1 0 2 0,0 0-2 0,3 0-1 16,-2 0 5-16,0 1-6 0,2-1 1 0,0 3 1 15,-2-3-3-15,2 2 2 0,2 0 1 16,-4 0 0-16,4-2-3 0,-3 0 4 0,1-1-1 15,0 1 0-15,-2 0 2 0,4 3 2 0,-3 0-1 16,-1-3-2-16,3 0-3 0,-2 1-4 16,-1-1-1-16,4 0-1 0,-3-2 3 0,1 3-2 15,1 1-1-15,-2-1 1 0,2 1 0 0,-1 0 0 16,1 0 1-16,-2-2-1 0,0-1 0 0,3 1 0 16,-3 0 2-16,-2 2 0 0,1 0 4 0,3 0-3 15,-3-1-2-15,-1 3-1 0,0-1-4 16,3 2 3-16,-3-2 0 0,1 2 1 0,-1 0 4 15,1 0-5-15,0 0 0 0,2 0-1 0,-2-1-3 16,-1 2 4-16,0 0 1 0,0 3 1 0,1-1 3 16,0 0 1-16,-2 1-1 0,1 1 1 0,-1 1 3 15,0 0-1-15,0 1 0 0,1 1 2 16,-1-1-6-16,1 4 2 0,0-4 1 0,1 2-1 16,2 1 0-16,-2 1 2 0,0 1 0 0,3 1-2 15,-2 3 3-15,-1-1-2 0,0 3 0 16,0-3 1-16,1 4 1 0,-2-3 0 0,0 3 1 15,-1-1 0-15,0 0-1 0,0-1-3 0,0 3-1 16,0 0 0-16,0-2 4 0,0-1-1 0,2-1 2 16,-1 0-1-16,4 0-8 0,-2 1 3 15,-1 1-3-15,4 0 1 0,-4-1 0 0,-1 1 3 16,1-1-5-16,0 1-1 0,-2 2 5 0,0-2-6 16,0 3 6-16,0-1-4 0,0 0-3 0,0 0 5 15,0-2-3-15,0 1 0 0,0-1 3 16,0 0-3-16,0 4-1 0,0-4 6 0,0 0-5 15,2 4 3-15,-2-3-2 0,0 1 0 0,1 0 0 16,-1 0-5-16,0 1 6 0,0-1-4 0,0 1 5 16,0-3 2-16,1 2-2 0,1-2 1 0,-2 0-2 15,5 1 4-15,-3 2-3 0,1-3 0 0,-1 2 0 16,4-1-2-16,-3 0 0 0,-2 1 1 16,4 0 0-16,-3 1 4 0,0-1-5 0,-1 0 2 15,3 0-4-15,-3 0-5 0,-1 0 5 0,1-2-2 16,-1-1 3-16,0-1 0 0,0 3 0 15,0-3 1-15,-2 0 1 0,-3-3 1 0,3 1 0 16,-3-2-1-16,1 0 0 0,-4-1 3 0,5 1 0 16,-1 1 1-16,-1 0 0 0,3-1-2 15,-2-2-2-15,1 1 1 0,2-2-2 0,0 0-1 16,0 0 0-16,0-3 0 0,0 2-1 0,-2-4 0 16,1 0 1-16,1 1 1 0,0-4 1 0,1 3-1 15,-1-2 2-15,0 0-3 0,0 0-3 16,0 0 5-16,-3 1-10 0,3-3 8 0,0 0-1 15,0-1 0-15,0-1 4 0,0 0-1 0,1-2 0 16,0-1-2-16,0 0-1 0,0 3 0 0,0-3 1 16,0 3 1-16,1-2-1 0,0 0 2 0,0-2-1 15,0 1-2-15,-1 1 3 0,0-1-3 0,0-2 0 16,0 1 3-16,0-2-6 0,1 0 4 16,1 0 0-16,0 1 0 0,-1-3 2 0,1-2-2 15,-1 0 1-15,0-1-1 0,2 1 1 0,0-1 1 16,-2 1-3-16,-1 0 3 0,0-1-2 15,0 0-1-15,0 0 1 0,0 0 0 0,0 0 0 16,0-2 0-16,0 0 1 0,0-2-1 0,0 0-3 16,0 0 3-16,0-2 0 0,0 1 1 0,0-1 3 15,1-1-4-15,1-3-1 0,-1 0 0 16,0-1 2-16,1 2-1 0,1-2 3 0,-2 3-3 16,-1 0-2-16,1 0 2 0,-1-1-2 0,0 1 6 15,0-1-1-15,0-1-1 0,0-1 0 16,0 2-5-16,0-5-1 0,1 1 4 0,1-4 1 0,3 1 0 15,-3 0 5-15,0-2-8 0,4 0 0 16,-2 0 4-16,-1-1-4 0,1 2 6 0,-2-3-3 16,-1 2-1-16,0-1-3 0,1-4 2 0,0-1 2 15,-1 1-1-15,-1-5 3 0,1 1-3 16,-1-1 0-16,0-1 0 0,0-1 0 0,1-3 2 0,-1-1 0 16,1 0-2-16,0-1-1 0,2 1 2 15,2-3-1-15,-3 1 0 0,0-2 6 0,3 0-8 16,-3-1 2-16,0-2 0 0,3 0-4 0,-2 1 6 15,-2-3-2-15,4 1 2 0,-2-2-2 16,-2 2 0-16,1-3 0 0,-1 3 0 0,3 1 1 16,-1 0-3-16,-1 2 2 0,-1 1-1 0,4 0-1 15,-3 1 4-15,0 1-3 0,3 1 2 0,-1 0 1 16,-3 3-3-16,1 1 1 0,2 2-1 16,-3 2-1-16,-1 1-3 0,0 2 1 0,0 4 2 15,0 0-2-15,-6 6 8 0,4-2-5 0,-4 2 2 16,2 0 1-16,0-2-1 0,-1 2 0 15,3-3-3-15,0 1 5 0,1-2-6 0,1 0 3 16,0 1 1-16,0-3-3 0,0-2 6 0,0 1-5 16,1-4 6-16,0-1-5 0,-1-1 0 0,1-3 2 15,-1-1-2-15,0-2 4 0,1-3 0 0,-1 1 1 16,0-2-2-16,0-1-2 0,0 0 0 16,-1-2-4-16,-1 2 3 0,1-1 3 0,-3 0-4 15,3 0 3-15,0-2-3 0,0 0-2 0,1 0 1 16,0-3 2-16,0 0-1 0,0 1-3 0,0-3 0 15,0-1-8-15,0 0-6 0,0 0-10 16,0 0-31-16,0 0-53 0,-3-3-110 0,2-2-378 16,-3 1-936-16</inkml:trace>
  <inkml:trace contextRef="#ctx0" brushRef="#br0" timeOffset="138092.7003">18253 1570 550 0,'0'0'376'15,"0"0"-82"-15,0 0-37 0,0 0-10 0,0 0 2 16,0 0-48-16,0 0-51 0,0 0-33 0,0 0-19 16,0 0-5-16,0 0-5 0,0 0-8 0,-20-58-16 15,12 55-14-15,-2 0-13 0,0 2-8 0,-1 1-4 16,-5 0-1-16,1 0 1 0,-4 4 1 0,0 4 0 16,-2 1 4-16,0 2-2 0,2 0-3 15,-2 2-4-15,4 0-12 0,3 1-6 0,1 0-2 16,2-2-4-16,3 2 2 0,0-4-1 0,3 2-1 15,0-2 0-15,4 0 0 0,1 0 1 0,0-1 2 16,0 0 3-16,1 1 5 0,6 3 0 16,0-2 8-16,3 0 3 0,3-1-2 0,1 0-1 15,4-3-3-15,1 1-4 0,3-2 3 0,0 0 3 16,1 0 0-16,2 0 3 0,1 0-3 0,1 1-1 16,2 0-2-16,0 1-3 0,-2 1 0 15,0 1-5-15,-1-1-1 0,-2 1-4 0,-3 3-1 16,-4-1 0-16,-3 0-1 0,-1 2 3 0,-4 0-2 15,1-1 1-15,-6 3 0 0,-1 1 1 16,-2 2 1-16,-1 2 2 0,0 2 4 0,-1 3 15 16,-6 0 15-16,-1 0 4 0,-1-1-3 0,-1-4-12 15,-1-3-12-15,0-1 3 0,0-1 7 0,-1-1 2 16,-1-3 2-16,-1-1 0 0,-3-2-2 16,-3 1-2-16,-1-3-4 0,-5 3-5 0,-3-3-1 15,-2-2 4-15,0 0 3 0,-1-2 0 0,1-2-1 16,0-1-7-16,1 0-2 0,2 0-1 0,4 0-3 15,5 0 0-15,1-3-2 0,6 0-2 16,0 0-1-16,3 0-4 0,2 0-3 0,1 0-13 16,-1 0-12-16,4 0-22 0,-1 1-27 0,1 0-46 15,3 2-70-15,0 0-186 0,0 0-441 0,0 0-979 0</inkml:trace>
  <inkml:trace contextRef="#ctx0" brushRef="#br0" timeOffset="138558.0181">18994 1564 1680 0,'0'0'519'0,"0"0"-251"0,0 0-88 15,0 0-30-15,0 0-17 0,0 0-17 0,0 0-31 16,0 0-23-16,0 0-11 0,0 0-9 0,0 0-5 16,0 0-7-16,0 0-6 0,0 0-7 15,-115-10-8-15,104 17-2 0,1 1-7 0,3 1-1 16,1-1-1-16,0 3-6 0,4-2 1 0,-2 0-1 16,2 2-1-16,1-2 2 0,1 0 3 0,0 0 2 15,3 1 4-15,2-1 2 0,2 0 3 16,0 2 2-16,0-2 1 0,3 0 4 0,-1-1-2 15,0 0-2-15,2-1-2 0,-3 1-1 0,1 1 1 16,-1-1 1-16,-1 0 1 0,1 0-4 16,-3-1 1-16,0 2-2 0,0-1-1 0,-1-1 2 15,-1 0-1-15,1-1 0 0,-2 0 0 0,-1 0 0 16,1-1-1-16,-2-1 3 0,0 1 1 0,0 0 0 16,0-2 2-16,0 0-2 0,0 0-3 15,0-1 0-15,0-2-3 0,0 0-1 0,0 2 1 16,0-2-2-16,0 0-1 0,0 0 0 0,0 0-7 15,0 0-22-15,-3 0-35 0,0 0-53 0,-1 0-113 16,-3 0-287-16,3 0-532 0,-1 0-508 0</inkml:trace>
  <inkml:trace contextRef="#ctx0" brushRef="#br0" timeOffset="138921.7009">18869 1683 2270 0,'0'0'427'16,"0"0"-215"-16,0 0-62 0,0 0-20 15,0 0-10-15,0 0-22 0,0 0-31 0,0 0-26 16,0 0-14-16,0 0-17 0,0 0-8 0,0 0-3 16,0 0-8-16,0 0 6 0,6 0 7 15,-4 9 4-15,1 4 7 0,1 0-2 0,-1 2-2 16,1 4-2-16,0 1 1 0,-1 3 3 0,-1 3 2 15,1 2 3-15,-2 4-1 0,1 0-3 0,0 1-6 16,-2 3 0-16,1-1 0 0,2 2-3 0,-1 0 1 16,0-3-3-16,0-2 1 0,0-1-1 15,1-4-2-15,0-1 1 0,-1-1-3 0,0-5 6 16,1-3-2-16,-1-2 0 0,1-4 1 0,-2-2-4 16,0-1-2-16,0-4-1 0,1-1-6 15,-1 1-4-15,-1-4-7 0,1 0-11 0,-1 0-11 0,0 0-27 16,0 0-39-16,0-2-101 0,0-4-299 15,0 0-522-15,0-1-676 0</inkml:trace>
  <inkml:trace contextRef="#ctx0" brushRef="#br0" timeOffset="139423.6102">18834 1738 1875 0,'0'0'783'16,"0"0"-511"-16,0 0-121 0,0 0-41 0,0 0-9 16,0 0-3-16,0 0-7 0,0 0-21 0,0 0-23 15,0 0-21-15,125-129-12 0,-92 120-6 16,5 1-3-16,2 0 0 0,1 5-2 0,-3 3-5 16,-5 0-1-16,-2 2-3 0,-8 7-1 0,-5 2 1 15,-2 3-2-15,-7 2 1 0,-4 3-2 0,-5 1 2 16,0 3 1-16,-6 1 2 0,-7 4 2 0,-4 2 1 15,-6 1 1-15,1 0-2 0,-7-2-2 16,3-1 0-16,-1-3 1 0,4-6 2 0,3-5-2 16,7-4 3-16,5-4 0 0,4-5 0 0,2-1-2 15,2 0-4-15,0 0-8 0,4 0-1 16,1 0 4-16,5 0 6 0,3 2 6 0,4-1 4 16,2 1-4-16,1-1 0 0,3 3-4 0,-2 0 0 15,3 1 2-15,-1 1 0 0,1 3 4 16,2 3 0-16,-2 2 1 0,-4 5 4 0,1-1 1 15,-5 3 2-15,-4 2 3 0,-3 2-2 0,-5 1 0 16,-4 3-2-16,0 2 1 0,-9 1 2 0,-3 2 2 16,-7-2 2-16,-3 4 5 0,-3-2 5 0,-5-1 4 15,-4-2 1-15,-4-1-1 0,-1-3-2 16,-2-4-4-16,-2-5-3 0,1-4-7 0,5-4-3 16,2-2 1-16,5-3-1 0,4-4-2 15,2 1-5-15,6-2-3 0,3 0-3 0,5-3 1 0,0-3-7 16,5-1-7-16,2 1-16 0,3-2-28 0,0-1-35 15,7-1-69-15,4-2-145 0,-3 2-412 16,-1 3-1055-16</inkml:trace>
  <inkml:trace contextRef="#ctx0" brushRef="#br0" timeOffset="139784.5585">19640 1523 2583 0,'0'0'239'0,"0"0"-147"16,0 0-28-16,0 0 14 0,0 0 19 0,0 0 10 15,0 0-17-15,0 0-13 0,-44 174-3 16,39-130-12-16,2 3-12 0,0 4-12 0,3 0-17 16,0-1-7-16,0 3-6 0,5-3-2 0,3-2-6 15,2-5 0-15,1-7-2 0,0-3-3 0,6-5 6 16,-2-7 1-16,5-4 2 0,1-6 3 15,1-3-3-15,4-7-1 0,0-1 2 0,0 0-2 16,3-11 5-16,-2-1 3 0,-1-5 3 0,0-4 6 16,-4-4 4-16,-2-4-2 0,-4-5-2 0,0-5 0 15,-5-5-4-15,-1-5-1 0,-5-2-1 0,-5-2-10 16,0-1 1-16,-10 2-3 0,-2 0-1 16,-2 3 1-16,-4 2-2 0,4 8-1 0,-1 0 3 15,2 9 1-15,1 3-7 0,3 6-8 0,4 4-21 16,0 4-25-16,5 0-48 0,0 2-104 0,0 2-402 15,0 4-1180-15</inkml:trace>
  <inkml:trace contextRef="#ctx0" brushRef="#br0" timeOffset="140296.8699">20485 1229 1492 0,'0'0'404'0,"0"0"-141"0,0 0-57 0,0 0-14 16,0 0-7-16,0 0-23 0,0 0-39 0,0 0-32 15,0 0-28-15,0 0-15 0,0 0-12 16,0 0-6-16,0 0-2 0,120-48-7 0,-111 52-6 16,-2 2-6-16,-2 2-2 0,0 0-4 0,-1 3 0 15,0 1-1-15,-3 2 0 0,-1 2 3 0,0 6 4 16,-5 3 10-16,-5 5 24 0,-8 4 9 16,-3 3 5-16,-1 1-10 0,-6 0-25 0,3-2-13 15,-2-3-9-15,5-8-2 0,2 0 3 0,1-5 3 16,6-5 8-16,0-3 4 0,3-2 5 0,3-3 1 15,0 0-3-15,3-4-2 0,1-2-2 16,2 1-1-16,1-2 3 0,0 0 2 0,0 0-1 16,0 0-1-16,0 0-3 0,0 0-4 0,0 0-2 15,0 0-3-15,0 0-2 0,0 0-4 0,0 1-3 16,0 4-1-16,0 0 4 0,0 2 4 16,0 3 3-16,0 3 1 0,0-1-3 0,1 4-3 15,2-1 0-15,-1 1-2 0,1-1-1 0,3 0-2 16,-3 2-7-16,3 2-9 0,-2-1-20 0,3 3-35 15,-1 2-59-15,-2 5-104 0,-2-7-364 0,-2-5-775 16</inkml:trace>
  <inkml:trace contextRef="#ctx0" brushRef="#br0" timeOffset="140455.8734">20397 2394 3475 0,'0'0'101'0,"0"0"-85"15,0 0-5-15,0 0 19 0,0 0 19 16,0 0 4-16,0 0-10 0,0 0-27 0,0 0-28 16,0 0-24-16,0 0-51 0,0 0-121 0,0 0-531 15,0 0-1133-15</inkml:trace>
  <inkml:trace contextRef="#ctx0" brushRef="#br0" timeOffset="158473.5773">18094 3156 0 0,'0'0'508'0,"0"0"-37"0,0 0-69 0,0 0-36 15,0 0-47-15,0 0-39 0,0 0-64 0,0 0-56 16,0 0-30-16,0 0-31 0,0 0-24 0,0 0-19 16,0-12-20-16,0 12-12 0,0 0-16 15,0 0-8-15,0 0-7 0,0 2 0 0,0 4 3 16,0 4 5-16,2 4 7 0,0 3 0 0,1 2-3 15,-1 1-1-15,-1 4-2 0,2 4 1 16,-1 2-1-16,-2 2 2 0,0 3 1 0,0-2-2 16,0 1 1-16,0-1 0 0,-5 3 3 0,4-6 0 15,-4 1 0-15,1-3 2 0,-1-2-7 0,-1-3 0 16,3-3 0-16,-1-6-1 0,2-2 0 16,1-6 1-16,0-1-3 0,1-2-3 0,0-2 4 15,0-1 0-15,0 2 3 0,0-2 4 0,0 1 1 16,1 1 5-16,2-1 5 0,2 1 5 15,0-1 3-15,5 1 2 0,-2-2-3 0,5 0-2 0,3 0-8 16,1 0-2-16,4 0-4 0,3-2 0 0,7-2 0 16,3-1 0-16,6-3 0 0,6 1-4 15,4-4 2-15,5 1 0 0,4-4 0 0,2 0 3 16,0 0 2-16,4 1 1 0,-2 2 4 0,-2 2 1 16,-5-1-3-16,-7 6-2 0,-6 0-6 0,-10 3-5 15,-5 1-2-15,-8 0 0 0,-4 0 0 16,-7 0 2-16,-3 0-1 0,-4 0-2 0,0 0 2 15,-1 0-3-15,-1 0 3 0,0 0 1 0,0 0-1 16,0 0-1-16,0 0-1 0,0 0 1 16,0 0-4-16,-1 0 2 0,1 0-9 0,-2 0-13 15,1 0-36-15,0 0-55 0,-3 0-124 0,-1-2-298 16,1-1-691-16,1 2-156 0</inkml:trace>
  <inkml:trace contextRef="#ctx0" brushRef="#br0" timeOffset="158746.0074">18954 3270 1864 0,'0'0'389'0,"0"0"-188"0,0 0-47 0,0 0 6 16,0 0 17-16,0 0-7 0,118 12-40 0,-87 2-30 15,1 2-23-15,-3 6-19 0,0 3-14 16,-3 3-15-16,-2 5-3 0,-8 3-5 0,-2 2-3 15,-9 4-2-15,-5 0-5 0,-2 2 0 0,-8 3-5 16,-6-1 0-16,-4-1-2 0,-2-3 0 0,-4-3-3 16,0-1 0-16,-3-4 0 0,-1-2 2 15,0-3-1-15,0-3-3 0,2-4-6 0,3-5-8 16,2-3-7-16,3-4-19 0,7-2-47 0,0-5-73 16,6-2-157-16,3 1-530 0,2-2-928 0</inkml:trace>
  <inkml:trace contextRef="#ctx0" brushRef="#br0" timeOffset="159144.6453">19689 3225 2335 0,'0'0'197'0,"0"0"-97"0,0 0-17 16,0 0 19-16,0 0 29 0,0 0 8 0,-121 12-17 16,98 2-24-16,2 0-28 0,4 2-24 15,4 1-22-15,4 0-16 0,4 0-6 0,3 1-1 16,2 0 1-16,0 0 1 0,6 1 2 0,2 1 2 16,3-2 0-16,4 0 1 0,2-1-2 0,5 3-2 15,0-1 0-15,0 0-1 0,2-2 3 16,0 2 1-16,-2 1 0 0,-2 3 1 0,-1 0 1 15,-6 3-2-15,-1 0-1 0,-6 0 0 0,-5 2-1 16,-1-2 4-16,-1 2 3 0,-8-2 4 16,-3-1 3-16,-5 0 5 0,-2 0 2 0,-6-2-2 0,0-2 2 15,-4-2-5-15,-1-5 0 0,-1-2 2 16,2-6-6-16,1-2 0 0,2-2-8 0,2-2-6 16,4 0-5-16,5 0-5 0,3-3-6 0,2-1-10 15,5-2-27-15,1-2-61 0,4 0-111 0,0 2-368 16,0 1-965-16</inkml:trace>
  <inkml:trace contextRef="#ctx0" brushRef="#br0" timeOffset="159542.4536">19934 3932 3271 0,'0'0'99'15,"0"0"-59"-15,0 0-27 0,0 0 6 0,0 0 22 16,0 0 20-16,0 0 6 0,0 0-9 0,0 0-14 16,97-165-18-16,-83 139-15 0,-1-2-4 0,2-1-4 15,-2-3 1-15,-1-1 0 0,-2-2-2 16,-1 0 2-16,1-3-3 0,-4-3 0 0,-2 2-3 16,-1-1-3-16,1-1-1 0,-2 0-1 0,-1 0-3 15,0-2 1-15,0 0-2 0,-1 0-1 0,0 0 0 16,0 2 3-16,-1 4-1 0,-3 7 3 0,-2 6 4 15,1 9 0-15,-1 5 2 0,-2 6-2 16,5 2-4-16,-4 2-4 0,1 8 2 0,-1 7 3 16,-4 10 6-16,-1 9 4 0,0 6-2 0,-1 7 2 15,2 4-3-15,0 4 1 0,3 4 1 16,4-1-1-16,1 2 0 0,3 0 0 0,0-2-3 16,5-3 0-16,4-5 0 0,4-5-2 0,1-5 0 15,3-4-2-15,1-7-1 0,3-5-5 0,0-4-2 16,-2-4-12-16,1-5-28 0,-4-4-50 15,-1-2-105-15,-6-3-277 0,-3-2-818 0</inkml:trace>
  <inkml:trace contextRef="#ctx0" brushRef="#br0" timeOffset="159696.8682">19957 3494 2499 0,'0'0'400'0,"0"0"-336"0,0 0-29 0,0 0-2 15,0 0 5-15,0 0 11 0,0 0-12 0,0 0-13 16,0 0-17-16,121-83-31 0,-86 75-44 0,0 3-134 16,-7 2-471-16,-11 2-1014 0</inkml:trace>
  <inkml:trace contextRef="#ctx0" brushRef="#br0" timeOffset="159972.7474">20300 3796 3158 0,'0'0'95'0,"0"0"-44"16,0 0-6-16,0 0 16 0,0 0 18 0,0 0 11 15,0 0-13-15,4-155-20 0,0 130-20 16,1 3-18-16,3-2-13 0,1 3-7 0,2 0-2 16,3-1-3-16,1-1-1 0,1 4-3 0,-1 6 0 15,1 2-2-15,-3 3 1 0,-1 7 1 0,-2 1 0 16,0 0 4-16,0 6-2 0,-3 3 1 0,-1 5 2 15,0 3-3-15,-3 4 3 0,1 3 2 16,-3 0 1-16,-1 2 3 0,0 2-1 0,0 1-3 16,0 0-4-16,-3 0-13 0,3-3-14 0,0-1-36 15,0-3-70-15,0-5-140 0,0-3-299 16,2-4-674-16,1-6-13 0</inkml:trace>
  <inkml:trace contextRef="#ctx0" brushRef="#br0" timeOffset="160535.3393">20826 3494 2923 0,'0'0'91'0,"0"0"-68"16,0 0 5-16,0 0 31 0,0 0 28 16,0 0 18-16,0 0-10 0,0 0-29 0,-124 59-27 15,118-45-24-15,2 2-12 0,3 1-7 0,1-1-4 16,0-2-4-16,3-1-8 0,3-4-2 15,4-3 5-15,3-4 5 0,1-2-2 0,6-4-4 16,-1-8-14-16,-3-3-7 0,0-2 8 0,-4 0 10 16,-3 0 16-16,0 2 15 0,-7 2 4 0,-1 4 4 15,-1 2 3-15,0 2-6 0,0 4-1 0,0 1-4 16,-1 0-10-16,0 0-4 0,1 1-6 16,-1 4-1-16,0 2 2 0,1 4 7 0,0 1 0 15,0 2-1-15,1 2 0 0,4-1-5 0,1 0 5 16,4 0 1-16,2-2 2 0,2-4 7 0,1-1-4 15,3-5 4-15,0-3 1 0,1 0 4 0,1-5-1 16,1-6 0-16,-2-2 0 0,0-5-2 16,0 1 7-16,-3-4-1 0,-2-2 0 0,-3 0 0 15,-1-3-5-15,1-3-1 0,-2-3-2 0,0-2-5 16,1-4 2-16,-4-2-1 0,-1-3-2 16,2-3 0-16,-4-2-1 0,4-5-3 0,-3-3 2 15,2-2 4-15,-3-3-5 0,1-1 2 0,-1 0-1 16,-2 4-2-16,0 5 8 0,-1 5 2 0,0 5 5 15,-1 8 6-15,-3 6 5 0,0 5 3 16,2 9-1-16,-1 5-2 0,0 5-12 0,2 4-11 16,0 1-12-16,1 3-10 0,-3 8 3 0,-2 10 7 15,1 10 8-15,-4 7 8 0,2 11-3 16,-2 6 1-16,1 6-2 0,-1 7-1 0,4 1 1 16,0 0 0-16,1 1-1 0,2-6-3 0,1-1 1 15,0-5-5-15,2-5-7 0,5-1-12 0,1-8-21 16,2-5-28-16,3-6-41 0,0-7-129 0,0-10-586 15,-4-7-931-15</inkml:trace>
  <inkml:trace contextRef="#ctx0" brushRef="#br0" timeOffset="160687.7048">21060 3204 3247 0,'0'0'35'0,"0"0"-25"0,0 0 1 0,0 0 18 16,0 0 20-16,0 0 1 0,0 0-12 0,0 0-21 15,0 0-20-15,0 0-12 0,0 0-13 16,0 0-28-16,139-63-53 0,-104 61-141 0,-7 2-332 16,-12 0-737-16</inkml:trace>
  <inkml:trace contextRef="#ctx0" brushRef="#br0" timeOffset="160978.5991">21367 3497 2541 0,'0'0'187'0,"0"0"-88"0,0 0 4 16,0 0 23-16,0 0 22 0,0 0 1 15,124-155-30-15,-105 132-33 0,0 0-25 0,0 0-19 16,-6 0-9-16,3-2-7 0,-5 2-4 0,-1 2-3 16,-7 0-2-16,2 4-5 0,-3-1-2 0,-2 5-3 15,0 3-4-15,-6 1-1 0,3 4-4 16,-4 2-6-16,-2 3-2 0,1 0-2 0,-5 5-1 15,0 7 6-15,-5 7 0 0,1 6 2 0,0 2 0 16,-2 4 1-16,7 1-5 0,1 2 0 16,3 0-3-16,4-1-6 0,4-3-3 0,2-3-2 15,8-2-7-15,2-4-9 0,4-2-19 0,1-4-42 16,4-3-83-16,-4-4-230 0,-5-2-891 0</inkml:trace>
  <inkml:trace contextRef="#ctx0" brushRef="#br0" timeOffset="161632.4129">21966 3162 2896 0,'0'0'82'0,"0"0"-67"0,0 0 11 15,0 0 26-15,0 0 16 0,0 0 1 16,-116 77-17-16,108-62-26 0,0 2-15 0,7-1-11 15,0-1-4-15,1-5 2 0,2 0 4 0,5-4 8 16,0-5 11-16,4-1 4 0,1 0-1 0,1-4-5 16,-1-7-6-16,1-1-4 0,1-3-1 15,-3-1 5-15,-1-1 3 0,-5 0 5 0,1 1 5 16,-5-3 3-16,-1 2 0 0,0 0 6 0,0 2 2 16,0 0-1-16,-2 2-3 0,-1 4-8 15,0 0-8-15,1 4-8 0,1 1-3 0,0 2-4 16,1 2-7-16,0 0-9 0,0 0-14 0,0 8 4 15,0 7 3-15,0 7 11 0,0 8 10 0,1 9 0 16,1 5-1-16,5 10 0 0,-1 8 2 16,1 7-2-16,2 7 0 0,-4 3 0 0,-2 4-2 15,-2 1 3-15,-1 0-5 0,-2 0-2 0,-5-1-2 16,-3-4-8-16,0-1 1 0,-4-9-3 0,-1-3-4 16,1-7 1-16,-4-11 0 0,0-6 3 0,2-13-10 15,-7-10-7-15,-1-9 5 0,1-8 5 16,-4-2 21-16,6-8 17 0,0-7 10 0,8-5 2 15,4-1-1-15,1-4-4 0,8-3-12 0,0-1-7 16,10-3-4-16,5-2 1 0,3-3 0 0,4 0 2 16,4-3 0-16,2-2-4 0,2-5 3 15,1-2-3-15,2-3-4 0,4-3 2 0,0-2-7 16,1-1-3-16,2-2 4 0,-2 0-3 0,-2-1 4 16,0-2 2-16,-4 2 0 0,-2-1 3 0,-5 5 3 15,-2 2 4-15,-6 6 5 0,-2 4 5 16,-5 9 14-16,-6 5 9 0,-1 6 12 0,-1 7 7 15,-2 4 0-15,0 6-6 0,0 4-14 0,-2 2-13 16,0 2-19-16,0 2-10 0,-2 9 2 16,-5 4 2-16,0 4 7 0,-2 8 5 0,-1 4 1 15,2 1-3-15,1 3 2 0,1 0-3 0,7 2-4 16,1-2 2-16,1-1-3 0,10-3-1 0,-1-2-4 16,3-1-7-16,4-6-11 0,0-3-34 0,-2-7-78 15,-1-2-274-15,-6-6-909 0</inkml:trace>
  <inkml:trace contextRef="#ctx0" brushRef="#br0" timeOffset="161769.8527">22328 2892 2296 0,'0'0'423'0,"0"0"-444"0,0 0-60 0,0 0-32 15,0 0-60-15,0 0-93 0,0 0-150 16,0 0-374-16,0 0-69 0</inkml:trace>
  <inkml:trace contextRef="#ctx0" brushRef="#br0" timeOffset="161983.853">22686 3130 2512 0,'0'0'274'0,"0"0"-129"0,0 0-16 16,0 0-11-16,-138 135 5 0,117-106-11 15,5 2-21-15,-1 1-21 0,7 0-23 0,2 2-16 16,7-1-13-16,1-5-6 0,7 0-1 0,5-8 0 16,5-2 2-16,3-4-2 0,2-1-4 0,1-6-7 15,5 0-10-15,1-3-14 0,-3 1-33 16,2-4-69-16,-5 1-166 0,-4 0-561 0,-6-2-982 0</inkml:trace>
  <inkml:trace contextRef="#ctx0" brushRef="#br0" timeOffset="162868.3726">23751 2736 810 0,'0'0'473'0,"0"0"-229"16,0 0-80-16,0 0-50 0,0 0-23 0,0 0 3 15,0 0 3-15,0 0 3 0,0 0 0 0,0 0 2 16,0 0 17-16,-58 172 10 0,54-127-1 0,-2 3-19 15,2 1-35-15,0-3-24 0,3-1-13 16,0-2-7-16,1-2-6 0,-1-3-6 0,1 0-5 16,-1-5-3-16,0-2-3 0,-4-4-3 0,4-4-1 15,0-1-3-15,1-3-3 0,0-6-6 16,0-1-10-16,0-2-10 0,0-3-27 0,0-2-55 16,2-2-117-16,2-3-336 0,-3 2-672 0</inkml:trace>
  <inkml:trace contextRef="#ctx0" brushRef="#br0" timeOffset="163399.5303">23496 2712 2045 0,'0'0'512'0,"0"0"-201"0,0 0-104 0,0 0-55 15,0 0-21-15,0 0-20 0,0 0-19 0,0 0-24 16,0 0-21-16,0 0-17 0,103-162-15 16,-79 155-4-16,6 3-5 0,3 3-2 0,5 1-3 15,2 3 1-15,1 7 0 0,0 4-2 0,0 5 5 16,0 4-5-16,-2 4 0 0,-4 4-3 16,-6 2-3-16,-3 1-2 0,-8 4-1 0,-8 1-2 15,-6 2-1-15,-4 4 1 0,-4-1 1 0,-11 3 0 16,-6-1-1-16,-4-3 0 0,-5-5-1 0,-4-4 2 15,1-7 0-15,3-7 6 0,1-6 3 16,7-4 3-16,4-7 7 0,5-3 0 0,5 0 5 16,6 0 1-16,1-5-3 0,1-3-4 0,0 1-6 15,4-4-6-15,4 0-2 0,4 0 1 0,5 0 3 16,3 1-1-16,3 2 4 0,6 1-3 16,2 4-2-16,0-1 1 0,0 4-4 0,-1 0 2 15,0 4 2-15,0 3 1 0,-3 3 2 0,0 1-2 16,-3 3 2-16,-3 0 0 0,-7 3 2 0,1 0-3 15,-10 0-3-15,0 1 1 0,-5 2-2 0,-2 2 5 16,-6-1 4-16,-8 1 2 0,-2-1 1 16,-6 3 2-16,-7-2-1 0,-7 0-1 0,-4 0 2 15,-6-2-3-15,0 1 4 0,-3 0 3 0,1-4 1 16,2-5-2-16,5-3-5 0,5-1-2 0,5-5-3 16,6 0-2-16,6-3-2 0,4 0-6 15,10 0-8-15,1 0-10 0,5-1-32 0,1-2-89 16,1-2-274-16,2 0-731 0,2 4-675 0</inkml:trace>
  <inkml:trace contextRef="#ctx0" brushRef="#br0" timeOffset="164153.5705">24497 2938 1344 0,'0'0'250'15,"0"0"-83"-15,0 0 23 0,0 0 57 16,0 0 14-16,0 0-32 0,0 0-45 0,-32 161-47 0,26-130-40 16,1-1-34-16,2 1-24 0,1 0-15 15,2-3-8-15,0-4-6 0,3-2-4 0,2-7 2 16,4-3 6-16,1-6 11 0,-1-3 9 0,1-3 8 16,1 0 0-16,-1-7-3 0,1-4-7 15,-1-4-7-15,0-2-5 0,0-3-4 0,-2-2-3 16,-5 3 2-16,0-1-2 0,-1 0 0 0,-2 1 0 15,0 4-2-15,0 3 0 0,0 1 1 0,0 5-3 16,-2 3 0-16,0 3-7 0,2 0-8 16,-1 0-11-16,1 1-7 0,0 5 0 0,0 5 9 15,0 2 7-15,0 3 5 0,0 4 0 0,1 0-4 16,4 2-2-16,-1-3-1 0,3 3-2 16,2-3-4-16,-1-4-1 0,3-3-1 0,0-4 2 15,0-4 7-15,2-4 5 0,1 0 7 0,1-9 2 16,1-4 1-16,0-6 3 0,1-3 1 0,-3-1 3 15,-2-2 0-15,0-3 1 0,-2 0-2 0,-2-1 0 16,0 1 1-16,-1-1-1 0,-3 2-4 0,4 0 1 16,-5 5-3-16,4 3-2 0,-3 5 1 15,3 5-5-15,-2 3-6 0,2 4-4 0,0 2-6 16,1 0 2-16,0 8 4 0,1 3 2 0,2 3 2 16,-3 3 0-16,2 2-1 0,0 3 1 0,-3 3 4 15,-3 0-2-15,1 3-1 0,-5 2-5 16,0-2-6-16,-1 2-1 0,-6-1 2 0,-1-2 0 15,-2-5-3-15,3-3 2 0,1-8-1 0,2-1 4 16,1-7 11-16,3-2 6 0,0-1 11 16,0 0 8-16,0 0 2 0,0-1 1 0,0-4-11 15,6-3-10-15,-2 0-7 0,6-3-2 0,0-2 1 16,3-1 3-16,2 1 3 0,-2-3-2 0,5 0 0 16,-3-3 1-16,1-1 0 0,-4 1 0 15,3 0 2-15,-4-1-2 0,-2 0 3 0,-3-1 0 16,1-3-2-16,-4 1 4 0,0 0 0 0,-1 1 0 15,-2-3 3-15,0 3-1 0,0 1 1 0,0 2 6 16,0 2-3-16,0 5 1 0,0 4 2 16,0 2-7-16,0 6-1 0,-2 0-10 0,2 0-13 15,0 5-8-15,0 6 3 0,0 4 6 0,0 4 8 16,0 6 9-16,0 5-5 0,0 2 0 0,0 3-2 16,3 1-7-16,0-1-4 0,1-4-8 0,3-3-12 15,1-3-19-15,0-6-54 0,2-4-110 16,2-5-151-16,-4-5-286 0,-3-3-843 0</inkml:trace>
  <inkml:trace contextRef="#ctx0" brushRef="#br0" timeOffset="164280.4964">25066 2725 1930 0,'0'0'177'0,"0"0"-110"15,0 0-14-15,0 0 3 0,0 0-15 0,0 0-67 16,0 0-153-16,0 0-200 0,0 0-606 0,0 0 230 0</inkml:trace>
  <inkml:trace contextRef="#ctx0" brushRef="#br0" timeOffset="165412.554">25223 3230 2240 0,'0'0'286'0,"0"0"-219"16,0 0-22-16,0 0 12 0,0 0 16 0,0 0 4 15,0 0-6-15,0 0-9 0,34-160-8 16,-23 139-6-16,3-3-10 0,1 2-9 0,0 0-10 16,0 1-8-16,1 2-10 0,0 4-6 0,2 3-4 15,-2 4-5-15,-1 3 1 0,-2 4-5 16,1 1-1-16,-2 0-1 0,-1 8-1 0,-4 3 3 15,0 2-1-15,-1 4 1 0,-3 3 5 0,-2 3 3 16,1 0 7-16,-2 1 0 0,0 1 1 0,-3-1 1 16,-1 1-1-16,-3-2 2 0,-1-3-2 15,1-3 1-15,0-5-1 0,2-4 3 0,2-3 11 16,2-5 16-16,1 0 25 0,0 0 8 0,0-10-8 16,0-1-14-16,0-6-22 0,0-2-6 15,2-3-1-15,4-4 0 0,0 0 1 0,3 0 0 0,1-2 0 16,-1 3-1-16,3-2-1 0,0 2-5 15,3 3-5-15,-2 0-2 0,1 5-3 0,-1 0 0 16,-1 7-2-16,0 2-1 0,-2 5-5 0,0 2-2 16,0 1-6-16,-2 1-1 0,0 8 1 0,-1 3 1 15,1 5 4-15,-1 3 1 0,-1 2 1 16,-1 0 2-16,0 3 4 0,0 2 1 0,-1-3 5 16,1-1 1-16,-2-5 1 0,3 0 0 0,-2-7 1 15,5-2 3-15,-1-4 7 0,1-2 8 0,2-1 10 16,0-2 3-16,0 0-2 0,2-6-3 15,0-2-7-15,2-4 1 0,-3-2-1 0,1-3 3 16,2-3-2-16,-3-2 0 0,1 0-3 0,-3-3 2 16,-2 0-1-16,1 1 1 0,-5 1-1 15,0 0-1-15,-3 2 0 0,-1 1 2 0,0 1 2 16,0 2-1-16,-4 4-4 0,-1 0-4 0,-4 3-5 16,4 2-5-16,-3 3-2 0,0 4-4 0,-3 1-5 15,1 0-2-15,-2 9-4 0,-2 3 2 16,1 4 1-16,1 3 1 0,0 3 0 0,-2 3-1 15,4 3 0-15,1 2-2 0,3 0 2 0,-1 3-3 16,5-2-7-16,1-3-2 0,1-1-6 0,3-6 2 16,5-4 0-16,1-7 7 0,2 0 5 15,1-6 9-15,3-2 7 0,0-2 4 0,2 0 3 16,3-8 0-16,-1-3 0 0,1-2 1 0,-2-2 1 16,-1-4 0-16,1-1 2 0,-5-1 0 0,1-4 1 15,-1 2-3-15,-3-2 1 0,0 1-3 0,-1-1-1 16,-4-1 2-16,4 2 0 0,-4 1 4 15,1-1-2-15,0 2-2 0,0 2 0 0,-2 3-3 16,1 4 2-16,-1 4 1 0,0 4-5 0,-2 1-4 16,3 4-5-16,-2 0-3 0,1 0-2 0,2 6 2 15,2 5-1-15,-1 4 1 0,2 2 1 16,-2 3-1-16,3 3 3 0,-2 0 0 0,-2 2 1 16,0 4 3-16,-1 0-4 0,-2 2 0 0,-3-1-2 15,0 0-7-15,-3-3 4 0,-3-2 0 16,0-4 4-16,-3-3 1 0,1-7 3 0,1-2 2 0,1-2 2 15,2-4 6-15,0-2 2 0,3-1 7 16,0 0 7-16,1 0 3 0,0 0 2 0,0-1-8 16,0-5-7-16,5-2-11 0,0-2-7 0,6-4 1 15,2-2 0-15,4-2 6 0,1-2-2 16,2-3 1-16,-1 0-3 0,-1 0-4 0,-4-1 4 16,0-3-2-16,-2-1-3 0,-3 0 2 0,-1-3-2 15,-3 1 2-15,0 1 5 0,1 2 6 0,0 1 2 16,0 4 3-16,0 5 0 0,-2 3-4 0,0 5 0 15,1 4-3-15,-1 4-4 0,1 1-1 16,0 0-4-16,2 9 1 0,1 3 3 0,2 4 0 16,-3 3 3-16,1 1 3 0,-1 5 0 0,-1 0 0 15,-2 2 0-15,0 3 1 0,-4-1 2 16,0 1 4-16,0 0-4 0,-6 0-2 0,-7-2-3 16,1 0-2-16,-6-4 1 0,3-6-1 0,-2-4-1 15,2-6-2-15,-3-5 0 0,1-3-6 0,1 0-9 16,-2-1-22-16,4-9-54 0,1 0-149 0,3 0-474 15,6 4-1057-15</inkml:trace>
  <inkml:trace contextRef="#ctx0" brushRef="#br0" timeOffset="166137.9099">27048 2429 471 0,'0'0'943'16,"0"0"-363"-16,0 0-192 0,0 0-127 15,0 0-58-15,0 0-40 0,0 0-35 0,0 0-29 16,0 0-31-16,0 0-27 0,0 0-22 0,0 0-16 15,0 0-10-15,0 0 0 0,-26-46 2 16,20 67 3-16,-3 8 5 0,2 4 2 0,2 3-2 16,-1 6-1-16,4 2 1 0,1 4 0 0,1 3 2 15,0 2 0-15,1-1-1 0,4-1-2 0,3-2 2 16,2-5-1-16,3-3-1 0,2-5 4 0,3-5 1 16,1-5 0-16,4-8 3 0,-1-2-2 15,-1-7-1-15,0-3-2 0,0-6-1 0,-2 0 2 16,0-4 5-16,-1-10 4 0,-4-3-1 0,0-4 1 15,-2-4-5-15,-4-5-3 0,-3-1 3 0,0-3-2 16,-4-1 0-16,-1-6 1 0,0-1-3 0,-5-3 2 16,1-3-3-16,-2-2-2 0,1-1 2 15,0-1-2-15,2-1-4 0,-1-2 4 0,1 5-4 16,2 1-1-16,0 3 1 0,1 4-10 0,-1 7-5 16,-1 3-11-16,0 6-14 0,1 5-18 15,-2 7-54-15,2 3-142 0,0 3-415 0,-1 5-909 0</inkml:trace>
  <inkml:trace contextRef="#ctx0" brushRef="#br0" timeOffset="166704.8825">27558 2682 415 0,'0'0'121'0,"0"0"-13"0,0 0 79 0,0 0 93 16,0 0 41-16,0 0-28 0,0 0-45 0,0 0-53 16,0 0-33-16,8 157-19 0,-8-130-23 15,0-1-35-15,-4 1-25 0,2-2-20 0,-2 1-15 16,-1-1-6-16,-1-4-6 0,2-2-6 0,-1-7-3 16,3-4-2-16,-1-3 4 0,2-4 16 0,1-1 12 15,0-3 7-15,0-9-5 0,0-5-14 16,1-5-11-16,4-5-7 0,3-3 4 0,0 2 0 15,2-5-2-15,-1-1 0 0,2 2 1 0,0 0-3 16,2 0-1-16,-1 2 3 0,1 2-5 16,-1 9 3-16,-2 2 1 0,-3 6 0 0,0 5-1 15,0 4-4-15,-3 2-6 0,1 2-4 0,0 7 0 16,-1 5 3-16,1 5 1 0,-2 2 4 0,2 5 2 16,-1 0 0-16,2 3 1 0,-1 1-1 15,3-1 1-15,0 0 1 0,3-4-2 0,0-4 2 16,1-3-4-16,0-4 0 0,2-5 4 0,0-4 2 15,-3-5 9-15,3 0 7 0,-3-3 9 0,2-6 3 16,-5-5 3-16,1-2-1 0,-2-2-6 16,2-3-3-16,-3-4-5 0,-2-2-4 0,1-1 1 15,-1 0-1-15,-3-1-1 0,2 1 1 0,-2 0-2 16,-1 4-1-16,1 3 1 0,-1 2 4 0,0 4 6 16,0 6 6-16,0 4-2 0,0 4-7 0,0 1-15 15,0 0-20-15,0 4-7 0,0 6 2 16,0 1 5-16,0 6 8 0,4 5 6 0,-2 3-4 15,5 2-1-15,-1 3-1 0,1 0-6 0,3-1-3 16,0-1-4-16,1-1-9 0,0-5-11 0,1-3-28 16,-1-7-61-16,1-6-178 0,-4-3-434 15,-3-2-996-15</inkml:trace>
  <inkml:trace contextRef="#ctx0" brushRef="#br0" timeOffset="166834.8201">27962 2364 820 0,'0'0'253'0,"0"0"-98"16,0 0-47-16,0 0-68 0,0 0-123 15,0 0-196-15,0 0-515 0</inkml:trace>
  <inkml:trace contextRef="#ctx0" brushRef="#br0" timeOffset="167410.399">28053 2949 1871 0,'0'0'651'0,"0"0"-507"16,0 0-51-16,0 0 10 0,0 0 23 0,0 0 2 16,0 0-13-16,108-161-20 0,-92 129-18 0,-1-4-11 15,0 0-12-15,-2-2-14 0,-1 0-11 16,-2-2-10-16,0-1-10 0,1-2-2 0,-2-3-7 15,0 0 0-15,-1-3-2 0,1 0-2 0,-3-2-2 16,2-1-4-16,-1-2 0 0,1-1-2 0,-2-1 3 16,-1 0-2-16,-1 2 0 0,-2 5 3 0,-2 4 1 15,0 8 6-15,0 5 3 0,-1 9 4 16,-3 5 2-16,3 7-2 0,-3 5-1 0,1 3-7 16,1 3-14-16,0 3-3 0,-4 10 0 0,0 8 3 15,-2 7 12-15,-1 6 2 0,-1 8 2 16,1 9 2-16,2 4-1 0,2 7 1 0,0 2 0 15,1 2-3-15,1 1 2 0,0 4-3 0,2-1 2 16,1-1-1-16,0 2 2 0,0-4-2 0,1-6-1 16,5-6-4-16,2-6-1 0,2-6-1 0,2-9 2 15,-1-10 3-15,2-5-1 0,1-8 7 16,-2-5 6-16,-2-6 5 0,3 0 8 0,2-6 1 16,-2-8-4-16,-1-3-1 0,2-5-5 0,-2-2 0 15,-1-2-1-15,0-4-1 0,-1 2 1 16,0-3-2-16,2 0-2 0,-2 0-1 0,5 2 1 15,0 3-7-15,3 3-3 0,-3 4-2 0,3 5-6 16,-3 6 5-16,1 5-1 0,-5 3 0 0,0 0 0 16,1 7-2-16,-4 4 3 0,0 4-1 15,2 2 3-15,-5 5 1 0,0 3 1 0,-4 3 1 16,0 4-2-16,-1 1 1 0,-1 1-1 0,-4 1 0 16,-2-3 4-16,-3 0-4 0,-1-4-2 0,-1-3 0 15,-3-3-5-15,3-5-2 0,-3-3-8 16,0-3-14-16,-3-6-40 0,1-5-104 0,0-2-286 15,3-6-589-15,4 1-688 0</inkml:trace>
  <inkml:trace contextRef="#ctx0" brushRef="#br0" timeOffset="167566.6747">28166 2153 1009 0,'0'0'691'15,"0"0"-440"-15,0 0-88 0,0 0-44 0,0 0-32 16,136-62-40-16,-102 53-60 0,0 1-89 0,-6 2-186 16,-11 3-776-16</inkml:trace>
  <inkml:trace contextRef="#ctx0" brushRef="#br0" timeOffset="235070.9427">22584 2886 0 0,'0'0'0'0,"0"0"192"16,0 0 338-16,0 0-108 0,0 0-82 0,0 0-81 15,0 0-74-15,0 0-60 0,0 0-23 0,0 0-17 16,0 0-10-16,0 0-9 0,-36-20-2 0,24 15-7 15,-1-3-9-15,-5 3-3 0,-1-3-2 16,-2-1-2-16,0 0 1 0,-4-1-7 0,-1-1-4 16,-2 1-2-16,3-1-3 0,-4 1-2 0,-2-1-2 15,0 0-5-15,0 0-5 0,-1 2-2 16,1 0-8-16,-1 1-2 0,-1 2-2 0,1 1 0 16,0 1-1-16,-1-1 1 0,-2 2-1 0,3 0 1 15,1 0 2-15,0 0 2 0,0 0-1 16,-1 1-1-16,-3-1-1 0,2 2-3 0,-1 1 0 15,-3 0 0-15,3 0 1 0,-2 0-1 0,2 0 3 16,-2-2 1-16,3 2-1 0,2 0 3 0,0 0 0 16,1 0 0-16,0 0 1 0,0 0-3 0,0 0 2 15,-1 0-1-15,0 3 0 0,1 2 3 16,-1 0-4-16,1-2 1 0,-1 1 0 0,2 2 0 16,-1-2 0-16,-1 4 0 0,-1 0-1 0,2 0-2 15,-2 1 2-15,0 0 0 0,-1 1 2 0,0 0 2 16,0 0-1-16,1-2-3 0,-5 2 0 0,4-1-3 15,2 0 3-15,-1 0-1 0,-1-1 1 16,2 1 1-16,1-2-1 0,2-1 1 0,-1 0-2 16,4-2 4-16,0 2-3 0,1-1 0 0,2-1 0 15,-1 0-5-15,1 0 5 0,-2 1-2 0,1 0 2 16,-2 1-1-16,1 0 1 0,-2 0 0 16,0 2 0-16,0 1 3 0,-3 0-5 0,2 0 2 15,-3 2 0-15,1-2-3 0,-1 2 3 0,2-3 0 16,-1 1 1-16,0 0 3 0,2-2-2 15,-2 3-1-15,2-1 1 0,-2 2-2 0,1-2 3 16,0-1 0-16,1 1 1 0,-2 0 1 0,4 1 1 16,-1 0 2-16,1-1 0 0,-1 2 4 0,1-2-5 15,-1 2-1-15,2 2-2 0,-3-1-2 16,1 0 1-16,0 2 1 0,-3-2-1 0,3 0 1 16,0-1 2-16,1 2 1 0,0-2 2 0,2 2 1 15,1-1-2-15,3 0-1 0,1 2-2 0,0 2-5 16,2-1 2-16,2 0 1 0,1 1-1 0,3-1 6 15,1 2-7-15,0-1-2 0,4 2 2 16,-1-1-2-16,2 0 0 0,-1-1 1 0,3 1 0 16,-3 0-2-16,3 0 2 0,-1-3 1 0,2 1-1 15,-1 0 1-15,1 1-1 0,0-1-1 0,1 1 0 16,0-2 0-16,0 4-2 0,0-5 2 16,0 3-1-16,2-1 0 0,2 0 1 0,1 1 0 15,3 1 0-15,-2 0 2 0,0-1 0 0,-1 3-1 16,1-1 2-16,0 1-2 0,1 0 1 0,-1 0 0 15,0 0-1-15,0-2 0 0,2 0 0 16,-2-1 0-16,0 2 2 0,1 3-1 0,0-1-1 16,-1-1 0-16,2 1-1 0,-2 0-1 0,3-1 1 15,2-3-1-15,-1 1 2 0,1-1-1 16,0 3 1-16,1-5 0 0,2 3-1 0,-1-3-1 16,0 2-1-16,2-4 1 0,-2 1 0 0,4-2 0 15,-1-1 3-15,2 0-1 0,2-2 2 16,0 1 0-16,4 1 0 0,-1-3-2 0,1 1 1 15,-3-1 1-15,1 1-2 0,1 0 1 0,-1-2 0 16,1 0-1-16,0 0 2 0,5-1 1 0,-1 1-2 16,3-1 0-16,0-1-2 0,1 1-4 0,0 1 2 15,-1 1-2-15,1-2 1 0,-2 1 2 16,-1 0 0-16,2 1 3 0,0-3 1 0,0 2-1 0,0 1-1 16,1-1 1-16,-1 0-3 0,1 0-1 15,-3-1 0-15,2 0-1 0,-3-1 0 0,0 1 2 16,2 0 1-16,-3 1 1 0,0-1 2 0,2 1-1 15,-3-1-1-15,3-2 1 0,1 2-2 16,2-1 3-16,-1-1 2 0,2 1 1 0,3-1-3 16,-1 0-2-16,0-2-2 0,4 2-2 0,-1 0 7 15,0-1-3-15,2 0 0 0,-1-2 0 0,-1 0-2 16,-1 0 4-16,0 0-1 0,0 0 1 16,-4 0 0-16,-1-2-4 0,-1-1 3 0,-1 0-1 15,-1 0 1-15,1 0 1 0,-3-2-2 0,3 0 0 16,1 2-2-16,0 0 2 0,1-2 0 0,0 2-2 15,3-1 0-15,1-2 1 0,-2-1-1 16,5 3 2-16,-2-2 0 0,0 0 3 0,2 1-1 16,-1 1 3-16,0-2-2 0,1 1 0 0,-3-1-1 15,2 1 0-15,-5 0 4 0,1 1-4 0,1-1 1 16,-1 2-1-16,0 0-2 0,-2 0 2 0,5-2 1 16,-2 2 0-16,-1 0 2 0,3 1-1 15,-3 0-3-15,4 1 1 0,-2-1-2 0,1 0 0 16,-2 1 2-16,-3-2-2 0,1 1-1 0,-1-1 1 15,3 0 0-15,-4-3 2 0,-1 0 3 0,-1-2-3 16,0 0 1-16,-5 0-1 0,3-1-2 16,-3 0 4-16,-1 0-2 0,3-2 0 0,-5 1 0 15,2 0 1-15,-2-1 2 0,-2 1 0 0,-2 0 4 16,1 0-1-16,-2 1 2 0,0 0 2 16,-2-2-3-16,-3 1 4 0,-1 0-2 0,0-1-1 15,0 0 0-15,0 1-6 0,1-3-2 0,1 1-1 16,-1 0 1-16,2-2-1 0,-2 0 2 0,0 0-1 15,-1 0-1-15,2-1 4 0,-5-2-1 16,3 0-2-16,0 2 3 0,0-2-2 0,-2 2 0 16,-2-1 2-16,3 1 0 0,-5 0 1 0,3-1 0 15,-4 1 0-15,0-1-3 0,-1 1 0 0,3 2 0 16,-2-3 1-16,-1 1 2 0,-1-1-2 16,0-1 0-16,1 2-2 0,0-2-5 0,2 0 4 15,-2 0 1-15,0 2 0 0,0-2 4 0,-1 0-3 16,2 0 1-16,-2 0 1 0,0 3 3 0,0-4-2 15,0 3 0-15,-3-2-1 0,1 1-3 0,-2 0 4 16,3-1-1-16,-1-3-1 0,0 1 1 0,-3 2-2 16,4-2 0-16,-2 0 2 0,-2-1-2 15,2 2-1-15,-4 0-1 0,3-2-1 0,-4 1 2 16,0 0-1-16,1-2-1 0,-2 3 2 0,0 1 3 16,0 0-2-16,-2 0-1 0,0 2-1 15,-1-2-6-15,-2 0 0 0,1 1-1 0,-5-3-3 16,1 0-7-16,-7 2 4 0,0-1-1 0,-4 0 0 15,-2-1 9-15,-2 1-6 0,0 3-8 16,-4-1-15-16,1 2-27 0,-7 4-36 0,-4-3-105 16,-4 4-252-16,14 1-619 0,8 4-323 0</inkml:trace>
  <inkml:trace contextRef="#ctx0" brushRef="#br0" timeOffset="250489.4347">17599 5314 0 0,'0'0'0'16,"0"0"479"-16,0 0-22 0,0 0-18 0,0 0-47 16,0 0-60-16,0 0-65 0,0 0-63 15,0 0-41-15,0 0-32 0,0 0-27 0,0 0-31 16,-3-19-17-16,3 19-17 0,0 0-17 0,0 0-5 15,0 0-12-15,0 0-4 0,0 0-4 0,0 2 0 16,0 4-1-16,-1 5 6 0,0 4 6 0,0 4 3 16,1 5 2-16,-1 2-3 0,0 7-2 15,-2 0 0-15,1 3 4 0,1 0 1 0,-1 5 1 16,0-2-3-16,0 3-4 0,2-1-2 0,0 1 0 16,0-1 0-16,0-2-2 0,3-1 1 15,1-3-3-15,1-1 0 0,0-3-3 0,3-3-1 16,-2 0 1-16,0-4-3 0,1-7 2 0,-1-1-1 15,0-5 1-15,-1-2 1 0,-1-1 2 0,-1-2-1 16,2-1 0-16,-3-1 0 0,0-1-1 0,-1-1 2 16,1 0 1-16,-2-1-1 0,1-1 3 15,-1 0 2-15,3 0 0 0,-1-1 7 0,0-4 5 16,4-3 1-16,-2-1-2 0,2-4-1 0,-2-1-9 16,4-3 0-16,-3-4-1 0,1 0-2 15,-1-2 5-15,2-3-1 0,0-2-1 0,-1-1 1 16,0 0 1-16,-1-2-3 0,1 4 2 0,-1-1-1 15,0 1 2-15,-1 3 2 0,0 3 2 0,-1 2-1 16,0 4 2-16,0 2 0 0,-1 3-2 0,0 2 3 16,0 2-4-16,-1 2-3 0,1 2-4 0,0 0-8 15,-1 2-7-15,1 0-3 0,2 4 1 16,1 3 3-16,3 4 9 0,0 4 0 0,1 4 1 16,1 2 0-16,0 6-3 0,3 0 2 15,-2 4 0-15,1-1 0 0,-2 2 0 0,1 1-1 0,0-1-1 16,-1 0-1-16,0 0 0 0,1-1 2 15,-2-1 2-15,0-5 0 0,-1-3-4 0,0-3-2 16,0-5-2-16,0-1-1 0,-1-2 4 0,0-5 2 16,-2-2 2-16,-1-2 4 0,1-2 6 15,-3 0 2-15,4-8 4 0,-1-3 1 0,1-3-2 16,0-3 0-16,1-4 2 0,0-3 2 0,-2-2 7 16,2-5-1-16,-2-2 1 0,0-1 0 0,-1-4-1 15,0 0 1-15,1-4 1 0,-2 0-3 16,1-2 0-16,-2-4 0 0,-1 0-2 0,2 2 3 15,-1 0 0-15,-2 3-4 0,0 2-3 0,0 3-5 16,0 3-4-16,-2 1 0 0,1 9-2 16,-1 0-2-16,0 5-3 0,1 2 0 0,1 4-4 0,0 2-3 15,0 4-4-15,0 2-15 0,0 1-30 16,1 2-62-16,3 3-112 0,0 0-327 0,-1 0-843 0</inkml:trace>
  <inkml:trace contextRef="#ctx0" brushRef="#br0" timeOffset="251006.1655">18369 5879 3001 0,'0'0'135'0,"0"0"-80"15,0 0-19-15,0 0 3 0,0 0 20 16,55-186 12-16,-44 146-3 0,-3-2-12 0,0 1-16 15,0-2-17-15,0 0-5 0,-3 1-2 0,0-3-3 16,-3 2 1-16,0 0-6 0,-2 2-3 0,0 0-1 16,-4 5-2-16,0 0 0 0,-1 6 2 15,-2 4-1-15,2 2 1 0,-2 7 4 0,0 1 2 16,2 4 1-16,-1 4 6 0,2 3-5 0,1 5-3 16,1 0-9-16,-1 6-5 0,1 10 0 0,-1 8 2 15,-2 9 5-15,1 9-4 0,-3 8 4 16,3 8-1-16,0 3 0 0,0 7 2 0,2 2-5 0,0 1 0 15,1 2 0-15,1-4-3 0,0 0 2 16,0-7 0-16,0 0 0 0,0-7 4 0,3-6-7 16,-1-6-2-16,0-8-2 0,2-6-4 0,-1-9 6 15,-1-7 2-15,-1-7 5 0,1-5 5 0,-2-1 8 16,2-6 2-16,-2-9-1 0,1-7-1 16,1-7-10-16,0-3 2 0,0-3 1 0,0-4-1 15,1 0 3-15,0-3-1 0,1 1 3 0,1-1-4 16,0 2 2-16,3 5-2 0,0 4-1 15,1 7 4-15,2 3-3 0,0 9 1 0,2 4-1 16,0 6-3-16,0 2 0 0,1 2 4 0,1 9 3 16,-1 6 1-16,-3 6 2 0,-1 4-4 0,2 5-2 15,-6 2-3-15,-1 2-4 0,-1 3-1 16,-1-1-5-16,-1-1-11 0,4-2-15 0,-1-4-28 16,2-6-42-16,2-4-68 0,2-6-152 0,-4-4-404 15,-1-6-921-15</inkml:trace>
  <inkml:trace contextRef="#ctx0" brushRef="#br0" timeOffset="251559.7317">18938 5601 2989 0,'0'0'93'0,"0"0"-43"0,0 0 5 0,0 0 35 15,0 0 21-15,0 0 4 0,-131 145-22 0,110-112-30 16,0 3-20-16,3 0-17 0,3 3-12 0,3-3-10 15,4-3-7-15,3-5-6 0,5-4-6 16,3-7-2-16,6-5-4 0,3-6 1 0,5-4 2 16,2-2-3-16,6-14 1 0,0-5 1 0,2-5 2 15,-2-2 7-15,-1-4 4 0,-3 1 3 16,-5 0 2-16,-2 3 2 0,-5 1 7 0,-3 4 5 16,-5 1 4-16,-1 5 5 0,0 4-1 0,-1 3 0 15,-5 4-3-15,1 1-6 0,0 3-5 0,0 0-4 16,0 7-3-16,0 4-2 0,0 3 2 15,2 1-3-15,2 2 1 0,1 0-2 0,0 1-5 16,9-1 0-16,1-1-2 0,0-1 2 0,6-4 0 16,0-4-1-16,4-2 3 0,4-4 0 0,-1-1 4 15,4-1 6-15,-1-10 4 0,-3-1 1 0,1-5-3 16,-5-1-4-16,-3-3-1 0,-4-1 2 0,1-6 4 16,-2 0 3-16,-2-4 0 0,-1-5-2 15,-2-1-3-15,-2-5 1 0,0-3-1 0,-2-3 1 16,-2-3 1-16,0-2-2 0,0-4-1 0,0 0 0 15,-2 0-1-15,-2 2 1 0,2 1 1 16,-2 2 0-16,-1 3 2 0,-1 2 3 0,0 7 3 16,-1 6 4-16,1 7 2 0,0 6 2 0,0 9 1 15,2 5-2-15,1 5-5 0,2 3-11 0,1 0-7 16,-1 14-5-16,0 8 2 0,-2 11 7 16,1 11 1-16,-2 11 3 0,0 7-3 0,2 6-1 15,-1 4 0-15,3 3-3 0,0 0 0 0,0 0 2 16,6-3-3-16,1-6-1 0,3-4-7 15,2-8-7-15,2-7-12 0,2-9-26 0,0-5-44 16,2-7-57-16,-2-5-41 0,-5-7-265 0,-2-6-1320 0</inkml:trace>
  <inkml:trace contextRef="#ctx0" brushRef="#br0" timeOffset="251695.6509">19070 5491 3384 0,'0'0'76'0,"0"0"-46"0,0 0-31 0,0 0 0 15,0 0 3-15,0 0 4 0,0 0 1 16,0 0-10-16,0 0-15 0,148-63-32 0,-103 57-98 16,-9 2-389-16,-14 1-1233 0</inkml:trace>
  <inkml:trace contextRef="#ctx0" brushRef="#br0" timeOffset="252131.5854">20225 5463 3093 0,'0'0'145'0,"0"0"-144"16,0 0-23-16,0 0 11 0,0 0 24 0,0 0 19 15,0 0 14-15,0 0 2 0,0 0-8 0,0 0-6 16,0 0-13-16,0 0-6 0,0 0 1 15,0 0 1-15,-16 158 2 0,16-135-3 0,0 0-7 16,1-3-4-16,3-2-7 0,1 1 0 0,1-4 0 16,0-1 0-16,2-2-1 0,-2-4-1 0,3-2 0 15,-3-1 0-15,2-4 8 0,-2-1 5 0,1 0 8 16,1-5 4-16,-2-5-1 0,0-3-2 0,3-3-6 16,-2-3 0-16,-1-1-4 0,2-3 0 15,1 0-3-15,0-1-5 0,-1-1 4 0,1 4-2 16,2 1 1-16,-1 3 1 0,2 4-3 0,-1 4-2 15,-3 6 1-15,2 1-1 0,0 2 1 16,0 3 2-16,2 8 2 0,0 5 2 0,-2 2 4 16,0 4 1-16,1 2 0 0,-3 2 2 0,-4 2-4 15,0 0-2-15,-1-2-3 0,-3-1-4 0,0 0-2 16,-1-5-4-16,-3-3-6 0,0-4-11 16,0-5-14-16,-2-1-31 0,-5-6-64 0,0-1-189 15,-1 0-645-15,4-3-846 0</inkml:trace>
  <inkml:trace contextRef="#ctx0" brushRef="#br0" timeOffset="252246.5864">20111 5228 2879 0,'0'0'-14'0,"0"0"-78"0,0 0-13 0,0 0-32 16,0 0-292-16,0 0-836 0</inkml:trace>
  <inkml:trace contextRef="#ctx0" brushRef="#br0" timeOffset="252740.3636">21300 5672 1706 0,'0'0'334'0,"0"0"-85"0,0 0-35 0,0 0-14 16,0 0-11-16,0 0-41 0,36-155-41 16,-28 124-25-16,-3-2-11 0,2 0-2 0,1-1-11 15,-4 1-4-15,2 0-13 0,-3 0-16 0,-1-1-13 16,1-2-8-16,-3-1-4 0,0-3-1 0,0 1 2 16,0-1-2-16,-3 0 2 0,1 2 2 15,1 4-2-15,0 6 5 0,-2 8 2 0,2 8 2 16,-1 4-2-16,1 5-7 0,0 3-11 0,1 2-14 15,-1 9 4-15,-1 9 4 0,-3 10 12 0,0 10 10 16,-1 9-2-16,2 5-2 0,-3 2-3 16,2 5-2-16,-1 1-2 0,4 1-1 0,-2 2-7 15,2-1-10-15,2-4-20 0,3-3-42 0,5-5-94 16,2-6-294-16,-1-14-735 0,-1-13-291 0</inkml:trace>
  <inkml:trace contextRef="#ctx0" brushRef="#br0" timeOffset="253355.7463">21351 5403 2283 0,'0'0'129'15,"0"0"-76"-15,0 0-1 0,0 0 34 0,0 0 36 16,0 0 20-16,0 0-3 0,0 0-24 0,0 0-31 16,117-127-29-16,-92 100-15 0,0 1-1 0,-5 1 6 15,0-2 6-15,-6-1-5 0,2 0-5 16,-4-3-10-16,-2-1-8 0,-2-2-7 0,-3-1-6 15,2-1-2-15,-5 4 2 0,4 1 4 0,-5 7 3 16,-1 2 5-16,0 7-1 0,0 4-2 16,0 4-1-16,0 3-7 0,0 3-6 0,0 1-9 15,0 0-16-15,0 6-2 0,0 8 4 0,0 8 7 16,0 11 11-16,0 5 4 0,0 10-3 0,0 4 0 16,-1 3-1-16,-4 2-4 0,3 2 2 0,-1 0 2 15,-3 2-2-15,4-2 4 0,0 0-2 16,0-8-6-16,1-4-1 0,1-9-2 0,0-7-4 15,1-9 4-15,3-6 1 0,-3-8 6 0,0-7 10 16,2-1 13-16,2-9-1 0,3-10-2 16,2-6-8-16,2-5-10 0,2-5 1 0,2 1 0 0,-2-1 4 15,2 1 0-15,-3 2 3 0,-2 5-1 16,2 2 0-16,-2 6-1 0,-1 5-2 0,-1 4 4 16,0 4-6-16,0 3-2 0,0 3-2 0,0 0-4 15,0 6 1-15,0 4 3 0,0 6 0 16,2 2-3-16,0 6 4 0,0 0-1 0,0 7 1 15,0-2 5-15,1 0-5 0,1-3-4 0,3-1 1 16,0-6-5-16,0-5 1 0,3-4 1 0,2-6 1 16,1-4 2-16,2 0-2 0,-3-6 1 15,0-5 1-15,-6-4 1 0,1-5 5 0,-5-1 0 16,-4-6 1-16,-5-2-3 0,-2 0 1 0,-1-2 3 16,-7 5 2-16,-3 2 10 0,-3 2 2 15,0 4 7-15,1 4 8 0,-1 5 3 0,1 1-1 16,2 5-9-16,1 3-8 0,2 0-13 0,2 0-2 15,0 8-4-15,4 1-3 0,-1 3 5 0,1 3-3 16,2 4 3-16,2 2 1 0,4 3-2 16,7 1 0-16,3 3-2 0,5-3-8 0,6-1-6 15,3-2-12-15,3-4-23 0,6-4-33 0,1-4-63 16,3-2-116-16,-12-3-432 0,-11-2-1139 0</inkml:trace>
  <inkml:trace contextRef="#ctx0" brushRef="#br0" timeOffset="255707.6688">23013 5133 850 0,'0'0'493'0,"0"0"-147"0,0 0-62 0,0 0-33 0,0 0-22 15,0 0-42-15,0 0-48 0,0 0-35 16,0 0-36-16,0 0-27 0,-132 13-13 0,108 14-3 16,-4 2 1-16,0 3 5 0,5 2 2 0,-1 1-7 15,4-1-7-15,4-1-8 0,3 1-7 0,5-3-3 16,5-3-2-16,3-2-3 0,0-4-2 0,4-4-1 16,5-5-4-16,3 0 2 0,0-5 1 15,6-5 5-15,0-2 4 0,2-1 3 0,0-4 3 16,-2-6 2-16,-2-2 1 0,-5 0 3 0,-1-2 4 15,-1-1 0-15,-3-1 2 0,-3-1 0 16,-2 2-5-16,0 2 4 0,-1-1 3 0,0 3 2 16,0 1 4-16,-1 1 4 0,0 5 4 0,0 0 1 15,1 1-3-15,-1 3-9 0,1 0-14 0,0 0-14 16,0 2-11-16,0 7 1 0,0 8 4 16,0 5 8-16,0 5 7 0,3 7-2 0,3 6 0 15,-2 5 1-15,4 7-4 0,-3 1 0 0,2 4 1 16,-1 3-4-16,-2 1 1 0,2 1 0 0,-2 2-2 15,-3 0-1-15,-1-3-6 0,0-2-2 0,-6-4 0 16,-3 0-4-16,-4-5-2 0,-1 1-7 16,-5-3 2-16,-2-6 9 0,-3-4 12 0,-3-8 8 15,3-9 1-15,-3-5 2 0,-1-7-3 0,3-5 6 16,-3-4 3-16,3 0 2 0,-1-7 5 16,6-7 1-16,0-3 0 0,2-5-3 0,7 0 3 15,5-6-6-15,1-3-4 0,5-4 0 0,2-4-7 16,8-3 0-16,7-3-1 0,1-3-3 0,5 0 0 15,4-5-3-15,3-2-3 0,3-3-4 16,1-2-5-16,5-4-5 0,2 2-6 0,0-3 5 16,1-1 0-16,4 1 9 0,-4 2 6 0,-3 1-3 15,-5 4 6-15,-5 7 2 0,-8 6 2 0,-2 7 7 16,-7 9 5-16,-5 6 6 0,-3 5 7 16,-3 5 4-16,-1 7-2 0,0 1-2 0,0 5-5 15,0 0-13-15,-1 0-11 0,0 4-5 0,-2 6-2 16,-3 6 8-16,3 7 9 0,-3 4 1 0,4 6 1 15,0 2-3-15,2 4-3 0,0-3 1 16,4 0 0-16,5-5-1 0,6-1-2 0,-1-4 0 16,5-6 0-16,2-5 3 0,5-6-1 0,-1-4 2 15,3-5-2-15,-3-1-1 0,0-9 0 0,-5-5-1 16,-3-2-1-16,-1-4-7 0,-4-4 1 0,-3-2-6 16,-6-4-4-16,-3-2 3 0,-1 3-5 15,-9-1 3-15,-4 4 5 0,-5 4-3 0,-2 2 4 16,-2 4 2-16,-1 3 2 0,1 3 1 0,1 3 2 15,2 2-1-15,3 3 1 0,5 1-1 16,3 2-4-16,5 0-1 0,0 2-1 0,4 6-2 16,0 1 4-16,6 3 2 0,3 0 2 0,5 2 0 15,6-3 2-15,2-2-2 0,8-4 4 0,1-4 2 16,5-1-1-16,-3-1 3 0,5-9 0 0,-5-1-3 16,-2-1 5-16,-1-3 0 0,-2 0 0 15,-7-1 4-15,0-1 1 0,-3 0-1 0,-4 1-2 16,2-1-1-16,-3 0-1 0,-1 0 1 0,0 3 0 15,1 1 0-15,-2 0 2 0,-5 4-2 16,2 1 1-16,-1 2 1 0,-4 1-2 0,-1 4-1 16,2-1-6-16,-4 2-2 0,0 0-15 0,0 0-4 15,0 8 1-15,-5 3 3 0,2 3 11 0,-5 4 8 16,-2 3-2-16,-1 4 1 0,-1 0-2 0,-4 2 0 16,2 4 0-16,-3-1 0 0,3 3-2 15,-3-1 0-15,6-3 0 0,1-1-1 0,7-5 0 16,-2-5-2-16,5-2 4 0,0-4-4 0,8-4 3 15,-1-2 0-15,1-3 0 0,4-3-1 16,0 0 3-16,1-8 2 0,5-6-2 0,0-1 7 16,-3-5-5-16,2-1 2 0,-5-3 2 0,-2-2-4 15,-2 1 1-15,-4 0-2 0,1 0 0 0,-3 2-1 16,-2 2 2-16,0 4 1 0,0 3 1 0,0 4 6 16,0 3-3-16,-2 3-2 0,-2 2-3 15,3 2-11-15,0 0-3 0,1 0-7 0,0 3 1 16,0 4 9-16,0 4 1 0,0 5 7 0,2 1-2 15,4 1-4-15,-2-1 1 0,4 1 0 0,3-1 1 16,-1-3 0-16,6-1 4 0,-2-6 1 16,3-3 4-16,2-4 4 0,1-4 2 0,-2-5 2 15,4-5 1-15,-4-3-3 0,0-2 0 0,1-1-1 16,-2-4-2-16,-2-2-4 0,3-1 0 0,-6-3-1 16,0-2-3-16,3-5 5 0,-5-3-4 15,-1-3-2-15,-2-5-1 0,1-4-4 0,-2-3 0 16,-2-4-3-16,2-6-2 0,-1-1-2 0,-2-3-1 15,0-2 1-15,-2-2 0 0,-1 0 1 16,0 4 6-16,-4 4 5 0,-2 6 7 0,-2 8 7 16,-2 9 0-16,-1 9-1 0,-2 11-3 0,-2 5-4 0,1 9-4 15,-3 6-4-15,-1 5-2 0,-4 16-4 16,1 8 6-16,-1 10 5 0,2 12 4 0,2 5 0 16,5 8 3-16,5 5 1 0,6 5 1 0,2 2 5 15,0 3-7-15,4-2 0 0,3 0-3 16,3 0-1-16,1-6 0 0,3-5-2 0,2-2 1 15,4-8-2-15,2-8-3 0,6-4-4 0,1-9-5 16,1-4-4-16,1-3-14 0,0-6-19 16,1-3-41-16,-1-3-74 0,0-6-233 0,-6-4-800 15,-11-2-603-15</inkml:trace>
  <inkml:trace contextRef="#ctx0" brushRef="#br0" timeOffset="256764.3956">24944 4670 2266 0,'0'0'548'0,"0"0"-347"16,0 0-90-16,0 0-26 0,0 0-6 0,0 0-9 15,0 0-7-15,0 0-16 0,0 0-14 0,0 0-8 16,-119 30-9-16,102-7-2 0,-2 5-5 15,0 4 2-15,5 3-3 0,-2 3 0 0,6 3 0 16,1 0-6-16,8-1 3 0,1-2-3 0,4-5-3 16,9-6 0-16,4-2 0 0,2-7 2 0,6-4 2 15,0-5 5-15,5-6-5 0,2-3 1 16,2-3-1-16,-3-9-5 0,0-3 5 0,-7-6 1 16,-3-2 0-16,-4-4 3 0,-5-4-6 0,-4-1-3 15,-5-2-4-15,-3 0-3 0,-3 2-3 16,-9 0-1-16,-4 3-1 0,-2 1-1 0,-4 0 5 15,-2 7 5-15,0 3 3 0,0 2 6 0,4 5-4 16,0 5-1-16,4 3-2 0,1 3-4 0,5 0-1 16,-1 5-3-16,7 2-2 0,-1 6 0 0,5 1-1 15,0 1 3-15,7 3 1 0,4 1 0 16,1-1 1-16,7-2 2 0,1-4 3 0,5-4-1 16,3-6 8-16,5-2 4 0,2-2 5 0,-2-9 8 15,4-3-1-15,-3-3 0 0,-3-3-3 0,-3-3 0 16,-2-1-3-16,-3-3-1 0,-3-1-1 0,-5-5-5 15,3-2 1-15,-6-4-2 0,2-3-3 16,-1-3 2-16,-1-2-4 0,0-5-2 0,-2 2 0 16,-1 3 2-16,0-1 0 0,-6 5 0 0,2 4 4 15,-3 4 1-15,-2 4 4 0,0 7 4 16,0 3 2-16,-2 4 5 0,-3 4-2 0,4 4-3 16,-1 4-4-16,0 4-9 0,0 1-8 0,1 0-10 15,-2 6-5-15,0 6 2 0,-4 10 7 0,0 4 8 16,1 9 5-16,-3 9 2 0,3 3-3 15,2 10 1-15,2 5 0 0,-1 8 0 0,0 5-1 16,2 6 2-16,-3 5-2 0,-2 5 0 0,2 2 1 16,0 3-2-16,1-2-1 0,2 2-5 15,1-4-2-15,0-3-6 0,0-1-9 0,4-4-14 16,1-4-15-16,1-5-13 0,0-4-23 0,-1-7-52 16,1-7-11-16,2-10 14 0,0-11 18 0,0-15 55 15,-1-10 24-15,2-11 10 0,0-9 23 0,-3-14 21 16,0-10 15-16,1-10 11 0,-4-5 10 0,1-7 19 15,-4-3 19-15,0-3 22 0,-4 1 21 16,-5 1 14-16,1 3 3 0,-1 4-15 0,0 2-25 16,1 8-27-16,1 4-23 0,3 3-16 0,3 4-11 15,1 3-9-15,0 0-9 0,3 2-5 0,5 0-7 16,1 0-9-16,4 1-5 0,-1 2-9 16,6 0-8-16,0 3-15 0,1 2-23 0,5 1-41 15,-1 1-53-15,3 3-121 0,-6 2-368 0,-7 3-785 0</inkml:trace>
  <inkml:trace contextRef="#ctx0" brushRef="#br0" timeOffset="257635.6171">26083 5030 1817 0,'0'0'334'0,"0"0"-189"0,0 0-31 0,0 0 6 16,0 0 8-16,0 0-12 0,0 0-26 0,0 0-15 16,0 0-14-16,0 0-11 0,0 0-8 0,41-172-3 15,-30 139-2-15,-2-3-3 0,-2-2 4 0,0-1 2 16,-2 1-1-16,-1 0-4 0,0 3-6 16,-1 1-8-16,-2 3-3 0,3 8 1 0,-2 4 0 15,1 9 0-15,-1 2-5 0,2 5-11 0,1 1-13 16,1 2-6-16,3 0-3 0,1 8 6 0,5 6 7 15,-1 3-1-15,0 2 5 0,-1 6-4 0,-1 3 0 16,-2 2-1-16,-2 4-2 0,-7 2-1 16,-1 0-2-16,0 3 2 0,-5 1-4 0,-5-5 3 15,-1-1-7-15,0-5-4 0,1-6 1 0,-1-6-2 16,4-5 10-16,1-4 6 0,3-5 7 16,2-1 2-16,0-2 10 0,1 0 4 0,0 0 2 15,0 0 8-15,0-2-9 0,4-3-4 0,3-2-7 16,2-1-10-16,3-3 4 0,1-3 0 0,4-1 3 15,2-2 2-15,2-4 3 0,3-4 0 16,1-1 3-16,-2-2 1 0,1 0-2 0,-2-3-1 16,-2 0-5-16,-2-1-5 0,-2-2 1 0,-2-1 0 15,-2-1-2-15,1-2 5 0,-5-4-4 0,0 0 0 16,0-5 0-16,-3 0-3 0,-1-2-2 16,-1-2-1-16,-3 0 3 0,0-2-1 0,0-3 5 0,0 3 1 15,0-1 0-15,-5 5 3 0,-2 4 1 16,-1 9 2-16,2 5 6 0,-2 5 5 0,0 8 3 15,0 5 2-15,2 4-3 0,1 6-9 0,0 3-12 16,1 5-11-16,-6 10-3 0,3 11 7 16,-5 11 7-16,0 12 7 0,2 9 3 0,0 8-4 15,2 8-1-15,2 5-2 0,1 4-1 0,3 0 0 16,2 0-2-16,0 0-2 0,5-3-6 0,5-5-9 16,2-6-18-16,2-3-28 0,6-9-56 15,-2-8-147-15,-4-16-423 0,-5-12-907 0</inkml:trace>
  <inkml:trace contextRef="#ctx0" brushRef="#br0" timeOffset="257780.5329">26481 4443 2822 0,'0'0'251'0,"0"0"-170"0,0 0-10 0,0 0 21 0,0 0 19 16,0 0-12-16,0 0-32 0,0 0-39 15,0 0-35-15,0 0-23 0,0 0-20 0,0 0-21 16,0 0-56-16,0 0-149 0,100-136-470 0,-84 137-1026 15</inkml:trace>
  <inkml:trace contextRef="#ctx0" brushRef="#br0" timeOffset="258069.3707">26705 4881 1758 0,'0'0'1035'0,"0"0"-948"0,0 0-44 0,0 0 27 15,0 0 37-15,0 0 23 0,0 0-2 0,0 0-30 16,-10-178-30-16,19 152-17 0,3-2-16 16,2 2-9-16,1 1-9 0,3-2-8 0,3 1-6 15,0 2-6-15,4 1 4 0,0 2-5 0,-2 4 2 16,1 6-2-16,-4 3-4 0,-1 5 2 0,-4 3 0 16,0 0 2-16,-4 5-4 0,-2 6 4 0,-1 5-2 15,-2 4 2-15,-3 5 4 0,-1 0-2 16,-2 6 2-16,0 3 1 0,-2 0-1 0,-3 0-2 15,0-2-1-15,-2-1-6 0,3-6-11 0,0 0-19 16,4-5-32-16,0-4-42 0,0-4-73 0,3-5-189 16,-1-1-524-16,1-4-826 0</inkml:trace>
  <inkml:trace contextRef="#ctx0" brushRef="#br0" timeOffset="258642.575">27329 4485 1722 0,'0'0'390'0,"0"0"-87"0,0 0-23 0,0 0-45 15,0 0-59-15,0 0-55 0,-122 89-30 0,106-65-25 16,1-2-19-16,4 3-18 0,2-2-15 0,3-2-10 16,6-1-5-16,0-4-9 0,5-5 4 15,5-2 4-15,2-5 6 0,3-4 6 0,4 0-2 16,1-4-2-16,0-9-8 0,1-1 2 0,-1-4-4 15,-1 0 0-15,-4-2 4 0,-2 0 0 0,-5 1 3 16,-2 4 3-16,-5 1 1 0,-1 4 3 0,0 2 1 16,0 2-2-16,0 4-2 0,-1 1-10 0,-3 1-9 15,0 1-2-15,1 7-1 0,-5 6 3 16,1 2 6-16,2 4 0 0,0 2-2 0,4 1 0 16,1 1-8-16,1-1-3 0,6 1-1 0,4-5-4 15,2 0 6-15,1-7 5 0,6-4 8 0,1-5 6 16,-1-3 5-16,3-2 3 0,1-8 3 15,-3-4 0-15,-2-5 1 0,1-2 0 0,-4-4 2 16,3-3 2-16,-6-2 5 0,2-2-1 0,-3-5 0 16,-3 0 0-16,-1-4-13 0,-3-4-4 15,0-2-4-15,-1-4-2 0,-2-2 2 0,2 0 0 16,-2-2 0-16,0-2-6 0,0-5 4 0,-1 1-1 16,2-3 0-16,1 1 3 0,-3 2-3 0,0 3 6 15,0 10-2-15,-1 5 9 0,0 9 7 16,0 9 11-16,0 9 13 0,0 6-2 0,0 6-5 15,0 4-19-15,0 0-24 0,-1 6-5 0,0 9-2 16,-3 13 6-16,0 9 15 0,2 9-3 0,-2 9 3 16,-1 6-1-16,3 9-2 0,-1 2 1 0,1 3-1 15,-1 2-2-15,2-2 0 0,0 0 4 16,1-3-3-16,0-1 1 0,0-5-2 0,5-7-10 16,2-4-6-16,4-5-12 0,3-9-19 0,2-5-28 15,2-11-69-15,0-6-173 0,-4-10-517 0,-4-4-958 16</inkml:trace>
  <inkml:trace contextRef="#ctx0" brushRef="#br0" timeOffset="258775.4998">27538 4241 2297 0,'0'0'433'0,"0"0"-278"0,0 0-30 0,0 0-8 16,0 0-8-16,0 0-39 0,0 0-44 0,0 0-25 15,0 0-16-15,0 0-19 0,0 0-42 16,131-86-129-16,-104 86-446 0,-10 0-1100 0</inkml:trace>
  <inkml:trace contextRef="#ctx0" brushRef="#br0" timeOffset="259086.3296">27792 4691 2745 0,'0'0'166'0,"0"0"-107"0,0 0 10 15,0 0 31-15,0 0 33 0,91-160 6 16,-72 133-25-16,1-3-28 0,-4 3-30 0,0-1-22 16,1 0-7-16,-3 3-12 0,2-3-5 0,-3 1-2 15,-3 2-4-15,-1 0 2 0,0 3-1 16,-5 5-1-16,-2 1 0 0,-2 5-1 0,0 2 0 16,0 4-2-16,-4 2 1 0,-2 2-11 0,0 1-2 15,-6 3-2-15,-4 8 3 0,-3 4 5 0,-3 6 1 16,-4 5 4-16,0 4-3 0,1 3 3 15,4 3-1-15,2 0-2 0,4 1 0 0,4-2-1 16,3-1-1-16,7-3-3 0,1-3-6 0,8-5-7 16,4-1-9-16,6-6-23 0,4-1-49 15,3-2-108-15,-5-6-421 0,-4-2-1070 0</inkml:trace>
  <inkml:trace contextRef="#ctx0" brushRef="#br0" timeOffset="260033.6198">28415 4301 1262 0,'0'0'391'0,"0"0"-71"0,0 0 27 0,0 0-23 16,0 0-74-16,0 0-93 0,-129 69-67 16,111-48-36-16,2 4-26 0,2 2-15 0,4-3-11 15,3 0-8-15,4-4-5 0,3-2 0 0,4-5 5 16,6-4 4-16,1-3 4 0,4-3 2 15,-1-3 0-15,3 0 0 0,1-4 2 0,-2-7 3 16,-1-2 2-16,-3-1 3 0,-1-3 7 0,-2-2 5 16,-2-3 4-16,-3 1 6 0,-3-2 1 0,-1 0 2 15,0 0 0-15,-3 2 3 0,1-1 1 16,-4 2 0-16,3 4-1 0,-4 0-5 0,5 5-8 16,0 2-8-16,-1 4-7 0,0 2-7 0,3 2-6 15,0 1-6-15,0 0-12 0,0 1-9 0,0 10 0 16,0 5 7-16,2 7 8 0,0 5 7 15,0 8-1-15,0 4-3 0,-2 6 1 0,0 3 1 16,0 8 2-16,1 2-1 0,0 8 5 0,4 3 0 16,-3 4 0-16,-2-2 2 0,0 2-4 0,-9-4 0 15,-2-1 2-15,-3-3 0 0,-1-1-2 0,-6-6-3 16,-1-1-2-16,-3-5-2 0,1-7 1 16,-2-9 0-16,1-9 3 0,-1-10 2 0,1-7 4 15,3-7 6-15,-2-4 3 0,1-1 1 0,2-9 4 16,5-3 3-16,1-5 4 0,5-4 6 0,4-1-5 15,3-4-5-15,3-4-3 0,0-4-6 16,7-1-3-16,0-1-2 0,6-3-1 0,-1-2-4 16,3 0 6-16,5-4-1 0,1-2-2 0,4-4 4 15,0-3-5-15,2-2-2 0,3-3 0 16,3 0-8-16,1-4 2 0,0 3-4 0,2-1-3 16,-2 7 7-16,-3 3 0 0,-2 7 4 0,-8 7 4 15,-5 5 0-15,-3 8 0 0,-3 5 2 0,-6 4-1 16,0 7-2-16,-1 2 2 0,-2 6-3 0,-1-1-5 15,0 2-6-15,0 0-11 0,0 5 0 16,0 4 4-16,0 8 8 0,-1 4 8 0,1 3 0 16,0 2-2-16,0 2-6 0,1-4-6 0,5-2-3 15,4-4 1-15,4-4 12 0,2-5 7 0,1-5 8 16,3-2 2-16,-1-2-2 0,0-2 1 0,-2-8-1 16,-2-2 3-16,-3-4-4 0,2-2 8 15,-4-2-2-15,-3-1 0 0,1-1 5 0,-1 0-6 16,-4 1 0-16,-2 1 0 0,2 3-1 0,-2 0 1 15,1 4 0-15,-1 0-1 0,0 4-1 0,0 3-2 16,0 1-6-16,0 4-3 0,2-1-10 16,-2 2-11-16,2 2-3 0,-1 9 2 0,5 4 0 15,-2 6 12-15,3 7 3 0,2 6 1 0,0 4 7 16,-2 5-1-16,2 5 0 0,-5 4 1 16,2 3 0-16,-5 5-1 0,-2 3-2 0,0 4 1 15,-1 1-1-15,-5 2 0 0,-3 1 1 0,-3-2 0 16,-1 0 2-16,2-2-1 0,-1-3 1 0,-1-1 1 15,-3-5-4-15,1-2 4 0,-3-4 1 16,-2-10-1-16,1-5 4 0,-2-8-4 0,2-7-1 16,1-10 5-16,4-4 3 0,3-8 8 0,1 0 8 15,1-12 1-15,0-7-4 0,2-4-6 16,4-8-5-16,1-4-2 0,2-5-3 0,0-3 1 16,4 0-4-16,5-4-1 0,5 0-1 0,2 3-3 15,2-4-5-15,1 2-6 0,2-1-15 0,0-4-22 16,-1 1-57-16,1-4-88 0,0 0-250 0,-9 14-634 15,-2 14-706-15</inkml:trace>
  <inkml:trace contextRef="#ctx0" brushRef="#br0" timeOffset="260353.4484">29143 3718 1252 0,'0'0'703'0,"0"0"-382"15,0 0-84-15,0 0-19 0,0 0-11 0,0 0-41 16,0 0-56-16,0 0-44 0,0 0-28 16,0 0-18-16,0 0-9 0,0 0-6 0,0 0-4 0,0 0-2 15,119-13-2-15,-114 26-1 0,0 4-1 16,-2 1 1-16,-2 3 0 0,-1 4 1 0,0 0 0 15,0-1 0-15,-5 1 1 0,-3 1-1 16,0-3 2-16,0 1-1 0,-4 0 0 0,2-1-1 0,2-4-1 16,-3-2 1-16,5-1-4 0,-2-5-7 15,3 0-21-15,0-4-43 0,1-1-76 0,-2 0-88 16,4-1-150-16,0-2-260 0,-2 0-488 0</inkml:trace>
  <inkml:trace contextRef="#ctx0" brushRef="#br0" timeOffset="260501.6709">29372 4663 2809 0,'0'0'104'0,"0"0"-263"0,0 0-33 16,0 0-51-16,0 0-148 0,0 0-468 15,0 0-210-15</inkml:trace>
  <inkml:trace contextRef="#ctx0" brushRef="#br0" timeOffset="294329.5484">26949 5455 0 0,'0'0'0'0,"0"0"32"0,0 0 286 15,0 0 55-15,0 0 58 0,0 0 0 16,0 0-50-16,0 0-63 0,0 0-90 0,0 0-71 16,0 0-43-16,0 0-38 0,-24-33-25 0,22 33-17 15,2 0-12-15,0 1-14 0,0 1-14 0,0 1-12 16,-1 0-3-16,1 5 2 0,-1 2 5 0,-2 5 11 15,2 5 2-15,0 4 1 0,0 3 2 16,-1 5-2-16,2 5 1 0,0 3-1 0,0 3 1 16,3 0-1-16,2 0 1 0,1-1 0 0,3 0 0 15,-3 0-3-15,-1-2 0 0,2-1 0 0,-3-2-1 16,2 2 3-16,-3-7-1 0,1-1 1 16,-3-4-3-16,1-1 1 0,1-2 0 0,-2-5 1 15,2-2 1-15,-2-1-1 0,1-3 0 0,0-3-1 16,-1-1 2-16,-1-3 0 0,0-2 2 15,0 1 0-15,0-4 2 0,0 1 0 0,0-2 3 16,0 0 3-16,0 0 2 0,0 0 0 0,0 0 1 16,0 0 1-16,0 0-3 0,0 0 3 0,0 0 0 15,0 0-1-15,0 0-1 0,0 0-4 16,0 0-2-16,0 0-3 0,0 0 2 0,0 0-2 16,0 0 0-16,1 0 0 0,-1 0-3 0,0 0 4 15,0 0-3-15,0 0 0 0,1 0-2 16,-1 0-4-16,2 0 1 0,-2 0-1 0,0 0-1 0,1 0 5 15,-1 0 2-15,0 0 3 0,0 0 3 16,0 0 0-16,0 0 0 0,0 0 0 0,0 0 3 16,0 0-3-16,0 0 0 0,0 0-1 0,0 0-3 15,0 0 4-15,0 0-1 0,0 0 0 0,0 0-1 16,0 0 2-16,0 0-1 0,0 0 0 16,0 0 3-16,0 0-5 0,0 0 0 0,0 0-3 15,0 0-2-15,0 0 2 0,0 0 1 0,0 0 1 16,0 0 2-16,0 0-3 0,0 0-2 0,0 0-1 15,0 0-2-15,0 0 3 0,0 0 1 16,0 0 1-16,0 0 0 0,0 0 2 0,0 0 0 16,0 0 3-16,0 0 1 0,0 0-3 0,0 0-1 15,0 0-1-15,0 0 0 0,0 0 0 16,0 0 0-16,0 0 2 0,0 0 0 0,0 1-1 16,0-1 1-16,0 0 0 0,0 0 2 0,0 0 1 15,0 0 1-15,1 0-1 0,1 0-2 16,1 0 7-16,2 0 3 0,2 0 2 0,4-1 0 0,3-2-8 15,3-2-3-15,4 1-2 0,4 0 1 16,2-3-2-16,7 0 1 0,2-3 0 0,5 0 1 16,6-1 0-16,4-2 0 0,3 2 3 0,3 0-3 15,3 0 6-15,3 0 2 0,0 2 0 0,0 0 3 16,-3-1 1-16,-2 4-1 0,-4 0-2 16,-7 3-5-16,-5 0-5 0,-6 2-2 0,-9 1-1 15,-6-2 1-15,-6 2-3 0,-5 0 1 0,-4 0-3 16,-1 0-1-16,-5 0 1 0,0 0 0 0,0 0-2 15,0-1-4-15,0 1-2 0,0 0-7 16,0-2-6-16,0 2-6 0,0-1-10 0,0-1-20 16,0 2-50-16,0-1-107 0,-2-3-250 0,-2 3-628 15,1-2-376-15</inkml:trace>
  <inkml:trace contextRef="#ctx0" brushRef="#br0" timeOffset="294542.6444">27902 5805 2228 0,'0'0'191'16,"0"0"-158"-16,0 0-20 0,0 0 60 0,0 0 58 15,0 0 40-15,135 44 11 0,-108-23-24 0,2 2-32 16,-5 4-31-16,0 6-32 0,-8 1-24 0,-2 4-16 16,-9 1-14-16,-5 0-5 0,0-3-2 15,-10 0-3-15,-3-1 0 0,-5-3-6 0,-4-2-9 16,-4-1-14-16,2-3-17 0,-2-3-33 0,3-2-63 15,-3-4-134-15,9-4-334 0,5-6-807 0</inkml:trace>
  <inkml:trace contextRef="#ctx0" brushRef="#br0" timeOffset="295285.9807">28676 5793 1830 0,'0'0'367'15,"0"0"-160"-15,0 0-61 0,0 0-17 0,0 0-10 16,0 0-13-16,0 0-20 0,0 0-20 0,0 0-19 16,-116 31-15-16,100-13-9 0,2 3-5 15,0 4-3-15,-1 2 0 0,5 4-7 0,1 0-1 16,5 0 0-16,2 0 0 0,2-6 5 0,5 0-1 16,7-2 0-16,6-2 2 0,3-2-3 0,6-2 3 15,1-2-3-15,5-1-2 0,-1-1-2 16,0 1-1-16,-2 2 1 0,-4 1-6 0,-3 0 1 15,-10 2-4-15,-3 2 1 0,-8 0 4 0,-2 2 4 16,-9 0 14-16,-6 2 7 0,-9 1 11 16,-3-2 8-16,-7-1 1 0,-2-2-2 0,-3-2-1 15,-3-2-3-15,2-3-8 0,0-2-2 0,3-1-7 16,1-3-7-16,5-3-7 0,4-4-3 0,7-1-5 16,5 0 0-16,5 0-4 0,2-1-3 15,4-2-5-15,2-2-14 0,2 0-21 0,0-1-50 16,4-2-90-16,4-3-229 0,0 2-698 0,-1 1-689 0</inkml:trace>
  <inkml:trace contextRef="#ctx0" brushRef="#br0" timeOffset="295989.5753">28810 6155 679 0,'0'0'650'0,"0"0"-195"0,0 0-81 0,0 0-62 15,0 0-72-15,0 0-52 0,-31 158-54 0,28-129-49 16,3 0-35-16,0-3-29 0,10-1-10 0,1-4-7 16,6-2 1-16,3-5 1 0,3-3-2 15,1-7 5-15,2-2-6 0,-4-2-1 0,1-2 0 16,-5-5-1-16,-1-6 3 0,-5-2 1 0,-2-2 4 16,0-4-2-16,-2-1 2 0,-4-3 0 0,3 1 0 15,-5 1 3-15,-1 1 3 0,-1 5 5 16,0 2 5-16,0 4 4 0,-1 5 3 0,0 2-1 15,0 2-7-15,0 2-11 0,1 0-13 0,0 0-8 16,0 5-1-16,0 4 4 0,1 0 1 0,2 4 2 16,5-2-2-16,2 2-3 0,1-2 3 15,3-1-1-15,4-2-1 0,2-2-1 0,3-4-2 16,0-2 1-16,-1 0 1 0,-3-8 4 0,1-3 2 16,-5-3 3-16,1-4 2 0,-4 0 1 0,-1-4 3 15,-3-1 1-15,-3-1 2 0,3 1 2 16,-4 0 0-16,-1 1 2 0,-1 4 2 0,-1 4 0 15,0 3 6-15,0 5 0 0,3 3-4 0,-1 3-8 16,-1 0-7-16,5 0-4 0,-2 8-1 0,3 2 3 16,0 6 2-16,-2 3-4 0,-1 2 1 15,1 3-5-15,-3 0 1 0,-3 3-2 0,0 1 0 16,-4-1-2-16,-4 2-5 0,-1-1-3 0,-1-4-7 16,0-2-1-16,1-5 0 0,2-5 1 0,4-4 8 15,1-5 8-15,2-3 11 0,0 0 4 16,0-6-1-16,4-5 1 0,5-4-10 0,3-2 0 15,3-4 0-15,3 0-1 0,0-2 2 0,5-2 1 16,2 0 1-16,-4-5-3 0,4 1 3 0,-1-1 0 16,-1-4 0-16,-4 0 3 0,2 0-3 0,-3-2-3 15,-6-3-1-15,0-1-1 0,-2 0 0 16,-3-3-1-16,-4 0 1 0,-2-1 2 0,-1-2-1 16,0-2 1-16,-2-1 1 0,-1-2-3 0,-4 1 3 15,-2-1 0-15,3 2 0 0,-2 3 1 0,-2 3 4 16,0 8 7-16,0 8 8 0,1 8 6 15,-1 8-2-15,4 6-5 0,0 5-9 0,-1 11-5 16,-1 10 0-16,1 13 4 0,-2 10 6 0,0 12-2 16,-1 7-2-16,1 6-6 0,2 6-3 0,6 5-1 15,1 1-3-15,5 2-5 0,5-1-10 16,3-4-18-16,2-9-23 0,3-5-52 0,1-7-136 16,-1-17-390-16,-7-16-1167 0</inkml:trace>
  <inkml:trace contextRef="#ctx0" brushRef="#br0" timeOffset="296129.7084">29516 5849 2177 0,'0'0'591'0,"0"0"-531"0,0 0-45 16,0 0 1-16,0 0 1 0,0 0-16 0,0 0-26 16,0 0-39-16,0 0-69 0,0 0-184 0,123-90-545 15,-103 88-614-15</inkml:trace>
  <inkml:trace contextRef="#ctx0" brushRef="#br0" timeOffset="296555.6888">30014 5760 1024 0,'0'0'604'0,"0"0"-194"0,0 0-53 0,0 0-61 16,-143 94-57-16,116-69-70 0,5 0-49 0,2 6-35 15,3 2-36-15,3-1-21 0,3 2-19 0,3-2-13 16,7-6-7-16,2-4-7 0,9-7-1 15,8-6 1-15,3-5-1 0,1-4 2 0,6 0-5 16,-2-10-4-16,0-4 3 0,-4-3 3 0,-3-1 9 16,-1-4 9-16,-6 1 11 0,-3-2 11 0,-6 1 5 15,-3 3 5-15,0 0-3 0,-1 4 0 16,-4 2-1-16,-1 4-6 0,-2 4-4 0,3 4-8 16,-2 1-4-16,-1 0-2 0,5 8-2 0,1 4-1 15,1 0 0-15,1 5-2 0,0 0 0 0,5 1-2 16,5-1 1-16,3 2-2 0,2-2-1 0,2-5-4 15,-1-2-6-15,3-3 1 0,1-6 1 16,1-1 11-16,-2-4 6 0,-1-7 6 0,-4-1 5 16,0-7 3-16,-2 2 6 0,-3-1 5 0,-3-2 7 15,0 0 7-15,-4 2 5 0,-2 1 3 0,0 3 3 16,0 2 0-16,-2 3-4 0,-2 4-8 16,2 0-7-16,2 5-14 0,-1 0-8 0,1 0-7 15,0 7-5-15,1 3-1 0,5 5 2 0,3 2-1 16,2 3-2-16,3 2 0 0,4-1-6 0,0-1-12 15,-2-3-14-15,1-1-46 0,-2-7-64 16,1-5-140-16,-6-2-438 0,-1-2-1094 0</inkml:trace>
  <inkml:trace contextRef="#ctx0" brushRef="#br0" timeOffset="296692.6098">30136 5511 2415 0,'0'0'141'0,"0"0"-104"0,0 0 23 15,0 0 13-15,0 0-6 0,0 0-33 16,0 0-65-16,0 0-73 0,0 0-137 0,0 0-614 16,0 0-741-16</inkml:trace>
  <inkml:trace contextRef="#ctx0" brushRef="#br0" timeOffset="297055.5881">30371 5887 2453 0,'0'0'171'0,"0"0"-135"15,0 0-14-15,0 0 8 0,0 0 3 16,0 0-8-16,0 0-7 0,0 0-7 0,0 0-3 16,0 0-5-16,0 0-3 0,0 0-3 0,0 0-6 15,0 0-2-15,108-31-1 0,-106 38-2 0,-1 3 3 16,-1-3 5-16,0 0-1 0,0-1 3 0,0-2-2 15,-2 0 2-15,1-3 12 0,1-1 17 16,0 0 7-16,0-5 2 0,0-5-3 0,2-3-7 16,0-1 9-16,4-3 11 0,-2 2 13 0,3-2 15 15,1 2 8-15,-3 1 4 0,3 3-4 0,0 2-11 16,2 3-12-16,-4 1-10 0,3 3-9 0,1 2-8 16,2 0-3-16,3 2-4 0,-1 6-2 15,1 1-6-15,-1 2-8 0,-2 3-3 0,-2 0-6 16,0 1-4-16,-1 0-4 0,-6 1-10 0,3-1-11 15,-5-1-12-15,-1 1-18 0,0 0-33 16,0-1-89-16,-1-1-269 0,-1-7-818 0</inkml:trace>
  <inkml:trace contextRef="#ctx0" brushRef="#br0" timeOffset="298089.3708">30891 5610 1203 0,'0'0'382'0,"0"0"-112"0,0 0 43 0,0 0 17 16,0 0-53-16,0 0-93 0,0 0-69 0,0 0-40 15,0 0-28-15,0 0-20 0,-103 172-16 0,103-152-9 16,0-4-8-16,5-3-1 0,2-4-1 16,7-4 1-16,-1-4 0 0,0-1-5 0,4-4-3 0,-4-9-1 15,3 0 7-15,-4-4 4 0,0 0 6 16,-4 1 7-16,-5 1 1 0,1 3 6 0,-3 2 1 15,-1 2-2-15,0 3-6 0,0 0 1 0,-1 4-3 16,1 1-2-16,0 0 1 0,0 0-14 16,0 0 1-16,0 5 1 0,4 2 1 0,1 1 8 15,2 1-2-15,3 1 0 0,1 0 0 0,4-1-5 16,-2-1 0-16,3-2-3 0,-2-3-1 0,0-3 3 16,2 0 3-16,-2-1 3 0,2-9 0 15,-3-2 3-15,2-3 1 0,-1-5 0 0,-3-2 3 16,-1-4 0-16,-1-1 0 0,-2-3 1 0,-3-1-2 15,2-5 0-15,-4-1-1 0,0-1 1 16,-2-3-3-16,1-6 2 0,-1 1-1 0,0-2-3 16,0-1 1-16,0-1-5 0,0-1 1 0,0 1 1 15,0 1-1-15,-1 2 4 0,0 5 2 0,-1 3 3 16,-3 7 2-16,3 6 7 0,-1 5 7 0,-2 8 9 16,4 4 11-16,0 7-8 0,0 2-11 0,1 5-14 15,-2 10-12-15,1 8 3 0,0 7 3 16,1 6-2-16,0 6-2 0,0 5-1 0,0 4-2 15,0 4 0-15,1 2 1 0,0 4-5 0,1 2-5 16,0 1-9-16,-1-3-15 0,5-8-14 16,2-5-12-16,3-7-8 0,3-7 4 0,3-8 3 15,2-6 15-15,2-9 13 0,0-6-14 0,1-5-12 16,0-8-1-16,-1-8 5 0,-2-5 30 0,-3-3 31 16,-5-3 17-16,-5 1 13 0,-2 0 12 15,-4 0 1-15,-1 3-3 0,-5 1-3 0,-1 3-4 16,3 3 2-16,-2 4 0 0,2 3-3 0,1 2-5 15,2 4-5-15,1 2-10 0,0 1-9 0,0 0-7 16,5 0-4-16,2 3 0 0,-1 3 1 16,3-1-3-16,2-2 0 0,3-2 2 0,0-1 1 15,3 0 5-15,1-4-2 0,0-6 0 0,1-2 2 16,-2-4-1-16,-2-5 5 0,1-3 1 0,-3-3 6 16,0-6-1-16,0-1 4 0,-4-3-1 0,-2-1-1 15,1-3 3-15,0-4-3 0,-5-3-2 16,3 0-2-16,-3-3-4 0,-2 0 0 0,2 1-1 15,-1 2 3-15,-2 5 7 0,0 3 7 0,-4 6 13 16,2 5 8-16,-4 6 10 0,3 6 2 0,-1 6-4 16,-1 5-10-16,3 6-17 0,1 0-11 0,-2 8-9 15,-2 11-5-15,3 5 1 0,-1 8 0 16,-2 7-1-16,4 5 2 0,0 6-1 0,-1 6-1 16,1 6-2-16,-5 2 1 0,3 3-1 0,-3 2 2 15,2-1-1-15,-2-2-1 0,4-3-1 16,2-6-6-16,0-8 0 0,6-6-2 0,5-11 1 15,3-7 6-15,4-11 2 0,0-8 5 0,2-6 2 16,-3 0 0-16,5-13-1 0,0-4 1 16,-2-6 1-16,-1-6 2 0,-3-3-1 0,-3 0 1 15,-3-4-2-15,-3 2 2 0,-6 1 3 0,-1 2 2 16,0 4 4-16,-4 4 4 0,-5 4 4 0,0 3-2 16,-3 6 0-16,-1 6-1 0,-1 2-5 0,3 2-1 15,0 6-3-15,2 6-5 0,3 5 2 16,3 5-3-16,3 3 3 0,6 5-4 0,7 2-2 15,6-1 0-15,7 0-2 0,6-5 0 0,3-5-1 16,8-3 0-16,3-2-4 0,-1-5-5 16,2-3-10-16,-3-4-10 0,-3-4-13 0,-3 0-33 0,-7-1-66 15,-9-7-127-15,-5 0-568 0,-8 4-1010 0</inkml:trace>
  <inkml:trace contextRef="#ctx0" brushRef="#br0" timeOffset="299772.5308">28804 7480 924 0,'0'0'412'0,"0"0"-125"0,0 0-35 16,0 0-9-16,0 0-10 0,0 0-33 0,47-176-34 15,-39 138-43-15,0-2-41 0,1-2-28 16,-4-2-17-16,0-2-5 0,-3-2-4 0,-1-1 0 15,-1 1-3-15,0-4-7 0,-2 2-3 0,-7 0-5 16,0 2-1-16,1 3 1 0,-1 6 3 0,1 5 7 16,-1 6 7-16,1 7 10 0,4 7 5 15,-1 5-1-15,3 6-2 0,1 1-15 0,1 2-14 16,-1 5-9-16,0 9-5 0,-2 7 4 0,0 10 8 16,2 9 1-16,1 7-1 0,0 7 1 15,0 7-2-15,4 6-2 0,2 3 1 0,1 4-3 0,-2 3-1 16,3-1-2-16,1 3-3 0,-2 0 1 0,-1-2 0 15,1-2-1-15,-4-1-4 0,3-5-5 16,-5-2-6-16,-1-4-1 0,0-2 0 0,-1-4-1 16,-6-6 5-16,2-10-3 0,0-8 2 0,-1-12 7 15,1-9 2-15,-4-6 11 0,3-4 9 16,-1-2 3-16,-2-8 7 0,-3-7-1 0,2-6-3 16,-2-10-1-16,1-7-1 0,4-9-2 0,-1-3 1 15,6-5-1-15,0-6 0 0,2-8-3 0,5-3-4 16,6-1-9-16,5 1-2 0,1 4-3 15,3 8 1-15,-2 10 7 0,1 13-2 0,1 9 1 16,-5 10 1-16,1 9-4 0,-4 4 0 0,4 5 0 16,-4 2-1-16,-1 7 0 0,4 6 3 15,0 5-1-15,2 5 1 0,-3 4 1 0,5 1-3 16,1 4 3-16,-1-2-3 0,3 1 0 0,-1-3 1 16,-1-5-6-16,1-5-4 0,-1-6-3 15,-2-6-1-15,-4-5 3 0,-1-3 10 0,-3-8 8 0,-2-6 1 16,0-6 9-16,-3-6 2 0,0-3-3 0,-3-5 3 15,2-4-4-15,-2-4-2 0,1-1 2 16,-2-3-1-16,4 2 3 0,-1 3 3 0,2 0 0 16,0 8-1-16,4 5 0 0,-1 5-2 0,1 4-5 15,1 9 0-15,-2 2-6 0,0 7-3 0,0 1 1 16,0 6-5-16,-2 6 2 0,0 6 0 16,1 4-2-16,0 3 3 0,-4 3-2 0,2 2-3 15,-3 3 0-15,-1 1-2 0,1 0-6 0,1-2-4 16,-2-1-6-16,6-7-12 0,-4-4-6 15,4-4-9-15,0-7-2 0,1-6 6 0,-1-3 10 16,-1-1 7-16,4-10 4 0,-1-6 4 0,0-3 4 16,3-3 9-16,-3-3 7 0,-3-2 6 0,1 1 2 15,2 0 2-15,-3 1 4 0,-2 4 10 16,4 3 3-16,-2 3 4 0,-3 7 3 0,0 3-8 16,-2 4-8-16,-1 2-11 0,0 0-9 0,-1 8-3 15,1 6 4-15,-1 2 6 0,2 4 0 0,2 2 1 16,0 5-6-16,3-1-1 0,-2 1 1 15,4 3-5-15,2-3 1 0,1-3-2 0,3 0-4 16,-1-7-2-16,3-5-2 0,-2-6 3 0,2-4 2 16,1-2 7-16,-3-6 2 0,2-8 5 0,-4-3 2 15,2-7-2-15,-5 2 4 0,0-3-1 0,-6-1 1 16,-3 2 7-16,-1 1-1 0,-3 2 2 0,-8 3-1 16,-5 3-4-16,1 3 0 0,-2 2 0 15,-3 3 2-15,3 2-2 0,2 3 0 0,1 2-4 16,3 0-4-16,4 0-1 0,1 5-6 0,5 3-3 15,1 0-2-15,2 1-4 0,7 2 0 16,5-3 0-16,2 0-3 0,8-3 1 0,3-5 2 16,5 0 2-16,4-3 5 0,-3-10 7 0,-1 0-2 15,-3-3 2-15,-2-4 2 0,-5-3-2 16,-5-3 3-16,-2-3 4 0,-4-4 0 0,-1-5 3 16,0-1-3-16,-4-1-1 0,-2-3-5 0,2-2 0 15,-4-2 0-15,-1-4-1 0,-1 2 1 0,0-3-3 16,0 1 3-16,0 0-1 0,-2 4-1 0,-4 4 6 15,4 5-1-15,-1 7 2 0,-3 10 5 16,4 5-4-16,-3 7 2 0,2 6-5 0,2 3-6 16,1 6-4-16,-1 14 1 0,1 7 2 0,0 14 2 15,0 9 7-15,0 11-8 0,2 10 0 0,1 10 0 16,-1 11-5-16,1 5 2 0,-1 4-2 0,-1 4-4 16,5-1-4-16,-3 0-1 0,6 1 0 15,0-4 2-15,-1-5-1 0,0-2-2 0,0-3-6 16,1-3-19-16,-3-5-36 0,-4-4-45 0,-2-13-76 15,0-12-137-15,0-14-137 0,-1-17-36 16,-1-14 88-16,-2-9 181 0,3-14 214 0,-4-10 136 16,-2-12 39-16,-1-8 44 0,-1-7 36 0,-1-7 16 15,0-4 17-15,3 1-14 0,-2-2-25 0,1 1-24 16,0 4-27-16,3 5-19 0,-1 5-26 16,-2 5-29-16,6 4-25 0,2 1-29 0,0 4-17 15,1 2-6-15,8 1-6 0,0 3-3 0,2 0 0 16,8 2 0-16,3-2-3 0,2 0-1 0,8 2-4 15,1 1-3-15,4 0 1 0,0 1-4 16,1 7 2-16,-4 3-2 0,0 4 0 0,-8 6 0 16,-5 2-2-16,-4 2 1 0,-5 0-1 0,-4 8 2 15,-5 3-2-15,-1 3 1 0,-2 4-1 0,0 5 1 16,-2 5 1-16,-6 4-2 0,2 2 2 0,-4 1-4 16,2 2-6-16,0-1-6 0,4 0-17 0,2-5-32 15,-1-6-65-15,3-3-112 0,4-6-263 16,-1-6-589-16,-1-5-617 0</inkml:trace>
  <inkml:trace contextRef="#ctx0" brushRef="#br0" timeOffset="299919.5417">30555 6761 1629 0,'0'0'1096'0,"0"0"-972"15,0 0-43-15,0 0 14 0,0 0-1 0,0 0-22 16,0 0-39-16,0 0-32 0,0 0-33 0,0 0-29 15,0 0-47-15,0 0-209 0,0 0-918 0</inkml:trace>
  <inkml:trace contextRef="#ctx0" brushRef="#br0" timeOffset="300387.5961">30759 7197 3240 0,'0'0'53'0,"0"0"-43"0,0 0 8 16,36-164 19-16,-26 116 19 0,0 1 3 15,-1-4-8-15,-3-1-9 0,2 0-19 0,2-3-6 16,-2-1-8-16,-1-2-4 0,-1-2-5 0,3 0 0 16,-1 2-1-16,0-1-1 0,-3 7 5 15,3 7-4-15,-4 7 4 0,0 11 3 0,-4 9 2 16,0 7 4-16,0 6-3 0,-3 5-5 0,0 8-4 15,-7 11-2-15,0 9 2 0,0 11 2 0,-2 7-1 16,0 7 0-16,1 9-2 0,0 4-1 16,2 6-4-16,1 3 2 0,-1 5 2 0,6-1 2 15,-1-6 6-15,4-7-6 0,5-8 0 0,6-9-2 16,1-7 2-16,4-10 0 0,-1-6 3 0,5-6-1 16,-1-6 0-16,2-6 3 0,0-7 0 15,0-1 2-15,3-9 1 0,-3-8 0 0,-1-3 2 16,0-5 4-16,-4-2 0 0,1-4 6 0,-3-2-5 15,2-1-3-15,-3-1-2 0,-2 1-2 0,0 7 2 16,0 6 2-16,-3 7 3 0,-1 5-3 0,-4 4-4 16,2 5-4-16,0 0-8 0,-3 10 4 15,5 5-1-15,-4 6 2 0,3 5 3 0,-3 7-5 16,2 2-1-16,-4 1-4 0,-1 0-1 0,0 1-10 16,-5-3-11-16,3-3-26 0,-2-8-63 0,0-5-89 15,1-9-226-15,1-4-807 0,-2-4-508 0</inkml:trace>
  <inkml:trace contextRef="#ctx0" brushRef="#br0" timeOffset="300525.5189">30727 6570 2694 0,'0'0'174'0,"0"0"-153"16,0 0 1-16,0 0 20 0,0 0 9 0,117-55-10 15,-82 47-24-15,4 2-26 0,-1 1-34 16,-4 0-67-16,-7 4-249 0,-12-1-961 0</inkml:trace>
  <inkml:trace contextRef="#ctx0" brushRef="#br0" timeOffset="318471.386">29284 8451 552 0,'0'0'434'16,"0"0"-52"-16,0 0-52 0,0 0-42 0,0 0-52 16,0 0-47-16,0 0-36 0,0 0-37 0,0 0-26 15,0 0-18-15,0 0-11 0,0 0-7 0,-62-25-2 16,52 25-3-16,-2 0-7 0,-1 0 0 16,-2 6-6-16,3 1-8 0,-6 0-4 0,5 4-8 15,-5 2-6-15,4 0-1 0,-3 4-5 0,4 1 0 16,-2 2-1-16,4 4-4 0,1 0 3 0,0 2-1 15,3 0-1-15,1 0 0 0,1 2-1 16,2-2-4-16,3 0 2 0,0 0 0 0,1 1 1 16,5-2 3-16,0-2-2 0,4 1-1 0,2-5 2 15,3 0-1-15,4-5 3 0,3-3 2 0,5-5 4 16,1-5-2-16,5-1 4 0,0-4 0 0,-1-6-5 16,-1-4 5-16,-1-3-7 0,-3 0 1 0,-4-2 4 15,-3-3-1-15,-3 0 2 0,-3 0 4 16,-5-4-3-16,-4-1-1 0,-1 0-2 0,-4-4-5 15,0 0 2-15,-2 1-2 0,-5 0 3 0,-2 2 0 16,-2 3 4-16,0 3-3 0,-3 3 1 16,-2 2 2-16,1 4-3 0,-1 3 1 0,-1 3-2 15,3 6-2-15,-3 1-2 0,3 0-2 0,-3 8-1 16,5 2-4-16,1 4 1 0,0 2-3 0,3 0 0 16,3 4 0-16,1 2-1 0,4-1 4 15,0 2 1-15,0-3 0 0,7-1 1 0,1-4-5 16,4-3 5-16,0-3 1 0,3-2 4 0,1-6 1 15,2-1 0-15,-1 0-2 0,3-9-1 0,-1-4 4 16,0-1-3-16,1-5 3 0,1-4 2 16,-2-2-2-16,1-5-1 0,0 0 3 0,-2 2-1 15,-5-3 1-15,1 1-1 0,-2 3-3 0,-3 1 2 16,-1 2-2-16,-1 7 3 0,1 3 1 0,-4 4 0 16,4 4-3-16,-3 3-3 0,1 2-1 0,2 1-6 15,1 0 5-15,1 7-1 0,1 6 1 16,2 4 2-16,-2 1 0 0,0 5 0 0,0 5-1 15,-2 0 3-15,-1 3-3 0,1 1 2 0,-6-1 0 16,4-1-2-16,-4-3 0 0,4-4-1 0,0-3-1 16,0-4-2-16,1-5-6 0,3-1-7 15,3-7-14-15,1-2-38 0,4-1-112 0,-7 0-357 16,0-1-907-16</inkml:trace>
  <inkml:trace contextRef="#ctx0" brushRef="#br0" timeOffset="320238.6851">28304 9718 0 0,'0'0'0'0,"0"0"38"0,0 0 294 0,0 0-16 15,0 0-8-15,0 0-24 0,0 0-29 0,0 0-25 16,0 0-26-16,0 0-33 0,0 0-28 0,0 0-27 16,0 0-15-16,0-11-11 0,-1 11-14 0,1 0-13 15,0 0-15-15,-1 0-14 0,-1 0-11 0,0 0-7 16,0 0-9-16,-4 4-3 0,-1 1-2 16,-3 2-2-16,-1 4 2 0,-4 1 1 0,-1 4 1 15,-3 1 0-15,-1 4 2 0,0 2-2 0,-2 5 0 16,1 1 0-16,1 0 0 0,3 2 0 15,0-1 0-15,5-2-3 0,3-1 2 0,4 0-2 16,1-3 0-16,4-3 1 0,1 1-3 0,7-2 1 16,2 0 2-16,8-2 4 0,-1-1 6 0,7-3 7 15,1-1-1-15,4-7-1 0,2-2-4 16,3-4-3-16,1 0 2 0,4-6 3 0,0-6 4 16,0-2-6-16,-3-3-1 0,-7-1-6 0,-7 1 0 15,-4-3 5-15,-6 0 2 0,-4-1 6 16,-6-3-2-16,-2 0-6 0,0-2-5 0,-9-3-7 15,-2-2-1-15,-4 0 0 0,-3 2 2 0,-4 2 2 16,-4 0 7-16,-4 7 5 0,0 3 4 0,3 6 4 16,1 1 0-16,2 4-5 0,6 5-4 15,0 1-3-15,3 0-7 0,1 1 0 0,5 5-4 16,4 2-4-16,-1 2-4 0,5 4 3 0,1 2-1 16,2 1 5-16,6 1 5 0,3-3-1 0,6 0 2 15,0-1 1-15,6-3 1 0,0-3 2 0,5-5-2 16,0-3-1-16,3 0-1 0,-1-6 1 0,-2-5-1 15,-1 0 1-15,-5-3 1 0,-2-1-1 16,-3 2 6-16,-4-6 0 0,-3 2 1 0,-1-2 1 16,-2-2-2-16,-3 0 1 0,1-3 0 0,-2 2-3 15,-1 0 2-15,-2 4 1 0,0 1 1 16,0 3 2-16,0 4-1 0,0 2 1 0,0 5-5 16,0 1 1-16,0 2-8 0,0 0-9 0,0 0-10 15,0 3-12-15,0 5 6 0,2 4 7 0,3 6 8 16,-1 4 9-16,6 6-3 0,-1 2 0 15,1 3-2-15,1 0 2 0,0 4-5 0,3 1 6 16,-1 1 0-16,0-1-3 0,1-2 6 0,0-2-7 16,0-1 1-16,0-4 2 0,0-3-7 0,-3-3-4 15,-1-4-6-15,1-6-3 0,-3-2-1 16,-4-5 7-16,2-4 6 0,-4-2 8 0,-2 0 15 16,0-5 0-16,1-7 0 0,-1-5-5 0,0-4-10 15,0-4 0-15,0-2 1 0,-2-3-1 16,-3-2 6-16,1-2-4 0,-2 0 2 0,2 1 5 0,1 3 4 15,-1 6 7-15,2 4 0 0,1 3 3 0,1 6-6 16,0 4-5-16,0 2 2 0,0 3-10 16,5 1-6-16,1 1-1 0,5 0-4 0,7 0 1 15,0 0 0-15,3 0 1 0,2 1-3 0,4 3 4 16,-3-4-1-16,5 0 6 0,-1 0 0 16,-3-5 1-16,2-3 4 0,-5 0-3 0,-3 0 2 15,-3-1 1-15,-4 1 3 0,-6-1 3 0,1-2 4 16,-6 1-2-16,-1 0 1 0,0-1-4 15,-1 1-3-15,-8-3-4 0,0 2-1 0,0 2 1 16,-3 1-2-16,1 2 4 0,-3 1-2 0,-1 5-3 16,3 0 1-16,-3 2-6 0,1 7 3 0,1 5-1 15,-1 2 1-15,0 2 1 0,3 3-3 16,1 4 1-16,1 3-2 0,3 2 1 0,2 4 0 16,3 1 1-16,1 1 0 0,0-3-4 0,5 0 0 15,2-4 1-15,6-3-3 0,-1-3 3 0,2-3-1 16,-2-4-1-16,5-2-1 0,-4-3 0 15,4-3-1-15,-5-3 2 0,2-4 4 0,1-1 0 16,-4-1 7-16,2-10 6 0,1-3 2 0,-1-4 3 16,-1-4-1-16,2-6-2 0,1 0 1 0,-3-8-3 15,2 0 1-15,-1-6-2 0,0 1-2 0,-1-1-1 16,3 2-5-16,-2 5 3 0,-1 4-2 0,1 4 4 16,-1 5 1-16,-2 5-2 0,-1 4 2 15,2 3-8-15,-5 4 2 0,3 5-2 0,0 1-2 16,-2 0-3-16,-2 7-6 0,2 7 1 0,0 3 2 15,-2 7 5-15,-3 4 1 0,0 4 4 16,-2 5-3-16,0 1 0 0,-3 6 1 0,1-5-3 16,-3 1-1-16,2-5-3 0,3-4 1 0,0-5-5 15,1-6 0-15,5-4-6 0,-3-4-9 16,4-3-14-16,-4-3-38 0,4-2-81 0,-2-4-168 16,2 0-437-16,-5 0-954 0</inkml:trace>
  <inkml:trace contextRef="#ctx0" brushRef="#br0" timeOffset="321101.2533">29743 9711 1381 0,'0'0'304'0,"0"0"-61"0,0 0 23 0,0 0 10 16,0 0-45-16,-115 100-44 0,96-76-62 0,5 6-45 15,-1-5-33-15,5 3-34 0,5-1-7 0,2-5-10 16,3-3-7-16,2-5-3 0,6-5-7 16,3-4 1-16,3-4 0 0,2-1 1 0,0 0 1 15,4-9 3-15,-1-5 5 0,0-3 5 0,-4-5 9 16,2 0 5-16,-7-3 8 0,-1 3 10 16,-6 4 7-16,-2 3 5 0,-1 1 1 0,0 5-4 15,-1 2-4-15,-2 4-6 0,-3 2-7 0,4 1-9 16,-1 0-8-16,-2 4-7 0,3 4-1 15,-1 3 2-15,-1 3 0 0,3 1 1 0,1 2-1 16,0 1-3-16,6 1 1 0,3 0-3 0,4-5-2 16,0 0-4-16,6-3 0 0,1-3 4 0,6-4 3 15,0-2 11-15,3-2 4 0,1-5 4 0,-2-5 4 16,-4-6 3-16,-1-3 4 0,-5 0 3 0,0-4 4 16,-7 0 1-16,-1-3-2 0,1-3-5 15,-4-1-5-15,-2-2-3 0,3-2-1 0,-2-1-2 16,-2-2-1-16,2-2-4 0,-2-3-4 0,-2-1-1 15,4-3-2-15,-3 0 3 0,3-3-5 0,-1-1-4 16,2 2-1-16,-3-3-2 0,3 2 3 16,-4 1 1-16,2 4 0 0,-2 1 2 0,-3 5 1 15,0 0 3-15,0 5 3 0,-3 5 3 0,-3 5 3 16,2 4 1-16,-2 8 3 0,2 3-3 0,-3 3-2 16,3 5-8-16,-3 2-7 0,-2 12-2 15,-2 5-1-15,-2 11 3 0,-4 8 3 0,-2 5 8 16,3 7-2-16,0 7 0 0,3 5 0 0,-1 4-6 15,3 0 5-15,5 0 5 0,-2-2 4 16,5-3 4-16,3-5-2 0,0-6-2 0,5-4-5 16,5-2-3-16,1-6 1 0,5-3-2 0,-2-6 0 15,5-1 3-15,0-6-1 0,3-2 6 0,4-7 2 16,-1-4 7-16,1-4-2 0,-1-5-3 16,2 0 1-16,-4-3-4 0,-1-7 7 0,-3-3 1 15,0-4 3-15,-6-1-4 0,4-4-3 0,-5-1-1 16,2-3-4-16,0-2 1 0,-2-1-8 0,0-3-1 15,-1 0-1-15,3-2-4 0,-3-2 3 0,-1 1 3 16,1 0 0-16,-1-2 1 0,0 0-3 0,0-2-2 16,-1-2-1-16,0-1 0 0,-3-2 0 15,3-1 1-15,-3 0 1 0,-3 2-6 0,-1-1 5 16,-1-1 1-16,-1 2 1 0,0 4 8 0,0 3-5 16,-2 5 0-16,0 7 0 0,-3 7 3 15,3 6 2-15,1 3-2 0,-1 5 2 0,1 3-10 16,-3 0-3-16,2 3-3 0,1 11 0 0,-3 10 6 15,-2 9 1-15,3 9 2 0,-3 7-2 0,4 2-5 16,2 5 5-16,0 2-1 0,0 4 3 16,6-3-2-16,1 2-4 0,8-3-7 0,0-6-9 15,10-6-11-15,0-11-34 0,6-7-78 0,5-10-170 16,-10-7-698-16,-8-5-834 0</inkml:trace>
  <inkml:trace contextRef="#ctx0" brushRef="#br0" timeOffset="322804.6385">27902 11586 119 0,'0'0'373'0,"0"0"27"0,0 0-8 15,0 0 19-15,0 0-18 0,0 0-70 0,0 0-100 16,50-167-82-16,-43 134-42 0,-1-3-25 0,1 0-16 16,-2-5-12-16,0 2-2 0,-3-5-2 0,-1 2-3 15,-1-3-4-15,0 1-7 0,0-2-12 16,-2-2-2-16,-4 0-4 0,1 2-2 0,-3 3 8 15,2 5 5-15,-1 7 10 0,-2 7 5 0,3 7 6 16,2 6-5-16,0 4-8 0,2 4-7 0,0 3-18 16,2 0-15-16,0 1-15 0,0 11 0 15,0 8 7-15,0 9 7 0,0 12 15 0,0 12-1 16,3 8-1-16,2 8 4 0,0 7-3 0,1 5 1 16,4 3 1-16,-1 4-1 0,0 2 0 15,2 1 0-15,-1-1-1 0,1-2-1 0,1-2-3 16,1-5-5-16,1-2-5 0,-3-7-2 0,0-6-3 15,-1-7 3-15,-4-8 0 0,-1-8-2 0,-1-6 1 16,-4-10 2-16,0-5 4 0,0-9 6 0,-2-6 15 16,-1-7 13-16,-4 0 10 0,0-10 3 0,0-9-7 15,-2-4-4-15,0-9 4 0,-1-7 3 0,3-4 6 16,-1-6 1-16,2-6-3 0,0-5-3 16,2-4-8-16,3-5-7 0,1-4-8 0,2-2-6 15,7 0-1-15,0 6-3 0,1 4-3 16,1 10 1-16,-1 10-4 0,1 12 2 0,-1 8 2 15,0 10 0-15,-3 6-3 0,0 6-2 0,1 3-4 16,1 0-4-16,2 10 2 0,5 4 0 0,-2 6 1 16,4 5 1-16,-3 2 0 0,2 3 0 15,0 4-1-15,-3-3 1 0,2 4 0 0,-3-5-4 16,2-2 0-16,1-7-6 0,-2-6 2 0,0-6 3 16,-2-7 7-16,-2-2 12 0,0-6 7 0,-2-7 8 15,-1-6-1-15,-1-4-1 0,3-5 1 16,-5-1-2-16,3-3 1 0,-2-2-1 0,0 0-4 15,2-2-4-15,-2-2 0 0,4 2-2 0,-1-1-1 16,2 4 1-16,-3 6-1 0,2 4-2 16,0 6 1-16,-1 5 1 0,1 4-3 0,-1 4 1 0,0 4-5 15,0 0-2-15,1 8-2 0,1 6-1 16,0 8 2-16,-1 4 0 0,-1 8 1 0,-1 3-1 16,-3 2 1-16,-1 5-5 0,0-2 3 0,0 0-5 15,-1-5-4-15,2-3-6 0,1-7-7 0,1-4-4 16,1-7-7-16,1-5-11 0,0-5-14 15,0-5-9-15,-1-1-18 0,1-6-17 0,2-6-21 16,1-5-18-16,-1-5 1 0,1-2 27 0,0-4 41 16,-2 0 38-16,0-4 34 0,2-2 14 0,-2-1 7 15,0 0 6-15,-1 1 7 0,0 3 11 16,-2 7 22-16,-2 6 16 0,0 4 13 0,-3 8-1 16,0 3-21-16,-1 3-25 0,0 0-30 0,0 4-15 15,2 7 4-15,0 3 12 0,3 2 13 16,-3 6 3-16,5 3-4 0,-3 0-6 0,5 3 0 15,0 0-4-15,1-1 1 0,1 0-7 0,5-3-1 16,-1-3-1-16,5-4 1 0,1-6 2 0,-1-5-1 16,1-6 3-16,-1 0 0 0,-1-6 1 0,-4-6 3 15,-2-4 1-15,-2-3-1 0,-4-3-2 16,-1-3-3-16,-4-2-6 0,-2-1 1 0,0 1 1 16,-1-1 1-16,-5 4 4 0,-2 0 1 0,-3 7-2 15,-1 1 3-15,-2 4-4 0,2 4 0 16,0 2 2-16,-4 3-11 0,4 1 1 0,1 2-4 0,2 0 0 15,3 0 1-15,2 6-3 0,3 0-4 16,0 2-9-16,1 1 0 0,1 2-1 0,5-2 3 16,4 0 3-16,5-3 0 0,2-3 3 0,5-3 5 15,0-3 4-15,3-8 6 0,0-3 1 16,-2-3-2-16,0-3 3 0,-5-1-3 0,0-1 6 16,-4-4-1-16,-1-2 4 0,-5-1-6 0,-1-2-5 15,1-2 1-15,-5-3-8 0,2-2 6 0,-3-4 0 16,-1 0-1-16,0-3-2 0,0 2-2 15,-1 0-1-15,0 1 0 0,0 2 5 0,0 5 1 16,-2 4 4-16,0 7-1 0,-2 6 1 0,1 4 0 16,1 6 0-16,0 3-2 0,1 5-3 0,1 0-15 15,-2 3-9-15,2 10 1 0,0 5 1 16,0 11 13-16,0 7 5 0,0 8 2 0,0 9-2 16,5 5 0-16,-3 6 1 0,2 7 1 0,1 4 1 15,-1 2-2-15,2 5-3 0,1 0-3 0,1 2 2 16,-1 2-4-16,1-1 1 0,3-2-5 0,1-6-6 15,2-4-8-15,-1-1-9 0,-2-6-6 16,1-5-15-16,-3-4-29 0,-2-7-51 0,-4-9-70 16,-3-10-37-16,0-13-2 0,0-9 66 0,0-9 101 15,-4-11 90-15,-2-11 66 0,0-9 18 0,-2-6 1 16,-2-9-6-16,0-5 1 0,-3-5 16 16,1-3 20-16,1-1 12 0,0 2 1 0,2 1-15 15,2 3-25-15,-2 1-27 0,3 4-22 0,4 2-16 16,1 5-13-16,1 1-7 0,1 5-2 0,3 2 1 15,7 3-2-15,-1 2 1 0,4 3-4 16,0 3-5-16,2 1 1 0,-1 2-1 0,5 4-3 16,-2 2 0-16,1 5-3 0,-4 1-2 0,2 3 2 15,-5 4 1-15,0 1 0 0,-1 0-4 16,0 1 0-16,0 7-2 0,1 1 0 0,-1 5 2 16,1 1-1-16,-2 7 0 0,1 0 0 0,-1 3 2 15,-1 3 0-15,-3 1 2 0,0 2 1 0,2 0-3 16,-4 0-5-16,3-1-10 0,-2-1-15 0,1-3-25 15,1-4-35-15,-3-5-68 0,3-6-106 16,-3-7-200-16,2-2-539 0,-3-2-581 0</inkml:trace>
  <inkml:trace contextRef="#ctx0" brushRef="#br0" timeOffset="322943.9278">29558 10758 2202 0,'0'0'618'0,"0"0"-482"15,0 0-51-15,0 0-5 0,0 0-4 0,0 0-28 16,0 0-46-16,0 0-50 0,0 0-62 0,0 0-87 16,0 0-265-16,0 0-785 0</inkml:trace>
  <inkml:trace contextRef="#ctx0" brushRef="#br0" timeOffset="323247.8022">29799 11289 2839 0,'0'0'275'0,"0"0"-218"0,0 0-26 15,0 0 21-15,0 0 19 0,23-169 11 0,-17 135-1 16,-4 2-12-16,-1-4-15 0,-1 0-13 0,0-3-13 16,-1-2-13-16,-5-2-4 0,2-2-2 15,-4 0-1-15,4-3 1 0,-3 0-2 0,-1 1-2 16,4 1-2-16,-3 1 0 0,4 5 1 0,-2 7 1 15,3 8 2-15,1 8 0 0,0 9-1 0,1 5-3 16,0 3-10-16,0 3-8 0,0 11-4 16,0 8 4-16,0 11 5 0,0 12 7 0,2 10 3 15,4 6-2-15,-3 8 1 0,3 5-4 0,-2 3-2 16,0 1-8-16,3-3-17 0,1-2-28 16,0-4-92-16,4-11-256 0,-3-17-877 0,-4-16-461 0</inkml:trace>
  <inkml:trace contextRef="#ctx0" brushRef="#br0" timeOffset="323351.4986">29842 10968 3071 0,'0'0'107'0,"0"0"-104"0,0 0-27 15,0 0-12-15,0 0-20 0,0 0-37 0,142-137-94 16,-119 128-265-16,-5 3-736 0</inkml:trace>
  <inkml:trace contextRef="#ctx0" brushRef="#br0" timeOffset="324134.8271">28343 12693 1583 0,'0'0'481'0,"0"0"-301"0,0 0-135 15,0 0-30-15,0 0-6 0,0 0 10 16,0 0 12-16,0 0 5 0,0 0 9 0,0 0 26 15,0 0 18-15,56 156-5 0,-51-119-12 0,2-2-34 16,-2 1-22-16,-1-3-5 0,0-5-2 16,-3 3 0-16,1-5-1 0,-2-3-4 0,0-4-1 15,0-7 0-15,0-4 5 0,0-7 23 0,-2-1 23 16,-1 0 9-16,1-9-6 0,1-5-15 0,-2-6-17 16,2-3-2-16,1-6 6 0,0-5 5 0,1 1 1 15,3-5 0-15,3 3-1 0,-2-2-10 16,3 1-6-16,3 3-8 0,-1 3-7 0,0 7 3 15,2 3-2-15,0 7-1 0,-1 4 1 0,-3 4-4 16,1 5-2-16,0 0-4 0,1 5-2 16,-3 6 2-16,-2 4 0 0,2 4 1 0,-1 1 1 15,-2 3-2-15,-3 1-1 0,0 1-1 0,0 1 3 16,-1-3-4-16,0-3 1 0,0-5-1 0,0-4 0 16,0-8 7-16,0-3 14 0,0 0 9 0,1-8-1 15,4-5-1-15,-1-4-10 0,4-6-1 16,0-1 7-16,-1 0-3 0,0-2 5 0,2 3-2 15,1 0 0-15,-1 3 8 0,0 5 3 0,2 1 0 16,-1 4-2-16,0 3-6 0,0 4-8 0,0 2-3 16,0 1-3-16,0 3-1 0,0 5-1 15,0 5-2-15,1 4-4 0,-2 1 3 0,-2 5-2 16,0 0-4-16,3 2-5 0,-2 0-13 0,-1 0-14 16,0 0-15-16,2-3-33 0,0-3-89 15,-1-5-243-15,-1-5-520 0,-1-2-810 0</inkml:trace>
  <inkml:trace contextRef="#ctx0" brushRef="#br0" timeOffset="324653.5929">29182 12524 2033 0,'0'0'235'0,"0"0"-73"0,0 0 15 16,0 0 15-16,0 0-11 0,-132 145-41 15,112-112-36-15,1 4-33 0,3 1-28 0,0 2-18 16,5 0-15-16,0 0-12 0,4-8-9 0,6-4-11 16,1-6-14-16,8-8-3 0,3-6-1 15,2-3 6-15,5-5 8 0,-1 0 2 0,1-9 4 16,-1-3 6-16,2-4 8 0,-5-2 8 0,0-4 7 16,-3-2 5-16,0-4 5 0,-3-1 6 0,-4 0 5 15,3-2 7-15,-4 4 3 0,0 0 1 16,0 4 2-16,-3 5-1 0,0 4 2 0,0 7 1 15,0 2-8-15,0 4-10 0,0 1-16 0,0 0-18 16,0 1-14-16,0 5 0 0,0 2 6 0,3 4 5 16,0 3 8-16,5 1-4 0,0 2-4 0,3-1-1 15,0 0-2-15,1-2 3 0,7-3 0 16,-2-2-2-16,3-4 2 0,1-6 0 0,0 0 5 16,1-3 3-16,-2-10 5 0,-2 0 3 0,-3-5 3 15,1 1 7-15,-3-5 7 0,-2 0 4 0,-2 1 6 16,1-2 1-16,-2 0-3 0,-2 1 0 0,0 4-4 15,1 3-1-15,-3 2-2 0,0 6-7 16,1 2-6-16,-1 3-6 0,1 2-5 0,-1 2-3 16,3 6 0-16,0 4-4 0,-2 4 1 0,2 3-1 15,0 4 1-15,-2 2 2 0,-3 1-1 16,-1 2 2-16,-1-2-3 0,0 1-2 0,0-1-4 16,-3 1-8-16,-4-3-6 0,1-3-9 0,-3-2-13 15,1-5-10-15,-3-5-23 0,1-4-29 16,1-5-45-16,0 0-128 0,4-3-329 0,-1-2-670 0</inkml:trace>
  <inkml:trace contextRef="#ctx0" brushRef="#br0" timeOffset="324988.6411">29711 12481 1040 0,'0'0'289'16,"0"0"-87"-16,0 0 39 0,0 0 34 0,0 0-9 0,0 0-52 15,0 0-60-15,-82 175-43 0,82-150-37 16,0-4-24-16,0-1-16 0,7-4-6 0,4-4 5 16,1-4 8-16,3-4 5 0,1-4-1 0,2 0-10 15,-4-7-9-15,4-4-7 0,-6-3-2 0,4-2 5 16,-5-2 7-16,0-2 4 0,-2-3 5 16,-4-2 2-16,2 0 4 0,-4-3 4 0,1 1-1 15,-3 0-3-15,-1 1-5 0,0 1-8 0,0 4 0 16,-1 3 2-16,-3 5-1 0,3 5 1 15,0 4-7-15,1 2-10 0,0 2-10 0,0 0-13 16,0 2-6-16,0 7-1 0,0 7 4 0,0 4 1 16,4 5 5-16,2 3-1 0,1 5-5 0,-1-1-3 15,2 0-5-15,1-2-9 0,2 1-16 16,-1-4-29-16,0-5-58 0,1-2-72 0,-1-6-202 16,-2-4-513-16,-3-6-827 0</inkml:trace>
  <inkml:trace contextRef="#ctx0" brushRef="#br0" timeOffset="325127.5712">29891 12039 2624 0,'0'0'600'0,"0"0"-577"0,0 0-40 16,0 0 3-16,0 0-4 0,0 0-27 16,0 0-41-16,0 0-56 0,0 0-148 0,0 0-595 15,0 0-784-15</inkml:trace>
  <inkml:trace contextRef="#ctx0" brushRef="#br0" timeOffset="326079.1052">29976 12719 322 0,'0'0'281'0,"0"0"-101"15,0 0 18-15,0 0 46 0,0 0-5 0,0 0-10 16,0 0-38-16,0 0-50 0,0 0-38 16,0 0-34-16,0 0-23 0,0 0-10 0,0 0-6 15,0 0-3-15,86-153-4 0,-81 149-7 0,4 1-2 16,-3 3-5-16,-1 0-3 0,3 0-1 0,-1 0 1 15,-1 5 1-15,3 4 1 0,-1 2 1 16,0 2-3-16,0 4 1 0,-2 0 1 0,2 2 2 16,-4 3 3-16,2-3-1 0,-2 1-1 0,1 0-2 15,-2-3-3-15,-2 1-2 0,4-5-1 0,-3-2-1 16,0-2 0-16,-1-5 3 0,0-2 16 0,-1-2 26 16,0 0 35-16,0 0 36 0,0-3-3 15,0-6-22-15,0-4-32 0,1-5-31 0,3-2-5 16,-2-3 4-16,1-2 2 0,2 0-3 0,-2-2-4 15,-1-1-7-15,4 1-2 0,-2-1-5 0,3 1-3 16,1 1-2-16,-2 1-4 0,3 3-4 16,1 3-4-16,0 5-4 0,0 5-5 0,1 2-5 15,-1 6-5-15,-1 1-5 0,0 0 0 0,0 5 2 16,-1 4-1-16,-3 3 3 0,2 7 2 16,-4 0 4-16,3 5 5 0,-4 0 0 0,-2 2 1 15,0 0-2-15,0 1-1 0,-1-5-1 0,-4 0-2 16,1-5 0-16,1-6 3 0,-1-4 15 0,3-3 26 15,1-4 35-15,-1 0 12 0,0-8-4 16,0-3-18-16,0-5-26 0,0-4-6 0,1-1 1 16,0-2 2-16,2-2 3 0,1 1-1 0,4 1-4 15,-2 0-3-15,2 3-7 0,0 2-1 16,-2 2-2-16,4 5-3 0,1 4-2 0,-1 2-6 0,1 3-1 16,1 2-3-16,0 0 1 0,-1 8 2 15,3 3 2-15,2 1 2 0,-1 4 0 0,-2 0 1 16,4 3 1-16,-4-2 0 0,5 2 2 0,-3-3-3 15,2-2 1-15,-2-3-4 0,3-4-2 0,-3-2 5 16,1-5 3-16,-3 0 10 0,-2-3 10 16,0-6 3-16,-4-4 3 0,1-4 1 0,-4-1 2 15,2-3-2-15,-3-1 1 0,-2-1 3 0,0-1 4 16,0-1 10-16,0 1 2 0,0 2 0 0,-1 5-2 16,0 2-6-16,0 2-4 0,1 8-7 15,0 0-7-15,0 4-10 0,0 1-11 0,0 0-10 16,0 3-8-16,0 2 0 0,3 6 2 0,4 3 8 15,-2 4 7-15,4 3-5 0,0 3-5 0,2 0-9 16,-1 3-16-16,0-2-26 0,-1 3-46 16,-1-3-89-16,-3-2-283 0,2-8-559 0,-5-7-702 0</inkml:trace>
  <inkml:trace contextRef="#ctx0" brushRef="#br0" timeOffset="326211.0279">30705 12017 2582 0,'0'0'100'16,"0"0"-146"-16,0 0-2 0,0 0 29 0,0 0 3 16,0 0-72-16,0 0-130 0,0 0-181 15,0 0-637-15,0 0 224 0</inkml:trace>
  <inkml:trace contextRef="#ctx0" brushRef="#br0" timeOffset="327214.5977">30895 12148 3153 0,'0'0'44'0,"0"0"-51"0,0 0 12 16,0 0 21-16,0 0 15 0,0 0 3 0,0 0-2 16,132-13-2-16,-109 26-4 0,-1 2-5 0,-1 4-8 15,-2 1-10-15,-3 0-10 0,-5 1-7 16,-5 1-3-16,1-1 0 0,-7 1 3 0,0-1 0 15,-4 1-2-15,-6-1-1 0,-4 4 1 0,0-5 1 16,-2-3 4-16,3-5 1 0,3-4 7 16,2-5 11-16,6-3 15 0,1 0 14 0,1 0-1 15,0-2-9-15,0-2-13 0,0-1-12 0,2-1-12 16,3 1 2-16,1 1-3 0,3-1-2 0,4 3 1 16,3 1-5-16,2 1 1 0,-2 0-1 0,3 3 3 15,1 5-2-15,-2 1 3 0,-3 0-1 16,2 1-2-16,0 4 3 0,-3 2-2 0,3 1 3 15,-4 3 1-15,0 1-2 0,0 2 0 0,-2 4-2 16,-1 1 1-16,-4 3 2 0,1 1 4 0,-6 4 0 16,-1-1 0-16,0 2 0 0,-4 2-3 15,-6-1 2-15,-6-3 1 0,2-1 1 0,-7-3 2 16,-3-6-2-16,0 2-3 0,-3-7 3 0,0-3-2 16,-6-4 3-16,2-2 0 0,0-5 0 15,4-3 2-15,0-1 2 0,5-2 4 0,3-4-1 16,0-5 2-16,8-2-2 0,1-2-2 0,3-2 0 15,5-2-6-15,2-5-1 0,0-1-2 16,2-3-3-16,7-3-3 0,3-2 0 0,4-4 0 0,3 0 2 16,3-4 1-16,0 0 0 0,6-3-3 0,2-2-1 15,0-5-2-15,1-1 1 0,1-5 1 16,-1 0-1-16,1-2 2 0,-2 2-2 0,0 6-1 16,-5 4 6-16,-7 7 1 0,-3 7 6 0,-6 6 7 15,-5 7 0-15,-2 6 2 0,-2 4-2 0,0 3-4 16,0 4-6-16,0 1-7 0,0 0-7 15,-2 1-9-15,-1 9 7 0,-4 2 5 0,-1 7 7 16,1 0 9-16,-3 6-6 0,1 3-1 0,1 0-6 16,0 3-4-16,3-2-8 0,-1 1-14 15,6-6-12-15,0-3-14 0,0-7 1 0,8-6 19 16,3-6 20-16,0-2 18 0,2-5 9 0,3-9-2 16,-2-4-1-16,3-4-3 0,-3-1 1 0,0-1 3 15,-3 2 1-15,-1 2 8 0,-6 3 6 16,2 5 7-16,-5 5 1 0,0 2-1 0,-1 4-9 15,0 1-10-15,0 0-16 0,0 0-14 0,0 3-3 16,0 1 1-16,0 3 10 0,0 4 8 16,0 2 7-16,1 1-3 0,5 0-1 0,-2 1 1 15,6-2-3-15,-1-2 1 0,2-2 1 0,2-1 2 16,4-5 6-16,1-3 8 0,0 0 4 0,-1-9 3 16,2-3 0-16,-2-4-3 0,-2 0 1 0,0-6-2 15,-1-1-1-15,-3-3 0 0,-2-3-2 0,1-2-5 16,-4-1 0-16,-2-4-3 0,-3-2-4 15,0-4 2-15,-1-2-6 0,-1-5-1 0,-2-5-5 16,-4-2-1-16,-3-3-1 0,1-3-5 0,1-3 4 16,-4-1-4-16,5 0 0 0,-3 0 2 0,2 2 2 15,-1 2 7-15,2 6 4 0,3 9 6 16,-2 9 4-16,4 10 4 0,-1 8 5 0,2 11-3 16,-4 6-8-16,5 3-22 0,0 4-8 0,0 17-2 15,0 6 6-15,1 11 18 0,6 11 3 16,-2 7 0-16,1 8-2 0,0 5-3 0,-2 7 1 15,2 2 1-15,-2 3 3 0,-2 2-1 0,3 0 0 16,-1-3-2-16,2-3-7 0,-1-5-6 0,5-6-13 16,0-5-24-16,-1-9-55 0,2-6-103 0,0-9-164 15,-1-11-253-15,0-10-344 0,-4-9-150 0</inkml:trace>
  <inkml:trace contextRef="#ctx0" brushRef="#br0" timeOffset="327436.408">31577 11735 786 0,'0'0'420'0,"0"0"-338"0,0 0 63 16,0 0 76-16,0 0 46 0,0 0-6 0,0 0-81 15,0 0-52-15,0 0-28 0,0 0-19 16,134-21-12-16,-110 41-10 0,2 5-10 0,-4 2-6 16,-2 5-6-16,-4 3-8 0,-2 2-4 0,-4 1-1 15,-3 0-2-15,-3-1-4 0,1-1-2 0,-1-2-6 16,-2-2-4-16,1-1-8 0,0-5-7 15,-2-5-12-15,1-4-12 0,-1-6-13 0,2-3-12 16,-1-6-20-16,-1-2-68 0,0 0-388 0,-1-4-894 0</inkml:trace>
  <inkml:trace contextRef="#ctx0" brushRef="#br0" timeOffset="327563.5641">31859 11674 1485 0,'0'0'1038'0,"0"0"-858"16,0 0-87-16,0 0-4 0,0 0-5 0,0 0-21 15,0 0-35-15,0 0-30 0,0 0-29 16,0 0-57-16,0 0-182 0,0 0-371 0,0 0-740 0</inkml:trace>
  <inkml:trace contextRef="#ctx0" brushRef="#br0" timeOffset="328097.6384">32004 11752 135 0,'0'0'268'16,"0"0"-24"-16,0 0 59 0,0 0 56 0,0 0-2 15,-31 157-36-15,31-125-70 0,3 0-83 16,7 0-59-16,1-2-42 0,3-6-26 0,1-3-7 16,2-4-5-16,-2-4-6 0,1-6-8 0,-3-2-10 15,-3-5 6-15,0 0 2 0,-2-9 4 0,-1-4 1 16,-1-4-7-16,-3-2 2 0,-1-4 0 0,-2-4 0 15,-5 0 4-15,-4-2 2 0,-5-1 3 16,-2 0 2-16,1 1 6 0,-1 3 6 0,3 4 8 16,1 2 7-16,2 5-1 0,3 2-5 0,-1 2-6 15,6 1-3-15,2 6-4 0,0-1-5 0,0 4-10 16,5-3-7-16,2 1-9 0,3 2-3 0,5-1-3 16,3 1-1-16,4 1-2 0,0 0-3 15,2 0 1-15,2 1-2 0,-2 5 5 0,-3 4-1 16,-2 2 1-16,-2-1 3 0,-4 1-1 0,-1 2 2 15,-3-1-1-15,-1 1 0 0,-4 2-1 16,2-1 1-16,-2-1 1 0,-3 1 0 0,-1-2 3 16,0-1 1-16,0 0-1 0,-4-2 7 0,-3 0-4 15,2-3 2-15,-2-2 9 0,4-5 17 16,0 0 27-16,3-3 8 0,0-8-1 0,0 0-19 16,0-8-24-16,2-1-10 0,3-2-6 0,2 0-1 15,1-2 1-15,4 1-2 0,0 3 1 0,1 4-3 16,3 0 4-16,0 5-1 0,-2 4 1 0,-1 2-1 15,3 3-1-15,-2 2 0 0,2 0-2 16,-3 0 0-16,1 10-1 0,1-1-6 0,-2 6-4 16,-2 1-10-16,-2-3 13 0,-1 1-10 0,-4-2-14 15,-1-1-20-15,1 2-82 0,-3-1-158 0,0-3-394 16,0-3-853-16</inkml:trace>
  <inkml:trace contextRef="#ctx0" brushRef="#br0" timeOffset="328317.7132">32672 11270 547 0,'0'0'950'15,"0"0"-343"-15,0 0-145 0,0 0-128 0,63 172-94 16,-44-117-66-16,-4 7-53 0,3 2-39 0,-4 6-29 15,-3 2-25-15,-3-2-14 0,-6 2-14 16,-2-1-17-16,-2-1-26 0,-9-2-43 0,-1-4-129 16,0-17-477-16,2-17-1101 0</inkml:trace>
  <inkml:trace contextRef="#ctx0" brushRef="#br0" timeOffset="329036.3445">27704 9717 170 0,'0'0'375'16,"0"0"-99"-16,0 0 16 0,0 0 39 0,0 0 14 16,-113 173-25-16,88-126-48 0,3 2-62 0,-1 1-48 15,-1 4-36-15,3 0-27 0,5-1-28 16,1-1-18-16,6-5-10 0,6-6-12 0,3-2-1 16,0-6-2-16,8-5-3 0,5 0-3 0,6-4-5 15,2-2-7-15,1-2-6 0,6-3-9 0,0-4-23 16,2 1-27-16,3-3-54 0,-1-2-142 0,-9-1-457 15,-4-5-1005-15</inkml:trace>
  <inkml:trace contextRef="#ctx0" brushRef="#br0" timeOffset="351086.2073">27892 7370 0 0,'0'0'0'16,"0"0"0"-16,0 0 250 0,0 0 56 0,0 0 12 15,0 0-8-15,0 0-34 0,0 0-32 0,0 0-36 16,0 0-33-16,0 0-29 0,0 0-29 16,5-22-33-16,-9 20-27 0,3 1-15 0,-3 1-8 15,-2 0-6-15,3-2-2 0,-4 2-2 0,1-1-3 16,-1 1-1-16,-3 0-1 0,-2 0-3 0,1 0 1 16,-5 0-1-16,1 0 3 0,-4 3 4 15,-2 0 3-15,-3 1 5 0,0 2 3 0,-5 0-1 16,-1 0-3-16,-1 1-2 0,-1 0-8 0,-2 1-3 15,-2 0-3-15,1 1-4 0,-1-1 0 16,0 0 0-16,-2-1-1 0,-1 0-1 0,0 1 6 16,3 0-3-16,0-2-1 0,-1 0-2 0,3 0-6 15,-5 1-1-15,4-1 0 0,-2 2-1 0,-2-2-1 16,-2-1 1-16,-1 1-1 0,-1 1 2 16,-3-3-2-16,3 1-1 0,-2 1 0 0,1-1-1 15,1 1 2-15,3-1 3 0,1 1-2 0,4 0 0 16,1 0-1-16,-2 0 0 0,3 1 0 0,1-2 0 15,-2 1 3-15,0 2-4 0,0 1 2 0,-1 1-2 16,-4-1 2-16,0 0 0 0,0 1 1 0,0 0 4 16,0 0-4-16,0 3 2 0,4-2 1 15,-1 0 4-15,2-1 3 0,1 0 1 0,0-1 2 16,0 0-4-16,2-2 5 0,0 1 1 0,0 0 0 16,0-2 4-16,0 2-3 0,3-4 0 15,3 1 1-15,1 0 0 0,4-2 2 0,4 0-2 16,1-2-3-16,5 1-4 0,1 0-5 0,4-1-2 15,0-1-5-15,1 2-1 0,2-2-5 0,2 0-6 16,-1 0-4-16,1 0-13 0,0 0-6 16,0 0-19-16,0 0-30 0,1 0-75 0,1 0-105 15,2 0-175-15,0 0-367 0,-2 0-537 0</inkml:trace>
  <inkml:trace contextRef="#ctx0" brushRef="#br0" timeOffset="351421.596">25822 7387 1015 0,'0'0'501'15,"0"0"-175"-15,0 0-89 0,0 0-46 16,0 0-29-16,0 0-18 0,0 0-32 0,0 0-27 16,0 0-31-16,0 0-17 0,0 0-7 0,0 0 5 15,0 0 14-15,0 0 0 0,-100 86 2 16,79-62-6-16,-3 0-6 0,0 2-3 0,-2 4-3 15,1-2-2-15,-2 3-1 0,-1 3-2 0,0 0-4 16,-3 1-2-16,1 0-7 0,0-1-4 0,2 0-4 16,4 0-2-16,3-4 1 0,3-1 0 15,3-1 1-15,5-7-1 0,4-4-2 0,2-3-1 16,4-1 1-16,0-3 2 0,6-1 3 0,5 2 2 16,8 0-1-16,2-2-1 0,7 0-4 15,4-1-3-15,2 0-4 0,4 0-3 0,-4 0-11 16,1 0-15-16,-4 0-22 0,-1 1-39 0,-4 0-81 15,0 1-172-15,-8-3-489 0,-5-1-893 0</inkml:trace>
  <inkml:trace contextRef="#ctx0" brushRef="#br0" timeOffset="352344.369">19811 7920 1670 0,'0'0'424'0,"0"0"-123"0,0 0-68 0,0 0-64 16,0 0-38-16,0 0-25 0,0 0-20 0,0 0-17 16,0 0-16-16,0 0-17 0,0 0-19 0,0 0-13 15,0 0-3-15,-13-20-2 0,14 35 8 16,2 9 6-16,-3 6 3 0,2 5 6 0,0 5-3 16,-2 5 1-16,0 2 2 0,0 6 3 0,0-1 1 15,0 0-6-15,0-3-4 0,0-3-9 0,0-3-2 16,1-4 0-16,3-8-3 0,-1-1-1 15,5-9-4-15,-5-3 1 0,4-5-3 0,-2-4-2 16,0-1-5-16,0-4-9 0,0-1-7 0,-2-1-6 16,1-2-9-16,0 0-8 0,-2-2-23 0,1-4-60 15,1-1-113-15,-2-4-235 0,1 1-472 16,-2 5-474-16</inkml:trace>
  <inkml:trace contextRef="#ctx0" brushRef="#br0" timeOffset="352840.323">19712 7984 1467 0,'0'0'582'0,"0"0"-222"0,0 0-101 16,0 0-64-16,0 0-32 0,0 0-29 0,0 0-34 15,145-145-26-15,-112 127-23 0,3 6-14 0,-2 4-15 16,-2 3-13-16,-4 5-3 0,-2 0-8 0,-6 5-2 15,-4 6-4-15,-2 6-4 0,-6 3 2 16,-1 5 5-16,-3 4 1 0,-3 5 6 0,-1 6-2 16,-5 1-4-16,-5 0-1 0,-4 1-5 0,-2-2-1 15,-3-3-1-15,-1-5 2 0,0-3 1 16,0-5 3-16,4-8 6 0,1-5 2 0,5-4 4 0,3-3 1 16,-1-3-1-16,6-1 2 0,2 0 2 15,0 0-3-15,0 0-5 0,4-3-7 0,3-3-5 16,2-2-4-16,3 0 3 0,4 1 1 0,2 0 5 15,2 2 1-15,0 3 0 0,-2 2-1 16,1 0-7-16,-4 8 2 0,-1 2-1 0,-3 4 1 16,-3 0 4-16,0 3-1 0,-3 2 0 0,1 2 4 15,-2 3 4-15,0 3 2 0,-3-2 4 16,-1 3 2-16,0-1 1 0,-6-3 5 0,-3 2 5 16,-1-1 2-16,-5-1 0 0,-2 1 0 0,-4-2-4 15,-3-1 4-15,-2 0-3 0,-3-2 7 0,0 0 0 16,1-3 0-16,2-3 1 0,-3-2-9 0,7-3-3 15,2-2-6-15,2-4-2 0,5-2-5 0,4-1-3 16,1 0-5-16,5 0-9 0,0 0-7 16,1-4-21-16,2-3-21 0,0-2-39 0,6-3-92 15,4-2-188-15,0 1-410 0,-3 5-726 0</inkml:trace>
  <inkml:trace contextRef="#ctx0" brushRef="#br0" timeOffset="353538.4846">20442 8119 805 0,'0'0'503'0,"0"0"-152"0,0 0-86 16,0 0-60-16,0 0-33 0,0 0-45 16,-41 180-34-16,41-152-19 0,0-4-16 0,1 1-16 15,5-2-3-15,0-2 2 0,4-4-8 0,3-5-6 16,1-5-9-16,3-6 2 0,0-1 2 0,4-5-1 15,-2-5-2-15,2-6-5 0,-2-2-6 16,-2-3 1-16,-4-1 3 0,-3-1 3 0,-1 2 7 16,-6 1 2-16,1-1 2 0,-4 5 1 0,0 1 5 15,0 1 1-15,-5 4 3 0,3 3 3 0,0 3-7 16,-1 3-6-16,1 1-10 0,2 0-14 0,0 0-8 16,0 8-3-16,0 3 1 0,0 2 3 15,5 3 3-15,-1 0-1 0,5 0 0 0,0-1-1 16,1 1-5-16,2-2-5 0,2-4-1 0,2-2 1 15,3-4 4-15,-1-4 5 0,2 0-1 0,-2-9 4 16,-1-3 3-16,-3-3 6 0,-2-4 4 16,-2-1 4-16,-2-1 0 0,-2-1-3 0,1 1 1 15,-3-1-3-15,-2 3 4 0,0 0 1 0,-1 2 0 16,-1 1 2-16,0 4-2 0,2 4 3 0,-1 1-1 16,1 6-4-16,2 1-7 0,1 0-9 15,6 1-3-15,-1 7 0 0,2 4 4 0,5 5 0 16,-5 1 0-16,3 6-4 0,-4 0-6 0,-2 4-3 15,-1 3-4-15,-2 0-3 0,-4 5 0 16,-2-1 0-16,0 1-1 0,-2-5-5 0,-5-1-4 16,3-9-6-16,-3-6 3 0,4-6 10 0,1-4 19 15,1-5 11-15,0 0 7 0,1-3 2 0,0-5-7 16,0 0 0-16,0-5-3 0,5-1 0 16,0-1 2-16,4-4 0 0,1 1 2 0,3-3-1 15,2-2-2-15,0-1-2 0,1 0-1 0,-2 1 1 16,-2 1 0-16,-1 1 2 0,-4 0 0 0,0-1 1 15,0 0 1-15,-4 4 1 0,-1 0-1 0,0-1 4 16,-2 4 0-16,0 2 3 0,0 2 7 0,0 1 3 16,0 4 7-16,0 3 0 0,-2 1-3 15,1 2-11-15,0 0-13 0,1 4-4 0,0 5-1 16,0 3 6-16,0 5 3 0,4 0 1 0,2 3-2 16,4 0-3-16,0-1-1 0,2 3 0 15,5-2-3-15,-1-1-3 0,4-1-7 0,-1-1-13 16,0-3-20-16,1-4-31 0,-2-2-83 0,-2-3-229 15,-6-2-565-15,-3-3-777 0</inkml:trace>
  <inkml:trace contextRef="#ctx0" brushRef="#br0" timeOffset="353676.6997">21121 7839 2073 0,'0'0'218'16,"0"0"-148"-16,0 0-47 0,0 0-10 0,0 0-25 15,0 0-92-15,0 0-97 0,0 0-145 0,0 0-317 16,0 0-408-16</inkml:trace>
  <inkml:trace contextRef="#ctx0" brushRef="#br0" timeOffset="354721.7061">21361 8296 2798 0,'0'0'325'16,"0"0"-286"-16,0 0-23 0,0 0-2 16,0 0 9-16,0 0 7 0,-8-168 0 0,20 144-4 15,0 1-6-15,6 0-7 0,-1 4-5 0,3 3-7 16,1 2-4-16,-3 5-4 0,1 3-4 0,-2 2-3 16,-3 4 0-16,1 0-1 0,-1 10 0 15,-4 1-3-15,0 3-2 0,0 0 0 0,-1 6 0 16,-3 1 2-16,-2 2 4 0,-3-1 1 0,0 3 2 15,-1-2 7-15,0 1 1 0,0 0-1 0,0-3-1 16,-2-2-8-16,-4-4 1 0,2-4 3 0,-2-5 11 16,3-5 13-16,1-1 8 0,-4-3 3 15,4-6-4-15,-1-5-4 0,0-1-5 0,1-3-2 16,2-4 3-16,0 2-3 0,0-3 1 0,5 2-2 16,-2-1-3-16,5 1-3 0,-3 1 0 0,2 1-1 15,3 2-3-15,-1 5 1 0,0 2-4 0,0 2-3 16,2 2 1-16,-1 4-3 0,0 2 0 15,1 0 1-15,-1 3-3 0,0 5 4 0,1 3 0 16,-1 2 3-16,1 3 1 0,1-1-2 0,-2-1-2 16,1 2-2-16,1-5 1 0,0-2-1 15,1-1 5-15,0-5 4 0,-1-1-2 0,5-2 8 16,-2-3-2-16,2-7 0 0,3-2 4 0,-3-3-1 16,-1 0 2-16,1-4 2 0,-4 1 1 15,-1-3 3-15,-4-3 0 0,1 1 0 0,-2-2-1 16,-4-2 4-16,1 1-2 0,-1 3 2 0,-3 0 2 15,0 5 0-15,0-1 4 0,0 6 3 0,-5 2-1 16,3 2 3-16,-1 2-2 0,-2 4-4 0,3 2-4 16,1 1-7-16,-3 0-13 0,-1 1-7 15,2 9-1-15,-4 2-6 0,1 4 8 0,0 6 3 16,-3 3-2-16,1 2 7 0,4 2-8 0,-3 4 3 16,5-1-3-16,1-1-4 0,0-1 1 0,1-4-3 15,0-1-1-15,1-2 0 0,2-3 1 0,5-3-1 16,0-2 2-16,3-4 8 0,1-3-1 15,2-6 3-15,3-2 2 0,3 0-5 0,0-10 3 16,0-4 3-16,0-3 1 0,-2-3 3 0,-3 1 2 16,-2-5 0-16,-1 0 3 0,-2-2 4 0,-4-2 0 15,1-1 0-15,-2-3 0 0,-1-1-4 16,-1 3-4-16,1 1-1 0,0-1-2 0,-2 5 5 16,2 1-1-16,0 3 1 0,-1 4 0 0,3 3-5 15,-2 2-2-15,3 4-4 0,-1 4-4 16,1 0-5-16,3 4 2 0,1 0 0 0,4 4 2 15,-1 6 8-15,3 4-4 0,-1 3 2 0,2 6-1 16,2 2-2-16,-2 0 3 0,-5 5-5 0,3 2 2 16,-6 2-4-16,-5 3-2 0,1-2-1 0,-5-1-6 15,-1-2 2-15,-2-5 1 0,-5-2 0 0,-2-5-1 16,-1-3-2-16,1-6 5 0,3-4 6 16,-2-4 10-16,0-3 9 0,5 0 1 0,-2-6 0 15,3-3-5-15,2-3-7 0,0-4-2 0,0 0 0 16,4-4 2-16,4-2-1 0,2-1 0 0,1-3-1 15,5-2-2-15,-3-1 3 0,5-3-1 16,-4 2-1-16,4-1 1 0,-4-2-5 0,1-2 0 16,-4-2 0-16,0 1 2 0,-1-3 0 0,-1 4 5 15,-2 4-1-15,-3 3 3 0,3 7 2 16,-3 6-1-16,2 2-1 0,-2 7-2 0,4 3-5 16,1 3-2-16,0 0 3 0,1 9 2 0,3 4 10 15,0 2 3-15,4 3 1 0,-4 5 2 0,3 4 1 16,-4 0 3-16,-2 4 1 0,0 3-3 15,-2-2-2-15,-4 2-5 0,-4-4-4 0,0-1 0 16,0-2 0-16,-4-6-4 0,-3-3 1 0,-2-2 0 16,0-2-3-16,-2-5-3 0,-2-3-9 0,-4-4-23 15,2-2-49-15,-2 0-85 0,3-3-262 16,6 0-989-16</inkml:trace>
  <inkml:trace contextRef="#ctx0" brushRef="#br0" timeOffset="355648.413">19745 9594 933 0,'0'0'602'0,"0"0"-174"16,0 0-115-16,0 0-66 0,0 0-50 15,0 0-56-15,0 0-45 0,0 0-31 0,0 0-14 16,0 0-1-16,0 0 2 0,0 0 1 0,-25 75-2 16,25-44-6-16,0 1-9 0,0 4-2 0,7 2 1 15,-2 5 0-15,1 0-1 0,1-1-9 16,-1-3-10-16,2-1-7 0,-1-5-5 0,-1-2-4 16,3-1-5-16,-2 0-8 0,-1-4-9 0,2-2-13 15,-3-4-15-15,0-1-22 0,0-5-65 0,0-3-144 16,-3-4-367-16,1-3-857 0</inkml:trace>
  <inkml:trace contextRef="#ctx0" brushRef="#br0" timeOffset="355837.3678">19706 9677 2586 0,'0'0'169'0,"0"0"-102"0,0 0-29 16,0 0 5-16,0 0 24 0,0 0 22 0,0 0 2 15,117-161-11-15,-85 141-15 0,2 4-26 0,1 0-23 16,0 2-21-16,0 5-12 0,-4 3-23 16,-2 2-21-16,-6 4-42 0,-3 0-92 0,-8 8-193 15,-4 0-496-15,-4 0-773 0</inkml:trace>
  <inkml:trace contextRef="#ctx0" brushRef="#br0" timeOffset="356002.3301">19803 10076 1875 0,'0'0'685'0,"0"0"-568"0,0 0-41 0,0 0 2 15,0 0 17-15,0 0 12 0,0 0-15 16,141-150-39-16,-114 131-33 0,3 4-30 0,-3 4-42 16,0 5-58-16,-6 3-95 0,-4 3-213 0,-4 0-471 15,-7 0-625-15</inkml:trace>
  <inkml:trace contextRef="#ctx0" brushRef="#br0" timeOffset="356148.2445">19806 10426 2541 0,'0'0'160'16,"0"0"-83"-16,0 0-43 0,0 0-8 0,0 0 14 16,0 0 9-16,0 0-9 0,120-101-11 15,-92 81-32-15,3 3-44 0,-1 2-62 0,-2 1-177 16,-5 5-467-16,-11 3-898 0</inkml:trace>
  <inkml:trace contextRef="#ctx0" brushRef="#br0" timeOffset="356692.196">20370 9865 1202 0,'0'0'476'15,"0"0"-369"-15,0 0-49 0,0 0 39 0,0 0 52 16,0 0 36-16,0 0 1 0,0 0-29 0,0 0-30 15,0 0-34-15,14 171-32 0,-12-148-24 0,-1-1-17 16,2-1-8-16,-2-4-7 0,-1-3-7 16,1-5-3-16,2-4-1 0,-2-2 2 0,0-3 12 15,2-1 7-15,-1-10-2 0,6-5-2 0,-2-6-7 16,1-2-5-16,2-3 2 0,2-2 2 0,-2-1-2 16,0 1 2-16,-1 3 1 0,0 3-3 15,-2 4 3-15,3 6 0 0,-2 2 1 0,0 5 1 16,1 3-6-16,1 3-2 0,2 0-3 0,0 3 0 15,0 6 3-15,2 2-2 0,-2 3 1 0,4 1-5 16,-4 1 1-16,6-1-5 0,-4 0 0 16,5-1 4-16,-1-3-4 0,4-5 2 0,4-5 2 15,1-1 0-15,2-3 5 0,3-8 5 0,0-6 3 16,3 0 0-16,-3-7 2 0,-4-1-1 16,0 0 2-16,-1-3 8 0,-5 0 5 0,-5 1 3 15,-1-2 1-15,-6-4 2 0,-4 1 1 0,2-2 3 16,-6-2-2-16,-1-2-4 0,0 0-8 0,-6-3-6 15,-1 0-5-15,-3-4-2 0,-3-1-2 0,0 0 1 16,1-2 3-16,-1 2-6 0,-2-2 5 16,2 4 3-16,3 4 5 0,0 3 15 0,-1 8 7 15,4 6 14-15,4 9 0 0,1 7-6 0,0 5-21 16,2 2-16-16,0 11-7 0,0 11-5 0,3 6 14 16,1 11 2-16,4 7 1 0,3 6-1 0,2 8-5 15,2 3-3-15,1 1-4 0,1 2 2 16,2-1-1-16,2-3 0 0,0-3 2 0,0-5-2 15,3-4-6-15,-1-5-8 0,0-2-7 0,-4-1-17 16,2-6-10-16,-4-3-52 0,-3-6-157 16,-4-7-409-16,-3-9-1109 0</inkml:trace>
  <inkml:trace contextRef="#ctx0" brushRef="#br0" timeOffset="356876.0969">21011 9505 2688 0,'0'0'65'15,"0"0"-56"-15,0 0-26 0,0 0 8 0,0 0 30 16,0 0 48-16,141-89 39 0,-109 86 17 16,3 3-1-16,1 3-25 0,-1 8-22 0,0 4-16 15,-4 7-22-15,-2 4-16 0,-7 5-16 0,-6 3-13 16,-4 4-5-16,-8 2-13 0,-1 1-15 0,-3-1-21 16,0-3-48-16,-3 0-144 0,2-13-546 15,-1-7-963-15</inkml:trace>
  <inkml:trace contextRef="#ctx0" brushRef="#br0" timeOffset="357023.6951">21390 9207 2001 0,'0'0'1016'0,"0"0"-983"16,0 0-32-16,0 0-18 0,0 0-14 15,0 0-28-15,0 0-24 0,0 0-29 0,0 0-63 16,0 0-222-16,0 0-892 0</inkml:trace>
  <inkml:trace contextRef="#ctx0" brushRef="#br0" timeOffset="357321.5596">21743 9618 2933 0,'0'0'147'15,"0"0"-90"-15,0 0-27 0,0 0-6 0,10-169 7 16,-10 136 9-16,0 0 1 0,-4-1 1 0,-6-1-6 16,-3-1-1-16,-1 3-7 0,2-5-8 0,-6 4 3 15,5-2-3-15,-4 1 0 0,4 1 2 16,-1 0 3-16,4 7-5 0,3 3 6 0,-1 7-8 16,5 10-4-16,-1 4-2 0,4 3-16 15,0 3 3-15,0 11-4 0,4 7-4 0,0 9 9 16,4 6 1-16,-1 6 0 0,2 7 0 0,-1 4 0 15,5 6-5-15,-1 1-1 0,0 0-7 0,-1-1-8 16,0-2-11-16,0-4-23 0,-1-3-48 16,1-6-130-16,-2-11-373 0,-3-13-1057 0</inkml:trace>
  <inkml:trace contextRef="#ctx0" brushRef="#br0" timeOffset="357764.3335">21757 9237 2656 0,'0'0'118'0,"0"0"-80"0,0 0-19 16,0 0 16-16,0 0 29 0,0 0 28 0,0 0 16 16,0 0-12-16,0 0-8 0,0 0-11 0,0 0-17 15,0 0-10-15,133 20-16 0,-110-1-11 16,-2 3-9-16,1 0-9 0,1-3-3 0,1 0 0 16,-1-2-2-16,-1-6 0 0,0-5-1 0,0-4 1 15,1-2 0-15,-3-5 5 0,-4-6-1 0,4-3 2 16,-1-1 1-16,-2-5-5 0,-2-2 4 15,-2-1-1-15,-2-2 2 0,-5 3 4 0,0-1-1 16,-4 1 2-16,-1 4-1 0,-1 3 5 0,0 4 2 16,0 1 3-16,0 4-3 0,0 3-4 15,0 2-6-15,0 1-8 0,0 0-9 0,0 3-1 16,6 8 0-16,2 7 3 0,5 5 8 0,1 9-1 16,6 4 2-16,0 3 0 0,3 7 0 0,2 5 0 15,-3 3 0-15,-2 5 1 0,-1 4-3 16,-6 5 5-16,-2 1-6 0,-4 0-1 0,-5 0 0 15,-2 0-5-15,-3-6 3 0,-7-6 1 0,-5-8 2 16,0-9 0-16,-6-12-3 0,-4-10 0 16,2-10 6-16,-2-8 8 0,0-6 9 0,3-14 8 0,1-5 0 15,5-8 0-15,5-6-2 0,8-5-2 16,3-6-5-16,4-5-1 0,11-3-9 0,5-2-5 16,3-2-6-16,8 0-7 0,6-3-5 0,-1-1-20 15,5 0-49-15,-1 2-110 0,-9 16-378 16,-11 16-1317-16</inkml:trace>
  <inkml:trace contextRef="#ctx0" brushRef="#br0" timeOffset="359472.1972">23353 7475 903 0,'0'0'618'15,"0"0"-298"-15,0 0-87 0,0 0-33 16,0 0-26-16,0 0-26 0,0 0-49 0,0 0-33 16,0 0-26-16,0 0-16 0,0 0-11 0,0 0-5 15,-107-132-3-15,85 120 3 0,-1-2-6 16,-2 0-2-16,-4 1 0 0,2 1-4 0,-6 0 0 15,1 2-1-15,-1-1-6 0,-7 1-6 0,0 1-3 16,-3 0-5-16,-6 0 0 0,-1 1 1 0,-1 1 0 16,-3 1-1-16,-4-1-1 0,-4 1-6 15,-2 0 0-15,-4 0-1 0,-3 1 5 0,0 2 7 16,-1 0 6-16,-1 0 5 0,2 0 6 0,2 1 2 16,0-1 2-16,5 0 3 0,-1 1 0 0,2-1 1 15,4 0-1-15,3 0 2 0,-2 0-2 16,5 2 1-16,2 1-6 0,1 0 0 0,-1 0-1 15,5 0-3-15,-1 0 2 0,0 4 1 0,3 1 0 16,-1 1 2-16,0 2-1 0,3-1 0 0,-4 4-1 16,1 2 2-16,-4 1-1 0,5 2-2 0,-5 1 2 15,4 2-5-15,-2-1 3 0,0 0-1 16,2 4 1-16,-2 1 2 0,2-1-1 0,-3 2 1 16,4 1 2-16,-3 1 5 0,3 0 5 0,-2 0 3 15,1 2 0-15,-2 0-3 0,0 3-3 0,0 1-2 16,-2 1-1-16,3 2 2 0,-1-1 3 15,3 3 0-15,-2-1 0 0,4 3-3 0,-1-1-4 16,0 1 1-16,2 0 1 0,-1 2 4 0,3-3 2 16,3 0 5-16,-3-1-1 0,3 2-2 15,-1-1-2-15,-2 1-5 0,2 3 1 0,2-1 1 16,0 1 6-16,3-2 6 0,2 1 2 0,2-1 7 16,3 0-9-16,2-2-2 0,4 3-5 0,0 0-3 15,3-1 6-15,1-1 5 0,3 3 6 16,-2-1-2-16,2 4 1 0,-1 3-2 0,2-1 0 15,1 3-2-15,-1-2-1 0,3 0-1 0,1 0 0 16,-3-1 0-16,4 3 1 0,-2 3-1 0,3-1-2 16,-1-2-5-16,3 3-5 0,0-1-4 0,3 0-3 15,0 2 0-15,0-2 2 0,3 2-2 0,0-2 4 16,1 2-3-16,1-4 3 0,0 1 2 16,2-3-2-16,7-7 1 0,0-1-1 0,4-3-1 15,2 0-1-15,4-1 0 0,3 1-2 0,3 1 0 16,1 1 0-16,3 1-2 0,2 0 0 0,4 1 1 15,0 3-1-15,1-2 2 0,5 3-2 16,-2 1-4-16,2 0-4 0,-3-1-8 0,2-3-6 16,0 2-7-16,-4-6-8 0,2-1-4 0,-1-2-5 15,-3-4 1-15,0-3 2 0,1-1 5 16,-5-3 8-16,-2-3 2 0,0-2 6 0,-1-3 2 16,0-4 5-16,2-1 4 0,1-3 4 0,4-4 5 15,-1-4-1-15,5 0 5 0,0-3 2 16,2-6 2-16,3-2 5 0,1-1 1 0,2 1 6 15,1 0 9-15,-1 3 4 0,-1 1-10 0,0-1-12 16,-1 1-11-16,-2 0-4 0,-2 0 11 0,4 0 15 16,-4 1 2-16,4 0-12 0,-1-2-12 0,-2-1-9 15,4 1 9-15,0 1 23 0,2-4 5 0,5-1-2 16,-4-2-16-16,5-3-13 0,-3 0 2 16,3-2 16-16,-1-2 19 0,2-2 4 0,0-1-4 15,1-2-15-15,0-1-10 0,-4 3 9 16,2-2 13-16,1-2 0 0,-1 1 0 0,-2-2-13 15,2-1-8-15,-4 3 6 0,2 1 2 0,-3-2 9 16,0 1-2-16,-2-1-5 0,4-1-5 0,-7 1-7 16,0-1-3-16,0 1-2 0,-5-1 3 0,1-1 0 15,1-1 1-15,-3 0-1 0,-3 1-2 0,-4-1 2 16,0 2 3-16,-3-2 3 0,-1-2 3 16,-2 2 3-16,1-2 2 0,-3 0-1 0,3 0 3 15,0 2-4-15,0 1 1 0,0 0-1 0,0 3-3 16,-1-1 0-16,-4 0-2 0,1 1 1 15,-4-1 3-15,0 0-2 0,-1 1-1 0,-1-2-4 16,-1 2-3-16,0-3 2 0,0 1-2 0,-1-1 3 16,-4-3 0-16,4 1 0 0,-5 0 1 0,4-2 0 15,-4 0 1-15,-1-1 0 0,4 0-1 0,-4-1 3 16,-1 3 0-16,1-1 5 0,-2 0 3 16,1 0 2-16,-3 0 2 0,0 1-4 0,-4-1-3 15,3 2-3-15,-4-2 2 0,3 2-1 16,-4 1 0-16,3-2 0 0,-3 3-7 0,1-2 1 0,-2 0-3 15,4-2-1-15,-3 0-2 0,0 2-1 0,-2-1-3 16,0 5-1-16,-1 0 3 0,-8 1-2 16,1 2 2-16,-2 0-1 0,-2 0 3 0,2 3-2 15,-2-2 2-15,0 3 2 0,1 0-1 0,-3-1 1 16,4 0-2-16,0 1 0 0,-1 0-3 16,1 1 3-16,3-1 1 0,-2 2 0 0,-1-1 2 15,2-2-3-15,-1 2-1 0,-2-1-3 0,2 1 2 16,-2-3-4-16,-2 0-3 0,-2-3-1 0,-1 0-6 15,-3 1 1-15,-3 1 0 0,-4 0-1 16,-3 1-3-16,-3 4-1 0,-8 2-6 0,-3 0-4 16,-6 1-4-16,-3 3-4 0,-2 1-6 0,-2-1-14 15,2 2-27-15,-3 0-80 0,5 2-172 0,11 3-470 16,17 3-903-16</inkml:trace>
  <inkml:trace contextRef="#ctx0" brushRef="#br0" timeOffset="381946.4203">20353 10551 0 0,'0'0'0'0,"0"0"0"0,0 0 0 16,0 0 0-16,0 0 0 0,0 0 0 0,0 0 95 15,0 0 87-15,0 0 18 0,0 0 22 0,0 0 12 16,0 0 19-16,3-3-2 0,-2 1-12 0,-1 1-20 16,2-1-47-16,-2 2-29 0,0-1-24 0,1 1-24 15,-1-2-12-15,0 0-19 0,1 1-12 16,-1-1-2-16,0 1 4 0,0-1 3 0,0 2 1 15,0-1-8-15,0 1-14 0,0-2-10 0,-2 2-10 16,-2 0-3-16,0 0 0 0,-1 0 1 0,-2 0-2 16,-1 0-2-16,0 0-2 0,0 3-3 0,-2 2 1 15,0 1-5-15,-1 2 3 0,-1 0-2 16,1 2 0-16,0 1 2 0,0-1-3 0,1 0 2 16,2 1-3-16,0-1 2 0,2 2-2 0,-1 0-3 15,4 2 2-15,-3 0-3 0,4 0 3 16,0-1 0-16,1-2 0 0,1 0-1 0,0 0 0 15,0 0 2-15,0 0-1 0,3-2 4 0,-1 0-2 16,4 1 0-16,-3-2 0 0,4 0-1 0,-1 1 3 16,2-1-1-16,0 1 1 0,2-1 3 15,1 0-2-15,1-2 2 0,1 0 4 0,2-3 4 16,-3 0 4-16,5 0 6 0,-2-2 4 0,2-1-1 16,2 0 1-16,1 0 0 0,1 0 5 0,-1 0 6 15,1-4 3-15,-1-2-7 0,-4 0-5 16,0 0 1-16,-3 0-1 0,-1-1 2 0,-5 3 1 15,1-1-4-15,-2 0-2 0,-2 2-2 0,2-1-2 16,-2 1-4-16,-3-1-3 0,3 1-4 0,-1 2-4 16,-1-2-3-16,-1 1 0 0,2 1 1 0,-2-1-1 15,0 0-4-15,1 2 1 0,-2 0-3 16,1 0 1-16,-1 0 2 0,0-1-3 0,0 1-2 16,0 0-2-16,0 0-2 0,0 0 0 0,0 0 1 15,0 0-4-15,0-1-3 0,0 1-3 0,1 0-4 16,-1-1-3-16,2 1-7 0,2-2-11 15,0-1-19-15,-2 1-27 0,2-1-46 0,0 2-75 16,-2 1-147-16,2-2-276 0,-1 1-514 0,-2 1 196 0</inkml:trace>
  <inkml:trace contextRef="#ctx0" brushRef="#br0" timeOffset="382664.212">20674 10626 630 0,'0'0'600'0,"0"0"-167"15,0 0-75-15,0 0-46 0,0 0-46 16,0 0-63-16,0 0-63 0,0 0-56 0,0 0-33 16,0 0-21-16,0 0-11 0,0 0-2 0,0 0-3 15,-33 46 0-15,27-31-3 0,2 2-2 0,0 1 0 16,2-1-3-16,1 0 2 0,1-1-5 0,0-2 1 15,0 0-3-15,1 0 1 0,7-1 2 16,-2-1-3-16,5-1 1 0,1-2-1 0,1-2 1 16,6-2 3-16,-3-5 5 0,3 0 1 0,4 0 0 15,-4-5 0-15,-1-2-2 0,0-2-3 16,-5-2-2-16,-1 0-2 0,-4-1 1 0,-1 1 1 16,-4-3 4-16,-2 3 1 0,-1-3 2 0,0 0 2 15,-2 0-4-15,-4 1 2 0,-4 2-5 16,-1 1 0-16,-3 3-1 0,-1 2 1 0,0 2 5 15,-1 3-4-15,1 0 3 0,-3 0-5 0,6 6-2 16,-1 2-2-16,0-1-3 0,3 4-2 0,2-2-3 16,1 2 1-16,3-3-3 0,3-1-2 0,1-1-3 15,0-1-2-15,3 0 2 0,3-4 6 16,2-1 6-16,6 0 5 0,0-1 2 0,1-9 0 16,1 0 1-16,4-4-1 0,0-2 3 0,0-2 3 15,1-2-2-15,-1 2 2 0,-1-1 0 0,-2 3 0 16,-2 2-1-16,0 3 1 0,-4 3-6 0,-2 2-1 15,-2 3-2-15,1 3-4 0,-3 0 2 16,0 3-3-16,-2 3 2 0,4 5-2 0,-5 3-1 16,2 1 1-16,0 2-1 0,-2 1 0 0,-1 2-2 15,2-2 1-15,-2 1 0 0,2-4-2 0,-2-1 4 16,1-1-3-16,1-5-1 0,-2-3 3 16,2-2 0-16,-2-3 3 0,-1 0 5 0,0 0 8 15,0 0-1-15,0-4 2 0,0-5-3 0,-1-2-7 16,1-3 1-16,0-1 1 0,0-4-2 15,0 3 0-15,0-4 1 0,2 1-2 0,3 0 1 16,0 1-2-16,2 3 1 0,-2-1-1 0,4 4 1 16,-1 3 1-16,-2 3 0 0,1 4-3 0,3 2 0 15,-1 0 2-15,1 6-8 0,0 5 8 0,-1 3 0 16,0 2-5-16,-1 1 6 0,-1 0-3 16,1 2 1-16,0 0-1 0,-4-2-1 0,5 1-5 15,-4-3-8-15,0-1-2 0,2-3-13 16,-4-2-10-16,4-3-24 0,-2-3-41 0,1 1-90 0,-2-4-227 15,2 0-464-15,-4 0-806 0</inkml:trace>
  <inkml:trace contextRef="#ctx0" brushRef="#br0" timeOffset="383757.3527">21364 10412 1065 0,'0'0'547'0,"0"0"-133"16,0 0-64-16,0 0-84 0,0 0-59 0,0 0-42 16,0 0-48-16,-28 166-27 0,28-141-20 0,1 1-19 15,6-3-18-15,-3 0-11 0,4-3-10 0,3-4-5 16,-1 0 2-16,5-5-5 0,0-2 1 16,1-4-2-16,3-4 1 0,2-1 2 0,3 0-4 15,-2-4 1-15,1-4-2 0,0-2 1 0,-1 0 0 16,-6-1-2-16,1 1 1 0,-6-4-4 0,-1 0 5 15,0-2 2-15,-2-2-2 0,-3 0 5 0,1-5-3 16,-3-1 2-16,3 0 1 0,-4-1 1 16,-1 4 1-16,0-1 2 0,-1 4 8 0,0 4 2 15,0 2 5-15,-1 3 5 0,-2 1-3 0,-4 3-1 16,4 2-4-16,-4 3-6 0,-1 0-9 16,2 2-3-16,-5 8-3 0,0 3-3 0,1 1 2 15,1 3 3-15,1 1-4 0,1 2 0 0,5 0-2 16,2 0-1-16,0 1 0 0,0-1-2 0,5-1 3 15,2-2-3-15,2-2-1 0,3-3 2 16,3-3-1-16,-1-1 3 0,3-5-1 0,0-1 4 16,3-2-2-16,1 0 0 0,3-6-1 0,-1-4 1 15,1-1 2-15,-1-1-1 0,-1-1 2 0,-3-3-2 16,-4-1-2-16,2 0 4 0,-5-2 0 16,1-1 1-16,0-2 0 0,-2 0-1 0,-2-2-3 15,-2-1 1-15,0 1 0 0,-1-3 0 0,-2-1-1 16,-3-2 2-16,2 0-3 0,-1-1 3 15,-2-1 1-15,0 0-1 0,0 0 1 0,0-1-1 16,-2 2 0-16,-2 1-1 0,0-1 4 0,-2 1 0 16,-1 0 0-16,2 4 3 0,-3 3-4 0,2 3 5 15,1 5-1-15,-2 2-1 0,4 6 3 0,-1 0-4 16,0 4 1-16,3 2-3 0,0 1-4 16,1 0-1-16,-1 4 0 0,0 10 2 0,0 5-1 0,1 6 2 15,0 5-3-15,0 6 0 0,0 2 3 16,3 5-2-16,3 3 1 0,-1 3 0 0,2 3-1 15,-3 5 0-15,3 3 2 0,-1 1 0 0,2 2-2 16,0 0 1-16,2-2-5 0,0 1 2 16,0-1 2-16,-1-1 0 0,2-3 0 0,-2-4-3 15,-1-2-3-15,-2-6-5 0,3-7 7 0,-5-6 1 16,0-8 5-16,-2-8 0 0,-2-4-3 16,0-7 1-16,-1-3 0 0,-4-2 7 0,0-7-1 15,-3-7 1-15,4-3-4 0,-2-7-3 0,3-4 2 16,-3-3 0-16,4-7 2 0,1-3-2 0,1-4 1 15,0-2-1-15,0-2 1 0,2-5 1 16,6-1-1-16,0-2-3 0,4 1-2 0,-1 1-4 16,3 7 1-16,0 7 1 0,-2 11 4 0,-1 8 5 15,-1 7 0-15,-2 6 0 0,-2 6-7 0,0 3-5 16,2 4 4-16,0 9-2 0,-2 5 4 0,4 5-1 16,-1 3-1-16,0 3-2 0,2 1 3 0,0 0 1 15,0-4-5-15,2-2 0 0,1-6-3 16,0-4 2-16,3-7 5 0,-1-4 3 0,-1-3 3 15,2 0 3-15,-5-4-5 0,-2-9 0 0,-1-1 0 16,-4 0 0-16,2-7 5 0,-4 1-1 0,2-3 0 16,-3-1 0-16,-2-2 1 0,0-3 0 15,0-2 0-15,0-3-2 0,0 1-3 0,0-6-1 16,-1 1-2-16,0-2 2 0,0-2 2 0,1-1-1 16,0-1 0-16,0 0-1 0,0-1 2 15,-3 2 0-15,2 4 0 0,0 6 1 0,0 5 3 16,-1 9 3-16,0 7-2 0,-1 5 2 0,2 4-5 15,1 3-5-15,0 0-2 0,0 10-6 0,0 7 5 16,0 6 0-16,5 8 3 0,-2 6 5 16,3 5-4-16,-1 2 2 0,5 5-5 0,-1 0 2 15,1 3-1-15,2-3-3 0,-1 1 3 0,6-5-13 16,-4-3 0-16,5-5-7 0,-5-6-17 0,4-7-18 16,-5-6-38-16,-2-5-53 0,0-7-70 0,-3-5-157 15,-4-1-443-15,-1 0-881 0</inkml:trace>
  <inkml:trace contextRef="#ctx0" brushRef="#br0" timeOffset="383895.2723">22350 10156 2281 0,'0'0'314'0,"0"0"-133"16,0 0-35-16,0 0-9 0,0 0-20 0,0 0-25 16,0 0-35-16,0 0-31 0,134-48-20 0,-99 35-16 15,0 1-19-15,-3-1-46 0,-4 1-151 16,-9 3-671-16,-8 2-857 0</inkml:trace>
  <inkml:trace contextRef="#ctx0" brushRef="#br0" timeOffset="408873.3825">23023 9574 386 0,'0'0'673'0,"0"0"-151"0,0 0-175 16,0 0-67-16,0 0-32 0,0 0-32 0,0 0-31 15,0 0-36-15,0 0-38 0,0 0-23 0,0 0-22 16,0 0-17-16,2-33-16 0,-2 33-14 16,1 1-8-16,-1 4-9 0,3 0-3 0,-3 4 2 15,1 4 1-15,0 6 2 0,0 2 2 0,0 7-3 16,0 3 2-16,1 4-1 0,3 3 0 0,-2 6 0 15,3 1-2-15,-1 6 2 0,2 3 2 16,0-1 1-16,-2 3 3 0,5 0-1 0,-1 1 2 16,0 0-2-16,0 1 1 0,2 0-4 0,-1 1 0 15,1-1-1-15,1 4 0 0,-2-3-1 0,1-1-1 16,-1 1-1-16,0-4-4 0,1-1 4 0,-1-1 0 16,-1-5-2-16,0-3 6 0,-1-5-6 15,-4-7 1-15,-3-5 3 0,3-6-4 0,-3-5 1 16,0-4-2-16,-1-4 3 0,1-2 3 0,-1-4 2 15,0 0 6-15,1-2 0 0,-1-1 7 0,1 0 4 16,-1 0 4-16,0 0 3 0,0 0-5 16,0 0 0-16,0 0-5 0,0 0-7 0,0-4 1 15,1 2-8-15,-1-1-7 0,1 0-5 0,-1-3-15 16,3-2-16-16,-2 1-33 0,-1-1-58 16,0-1-99-16,0 1-261 0,-1 2-767 0,-3 1-303 0</inkml:trace>
  <inkml:trace contextRef="#ctx0" brushRef="#br0" timeOffset="409155.2511">22974 11104 2231 0,'0'0'236'0,"0"0"-105"15,0 0-2-15,0 0 39 0,0 0 6 16,0 0-32-16,0 0-45 0,0 0-35 0,0 0-21 15,121 138-11-15,-104-111-9 0,1 1-6 0,-3 2 4 16,2 1 12-16,-3 0-1 0,-2-6-2 16,2-3-8-16,-1-6-13 0,-3-9 0 0,-1-2 1 15,-1-5 8-15,-3 0 8 0,1-9 8 0,0-8 3 16,5-5-4-16,2-5-5 0,0-6-7 0,0-2-4 16,3-3-4-16,2-3-4 0,-2 2-6 15,5-1-4-15,3 0-8 0,0-1-7 0,-1 2-23 16,4 3-54-16,-3-2-126 0,-5 11-416 0,-7 9-1222 0</inkml:trace>
  <inkml:trace contextRef="#ctx0" brushRef="#br0" timeOffset="410555.1967">19820 13413 153 0,'0'0'513'16,"0"0"-245"-16,0 0 24 0,0 0-7 0,0 0 25 15,0 0 22-15,0 0-10 0,0 0-48 16,0 0-68-16,0 0-64 0,0 0-59 0,0 0-38 15,0 0-10-15,32-79-2 0,-16 47-3 0,1-1-2 16,2-5-6-16,1-3-7 0,0-1-5 0,-3-5-5 16,3 0-3-16,-2-7 0 0,-1-1-2 15,-2-2 0-15,0 0-3 0,-4 2 2 0,-1 3 1 16,-2 4 2-16,-5 8 7 0,0 8 6 0,-3 6 5 16,0 7 8-16,-5 5 2 0,0 6-1 15,0 2-5-15,-3 3-7 0,4 3-7 0,-4 0-5 16,0 10-1-16,-2 7-4 0,-1 6 2 0,1 9-2 15,-2 5 1-15,2 6 1 0,1 5-3 0,2 4 2 16,2 0-1-16,5 2-1 0,0-2 1 0,0-2 0 16,2 0-2-16,7-5 0 0,0-1 2 0,2-8-5 15,6-3-1-15,1-8-1 0,4-4-1 16,2-4 5-16,1-7 2 0,1-2 2 0,-4-5 0 16,3-3-1-16,-2 0-1 0,-3 0 0 0,-4-4 0 15,-1-3 3-15,-4-3 3 0,-2-3 4 0,-3-1 3 16,-1-1 4-16,-2-3 0 0,-1 1-2 15,-2 0 3-15,0 1 0 0,0 5 3 0,-5 0 1 16,3 3 0-16,-1 3 0 0,0 2-1 0,1 0-2 16,2 3-6-16,0 0-4 0,0 0-9 15,0 0-6-15,1 3 1 0,4 7-3 0,1 4 5 16,2 2 4-16,1 7-1 0,1 3-1 0,1 5 0 16,0 4 0-16,0 5-1 0,1 5 3 0,1 2-4 15,-2 4-5-15,-1 4-3 0,-2 3-6 16,-2 5 5-16,-3 5 7 0,-3-1 0 0,0 1 5 15,-2-3-7-15,-3-6-3 0,-1-4 0 0,-4-4 3 16,-1-5 1-16,-2-5-2 0,-3-3-2 0,0-8-1 16,-4-5 6-16,0-5 5 0,-1-5 7 0,-3-3 6 15,4-7 0-15,0-5 4 0,3 0 1 16,2-9-6-16,5-6 2 0,0-7-4 0,6-5-2 16,3-3 6-16,1-5-6 0,3-5 0 0,5-5-2 15,6-5-1-15,5-5 0 0,2-7-4 0,4-6 1 16,2-2-6-16,3-7 1 0,2-4-2 15,1 1 0-15,-1 1-2 0,-3 4 4 0,-3 8 3 16,-4 7-2-16,-3 10 4 0,-6 6-1 0,-5 9 2 16,-1 7 3-16,-6 7-1 0,0 8 6 0,-1 3 1 15,0 6-1-15,0 4-2 0,0 0-10 16,0 3-4-16,0 8 2 0,0 3-1 0,0 8 7 16,0 4 1-16,0 5-1 0,4 3 0 0,1 0-1 15,1 1 0-15,0 0-3 0,4-1 4 0,0-5-6 16,5-3-1-16,1-6-1 0,4-6-2 15,0-6 3-15,-1-5 0 0,2-3 0 0,-2 0 2 16,-3-10 0-16,0-2-1 0,-5-3 1 0,-4-3 1 16,-4-4 0-16,-2 0-2 0,-1-1-4 15,-2 1-7-15,-7 0 2 0,-3 3-1 0,-5 2 3 16,3 4 7-16,-5 2 5 0,-1 3 4 0,1 2 4 16,2 3 0-16,2 3-2 0,-1 0 1 0,5 0-1 15,4 0-4-15,1 0 2 0,5 0-3 0,1 0-6 16,0 0 5-16,3 0-2 0,6 0 4 0,1 0 4 15,5-3-3-15,1-6 4 0,4-5-5 16,1-3 0-16,2-1 0 0,-1-2-3 0,-1 0 5 16,-3 0-2-16,-2 2 6 0,-4 1-2 0,-2 1 0 15,-1 4 2-15,-1 5-3 0,-5 2 2 16,1 2-2-16,-2 3-2 0,-1 0-1 0,0 5-1 16,2 3 4-16,5 4-2 0,-3 7 2 0,0 1-1 15,3 4-2-15,-2 3 1 0,3 1-4 0,0-1-2 16,1 2-4-16,2-3-6 0,0 0-7 15,2-3-16-15,-2-4-40 0,-2-4-71 0,2-5-129 16,-4-3-335-16,-2-6-821 0</inkml:trace>
  <inkml:trace contextRef="#ctx0" brushRef="#br0" timeOffset="410687.3976">20810 12782 2491 0,'0'0'165'16,"0"0"-99"-16,0 0-27 0,0 0-6 0,0 0-7 15,0 0-28-15,0 0-37 0,0 0-41 16,0 0-61-16,0 0-160 0,0 0-475 0,0 0-705 0</inkml:trace>
  <inkml:trace contextRef="#ctx0" brushRef="#br0" timeOffset="411017.8661">20991 13115 2918 0,'0'0'138'0,"0"0"-96"0,0 0-11 0,0 0 17 16,0 0 22-16,0 0 4 0,0 0-13 0,0 0-24 15,0 0-18-15,0 0-11 0,0 0-3 0,0 0-1 16,0 0-1-16,0 0-2 0,83-44-3 16,-70 62-2-16,-5 2-4 0,0 2-2 0,-1-3-3 15,-2 1 3-15,0-3-4 0,-3-3 2 0,-1-5 0 16,1-4 4-16,0-5 12 0,1 0 10 0,-1-5 5 15,1-7-2-15,5-3-5 0,-2-6-4 16,0 2 3-16,2-1 10 0,0 0 4 0,0 3 10 16,-1 2 6-16,1 1 4 0,3 5 0 0,-2 1-8 15,0 5-9-15,-1 1-9 0,0 2-10 0,-1 0-5 16,1 5-2-16,0 4-2 0,-2 1-1 16,2 3-5-16,-1 1-8 0,0 0-11 0,1 0-15 15,0 0-34-15,1-1-79 0,-1-1-190 0,-3-3-597 16,1-2-867-16</inkml:trace>
  <inkml:trace contextRef="#ctx0" brushRef="#br0" timeOffset="411439.816">21539 12843 1843 0,'0'0'224'15,"0"0"-124"-15,0 0 48 0,0 0 46 0,0 0 19 16,0 0-31-16,0 0-74 0,-122 129-53 0,120-111-33 15,2-2-17-15,0-2-11 0,7-3-2 16,3-4 1-16,3-5 8 0,2-2 9 0,2 0 3 0,0-9 1 16,-1-4 3-16,2 1 0 0,-6 0 6 15,0-2 10-15,-3 0 7 0,0 2 12 0,-2-1 5 16,-4 3 5-16,-1 2-1 0,1 2 1 0,0 2-8 16,-3 4-15-16,1 0-13 0,-1 0-22 15,1 4-6-15,2 7-6 0,3 2 1 0,0 8 7 16,2 3 0-16,1 7 1 0,5 7 3 0,-1 2-2 15,-1 6 0-15,3 3 0 0,-2 3-1 16,0 6 0-16,-4 1-1 0,-3 6 0 0,-2 2-3 16,-4 4 1-16,0-1 2 0,-8 4-2 0,-2-5 2 15,-2-5-1-15,-2-5 0 0,-2-12 1 0,-1-9 3 16,-2-14 4-16,-1-9 10 0,-4-10 18 16,2-5 15-16,1-5 8 0,2-10 0 0,1-6-8 15,6-9-9-15,3-5-11 0,6-7-8 0,3-3-9 16,1-5-8-16,9 0-1 0,2-1-6 0,7-5-5 15,0 3-10-15,3-2-13 0,3 1-25 16,3-1-72-16,2 0-157 0,-4 13-806 0,-12 15-812 0</inkml:trace>
  <inkml:trace contextRef="#ctx0" brushRef="#br0" timeOffset="411734.6467">22517 12415 1985 0,'0'0'671'0,"0"0"-478"16,0 0-78-16,0 0-8 0,0 0 13 16,-124 105 4-16,103-75-14 0,1 3-21 0,1 1-20 15,5 4-16-15,-3 1-9 0,7 3-10 0,-2-1-4 16,3 1-5-16,5-2-5 0,-1-2-2 0,5-1-3 15,0-5 0-15,7-4-2 0,4-5-3 16,2-2-1-16,5-5-5 0,1-4 0 0,1-3-2 16,0-5 0-16,2 0 0 0,0-4-5 0,-2 0-6 15,2 0-8-15,-2-7-11 0,-2 0-20 0,1-3-48 16,-6-3-83-16,3-2-203 0,-7 1-593 0,-5 4-837 16</inkml:trace>
  <inkml:trace contextRef="#ctx0" brushRef="#br0" timeOffset="412355.5372">22746 12610 331 0,'0'0'791'16,"0"0"-138"-16,0 0-88 0,0 0-111 0,0 0-172 16,0 0-111-16,-38 172-54 0,38-147-31 15,8-1-20-15,1 0-20 0,3 0-17 0,2-6-9 16,4-2-4-16,1-6-4 0,1-5-1 0,-1-4-2 15,0-1-5-15,-5-5 0 0,2-5 1 16,-5-5-1-16,-2-4 0 0,-3-1 0 0,-4-2-3 16,-2-2-1-16,-1 0 0 0,-9 1 1 0,-2 0 0 15,-8 3 0-15,0 1 0 0,-6 4 1 0,-3 3 1 16,0 4 2-16,0 4 4 0,0 2 0 0,5 2 0 16,2 0 0-16,0 8-4 0,5 3-1 0,2 0-1 15,4 3-3-15,6 2-2 0,0 1-3 16,4 0-3-16,1 1-1 0,4 0 2 0,2-2-2 15,5-2 3-15,5-5 1 0,1-3 3 0,5-6 4 16,1 0 2-16,4-6 0 0,-1-6 0 16,3-6-1-16,-2-2 0 0,-3-1-2 0,-3-2 3 15,-1-2-2-15,-2 1 1 0,-4-4 1 0,1 2-2 16,-1-1 2-16,-4 1-3 0,2 2 1 0,-2 3 0 16,-1 4-1-16,1 5-1 0,-3 3-1 0,-3 6 0 15,2 1 0-15,-2 2-3 0,5 2 1 16,-3 7-3-16,-1 3 3 0,2 5-1 0,-3 1 2 15,2 5 1-15,-2 1-2 0,-2 0 0 0,2 0-2 16,-2 0-1-16,-1-2 2 0,-1-2-2 16,0-4 1-16,0-4-1 0,0-4 4 0,0-6 2 15,0-2 10-15,1-2 7 0,1-9-4 0,2-3-1 16,-2-4-6-16,1-3-6 0,5-3 3 0,-2 0 2 16,-1-2-1-16,3 1 1 0,-1 0 0 0,-1 4 2 15,3 3 3-15,-1 4 1 0,0 3-2 16,-1 3 0-16,1 4-1 0,1 2-3 0,-2 2 4 15,0 0-4-15,0 8-3 0,2 4 3 0,-1 4-5 16,2 2 2-16,-1 3 0 0,-2 3-4 0,3 0-3 16,-2 2-1-16,1 0-2 0,-3-1-9 0,-2-1-3 15,0-2-24-15,1-2-64 0,-3-3-113 16,-1-5-307-16,0-3-772 0,-1-4-279 0</inkml:trace>
  <inkml:trace contextRef="#ctx0" brushRef="#br0" timeOffset="413302.2755">23501 12240 703 0,'0'0'312'15,"0"0"-36"-15,0 0 48 0,0 0 25 16,0 0 5-16,0 0-54 0,0 0-74 0,0 0-53 15,0 0-51-15,-85 166-26 0,79-140-19 0,3 1-13 16,1 0-8-16,-2 1-9 0,3 0-11 0,1 0-7 16,0 0-7-16,1-1-5 0,5-2-2 0,-2-2-6 15,4-2 0-15,2-4-3 0,-1-3 2 16,1-3 5-16,2-2-3 0,0-2 2 0,4-4 1 16,-2-3-7-16,5 0 3 0,-1-2-2 0,2-7-3 15,0-5 0-15,-1-2 0 0,-2-4 0 0,1-2-1 16,0-3 2-16,-4-5-5 0,3 0 0 15,-6-4 0-15,0-2-4 0,-1 0 1 0,-4 1 0 16,-3 1 0-16,-2 2 5 0,-1 4-2 0,0 4 4 16,-4 4 1-16,-2 5 1 0,-2 2 2 15,-2 5 1-15,3 4 1 0,-2 4-6 0,-1 0 0 16,-2 4-1-16,-1 9-3 0,1 2 3 0,2 5-3 16,0 5 0-16,-1 2-2 0,3 4-2 0,4 1-2 15,2 2-2-15,2 0 4 0,0 0 1 16,4-2 0-16,6-4 4 0,1-3-2 0,0-5 3 15,6-3-1-15,-3-4-2 0,5-4 2 0,0-4-4 16,0-4 4-16,-1-1 0 0,-3-3-1 16,1-8 4-16,-4-4-2 0,-1-4 1 0,-1-1-1 15,-6-4 0-15,1-4-2 0,-3-1-1 0,-2-2 2 0,0-3-4 16,-1 1 3-16,-2-3 2 0,-2 1-2 16,5 1 4-16,0 3 0 0,0 3-2 0,0 1 2 15,1 8-1-15,6 2-1 0,-3 1 0 0,3 5-1 16,3 2-2-16,-2 1-1 0,1 5-1 0,2 2-1 15,0 1 4-15,0 4-2 0,1 7-1 16,-1 3-1-16,0 5-2 0,3 1 1 0,-4 2-1 16,-2 5 1-16,-1 1-1 0,0-1 2 0,-3-1 2 15,3-2-2-15,-3-1 3 0,4-4 0 16,-1-3 0-16,-2-4 2 0,3-5-2 0,-1-1 3 16,-1-6 1-16,0 0 3 0,-2 0 5 0,2-8-1 15,-2-5 3-15,5-2-7 0,-3-4 0 16,-2-3 0-16,3-2 0 0,-4-4 1 0,4 1-1 15,-3-1 1-15,3-3-2 0,0 3-1 0,-2-2 2 16,2-1-3-16,2 4 2 0,-4 1-1 0,4 3-2 16,0 2 0-16,2 2-3 0,-2 4 2 0,-1 2 0 15,2 5-1-15,-2 2-2 0,-1 5-2 16,3 1 0-16,-1 0-2 0,-1 4 1 0,1 7-2 16,-1 3-1-16,-1 3 3 0,2 5-1 0,-2 0 4 15,-4 5 0-15,4 2-1 0,-5-2 1 0,-1 1-2 16,0-3 1-16,-1-4 0 0,1-6 0 0,3-4 3 15,-3-5 0-15,0-4 7 0,0-2 8 16,0-5 0-16,0-7 1 0,4-4-6 0,-1-4-6 16,4-2-2-16,-1-5-1 0,4 0 0 0,0-1 2 15,0 2 3-15,2 1-1 0,0 4 1 0,3 4 1 16,0 3 0-16,0 3 3 0,1 5 0 16,-3 2 2-16,3 2 1 0,-3 2-3 0,2 2 0 15,-3 4-4-15,0 5-1 0,2 1 0 0,-1 4-7 16,-4 2-1-16,1 0-9 0,0 2-7 15,-2 2-8-15,1-2-23 0,-1-2-45 0,-1-1-143 16,-4-6-1056-16,1-3-586 0</inkml:trace>
  <inkml:trace contextRef="#ctx0" brushRef="#br0" timeOffset="414086.0462">20191 14524 1437 0,'0'0'566'0,"0"0"-294"0,0 0-54 15,0 0-23-15,0 0-7 0,0 0-19 16,0 0-36-16,0 0-27 0,0 0-18 0,0 0-12 16,-105 175-8-16,92-141 0 0,1 2-6 0,3 3-7 15,2-1-16-15,3-2-15 0,4-3-8 0,1 1-7 16,7-6-1-16,4-4-3 0,3-2-3 15,5-4 2-15,0-4-2 0,2-5 0 0,6-6 0 16,0-3 0-16,4 0-3 0,0-5-8 0,-1-3-9 16,0-3-23-16,-1-1-56 0,-1-1-87 15,-7-1-163-15,-2 2-377 0,-10 4-839 0</inkml:trace>
  <inkml:trace contextRef="#ctx0" brushRef="#br0" timeOffset="414623.1142">20525 14600 1190 0,'0'0'309'0,"0"0"-173"0,0 0 91 16,0 0 88-16,0 0 28 0,0 0-24 0,-17 157-99 15,17-131-88-15,4-2-39 0,3 0-28 0,4-1-18 16,2-5-13-16,0-1-7 0,5-6-7 16,1-5-8-16,-2-3-4 0,1-3-7 0,-1-5-4 15,2-5 2-15,-7-5-1 0,1-6 3 0,-2 1 0 16,-5-2-1-16,-4-3-3 0,-2 0 0 15,0 1-2-15,-6-1 3 0,-4 2 0 0,-4 2 3 16,2 1 5-16,-3 1 1 0,-1 2 4 0,1 5-1 16,0 2 2-16,5 1-1 0,-1 4 0 0,2 2 2 15,6 0-6-15,0 3-1 0,3 0-12 16,0 0-3-16,1 3 0 0,5 3-1 0,2 2 9 16,5-2 0-16,3-1 1 0,1-1-2 0,4-4-1 15,3 0 0-15,1 0 0 0,1-8 3 0,1 1 1 16,-2-1 0-16,-5 2 0 0,0 1-2 0,-6 2 2 15,-2 2-1-15,-3 1-1 0,-4 0 1 0,-2 6 0 16,0 5 2-16,-3 2 0 0,0 2 3 16,0 4-3-16,0 1 0 0,-5 1 2 0,2-1-5 15,-4 0 1-15,2-1 1 0,0-2-3 0,-1-2 2 16,1-4 0-16,3-4-1 0,-1-4 3 0,2-3 10 16,1 0 4-16,0-6-1 0,0-5-2 15,0-4-9-15,2-3-1 0,4-2 2 0,3-2 2 16,1 0 1-16,-1-2-2 0,3 3 3 0,1 1 4 15,2 3 0-15,-2 3 4 0,5 3-1 16,-2 5 0-16,1 2 0 0,1 4 0 0,1 0-1 16,-5 3-6-16,2 6-1 0,-5 3-3 0,0 2-5 15,-4 3 2-15,-1 0-7 0,2 0-5 16,-1-2-7-16,-2 0-17 0,2-1-24 0,-4 0-81 16,3-2-170-16,-4-2-385 0,-2-6-1008 0</inkml:trace>
  <inkml:trace contextRef="#ctx0" brushRef="#br0" timeOffset="415682.5613">21225 14400 2093 0,'0'0'199'0,"0"0"-75"16,0 0 34-16,0 0 36 0,0 0 11 15,0 0-20-15,0 0-45 0,-93 173-32 0,84-141-20 16,1 1-29-16,5-2-20 0,-2 0-15 0,5-1-15 15,0-5-2-15,3-1-6 0,5-4-1 0,4-5 0 16,3-4 2-16,3-5 3 0,4-5-4 16,5-1 4-16,0-1 1 0,4-10-2 0,2-2 3 15,0-5-5-15,-2 0 0 0,-1-3-3 0,-2-1 0 16,-5-1 3-16,-2 0-2 0,-2-1 2 16,-7-1 0-16,-2-1 1 0,-1 0 1 0,-6 1 0 15,-1 2 1-15,-2 4-1 0,0 0 5 0,-5 5 0 16,-4 2-1-16,2 2 7 0,-3 4-3 0,-3 3 0 15,2 3 1-15,0 0-4 0,-2 3 0 0,1 8-5 16,1 3 0-16,1 3-2 0,2 2-2 16,1-2 0-16,3 3-2 0,1 1 2 0,3-1-4 15,0-1 2-15,6 0-1 0,0-2-3 0,4-3-1 16,1-2-1-16,3-3 1 0,2-3 2 0,1-3 4 16,6-3 1-16,1 0-1 0,-1-2 2 0,5-5-3 15,1-2 4-15,-1-2 1 0,0-3-3 16,1-3 1-16,-1-1-3 0,-1-2 2 0,-1 0 3 15,-5-3-1-15,1 0 0 0,-4-3-2 0,-4-2-1 16,-2 0 1-16,-5-3 1 0,0 0 2 16,-4-3 0-16,2 0-1 0,-3-1-1 0,-1 0-1 15,-1-2 3-15,0 0-1 0,0 0-1 0,0-1 1 16,0 1-4-16,-2-1 2 0,0 0 0 0,-3-1 0 16,4 1-2-16,-2-1 3 0,-3 6 1 15,3 0 0-15,-2 5 5 0,1 6-2 0,1 3-2 16,-2 7 4-16,3 4-2 0,2 5 0 0,-1 3-4 15,1 0-6-15,0 0-5 0,0 6 2 0,0 8 4 16,0 3 1-16,0 7 5 0,0 6-2 16,0 4 0-16,1 5 2 0,1 7-6 0,0 5 4 15,-1 3 0-15,-1 4 0 0,0 6 7 0,0 4-7 16,-1 4 2-16,-1 5 0 0,2-2-4 16,0 2 3-16,3-3-2 0,1-1 2 0,1-1 2 0,2-4-2 15,0-4 0-15,-2-6-2 0,3-3 0 16,2-11 0-16,-2-8 0 0,-2-6 1 0,0-9-2 15,-2-5 2-15,1-11-2 0,-4-3 6 0,-1-2 5 16,1-7 1-16,-1-7-1 0,0-6-6 0,0-5-2 16,0-5 2-16,1-6 1 0,0-3 0 15,3-8 0-15,-2-2-3 0,0-3-1 0,4-2 0 16,-2-3 3-16,4-2-1 0,-1-2 1 0,2-4-2 16,3-2-3-16,2 2 3 0,1-1-3 15,2 3 2-15,3 9 0 0,0 8-2 0,-1 14-1 16,-4 9 0-16,0 9 3 0,-4 9-3 0,0 5-1 15,-1 3-2-15,-2 10-1 0,1 7 2 0,1 2 2 16,-4 9 2-16,2 5-1 0,0 2 0 16,1 2 0-16,-4 1-3 0,3-2-2 0,3-7 0 15,-1-4-2-15,2-9 4 0,6-6 1 0,-1-9 4 16,2-4 2-16,-1 0 2 0,1-9 4 0,0-4-7 16,0-4 2-16,-1-5-3 0,-2-3 3 15,1-3 2-15,-3-5 0 0,1-3 2 0,-3-2-6 16,-1-1 1-16,-3-3-2 0,-1-1 0 0,-4-2 2 15,-2-2-1-15,-1-2 1 0,0-2-2 0,-1-2 0 16,-2-1 0-16,-3-2 0 0,4 3 4 0,-3 1-3 16,3 5 2-16,0 5 1 0,-1 8 0 15,-2 10 6-15,4 8 2 0,-1 8 1 0,1 8-8 16,0 2-4-16,1 13-2 0,0 9-2 0,0 11 6 16,0 8 1-16,0 12 0 0,0 6-3 0,2 7 1 15,0 7-3-15,-2 3 0 0,1 1 0 16,4-3-4-16,-2-1-7 0,-1-6-6 0,4-3-14 15,-2-8-24-15,4-13-57 0,1-10-92 0,-2-15-121 16,3-12-230-16,-4-8-465 0,2 0-512 0</inkml:trace>
  <inkml:trace contextRef="#ctx0" brushRef="#br0" timeOffset="415792.501">22433 14120 2136 0,'0'0'927'16,"0"0"-615"-16,0 0-139 0,0 0-55 0,0 0-49 15,0 0-28-15,0 0-24 0,0 0-13 16,0 0-1-16,0 0-8 0,133-89-16 0,-83 79-43 15,0-1-107-15,-13 3-316 0,-13 2-986 0</inkml:trace>
  <inkml:trace contextRef="#ctx0" brushRef="#br0" timeOffset="420243.3285">24165 11662 1575 0,'0'0'384'15,"0"0"-129"-15,0 0-91 0,0 0-60 0,0 0-5 16,0 0-1-16,0 0-15 0,0 0-10 16,0 0-14-16,0 0-13 0,0 0-9 0,0 0 0 0,-59 12-1 15,50-12 3-15,0 0 0 0,0 0-4 16,-3-1-5-16,-2-3-8 0,-1-2-6 0,-4 2-7 15,-3-3-5-15,-5 0-3 0,1 0-4 0,-6 0-1 16,-3 0-2-16,1 0-2 0,-4 1-3 0,-2 0-5 16,-5 0-2-16,-3 1-2 0,-3 1 1 15,-3 0 3-15,-4 3 4 0,-1-1 3 0,1 2 3 16,0 0 2-16,-3 0 2 0,-3 0-2 0,2 0-2 16,0 0-4-16,0 0 0 0,0 0 0 0,-2 0 7 15,2 0 5-15,-2 0-1 0,2 3 2 16,0 4-6-16,1 0-2 0,0 3 3 0,-2 1-1 15,-2 0 1-15,1 2 3 0,2-1-2 0,0 0 1 16,0 1 5-16,2-1 5 0,0 0 1 16,3 0 1-16,2 2-5 0,1 2-7 0,-2 1 0 15,3-3 0-15,0 4-1 0,-2-3 2 0,1 4-1 16,2-1 0-16,2 3 0 0,-1 1 0 0,1 1 0 16,0-2-4-16,1 2 4 0,5-1 0 0,-2 0-1 15,2-1 0-15,3 0-3 0,-1 3 1 16,0 0-2-16,-1 0 3 0,2 1-1 0,1-1 2 15,-1 3 0-15,3-4-1 0,0 1 2 0,-1 2 0 16,2-1 0-16,0 1 0 0,-1 2 1 0,5-2 0 16,-1 1 0-16,0 1 1 0,1 1-2 0,2 0-1 15,0 1 1-15,1 0 0 0,0 1-1 16,0 0 2-16,0 1-2 0,0 0 0 0,-2 1-1 16,0 2-2-16,-2-2 3 0,1 1-1 0,1 0 2 15,1-1 1-15,2-2-1 0,1-2-2 16,2 1 0-16,-2-2 0 0,6-3 0 0,-2 3-1 15,5 0-2-15,1 1-4 0,-1 3 0 0,0 0-1 16,1 4-1-16,0-2 2 0,-2 4-2 0,2-3 3 16,-2 2 1-16,0-2 3 0,0 0 3 15,-1 3 2-15,1-4 2 0,2 2-4 0,0-1 3 16,1 2-2-16,0-2 1 0,2 4 0 0,-1-3 1 16,3 1 1-16,0 0-2 0,1 2-1 0,1-3-1 15,1 1 1-15,2-2 1 0,-2 1 2 16,0-1 2-16,2 2-4 0,2-2 2 0,1 2-2 15,0-1-1-15,3 2 1 0,-1 1-1 0,1 3 2 16,0 1 0-16,2 0 2 0,0-3-2 0,0 0-4 16,3-1 2-16,1 3-3 0,3-1 2 15,-1 1 3-15,2-1-2 0,2 0 1 0,2 0-7 16,2 0 1-16,1 2 2 0,-3 1 0 0,3 1 6 16,-1 0-3-16,2-4-1 0,0-3 0 0,3 0-1 15,-1-2 1-15,1-2 2 0,1-1 1 0,0-2 2 16,3-2-1-16,-1-2 2 0,4-3 1 15,-2-4 2-15,6-3 6 0,1-2 1 0,2-4 5 16,6-3 0-16,1 0 0 0,0-1-5 0,3 1-8 16,1 1-7-16,-3 1-8 0,0 3-4 15,-2-1-7-15,-2 2 5 0,-1-3 0 0,-2 0 2 16,-1-4 7-16,-2-2-7 0,-2-4-5 0,2-1 0 16,1 0-1-16,0 0 13 0,2-3 17 0,-1-6 3 15,3-3-4-15,3-3-6 0,4-4-4 16,3-1 12-16,6-3 24 0,4 0 8 0,-1-2-5 15,4 1-10-15,0 4-21 0,-4 2-4 0,-1 4-1 16,-4 1-2-16,-4 5-7 0,-4 0-14 0,-3 0-8 16,-3 0-5-16,-3 1 10 0,-1-4 11 0,-1 0 10 15,1-3 4-15,0 1-4 0,3-1 1 0,-2 0 4 16,6-2 8-16,1-1 6 0,2 0-3 16,1-2-2-16,4-3-10 0,-3 2 9 0,5 1 12 15,1-3-1-15,0-1 4 0,3 0-12 0,0 0-1 16,4 1 1-16,0-1-5 0,0 2 5 0,3-1-11 15,-1 1-2-15,-3 3 4 0,1-1-6 16,-5 1 1-16,-2 1-3 0,-1 1-1 0,-5 0 1 16,0-1 1-16,1 0 3 0,-4-2-6 0,0 1 3 15,-2-2-3-15,0 1 0 0,-4-1 4 16,3 1-1-16,-3-3 0 0,2 1 1 0,-3-1 2 16,3 1-2-16,-3-1-1 0,2-1 1 0,-3 2-4 15,0-2 5-15,-4 0 2 0,1-3-2 16,-1 1 4-16,-1 2-3 0,-3-1-2 0,4-1 0 15,-1 0-3-15,-2 0 2 0,3 1-2 0,-1 0 1 16,0 0-2-16,-2 2 3 0,3-1 1 0,0-2-2 16,1 1 5-16,0-1-3 0,1-1 0 0,0 0 1 15,0 0-3-15,0-2 1 0,0 2 0 0,-1 0-1 16,0 1 1-16,-1 1 0 0,-1-2 0 16,-2 1 0-16,4 1 3 0,-1-4-4 0,1 2 2 15,1 0-1-15,-1 0-1 0,0-1 0 0,-1 0-2 16,-5 1 3-16,2-2 3 0,-4 2 0 0,-2 0 2 15,-2-1 1-15,-2-1-2 0,-3 0 2 16,1-1 4-16,-3-2 1 0,0 0 5 0,-1 1 1 16,-1-1 1-16,-1 1 0 0,-2-1 2 0,3 0-1 15,-2 1 1-15,-1-3 0 0,1 3-2 0,2-1-3 16,0-1-3-16,1-1-1 0,3-1-3 16,-2 3-1-16,7-2 1 0,-5 1-3 0,4 3 2 15,-4-1 2-15,-1 5 3 0,-1 0 2 0,-4 0 3 16,-2 3 0-16,-3-2 1 0,-2 1-3 15,0 1-1-15,0-2-4 0,0 0-1 0,-1 1-3 16,-4 0-2-16,3 0 0 0,0 2-1 0,-2 0 2 16,1 3-2-16,1-1 0 0,-1 1-3 0,-2 0-2 15,3 1 2-15,-1 1-1 0,-2 1 3 0,2 1 2 16,-1 1-4-16,-1-1 1 0,-1 1-2 16,2 1 3-16,-2-1 2 0,1 1-1 0,-2-1 1 15,3 1-3-15,-4-1 0 0,3 1 0 0,-3-1-1 16,0 1 0-16,-2-3-2 0,1 1 0 15,-2-1 0-15,-2-1-1 0,-2 2 1 0,1 1-1 0,-4-2 1 16,-3 1-1-16,0 0 1 0,-5 0-1 16,-2 1-2-16,-6 2-1 0,-1-2-4 0,-5-1-3 15,-4 2-4-15,-4 0-7 0,-5 1-7 0,-3 2-17 16,-3-2-29-16,-3 4-67 0,-1-1-99 16,-1 2-210-16,15 1-498 0,17 3-649 0</inkml:trace>
  <inkml:trace contextRef="#ctx0" brushRef="#br0" timeOffset="426476.7234">23931 7401 55 0,'0'0'488'0,"0"0"-135"0,0 0-60 15,0 0-14-15,0 0-26 0,0 0-40 0,0 0-53 16,0 0-53-16,0 0-35 0,0 0-18 16,0 0-5-16,0 0 1 0,0 2 9 0,-2 3 8 15,2 1 3-15,-1-2-1 0,1 3-9 0,-1-2-8 16,1 3-8-16,0 0-7 0,0 1-6 0,0 2-3 16,-1 1-7-16,1 2-3 0,0 2 2 0,0 4-5 15,0 4 1-15,2 2 0 0,4 3-4 16,-1 3 2-16,4 2-2 0,0 4-4 0,-1 0 2 15,1 4-3-15,-2 1 0 0,1 3 5 0,1 3 4 16,0 2 3-16,-1 0 3 0,1-1-2 0,1 2-7 16,2 2-2-16,-1 0-2 0,1 2-6 15,-1 1 5-15,-1 3-5 0,1 0-1 0,0 1-1 16,-1 2-5-16,4-2 1 0,-4 1 3 0,1 0 2 16,1-1 6-16,-1 0 2 0,1 0-1 0,-1 0 1 15,1-3-3-15,1 0-1 0,-2 0-1 16,0 2 2-16,0-1-2 0,0-4 2 0,-2-2 5 15,2 0-3-15,-3-4 5 0,1 0-5 0,-3-1-7 16,2-2 2-16,-1-3-5 0,-3-2 4 16,2-3 3-16,-2-1-1 0,3 0-2 0,-4-3-1 15,3-2-1-15,-2-3-5 0,1-1 5 0,-2-5-2 16,-1-2-4-16,4-4 4 0,-5-1-4 16,0-2 1-16,0-4 3 0,-1-1 2 0,0-3 4 0,0-1-3 15,0 0 2-15,-2-2-2 0,-1-2 3 16,-1 2 3-16,1-1 4 0,-2-2 0 0,3 0-4 15,-1 0 1-15,-2 0 0 0,2 0-1 0,0 0 4 16,-3 0-6-16,3 0-3 0,-1-3-2 0,0 1-1 16,0 1 3-16,-2-1 1 0,-1 1-2 0,1 1 0 15,-1-2-2-15,-1 0 1 0,0 2-1 16,-1 0 2-16,-3 0-1 0,0 0-3 0,0 0 1 16,0 0-4-16,-1 2 5 0,0 1 1 0,2 0 0 15,-1 0 3-15,1 0-6 0,-1 0 0 16,0 2-1-16,-3 0 1 0,2 1 2 0,-1 0 0 15,0 0 0-15,-1 1-2 0,-3 0 0 0,0 0 0 16,-3 3 2-16,-2-1 2 0,-4 0-3 0,0 2-2 16,-2 0-1-16,-5 1 1 0,2-2 1 15,-3 3 2-15,-3-2 1 0,-1 1-1 0,-2 0-3 16,0 1 3-16,0 0-5 0,-3 1 6 0,-1 1-2 16,1 1-1-16,1 0 2 0,-1-1-4 0,1 0 6 15,2-1 0-15,-2 1 1 0,2 1-1 16,1-1-4-16,-1 3 0 0,2 1 0 0,0-1 3 15,0 2-3-15,-2 0 2 0,4-2-3 0,-3 3-2 16,-1-1 1-16,1-1-1 0,-1 3 0 0,-2-1 3 16,0 0-4-16,1 3-1 0,-3-1-3 0,-1 1 1 15,-1 1 0-15,-1 0 3 0,-4-1 1 0,-3 2-4 16,2 2 1-16,-1-1-1 0,-4-1 1 16,-2 2 2-16,1-2 0 0,0 0 1 0,0 1-1 15,-1 0 4-15,0 1-1 0,0-1 3 16,-2-1-2-16,-2 4 1 0,0-3 0 0,0 4 0 15,-3-2 1-15,3 3-1 0,-1-1 1 0,1 0-1 16,1-1-1-16,2 0 2 0,0-2 0 0,1 0 1 16,0 2 0-16,2-2-2 0,2 0 2 15,-1 0-3-15,0 1-2 0,0-3 4 0,4 0-3 16,0 0 3-16,-2 2 1 0,2-4-3 0,1 2 2 16,1 2-2-16,-1-2-1 0,2 2 1 0,-1-2-1 15,3 0 2-15,3-1 1 0,-2-1-1 16,4 0-2-16,2 0-2 0,2-3 3 0,2-1-1 15,2-2 5-15,5-2 1 0,3-1-3 0,2-2 2 16,1-1-1-16,4-2-1 0,4-2 2 0,1 0 2 16,5-4 3-16,2-1 5 0,2-3 3 0,4 0-4 15,2 0 0-15,-1 0-5 0,1 0-4 16,0 0 3-16,0 0 0 0,0 0 6 0,0 0 2 16,0-3-3-16,0 0 1 0,0-3-5 0,0 0-4 15,0-2 3-15,0 1 2 0,0-1-1 0,0 1 4 16,0-3 1-16,0 1-6 0,0-2 6 0,-2-1-1 15,0-1-5-15,-2 0 5 0,2-2-7 16,-2-1 1-16,0-1 0 0,0-1 1 0,-2 0-3 16,3-2 0-16,-4-2 4 0,1 1-3 0,1-2 2 15,-4-1-1-15,3 0-3 0,0 0 1 16,-3-3-1-16,0 2-1 0,2-3 1 0,-3-2-4 16,1 2 2-16,-1-5 1 0,0 0 0 0,0-1 0 15,-1-4 1-15,0 0 0 0,-4 0-1 16,4-2 3-16,-4-2-3 0,0 0 0 0,1-1 3 15,-1-2-2-15,1 1 1 0,-2-3 1 0,3 2-3 16,-5-3 1-16,2-1 0 0,-1-2 1 0,-3 1 0 16,1-3 2-16,0 3-1 0,1-1-1 15,-4 0 2-15,3-1-4 0,0 0 3 0,-1 0 0 16,1-2-2-16,2-1 1 0,-2-1-1 0,3 3 0 16,-1-2 1-16,-1 1 0 0,1 2 0 0,-1 0-1 15,2 0 1-15,1-4 0 0,0 1 1 16,3-3 7-16,-2 0-2 0,2-4 2 0,1 3 0 0,0 1-6 15,3 2 0-15,-1-2-3 0,1 2 0 16,0-1-2-16,0-1 1 0,0-1 2 0,0 1 5 16,1 1 0-16,0 1 2 0,3 3-6 0,0 6-3 15,1 1 0-15,1 1 1 0,2 4 1 0,0 2-1 16,0 3 1-16,0 3-4 0,0 3 3 16,0 4 5-16,0-1-2 0,0 6 3 0,0 3-3 15,0 4-6-15,0 3 1 0,0 3 2 0,1 2-3 16,0 1 0-16,1 2-1 0,-1 2-6 15,1-1 1-15,-1 1-1 0,0 1 0 0,-1 0-2 16,3 0 2-16,0 0 1 0,-1 0 0 0,1 0 3 16,-2 1 3-16,3 2-1 0,-2-1 2 0,1 1 1 15,1 0-1-15,0 0 0 0,0 0 0 0,1 0 4 16,0 2-3-16,2-3 2 0,3-2-2 16,2 0 0-16,4 0 3 0,9-7 1 0,5-7 2 15,11-2-4-15,10-9 0 0,12-4-2 0,16-9-2 16,14-6 3-16,17-6-3 0,20-5-2 0,14-6-2 15,19-6-3-15,12-2-7 0,17-3-6 16,9-3-13-16,8-3-19 0,9-2-13 0,-1 1-12 16,3 4-12-16,-6 5 7 0,-2 5 6 0,-8 9 15 15,-11 6 13-15,-11 11-34 0,-16 9-207 0,-46 12-657 16,-47 8-694-16</inkml:trace>
  <inkml:trace contextRef="#ctx0" brushRef="#br0" timeOffset="427994.3673">20505 8794 638 0,'0'0'297'16,"0"0"-130"-16,0 0-36 0,0 0 6 16,0 0 18-16,0 0 18 0,0 0-2 0,0 0-31 0,0 0-37 15,0 0-42-15,0 0-20 0,0 0 10 16,-31-4 20-16,39 9 25 0,1 1 4 0,2 3-4 15,1 0-12-15,6 0-11 0,0 4-10 0,6-1-5 16,3 1-5-16,6 1-6 0,3 3-2 0,10 4-1 16,7 0-5-16,13 6 0 0,8 4-7 15,10 4-9-15,14 6-3 0,5 3-10 0,10 7-6 16,7 7-4-16,3 5-9 0,1 3-3 0,2 3-2 16,-4 3 3-16,-2 0 5 0,-1-1 6 0,0-3 2 15,0-6-2-15,-3-5 1 0,-3-3 1 16,-3-6 2-16,-5-7-1 0,-4-6 2 0,-2-6 0 15,-7-6 1-15,-2-6 6 0,-8-4 3 0,-10-6 6 16,-6-3 5-16,-11-1 5 0,-8-3-2 16,-12 2-2-16,-8-2-11 0,-12 0-6 0,-5 0-4 15,-2-2 0-15,-7-1-2 0,-1-4-6 0,0 0-11 16,-2-1-19-16,-6-1-22 0,-1 1-58 0,-2 0-197 16,1 3-600-16,4 2-847 0</inkml:trace>
  <inkml:trace contextRef="#ctx0" brushRef="#br0" timeOffset="445127.8097">24467 11726 611 0,'0'0'274'0,"0"0"-45"0,0 0-8 0,0 0 1 15,0 0 1-15,0 0-30 0,0 0-32 0,0 0-51 16,0 0-37-16,0 0-22 0,0 0-8 16,0 0 0-16,15-38 5 0,-11 30 4 0,3-1 2 15,0 0 0-15,0-1-2 0,2 0-4 0,0-3-2 16,1 1-4-16,0-1-7 0,-1-3-2 0,2 1-5 16,0-1-2-16,1-2 0 0,1 0-1 0,2-1 1 15,-1-1-2-15,4 0 1 0,0 0-2 16,-2 0-7-16,2 0 0 0,1 1-6 0,-2-2-2 15,-1 1-1-15,1 2-1 0,1 0-1 0,-3-2-1 16,4 1-3-16,0-1-1 0,-1 2-1 16,0-2-3-16,-1 0 4 0,3 0-1 0,-1 0-3 15,-1-1 2-15,2-1-4 0,0-1 3 0,0 2 1 16,0-4 0-16,-4 2 1 0,4-1 0 16,0-3 1-16,-2 2-1 0,1 1 3 0,-3 0 3 15,2-1-3-15,-2 2 2 0,-1 0-1 0,2 0-2 16,-1 2 0-16,0-2 0 0,1-2 0 0,-1 2 1 15,1-1-1-15,-1 0 2 0,0 1-3 16,4 1 1-16,-2-2 1 0,1 1 0 0,-1 1 0 0,1 0 0 16,0 0 0-16,0-2-1 0,1 2 3 15,-1-1 3-15,-1 0-6 0,0 2 4 0,-1-1-1 16,1 1 0-16,1 0 1 0,-3 0 0 16,2 0-2-16,0-1 0 0,2 0 3 0,0 0-2 15,0 0 5-15,1 0-1 0,1 0-1 0,-2-1 0 16,1 1-2-16,0 1 1 0,-2 1-1 0,1 0-1 15,0-1-2-15,-1-1 2 0,1 0-2 0,-1-1 0 16,-1 2 2-16,1-2 1 0,-2 1 0 0,1 1-2 16,-4-2-1-16,4 3-1 0,-3 0 1 15,3 0-1-15,-1-1 1 0,2-1-1 0,0 2-3 16,0-3 4-16,4 2-3 0,-1-3 2 0,3 2-1 16,-4-3 0-16,3 2-2 0,-2 0 0 15,-1 2 0-15,0-1-1 0,-1 0 5 0,0 1 0 16,0-2-1-16,1 1 0 0,-2 1-2 0,2-2 0 15,1 0 4-15,-1 1-2 0,0 1-1 0,0 0 0 16,-1-1 0-16,0 1-1 0,0 1 4 16,-3 1 1-16,1-2-4 0,-1 1 2 0,2 2 0 15,0-3-2-15,2 1 2 0,0-1-2 0,1 0-1 16,2-3 0-16,-1 2-1 0,1-3 2 0,2 0 2 16,-1 1 0-16,2 1 2 0,2-2-3 15,-1 0 2-15,2 1-2 0,-2 0 2 0,1-1 2 16,1-1 2-16,-2 0 3 0,0-1-4 0,0 0 2 15,2 1 1-15,0-3 2 0,0 1 0 0,0 0-5 16,1 0-1-16,-1 0-2 0,1 1 2 0,-1 3 5 16,1 0 1-16,-1-1 2 0,0 2-2 15,-3 0 3-15,3 1 0 0,-2 1-1 0,0 1-1 16,3 0-2-16,0 2-5 0,0 1-1 0,-1 0-1 16,-2 3 0-16,-3 2 1 0,-2 1 1 0,0 0-1 15,-3 2-2-15,-2 0 0 0,0 2-1 16,0-3 4-16,0 3-1 0,-3-1 0 0,1 0 0 15,-5 2-2-15,-1 1 2 0,0 1 2 0,-5 0 4 16,0 1-2-16,-4 0 1 0,2 2-3 16,-3 1-3-16,0 0-2 0,0 0-3 0,0 0-4 15,0 0-5-15,0 0-6 0,0 0-11 0,0 0-9 16,-2 0-15-16,0 0-15 0,1 0-26 0,-3 0-46 16,-1 0-81-16,-1 0-147 0,1 3-231 15,0-3-366-15,2 1-93 0</inkml:trace>
  <inkml:trace contextRef="#ctx0" brushRef="#br0" timeOffset="445469.3092">27871 7912 929 0,'0'0'533'0,"0"0"-89"0,0 0-48 16,0 0-64-16,0 0-83 0,0 0-60 0,0 0-46 15,0 0-30-15,0 0-21 0,0 0-18 16,0 0-20-16,0 0-8 0,0 0-9 0,0-20-6 15,0 20-4-15,2 0-7 0,2-2-4 0,-1 2-4 16,0 0-1-16,5-1-3 0,-3 1 0 0,3-2 0 16,3 2 0-16,4 0-1 0,-1 0 1 15,5 0-4-15,1 0 2 0,0 0-3 0,1 0-3 16,-1 0 0-16,-1 2 0 0,1 1-3 0,-3 2 4 16,0-1 2-16,2 1-4 0,-2 3 2 15,-3-1-2-15,0 3-1 0,-1 2 2 0,-1 2-1 16,-2 1 0-16,-2 0-1 0,0 4 0 0,-3 1 1 15,0 3 2-15,-2 1 1 0,-2 1 3 0,-1 1-1 16,0 2-3-16,0-2 0 0,-3 0-1 0,-2-2-1 16,0 1-3-16,-3-2-5 0,-3 0-12 0,-4-1-11 15,-2-1-25-15,-6 0-61 0,5-4-283 0,3-4-1462 16</inkml:trace>
  <inkml:trace contextRef="#ctx0" brushRef="#br0" timeOffset="500583.1736">25228 8532 0 0,'0'0'0'0,"0"0"0"0,0 0 0 16,0 0 267-16,0 0 15 0,0 0-6 0,0 0-23 16,0 0-11-16,0 0-12 0,0 0-15 15,0 0-25-15,0 0-40 0,0 0-32 0,0 0-24 16,-7-38-15-16,7 38-14 0,0 0-13 0,0 0-18 15,0 0-19-15,0 0-9 0,0 0-10 16,0 0-5-16,0 0-3 0,0 0 2 0,0 3 3 16,0 0 2-16,0 1 2 0,0 1 3 0,-1 1 1 15,-1 2 0-15,0 3 4 0,0 0-3 16,-3 3 1-16,1-1 1 0,-1 7 0 0,0 0 0 16,-2 2 0-16,-3 2 2 0,1 4-4 0,0 0 2 15,1-1 0-15,-2 2-2 0,1 1 1 0,0 0-1 16,1 3-2-16,-2-2 0 0,5 2 2 0,-2-1-1 15,-1-1 0-15,3 0 0 0,-2-3 0 16,-1 2 0-16,1-2 3 0,0 2-2 0,-1 1 4 16,0 1-3-16,2 2-1 0,-2-1-1 0,0 3-4 15,-1 0 2-15,2 0 1 0,-1 0 3 0,1 0-1 16,-2-2 2-16,2-2-4 0,0-1-2 0,0-2 4 16,1-2-2-16,0-2 1 0,-1-2-1 15,4-2 0-15,-4-2 0 0,4-2 1 0,-2-4 2 16,2-2-1-16,1-2 2 0,0-2 0 0,-1-1 0 15,1-3 1-15,2 0 2 0,0-1 6 0,0-2 9 16,0 0 10-16,0 0 10 0,0 0 9 16,0 0 1-16,0-2-2 0,0-3-13 0,0-2-12 15,4-3-11-15,-2 0-5 0,1-5-3 0,2-2 0 16,0-5-1-16,3-4-6 0,0-1 1 0,0-6-2 16,1 0-2-16,2-3 1 0,-3 1-2 15,4-2-2-15,-1-1 1 0,-1-1 1 0,-1 1 1 16,0-1 5-16,0 3 2 0,-1-1-1 0,0 0 0 15,-3 2-1-15,3 1-2 0,-3 0 3 16,1 2-1-16,-2-2 1 0,2 0-1 0,-2-1-2 16,1 0 2-16,0 1 1 0,1 0 2 0,0 2-1 15,0 0-2-15,2 1-1 0,0 1-1 0,1 0-1 16,-1 2 3-16,-1 4-1 0,1 4 1 0,-1 2 0 16,-3 4 1-16,1 0 2 0,-1 5 0 15,-2 1 2-15,-1 4-1 0,-1 1 0 0,2-1 0 16,-2 4-2-16,0 0-1 0,0 0-2 0,0 0-5 15,0 0-11-15,0 2 3 0,0 4 0 0,-2 2 5 16,1 3 11-16,-2 4-3 0,-3 2 2 16,0 1-4-16,0 4 3 0,-3 4 2 0,2 1 3 15,-4 6 4-15,-1 3 1 0,-1 3 6 0,1 4 2 16,-4 3 0-16,2 3 0 0,-2 2-3 0,0 0 0 16,-3 2 3-16,2 2 1 0,-3 0 1 15,1 3 1-15,1-2-1 0,2 1 1 0,-2-1-1 16,3 0-3-16,0 1-4 0,2-4-1 0,-2 2-5 15,2 1-1-15,-2-2 0 0,0 2-6 16,1 1 4-16,-3-1-1 0,0-3-1 0,0-1 2 16,-3 1-4-16,-1 0 2 0,-3 4 1 0,1 3 13 15,-2 2 11-15,-1-4 3 0,3-3-1 0,3-7-13 16,0-3-11-16,2-3-4 0,4-1-2 0,-3 1 2 16,1 1-1-16,-1 1 5 0,-1 0 7 15,-2-2 0-15,4-2 2 0,1-3-6 0,3-3-3 16,0-4-4-16,3 1-2 0,1-1 0 0,-2 3-1 15,0 0 7-15,0 3 3 0,-2-5 1 0,1-5-3 16,2-2-4-16,-1 0-2 0,2-5-1 0,-1 3 3 16,3-1-2-16,-3 1 0 0,1-1 3 15,-1-1-1-15,3-3 0 0,0-3 2 0,1-2-2 16,2-3 0-16,0 0-3 0,-2-1-2 0,3-2 4 16,0 2-2-16,0-2 2 0,-2 1 0 15,2 0-3-15,0 0 2 0,0-2 0 0,0 1 1 16,-2 0 0-16,3 2 1 0,0 0-2 0,-2 1-3 15,-1 0 4-15,2 2 0 0,-2-1 0 0,-1 0 4 16,4-1-6-16,-2 0 0 0,1 1-1 16,-3-1-1-16,4 2 4 0,-2 1 2 0,-2-1 4 15,4-1-5-15,-1 1 3 0,0-3-3 0,1-1-1 16,-4 1 6-16,5 0-5 0,-4 1 2 0,2 1-2 16,-3-1-1-16,4-2 2 0,-1 1-1 0,1-2 0 15,-1-2-3-15,0 0 1 0,2-3-3 0,0-1 3 16,0 0 1-16,0 0-3 0,0 0 0 15,0 0-4-15,0 0-4 0,0-3 1 0,0 0-3 16,2-2-6-16,1-3-15 0,0 1-35 0,-1-2-53 16,4 0-80-16,-3-2-166 0,2 3-356 15,-3 2-653-15</inkml:trace>
  <inkml:trace contextRef="#ctx0" brushRef="#br0" timeOffset="500939.1445">24025 11392 2271 0,'0'0'441'0,"0"0"-253"15,0 0-55-15,0 0-15 0,0 0-8 0,0 0-5 16,0 0-16-16,0 0-20 0,0 0-22 0,0 0-20 16,0 0-18-16,0 0-12 0,0 0 0 0,0 0 0 15,-1-9 4-15,6 20 1 0,5 3-2 0,-2 0 1 16,-2 2-3-16,1-1 1 0,0 2 1 15,1-2 1-15,-3 2 1 0,0 2-2 0,-1-2-2 16,-1 2-2-16,3 1 1 0,-3-1-1 0,-3 2 2 16,1-1-2-16,-1 0 2 0,0-1 0 0,0 1 1 15,0-4 2-15,0 1 1 0,0-1 2 16,2-2-3-16,0-7 1 0,1 0-5 0,-1-6 5 16,4 1 2-16,-3-2 4 0,4 0 9 0,3-2 0 15,-1-6 0-15,2-1 0 0,3-6-1 16,2-3-4-16,0-2-3 0,4-5-2 0,1-3-7 15,4-2 2-15,-1-3-3 0,2 0-7 0,-3 2-12 16,1 0-20-16,2 4-37 0,-3 2-88 0,-7 8-290 16,-5 6-1178-16</inkml:trace>
  <inkml:trace contextRef="#ctx0" brushRef="#br0" timeOffset="503686.1338">17754 16586 0 0,'0'0'276'0,"0"0"37"16,0 0-49-16,0 0-16 0,0 0 0 0,0 0 4 15,0 0-2-15,0 0-20 0,0 0-39 16,-117-41-40-16,96 51-31 0,-3 0-12 0,-3 4-6 16,3 1-12-16,-2 1-5 0,2 1-12 0,2 0-7 15,3-1-6-15,1 1-11 0,5 0-6 0,0 0-10 16,7-3-8-16,4-1-6 0,2 1-5 0,0-3-5 16,5 1 1-16,5-1 0 0,4 0 0 0,2 0 3 15,4-1-4-15,2 2-2 0,4 2-2 16,-2-1-3-16,6-1 1 0,-1 2 4 0,0 1 2 15,-3 4 5-15,0-1 3 0,-5 4-3 16,-3 0 1-16,-4 2-4 0,-4 0-1 0,-4 2 1 0,-5 2 0 16,-1 0 2-16,-9-3 6 0,-6 3 7 15,-2-1 2-15,-7-3 0 0,-3-1 1 0,-6-1-4 16,-2-5 2-16,-5 0 3 0,-1-3-1 0,1-4 5 16,-1-2-6-16,0-4-1 0,1-4-8 15,6 0-4-15,4 0-1 0,5-4-8 0,8-4-1 16,1 0-9-16,7-1 1 0,5-1-3 0,1 1-7 15,3-3-5-15,2 0-21 0,5 0-28 0,6-1-64 16,4 1-116-16,-2 4-349 0,-4 3-1091 0</inkml:trace>
  <inkml:trace contextRef="#ctx0" brushRef="#br0" timeOffset="504018.0322">18040 17302 2260 0,'0'0'183'0,"0"0"-35"16,0 0 40-16,0 0 9 0,0 0 7 15,0 0-27-15,76-190-42 0,-65 153-42 0,-1 0-22 16,-3-2-25-16,1 0-14 0,-2-3-10 0,-1 1-11 16,-1-6 4-16,0 2-4 0,-2-2-4 0,0 2-2 15,0 0-4-15,-1-1-1 0,2 3 0 16,-2 1 2-16,-1 4-4 0,0 7 0 0,0 9 2 15,0 6-5-15,0 9 6 0,-2 3-2 0,-1 4-1 16,-1 5 4-16,-2 11-6 0,-4 6 3 16,-3 11 0-16,1 8 3 0,-3 5-3 0,4 6 2 15,1 3-1-15,1 4-7 0,5 1 6 0,3 1-4 16,1-4 2-16,1-5 0 0,7-4-12 0,2-7-8 16,1-4-16-16,0-5-18 0,1-6-43 0,3-6-80 15,-1-4-191-15,-4-7-447 0,-3-5-952 0</inkml:trace>
  <inkml:trace contextRef="#ctx0" brushRef="#br0" timeOffset="504131.4113">18122 16943 2053 0,'0'0'306'16,"0"0"-131"-16,0 0-9 0,0 0-7 0,0 0-21 16,0 0-56-16,0 0-63 0,0 0-52 0,0 0-86 15,0 0-353-15,0 0-1035 0</inkml:trace>
  <inkml:trace contextRef="#ctx0" brushRef="#br0" timeOffset="504368.6592">18274 17133 2221 0,'0'0'419'0,"0"0"-273"0,0 0-9 15,0 0 12-15,0 0 9 0,0 0-8 16,0 0-24-16,52-163-42 0,-33 141-30 0,-1 0-19 15,0 2-19-15,1 1-7 0,0 4-6 0,-1 3-3 16,-3 3-2-16,0 4 1 0,-4 5-1 0,-1 0-2 16,-1 8-1-16,-2 4-5 0,-1 4 0 0,-2 1-1 15,1 4-2-15,-4 2 1 0,1-1-10 16,-1 3-17-16,-1 2-26 0,0-2-62 0,0 3-118 16,0-8-363-16,0-7-988 0</inkml:trace>
  <inkml:trace contextRef="#ctx0" brushRef="#br0" timeOffset="504874.4264">18913 16777 1770 0,'0'0'375'0,"0"0"-64"0,0 0-8 0,0 0-32 15,0 0-55-15,0 0-68 0,-120 161-50 0,108-134-40 16,1 3-23-16,4-4-18 0,5-5-15 15,2-2-5-15,5-8-4 0,9-4 5 0,2-7 2 16,4 0 1-16,2-4-1 0,4-9-5 0,-1-2-4 16,1-2-3-16,-1-1 3 0,-2 1 2 0,-6 1 1 15,-2 2 6-15,-8 7 2 0,-2 1 4 16,-3 5 4-16,-2 1-2 0,0 0-1 0,0 3-4 16,-2 4 3-16,-1 5 0 0,-2 2 3 0,2 3-2 15,1-1-2-15,2-1-1 0,0 0-2 0,5-3 0 16,5-1-1-16,3-3 0 0,5-3 2 0,5-5 1 15,3 0 2-15,1-7 1 0,-1-5 1 16,-2-4-4-16,-1-1 1 0,-2-5-4 0,-2-3 2 16,-2-4-1-16,0-2 4 0,-5-4-1 0,-1-3-2 15,-2-6 3-15,-2 0-7 0,-4-2 4 16,1-2-1-16,-3-2-4 0,0-4 2 0,0-4-2 16,1-2 0-16,0-1 0 0,3-4 1 0,1 3-1 15,1-1 1-15,-2 5 1 0,-2 8 1 0,0 7 10 16,-3 12 1-16,0 8 11 0,0 9 5 15,0 8-6-15,0 6-4 0,0 5-10 0,0 12-6 16,-1 9 1-16,-4 9 6 0,1 8 1 0,1 9-2 16,0 6-1-16,3 4-8 0,0 3-3 15,0 1 0-15,6-1-3 0,4-2-1 0,3 0-5 16,4-4-7-16,0-6-10 0,1-5-20 0,3-9-41 16,1-11-69-16,1-5-114 0,-6-12-334 0,-4-4-870 0</inkml:trace>
  <inkml:trace contextRef="#ctx0" brushRef="#br0" timeOffset="505007.3498">19263 16516 2014 0,'0'0'350'15,"0"0"-184"-15,0 0 2 0,0 0 0 0,0 0-11 16,0 0-39-16,0 0-49 0,0 0-31 16,0 0-32-16,0 0-29 0,150-46-39 0,-111 46-92 15,-11 0-336-15,-9 0-858 0</inkml:trace>
  <inkml:trace contextRef="#ctx0" brushRef="#br0" timeOffset="505283.1188">19560 16973 2582 0,'0'0'371'0,"0"0"-333"0,0 0-10 15,0 0 33-15,0 0 39 0,77-177 21 0,-56 141 0 16,0 1-24-16,-2 1-33 0,2 0-19 0,-2 1-14 15,1-2-10-15,-4 4-5 0,1 1 2 16,-6 6 2-16,-1 4 0 0,-5 6 5 0,0 5-2 16,-4 4-4-16,-1 4-4 0,0 1-8 0,-9 3-4 15,-1 7 0-15,-2 8-7 0,-7 1 6 0,1 7-2 16,-1 4-1-16,-1 0 2 0,2 6-3 16,1-3 2-16,5 3-4 0,1-4-5 0,3-5-1 15,7 0-6-15,1-6-3 0,6-4-7 0,6-7-9 16,2-3-33-16,6-7-57 0,1-3-116 0,-2-4-341 15,-7 3-760-15</inkml:trace>
  <inkml:trace contextRef="#ctx0" brushRef="#br0" timeOffset="506054.5314">20088 16475 77 0,'0'0'548'0,"0"0"-221"15,0 0 25-15,0 0 37 0,0 0 12 0,0 0-31 16,0 0-119-16,0 0-90 0,0 0-57 0,0 0-28 15,0 0-14-15,0 0-11 0,0 0-8 0,-63 172-2 16,55-153-5-16,5 0-2 0,1-5-2 0,2-3-9 16,2-4-8-16,2-2-5 0,4-3-3 15,3-2-3-15,-1 0 5 0,1-7-3 0,3 0 0 16,-3-4 4-16,2-3-4 0,-3 0 5 0,-3-1 0 16,-1 0 5-16,0-2 5 0,-3-2 0 15,-2 2 10-15,-1 1-2 0,0-1 8 0,0 3-2 16,-1 3 0-16,-4 1-3 0,3 4-12 0,-1 3-3 15,2 0-10-15,1 3-3 0,0 0-5 16,0 3-2-16,1 8 2 0,3 4-5 0,2 7 3 16,-1 2-5-16,0 7 2 0,1 5 0 0,-2 5 1 15,0 6 5-15,-2 6-8 0,0 7 3 0,-2 2-1 16,-3 4-8-16,-4 5-5 0,-3 3-11 0,-4-1-10 16,-1-1-14-16,-1-4-5 0,-2-6 3 15,0-9 7-15,-1-9 20 0,3-13 11 0,1-9 14 16,-1-11 14-16,3-11 17 0,1-2 14 0,3-12 4 15,3-7-6-15,2-6-16 0,3-8-10 16,1-2-9-16,1-2 0 0,5-2-1 0,4-3-3 0,4-1-1 16,1-2-5-16,5 0-1 0,1-1-5 15,4-1-4-15,0 0-8 0,3-1-9 0,1 0-11 16,2 0-21-16,-1-2-28 0,1 7-29 0,-2 2-12 16,-2 4 11-16,-4 6 35 0,-3 5 43 15,-6 6 36-15,-1 4 34 0,-6 5 26 0,0 3 20 16,-4 4 12-16,0 1-1 0,-3 4-12 0,0 1-20 15,0 0-14-15,0 1-6 0,0 6-1 0,-5 2 9 16,3 2 1-16,-4 0-2 0,3 5-6 16,-1-2-15-16,1-2-4 0,2-1-6 0,1-3-1 15,0-2 5-15,4-2 7 0,1-2 10 0,1-2 6 16,3-2 3-16,-3-5-5 0,3-2-4 16,-3-4-4-16,1-1-6 0,1 0 1 0,-3-1-1 15,0 2-3-15,1 0 6 0,-3 2 0 0,1 2-2 16,0 3 3-16,-1 1-6 0,-2 2-8 0,3 3-2 15,0 0-1-15,2 0-7 0,0 8 3 16,4 4 0-16,0 7-7 0,1 5 8 0,0 5-2 16,-2 7 1-16,0 5 3 0,-3 5-5 0,-1 5 3 15,-5 7-2-15,0 0 2 0,-5 5 0 0,-6 3-2 16,-2 2 1-16,0 1-5 0,-4 0 2 0,0-1-5 16,0-7 0-16,-4-6 2 0,1-7-5 0,0-13 4 15,-1-10 1-15,1-10 1 0,2-9 5 16,1-6 1-16,3-1-1 0,1-12-8 0,5-7-16 15,4-6-28-15,4-6-44 0,7-5-64 0,7-4-115 16,-1 8-314-16,-4 12-710 0</inkml:trace>
  <inkml:trace contextRef="#ctx0" brushRef="#br0" timeOffset="506287.982">20939 16472 1405 0,'0'0'807'0,"0"0"-474"0,0 0-73 0,0 0-12 0,0 0-24 16,0 0-44-16,118-51-41 0,-82 45-46 0,4 0-30 15,6 1-13-15,4-1-18 0,6 0-8 16,5 0-13-16,0-1-2 0,1 3-10 0,-1 1-1 16,-2 1 3-16,-5 0-7 0,-5 1 3 0,-6 1-7 15,-4-2-2-15,-5-1-8 0,-6 0-12 16,-3 0-24-16,-9 0-56 0,0-1-92 0,-10 1-223 15,-2-2-585-15,-4 4-769 0</inkml:trace>
  <inkml:trace contextRef="#ctx0" brushRef="#br0" timeOffset="506474.6901">21782 16027 1466 0,'0'0'547'0,"0"0"-118"0,0 0-69 16,0 0-71-16,120 110-56 0,-100-75-52 0,-4 5-42 15,0 2-34-15,-8 4-34 0,-7 2-22 0,-4 2-14 16,-11-1-16-16,-6 0-4 0,-4-4-10 0,-3-8-5 16,7-9 0-16,0-6-7 0,8-8-7 15,1-5-12-15,3-5-20 0,0-4-63 0,4 0-113 16,-1-5-364-16,2 0-1232 0</inkml:trace>
  <inkml:trace contextRef="#ctx0" brushRef="#br0" timeOffset="507369.8789">23288 15718 0 0,'0'0'452'0,"0"0"77"15,0 0-19-15,0 0-62 0,0 0-56 0,0 0-97 16,0 0-80-16,0 0-49 0,0 0-47 15,0 0-21-15,0 0-19 0,0 0-11 0,0 0-6 16,0 0-5-16,19-3-13 0,-18 3-8 0,-1 0-10 16,0 0-6-16,0 0-3 0,0 0-4 0,0 0 0 15,0 0-3-15,0 0-2 0,0 0 0 0,-1 0-4 16,-7 2 0-16,-2 2-2 0,-4 2-2 16,-6 1 0-16,-2 1 0 0,-4 1 0 0,0 1 0 15,-1 1 0-15,-1 1 0 0,3 2 0 0,-2 1 0 16,4 3 0-16,1 1 0 0,2 0 0 0,3-2-1 15,3-1 1-15,5-1-1 0,2-2 0 16,5 1-1-16,2-3-1 0,1 1-1 0,6-2 3 16,3 1-1-16,3-2 2 0,1 2 3 0,4-2 1 15,2 1-2-15,0 0 0 0,0 1-1 16,-1 1 0-16,0 2 2 0,-3 0 2 0,2 0 0 16,-6 1 0-16,3 0-1 0,-9 1 2 0,1 1 3 15,-6 0 7-15,-1 0 3 0,-2 1 4 0,-8-3 0 16,-4 2-6-16,-4-1 0 0,-7 0-5 15,0 1 6-15,-7-2-2 0,-4-1 1 0,1-1 6 16,-3-4-10-16,-1-2 1 0,6 1-1 0,3-4-6 16,3 1-1-16,10-2-5 0,1-1 1 0,7-2-10 15,6 1 2-15,1-1-7 0,2 0-11 16,0 0-5-16,0 0-29 0,0 0-31 0,4-1-65 0,6-1-108 16,-1 1-356-16,-5-1-1030 0</inkml:trace>
  <inkml:trace contextRef="#ctx0" brushRef="#br0" timeOffset="508055.6461">23399 16045 906 0,'0'0'627'0,"0"0"-159"16,0 0-93-16,0 0-96 0,0 0-73 0,0 0-44 15,0 0-53-15,0 0-33 0,-18 162-26 0,18-145-15 16,4-1-9-16,2-4-4 0,2-2 3 15,2-6-8-15,1-1-2 0,5-3 2 0,-2-3-8 16,5-6 3-16,-1-5-4 0,-3-3 0 0,2-2 1 16,-4 0 2-16,2 0 2 0,-8 2 1 0,1 2 9 15,-1 2 4-15,-5 2 9 0,-2 3 5 0,0 3-8 16,0 1 3-16,0 2-14 0,0 2-8 16,0 0-3-16,0 0-10 0,0 2-1 0,0 4-1 15,0 3 2-15,1 2-1 0,5-1 0 0,-3 1 0 16,3-2-8-16,-1-1 5 0,5-3 1 0,1-2-2 15,1-3 6-15,6 0 0 0,1-6 1 16,2-5 0-16,1-2 0 0,-1-1-2 0,3 0 0 16,-4-3 1-16,-4 1 1 0,3 1 0 0,-5 1 2 15,1 0-1-15,-4 4 5 0,-1 0-3 0,-2 2 4 16,-3 5 2-16,3 0-5 0,0 3 4 16,0 0-1-16,-2 0-2 0,3 8 1 0,1 1-2 15,-2 5-2-15,-2 2-3 0,0 0 1 0,-4 4-2 16,2 0-3-16,-4 1 2 0,0 3-3 0,-7 0 1 15,-2 0-1-15,-1 1-6 0,-2-3 0 16,1-3-8-16,3-6 1 0,0-2-1 0,6-7 2 16,0-2 7-16,2-2 7 0,0 0 4 0,2-8-2 15,4-2 0-15,4-2-3 0,0-2 0 0,4-3 4 16,-1-1-1-16,5-1 4 0,-1-1 0 16,0 0-2-16,2-3 0 0,0 0-2 0,1-2 2 15,-4 0 0-15,-1 0-3 0,0-2 1 0,-3 0-3 16,0-2 2-16,-2-2 0 0,-3-1-2 0,-2-2 1 15,1-1-2-15,-5-2 1 0,-1-2-2 0,0-2-1 16,-2 2 1-16,-5-5 1 0,0 3 1 16,2-1 1-16,-3 6 0 0,0 2 1 0,-3 5 2 15,2 6 2-15,0 7 0 0,2 7 3 0,-1 4-1 16,0 5-4-16,-1 5 3 0,0 9-5 0,3 9 2 16,-1 6 2-16,0 8-4 0,5 4 4 15,1 6-3-15,1 1-1 0,0 4 1 0,3 3-4 16,5-2-4-16,1 1-7 0,1-3-11 0,1-7-29 15,0-5-47-15,6-4-40 0,-2-9-63 16,4-8-131-16,-4-6-312 0,-4-6-757 0</inkml:trace>
  <inkml:trace contextRef="#ctx0" brushRef="#br0" timeOffset="508153.8392">24126 15833 545 0,'0'0'308'0,"0"0"-250"0,0 0-101 16,0 0-57-16,0 0-157 0,0 0-254 0</inkml:trace>
  <inkml:trace contextRef="#ctx0" brushRef="#br0" timeOffset="508579.0806">24660 15756 1207 0,'0'0'520'15,"0"0"-146"-15,0 0 5 0,0 0-12 0,-132 72-82 16,107-52-86-16,-1 1-57 0,4-1-41 0,1 1-34 15,3 0-27-15,6 1-21 0,3-4-11 0,7-3-7 16,2-2 2-16,7-4 1 0,6-4-4 16,5-2 3-16,4-3-1 0,2 0-1 0,5-3-1 15,0-7-5-15,0-2-1 0,-4-2-2 0,2-1 3 16,-5 0 2-16,-4 1 3 0,-6 0 1 16,-4 1 3-16,-5 4 3 0,-3 1 1 0,0 1 1 15,0 3 0-15,-1 2-4 0,-2 1-3 0,-3 1-3 16,3 0-4-16,-1 4 5 0,0 4-1 0,1 1 1 15,-2 1 1-15,4 1-4 0,1 2-1 0,0-2-2 16,6-1 4-16,-1-2-2 0,4 0 2 16,4-4-2-16,3-3 1 0,-1-1 3 0,3 0 3 15,2-8 1-15,-3-3 5 0,-1-3-4 0,-2 0 0 16,-1-3 4-16,-4-1-4 0,0 1 8 0,-4-1 2 16,1 1 2-16,-4 3 2 0,-2 3 1 0,0 4 1 15,0 2-2-15,0 4 2 0,0 1-14 16,0 0-4-16,3 4-5 0,1 5-6 0,-1 5 8 15,5 1-1-15,0 4 1 0,3-1-6 0,1 0-1 16,1 1-6-16,3-2-8 0,-2 0-10 16,1-3-45-16,-2-3-66 0,-2-4-132 0,-1-3-403 15,-6-2-975-15</inkml:trace>
  <inkml:trace contextRef="#ctx0" brushRef="#br0" timeOffset="508695.0087">24902 15569 1550 0,'0'0'193'0,"0"0"-140"0,0 0-8 16,0 0-2-16,0 0-25 0,0 0-68 0,0 0-170 16,0 0-617-16,0 0 42 0</inkml:trace>
  <inkml:trace contextRef="#ctx0" brushRef="#br0" timeOffset="509007.6306">25117 15782 1895 0,'0'0'328'0,"0"0"-272"0,0 0 8 16,0 0 62-16,0 0 37 0,0 0 10 15,0 0-43-15,0 0-58 0,0 0-33 0,0 0-15 16,0 0-4-16,0 0-3 0,0 0 1 0,0 0-3 16,104 27 1-16,-98-8-5 0,-2 1-2 0,0 1-3 15,-2-4-5-15,0-4 1 0,-2-2-3 16,3-5 6-16,0-5 16 0,0-1 20 0,4 0 18 15,0-7 10-15,6-6-6 0,0 2-7 0,4-5-4 16,-2-1-4-16,5 2-2 0,-2-3-1 16,2 7-5-16,-1 0-6 0,-3 2-2 0,0 4-7 15,-4 2-8-15,0 3-5 0,-3 0-8 0,-1 0-4 16,0 5-4-16,-2 2-2 0,1 3-8 0,0 0-11 16,-3 2-19-16,0 1-47 0,1-1-73 0,0-1-165 15,0-3-509-15,-3-4-971 0</inkml:trace>
  <inkml:trace contextRef="#ctx0" brushRef="#br0" timeOffset="509636.7634">25684 15718 1399 0,'0'0'216'0,"0"0"-23"16,0 0 102-16,0 0 62 0,0 0-4 0,0 0-86 15,0 0-94-15,0 0-63 0,0 0-34 16,0 0-25-16,0 0-19 0,0 0-10 0,-40 158-4 15,49-155-1-15,3-3-3 0,1 0-1 0,2-7-5 16,1-6-6-16,0-4-1 0,1-1-1 0,-3 0 0 16,-3 1 0-16,-1 1 1 0,-3 2 2 0,-3 2-2 15,-3 3 5-15,-1 3-1 0,0 0 2 16,0 3-2-16,-1 3-3 0,-1 0-1 0,0 1-3 16,1 6 2-16,-2 2-1 0,3 1-1 0,0 1-1 15,0 0-1-15,5-1-1 0,4 1 2 16,1-3 1-16,1-5 0 0,5-1 2 0,-1-2 2 0,1-2 0 15,0-6-1-15,1-4 2 0,-4-3-3 16,0-4 2-16,-2-4 0 0,-2-3-1 0,1-2 4 16,-3-4-3-16,-3-5 2 0,-3-1 0 15,-1-7-4-15,-1 1 2 0,-4-3-2 0,-1-3 5 16,-3 1 3-16,5-1 2 0,2-3 0 0,2 1-2 16,0 0-3-16,2 0-5 0,2 3 0 0,5 3 4 15,-4 4 3-15,0 6 4 0,0 8 5 0,-2 8 4 16,-1 7 0-16,-2 7-6 0,1 6-7 15,-1 2-7-15,0 12-3 0,1 6-1 0,2 6 5 16,1 6-1-16,2 7 0 0,-2 2 0 0,4 7-2 16,-1 1-2-16,0 6-1 0,0 3-3 0,0 4 0 15,-1 1-2-15,-1-1-5 0,-1-2-12 16,3-5-19-16,-1-5-24 0,3-14-16 0,5-9 10 16,-2-10 20-16,1-8 27 0,2-9 22 0,-2 0 6 15,1-11 2-15,-3-4 1 0,1-4 1 0,-1-1 1 16,-4 0 1-16,-2 2 5 0,-4 1 3 15,-1 3-1-15,-1 4 1 0,-4 0-1 0,1 4 1 16,1 3-1-16,1 2-2 0,2 1-4 0,0 0-6 16,0 0-2-16,5 4 0 0,2 1 1 0,4 0 2 15,1-2 1-15,4-2 1 0,2-1 0 16,3 0 4-16,1-6-3 0,0-5-2 0,0-1 4 16,-1-7-3-16,-5 0 4 0,1-1 4 0,-3-5-11 15,-1-2-145-15</inkml:trace>
  <inkml:trace contextRef="#ctx0" brushRef="#br0" timeOffset="514398.63">26474 15448 0 0,'0'0'0'16,"0"0"0"-16,0 0 0 0,0 0 119 16,0 0 227-16,0 0-37 0,0 0-27 0,0 0-25 15,0 0-38-15,0 0-34 0,0 0-49 0,0 0-45 16,-19 9-23-16,22-8-2 0,-2 1 4 0,1 1-7 15,2-1-2-15,0-2-10 0,2 0-5 0,-2 0-4 16,2 0-6-16,0-2 1 0,2-4-4 0,-1-3 1 16,-1-3-1-16,2-4-4 0,1-4 0 15,-2-1-2-15,-1-5 1 0,2 0 0 0,-1-4-4 16,-2 0-5-16,4 1-6 0,-5-2-6 0,-1 0-2 16,-1 0 0-16,-1 3 0 0,-1-2-1 0,0-1 1 15,0 2-1-15,-3-2 0 0,-2 1 0 16,0 2 5-16,-3 0 3 0,0 4 8 0,1 3 6 15,-1 4 5-15,0 3 7 0,-1 5 0 0,1 3 1 16,0 1-4-16,-1 4-8 0,3 1-9 16,-3 0-6-16,3 6-6 0,-2 4-1 0,1 4 5 15,1 3 2-15,0 5 8 0,2 2 5 0,-1 5 5 16,3 2 5-16,1 3 1 0,1 3 0 0,0-1-6 16,0 4-7-16,5 2-7 0,1-1-5 15,2 2-2-15,-2 2-2 0,2-1 0 0,0 2-4 16,0-1-1-16,-2-2 1 0,3-2-3 0,0-3 2 15,2-2-3-15,-1-6-3 0,5-3 0 0,-2-6-2 16,2-6 3-16,3-6-1 0,0-4 4 0,2-5 0 16,-1 0 1-16,2-11 5 0,0-2-3 15,-3-4 3-15,-2-5 1 0,-2-1-3 0,-2-3 5 16,-3-3-1-16,-3 1 1 0,-1-1 1 0,-1 1-2 16,-3 3 0-16,-1-1-2 0,0 2 3 15,0 4-2-15,-5 4 2 0,-1 2 5 0,-2 3-1 16,-2 3 4-16,0 5-2 0,0 3-2 0,-2 0-2 15,1 9-3-15,-2 7 1 0,1 4 0 0,1 4-1 16,2 4 0-16,1 1-1 0,2 2-1 0,4 1-2 16,2-1 1-16,0 0-3 0,6-3 0 15,6-1 2-15,2-6-2 0,5-4 2 0,-1-5 0 16,5-3-1-16,0-6-1 0,3-3-2 0,0 0-4 16,0-6-5-16,1-2-3 0,-2-3-6 15,0-3-17-15,-3-2-21 0,-2 1-59 0,0-4-95 16,-4 1-266-16,-2 1-695 0,-7 8-438 0</inkml:trace>
  <inkml:trace contextRef="#ctx0" brushRef="#br0" timeOffset="515185.0049">27635 15279 1823 0,'0'0'436'15,"0"0"-196"-15,0 0-64 0,0 0-19 0,0 0-12 16,0 0-24-16,0 0-36 0,0 0-18 0,0 0-23 16,0 0-13-16,0 0-11 0,0 0-1 0,101-172 1 15,-88 144-2-15,-3 3 0 0,1-5-3 16,-1 1-2-16,-2-1-2 0,-1-3-4 0,-1-3 0 15,1-3-4-15,-4-1-2 0,1-3-2 0,-1-1-2 16,-2-1 0-16,-1-2-6 0,0-1 4 16,0 2 0-16,0 0 2 0,-5 3 6 0,0 5 1 15,-3 2 3-15,-1 7 5 0,-1 3 2 0,-1 4 5 16,-1 6 2-16,1 4 4 0,-1 4-1 0,1 3-5 16,1 4-3-16,2 1-11 0,-1 7 0 0,-1 10 1 15,4 9 3-15,-1 7 2 0,1 6-5 16,5 9-1-16,1 6-1 0,0 4-1 0,9 5 4 15,-1 6-4-15,4 3-1 0,-1 7 1 0,-1 1-1 16,-1 6 0-16,-1 0-2 0,-3 0 1 0,0 0-9 16,-1-1 2-16,-3-5-3 0,2-5-4 0,-1-3 3 15,-2-1-2-15,0-5 2 0,0-5 6 16,-5-4 2-16,0-11 2 0,-1-13-1 0,2-10 0 16,-1-12 4-16,3-8 6 0,-2-3 6 0,-1-7 3 15,1-14-1-15,-1-4-2 0,2-8 0 0,-1-5 0 16,-1-7-2-16,5-3 0 0,0-7 0 15,0-4 0-15,7-6 4 0,1 2-1 0,2-1-1 16,3 0-4-16,0 1-2 0,1 4-5 0,2 7-4 16,-3 10 2-16,3 9-6 0,-4 10 2 15,0 7-1-15,-1 8-2 0,1 5 4 0,-1 3-4 16,0 1 3-16,2 9-1 0,-2 6 0 0,0 4 3 16,4 3 0-16,-1 3 0 0,-1 2-2 0,1 1 2 15,1-2 0-15,-4 1-1 0,3-5 1 0,0-5-4 16,-3-2 2-16,1-7 1 0,-1-6 1 15,-1-3 3-15,1-5-1 0,-2-8 3 0,0-8 1 16,1-1-1-16,-1-4 2 0,-2-4-1 0,-2-2 1 16,4 0 2-16,-6-2 2 0,4 2 4 0,-1-1-1 15,2-2 0-15,3 4-4 0,0 1-1 0,4 2-1 16,-2 7-4-16,5 4-1 0,-3 5-2 16,1 7-3-16,1 5 3 0,-3 3-1 0,0 11 1 15,-1 6-1-15,-2 3-1 0,-2 5 0 0,-3-1-2 16,0 4 4-16,-3 0-5 0,1 2-2 15,-2 1-5-15,-2 0-15 0,0 0-19 0,0-6-39 16,0-3-66-16,0-5-139 0,0-7-457 0,0-7-1057 0</inkml:trace>
  <inkml:trace contextRef="#ctx0" brushRef="#br0" timeOffset="515939.3682">28745 14827 1002 0,'0'0'538'0,"0"0"-51"16,0 0-51-16,0 0-68 0,0 0-109 0,0 0-85 15,-20 176-57-15,20-150-34 0,5 0-26 16,2-3-26-16,2-3-15 0,4-3-8 0,0-5-7 16,0-5 1-16,-1-2-3 0,4-5-1 0,-3-1 0 15,-1-8-1-15,2-5-2 0,-1-5-1 0,-3-2-1 16,-4-2-4-16,-3-2 3 0,-3 1 1 0,-3 0 2 15,-9 2 3-15,0 3 2 0,-1 2 2 16,-5 6 0-16,-1 4 1 0,2 3 5 0,0 2-1 16,-1 2 1-16,5 0 1 0,0 3-5 0,6 4-2 15,-1 1-3-15,8 3-1 0,0 1-5 16,5 1-2-16,3 1-2 0,7-3-6 0,3-3 2 16,6-3 0-16,2-5 6 0,5 0 5 0,5-7 3 15,-3-6 0-15,3-2 2 0,-5-7 1 0,-2-3 3 16,-4-2 5-16,-2-4 1 0,-2-1 2 0,-1-3 1 15,-4-3-3-15,1-3 1 0,-4-3-2 16,0-2-4-16,-3-3-2 0,0-3-1 0,-1-2-4 16,-2-4 5-16,-3-2-3 0,1-3 3 0,-3 2-2 15,-1 0 0-15,-1 5 2 0,0 4 1 16,0 5 11-16,0 11 3 0,-5 5 9 0,0 9 3 16,2 9-2-16,-2 4-3 0,3 4-11 0,2 5-12 15,0 0-8-15,-1 12-4 0,1 8 2 0,-2 6 6 16,2 10 4-16,0 5 0 0,2 8 0 0,1 10-1 15,3 7-3-15,-3 9 2 0,3 8-1 16,-4 6 0-16,-1 5 4 0,0 6-6 0,0 4-2 16,1-2-5-16,0 1 0 0,2-3-1 0,1-2-3 15,1-3-3-15,0-3-10 0,-3-3-13 0,2-3-24 16,-3-4-39-16,-2-9-99 0,0-10-87 16,0-11-25-16,0-13 4 0,-4-17 50 0,3-14 94 15,-1-8 52-15,0-17 50 0,-4-10 81 0,3-9 53 16,-4-6 58-16,2-8 56 0,-1-5 56 15,4-6 18-15,-2 0-12 0,0-4-30 0,2 3-44 16,0 4-30-16,0 5-24 0,1 4-17 0,1 5-23 16,1 8-25-16,5 3-18 0,3 2-16 0,2 6-7 15,1-2-4-15,4 1 0 0,0 2-4 16,5-2-1-16,1-4-3 0,2 2-1 0,5-2 0 16,0 0 0-16,-1 2-4 0,-2 2-3 0,1 5-3 15,-5 4-3-15,-2 3 4 0,-5 4 1 0,-1 3 0 16,-3 2 1-16,-2 3-2 0,-5 1-5 0,2 1-7 15,-4 0-9-15,0 0-21 0,-2 0-24 0,0 1-33 16,0 4-44-16,0 1-110 0,0-1-294 16,0-2-685-16</inkml:trace>
  <inkml:trace contextRef="#ctx0" brushRef="#br0" timeOffset="516253.2292">29801 14564 1951 0,'0'0'451'0,"0"0"-167"0,0 0-67 0,0 0-22 16,0 0-31-16,0 0-33 0,0 0-28 15,0 0-23-15,0 0-21 0,0 0-14 0,0 0-16 0,0 0-12 16,0 0-9-16,0 0-7 0,3-63-1 16,-7 79 2-16,-5 3 2 0,3 4-1 0,0 2 1 15,-1 2-1-15,4 1-2 0,-4 2-1 0,6-2-2 16,1 2-4-16,0-5-4 0,2 0-16 0,7-3-26 16,2-5-60-16,5-6-114 0,-4-4-324 15,-4-4-928-15</inkml:trace>
  <inkml:trace contextRef="#ctx0" brushRef="#br0" timeOffset="516408.1436">29864 14179 1982 0,'0'0'388'0,"0"0"-139"0,0 0-49 0,0 0-47 15,0 0-56-15,0 0-66 0,0 0-54 0,0 0-43 16,0 0-68-16,0 0-189 0,0 0-525 0,0 0-811 15</inkml:trace>
  <inkml:trace contextRef="#ctx0" brushRef="#br0" timeOffset="516734.0509">29975 14708 2765 0,'0'0'218'0,"0"0"-179"0,0 0-10 15,0 0 30-15,0 0 35 0,0 0 31 0,59-158-5 16,-47 126-25-16,-2-2-37 0,5-2-29 16,-4 0-12-16,-1-1-1 0,-2-3 2 0,0 1-3 15,0-2 0-15,-5 2-6 0,3-3-3 0,-4 2-2 16,0-3-3-16,2 2-1 0,-1-2-2 0,-2-2 0 16,3 2 2-16,1 2 1 0,-3 2 0 15,4 7 2-15,-4 9-1 0,-1 8 1 0,-1 7 0 16,0 6-8-16,0 2-6 0,0 5-2 0,-3 10 2 15,-3 10 4-15,1 7 9 0,-4 10 0 0,1 4 1 16,0 8 1-16,4 2-3 0,-1 4-2 16,3 3-2-16,2 3-1 0,0 0-5 0,1 0 0 15,7-3-6-15,1-2-13 0,4-6-27 0,5-6-64 16,4-12-109-16,2-7-218 0,-3-13-486 0,-8-8-806 16</inkml:trace>
  <inkml:trace contextRef="#ctx0" brushRef="#br0" timeOffset="516865.9778">30124 14303 3199 0,'0'0'133'16,"0"0"-108"-16,0 0-38 0,0 0 5 15,0 0 12-15,0 0 13 0,0 0-2 0,0 0-8 16,137-95-15-16,-102 89-25 0,-3 1-46 0,-1 1-152 16,-10-1-410-16,-4 3-1064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3:48:45.0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19022 3389 750 0,'0'0'855'0,"0"0"-442"0,0 0-136 0,0 0-66 15,0 0-29-15,0 0-21 0,0 0-35 16,0 0-45-16,0 0-41 0,0 0-23 0,0 0-22 15,0 0-23-15,0 0-43 0,0 0-99 0,70 6-545 16,-69-1-984-16</inkml:trace>
  <inkml:trace contextRef="#ctx0" brushRef="#br0" timeOffset="192452.0873">25571 7533 1069 0,'0'0'898'16,"0"0"-539"-16,0 0-122 0,0 0-41 0,0 0-14 15,0 0-22-15,0 0-44 0,0 0-36 16,0 0-27-16,0 0-23 0,0 0-11 0,0 0-10 16,0 0-5-16,0 0-1 0,-14-15-1 0,12 15-1 15,0 0-1-15,0 1 2 0,-4 2-3 0,1 2 2 16,-2 1-2-16,0 0 1 0,-1 2 3 16,-2 1-1-16,0 1 1 0,-2 1-1 0,0-1 0 0,0 0-1 15,0 0 3-15,0 1 0 0,-1-2-1 16,1 0 0-16,0 1-2 0,1-3-2 0,2 2 3 15,1 0-1-15,1 2 0 0,-2-2 1 0,1 2-4 16,-1-2 1-16,2 2 1 0,-3 0-1 0,3-2 2 16,-1 1-1-16,-1 0 0 0,1-2 0 15,3-1-1-15,1-2 0 0,1-2 0 0,2-1-3 16,1-1-4-16,-1-1-4 0,1 2-11 0,-1-2-11 16,0 1-30-16,0 1-112 0,-1 1-294 15,0-2-920-15</inkml:trace>
  <inkml:trace contextRef="#ctx0" brushRef="#br0" timeOffset="389154.2275">16003 389 0 0,'0'0'0'15,"0"0"0"-15,0 0 0 0,0 0 0 0,0 0 0 16,0 0 0-16,0 0 0 0,0 0 0 16,0 0 0-16,0 0 0 0,0 0 0 0,0 0 0 0,38-22 0 15,-36 19 133-15,-1 2 225 0,3-2-106 16,-3 0-135-16,0 1-91 0,0-1-91 0,-1-2-87 15,1 2-79-15,1 0-72 0,1 0 168 16,-2 0 135-16,0 1 0 0,-1-2 0 0,0 3 0 16,0-1 0-16,0 1 0 0,0 1 0 0,0 0 0 15,0 0 0-15,0 0 0 0,0 0 0 0,0 0 7 16,0 0 129-16,0 0-3 0,0 0-2 0,0 0-5 16,0 0 0-16,0 0 12 0,1 3 20 0,1 0 19 15,-2 1 18-15,1 1 2 0,0 1-14 16,2 1-5-16,-3 1-26 0,0 2-19 0,0 0-18 15,0 3-24-15,0-1-20 0,-4 0-22 0,3 2-19 16,-2 1-13-16,1 1-6 0,-2-1-2 16,2 0-4-16,1 2-1 0,-1 2-1 0,1-2-3 15,1 1 3-15,-3 0 4 0,2 1 4 0,1-1 6 16,-1 2 1-16,1 3 0 0,0 0 0 0,0 2-1 16,0 1-5-16,0 2-4 0,0-1-4 0,0 2-5 15,1 2-1-15,3-1 1 0,-3 3 1 16,1 0 6-16,-1 6 5 0,0-3 4 0,0 6-2 15,3-1-2-15,-2 1-6 0,1 1-3 0,-2-1 1 16,0 0 4-16,2 3 5 0,-3 0 1 16,1 2 1-16,0 2-3 0,0 3-4 0,0 2-4 15,0 3-2-15,-1-2 1 0,1 0-2 0,0 0 2 16,2 1 0-16,-1-1 1 0,-1 0 0 0,-1 3-1 16,0-2 0-16,0 1-3 0,0-1 4 0,0 3-2 15,-1-2-2-15,-1 3 2 0,-3 1-4 16,3 2 4-16,-4 0-1 0,4 1-3 0,-2 1 4 15,0 1-4-15,1 1 1 0,2 2 2 0,-1 0-1 16,-2 2 2-16,3-1 1 0,0 1-2 0,1 0 0 16,0 1 1-16,0 0 0 0,0 2 0 15,2 3 3-15,2-1-1 0,-2 1 0 0,-1 1 0 16,1 1-2-16,3 1-2 0,-1-1-1 0,-2 1-1 16,3 1-3-16,-2 0 2 0,3 4 1 15,-3-1-1-15,0 2-1 0,2 2 3 0,-3-1 2 16,1 1 0-16,1 0 5 0,-2 0-3 0,-1 0 2 15,-1 1 2-15,0 0-2 0,0 2 4 0,0 0 0 16,0 3-1-16,0 1 2 0,-1 1-1 16,0-2 0-16,1 1 2 0,0 2 0 0,0 0 1 15,0-1-2-15,2 1 1 0,0 2 0 0,3-1 2 16,-1 1-1-16,-2 3-2 0,4-1-3 0,-3 0-3 16,-2 2-1-16,3-1-2 0,-3 0 0 15,-1 1-3-15,1 2 2 0,-1-3 2 0,1 1-4 0,1 0 4 16,-2-2-1-16,2 1 0 0,1 0 1 15,-1 0 1-15,0-2-1 0,-1 0 0 0,1 2 3 16,2 0-3-16,-2-2 2 0,-1 2 2 0,2-1-3 16,-2 1 2-16,3-1-2 0,-2 0 0 15,-1 1-1-15,-1 0-2 0,1 0-1 0,-1 1-2 16,0-2 2-16,0-1 1 0,0 1-2 0,0 0 3 16,0-1-1-16,-1-2-3 0,-2 0 4 0,-1 0-2 15,0-1 4-15,2 2-2 0,-3-2-2 16,2 0 0-16,0-3-3 0,-3-1 4 0,4 1-2 15,-1-2 1-15,-2 2 2 0,1-3-5 0,-2-1 3 16,3 0-3-16,-3-1 1 0,1-1 2 0,-3 0-2 16,1-2 3-16,1-2-1 0,-1-2-1 15,-2 0 3-15,0-1 1 0,3-1 2 0,-1 0-2 16,-1 0 2-16,2 3-2 0,0-5 0 0,-1 0 2 16,3-1-4-16,-3 0 1 0,1-2-1 0,-1-2 1 15,-1 0 3-15,3-3 0 0,-2 1 1 0,-1-4 0 16,5 0-1-16,-3 0 1 0,4-1-2 15,0 0 0-15,-1-2-3 0,-1 1 1 0,3-4 1 16,-3 2 0-16,0-3 3 0,1-2 3 0,1 2 0 16,-3-1 3-16,2-3 3 0,1 1-4 0,-3-3-2 15,3 0 1-15,-2-1-7 0,2-1 4 16,-2 2-1-16,3 0-4 0,0-1 3 0,0-1-3 16,0 1 0-16,0-1 0 0,0 0-2 0,-2-1 1 15,2 0 1-15,1 0 3 0,0 1 0 16,0 0 1-16,0-1 2 0,0 4 0 0,0-5 1 15,4-1 1-15,-1 4-5 0,-1-3 2 0,3 0-5 16,-1 2 2-16,-2-4 1 0,-2 1 1 0,1 1 7 16,-1-1 0-16,0 0 3 0,-1 3 3 15,-1-1 2-15,-2-2 3 0,0 3-1 0,3 0-1 16,0 2-5-16,0 0-4 0,1-2-5 0,0-2-6 16,0 1 0-16,0-2 1 0,1 2 2 0,0-2 6 15,-1 0-5-15,0-2 2 0,0 0-3 0,0-3 3 16,0-1 3-16,0 2-4 0,-2-2 2 0,-4 1-2 15,4-1-2-15,-2-1-1 0,-2-1 1 16,-2 1 0-16,4-3-3 0,-4 2 6 0,3-2-2 16,-2 1 4-16,-2-2 4 0,5 0-4 15,-2 0 1-15,3-1-3 0,1-1-8 0,-2 3 6 0,3-1-3 16,1 1 0-16,0-3 5 0,0 1-5 16,0-2-3-16,0 1-1 0,0-1 1 0,0-1-3 15,0-2 4-15,0 0-1 0,-1 1-1 0,0-1-1 16,-2 0-2-16,-1 0 6 0,2 0-5 15,1 1 7-15,-1-3 0 0,-2 3-3 0,3 0 5 16,-1 1-6-16,1 1 3 0,-1 1-5 0,-2-3 4 16,2 0 3-16,2-1-3 0,0-3 4 0,0 2-4 15,0-4-2-15,0-1 0 0,1-1 4 16,4-1-1-16,-2-2 5 0,0-2-1 0,3 0-4 16,-3-2 0-16,5 1-1 0,-1 1 1 0,-2 2 0 15,2-3 4-15,0 1-5 0,-2-1 1 0,1-1 3 16,-2-1-2-16,-1 0 4 0,3-2-4 0,-3-1 3 15,5-2-6-15,-6-1 1 0,4-1 0 16,-3 0-1-16,-2 1 5 0,3-1-6 0,-2 0 6 16,-1-1-2-16,0 0 2 0,0 0 10 0,-1 0-4 15,0-1 5-15,0 1-3 0,0 0 4 16,1 2-2-16,-1 0-1 0,1 2 1 0,2-2-4 16,-1 2 3-16,1 1-5 0,-2-4 1 0,1 3-1 15,2-1-7-15,-2-2 1 0,-1 3-3 0,1-2-2 16,2-1 3-16,-3 1-1 0,0-1 1 0,1-1-1 15,-2 0 0-15,1-3-1 0,-1 0 0 16,1 0 2-16,-1-3-7 0,0 0-8 0,0-3-20 16,1 0-49-16,-1 0-122 0,3-4-497 0,-3-1-1122 0</inkml:trace>
  <inkml:trace contextRef="#ctx0" brushRef="#br0" timeOffset="391274.3052">726 1580 285 0,'0'0'701'0,"0"0"-293"0,0 0-50 0,0 0-43 15,0 0-44-15,0 0-43 0,0 0-55 0,0 0-48 16,0 0-38-16,0 0-27 0,0 0-21 0,0 0-8 16,0-40-8-16,0 40-5 0,0 0-7 15,0 0-10-15,0 0 1 0,0 0-4 0,0 5 2 16,0 3 5-16,0 2 1 0,0 4 3 0,1 6 2 16,1 2-6-16,2 3 5 0,-3 5-3 15,1 3-3-15,-1 4 6 0,1 2-8 0,3 0 2 16,-3 3 1-16,0-2 0 0,3 1 3 0,-1-2-2 15,2-1-1-15,-2-1-7 0,-1-4 4 0,4 0-2 16,0-5 2-16,-2-1 3 0,3-2-4 16,-2-1 0-16,-1-4-3 0,2-3 2 0,-2-2-3 15,1-1 0-15,-3-3 0 0,2-3-4 0,-3-3 6 16,0 0 2-16,-2-3 5 0,1-1 14 0,0-1 2 16,-1 0-2-16,3-8-4 0,-3 0-13 0,1-3 1 15,-1-5 1-15,1-2 3 0,0-5-1 0,1-3-3 16,-1-3-2-16,1-3-4 0,3-4 2 15,-3 0 0-15,1-5-2 0,3 2 0 0,-3-3 0 16,3 4 4-16,-2-1 0 0,3 6 5 0,-5 3 0 16,4 4-4-16,-3 7 1 0,-2 3-5 15,1 5-1-15,2 5-5 0,-3 5-6 0,0 1 0 16,0 0-4-16,2 4 6 0,2 6 4 0,-2 3 3 16,0 4 2-16,4 3-1 0,-1 3 1 0,0 4-2 15,2 0 2-15,0 1-2 0,0-3 1 16,-1 2-2-16,2-3-1 0,0-2 1 0,0-4 0 15,0-3 0-15,-2-2-1 0,-1-4-3 0,1-3 0 16,-4-1 2-16,4-5 4 0,-4 0 4 0,-1 0 2 16,2-8 1-16,-2-3-1 0,0 0 0 15,0-3 0-15,3 1 1 0,-3-2 0 0,0 1-1 16,4 0 0-16,-3 3 1 0,-2 0 1 0,1 3 0 16,3 1-2-16,-3 1-1 0,-1 2-2 0,4 1 0 15,-3-1 1-15,0 1 2 0,5 0 1 0,-3-1 3 16,4-3 3-16,-3 0 1 0,5-4 3 15,-1-2-2-15,1-3-1 0,2-3-2 0,-2-2-2 16,3-4-1-16,-2 1-1 0,-3-4 0 0,0 0-2 16,-1 1 3-16,1-2-1 0,-5 1 2 0,-1-1 0 15,-1-1-4-15,-1 3 1 0,0 1 1 16,-3 0 3-16,0 3 1 0,-5 1 2 0,1 2 1 16,2 3-3-16,-2 6 5 0,-2-2-3 0,5 5 0 15,-3 4-3-15,5 1-9 0,-1 3-11 16,-1 0-3-16,3 3 2 0,1 11 4 0,0 4 10 15,0 6 2-15,0 9-3 0,0 5 0 0,2 8-2 16,3 8 2-16,-2 4 0 0,3 5 0 0,-2 1 2 16,3 4-4-16,-3 1-4 0,2-1-7 15,-3-2-1-15,3-5 0 0,-3-4 1 0,1-8 0 16,0-6-2-16,-1-9 0 0,-3-8 5 0,2-8 20 16,-2-7 7-16,0-8 0 0,0-3-6 0,0-8-21 15,0-9-6-15,0-4 3 0,0-7 6 0,-1-4 3 16,0-5 6-16,1-1 2 0,0-2-5 15,0-2 2-15,0 3-1 0,0 0-5 0,7 4 4 16,-3 3-3-16,5 3 1 0,0 6-1 0,1 2-1 16,0 8 4-16,1 4-3 0,0 6 1 0,-1 3-4 15,7 8 2-15,-2 9-9 0,4 10 1 0,1 5 10 16,-3-1-8-16,-3 0 14 0,2-6-3 16,-1 0-6-16,0-5 4 0,0-6-1 0,1-7 3 15,-1-4 3-15,2-3 5 0,-3-4 3 0,2-8 2 16,-2-4 2-16,-4-1 0 0,-1-1-1 15,-1 0 0-15,-6-2-2 0,-2 1 0 0,0 1-1 16,-1 0 4-16,-8 2 3 0,1 1-2 0,-1 2-2 16,-2 2-2-16,0 5-5 0,1 2-2 15,0 2-1-15,1 2-3 0,3 2-8 0,-2 8 3 16,-1 3 1-16,5 4-3 0,-2 2 4 0,4 1-3 16,0 4-3-16,2 2 2 0,0 1-4 0,0 3 2 15,4-1-2-15,3 1-2 0,4 0-3 0,0-6-10 16,2-2-2-16,5-9 1 0,0-5 10 15,-1-6 11-15,2-2 4 0,-1-8 4 0,2-6-1 16,-4-5 6-16,-1-1-1 0,-4-4 3 0,0-1 4 16,-2-2-5-16,-1-1 0 0,-3-1 0 0,1 0-1 15,-3-2 3-15,2 4 2 0,-2 1-1 0,-1 3 0 16,3 4 0-16,-2 7-3 0,-1 5-3 16,2 2-6-16,0 5-8 0,-2 0-4 0,4 3 0 15,-3 6 0-15,4 1 6 0,-1 6 2 0,1 1 0 16,1 2 2-16,-2 1-2 0,0 1 1 0,0 0 1 15,-1 3-1-15,0 0-2 0,-1 0-2 16,-2 1-9-16,2-5-8 0,-2-3-2 0,-1-6 2 16,0-7 15-16,-1-4 24 0,0 0 17 0,0-11 0 15,1-3-6-15,0-3-17 0,3-4-9 16,-2-3 4-16,1 0 4 0,3 2 2 0,-2-1 0 16,4 2 3-16,0 5-2 0,2 1 4 0,-4 2-5 15,3 4-2-15,1 4 0 0,0 4-2 0,0 1 2 16,2 1-1-16,0 7 0 0,0 3-4 15,0 3 0-15,-1 1 0 0,2 2-5 0,-3 1-5 16,1 2-11-16,2 3-12 0,-1 0-15 0,0 2-102 16,0 1-322-16,-4-5-579 0,-4-7-682 0</inkml:trace>
  <inkml:trace contextRef="#ctx0" brushRef="#br0" timeOffset="391667.0683">2782 1670 2706 0,'0'0'138'0,"0"0"-122"16,0 0 29-16,0 0 48 0,0 0 30 0,0 0 12 15,0 0-23-15,-130 91-37 0,108-67-25 0,2 4-17 16,-1 3-13-16,1-1-8 0,4 4-6 0,0-2-5 15,4-1-5-15,5-3-5 0,4-5-8 16,3-5-3-16,8-5 5 0,2-6 8 0,3-5 8 16,3-2 5-16,1 0-1 0,2-11-3 0,0-4 1 15,1-6-1-15,-2 1 0 0,-2-2 2 16,-3 0 1-16,-3 3 1 0,-2 3 5 0,-3 4 6 16,-4 3 5-16,-1 4 2 0,0 3-2 0,0 2-4 0,0 0-6 15,-3 3-7-15,0 4-3 0,-1 2-1 16,2 3-1-16,-1 2 2 0,1 1-1 0,2 2-2 15,2 0 0-15,5-1-2 0,4-2-2 16,5-6-3-16,3 0-3 0,4-7-7 0,5-1-7 16,1-4-23-16,2-9-49 0,0 0-77 0,-1-4-173 15,-9 5-469-15,-6 4-956 0</inkml:trace>
  <inkml:trace contextRef="#ctx0" brushRef="#br0" timeOffset="392404.2982">3750 1824 1104 0,'0'0'606'16,"0"0"-267"-16,0 0-93 0,0 0-77 0,0 0-50 15,69-174-29-15,-57 139-8 0,-1 0 2 0,-4 0-7 16,-1-1-9-16,-2 0-16 0,0-1-16 16,-1-1-12-16,-3-1-8 0,0-1-7 0,0 0-5 15,-5-1-2-15,-1-2-4 0,-2 1 1 0,-1-1 1 16,-1 4 5-16,0 3 11 0,0 6 15 0,-1 8 13 15,4 6 5-15,-1 6-4 0,2 3-16 16,0 7-17-16,1 0-14 0,0 7-10 0,-1 8 0 16,0 8 1-16,-1 9 6 0,-1 12 4 0,0 7 1 15,3 9 0-15,1 8 0 0,3 6 1 0,1 4 1 16,0 4 1-16,0 6 3 0,0 4 1 0,-2-1 8 16,-2 1 3-16,-2-3-1 0,2-2-3 0,-2-4-10 15,2-5-2-15,-2-2-3 0,-1-7-2 16,2-6 1-16,-2-8-3 0,2-9-2 0,0-12 1 15,1-11 2-15,-1-13 10 0,2-7 15 0,3-3 9 16,-2-12 2-16,-2-9-5 0,0-8-14 16,3-9-9-16,0-7 4 0,1-6 3 0,0-2 6 15,0-4 4-15,2-5-6 0,5-1-1 0,0-1-8 16,4-2-5-16,2 1-2 0,0 5 1 16,4 10 1-16,-1 10 2 0,0 11 2 0,-2 9 0 15,-2 8-1-15,1 5-2 0,0 7-2 0,-1 0-1 16,4 7 1-16,-2 6 0 0,0 5 1 0,1 2-1 15,-1 4-1-15,-1 4-4 0,-2 0-5 0,2-1-8 16,-1 1-9-16,3-3-6 0,0-2-17 0,1-1-36 16,1-3-73-16,3-5-154 0,-4-4-404 15,-3-6-1031-15</inkml:trace>
  <inkml:trace contextRef="#ctx0" brushRef="#br0" timeOffset="393082.8581">4218 1647 597 0,'0'0'594'0,"0"0"-191"0,0 0-24 15,0 0-25-15,0 0-64 0,-65 165-72 0,55-133-66 16,-1 1-55-16,5-2-38 0,1 0-25 0,2-5-19 16,3-6-10-16,3-6-1 0,4-6 6 15,3-5 7-15,4-3 3 0,-2-2 0 0,6-8-8 16,-1-6-5-16,3-2-5 0,-1-6-1 0,-3 3-1 15,0-2 0-15,-5 1 0 0,-3 0 0 0,-3-1 0 16,0 1 0-16,-3 2 3 0,-2 3 6 16,0 4 5-16,0 3 4 0,-1 2 1 0,-2 5-2 0,0 2-6 15,2 1-5-15,1 0-9 0,-2 3-6 16,2 3-2-16,-1 2 1 0,0 4 5 0,1 2 2 16,0 1 2-16,0 2-1 0,0 2 0 0,1-2-3 15,2-1-3-15,3-2-2 0,-1-2-2 16,0-4 3-16,0-3 7 0,1-5 10 0,-1 0 11 15,4 0 7-15,-3-8 1 0,3-3-3 0,-1-3-9 16,5 1-2-16,-2-3-2 0,0-1-2 0,0 2 3 16,-1-1-4-16,0 3-3 0,-1 1-1 15,0 1-4-15,-1 5-1 0,1 3-3 0,-3 3-5 16,-1 0-3-16,2 3-3 0,-4 5 0 0,3 4 2 16,-1 3 3-16,1 3 2 0,-4 2-1 0,3 2-1 15,-1 1-2-15,-2 0-1 0,4 0 0 16,-3 0 0-16,1-2 0 0,1-2-3 0,-2-4-1 15,4-4 0-15,1-3 5 0,1-6 5 0,0-2 6 16,3 0 5-16,1-7 1 0,-1-3 3 16,3-6 0-16,-1-3 2 0,-2-2 4 0,1-3 2 15,0-4 2-15,-3-2 0 0,-1-5-2 0,0-2-1 16,1-2-3-16,-4-4-4 0,0-3-2 0,-1-2 0 16,-1-4-3-16,1 0-1 0,-4-3 0 0,1-2-6 15,1 0 0-15,-2 0-1 0,2-1-2 16,-3 0 1-16,1-3 1 0,0 5 0 0,-1 1 1 15,0 6 4-15,0 10 4 0,0 11 9 0,0 10 7 16,0 7-1-16,-1 10-13 0,0 1-19 0,-2 14-7 16,1 10-1-16,-3 12 12 0,0 12 9 0,-1 12 4 15,2 11-3-15,-1 4-1 0,2 6 0 16,0 4-2-16,-1 2-2 0,3 2-6 0,-3-1-10 16,4-5-21-16,0-6-33 0,9-11-85 0,5-10-260 15,-2-15-523-15,-3-21-758 0</inkml:trace>
  <inkml:trace contextRef="#ctx0" brushRef="#br0" timeOffset="393212.4858">4654 1525 2456 0,'0'0'148'0,"0"0"-84"16,0 0-23-16,0 0-16 0,0 0-27 0,0 0-41 15,0 0-77-15,127-66-301 0,-106 60-788 0</inkml:trace>
  <inkml:trace contextRef="#ctx0" brushRef="#br0" timeOffset="393848.4816">5631 1395 1616 0,'0'0'572'0,"0"0"-284"0,0 0-84 15,0 0-34-15,0 0-31 0,0 0-33 0,-99 163-36 16,93-141-34-16,6-2-27 0,0-6-5 0,12-3 2 16,3-8 4-16,4-3 5 0,3-2-2 15,0-10-9-15,3-5-8 0,-1-5-4 0,-2 0-1 16,-3-5-1-16,-6 1 0 0,-4 2-3 0,-3-1-2 16,-5 5-1-16,-1 1 3 0,-6 6 6 0,-1 2 3 15,-3 2 3-15,0 3 2 0,0 3-3 0,-1 3 4 16,3 0 1-16,0 0-1 0,0 6-1 15,3 2-4-15,-1 1-3 0,5 1-3 0,1 2 1 16,0-1-3-16,5 0 0 0,6-3 3 0,3-5 3 16,7-3 8-16,5-2 6 0,2-10 0 0,2-5-2 15,1-2-1-15,-1-5-2 0,-1 0 1 0,-4-4 3 16,-2 1 1-16,-3-4-1 0,-5 0 2 16,1-1-3-16,-6-3 1 0,-1-2 1 0,-4-1-3 15,1-3 2-15,-4 0-4 0,-2-1-2 0,0 0 2 16,0 1-3-16,0 5 8 0,-1 2 4 15,-3 7 5-15,-1 4 7 0,0 5 2 0,0 8-2 16,3 3-6-16,-1 6-12 0,0 1-18 0,0 8-5 16,-1 7 0-16,-1 8 5 0,-1 9 9 0,1 8 4 15,1 9-2-15,0 11 1 0,1 7 0 16,-3 10-1-16,3 8 0 0,-3 5-2 0,3 9 2 16,3 4-3-16,0 2-3 0,3 5-6 0,2-5-3 15,-2-2-5-15,1-1-4 0,0-6-13 0,-3-4-15 16,1-3-38-16,1-10-84 0,1-12-124 15,1-14-84-15,3-12 28 0,1-18 128 0,1-16 229 16,0-7 171-16,-1-16 42 0,-4-15-19 0,-1-10-43 16,-3-9-8-16,0-3 25 0,-1-3 32 0,0 2-13 15,0 2-27-15,0 5-18 0,0 2-28 0,0 4-19 16,0 1-25-16,0 3-27 0,7 2-18 0,1 1-13 16,2-1-10-16,4 1-9 0,2-1-9 15,2 0-14-15,2-3-32 0,3 0-76 0,2 0-216 16,-5 8-859-16,-6 11-642 0</inkml:trace>
  <inkml:trace contextRef="#ctx0" brushRef="#br0" timeOffset="394267.4585">6892 1600 586 0,'0'0'357'0,"0"0"-87"16,0 0-2-16,0 0-9 0,43-191-22 0,-38 146-44 16,1-4-29-16,-5-2-22 0,-1-3-23 0,0-4-26 15,0-2-32-15,-3-5-24 0,-1-1-18 0,-1 0-10 16,3 2-2-16,-3 3 0 0,3 6 31 16,-1 8 44-16,-2 11 12 0,3 13 4 0,-2 12-29 15,-2 11-48-15,0 9-8 0,-1 14-8 0,-2 12 1 16,-1 12-1-16,1 8-2 0,3 7-3 15,2 7-11-15,2 7-9 0,0 2-11 0,0 3-12 16,2 2-10-16,0 2-27 0,0-4-124 0,0-20-422 16,2-20-1090-16</inkml:trace>
  <inkml:trace contextRef="#ctx0" brushRef="#br0" timeOffset="394817.6947">6922 1436 2166 0,'0'0'263'0,"0"0"-218"0,0 0 1 0,0 0 25 16,0 0 32-16,0 0 13 0,51-172-12 0,-29 134-18 16,0-4-19-16,-1 1-11 0,-2-4-3 0,1 0-6 15,-6 1-6-15,3-2-10 0,-6 0-12 0,2 3-6 16,-3 2-6-16,-1 2 1 0,-1 9-1 0,-3 6 0 16,-1 7 1-16,-3 9-1 0,0 5 1 15,-1 3-15-15,0 3-4 0,0 10-1 0,0 9-2 16,-3 7 15-16,-2 7 1 0,2 9-2 0,0 4 1 15,-1 9-3-15,1 2-1 0,0 5 3 16,-4 3 1-16,3 1-1 0,-5 3-2 0,1-2-3 16,0 2-7-16,-1-4-7 0,-1-5-7 0,4-9-11 15,-1-15-4-15,5-12 3 0,1-15 18 16,1-11 26-16,3-3 12 0,5-15 7 0,3-10-8 16,3-5-13-16,3-6-3 0,2-3 1 0,1-1 5 15,-3 1 5-15,1 0 6 0,0 5-5 0,-3 3 0 16,-1 9-3-16,-2 6-5 0,-2 7 2 0,0 5-5 15,1 3-4-15,-3 3-2 0,0 1-2 0,2 8 0 16,-3 4 2-16,2 2-1 0,1 2 3 16,1 3 1-16,3 1-2 0,-2 2-3 0,0-1-5 15,0-4-4-15,4-4-3 0,-2-5 6 0,4-6 1 16,-2-3 8-16,-1-3 5 0,2-9-3 0,-4-3 4 16,-2-6 0-16,-2-2 1 0,-6-1 4 15,-2-1 3-15,-1 1 4 0,-3 3 7 0,-7 0 9 16,-2 4 4-16,-5 7 6 0,3 2 9 0,-4 3 1 15,4 5 6-15,-3 0-4 0,5 6-11 0,-1 7-9 16,1 4-11-16,6 4-8 0,-1 4-3 16,7 1-2-16,0 3-7 0,9 3-1 0,4-1-2 15,11 1-10-15,2-3-6 0,9-2-18 0,1-8-27 16,6-3-36-16,3-7-73 0,0-4-208 16,-9-2-651-16,-12-2-755 0</inkml:trace>
  <inkml:trace contextRef="#ctx0" brushRef="#br0" timeOffset="395362.5133">8229 1098 1221 0,'0'0'778'0,"0"0"-332"0,0 0-133 0,0 0-81 16,0 0-59-16,-117 101-37 0,99-73-29 16,0 1-28-16,6 3-20 0,2 4-19 0,5 0-17 15,0 3-11-15,5-1-6 0,2-1-3 0,8-2-4 16,4-2-2-16,1-9-1 0,4-6-1 0,3-5 4 16,6-7 2-16,0-6 1 0,2 0-1 15,1-9-2-15,-4-8-2 0,0-3 3 0,-5-3 3 16,-3-5-1-16,-7-2-1 0,-3-3-8 0,-3 1-2 15,-6 0-2-15,-5-1 0 0,-4 5 5 16,-4 0 1-16,-2 5 2 0,-5 3 3 0,-4 3 2 0,1 5 0 16,0 2 2-16,-2 4 1 0,3 5-1 15,1 1-1-15,1 0-2 0,6 6 1 0,0 5-6 16,4 0 0-16,5 3-2 0,0-3-3 0,5 2 1 16,0-3-3-16,7 0 2 0,3-4 4 0,10-3 7 15,3-3 1-15,6-3 0 0,4-6 0 0,3-5-1 16,-3-2 3-16,2-2 1 0,-4 0 2 15,-5-4-1-15,2 0 1 0,-5 0 0 0,3-3-2 16,-4-3-1-16,0 0-2 0,1-3-2 0,3 3-2 16,-5 4 1-16,1 5 0 0,-1 7 0 15,-2 2 1-15,0 10 1 0,-3 0-1 0,-3 11-2 16,-3 5-1-16,-5 5 2 0,2 5 0 0,-6 5 2 16,-1 5 0-16,-1 0-1 0,-9 6-1 15,1-1-2-15,-2 3-2 0,-2 0-13 0,3-3-18 16,2-4-23-16,1-5-43 0,7-8-69 0,0-3-157 15,7-11-399-15,-4-3-1026 0</inkml:trace>
  <inkml:trace contextRef="#ctx0" brushRef="#br0" timeOffset="395884.052">8934 1122 1948 0,'0'0'785'0,"0"0"-732"0,0 0-26 16,-150 66 6-16,113-39 5 0,5 1 7 0,3 0-5 15,6 2-10-15,5-2-12 0,7-3-13 16,9-3-3-16,2-5-2 0,14-5 8 0,4-6 13 16,8-5 7-16,0-1-4 0,3-1-6 0,1-8-10 15,0-3-7-15,-1-2 4 0,-4-5 3 16,0 1 7-16,-2-3 9 0,-5-1 7 0,-6-1 5 15,-3 0 5-15,-3 0 2 0,-4 0 3 0,-2 0 3 16,0 3-2-16,-4 0 0 0,2 5-8 0,-3 1-6 16,-1 3-9-16,3 5-1 0,-2 2-13 15,4 4-11-15,0 0-11 0,1 6-10 0,-2 9 4 16,1 6 5-16,-3 7 6 0,4 7-1 0,0 8 1 16,0 8-3-16,0 5 3 0,0 10 4 0,0 6-2 15,0 8 3-15,-1 5 2 0,-5 1-3 0,-4 5 3 16,-6 2 0-16,1 0-6 0,-4 0-9 15,0-4-14-15,-3-2-10 0,-4-7-7 0,3-5 3 16,-4-9 5-16,2-11 7 0,-4-11 9 0,0-13 8 16,-2-10 16-16,1-9 19 0,1-9 16 0,4-3 13 15,0-12 8-15,8-8-3 0,0-4-6 16,7-9-8-16,4-5-13 0,6-7-4 0,0-2-4 16,9-6-3-16,7-2 0 0,-2 0-6 0,7-3-4 15,5-4-4-15,-1-4-5 0,11-3-6 16,-1-3-9-16,5-2-12 0,5 1-16 0,0-1-19 15,-3 3-27-15,3 6-47 0,-4 0-88 0,-5 9-210 16,-8 17-439-16,-10 14-837 0</inkml:trace>
  <inkml:trace contextRef="#ctx0" brushRef="#br0" timeOffset="396706.6793">9395 1040 1757 0,'0'0'242'0,"0"0"-62"0,0 0 31 15,0 0 24-15,-131 54 4 0,100-32-34 16,0 3-55-16,0 3-40 0,3 2-32 0,4 3-23 16,2 3-21-16,4 1-16 0,2 0-9 0,8-3-8 15,3-4-7-15,5-3-1 0,7-6 3 0,5-5 7 16,5-8 3-16,3-2 3 0,2-6-3 15,2 0-1-15,5-7-4 0,-1-6-1 0,-1-6-1 16,-1-3-1-16,-6 0 1 0,1-5 1 0,-3-1 0 16,-6 3 0-16,-2-3 1 0,-2 2-1 0,-5 2 1 15,-1 2 2-15,-2 3 1 0,0 4 4 16,0 5 1-16,-2 4 0 0,-1 4-3 0,-4 2-4 16,5 0-8-16,-3 4-1 0,0 8-1 0,-3 4 1 15,-1 4 3-15,4 5-3 0,-2 2-2 0,4 2 1 16,-2 5-1-16,4 0-2 0,1-1-1 15,0 1-5-15,6-4-5 0,3-8 1 0,4-3 3 16,0-8 7-16,7-5 12 0,-1-6 4 0,3 0 4 16,-1-10-1-16,0-3 0 0,-2-6-1 0,0-2 0 15,0-5 2-15,-1-2-3 0,-5-1 1 0,4-2-2 16,-5 1-1-16,0-1 0 0,-1 0 0 16,-2 2-2-16,3 1 0 0,-2 3-2 15,-1 6 0-15,2 4 2 0,-4 7-2 0,-3 3-4 16,3 5-6-16,-5 0-6 0,5 9 1 0,-4 7 2 15,-3 4 7-15,1 3 4 0,-1 4 1 0,0 2-1 16,0 4 2-16,0 1-2 0,-2-1 0 0,-4 4 2 16,1-2-3-16,-2-2-1 0,4-5-4 0,0-6 0 15,1-6 2-15,2-9 5 0,0-5 21 16,0-2 9-16,0-5 4 0,4-9-2 0,-1-4-16 16,2-3-7-16,0-6-7 0,4-4 1 0,-1 1 0 15,1-4 0-15,1 2 2 0,2-2-1 0,-1 3 0 16,1 3-2-16,2 1-1 0,1 4-1 15,-4 5 0-15,-1 4 0 0,-3 6 1 0,-2 5-2 16,0 3-4-16,-3 0-3 0,-1 11-1 0,0 3 2 16,-1 5 4-16,0 5 4 0,0 4 1 0,0 0 0 15,0 5-3-15,0 3 0 0,0 0-1 16,0 0-7-16,0-5-5 0,0-6-6 0,7-5 3 16,2-10 8-16,3-5 10 0,0-5 8 0,0 0 2 15,0-6-2-15,0-6 2 0,0-3 1 0,-2-5 2 16,0-4 2-16,0 2 2 0,-3 0-4 15,-1 0 2-15,0 2 2 0,-3 4-1 0,0 4 9 16,-2 1 2-16,1 6-3 0,0 2 0 0,-2 3-11 16,0 0-7-16,0 2-10 0,0 4-1 0,0 3-1 15,1 5-1-15,2 2 3 0,0 4-5 0,3 4-1 16,-1 1-10-16,2-1-13 0,0 2-19 16,-3-1-48-16,5-6-129 0,-1-2-304 0,1-8-603 15,-6-2-407-15</inkml:trace>
  <inkml:trace contextRef="#ctx0" brushRef="#br0" timeOffset="396823.4343">9930 974 2500 0,'0'0'-105'0,"0"0"-140"16,0 0-77-16,0 0-373 0,0 0-438 0</inkml:trace>
  <inkml:trace contextRef="#ctx0" brushRef="#br0" timeOffset="398047.4611">10085 1581 1317 0,'0'0'385'0,"0"0"-227"0,0 0-32 0,0 0 11 0,0 0 23 16,0 0 11-16,123-162-13 0,-100 142-24 15,2 2-35-15,0 2-26 0,2 5-22 0,-1 3-11 16,0 4-2-16,2 4-7 0,-5 0-8 0,0 3-9 15,-7 5-11-15,-4 3-4 0,-4-1-1 0,-6 4 0 16,-2 1 6-16,0 4 2 0,-7 1 4 16,-5 2 0-16,-3 2-2 0,-5 2-1 0,-3 0-3 15,-2 0-2-15,1 2 0 0,1-5-1 0,6-5 3 16,3-4 0-16,7-6-4 0,3-5 4 16,4-3 5-16,0 0 2 0,4 0 3 0,3 0-2 15,7-5-5-15,0 2-4 0,9 0-4 0,2 1-2 16,2 2 0-16,-1 0 0 0,3 0 0 15,-2 8 0-15,-2 0-1 0,0 3-1 0,0 3 3 16,-4 1 1-16,5 3 2 0,-3 4 0 0,-1 2-4 16,-2 2-1-16,0 5 1 0,-1 0 0 0,-6 4-1 15,-1 2-1-15,-4 3-2 0,-2 3-2 0,-5 1 0 16,-1 0-1-16,-7 1-2 0,-4 0 3 16,-5-1 1-16,-2-1 0 0,-5-1 3 0,0-4-11 15,-1-2-7-15,-3-8-3 0,-4-3 1 0,1-6 10 16,-1-9 10-16,1-7 11 0,3-3 14 0,3-3 13 15,3-10 3-15,1-4 0 0,7-5-6 0,1-1-11 16,4-3 0-16,4-3-4 0,4-2-4 16,3-3 1-16,8 0-4 0,3-1-2 0,7 0-3 15,3-2 1-15,2-2-3 0,6-2-3 0,2-4-1 16,1 1-7-16,4-3-4 0,3-3-4 0,1 0-7 16,4-2 3-16,-1-1 2 0,0 4 9 15,-3 4 6-15,-7 1 4 0,-5 9 5 0,-8 6 3 16,-3 7 6-16,-10 6 8 0,-4 5 8 0,-5 5 3 15,-1 4-8-15,-4 2-13 0,-3 0-18 16,-5 5-8-16,-4 7 2 0,-4 6 5 0,-1 4 7 16,-5 3 3-16,2 2-4 0,1 4-1 0,0 1 1 15,2 0-3-15,1 2 2 0,3-2-4 16,2-1-9-16,4-5-13 0,7-8-18 0,4-5-7 0,2-9 12 16,11-4 19-16,2 0 22 0,2-11 11 15,4-2-2-15,0-4-6 0,-1-4 1 0,0-1-2 16,-3-1 3-16,-1-1 3 0,-2 2 2 0,-5 0 7 15,-1 6 5-15,-3 2 5 0,-1 3 7 0,-2 5 1 16,-2 3-3-16,0 1-10 0,0 2-14 0,0 0-20 16,0 3-19-16,0 2-1 0,0 4 8 15,0 2 9-15,1 2 14 0,1 3 3 0,5 2-5 16,-1-1-1-16,3-1-2 0,5-3 0 0,0-2 3 16,5-3 5-16,1-4 8 0,2-4 4 15,5 0 3-15,-1-4 0 0,0-6-6 0,-1 0-2 16,-3-5 0-16,-1-2 0 0,-1-3 2 0,-2-4 2 15,0-1-3-15,-3-6-3 0,3 1 3 0,-4-6-4 16,-1-2-1-16,-2-2-1 0,-1-3-7 16,0-4-1-16,-1 2 0 0,-3-5-3 0,2 0 1 15,0-2 1-15,-1-3-1 0,-2-4-2 0,2 2 2 16,-2-1 0-16,1 5 2 0,-2 3 7 16,-1 7 3-16,-2 9 9 0,-1 9 9 0,0 6 4 15,-5 10-4-15,1 7-11 0,-3 2-11 0,-2 13-8 16,0 8 2-16,-2 10 3 0,-2 7 2 0,2 8 3 15,-3 8-1-15,1 8 0 0,0 9 0 0,5 2-3 16,0 2 0-16,3 2-1 0,0-1-5 0,4 0-1 16,1-3-12-16,0-1-10 0,0-4-20 15,6-7-40-15,1-7-138 0,-3-17-345 0,2-16-704 16</inkml:trace>
  <inkml:trace contextRef="#ctx0" brushRef="#br0" timeOffset="398263.0987">11173 1274 1728 0,'0'0'102'0,"0"0"-112"15,0 0 18-15,0 0 63 0,0 0 77 0,0 0 45 16,0 0 14-16,0 0-14 0,133-61-30 0,-111 74-31 16,2 4-27-16,-2 4-23 0,0 5-17 15,0 6-15-15,-2 5-17 0,-7 3-10 0,-1 3-11 16,-5 3-8-16,-1 0-7 0,-3 1-6 0,-3 3-11 15,1-4-20-15,-1-5-25 0,2-4-52 16,1-8-109-16,1-8-210 0,0-8-270 0,-1-7-499 0</inkml:trace>
  <inkml:trace contextRef="#ctx0" brushRef="#br0" timeOffset="398391.6081">11507 1208 2493 0,'0'0'168'0,"0"0"-123"0,0 0-29 15,0 0-3-15,0 0-2 0,0 0-15 0,0 0-60 16,0 0-88-16,0 0-215 0,0 0-510 0,0 0-405 16</inkml:trace>
  <inkml:trace contextRef="#ctx0" brushRef="#br0" timeOffset="398847.6013">11740 1362 1189 0,'0'0'376'0,"0"0"-233"0,0 0 10 0,0 0 26 16,0 0 23-16,-91 157-1 0,83-128-38 0,3-2-47 15,2 3-47-15,3-6-35 0,0-3-17 16,5-5-5-16,5-5 2 0,2-5 3 0,1-6 0 16,3 0-6-16,-2-11-1 0,2-3-8 0,-2-5-2 15,-2-3 0-15,1-3 0 0,-5-4 9 0,-1 0 12 16,-2 0 9-16,-1-2 5 0,-2 2 4 15,-2-1-1-15,1 2-1 0,-1 0 3 0,1 2-1 16,0 3 1-16,1 3-1 0,0 3-3 0,1 3-4 16,1 5-8-16,1 5-7 0,-2 1-9 15,5 3-10-15,-2 0-3 0,0 10-1 0,3 4-1 16,1 3 4-16,0 6 0 0,-1 3 0 0,-2 3-2 16,-1 2 4-16,0 2-1 0,-3 3 1 0,-2-1 0 15,-1 1-7-15,0-5-5 0,-2-1-7 16,-1-9-4-16,1-5 5 0,0-9 10 0,2-6 23 15,-1-1 11-15,1-6 4 0,0-4-5 0,0-5-16 16,0-5-4-16,1-2-4 0,6-1 5 0,-1-1 2 16,1-1-1-16,4 2 4 0,1 3-4 15,0 2 3-15,1 4 5 0,-3 4 4 0,1 3 4 16,-2 4-1-16,-2 3-2 0,1 0-7 0,0 2-5 16,1 6-2-16,0 5-7 0,2 2-1 0,0 2-10 15,2 2-17-15,0 0-30 0,0 4-114 16,-1-5-597-16,-4-6-1048 0</inkml:trace>
  <inkml:trace contextRef="#ctx0" brushRef="#br0" timeOffset="399393.5291">13084 1319 1759 0,'0'0'280'16,"0"0"-98"-16,0 0-10 0,0 0 12 0,0 0-1 16,-141 77-24-16,112-51-45 0,5 5-31 0,-3 2-23 15,5 4-10-15,3 1-12 0,6 4-8 16,3-2-3-16,1-2-8 0,9 0-6 0,0 0-8 15,11-5-5-15,7-2-4 0,3-6-4 0,9-6-13 16,2-3-28-16,7-4-65 0,0-4-200 0,-8-4-518 16,-10-2-914-16</inkml:trace>
  <inkml:trace contextRef="#ctx0" brushRef="#br0" timeOffset="399981.2236">13438 1474 449 0,'0'0'800'16,"0"0"-423"-16,0 0-36 0,0 0-25 15,-119 83-43-15,99-60-55 0,1 2-51 0,5-1-45 16,-1 2-41-16,2 2-31 0,4-3-27 0,5 0-15 16,3-1-9-16,1-6 1 0,8-5 4 0,6-3 7 15,3-9 4-15,5-1 0 0,2-4-5 0,5-8-9 16,0-4-5-16,-1-4-3 0,-2-3 4 15,-5 0 3-15,-2-3 2 0,-7 0 9 0,-2 0 0 16,-3 0 2-16,-5 1 2 0,-2 4-4 0,0 1-2 16,0 4 0-16,-1 6 2 0,-2 0-3 0,0 7-1 15,0 0-4-15,2 3-11 0,0 0-4 0,0 5-4 16,-1 4-1-16,-2 5 3 0,2 2 5 16,1 1-1-16,0 2 1 0,1 6 0 0,0-2-2 15,0-1-1-15,1 0-5 0,5-3-7 0,-1-7-1 16,4-3 5-16,0-5 14 0,1-4 19 15,1 0 8-15,0-7 3 0,4-7-3 0,0-3-4 16,1-4-2-16,-1-2-1 0,4-3-1 0,-5-4-2 16,3 3 2-16,-4-2 0 0,4 2-2 15,-6 3-2-15,1 3-4 0,-1 4-3 0,1 4-3 16,-3 5-3-16,0 5-3 0,-1 3-6 0,2 0-2 16,-2 8-1-16,-3 6 3 0,3 5 3 0,-3 2 6 15,1 3 1-15,-4 3 1 0,1-1 0 0,-1-2 0 16,-2 1-1-16,0 1 2 0,-2-3 0 15,-3 0-3-15,-4-3 0 0,4-4-1 0,-2-5 3 16,4-9 22-16,-1-2 19 0,4-6 11 0,0-9 3 16,0-5-13-16,4-3-10 0,0-3-3 0,5-5 2 15,2 5 1-15,1 0 8 0,4 3-1 0,-4 6 3 16,0 4-4-16,1 6-7 0,-2 3-5 16,-2 4-9-16,0 0-5 0,0 1-5 0,1 8-2 15,1 5-3-15,1 4-2 0,0 6-9 0,1 1-13 16,-1 2-23-16,6 2-88 0,-7-10-310 0,-1-6-1442 0</inkml:trace>
  <inkml:trace contextRef="#ctx0" brushRef="#br0" timeOffset="401022.5751">14618 1890 0 0,'0'0'326'0,"0"0"216"0,0 0-19 15,0 0-82-15,0 0-65 0,0 0-82 0,0 0-88 16,0 0-48-16,0 0-39 0,0 0-22 0,0 0-21 16,0 0-19-16,78-138-6 0,-65 110-13 0,-2 1-1 15,1-4-2-15,3-2-11 0,-3 0-8 0,1-6-10 16,-1-2-10-16,4-3-5 0,-4-3 3 15,-1-1-1-15,0-5-1 0,-2-1-1 0,-1-1-5 16,-5-3-1-16,4-1 1 0,-5 1 5 0,0 3 0 16,2 3 5-16,-2 9 3 0,-2 11 5 0,0 10 8 15,0 8-2-15,0 10-2 0,-2 4-13 16,-3 0-1-16,2 12 0 0,-6 7 3 0,0 8 8 16,-2 7 0-16,0 10 0 0,-1 7 0 0,2 6-3 15,1 6 0-15,2 1-2 0,5 3-1 16,1 1 1-16,1 2-5 0,0-1-2 0,1-5 0 15,5-1-3-15,0-11-3 0,7-9-4 0,4-11-7 16,4-12 3-16,6-9 9 0,1-11 8 0,-2-2 8 16,0-12 0-16,-3-6-1 0,-2-2 0 15,-3-5 0-15,-5 1 1 0,-3 0 2 0,-3 3 3 16,-4 1 0-16,-3 6 1 0,0 4-1 0,0 3-2 16,-4 1-2-16,-1 5 3 0,3 1-4 0,2 2-5 15,0 2-1-15,0 4-4 0,0 5 5 16,0 0 5-16,2-1 1 0,6 0 1 0,0 0-4 15,4 1 0-15,5-7 1 0,1-2 0 0,5-2 5 16,1 0 0-16,-2-11 0 0,-1-3-1 0,0-1-3 16,-4-5 1-16,-5-2 3 0,-3-1 0 0,-4 1 2 15,-4 2 1-15,-1 1 2 0,-6 3-1 16,-4 4 4-16,-2 4-1 0,-6 3 4 0,-3 5 7 16,-3 0 9-16,-4 11 9 0,0 2 4 0,2 7 3 15,0 2-12-15,5 3-7 0,8 2-12 0,2 2-8 16,6-2-5-16,5 1-4 0,12-3-3 15,11-3 2-15,8-3-4 0,11-5-4 0,3-2-10 16,5-4-21-16,0-2-36 0,0-1-60 0,-6-1-112 16,-9-3-424-16,-14 1-1159 0</inkml:trace>
  <inkml:trace contextRef="#ctx0" brushRef="#br0" timeOffset="401920.5557">1165 4034 430 0,'0'0'737'0,"0"0"-228"16,0 0-163-16,0 0-130 0,0 0-63 0,0 0-20 15,0 0-3-15,0 0-6 0,0 0-12 0,0 0-22 16,0 0-25-16,33-164-15 0,-25 129-8 15,1-2-7-15,0-1-10 0,1-3-10 0,-3 3-7 16,-3-4-5-16,3 3-2 0,-4-3-2 0,-2-1-7 16,-1-2 2-16,0 0-4 0,0-1-7 0,0-1 0 15,-3 0-3-15,-4-2-2 0,2 0 7 16,-2 0 8-16,-3 2 8 0,1 5 10 0,-1 3-2 16,1 7-7-16,-2 7-3 0,0 7-7 0,0 10-3 15,0 8 0-15,-1 5-2 0,-3 15 5 16,2 9 2-16,1 8 3 0,-1 11 3 0,2 5 2 15,3 9 0-15,1 5 2 0,4 4-3 0,3-1 0 16,0 1-1-16,6 0 0 0,4-5 1 0,4-3 1 16,1-5 0-16,3-5-4 0,2-5-8 0,1-7-16 15,-1-5-33-15,2-6-108 0,-3-10-325 0,-8-9-761 16</inkml:trace>
  <inkml:trace contextRef="#ctx0" brushRef="#br0" timeOffset="402083.6036">1053 3509 1619 0,'0'0'278'0,"0"0"-63"15,0 0-17-15,0 0-13 0,0 0-47 16,0 0-46-16,0 0-48 0,0 0-30 0,0 0-15 16,0 0-17-16,0 0-32 0,128-49-62 0,-103 48-153 15,-5 1-364-15,-5 0-477 0</inkml:trace>
  <inkml:trace contextRef="#ctx0" brushRef="#br0" timeOffset="402341.5731">1371 3874 1138 0,'0'0'311'0,"0"0"-55"0,0 0 55 16,0 0 0-16,0 0 5 0,33-158-61 0,-24 125-88 15,1 0-59-15,3 1-43 0,-2 0-17 0,7-1-4 16,-5 5-7-16,5-3-7 0,-4 4-10 0,3 8-8 15,-5 3-6-15,-2 6-1 0,-2 5-8 0,-5 5-6 16,-1 0-3-16,3 5-8 0,-4 9 4 16,0 4 6-16,0 6 5 0,-1 7 7 0,0 1-3 15,0 2 2-15,-1 2-4 0,0 0-3 0,-2 3 1 16,-1 0-1-16,3 2 2 0,0-2-5 16,0-1-11-16,1-5-19 0,0-2-34 0,3-7-51 15,5-2-97-15,0-4-248 0,0-5-651 0,-3-6-148 0</inkml:trace>
  <inkml:trace contextRef="#ctx0" brushRef="#br0" timeOffset="402664.4181">1823 3696 198 0,'0'0'489'0,"0"0"-163"16,0 0-42-16,0 0-16 0,0 0-10 0,0 0-14 15,0 0-19-15,0 0-20 0,0 0-27 0,0 0-35 16,0 0-43-16,0 0-25 0,0 0-18 16,90-33-9-16,-74 14-4 0,-3-1-4 0,-3 2-3 15,-5 1 0-15,1 2-1 0,-5-3-3 0,-1 1-1 16,0 3-8-16,-9-2-10 0,1 4-3 0,-2-1-6 16,-1 6 0-16,-1 2 6 0,-3 5-2 15,0 0 4-15,3 5 0 0,-3 7 0 0,2 7-2 16,-1 2-2-16,1 3 1 0,0 4-3 0,3 2-1 15,5 2-2-15,0 2-4 0,5-1 0 16,0 1-2-16,8-2 1 0,4 0-4 0,5-2-11 16,4-5-8-16,2-1-11 0,4-7-21 0,4-5-47 15,1-5-113-15,-5-2-361 0,-9-4-893 0</inkml:trace>
  <inkml:trace contextRef="#ctx0" brushRef="#br0" timeOffset="403219.309">2368 3536 1264 0,'0'0'302'0,"0"0"-17"0,0 0 49 0,0 0 2 16,-118 127-52-16,98-100-80 0,6 2-78 0,-3 1-49 16,6 0-37-16,2 1-21 0,0-2-15 15,8-3-9-15,1-6-7 0,4-3 0 0,4-7 7 16,7-4 5-16,2-6 5 0,4 0 1 0,1-13-3 15,1-2-2-15,-1-5-3 0,-2-2 1 0,-1-2-3 16,-4-1 2-16,-1-1-1 0,-5 2 3 16,-4-3 5-16,1 6 2 0,-5 1 6 0,-1 5-1 15,0 4 7-15,0 2 0 0,-1 2-3 0,-3 4 0 16,1 2-12-16,3 1-10 0,0 0-9 0,-1 4-6 16,1 6 1-16,0 1 2 0,0 3 4 15,0-1 0-15,1 4 1 0,8-2-1 0,0 1 2 16,2-1 1-16,5-2 0 0,0-5 0 0,5 0 4 15,5-5-1-15,-1-1 6 0,4-2 4 16,1-3-3-16,-3-7 7 0,-2 0-4 0,1-4-1 0,-7 0 1 16,-3-3 0-16,-1 0-1 0,-3-1 1 15,-3-3 1-15,-1-4-2 0,-1 1 1 0,-3-4 1 16,0-3-1-16,-2-1-2 0,-2-5 0 0,0 0-2 16,0-3 2-16,0-1-2 0,0-2 0 0,0 0 1 15,-3-4-2-15,-1 0 1 0,1-2-1 16,2-3-1-16,0-2-1 0,0 1 3 0,-2 3 2 15,2 6 2-15,-2 6 7 0,2 8 3 0,-3 10 7 16,-1 8 0-16,4 6-6 0,-2 6-11 16,-1 1-9-16,0 13-3 0,-2 8-1 0,-3 9 9 15,2 8 1-15,-2 9 0 0,1 6 3 0,-2 6-4 16,5 6 2-16,-2-1 0 0,0 4-2 0,4 2 3 16,2-1-5-16,1 0-7 0,3-2-7 15,6-7-17-15,5-6-21 0,4-6-74 0,0-15-352 16,-6-12-739-16</inkml:trace>
  <inkml:trace contextRef="#ctx0" brushRef="#br0" timeOffset="403385.2333">2634 3365 2777 0,'0'0'41'0,"0"0"-34"16,0 0 15-16,0 0 19 0,0 0 4 0,0 0-6 15,0 0-23-15,0 0-27 0,0 0-29 0,0 0-65 16,132-81-148-16,-101 78-422 0,-9 1-869 0</inkml:trace>
  <inkml:trace contextRef="#ctx0" brushRef="#br0" timeOffset="404011.2489">2998 3650 1689 0,'0'0'230'0,"0"0"-135"0,0 0 36 0,0 0 48 15,0 0 34-15,81-169 3 0,-70 142-26 0,0-1-35 16,-4 3-31-16,-2 5-15 0,-4 1-22 0,1 3-15 16,-2 6-12-16,0 0-18 0,-2 3-12 15,-1 2-14-15,-2 3-10 0,0 2-8 0,-4 5-3 16,-2 7-1-16,-1 9 1 0,-4 5 5 0,3 6-2 15,-4 2 0-15,7 4-2 0,-1 0-3 0,5 0 0 16,4 0-3-16,2-3-5 0,0-4-1 0,8-4-5 16,3-6-1-16,4-5 4 0,3-7 7 15,3-6 2-15,2-3 6 0,1-1-4 0,4-10-6 16,-1-1-4-16,-1-4-7 0,2-2-6 0,-3-2-4 16,0-3-2-16,-1 0 4 0,-2-3 7 0,-2-2 11 15,-1-1 4-15,-1-2 3 0,-4 0 0 16,-2 4 0-16,-1 2 7 0,-3 4 8 0,-2 6 11 15,-3 4 11-15,-2 3 2 0,0 5-6 0,-1 2-15 16,0 1-21-16,0 0-16 0,-1 7 1 16,-2 4 7-16,0 2 11 0,-3 5 9 0,0 2-2 15,2 3-4-15,0-1-5 0,-3 5 0 0,5-1-5 16,0 0-6-16,-1-1-10 0,3-4-22 0,0-4-25 16,0-5 5-16,7-7 18 0,2-5 31 0,1 0 37 15,0-7 4-15,1-4-2 0,-1-6-4 16,0-3 2-16,1-7 7 0,-3-2 5 0,-2-5 9 15,-1-2 2-15,-4-3 0 0,-1-2 0 0,0-2-7 16,-7-1-4-16,-1-3-2 0,0 1-1 0,-3-3-3 16,-1-2-2-16,1-2-2 0,2-2-4 0,1-2-1 15,0 1-1-15,-1 1-4 0,6 5-3 16,-1 5 3-16,1 9 8 0,2 9 11 0,1 10 11 16,0 9-2-16,0 7-18 0,0 1-23 0,0 12-11 15,0 11 0-15,0 10 9 0,1 10 14 16,3 10 1-16,2 7 1 0,2 11-3 0,-1 3-1 15,1 3-5-15,2 1-4 0,2 0-8 0,2-3-19 16,1-1-27-16,2-5-79 0,-2-17-340 0,-5-18-1095 0</inkml:trace>
  <inkml:trace contextRef="#ctx0" brushRef="#br0" timeOffset="404688.1063">4457 3291 1561 0,'0'0'401'0,"0"0"-82"0,0 0-55 16,0 0-37-16,0 0-43 0,0 0-60 15,0 0-48-15,0 0-31 0,0 0-8 0,0 0 4 16,0 0 6-16,0 0-2 0,0 0-9 0,0 0-14 16,-113 134-13-16,105-106-5 0,3-1 2 0,2 4-5 15,1-4-2-15,2-2-3 0,4-4-5 16,1-4 3-16,4-4 8 0,1-6 7 0,1-4 12 15,0-3 2-15,5-3-2 0,-1-7-6 0,4-4-8 16,0-3-1-16,-2-2-2 0,-1-3 2 0,-1 1 2 16,-5 0 4-16,-4-1 0 0,0 4 2 0,-3 0 4 15,-3 4-4-15,0 1 2 0,0 4-1 0,0 1-4 16,-3 4-2-16,1 0-4 0,-1 3-3 16,2 1-5-16,0 0-1 0,1 0-5 0,-1 3 1 15,1 5 0-15,-1 1-1 0,1 4 0 0,0 0-4 16,0 1-3-16,2 0 0 0,7-4 0 0,-1-2 5 15,4-5 8-15,5-3 4 0,-1-4 5 16,5-10-1-16,0-3 0 0,-2-3-3 0,1-1-1 16,-1-3 0-16,-3-1-3 0,-1-2 2 0,-3 2 1 15,1 0 0-15,-1 2 2 0,0 4-2 16,-1 4 1-16,-1 3 0 0,0 6-1 0,2 1-1 16,-1 5-1-16,2 0 1 0,1 6 0 0,-2 7 1 15,1 3 1-15,0 6 2 0,-2 4 4 16,1 1-3-16,-4 4-1 0,-2 0 1 0,2 1-4 15,-7 2 3-15,-1-1 2 0,-1 6-1 0,-10-4-2 16,-3 1 1-16,-5-4-4 0,2-6 0 0,-4-8 2 16,2-5 0-16,3-7 2 0,0-4-3 0,2-2-6 15,0-3-14-15,4-8-23 0,4-3-60 0,0-2-118 16,5 2-309-16,-1 4-864 0</inkml:trace>
  <inkml:trace contextRef="#ctx0" brushRef="#br0" timeOffset="405653.6163">5811 3110 961 0,'0'0'618'0,"0"0"-270"0,0 0-60 0,0 0-32 16,0 0-46-16,0 0-47 0,0 0-53 16,0 0-39-16,0 0-16 0,0 0-4 0,0 0 2 15,0 0 4-15,-123 69 1 0,101-43-8 0,1 1-5 16,1 1-11-16,2 3-7 0,4 0-8 0,0-2-8 15,5-1-6-15,3-4-3 0,6-2-3 16,0-5-2-16,1-3 2 0,8-7 4 0,0-1 7 16,3-6 2-16,0 0 1 0,6-2 0 0,0-8-5 15,1-2 1-15,0-5-3 0,1-3-2 0,-2-2 1 16,-1-1-1-16,-3 0 3 0,-1-2-1 0,-6 4 3 16,1 1 2-16,-7 2 4 0,0 4 2 15,-1 2 3-15,0 3 1 0,-2 1-1 0,0 3 1 16,-2 2-7-16,2 2-4 0,1 1-7 0,0 0-5 15,1 6-2-15,-1 5 1 0,0 2 2 16,1 6 1-16,0 2 1 0,0 4-3 0,1 1 0 16,8 0-1-16,-1 0 0 0,4-2 0 0,1-3 1 15,4-4 1-15,1-3 2 0,-1-4 3 0,3-4-2 16,0-5 3-16,0-1 1 0,0 0-2 0,0-3 1 16,-2-4-2-16,-4-2 0 0,0-2 2 15,-3-3-1-15,-2-1 2 0,-3-4 0 0,1 1-1 16,-4-2 0-16,0 2-1 0,0-3 2 0,-1 2-3 15,-2 2 1-15,2 0 0 0,-1 1-5 16,2 2 1-16,1 1-1 0,-2 1 0 0,5-1 2 16,-1 3-5-16,1 0-1 0,2 4-2 0,0 0-1 15,-2 4 0-15,1 2 1 0,0 0-1 0,1 5-1 16,-1 4 3-16,-1 5 0 0,-2 3 2 0,1 5 2 16,-2 2-1-16,-4 6 2 0,0 3-3 0,0 4 1 15,0 1 0-15,-5 1 2 0,0-1 3 16,-2 1 0-16,2-6-2 0,-1-5-2 0,4-5-1 15,0-6 2-15,-1-7 0 0,1-4 5 0,2-4 4 16,0-2 1-16,0-3 4 0,0-7-1 16,0-6-7-16,0-5-3 0,5-6-2 0,-2-3-2 15,3-6 2-15,0 3 0 0,2-4-2 0,1 2 1 16,1-1 0-16,1 3-2 0,0 0 3 0,3 2-1 16,-1 4-1-16,-1 4 2 0,2 6-2 0,1 6 1 15,-3 3 1-15,-2 7-5 0,0 1 1 16,-1 4 0-16,-4 9 0 0,2 5 2 0,1 6 1 15,-4 3 0-15,4 5 0 0,-5 5-1 0,3 2-8 16,-3-2-8-16,4 2-24 0,0-2-64 16,1-6-81-16,4-2-146 0,-1-11-359 0,-4-7-1071 0</inkml:trace>
  <inkml:trace contextRef="#ctx0" brushRef="#br0" timeOffset="406557.2007">6925 3016 1860 0,'0'0'362'0,"0"0"-131"16,0 0-77-16,0 0-36 0,0 0-25 0,0 0-8 15,0 0-9-15,0 0-14 0,0 0-12 0,0 0-13 16,-41 177-8-16,41-141 0 0,0 2 2 0,0 3 1 16,2-1-4-16,6-1-12 0,0-3-12 0,2-5-6 15,4-5 1-15,0-5 2 0,3-7 4 16,3-4 3-16,0-7-2 0,0-3 4 0,1-2-2 16,-2-9 1-16,-1-6-1 0,-4-6-3 0,4-1-3 15,-5-5-1-15,2-4 0 0,-5 0 1 16,-3-3 2-16,0 0 0 0,-2-2-2 0,-1 4 2 15,-3-2-1-15,-1 4 1 0,0 4 3 0,0 5 3 16,0 5 2-16,0 6 3 0,-2 4-2 0,1 3-6 16,-1 5-10-16,2 0-9 0,-2 8-2 15,1 6 2-15,-1 5 7 0,2 5 3 0,0 2 1 16,0 3-3-16,0 2 0 0,2 0 0 0,3 2 0 16,-1-2-2-16,3-4-3 0,0-2-1 0,2-3-1 15,1-7 4-15,3-3 5 0,-2-4 3 16,-1-5 5-16,0-3 3 0,0-2 3 0,-3-7 2 15,1-3-1-15,1-3 0 0,-1-4-4 0,-4-3-1 16,2 0 1-16,-3-1 0 0,-1-2-1 16,3 0-1-16,-3 1-1 0,5-1-3 0,-3 2 1 15,2 2-1-15,-1 2-1 0,4 4 1 0,-1 6-3 16,0 2-4-16,-2 6 0 0,2 1-5 0,3 0 0 16,-2 11 2-16,0 3-1 0,0 3 4 15,0 4 0-15,-3 3 0 0,2 4 3 0,0 3-1 16,-5 0 0-16,-1 3 0 0,-1 2 0 0,-1 0-4 15,0-1-2-15,-2-4-2 0,0-9-2 0,0-5 4 16,1-9 8-16,-3-7 15 0,3-1 11 0,0-3 2 16,0-9-3-16,0-1-10 0,0-6-7 0,0-2 0 15,1-4 2-15,0-2 0 0,0-3 0 16,0 0 1-16,3-3-1 0,5 1 1 0,-2 2 2 16,3-1-1-16,1 3 0 0,4 2 0 0,-2 3-2 15,1 4-4-15,0 6 0 0,3 4-3 16,-4 2-2-16,4 7-1 0,-3 0-2 0,-1 10 0 15,3 5 0-15,-3 6 1 0,1 6 1 0,-2 1-1 16,3 6-1-16,-2 2 0 0,-1-1-2 0,-1 2-3 16,0-2-2-16,-1-1-6 0,0-4-5 0,-1-2-7 15,1-3-8-15,0-7-11 0,1-3-24 16,-2-2-94-16,-4-5-216 0,2-5-503 0,-5-2-889 0</inkml:trace>
  <inkml:trace contextRef="#ctx0" brushRef="#br0" timeOffset="406764.255">7706 2815 1494 0,'0'0'398'0,"0"0"-73"15,0 0-32-15,0 0-57 0,0 0-65 0,0 0-74 16,0 0-62-16,0 0-37 0,0 0-21 15,0 0-12-15,0 0-7 0,0 0-15 0,0 0-34 16,0 0-63-16,-58 27-160 0,57-18-436 0,-1-2-831 0</inkml:trace>
  <inkml:trace contextRef="#ctx0" brushRef="#br0" timeOffset="407544.4227">7731 3529 0 0,'0'0'66'0,"0"0"309"0,0 0 14 16,0 0 23-16,0 0-11 0,0 0-36 0,0 0-55 16,0 0-66-16,48-170-57 0,-45 145-47 0,2 0-34 15,-3 3-25-15,-1-3-16 0,0 0-15 0,0 1-11 16,-1-1-4-16,3 2-1 0,-3 4-2 0,0 3-1 16,0 4-4-16,0 6-6 0,0 2-6 15,0 4-6-15,0 0-14 0,0 0-5 0,0 10-3 16,-3 5 1-16,1 5 9 0,1 4 2 0,-1 6 1 15,1 2-1-15,1 3 0 0,0 3 0 16,0 3 2-16,4 0-1 0,4-1-1 0,2-4 0 16,2-1-1-16,0-6-1 0,5-5 0 0,0-4 0 15,-2-3-1-15,4-4-1 0,-2-5 0 0,-1-2 0 16,1-4 0-16,-2-2 2 0,2 0 0 16,-3-9 2-16,2-1 1 0,-4-6 5 0,-1-1-1 15,-1-2 5-15,-1 0 2 0,-2-3-3 0,-4-3 5 16,2 1 2-16,-3-2-1 0,0-2 4 15,-1 0 2-15,1-3 1 0,2 0 7 0,-1-1-1 16,0-2 0-16,2 0-2 0,-2 0-3 0,-1-1-1 16,2 0-6-16,-2-2-1 0,-1-2-6 0,0 1-5 15,1 0 2-15,2 1-5 0,-3-1 2 0,1 1-3 16,-1 1 2-16,-1 4-1 0,0 2-1 0,2 3 1 16,-2 6 0-16,0 6 1 0,0 4 0 15,0 5 0-15,0 6-8 0,0 0-5 0,0 8 1 16,-2 7 0-16,-1 9 6 0,-4 9 3 0,4 6-2 15,-3 8 3-15,3 8-2 0,-2 3 0 0,1 3-1 16,4 3-3-16,-1 0 0 0,1 2-3 16,0-3-7-16,0-2-18 0,5-5-23 0,3-6-60 15,3-10-101-15,6-11-202 0,-5-12-501 0,-3-8-814 0</inkml:trace>
  <inkml:trace contextRef="#ctx0" brushRef="#br0" timeOffset="407656.3616">8003 3160 2168 0,'0'0'787'16,"0"0"-742"-16,0 0-49 0,0 0-20 0,0 0-11 16,0 0-17-16,123-64-67 0,-78 58-184 0,-11 1-409 15,-11 4-812-15</inkml:trace>
  <inkml:trace contextRef="#ctx0" brushRef="#br0" timeOffset="408341.2554">8907 3019 1572 0,'0'0'577'0,"0"0"-289"0,0 0-44 16,0 0-15-16,-122 75-34 0,106-56-48 0,1 0-45 16,5 1-38-16,3 1-22 0,5 2-17 15,2 2-11-15,0 0-6 0,2-1-8 0,6-3-1 16,4-4 1-16,6-6 4 0,3-7 5 0,4-4-2 15,0-1-4-15,4-12-5 0,1-2-7 16,-2-5-1-16,-3-1-3 0,-4-2-1 0,-5 0-3 16,-6-2 4-16,-5 2 2 0,-5 0 6 0,0 3 4 15,-6 2 0-15,-4 2 4 0,-5 4-1 0,1 2 0 16,-3 2 2-16,0 3 3 0,1 2-1 0,0 3 3 16,4 0-3-16,1 0-5 0,3 5-4 15,6 1-3-15,2 2-2 0,0-1-3 0,7 1 3 16,6-4-3-16,6-1 7 0,4-3 5 0,6 0-2 15,2-8 6-15,2-3-6 0,2-5 2 0,-3-1 1 16,-3-3 2-16,-3-2-1 0,0-5 3 0,-5-1-1 16,0-2-1-16,-4-2 2 0,-4-5-2 15,-3 0-1-15,-2-3-1 0,-4-1-3 0,-2-2-1 16,1-4-1-16,-3 2-1 0,0-4 2 0,-3-1 1 16,1 1-1-16,-1 2 5 0,-4 2-3 15,3 4 3-15,-3 5 4 0,-2 6 8 0,-1 5 2 16,0 8-2-16,0 5-3 0,-2 6-10 0,2 4-1 15,0 2-1-15,0 2 0 0,2 9 0 0,4 2 1 16,-2 6-1-16,4 7 1 0,2 3 2 16,0 7-1-16,1 5 0 0,8 9 0 0,0 9-3 15,8 7 2-15,-3 6-1 0,4 8-2 0,-4 4 5 16,3 5-4-16,-5 6-1 0,-1 1-1 0,-3-1-4 16,-3-1 1-16,1 2-5 0,-4-2-4 15,1-1-4-15,-1-3-7 0,-2-6-8 0,0-10-13 16,0-13-12-16,0-17-6 0,0-16 6 0,0-16 27 15,1-12 29-15,0-10 16 0,-1-17 11 16,0-9-8-16,0-9-6 0,-7-6 1 0,4-2 7 0,0-4 16 16,-2 2 10-16,4-1 11 0,1 2 0 0,0 4-5 15,2 1-9-15,7 3-8 0,5 3-9 16,0 3-7-16,4 2-4 0,-3 2-9 0,5 3-10 16,1 0-12-16,-2 1-16 0,1 1-24 15,0 1-51-15,-2 1-136 0,-4 7-420 0,-4 9-1118 0</inkml:trace>
  <inkml:trace contextRef="#ctx0" brushRef="#br0" timeOffset="408939.308">10175 3239 1627 0,'0'0'782'0,"0"0"-581"0,0 0-64 16,0 0-40-16,0 0-19 0,15-157 1 15,-7 127-4-15,2-3-10 0,3 2-14 0,0-1-12 16,1 3-11-16,0 3-7 0,3 3-4 0,0 3-7 16,-1 8-2-16,0 3-4 0,-1 6-3 15,0 3-1-15,1 0-1 0,0 9 0 0,1 3-3 16,-3 8-2-16,0 5-7 0,-4 4-4 0,-2 3-6 16,-2 4-7-16,-5 0-3 0,-1 0-1 15,-5-3-3-15,-2 1 2 0,-2 0 3 0,-2-2 0 16,0-2-2-16,-1-2-14 0,5-3-30 0,-1-6-41 15,6-9-23-15,2-5 12 0,0-5 53 0,10-7 59 16,3-7 44-16,4-5 20 0,3-4 1 16,3-1 6-16,-1-6 9 0,5-1 3 0,-5-2-3 15,2-6-1-15,0 0-8 0,-2-5-3 0,-2 0-10 16,1-3-12-16,0-1-4 0,-2-3-10 0,0 0-4 16,-3-1-5-16,1-3-3 0,-3 0-1 15,0-1 6-15,-4 1-1 0,-1 2 2 0,-2 2 5 16,-2 6 4-16,-2 7 12 0,-3 6 12 0,0 9 12 15,0 9 2-15,0 5-5 0,0 8-22 0,-3 1-24 16,-2 10-11-16,-2 8-5 0,-2 12 6 0,-2 8 7 16,-5 11-1-16,5 9-1 0,-2 7-1 0,2 5-6 15,2 6-1-15,2 3-6 0,0 3-7 16,4 1-10-16,2-3-29 0,0-7-81 0,1-19-384 16,0-20-1222-16</inkml:trace>
  <inkml:trace contextRef="#ctx0" brushRef="#br0" timeOffset="409078.5587">10616 2745 3048 0,'0'0'224'0,"0"0"-214"0,0 0-12 0,0 0-3 16,0 0-1-16,0 0-9 0,0 0-31 0,0 0-33 16,0 0-88-16,0 0-196 0,0 0-426 0,0 0-898 15</inkml:trace>
  <inkml:trace contextRef="#ctx0" brushRef="#br0" timeOffset="409771.1429">10817 3033 2224 0,'0'0'692'16,"0"0"-660"-16,0 0-1 0,0 0 23 0,-1-155 23 15,6 123 15-15,2 1-3 0,3 2-15 0,1 3-18 16,2 3-18-16,2 3-13 0,3 4-17 15,-2 6-8-15,2 4-7 0,-1 5-2 0,-2 1-7 16,-3 3-3-16,1 8 0 0,-5 5-6 0,-2 7 3 16,-3 5 2-16,0 2 0 0,-3 6 7 15,0 2 1-15,-6 2 1 0,2 0 2 0,-4 2-2 16,0-3-4-16,1-5-4 0,3-8-2 0,4-8-2 16,0-7 7-16,0-6 15 0,7-5 15 15,0 0 9-15,3-8-1 0,4-6-7 0,2-3-9 0,1-2-3 16,4-4 3-16,1-4 3 0,-4 2 4 15,4-3 7-15,-3 1 2 0,-1 3-1 0,1 1-1 16,-4 1-6-16,2 1-5 0,-3 6-1 0,-2 1-1 16,-2 6 2-16,-2 2 0 0,-3 4-4 0,-3 2-8 15,-2 0-11-15,0 4-5 0,0 6 5 0,0 3 6 16,0 5 10-16,-5 3 1 0,-1 4-1 16,-2 3-2-16,-2 1-2 0,-3 3 0 0,-1 0-1 15,-1 2-7-15,0-1-12 0,4-9-12 0,2-7-12 16,5-6 0-16,4-7 18 0,0-4 21 15,8 0 15-15,3-3 6 0,0-6-7 0,3-3-9 16,1-2 1-16,-3 0 1 0,3 2 5 0,-3 1 5 16,-4 3 1-16,0 4-1 0,-6 1-4 0,2 1-6 15,-3 2-7-15,0 0-4 0,-1 0-2 16,0 2 1-16,3 2 6 0,0-1 1 0,1 2 1 16,1 0 3-16,3-2 2 0,2-2 5 0,5-1 4 15,2-1 2-15,7-9 1 0,1-3-3 16,2-6 0-16,2-4 2 0,-5-4 3 0,-1-3 5 0,-2-3 1 15,-3-3-3-15,-2-5-3 0,-4-4-7 16,-1-1 0-16,-4-1 1 0,-3-4-1 0,-3-1-1 16,-1-3-2-16,0-6-1 0,-1 3-2 0,-3-1 0 15,0-1-1-15,1 3 1 0,1-2-2 16,0 7 2-16,-2 4 2 0,3 3 4 0,-1 8 7 0,1 11 3 16,-1 10 2-16,-2 12-10 0,3 4-9 15,-3 11-4-15,-2 12-3 0,-2 10 4 0,2 11 5 16,-3 6-3-16,0 8 1 0,0 8-2 0,-1 5 1 15,0 6-1-15,0 4-6 0,4 2-6 16,1 0-11-16,5-2-16 0,0-4-26 0,0-2-70 16,5-22-323-16,-2-20-888 0</inkml:trace>
  <inkml:trace contextRef="#ctx0" brushRef="#br0" timeOffset="409905.7604">11420 2615 2863 0,'0'0'163'0,"0"0"-152"16,0 0-24-16,0 0-5 0,0 0-9 0,0 0-15 16,0 0-44-16,0 0-107 0,0 0-378 0,0 0-856 15</inkml:trace>
  <inkml:trace contextRef="#ctx0" brushRef="#br0" timeOffset="410189.2016">11686 2983 1731 0,'0'0'563'15,"0"0"-529"-15,0 0-2 0,0 0 44 0,0 0 57 16,82-177 25-16,-74 148 10 0,1 2-26 16,-2 2-34-16,-4 1-11 0,0 5-20 0,-3 4-17 15,0 4-13-15,-4 1-14 0,-3 6-15 0,-2 4-8 16,-3 0-6-16,-1 9-5 0,-5 8 1 15,0 5-3-15,0 3-2 0,1 5 0 0,3 0-6 16,4 4 2-16,3-1-4 0,5-1-3 0,2-3 1 16,3-3-4-16,8-3 0 0,5-5 4 0,5-4 6 15,3-6-6-15,5-3-12 0,3-4-33 0,2-1-52 16,-1-3-86-16,0-6-159 0,-3-3-261 16,-9 2-450-16,-9 2 172 0</inkml:trace>
  <inkml:trace contextRef="#ctx0" brushRef="#br0" timeOffset="411005.1833">12058 2872 25 0,'0'0'128'15,"0"0"-13"-15,0 0 23 0,0 0 24 0,0 0-5 16,0 0-38-16,0 0-24 0,0 0 56 0,0 0 73 16,0 0 52-16,0 0 9 0,0 0-77 15,0 0-75-15,0 0-40 0,-3 55-5 0,18-73 14 16,-2 0 16-16,-1-1 8 0,-2-1-12 0,-2 4-13 15,0 0-14-15,-2 2-15 0,-1 3-7 16,1 2-11-16,-5 3-13 0,1 3-15 0,-2 1-14 16,1 2-19-16,-1 0-24 0,0 3-8 0,2 7-4 15,-2 3 4-15,1 9 13 0,0 5 4 0,-1 7 0 16,0 7 3-16,0 1 6 0,0 9 6 0,-2 1 10 16,-2 5 1-16,2 3 0 0,-4 3-2 15,-1 1-3-15,-3 4-1 0,0 1 1 0,-2 2 1 16,-3-6-4-16,0 0 0 0,-1-7-3 0,-3-5-1 15,0-9-1-15,1-8 2 0,0-9 0 0,1-10 7 16,3-8 12-16,0-9 14 0,4 0 10 0,3-11-3 16,0-6-16-16,1-5-27 0,3-3-20 15,1-5-13-15,2-1-6 0,0-5 4 0,7-2 9 16,4-1 13-16,3-2 12 0,2-4 12 0,0 1 0 16,5-4 0-16,0 1-2 0,2-2-1 15,3-1 4-15,0 1-1 0,3 0 1 0,-1 0-2 16,1 2 2-16,0-1 4 0,-5 2 7 0,-1 3 7 15,-2 3 13-15,-6 7 14 0,1 6 11 0,-4 7 6 16,-4 5-5-16,-3 4-8 0,0 5-12 16,-1 3-15-16,-4 3-15 0,1 0-16 0,-1 0-16 15,0 5-2-15,0 3 6 0,1 3 10 0,-1 5 8 16,0 1 0-16,0 1-3 0,0 2 1 0,0-2-1 16,0 1 1-16,0-4-3 0,0-1 0 0,4-5 2 15,0-3 4-15,3-3 8 0,-1-1 3 16,2-2 2-16,1 0 0 0,2-8-3 0,-1-1-5 15,1-3 0-15,3-2-1 0,-2-1 2 0,2-2 3 16,-2-1 0-16,1 1-3 0,-2 0 1 16,-2 0-1-16,-2 0 1 0,2 3 1 0,-4 3 1 15,-1 2 3-15,-3 3 4 0,-1 3 0 0,0 1-2 16,0 2-9-16,0 0-16 0,0 0-18 0,0 5-2 16,0 6 3-16,0 4 10 0,0 6 14 15,0 6-3-15,0 4-4 0,2 5-3 0,1 7-1 16,2 3 1-16,-4 5 1 0,3 4 1 0,-3 4 1 15,-1 2 2-15,0 5 0 0,-4 1 3 0,-1 2 2 16,-2 2-1-16,-1-3 2 0,2-2 1 16,-2-2-4-16,0-6 6 0,0-3-2 0,-3-7-1 15,-1-7 5-15,-8-5-2 0,0-10 3 0,-1-8 9 16,0-8 13-16,2-10 20 0,1-4 15 0,5-11 12 16,-2-7 2-16,4-3-6 0,1-6-5 15,5-3-7-15,4-4-7 0,1-4-12 0,11-2-11 16,2-4-13-16,8-2-18 0,4-3-5 0,4 1-17 15,2-3-33-15,3-4-75 0,-8 17-213 16,-10 12-1057-16</inkml:trace>
  <inkml:trace contextRef="#ctx0" brushRef="#br0" timeOffset="411376.8771">13198 2740 1275 0,'0'0'470'0,"0"0"-232"0,0 0-76 16,0 0 14-16,0 0 40 0,0 0 20 0,0 0-41 16,0 0-66-16,0 0-45 0,-50 180-28 0,43-144-26 15,2 2-15-15,-1-3-8 0,2 0-6 0,2 0-3 16,1-2-6-16,1-5-12 0,0-1-15 15,0-6-28-15,3-4-47 0,4-8-141 0,-2-4-345 16,1-2-903-16</inkml:trace>
  <inkml:trace contextRef="#ctx0" brushRef="#br0" timeOffset="411500.2589">13155 2593 2669 0,'0'0'238'0,"0"0"-210"16,0 0-23-16,0 0-3 0,0 0-2 0,0 0-26 15,0 0-81-15,0 0-89 0,0 0-207 0,0 0-488 16,0 0-428-16</inkml:trace>
  <inkml:trace contextRef="#ctx0" brushRef="#br0" timeOffset="411668.1867">13373 2850 2636 0,'0'0'205'0,"0"0"-233"16,0 0-32-16,0 0-10 0,0 0-10 0,0 0-37 15,0 0-123-15,0 0-549 0,0 0-668 0</inkml:trace>
  <inkml:trace contextRef="#ctx0" brushRef="#br0" timeOffset="412004.2791">13713 2822 1598 0,'0'0'138'0,"0"0"-101"15,0 0 41-15,0 0 75 0,121-19 70 0,-97 11 35 16,-2-3-20-16,-3 1-47 0,0-4-46 0,-7-1-32 15,1 1-24-15,-6-2-19 0,0 1-17 16,-5 0-9-16,-2 0-8 0,0-1 0 0,-6 2-6 16,-4 2-5-16,-4 3-4 0,0 0-5 0,-6 4-4 15,-2 5 1-15,-4 0-3 0,-2 8-2 0,-1 7-2 16,-1 3 0-16,0 4-1 0,2 3 0 16,0 2-1-16,5 4 0 0,4 1 0 0,2 0-3 15,6 3-1-15,7-1 0 0,4 2 0 0,1-3 0 16,9 2-1-16,3-5-3 0,8-2-8 15,5-7-13-15,-1-3-24 0,6-2-64 0,4-5-165 16,-10-4-679-16,-7-2-867 0</inkml:trace>
  <inkml:trace contextRef="#ctx0" brushRef="#br0" timeOffset="412122.2123">14129 2851 2850 0,'0'0'-684'0,"0"0"-977"0</inkml:trace>
  <inkml:trace contextRef="#ctx0" brushRef="#br0" timeOffset="414045.2877">1272 5882 1466 0,'0'0'274'0,"0"0"-71"16,0 0-14-16,0 0 4 0,0 0 0 0,0 0-37 16,0 0 0-16,0 0-13 0,0 0-16 15,0 0-28-15,55-197-28 0,-36 137-16 0,-1-9-27 16,1-1-10-16,-4 7-8 0,2 3-8 0,-5 6 5 15,0 1-2-15,-2-4-1 0,-1 0-4 16,0-3 0-16,-6 0-3 0,1 2-2 0,-4 2-1 16,0 0-1-16,-6 4 1 0,-4 3 0 0,1 6 4 15,-2 8 2-15,0 5 4 0,1 10 2 0,0 6-1 16,1 7 12-16,5 4-22 0,-2 3 4 16,2 0-6-16,-2 5-13 0,2 5 18 0,-4 7-5 15,4 8 6-15,-2 6 0 0,3 11 0 0,2 10 1 16,1 25 2-16,2 25 4 0,7 17-12 0,2 17 1 15,-1-11 1-15,-1-2-5 0,-4-8 14 0,3 0-2 16,-3 2-1-16,1-4 0 0,3-1-1 0,0-3-3 16,-2-7 0-16,-1-9-9 0,0-4 1 15,-5-9-1-15,-1-8-1 0,-5-12 7 0,0-14 2 16,-3-17 6-16,-2-13 7 0,2-15 10 0,3-4 0 16,-3-17-7-16,0-5-10 0,4-5 2 0,-2-1-16 15,4-3 18-15,-1-7 6 0,-2-6-11 16,3-11 13-16,0-6-15 0,1-25-2 0,1-23-4 15,0-13 4-15,5-8-14 0,4 23-1 0,3 21 2 16,3 18 0-16,-2 18 19 0,-2 12 2 16,-1 14 2-16,-1 10-5 0,0 8-7 0,-5 7-8 15,4 2-4-15,0 10 0 0,2 8 5 0,1 5 6 16,0 6-1-16,7 5 3 0,-4 3 2 16,5-1 0-16,0 5 1 0,-3-4-4 0,1 1-1 15,1-5-4-15,0-5-6 0,-3-8 0 0,3-8 2 16,-5-6 7-16,2-6 12 0,-5 0 7 0,-4-4 8 15,1-7 3-15,-4-4-5 0,2-7 1 0,-2-3-7 16,1-2 1-16,1-6-1 0,-2-1 3 0,3-4-1 16,-1 0-1-16,2-2-1 0,1 1-3 15,1 1 3-15,3 7-1 0,-1 3 0 0,1 8-3 16,-2 5-4-16,0 5-3 0,-2 6-3 0,1 2-3 16,-5 2-7-16,3 2-1 0,-4 9 1 15,3 3 2-15,-2 7 5 0,-3 3 2 0,2 5-1 16,-1 2 1-16,-1 3 0 0,0 0-2 0,1-2-2 15,0-3-7-15,5-6-5 0,-2-7-3 0,3-7 7 16,1-6 8-16,1-3 10 0,1-2 6 0,-1-7-3 16,0-3 0-16,1-4 1 0,-2-1-1 15,0-1 4-15,-1 0-1 0,-3-1 0 0,2 0 0 16,-5 3-1-16,3 4 1 0,-3 1 1 0,0 6-2 16,-2 4-9-16,0 1-11 0,0 0-16 15,1 6-2-15,2 5 10 0,1 3 5 0,-2 4 10 16,5 3 1-16,-2 3-7 0,3-2 3 0,1 1-1 15,3-1 1-15,-1 0-4 0,6-5 1 0,-3 2-3 16,5-5-3-16,0-5-4 0,2-2-5 0,0-7-1 16,0 0 2-16,1-10 2 0,-4-4 5 15,-3-1 9-15,-6-4 3 0,-4-2 4 0,-4-2-4 16,-1-2-6-16,-6 3-4 0,-7-2 5 0,0 4 5 16,-6 2 8-16,-2 3 13 0,0 3 8 0,-4 4 9 15,1 3 2-15,3 2-2 0,1 3-1 0,3 0-13 16,4 3-5-16,6 3-12 0,2 1-12 15,3-1-3-15,2 0-5 0,0 0 1 0,3 0 2 16,8-3 10-16,3-2 11 0,8-1 7 0,2-8 10 16,4-9-4-16,4-5-4 0,0-3 0 15,-1 0-5-15,-1-5 7 0,-1 2 5 0,-8 0 5 16,0-3 4-16,-7 2-1 0,0-1-2 0,-4-1-5 16,-4 0-3-16,0-4-3 0,-5 1-4 0,0-5 1 15,-1-2-6-15,0-3 3 0,-2 2 0 16,-4-2 0-16,1 3 1 0,-2 4-1 0,4 5 3 15,-2 6 4-15,2 6 3 0,0 8-3 0,-1 7-6 16,3 5-18-16,-1 0-17 0,2 13-1 16,0 8 2-16,-1 11 9 0,1 8 14 0,0 11-5 15,0 7-4-15,8 10-3 0,-1 5-5 0,2 7 5 16,4 6 3-16,-1 6 2 0,0 3 0 0,2 5-2 16,-1 3-4-16,-1-2 1 0,0 0-2 0,-2-2-4 15,0-5-7-15,-2-6-15 0,-5-7-24 0,0-5-57 16,0-9-201-16,-1-11-313 0,0-15-219 0,6-18-1 15,-2-15 298-15,1-11 556 0,2-20 104 16,-3-11 237-16,-1-8-28 0,-5-5-54 0,0-6 15 16,0-2 18-16,-5-3 11 0,-3 0 7 0,-2-2-35 15,0-3-43-15,-2 0-44 0,2 3-47 16,2-1-35-16,-1 2-26 0,7 1-12 0,0 1-12 16,2 6-8-16,0-1-5 0,3 5-8 0,6 4-13 15,2 3-8-15,1 7-8 0,4 6-3 16,-3 6-3-16,0 7-2 0,1 8 1 0,0 4-6 15,-2 2 2-15,5 9 1 0,-1 10 1 0,1 7 2 16,1 6 4-16,-2 7 0 0,-1 3-3 0,-2 5-6 16,0 0-7-16,-1 1-11 0,-1-3-19 0,-1-6-39 15,1-6-76-15,2-10-131 0,-3-8-314 16,-3-8-996-16</inkml:trace>
  <inkml:trace contextRef="#ctx0" brushRef="#br0" timeOffset="414177.2653">2723 5052 3147 0,'0'0'26'0,"0"0"-36"0,0 0-6 0,0 0-11 15,0 0-41-15,0 0-157 0,0 0-337 0,0 0-545 16,0 0-51-16</inkml:trace>
  <inkml:trace contextRef="#ctx0" brushRef="#br0" timeOffset="414450.0587">3006 5439 2903 0,'0'0'59'0,"0"0"-12"16,0 0 23-16,-20-207 20 0,14 155 10 0,-4 1-11 15,0-4-23-15,2 2-16 0,-2-1-14 16,3 0-6-16,2 1-7 0,2 1-8 0,0 1-3 15,2 5-3-15,1 6-3 0,0 8 3 0,0 10 3 16,0 10-3-16,0 9-13 0,1 3-13 0,0 13-9 16,2 12-1-16,-1 11 9 0,-1 10 8 0,2 12 4 15,-2 9 3-15,1 7-1 0,-1 6-2 0,1 3-7 16,2 0-14-16,0-2-13 0,2 0-18 16,1-2-41-16,3-9-167 0,0-19-419 0,-3-20-1013 0</inkml:trace>
  <inkml:trace contextRef="#ctx0" brushRef="#br0" timeOffset="414572.0079">2904 5271 3479 0,'0'0'81'0,"0"0"-102"16,0 0-22-16,0 0-5 0,0 0-12 0,0 0-42 16,0 0-134-16,0 0-332 0,137-142-870 0</inkml:trace>
  <inkml:trace contextRef="#ctx0" brushRef="#br0" timeOffset="415274.544">3853 5065 1557 0,'0'0'768'0,"0"0"-535"0,0 0-68 0,0 0-4 15,0 0-4-15,0 0-15 0,0 0-32 0,-133 109-32 16,115-85-30-16,5 0-18 0,0 2-10 16,4 2-13-16,3 0-2 0,0 2-11 0,5-1-8 15,1-5-2-15,0 1-5 0,7-8-1 0,4-4 4 16,3-9 7-16,3-4 6 0,5-1 7 15,1-12 4-15,1-4-3 0,1-6 2 0,-1-2 1 16,-3-3-2-16,-5-2 3 0,-1 0-1 0,-6-1-1 16,-4 0-3-16,-2 4 2 0,-1 0-3 0,-2 6 2 15,0 1 3-15,-4 5 2 0,0 2 2 0,-1 6 0 16,1 2-5-16,-1 3-5 0,-1 2-7 16,1 4-5-16,-1 6 1 0,0 6-1 0,-3 4 2 15,0 3 0-15,3 1-5 0,0 6 2 0,2 0-2 16,2 1-1-16,-2 2-1 0,4-2 0 15,0-1-1-15,4-6-3 0,2-2 6 0,3-12 1 0,2-3 9 16,4-7 11-16,1 0 2 0,3-13 4 16,0-7 0-16,1-3 1 0,2-4 1 0,-4-3 0 15,-1 0 1-15,-1-1-4 0,-4-2 0 0,0 0-3 16,0 2-2-16,-3 1-1 0,-1 2-3 16,0 3 0-16,-2 6 1 0,-2 3 0 0,1 9-1 15,-3 2-12-15,-1 5-13 0,1 0-5 0,0 6 0 16,0 6 8-16,1 2 14 0,-1 4 5 0,0 2-1 15,0 4 1-15,0-2-1 0,-2 5-1 16,0-1 1-16,0 1-3 0,0-1 1 0,-2 1-1 16,0-6-5-16,0-6 3 0,2-6 4 0,0-4 21 15,0-5 25-15,0 0 13 0,0-9-6 16,0-2-17-16,3-4-22 0,0-3-7 0,0-1 7 0,0 0 4 16,2 0 3-16,-1 2 4 0,2 0 4 15,-1 3 0-15,2 3-1 0,-2 3-5 0,3 2-8 16,-2 5-5-16,-1 1-5 0,2 0-4 0,0 3-4 15,1 6-1-15,1 3-6 0,1 4-5 0,2-1-11 16,1 2-24-16,1 0-35 0,-1 1-77 16,3 1-210-16,-3-5-563 0,-4-5-830 0</inkml:trace>
  <inkml:trace contextRef="#ctx0" brushRef="#br0" timeOffset="415674.3777">4507 5055 2582 0,'0'0'41'0,"0"0"-43"0,0 0 17 15,0 0 19-15,-122 122 15 0,108-97 5 0,4 1-9 16,3 2-10-16,5 0-14 0,2-3-12 16,2 0-7-16,9-6 4 0,0-5 13 0,8-8 15 15,-1-2 10-15,5-4 0 0,0-5-9 0,3-5-4 16,-3-6-4-16,2-4 4 0,-1-3 2 0,-3-3 3 15,-5-3-1-15,-1-4-5 0,-5-2-6 0,0-2-4 16,-3-2-3-16,-3-5-4 0,-3-3-1 16,-1-3-4-16,0-2-1 0,0-1 0 0,-1-4-2 15,-3-1 0-15,1-2-1 0,0 0-2 0,2 0 3 16,1 4 1-16,0 5 6 0,-1 6 12 0,1 13 15 16,-2 9 10-16,1 11 0 0,-2 9-13 15,2 3-27-15,-1 8-13 0,-3 12-7 0,-4 10 4 16,-2 10 8-16,-3 9 0 0,-1 8 0 0,0 6 1 15,2 6-3-15,4 3 0 0,1 4-2 0,6-1-1 16,2-2 1-16,0-2-1 0,5-4-5 16,5-5-7-16,5-7-14 0,4-6-18 0,3-8-38 15,8-6-95-15,-7-15-325 0,-5-7-835 0</inkml:trace>
  <inkml:trace contextRef="#ctx0" brushRef="#br0" timeOffset="416768.7387">5241 5411 0 0,'0'0'333'0,"0"0"200"16,0 0 2-16,0 0-51 0,0 0-70 0,0 0-76 15,0 0-79-15,0 0-62 0,0 0-54 0,0 0-47 16,0 0-32-16,0 0-12 0,0 0-7 16,0 0-12-16,-12-88-12 0,27 56-7 0,1 0-7 15,0-2-3-15,-1 0 1 0,-1 0-1 0,-2-2 0 16,-2-1 2-16,-1-1-3 0,-3-6-1 0,3-2-2 16,-5-2-2-16,1-4 1 0,-3-1 0 15,1-2 1-15,-1-2-3 0,1 3 1 0,-3 2 2 16,0 6 0-16,0 9 11 0,0 8 3 0,-1 9 2 15,-6 10 2-15,1 5-11 0,-1 5-6 0,-6 8-5 16,-1 11 1-16,-3 9 4 0,1 10 1 0,-4 8 2 16,1 8-3-16,4 7-2 0,-1 8-1 0,4 6 0 15,0 2 2-15,3 3-4 0,2-3 4 16,6-4-2-16,1-5-1 0,2-6 3 0,9-7-3 16,5-8-1-16,4-5 0 0,1-10 0 0,3-8-3 15,4-5-1-15,-1-8-2 0,1-6-1 0,0-5 2 16,1-2 4-16,-2-10 0 0,-2-5 2 15,2-4 3-15,-5-3-2 0,-2-2 4 0,-7-5 0 16,1 1-1-16,-5-4 0 0,-4 2-1 0,0 1 4 16,-4 3 3-16,-1 6 4 0,0 3 3 15,-3 5 1-15,0 3-3 0,-2 6-5 0,1 2-4 16,2 3-7-16,-3 0-6 0,1 3-1 0,0 7 0 16,-1 4 2-16,3 3 3 0,-1 3-1 15,3 1 1-15,0 4-2 0,4-1 0 0,5-1-2 16,2-1-1-16,1-4-4 0,6-4 2 0,-1-4 3 15,3-7 4-15,3-3 5 0,-3 0 0 0,-2-1-1 16,-2-6 1-16,-1-2-1 0,-4-4 1 16,-4 1 1-16,-1-4-1 0,-6 1-2 0,0-2 0 15,0 2 0-15,-8-1 0 0,-2 2 5 0,0 4 2 16,-3 0 6-16,2 2 5 0,0 0 1 0,0 3 0 16,2 2-3-16,1 0-3 0,-2 3-9 0,4 0 1 15,1 0-4-15,0 0-1 0,1 2 0 0,3 1-8 16,1-2 1-16,0 1-3 0,0-2 3 15,6 0 13-15,0 0 5 0,4-5 5 0,5-4 0 16,0-5-7-16,4 0-2 0,-3-2-1 0,-1-1 1 16,0-2 0-16,-1 1 1 0,-3-3 1 0,0 2-3 15,-2-1 1-15,-1 1 0 0,-3 2-3 16,3 4 2-16,-2 2-1 0,-1 3-2 0,2 4-1 16,-4 4-4-16,2 0-2 0,0 0-3 0,3 4 1 15,-2 7 5-15,4 3 3 0,2 4 2 16,1 2 1-16,-1 2 1 0,3 0 0 0,0 0-2 15,-3 3-4-15,1 0-4 0,-3-1-3 0,-3-1-3 16,1-1 2-16,-5-6 3 0,3-2 4 0,-4-5 1 16,0-3 3-16,-2-2 2 0,1-3-1 15,-1-1 2-15,0 0 3 0,0 0 5 0,0 0 5 16,0-3-1-16,0-5-5 0,0-3-5 0,0-3-7 16,0-2 1-16,5-2-3 0,-1-4-3 0,3-1-5 15,-1-1-2-15,2-3 0 0,0-1-2 0,0-3 4 16,-1-4 2-16,-1 1 3 0,1-2 4 15,-5 3 4-15,0 2 0 0,-1 5 3 0,1 4 3 16,0 5 0-16,-2 6 6 0,1 5-1 0,0 1-6 16,0 5-9-16,1 0-4 0,4 7-1 0,1 5 3 15,1 7 5-15,2 4 3 0,4 6-1 16,1 3 3-16,3 5 0 0,-2 1 2 0,0 2 4 16,-5-1 0-16,-2 0 3 0,-4 0-5 0,-5-1-2 15,-4-1 0-15,-6-4-3 0,-2-3 3 0,-5-7-1 16,3-5 1-16,-5-6 1 0,-2-5 3 15,1-4-3-15,-3-3-3 0,-3 0-5 0,3-8-8 16,0 0-8-16,2-3-12 0,3-2-25 0,1-1-65 16,6 3-225-16,3 2-1002 0</inkml:trace>
  <inkml:trace contextRef="#ctx0" brushRef="#br0" timeOffset="417207.5159">7392 4748 1095 0,'0'0'324'0,"0"0"-99"16,0 0 32-16,0 0 36 0,0 0-5 0,-119-53-61 15,93 53-55-15,-4 10-44 0,-3 5-27 16,0 7-16-16,3 3-13 0,0 5-12 0,4 4-9 16,-1 2-9-16,3 5-13 0,-1 3-10 0,5 2-6 15,6-2-7-15,2-1-4 0,5-3-3 0,6-5-2 16,1-4-5-16,12-5 1 0,7-4-5 0,3-4-6 16,7-4-17-16,3-1-47 0,5-7-141 15,-10-2-336-15,-9-3-762 0</inkml:trace>
  <inkml:trace contextRef="#ctx0" brushRef="#br0" timeOffset="417846.9002">7558 4808 2270 0,'0'0'30'0,"0"0"-25"15,0 0 64-15,0 0 66 0,0 0 40 0,-136 128 15 16,109-97-23-16,4 3-34 0,2 3-30 0,-1-1-25 15,2 5-28-15,2-2-18 0,4 1-15 16,4-3-12-16,4-1-7 0,6-8-8 0,2-5-1 16,9-6 3-16,7-7 4 0,2-6 5 0,3-4 3 15,4-4-2-15,1-9-6 0,1-5-1 0,-3-5-3 16,2-5 1-16,-7-3 5 0,0 0 2 0,-4-5 2 16,-6 0 0-16,-3-2-1 0,-4 0 1 15,-4 1 0-15,0 1 3 0,0 3 2 0,-2 7 4 16,-5 6 1-16,3 5 3 0,-3 4-2 0,4 5-5 15,-3 4-6-15,4 2-7 0,-1 2-5 0,-2 9-1 16,3 4 1-16,-4 5 4 0,3 3 2 16,3 2 1-16,0 3 1 0,0 2 1 0,0-1-2 15,2 1 2-15,5-2-1 0,0-3-4 0,-1-2 0 16,8-6-2-16,-3-5 4 0,2-4 4 16,-1-5 5-16,4-3 5 0,-4-2-1 0,0-8 3 15,4-4-4-15,-3-5 0 0,-1-3-3 0,-2-3 3 16,0-5-2-16,0 2 1 0,-3-5 0 0,-2 1-4 15,3-2 0-15,-2 3-1 0,0 4 0 16,2 2 1-16,-2 7-2 0,-1 4 0 0,2 5-4 16,-4 6-3-16,-1 3-6 0,2 0-4 0,-1 6 0 15,-2 7 2-15,1 4 7 0,2 2 5 0,-1 3 1 16,-2 2 2-16,1 4-1 0,2 1-1 0,-1 0-2 16,-3 2-3-16,0-2 1 0,0-2-2 15,-4-2-3-15,-1-5-4 0,4-5-2 0,-1-9 7 16,2-4 16-16,0-2 10 0,0-11 4 15,2-4-6-15,0-5-10 0,6-3-3 0,-1-2 4 16,-2-2 5-16,3 1 4 0,0-1 3 0,-2 5 1 16,2 2-2-16,0 4-1 0,-1 5 0 0,0 3-5 15,1 6-2-15,1 2-4 0,0 0-7 0,0 4 4 16,0 7 0-16,-2 3-1 0,3 4 7 0,0 3-8 16,1 0-3-16,3 0-7 0,-3 2-15 15,2 0-9-15,0 0-25 0,3-1-88 0,-4-7-340 16,-3-4-1130-16</inkml:trace>
  <inkml:trace contextRef="#ctx0" brushRef="#br0" timeOffset="418493.558">8062 5038 2268 0,'0'0'411'15,"0"0"-319"-15,0 0-24 0,0 0 20 0,0 0 27 16,0 0 7-16,0 0-22 0,0 0-19 0,0 0-19 16,0 0-15-16,91-169-11 0,-72 138-4 15,1-2-5-15,0 0-4 0,-4-3-3 0,3 1-5 16,-1 1-4-16,-3-2-3 0,1-1 0 0,-4 0-3 15,0-2-5-15,-2-3-1 0,0 1 0 0,-2-3 2 16,1 2-2-16,-1 1-2 0,-3 5 0 16,1 5-3-16,-4 8 5 0,0 10 0 0,-1 3-2 15,-1 9-9-15,0 1-5 0,0 6 0 0,-3 9 2 16,-1 5 9-16,-2 8 4 0,-3 4-1 0,4 6 0 16,-1 6 0-16,-2 6 0 0,5 2 4 15,-4 5-6-15,4 0-2 0,3-1-5 0,0 0-7 16,0-4-5-16,2-6-6 0,7-10-4 0,2-8 3 15,6-9 7-15,2-8 8 0,3-8 9 0,1-3 2 16,4-3 0-16,-3-10 1 0,3-5 2 16,-5-2 0-16,-2-1 3 0,-7-3 4 0,-2 3 4 15,-3-1 8-15,-2 4 4 0,-5 3 2 0,-1 2 0 16,0 2-2-16,0 5-3 0,-4 0 2 0,3 4-4 16,1 1-7-16,0 1-4 0,0 0-13 0,0 0-4 15,1 0 1-15,4 3 2 0,-2 0 5 16,6 0 8-16,2-1 2 0,1-2 3 0,5 0 4 15,1-5-4-15,1-3 3 0,-4 0-4 0,3-3 3 16,-6-1 3-16,-1-2 5 0,-4 0 2 16,-4 0 4-16,-2 4 2 0,-1-1 2 0,0 1 0 15,-2 3-2-15,-5 1-2 0,0 1-5 0,-3 0-3 16,-2 5-4-16,-1 0-3 0,1 0-3 0,2 6-2 16,-2 5-1-16,3 2-2 0,2-1-4 15,4 3-3-15,2 0-1 0,1 1-6 0,0-1-7 16,2-1-10-16,5-1-27 0,0-2-46 0,0-1-67 15,3-3-153-15,-4-2-332 0,-3-2-645 0</inkml:trace>
  <inkml:trace contextRef="#ctx0" brushRef="#br0" timeOffset="418723.8412">8273 4809 1840 0,'0'0'560'0,"0"0"-454"16,0 0-30-16,0 0 34 0,0 0 38 0,0 0 24 15,0 0-8-15,0 0-31 0,0 0-35 0,0 0-25 16,0 0-23-16,0 0-14 0,0 0-11 0,115-39-10 16,-71 17-3-16,1-1-2 0,-2-1-1 15,-4 0 0-15,-6 0-1 0,-6-3-5 0,-5 2-1 16,-9-2-3-16,-4 1-3 0,-2 2-7 0,-7 1-4 16,-6 1-13-16,-5 2-12 0,-7 2-13 15,1 4-24-15,-8 3-50 0,0 5-89 0,-3 4-180 16,7 2-338-16,4 0-495 0</inkml:trace>
  <inkml:trace contextRef="#ctx0" brushRef="#br0" timeOffset="418886.0929">8155 4812 2324 0,'0'0'636'16,"0"0"-500"-16,0 0-59 0,0 0 12 0,0 0 15 15,0 0 5-15,130-103-18 0,-91 78-26 0,3 0-28 16,1 0-18-16,0 2-13 0,3 2-10 15,-5 2-13-15,-2 2-19 0,-5 2-27 0,-3 5-57 16,-2 0-173-16,-10 4-668 0,-6 3-859 0</inkml:trace>
  <inkml:trace contextRef="#ctx0" brushRef="#br0" timeOffset="419723.8522">9371 5111 2142 0,'0'0'455'0,"0"0"-266"0,0 0-86 0,0 0-45 16,0 0-8-16,64-158-1 0,-40 116-5 0,1-2-9 15,-2-1-7-15,4-4-6 0,-5-1-4 16,0 0 5-16,-2 0 2 0,-3 1 4 0,-3-1 2 16,-3-3-3-16,-1 1-4 0,-1-3-8 0,-2 1-8 15,-4-1-5-15,-3 1-3 0,1 1-3 0,-1-3 2 16,0 6 1-16,-1 2-1 0,0 10 4 0,-2 10 0 15,0 10 1-15,0 10-3 0,1 7-13 16,-3 1-4-16,1 12-2 0,-5 9 5 0,-1 8 10 16,-2 8 4-16,1 8 1 0,0 2-2 0,1 7 0 15,2 3-3-15,0 3 0 0,5 2-1 0,-3 1 0 16,3 2 0-16,1-2-4 0,2-3-7 0,0-5-9 16,6-6-12-16,7-9-17 0,1-7-21 15,9-11-26-15,3-11-23 0,4-8-8 0,2-5 13 16,0-10 32-16,1-7 38 0,-5-1 35 0,-2-2 19 15,-9 0 23-15,-3 3 33 0,-8 2 27 16,-2 1 15-16,-4 4-5 0,-1 1-20 0,-5 2-18 16,3 2-11-16,-3 2-5 0,4 2-6 0,0 1-6 15,2 2-13-15,0 0-16 0,0 0-7 0,6 0-3 16,2 0 6-16,7 0 11 0,3-3 2 16,6-6 0-16,3-2-3 0,1-3-3 0,2-1-1 15,-3-3 1-15,-4-4 4 0,-2-1 0 0,-3-1 6 16,-5-3-1-16,-1 0 2 0,-5 1 4 0,1 1 2 15,-6 3 12-15,-2 5 10 0,0 4 8 16,-7 2 1-16,-5 5-3 0,1 2-9 0,-6 2-9 16,0 2-3-16,-4 6-8 0,-2 10-3 0,1 1-6 15,3 5-5-15,1 5-1 0,3 0-6 0,6 2 0 16,5 2-2-16,4 1-1 0,0 2 0 16,10-1-1-16,3 1 0 0,7-2-10 0,2-1-6 0,7-4-15 15,2-6-33-15,3-6-52 0,3-4-127 16,-7-6-505-16,-10-2-1089 0</inkml:trace>
  <inkml:trace contextRef="#ctx0" brushRef="#br0" timeOffset="420625.9485">10804 4364 2133 0,'0'0'475'0,"0"0"-291"16,0 0-54-16,0 0-22 0,0 0-2 0,-120 112-14 15,103-92-27-15,4 0-22 0,3 1-21 0,2 1-12 16,3-1-6-16,2 3-3 0,3-3-1 0,0-1-3 15,4-3 1-15,6-3 2 0,1-6 4 16,4-1 5-16,2-6 4 0,4-1 0 0,1-3-2 16,0-9-2-16,2-5-1 0,-2-4-3 0,-1-6 4 15,-1-3 1-15,-2-4 0 0,-1-3-2 0,-3-3-2 16,-2-2-6-16,-2-5-3 0,-1-2 2 0,-1-1-7 16,-4-4-2-16,2-3-2 0,-2-4-5 15,-2-1-1-15,0-2-1 0,0-1-5 0,0 1 6 16,0 1 1-16,-2 6 6 0,0 7 9 0,0 8 6 15,-2 12 16-15,-2 10 3 0,0 9-3 16,-2 8-13-16,0 3-14 0,-5 11-6 0,0 9 2 16,-5 10 12-16,2 9 3 0,-1 8 3 0,1 10-1 15,3 5-6-15,0 8 4 0,3 5-3 0,2 4-1 16,2 1 1-16,1 2-1 0,0-1 0 16,2-3 0-16,1-2 3 0,4-9-7 0,4-7-3 15,7-9-4-15,2-13-5 0,5-7 2 0,4-11 2 16,2-9 3-16,5-8 6 0,-1-3 1 15,1-8 1-15,-2-6-1 0,-2-4-3 0,-5-7 1 16,1-4 2-16,-3-3 4 0,-8-3 5 0,-1 1 7 16,-6 2 1-16,-5 1 3 0,-2 3 0 0,-7 4 1 15,-3 2 4-15,-5 7 1 0,1 2 0 0,-4 5-1 16,-2 5-1-16,3 3-5 0,-5 0-4 0,6 10-3 16,0 2-6-16,3 5-4 0,1 2-2 15,6 0-2-15,2 4-1 0,4 2 1 0,0 2-3 16,5-2-1-16,4 1-2 0,5 2-5 0,0-5-3 15,4-1-1-15,5-7 3 0,1-6 6 0,9-4 10 16,-2-5 5-16,3-3 2 0,-1-6 4 16,-2-5-1-16,-2-3 4 0,-4-4 3 0,0-3 1 15,-4-2 3-15,-1-5 1 0,-3-4-4 0,-1-4-2 16,0-5-4-16,-3-1-4 0,0-7-1 16,-3 0-3-16,1-3-4 0,-3-2 1 0,1-3-2 15,1-2 1-15,-1-3 0 0,0-2-6 0,-2 1 1 16,2-1 1-16,-2 4-2 0,-2 5 3 0,-1 5 2 15,-2 6-1-15,-2 11 1 0,0 6 8 0,0 12 1 16,-3 6 0-16,-2 6-3 0,1 6-12 16,-2 0-5-16,-5 13 2 0,1 9 1 0,-4 10 9 15,-1 8 1-15,2 10 1 0,-1 6 0 0,1 8-3 16,1 10 1-16,0 4-2 0,2 5 1 0,1 3-1 16,0 4 0-16,3-4-2 0,0-1-3 0,4-2-2 15,1-3-1-15,1-5-10 0,0-6-16 16,6-9-30-16,4-11-75 0,5-12-118 0,4-13-135 15,-3-10-309-15,-5-7-860 0</inkml:trace>
  <inkml:trace contextRef="#ctx0" brushRef="#br0" timeOffset="420765.8861">11260 4146 2773 0,'0'0'334'15,"0"0"-282"-15,0 0-33 0,0 0-2 0,0 0 7 16,0 0 7-16,0 0-6 0,0 0-7 0,0 0-10 15,0 0-12-15,0 0-7 0,138-145-15 0,-92 150-26 16,-1 4-100-16,-3 4-309 0,-8-2-670 16,-14-5-333-16</inkml:trace>
  <inkml:trace contextRef="#ctx0" brushRef="#br0" timeOffset="421861.5075">11621 4648 2367 0,'0'0'78'16,"0"0"-19"-16,0 0 31 0,0 0 47 15,0 0 37-15,122-157 6 0,-105 129-31 0,-3 0-38 16,-1 0-25-16,-4 0-27 0,-1-1-14 0,-4 1-12 16,-3 3-10-16,-1 2-3 0,-3 4-4 0,-4 2-1 15,-2 4-6-15,-3 6-6 0,-1 3-5 16,1 4-2-16,-6 0-3 0,0 11-1 0,-1 8 5 15,-3 4-3-15,2 7-1 0,2 3-3 0,1 4-7 16,7 4-3-16,1 1 5 0,6 1 0 16,3 0 2-16,0-2-1 0,9-1-7 0,4-1 0 15,7-8-4-15,2-4 4 0,7-5-1 0,0-5 3 16,3-9 2-16,-3 0 1 0,1-7 5 0,-3-1-4 16,-1-10 9-16,-5-4 1 0,-1-6 3 0,-3-1 8 15,-3-5 1-15,-3-4 2 0,-1-1 2 0,-1 1 1 16,-4-2-1-16,0 0 2 0,-3-1 0 15,2 1-4-15,0 2 5 0,-2-1-3 0,3 5-1 16,-1 3 7-16,-2 6 2 0,2 6-2 0,-3 6-2 16,1 4-13-16,0 1-18 0,1 1-3 0,-1 7-2 15,2 6 7-15,1 3 7 0,1 5 1 16,-1 5 1-16,0 2 1 0,1 3 2 0,-1 2 0 16,3-1 0-16,-5 2 1 0,4-1-3 0,0-4-1 15,3-2-1-15,4-5-1 0,0-5 3 16,3-6 4-16,1-2 1 0,0-6 5 0,-1-1 1 15,0-3 1-15,-1 0 3 0,-1-6-1 0,1-5 2 16,-2-4 3-16,-3-3 0 0,4-4 0 0,-4-3-2 16,3-1-5-16,-4-3-2 0,1 0-5 15,0-1 2-15,-1 0 0 0,-1 1 4 0,1 2-1 16,-3 0-1-16,-1 7 1 0,1 4-5 0,0 5 3 16,-3 5-8-16,0 4-11 0,-1 2-7 0,0 2-8 15,-1 7 6-15,1 4 9 0,0 3 6 16,-2 5 5-16,-1 4 0 0,1 1 3 0,-1 2-3 0,0 0 2 15,0-1 2-15,0 1-2 0,-1 0 0 16,-3 0-1-16,-1 0-2 0,0-2 0 0,0-6 0 16,2-5-1-16,1-7 5 0,2-5 17 0,0-3 27 15,0 0 9-15,2-11-6 0,2-2-14 16,5-8-25-16,-1 0-5 0,3-5 1 0,-1-3 0 16,1 0 0-16,2-1-1 0,0 0 2 0,2 2-1 15,-3 2-1-15,4 0-1 0,-3 3-4 0,3 1 2 16,-2 5-3-16,-3 4 0 0,1 4-4 15,-3 4-6-15,-1 4-4 0,-1 1-4 0,-3 4 0 16,1 9 1-16,-3 1 8 0,0 7 0 0,-1 2 7 16,-1 2 4-16,0 0-1 0,0 0 4 0,-3 1-3 15,-1 0 0-15,2 0 0 0,0 1-3 16,-2-5 2-16,0-3-2 0,3-5 0 0,1-5 6 16,0-6 11-16,6-3 12 0,-1-3 6 0,4-6 0 15,-2-4-12-15,3-2-5 0,-1-2-3 0,0-3-1 16,-2 2 4-16,2-4 0 0,-2 4 1 0,1 0 2 15,-3 1-2-15,2 3-2 0,-2 3-1 16,-1 3-4-16,0 3-3 0,-3 4-7 0,1 1-5 16,1 0-5-16,1 5-1 0,-2 4 2 0,4 3 4 15,-2 2 5-15,1 3-1 0,-1 1 1 16,2 2 0-16,-1 0-6 0,4-1 3 0,-3-3-2 16,0 0-1-16,2-4 2 0,2-4 4 0,-1-5 5 15,1-3 6-15,2 0 2 0,-2-8 0 0,3-4-3 16,1-4-2-16,0-1 1 0,-2-5 4 15,-2-3 2-15,0 1 2 0,0-2 0 0,-2-2-5 16,-2 2 1-16,-1 3 3 0,1 1 7 0,-1 5 6 16,-4 6 8-16,0 3 1 0,1 3-4 0,-1 4-9 15,0 1-11-15,-1 0-13 0,2 1-6 16,-2 7-4-16,0 2 2 0,1 5 5 0,-1 4 3 16,1 3-1-16,3 0-1 0,1 3-6 0,-2 1-7 15,2 0-8-15,-1 0-14 0,0-1-21 0,1-2-19 16,3-2-23-16,0-5-69 0,3-7-136 15,-2-3-348-15,-4-4-811 0</inkml:trace>
  <inkml:trace contextRef="#ctx0" brushRef="#br0" timeOffset="421982.3722">12928 4118 2805 0,'0'0'117'15,"0"0"-99"-15,0 0-20 0,0 0-20 0,0 0-75 16,0 0-175-16,0 0-111 0,0 0-193 0,0 0-554 0</inkml:trace>
  <inkml:trace contextRef="#ctx0" brushRef="#br0" timeOffset="422843.3147">13041 4505 2253 0,'0'0'151'0,"0"0"-60"0,0 0 42 0,0 0 19 16,0 0-3-16,51-155-25 0,-41 137-52 0,2 4-32 16,-1 4-17-16,1 6-18 0,1 4-15 0,-2 0-7 15,2 6 0-15,-3 6 1 0,-2 4 0 0,1 2 3 16,-2 3 0-16,-1 1 5 0,-3 3 5 0,-1-2 0 16,0 0 3-16,-2 0-4 0,0-1 0 15,-5-1 0-15,-2-1-1 0,2-5-1 0,-3-2 1 16,2-6 9-16,3-5 30 0,3-2 35 0,0-2 2 15,0-9-10-15,0-2-29 0,5-5-31 16,-1-2 3-16,5 1 3 0,0-4 1 0,-1 1 3 16,2 1-4-16,0 1 1 0,0 1-3 0,1 5-2 15,-1 2-3-15,-1 7-4 0,2 1 0 0,-2 4-8 16,-1 0-2-16,1 7 0 0,1 1-2 16,0 6 9-16,1 0 1 0,2 3 2 0,-2-1-3 15,3-2 4-15,-2 2-1 0,4-4 0 0,-2-2 6 16,2-4 0-16,-2-3 3 0,2-3 6 0,-2 0 2 15,-1-5 4-15,1-4 3 0,-1-5 2 16,-1-3 2-16,-2-1 0 0,-1-4 1 0,1 1 3 16,-4-1 0-16,-1 1 5 0,0-1 3 0,-2 4 2 15,-2 1-2-15,-1 5-1 0,0 1-6 0,0 3-5 16,-3 5-6-16,-1 2-13 0,0 1-8 16,-4 0-7-16,-3 9-1 0,1 3 2 0,-2 3 2 15,-1 2-1-15,3 5-1 0,0 0-1 0,2 3 1 16,0 3-2-16,1 0-5 0,4-2-5 0,0-2-10 15,3-5-1-15,0-3 6 0,6-8 11 0,4-3 16 16,4-4 8-16,0-1 3 0,4-4-1 16,-1-6-1-16,2-4-2 0,2-3 2 0,0-4 0 15,-2-2-1-15,0 1-1 0,0-5-3 0,0 1-1 16,-6 0 0-16,4 2 1 0,-5 0 2 0,-3 5 0 16,2 2 3-16,-6 4-1 0,-1 6 1 15,-3 2-6-15,-1 5-11 0,0 0-22 0,0 0-4 16,-2 11 5-16,-5 3 6 0,0 1 19 0,1 5 3 15,-1 0-5-15,1 2-3 0,1 1-3 16,2-1-6-16,-3-2-8 0,5-2-5 0,1-6-1 16,3-4 8-16,4-4 16 0,2-4 11 0,1 0 5 15,1-6 0-15,1-8-3 0,4-3-4 0,-3-5 2 16,1-2 2-16,0-3 1 0,-3-3 2 0,0-2 0 16,-3-3-1-16,-3-2-3 0,0-2-2 15,-3-3-3-15,-2-3 0 0,0-1 1 0,0-4-1 16,0-3 2-16,-1 0 2 0,-2 1 4 0,2-1 1 15,1 2 1-15,0 7 5 0,0 6 5 16,0 10 10-16,0 10 6 0,0 8-9 0,-3 10-23 16,2 0-13-16,-1 13-7 0,-4 8 2 0,2 7 13 15,-4 7 3-15,4 8-2 0,-2 6 1 0,3 8-2 16,-2 4 0-16,2 5-1 0,1 2-7 0,-2-1-8 16,1 1-17-16,3-8-14 0,0-5-20 15,9-6-9-15,3-4-64 0,1-15-345 0,-3-11-880 0</inkml:trace>
  <inkml:trace contextRef="#ctx0" brushRef="#br0" timeOffset="423915.8775">14375 4264 2705 0,'0'0'188'0,"0"0"-117"0,0 0-31 16,0 0 2-16,0 0 27 0,0 0 22 0,75-190 8 15,-59 145-5-15,1 0-16 0,-3-2-17 16,2 1-19-16,-3 0-7 0,-1 0-4 0,-1 0-7 16,0 1 1-16,-2 0-5 0,0 0-9 0,-1 2-5 0,-4-1-6 15,1-1 0-15,-3 2-2 0,-1 3 3 16,-1 4-1-16,0 3 0 0,0 8 2 0,-3 7 0 16,-2 8 2-16,3 3-6 0,-3 7-9 0,-2 2-5 15,-2 12-1-15,-2 7 2 0,-7 10 9 16,2 11 1-16,-3 8 2 0,-3 13 3 0,-1 6-1 15,3 9-1-15,2 8-2 0,3 5-3 0,1 4-1 16,4 4 7-16,2 1-5 0,-1 3 3 0,6-2-1 16,-2-1-9-16,3-1-2 0,0-6-9 15,1-6-8-15,1-4-10 0,0-9-27 0,0-5-45 16,0-7-21-16,0-10-21 0,1-8-117 0,2-13-65 16,4-14 20-16,3-14 47 0,1-6 180 15,1-17 164-15,1-10 41 0,1-9 11 0,-1-11-21 16,-2-5-31-16,-1-6 9 0,1-5 31 0,-2-3 35 15,-2 2 18-15,-4-1-14 0,-1 3-25 0,-1 2-15 16,-1 4-10-16,4 4-11 0,-4 3-7 16,0 7-13-16,1 2-9 0,1 3-6 0,1 5-13 15,4-2-15-15,1 3-11 0,3 0-8 0,1 2-6 16,6 3-3-16,-1 1-3 0,6 3-1 0,-1 8-2 16,0 3-3-16,-1 4-1 0,0 6 0 0,-2 4-3 15,-3 0 2-15,-4 6 0 0,-2 6-2 16,-3 5 4-16,-2 4 1 0,-4 7 3 0,0 2 4 15,-1 4 1-15,-1 2 0 0,-2-1 1 0,-3 2 1 16,2-2-1-16,-3 1 0 0,5-1 0 0,0 0-4 16,2-3-1-16,0-1-8 0,4-6-5 0,6-4 0 15,0-7 1-15,1-5 13 0,5-7 7 16,-3-2 3-16,2 0 0 0,0-11-3 0,-2-2 0 16,2-4-4-16,-2-4 3 0,-3-5-3 0,-1-1 0 15,-2-6 1-15,-3-1 0 0,-3-1 0 16,-1 0 0-16,0-2 2 0,-9 3 0 0,0 4 4 15,-1 2 0-15,-2 5 6 0,1 3 0 0,-1 5 4 16,1 4 0-16,1 3-7 0,2 2-3 16,1 4-6-16,4 1-4 0,3 1-5 0,0 0-1 15,0 0-4-15,2 0 1 0,5 0 7 0,-3 0 10 16,5 0 10-16,6 0 4 0,1-5-2 0,4-1-4 16,1 0-6-16,4-2 1 0,-1 1 1 0,-2 1 2 15,2 0 1-15,-2 1 2 0,-2 4-1 16,-5 1-3-16,2 0-3 0,-4 0-3 0,3 7-1 15,-4 4 1-15,0 4-4 0,-2 3 1 0,0 6-1 16,-1 1 0-16,0 3 1 0,-1 2-1 0,-3-3-3 16,4-1-3-16,2 2-9 0,-1-7-19 0,3-1-41 15,4-4-134-15,-5-7-753 0,-3-3-902 0</inkml:trace>
  <inkml:trace contextRef="#ctx0" brushRef="#br0" timeOffset="424877.0132">1274 8180 0 0,'0'0'448'0,"0"0"-28"0,0 0-50 0,0 0-42 16,0 0-57-16,0 0-7 0,0 0-55 0,0 0-43 16,0 0-27-16,69-199-43 0,-54 132-10 15,4-4-14-15,-8 8-12 0,-2 5 2 0,0 4-19 16,-2-1-16-16,-3 0-17 0,0-3-10 0,0 0-8 15,-3 0-9-15,-1 0-4 0,0-2-6 16,0 0-2-16,-3 0 1 0,-3-1 5 0,0 1 13 16,1 6 13-16,-4 8 33 0,5 13 12 0,-2 8 16 15,4 11-1-15,0 8-34 0,-3 6-20 0,4 0-28 16,-1 6-5-16,-2 8 9 0,-1 6 8 0,2 9 10 16,-3 7-1-16,4 6 0 0,0 10 0 0,1 6-4 15,1 22 2-15,1 14-2 0,4 12-1 16,8 4-22-16,-1-19-10 0,1-13-15 0,4-8-26 15,-2-10-33-15,4-8-217 0,-1-15-634 0,-8-16-556 0</inkml:trace>
  <inkml:trace contextRef="#ctx0" brushRef="#br0" timeOffset="425301.4857">1457 7591 0 0,'0'0'38'15,"0"0"378"-15,0 0 84 0,0 0-8 0,72-194-117 16,-58 148-125-16,2-4-107 0,-4 3-46 0,-2 1-1 16,-1 0-3-16,-1 2-12 0,-6-3-13 15,-1 0-20-15,-1-1-11 0,0 2 1 0,0 2-1 16,-1 5 4-16,-2 9 5 0,-3 5 5 0,4 8 4 16,0 8-8-16,0 4-22 0,2 5-40 0,0 3-11 15,0 11-6-15,0 8 7 0,0 10 23 16,0 8-1-16,4 7 6 0,-1 7 1 0,4 5 1 15,0 2 2-15,-2 5 1 0,3 1 3 0,-6 5 8 16,4 3-3-16,-4 2-4 0,-1-2-7 0,0 1-10 16,-1-4-3-16,0-5-3 0,-1-5-2 15,-1-8-7-15,-3-13-3 0,3-13-2 0,2-10 16 16,0-13 36-16,0-5 13 0,0-14 0 0,0-11-9 16,0-5-28-16,1-9-3 0,6-4 9 15,-2 0 10-15,1-1 6 0,3 2 9 0,-1 2-2 16,-2 5-3-16,3 6-3 0,2 3 0 0,-1 7 1 15,2 5 2-15,-1 7-2 0,1 4-7 0,-1 3-4 16,2 2-5-16,-2 8-4 0,5 5-2 0,-2 5-5 16,2 4-10-16,-2 0-11 0,3 4-9 15,-2 1-10-15,5 0-13 0,1 0-45 0,4-1-167 16,-7-9-463-16,-5-6-1032 0</inkml:trace>
  <inkml:trace contextRef="#ctx0" brushRef="#br0" timeOffset="425796.6639">2240 7400 2303 0,'0'0'270'16,"0"0"-238"-16,0 0 36 0,0 0 57 0,0 0 35 16,-122 125 3-16,102-103-26 0,7 1-49 0,-1 1-35 15,6 1-33-15,2 2-20 0,5-5-12 16,1 0-7-16,3-7 1 0,7-4 3 0,7-6 10 15,1-5 6-15,4-3 3 0,0-10-2 0,-1-4-5 16,3-3-1-16,-1-1 1 0,-5 1 0 0,-3-2 5 16,-5 5 3-16,-2 1 4 0,-5 5 4 15,-2 2 4-15,-1 4 0 0,0 4-2 0,0 1-8 16,0 0-17-16,0 0-21 0,-1 1 1 0,0 8 1 16,0 4 10-16,0 1 13 0,1 2-6 0,1-2 0 15,3 0-1-15,5-3 3 0,1-2 3 0,4 0 2 16,1-3 1-16,1-5 5 0,-1-1 4 0,5-1 2 15,-1-9 8-15,-3-4-2 0,1-5 3 16,-1-1 3-16,-3-2 1 0,-3-5 2 0,-2 1 2 16,-4-1-8-16,2-3-1 0,-4-2-4 0,-1 0-4 15,-1-4 2-15,0 0-4 0,0-5-1 16,-6 2-4-16,2-1 0 0,-2-3 0 0,-1-2-2 16,0-1 2-16,-3-4-5 0,0-1 2 0,3-1 1 15,0 3 2-15,-1 4 5 0,1 7 3 16,4 7 3-16,-1 10 5 0,1 9-2 0,2 7-16 15,0 5-21-15,0 9-6 0,-1 11 1 0,-2 9 14 16,1 11 15-16,2 9-1 0,0 8 2 0,0 4-3 16,0 5-5-16,1 1-5 0,3 2-16 15,6-2-21-15,4 4-37 0,4-4-122 0,-4-18-380 16,-3-16-1171-16</inkml:trace>
  <inkml:trace contextRef="#ctx0" brushRef="#br0" timeOffset="425944.5961">2338 7275 3327 0,'0'0'78'0,"0"0"-121"15,0 0-14-15,0 0 12 0,0 0 20 0,0 0-13 16,143-118-57-16,-99 101-128 0,7 2-278 16,-13 3-684-16,-12 6-8 0</inkml:trace>
  <inkml:trace contextRef="#ctx0" brushRef="#br0" timeOffset="426882.1087">3419 7074 1666 0,'0'0'376'0,"0"0"-226"16,0 0-105-16,0 0 2 0,0 0 49 0,0 0 33 15,0 0 28-15,0 0-12 0,0 0-36 0,0 0-19 16,-11 155-16-16,8-118-19 0,0-2-16 15,3 4-12-15,0-6-11 0,4 0-5 0,1-3-2 16,2-2-4-16,2-5-1 0,2-5 3 0,0-7 2 16,6-5 8-16,-3-6 8 0,6-1 0 0,-1-12 0 15,2-5-6-15,-1-3-6 0,-2-4-6 16,-1-5-1-16,-2-3-2 0,-3-2-1 0,0-2 2 16,-2-2-5-16,-2 0-1 0,-3-1-1 0,-1 3-2 15,-1 2 1-15,-2 4 4 0,-1 5 2 16,0 6 6-16,0 6 7 0,0 5 1 0,0 5 0 15,0 4-15-15,0 0-29 0,0 3-2 0,0 7 3 16,0 6 8-16,1 5 21 0,2 4-3 0,0 1-5 16,0 3 1-16,3 2-3 0,-4-1 2 0,4 4 3 15,-2 1 2-15,0 2 0 0,1-3-3 0,0 0-4 16,3-6-4-16,-3-6-2 0,0-6 2 16,1-9 10-16,-1-5 16 0,3-2 10 0,-1-9 1 15,0-9-6-15,2-4-12 0,1-6-3 0,0-1-2 16,-1-2 2-16,0-3 1 0,-1 1-1 0,0 0 0 15,-2 0-1-15,2 0 1 0,-1 3-3 16,0 2 0-16,1 4-2 0,-2 3-3 0,1 7 2 16,0 3-4-16,-4 6-4 0,4 4-5 0,-4 1-4 15,2 3-2-15,1 8 5 0,1 3 5 0,-1 2 4 16,-1 2 4-16,1 3 0 0,0 0-1 16,-1 0 3-16,-1 1-3 0,0 1-4 0,-2-2-3 15,0 1-6-15,-1-4-4 0,0-5-3 0,0-5-1 16,2-7 16-16,2-1 12 0,-3-9 9 15,4-5 6-15,0-5-5 0,-2-2-3 0,2-2 2 16,0-2 6-16,-3 2 1 0,1 1 5 0,-1-2 1 16,-2 6-2-16,1 1 4 0,0 5-3 0,0 3-6 15,-1 4-4-15,1 5-12 0,-1 0-12 0,1 0-4 16,3 5 0-16,1 6 4 0,2 2 6 16,2 2 3-16,2 4-1 0,0 1-1 0,1-2 1 15,1 3-3-15,1-2 0 0,0 0-5 0,1-3-3 16,0-5 0-16,1-2 2 0,2-6 7 0,-1-3 3 15,-2 0 1-15,0-9 0 0,-3-2 1 0,0-4 0 16,-1-3 3-16,-4-2 3 0,1-4-1 16,0-1 3-16,-6-2 0 0,1-2 0 0,-3-1 1 15,-1-1-4-15,0 0 2 0,0 4 2 0,-2 2 5 16,-1 5 9-16,2 6 8 0,0 5 6 16,0 4-7-16,1 4-14 0,0 1-21 0,-2 6-12 15,1 8 2-15,0 5 6 0,1 8 7 0,0 4 0 16,0 1-6-16,4 2 1 0,3-1-5 0,2 1-10 15,2 1-13-15,0 1-29 0,2-2-79 16,3-4-267-16,-3-8-659 0,-5-10-734 0</inkml:trace>
  <inkml:trace contextRef="#ctx0" brushRef="#br0" timeOffset="427026.2867">4238 6683 1780 0,'0'0'891'0,"0"0"-867"0,0 0-57 0,0 0-19 16,0 0-33-16,0 0-51 0,0 0-72 16,0 0-143-16,0 0-500 0,0 0-128 0</inkml:trace>
  <inkml:trace contextRef="#ctx0" brushRef="#br0" timeOffset="427318.2195">4616 6904 2655 0,'0'0'65'0,"0"0"-32"16,0 0 20-16,6-200 17 0,-6 145 7 16,0 3 0-16,-2-2-14 0,0 1-2 0,-2-1-4 15,0 0-5-15,3 2-13 0,0 2-14 0,-1 0-2 16,1 6-1-16,-1 5 5 0,0 9 10 0,1 7 4 15,1 7 2-15,-1 10-13 0,0 6-34 16,1 1-13-16,-2 12-9 0,1 9 6 0,-1 5 18 0,0 7 0 16,2 7-1-16,0 7 0 0,0 4 5 15,0 6-3-15,4 7-6 0,1 6-6 0,3 1-11 16,-1 5-10-16,3 1-18 0,1-3-47 0,2-1-150 16,-3-19-427-16,-4-20-1090 0</inkml:trace>
  <inkml:trace contextRef="#ctx0" brushRef="#br0" timeOffset="427457.1786">4462 6618 3271 0,'0'0'11'0,"0"0"-63"0,0 0-11 0,0 0-13 16,0 0-25-16,0 0-90 0,0 0-260 15,0 0-424-15,131-122-598 0</inkml:trace>
  <inkml:trace contextRef="#ctx0" brushRef="#br0" timeOffset="427606.1584">5072 6946 2430 0,'0'0'230'0,"0"0"-101"16,0 0-59-16,-50 183-7 0,39-139-8 0,-1-6-15 15,0 0-27-15,2-1-21 0,0 3-26 16,3-3-39-16,3-5-87 0,2-7-365 0,2-12-1114 0</inkml:trace>
  <inkml:trace contextRef="#ctx0" brushRef="#br0" timeOffset="428424.4856">5688 6463 1517 0,'0'0'340'0,"0"0"-119"16,0 0-74-16,0 0-29 0,0 0-12 0,0 0-1 16,0 0 8-16,0 0 7 0,0 0-5 0,0 0-17 15,0 0-23-15,-51 168-17 0,51-133-11 0,0 3 1 16,0-1-4-16,4 0-6 0,0-1-8 0,-1-3-16 15,5-2-11-15,-2-4-7 0,3-5-2 16,0-5-2-16,3-8 1 0,2-6 4 0,5-3-3 16,2-15 1-16,0-7-7 0,5-8-12 0,0-4-4 15,1-4-7-15,-4-2 4 0,-3-2 10 0,-4-1 10 16,-2-1 11-16,-3 4 4 0,-5 3 5 16,-2 6 6-16,-3 9 5 0,-1 6 3 0,0 7-2 15,0 3-3-15,-1 3-10 0,1 3-16 0,0 0-7 16,0 6-4-16,0 6 6 0,0 4 13 0,5 3 2 15,1 3 1-15,4-1-2 0,0 0-1 16,2 1 0-16,5 0 0 0,-3-4-5 0,4 2-6 16,1-6-10-16,2-2-13 0,-1-4-10 0,-1-7-2 15,0-1 6-15,-4-4 14 0,1-7 16 16,-4-5 11-16,-1-4 12 0,-3-1 5 0,-4 1 7 0,-1 0 6 16,-1 3 4-16,-2 2 6 0,0 3 1 0,-5 1-1 15,3 3-3-15,1 4-5 0,0-1-7 16,1 3-9-16,0 2-13 0,0 0-7 0,3 0-2 15,6 0 2-15,2 0 3 0,6-1 2 0,1-4-2 16,6-1 1-16,-3-3 0 0,2 0 1 16,-2-2 2-16,-3 0 0 0,0-3 1 0,-6 1 1 15,-2-4 2-15,-1-1 2 0,-5-1 2 0,1 0 5 16,-5-1-2-16,0 2 1 0,-1 0 2 16,-6 2 6-16,-3 2 4 0,-1 5 1 0,-3 2 1 15,-2 2-7-15,-2 5 1 0,0 0-1 0,1 7-1 16,-3 4 0-16,1 9-4 0,0 4-5 0,1 4-3 15,5 3-4-15,1 2-1 0,4 0-2 16,6 1 1-16,2 0-2 0,2 1-1 0,9-1-3 16,7 1-5-16,4-1-8 0,4 0-11 0,4-3-22 15,4-7-42-15,1-6-84 0,5-4-175 0,-8-6-396 16,-9-3-1051-16</inkml:trace>
  <inkml:trace contextRef="#ctx0" brushRef="#br0" timeOffset="428729.877">7115 6283 808 0,'0'0'834'16,"0"0"-220"-16,0 0-158 0,0 0-159 0,-124 111-73 16,97-75-61-16,-2 2-45 0,6 4-29 0,1 1-29 15,5-1-23-15,5 0-13 0,5 1-12 0,4-3-5 16,3-2-7-16,4-4-3 0,7-4-2 16,7-5 0-16,2-3-1 0,6-7-1 0,3-5-4 15,6-5-9-15,0-5-18 0,3 0-50 0,1-5-89 16,-5-5-171-16,-5 1-521 0,-12 1-923 0</inkml:trace>
  <inkml:trace contextRef="#ctx0" brushRef="#br0" timeOffset="429534.182">7576 6247 477 0,'0'0'893'0,"0"0"-238"0,0 0-98 15,0 0-134-15,0 0-125 0,-131 171-113 0,109-138-73 16,0 1-42-16,3 1-26 0,0 5-22 16,6 0-9-16,1 2-6 0,5-3-9 0,5-2-6 15,2-8-6-15,5-4-2 0,11-8 1 0,3-8 5 16,3-7 4-16,3-2 5 0,4-10-1 16,1-7-1-16,0-4-1 0,-2-5-1 0,-6-5 2 15,-1-4-2-15,-4 0 0 0,-6-3 0 0,-2-3-1 16,-5 2 2-16,2 0 1 0,-5 4 5 0,-1 3 0 15,0 7 4-15,-5 5 1 0,1 8 2 0,-2 4-2 16,2 4-3-16,-3 4-6 0,2 1-7 0,-3 10 1 16,0 4-1-16,3 5 1 0,-1 3 2 15,5 2-4-15,1-1-1 0,0 2 1 0,7-1-2 16,4-2 3-16,2 1 1 0,3-2-1 0,2-4-3 16,6-4 0-16,-1-5 3 0,6-7 3 0,0-2 7 15,2-8 3-15,-2-4 1 0,-3-6 3 16,0-2 0-16,-5-4 5 0,-1-1 1 0,-5-5 3 15,0-2-1-15,-5-2-2 0,1-3-2 0,-3-1-4 16,-3-2-2-16,2-1-4 0,-2-4 1 0,1-1-2 16,-2-3-2-16,3-5 1 0,-3-3-3 15,4-1 1-15,-1-3 0 0,-3-3-3 0,3-1-1 16,-4 0-4-16,2 4-1 0,-3 3 2 0,-1 7 3 16,-1 8 2-16,-2 10 1 0,-5 10 5 0,-1 9-1 15,-3 9-4-15,-1 5-4 0,-5 12-4 16,0 12 1-16,-4 9 5 0,2 10 4 0,-1 9 2 15,0 10-1-15,2 5-1 0,3 8 0 0,0 5-5 16,3 3-1-16,1 1-2 0,4 1 0 16,6-4-2-16,1-4-1 0,3-5-3 0,10-4-8 15,2-9-6-15,5-5-15 0,2-11-15 0,6-8-13 16,2-10-14-16,2-10-5 0,1-5 10 0,3-10 20 16,0 0 23-16,1-14 25 0,-4-8 12 0,2-5 7 15,-4-6 9-15,-5-6 9 0,1-5 10 0,-7-3 8 16,1-6 3-16,-4-2-3 0,-4-3-9 15,-3-1-10-15,1-4-8 0,-2-5-3 0,-1-6-2 16,1 0 3-16,-4-1 0 0,3-3 0 0,-5 1-2 16,3 0-2-16,-3 2-7 0,-1 1-3 15,3 5-1-15,-4 7 0 0,-1 8 11 0,0 11 7 16,-1 9 11-16,-5 11 5 0,3 9-4 0,0 11-13 16,-3 3-17-16,-2 14-6 0,-2 12 0 0,-2 12 13 15,0 12 13-15,-5 10 7 0,4 12 6 16,-6 8-4-16,5 6-6 0,-4 6-3 0,2 4-7 15,3 2-3-15,3 1-3 0,7-4-3 0,3-5-6 16,1-5 0-16,9-5-6 0,2-8-7 16,8-5-13-16,4-6-24 0,5-8-33 0,7-7-180 15,-10-17-749-15,-7-10-769 0</inkml:trace>
  <inkml:trace contextRef="#ctx0" brushRef="#br0" timeOffset="429805.4251">9107 6195 1980 0,'0'0'475'16,"0"0"-221"-16,0 0-71 0,0 0-22 0,0 0-6 15,0 0-11-15,0 0-33 0,-109 157-28 0,92-118-25 16,4 5-27-16,3-3-15 0,4 1-8 0,3-1-11 16,3-3 0-16,5-3-2 0,5-1-6 15,2-2-2-15,2-5-15 0,5-5-22 0,2-6-48 16,6-6-144-16,-7-3-380 0,-7-6-1120 0</inkml:trace>
  <inkml:trace contextRef="#ctx0" brushRef="#br0" timeOffset="429951.3843">9107 5730 2374 0,'0'0'136'0,"0"0"-131"0,0 0-22 16,0 0-5-16,0 0-6 0,0 0-15 0,0 0-26 16,0 0-57-16,0 0-111 0,0 0-193 0,0 0-756 15</inkml:trace>
  <inkml:trace contextRef="#ctx0" brushRef="#br0" timeOffset="430250.4863">9310 6528 2881 0,'0'0'97'15,"0"0"-51"-15,43-157 14 0,-30 99 23 0,0 3 16 16,-2 1 8-16,-3-1-25 0,-2-2-22 0,3-3-14 15,-3 1-15-15,0-3-12 0,1-1-10 16,-1 0-3-16,2 0-6 0,-2 2 2 0,-1 1 0 16,2 1-3-16,-2 8 3 0,2 3-3 0,-3 9 0 15,0 10 3-15,-3 11-2 0,0 10-9 16,-1 8-19-16,0 5-1 0,0 13-4 0,-1 10 12 16,-2 12 20-16,-1 9 5 0,2 6 4 0,-1 8-4 15,-1 6 0-15,1 4-6 0,2 3-4 0,1 2 1 16,0 0-5-16,0 1-5 0,8-7-9 15,2-1-26-15,2-4-67 0,6-7-187 0,-5-16-503 16,-2-16-976-16</inkml:trace>
  <inkml:trace contextRef="#ctx0" brushRef="#br0" timeOffset="430383.3637">9434 6011 2612 0,'0'0'647'0,"0"0"-620"16,0 0-41-16,0 0-5 0,0 0-6 0,0 0-1 15,0 0-14-15,0 0-24 0,0 0-55 16,123-132-124-16,-93 129-366 0,-9 3-900 0</inkml:trace>
  <inkml:trace contextRef="#ctx0" brushRef="#br0" timeOffset="431112.3776">10523 5873 1118 0,'0'0'485'16,"0"0"-178"-16,0 0-89 0,0 0-38 0,0 0 0 16,0 0-6-16,0 0-16 0,0 0-14 0,0 0-20 15,-124 69-27-15,104-38-23 0,1 4-14 0,1 2-5 16,1-2-2-16,2 2-8 0,3-2-12 0,3-1-18 15,5-1-13-15,1 0-11 0,3-4-6 16,1-5 0-16,7-5 3 0,4-7 9 0,4-7 10 16,5-5 2-16,1-2 2 0,5-12-5 0,1-6-5 15,-1-2 2-15,-1-5-2 0,-3-2 3 0,-4 0-1 16,-1-3 3-16,-6-2 2 0,-2 0 1 16,-5-1 2-16,0 0-5 0,-4-1-1 0,-1 4 0 15,0 4 2-15,-2 5 2 0,-3 5 1 0,1 4-1 16,-2 7-5-16,2 2-5 0,1 5-11 0,0 0-7 15,0 5-4-15,0 7 1 0,-1 5 4 16,1 2 3-16,2 3-2 0,1 3 2 0,0-1-1 16,0 2 0-16,4 1 0 0,2-5-8 0,4-2-2 15,2-6 2-15,7-4 9 0,7-10 10 16,1 0 8-16,4-8 6 0,-1-8-5 0,-1-1 4 16,0-4-3-16,-5-5 3 0,-3-3 5 0,-1 0 2 15,-3-2 2-15,-4 2-1 0,0 1-5 0,-2 3 2 16,-3 5 1-16,0 7 2 0,0 4 1 0,-1 4-8 15,-1 4-4-15,1 1-4 0,4 6 3 16,-1 6 1-16,2 6 2 0,-1 4 1 0,0 4-3 16,-2 1 5-16,-1 4-1 0,-1 2 0 0,-5-1-1 15,-2 2 0-15,0-1 1 0,-6 0-1 0,-6 0 3 16,-2 1-5-16,-6-1-2 0,-1-5-4 0,0-5-4 16,0-2 2-16,0-10-1 0,3-1-5 15,0-7-3-15,7-3-19 0,1 0-27 0,2-5-61 16,2-7-169-16,1 3-450 0,5 1-927 0</inkml:trace>
  <inkml:trace contextRef="#ctx0" brushRef="#br0" timeOffset="431964.3851">11778 5756 773 0,'0'0'669'16,"0"0"-279"-16,0 0-102 0,0 0-75 0,0 0-19 15,0 0-22-15,0 0-39 0,0 0-21 0,0 0-19 16,0 0-9-16,-119-20-9 0,96 40-7 0,-1 6-5 16,2 0-10-16,3 5-8 0,0 0-6 15,4 1-6-15,-1 1-7 0,5 2-6 0,2-2-9 16,4 3-9-16,3-6-3 0,2-4-6 0,2-3-1 15,9-6 7-15,2-6 6 0,5-5 10 0,0-6 7 16,3 0 1-16,0-5-5 0,-1-7-3 0,0-3-2 16,-5-4-2-16,1-2 0 0,-6-1 2 15,0-5 0-15,-5 2 0 0,-2-3-2 0,-2 3 0 16,-1-2-4-16,0 3 0 0,-3 4 0 0,1 4-3 16,-4 4 1-16,2 4 1 0,3 5-4 0,-2 3-6 15,1 0-7-15,-1 3-6 0,-1 8 4 16,-1 3 1-16,2 6 2 0,0 1 1 0,0 2-2 15,3 4 1-15,0 0 3 0,0 1-1 0,6 0-1 16,-1-3-1-16,4-1-3 0,1-3-2 16,4-4-1-16,1-7 2 0,7-3 4 0,1-7 9 15,2-3 4-15,0-10 2 0,0-5 5 0,1-5-1 16,-2-3 4-16,-3-6 2 0,-2-2-4 0,-2-4-3 16,-3-1-1-16,0-2-4 0,-1-1-1 15,-3 1-1-15,0 1-1 0,-3 3 0 0,1 8 1 16,-2 6 0-16,-2 9-1 0,-1 7-3 0,0 5-11 15,-2 2-9-15,1 3-3 0,-1 8 0 0,-1 5 8 16,0 6 8-16,0 3 4 0,0 2 3 0,0 2 3 16,0 2-1-16,-4 1 0 0,0 1 0 15,1 0-1-15,-5 1 0 0,3-1 0 0,-1-3-4 16,1-4-3-16,0-4-4 0,0-10-2 0,4-6 11 16,1-6 19-16,0 0 8 0,0-6 3 0,0-6-6 15,5-7-14-15,0-1-3 0,0-4 3 0,3-2 1 16,0-2 7-16,2 0 1 0,0 3 1 15,0 1 1-15,1 6-4 0,-1 1 0 0,-1 7-3 16,1 3-4-16,-4 4-4 0,1 3 0 0,0 0-3 16,0 8-1-16,0 4 5 0,0 6-1 15,0 2 2-15,2 5-1 0,1 1-3 0,-1 0 0 16,1 2-4-16,1-2-3 0,-1 2-5 0,2-2-8 16,3-4-11-16,2-1-12 0,2-3-28 15,7-1-88-15,-1-4-158 0,-4-3-399 0,-7-4-1059 0</inkml:trace>
  <inkml:trace contextRef="#ctx0" brushRef="#br0" timeOffset="432551.0721">13090 5326 2149 0,'0'0'441'0,"0"0"-275"16,0 0-54-16,0 0-4 0,0 0 7 0,0 0-1 15,-128 17-20-15,108-1-33 0,1 2-24 0,4 3-17 16,4 6-10-16,5-2-3 0,1 6-3 0,5 2 2 16,0 0 5-16,6 1-1 0,3 0-1 0,3-5-4 15,5-3-1-15,-1-3 0 0,2-3 7 16,1-1 2-16,-1-4-3 0,-3 1 0 0,-2 0-4 16,-4 1-2-16,-3 3 1 0,-6 1 4 0,0 2 6 15,-11 4 4-15,-3-2 5 0,-6 2 1 0,-4-3 0 16,0-3-3-16,-5-2 1 0,-2-5-2 15,-3-3-2-15,7-5-2 0,-2-1-2 0,7-4-6 16,1-1-1-16,3 0-3 0,5-8-1 0,1 1-4 16,4-3-6-16,0 1-7 0,5-2-13 15,0-3-16-15,3 1-36 0,0-1-72 0,6 0-141 16,3 3-379-16,-4 4-947 0</inkml:trace>
  <inkml:trace contextRef="#ctx0" brushRef="#br0" timeOffset="432777.4636">13327 5455 2625 0,'0'0'289'0,"0"0"-190"0,0 0-30 16,0 0 28-16,0 0 36 0,0 0 25 0,0 0-34 15,0 0-31-15,-29 180-30 0,18-131-22 0,4 2-6 16,3-1-17-16,1 2-6 0,2-1-8 15,1-2-7-15,0-2-6 0,5-2-7 0,-2-4 1 16,4-2-11-16,-1-6-6 0,-1-3-20 0,1-7-64 16,-1-7-107-16,1-6-264 0,-3-6-720 0,-2-2-467 0</inkml:trace>
  <inkml:trace contextRef="#ctx0" brushRef="#br0" timeOffset="433168.2411">13321 5428 1635 0,'0'0'345'16,"0"0"-182"-16,0 0-14 0,0 0 21 0,0 0 16 16,0 0-8-16,0 0-35 0,0 0-36 0,129-72-24 15,-106 84-14-15,3 3-15 0,-4 6-9 0,-2 1-11 16,-5 2-9-16,-3 4-5 0,-8 0-5 16,-4 4 4-16,-2 0-4 0,-12 3-4 0,-1-1 1 15,-5 1-7-15,-3-1 2 0,-3-1 0 0,4-6-6 16,1-5-1-16,3-7-6 0,7-5 3 0,6-7 3 15,4-2 1-15,1-1 1 0,0 0-6 16,6 0-3-16,4-3-2 0,7-2-1 0,1-1 3 16,2 2-2-16,3 0-1 0,0 4 3 0,3 0 0 15,-1 0 5-15,1 8 4 0,-1 2-1 16,-3 0 6-16,-3 5-3 0,-2 1 0 0,-7 4 0 16,-5 1 2-16,-1 2 0 0,-4 3 5 0,-5 2 4 15,-5-1 1-15,-3 0 12 0,-6-1 3 0,-4-3 2 16,-5-3-1-16,-1 0-7 0,-3-2-6 0,-1-1-3 15,-3-3-5-15,2-3-4 0,-3-4-2 16,6 0-5-16,2-4-2 0,6-3-5 0,8 0-6 16,2 0-12-16,8-7-21 0,0 0-57 0,5-4-113 15,0-3-277-15,3 3-560 0,0 3-692 0</inkml:trace>
  <inkml:trace contextRef="#ctx0" brushRef="#br0" timeOffset="433483.0621">13895 5406 2371 0,'0'0'248'15,"0"0"-148"-15,0 0-29 0,0 0 24 0,0 0 33 16,0 0 15-16,0 0-18 0,0 0-31 16,-51 166-29-16,41-122-20 0,2 3-22 0,5 0-12 15,1 3 0-15,2 1-7 0,3-2 1 0,2 0-3 16,4-4-4-16,4-8 3 0,2-8-1 0,3-6 9 15,2-11 10-15,3-6 2 0,1-4 4 16,4-2-2-16,-1-5-3 0,-2-10-1 0,1-6 5 16,-2-6 0-16,0-3 0 0,-5-6 4 0,-1-2-4 15,-1-4 1-15,-6-2-4 0,-3-2-4 16,-2-3-7-16,-1-3-3 0,-4-1-3 0,-1 1-2 16,0 0-1-16,0 1 0 0,0 4-6 0,-1 3-1 15,-3 5-6-15,3 7-8 0,0 6-9 0,-1 6-19 16,2 4-57-16,0 5-131 0,0 6-525 0,0 2-1106 15</inkml:trace>
  <inkml:trace contextRef="#ctx0" brushRef="#br0" timeOffset="434641.1352">14608 5218 495 0,'0'0'554'15,"0"0"-115"-15,0 0-64 0,0 0-42 0,0 0-55 16,0 0-55-16,0 0-45 0,0 0-39 16,0 0-32-16,0 0-28 0,0 0-19 0,0 0-15 15,0 0-12-15,0 0-7 0,3-48-9 0,-3 48-8 16,4 0-4-16,-4 0-3 0,1 0-3 0,-1 0-1 15,1 0-3-15,0 0-1 0,0 0 2 0,3 0 2 16,0 1 3-16,0 1 1 0,3 1-1 16,-2 0-1-16,1 0 1 0,2 0 1 0,-4 0-2 15,2 0 2-15,-2 0 0 0,2-1-1 0,-3 1 1 16,1-1 1-16,1 1-2 0,-3 0 0 0,4 0 0 16,-3 0 0-16,-1-1-3 0,3 3-2 0,-2 0-4 15,-3 2 3-15,2 3 3 0,-1 1 2 16,-1 3 4-16,3-1-1 0,-3 2 0 0,0 1 1 15,0-2 1-15,0 1-2 0,-4 1 1 0,2-3 0 16,-4 1-1-16,2 0 4 0,-4 0 1 16,3-2 2-16,-4 0 3 0,-1-1 0 0,0-1-1 15,-1 0 0-15,-1-1-3 0,0-3-3 0,-1 2 0 16,2-3-2-16,0-2-2 0,1 1 4 0,1-1-2 16,2-1 1-16,1 1 1 0,-2-1 1 15,4-1 1-15,-1-1 3 0,2 2-2 0,-1-2 2 16,0 0-1-16,2 0-5 0,0 0 4 0,0 0-1 15,-1 0-1-15,3 0 1 0,0 0 0 0,0 0-5 16,0 0 3-16,0 0-1 0,0 0-1 0,0 0 1 16,0 0-2-16,0 0 0 0,0 0 0 0,0 0 2 15,0 0-2-15,0 0 1 0,0 0 3 16,3 0-5-16,-3 0 4 0,0 0-1 0,0 0-1 16,2 0 5-16,-2 0-4 0,0 0 0 0,0 0 1 15,0 0-5-15,0 0 4 0,1 0-1 16,-1 0 0-16,0 0-1 0,0 0 1 0,1 0-1 15,-1 0 0-15,0 0 4 0,1-2-4 0,-1 2-1 16,2 0 2-16,1-1-5 0,0-1 2 0,-1 1 0 16,-1 1-1-16,0-2 2 0,0 2-2 15,-1 0 0-15,2 0 0 0,-2-2-2 0,2 2 2 16,-2 0 0-16,0 0 0 0,1 0-4 0,-1 0 4 16,0 0-2-16,0 0-2 0,0 0 7 15,0 0-6-15,0 0 1 0,0 0-1 0,0 0 1 16,0 0 0-16,0 0-1 0,0 0 0 0,0 0-4 15,0 0 2-15,0 0-3 0,0 0 1 0,0 0 1 16,0 0-1-16,1 0 0 0,0 0 1 0,-1 0 0 16,2-1 3-16,4 1 2 0,-3-2 1 0,-1 1 5 15,4-2-2-15,-4 1 2 0,4-2 3 16,-3 0-3-16,-1 1 1 0,2 0-2 0,-1 0-1 16,-1 2-3-16,-2-1 3 0,0 2 0 0,0-2-2 15,0 2 0-15,0 0-5 0,0 0-3 0,0 0-4 16,0 0-5-16,0 0-7 0,0 0-8 15,0 0-16-15,-1 0-9 0,-3 4-13 0,-1-1-25 16,1 1-30-16,-2-1-60 0,-2 1-172 0,5-1-597 16,0-2-755-16</inkml:trace>
  <inkml:trace contextRef="#ctx0" brushRef="#br0" timeOffset="435075.3433">14598 5622 2447 0,'0'0'227'0,"0"0"-154"16,0 0-54-16,0 0-13 0,0 0 1 0,0 0-1 16,0 0-17-16,0 0-60 0,0 0-192 0,0 0-1128 15</inkml:trace>
  <inkml:trace contextRef="#ctx0" brushRef="#br0" timeOffset="609886.1736">13359 6523 288 0,'0'0'460'0,"0"0"-84"16,0 0-46-16,0 0-25 0,0 0-22 15,0 0-40-15,0 0-60 0,0 0-51 0,0 0-40 16,0 0-30-16,0 0-21 0,0 0-18 0,-5-6-4 16,5 14-1-16,-4 1 1 0,3 6 8 0,0 2 1 15,-1 5 0-15,-1 1-2 0,0 5-7 16,2 2-4-16,0 5-4 0,-1 3 7 0,-1 1 6 15,0 2 0-15,1 1-1 0,1 1-8 0,0-1-4 16,-1-3-4-16,1-2 1 0,-1-2 3 16,2-2-2-16,0-4 2 0,0-3-2 0,0 0-1 0,0-3 5 15,0 0 0-15,0-1 2 0,0-5-4 16,0-2 0-16,0-3-1 0,0-3 0 0,2-3 2 16,-1 1-1-16,1-4 1 0,-1-2 0 0,0-1 3 15,-1 2 3-15,0-2 3 0,1 0 3 0,-1 0 3 16,0 0-3-16,0 0 1 0,0 0-2 0,0 0-3 15,0 0-2-15,0 0-4 0,0 0-4 16,0 0-6-16,1 0 1 0,-1 0 0 0,0 0-2 16,0 0 3-16,0 0-4 0,0 0-3 0,0 0-2 15,0 0 1-15,0 0 1 0,0 0 0 16,0 0 0-16,0 0-3 0,0 0 2 0,0 0 2 16,0 0 1-16,0 0 1 0,0 0-2 0,0 0 0 15,0 0-2-15,0 0-1 0,0 0 0 16,0 0 0-16,0 0 0 0,1 0-3 0,-1 0-5 15,2 1-7-15,-2-1-11 0,1 0-26 0,2 0-70 16,-2 0-122-16,-1 0-286 0,1-1-587 0,-1-1-310 0</inkml:trace>
  <inkml:trace contextRef="#ctx0" brushRef="#br0" timeOffset="610267.3389">12995 7340 1098 0,'0'0'486'0,"0"0"-169"0,0 0-96 16,0 0-39-16,0 0-31 0,0 0-33 16,0 0-36-16,0 0-25 0,0 0-9 0,0 0 3 15,0 0-4-15,0 0-4 0,0 0-7 0,0 0-6 16,94 85-6-16,-76-66-3 0,1 0-3 15,1-1 0-15,-1 1-1 0,2-3 0 0,-2 0 2 16,-2-1 1-16,-1 2-2 0,-1-3-1 0,-1 1-5 16,-3 0-1-16,1-1-2 0,-2 0 2 0,-1-3 7 15,0-1 3-15,-1-4 5 0,-3-3-2 16,2-3 5-16,1 0 5 0,0-3 7 0,1-8 11 16,1-6-5-16,4-5-1 0,-1-4-9 0,5-3-10 15,-4-4-8-15,4 3-6 0,0 1-6 0,-3-2-4 16,0 4-2-16,-2 0-2 0,-3 2-5 0,0 4-1 15,0 3-6-15,-4-1-8 0,0 5-14 16,2 3-33-16,-2 1-66 0,-1 1-145 0,-3 3-451 16,2 3-967-16</inkml:trace>
  <inkml:trace contextRef="#ctx0" brushRef="#br0" timeOffset="611144.63">10718 8419 1198 0,'0'0'602'0,"0"0"-192"0,0 0-127 15,0 0-73-15,0 0-45 0,0 0-30 0,0 0-34 16,0 0-35-16,0 0-22 0,0 0-24 16,0 0-13-16,0 0-1 0,0 0 8 0,0 0 7 15,-7 58 8-15,7-24-4 0,1 4 3 0,1 3 0 16,-1 4-4-16,0 0 8 0,1 2-6 0,1 1-3 16,-2-4-4-16,1 1-8 0,1-5-3 0,-2-2-5 15,3-3 0-15,-1-5-4 0,0-8-1 16,1-3-2-16,-1-4-2 0,0-4-2 0,1-2-8 15,-2-2-6-15,0-3-10 0,1-1-15 0,0 0-16 16,0-3-47-16,-1 0-84 0,3 0-185 0,-3 0-372 16,0-1-722-16</inkml:trace>
  <inkml:trace contextRef="#ctx0" brushRef="#br0" timeOffset="611506.2536">10523 8540 1910 0,'0'0'451'0,"0"0"-215"16,0 0-106-16,0 0-5 0,0 0 12 0,0 0 0 16,128-61-23-16,-91 56-30 0,4 1-22 0,3 4-17 15,-1 0-11-15,-1 1-10 0,1 10-3 16,-5 3-11-16,-2 4 1 0,-5 5-5 0,-5 5-4 15,-4 4 0-15,-3 0-3 0,-4 3 3 0,-5 1-2 16,-3 2-2-16,-3 2 1 0,-4 1 2 0,0 3 1 16,-10 0 0-16,-4 1 3 0,-4-1-6 15,-5-2 6-15,-4 2 0 0,-6-6 0 0,-4-1 6 16,-3-2-1-16,-2-1 3 0,-2-6 3 0,0-2 2 16,2-5 3-16,-1-2-1 0,4-4-1 0,4-6-4 15,6-1-4-15,3-5-5 0,9-2-3 16,6-1-3-16,3 0-4 0,4 0-9 0,3-3-10 15,1-3-24-15,0 0-43 0,4-3-69 0,6-2-167 16,0 2-497-16,-2 3-962 0</inkml:trace>
  <inkml:trace contextRef="#ctx0" brushRef="#br0" timeOffset="611755.9466">11243 8811 1414 0,'0'0'617'0,"0"0"-365"0,0 0-68 0,0 0 1 16,0 0-6-16,0 0-14 0,-38 160-46 0,34-129-41 16,2-2-26-16,2-1-19 0,0 0-12 0,4-3-9 15,3-2-7-15,2-2-1 0,2-3 0 16,0-5-5-16,0-2 3 0,3-2-2 0,-4 1-6 15,0-6-9-15,1 1-23 0,-2-3-58 0,-3-2-134 16,-2 0-306-16,-1 0-708 0</inkml:trace>
  <inkml:trace contextRef="#ctx0" brushRef="#br0" timeOffset="611897.8692">11306 8637 1381 0,'0'0'293'0,"0"0"-181"16,0 0-92-16,0 0-35 0,0 0-42 0,0 0-126 16,0 0-311-16,0 0-563 0</inkml:trace>
  <inkml:trace contextRef="#ctx0" brushRef="#br0" timeOffset="612282.0423">11479 8694 675 0,'0'0'1030'0,"0"0"-537"15,0 0-98-15,0 0-143 0,0 0-96 0,0 0-40 16,14 185-22-16,-8-145-18 0,3 1-18 0,0 3-19 16,1-3-18-16,3 1-6 0,-3-3 4 0,1 0-3 15,0-4-5-15,-2-3-6 0,1-5-7 0,0-5-2 16,-3-3 4-16,0-7 1 0,-1-3-2 15,-4-5 2-15,2-4 7 0,-4 0 4 0,1-5 4 16,-1-8 2-16,1-5-7 0,-1-4-5 0,2-2 1 16,-1-5-4-16,0-3 2 0,3-1 3 0,0-1-2 15,-2 1 4-15,3-4 0 0,0 0-5 16,4 0 4-16,-2 2 4 0,3 4 8 0,1 6 7 16,1 6-1-16,-2 2 3 0,3 6-8 0,0 3-9 15,-1 5-4-15,-2 3-5 0,0 0 0 0,-2 10 1 16,1 3 2-16,0 5-1 0,-1 2-1 15,0 4 3-15,-1 2-6 0,-1 1-2 0,-1 0 0 16,0 0-6-16,0-3-3 0,0 0-3 0,0-3-11 16,0-4-30-16,-1-3-46 0,1-5-119 0,-2-3-291 15,0-3-803-15</inkml:trace>
  <inkml:trace contextRef="#ctx0" brushRef="#br0" timeOffset="612413.8557">11836 8581 1267 0,'0'0'215'0,"0"0"-147"0,0 0-65 0,0 0-60 15,0 0-224-15,0 0-534 0</inkml:trace>
  <inkml:trace contextRef="#ctx0" brushRef="#br0" timeOffset="612886.254">12009 9085 2503 0,'0'0'353'0,"0"0"-211"0,0 0-45 0,0 0-14 16,0 0 7-16,0 0 10 0,0 0-9 0,-2-177-19 15,7 152-22-15,0 1-22 0,5 3-17 0,0-1-7 16,1 4-4-16,1 3 1 0,3 2-3 15,0 4-2-15,1 4 0 0,0 2-3 0,1 3 2 16,-2 0-1-16,-2 3 0 0,-1 5 0 0,-1 3-1 16,-4 3-2-16,-2 1 3 0,0 0 0 0,-2 4 2 15,-3 1 2-15,0 1-2 0,0 2-1 16,-4 2 2-16,-2 1-5 0,-1-3-3 0,3-2-1 16,-2-2-5-16,4-7 4 0,2-5 6 0,0-2 2 15,0-2 4-15,0-3 1 0,4 0-1 0,1 0 3 16,1-1 0-16,1-7 2 0,3-2-1 15,0-3 1-15,-1-2 2 0,2-2-3 0,-2-3 6 16,0 0-4-16,-2-3 6 0,1 0-3 0,-2 0-1 16,-2 0 3-16,-2-2-6 0,1 1 5 0,-2 1 2 15,0 1 4-15,-1 5 2 0,0 4 4 0,0 2 5 16,0 3-4-16,0 4 2 0,0 2-7 16,0 2-13-16,1 0-8 0,1 3-5 0,2 7 0 15,0-1 6-15,4 4 5 0,-1 3 0 0,3 1 0 16,1 0-3-16,1 1 0 0,-1 0-3 15,2 2-2-15,0 0-8 0,-1 0-12 0,0 2-14 16,-2-2-71-16,1-2-199 0,-4-5-520 0,-3-6-1004 0</inkml:trace>
  <inkml:trace contextRef="#ctx0" brushRef="#br0" timeOffset="613022.0547">12338 8494 2133 0,'0'0'376'0,"0"0"-214"0,0 0-25 15,0 0-7-15,0 0-15 0,0 0-36 0,0 0-52 16,0 0-48-16,0 0-33 0,0 0-86 16,0 0-298-16,0 0-762 0</inkml:trace>
  <inkml:trace contextRef="#ctx0" brushRef="#br0" timeOffset="613602.0751">12571 8568 1598 0,'0'0'379'0,"0"0"-141"16,0 0-3-16,0 0-17 0,0 0-14 0,-43 184-37 15,43-150-61-15,8-1-43 0,3 1-31 0,7-4-23 16,3-2-4-16,2-4 1 0,5-7 1 16,2-6 0-16,0-5-4 0,-4-4-5 0,-3-2-9 15,-1-5-2-15,-8-5-8 0,1-5 1 0,-4-4 12 16,-4-2 2-16,-3-4 9 0,-4 1-1 0,-3-1-1 15,-8 0 1-15,-5 4 3 0,-2-1 3 0,-2 2 5 16,0 4 4-16,0-1 3 0,0 5 1 16,1-1 3-16,3 5 4 0,-1 1 2 0,5 2 4 15,3 2-2-15,4 3-7 0,0 0-8 0,5 0-15 16,0 0-10-16,0 3-3 0,4 3 2 0,2 0 8 16,3 2 8-16,2-2 1 0,5-3 1 15,2-1-1-15,3-2-3 0,4-2 5 0,-1-5-4 16,2-4 0-16,-4 0-4 0,2-1 0 0,-2 1 0 15,-2 1 2-15,0 0-1 0,-4 3 0 0,-1-1-3 16,-5 3-1-16,-2 2 0 0,-2 2-3 16,-4 1 2-16,1 0-5 0,-2 1-1 0,-1 5 2 15,0 4 0-15,0 0 6 0,0 4 2 0,-1 0 5 16,-3 1-4-16,0 2 0 0,-1-1 1 16,2-1-4-16,-5-2 1 0,4 0-1 0,0-4 1 15,1-4-2-15,2-2 6 0,1-3 10 0,-2 0 4 16,2-6 2-16,0-7-7 0,0 0-8 0,2-3-4 15,0-2-2-15,2-1 1 0,1 1 2 16,4 1 2-16,-4 0 2 0,4 2-3 0,0 2-1 16,2 3-2-16,0 1 1 0,2 4 3 0,2 2 1 15,-1 3 4-15,2 0 0 0,-1 5 5 16,1 5 1-16,-2 1-4 0,1 1-4 0,-3 1-7 0,1 1-6 16,-1 0-10-16,2 0-7 0,-2 0-25 15,0 0-56-15,2 0-176 0,-5-5-532 0,-4-1-854 0</inkml:trace>
  <inkml:trace contextRef="#ctx0" brushRef="#br0" timeOffset="614146.0753">13364 8421 1444 0,'0'0'392'15,"0"0"-66"-15,0 0 18 0,0 0-10 0,0 0-53 16,0 0-74-16,0 0-71 0,0 0-43 0,0 0-35 15,0 0-24-15,-98 169-18 0,95-145-12 0,2-1-7 16,1-2-2-16,0-3-6 0,5-5 2 16,1-4-1-16,1-6-3 0,3-3 6 0,0 0 1 15,0-9 1-15,1-3-1 0,-1-2 1 0,-2-3-1 16,1 2 2-16,-3-1 8 0,-1 2 0 0,-4 2 5 16,0 1 1-16,-1 2 1 0,0 5-1 0,0-1 1 15,0 4-3-15,0 1 0 0,0 0-8 16,0 0-7-16,0 1 3 0,6 7-6 0,1 1 9 15,4 1 2-15,2 0 1 0,4-1 0 0,2-3-3 16,3-1 0-16,3-2-3 0,0-3 6 0,0-2-2 16,3-5 4-16,-3-6 0 0,1-2-3 15,-3-3 4-15,-4-2 0 0,-2-2 3 0,-3-3 2 16,-1 1-1-16,-2-4-4 0,-2-1-1 0,0-1 0 16,-1-4 1-16,-2 0 2 0,-1-3-1 15,-2-1-1-15,3-2-3 0,-4-1 0 0,0-3-2 16,-1-2 2-16,3-1 0 0,-4-4-1 0,1-4-2 15,-1 5 0-15,0 2 1 0,0 5 3 0,-5 7 4 16,1 8 3-16,-4 4 5 0,2 9 4 16,0 7-3-16,-1 5 0 0,2 3-8 0,-3 9-4 15,-2 10-1-15,1 7-2 0,-2 4 3 0,1 9 1 16,1 5 0-16,1 4 1 0,2 6-1 0,0 6 2 16,4-2-1-16,2 1 0 0,0-1 1 15,7-5-3-15,6-1 0 0,3-4-3 0,4-5 1 16,4-7 1-16,-1-6 0 0,4-7 2 0,-2-6-3 15,3-4-2-15,-2-7-6 0,0-5-2 0,3-1-2 16,-2-1-20-16,-3-9-36 0,3 0-79 0,-6-4-138 16,-8 3-391-16,-5 3-1146 0</inkml:trace>
  <inkml:trace contextRef="#ctx0" brushRef="#br0" timeOffset="614837.0718">11405 10014 1248 0,'0'0'818'0,"0"0"-484"0,0 0-118 0,0 0-61 16,0 0-25-16,0 0-9 0,0 0-22 0,0 0-27 15,0 0-16-15,-129-47-12 0,115 60-10 0,-1 2 1 16,3 4-3-16,0 0-1 0,6 1-7 0,2 2-5 16,4-2-5-16,2-1-3 0,8 0 6 0,6-2-3 15,4 0-1-15,3-2 0 0,5 0-9 16,2 1-2-16,2-2-1 0,1 1-1 0,-1 0 2 16,-2 1-2-16,-4 2-1 0,-2 1 2 0,-6-1-1 15,-4 0 4-15,-4 1-2 0,-2-1 0 0,-5 1 5 16,-3-3 4-16,-1 1 10 0,-9 2 6 15,-4 0 7-15,-4 1 8 0,-7 1-1 0,-8-1 2 16,-2-2-3-16,-5-1-9 0,-1-5-6 0,-1-1-6 16,2-2-2-16,3-4-6 0,4-2 1 0,3-3-2 15,7 0-6-15,7 0 5 0,3-5-11 16,6-1-5-16,4 0-10 0,3-2-22 0,0-1-27 16,8-2-70-16,4-1-142 0,1 2-503 0,-5 2-1096 0</inkml:trace>
  <inkml:trace contextRef="#ctx0" brushRef="#br0" timeOffset="615171.9272">11941 10440 2374 0,'0'0'331'0,"0"0"-168"16,0 0-55-16,0 0-13 0,0 0 10 0,0 0 3 15,52-186-16-15,-48 156-23 0,-2-1-19 16,-2 0-15-16,0 2-14 0,-2-2-6 0,-7 2 0 16,-1-3-4-16,0 0 2 0,-2-2-5 0,-1-1-3 15,0-1-1-15,0 0-6 0,0-3 5 16,0 3 0-16,2 3 1 0,1 2-3 0,1 6 0 16,3 3 2-16,2 8 1 0,0 6 5 0,3 5-5 15,0 3-7-15,1 2-6 0,0 10-5 0,0 8 6 16,1 9 11-16,4 8 6 0,0 9 2 15,1 8-3-15,1 3-4 0,0 2-1 0,2-1-2 16,1 1 1-16,2-4-1 0,2-1-1 0,1-3-6 16,2-2 2-16,3-3-1 0,-1-4-8 0,2-6-10 15,-1-4-57-15,-3-6-111 0,-3-7-301 0,-7-8-911 16</inkml:trace>
  <inkml:trace contextRef="#ctx0" brushRef="#br0" timeOffset="615326.6139">11885 10124 1608 0,'0'0'1017'0,"0"0"-774"0,0 0-83 0,0 0-20 15,0 0-7-15,0 0-25 0,0 0-36 0,0 0-40 16,0 0-29-16,0 0-18 0,0 0-20 16,0 0-41-16,0 0-116 0,130-71-338 0,-117 71-887 0</inkml:trace>
  <inkml:trace contextRef="#ctx0" brushRef="#br0" timeOffset="616241.8155">12148 10363 2263 0,'0'0'518'0,"0"0"-340"0,0 0-42 0,0 0-4 15,0 0 1-15,7-175-9 0,4 146-27 0,2 1-35 16,3 2-26-16,-1 5-17 0,2 1-11 0,-1 5-8 15,-2 5-2-15,-3 4-1 0,0 4-5 16,-4 2 1-16,-2 0-5 0,-2 10 0 0,3 4 2 16,-5 4 1-16,2 6 1 0,0 1-3 0,-3 5-2 15,0 0-2-15,0 4 0 0,0 0-3 0,0-2-6 16,2-4-9-16,3-4-12 0,3-6-4 0,2-2 1 16,1-8 6-16,1-4 12 0,3-4 7 15,-1 0 7-15,1-6 7 0,-4-5 1 0,1-1 8 16,-3-5 4-16,-1-1 3 0,-3-2 6 0,0-2 1 15,-1 0 2-15,-3 0 1 0,-1-1 5 16,0-1 2-16,0 2 7 0,0 3 7 0,0 2 2 16,-3 5 8-16,2 4-5 0,0 2 0 0,-1 4-10 15,2 2-17-15,0 0-16 0,0 0-9 16,0 3 0-16,0 7 2 0,4 2 8 0,-1 2 1 16,4 2-3-16,-2 1 1 0,4 1-1 0,0 2-2 15,1-2 3-15,0-1-2 0,0-3-4 0,2-2-2 16,-2-4-1-16,0-4 1 0,0-4 4 0,0 0 6 15,-3-4 1-15,0-7 0 0,0-3 2 16,-1 1-2-16,-2-4 2 0,0-2-2 0,-2 2 0 16,1 1 1-16,-3 0-1 0,0 2 3 0,0 2 1 15,0 3 2-15,0 2 2 0,0 4-3 0,0 2-5 16,0 1-6-16,0 0-6 0,0 0-2 0,0 4 3 16,1 3 5-16,4 3-1 0,0 1 3 15,1 0 1-15,1 1-1 0,4-1 0 0,0-2 1 16,3-1-5-16,0-5 0 0,3-2 5 0,1-1-1 15,-2-6 4-15,2-3 0 0,-3-3-1 0,-1-2 1 16,-3 0 0-16,0-1 0 0,-2-1 1 16,-3 1 0-16,-1 0-1 0,0 1 1 0,0 2-2 15,-4 1 3-15,1 3 1 0,0 3-1 0,-2 2-1 16,1 2-6-16,-1 1-9 0,1 0-4 16,1 7 4-16,-1 4 0 0,0 5 8 0,1 2 0 15,2 1-5-15,-1 2 0 0,2-1-3 0,1 0 0 16,2 0 1-16,0-3 0 0,5-3-4 15,-1-3-1-15,6-5 4 0,-1-3 3 0,1-3 5 16,1-3 3-16,1-7 2 0,0-2-1 0,-2-3 3 16,-3 0-1-16,0-2 4 0,-2-2 0 0,-2-1 0 15,-1-1 3-15,1-2-3 0,-2-2 2 0,-1-1 1 16,-1-3-1-16,-2-2 0 0,-3-4-1 16,1-1-1-16,-3-2-3 0,0-5 4 0,0 2-6 0,2-6 1 15,-2-1-2-15,1-4-3 0,-1-4 3 16,1-1 0-16,-1-1 1 0,0 0 0 0,0 2-1 15,1 3 0-15,0 7 0 0,-1 4 3 0,0 10 6 16,0 6 2-16,0 6 5 0,-1 8 0 16,0 6-1-16,1 4-7 0,0 2-7 0,0 5-6 15,0 8-4-15,0 7 2 0,0 10 3 0,5 6 3 16,1 9 1-16,3 4 0 0,3 5 2 0,1 3-3 16,2 3 1-16,-3 2-2 0,3 4-2 15,-1 0 1-15,-1 0-7 0,1 0-5 0,1 1-4 16,5-6-10-16,0-6-18 0,1-10-80 0,0-9-166 15,-3-14-506-15,-8-10-1027 0</inkml:trace>
  <inkml:trace contextRef="#ctx0" brushRef="#br0" timeOffset="616415.3027">13047 9671 2138 0,'0'0'320'0,"0"0"-169"16,0 0-3-16,0 0 6 0,0 0-11 0,0 0-30 15,0 0-31-15,0 0-17 0,0 0-22 0,0 0-16 16,154-103-16-16,-114 91-18 0,-2 3-11 0,0 0-22 16,-7 1-25-16,-2 2-67 0,-7 0-131 15,-2 1-244-15,-9 2-419 0,-2 0-511 0</inkml:trace>
  <inkml:trace contextRef="#ctx0" brushRef="#br0" timeOffset="617186.0328">13532 9475 1044 0,'0'0'687'0,"0"0"-339"0,0 0-81 0,0 0-10 15,0 0 2-15,0 0-15 0,0 0-68 0,0 0-54 16,0 0-32-16,0 0-19 0,5 158-14 0,-5-122-10 16,2 5-8-16,-2-3-8 0,1 1-12 15,1-1-11-15,3-1-4 0,0-6-5 0,3-1 3 16,0-8-1-16,-1-3 0 0,1-7 0 0,1-4-2 15,1-3 0-15,-2-5 3 0,-1 0 4 0,-1-11 0 16,4-3-1-16,-2-5-2 0,-1-6-3 0,-1-3 1 16,2-2 0-16,-6-4 0 0,0 1 1 15,-2 0-3-15,0 0-2 0,0-2 1 0,0 3-1 16,-1 0 2-16,0 1 3 0,1 6-1 0,0 4-1 16,0 4 1-16,0 5 1 0,0 6-3 0,0 2 2 15,0 4-7-15,0 0-2 0,1 10 0 16,6 2 0-16,-3 7 6 0,4 5 2 0,2 4 0 15,-2 3 0-15,-3 4-2 0,2 0 1 0,2-1-2 16,-5 0-3-16,4-6 2 0,-1-3-2 16,0-3 2-16,1-8 0 0,0-6 0 0,0-3 2 15,-4-3 5-15,4-2 1 0,-5-5-3 0,3-5 3 16,-3-9-4-16,0 1 5 0,0-4-1 0,-2-1-2 16,-1-1 2-16,0-3-4 0,1 0 1 15,-1-1 0-15,2-1 1 0,2 0-3 0,2 0 2 16,3 0-3-16,0-2-2 0,2 3 1 0,0 4 1 15,0 1 0-15,3 6 2 0,-2 3 0 0,0 4-1 16,-1 7-1-16,-2-1-3 0,-1 4 1 0,-1 2-5 16,0 7 2-16,0 4 2 0,-3 5-4 0,2 3 10 15,-2 3-3-15,0 6 0 0,-1 1 2 16,-2 1-2-16,-1 0 0 0,1-3-1 0,0-4 3 16,5-5-2-16,-3-3 2 0,7-7-2 0,-1-2 5 15,2-4 1-15,1-4 3 0,5 0 1 16,-1-3-2-16,2-8-2 0,2-2-1 0,-2-4 2 15,-3-5-2-15,3 1 4 0,-7-5-1 0,2 0-1 16,-4-4-2-16,-2 0-5 0,-4-1 5 0,1-1-1 16,-4 0 0-16,0 1 0 0,-6 2-1 15,0 1-2-15,-1 6 3 0,-2 3 5 0,1 4-2 16,1 4 5-16,-1 4-2 0,1 4-4 0,-2 3-1 16,3 2 2-16,-2 7-4 0,0 7 4 0,0 2-1 15,5 6-2-15,-1 3 1 0,2 2 3 16,2 3 3-16,5 1-2 0,4-2 3 0,3 2-7 15,3-2-1-15,5-6 2 0,0-3 0 0,3-5 7 16,3-4-6-16,1-5-1 0,3-3 0 0,-1-4-4 16,-1-1 1-16,-1 0-2 0,-4-7-7 0,-2-4-4 15,-2-1-15-15,-1-2-38 0,-2-3-91 16,-3 0-217-16,-4 5-823 0,-5 3-668 0</inkml:trace>
  <inkml:trace contextRef="#ctx0" brushRef="#br0" timeOffset="624343.3464">12136 11068 1230 0,'0'0'311'0,"0"0"-78"0,0 0-4 0,0 0 8 15,0 0 1-15,0 0-15 0,0 0-54 16,0 0-49-16,0 0-19 0,0 0-10 0,0 0-14 16,0 0-13-16,-2-36-13 0,2 36-14 0,0 0-9 15,0 0-12-15,0 0-8 0,0 0-5 0,0 0-3 16,-2 0-2-16,2 0-5 0,-1 0 3 15,1 0-3-15,-1 0 5 0,0 5 3 0,-3 1 1 16,-3 2 2-16,-1 4-2 0,-1 1 5 0,-1 1-4 16,-2 5 0-16,1 1 3 0,-4 3-4 0,0 1 4 15,-4 3 1-15,3 1 3 0,-3 0 0 16,2 3 0-16,-4 3 1 0,2 1-4 0,0 2 3 16,-1 3 1-16,-1 3 1 0,1 2 3 0,-2 2-4 15,1 3 1-15,-4-2-3 0,1 1 0 16,0 4 0-16,-3-4-1 0,2 1 1 0,-2 0-3 15,3-3-1-15,-2-1 1 0,1-1-2 0,-1-4 1 16,2 2 2-16,2-2-3 0,-3 0 0 0,1-3 0 16,1-3-1-16,-1-3 1 0,4-2 0 15,3-4-1-15,2-1-3 0,0-1 1 0,2-4-1 0,1-1 0 16,3 1 5-16,2-3-5 0,0 2 5 16,-1-4-1-16,4-1 0 0,-1-2 2 0,2-3-1 15,2-2-2-15,0-1 1 0,0-1-1 16,0-1-2-16,-1 1 3 0,1-1 0 0,1 0 1 0,-1-1 1 15,1 1-1-15,0-1-3 0,0 0 6 16,0-2 1-16,-2 1 0 0,2-1 2 0,-1 1-4 16,1-1-2-16,0-1 0 0,0 0 1 0,0 2-3 15,0-2 0-15,0 0-2 0,0 0-6 16,0 0 0-16,0 0-5 0,0 0-3 0,0 0-4 16,0 0-11-16,0 0-14 0,0 0-43 0,0 0-74 15,0 0-108-15,0-2-258 0,1-1-473 0,1 0-691 16</inkml:trace>
  <inkml:trace contextRef="#ctx0" brushRef="#br0" timeOffset="624598.4843">11276 12277 1609 0,'0'0'515'0,"0"0"-185"0,0 0-115 15,0 0-53-15,0 0-14 0,0 0-5 0,0 0-18 16,0 0-21-16,0 0-20 0,-103 185-14 0,86-140-14 15,0 3-7-15,1 0-10 0,1-3-11 16,2-2-7-16,5-1-9 0,4-6-2 0,0-2-4 16,4-4 1-16,0-6 0 0,0-1 1 0,4-4 8 15,2-2 2-15,2-7 2 0,3-4 3 0,4-6-3 16,3-3 0-16,6-9-1 0,3-6-9 16,4-4-1-16,3-1-8 0,0 0-3 0,-2 0-9 15,-1 3-13-15,-1 1-17 0,-1 3-53 0,1-1-113 16,-10 5-481-16,-4 4-1207 0</inkml:trace>
  <inkml:trace contextRef="#ctx0" brushRef="#br0" timeOffset="625276.0101">12820 10896 1711 0,'0'0'429'0,"0"0"-206"0,0 0-67 16,0 0 3-16,0 0 13 0,0 0-5 0,0 0-27 16,0 0-21-16,0 0-18 0,0 0-21 0,0 0-17 15,0 0-13-15,131 109-6 0,-107-88-4 0,4 2-9 16,2 2-8-16,1 1-8 0,-1 3-2 16,3 1 1-16,0 0 2 0,1 2 2 0,-2 2 0 15,5 3-4-15,-2-1-1 0,4 5 0 0,-2-2-6 16,2 1 1-16,0 2-4 0,0-1-3 0,-3-1 1 15,0 0-2-15,2 0 1 0,-5-5 1 0,1-1 0 16,-2-2 1-16,-2-3-2 0,-4-1 1 16,2-3-1-16,-6-1 2 0,0-3 0 0,1-2 1 15,-6-3-2-15,1-2-1 0,-7-6 0 0,0 0 0 16,-2-2 3-16,-4-3-1 0,0 0 2 16,-3-1 3-16,1-1 4 0,0 1 7 0,-3-2 3 15,2 0 2-15,-2 0 0 0,0 0-3 0,0 0-5 16,0-2-5-16,0 2-2 0,1-1-6 0,-1-1-3 15,0 1-4-15,1-4-10 0,1 2-4 0,2-2-12 16,-2 1-11-16,0-3-26 0,2 2-46 16,0-3-83-16,-3 0-200 0,0 1-673 0,0 2-778 0</inkml:trace>
  <inkml:trace contextRef="#ctx0" brushRef="#br0" timeOffset="625643.8964">13844 11563 1908 0,'0'0'912'0,"0"0"-647"0,0 0-103 0,0 0-32 16,0 0-16-16,0 0-9 0,0 0-31 0,0 0-35 16,0 0-18-16,0 0-9 0,0 0-2 15,0 0 3-15,0 0 7 0,0 0-5 0,43 75 3 16,-22-47 0-16,3 2-8 0,2 2 4 0,1 3-1 15,-3 0-3-15,-2 2 0 0,-2 0-4 0,0 0-4 16,-2-1 3-16,-2 2 3 0,-2-2 1 16,-2 1 0-16,-2-2-2 0,-2 1-4 0,-3-3 2 15,1 0-3-15,-4-4-2 0,-1-3 0 16,-1-2-6-16,0 0 11 0,-4-3 7 0,-3-1-1 16,-4-3 8-16,0-2-6 0,-7-1-2 0,-1-2-2 0,-4-3 2 15,-1-1-3-15,-3-2-3 0,-1-3 3 16,2 0-5-16,0-3-1 0,3 0-2 0,-1 0-4 15,3 0-2-15,4 0-8 0,-1-3-9 0,1 0-12 16,3 0-33-16,-1 2-58 0,0-3-125 0,3 1-459 16,4 2-1187-16</inkml:trace>
  <inkml:trace contextRef="#ctx0" brushRef="#br0" timeOffset="627134.282">9934 13605 1950 0,'0'0'384'0,"0"0"-151"15,0 0-56-15,0 0-20 0,0 0-23 0,0 0-36 16,0 0-37-16,0 0-22 0,0 0-8 16,0 0 4-16,0 0 8 0,0 0 5 0,-11 87 4 15,12-52-4-15,5 3-4 0,-2 7-8 0,2 3-6 16,-2 4-6-16,1-1-6 0,-3-2-4 0,0 0-7 16,-2 0-1-16,0 1 2 0,0 3 1 0,0-4 3 15,0-2-2-15,0-6-7 0,0-10-3 16,0-4-7-16,0-6 3 0,0-3-5 0,0-7-8 15,0-2-8-15,0-4-26 0,0-2-37 0,0-3-68 16,0 0-127-16,0 0-462 0,-1 0-1034 0</inkml:trace>
  <inkml:trace contextRef="#ctx0" brushRef="#br0" timeOffset="627444.211">9873 13657 917 0,'0'0'1056'16,"0"0"-564"-16,0 0-192 0,0 0-99 0,0 0-48 15,0 0-22-15,142-135-21 0,-106 124-21 0,0 3-20 16,3 5-21-16,0 3-10 0,0 5-8 0,-5 7-7 16,-3 8-4-16,-4 5-5 0,-7 4-8 15,-7 3-4-15,-4 5 3 0,-7-2-1 0,-2 1 4 16,-3-2 3-16,-9 2-4 0,-4-1-1 0,-4-2-3 15,-4-2 2-15,-5-4-2 0,-4-4 1 0,-3-3 0 16,-2-4-4-16,-1-6 3 0,0-1 1 0,1-6 1 16,2-1 0-16,3-2-2 0,5-2-3 15,4-6-2-15,6-1-7 0,6 2 0 0,5-2-8 16,4 1-16-16,3-1-32 0,3 1-82 0,7 2-169 16,-2 1-492-16,0 2-1021 0</inkml:trace>
  <inkml:trace contextRef="#ctx0" brushRef="#br0" timeOffset="627758.3796">10399 14346 1971 0,'0'0'629'0,"0"0"-356"0,0 0-91 0,0 0-49 16,0 0-18-16,0 0-9 0,0 0-17 0,-21-166-19 15,27 138-23-15,5 1-16 0,2-2-10 0,2-1-8 16,4 2 1-16,4-2 0 0,2 1 0 0,-1 2-2 16,0 3 0-16,-3 7-4 0,-5 6-1 0,-1 6-3 15,-6 3 0-15,-4 2-4 0,0 8 0 16,-2 5 4-16,-1 6 3 0,-2 3 1 0,0 4 1 16,0 3-4-16,0 0-3 0,-1 0 0 0,0 2-1 15,1 0 0-15,0-3 1 0,0 2-5 16,0-4 0-16,0 0-4 0,2-3-3 0,1-4-6 15,2-3-14-15,0-5-33 0,1-5-61 0,2-1-110 16,-2-4-305-16,0-1-710 0,-4 0-283 0</inkml:trace>
  <inkml:trace contextRef="#ctx0" brushRef="#br0" timeOffset="628459.2729">10874 13969 1300 0,'0'0'489'0,"0"0"-113"16,0 0-54-16,0 0-67 0,0 0-35 0,0 0-46 16,-30 162-48-16,30-135-41 0,0 0-31 0,6-2-20 15,6-4-12-15,3-4-7 0,4-3-2 16,1-4 0-16,2-5-5 0,1-3-2 0,-1-2-5 16,-1-7-3-16,-1-5 2 0,-4-3-4 0,-1-4 3 15,-3 0-2-15,-5-2-2 0,-3-2 2 0,-4 1-2 16,-1 0 4-16,-8-1 3 0,-4 3 1 15,-2 2 2-15,-1 2 1 0,-2 2 4 0,-1 3 0 16,0 2 2-16,3 1 2 0,1 4-1 0,5 1 3 16,2-1 1-16,3 3 1 0,3 1-5 15,2-1-8-15,0 1-5 0,5 0-3 0,6-3 4 16,2 0 4-16,5-2 2 0,3-2-3 0,3-3-3 16,2-1 2-16,3-3-3 0,0-1 3 0,1-1 2 15,-2-4-1-15,-1 1 3 0,0 2 2 16,-5 2 1-16,-3 3 0 0,-5 4 0 0,-5 2 0 15,-5 4-1-15,-2 2-2 0,-2 0 0 0,0 3-1 16,-3 8 3-16,-3 6-3 0,-4 3 2 0,-1 6-3 16,-2 2-3-16,-1 1 2 0,1 0-2 0,-1 0 3 15,4 0-5-15,3-1 0 0,0-1-3 16,5 0-4-16,2-4 0 0,0-5-4 0,6-4 2 16,3-5 0-16,3-4 3 0,4-5 4 0,0 0 0 15,2-10 1-15,0-4 0 0,0 0 0 0,0-5 3 16,-3-1-1-16,0-3 0 0,-4 0 1 0,-2-3 1 15,-2-4 1-15,-1 0-2 0,-3-4 1 16,-2-3-2-16,-1-3-1 0,0-1 2 0,-4-2-2 16,-4-2 1-16,0 0-2 0,-1-5 0 0,1 0 1 15,-1-2 0-15,1-2 0 0,2-1 0 16,2 1-1-16,1 1-1 0,0 4-1 0,1 7 2 16,0 5-1-16,2 10 8 0,0 9 1 0,-1 8 1 15,0 5-1-15,0 5-9 0,-2 3-1 16,1 13-2-16,0 8 3 0,-1 11 6 0,-1 11-1 15,3 5 2-15,1 6-1 0,0 2-1 0,1 1 1 16,6 0 0-16,1 0 8 0,3-3 2 0,0-1 0 16,1-5 0-16,4-3-10 0,0-7-1 0,3-4-2 15,-1-5-4-15,0-4-1 0,-1-6-1 16,1-5-6-16,-3-6-4 0,-3-3-2 0,0-2-18 16,0-4-43-16,-2-2-61 0,1 0-122 0,-2-10-290 15,-2 4-626-15,-3 0-373 0</inkml:trace>
  <inkml:trace contextRef="#ctx0" brushRef="#br0" timeOffset="629260.1024">11608 13563 1139 0,'0'0'475'16,"0"0"-97"-16,0 0-26 0,0 0-51 16,0 0-57-16,0 0-48 0,0 0-48 0,-37 174-30 15,37-147-25-15,0 1-22 0,1 0-21 0,5-4-19 16,2-1-10-16,2-3-9 0,1-4-6 15,1-6-2-15,2-4-1 0,0-4-1 0,-1-2 2 16,0-2 2-16,0-8-4 0,-1-4 4 0,-1-5 0 16,-1-2-4-16,-3-2 6 0,0-2-4 0,-1 2-3 15,-2-2 5-15,-2 4-4 0,0 1 1 0,-2 3 2 16,0 5 1-16,0 3 1 0,0 5 0 16,0 0-2-16,0 4-7 0,0 0-1 0,0 4-3 15,0 3 1-15,-2 3 4 0,2 3-3 0,0 2 4 16,0 1-1-16,0 1-1 0,6-2 4 0,-1-1-2 15,3-2-1-15,1-1-2 0,2-5 3 16,-1-1 0-16,0-5 0 0,5 0 4 0,-3-10-1 16,2-2 0-16,-2-2 0 0,0-3 0 0,-1 1 2 15,-4-3 0-15,1 2-1 0,-5 0 0 0,1 2-1 16,0 1 0-16,-4 2 1 0,0 6 3 16,0-1 0-16,0 6-3 0,0-1-4 0,0 2-5 15,0 2 0-15,-2 7-1 0,-4 7 1 0,3 1 5 16,0 2-5-16,1 3-1 0,2 0 0 0,0-3-3 15,0 3 2-15,5-4-1 0,1-1-1 16,2-2-4-16,1-3 3 0,3-4 0 0,0-3 2 16,2-5 7-16,2 0 0 0,-1-6 4 0,3-7 0 15,-1-2 1-15,0-2 3 0,-1-3 0 16,-1-3 3-16,-2-1 0 0,0-2-1 0,-3-4 1 16,-1-3-3-16,-2-1-1 0,0-3-4 0,-4-3 0 15,1-1-2-15,-1-4 0 0,-1-2 2 0,1-2-2 16,-1-2-1-16,2-1 0 0,0-2 0 0,1-2 0 15,-2 3-1-15,2-1 3 0,0 1-4 16,0 3 3-16,-1 6 2 0,-2 5-2 0,1 11 6 16,-3 6 1-16,1 8 1 0,-1 6-1 0,0 5-9 15,0 3-5-15,0 6-4 0,0 10 2 0,0 7 5 16,-2 7 4-16,0 9 0 0,1 4-2 0,0 3-1 16,1 6-1-16,0-1-1 0,0 3 0 15,0 2-4-15,1 1 3 0,2 1 0 0,1 0-1 16,-1-5 2-16,4-4-4 0,0-6-3 0,4-6 0 15,3-8 0-15,2-7 7 0,0-9 1 16,5-5 6-16,-3-8-1 0,-1 0-1 0,-3-11 2 16,0-4 0-16,-2-5 3 0,-1-3 2 0,-2-1 2 15,0-3 0-15,-3 3 0 0,1 0 1 0,-2 5 1 16,-1 4 0-16,0 4 5 0,-3 3-4 16,2 5-5-16,-2 3-5 0,-1 0-7 0,1 3 3 15,2 6 2-15,-2 5 5 0,4 3 2 0,-1 3-3 16,-3 0 1-16,1 3-3 0,2 0-1 0,-1-2-2 15,-2 4-5-15,-1-3-8 0,0-1-14 16,0-3-25-16,0-5-64 0,-3-6-268 0,1-2-1223 0</inkml:trace>
  <inkml:trace contextRef="#ctx0" brushRef="#br0" timeOffset="629374.0359">11967 13225 2844 0,'0'0'163'16,"0"0"-120"-16,0 0-37 0,0 0-12 0,0 0-18 15,155-115-48-15,-105 94-99 0,-9 5-572 0,-14 8-952 0</inkml:trace>
  <inkml:trace contextRef="#ctx0" brushRef="#br0" timeOffset="630028.9206">13552 12782 1759 0,'0'0'522'0,"0"0"-221"0,0 0-117 0,0 0-37 16,0 0-18-16,0 0-6 0,0 0-14 0,0 0-17 16,-15 155-20-16,15-109-14 0,0 3-15 0,4 3-6 15,-2 2-4-15,2 3-3 0,0 1 0 16,-2 0-8-16,4 0-7 0,-3-5-6 0,5-1-7 15,-3-4-3-15,2-4 0 0,-1-4-1 0,-1-5-4 16,2-2-6-16,-4-7-11 0,-2-5-18 16,2-4-31-16,-3-3-82 0,0-5-166 0,0-3-556 15,0-3-927-15</inkml:trace>
  <inkml:trace contextRef="#ctx0" brushRef="#br0" timeOffset="630384.5798">13481 13001 1322 0,'0'0'524'0,"0"0"-87"16,0 0-85-16,0 0-89 0,0 0-46 0,79-160-61 15,-52 138-39-15,4 3-26 0,3 5-20 16,-1 5-15-16,1 6-10 0,-3 3-15 0,-5 2-10 16,-4 12-12-16,-4 4-8 0,-8 8-1 0,-5 5-2 15,-5 4 3-15,-2 3 1 0,-6 4-5 16,-6 2 0-16,0 1-4 0,-5 3-2 0,-2-3-4 15,-3 3 0-15,0-5-3 0,2-4-2 0,1-9 5 16,3-8 4-16,7-8 7 0,1-8 11 0,7-5 4 16,0-1 2-16,3-3-4 0,0-4-5 15,1-3-2-15,5-1-3 0,4-1 3 0,1 3-2 16,5 1 0-16,-3 4 1 0,6 3-1 0,-3 1 2 16,4 0-1-16,1 7 2 0,3 3-1 15,-2 3 1-15,3 2 1 0,-1 1-1 0,-3-1-3 16,0 2-4-16,0 0 2 0,-4 0-8 0,-1 0-1 15,1-1-7-15,-2 1-21 0,-3-1-29 0,-4-2-88 16,-2-2-195-16,-3-3-622 0,1-5-842 0</inkml:trace>
  <inkml:trace contextRef="#ctx0" brushRef="#br0" timeOffset="630724.0238">13965 13238 634 0,'0'0'825'16,"0"0"-287"-16,0 0-90 0,0 0-101 0,0 0-98 16,0 0-93-16,0 0-55 0,130 3-29 15,-101-13-19-15,5 0-10 0,-3-4-9 0,0-1-8 16,-5-2-8-16,0 0-5 0,-6 0-2 0,-6 2 2 16,-4-1 2-16,-3 2 3 0,-6-1 1 0,-1 2-2 15,0-1-2-15,-9 1-3 0,-3 1-2 16,-5 1-2-16,-4 5 1 0,-2 1 4 0,-2 5 4 15,-1 0 5-15,-3 0 5 0,1 10 1 0,4 5-3 16,-1 2-3-16,3 5-7 0,5 0-4 16,1 6-2-16,5-1-1 0,2 4 0 0,5 0-1 0,0 0 0 15,4 0-3-15,4-2-1 0,6-2-3 16,4-2-1-16,5-3 2 0,2-4-10 0,4-3 5 16,1-4-3-16,2-2-7 0,-1-3-2 0,-1-1-17 15,2-2-27-15,-5-3-59 0,0 0-111 0,-6 0-325 16,-7 0-1001-16</inkml:trace>
  <inkml:trace contextRef="#ctx0" brushRef="#br0" timeOffset="631357.3059">14528 13054 1128 0,'0'0'593'0,"0"0"-195"0,0 0-97 0,0 0-110 15,0 0-51-15,0 0-41 0,0 0-43 0,0 0-26 16,0 0-15-16,14 160 0 0,-1-156 4 0,-1-4 9 16,0 0 11-16,2-1 0 0,-2-9 4 0,-2-1-2 15,-4-1 1-15,1-3 5 0,-5-1 10 0,1 1 5 16,-3 0 0-16,0-1 3 0,0 2-11 16,-2 2-3-16,-1 0-1 0,0 0-7 0,-3 1-4 15,4 2-5-15,0 3-2 0,-3-1-4 0,3 3-2 16,2 4-7-16,0 0-11 0,0 0-1 0,1 4-9 15,6 6 2-15,0 5 0 0,3 5-4 16,4 4 5-16,-1 6-2 0,4 5 1 0,-3 3 4 16,4 5-4-16,-5 7 0 0,2 5 4 0,-5 6-4 15,-4 6 1-15,1 4 1 0,-5 3-1 16,-2 1-1-16,0-2-3 0,-2-3-2 0,-8-2-9 16,-3-4 0-16,-4-4 1 0,-4-4 5 0,-1-3 3 15,-5-7-2-15,0-8 1 0,-1-7-1 0,-2-8 5 16,1-6 5-16,0-5 1 0,1-8 2 15,5-4 0-15,3 0 2 0,4-11-1 0,6-5 0 16,3-2-3-16,4-6-3 0,3-3-3 0,5-4 0 16,5-4-1-16,4-2 3 0,4-3 0 0,3-1 0 15,4-3-2-15,-2-5 0 0,3-4-1 0,0-4 0 16,4-3 0-16,-2-3-2 0,-3-1-3 16,3-1-4-16,-6 1-2 0,0-2 1 0,-3 1 1 15,-1 4 1-15,-6 1 2 0,-2 4 0 0,-2 4 4 16,-6 5 3-16,-2 8 3 0,0 5 1 15,-1 4 6-15,-3 9 2 0,-2 6 2 0,2 5 2 16,-2 6-4-16,4 2-4 0,-2 2-3 0,2 9-5 16,2 8 3-16,0 8 3 0,0 6 3 0,8 4 0 15,1 3 0-15,2 2-1 0,7 3-2 0,0 1 1 16,-1 1-1-16,3-4-2 0,0-3 1 16,1-5-2-16,-1-7-6 0,-1-4-4 0,-2-5-6 15,-4-7-3-15,-2-2-4 0,-1-5-14 0,-3-3-51 16,-3-3-92-16,2-8-190 0,-3 1-571 0,-3 2-874 0</inkml:trace>
  <inkml:trace contextRef="#ctx0" brushRef="#br0" timeOffset="631478.0076">14850 12888 1656 0,'0'0'373'0,"0"0"-143"0,0 0-108 15,0 0-53-15,0 0-30 0,0 0-42 0,0 0-81 16,0 0-139-16,0 0-336 0,0 0-995 0</inkml:trace>
  <inkml:trace contextRef="#ctx0" brushRef="#br0" timeOffset="632272.7804">15054 13038 1862 0,'0'0'425'0,"0"0"-121"0,0 0-94 15,0 0-31-15,0 0-35 0,-33 160-36 16,37-134-33-16,7 0-25 0,7-3-19 0,1-3-12 16,4-5-8-16,6-6-2 0,0-4-3 0,-3-5-3 15,2 0-5-15,-8-6-7 0,-1-7 2 0,-8-1-1 16,0-6 3-16,-8-2 3 0,0-1-7 16,-3-1-2-16,-6-1 0 0,-6 0 1 0,-4 4 5 15,-2 1 3-15,-4 3 3 0,-1 3 1 0,0 2 4 16,0 1 2-16,-1 5 3 0,3 0 3 0,2 4-1 15,6 2-1-15,3 0-4 0,0 0-5 16,6 4-1-16,0 0-6 0,4 2 0 0,0 2 1 16,4-2-1-16,1-2 3 0,5 1 2 0,0-4 6 15,5-1 1-15,1 0 1 0,4-3 2 0,-1-4-5 16,1-3 6-16,-1-3 0 0,1-1 0 0,-1-3 2 16,-3 2-6-16,3-2-1 0,-3 0-2 15,-1-1-1-15,0 1 0 0,-2-1-1 0,-2 2-3 16,-1 4-1-16,-1 3-1 0,-5 4-3 0,2 2-2 15,-4 3-1-15,3 0-4 0,-2 4-1 0,-1 7 5 16,5 3-1-16,-4 5 7 0,-1 0 0 16,3 3-1-16,-3 1 2 0,-1 0 0 0,0 3-1 15,-1-3 1-15,0 1 3 0,0-2-7 0,0-3 2 16,0-5-1-16,0-5-2 0,0-4 12 16,0-5 11-16,0 0 3 0,0-10 1 0,0-4-5 15,0-1-10-15,0-5-1 0,0-3-3 0,0-3 2 16,0-2 1-16,5 1-3 0,-2-3 2 0,0 2-1 15,6 0-1-15,-3 0 1 0,0 3 0 16,2 3-3-16,1 3 0 0,-1 5-2 0,-2 5-4 16,3 2 1-16,0 4-2 0,0 3 1 0,0 0-1 15,0 8 1-15,-3 1 4 0,3 5 1 0,1 0 2 16,1 2-1-16,3 0-1 0,-1 1-1 0,-1 0-3 16,5-3 0-16,-4-3-2 0,5-5 3 0,-5-4 4 15,4-2 0-15,-5-2 1 0,-1-9 2 16,0-3 0-16,-3-4 1 0,-1-4 1 0,-3 0-1 15,-3-5-3-15,0 1 2 0,-1-1 1 0,0-3 0 16,-2 3 3-16,-1-1-1 0,-1 2 2 16,2 3 0-16,1 3 2 0,1 6 1 0,0 5 0 15,0 3-3-15,2 3-7 0,4 3 1 0,-2 0-4 16,5 6 4-16,0 6 4 0,1 7-3 0,2 2 2 16,-2 4-2-16,0 4-1 0,2 0 5 15,-2 2 3-15,0 1 3 0,-1 0-1 0,-1-2-3 16,-5-5-4-16,2-3-2 0,-5-5 3 0,0-3 0 15,-4-6 4-15,-3-2-2 0,-9-3-4 16,-1-3-4-16,-4 0-13 0,-2-2-12 0,-5-5-27 16,2-3-73-16,2 1-264 0,10 4-1469 0</inkml:trace>
  <inkml:trace contextRef="#ctx0" brushRef="#br0" timeOffset="693409.821">10986 10885 0 0,'0'0'0'0,"0"0"253"0,0 0-23 15,0 0-31-15,0 0-19 0,0 0 10 0,0 0-13 16,0 0-18-16,0 0-20 0,0 0-19 0,0 0-22 16,0 0-22-16,0 0-8 0,0 0-10 0,-60-6-6 15,51 15 7-15,-1 0 12 0,0 2 7 16,-1 2-1-16,0-1-13 0,-2 0-14 0,1 0-16 16,0 2-4-16,1-3-5 0,-2 1-3 0,0 2-3 15,0-2-4-15,-1 2 0 0,-4 0-2 16,4 0 2-16,-3-2 0 0,0 2-2 0,-2-2-1 15,0 2-2-15,-1 0 1 0,-3 0 0 0,0-1-1 16,1 2 1-16,-4 1-3 0,0-1 1 0,-2 1 1 16,0 1-1-16,-2-3-1 0,2 4 3 15,-2 0 1-15,0 1 0 0,0-1 3 0,0 2 0 16,0 0-2-16,0 2 2 0,0-1-4 0,1-1 1 16,3 0 0-16,0-2-2 0,1 2 2 0,0-2-1 15,3 3 1-15,1-1-3 0,-1-1 0 16,-1 1-1-16,3-3-3 0,-1 2 0 0,-2-1 0 15,3 0-3-15,0 1 1 0,-1 0-1 0,1-2-2 16,-1 0 3-16,1 2-2 0,0 0 1 0,-2-5-1 16,1 3 0-16,-4 0-1 0,2 1 2 15,0-1 1-15,-2 0 0 0,0 2 0 0,-3 0-1 0,4-1-2 16,-4 0 5-16,1 1-1 0,0-2 5 16,0-2 1-16,2 1 0 0,-1-2 1 0,6 0-1 15,-1 0 3-15,0 0 0 0,5-1 0 0,0-2 0 16,0 0-6-16,3 0 1 0,1-2-3 15,1 2 0-15,-2-3 0 0,3 0 0 0,0-1 3 16,2-2-3-16,1 1 5 0,3-3-4 0,-1 1-1 16,2-1 0-16,-2 2-4 0,2 0 2 15,1-1-2-15,-2 1 1 0,0-2 4 0,3 2-4 16,-2-2 2-16,-2 2-2 0,2 1-2 0,-3-2 3 16,3 1 0-16,-4-2 0 0,4 2 3 0,-4-1-4 15,2 2 1-15,-3 0 0 0,-1 0 0 16,0 0 2-16,1 2 0 0,-4 0-1 0,1 1-3 15,1 1 4-15,-2-1-3 0,2 0 2 0,1 0 3 16,-2-2-3-16,1 3 1 0,1-3-2 0,-1 0 2 16,4 0-2-16,-1 0 0 0,-1 0 1 0,-1 0-3 15,4 0 3-15,-2 0-1 0,3 0 0 0,-2-4 3 16,3 0-4-16,-1 0-1 0,1 0-1 16,2-2-3-16,-1 3 5 0,0-3-1 0,-2 1 1 15,2 1 1-15,1-2-3 0,-2 1 1 0,-1-1 1 16,3 1 0-16,-2-2-1 0,1 2 1 0,1-2-4 15,1 0 2-15,0 0-2 0,0 0-1 16,0 0-9-16,0 0-16 0,0 0-45 0,1 0-131 16,4-4-264-16,2 0-473 0,-5 2-616 0</inkml:trace>
  <inkml:trace contextRef="#ctx0" brushRef="#br0" timeOffset="693752.9792">9172 11887 781 0,'0'0'836'0,"0"0"-491"0,0 0-142 16,0 0-80-16,0 0-30 0,0 0-12 0,0 0-6 15,0 0-7-15,0 0-2 0,0 0-3 0,0 0-5 16,0 0-11-16,0 0-8 0,-85 165-6 0,72-126-4 15,-2 5-2-15,-1 3-5 0,-4 5-3 16,-3 2-5-16,2 4-2 0,-4 0 2 0,-1-2 0 16,3-4 8-16,-2-3 7 0,4-6 12 0,4-5 7 15,0-4 3-15,0-3 0 0,5-5-10 0,1-4-7 16,2-5-10-16,6-3-11 0,2-6-8 16,1-2-1-16,3-3 9 0,8-1 11 0,7-2 8 15,4 0-2-15,4-3-6 0,5-6-11 0,4-2-7 16,3-2-1-16,-5 2-8 0,3 0-11 15,-4 3-23-15,-1 2-44 0,0 1-84 0,0 2-230 16,-8 2-606-16,-6 1-768 0</inkml:trace>
  <inkml:trace contextRef="#ctx0" brushRef="#br0" timeOffset="694443.028">6881 13761 997 0,'0'0'553'0,"0"0"-120"0,0 0-83 0,0 0-95 16,0 0-60-16,0 0-52 0,0 0-54 0,0 0-40 16,0 0-24-16,0 0-9 0,0 0 2 15,0 0 11-15,0 0 9 0,0 0 4 0,19 118-3 16,-14-73-6-16,1 1-6 0,-1 3-4 0,1 1 0 15,-2 0 2-15,2-4-4 0,-3-4-3 0,2-3-7 16,1-5-4-16,1 0-4 0,-3-7-1 0,3 0-1 16,-3-6 0-16,3-4 6 0,-3-3-8 15,2-3-1-15,-4-4-11 0,2 0-17 0,-1-4-28 16,-1 0-62-16,-2-1-114 0,0 0-224 16,0-2-336-16,1 0-552 0</inkml:trace>
  <inkml:trace contextRef="#ctx0" brushRef="#br0" timeOffset="694897.3008">6845 13884 2356 0,'0'0'429'0,"0"0"-223"16,0 0-77-16,0 0-21 0,0 0 0 0,0 0-9 15,0 0-26-15,136-133-28 0,-119 130-19 0,2 3-17 16,-7 0-8-16,1 7 1 0,-5 5-3 16,0 7 2-16,-1 2 1 0,-5 7-1 0,0 4 2 15,-2 4-1-15,0 2 1 0,-5 0-3 0,-3 0-2 16,0-2-5-16,-2-6-2 0,2-3-2 0,3-9 1 16,-1-6 0-16,4-4 3 0,2-5 2 15,0-3-2-15,0 0-1 0,0-2-1 0,3-6 5 16,5 0-2-16,3-3 2 0,4-1 1 0,0-1-5 15,4 1 5-15,1 1 0 0,0 3 0 0,1 4-2 16,0 1 2-16,-1 3 2 0,2 0-1 0,-2 2 6 16,-2 5-6-16,0 4 1 0,-5 3-1 15,-2 3-3-15,-2 0 8 0,-3 4 2 0,-3 0 4 16,-3 4 9-16,0 1-3 0,-7 2 4 0,-3 0 1 16,-3 0 4-16,-4 0 2 0,-3-2 2 15,-2 0-1-15,1-1-3 0,-5-2 1 0,1-2-4 16,1-2-4-16,-1-4-6 0,3-1-6 0,2-5-1 15,4-1-4-15,1-2 0 0,5-5-3 16,0 1-7-16,4-2-18 0,1 0-54 0,4 0-84 0,1-5-181 16,0 4-575-16,0-2-891 0</inkml:trace>
  <inkml:trace contextRef="#ctx0" brushRef="#br0" timeOffset="695193.2058">7373 14300 1958 0,'0'0'663'16,"0"0"-403"-16,0 0-116 0,0 0-39 0,0 0-18 16,0 0-5-16,0 0-10 0,-9-172-19 0,17 151-13 15,1 0-14-15,1 1-11 0,1 6-5 16,0 0-5-16,0 6-1 0,0 3-2 0,-1 5-4 15,-1 0 0-15,-1 8 2 0,-1 6 0 0,0 4 3 16,1 3 1-16,0 4 0 0,-3 2-2 16,3 1 0-16,-1 3 0 0,-4 1-5 0,3 4 4 15,-3 0 0-15,-1 0-8 0,5-4-28 0,-4-5-36 16,4-3-35-16,-2-6-53 0,3-6-107 0,2-4-264 16,-3-4-472-16,-4-2-360 0</inkml:trace>
  <inkml:trace contextRef="#ctx0" brushRef="#br0" timeOffset="695820.5402">7760 13952 1615 0,'0'0'415'0,"0"0"-92"15,0 0-46-15,0 0-49 0,0 0-40 16,0 0-59-16,-80 178-42 0,77-150-35 0,0 0-24 15,3 0-15-15,0-4-9 0,2-4-3 0,7-4-3 16,1-5-2-16,2-5-5 0,1-2 4 0,3-4 2 16,-1 0 4-16,1-7 2 0,-3-4-2 15,2-3-3-15,-4 0 0 0,-1-3 2 0,-5 2 2 16,1-2 2-16,-4 2 1 0,-2-1 0 0,0 2 2 16,0 2-1-16,-3 2 3 0,-2 2 1 0,2 0 0 15,-3 4 4-15,4 1 1 0,-2 1 2 0,3 2 0 16,-2 0-7-16,3 0-8 0,0 5-7 15,0 1-3-15,0 3 1 0,6 2 0 0,-3-1 1 16,4 3 0-16,0-3-1 0,-1 1 0 0,3-1-2 16,1-4 0-16,0-2 0 0,1-2 3 0,0-2 2 15,0 0 2-15,3-5 2 0,-4-6 1 16,0-1 2-16,-3-2 4 0,1-3 2 0,-3-1 1 16,-1 0-1-16,-2-1 2 0,-1 0-4 0,2 2-2 15,-2-2 3-15,-1 2-3 0,0 1 2 0,0 4 0 16,0 5-1-16,0 1 0 0,0 3-3 15,2 1-1-15,0 2-8 0,1 0-1 0,4 2 0 16,0 4 2-16,-1 2 4 0,4 3 1 0,-1 2 2 16,0-1-4-16,0 4 1 0,-1-1 0 15,-2 0-1-15,1 0 1 0,1-1-2 0,-4-3-2 16,2-2-1-16,-3-2-2 0,-1-3 3 0,2-4 5 16,-4 0 9-16,1-1 2 0,-1-9-2 0,0-2-2 15,0-3-6-15,0-6-2 0,0 2 3 0,0-3-1 16,0-1 1-16,0 3-1 0,0-1 1 15,0 2 0-15,0 4 2 0,0 1 3 0,2 4-1 16,0 2 4-16,4 2-3 0,-1 4 0 0,3 2 1 16,-1 0-5-16,-1 2 3 0,4 7-3 15,0 0-3-15,0 3 0 0,4 1-5 0,-4 1-4 0,0-1-21 16,1 0-26-16,0-2-67 0,-1 2-129 16,2-4-306-16,-4-1-626 0,-4-3-133 0</inkml:trace>
  <inkml:trace contextRef="#ctx0" brushRef="#br0" timeOffset="696424.5265">8309 13769 1286 0,'0'0'479'0,"0"0"-89"15,0 0-59-15,0 0-88 0,0 0-66 16,0 0-63-16,-60 167-50 0,60-145-24 0,0-2-15 15,7-2-11-15,0-3-5 0,4-2-8 0,-1-4-1 16,1-3-4-16,2-1 10 0,-2-5 5 0,4 0 1 16,-2-5 5-16,-2-4-5 0,2-4-3 15,0-2 2-15,-6 0-2 0,2-3 1 0,-1-4 1 16,-4-3 5-16,2-1 0 0,-5-1 6 0,-1-3 1 0,0 1-2 16,0-2-2-16,-3 1-4 0,-4-4-7 15,-2-1-2-15,0-5-6 0,-1-1 1 0,-1-3-1 16,-1 0-1-16,1-1 7 0,0 1-4 0,-2-2 0 15,0 4 2-15,0 3 8 0,3 2 13 16,0 7 11-16,-2 5 9 0,3 6 2 0,1 5-3 16,4 6-1-16,-3 4-13 0,6 4-14 0,1 0-14 15,0 6-9-15,0 8-1 0,0 8 4 0,3 5 5 16,5 8-3-16,1 5 3 0,1 5-4 16,4 2-1-16,2 3 2 0,1 0-2 0,-2-1 4 15,4-1-3-15,-1-5 0 0,-2-1-3 0,3-11-6 16,0-4-1-16,1-6-5 0,1-6 5 15,-2-4 4-15,2-6 4 0,-2-5 3 0,-4 0-1 16,3-11 1-16,-3-3 1 0,-2-4 3 0,-1-5 2 16,-2-2-1-16,-1-4 2 0,-1-3 0 0,-3 0 0 15,3-1 3-15,-2 2-2 0,-1 4 1 0,3 2 0 16,-4 7-5-16,4 3 5 0,0 4-3 16,-3 5 1-16,3 3-1 0,1 1 2 0,2 2 3 15,1 0 0-15,4 2 8 0,-3 6-5 0,3 1 0 16,-1 3 5-16,3 0-6 0,-6 4 0 0,1-1-3 15,-2 2-5-15,-5 1-3 0,-2-1 0 16,-1 0 1-16,-3 0-4 0,-3-2 2 0,-5 0-7 16,-7 1-15-16,1-4-10 0,-6 1-20 0,-2-4-22 15,-3-3-34-15,2-3-55 0,0-1-126 0,7-2-357 16,4 0-959-16</inkml:trace>
  <inkml:trace contextRef="#ctx0" brushRef="#br0" timeOffset="708478.6239">10611 8404 0 0,'0'0'0'16,"0"0"0"-16,0 0 0 0,0 0 0 0</inkml:trace>
  <inkml:trace contextRef="#ctx0" brushRef="#br0" timeOffset="709151.5913">10500 9411 0 0,'0'0'175'15,"0"0"373"-15,0 0-167 0,0 0-32 16,0 0-33-16,0 0-70 0,0 0-61 0,0 0-43 16,0 0-21-16,0 0-12 0,0 0-10 0,0 0-17 15,0 0-21-15,0 0-14 0,-95-10-9 0,80 10-3 16,-4 3-8-16,-2 4-4 0,-6-2-1 0,-4 3-2 15,-4 3 0-15,-6-1-3 0,-8 4-4 0,-2 0-3 16,-4 3-3-16,-6 1-4 0,-5 1 0 16,-5 1-1-16,2-2 4 0,-4 0 2 0,4-1 6 15,3-1 6-15,3-4 6 0,5-2 5 0,5-3 1 16,4 0 3-16,4-2-6 0,6 0-2 0,2-2-3 16,5 0-6-16,3-2 2 0,6-1-1 15,5 0 4-15,6 0 5 0,4 0 5 0,6 0-4 16,2 0-6-16,0 0-10 0,0 0-12 0,0 0-6 15,2 0-6-15,0 0-4 0,5 0-4 0,3 0-6 16,0 0-14-16,1 0-21 0,4 4-51 16,0 0-129-16,-1 2-288 0,-1-2-675 0,-7-1-101 0</inkml:trace>
  <inkml:trace contextRef="#ctx0" brushRef="#br0" timeOffset="709464.2465">9527 9152 1269 0,'0'0'650'0,"0"0"-304"0,0 0-108 0,0 0-51 16,0 0-31-16,0 0-32 0,-116 51-34 0,87-28-27 16,-2 5-13-16,-2 2-13 0,-3 6-7 0,-2 2-5 15,1 4-8-15,-3 2-2 0,0 3 0 16,2 0-3-16,0-2 0 0,5-1 1 0,2-6 0 15,4-6 1-15,8-6 7 0,5-6-7 0,5-6 0 16,5-5-5-16,3-2-8 0,1-3 0 16,4 2 1-16,5-1 5 0,2-1 4 0,8 1 5 15,4-2 4-15,5-2 1 0,6-1-1 0,5 0-1 16,2-4-5-16,6-2-2 0,-3-2-5 0,-2 1-2 16,-1 0-7-16,-3 3-12 0,-6 1-15 15,-2 1-36-15,-1 1-92 0,-9 1-441 0,-8 0-1226 0</inkml:trace>
  <inkml:trace contextRef="#ctx0" brushRef="#br0" timeOffset="710331.8284">6000 9596 19 0,'0'0'613'0,"0"0"-153"16,0 0-55-16,0 0-46 0,0 0-49 0,0 0-42 15,0 0-68-15,0 0-55 0,0 0-46 0,0 0-32 16,0 0-17-16,0 0-12 0,-76 49-2 15,62-18-2-15,-1 7-4 0,-1 5 0 0,1 3-4 16,1 3-5-16,3 2-4 0,0-2-3 0,3 0-1 16,6-3-3-16,2-1-1 0,0-6-5 0,1-1-3 15,8-7 0-15,1-1-3 0,1-6 4 16,6-4-1-16,-1-4 3 0,6-7 1 0,3-6 0 16,-2-3 2-16,5-8 4 0,-1-10 2 0,0-7 2 15,1-5 3-15,1-9-1 0,-4-7 5 0,2-4 8 16,-2-5 4-16,-1-1 4 0,-6 1 2 0,-4 0-10 15,-6 1-7-15,-7 3-4 0,-1 4-4 0,-10 3 0 16,-8 8 0-16,-2 7-4 0,-3 5-5 16,-6 7 1-16,-1 7-4 0,-1 2 1 0,0 5 1 15,1 3-6-15,0 0 0 0,4 3-4 0,4 4-8 16,4-1-10-16,4 1-24 0,4 1-43 0,7 1-75 16,3 3-165-16,0-1-443 0,0-3-1008 0</inkml:trace>
  <inkml:trace contextRef="#ctx0" brushRef="#br0" timeOffset="711098.2591">6299 9326 2229 0,'0'0'468'15,"0"0"-191"-15,0 0-81 0,0 0-39 0,0 0-34 16,0 0-40-16,0 0-42 0,0 0-32 0,0 0-14 15,0 0-2-15,0 0 3 0,0 0 2 0,0 0 2 16,19 173 0-16,0-106 1 0,1 7 1 0,0 7 0 16,1 4 0-16,-2 4-3 0,2-3 0 15,-1-1-3-15,-2-7 3 0,-2-3 1 0,0-4-1 16,-2-4 1-16,-2-4 1 0,1-4 0 0,-7-9-1 16,1-10 2-16,-2-9-3 0,-2-11 1 15,-2-9 5-15,-1-9 12 0,0-2 5 0,-2-4 6 16,-5-10 3-16,-3-8-10 0,-2-9-1 0,-2-5-7 15,-1-11-4-15,3-6 2 0,-1-4-2 0,0-2 3 16,3-4-2-16,2-2-3 0,0-1-1 16,1 0-4-16,2 3-1 0,2 7-3 0,3 3 2 15,0 10-2-15,1 9 1 0,6 7 1 0,-2 7-6 16,2 6 2-16,2 6-1 0,1 5-4 16,0 3 5-16,3 2 2 0,1 10 2 0,0 4 0 15,2 5-2-15,-2 2-1 0,1 2-3 0,0 1 4 16,-2-2-2-16,2-2 5 0,-2-4 1 0,-1-4-3 15,3-4 5-15,-3-7-5 0,0-3 1 0,-2-2 3 16,0-9-2-16,0-1 3 0,-2-7 0 0,-4-1 3 16,2-4-3-16,-4-7 4 0,-2 0 0 15,0 1-8-15,-1-1 4 0,-7 1-3 0,-1 3 0 16,-3 4 4-16,1 2-3 0,-1 2-1 0,-3 2-1 16,3 5 0-16,0 3 0 0,3 2 2 0,-1 6-1 15,0 1-2-15,2 0 1 0,3 3-2 16,-3 8-2-16,2 6 2 0,1 3-3 0,3 7 1 15,-3 4 4-15,5 5-4 0,0 2 6 0,2-1-4 16,4 0 0-16,5-5-1 0,3-5-5 16,3-5 6-16,1-7-3 0,3-4 7 0,1-8-2 15,1-3-1-15,2-4 2 0,-3-9-7 0,0-2 6 16,-2-2-2-16,0-3 2 0,-1-4 2 0,-6-1 0 16,3-2 0-16,-5-3-1 0,-2 1 3 15,-1-2 0-15,-3 2 3 0,1 0-2 0,-3 3-2 16,-2 0 1-16,0 2-1 0,0 3 2 0,1 4 1 15,1 2-1-15,-1 4-2 0,-1 3 1 0,4 4-6 16,-1 1 3-16,1 2 0 0,1 1-1 0,2 0-1 16,1 2-1-16,2 7-1 0,0 4-1 15,1 2 4-15,-2 2-3 0,1 3 1 0,-1 0 0 16,-1 3-4-16,0 2 2 0,-1 1-2 0,0-2-2 16,-2-2-6-16,2-4-8 0,0-6-12 15,-2-4-22-15,2-3-47 0,-1-5-72 0,-2 0-157 16,2-5-407-16,-4 0-891 0</inkml:trace>
  <inkml:trace contextRef="#ctx0" brushRef="#br0" timeOffset="711647.4428">7251 9231 1088 0,'0'0'436'0,"0"0"-39"16,0 0 10-16,0 0-32 0,-62 173-84 0,50-133-96 15,1 0-72-15,0 0-47 0,4-1-34 0,0-2-16 16,5-4-15-16,2-7-9 0,0-9 1 0,3-8-3 16,5-6 9-16,3-3 2 0,0-6 2 15,3-10-2-15,0-2-11 0,-1-6 1 0,3-3-3 16,-5-2 3-16,-1-3 1 0,1 1-2 0,-3-1 3 16,-3 3-4-16,0 3 7 0,-3 5 1 0,-2 5 2 15,0 7 7-15,0 3 2 0,0 4 0 16,-2 2-3-16,1 0-4 0,0 3-11 0,-2 6-2 15,3 2 1-15,0 3-3 0,0 3 4 0,0 1-1 16,4 1-3-16,0-2 0 0,6-1-3 0,-1-2 1 16,1-3 1-16,2-5-1 0,0-1 6 15,4-5-2-15,-3-3 3 0,5-10 4 0,-1-4 1 16,-1-4 6-16,2-5-2 0,-4 0 2 0,0-3-5 16,-3-2 2-16,-3-1 4 0,-4-2 1 0,-2 1 6 15,-1-1-1-15,-1-2-4 0,-3 3-6 16,-5-3-4-16,-4-1-3 0,1-3 1 0,-6-2 0 15,3-3-1-15,-4-3-1 0,4-1-3 0,-4-3-1 16,4-2 1-16,-3-1-2 0,0 2-1 16,2-2 3-16,-1 7-5 0,3 4 5 0,2 9 2 15,1 9 2-15,1 8 3 0,5 6-1 0,-1 6-1 16,5 6-9-16,0 0 0 0,0 7-4 0,6 10 1 16,1 7 8-16,2 7 0 0,5 7 3 0,0 6 0 15,-1 5 0-15,5 4 0 0,-2 3-1 0,-1 2-3 16,3 0-1-16,1 0-4 0,-4 0-1 15,4-6-3-15,1-5-8 0,-2-7-9 0,-3-8-22 16,2-7-26-16,-3-7-41 0,1-4-62 0,-3-7-141 16,-3-4-403-16,-6-1-814 0</inkml:trace>
  <inkml:trace contextRef="#ctx0" brushRef="#br0" timeOffset="711843.3588">7299 8935 1240 0,'0'0'256'15,"0"0"-39"-15,0 0 19 0,0 0 26 0,0 0 7 16,0 0-41-16,0 0-44 0,0 0-42 0,0 0-39 16,0 0-15-16,126-68-13 0,-99 68-7 15,-2 2-9-15,2 6-13 0,-5 3-12 0,3 5-12 16,-4 2-11-16,-5 5-7 0,2 1-9 0,-5 4-6 16,3 0-10-16,-5-2-16 0,0 0-17 0,-1-3-43 15,-2-3-102-15,-4-5-198 0,3-2-387 0,-5-7-858 16</inkml:trace>
  <inkml:trace contextRef="#ctx0" brushRef="#br0" timeOffset="711952.2934">7565 8528 0 0,'0'0'0'0</inkml:trace>
  <inkml:trace contextRef="#ctx0" brushRef="#br0" timeOffset="712483.2312">7759 8697 1803 0,'0'0'209'0,"0"0"-90"0,0 0-23 15,0 0 1-15,0 0 14 0,0 0 1 0,31 164-16 16,-19-150-19-16,4-2-25 0,-3-8-14 16,4-2-6-16,-5-2 1 0,1-5-1 0,-3-6-2 15,-1 0-6-15,-1-5-6 0,-6 1-6 0,-2-2-2 0,0 0-7 16,-5 0-1-16,-5 2 0 0,-5-1 2 16,-1 4 4-16,-3 3 6 0,1 2 3 0,-2 5-2 15,2 0 2-15,4 2-3 0,2 0-5 0,1 0-4 16,3 0-5-16,2 2-8 0,5 0-8 0,1-2-3 15,0 0 1-15,2 0 6 0,5 0 10 16,4-5 7-16,1-4-2 0,6-4-2 0,0-1-5 16,2-3-1-16,-1-1 1 0,2 0-1 0,-4 1 2 15,1 3-2-15,0 1 3 0,-6 6 2 16,1-1 2-16,0 4 1 0,-4 2-1 0,-1 2-1 16,0 0-2-16,1 2 3 0,-2 2 0 0,-1 4 2 15,2-1-1-15,-1 1-2 0,-3 3 3 16,3-2 1-16,-3 2 0 0,1-2-1 0,-2-1-2 0,-2-3 0 15,0-4 7-15,0-1 15 0,2-1 19 16,-1-10 6-16,1-3-6 0,4-3-13 0,-2-2-15 16,3-2 1-16,-1 3 0 0,-3 1 8 0,4 3 1 15,-1 3 0-15,-3 3-1 0,-1 3-4 16,3 3-3-16,-3 2-6 0,3 0-3 0,-2 0-4 16,3 6-1-16,-4 1-1 0,4 3-1 0,-3 1-3 15,3 1-7-15,2 0-7 0,0 1-17 0,0-2-25 16,-1 3-32-16,4-1-222 0,-6-6-872 0,0-2-579 0</inkml:trace>
  <inkml:trace contextRef="#ctx0" brushRef="#br0" timeOffset="712952.1924">8285 8387 301 0,'0'0'467'16,"0"0"34"-16,0 0-9 0,0 0-80 15,0 0-116-15,0 0-128 0,0 0-67 0,0 0-45 16,0 0-27-16,0 0-6 0,0 0 8 0,0 0 9 16,0 0 3-16,0 0-5 0,44 119-18 0,-35-134-13 15,-1-2-4-15,-5 2-1 0,3-1 4 16,-4 4 7-16,-1 1 5 0,-1 5 6 0,0 5-1 16,0 1-5-16,0 0-15 0,0 1-5 0,0 5-4 15,0 3 0-15,0 2 5 0,0 1 0 0,0 2 0 16,0-1 0-16,6-2 0 0,-2-3-1 0,2-2-2 15,0-1 1-15,2-3 4 0,4-2 4 0,3-5 1 16,0-7-1-16,2-3-1 0,2-5-2 16,-5-2 4-16,3-4 3 0,-5 0 4 0,0-3 1 15,-3-2 5-15,-1 2 5 0,-5-1 3 0,-1-1 1 16,-2 0-3-16,0 0-2 0,-5 0-8 16,-4 1-1-16,-3-2-3 0,-5 1 1 0,3-3 0 15,-6 2-1-15,0-2-1 0,0-1-1 0,0 3 0 16,2 2 2-16,1 4 8 0,4 7 9 0,3 2 16 15,2 7 5-15,4 4 0 0,2 5-12 16,-2 1-19-16,4 4-12 0,0 12-9 0,0 6 1 16,6 8 4-16,-3 7 2 0,4 4 2 0,2 8 0 15,4 2-3-15,3 1-2 0,2 0-3 16,6-1 0-16,-2-5-6 0,3-6-7 0,3-8-3 16,2-7-8-16,2-11-36 0,1-8-82 0,-7-4-484 15,-8-2-1225-15</inkml:trace>
  <inkml:trace contextRef="#ctx0" brushRef="#br0" timeOffset="714198.8109">6134 11195 1455 0,'0'0'556'0,"0"0"-271"0,0 0-99 15,0 0-30-15,0 0-8 0,0 0-16 0,0 0-31 16,0 0-18-16,0 0-22 0,-79 169-9 16,71-141-8-16,2-1-19 0,1-1-6 0,2-1-7 15,3-4-5-15,0-4-3 0,3-3-3 0,2-6-4 16,3-3-1-16,-2-4 7 0,3-1 2 0,0-5 6 15,2-7 1-15,-2-5-2 0,1-3 0 0,-1-3-2 16,1 0 3-16,-6 0 3 0,1 2-2 0,-4 2 1 16,-1 2-2-16,0 5 2 0,-1 1 0 15,-2 3 6-15,-1 4-1 0,3 2-3 0,1 2-2 16,-1 0-11-16,1 0-9 0,0 3-1 0,0 5-2 16,1 1 5-16,4 4 0 0,1 2 3 0,3-1 2 15,1 1-2-15,2-3 3 0,5 1-4 16,-3-3-3-16,4 0-1 0,2-4 4 0,1-5 1 15,-1-1 1-15,-1-1 3 0,0-7-1 0,-4-4 3 16,3-2 3-16,-5-2-1 0,0 2 2 0,-4-3 1 16,-3-1-1-16,0 1 5 0,-2 0-2 15,-4-4 4-15,0 1-1 0,0-1 0 0,0 1-2 16,-4 2-4-16,-1-1 0 0,1 4-1 0,-2 1 6 16,3 2 2-16,-3 3 4 0,3-1-1 15,-1 6-5-15,-1 1 0 0,4-1-1 0,1 4-1 16,0 0-8-16,0 0-6 0,0 0-3 0,0 7-2 15,2 2 4-15,5 3 3 0,-3 2-1 0,4 0 0 16,1 1 0-16,2 1-3 0,-1-1 1 16,2 1 0-16,4-3 0 0,-3-1-3 0,4-3-1 15,-4-4 3-15,5-2-1 0,-4-3 6 0,4 0 0 16,-4-3 3-16,4-6-3 0,-6-4-2 0,3 2 3 16,-7-2-1-16,-1-1 6 0,1-1 0 0,-6-1 0 15,-1-2-1-15,-1 1 0 0,0-1-1 0,-1 1 2 16,-2-2-1-16,-5 6-1 0,4 2 1 15,-3 2 0-15,0 1 0 0,4 3 0 0,0 1 1 16,-2 2-4-16,4 2 1 0,1 0-9 0,0 0 0 16,1 5 0-16,6 3 1 0,-1 1 4 15,1 3-2-15,3 0-3 0,2 0 2 0,2 2-2 16,0-1 1-16,4-2 2 0,1-4-5 0,1 0 1 16,0-4 3-16,2-3 0 0,0 0 2 0,-2-10 4 15,1-4-2-15,-1-1 2 0,-3-5 1 16,-1 2-1-16,0-4 3 0,-3-1 2 0,-2-2 2 15,-3 0 1-15,-1-2-1 0,-3 0-2 0,-3-1 0 16,-1-1-1-16,0-1 0 0,-1-2-2 16,-7 0-1-16,3-1-3 0,-4-3 0 0,0 0 1 15,-3-3 1-15,1-2-2 0,-4-1-1 0,3-2-1 16,1-4-3-16,-3 3 4 0,0 3 1 0,1 1-1 16,1 7 3-16,0 6-1 0,3 8 5 15,1 8 3-15,1 4 2 0,5 5 0 0,0 3-8 16,2 8-2-16,0 10-6 0,0 8 1 0,2 8 4 15,5 7 1-15,2 5 3 0,4 5-5 0,0 4 0 16,6 3 1-16,-1 3-2 0,4-3 4 0,1 0-3 16,5-5-5-16,-1-1-5 0,3-7 0 0,1-5-4 15,-1-6-3-15,0-6-5 0,-4-7-11 16,1-9-15-16,-4-4-71 0,-5-8-113 0,-3 0-268 16,-6-3-420-16,-2-2-433 0</inkml:trace>
  <inkml:trace contextRef="#ctx0" brushRef="#br0" timeOffset="714310.5742">6806 10770 1083 0,'0'0'951'0,"0"0"-780"15,0 0-128-15,0 0-32 0,0 0-16 0,0 0-31 16,0 0-111-16,0 0-153 0,100-175-350 0,-83 160-471 0</inkml:trace>
  <inkml:trace contextRef="#ctx0" brushRef="#br0" timeOffset="714899.3116">7230 10528 590 0,'0'0'672'0,"0"0"-427"15,0 0-14-15,0 0 31 0,-53 194 25 0,47-155-18 16,5-4-62-16,1-1-61 0,0-4-57 16,4-2-28-16,4-6-21 0,6-7-7 0,0-5 8 15,1-9 8-15,1-1 5 0,4-9-4 0,-2-8-16 16,2-5-16-16,-1-4-12 0,-5-5-2 15,3-1-7-15,-7-1-2 0,-4-2-4 0,-1 2-4 16,-4 2 6-16,-1 2-2 0,-8 3 9 0,-2 4-1 16,-5 5-1-16,-2 5 7 0,-3 5-3 15,0 2 5-15,1 5 0 0,0 0 2 0,3 3-1 16,-1 4 2-16,0 4 4 0,5 2-5 0,2 1 1 16,5 0-2-16,-2-1-6 0,7 2 1 0,0 1-3 15,0-2 0-15,8 1-1 0,2-2-2 0,2-4-1 16,5-5 2-16,-2-3 2 0,4-1 6 15,2-7 0-15,-1-5 1 0,0-5 0 0,1-3-1 16,-2-2 3-16,-1 0 0 0,-5-2 1 16,1 1-2-16,0 4 2 0,-2-2 2 0,-3 6-2 0,-1 1 0 15,-3 3-4-15,3 3-3 0,-6 3-3 16,1 3-1-16,1 2-5 0,-2 0 0 0,0 5 5 16,3 2-4-16,-1 7 5 0,1-2-1 0,0 4-5 15,2 3 4-15,-3-2-1 0,3 2 2 0,-4 0-5 16,4-1 0-16,-4 0-1 0,0-2-1 0,1-4 0 15,-3-3-1-15,0-4 3 0,-1-5 7 16,0 0 6-16,0-6 7 0,0-8-2 0,0-3-8 16,0-4 0-16,0-3-4 0,0-2 2 0,0 1 2 15,0-2-2-15,1 1-1 0,1-1 4 16,4 2 3-16,-2 3 1 0,4 4 8 0,-1 3-4 16,-1 4 1-16,2 3 0 0,2 4-8 0,-3 2 1 15,0 2-4-15,0 0-1 0,2 6 2 16,1 2 0-16,0 3 0 0,1 0-4 0,-1 2 0 15,0 1-8-15,1 1-9 0,-1 1-10 0,-1-1-18 16,2-1-41-16,-2-1-155 0,1-2-394 0,-1-4-472 16,-4-3-348-16</inkml:trace>
  <inkml:trace contextRef="#ctx0" brushRef="#br0" timeOffset="715964.1004">7780 10235 1043 0,'0'0'325'0,"0"0"-176"16,0 0 8-16,0 0 52 0,0 0 23 0,0 0-1 15,-5 167-43-15,11-145-65 0,3 0-51 0,2-5-41 16,4-6-29-16,-2-6-2 0,0-5 3 16,4-5 0-16,-3-9-1 0,1-3-16 0,-2-3-26 15,-3-1-6-15,-2-2 1 0,-5 1 6 0,-3 2 15 16,0 2 3-16,-5 1 1 0,-8 2 9 15,0 4 10-15,-4 1 15 0,1 6 10 0,-3 1 12 16,-1 1 9-16,0 2 4 0,2 0 3 0,2 5-3 16,0 1-5-16,5 0-5 0,1 3-8 0,1-1-6 15,4 1-9-15,0-1-8 0,4 2-5 0,1-3-2 16,1-1-3-16,8-2 2 0,-1-1 2 0,3-3 5 16,3 0 3-16,3-7 3 0,2-5-3 15,0-5-2-15,1-2-1 0,1-1-1 0,-5 1 6 16,3-3 1-16,-1 2 2 0,-5 1 0 0,2 2 0 15,-2 0 1-15,-3 3-2 0,-1 0 1 16,0 3-4-16,-5 3-2 0,3 3-3 0,-5 1-3 16,0 4-5-16,3 0-4 0,-3 0 1 0,0 4 2 15,1 4 2-15,2 1 4 0,-3 4-1 0,3-1-1 16,-3 4 1-16,0-2-1 0,0-1 0 16,2 1-1-16,-2-3 1 0,-1 0 0 0,0-5-1 15,1-2 0-15,-1-4 5 0,0 0 22 0,2-1 13 16,-3-8 9-16,1-4-1 0,-1-2-18 0,1-3-10 15,1-4-11-15,-2-1 1 0,2-2-3 16,3 1-1-16,-2-1 1 0,0 2-3 0,3 2 0 16,-1-1-1-16,2 5-3 0,1 2 2 0,-4 5-4 15,3 3-1-15,1 1 4 0,-4 5-4 0,4 1 1 16,-1 0 0-16,-1 4-4 0,2 4 1 16,-2 2 1-16,-1 1 2 0,1 1 2 0,-3 2 2 15,4 0-1-15,-5 0-1 0,0-1-1 0,-2-2 0 16,1-1 2-16,-1-4 0 0,0-3 5 0,0-3 11 15,0 0 13-15,0-2 3 0,0-7-5 0,1-2-6 16,0-1-9-16,2-1 0 0,-1-3 4 16,0 2-4-16,4 0 1 0,-2 3-4 0,3 2-2 15,-3 4 1-15,3-2-4 0,-2 4-1 0,2 0 0 16,2 0-1-16,-1 3-3 0,-2 0 1 0,3 0-1 16,1 0-4-16,0 0 2 0,-1 0-1 15,2 0 2-15,-2-3-2 0,0-2 3 0,0-2-3 16,-4-4 0-16,3-2 3 0,0-1 2 0,-4-2 0 15,5-1 0-15,-6 2 1 0,3-2-1 16,-4 3 4-16,0 2 5 0,-2 1 2 0,0 3 3 16,0 4 3-16,0 1 0 0,0 1-4 0,0 2 1 15,0 0-13-15,0 0-4 0,0 3-2 0,4 3-7 16,-2 2 8-16,0 0 0 0,5 0 4 16,-3-1 0-16,4 0-2 0,-1 0-2 0,-1-3-5 15,4-1 1-15,-1-1 1 0,1-2 1 0,2 0 2 16,2-9 3-16,0-2 2 0,-1-1 4 0,2-3-2 15,-4 1 1-15,-2-3-1 0,-4 1 0 0,3 0 4 16,-1 0-1-16,-4 2 3 0,-3 2 0 16,0 3 3-16,0 1-2 0,0 3 1 0,0 1-2 15,0 2-5-15,0 1 2 0,0 1-9 0,0 0-1 16,2 1-5-16,3 7-2 0,-1 3 4 0,6 6 2 16,-1 3 4-16,3 5 0 0,3 5-1 15,-1 4-2-15,3 1 0 0,-3 7 0 0,4 2 1 16,-5 5 2-16,3 5-2 0,-5 3-2 0,-1 1 0 15,-5 1-1-15,0 2-1 0,-5-3 0 0,0-6-6 16,-7-9-1-16,-3-9 2 0,0-13 9 16,-1-7 9-16,-5-9 6 0,2-5 3 0,-4-6-2 15,4-11-2-15,-1-8-2 0,3-7-2 0,6-7 3 16,-1-3 0-16,7-8-4 0,0-3-1 16,9-5-9-16,2-4 1 0,1-5-5 0,7-6-11 15,1-2-17-15,0-5-77 0,-6 20-203 0,-4 21-1172 0</inkml:trace>
  <inkml:trace contextRef="#ctx0" brushRef="#br0" timeOffset="756712.2495">1132 9732 0 0,'0'0'0'0,"0"0"0"0</inkml:trace>
  <inkml:trace contextRef="#ctx0" brushRef="#br0" timeOffset="757912.3332">1072 10099 0 0,'0'0'135'0,"0"0"305"16,0 0-19-16,0 0-25 0,0 0-48 0,0 0-41 16,0 0-59-16,0 0-50 0,0 0-31 0,0 0-32 15,0 0-28-15,0 0-23 0,0 0-9 0,0 0-9 16,-18-58-7-16,15 55-4 0,1 0-8 16,-3-1-4-16,2 3-7 0,-1-1-7 0,-3 2-7 15,0 0-11-15,1 0-5 0,-4 3-5 0,-1 5-2 16,-4 3 2-16,1 3 1 0,-3 3 2 0,-4 4-4 15,0 4 0-15,0 4 0 0,-5 3 0 16,2 4 8-16,-4 0-5 0,5 6-3 0,-4-1 2 0,10-8-4 16,0 0 4-16,5-10 33 0,2 0-2 15,1 2-4-15,0 1 0 0,-1 13-29 0,2-1-26 16,2 10 30-16,2 1-26 0,4-7 2 0,6 0 29 16,4-7-28-16,2-4 28 0,6-5 2 0,-2-6-1 15,3-3 6-15,2-3-4 0,-1 0-1 16,1-5-2-16,0-1-2 0,-2-3 5 0,1 0-3 15,-1-4 1-15,-1-1-7 0,-4 0-2 0,1 0 1 16,-5 0-3-16,0 0-5 0,-4 0-9 16,1-1-19-16,-4-1-34 0,3 1-71 0,-3-1-136 15,2 1-421-15,-3-1-1032 0</inkml:trace>
  <inkml:trace contextRef="#ctx0" brushRef="#br0" timeOffset="758538.9835">1135 10523 1522 0,'0'0'406'16,"0"0"-248"-16,0 0-34 0,0 0 16 15,0 0 10-15,0 0-16 0,0 0-35 0,0 0-29 16,0 0-12-16,0 0 0 0,0 0-1 0,56 157-6 15,-37-154-2-15,2-2-4 0,5-1-5 0,9-9-15 16,-4-8-8-16,-1-2-5 0,-10 0-3 16,-8 0 12-16,-8 4 5 0,-1 1 2 0,-3 0-6 15,-4 2-2-15,-3 1-6 0,0 2-5 0,-3 1 11 16,1 4-4-16,-1 1-2 0,-3 1-5 0,-2 2-11 16,1 0 0-16,-3 0 1 0,-2 2 2 15,4 4-2-15,-3 0-1 0,5 3-4 0,-2 1 1 16,5-1-1-16,4 1-3 0,-1-2-2 0,4 1-3 15,-1-1 1-15,4-1 1 0,0 0 9 16,4-3 4-16,1-1 4 0,4-1 4 0,1-2 5 16,0 0-1-16,6-9 2 0,-3-2 3 0,5-6-3 15,4-7 4-15,0-7-17 0,1-6-6 0,1 5-2 16,-10 5-3-16,-2 10 13 0,-4 7-1 0,0 4-1 16,-4 1-7-16,4 4-3 0,-3 1 1 15,1 0 1-15,3 8 4 0,0 2 1 0,-2 4 1 16,0 1-2-16,1 4 0 0,1 1 2 0,-5 1-1 15,3 1 4-15,-2-2-2 0,0-2 1 16,-3-1-1-16,4-3-3 0,-5-4 5 0,0-3-3 16,0-6 7-16,-1-1 11 0,0 0 9 0,0 0 2 15,-1-6-3-15,-4-5-8 0,1-1-15 0,1-5 5 16,-2-1-3-16,3-1 3 0,1-1 5 0,0-1-4 16,1-1 0-16,0 4-3 0,1 1 2 0,4 2-1 15,1 4 5-15,4 2-3 0,-1 3 1 16,1 1-4-16,1 5-1 0,0 0-1 0,-1 5-2 15,3 6 0-15,1 1-2 0,-1 1 2 0,-1 4-10 16,3 0-1-16,-1 0-7 0,2 0-15 16,-1 0-28-16,-1-2-66 0,2-3-112 0,1-1-264 15,-4-3-439-15,-5-3-799 0</inkml:trace>
  <inkml:trace contextRef="#ctx0" brushRef="#br0" timeOffset="760351.2293">1862 10127 723 0,'0'0'965'15,"0"0"-531"-15,0 0-110 0,0 0-60 0,0 0-58 16,0 0-73-16,0 0-48 0,0 0-39 0,-53 166-20 16,53-148-12-16,0-3-12 0,4-4-6 0,3-3 0 15,0-5 5-15,1-3 7 0,1 0 12 16,0-6 7-16,-2-5 6 0,-1 1 0 0,0-4-3 15,-4 0 0-15,0 0-1 0,-2 0 4 0,0 0 7 16,0 1 3-16,-2 0 1 0,0 2-1 0,-2 4-6 16,1-1-5-16,0 3-5 0,2 2-7 15,0 2-5-15,1 1-11 0,0 0-11 0,0 0-2 16,1 1-1-16,4 7 1 0,5 3 8 0,4 4 3 16,1 7-3-16,4 2 3 0,2 5 0 15,1 5 0-15,5 5 3 0,-3 2-1 0,4 4-2 16,-3 7-2-16,1 3 1 0,-1 3-6 0,-4 5 2 15,-2 2-3-15,-3 0-7 0,-5 3 2 16,-4-1-2-16,-5-2 0 0,-2-5 1 0,-3-3-4 16,-9-10 5-16,-4-7 5 0,-5-3 3 0,-5-6 12 15,0-5-3-15,-2-5 2 0,-1-5 6 0,4-6-2 16,0-6 3-16,3-4-3 0,1-8 0 0,3-8-6 16,1-4-1-16,4-4 3 0,2-5-8 0,4-2 4 15,2-3-2-15,3-3 1 0,2-1-3 16,0-8-1-16,4-2-1 0,5-4-6 0,3-4 4 15,3-6-3-15,0-1 0 0,2-4-1 0,0-2-1 16,-1-5 3-16,4-1 0 0,-1-2 1 0,0 2 1 16,0 1-4-16,-3 1-2 0,2-3-3 15,-4 1-2-15,1 0 2 0,-3 0 6 0,-3 0 3 16,-1 4 6-16,-6 5 3 0,-2 4-1 0,0 9 1 16,-9 7 7-16,-1 6-3 0,-3 8 5 0,-4 4 2 15,0 6-3-15,1 6 5 0,-2 4 0 16,5 4 2-16,0 3-5 0,0 5-6 0,3 0-6 15,2 13-6-15,-2 6 2 0,3 7-2 0,-1 7 3 16,3 5 0-16,0 7-1 0,4 4 5 16,1 6-3-16,0 3 0 0,3 2 2 0,5 1-4 15,0 4-1-15,3-4 1 0,1 0 0 0,4-2 1 16,-1-2 1-16,1-5 1 0,0-4-3 0,2-6 1 16,3-6-3-16,-1-7 2 0,0-6 0 0,1-7-6 15,-1-6 2-15,0-7-4 0,-1-3 4 0,-3-6 3 16,-2-8 2-16,-2-4 1 0,-2-6-2 15,-3-1 4-15,-3-5-3 0,-3-2-1 0,-1 0 3 16,0-2-5-16,-4 4 6 0,-3 2 2 0,-3 3-2 16,3 6 4-16,0 5 4 0,0 3-3 0,3 6 4 15,-2 2-5-15,5 2-6 0,1 1-9 16,0 0-3-16,0 3 0 0,2 6 3 0,6 3 8 16,-1 5 0-16,3 3 3 0,2 1-2 0,1 4-1 15,4-2 2-15,0 2-6 0,3 1 4 16,0-4-4-16,3 0 0 0,-2-3 1 0,1-7-2 15,0-4 4-15,-1-5-4 0,2-3 3 0,-3-6-1 16,-2-5-2-16,-3-5 5 0,-3-2-3 0,-6-3 1 16,-2-2 0-16,-4-1-2 0,0 0-1 15,-7 1 1-15,-2 1 1 0,-3 2-5 0,-6 4 2 16,0 2-3-16,0 5 1 0,-4 2 5 0,1 4-1 16,0 3 3-16,2 0-1 0,1 3 1 15,1 5 0-15,0 3 1 0,4 0 2 0,1 2 0 16,3 1-5-16,5 2 2 0,1-1-4 0,3 1-1 15,0 0 3-15,3 1-4 0,4-2 2 0,3-2-4 16,4-2 2-16,-1-8 3 0,4-3 0 0,-3-2 6 16,5-12-2-16,-4-1 2 0,2-4 0 0,-4-2-1 15,2-4 3-15,-3 1 1 0,-1-2 2 0,-1 1-1 16,-2-1 0-16,-2 0-1 0,1 0 0 16,0 1 1-16,-3 3-2 0,2 5 0 0,-3 1-3 15,2 4-4-15,-1 4-1 0,0 2-1 0,2 4-4 16,1 2 5-16,0 0-3 0,4 3 3 15,-1 5 2-15,4 3 2 0,-2 3 0 0,0 4 0 16,2 2 0-16,0 2-3 0,-2 2 2 0,-2-1-1 16,0-1 0-16,1-2-1 0,-2-2-1 15,-2-5-3-15,-3-3 2 0,2-6 4 0,-3-4 9 16,-2 0 8-16,-1-3 3 0,0-8-2 0,0-3-8 16,0-5-4-16,0-3-1 0,-1-2 2 0,-2-2-2 15,0-3-3-15,2 0 0 0,-1-1-4 16,2 3 3-16,0-1 0 0,2 4-4 0,3 2 1 15,1 4-2-15,1 1-1 0,1 5-4 0,0 2 5 16,1 4-4-16,0 3 2 0,1 3 4 0,1 0-4 16,1 8 5-16,-1 3 1 0,0 3-2 0,0 3 5 15,-2-1-4-15,1 3 2 0,-4-1 1 0,0 4-1 16,-2-1 2-16,0 2-1 0,-2-1-1 16,-2-3-4-16,0-3 3 0,0-4 1 0,0-6 4 15,0-4 14-15,0-2-1 0,-2-3 1 0,-2-7-3 16,0-2-9-16,-2-4-2 0,1-1-2 0,0-4-5 15,2 1 1-15,1-1-3 0,2 0 1 16,0-1 0-16,2 2-3 0,4 2 2 0,-1 2-4 16,3 4 0-16,0 3-2 0,0 4 2 0,1 4-1 15,0 1 2-15,3 0 4 0,0 7-7 16,-1 4 9-16,2 3-2 0,1 0 2 0,1 1 6 16,-3 2-5-16,3-2 0 0,-1 2-1 0,0-3 1 15,0-4 1-15,0-2 1 0,3-3 2 0,-1-5 2 16,-1 0 1-16,-2-8 0 0,4-3 0 15,-5-2 2-15,-1-6-1 0,-1 2 1 0,-1-3 2 16,-1-1-5-16,-4-2 4 0,-3 0 2 0,-1-1-1 16,0 1 2-16,-3-1-6 0,-5 3-1 0,-2 3-2 15,-1-1 2-15,-2 5 0 0,-1 2-1 0,1 4 2 16,1 2-5-16,2 3 3 0,-1 2-1 16,3 1 0-16,1 0-4 0,2 5-4 0,0 6-4 15,1 5 0-15,1 2 1 0,0 6 4 0,3 0 2 16,0 4-1-16,3-1 0 0,5 4-4 0,2 0 3 15,4-1 0-15,2-1 2 0,1-2-2 16,3-6-2-16,4-6 3 0,2-6-4 0,0-7 8 16,0-2 1-16,2-6 2 0,-3-8 1 0,-1-3-3 15,-3-1 1-15,-5-5-1 0,0-1 3 0,-4 0 0 16,-2-2 0-16,-2-3-1 0,-5 0 2 16,0-2-3-16,-3 1 2 0,0-1 0 0,0 0-4 15,0 2 1-15,-1 0-3 0,-1 1 1 0,2 4-2 16,0 0 4-16,0 6-3 0,4 1-2 15,2 5-1-15,1 3-2 0,2 3 3 0,-2 2 0 16,2 3 1-16,1 1-1 0,1 5 0 0,-1 5-3 16,0 6 3-16,1 2 2 0,-1 3 1 0,-1 6-1 15,0 0 1-15,-1 2-2 0,-3 1 1 0,0-1-1 16,-1-2-1-16,1-2-2 0,-2-7-1 0,3-2-3 16,-2-4-7-16,0-4 0 0,1-4-10 15,-1-1-19-15,1-3-31 0,-2 0-66 0,3 0-186 16,-1-4-792-16,-4 1-681 0</inkml:trace>
  <inkml:trace contextRef="#ctx0" brushRef="#br0" timeOffset="761205.1738">3956 9204 3068 0,'0'0'74'0,"0"0"-60"0,0 0 13 0,0 0 30 16,-125 132 26-16,107-102 4 0,2 1-18 0,6-3-30 15,5 0-25-15,2-1-13 0,3-5-6 0,4-2-5 16,5-4-2-16,4-7 3 0,4-4 4 16,3-5 2-16,0-3 3 0,2-10-7 0,0-2-5 15,-2-6-6-15,0 1-1 0,-4-4 1 0,-2 1 6 16,-4-1 6-16,-2-1 3 0,-5 4 7 0,-3 2 3 15,0 4 3-15,0 3 6 0,-6 2 1 0,1 4 0 16,-2 3-4-16,2 3-8 0,-2 0-3 16,1 2-2-16,1 5 0 0,2 3-3 0,0 1-2 15,2 2 0-15,1 2-3 0,2 1 5 0,6-2-3 16,2 1-1-16,-2-2 2 0,6 0-3 0,1-2 4 16,1-4 0-16,0-3 2 0,3-3 3 15,-3-1 3-15,2-5 4 0,-2-5 8 0,0-6 5 16,-1-2 2-16,-1-3 0 0,-4-3-1 0,-1 0 0 15,-2-2-2-15,-3-2 2 0,-1-1-1 16,-1-2 1-16,-2-1-6 0,0 2-4 0,-4-5-3 16,-1 2-8-16,-2-4 2 0,-3-1-1 0,1-6 0 15,-2-1-6-15,1-3 1 0,0-1-2 0,-1 0 0 16,1-4 3-16,-1 1-3 0,0 2 2 16,1 0 0-16,-1 8 4 0,0 7 2 0,0 7 8 15,2 6 4-15,0 10 1 0,4 4-3 0,2 5-9 16,3 3-11-16,0 2-8 0,0 10 2 0,0 7-1 15,0 7 11-15,6 9-1 0,4 7 4 0,0 10 0 16,1 4-2-16,3 5 6 0,-3 8-6 16,4-2 1-16,-1 2 0 0,2-5 1 0,0-2-1 15,4-7 1-15,0-6 1 0,5-5-2 0,0-2 3 16,2-10-1-16,-1-4 0 0,0-6 0 0,-2-6-3 16,1-5-1-16,-2-5 1 0,1-6 4 15,-3 0 2-15,2-9 4 0,-5-7-2 0,-1-2-2 16,-4-5 0-16,-4-2 1 0,-1-3-3 0,-6-6 3 15,-1 2-1-15,-1-2-2 0,-5 0 3 0,-3 2-6 16,-5 1 5-16,-3 5 3 0,1 3 0 16,-1 3 0-16,1 4 0 0,-1 6 0 0,4 4-3 15,1 3 7-15,2 3-8 0,1 0-1 0,0 8-2 16,3 3-3-16,0 5 4 0,2 4-1 16,3 2 5-16,0 2 0 0,1 2-3 0,8 2 0 15,4 1-2-15,2-1 0 0,3-2 3 0,0-2 3 16,3-1 1-16,1-6-3 0,0-4 2 0,1-3 0 15,-2-6 0-15,2-4 4 0,2 0-1 16,-1-3 0-16,3-4 1 0,-2-4-1 0,1-1-2 16,-3 0-1-16,-4-1 0 0,-2-1-4 0,-2 2 1 15,-3 2-3-15,-2 0-3 0,0 3-1 0,-1-1-5 16,-3 2-2-16,-2 0-3 0,-2 1-12 0,1 2-12 16,-2 0-35-16,-1-2-59 0,0 2-100 0,0 0-337 15,-1 1-858-15</inkml:trace>
  <inkml:trace contextRef="#ctx0" brushRef="#br0" timeOffset="761385.6753">4118 8991 2863 0,'0'0'118'15,"0"0"-51"-15,0 0 24 0,0 0 25 0,0 0 0 16,0 0-19-16,0 0-30 0,0 0-41 0,141-150-15 15,-99 130-14-15,1 3-18 0,-2 3-22 0,0 4-56 16,-8 2-171-16,-7 3-743 0,-12 4-807 0</inkml:trace>
  <inkml:trace contextRef="#ctx0" brushRef="#br0" timeOffset="762141.7849">2502 11430 2300 0,'0'0'420'0,"0"0"-157"15,0 0-53-15,0 0-45 0,0 0-31 16,0 0-31-16,0 0-32 0,0 0-22 0,0 0-15 15,0 0-12-15,0 0-13 0,0 0-7 0,0 0-4 16,0 0 2-16,-93 25-2 0,96 13 2 0,6 8 5 16,1 9 1-16,2 10 4 0,6 8 2 0,-3 10-2 15,3 6 3-15,-1 7-2 0,-3 0 0 16,1 4-3-16,-3 1-5 0,-3 2 1 0,-2-2 0 16,1-2-1-16,-2-5-1 0,-2-2-2 0,3-6-1 15,-5-6 0-15,4-4 1 0,-2-9-2 0,-2-6-1 16,3-8-2-16,-2-7 0 0,-2-8 0 15,2-9-4-15,-2-7-8 0,1-8-19 0,-1-5-30 16,0-4-33-16,0-5-47 0,-1-2-107 0,0-4-332 16,0-2-856-16</inkml:trace>
  <inkml:trace contextRef="#ctx0" brushRef="#br0" timeOffset="762557.0556">2227 11798 1881 0,'0'0'415'16,"0"0"-157"-16,0 0-65 0,0 0-32 0,0 0-33 15,0 0-38-15,0 0-36 0,0 0-26 0,0 0-15 16,0 0-2-16,0 0 6 0,0 0 3 15,0 0 3-15,0 0-1 0,-11 63-4 0,12-43 0 16,-1 0-2-16,0-3-3 0,1-4-6 0,-1-3 1 16,0-4-1-16,1-3 2 0,-1-1 14 0,0-2 7 15,0 0 14-15,0-5 1 0,0-3-8 16,0-3-6-16,0-7-11 0,0-2-3 0,1-4-4 16,-1-2-3-16,4 0-3 0,1-1-1 0,0 3 1 15,1-2 1-15,1 6 5 0,-1 0 1 0,1 3 0 16,2 5 2-16,1-1-5 0,2 6-3 15,6-1 1-15,4 3-2 0,0 4 1 0,7 1-1 16,1 0-2-16,1 6 0 0,6 5-1 0,-3 3 2 16,-2 1-3-16,2 4-1 0,-2 0-3 0,-1 0-4 15,0-1-4-15,-1-2-17 0,1-4-24 16,-3-2-51-16,1 0-96 0,-9-3-347 0,-5-3-1325 0</inkml:trace>
  <inkml:trace contextRef="#ctx0" brushRef="#br0" timeOffset="763306.8841">1315 15225 942 0,'0'0'491'0,"0"0"-115"0,0 0-54 16,0 0-54-16,0 0-55 0,0 0-40 0,0 0-38 16,0 0-35-16,0 0-25 0,0 0-20 0,0 0-10 15,0 0-12-15,0 0-5 0,0 0-7 0,-71-1-9 16,62 13-4-16,-1 3-2 0,-1 4-4 0,1 2 4 15,0 4 1-15,-1 1-2 0,1 3 4 0,0 0 4 16,0 4 0-16,2-3-1 0,5 1 1 16,0-2-7-16,1-3 2 0,2 0 3 0,3-5-3 15,2-4 1-15,9-1 0 0,-2-4 1 0,5-2 1 16,0-1-1-16,4-4 0 0,8 5 0 0,2-1 1 16,1 2-17-16,2 3 2 0,-11 1-4 15,-9 2 1-15,0 0 17 0,-8 4 1 0,1 1 7 16,-6 4 1-16,-1 3 8 0,0 2-1 0,-9 1 1 15,-1-3-1-15,-1-3-4 0,1-3 14 16,-3-3-5-16,-3 0-4 0,1 0-2 0,-3 2-15 16,-2-4-2-16,0 1-2 0,2-4-7 0,3-5-7 15,0 0-9-15,3-6-16 0,7-4-38 0,-1 0-75 16,5-3-127-16,0-3-358 0,1 0-1093 0</inkml:trace>
  <inkml:trace contextRef="#ctx0" brushRef="#br0" timeOffset="763677.473">1779 14894 934 0,'0'0'588'15,"0"0"-282"-15,0 0-105 0,0 0-50 0,0 0-31 16,0 0-14-16,0 0-8 0,0 0-6 0,0 0-4 15,0 0-14-15,0 0-14 0,0 0-14 0,0 0-9 16,0 0-4-16,-11 23-2 0,11-22 4 16,0-1 8-16,1 0 11 0,-1 0 10 0,0 0 9 15,0 0 5-15,0 0-4 0,0 0-9 0,0 0-11 16,0 0-14-16,0 0-9 0,-1 2-11 0,1-2-7 16,0 1-8-16,0 2-8 0,0 4 0 15,0 2-1-15,0 3 2 0,2 5 4 0,1 4-1 16,4 6 2-16,-3 4 2 0,5 5 6 0,1 4 3 15,0 3 0-15,0 1-3 0,3 3-4 0,2-3-2 16,-2 2-2-16,-1 0 1 0,3-2-3 0,-2 0-6 16,-2-5-3-16,1-2-7 0,0-2-9 15,0-5-16-15,-3-5-50 0,0-8-84 0,-2-3-183 16,0-4-475-16,-5-6-952 0</inkml:trace>
  <inkml:trace contextRef="#ctx0" brushRef="#br0" timeOffset="764059.086">1821 15061 1712 0,'0'0'482'0,"0"0"-386"15,0 0-49-15,0 0 31 0,0 0 48 0,0 0 28 16,0 0 7-16,0 0-17 0,0 0-18 0,0 0-18 16,137-85-21-16,-112 85-23 0,-2 3-24 15,-3 8-17-15,-5 5-9 0,0 4-7 0,-6 3-1 16,-5 3-2-16,0 5-1 0,-4 4-2 0,0 2 1 15,-7 2-6-15,-2 2-3 0,-2-5 1 0,2-8-8 16,2-6 6-16,3-10 2 0,1-6-4 0,3-5 0 16,0-1-9-16,0 0-8 0,2-1 3 15,4-6 7-15,4-3 9 0,4-1 6 0,2-1 4 16,2 1-4-16,1 0 3 0,3 5 2 0,-2 0-1 16,-1 4 4-16,0 2 1 0,-3 0-2 0,-1 3 4 15,-4 8-2-15,0 3 5 0,-3 3 5 16,-6 2 5-16,0 3 3 0,-2 2 0 0,-2 0 4 15,-3 2-2-15,-5 2 4 0,-5 1-2 0,1 2-7 16,-4 1 0-16,-2-3-7 0,0-3-5 0,-1-1 0 16,0-6-6-16,1-2-1 0,1-3-4 15,5-3-5-15,0-3-13 0,5-3-17 0,4-4-31 16,0-1-78-16,3-3-208 0,1-3-687 0,1 1-776 0</inkml:trace>
  <inkml:trace contextRef="#ctx0" brushRef="#br0" timeOffset="764382.9811">2433 14697 2080 0,'0'0'305'0,"0"0"-273"0,0 0 50 16,0 0 72-16,0 0 42 0,-11 179 1 0,11-134-63 15,0 2-53-15,2-2-37 0,7 0-16 16,2 1-8-16,6-2-14 0,2 0-1 0,1-5-2 15,3-3 3-15,-1-6 2 0,1-7 1 0,2-7 0 16,-2-8 3-16,5-7 17 0,-2-1 5 0,1-14 5 16,-3-6 0-16,1-5-15 0,-4-2 3 0,-3-7 2 15,-4 1 2-15,-4-6 6 0,-2-1-2 16,-5-1-3-16,-3-2-1 0,0-4-3 0,-9-1-3 16,-3-6-3-16,-2 1-2 0,-3-2-7 0,-3 2-2 15,1-2-4-15,0 2-5 0,0 4 1 16,2 5-3-16,-1 7-2 0,5 4-2 0,0 8-7 15,3 5-5-15,4 3-9 0,1 6-19 0,2 4-44 16,3 2-99-16,0 2-248 0,0 3-997 0</inkml:trace>
  <inkml:trace contextRef="#ctx0" brushRef="#br0" timeOffset="764734.8215">3258 14971 2867 0,'0'0'131'0,"0"0"-83"16,0 0 0-16,0 0 18 0,0 0 21 0,0 0 8 16,0 0-8-16,-118-109-17 0,110 87-17 0,3 1-19 15,1 1-9-15,3-2-10 0,1 2-8 0,1 2-4 16,7 1-5-16,3 3-1 0,3 3-2 15,4 3 3-15,3 1 0 0,3 4 2 0,2 1 1 16,3 2 3-16,1 0 2 0,-1 5 2 0,-1 2 3 16,-1 3-1-16,0 1-1 0,-5 3-2 15,-4 0-3-15,-4 0-1 0,-5 3 1 0,-4 0 2 16,-1 2-2-16,-4 0 4 0,0 0-2 0,-8 1 1 16,-1 0-2-16,-4-1-5 0,-2-4-3 0,-1-5-6 15,-1-2-6-15,3-5-11 0,-1-3-22 16,3-3-45-16,2-9-82 0,6-5-214 0,0 2-755 15,2 4-653-15</inkml:trace>
  <inkml:trace contextRef="#ctx0" brushRef="#br0" timeOffset="765414.6634">4243 13783 1594 0,'0'0'324'16,"0"0"-25"-16,0 0 26 0,0 0-27 0,0 0-66 16,-133 164-69-16,116-133-54 0,2 2-31 0,3 1-23 15,2 1-17-15,1 1-14 0,3-3-10 16,3 1-6-16,3-4-5 0,2-3-4 0,5-5-5 16,4-7-1-16,1-6-1 0,4-7 3 0,-1-2 3 15,3-9 2-15,0-7-6 0,-1-6-3 16,0-2-4-16,-3-4 2 0,0-3 0 0,-3 1 5 15,-4-1 2-15,-2 0 1 0,-5 3 2 0,0 1 2 16,0 4 3-16,-7 5 5 0,2 3-1 0,-2 4 3 16,2 5-1-16,0 1-1 0,4 3-4 0,-2 2-7 15,1 2-5-15,0 6-2 0,2 3 1 0,0 1 4 16,0 2 0-16,0 1 1 0,5 0-3 16,2 2 1-16,-1 0-1 0,4 0-2 0,-1 0 1 15,1-5-4-15,1 0 2 0,-1-5-1 0,0-4 2 16,1-3 3-16,-2-2 3 0,1-6 9 0,-3-4-1 15,-2-4 5-15,-1 0-3 0,-1-2-4 16,-1-4 4-16,-2 0-1 0,0-2 2 0,0-1 2 16,-5-3 0-16,1 1-2 0,0-2 2 0,0 2-1 15,0 2-2-15,4 2-1 0,0 2-3 16,0 5-6-16,0 4 1 0,6 1 0 0,0 3 0 16,3 5 5-16,1 2-6 0,1 1 0 0,0 3-1 15,4 6-2-15,-1 5 7 0,-1 3-1 0,4 1 3 16,-1 3-2-16,-1 1-2 0,2 1 0 15,-3-3-2-15,3 0 3 0,-2-6-4 0,1-3 2 16,-2-6 2-16,1-5-5 0,-1 0 8 0,-3-8 0 16,1-6 1-16,-2-5 5 0,-3-1-5 0,0-3-1 15,-3-3-1-15,-3-3 2 0,0 0 0 0,-1-2 1 16,0 1 0-16,-3-1-7 0,-5 3 7 16,1 4 2-16,-1 2 5 0,-1 7 8 0,1 4 1 15,-1 3 3-15,3 5-3 0,-1 3-6 0,0 0-4 16,3 8-5-16,1 4-3 0,-1 4 5 0,4 4-4 15,0-1 0-15,4 3 0 0,6-2-3 16,6 2 0-16,5-8-4 0,5-1-3 0,3-7-9 16,7-4-4-16,0-2-15 0,2-13-26 0,1-4-59 15,0-2-142-15,-13 2-518 0,-9 4-1062 0</inkml:trace>
  <inkml:trace contextRef="#ctx0" brushRef="#br0">1450 17006 1176 0,'0'0'521'16,"0"0"-373"-16,0 0-102 0,0 0 3 0,0 0 28 16,0 0 29-16,0 0 39 0,0 0 21 0,-3 159-9 15,10-128-19-15,-3-2-53 0,6 1-33 0,-2-2-16 16,1 0-6-16,2-3-2 0,0-3-8 16,0-3 0-16,0-5-1 0,0-5 5 0,-1-7 9 15,1-2 3-15,1-2 2 0,-2-9-8 0,1-4-4 16,-3-4-4-16,0-2-1 0,0-3 1 0,-5-3-3 15,2-1-4-15,-3-2-5 0,-1 2-2 0,-1 3 1 16,0 3 2-16,-2 3 9 0,-3 7 9 16,3 3 4-16,-2 3 6 0,-1 1-5 0,4 2-10 15,0 2-7-15,0 1-19 0,1 0-17 0,0 1-7 16,1 7 0-16,4 3 10 0,3 1 13 16,2 3 5-16,4 1 0 0,0 1-4 0,3-3 1 0,3-3-1 15,1 2 3-15,2-6 0 0,-1 0 1 16,2-6-3-16,-1-1 0 0,-3-4 2 0,0-10-2 15,-4-2 4-15,0-3 0 0,-3-3-2 0,-4-3 3 16,-4 0-2-16,0-2 5 0,-4 1-1 16,-1 2 0-16,0-1-1 0,-3 0-3 0,-3 3 0 15,1-2 0-15,-1 3 5 0,1 2 0 0,-1 6-2 16,6 2-1-16,0 3-2 0,0 4-5 0,0-1 2 16,7 4-1-16,3 1 2 0,2 0 1 15,1 0-1-15,4 4 2 0,0 4-1 0,0 0 4 16,2 3-3-16,-2 0-1 0,-2 5 0 0,1 1-6 15,-3 3 7-15,-1 1-3 0,0 1 2 0,-5 1 3 16,-1 0-6-16,-5 1 1 0,-1-2-2 16,-3-2 5-16,-4-3 2 0,-4-5 0 0,0-2 1 15,-3-2-5-15,2-5 4 0,1-1 0 0,-1-2 5 16,3 0 0-16,0-5-3 0,6 1 0 0,-3-3-4 16,4 1-3-16,2 0-1 0,0 0-1 0,0 2-1 15,7-1-3-15,-1 1 3 0,4-1 0 16,3-1 5-16,1 0 5 0,0-1-4 0,3 1 0 15,2-3-2-15,0-2-5 0,2-3 9 0,1-1 0 16,-2-2-2-16,2-3 0 0,-2-3-5 0,-3 0 2 16,-3 0 4-16,-5-2 3 0,-1 3 1 15,-5-1 0-15,-3-1-3 0,0 5-3 0,0-1 5 16,-2 0-1-16,-5 3 1 0,0 3 4 0,0 2-6 16,-3 1 1-16,2 5 0 0,-1 0 2 15,5 4 1-15,-3 1-2 0,5 1-1 0,1 0-9 16,1 4 1-16,0 7-3 0,0 3 4 0,1 1 4 15,2 2-4-15,5 1 1 0,0 3-5 0,0-4 1 16,4 4 3-16,-1 0 0 0,-1-1-1 0,3 0-2 16,-2-5-2-16,3-1-4 0,-1-6 3 15,-2-5 4-15,1-3 0 0,-1-5 3 0,-2-5-1 16,0-4-3-16,-3-3 5 0,0-1 2 0,-3-2 0 16,-2-2 2-16,1 1 0 0,-2 2-2 0,0 2 3 15,-3 2 4-15,0 4-2 0,0 3 2 0,-1 3-1 16,1 0-4-16,3 4 0 0,-1 1-4 15,1 0-7-15,0 0 0 0,0 4-4 0,4 3 4 16,2 3 6-16,2 2-5 0,3 0 5 0,0 1-3 16,0-1 3-16,4-3-2 0,0-2 2 15,1 0-3-15,0-4-1 0,4-3 6 0,-1 0-4 16,-1-6 3-16,-3-5-2 0,0-1-2 0,-2-3 4 16,-3-2 0-16,-2-1 3 0,-1-1-2 0,0-1 2 15,-1 0-2-15,-2 0-1 0,-3 0 3 16,2 2-1-16,-1 1 2 0,-1 1-4 0,0 4 0 15,0 3 0-15,-1 3 0 0,1 3 0 0,-1 1-4 16,0 2-7-16,3 0-4 0,0 3 5 0,0 5 0 16,-1 2 9-16,4 1 2 0,-3 0-4 15,1 1 0-15,0 2-1 0,-2 2 2 0,2 0-1 16,-1 1 3-16,0 2-4 0,-1-1 0 0,1-1 1 16,-1 0-1-16,-1-5 3 0,0-1-3 0,0-6 1 15,0-2-2-15,0-3 3 0,1 0 2 0</inkml:trace>
  <inkml:trace contextRef="#ctx0" brushRef="#br0" timeOffset="768549.7606">4634 15745 530 0,'0'0'734'0,"0"0"-311"15,0 0-97-15,0 0-30 0,0 0-52 0,0 0-70 16,0 0-55-16,0 0-35 0,0 0-21 16,0 0-10-16,0 0-2 0,0 0-9 0,0 0-5 15,-34-165-9-15,32 134 1 0,0 0 0 0,-3-1-1 16,0-2 8-16,-2 1-7 0,-4-3-8 16,0 0-5-16,-4-3-7 0,0 0-3 0,-3-2-3 15,1 2 1-15,-4-3-4 0,-2 1 3 0,2-1-1 16,-1 1-1-16,-1-1 6 0,-2 4-1 0,3-2 3 15,1 6 4-15,0 3 5 0,2 6 3 16,0 5 2-16,7 4 1 0,-2 5-2 0,5 7-6 16,2 2-6-16,3 2-8 0,0 5-6 0,1 7-5 15,3 7 3-15,0 7 4 0,1 7-2 0,9 6 7 16,4 8-1-16,5 2-1 0,6 7 3 16,5 2-2-16,4 7 0 0,1 5 5 0,2 5 2 15,2 5 4-15,0 5-2 0,-2 2-1 0,-1 1-5 16,-3-4-5-16,-3-2 0 0,-1-6-1 0,-3-5 1 15,-6-8-1-15,-1-5 0 0,-4-5 0 16,-7-5-2-16,-2-5 5 0,-3-7 8 0,-3-12 9 16,0-7 13-16,-3-11 7 0,-3-6 4 0,-4-6-3 15,-5-11-8-15,-2-6-12 0,-2-9-8 0,-3-6-4 16,1-6-1-16,2-3 4 0,-1-4 2 0,4-3 2 16,-2-2-1-16,6-4-1 0,2-2-3 15,5 2-4-15,4 4-1 0,1 4-2 0,4 8-1 16,3 10 0-16,3 4-2 0,1 8 0 0,3 6-2 15,0 2 1-15,2 5 2 0,0 4-2 16,4 5 0-16,0 3-1 0,2 8-3 0,2 5 1 16,1 3-5-16,1 3-5 0,-4 1-11 0,3 0-17 15,-2 0-33-15,-1 0-63 0,-3-2-127 0,-4-6-588 16,-8-4-1019-16</inkml:trace>
  <inkml:trace contextRef="#ctx0" brushRef="#br0" timeOffset="769230.5356">4944 15190 3089 0,'0'0'130'0,"0"0"-102"0,0 0-19 16,0 0 29-16,0 0 27 0,0 0 23 0,0 0 6 16,0 0-18-16,-97 171-23 0,97-144-19 0,0 2-16 15,5-3-7-15,1-1-9 0,4-7 0 16,0-4-1-16,2-6-3 0,0-5 7 0,0-3 1 15,1-4-1-15,2-9-1 0,-2-6 0 0,-1-2-3 16,-1-3-1-16,-3-3 3 0,-3 1-3 16,-1-1 1-16,-4 1 0 0,0-2 0 0,0 2-2 15,-3 3 1-15,-1 3 1 0,1 3-1 0,0 5 4 16,1 3-2-16,-1 4-1 0,2 2 1 0,1 3-4 16,0 0-6-16,0 1-2 0,0 7-1 15,1 3 3-15,4 2 6 0,0 3 2 0,2 2-1 16,-1 3-1-16,2-2-4 0,0-2-1 0,1 0-1 15,2-5 0-15,-4-2 0 0,1-4 6 16,-2-5 1-16,2-1 4 0,-1-1 2 0,-2-10 0 16,1-4 1-16,-2-4-2 0,1-1 2 0,-2 0-1 15,-2-3 1-15,-1 1-1 0,0 0-1 0,0-1 2 16,0-1-5-16,0 4 3 0,0-4-2 0,0 4 0 16,4 2 0-16,2 3-3 0,-2 2-1 0,4 4-2 15,0 3-5-15,2 4 3 0,-3 2 0 16,2 0 0-16,2 11 1 0,-1 3-2 0,0 4 1 15,2 4-2-15,0 1 3 0,-1 3-5 0,0 1-1 16,0 1-7-16,3-4-7 0,-3-3-7 0,2-8-4 16,-1-5 4-16,-1-5 9 0,0-3 11 15,-1-3 10-15,-1-8 5 0,-1-4 1 0,-1-5 1 16,-2-3 2-16,-1-3 0 0,-2-2 1 0,0-2 3 16,-2-3-1-16,-2 0 2 0,-4-3 3 15,-4 0-6-15,-1-5 2 0,-2 0 0 0,-3-2-1 16,1 0 3-16,-3-2 0 0,-2 1 1 0,1-2-4 15,0-2-3-15,2 0-1 0,0-3-2 16,-1 0-1-16,6 1-1 0,-1 5 0 0,3 7 2 16,4 7 7-16,2 10 5 0,1 8-2 0,3 10-10 15,0 3-8-15,7 10-4 0,2 10 1 0,3 8 8 16,4 8 3-16,3 7-2 0,2 5 0 0,2 10-3 16,1 3-6-16,3 5 2 0,-1 3-8 0,0-3-14 15,1-3-30-15,-3-12-69 0,2-15-65 0,-1-11-75 16,-3-16-172-16,-5-9-695 0,-6 0-331 0</inkml:trace>
  <inkml:trace contextRef="#ctx0" brushRef="#br0" timeOffset="769330.4765">5229 14679 3318 0,'0'0'96'16,"0"0"-88"-16,0 0-28 0,0 0-8 0,0 0-10 16,134-152-18-16,-94 126-46 0,2 3-133 0,-10 7-428 15,-11 5-1078-15</inkml:trace>
  <inkml:trace contextRef="#ctx0" brushRef="#br0" timeOffset="770076.3098">2761 16797 0 0,'0'0'0'15,"0"0"0"-15,0 0 0 0,0 0 0 0,0 0 0 16,0 0 0-16,0 0 0 0,0 0 0 16,0 0 0-16,0 0 0 0,0 0 0 0,0 0 0 0</inkml:trace>
  <inkml:trace contextRef="#ctx0" brushRef="#br0" timeOffset="771236.5722">2761 16797 0 0,'-74'-4'0'0,"74"-3"374"0,0 3 86 15,0-1-48-15,0 0-55 0,0 1-49 0,0 1-58 16,0-2-46-16,1 3-48 0,1-1-41 0,-2 3-35 16,1 0-31-16,-1 0-25 0,2 0-11 0,1 0-2 15,-1 2 4-15,4 4 8 0,0 3 5 0,1 2 2 16,4 5 0-16,-1 0-3 0,1 3-4 0,5 2-5 16,-3-1-1-16,6-2-4 0,-1-1 0 15,0-3-4-15,0-3-3 0,0-3 0 0,0-5-2 16,-2-3 5-16,2 0 1 0,-1-5 2 0,0-6-3 15,3-6 1-15,-4-4-1 0,0-5-1 16,-2-3 5-16,-3-3-4 0,0 1 2 0,-3-2-2 16,-2 3-4-16,-1-2 2 0,-1-2 1 0,-1 0 3 15,-3 1 1-15,0-3-3 0,0 2-4 0,-2-1-1 16,-3-2 2-16,0 0-2 0,0 0 1 0,-2 1-3 16,1-4-4-16,-3 0-2 0,1-3-3 15,-1 0 0-15,-2 0 1 0,1 0 1 0,-1 3-1 16,-1 0 3-16,0 5 4 0,0 3-1 0,1 4 5 15,2 5-1-15,1 3-1 0,-2 6-2 16,3 5-2-16,0 3-2 0,2 4 0 0,0 2-3 16,0 0-2-16,0 6-1 0,2 7-2 0,2 4 5 15,0 4 2-15,1 7 5 0,0 4 1 16,1 1 0-16,3 5 2 0,4 1-2 0,2 0 4 16,0 2-4-16,4 1 0 0,1 2-2 0,1 1-2 15,2-1 4-15,0 1-4 0,1-2 2 0,2-4-2 16,0-1-1-16,-1-6 1 0,1-3-2 0,2-3-3 15,0-6 2-15,-2-3-1 0,1-7 0 0,-1-3 1 16,-1-4 1-16,1-3 1 0,-2-2 4 16,-3-7 4-16,0-2-1 0,-3-2 4 0,-5-3-3 15,2-2 3-15,-4-5 0 0,-2-3 0 0,-2-4 0 16,0-2-3-16,-2-1 1 0,0-3 2 0,0-2 2 16,-4-2 3-16,-2 0-3 0,-1 0-3 15,-4-3-3-15,-1 1-5 0,-1 1 4 0,-1-1-3 16,-4 0 1-16,2-1 3 0,-1-2-6 0,-1-1 2 15,0 3 0-15,2 0-1 0,-1 6 3 0,1 5 0 16,2 8 0-16,1 5-2 0,-1 7 3 16,4 6 0-16,3 5-1 0,-1 1-1 0,3 4-9 15,1 11 1-15,4 10-1 0,0 7 5 0,2 8 5 16,5 6 0-16,4 5 1 0,2 2-4 0,3 2 1 16,0 1-1-16,1 1 0 0,4 1 2 15,1-1-2-15,3 0 0 0,0-7-5 0,2-3-1 16,1-8 0-16,-4-5 0 0,0-8 1 15,0-8-3-15,-3-8 3 0,-2-7 0 0,-2-3 6 16,-1-9 7-16,-2-7 1 0,-1-6 3 0,-5-3-1 16,1-5 1-16,-4-3 2 0,-2-3 0 0,-3 0 3 15,0 0-2-15,0 2-2 0,-3 2 2 0,-4 6 3 16,-1 4 3-16,2 4 7 0,-1 6 8 0,1 3-1 16,2 3 0-16,1 2-6 0,2 3-9 0,-2 1-10 15,3 0-8-15,0 0-12 0,0 3-1 16,4 6 0-16,-1 4 3 0,3 1 3 0,1 2 0 15,2 1-1-15,2 2-6 0,-1-4 2 0,1 1-5 16,2-3 1-16,-3-5 3 0,1-4 4 16,-3-4 7-16,1 0 3 0,-1 0 4 0,0-4 3 15,-3-3-1-15,0 3 0 0,-4 1 3 0,1 1-3 16,-2 2-1-16,0 0-3 0,0 0-13 0,0 3 0 16,1 8 0-16,2 3 3 0,1 6 8 15,2 6-1-15,3 5-1 0,3 4-3 0,2 5-1 16,2 3 0-16,3 1 0 0,0 4 5 0,1 3-2 15,0 1-2-15,-1 1-1 0,-2 5-2 16,-2 0-1-16,0 3 1 0,-3-3-1 0,-2-4 0 16,-2-3 1-16,-5-8 1 0,-1-9 3 0,-2-8 5 15,0-11 16-15,-4-11 16 0,-5-4 6 0,-2-15 2 16,0-9-12-16,-3-10-10 0,3-7-5 0,1-11-1 16,2-3 0-16,2-6-6 0,5-6-3 0,1-2-10 15,3-3-15-15,8-2-27 0,1-1-90 16,1-2-244-16,-2 20-863 0,-3 19-579 0</inkml:trace>
  <inkml:trace contextRef="#ctx0" brushRef="#br0" timeOffset="772404.9809">5772 14720 1030 0,'0'0'321'0,"0"0"-111"0,0 0-16 15,0 0-7-15,0 0-11 0,0 0-20 16,0 0-21-16,0 0-10 0,0 0-10 0,-36 173-9 16,36-153-21-16,1-1-25 0,7-5-23 0,-1-5-15 15,3-4 2-15,0-3 7 0,2-2 7 0,1-2 1 16,-2-6-6-16,-1-3-9 0,-1-4-7 15,-2-2-2-15,-1-3-4 0,-2-1-3 0,-1-2-5 16,-2-2-3-16,-1 2-3 0,-1 0 0 0,-7 3 0 16,-1 4 1-16,-2 3 0 0,0 4 1 0,-4 3 1 15,1 4-2-15,0 2 2 0,-2 0-1 16,3 9 0-16,0 1 1 0,1 2 0 0,5 0 0 16,0 0 0-16,6 1-2 0,1 0-2 0,0 0-1 15,3-1-4-15,5-1 1 0,3-5-1 16,3-2 5-16,1-4 4 0,1-3 6 0,4-10 2 15,-1-6 4-15,0-4-3 0,1-3-1 0,-3-1 2 16,-4-4-2-16,-3 0 1 0,-2-1 1 0,-5 1-2 16,0-1 0-16,-3-2 0 0,0 2 1 15,-5-2-2-15,-1-1 0 0,-1 1-3 0,-4-1 0 16,-1-2 0-16,-1 0 0 0,0 2 1 0,1 1-1 16,-2 2 3-16,1 6 5 0,2 3 5 0,1 4 8 15,2 7 8-15,5 4 1 0,-2 5-6 0,2 3-18 16,3 0-12-16,0 13-8 0,0 7 3 15,1 8 11-15,7 11 1 0,4 7 4 0,7 9-4 16,2 9-1-16,3 8-1 0,2 6-3 0,3 9 0 16,1 7-4-16,0 1 2 0,0 3-3 0,0 2 0 15,0-2-1-15,-2-3-6 0,-2 1-2 16,-1-3-9-16,-5-1-5 0,-3-6-5 0,-3-6-11 16,-1-13 7-16,-8-15 9 0,0-16 11 0,-5-16 25 15,0-14 10-15,-7-6 6 0,-5-15 4 0,-2-8-3 16,-4-8-6-16,-4-6-5 0,-2-4 4 15,2-7-2-15,3-4 7 0,4-5-6 0,5-5-5 16,4-2-6-16,6-3-15 0,4-2-11 0,9 3-19 16,2 3-42-16,2 5-141 0,-4 17-434 15,-4 15-841-15</inkml:trace>
  <inkml:trace contextRef="#ctx0" brushRef="#br0" timeOffset="772967.465">3870 17689 2012 0,'0'0'199'0,"0"0"-92"16,0 0-30-16,0 0-5 0,0 0 9 0,0 0 13 16,0 0 10-16,0 0 0 0,0 0-8 0,0 0-18 15,-110 159-17-15,103-122-16 0,1 0-12 16,3-2-5-16,0 0-11 0,3 0-3 0,0-7-6 16,6 0-7-16,3-6-8 0,3-4-6 0,3-9 1 15,0-7 4-15,4-2 9 0,1-11 6 0,-4-9-2 16,1-4 6-16,0-6-6 0,-1-3 1 15,-3-6 0-15,-3-2-4 0,-1-1 1 0,-4-1 1 16,-2 6 7-16,-3 7 8 0,0 5 17 0,-4 8 16 16,-1 6 14-16,0 7 6 0,1 2-8 0,2 2-14 15,-1 0-22-15,3 6-17 0,0 4-8 0,0 3-1 16,4 3-3-16,3 1 4 0,3-1-1 16,5 3-9-16,4-4-4 0,5-4-17 0,2-5-37 15,2-6-98-15,-5-1-322 0,-7-5-918 0</inkml:trace>
  <inkml:trace contextRef="#ctx0" brushRef="#br0" timeOffset="773836.2129">6027 12761 706 0,'0'0'753'0,"0"0"-390"16,0 0-130-16,0 0-53 0,0 0-35 0,0 0-44 15,0 0-37-15,0 0-18 0,0 0 8 0,0 0 13 16,0 0 15-16,0 0 1 0,0 80-13 0,7-55-9 15,3 5-14-15,4 2-10 0,-1 5-3 16,0 2-4-16,3 5 3 0,-1 1 2 0,2 5-2 16,0 5-4-16,-1 3 1 0,4 7-1 0,2 5 3 15,0 7 6-15,4 4-4 0,-1 8-2 0,1 8-6 16,2 4-9-16,0 5-4 0,2 5-5 0,-2 5-1 16,6 8-3-16,0 6-2 0,0 8-1 15,3 6 0-15,-1 2-2 0,0 1 5 0,3-4-1 16,-2-2-1-16,-1-3 2 0,3-3-6 0,-3-4 0 15,2-8-1-15,0-5 3 0,-2-8 0 16,0-6 1-16,1-1 2 0,-4-6-7 0,-2-7 4 16,-1-2-3-16,-4-8 4 0,-1-7 0 0,-3-7-1 15,-3-4 1-15,-1-7-3 0,-5-7 2 16,0-8-1-16,-3-8-2 0,-2-8-10 0,0-3-19 0,-5-7-23 16,-1-3-49-16,-2-3-74 0,0-2-125 15,-1-1-302-15,-1-4-578 0,0-1 97 0</inkml:trace>
  <inkml:trace contextRef="#ctx0" brushRef="#br0" timeOffset="896248.2523">17201 1695 0 0,'0'0'0'0,"0"0"0"0,0 0 157 0,0 0 82 16,0 0-10-16,0 0-13 0,0 0-13 15,0 0-30-15,0 0-18 0,0 0-4 0,0 0 7 16,0 0-1-16,-15 24-5 0,9-21-13 0,3 1-24 16,-4-1-16-16,1 1-19 0,-2-1-21 15,-1 0-13-15,-2 1-7 0,0-1-3 0,-2-2-4 16,-1 1-5-16,0-2-6 0,-3 0-5 0,1 0 0 16,-1 0-1-16,0 0 2 0,4-2 4 0,1-2-5 15,2 0 4-15,3 0 2 0,1-2 2 0,2-1 2 16,-1 1-3-16,1-2-4 0,3 1-4 15,-1-2-4-15,2-3-5 0,0-1-4 0,3-2-4 16,3-1-1-16,1 2 4 0,0-3 6 0,5-4 6 16,0 3 2-16,4-3-5 0,-2-1-2 0,1-1-5 15,-1 1 1-15,0 1 5 0,-1 1-5 0,-2 0 3 16,-1-1-3-16,0 1-4 0,-2 0 4 16,-2 0 1-16,0 0 0 0,0 0 1 0,-2 1 1 15,-1 1 1-15,1 2 1 0,-2 0 2 0,-2 1 2 16,1 2 6-16,-1 1 10 0,0 2 9 15,0 2 6-15,0 0-1 0,0 2-2 0,0 1-8 16,0 2-6-16,0 2-5 0,0-1-9 0,0 2-4 16,0 0-9-16,0 0-6 0,0 0-5 0,0 0-8 15,0 0-2-15,1 2 6 0,0 4 7 16,4 3 10-16,-2 2 7 0,0 2-2 0,3 1-3 16,-3 3-1-16,1 0-2 0,1 0 1 0,-3 1 2 15,3 2-3-15,-2 0 2 0,0 0-3 0,0 2 1 16,1 1 0-16,-2 0 0 0,1 0 1 0,0 0 0 15,0 3-1-15,-2 0 1 0,0 2 2 16,3-2 0-16,-3 1 3 0,1 3-1 0,-1-3-4 16,0 1 0-16,3-2-4 0,-2 1 1 15,0 1 0-15,-1 0 1 0,0-1 4 0,-1-1-5 16,1 2 0-16,1-2-1 0,-2 0-3 0,1 1 2 16,-1-2 0-16,0 5 0 0,0-2-1 0,-1 2 5 15,-3-1 2-15,-1-5 3 0,-1-2 0 0,-1-3-2 16,2-2-3-16,-2-3 1 0,-1 2 0 0,0-4 4 15,1-1 4-15,-3-2 1 0,0-1 2 16,0 0 2-16,-1-3 2 0,0-2 4 0,2-2 5 16,-1-1 2-16,0 0 3 0,1 0 3 0,-1-1-3 15,-2-4 1-15,-1-3-4 0,0-1-7 0,0 0-1 16,-1-1-5-16,-1 1-3 0,4-2 0 16,0 2-5-16,1 0-3 0,2 3-2 0,0 0-2 15,3 0-2-15,-1 3 0 0,4 0 0 0,1 1-2 16,1 0-3-16,0 2-17 0,0 0-28 0,0 0-59 15,0 0-88-15,1 0-208 0,0 0-531 16,0 0-852-16</inkml:trace>
  <inkml:trace contextRef="#ctx0" brushRef="#br0" timeOffset="896681.2672">17356 2132 1640 0,'0'0'524'0,"0"0"-224"16,0 0-69-16,0 0-40 0,0 0-18 16,0 0-34-16,0 0-43 0,0 0-20 0,0 0-21 15,105-179-11-15,-92 155-5 0,-2 0-3 0,-2 3-4 16,0-1-6-16,-2 1-4 0,-3-1-5 0,0 2-3 15,0 4 0-15,-2 0 0 0,-1 4 0 16,1 4 0-16,-2 2-1 0,0 3-7 0,1 1-4 16,-1 2-8-16,0 0-9 0,2 0-7 0,1 3 0 15,1 5 5-15,4 5 8 0,2 2 7 16,0 6-2-16,1 4 2 0,1 3-3 0,-1 2 5 16,0 4 2-16,-2 1 3 0,-1 4 3 0,1 2-1 15,-3-1 3-15,-3-2-1 0,-3-4 2 0,0-5-2 16,0-6 2-16,-6-4 4 0,-1-4-1 0,-5-5 7 15,-2-3 2-15,-3-1-5 0,-4-3 0 0,-2-2-6 16,-1-1-5-16,-3 0 1 0,4-6-3 16,2-1-1-16,1-2-2 0,3-2-3 0,4 3-5 15,3-1-5-15,2 3-10 0,4-2-27 0,2 2-50 16,2-2-110-16,0 3-350 0,0 1-1095 0</inkml:trace>
  <inkml:trace contextRef="#ctx0" brushRef="#br0" timeOffset="897463.2342">18446 1525 852 0,'0'0'436'0,"0"0"-131"0,0 0-61 16,0 0-24-16,0 0-8 0,0 0-37 15,0 0-40-15,0 0-37 0,0 0-26 0,0 0-13 16,0 0-12-16,0 0-2 0,0 0-3 0,135-97-1 15,-111 91-2-15,3 1 3 0,0 0-1 0,1 2 0 16,1-1-3-16,-1 0-6 0,2-1-5 0,-3-1-7 16,-2 0-4-16,-4-2-2 0,-3 0 4 15,-4-1 6-15,-4 0 1 0,0-2 2 0,-3-2-3 16,-1 2-4-16,-3-2-2 0,-2 1 1 0,1 1-1 16,-2-1-1-16,0 1 0 0,0 1-1 0,-3 0 0 15,1 3 3-15,-1 0 9 0,2 4-3 16,0 0-4-16,1 3-9 0,0 0-17 0,0 0-6 15,0 0-10-15,0 5 4 0,0 6 3 0,0 4 8 16,0 5 9-16,0 6-2 0,0 7-1 16,0 1-2-16,2 7 2 0,1 4-1 0,0 4 4 15,1 7-1-15,0 2 0 0,0 2-1 0,-1 1-1 16,0-1 1-16,-1-1 0 0,0-1 3 0,-2-3-3 16,0-3 0-16,0-2-1 0,0-5-5 15,-3-4 7-15,-2-7-1 0,-1-1 4 0,0-3 4 16,-3-5 3-16,-1-3 2 0,-2-5 2 0,-2-6 3 15,-2-1-1-15,-3-4 2 0,-1-5 1 0,-2-1-2 16,2 0 4-16,-3-4 0 0,2-5-1 0,1-3-2 16,0-1-6-16,2 0-3 0,2-1-2 0,0 0-8 15,4 0 3-15,1-1-4 0,-1-1-3 16,3 4 0-16,2 1-4 0,0 0 0 0,4 4-6 16,1 0-5-16,1 4-19 0,1 1-40 0,0-1-72 15,3 3-136-15,1 0-471 0,1 0-1041 0</inkml:trace>
  <inkml:trace contextRef="#ctx0" brushRef="#br0" timeOffset="898096.1988">19306 1818 2331 0,'0'0'396'0,"0"0"-229"0,0 0-48 16,0 0-15-16,0 0 6 0,-122 39-3 0,102-25-19 16,0 6-18-16,0 4-21 0,2 0-18 15,3 5-12-15,0 2-11 0,5 1-5 0,5 1-5 16,4-5-5-16,1-1-2 0,10-7-5 0,3-3 0 16,5-7 2-16,2-4 3 0,1-3 2 0,-1-3-1 15,0-3 2-15,1-6-2 0,-4-3 4 16,-1-3 5-16,-1-1-3 0,-3-3 4 0,-4 2 1 15,-1-3 1-15,-4 1 4 0,-1 0 1 0,-2 3 0 16,0 2 1-16,0 3-2 0,-3 5 0 0,-1 1-3 16,2 4-2-16,-1 1-5 0,1 0-3 0,-1 1-1 15,0 7-2-15,3 3 1 0,0 1 2 16,0 3-1-16,0 1 1 0,6 2-1 0,1-1 2 16,3-1-1-16,4-3 2 0,1-1 1 0,5-2 1 15,-1-3 3-15,2-4 1 0,2-3 4 16,2 0 0-16,-2-4 3 0,-1-5 1 0,-1-4-2 15,-2-2 2-15,0-3 0 0,-6-4 2 0,1-1 0 16,-4-4 2-16,1-1-1 0,-3-2-1 0,-1 0-2 16,1-1-2-16,-5-2-2 0,4-3-2 0,-4 0-3 15,1-5-2-15,0-1 0 0,0-3-1 16,1-1-1-16,-2-3 2 0,5 0-1 0,-3 1 0 16,0 2 0-16,-3 3 0 0,1 4 1 0,-2 8 0 15,-1 1-1-15,0 8 3 0,-4 5 2 0,0 3 1 16,-2 6 3-16,2 5-5 0,-3 3-2 0,1 1-2 15,-2 12-1-15,-2 5 0 0,-1 8 2 16,-1 7 1-16,-1 6 0 0,3 8 0 0,0 5 0 16,-1 6-1-16,1 4 1 0,1 2-1 0,2 0 2 15,0 2-1-15,0-3 1 0,5-3 0 16,2-3-4-16,0-5 0 0,1-6-3 0,8-4-2 16,2-6-3-16,1-5-5 0,5-5-3 0,-1-5-8 15,2-5-48-15,0-5-97 0,2-8-250 0,-8-2-600 16,-2-1-774-16</inkml:trace>
  <inkml:trace contextRef="#ctx0" brushRef="#br0" timeOffset="898234.1192">19349 1781 1859 0,'0'0'254'0,"0"0"-110"15,0 0-66-15,0 0-21 0,0 0-22 0,0 0-40 16,0 0-69-16,147-43-123 0,-119 38-321 15,-8 4-694-15</inkml:trace>
  <inkml:trace contextRef="#ctx0" brushRef="#br0" timeOffset="898555.9364">19939 1688 692 0,'0'0'946'16,"0"0"-509"-16,0 0-113 0,0 0-55 15,0 0-39-15,0 0-35 0,0 0-46 0,0 0-34 16,-125 147-23-16,114-122-21 0,1 0-20 0,0 3-26 16,3 1-12-16,2-1-7 0,4-2-7 0,1-5 1 15,2-6-6-15,8-5 1 0,5-4 6 16,0-6 1-16,5 0 0 0,1-9-3 0,0-5-4 16,1-4-6-16,1-4 7 0,-7-3 4 0,-1 2 4 15,-5-1 6-15,-4 1-1 0,-2 0-1 0,-4 3 0 16,0 3-3-16,-4 3 4 0,-1 5 1 0,-2 3-3 15,0 3-1-15,-1 3-5 0,-1 0 0 0,2 6 0 16,-2 5 4-16,3 1 3 0,1 4-3 16,4 1 1-16,1 0-9 0,0 5 1 0,4 1-4 15,9 0-10-15,2 2-12 0,5-4-37 16,1 0-82-16,5-5-163 0,-5-5-381 0,-7-7-838 0</inkml:trace>
  <inkml:trace contextRef="#ctx0" brushRef="#br0" timeOffset="899319.4639">21101 1639 662 0,'0'0'874'15,"0"0"-399"-15,0 0-170 0,0 0-63 0,0 0-49 16,0 0-26-16,0 0-34 0,0 0-33 16,0 0-27-16,0 0-27 0,0 0-19 0,0 0-14 15,0 0-4-15,0 0 3 0,-121 8 0 0,100 9 2 16,-3 3-3-16,3 2 0 0,4-1-4 0,-1 2-3 15,3 2-1-15,2-2-3 0,5 1-1 0,2 0 1 16,-1-3-1-16,6-1 0 0,1-2-1 16,0-2-1-16,8-2 1 0,-2-4 0 0,4-2-2 15,1-4 4-15,4-1 4 0,-1-3 4 0,3-1 4 16,2-8 1-16,-3-5-2 0,1-1-1 0,0-2 2 16,-4-3-2-16,-2-2 2 0,-1 1-1 15,-1-1 1-15,-4 1 3 0,-2 1 1 0,-3 3 2 16,0 3 2-16,0 3 0 0,0 5 1 0,0 3-3 15,-1 2-5-15,-1 1-6 0,2 0-6 16,0 0-9-16,0 0-5 0,0 4 3 0,0 4 1 16,0 4 4-16,0 4 7 0,2 1 0 0,1-1-6 15,6 3 2-15,1-1-5 0,2-2-5 0,4 0 0 16,3-2-10-16,3-1-16 0,2-3-49 0,0 0-115 16,-3-4-307-16,-7-3-988 0</inkml:trace>
  <inkml:trace contextRef="#ctx0" brushRef="#br0" timeOffset="899875.2172">22352 1428 1308 0,'0'0'843'0,"0"0"-545"15,0 0-101-15,0 0-29 0,0 0-11 16,0 0-11-16,0 0-32 0,0 0-29 0,0 0-24 15,0 0-22-15,0 0-13 0,0 0-11 0,0 0-4 16,0 0-4-16,-84-20 3 0,65 35-1 16,-1 4 7-16,-2 4 7 0,-3 3 1 0,3 2 4 15,1 1-8-15,3-2-5 0,4 4-4 0,1-2-3 16,1 3-1-16,5 1-1 0,0-3 1 0,6 1-3 16,1-2-2-16,1-3 2 0,7-3-3 15,2-2 1-15,3-7 0 0,1 0 1 0,3-3-3 16,3-2-4-16,2-1-8 0,4-3-15 0,-2-4-29 15,3-1-63-15,-1 0-108 0,-4 0-280 0,-9-1-800 16</inkml:trace>
  <inkml:trace contextRef="#ctx0" brushRef="#br0" timeOffset="900542.299">22586 1567 985 0,'0'0'511'0,"0"0"-264"0,0 0-12 16,0 0 22-16,0 0-3 0,0 0-28 15,-41 166-62-15,40-136-64 0,1-3-38 0,0 1-21 16,7-3-9-16,4-4-5 0,2-3 1 0,4-2 3 16,0-6 3-16,7-2 3 0,0-5-5 15,0-3-6-15,3 0-8 0,-4-7-7 0,1-6-3 16,-3-1 1-16,-7-4 0 0,2-3 0 0,-6-4 0 15,-5-3-1-15,-4 2 1 0,-1-2-3 0,-3 1-1 16,-9 1-2-16,-5 0 0 0,-3 2 1 0,1 3 5 16,-2 4-1-16,0 2 1 0,2 2-1 15,-1 6-3-15,6 1-2 0,-3 2-2 0,5 4-3 16,1 0-2-16,2 0-3 0,5 2-4 0,-2 6-1 16,4 1-1-16,0 3 2 0,1 4 2 0,1 1 5 15,0-1 1-15,5 1-2 0,2-1 2 0,3-4 1 16,2-2 4-16,1-4 6 0,6-6 5 15,1 0 1-15,6-8 2 0,-1-6-2 0,3-3-4 16,-3 0-1-16,2-1-2 0,-6 1 1 0,0-2-1 16,-1 4-1-16,-4 0 0 0,-1 0-3 0,-3 1-1 15,1 3-4-15,-3 3 0 0,-5 4-3 16,1 0-5-16,-3 4-7 0,0 0-4 0,3 7-1 16,-3 3 4-16,2 6 7 0,-2 3 3 0,-1 1 5 15,-1 7-1-15,0-1 1 0,-1 1 1 16,0 1-2-16,0 1 4 0,0-1-1 0,0-2 1 15,0-2 1-15,-1-2-2 0,-1-5 2 0,2-6 1 16,0-5 3-16,0-3 10 0,0-3 17 0,0-1 7 16,0-7-2-16,0-6-9 0,0-3-17 15,0-3-5-15,0-3-1 0,0-2 1 0,1 1 1 16,5 0 1-16,-3-1 1 0,4 1-4 0,2 2 3 16,-3 2-5-16,4 1 3 0,1 4 4 0,0 3-3 15,2 3 3-15,0 1-5 0,-2 3-5 0,1 5 2 16,-1 0-1-16,3 0-1 0,-3 10 2 0,0 4-4 15,-2 0-1-15,1 7 3 0,-3 2 0 16,1 1-2-16,2 2 4 0,-2 1-10 0,-1-2-6 16,-1 0-11-16,4 0-25 0,-1-4-34 0,2-3-62 15,4-4-129-15,-4-4-368 0,-6-6-748 0</inkml:trace>
  <inkml:trace contextRef="#ctx0" brushRef="#br0" timeOffset="901324.8668">23486 1477 865 0,'0'0'417'0,"0"0"-114"0,0 0-25 16,0 0-20-16,0 0-25 0,0 0-53 0,0 0-45 16,0 0-28-16,-112 159-45 0,106-137-27 0,3-5-14 15,2-1 0-15,1-7 16 0,3-3 16 0,4-5 17 16,0-1 1-16,4 0-4 0,3-2-9 0,-1-8-11 15,0 1-6-15,2-3-2 0,-2-2 2 16,-3-2 1-16,0 3 1 0,-2-3-1 0,-3 1 0 16,1-2-7-16,-3 3-1 0,1-2-7 0,-2 0-6 15,-2 1 0-15,1 1-3 0,-1 3-2 0,0 3-3 16,0 2-5-16,0 3-9 0,0 1 0 16,0 2-5-16,0 0-7 0,1 0-2 0,-1 8-3 15,2 6 2-15,4 5 5 0,-3 5 4 0,4 5 2 16,1 10 2-16,-1 2 1 0,4 7 2 15,2 4-1-15,-1 6 0 0,-2 5 1 0,-2 4 3 16,-2 5-3-16,1 0-2 0,-4 1-4 0,-3 1-6 16,0-2 0-16,-3-1-1 0,-6-6-5 0,-1-2-1 15,-3-5-6-15,-4-5 0 0,-3-7 2 16,-2-7 0-16,-4-9 0 0,1-7 7 0,-3-6 4 16,-3-7 11-16,2-5 11 0,-1-5 4 0,3 0 4 15,-1-8 3-15,-1-4-1 0,8-3-2 0,0-4-2 16,2-2-3-16,8-2-4 0,2-3-2 0,2-2-1 15,5-2-4-15,2-3 0 0,2 0-1 16,6-4-2-16,3 0 1 0,5-2-3 0,-1 0-1 16,5-1-2-16,2-2-4 0,4 1-3 0,1-4-2 15,-1 0 1-15,4 0-2 0,1-4 0 16,4-2-4-16,-1-1-3 0,-1-2-2 0,5 0-3 16,-5-1 3-16,2 0-5 0,-4-2-8 0,-1 0-5 15,-3-3 0-15,2 1 3 0,-2-1 9 0,-4-1 6 16,-1 2 5-16,-2 2 6 0,-3 4 4 0,-5 0 9 15,-3 4 4-15,-4 3 7 0,-2 2 8 16,-3 4 4-16,0 4 4 0,-3 3 5 0,0 5 4 16,-1 3 0-16,-2 6 1 0,3 2-1 0,-4 3-2 15,4 3-1-15,0 5-2 0,-1 1-10 16,2 5-12-16,-1 0-12 0,-4 5-8 0,-3 9 2 16,0 4 4-16,-3 8 5 0,-4 5 2 0,-2 6 2 15,4 7-5-15,-2 2 1 0,3 5 2 0,-2 1-2 16,5-1 3-16,2 1-3 0,-1 0-1 0,5 0 3 15,-1 1 4-15,4-3 5 0,-1-1 3 16,3-4 0-16,0-2-3 0,0-3-2 0,5-5-2 16,3-1-1-16,3-5-1 0,0-3-2 0,0-3-1 15,5-3-2-15,-2-3-1 0,2-5-7 0,-2-4-5 16,-1-2-12-16,2-4-29 0,-3-2-68 16,-1 0-255-16,-4-2-749 0,-3-1-662 0</inkml:trace>
  <inkml:trace contextRef="#ctx0" brushRef="#br0" timeOffset="903175.3054">24040 1560 593 0,'0'0'492'0,"0"0"-78"0,0 0-4 0,0 0-25 16,0 0-57-16,0 0-102 0,0 0-104 15,-23 179-55-15,23-151-22 0,7-4-10 0,-1 1-4 16,7-5 0-16,2-3 4 0,-1-3 2 0,4-7 0 16,0-2-7-16,-4-3-5 0,5-2-8 0,-3-8-2 15,-2-5-2-15,2-6-5 0,-2-3-3 0,-4-4-7 16,-3-1-3-16,-5-1-5 0,-2-2-3 16,-5 2 1-16,-7 0-2 0,-2 4 3 0,-4 1 4 15,-2 1 3-15,0 5 6 0,0 2 0 0,1 4 2 16,3 4-1-16,-1 2-2 0,1 5-2 0,1 0-1 15,2 1-1-15,0 9-3 0,5 1-1 0,-1 2 0 16,2 4-2-16,2 3 1 0,0 2 0 16,5 0 1-16,0 0-1 0,6-2-1 0,5-3 5 15,1-5 3-15,2-5 10 0,4-2 10 0,2-5 4 16,2 0 3-16,2-8-2 0,0-4-3 16,-1-1 1-16,2-6 1 0,-5 1 3 0,0-4-1 15,-4 1-2-15,0-1-2 0,-3-3-5 0,1 1-5 16,-1 0-4-16,-1 0-3 0,-1 3-4 0,-2 3 0 15,1 2-3-15,-4 4-5 0,-1 4 1 16,-2 5-8-16,3 1-6 0,-1 2-6 0,1 4-2 16,0 5 2-16,0 6 9 0,1 4 8 0,-3 3 3 15,3 5 3-15,-4 2-4 0,-2 1 1 0,3 6 5 16,-4 1-1-16,0 1 4 0,0 0 3 0,0 0-6 16,0-7-3-16,0-4 0 0,0-7-3 0,0-6 7 15,3-6 3-15,-1-5 6 0,-2-1 10 16,0-2 12-16,1-2 2 0,-1-6 1 0,4-6-5 15,-3-5-12-15,2-2-1 0,-1-3 1 0,4-4-2 16,-3 0 2-16,4 1-2 0,-2-3-1 0,3 2-5 16,1 3-3-16,0-3 1 0,0 3-6 15,1 3 0-15,0 0-4 0,1 3-5 0,0 4-1 16,-2 6-3-16,0 3-1 0,-3 3-5 0,3 3-2 16,-1 0-1-16,0 6 0 0,-1 5 3 15,1 4 3-15,0 2 1 0,-1 4 4 0,-3 4 1 16,-2-1 0-16,3 6 3 0,-4-3 2 0,-1 1 1 15,-1 0 0-15,-5-6-3 0,4-3-4 16,-1-5-1-16,1-7 5 0,2-5 17 0,0-2 24 16,0 0 4-16,0-9-3 0,0-4-10 0,-2-4-20 15,2-2-2-15,0-1 3 0,0-4 3 0,0 3-1 16,0 0 1-16,5 1-2 0,-2-2-7 0,1 3 2 16,3 2-1-16,0-1-1 0,-1 6-1 15,1 1-4-15,0 2-3 0,-2 4-8 0,3 4 2 16,-2 1-7-16,-1 0-1 0,4 4 3 0,-4 6-1 15,1 5 6-15,1 2 5 0,-3 3 2 0,5 1 2 16,-2 1 1-16,-2 3 1 0,4-3 0 0,1 0 0 16,0-2 2-16,1-4 4 0,4-2 5 15,-1-6 3-15,1-2 4 0,1-3 0 0,4-3-1 16,0 0 0-16,-2 0 0 0,1-6 2 0,-2-3 1 16,1-3 4-16,-3-3-2 0,-1-4 0 15,-3 1-1-15,0-3-5 0,-2 1-1 0,-1-4-4 16,-4 4 0-16,1-2 0 0,-4 0 1 0,-1 2-2 15,0 0 1-15,-4 2 0 0,-1 2 2 0,-3 2 0 16,3 3-3-16,-2 2 3 0,-1 5-7 16,3 3-5-16,-3 1-3 0,-1 0-7 0,-1 5 3 15,-1 8-1-15,0 2 2 0,0 2-1 0,1 3 2 16,3 4 0-16,-2 3-2 0,7 1 5 0,-1 3-3 16,2 5 5-16,1-3-1 0,0 1-1 0,2-3 1 15,6-3-4-15,3-5 5 0,1-2 1 16,1-6 2-16,3-1 1 0,-1-4 1 0,2-4-1 15,-1-3 2-15,1-3 3 0,2 0 1 0,-1-8 4 16,-3-4 0-16,0-4 0 0,-3-2-2 0,-2-3-3 16,-1-3 0-16,-2 0-3 0,0-2 1 0,-2 0-3 15,0-1 1-15,0 0-1 0,1-2-1 16,2 2-3-16,0 0 0 0,1 2-2 0,1 3 1 16,0 0-1-16,0 4 0 0,1 4 0 0,-1 4-3 15,-2 4-2-15,2 2-3 0,-1 3 0 16,-2 1-3-16,0 0-1 0,0 7 1 0,-1 4-1 15,-1 3 2-15,0 3 2 0,-3 3 3 0,1 2 1 16,-1 3 4-16,-2 1 2 0,0-2 1 0,0 3 3 16,-5-2-1-16,3-3 2 0,-1-2-1 15,1-1-2-15,1-5 0 0,1-3-1 0,0-4 3 16,0-1 4-16,1-3 0 0,2 0 5 0,-1-3 3 16,0 0 0-16,3 0 4 0,-1-3-4 0,5-5-2 15,-1-2-4-15,1-4-3 0,2-1-2 16,0-4-2-16,1 0 1 0,2 0-1 0,-1-3 5 15,1 1-4-15,-3 2-1 0,2 0-1 0,-2 0-3 16,1 2 6-16,-3 1 3 0,0 3 2 0,-2 2 1 16,0 4 0-16,-2-1 1 0,0 2 0 15,-2 3 2-15,-2 0-5 0,-1 3-1 0,0 0-5 16,0 0-7-16,0 0-5 0,0 0-5 0,0 6 2 16,0 1 4-16,-3 6 8 0,-3 2 4 0,2 2 0 15,-2 3-1-15,0 3 0 0,-1 0 0 0,-2 1-2 16,2 3-4-16,3-6-1 0,1-1-2 15,2-3-2-15,1-3 7 0,0-3-2 0,5-5 0 16,2-2 4-16,4-2-1 0,1-2 4 0,2-3 0 16,2-8 0-16,1-1-2 0,-3-5 0 15,3-2 1-15,-4 0 1 0,-2-1 3 0,1-4-2 16,-4 6-1-16,-1 0-1 0,-4 1-2 0,3 1 3 16,-4 4 0-16,-1 1 3 0,-1 3 1 0,0 4-3 15,0 1-3-15,0 2-3 0,0 1-6 16,0 0-11-16,0 0-7 0,0 6 0 0,0 4 1 15,-1 4 12-15,1 1 8 0,0 6 0 0,0-2 2 16,2 1-1-16,1 3-3 0,4-4-2 0,0-3-2 16,4-2 4-16,0-3 7 0,0-3 6 0,3-5 7 15,2-2-2-15,2-1 4 0,-1 0-2 16,3-4 1-16,1-4 2 0,-4-3-2 0,3-3 1 16,-2 0-4-16,-5-5 2 0,4-3 0 0,-2 1-1 15,-4-3 1-15,1-3-3 0,-1-1-4 0,-3-2-2 16,0-3-2-16,0 0-3 0,-1-4 2 15,-1-1-2-15,-2-2-3 0,0-5-4 0,-1-4-3 16,-2-2-1-16,0-4 2 0,1-3-1 0,-2-4-2 16,1 4-3-16,0 2-5 0,0 2 5 15,-1 4 5-15,0 5 6 0,0 6 6 0,0 9 5 16,0 6 14-16,0 7-2 0,-2 7-1 0,1 6-13 16,-1 4-28-16,0 1-1 0,-1 12 5 0,-3 9 10 15,1 8 13-15,-2 6 0 0,-2 11-5 16,1 3 2-16,-1 8-2 0,1 3 2 0,0 7 4 15,1 3-5-15,2 1 2 0,0-1-2 0,3-2-2 16,0-2 2-16,2-4 0 0,2-3-1 0,6-5 2 16,3-6-9-16,2-6-7 0,3-4-9 15,1-8-30-15,1-4-50 0,1-7-117 0,2-6-257 16,-5-8-513-16,-6-3-554 0</inkml:trace>
  <inkml:trace contextRef="#ctx0" brushRef="#br0" timeOffset="903324.2585">25814 1144 926 0,'0'0'778'16,"0"0"-484"-16,0 0-11 0,0 0 7 0,0 0-28 15,0 0-72-15,0 0-87 0,0 0-60 0,0 0-37 16,0 0-19-16,0 0-17 0,0 0-24 16,0 0-67-16,137-60-227 0,-117 65-506 0,-5 0-843 0</inkml:trace>
  <inkml:trace contextRef="#ctx0" brushRef="#br0" timeOffset="903645.3329">25995 1550 291 0,'0'0'555'15,"0"0"-332"-15,0 0 50 0,0 0 81 0,0 0 44 16,0 0-34-16,0 0-86 0,123-128-94 0,-107 107-68 15,-1 1-42-15,-1-2-15 0,-3 2-14 16,-4 0-3-16,-3 0-5 0,-3 3-3 0,-1 2 1 16,0 1-4-16,-6 4-6 0,-2 2-8 15,-4 2-4-15,-2 3-8 0,0 3-4 0,-3 0 0 0,0 7-6 16,2 6 2-16,-1 3 0 0,0 3-1 16,6 4 2-16,-1 1-2 0,3 4 1 0,4 3 1 15,3 2 2-15,1 1 2 0,5 1 0 0,5-1-2 16,2-2 0-16,3-4 0 0,3 0-1 0,0-7 1 15,2-1-3-15,1-5-7 0,1-1-10 16,-1-4-12-16,0-4-27 0,-2-5-65 0,-1-1-187 16,-3 0-519-16,-5-1-925 0</inkml:trace>
  <inkml:trace contextRef="#ctx0" brushRef="#br0" timeOffset="904083.2933">26487 862 1100 0,'0'0'453'0,"0"0"-121"15,0 0-47-15,0 0-21 0,0 0-38 0,0 0-63 16,0 0-51-16,0 0-47 0,0 0-26 0,0 0-15 15,0 0-4-15,0 0 0 0,124-62 0 16,-106 62-1-16,-4 2-2 0,2 2-5 0,-1 4-3 16,-1-2-4-16,0 3-2 0,-4 1-1 0,1 1-2 15,-3 1-2-15,-1 1-1 0,-2 3-1 0,-5 1 3 16,0 0-1-16,0 1 2 0,-9 3 2 16,-1 1-1-16,-4 0 0 0,-3-1 1 0,-3 0 0 15,-2 0-2-15,3-6 3 0,-1-3-1 0,6-3 2 16,1-3 6-16,5-3 3 0,2-1 7 15,3-2 3-15,1 0 4 0,-2 0 6 0,3 0 2 16,0 0 1-16,1 0-2 0,0 0-2 0,0 0-7 16,0 0-8-16,0 0-4 0,0 0-7 0,0 1-3 15,1 2 0-15,3 2-4 0,-1 1 0 0,2 4 1 16,2 2-5-16,3 2-6 0,-2 1-13 0,2 2-22 16,1 1-38-16,2 1-101 0,-2 2-240 15,-2-6-695-15,-1-4-503 0</inkml:trace>
  <inkml:trace contextRef="#ctx0" brushRef="#br0" timeOffset="904224.2135">26617 1695 2876 0,'0'0'88'0,"0"0"-93"0,0 0 28 16,0 0 47-16,0 0 32 0,0 0 8 0,0 0-28 15,0 0-45-15,0 0-39 0,0 0-37 0,0 0-71 16,0 0-377-16,0 0-1308 0</inkml:trace>
  <inkml:trace contextRef="#ctx0" brushRef="#br0" timeOffset="925582.107">17210 3518 563 0,'0'0'563'0,"0"0"-127"15,0 0-77-15,0 0-25 0,0 0-53 0,0 0-69 16,0 0-51-16,0 0-47 0,0 0-26 0,0 0-17 15,0 0-11-15,0 0-18 0,0-34-14 16,0 34-15-16,0 0-13 0,0 3-5 0,0 7-1 16,-1 1 4-16,-4 6 2 0,-1 4 6 0,-3 7 2 15,0 6 4-15,-3 4 6 0,-1 6 1 16,-4 5 1-16,1 3-1 0,-1 0-4 0,0 4-4 16,0 1-1-16,1-2 0 0,-2-1 4 0,6-7 1 15,-1-3 0-15,3-5-3 0,3-9 1 0,0 0-3 16,5-7 1-16,0-3 0 0,1-2-3 0,1-4-1 15,0-3 0-15,0-3-1 0,0-2-1 16,0-1 1-16,1-2 1 0,-1-2 5 0,2-1 4 16,-1 0 4-16,-1 0 5 0,0 0 3 0,0 0 1 15,1 0 5-15,-1-1-1 0,2-6-5 0,0-2-11 16,0-3-6-16,0-4-7 0,4-1-1 0,-2-1 1 16,0-2-2-16,3-1 0 0,-1-4-2 15,-1-1 0-15,4-3 1 0,-1 0-2 0,1-5 0 16,0 1 1-16,-1-3-3 0,2-1-1 0,-2-1 1 15,1 0-1-15,2-1 1 0,-2 1-1 16,1-1 2-16,-2 1-4 0,2 1 3 0,-2 3 0 16,-2 2 3-16,2 4 2 0,-1 3 0 0,-3 3 1 15,-2 3 0-15,2 4 0 0,-2 4 0 0,-1 2 3 16,-1 5-2-16,1 1 0 0,-1 3 0 16,0 0-8-16,0 0-3 0,1 0-6 0,2 6 0 15,2 6 2-15,3 8 6 0,1 8 4 0,2 5 0 16,3 7 1-16,0 3-1 0,3 3 2 0,2 2-2 15,1-1 1-15,1 1 0 0,-2 1-1 16,3-1 2-16,-2-2-1 0,-1-4 0 0,1 0 0 16,-1-4 4-16,-4-2-5 0,2-4 1 0,-5-3-1 15,1-4-5-15,-4-3 3 0,0-3-7 0,-1-4-3 16,-4-2-9-16,1-2-12 0,-4-5-28 0,-1-1-43 16,0-2-39-16,-1-3-70 0,-7 0-233 0,2 0-688 15,2 0-489-15</inkml:trace>
  <inkml:trace contextRef="#ctx0" brushRef="#br0" timeOffset="925743.0201">17152 4155 2342 0,'0'0'545'16,"0"0"-416"-16,0 0-40 0,0 0 10 0,0 0 13 15,0 0-12-15,0 0-39 0,136-60-37 0,-106 52-29 16,1 2-16-16,-1 2-19 0,-3 1-44 0,-1 0-130 15,-7 2-471-15,-7 1-1100 0</inkml:trace>
  <inkml:trace contextRef="#ctx0" brushRef="#br0" timeOffset="926056.7712">18355 3874 2869 0,'0'0'272'0,"0"0"-188"16,0 0-25-16,0 0 21 0,0 0 26 0,0 0 12 16,0 0-17-16,-136 68-31 0,116-47-32 15,2 6-14-15,2 0-9 0,2 5-3 0,1 2 4 16,2 1-5-16,0 3-1 0,5 0-2 0,2-3-4 15,4 0-2-15,0-1 1 0,5-2-2 0,5-2 2 16,4-5 3-16,3 0-2 0,2-3 1 16,2-5-2-16,1-3-2 0,0-1-3 0,0-4-5 15,-4-3-12-15,0-4-14 0,-2-2-32 0,-1 0-69 16,-3-2-118-16,-1-2-351 0,-3-1-856 0</inkml:trace>
  <inkml:trace contextRef="#ctx0" brushRef="#br0" timeOffset="926636.476">18583 4056 1336 0,'0'0'708'0,"0"0"-367"16,0 0-94-16,0 0-49 0,0 0-25 0,0 0-33 16,0 0-30-16,-36 162-24 0,38-139-29 0,8 0-18 15,2-1-8-15,7-4-4 0,2-3-2 16,3-2-1-16,5-7-3 0,-2-5-6 0,1-1-3 15,-3-4-6-15,-4-9-2 0,-2-1-1 0,-5-2-2 16,-1-4 0-16,-8-2 0 0,-3-1-2 16,-2 1-2-16,-2-2-1 0,-10 1-1 0,-5 2 1 15,-3 1 2-15,-1 3 0 0,-3 4 1 0,1 4 1 16,-1 2 0-16,4 6 1 0,-1 1 1 16,1 0 2-16,5 2-1 0,0 7-1 0,4 2-2 15,2 2-3-15,4 0 0 0,0 3 0 0,5-2-1 16,0-2 2-16,9-2 2 0,-1-2 3 0,6-2 4 15,6-4 3-15,3-2 2 0,3-3 1 0,0-6 1 16,1-4 1-16,3-2-3 0,-1-2 0 0,1 0-1 16,-3 0-1-16,-3-1 2 0,-3 1-3 15,-2 2-3-15,-3-1-1 0,-4 5-3 0,1 2 0 16,-6 6-3-16,-2 3-1 0,0 0-5 0,-1 6 2 16,0 7 1-16,-2 2 0 0,2 4 4 0,-4 0-2 15,0 3 0-15,0 1 1 0,0 2-3 16,-4-4 2-16,-1 1 0 0,1-1 0 0,-2-3 2 15,1-2-2-15,0-4-2 0,3-6 1 0,-2-4 5 16,3-2 3-16,1-5 4 0,0-7-1 0,3-5-8 16,2-4 4-16,2-3 0 0,0-2 1 15,1 1 3-15,3-5-3 0,1 4-1 0,1 0 3 16,0 3 3-16,1 3-1 0,0 3 0 0,1 7 0 16,0 2-1-16,-3 6 2 0,2 2 0 15,-2 2 0-15,1 9 0 0,-3 2-7 0,1 5 0 16,0 4-4-16,-1 0-5 0,-1-1-1 0,1 1-5 15,0 1-10-15,-3 1-15 0,1-2-46 0,0-2-85 16,0-3-199-16,-3-5-594 0,0-5-861 0</inkml:trace>
  <inkml:trace contextRef="#ctx0" brushRef="#br0" timeOffset="927345.7017">19392 3907 794 0,'0'0'597'0,"0"0"-273"0,0 0-23 16,0 0-7-16,0 0-26 0,0 0-56 0,0 0-58 16,0 0-54-16,0 0-39 0,0 0-23 15,-47 161-14-15,54-151-2 0,4-2-1 0,1-3 0 16,1-4 2-16,2-1-3 0,1 0 1 0,1-6 5 16,-2-5 3-16,0-1 3 0,-3-3 7 0,-1-2 6 15,-3-2 6-15,-3 0 9 0,-1-1-2 16,-4 0-7-16,0 3-7 0,0 1-14 0,-2 4-5 15,0 2-6-15,-1 3-6 0,2 3-4 0,1 2-6 16,0 2-6-16,0 0-2 0,0 9-1 0,0 5 0 16,0 7 1-16,4 7 2 0,1 9-1 15,1 6-2-15,-1 4 3 0,1 9-5 0,-1 2 5 16,0 7-1-16,-2 4-2 0,-3 6 2 0,0 5-5 16,-8 3-4-16,-3 1-5 0,-4-2-4 0,-3 0-5 15,-3-6-4-15,-2-6-6 0,-3-7-11 0,-3-10-19 16,1-11-28-16,-1-13-12 0,-1-10 17 0,2-10 37 15,2-9 52-15,3 0 36 0,1-12 8 16,4-7-4-16,0-5-13 0,6-7-8 0,3-2-4 16,2-8 2-16,3-1 1 0,3-3 1 0,1 0-1 15,0 0-5-15,7 1-5 0,4 0-7 16,2 1-5-16,4 0-5 0,3 0-2 0,4 0-3 16,3-2-2-16,2 2 2 0,2-2-2 0,4-2-5 15,0-2-5-15,6-2-7 0,0 1-2 16,4-2 5-16,1-2 4 0,-1-3 6 0,-2 0 3 15,-3-4 2-15,-1 0 4 0,-2-4 6 0,-5 1 7 16,-4-1 8-16,-4-1 6 0,-6 0 5 0,-7 0-1 16,-3-1 0-16,-5 2-2 0,-3 2 9 15,0 2 5-15,-6 3 1 0,1 3 8 0,-2 5 3 16,-3 7 7-16,0 5 6 0,1 9 0 0,0 4-6 16,3 10-8-16,-1 5-10 0,1 7-17 0,1 3-10 15,-3 11-6-15,-3 12-2 0,-1 10 7 0,-5 10-2 16,2 7 1-16,-1 9 2 0,4 5-4 0,0 7 1 15,3 2 1-15,0 3 0 0,4 0-1 16,0-4 2-16,4-1-2 0,-1-5-2 0,2-5 1 16,2-3-1-16,4-8-2 0,4-3 2 0,3-5-3 15,1-7 1-15,4-6-1 0,-1-7-1 0,3-6 2 16,1-6-2-16,-1-7-3 0,0-3-3 16,0-5-10-16,1-10-23 0,0-6-28 0,3-6-41 15,-5-5-55-15,1 0-118 0,-6-2-297 0,0 10-595 16,-8 7-1-16</inkml:trace>
  <inkml:trace contextRef="#ctx0" brushRef="#br0" timeOffset="928542.3955">20017 3959 0 0,'0'0'378'0,"0"0"231"0,0 0-65 15,0 0-88-15,0 0-89 0,0 0-101 0,0 0-77 16,0 0-53-16,0 0-32 0,0 0-21 0,0 0-12 16,0 0-8-16,18 166-11 0,-15-149-10 0,4-3-10 15,2-1-5-15,3-2-1 0,-1-4 3 0,3 0 0 16,2-4-3-16,-1-2-7 0,0-1-4 16,-2-1-2-16,1-9 1 0,-1 0-1 0,-1-7-2 15,-3-1-1-15,1-7-6 0,-5 0-1 0,-1-2-4 16,-4-2-5-16,-4-2-5 0,-6-1 0 0,-4 1 1 15,-7 2 1-15,0 4 6 0,-1 2 1 16,-1 4 2-16,-1 5 3 0,2 3-3 0,1 5 0 16,1 3-2-16,1 3 1 0,5 0-2 0,1 7-1 15,1 6-2-15,5 1 0 0,2 5-1 16,0 0-2-16,5 1-2 0,0-2-1 0,9-1 2 16,2-5 3-16,4-1 8 0,4-5 5 0,2-3 2 15,0-3-1-15,1 0 3 0,1-4 1 0,-2-6 1 16,-1-2 0-16,0-4-2 0,0 0-1 15,-2-3-4-15,1-1 1 0,-1-1-1 0,-2 1-2 16,-1 0 0-16,-2 1-2 0,-2 2-1 0,1 6 1 16,-6 3-5-16,2 2 0 0,-5 3-4 0,2 3-6 15,-1 0 1-15,3 1-4 0,-2 7 2 0,2 4 4 16,-1 3 2-16,0 4 4 0,2 4 2 16,-4 1-2-16,2 4-2 0,-3 1 3 0,1 0 1 15,0 2-2-15,-1-1 0 0,0-3-2 0,-1-6-3 16,1-5 0-16,-3-7 5 0,1-6 11 0,0-3 22 15,0 0 15-15,1-4-1 0,2-7-8 16,-2-6-19-16,3-3-12 0,0-5 6 0,3-1 1 16,-4-3 2-16,4 0 0 0,0 1-4 0,0 0-3 15,1 3-3-15,1-2-3 0,1 3-4 0,0 3 2 16,1 0-3-16,0 4 0 0,-2 5 3 16,0 3-8-16,-1 4-6 0,-2 3-1 0,-2 2-7 15,3 4 3-15,-4 6 1 0,4 6 1 0,-5 4 10 16,2 2-4-16,-3 2 5 0,-2 2 1 15,0 1-1-15,0 0 2 0,0-1 1 0,-2-4 0 16,-1-4-3-16,0-6 7 0,2-4 2 0,0-5 8 16,1-3 20-16,-1 0 14 0,1-2 5 0,-1-4-8 15,-1-3-13-15,1-4-19 0,1-1-3 0,0-2 0 16,0-2-4-16,0 0 3 0,1 0-5 16,4 0-1-16,3-1 0 0,-1 2-2 0,3 2 0 15,0 2-4-15,0 0-5 0,1 4-1 0,-1 3 0 16,-1 1-2-16,1 5 1 0,-3 0-2 0,1 2-1 15,-2 7 4-15,-1 3 6 0,4 2 1 0,-3 3 4 16,0 1 2-16,3 2-5 0,0-1 5 16,-1-1 2-16,3-3-2 0,2 1 6 0,-1-4 2 15,7-2 5-15,-1-4 4 0,3-2 4 0,0-4-1 16,-1 0 1-16,0-2-1 0,-1-5 1 16,-5-4 1-16,0-3 3 0,0-3-3 0,-5-1-2 15,-2-2-5-15,-1-1-2 0,-4-3-2 0,0 2-2 16,-2-1 1-16,0-1-1 0,-4 4 0 0,-5 1 2 15,3 3-2-15,-1 2-1 0,-2 3 0 16,0 5-3-16,0 2-4 0,-1 4-4 0,-1 0-2 16,0 7-2-16,1 6 0 0,0 2 0 0,3 4 2 15,1 2 0-15,-1 4 0 0,4 4 0 0,-1 1-2 16,3 3-1-16,1-3-1 0,0 0-1 0,7-4 2 16,1-4 2-16,2-2 7 0,2-6 5 15,2-1 3-15,3-5 4 0,1-5-3 0,2-3 1 16,-3 0 2-16,3-8-1 0,-3-4 2 0,1-2 1 15,-4-5-1-15,-1 1 0 0,1-4-3 16,-4-2-3-16,0-1-4 0,1-1-2 0,0-2 2 0,-1 0-2 16,4-2-1-16,0 1-2 0,-1 2 1 15,4-1-3-15,-2 4 1 0,1 7 0 0,-2 3 0 16,-3 6 1-16,-2 3-1 0,-1 4 0 0,0 1-3 16,-5 1-1-16,2 9-1 0,0 2 3 15,-1 3 1-15,0 5 2 0,-1 2 2 0,-3 1 2 16,0 2 1-16,0 3 2 0,0 2-1 0,-2-3-1 15,-2 1 2-15,1-4 0 0,2-1-1 16,0-3 1-16,1-3-4 0,0-3-1 0,0-2 0 16,0-3-2-16,1 0-3 0,0-2-12 0,1-1-24 15,1-3-63-15,-2 0-147 0,2-1-526 0,-2-2-1063 0</inkml:trace>
  <inkml:trace contextRef="#ctx0" brushRef="#br0" timeOffset="929282.9155">21641 3619 2030 0,'0'0'463'0,"0"0"-113"0,0 0-79 16,0 0-80-16,-123 24-60 0,99-14-40 0,3 6-33 16,3 4-23-16,0 1-15 0,1 4-14 0,5 0-3 15,4-1-4-15,5-3-3 0,3-2 3 16,3-4 4-16,11-3 5 0,2-1 4 0,9-5-1 15,0-4-4-15,6-2-3 0,3 0-1 0,-4-8-4 16,-3-3 4-16,-2-2 0 0,-8-1 1 16,-2 0 10-16,-5 2-1 0,-7 1 5 0,-1 1 0 15,-2 3-2-15,0 1-2 0,0 3-5 0,0 0-4 16,-1 1-8-16,0 2-1 0,-1 0-2 0,1 4 0 16,-3 2 1-16,2 4-3 0,1 2 1 0,1 2 0 15,0 2-2-15,1-1 1 0,8 0 1 16,1-1-1-16,8-2 7 0,1-2 1 0,3-6 3 15,2-2 1-15,3-2 1 0,-3 0-1 0,3-9-3 16,-1-2 2-16,0-5-7 0,-1 0 7 16,0-6 0-16,-4-3 1 0,2-3 3 0,0-5-6 15,-2-4 0-15,-2-3-1 0,-1-1 1 0,1-5 0 16,1-2-2-16,-2-4-3 0,2-3-7 0,-1-2-3 16,-3-1-4-16,3-4-4 0,1 2-4 0,-1-2-5 15,-1 0 0-15,-4 3 6 0,2 1 9 16,-6 6 17-16,-5 5 10 0,0 8 5 0,-5 9 7 15,0 8-1-15,-1 5-4 0,-4 6-8 0,1 7-8 16,-3 4-8-16,-3 3-2 0,-2 12 3 0,-5 7-1 16,0 5 8-16,-4 10-2 0,3 5 0 15,-2 9-2-15,2 1 1 0,1 3 2 0,5 4 0 16,2 0 4-16,1 1-6 0,5 3 1 0,-1 0 2 16,4 0-1-16,1-2 4 0,1-1 3 15,8-7-2-15,4-4 5 0,4-7-3 0,4-3 0 16,4-6 2-16,0-6-5 0,4-6 4 0,0-7-1 15,0-5-1-15,-3-6-1 0,1-3 1 0,-6-5 1 16,0-10 1-16,-3-5 6 0,-5-4-6 0,-3-4 0 16,0-3 1-16,-6-3-7 0,-4 3 3 15,0 0 1-15,-6 1 2 0,-5 4 1 0,0 2 1 16,-5 5 0-16,5 5 0 0,-1 4-6 0,1 4 0 16,2 6-3-16,1 0-4 0,0 3-4 0,3 8 3 15,-2 2 1-15,3 6 0 0,-1 5 2 0,3 2-2 16,2 3-1-16,1 2 0 0,8 1 2 15,8 1-3-15,3-5-1 0,4 0 0 0,6-3-7 16,1-4-4-16,0-4-20 0,0-6-43 0,-2-5-72 16,-2-6-216-16,-11 0-944 0,-2 0-528 0</inkml:trace>
  <inkml:trace contextRef="#ctx0" brushRef="#br0" timeOffset="929422.833">22033 3171 1815 0,'0'0'472'0,"0"0"-371"16,0 0 43-16,0 0 44 0,0 0-11 0,137-9-45 16,-97 9-55-16,9 5-48 0,2 4-29 0,3 3-25 15,4 1-58-15,-4-2-252 0,-15-2-800 16,-12-5-422-16</inkml:trace>
  <inkml:trace contextRef="#ctx0" brushRef="#br0" timeOffset="930128.6365">23369 3660 1035 0,'0'0'557'15,"0"0"-238"-15,0 0-25 0,0 0-26 0,28-168-41 16,-24 130-46-16,3 1-54 0,-5-1-36 0,3 2-27 16,-3 2-23-16,0 4-10 0,-1 4-9 15,1 5 3-15,-2 7-1 0,0 4-2 0,0 6-12 16,0 2-18-16,0 2-12 0,-4 5-3 0,-3 9 5 16,1 4 11-16,-3 8 7 0,-2 3 0 0,2 6-1 15,1 3-2-15,-1 1-1 0,5 3-1 0,2-1-4 16,-1 4 3-16,3-5 0 0,3-2-1 15,2-3 9-15,6-4-4 0,4-8 5 0,1-8 5 16,4-6 1-16,2-7 8 0,3-2 3 0,-3-5-1 16,-1-9-1-16,2-3-2 0,-2-2-5 0,-1-4 4 15,0-2 0-15,-1 1 4 0,-3 1 1 0,-2 1 1 16,-2 4-1-16,2 4 7 0,-8 3 1 16,2 4-2-16,-2 3-4 0,-2 3-12 0,-3 1-11 15,5 0-4-15,-4 6-1 0,-1 5 0 0,0 3 1 16,-1 2 3-16,0 3-3 0,0 2-3 15,-4 1-5-15,-3-1-14 0,0 1-20 0,2-4-83 16,-2-4-332-16,5-7-1074 0</inkml:trace>
  <inkml:trace contextRef="#ctx0" brushRef="#br0" timeOffset="930260.5602">23334 2949 2320 0,'0'0'181'0,"0"0"-156"0,0 0-25 0,0 0-10 16,0 0-47-16,126-26-151 0,-105 26-685 0,-3 0-465 0</inkml:trace>
  <inkml:trace contextRef="#ctx0" brushRef="#br0" timeOffset="930652.2454">24708 3191 3049 0,'0'0'93'0,"0"0"-68"0,0 0 35 16,0 0 40-16,0 0 19 0,-130-34-3 0,109 34-38 15,1 3-36-15,-2 8-18 0,1 3-8 0,1 5-4 16,-2 4-3-16,1 4-2 0,-1 4-3 15,3 3 0-15,2 3-5 0,4-2-2 0,6-3-3 16,4-2-10-16,3-8 6 0,4-5 5 0,7-3 5 16,7-6 11-16,0-7-1 0,5-1-3 0,4-6-4 15,-1-9 2-15,3-5-2 0,-4-1 3 0,-2-3 5 16,-4 1-1-16,-6 1 7 0,-2 0 3 16,-4 3 1-16,-5 5 7 0,0 5-4 0,-2 3-1 15,0 3-3-15,0 1-14 0,0 2-3 0,0 0-10 16,0 0-4-16,-1 6 3 0,-1 5 1 0,-1 3 5 15,2 5 2-15,1 1 0 0,0 2-6 0,5 5-5 16,4-2-9-16,5 0-17 0,4 2-37 16,4-6-68-16,5-4-127 0,-6-5-406 0,-7-6-1169 0</inkml:trace>
  <inkml:trace contextRef="#ctx0" brushRef="#br0" timeOffset="931401.0024">25378 3606 2818 0,'0'0'194'0,"0"0"-69"15,0 0-28-15,0 0-23 0,0 0 1 0,0 0 3 16,38-175-4-16,-29 138-16 0,0 0-16 16,1 2-17-16,3-2-12 0,-3 0-4 0,0 2-4 0,2 1-2 15,-1 1-4-15,1 0-1 0,1 2-2 16,0 5 1-16,-1 3 0 0,-2 8-1 0,-4 4 0 15,0 7-3-15,-2 2-3 0,0 2-5 0,-1 0-3 16,-2 9-1-16,-1 6 6 0,0 4 2 16,0 4 4-16,-2 3 3 0,-7 3 0 0,-1 2 3 15,-1 1 0-15,-5 1 0 0,0-1-3 0,-3 2-1 16,-1-3-3-16,3 0-5 0,1-3-1 0,3-5-6 16,6-6-4-16,3-5 3 0,4-6 3 15,0-4 12-15,8-2 12 0,5 0 5 0,4-9 0 16,5-5-2-16,4-2-5 0,-1-2-1 0,1-2 5 15,-1-1 0-15,0-1 1 0,-2-2-1 0,-2-3-3 16,2 0-1-16,-3-4 3 0,0 0 1 16,-2 0 1-16,-3 0-4 0,-3 0 1 0,-2 3 5 15,-4 5 8-15,-1 5 4 0,-4 4 4 0,0 7-3 16,-1 2-11-16,0 3 0 0,0 2-9 0,0 0-7 16,-1 4-2-16,-4 6 0 0,0 7 0 0,-3 6 8 15,0 3-1-15,1 3 1 0,1 2 1 16,4 1-3-16,1 2 1 0,1-2-1 0,0 2-1 15,5-2-2-15,3-1 0 0,3-4-9 0,-1-3-8 16,3-7-8-16,3-6-19 0,0-4-17 0,2-7-56 16,0-4-135-16,-2-5-447 0,-7 2-1043 0</inkml:trace>
  <inkml:trace contextRef="#ctx0" brushRef="#br0" timeOffset="931527.9311">25804 2591 1889 0,'0'0'267'0,"0"0"-266"16,0 0-78-16,0 0-8 0,0 0-34 16,0 0-57-16,0 0-65 0,0 0-220 0,0 0-510 0</inkml:trace>
  <inkml:trace contextRef="#ctx0" brushRef="#br0" timeOffset="931917.7062">25958 3262 2194 0,'0'0'191'0,"0"0"-107"15,0 0 38-15,0 0 40 0,0 0 19 0,0 0-26 16,65-174-58-16,-54 160-42 0,0 1-33 0,0 4-14 16,-1 4-9-16,-2 4-5 0,1 1-4 0,-2 1-2 15,0 10 1-15,0 3 3 0,0 4 4 0,-3 4 2 16,0 2 1-16,-3 3 1 0,-1 1 0 15,0 2 0-15,0-1 1 0,-2 0-2 0,-4-1 0 16,2-4 0-16,-2-4 2 0,3-6 1 0,-1-8 9 16,3-3 19-16,1-3 28 0,0-3 8 15,0-8-8-15,0-4-19 0,4-5-28 0,2-3-6 16,0 0 0-16,2-2 0 0,1 1 5 0,3-1 4 16,0 2 5-16,3 1 0 0,3 3 0 0,-1 2-2 15,1 3-5-15,0 3-1 0,2 3-1 16,-1 5 0-16,-2 2 0 0,-2 1-1 0,1 3-5 15,-3 6-2-15,-2 4 1 0,-2 2-3 0,1 4-1 16,-2 2-2-16,0 2-4 0,-2 3-4 16,2 0-8-16,-3 2-14 0,0 0-23 0,2-3-60 15,1-2-84-15,3-2-199 0,-3-7-483 0,0-8-863 0</inkml:trace>
  <inkml:trace contextRef="#ctx0" brushRef="#br0" timeOffset="932771.7218">26761 3032 1463 0,'0'0'386'0,"0"0"-164"0,0 0 7 0,0 0 3 15,0 0-30-15,0 0-48 0,0 0-46 16,0 0-26-16,0 0-21 0,-129 83-16 0,116-63-19 16,3 0-13-16,3-2-12 0,4-3-9 0,3-4 6 15,0-6 16-15,7-2 22 0,2-3 15 16,4 0 2-16,1-8-10 0,4-3-10 0,0-1-2 15,-1-2 4-15,-2-1 3 0,-1 0 7 0,-4-1 1 16,-1 1-3-16,-3 1-5 0,-1 2-10 0,-1 1-7 16,-2 2-4-16,-1 3-3 0,1 1-3 15,-2 4-1-15,0 1-6 0,1 0-10 0,0 0-8 16,0 6-4-16,2 6 2 0,1 5 3 0,0 7 7 16,3 7 1-16,-1 7-1 0,0 6 0 0,2 4 1 15,-2 8 1-15,-2 6 1 0,-3 3 3 0,-1 9 2 16,0 3-3-16,-5 3-1 0,-5 1-5 15,-4 2-7-15,-2-4-1 0,-1-2-3 0,-6-4-5 16,-2-7-4-16,-2-10 0 0,-4-5 3 0,-1-8 3 16,-2-8 10-16,0-7 3 0,2-10 10 0,0-8 11 15,0-8 9-15,4-2 8 0,0-10 2 16,4-6-4-16,2-4-1 0,5-5-9 0,3 0-2 16,4-6-3-16,6-3-4 0,4-1 1 0,0-2-3 15,9-4-1-15,5-1-5 0,5-3 3 0,6 0-4 16,2-2 0-16,4 2 4 0,3-3-4 15,2-1-2-15,3-2 1 0,3-1-4 0,1-4-1 16,4 0-1-16,4-2-3 0,-1-3-1 0,3-2 3 16,-1 1 2-16,-1 0 1 0,-1 0-1 15,-5-3-3-15,-4-2-6 0,-5-1 0 0,-5-3-2 16,-1-2 4-16,-8 0 2 0,-4 1 2 0,-3 2 5 16,-7 1 4-16,-3 0 2 0,-3 3 2 0,-2 3 3 15,-4 6 2-15,-4 6 4 0,0 6 5 0,-3 7-1 16,1 8-1-16,-3 7-3 0,2 7-4 0,1 7-4 15,-2 6-2-15,0 3-3 0,1 8-1 16,-5 12 3-16,0 8-3 0,-3 10 2 0,0 11 1 16,3 8 1-16,0 7 0 0,3 8-1 0,3 5-1 15,1 3 1-15,2 3-2 0,4 0-2 0,0-2 2 16,2 1-6-16,1-6 5 0,2-3-1 16,5-11 0-16,5-5 2 0,3-10-3 0,5-5 2 15,1-10 1-15,5-4 6 0,2-10-2 0,-1-5-1 16,3-9 1-16,-4-4-6 0,-1-6 8 15,-4-11-1-15,-1-6-3 0,-4-6 0 0,-2-6-5 16,-4-3-1-16,-6-4 1 0,-3-1 1 0,-1 1 5 16,-6 1 2-16,-3 4 4 0,-5 5 5 0,2 6 2 15,-2 6 3-15,-3 6 0 0,-1 5 1 16,1 6-7-16,-2 3-4 0,3 2-2 0,-3 9-6 16,3 8 2-16,0 3 0 0,3 4 0 0,4 4-2 15,5 4 0-15,4 1 1 0,4 1-2 0,10 0 3 16,6 0-4-16,8-3 2 0,8-3 1 0,2-4-8 15,5-7 1-15,4-2-8 0,-1-3-12 16,1-3-17-16,-3-3-39 0,-1-3-62 0,-1-2-156 16,-14-2-694-16,-9-1-854 0</inkml:trace>
  <inkml:trace contextRef="#ctx0" brushRef="#br0" timeOffset="933327.7666">27882 3294 1981 0,'0'0'405'0,"0"0"-311"0,0 0-68 0,0 0 7 15,0 0 32-15,0 0 32 0,0 0 11 16,0 0-4-16,0 0-13 0,0 0-13 0,0 0-9 16,0 0-13-16,0 0-15 0,0 0-20 0,-51 138-15 15,44-124-4-15,3 0-3 0,-1-2-6 0,1-1-3 16,2-2-15-16,-2 0-8 0,1-1-14 0,2-3-24 16,0-1-54-16,1 0-258 0,0-3-346 15,0-1-605-15</inkml:trace>
  <inkml:trace contextRef="#ctx0" brushRef="#br0" timeOffset="933764.1757">28366 3284 1683 0,'0'0'1059'0,"0"0"-861"0,0 0-74 15,0 0-11-15,0 0 5 0,0 0-4 16,0 0-18-16,114-162-26 0,-94 130-24 0,1-2-17 16,0-1-7-16,0 0-8 0,2-2-4 0,1 0-4 15,-2 2-10-15,-2-3 5 0,1 0-1 0,-1 0 0 16,-2-2 6-16,-2-1-9 0,2-4-3 16,-3-1-1-16,-1-1-6 0,-2-3 0 0,-1 0-2 15,-2-2-3-15,1-1-2 0,-2 2 3 0,-5 2 1 16,0-1 3-16,-3 7 6 0,0 6 3 0,-4 5 3 15,-1 5 0-15,-2 6-3 0,-3 6-1 0,2 5-2 16,-2 5-3-16,-1 5 0 0,1 0 0 16,-1 13 5-16,-4 6 2 0,1 6 4 0,-3 6 3 15,2 5 1-15,-2 7 2 0,5 5 0 0,0 4 3 16,2 3 2-16,2 5 0 0,3 2 0 0,0 0 1 16,4 4-1-16,0 0 1 0,0 2 2 15,0 1-3-15,1-3 0 0,0 2-4 0,0-9-3 16,3-2-3-16,7-4 0 0,0-9-3 0,2-6 1 15,4-4-5-15,-3-8-7 0,1-5-6 0,0-4-20 16,-1-4-37-16,-2-6-93 0,-2-2-300 16,0-3-1091-16</inkml:trace>
  <inkml:trace contextRef="#ctx0" brushRef="#br0" timeOffset="934135.2476">28787 3133 1208 0,'0'0'607'15,"0"0"-278"-15,0 0-43 0,0 0 15 0,0 0-36 16,0 0-57-16,0 0-59 0,0 0-45 0,121-28-28 16,-93 13-18-16,-2-1-10 0,1-5-5 0,2-2-8 15,-5-2-4-15,1 1-5 0,-5-4-5 16,-2 2-4-16,-2-3-4 0,-2 1-4 0,-4-2-4 15,-3 1 1-15,-3 1 2 0,-4-1 0 0,0 3 0 16,-3 3 2-16,-4 5-1 0,0 2 0 16,-1 4-1-16,-2 4-4 0,-1 3-2 0,1 4-5 15,-3 1-2-15,-3 6 1 0,3 10 0 0,-5 4 2 16,1 5 2-16,3 5-2 0,2 2-1 0,1 3 1 16,3 4-1-16,0 4 1 0,5-1 1 15,-1 3-1-15,4-1 1 0,0-2-5 0,7-4-2 16,3-4-2-16,1-5-3 0,4-3-7 0,-2-4-17 15,0-3-38-15,1-3-57 0,0-4-106 0,-3-4-347 16,-2-3-846-16</inkml:trace>
  <inkml:trace contextRef="#ctx0" brushRef="#br0" timeOffset="934600.9849">29608 2783 919 0,'0'0'736'0,"0"0"-248"0,0 0-91 16,-119 72-108-16,86-43-107 0,1 1-78 15,3 2-43-15,4 0-33 0,6 0-19 0,5-4-12 16,9-3-6-16,5-8 5 0,3-4 14 0,7-4 9 16,4-4 8-16,3-4 1 0,2-1-6 0,1-3-2 15,1-6 2-15,-1-3 3 0,-3-2 8 16,-4-3 7-16,-2-3 4 0,-2-3 2 0,-1 1-3 15,-4-3-2-15,3-2-2 0,-5 3-5 0,-1 1-1 16,-1 3-2-16,0 2-4 0,0 6-4 16,0 1-4-16,0 5-8 0,0 3-6 0,0 3-5 0,0 0-12 15,0 1-4-15,1 10-2 0,0 8 1 16,1 8 5-16,0 8 2 0,0 6-1 0,-1 9-2 16,0 5 5-16,2 3 2 0,-1 7 3 0,-2 4 5 15,0 7-2-15,-6 4 0 0,-4 6-3 0,-4 0-7 16,-4-1-3-16,-3-4-4 0,-1-6-2 15,-2-6 9-15,0-9-2 0,-4-10 5 0,3-9 5 16,-4-13 0-16,0-11 8 0,0-10 8 0,5-7 11 16,-1-2 5-16,2-12 8 0,5-7-2 15,5-7-6-15,3-4-3 0,1-5-4 0,9-4-2 16,0-2-1-16,11-3-2 0,6-2-5 0,4-1-4 16,8-1-6-16,4-1-6 0,5 2-9 0,3-2-9 15,2 0-22-15,4 4-27 0,-2 1-59 16,1 3-109-16,-13 10-485 0,-11 14-1144 0</inkml:trace>
  <inkml:trace contextRef="#ctx0" brushRef="#br0" timeOffset="935132.0764">29956 2905 1415 0,'0'0'691'0,"0"0"-264"16,0 0-89-16,0 0-103 0,-134 70-83 0,110-50-47 15,-2 1-40-15,5 2-27 0,1 2-21 16,7 1-13-16,3-3-8 0,3-1-9 0,7-5 3 16,1-6 7-16,13-3 7 0,0-5 12 0,7-3-1 15,6-3-7-15,3-9-4 0,1-4-3 16,-1-3 4-16,-5-3 4 0,-4-2 4 0,-2-1 5 16,-8-1 4-16,-1 0 4 0,-3 3-4 0,-5 1 0 15,-2 5-1-15,0 5-5 0,0 4 6 16,0 3-4-16,0 3-9 0,0 2-4 0,0 0-14 15,-2 7-2-15,0 7 2 0,-2 5 2 0,3 7 4 16,1 1-2-16,0 4-2 0,0 0-3 0,8-2 1 16,2-1 0-16,4-2-1 0,4-6 6 0,4-3 0 15,5-6 5-15,3-5 5 0,1-6-3 16,-1 0 4-16,-2-11 0 0,-3-5 0 0,-3-4 2 16,-1-2-1-16,-1-8-1 0,-2-3 0 0,-2-4 1 15,-3-6-5-15,-3-3 1 0,-1-3-2 0,-4-5-6 16,1-1-1-16,-3-5-4 0,2-1-3 0,-1-4 1 15,3-2 2-15,-3-2-2 0,4-1 0 16,-1 3 0-16,0-1-2 0,1 4 6 0,1 6 4 16,-6 7 5-16,2 9 10 0,-5 11 6 0,0 11 4 15,0 7-2-15,-1 10-14 0,-5 3-8 16,-2 12-5-16,1 11-1 0,-8 9 8 0,1 9 4 16,-4 6 0-16,0 10 0 0,3 5-1 0,-1 7 1 15,5 4-3-15,1 2 0 0,7 1-3 0,2-4 0 16,2-5 1-16,9-7 0 0,4-5 1 15,4-9-3-15,3-4-5 0,0-7-9 0,5-5-27 16,-1-2-77-16,-4-9-239 0,-9-9-1002 0</inkml:trace>
  <inkml:trace contextRef="#ctx0" brushRef="#br0" timeOffset="936504.6582">30912 2720 0 0,'0'0'0'15,"0"0"0"-15,0 0 281 0,0 0 33 0,0 0 11 16,0 0 21-16,0 0-11 0,0 0-29 16,0 0-55-16,0 0-59 0,0 0-38 0,136 106-23 15,-107-115-15-15,1-3-19 0,-4-2-14 0,2-3-16 16,-5-1-5-16,-3-4-7 0,0 2-3 15,-4-1 4-15,-3-1-6 0,-4 1 0 0,-5-1-2 16,1 2-5-16,-5 0-7 0,0 3-6 0,-6 0-7 16,-3 4-7-16,-2-1-2 0,-1 3 0 0,-4 3-2 15,1 4-3-15,-3 2-1 0,2 2-6 0,-2 8-1 16,0 4-1-16,-1 5 0 0,4 4 1 0,-2 4-1 16,3 5-4-16,0 1 0 0,4 5-2 0,4 4-1 15,0 1 1-15,1 1-1 0,2 1 0 16,3 0 1-16,4-4-3 0,6-3-2 0,3-5-1 15,6-6 3-15,1-4 7 0,4-8 0 0,4-5 5 16,-1-5 2-16,-1-3-3 0,2-4 3 16,-4-9 2-16,1-4 0 0,-3-6 0 0,0-3 6 15,-3-3 0-15,0-3 0 0,-3-5 3 0,1-3-8 16,-2-1-3-16,0-2-1 0,-2 0-4 16,3 1 0-16,-4 4-2 0,0 4 1 0,-1 6 0 15,0 8 3-15,-3 7-2 0,0 4 0 0,-3 4-3 16,0 5-6-16,1 0-1 0,0 5-2 0,0 6 0 15,-2 6 4-15,3 5 3 0,-4 5 1 0,4 1 2 16,-3 5 0-16,-3 0-1 0,3 1 0 16,-4 0 0-16,0 0-1 0,0-2 0 0,-5-2-1 15,0-6-2-15,-2-6 1 0,3-7 4 16,-1-5 10-16,3-6 10 0,0 0 6 0,-2-7 1 0,2-7-7 16,2-3-5-16,-1-5-5 0,1-5-1 15,0-1-1-15,2-3-3 0,6-1 1 0,1 1-1 16,3-1-2-16,0 3-1 0,5 1-1 0,0 4-6 15,2 2 0-15,-2 5-2 0,3 6-1 0,-2 4 7 16,-5 5-2-16,2 2-1 0,-4 0 2 0,-1 11-5 16,0 3-1-16,-5 6 3 0,2 3 0 15,-3 3-1-15,2 2 2 0,-4 3-1 0,0 2 2 16,4 0 1-16,-4-2 2 0,1-3 1 0,4-2-2 16,2-3 3-16,2-6 3 0,1-4 0 15,4-3 2-15,-3-5 1 0,1 0 0 0,1-4-1 16,-2-1 0-16,3 0 1 0,-2-3 0 0,0-6 1 15,1-2-2-15,3-3 0 0,-4-1 0 16,4-6-1-16,-4-1 1 0,3-1-1 0,-4-4 1 16,3 0-3-16,-3 1 3 0,-2-4-2 0,-1 2-3 15,0-3 0-15,-3-1-4 0,0-1 0 0,-1 0-3 16,0-3-2-16,-2 0 1 0,-1-4-1 16,0 0 0-16,-1-3 3 0,1 0-3 0,-2-2 0 15,3-2 3-15,-2-1-1 0,0-3-1 0,-1-1-3 16,0-3-1-16,3 0-4 0,-2 0 7 15,0 4 6-15,-1 2 3 0,-1 6 6 0,1 7 3 0,-1 8 1 16,0 6 1-16,0 8 0 0,-1 6-6 0,0 5-12 16,-1 3-13-16,-4 0-3 0,1 12 3 15,-5 9 11-15,-1 8 13 0,-4 7 0 0,1 12 3 16,-2 6-3-16,3 9-1 0,1 6 2 0,1 4-2 16,2 3 0-16,2-1 2 0,3 3 2 0,3-3 0 15,1 2 2-15,1-5-1 0,3-1-4 16,4-5-5-16,0-4-6 0,3-6-9 0,-1-4-9 15,2-7-16-15,0-7-32 0,3-8-89 0,-1-10-211 16,-3-7-644-16,-4-7-735 0</inkml:trace>
  <inkml:trace contextRef="#ctx0" brushRef="#br0" timeOffset="936730.568">31955 2319 1564 0,'0'0'311'0,"0"0"-97"0,0 0-24 0,0 0-13 15,0 0-24-15,0 0-22 0,0 0-27 0,0 0-21 16,121-93-15-16,-92 89-7 0,4 4-1 0,-1 0-2 16,1 4-4-16,-5 4-9 0,-1 4-11 15,-4 0-9-15,-2 5-11 0,-4 3-9 0,-4 3-4 16,-3 3-2-16,-4 5 3 0,-3 2 3 0,-3 6 0 16,0 2 2-16,-3 3-2 0,-4 1-5 0,-3 3-8 15,0-2-18-15,0-5-20 0,6-3-30 16,1-10-61-16,3-6-123 0,0-10-293 0,4-5-680 0</inkml:trace>
  <inkml:trace contextRef="#ctx0" brushRef="#br0" timeOffset="936863.4917">32317 2192 2489 0,'0'0'152'0,"0"0"-45"0,0 0 24 15,0 0 16-15,0 0-23 0,0 0-51 0,0 0-54 16,0 0-47-16,0 0-48 0,0 0-58 0,0 0-165 15,0 0-479-15,0 0-916 0</inkml:trace>
  <inkml:trace contextRef="#ctx0" brushRef="#br0" timeOffset="937196.3831">32444 2681 1930 0,'0'0'132'16,"0"0"-48"-16,0 0 41 0,0 0 46 0,0 0 2 16,0 0-16-16,77-187-31 0,-66 150-35 15,0-4-28-15,-2-1-20 0,-3-3-10 0,0-1-7 16,-4-1-3-16,4-3-2 0,-4 0-10 0,-1-2-5 16,0-3-4-16,1 2-5 0,1-2 3 0,-1-1-2 15,1 4 0-15,2 2 4 0,-2 3 3 16,-1 6 9-16,5 7 10 0,-4 7 4 0,0 7-13 15,-1 4-27-15,-2 10-12 0,0 6-5 0,0 2 17 16,-5 12 20-16,2 9 3 0,-5 4 0 0,-1 10-9 16,1 6 1-16,-1 6 0 0,0 8-3 15,1 6 1-15,0 3-7 0,2 4-5 0,0 2-12 16,4 0-10-16,0 2-16 0,2-4-27 0,4-6-79 16,5-6-333-16,-2-17-570 0,-1-13-303 0</inkml:trace>
  <inkml:trace contextRef="#ctx0" brushRef="#br0" timeOffset="937662.7909">32642 2117 420 0,'0'0'839'0,"0"0"-512"16,0 0 0-16,0 0 13 0,0 0-47 0,0 0-79 16,0 0-90-16,0 0-58 0,0 0-33 0,0 0-6 15,0 0 2-15,0 0-3 0,0 0 1 16,58 34-2-16,-50-10-2 0,-1 4-6 0,-2 5-4 15,2-2-5-15,0 5-6 0,0-3 1 0,2 0 2 16,2-3 7-16,2-3 6 0,0-6 6 0,-1-4 10 16,5-7 9-16,-3-5 11 0,-1-5 7 0,1 0-5 15,-4-10-9-15,0-7-6 0,-3-2-12 16,0-4-2-16,-1-3-5 0,-2-1-5 0,1-1-5 16,-1 0 2-16,0 2-2 0,0 3-3 0,-1 2 1 15,-1 2-9-15,2 5-7 0,0 5-2 0,1 4-9 16,0 4 0-16,2 1 0 0,-1 5-1 0,1 8 3 15,3 6-1-15,0 7 3 0,1 5 2 16,0 7 3-16,-2 5-2 0,-1 7 1 0,-4 9-1 16,-2 4 4-16,-2 8 3 0,-1 4 2 0,-8 3 1 15,-4 5-1-15,-5 5-1 0,-3-3-4 0,-2-1-4 16,-5-1-10-16,-1-7 1 0,-2-7 3 16,0-10 11-16,-1-12 15 0,3-11 13 0,1-13 13 15,1-10 6-15,1-13 4 0,3-6-4 0,3-14 1 16,4-9-2-16,2-7-3 0,9-3 0 15,-1-6-8-15,6-1-4 0,15-3-4 0,0-2-7 16,9-1-7-16,6 2-5 0,5-3-14 0,5 3-9 16,2-1-16-16,3 0-32 0,4 2-87 15,4 0-206-15,-15 14-977 0,-11 10-540 0</inkml:trace>
  <inkml:trace contextRef="#ctx0" brushRef="#br0" timeOffset="938511.716">16823 6204 955 0,'0'0'1131'15,"0"0"-630"-15,0 0-167 0,0 0-132 16,0 0-53-16,53-200-22 0,-41 150-25 0,-1-3-27 15,0-2-23-15,-3 2-17 0,0 1-11 0,0-2-5 16,-1 0-5-16,-3 1-4 0,0 0-6 0,2 1-1 16,-5 0-3-16,1-1 0 0,2 6 0 15,-3 3 0-15,-1 7-1 0,1 5 2 0,-1 9 2 16,1 9-1-16,-1 4 0 0,0 7-8 0,0 3-10 16,0 3-13-16,0 11 1 0,0 11 9 15,0 10 8-15,0 12 15 0,-3 8-2 0,-2 6-2 16,0 6 3-16,-2 1-3 0,1 1-1 0,1 1-6 15,0 0-13-15,1 1-20 0,-1-2-29 0,1-5-84 16,4-4-212-16,0-15-547 0,0-20-879 0</inkml:trace>
  <inkml:trace contextRef="#ctx0" brushRef="#br0" timeOffset="938941.2942">16851 5960 1739 0,'0'0'467'0,"0"0"-333"0,0 0-55 0,0 0 21 15,0 0 37-15,0 0 20 0,0 0-11 0,0 0-39 16,107-186-26-16,-88 151-13 0,0-2-3 0,-2 2-2 16,-3-3-10-16,-1 1-7 0,0 0-5 0,-7 0-8 15,2 0-3-15,-4 2-3 0,-1 1-8 16,-1-1-4-16,0 3-7 0,-2 1-5 0,0 5 0 16,1 6 2-16,-1 5 3 0,0 5 2 0,0 6-3 15,2 4-14-15,-1 0-20 0,1 7-7 16,1 9 1-16,-1 9 14 0,4 6 15 0,-2 10 3 15,3 6 2-15,-3 5 6 0,2 7-1 0,-4 4 6 16,0 4 4-16,2 2-6 0,-4 3 1 0,0 0-6 16,0 0-4-16,-6-3-3 0,-2-3-7 0,2-10-1 15,-1-10 0-15,1-14 0 0,2-11 6 16,1-7 0-16,1-9 11 0,2-5 12 0,0-2 1 16,0-13 1-16,0-6-14 0,0-7-7 0,2-5-4 15,1-3 4-15,1-3 6 0,3-2-3 0,0 1 3 16,3 0-1-16,0 3-5 0,3 4-1 15,1 3-1-15,1 8-1 0,1 5 1 0,-1 4 5 16,0 6-1-16,-1 7 0 0,-1 0 2 0,0 6-5 16,1 8 3-16,-3 5 1 0,0 4-3 0,0 4 3 15,-2 3-7-15,-1 4-8 0,-4 3-11 16,4 0-16-16,-4 2-26 0,2-6-96 0,-3-8-346 16,-2-10-1211-16</inkml:trace>
  <inkml:trace contextRef="#ctx0" brushRef="#br0" timeOffset="939456.0631">17643 5690 2010 0,'0'0'485'0,"0"0"-412"0,0 0 49 16,0 0 60-16,0 0 28 0,-118 84-16 0,103-61-48 15,-1 4-49-15,3 0-33 0,-1 6-21 0,6 1-22 16,1 1-18-16,4-4-12 0,3-4-8 0,4-10 4 15,7-10 6-15,8-3 9 0,1-4 5 16,2-11-2-16,5-3-6 0,-3-3-3 0,3-4 0 16,-5-2 0-16,0-1 4 0,-4 1 6 0,-6 2 1 15,-2 1 2-15,-2 3 1 0,-6 3 3 0,-1 5 0 16,-1 3 2-16,0 3-3 0,0 3-9 16,0 0-8-16,-2 2-3 0,0 5 0 0,-4 5 3 15,5 4 2-15,-1 4-5 0,2 0-2 0,0 2-3 16,1 0 1-16,7 0 0 0,1-1-3 15,2-6 2-15,3-2 2 0,4-9 7 0,2-4 8 16,1 0 3-16,0-11-1 0,1-4 1 0,-2-3 0 16,-3-2 0-16,-1-3 5 0,-3-3-2 0,-3 0 1 15,-1-4-1-15,-3 0-2 0,1-4 0 16,-4-4-2-16,-3-2-1 0,0-1-1 0,0-6-1 16,0 1-2-16,-4-3-1 0,-3-2 2 0,-2-1-1 15,2-3 1-15,1 1 0 0,-1 2-2 16,4 0 2-16,-1 6 2 0,1 5 3 0,1 6 7 15,0 11 2-15,0 9-1 0,0 7-3 0,1 7-12 16,-1 1-14-16,2 10-1 0,-1 9 3 0,1 7 3 16,-1 8 13-16,1 5-3 0,0 9 0 0,-1 6 2 15,1 6-4-15,0 7 1 0,0 4-2 0,2 1-6 16,5-2-9-16,1 0-14 0,2-3-16 0,4-7-20 16,5-6-55-16,4-11-188 0,-4-16-405 15,-6-11-709-15</inkml:trace>
  <inkml:trace contextRef="#ctx0" brushRef="#br0" timeOffset="939592.9831">17797 5522 3251 0,'0'0'113'0,"0"0"-91"16,0 0-12-16,0 0 6 0,0 0 12 0,0 0-3 16,124-21-16-16,-77 20-14 0,7-2-11 0,5 3-17 15,0 0-33-15,-3 0-122 0,-16 0-351 0,-12 0-841 16</inkml:trace>
  <inkml:trace contextRef="#ctx0" brushRef="#br0" timeOffset="940875.1426">19446 5567 909 0,'0'0'580'0,"0"0"-135"16,0 0-53-16,0 0-69 0,0 0-78 0,-100 187-85 16,89-151-75-16,0-1-36 0,7 2-22 0,2-2-13 15,2 0-4-15,0-2-6 0,8-7-3 0,2-6-1 16,4-8 4-16,3-4 4 0,4-8 5 0,1 0 2 16,3-11-4-16,-3-8-3 0,3-4-4 0,-4-4-2 15,0-6 2-15,-2-1-2 0,-4-5 0 16,-5-1-4-16,-2 0-2 0,-6 0-1 0,-2 2 0 15,-5 4 3-15,-9 3 5 0,0 6 5 0,-3 3 8 16,-4 3 3-16,2 7 6 0,0 4-2 16,3 4-2-16,-1 4 0 0,2 0-8 0,1 4-6 15,4 6-3-15,4 0-6 0,0 6-3 0,6-1-1 16,0 3 0-16,5 2-3 0,3-3 2 0,7-3 4 16,4-4 2-16,6-7 6 0,3-3 1 15,5 0-2-15,0-8 1 0,4-6 1 0,-2-3-1 16,0-5 5-16,-3 1 0 0,-2-3 4 0,-3-3-1 15,-3 0-1-15,-3-4-4 0,-4-2 1 16,-1-3-4-16,0-4 0 0,-3-1-3 0,0-3-7 16,-2-3 2-16,0 0-2 0,-1-5-2 0,-1-2-1 15,-2-5-3-15,1 0 0 0,-5-2 1 0,1 0 10 16,-1 3 1-16,-2 3 4 0,-1 7 7 0,0 7 2 16,-5 7 8-16,-1 10 6 0,-2 5 0 15,1 7-5-15,1 5-13 0,-3 7-10 0,0 0-4 16,-1 10-3-16,1 7 5 0,1 11 4 0,-2 7 1 15,4 9 1-15,0 12-2 0,4 9 2 0,2 11-1 16,0 10 5-16,2 7-4 0,4 7 0 0,0 4-3 16,0 6-3-16,-2 6 1 0,-2 0 2 15,-2 4-2-15,0 0-1 0,-6-2 3 0,-4 0-3 16,-1-7-3-16,-1-6-2 0,-2-3-7 0,-1-8-3 16,-2-10 2-16,4-12 0 0,-2-14 3 15,4-18 7-15,-1-18 3 0,4-15 12 0,-1-7 6 16,1-18-1-16,0-12-2 0,0-12-6 0,6-12-5 15,-1-5 2-15,3-7 1 0,0-6 3 0,5-4 7 16,4 0 1-16,3-4 1 0,4-2-2 16,0-2-6-16,2-4-2 0,5 1-3 0,3 1-2 15,1 1-2-15,2 8-3 0,-1 10 1 0,2 9 0 16,-3 12 2-16,-6 10 1 0,0 9 0 0,-6 10 1 16,-1 8-4-16,-6 6-6 0,-2 3-3 0,1 8-4 15,-2 8 4-15,0 9 6 0,-2 7 1 16,3 5 6-16,-2 3-2 0,4 3-1 0,1-1 0 15,2-4-3-15,5-4-3 0,3-6 2 0,3-4 4 16,3-7 3-16,1-3 4 0,1-7-2 0,2-3-1 16,-2-4 0-16,-3 0 0 0,0-8 4 15,-3-6 2-15,-5-3 1 0,0-3 1 0,-4-6-2 16,-2-2-2-16,-3-3-2 0,-2-2-2 0,-4 0 1 16,-1 1-1-16,-1 3 2 0,-4 3 1 0,-5 3 0 15,0 4 4-15,0 5-2 0,-2 2-2 16,0 6-2-16,-1 4-5 0,3 2 0 0,-4 5-1 15,-1 9-1-15,3 3 1 0,0 3-4 0,1 3 0 16,4 1-1-16,0 4 1 0,5 3-1 16,0 1 2-16,2 1-1 0,0 3 0 0,3-4 2 15,5-3-1-15,2-4 1 0,5-5 2 0,1-5 3 16,1-6-1-16,1-4 6 0,-1-5-1 0,0 0 0 16,-2-5 4-16,1-6 1 0,-2-4 1 15,2-4 2-15,-1-5 2 0,1-4-4 0,0 0 0 16,0-3-1-16,2-3-5 0,0-1 2 0,1-2-2 15,2-3-2-15,1 2-1 0,1-2-1 0,-1 5-3 16,0 4 1-16,-2 6-1 0,-1 7 0 0,-1 7 4 16,-6 5-2-16,-3 5 1 0,2 1-2 15,-5 3-3-15,0 9 2 0,1 4 0 0,-2 6 2 16,1 4 0-16,-3 5 0 0,2 4 0 0,-3 0 3 16,-1 4-2-16,0-1 1 0,0 1 0 0,-1-1-2 15,3-3 0-15,0-2-1 0,-1-6 0 16,4-4-3-16,-1-4-3 0,2-4-4 0,-3-5-10 15,2-2-14-15,-3-3-52 0,1-4-93 0,0-1-275 16,-2 0-880-16</inkml:trace>
  <inkml:trace contextRef="#ctx0" brushRef="#br0" timeOffset="941471.8961">21165 5282 2342 0,'0'0'182'0,"0"0"-103"0,0 0 45 0,0 0 51 16,0 0 30-16,0 0-7 0,0 0-42 0,0 0-40 16,-133 116-30-16,112-85-37 0,1 0-17 0,0 3-13 15,3 1-8-15,5-1-8 0,5 0-6 16,3-6-2-16,4-4-2 0,8-4 8 0,4-7-1 16,8-2 7-16,0-3-3 0,4-7-7 0,2-1 5 15,2-3-2-15,-4-9 1 0,1-3 4 0,-3-4-4 16,-4-2 1-16,-1-6 0 0,-3 2 4 15,-1-5-5-15,-2 2-1 0,-4 3-1 0,-2 0-4 16,1 5 6-16,-5 3 2 0,-1 7 0 0,0 0 1 16,0 6-3-16,0 2-5 0,-3 2-10 15,0 2 1-15,1 7-4 0,-5 5 3 0,4 4 7 16,-4 3-2-16,5 4 1 0,-1 1-1 0,3 2 0 16,0 1-1-16,3-3-5 0,7-1-1 0,0-5 4 15,8-3 2-15,1-7 10 0,3-4 3 16,1-4 1-16,4-2-1 0,-4-2 1 0,2-6 2 15,-2-3 0-15,-1-5 7 0,-3-2-3 0,0-4 2 16,-4-4 2-16,2-2-5 0,-5-1 1 0,-1-4-3 16,-2-3-4-16,0-4-2 0,-2-3-2 0,-2-3-1 15,3-1 1-15,-4-4 1 0,4-3-3 16,0-2-1-16,-3-5-1 0,4-5-5 0,-1-3 5 16,3-3-1-16,-1 2 3 0,0-1 0 0,1 7 2 15,-1 6 4-15,-2 8 1 0,-3 11 7 16,-3 8-2-16,-2 10 1 0,0 5 1 0,0 8-5 0,-4 4-4 15,2 4-4-15,-3 3-5 0,0 12 3 16,-4 8 2-16,-2 9 4 0,1 8 1 0,-1 11 0 16,0 6-1-16,0 6-2 0,2 5-1 0,0 6 0 15,1 1 2-15,3 2 0 0,-1 0 0 16,4-2 3-16,1-1-7 0,1-2-4 0,2-4-4 16,5-2-8-16,4-10-5 0,1-5-9 0,6-6-24 15,-1-10-57-15,0-7-98 0,2-8-239 16,-5-9-572-16,-5-6-736 0</inkml:trace>
  <inkml:trace contextRef="#ctx0" brushRef="#br0" timeOffset="941619.8754">21364 5033 2229 0,'0'0'914'0,"0"0"-874"16,0 0-22-16,0 0 13 0,0 0 19 0,0 0 13 15,0 0-7-15,17-160-24 0,2 148-21 16,9 1-16-16,3 5-12 0,9 3-19 0,2 3-31 15,5 1-67-15,-2 9-196 0,-8-1-408 0,-16-3-811 0</inkml:trace>
  <inkml:trace contextRef="#ctx0" brushRef="#br0" timeOffset="942107.6763">21710 5652 2437 0,'0'0'104'0,"0"0"-66"16,0 0 34-16,0 0 60 0,0 0 43 0,0 0 12 16,0 0-25-16,125-175-39 0,-105 141-36 0,-1-1-20 15,0-3-21-15,-5 3-14 0,3-2-3 0,-5 2-6 16,-2 0-4-16,-1 1-6 0,-4 3-2 16,-3 6-1-16,-2 2-2 0,-2 4 1 0,-3 5-3 15,-4 3-3-15,-1 5-4 0,-2 4-2 0,-1 2 1 16,-3 2 0-16,0 10-1 0,0 4 1 15,-2 4-4-15,4 5-1 0,-2 4-3 0,5 3 1 16,1 3 2-16,-1 4-3 0,6 0 0 0,1 2-5 16,4-5-2-16,0 0 0 0,8-9 6 0,4-6 8 15,4-7 6-15,3-7 5 0,4-6 0 0,-1-1-3 16,3-4 2-16,1-10-5 0,0-3 0 16,1-4 0-16,2-3-1 0,-2-5 3 0,-2 2 2 15,1-4 2-15,-4-2-1 0,-3 1-2 0,1 1 1 16,0 1-6-16,0 1 0 0,-2 4 0 0,0 4-1 15,0 7 3-15,-5 3-2 0,-1 7-1 16,-5 4-1-16,1 0-1 0,-4 7 2 0,0 7 1 16,-4 7 6-16,0 6-1 0,0 2 1 0,-7 4 1 15,-1 3-3-15,2-1 3 0,-7 2-4 16,1-2 1-16,1-3-2 0,-2-5 0 0,3-6 1 16,1-6-2-16,0-2 1 0,1-6-1 0,0 0-5 15,-2-6-5-15,-3-1-9 0,1 0-10 0,2-1-27 16,-1-7-69-16,2-3-141 0,3 3-557 15,2 1-1019-15</inkml:trace>
  <inkml:trace contextRef="#ctx0" brushRef="#br0" timeOffset="942529.707">23142 4996 2239 0,'0'0'468'16,"0"0"-281"-16,0 0-103 0,0 0-23 0,0 0 10 0,0 0 15 15,0 0 3-15,0 0-5 0,0 0-9 16,0 0-8-16,-68 157-12 0,60-125-15 0,6 1-16 15,1 0-10-15,1 1-10 0,0-2-4 0,7 0-5 16,-2-1-14-16,6-3-10 0,0-7-14 16,4-5-20-16,3-8-73 0,-5-5-242 0,-2-3-1000 0</inkml:trace>
  <inkml:trace contextRef="#ctx0" brushRef="#br0" timeOffset="942671.0755">23115 4439 1185 0,'0'0'272'0,"0"0"-331"0,0 0-57 0,0 0-1 15,0 0-5-15,0 0-106 0,0 0-200 0,0 0 41 16</inkml:trace>
  <inkml:trace contextRef="#ctx0" brushRef="#br0" timeOffset="943044.9272">23308 5215 3158 0,'0'0'44'0,"0"0"-34"0,0 0-4 0,0 0 14 16,8-171 16-16,-7 146 11 0,0 5 10 15,1 5 0-15,1 6-9 0,-2 4-14 0,0 5-24 16,1 0-21-16,-1 7-6 0,5 4 1 0,-3 5 5 15,0 4 7-15,2 3-1 0,-2 0-1 0,-2 1-1 16,3 1-3-16,-4-1-2 0,1 0-3 16,-1-6-6-16,0-2 1 0,0-7 2 0,0-4 9 15,1-5 19-15,0 0 6 0,1-8-1 0,5-6-9 16,-2-6-14-16,3-4-1 0,1 0 5 0,0-3 6 16,-1 0 6-16,-3 2 1 0,3 1 2 15,0 3 2-15,-3 4 1 0,3 5-1 0,-1 3-2 16,-2 4-2-16,4 5-6 0,-1 0-1 0,0 8-1 15,-1 7 2-15,3 5 1 0,0 3 2 0,1 3 0 16,3 1-2-16,-2 3-3 0,1-1-4 0,-2 2-7 16,4-2-11-16,-2-2-16 0,-1-1-32 15,5-1-91-15,-4-7-278 0,2-4-628 0,-9-6-621 0</inkml:trace>
  <inkml:trace contextRef="#ctx0" brushRef="#br0" timeOffset="944586.7964">24500 4780 1914 0,'0'0'607'0,"0"0"-323"16,0 0-104-16,0 0-49 0,0 0-20 15,0 0-21-15,0 0-30 0,0 0-30 0,0 0-19 16,0 0-9-16,0 0 3 0,0 0 7 0,0 0 6 16,0 0 1-16,67 21-2 0,-67 13 0 15,0 1-1-15,-2 3-1 0,-3-2-5 0,2 1-4 0,-1-3-4 16,-1-5 2-16,3-5-4 0,0-7 0 15,1-4 1-15,1-7 2 0,0-5 10 0,0-1 6 16,0-1 1-16,2-10-5 0,3-6-4 0,2-4-10 16,4-7 1-16,2-3 4 0,2-2-4 0,-2-3 1 15,4 1-1-15,-3-1-2 0,5 2 0 16,-2-4-1-16,2 3-4 0,-2 3 0 0,1 2-6 16,1 10 1-16,-7 4 0 0,1 7-5 0,-2 6 2 15,-2 3-4-15,-2 1-2 0,1 10 1 0,-5 6 5 16,3 4 5-16,-4 5 4 0,0 4 4 15,-2 3-3-15,1 0 1 0,-1 0 2 0,0 1-3 16,0 1 2-16,0-1 0 0,-2 0-3 0,0-5-5 16,-2-7-2-16,1-5-1 0,3-10 5 15,0-3 21-15,0-4 12 0,0-5 3 0,0-9-5 16,0-5-18-16,5-5-7 0,-1-5 0 0,2-4 4 16,-2 2 6-16,4-2-3 0,-2 2 1 0,1-1-1 15,1 3-2-15,0-2-1 0,2 5 1 16,0 3-2-16,2 5-2 0,-2 3 0 0,0 5 0 15,-2 4-2-15,-1 4 2 0,2 2-2 0,-2 5-2 16,-1 8 2-16,2 4 0 0,1 5 2 0,1 3 1 16,0 2 0-16,0 4-2 0,-1-2 1 15,-1 2 0-15,2-2-2 0,-1 4 3 0,-3-3-3 16,4 1-4-16,0-5-4 0,-1-5-6 0,3-5 3 16,3-9 4-16,0-5 7 0,1-2 10 0,-1-9 1 15,3-7 1-15,0-2-2 0,-4-6-1 0,3-4-1 16,-4-2-1-16,-2 0 3 0,-1-3-1 0,-2 0 1 15,-1-3-1-15,-3 2-1 0,2 3 3 16,-3 3 0-16,-2 5 4 0,0 6 0 0,-1 5 3 16,0 4 3-16,2 5-4 0,-2 1-4 0,0 2-12 15,0 0-9-15,0 8-3 0,0 3 2 16,0 6 9-16,0 2 2 0,0 6 1 0,0 0-2 16,4 2-1-16,-1 3-4 0,3-4-2 0,-1 1-3 15,4-2-6-15,0-2-6 0,1-4-3 16,3-6 6-16,3-5 5 0,1-7 10 0,3-1 3 15,0-4 1-15,1-10-4 0,0-1-1 0,-4-5 1 16,0-4-1-16,-6 0 6 0,-3-2 2 0,-4-2 4 16,2 1 0-16,-5 1 1 0,-1 1 7 0,0 5 2 15,-1 5 6-15,-5 3-2 0,4 4-2 16,-2 3-6-16,2 5-8 0,0 0-4 0,-1 3-4 16,-1 10 0-16,0 4 2 0,-1 4-1 0,1 3-3 15,4 3-1-15,0 0-3 0,6-1-1 16,2 1 1-16,5-3-1 0,1-1-1 0,4-3-1 15,2-4 4-15,2-6 3 0,-1-6 6 0,5-2 2 16,-3-2 3-16,-1-5 3 0,-2-5 1 0,0-4 6 16,-2-3 1-16,-5-3 3 0,0-2 1 0,0-2-3 15,-5-4 0-15,1-3-2 0,-1-2-1 0,-2-3-3 16,-2 1-3-16,-1-3-3 0,0 0-3 16,-1-3 4-16,-1 0-4 0,-1-3 0 0,1-1 0 15,-1-1-2-15,0-3-1 0,0 2 0 0,0-2-1 16,0-1-1-16,0 1-1 0,0 2 2 15,0 0-1-15,0 6 5 0,0 6-1 0,-1 6 1 16,-1 6 7-16,1 7-1 0,0 5 3 0,-1 7-1 16,1 2-9-16,-1 2-10 0,2 2-6 15,-2 12 1-15,-2 6 3 0,0 9 10 0,1 6 3 16,-2 8-1-16,2 5 1 0,1 4-2 0,1 8 0 16,1 3 0-16,0 5 0 0,0 5 2 0,0 4-3 15,3 1-1-15,5-1-2 0,1-5-8 0,2-4 1 16,5-7 1-16,1-8 0 0,3-8 6 15,1-8-4-15,1-8 0 0,-1-6 2 0,1-9 2 16,0-10 4-16,0-4 2 0,-2-4 4 0,-1-13-4 16,-1-4 4-16,1-7 0 0,-2-4-1 0,-2-4 4 15,0-5-5-15,-1-4 1 0,-3-5 0 0,0-2-4 16,0-4 4-16,-2-1-2 0,-1-2 0 16,-1-1 1-16,1-2-3 0,-2 1 1 0,-1 0-1 15,0 1 0-15,-1 3-1 0,-1 1 0 0,-2 8-1 16,2 4 2-16,-3 8 4 0,0 9 2 0,0 10 3 15,-3 6-3-15,1 8-8 0,-2 3-9 16,2 3-2-16,-4 11 4 0,-2 8 4 0,-2 9 5 16,1 6 0-16,-1 6-1 0,1 6 1 0,4 4 0 15,-1 6 1-15,0 6-1 0,2 2 0 16,0 7-2-16,0 2-2 0,4 3-7 0,0-4-6 16,0-1-15-16,0-7-24 0,7-9-33 0,2-7-57 15,4-11-91-15,-2-14-325 0,-4-10-819 0</inkml:trace>
  <inkml:trace contextRef="#ctx0" brushRef="#br0" timeOffset="944821.6663">25990 4470 2269 0,'0'0'543'0,"0"0"-536"16,0 0-18-16,0 0 27 0,0 0 36 0,0 0 22 15,0 0 2-15,120-104 0 0,-91 99-4 0,2 4 3 16,1 1 7-16,-1 3-8 0,-2 8-7 0,-2 3-8 15,-4 6-10-15,-1 5-7 0,-4 2-11 16,-3 6-8-16,-5 3-6 0,-2 3-6 0,-4 4-3 16,-3 3-4-16,-1 2-3 0,-2 3-4 0,-3 1-5 15,-3 0-11-15,0-3-20 0,3-3-27 0,0-8-40 16,3-9-63-16,2-9-80 0,0-7-248 16,0-8-743-16</inkml:trace>
  <inkml:trace contextRef="#ctx0" brushRef="#br0" timeOffset="944941.5955">26372 4366 3071 0,'0'0'40'15,"0"0"-54"-15,0 0 1 0,0 0 12 0,0 0-15 16,0 0-42-16,0 0-112 0,0 0-301 16,0 0-643-16,0 0-140 0</inkml:trace>
  <inkml:trace contextRef="#ctx0" brushRef="#br0" timeOffset="945875.9753">26560 4880 2950 0,'0'0'133'15,"0"0"-62"-15,0 0 5 0,0 0 15 0,89-196 11 16,-71 152-4-16,-2 0-14 0,0-3-22 0,-3 2-21 15,-2-3-17-15,-1-1-14 0,0-3-4 16,-2 1-2-16,-1-1-1 0,-2 0-2 0,0-2-3 16,0-3-4-16,-3 0-1 0,3-1-1 0,-1 2-4 15,1-2 4-15,0 6 0 0,-1 4 1 0,1 3 5 16,-3 7 0-16,1 8-1 0,-3 7-2 0,0 8-4 16,0 7-3-16,-3 5-9 0,2 3-10 0,-2 3 5 15,0 11 5-15,-1 7 11 0,0 10 13 16,-1 9 1-16,1 6-4 0,-2 8 0 0,4 7 1 15,-2 7-2-15,1 4 3 0,2 6 2 0,0 3 2 16,1 4 1-16,0 2 0 0,0 6-4 16,-1 0-1-16,1 4 0 0,-2 1-3 0,2-1 1 15,0-3 0-15,-1-3-1 0,0-5-1 0,-2-6-1 16,1-6-3-16,-2-8-4 0,-1-11-2 0,2-12-6 16,0-12 4-16,-1-16 13 0,2-11 26 15,0-4 12-15,0-14 1 0,-3-11-8 0,1-11-24 16,-3-5-3-16,3-8-2 0,0-3 3 0,2-7 4 15,1 0-1-15,1-4 3 0,1-2 1 16,5-1-1-16,4-1-2 0,2-1-3 0,2 1-5 16,7 1-3-16,4 1-3 0,3 3 0 0,2 6 0 15,-1 9-2-15,0 6 2 0,-5 14 2 0,-6 9 0 16,-5 10-1-16,-4 8-6 0,-3 0-4 0,-4 15 1 16,1 5 4-16,-2 9 4 0,0 5 2 15,1 4 2-15,-1 4-1 0,-1 1 2 0,4 0-1 16,2 0 0-16,0-5 0 0,3-4 1 0,4-6 3 15,1-7 1-15,6-4 7 0,-1-8 2 0,3-6 3 16,4-3 2-16,0-3-4 0,3-11 0 0,0-7-1 16,-3-4-4-16,1-6 3 0,1-4-4 15,-3-3-1-15,-2-3 3 0,-4-4-5 0,-2-4-2 16,-2-2-2-16,-1-3-1 0,-4-4-1 0,-1-2 2 16,-2-2 0-16,-1-3 1 0,1-4-1 15,-1-2 0-15,0 2-2 0,3 0 0 0,-3 3 0 16,-1 5 1-16,1 9 0 0,-2 7 1 0,-1 12 3 15,-3 9 0-15,0 12 0 0,0 6-6 0,0 6-13 16,-1 0-6-16,-3 14 3 0,-3 9 6 16,1 10 13-16,-4 11 5 0,-2 8-2 0,0 9-3 15,0 8 1-15,2 6-2 0,-1 5-1 0,0 1 2 16,1 4-2-16,0-2 0 0,0-2 0 0,3-3 1 16,5-6-6-16,2-10 0 0,8-12-1 0,6-10-1 15,6-9 11-15,4-10 1 0,1-8 4 16,4-9 1-16,-2-4-7 0,4-7 3 0,0-12-1 15,0-3-1-15,-1-9 2 0,-3-6 0 0,-3-3-1 16,-6-3 3-16,-7 1 4 0,-6 3 2 0,-5 3 3 16,-8 6 4-16,-4 5-1 0,-3 6 0 0,-5 5-1 15,-2 7-6-15,-3 4 1 0,0 3 0 16,-1 3-2-16,1 9 2 0,0 5-4 0,5 5-3 16,6 3-2-16,5 6-2 0,6 4 0 0,3-2 2 15,7 3-2-15,11-3 1 0,9-2 3 16,9-2-7-16,8-1-2 0,3-5-6 0,4-2-16 15,0-3-23-15,-1-1-50 0,0-3-86 0,-17-3-258 16,-10-5-1183-16</inkml:trace>
  <inkml:trace contextRef="#ctx0" brushRef="#br0" timeOffset="946388.5489">28239 4470 1928 0,'0'0'400'0,"0"0"-296"0,0 0-35 16,0 0 32-16,0 0 46 0,0 0 38 0,0 0-17 15,0 0-36-15,0 0-38 0,12 166-41 16,-6-132-24-16,-3-3-16 0,4 4-6 0,1-4-8 15,-1-1-9-15,1-4-8 0,0-2-10 0,2-4-13 16,2-3-25-16,4-3-124 0,-5-6-361 0,-1-3-1093 0</inkml:trace>
  <inkml:trace contextRef="#ctx0" brushRef="#br0" timeOffset="946535.467">28420 4063 1931 0,'0'0'434'0,"0"0"-544"0,0 0-82 0,0 0 0 16,0 0 4-16,0 0-1 0,0 0-49 15,0 0-144-15,0 0-426 0</inkml:trace>
  <inkml:trace contextRef="#ctx0" brushRef="#br0" timeOffset="946903.2621">28644 4571 3032 0,'0'0'171'0,"0"0"-138"0,0 0-11 16,0 0 13-16,0 0 15 0,0 0 4 0,58-158-8 16,-55 153-19-16,3 4-18 0,-3 1-13 0,2 6-5 15,1 8-1-15,-2 3 2 0,1 6 6 0,-3 3 2 16,1 3 2-16,0 2-2 0,-3 0-2 15,0 0-3-15,0 2-2 0,0-4-1 0,0-1-4 16,-3-2 0-16,-1-6-7 0,3-2 2 0,-3-7 3 16,3-5 8-16,-1-5 20 0,2-1 10 15,0-3 2-15,0-9-5 0,0-6-13 0,3-4-3 16,2-2 2-16,3-4 8 0,2-1 7 0,-1 1 0 16,2 1 1-16,2 1 1 0,2 4 5 0,4 3-2 15,-2 3 2-15,3 5-4 0,0 3-12 16,-1 4 3-16,-2 2-6 0,-2 2-3 0,0 0 1 0,-3 8-7 15,-1 1-2-15,-3 5-5 0,1 3 1 16,-2 1-5-16,2 4-6 0,0 3-11 0,0-1-21 16,1 0-47-16,-2 3-124 0,-1-9-438 0,-1-4-1180 0</inkml:trace>
  <inkml:trace contextRef="#ctx0" brushRef="#br0" timeOffset="948088.7236">29517 4380 3020 0,'0'0'66'15,"0"0"-74"-15,0 0 21 0,0 0 26 16,-120 31 26-16,96-13 15 0,0 2-6 0,3 4-11 16,4 2-20-16,-1 2-17 0,6 4-16 0,2 0-14 15,4 0-6-15,5-1-7 0,1-5 1 0,8-5 5 16,4-2 5-16,5-7 12 0,3-4 2 0,3-5 2 15,0-3-1-15,3 0-3 0,-3-9 1 16,1-3 3-16,-1-4 2 0,-5-4 6 0,0-3 6 16,-1-3-2-16,-1-5-1 0,-1-2-7 0,-2-6-4 15,2-1-7-15,-2-4-2 0,-3-4 0 0,0-2-2 16,-1-4 1-16,-5-3 1 0,2 0-2 0,-4-5 2 16,0-3-1-16,2-2-2 0,-2-4 1 15,-1 1-2-15,0 0 3 0,-1 4 1 0,1 3 1 16,-1 8 5-16,0 9 5 0,0 11 7 0,-2 5 5 15,-3 12 0-15,1 8-5 0,0 5-8 16,-1 5-11-16,2 5-4 0,-6 11 0 0,0 13 5 16,-1 8 4-16,-1 11 5 0,1 7-5 0,0 6-1 15,-1 7-2-15,1 5-4 0,1-1 2 16,1 3 2-16,1 0-2 0,-1 0 1 0,1-1 0 16,3-1-1-16,-1-4-2 0,3-4 0 0,2-7-6 15,6-10-6-15,4-10 0 0,4-10-2 0,4-9 6 16,4-8 7-16,-1-8 2 0,5-3 5 15,-1-11-1-15,1-6 1 0,-2-8-1 0,-3-5 2 16,0-3-1-16,-1-7 2 0,-6-1 0 0,1-4-5 16,-6 0 7-16,-1 3-1 0,-4 3 4 0,-3 5 5 15,-1 5 1-15,0 6-1 0,0 6 1 0,-1 5 0 16,0 5-5-16,-1 0-4 0,1 6-8 16,-3 1-9-16,2 1-1 0,-1 10 1 0,-3 2 3 15,2 6 4-15,-3 3-1 0,4 2-1 0,-2 2 0 16,4 5-3-16,1-1-1 0,0 3-2 0,3-1-4 15,4-4-2-15,5-5-1 0,3-6 4 0,2-5 6 16,0-6 6-16,4-5 1 0,2-1 3 16,0-4 1-16,-3-5-1 0,0-3 2 0,-6-4 1 15,3 1 3-15,-6-2 2 0,-3 2 2 0,-3-1 2 16,-3 2 0-16,0 4-1 0,-2 0-2 16,0 2 1-16,0 4-5 0,0 2-3 0,-2 1-5 15,2 1-6-15,-1 0-5 0,0 4 2 0,0 7 0 16,-1 3 0-16,-2 6 4 0,2 1-4 15,2 1-1-15,0 1 0 0,0 1 0 0,7-4-3 16,-1-1 4-16,2-5 0 0,2-3 3 0,5-7 6 16,-2-2-1-16,5-2 4 0,1-3-1 0,-1-8 0 15,-1-3 3-15,0-4-1 0,-3-3 2 0,-1-4 5 16,0-3 1-16,-2-1-2 0,-2-2 3 16,-3-2-3-16,2 0-3 0,1-1 1 0,-2 4-2 0,-1-1-2 15,3 5-1-15,-1 2 2 0,-1 7-1 16,-2 4 0-16,3 7-3 0,-2 3-4 0,0 3-4 15,2 3 0-15,1 8-2 0,1 4 2 0,-1 9 1 16,1 0 0-16,1 3 1 0,-2 3 1 16,-3 0-3-16,1 3 0 0,-5 2-3 0,-2 2-3 15,0-1-2-15,-8 5-4 0,-3-3-7 0,-2-1-12 16,1-5-25-16,1-6-22 0,2-8 6 0,2-5 15 16,6-10 44-16,-1-3 34 0,1 0 4 15,0-9 5-15,-2-4-13 0,2-4-5 0,1-1 5 16,1-2 1-16,6-3 1 0,1-3 1 0,4 0 4 15,1-2-2-15,6-3 5 0,-1 2 0 16,3-3-5-16,1 0-4 0,-2 0-5 0,3-3-3 16,1 1 0-16,-2-5-1 0,-2-2-2 0,1-3-1 15,-1-6-4-15,-1 0-3 0,-3-4-5 0,2 0-5 16,-1-3-5-16,-4-1 2 0,3-2 2 0,-5 0 1 16,1 0 8-16,-1 2 1 0,-1 2 4 15,0 3 5-15,-6 6 2 0,1 6 9 0,-5 8 7 16,0 7 3-16,-1 8 2 0,-5 4-4 0,3 4-5 15,-4 6-8-15,5 4-8 0,-4 0-6 0,2 11 0 16,-4 6 6-16,-2 10 5 0,1 7 6 0,-1 7-1 16,-1 9-1-16,1 6 1 0,4 9-1 15,-1 2-1-15,-1 4-1 0,4 4 1 0,-2 3-5 16,4 2-2-16,-1 0-3 0,3-2-12 0,0-6-7 16,2-3-13-16,5-11-19 0,5-5-34 15,1-10-84-15,5-6-140 0,-5-15-316 0,-3-6-1013 0</inkml:trace>
  <inkml:trace contextRef="#ctx0" brushRef="#br0" timeOffset="948240.6399">30523 3727 2610 0,'0'0'59'16,"0"0"-23"-16,0 0 51 0,0 0 48 0,0 0 25 0,0 0-11 15,0 0-45-15,0 0-54 0,0 0-47 16,0 0-35-16,0 0-35 0,0 0-58 0,0 0-184 15,58-116-483-15,-45 124-934 0</inkml:trace>
  <inkml:trace contextRef="#ctx0" brushRef="#br0" timeOffset="948672.7821">30712 4175 2822 0,'0'0'189'0,"0"0"-150"0,0 0 22 0,0 0 29 16,5-188 23-16,5 149-1 0,1 4-27 16,5 1-21-16,-1 6-22 0,5 2-14 0,3 5-10 15,0 4-10-15,0 3-2 0,0 5-3 0,-3 5-1 16,0 4-2-16,-3 1-2 0,-6 9-3 0,-2 6-2 16,-5 2 0-16,2 7 1 0,-4 4 2 0,-2 3 3 15,0 5-5-15,0 5 6 0,-2-1-1 16,-6 4-3-16,4-3 4 0,-4 5-8 0,0-6-7 15,5-4-7-15,0-8 0 0,3-6 3 0,4-9 11 16,4-6 10-16,1-8 3 0,2 0 3 0,1-11-2 16,0-5-2-16,4-2 2 0,-2-5-1 15,0 0 1-15,1-3 1 0,-2-4 2 0,-3 0 1 16,0-1 2-16,1-2-2 0,-3-1 1 0,-1-1-2 16,-2 4 1-16,2 1 1 0,-3 6 5 0,1 6 3 15,-2 4 4-15,-2 4 3 0,-1 7-7 0,0 2-9 16,0 1-11-16,0 3-5 0,0 9 0 15,0 5 3-15,-2 5 3 0,1 5 0 0,0 6-2 16,1 2 0-16,0 5-3 0,0-1-5 0,2 3-10 16,0-2-14-16,4-3-20 0,0-5-31 15,5-4-41-15,3-8-72 0,0-5-214 0,-4-6-830 16,-2-5-341-16</inkml:trace>
  <inkml:trace contextRef="#ctx0" brushRef="#br0" timeOffset="948796.7087">31095 3569 1755 0,'0'0'21'0,"0"0"-36"0,0 0 43 0,0 0 7 15,0 0-117-15,0 0-195 0,0 0-447 0,0 0-17 16</inkml:trace>
  <inkml:trace contextRef="#ctx0" brushRef="#br0" timeOffset="949259.4435">31300 4097 2351 0,'0'0'118'0,"0"0"-49"0,0 0 27 15,0 0 46-15,79-161 26 0,-71 132-8 16,-1 1-22-16,-4 5-28 0,-3 3-27 0,0 5-23 15,0 2-21-15,-2 4-19 0,-5 1-10 0,1 7-8 16,-4 1-2-16,-5 1 3 0,1 12-4 0,-5 4-1 16,1 5-1-16,-1 2-2 0,5 5 2 15,1 4 1-15,0 6-1 0,1 2-3 0,3 3 1 16,4-2-5-16,-1 0-5 0,6-5-3 0,0-6-2 16,9-7 8-16,7-4 9 0,0-8 6 0,6-4 5 15,3-3-1-15,3-5 2 0,-1 0 4 0,3-5-1 16,1-6-1-16,-1-3-4 0,-1-3-2 15,-3-2 1-15,-4-5 0 0,-3 0 3 0,-2-4-5 16,1-1 3-16,0 0 0 0,-4 0-1 0,2 1 4 16,-3 5-5-16,-2 6 3 0,-1 5-2 0,-1 6 0 15,-1 4-3-15,-4 2-4 0,1 6 0 16,-2 8 0-16,-2 4 1 0,-1 5 2 0,0 4 2 16,0 2 2-16,-1 2-3 0,-5 1 1 0,0-2 0 15,-3 3-8-15,-2-3 4 0,0 0-2 0,-3-3-4 16,2-4-3-16,1-4-7 0,5-5-14 15,-2-5-9-15,0-3-11 0,-1-3-50 0,-1-3-89 16,1-1-245-16,5-6-665 0,-3 3-562 0</inkml:trace>
  <inkml:trace contextRef="#ctx0" brushRef="#br0" timeOffset="949420.3523">32027 4125 2346 0,'0'0'825'16,"0"0"-857"-16,0 0-16 0,0 0 18 0,0 0 10 15,0 0-38-15,0 0-92 0,0 0-358 0,0 0-912 16</inkml:trace>
  <inkml:trace contextRef="#ctx0" brushRef="#br0" timeOffset="970930.653">20481 8449 92 0,'0'0'639'15,"0"0"-275"-15,0 0-80 0,0 0-44 0,0 0-12 16,0 0-9-16,0 0-30 0,0 0-40 16,0 0-38-16,0 0-27 0,0 0-12 0,0 0-9 15,-34-28-3-15,26 28-4 0,-1 0-6 0,0 0-6 16,-1 0-10-16,-4 0-8 0,1 4-11 15,0 2-4-15,-3 0-3 0,-1 0-1 0,-1 3 0 16,-4 1 1-16,-2 1-1 0,0 1 0 0,-3 1 6 16,-1 3 0-16,0 1 3 0,-2 0 0 15,1 0 0-15,2 2-2 0,2 0 2 0,-1-1-1 16,3 3 2-16,2 0 0 0,1 0-5 0,5 1-1 16,-1-1-6-16,4 2 2 0,2 2-1 0,-1 1 1 15,-1 1 0-15,3 4 1 0,-2 3 2 0,1 1 2 16,0 2 7-16,-1 2-3 0,3-5-1 0,-1 4-7 15,-1-3-5-15,1 2 1 0,2 1-2 16,-1 2 5-16,0 1 6 0,-1 1 4 0,1-1 0 16,0-2-4-16,4-3-6 0,-1 0-5 0,4-3-1 15,1 1 0-15,0 1 0 0,1 2 7 0,4 1 7 16,2 0 5-16,-1-1 6 0,3-2-8 16,1 0-4-16,4 2-6 0,-2 0-3 0,2-1 2 15,1 0-1-15,1-3 1 0,0 0-3 0,2-4 2 16,-1 0-4-16,3 1-2 0,1-3 5 0,0 1-5 15,4-2 4-15,-1-2 0 0,2-1 0 16,0-1 1-16,3-1-2 0,-1-2 1 0,0-1-4 16,5 1 2-16,0-3-2 0,0 0 1 0,4-1 1 15,-3-1-1-15,3 0 1 0,-2-2 0 16,1 0-2-16,2 0 0 0,-2-1 1 0,1-3 1 16,-1 0 0-16,0-4-2 0,-3-2-3 0,2-2-1 15,-1 0 1-15,-2 0 3 0,2-3 2 0,0-2 1 16,-1-1-2-16,-2-2-1 0,3 0-1 0,-2-1 2 15,1-2 2-15,-1 0-2 0,-1-3 1 16,1-3-2-16,1 0-2 0,0-3 4 0,-1 0 0 16,1 0-1-16,-1 0 0 0,1 0 2 0,-2-1-4 15,-3 1 1-15,-1-2 1 0,-1 1-3 0,-1-1 1 16,0-1 1-16,0-1-1 0,-3-1 3 16,2-1 0-16,0 0 0 0,-3-2 2 0,-1 0-6 15,-1-2 2-15,0-1-1 0,-4 1 0 0,3-1 3 16,-6 0-2-16,2 2 2 0,0 1-2 0,-3-1 3 15,-1 0-2-15,-1 0-1 0,-4-2 5 16,3 0-8-16,-4 0 3 0,2 0 0 0,-5-3-2 16,1 2 5-16,-2-2-2 0,0-1 1 0,0-1-5 15,0 1 3-15,-2 0-3 0,-1-1-1 0,-5 1 4 16,-2-2-2-16,1 2 0 0,-2 1 4 16,-1-1-4-16,-3-1 4 0,0 0 0 0,-4-3-4 15,-2 0 3-15,-6-2-2 0,2 0-1 0,-5 1 2 16,-2 0-2-16,-4 2-1 0,1 1 2 15,-6 0 1-15,-2 2-5 0,-3 1 4 0,-4 1-2 16,-2 0-2-16,-4 4 5 0,-2 2-4 0,-3 0-1 16,-3 4-4-16,-1 2-5 0,3 4-8 0,0 3-3 15,1 5-5-15,7 2-12 0,1 7-20 0,8 0-71 16,4 11-187-16,11 0-403 0,10-3-679 0</inkml:trace>
  <inkml:trace contextRef="#ctx0" brushRef="#br0" timeOffset="971251.5437">20055 9441 663 0,'0'0'617'0,"0"0"-231"0,0 0-58 16,0 0-30-16,0 0-11 0,0 0-39 0,0 0-62 16,139-44-53-16,-98 36-43 0,6-1-30 15,5 2-20-15,1 1-15 0,-1 2-14 0,-4 0-10 16,-2 4-13-16,-9 0-15 0,-6 0-20 0,-7 0-27 15,-9 0-58-15,-5 0-118 0,-6 0-322 0,-3 0-589 16,-1 0 63-16</inkml:trace>
  <inkml:trace contextRef="#ctx0" brushRef="#br0" timeOffset="971409.4535">20411 9361 709 0,'0'0'439'0,"0"0"-52"15,0 0-9-15,0 0-18 0,0 0-41 0,0 0-83 16,-45 155-66-16,44-122-38 0,1 0-30 0,0 3-22 15,0-2-19-15,1 2-21 0,2-1-15 16,-2 1-11-16,-1-3-11 0,0 1-9 0,0 2-15 16,0-6-16-16,0-1-27 0,0-3-62 0,0-4-223 15,0-7-575-15,0-6-823 0</inkml:trace>
  <inkml:trace contextRef="#ctx0" brushRef="#br0" timeOffset="971714.2801">21060 9301 2400 0,'0'0'314'0,"0"0"-130"16,0 0-27-16,0 0-9 0,-130 55-12 15,104-33-22-15,1 1-28 0,5 1-27 0,7 3-19 16,4 2-14-16,2 1-16 0,7 3-2 0,3 0 0 15,11 1-2-15,0 0 4 0,8-2-6 0,3-2-1 16,0-2-3-16,3 0 3 0,1-1 1 16,-7-3-2-16,0-1 1 0,-5 2-2 0,-8-4-1 15,-7-1 0-15,-2-2 1 0,-10-2 3 0,-6-3-1 16,-4-2-2-16,-5-2-2 0,-4-1-9 0,-1-2-2 16,0-1-12-16,0-2-14 0,2 0-38 15,1-1-79-15,0-1-199 0,9 1-758 0,7-2-694 0</inkml:trace>
  <inkml:trace contextRef="#ctx0" brushRef="#br0" timeOffset="972342.0503">20004 10247 0 0,'0'0'619'0,"0"0"-60"16,0 0-80-16,0 0-85 0,0 0-64 15,0 0-50-15,0 0-64 0,0 0-47 0,0 0-37 16,0 0-33-16,0 0-24 0,0 0-20 0,0 0-14 16,0 0-13-16,23-56-13 0,-28 59-1 15,-2 5-1-15,-4 3 2 0,-4 4 5 0,-3 4 1 16,0 5-1-16,-6 7-1 0,-3 2 1 0,-6 8-2 16,-3 3-1-16,-4 5 1 0,-5 8-4 0,-6 3 0 15,-5 3-1-15,-2 2-3 0,-3 4-2 16,-2 0-5-16,0-2 1 0,1 0 1 0,-4-2-2 15,1-2 6-15,-3 1-4 0,3-4-2 0,1 0 2 16,6-6-3-16,2-2 0 0,6-4-1 0,1-6 1 16,4-1-1-16,3-3 2 0,5-4-1 0,3-3-4 15,7-4 0-15,4-4-2 0,7-7-5 16,4 0-2-16,3-5-9 0,4-2-4 0,4-1-8 16,-1-4-4-16,2 1-13 0,0 0-28 0,4-2-34 15,2-2-67-15,3 1-136 0,-3-2-343 0,-1 0-751 16</inkml:trace>
  <inkml:trace contextRef="#ctx0" brushRef="#br0" timeOffset="972592.909">18842 11206 1596 0,'0'0'394'15,"0"0"-159"-15,0 0-97 0,0 0-4 16,0 0 29-16,0 0 6 0,0 0-16 0,0 0-29 15,-138 178-31-15,109-132-19 0,-2 6-13 0,0 4-7 16,-5 2-7-16,1 1-10 0,1 3-6 0,3-3-8 16,3-4-3-16,6-7 1 0,6-7-4 15,3-13-1-15,10-6-5 0,3-8 0 0,7-6-1 16,9-5 2-16,7-3 0 0,9-2-4 0,8-7-3 16,7-5-8-16,3-1-8 0,4-4-13 0,2 1-24 15,-2 0-52-15,-2 2-143 0,-13 4-496 0,-15 6-1078 16</inkml:trace>
  <inkml:trace contextRef="#ctx0" brushRef="#br0" timeOffset="973121.726">16813 12722 1360 0,'0'0'589'16,"0"0"-145"-16,0 0-127 0,0 0-88 0,0 0-34 15,0 0-41-15,0 0-37 0,0 0-30 0,0 0-31 16,0 0-22-16,0 0-15 0,0 0-7 16,0 0-4-16,0 0-4 0,132-152-1 0,-81 140-3 15,2-1-7-15,-3 3-8 0,-2 3-19 0,-7 2-23 16,-8 3-27-16,-4 2-47 0,-7 0-75 0,-5 0-130 15,-7 0-226-15,-5 0-403 0,-2 0-266 0</inkml:trace>
  <inkml:trace contextRef="#ctx0" brushRef="#br0" timeOffset="973283.2382">17103 12501 1017 0,'0'0'660'0,"0"0"-205"0,0 0-118 16,0 0-65-16,0 0-46 0,0 0-39 15,-89 175-46-15,80-135-27 0,1 5-24 0,3-1-18 16,-1 2-17-16,-1 2-14 0,3-2-11 0,0 0-11 15,-1 0-9-15,1-4-6 0,-2 2-5 16,5-3-7-16,-2-2-7 0,3-3-13 0,0-2-18 16,4-5-36-16,5-3-65 0,1-6-135 0,-1-6-343 15,-1-6-970-15</inkml:trace>
  <inkml:trace contextRef="#ctx0" brushRef="#br0" timeOffset="974775.7901">17640 12831 0 0,'0'0'0'0,"0"0"0"0,0 0 312 0,0 0 59 16,0 0-32-16,0 0-47 0,0 0-50 0,0 0-40 16,0 0-17-16,0 0-14 0,0 0-9 15,0 0-13-15,0 0-13 0,-87 54-7 0,71-26-12 16,3 0-15-16,-1 3-15 0,-2 0-16 0,6 1-14 16,0 1-10-16,3-1-12 0,3 2-10 0,3-1-7 15,1 0 2-15,0-2 3 0,3-1-1 0,8-4-1 16,3-6-9-16,1-3-2 0,7-5-3 15,3-3 1-15,-1-2-5 0,4-4-5 0,-3-3-7 16,2 0-16-16,-2 0-6 0,1-5-22 16,-4-1-39-16,2 1-115 0,-8 2-328 0,-6 0-790 0</inkml:trace>
  <inkml:trace contextRef="#ctx0" brushRef="#br0" timeOffset="975583.2958">20755 10583 752 0,'0'0'619'0,"0"0"-262"15,0 0-97-15,0 0-39 0,0 0-8 16,0 0-18-16,0 0-27 0,0 0-27 0,0 0-30 16,0 0-31-16,0 0-19 0,0 0-12 0,0 0-6 15,0 0-2-15,-33 139-2 0,30-109 2 0,3 2 1 16,0 5-5-16,0 4-4 0,0 4-8 16,0 2-4-16,0 3-1 0,0 1-2 0,0 5-1 15,-2 3 0-15,0 6 3 0,-6 3 3 0,2 2 1 16,0 2-3-16,-2 0-2 0,3-3-8 15,-2 0-5-15,3-3-3 0,0 0-3 0,3-4 0 16,0-4 2-16,0-4-2 0,1-5-1 0,0-3 0 16,0-5 0-16,0-2-1 0,1-4 2 0,0-2 2 15,1-2-4-15,3-1 0 0,-3-4-4 16,4-3-4-16,-1-3-4 0,-2-2-6 0,3-2-4 16,-1-2-11-16,0-3-54 0,-2-3-87 0,2-2-211 15,-1-1-546-15,-4-3-848 0</inkml:trace>
  <inkml:trace contextRef="#ctx0" brushRef="#br0" timeOffset="975869.0833">20366 12211 1975 0,'0'0'358'0,"0"0"-259"16,0 0-62-16,0 0-15 0,0 0 52 0,0 0 68 15,0 0 40-15,0 0 5 0,0 0-29 0,0 0-45 16,0 0-31-16,0 0-24 0,84 176-18 0,-63-139-10 15,0 1-11-15,2 0-1 0,2 0 5 16,-1 0 5-16,-2-2 1 0,1-4-8 0,-2-1-11 16,-4-6-5-16,2-1 4 0,-3-7 2 0,-1-5 3 15,1-9-4-15,-2-3-2 0,0-14 3 16,2-9 3-16,1-6 1 0,-1-9 1 0,4-5-3 16,-2-7-4-16,3-2-1 0,-1-1-5 0,-2-4-3 15,0 0-2-15,-1 3-4 0,2 3-3 0,0 6-8 16,-1 3-8-16,-2 7-22 0,1 5-48 0,1 8-87 15,-6 3-245-15,-1 8-743 0,-6 4-640 0</inkml:trace>
  <inkml:trace contextRef="#ctx0" brushRef="#br0" timeOffset="976181.926">19658 13382 1189 0,'0'0'954'0,"0"0"-695"15,0 0-83-15,0 0-20 0,0 0 8 0,118-110 3 16,-78 88-17-16,7 0-32 0,6 1-26 16,5 1-24-16,3 2-24 0,0 2-24 0,-1 4-16 15,-5 3-18-15,-4 5-21 0,-8 2-31 0,-8 2-61 16,-12 0-174-16,-6 0-532 0,-10 0-937 0</inkml:trace>
  <inkml:trace contextRef="#ctx0" brushRef="#br0" timeOffset="976346.8538">20130 13380 1226 0,'0'0'706'0,"0"0"-536"0,0 0-25 15,0 0-3-15,-3 175 60 0,1-130 55 0,0-2-1 16,0 3-39-16,-1-3-87 0,2 1-66 16,0 0-39-16,1 0-24 0,0 1-9 0,0-1-5 15,0-1-2-15,1-1-13 0,-1-4-29 0,4-4-129 16,-2-10-313-16,2-10-815 0</inkml:trace>
  <inkml:trace contextRef="#ctx0" brushRef="#br0" timeOffset="976681.2025">20792 13270 2775 0,'0'0'204'0,"0"0"-124"0,-118 30-13 0,77-9 8 16,2 5 18-16,4 2 19 0,4-1-11 15,4 2-17-15,5 2-21 0,6 1-18 0,11 2-14 16,5 0-14-16,5-2 1 0,14 1-12 0,5 2-2 16,9-7-2-16,4 2-4 0,7-2 2 15,1-3-1-15,-2 5 5 0,4-2-5 0,-9 2 6 16,-4 1-1-16,-12-4-3 0,-7 1 4 0,-10-5-4 15,-5-4 1-15,-10 0 0 0,-8 0-2 16,-7-4 3-16,-8-1 0 0,-3-2-2 0,-6-3 2 16,3-4-4-16,0-2-4 0,7-3-3 0,2-2-9 15,8-5-19-15,2-5-44 0,5-4-78 0,3-2-183 16,5 2-659-16,3 5-819 0</inkml:trace>
  <inkml:trace contextRef="#ctx0" brushRef="#br0" timeOffset="977371.952">21343 10402 1122 0,'0'0'383'0,"0"0"-88"15,0 0-40-15,0 0-15 0,0 0-13 0,0 0-34 16,0 0-47-16,0 0-36 0,0 0-40 0,0 0-27 16,0 0-11-16,0 0-1 0,0 0 13 15,-9-14 7-15,29 26 4 0,5 3-7 0,10 2-10 16,7 5-7-16,2 1-9 0,11 4 0 0,5 3-1 16,6 2-3-16,6 3 0 0,7 5-3 0,4 3-2 15,1 4-1-15,7 6-2 0,1 2-2 16,3 3-1-16,0 2-1 0,4 0 0 0,-4 0 2 15,4 1 1-15,-3 1 0 0,1-1 3 0,-6-1-3 16,-6 2 2-16,-4-4 1 0,-9-3 0 0,-4-3 3 16,-8-4-3-16,-10-7-3 0,-9-7-2 0,-8-6 0 15,-7-6-2-15,-10-6 0 0,-4-4-1 16,-4-2-1-16,-6-7-5 0,1 0 4 0,-3-3 2 16,0 0 3-16,0 0 5 0,0 0-3 0,0 0-4 15,0 0-3-15,-4-3-4 0,2-2-8 16,-2-3-10-16,-2-1-14 0,-3 0-28 0,0-4-55 15,-1-1-91-15,-2 0-245 0,2 1-613 0,6 4-695 0</inkml:trace>
  <inkml:trace contextRef="#ctx0" brushRef="#br0" timeOffset="977644.8293">23299 11209 1615 0,'0'0'475'15,"0"0"-156"-15,0 0-69 0,0 0-49 0,0 0-29 16,0 0-24-16,0 0-31 0,0 0-12 0,0 0-11 16,0 0-15-16,0 0-13 0,138 146-19 0,-105-105-11 15,-1 2-7-15,3 3-8 0,-4 0 0 0,-5-1-2 16,1 0 3-16,-6-3-8 0,-4-1-4 16,-5 3-2-16,-4-2-4 0,-5-1 2 0,-3-3 0 15,-3-3-2-15,-13-3-1 0,-3-6-1 0,-6-2-1 16,-10-6-1-16,-2-5-2 0,-9-2-1 0,-2-6-4 15,1-2-6-15,-3-3-9 0,2 0-8 16,3-1-24-16,4-4-44 0,4-1-74 0,4-1-184 16,8 3-646-16,12 1-808 0</inkml:trace>
  <inkml:trace contextRef="#ctx0" brushRef="#br0" timeOffset="978273.7749">24011 11976 1009 0,'0'0'509'0,"0"0"-150"0,0 0-65 0,0 0-18 16,0 0-31-16,0 0-37 0,0 0-34 0,0 0-33 15,0 0-23-15,0 0-23 0,0 0-26 0,0 0-19 16,0 0-17-16,0 0-5 0,-32-70 1 16,67 62-1-16,4 0 0 0,9 2-1 0,7 1-4 15,4 1-3-15,7 1-1 0,1 1-3 0,0 2-8 16,0 0-4-16,-6 0-5 0,-6 5-6 0,-7 1-1 15,-7 0-8-15,-10 0-4 0,-9-1-8 16,-5-2-16-16,-12-1-33 0,-3-1-57 0,-4 1-118 16,-9-1-217-16,0 1-470 0,1-2-791 0</inkml:trace>
  <inkml:trace contextRef="#ctx0" brushRef="#br0" timeOffset="978481.5116">24285 11848 974 0,'0'0'639'0,"0"0"-225"0,0 0-134 0,0 0-38 15,0 0-23-15,0 0 12 0,0 0-11 16,0 0-38-16,0 0-35 0,0 0-41 0,-36 169-31 16,35-130-20-16,0 1-9 0,1 2-10 0,-3 2-3 15,2 2-12-15,0 3-9 0,-1 2-3 0,-4 0-10 16,3-1 1-16,-4-1-2 0,2-3-6 16,-2-1-2-16,4-4-7 0,-2-4-8 0,3-5-23 15,0-6-39-15,1-3-61 0,0-6-94 0,1-3-246 16,0-6-640-16,0-4-609 0</inkml:trace>
  <inkml:trace contextRef="#ctx0" brushRef="#br0" timeOffset="980244.3847">24800 12194 1876 0,'0'0'942'0,"0"0"-788"0,0 0-64 16,0 0-15-16,0 0-14 0,0 0-12 0,0 0-11 15,0 0-11-15,0 0-4 0,0 0 8 0,0 0 7 16,0 0-2-16,-39 147-10 0,36-93-7 15,-3 2-10-15,4 0-7 0,0 3 3 0,0-3-1 16,-1 0 3-16,3-4 3 0,0-3-3 0,0-4-2 16,0-4-1-16,0-4-3 0,4-7-2 15,-4-5-1-15,0-5-4 0,0-6 3 0,0-5-4 16,0-3 0-16,-1-6 4 0,-5 0 1 0,3-3 5 16,-4-9 0-16,3-8 1 0,-2-5-2 0,2-8 2 15,-2-8 1-15,3-4 1 0,2-5 4 0,0-2-2 16,1-3 2-16,0-1-1 0,4-3 0 15,5-1-1-15,1 0-1 0,2-1 4 0,5 4-3 16,-3 3 1-16,6 4-2 0,1 5-5 0,-2 8 2 16,2 6-3-16,1 9 0 0,2 5 0 0,-1 4-3 15,0 6 3-15,0 4 3 0,1 3 1 0,-3 1 7 16,-3 8-5-16,-5 5-4 0,-4 3 0 16,-5 4-4-16,-4 4 2 0,-2 5 0 0,-11 0 5 15,-7 4-4-15,-4-2 0 0,-4 0-1 0,-4-3-12 16,-1-1-10-16,1-3-19 0,-1-5-35 15,-4-2-72-15,4-4-257 0,5-5-656 0,11-4-729 0</inkml:trace>
  <inkml:trace contextRef="#ctx0" brushRef="#br0" timeOffset="981085.693">21709 10131 326 0,'0'0'392'0,"0"0"-101"0,0 0-40 0,0 0 12 16,0 0 33-16,0 0 8 0,0 0-64 0,0 0-65 15,0 0-57-15,0 0-36 0,0 0 7 0,54-4-1 16,-26 4-11-16,5 0-10 0,7 0-6 16,7 0-10-16,7-2-9 0,7 1-10 0,7-1-4 15,7 1-8-15,4-1-4 0,5 2-1 0,5 0-10 16,2 0-1-16,1 0-1 0,1 2-1 0,2 2-3 15,4 2-2-15,1 2 0 0,0 0-5 0,-4 1 8 16,1 4-3-16,-5-2 4 0,-7 5 0 0,-5-2 0 16,-8 1 1-16,-10-2 0 0,-6-1-2 15,-13-2 0-15,-11-2 2 0,-6 0-2 0,-12-4 0 16,-3-1-7-16,-6-1-7 0,-4 0-4 0,-1-1-5 16,-1 1-8-16,-4-1-57 0,-4 1-106 0,2-1-206 15,0-1-322-15,0 2-507 0</inkml:trace>
  <inkml:trace contextRef="#ctx0" brushRef="#br0" timeOffset="981309.6817">23685 9980 1247 0,'0'0'582'16,"0"0"-140"-16,0 0-96 0,142 107-94 0,-107-72-65 15,-8 1-53-15,-1 0-42 0,-12 3-27 0,-4-1-20 16,-8 1-18-16,-5-1-8 0,-9 1-8 0,-9-2-1 16,-6 1-3-16,-4-3-6 0,-1-4-3 0,0-5-13 15,-1-7-15-15,3-3-20 0,1-4-31 16,1-4-89-16,7-2-199 0,2-3-370 0,10-1-792 0</inkml:trace>
  <inkml:trace contextRef="#ctx0" brushRef="#br0" timeOffset="981640.5063">24304 9791 1973 0,'0'0'527'15,"0"0"-248"-15,0 0-108 0,0 0-38 0,0 0-19 16,0 0-10-16,0 0-14 0,0 0-6 0,0 0-13 16,0 0-15-16,0 0-19 0,145-77-13 0,-109 77-9 15,1 0-7-15,-2 3-1 0,-3 1-11 0,-2 1-9 16,-3 0-13-16,-7-1-20 0,-7 1-21 15,-6-2-50-15,-7-1-128 0,-1-1-119 0,-12 1-220 16,0-1-127-16,-7 2-35 0,7 1-24 0,2-1 770 0</inkml:trace>
  <inkml:trace contextRef="#ctx0" brushRef="#br0" timeOffset="981754.4358">24486 9800 0 0,'0'0'554'16,"0"0"138"-16,0 0-160 0,0 0-146 0,0 0-137 16,-61 175-84-16,55-138-26 0,2 1-13 0,1 1-20 15,0-1-18-15,3 2-14 0,0 0-14 16,0 2-12-16,0-3-18 0,2 2-13 0,-1-1-17 15,1-2-17-15,-1 0-21 0,-1-4-41 0,0-2-124 16,1-12-456-16,0-6-815 0</inkml:trace>
  <inkml:trace contextRef="#ctx0" brushRef="#br0" timeOffset="981977.3087">24910 10001 2538 0,'0'0'406'0,"0"0"-212"0,0 0-70 0,0 0-18 15,0 0-11-15,0 0-8 0,-121 166-19 16,113-134-19-16,6 0-16 0,2 0-13 0,3 1-10 16,9-4-5-16,5 0-6 0,3-4-11 0,8-4-12 15,2-6-22-15,1-2-33 0,1-7-63 16,0-5-211-16,-9-1-568 0,-9 0-871 0</inkml:trace>
  <inkml:trace contextRef="#ctx0" brushRef="#br0" timeOffset="982319.7071">25621 9726 2246 0,'0'0'406'0,"0"0"-179"0,0 0-66 15,0 0-38-15,0 0-26 0,0 0-24 0,0 0-22 16,0 0-10-16,0 0-9 0,0 0-6 16,0 0-6-16,-126 30-3 0,108-12-2 0,1 1-6 15,0 5 5-15,4 2-1 0,1 4 5 0,5 1 2 16,3 0-4-16,4 0-2 0,0 0-1 15,7-3 1-15,4 3-1 0,2-1 3 0,-2-2-2 16,2 0-5-16,-3-3 1 0,0-1-4 0,-3-1-2 16,-4-2-1-16,-3-5 0 0,0-1-4 15,-6-1 1-15,-6 0 2 0,-2-1 0 0,-7-2-2 16,-5-4-11-16,-6 0-21 0,-1-2-65 0,-5-2-107 16,0-3-254-16,10 2-560 0,8-2-767 0</inkml:trace>
  <inkml:trace contextRef="#ctx0" brushRef="#br0" timeOffset="982952.6993">21663 9771 532 0,'0'0'457'0,"0"0"-142"0,0 0-23 0,0 0 26 16,0 0 6-16,0 0-32 0,0 0-61 15,0 0-49-15,0 0-34 0,151-157-29 0,-104 122-21 0,6-3-15 16,9-6-16-16,10 0-15 0,9-3-10 16,9-3-15-16,10 3-10 0,2-3-6 0,2 2-10 15,-1 0-8-15,-4 3-10 0,-8 3-10 0,-12 1-8 16,-8 3-3-16,-16 3-2 0,-8 5-10 16,-14 0-23-16,-10 5-101 0,-6 4-302 0,-8 6-447 15,-6 6-700-15</inkml:trace>
  <inkml:trace contextRef="#ctx0" brushRef="#br0" timeOffset="983166.5771">23130 8676 1156 0,'0'0'558'16,"0"0"-136"-16,0 0-99 0,117 62-77 0,-89-42-65 15,-8 3-60-15,-6 3-55 0,-5 0-32 16,-4 4-19-16,-5-2-9 0,0 3 0 0,-5 1-5 16,-4-1-6-16,0 0-13 0,-3-1-36 0,1-2-59 15,0-3-265-15,2-7-554 0,6-7-703 0</inkml:trace>
  <inkml:trace contextRef="#ctx0" brushRef="#br0" timeOffset="983383.821">23941 8276 2022 0,'0'0'636'0,"0"0"-385"0,0 0-101 15,0 0-59-15,0 0-36 0,0 0-15 0,137-89-19 16,-114 85-13-16,-2 1-7 0,-1 3-8 0,-4 0-16 15,-4 0-22-15,-5 1-40 0,-3 5-91 0,-4 0-382 16,0 0-372-16,0-3-521 0</inkml:trace>
  <inkml:trace contextRef="#ctx0" brushRef="#br0" timeOffset="983514.7473">23998 8307 410 0,'0'0'588'0,"0"0"-117"0,0 0-115 15,0 0-93-15,0 0-83 0,-19 176-66 0,19-142-18 16,0 0-22-16,0 2-15 0,5 0-12 15,-2 2-23-15,-1 1-15 0,1 0-18 0,0 2-15 16,-3-2-22-16,0 1-84 0,0-11-436 0,0-9-755 16</inkml:trace>
  <inkml:trace contextRef="#ctx0" brushRef="#br0" timeOffset="983883.7585">24475 8414 1809 0,'0'0'225'0,"0"0"-58"0,0 0-2 16,0 0 12-16,0 0-12 0,0 0-31 16,0 0-37-16,0 0-33 0,58 181-24 0,-54-151-16 0,-3-5-8 15,4 0-6-15,-3-5 0 0,0-4 4 16,1-6 1-16,0-6 7 0,-3-2 20 0,0-2 22 15,0-6 8-15,0-8-5 0,0-4-23 0,1-7-28 16,0-4-12-16,1-5-1 0,-1-4-2 0,4 1 0 16,-2 1-1-16,0-2 0 0,4 4 0 15,1-2-2-15,2 2 2 0,-2 5-1 0,3 3 1 16,0 7-1-16,-3 6-1 0,2 5 1 0,-2 4-2 16,4 4 0-16,-2 0-2 0,4 10 1 0,-3 5 0 15,1 5 2-15,0 5 2 0,0 2 1 16,2 6 0-16,-4 2 1 0,1 2-4 0,-1 2 0 15,-1-1-2-15,-2 0-13 0,0 0-15 0,2-4-28 16,-2-5-63-16,-3-9-376 0,-3-9-846 0</inkml:trace>
  <inkml:trace contextRef="#ctx0" brushRef="#br0" timeOffset="984213.4807">21229 8429 1046 0,'0'0'295'16,"0"0"-144"-16,0 0-79 0,0 0-29 0,0 0-11 16,0 0-20-16,0 0-21 0,0 0-28 0,127-84-57 15,-109 77-131-15,-6 1-460 0,-2 1 84 0</inkml:trace>
  <inkml:trace contextRef="#ctx0" brushRef="#br0" timeOffset="984385.4181">21760 8242 1384 0,'0'0'338'16,"0"0"-189"-16,0 0-106 0,0 0-27 15,0 0-7-15,0 0-8 0,0 0-19 0,0 0-52 16,0 0-121-16,0 0-364 0,97-155-551 0</inkml:trace>
  <inkml:trace contextRef="#ctx0" brushRef="#br0" timeOffset="984526.3367">22258 7752 1934 0,'0'0'280'16,"0"0"-185"-16,0 0-84 0,0 0-26 0,0 0-33 16,0 0-103-16,0 0-315 0,0 0-758 0</inkml:trace>
  <inkml:trace contextRef="#ctx0" brushRef="#br0" timeOffset="1.00995E6">18069 13214 0 0,'0'0'0'15,"0"0"0"-15,0 0 0 0,0 0 0 0,0 0 210 16,0 0 65-16,0 0-75 0,0 0-44 0,0 0-26 15,0 0-14-15,0 0-16 0,0 0-14 16,5-2-16-16,-5 2-21 0,0 0-16 0,0 0-12 16,0 0-10-16,0 0-4 0,0 0-5 0,0 0-4 15,0 0-11-15,0 0-13 0,0 0-11 0,0 0-11 16,0 0-3-16,0 0-12 0,0 2-25 16,-1 1-50-16,-2 0-76 0,-1 0-131 0,2-1-96 15,-1-2 441-15</inkml:trace>
  <inkml:trace contextRef="#ctx0" brushRef="#br0" timeOffset="1.01099E6">17759 12555 0 0,'0'0'0'16,"0"0"0"-16,0 0 0 0,0 0 0 0,0 0 140 16,0 0-2-16,0 0-19 0,0 0-31 15,0 0-20-15,-115-93-21 0,96 83-17 0,0 1-4 16,-3 1-5-16,0 1 1 0,-3-1-3 0,1 2 0 15,-1-2 4-15,-1 2 30 0,0-1 25 16,0-1 12-16,-2 3 5 0,-1-1-26 0,4 3-25 16,-4 0-10-16,0 1-10 0,-1 2-9 0,0 0-4 15,0 0-7-15,0 0-1 0,0 0-2 0,1 5 2 16,-3 0 5-16,3 1 4 0,-1-1 5 0,1 3 5 16,1 0 2-16,0-1-1 0,4 3-4 0,-2 1 1 15,3-1-6-15,0 1 2 0,0-1-3 16,2 3-2-16,2 1 2 0,2 0-2 0,-2 0 2 15,0 3-1-15,3-3-2 0,-1 5-1 0,0 1-3 16,-2 0-1-16,4 1-2 0,-2 1 0 16,-2 1 1-16,4 0 1 0,-2 2 2 0,1-1 0 15,1 0 0-15,1 1-1 0,0 0 0 0,4 1 2 16,4 1 2-16,-2 1 2 0,0 1 3 0,5-3 1 16,1 1-2-16,-1-2-5 0,3 2-3 15,0-1-4-15,4 0 2 0,0 0 5 0,4 2-3 16,0 1 12-16,0 0 14 0,4 1 10 0,0 1 7 15,1-1-10-15,4 0-17 0,-2-2-15 0,4 0-6 16,1-3-2-16,-1 2-1 0,2 0 4 16,1-1-2-16,2 1 3 0,1 0-3 0,3 1 1 15,2 3 16-15,1 0 17 0,1 2 12 0,3-3 1 16,3-7-18-16,-1-2-29 0,-2-7-19 0,3-2-11 16,-3-4-2-16,0-1 5 0,-3-4 6 0,-1 0 6 15,1-3 2-15,-1 0 0 0,-2 0-3 16,2-6 0-16,-1-4 4 0,0-1 10 0,1-6 9 15,-1-3 9-15,3-5 13 0,1-7 7 0,1-1 10 16,2-5 8-16,0-3-3 0,1-4-3 0,0-2-11 16,-2-6-8-16,-1-2-10 0,-2-4-1 0,-2-3 7 15,-3 0 5-15,-7 0 12 0,-7 2 4 16,-7 0-9-16,-7 3-5 0,-1 3-11 0,-12 4-9 16,-7 3-4-16,-6 6-5 0,-2 4-5 0,-5 5-6 15,0 4-3-15,-3 4-5 0,1 6-2 16,-3 5-13-16,5 6-22 0,1 4-49 0,3 3-100 15,9 0-299-15,9 3-717 0</inkml:trace>
  <inkml:trace contextRef="#ctx0" brushRef="#br0" timeOffset="1.01205E6">21143 13333 0 0,'0'0'0'16,"0"0"108"-16,0 0 165 0,0 0 2 0,0 0-14 15,0 0-22-15,0 0-37 0,0 0-44 16,0 0-30-16,0 0-25 0,0 0-16 0,-123-157-16 0,96 140-7 15,0-1-8-15,-3 0-4 0,-4-1-4 0,1 1-4 16,-6 0-7-16,-1-2-6 0,-3 1-3 16,-6-1-6-16,1 4-2 0,-5-3-2 0,0 2-3 15,-4 0-1-15,0 1-1 0,-2 0-2 0,-2 1 0 16,1 1-2-16,-3 0 1 0,4 3 0 16,-1 3 0-16,4 1 2 0,1 4-1 0,4 0-3 15,3 3-3-15,2 0-3 0,4 0-2 0,0 6 0 16,3 3 2-16,1 3-2 0,5 0 1 0,0 6-2 15,3 0-2-15,0 2-1 0,2 1 1 16,0 2 0-16,2 2 0 0,4 2 0 0,-2 1-1 16,4 1 0-16,3 2 1 0,-1 2-1 0,3 1 1 15,0 2 0-15,2 2-1 0,-1 2 2 16,3 1 3-16,-3 2 0 0,2 4 0 0,-1-2-1 16,0 2-4-16,-1 2-7 0,2-4-3 0,1 5-2 15,5-6 1-15,0 1-2 0,2 1 0 0,3-2 4 16,1 1 3-16,0-4 6 0,0-1 1 0,4-5-5 15,2-1-6-15,-1-3-5 0,4-2-2 16,-2 1 1-16,4-3 3 0,-1 2 9 0,2 1 14 16,1-2 12-16,1 0 4 0,3-1-6 0,2 0-11 15,1-4-14-15,4-3 1 0,2 0 3 0,0-2 4 16,2 1 7-16,5-2 3 0,0 1-2 0,2-1-1 16,2 3 3-16,-1-2 5 0,1 3 16 15,3-1 3-15,0 1-3 0,1-3-10 0,1-3-17 16,-1 0-4-16,0-2 1 0,3-1 1 0,-4-1 2 15,1-3 1-15,1 0-1 0,-2-3 2 16,0-2 1-16,2 0 2 0,-1-3 2 0,1 0 5 16,0 0 4-16,-1-3 3 0,-1-3 4 0,2-3-2 15,-2-3-1-15,1 0 3 0,0-5 4 0,-1-2 4 16,-1 0 1-16,-1-5-1 0,-2-2-5 16,3-4 2-16,-2-3 2 0,-2-5 3 0,0-2 8 15,1-4 12-15,-5-3 4 0,-1-3-1 0,-1-1-12 16,-7-4-11-16,-2 0-11 0,-6-4-8 0,-5 0-2 15,-4-5-3-15,-5 0-2 0,-7 0-1 0,-12 1-2 16,-4-2-5-16,-7 6-4 0,-5 0-4 16,-3 5-8-16,-4 4-3 0,-4 5-5 0,0 2-17 15,-2 5-11-15,-2 4-37 0,0 3-74 0,0 7-191 16,14 9-411-16,10 4-881 0</inkml:trace>
  <inkml:trace contextRef="#ctx0" brushRef="#br0" timeOffset="1.01309E6">24727 12008 64 0,'0'0'303'16,"0"0"-101"-16,0 0-34 0,0 0-6 0,0 0-1 15,0 0-12-15,0 0-30 0,0 0-32 16,0 0-19-16,0 0-21 0,0 0-12 0,0 0-6 16,-85-72-3-16,72 64-4 0,0 0-6 0,-2-2-6 15,-2 1-4-15,-1 0-2 0,-2 1-2 16,-2-1-2-16,0 0-1 0,-4-1 0 0,-3 3 3 16,3-2-1-16,-3 1 4 0,0 2 2 0,0 0 0 15,0 1 7-15,4 2 0 0,-3 3-2 0,5 0-2 16,-4 0-7-16,0 0-1 0,1 5-2 15,-3 2-3-15,4 4 3 0,-1 2 0 0,-2 1 3 0,3 7-1 16,-3 3 5-16,0 4 6 0,3 3 5 16,-3 1 8-16,3 3 3 0,0 2 1 0,4 1-2 15,0 2-7-15,2 2-7 0,0-2-3 0,7 1-3 16,-1 0 3-16,3 1 8 0,2 1 9 0,4 0 7 16,0-2 0-16,4 4-2 0,0-1-10 15,6 2-10-15,-1 0-5 0,3 0-6 0,2 1-2 16,2 0-3-16,2-1-6 0,0-1-3 0,2-4-2 15,0-3-4-15,3-1-2 0,3-3 0 0,3-4 0 16,0-2 1-16,3-3 2 0,0-1-3 16,2-2 0-16,1-1 3 0,0-2 6 0,3-3 8 15,3 0 6-15,-2-4 1 0,4 1 3 0,0-4 2 16,2-1-1-16,1-4 8 0,0-1 7 16,6-3 10-16,-4 0 14 0,5-1 8 0,-2-7 5 15,-2-1-1-15,3-4-1 0,-4-1-7 0,3-3-6 16,-3 0-4-16,2-7-4 0,0-1-1 0,-3 0 1 15,2-5 0-15,-3-2-4 0,-1-5-9 16,-3-3-3-16,-3-2-10 0,-2-3-1 0,-5-3 0 16,-3-1 4-16,-10-1 6 0,-4-3 1 0,-8 1 4 15,-3-1-8-15,-9-1-1 0,-7-1-1 0,-6 1-3 16,-6 0-1-16,-4 2-3 0,-4 5-5 0,-4 0-7 16,-4 8-7-16,0 1-20 0,-4 8-27 0,3 2-53 15,-3 7-161-15,14 7-398 0,9 5-920 0</inkml:trace>
  <inkml:trace contextRef="#ctx0" brushRef="#br0" timeOffset="1.01414E6">25851 9918 472 0,'0'0'418'16,"0"0"-131"-16,0 0-63 0,0 0-29 0,0 0-22 15,0 0-20-15,0 0-37 0,0 0-31 0,0 0-18 16,0 0-18-16,0 0-14 0,0 0-16 15,-61-155-9-15,50 141-7 0,-1 2-8 0,-2-2-5 16,-1 1-4-16,-2 0-5 0,-1 1-6 0,-2 0-7 16,-1 1-7-16,0 1-11 0,-4 3-5 0,1 0-5 15,-3 0-5-15,0 1-2 0,-1 0-6 0,0 0 3 16,-3 1 8-16,1 1 7 0,-1 0 7 16,1 1-2-16,-2 0-4 0,0 2-6 0,0 1-1 15,-1-2 2-15,-1 2 2 0,2-1 11 0,0 1 8 16,0 0 14-16,0 0 14 0,1 0 7 15,1 0 6-15,-1 0 1 0,1 1 1 0,1 2-2 16,1 2-2-16,0 0-1 0,1-1-6 0,4 2-5 16,1-1-9-16,2 1-2 0,1 0-1 0,1 1 3 15,3-2 8-15,-2 1 3 0,5 2 3 0,-2-2 3 16,-1 2 2-16,2 0 3 0,1 0 1 16,1 1 1-16,-2 0 0 0,1 2 2 0,1-1 2 15,-1 1 3-15,0 0-1 0,-2 1 1 0,0 1-2 16,-2-1 0-16,1 1-1 0,-3 1-1 0,3 0 4 15,-4 2-1-15,0 1 3 0,0-3-2 16,-1 3-1-16,0 2 1 0,3 0-4 0,-1 0 2 16,2 1-4-16,0 0-3 0,1 2-1 0,1-3-5 15,1 3 2-15,-1 0-3 0,3 1-1 0,0 1-3 16,-1 1-6-16,2 0-6 0,1-1-7 0,0 1-3 16,2-1-9-16,5 0-6 0,1 0-2 15,1-1-5-15,0-1 4 0,6 3 3 0,0 0-16 16,4-1-5-16,0 1-5 0,4 0 0 0,0 2 13 15,4 1 4-15,-2 0-21 0,4 0-43 16,1 2-55-16,3-1 173 0,-7-8 1 0,-2-7 0 0</inkml:trace>
  <inkml:trace contextRef="#ctx0" brushRef="#br0" timeOffset="1.01436E6">25235 10949 0 0,'0'0'0'0,"0"0"0"15,117-22 0-15,-73 8 0 0,-8-3 0 16,2-2 172-16,-4-2 67 0,0-2 3 0,-1-2-14 16,-3-2-18-16,-1-2-28 0,-2-5-42 0,-3-1-16 15,-2-6 0-15,-3-1 9 0,-5-3 16 0,-1-1 2 16,-6-4-19-16,-2 0-34 0,-5 0-39 0,-3-1-44 16,-9-1-35-16,-2 3-25 0,-10 0-19 15,-5 1-4-15,-6 2-8 0,-6 0-7 0,-5 1-35 16,-5 3-86-16,-4 1-171 0,14 11-350 0,11 10 105 0</inkml:trace>
  <inkml:trace contextRef="#ctx0" brushRef="#br0" timeOffset="1.01761E6">17653 13528 0 0,'0'0'0'0,"0"0"0"0,0 0 0 0,0 0 0 16,0 0 0-16,0 0 80 0,0 0 38 0,0 0 11 15,0 0 8-15,0 0 6 0,0 0-3 16,0 0-8-16,31 6-16 0,-23-3-11 0,3 1-6 15,1 3 4-15,4-1 9 0,3 0 2 0,5 2 2 16,1 1-7-16,5 0-9 0,1 2-9 0,6-2-10 16,2 2-5-16,4-1-6 0,1 1-2 15,6-1-5-15,0 2-10 0,2-1-12 0,1 0-10 16,-5 0-12-16,0 0-8 0,-6 2-9 0,-8-3-7 16,-4 0-7-16,-5-1-7 0,-8-3-6 15,-4 0-5-15,-5-3-8 0,-3 0-23 0,-3-3-44 0,-2 1-81 16,0-1-59-16,-1 0-28 0,-5 0-70 15,2 2-244-15,1-2 57 0</inkml:trace>
  <inkml:trace contextRef="#ctx0" brushRef="#br0" timeOffset="1.01784E6">18520 13626 1071 0,'0'0'321'0,"0"0"-175"16,0 0-19-16,141 64 11 0,-102-37 26 15,-3 1 13-15,-5-1-30 0,-6 4-50 0,-8-2-44 16,-9 1-38-16,-6-2-25 0,-3-2-12 0,-9-1-10 16,-6-1-12-16,-4-2-16 0,-5-2-32 0,-2-3-75 15,-3-2-148-15,5-6-332 0,11-4-420 0</inkml:trace>
  <inkml:trace contextRef="#ctx0" brushRef="#br0" timeOffset="1.0182E6">17979 13390 593 0,'0'0'107'0,"0"0"-97"15,0 0-8-15,0 0 34 0,0 0 64 16,0 0 65-16,0 0 51 0,-119 54 23 0,94-36-7 15,-4 3-24-15,0 4-37 0,0 2-28 0,1 3-24 16,5 1-26-16,2 2-11 0,4 0-12 0,5-3-12 16,7-1-6-16,2-2-12 0,3-2 8 0,4-2 6 15,3-1 6-15,6-1-1 0,1-1-9 0,4-1-20 16,3-1-17-16,5-3-20 0,6 1-33 16,2-1-54-16,3-2-156 0,-9-4-560 0,-10-4-860 0</inkml:trace>
  <inkml:trace contextRef="#ctx0" brushRef="#br0" timeOffset="1.01893E6">21449 13407 766 0,'0'0'561'0,"0"0"-337"0,0 0-120 16,0 0-59-16,0 0 2 0,0 0 49 0,0 0 33 16,0 0 12-16,0 0-20 0,0 0-31 0,0 0-32 15,0 0-22-15,-10 169-10 0,6-140-12 0,-3 0-6 16,2 0-1-16,-2-3 1 0,0-3 0 16,3 0-2-16,-3-3-1 0,4-5 5 0,-2-1 4 15,3-3 6-15,1-3 7 0,1-2 2 0,0-3 9 16,0 0 9-16,6-1 12 0,3-1 5 15,4 1-2-15,5-1-7 0,7-1-12 0,4 0-8 16,3 0-6-16,1 0-3 0,4 0-5 0,-3 0-10 16,-1 0-6-16,-1 3-8 0,-6 0-5 0,0 2-9 15,-5-1-12-15,-6 1-19 0,3-1-39 0,-7 1-91 16,-2-3-338-16,-1-1-851 0</inkml:trace>
  <inkml:trace contextRef="#ctx0" brushRef="#br0" timeOffset="1.01924E6">21610 13764 2066 0,'0'0'113'0,"0"0"-43"0,0 0-7 0,0 0 27 15,0 0 30-15,145-87 15 0,-100 73-13 0,-1-1-31 16,4 2-33-16,0-1-29 0,6 2-16 0,0-3-6 15,4 0 0-15,0-2 2 0,3 0-2 16,2-1-1-16,0-4-3 0,0-1-6 0,4-2 2 16,-3 1-1-16,-1-2 0 0,-1-1 1 0,-1 2-3 15,-2-3 2-15,-2 2 1 0,-4 1 2 16,-4 2 1-16,-3 3 0 0,-2 2 0 0,-7 3-2 16,-1 1 0-16,-6 3-1 0,-5 1 2 0,0 3-3 15,-8 2 0-15,-3 0-3 0,-5 3-8 0,-4 1-16 16,-3 1-48-16,-2 0-101 0,-1 0-99 0,-10 1-208 15,3 1-274-15,2 2-414 0</inkml:trace>
  <inkml:trace contextRef="#ctx0" brushRef="#br0" timeOffset="1.01944E6">22949 13146 1635 0,'0'0'214'15,"0"0"-68"-15,0 0 6 0,0 0 30 0,0 0 29 16,125-81 2-16,-95 71-37 0,2 4-42 0,2 3-37 15,0 3-26-15,-1 0-21 0,-2 8-10 0,-2 3-9 16,-1 3-6-16,-6 2-6 0,-3 4-11 16,-6 2-5-16,-3 2-7 0,-3 2-5 0,-7 4-5 15,-5-2-8-15,-6 3-8 0,-2 1-25 0,-7-1-34 16,-1-1-82-16,-2-3-252 0,3-7-460 16,5-6-807-16</inkml:trace>
  <inkml:trace contextRef="#ctx0" brushRef="#br0" timeOffset="1.01999E6">24439 11867 833 0,'0'0'273'0,"0"0"-29"0,0 0 52 16,0 0 18-16,0 0-4 0,0 0-46 0,0 0-91 15,0 0-43-15,0 0-29 0,0 0-26 0,0 0-19 16,0 0-6-16,0 0-6 0,37-173-4 0,-33 138-1 16,-1-3-6-16,-2-3-7 0,1 0-6 15,-2-2-5-15,3 2-6 0,2-3-1 0,-2 3-3 16,5-1-3-16,-1 3-2 0,-1 0 0 0,3 3-7 16,0 2-4-16,0 2-8 0,-1 1-8 15,-1 7-3-15,1 5-7 0,-1 2-7 0,-4 6-10 16,3 2-22-16,-4 6-63 0,0 1-108 0,-2 2-150 15,1 5-130-15,-1 1-148 0,0 0-295 0</inkml:trace>
  <inkml:trace contextRef="#ctx0" brushRef="#br0" timeOffset="1.02021E6">24485 11148 974 0,'0'0'397'0,"0"0"-120"0,0 0-27 16,0 0-8-16,0 0-23 0,0 0-32 15,0 0-38-15,0 0-28 0,82-165-28 0,-68 151-34 16,3 4-18-16,-2 2-17 0,-1 3-1 0,-2 2-7 16,-2 3-3-16,3 0-5 0,-5 3-7 0,1 6-2 15,2 2-4-15,-4 3-1 0,-3 3-10 16,1 1-5-16,-4 2-5 0,-1 2-12 0,0 1-11 16,-4 1-31-16,-2 4-47 0,-3 0-174 0,0-8-458 15,6-7-842-15</inkml:trace>
  <inkml:trace contextRef="#ctx0" brushRef="#br0" timeOffset="1.02064E6">24247 9240 0 0,'0'0'0'0,"0"0"0"16,0 0 0-16</inkml:trace>
  <inkml:trace contextRef="#ctx0" brushRef="#br0" timeOffset="1.02084E6">23979 9184 0 0,'0'0'0'0,"0"0"0"0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06:50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15919 325 0 0,'0'0'0'0,"0"0"0"16,0 0 207-16,0 0 85 0,0 0-35 0,0 0-43 15,0 0-31-15,0 0-22 0,0 0-24 0,0 0-21 16,0 0-25-16,0 0-29 0,0 0-23 16,0 0-16-16,0-2-10 0,0 1-7 0,0-4 4 15,-1 3 1-15,0-1-3 0,0 2 7 0,-3-2-3 16,3 0 2-16,1 1 0 0,-1-1 2 0,1 1 4 16,0 1 3-16,0-2 3 0,0 1-1 15,0 1-2-15,0-1-5 0,0 1-3 0,0-1-2 16,0 0 2-16,0 1 2 0,-1 1 3 0,1-2-3 15,0 2-5-15,0 0-10 0,-1 0-14 16,1 0-5-16,-2 0 6 0,0 5 10 0,-2 0 12 16,2 2 7-16,-1 1-4 0,-2 0-1 0,3 4 4 15,-1-3 2-15,-2 2 1 0,3 1-3 0,-1-1-2 16,-1 1 0-16,2 1-1 0,1 1 5 16,0-1 2-16,-1 1 4 0,1 1 0 0,1 2-3 15,-3 0 0-15,3 1 0 0,-1 4 8 0,1 0 11 16,0 2 11-16,0 2 0 0,-1-1-6 0,1 2-10 15,-1 1-8-15,1 1 1 0,-1 3 2 0,-2 1-2 16,-1-1-1-16,2 3 2 0,-3-1 0 16,0 1 1-16,1 2 4 0,-2 1-4 0,3 1-1 15,-3-1-2-15,4 1-6 0,-2-1-4 0,0-1-4 16,2-1-1-16,1 0-6 0,-1-1 3 16,1 1-1-16,-2-1 0 0,3 2 2 0,-1-1-1 15,1 3-4-15,-1-1 0 0,1 1-3 0,0-1-1 16,0 2 1-16,0-2-3 0,0 2 2 0,0 0-1 15,0 0-2-15,0 1 1 0,0 1 0 0,0 1-1 16,0-1 2-16,0 3-2 0,1 1-1 16,0 1 1-16,3-3 1 0,-2 0-1 0,-1 1 3 15,1-1-2-15,4-1 1 0,-3 2 0 0,-2 0-2 16,3-1 1-16,-2 0 0 0,0 3-1 16,-1-3 0-16,-1 2-1 0,1 0 2 0,0 1 2 15,-1 1-1-15,0 1 0 0,0-2-1 0,0 5 0 16,0-5-2-16,0 2 2 0,-1 0 1 0,0-1-1 15,1-2 0-15,-1-2 0 0,0 0-1 0,0 0 2 16,-1 0 0-16,-2-1-1 0,3 0 0 0,0-1-1 16,-3 1 0-16,0-2 3 0,2 1 0 15,0-2-2-15,-3-1 2 0,2 2 0 0,2 0-2 16,-2-2 1-16,-2 2 0 0,4-3-5 0,-3 0 6 16,0 0-4-16,2 3 1 0,0-3 2 15,-1 2-2-15,-1-4 0 0,2 0 1 0,0 0 2 16,-2-1-2-16,2-2 0 0,1 3 0 0,-1-1-4 15,-1 2 4-15,-1 0 0 0,3-1 0 0,0 3 1 16,-1-1 0-16,0 1-1 0,-3 0 0 16,4 2-3-16,-1-2 2 0,-3 1 3 0,3 2-3 15,1-1 4-15,-1 4-4 0,-1-3 0 0,-1 3 1 16,3-1-1-16,-1 3 2 0,0 0-2 0,-2 0 2 16,2 0-3-16,1-3 0 0,-1 2 1 15,-3 0-2-15,3 2 3 0,0 1 0 0,-4 5-1 16,3-4 1-16,1 4 0 0,-3-2-2 0,2 2 1 15,1 1 0-15,-4 1 0 0,3 0 0 16,1 2-1-16,-3 1-1 0,3-1 1 0,1 1 2 16,-1 0-2-16,0-2 1 0,-2 0-1 0,3 0-1 15,0-1 1-15,0 3 1 0,0-1 2 0,0 1 0 16,-3 0 0-16,3 3 1 0,0-1-6 0,1 2 3 16,-1 0 2-16,0 0-1 0,-1 1 2 15,-3 1-2-15,4-1-2 0,0 1 1 0,0-2 1 16,-1 1 0-16,1 2-2 0,1 0 1 0,-3 1 2 15,3 1-2-15,0 2 2 0,0-1 0 0,0 1-3 16,3-1 1-16,-2 2-1 0,1-1-2 0,-1 1 2 16,1-1 2-16,3-2-1 0,-4 1 1 15,1 0-2-15,-1 1 2 0,0 2 0 0,1 0 2 16,2 0-1-16,-2 3-1 0,-1-1 0 0,0-1-1 16,0 2 1-16,2 1-1 0,-2-3 2 15,0 1-1-15,-1 0 0 0,1 1 2 0,-1 0-1 16,0 0-1-16,1 3 0 0,-1-1 0 0,0 1-2 15,0 1-1-15,0-1 0 0,0 3 0 0,0-2 2 16,0-1 1-16,0-1-2 0,0-1 3 16,0 1-3-16,0 0-1 0,-1 0 5 0,0 1-2 15,0 2-1-15,0-2 3 0,-2 1-4 0,2-1 2 16,1 2 1-16,0 0-2 0,0-2 2 0,0-1-3 16,0 2 1-16,0-3 0 0,0 3 0 15,0 0 1-15,4 0-3 0,-3 1 1 0,1-1-1 16,0 0-1-16,0 2 3 0,4-1 0 0,-3-2 2 15,3-1-1-15,-3 0-1 0,3-2-1 0,-2 2 1 16,5-1 3-16,-5 3-2 0,4-3 1 0,-1 0-2 16,-3 0 0-16,4-1 3 0,-4 1-2 0,2-1 4 15,-4-3 1-15,0 0-4 0,2-1 0 16,-2-1 0-16,-2-1-4 0,1 2 3 0,-1 1 0 16,0-1 1-16,0-2-3 0,0 2 3 0,0-1-3 15,0-1 2-15,-1 0 1 0,0-1-2 16,1-3 2-16,-1 0-1 0,0-2 1 0,1-1 0 15,-3-1 0-15,3 0 0 0,0 2-1 0,0-2 2 16,0 1-3-16,0-1 2 0,-1 1 0 16,1-1-1-16,0-1 1 0,-1 0-1 0,0 0 0 15,1-2 0-15,-2 0 1 0,0-1 0 0,-1-3 0 16,1-2 2-16,1-1-3 0,-1-1 0 0,-1 1 1 16,-1 0-2-16,3-2 2 0,0-1-1 0,0 1 0 15,1-4 3-15,-1 1-3 0,0 1 1 16,1-3-2-16,-1-1-2 0,1 0 2 0,-3-3 1 15,3 1 0-15,0-1-1 0,-1 0 4 0,0-1-2 16,1-4 0-16,0-1 5 0,-1-1-5 0,0-2 0 16,1-1 0-16,-1 1-1 0,1-1 2 0,-1-2-2 15,1 0 2-15,-3 1 0 0,3 1-2 16,0-3 4-16,0 1-3 0,-1-1-2 0,1 0 1 16,0 0 0-16,0-1 0 0,-1-1 1 0,1 1 1 15,0-2-3-15,-1 1 1 0,1-1 1 0,0 0-1 16,-1 0 1-16,1 0 0 0,-1 1-5 15,1 0 3-15,0-2 1 0,0 1 3 0,0 1 1 16,0 1-4-16,0 0 2 0,1 2-6 0,-1 2 4 16,0 3 1-16,0-1-1 0,0 0 3 15,0 1-4-15,0-3 2 0,0 2-3 0,-1 2 4 16,-5 1-1-16,4 0-1 0,0 4 1 0,-1-1-5 16,-3 1 3-16,4 2 0 0,-4-1 1 0,2 1 1 15,-3 3 0-15,4-3-5 0,0 4-1 16,-2-4 4-16,1 2 0 0,-2-2 0 0,3 0 0 15,-4 1-1-15,4-1-3 0,-4-2 5 0,3 1-2 16,-2-2 0-16,-3-3 4 0,5-1-6 0,-4-1 3 16,1-3-2-16,1-2 1 0,-2-2-1 0,-1 0 2 15,4-1 0-15,-2 0 0 0,-2-1 2 0,6-3-3 16,-4 1 4-16,5-3 0 0,-3 2-4 16,3-3 2-16,1-1-2 0,0 1 0 0,0-1 7 15,1 0-3-15,0-1 0 0,-1 0-1 0,1-1-7 16,0 3 4-16,0-3 2 0,0 2 2 15,0-2 1-15,0 0-2 0,0 1-3 0,0-1 0 16,0 2 1-16,0-2-1 0,0 2 2 0,0 2-3 16,0-1 1-16,1 0 0 0,1 2 0 0,-1 1 1 15,1-1 1-15,2-3-2 0,-2 4-2 16,-1-3-1-16,1 1 3 0,1-1 1 0,-2 2-1 16,-1-3 1-16,0-2-4 0,0-1 1 0,0-2-5 15,0-1-2-15,-1-2-7 0,-3-1-15 0,3-3-36 16,1-4-159-16,0 1-624 0,0-2-842 0</inkml:trace>
  <inkml:trace contextRef="#ctx0" brushRef="#br0" timeOffset="7504.9992">1610 1239 766 0,'0'0'389'0,"0"0"-119"0,0 0-40 0,0 0-12 0,0 0-23 16,0 0-43-16,0 0-48 0,0 0-46 16,0 0-40-16,0 0-19 0,0 0-2 0,0 0 5 15,-8 18 13-15,4-2 9 0,-4 2 5 0,-1 6 3 16,1 3 3-16,-4 4 7 0,-1 5 18 15,-4 5 11-15,1 1 1 0,-2 5-6 0,-1-3-17 16,0 2-8-16,4-1-1 0,-2-3-2 0,5-5 3 16,1-6 7-16,2-7-7 0,1-3-6 15,2 0-8-15,1-1-16 0,-3 0 1 0,6-2-2 0,-2 0-4 16,0-4 2-16,2-1-3 0,2-4 0 16,0-3 5-16,0-1 5 0,0-4 11 0,0-1 14 15,0 0 6-15,0 0 0 0,0-1-7 0,1-7-11 16,5-6-12-16,-1-5-2 0,4-8-18 0,0-4-6 15,1 1 3-15,-1-2-3 0,0 0 13 16,0-4 3-16,-1 0-5 0,1-3-2 0,0-1 0 16,1-5-3-16,3 3 0 0,-5-2-1 0,2 5 2 15,-1-1 1-15,-1 5 5 0,-1 1 4 0,-3 6-2 16,3 5 2-16,-4 6-2 0,-2 6 3 0,0 2-1 16,0 4 0-16,1 2-1 0,-2 2-4 15,2-1-4-15,-2 2-2 0,1 0-12 0,1 2 1 16,0 5 3-16,5 4 1 0,-1 5 12 15,3 5 1-15,2 5 1 0,1 5 1 0,-1 2 0 16,-1 2-1-16,-2 2 3 0,4-1-4 0,-4 1-1 16,0 0 2-16,2 3-3 0,-1-2 3 0,1-1-3 15,0 0 2-15,-2-2-2 0,-2-3 0 0,1-1 4 16,2-1-4-16,-4-5 2 0,1-2 0 0,1-2-6 16,-4-4-3-16,4-1-7 0,-3-4-17 15,1-2-14-15,-3-1-53 0,-1-4-111 0,-1-1-245 16,0-1-620-16,0-3-529 0</inkml:trace>
  <inkml:trace contextRef="#ctx0" brushRef="#br0" timeOffset="7635.0721">1495 1767 15 0,'0'0'349'16,"0"0"-232"-16,0 0-81 0,0 0-78 0,116-31-141 15,-98 27-109-15</inkml:trace>
  <inkml:trace contextRef="#ctx0" brushRef="#br0" timeOffset="8438.0507">1966 1592 1327 0,'0'0'418'0,"0"0"-155"0,0 0-57 16,0 0-44-16,0 0-47 0,0 0-50 0,0 0-39 15,0 0-20-15,0 0-8 0,0 0-1 0,0 0 9 16,0 0 16-16,-40 158 14 0,49-156 15 0,3-2 2 16,3 0-4-16,-3-5-3 0,1-4-6 15,-3 0 0-15,1-2 2 0,-3 0 5 0,0 1 5 16,-4 1 12-16,-1-1 5 0,-1 4 0 0,-2 0-2 15,0 1-11-15,0 2-12 0,0 0-12 0,0 3-12 16,0 0-12-16,0 0-18 0,0 0-16 16,0 6 1-16,2 5 2 0,0 3 13 0,-1 6 13 15,5 3-1-15,-3 5 3 0,6 2 3 0,-1 5 1 16,1 3 1-16,0 4-3 0,-2 2-3 0,1 6 0 16,-3 0 0-16,-1 5 2 0,-3 1-1 0,-1 1 0 15,-1 1-3-15,-6-1 1 0,-1 2-2 16,-2-4-1-16,-4 0 3 0,1-5-3 0,-4-4 0 15,3-6 0-15,-4-6 0 0,1-8 4 0,3-8 3 16,-3-4 0-16,3-6 3 0,0-3 1 16,0-5 0-16,3 0 0 0,-1-5-2 0,3-6-2 15,0-4-1-15,3-2 2 0,2-4 1 0,1-4 0 16,3-1 0-16,0-2-5 0,7-3-4 0,0 0 0 16,3-5-4-16,4 0 3 0,-1-5 1 15,1 0 0-15,1-1 3 0,-1-2-6 0,0-1-2 16,1-2-1-16,-2 0-3 0,0-3 3 0,2 3-1 15,-2-1 1-15,3 2-2 0,-3 3 5 16,4 3 0-16,-4 2 3 0,-1 4 5 0,5 5-2 0,-5 3 0 16,0 4 1-16,0 3-2 0,1 5 3 15,-5 1 1-15,-1 6-1 0,0 0-2 0,-1 6-1 16,-2 1-3-16,-1 0-3 0,0 3 0 0,1 6-3 16,-1 5 2-16,-2 4 0 0,-1 5-1 0,0 4 5 15,0 1 2-15,0 2-1 0,-1-1 0 16,-1-2-3-16,1 0-1 0,1-6-5 0,0-4-2 15,2-2 3-15,2-5-3 0,2-4 6 0,2-3 3 16,-1-3 4-16,0 0 4 0,3-3 2 0,1-8 5 16,-1-2-5-16,3-1 1 0,-3-5 0 15,0 1-2-15,-1-3 1 0,0 2 1 0,0-3-3 16,-1 2-1-16,0 0 1 0,-4 4 1 0,0 2 3 16,-1 3 4-16,-1 5-3 0,-1 1-1 0,-1 3-2 15,0 2-10-15,0 0-2 0,0 0-8 16,0 5 0-16,1 3 1 0,4 4 7 0,-2 5 7 15,2 1 2-15,2 5 2 0,1 1-5 0,-1-2-1 16,0 5-1-16,2-3-3 0,0 0-1 16,0 1-5-16,1-2-12 0,-2-2-11 0,-1-7-45 15,0 0-94-15,3-6-271 0,-4-3-680 0,-3-4-626 0</inkml:trace>
  <inkml:trace contextRef="#ctx0" brushRef="#br0" timeOffset="8570.0162">2389 1515 1526 0,'0'0'428'0,"0"0"-219"16,0 0-44-16,0 0-22 0,0 0-45 0,0 0-81 15,0 0-100-15,0 0-171 0,0 0-484 16,0 0-773-16</inkml:trace>
  <inkml:trace contextRef="#ctx0" brushRef="#br0" timeOffset="9687.5681">2522 2002 1455 0,'0'0'304'0,"0"0"8"0,0 0 17 0,0 0-23 0,0 0-92 16,0 0-78-16,0 0-51 0,0 0-30 15,132-152-21-15,-116 126-7 0,-1 0-6 0,-2 0-6 16,-3-2-4-16,2-1-5 0,-3-2-2 0,0 0 1 16,-1 0 1-16,-3-3-6 0,1 0-4 0,-4-1-3 15,1-1-1-15,0-1 4 0,-3 2 2 16,0 1-1-16,0 3 1 0,-3 6 1 0,-1 2 4 16,-2 4 5-16,1 4 3 0,-1 4 2 0,2 2 0 15,1 4-3-15,-2 4-4 0,3 1-9 0,-2 0-8 16,-2 9-1-16,0 4-3 0,-3 9 6 15,0 6 2-15,1 5 3 0,0 8 2 0,2 3-1 16,2 4-1-16,0 2-2 0,3 4 3 0,1 1 0 16,0-2 4-16,0-2 1 0,1-3-2 15,4-3-1-15,3-6-1 0,-1-2 1 0,1-5-1 16,1-4 2-16,-1-3-2 0,1-6 0 0,-3-6-2 16,-1-4-2-16,-1-4 4 0,0-4 9 0,-3-1 11 15,0-4 2-15,2-7 1 0,1-6-6 0,-1-3-3 16,1-3 4-16,2-2 4 0,-2 1 0 15,1-2 0-15,-1 1-4 0,1 1 1 0,0 1 1 16,2 1-2-16,-2 3 2 0,2 2-1 0,2 1-4 16,1 4-4-16,-1 1-6 0,0 3-3 0,-1 2-1 15,-2 4-2-15,2 2-2 0,-4 0-3 16,2 2-1-16,-2 9 1 0,2 1 2 0,-1 4 3 16,0 4 3-16,-3 2-2 0,3 3 1 0,-3 3-1 15,-1-1 0-15,0 3-1 0,0-2-4 0,4-3-5 16,-2-2-5-16,3-6-4 0,0-3 1 15,1-5 5-15,-1-4 5 0,2-4 9 0,1-1 4 16,0-1 3-16,2-6 0 0,0-6-2 0,-2-1 2 16,0-3-3-16,0-1 2 0,-3-2 0 0,0-2 0 15,-1 2-1-15,-1-1 0 0,-2 1 3 16,3 0-3-16,-3 3 3 0,0 3 1 0,-2 3-1 16,0 4 0-16,0 3 1 0,0 2-5 0,0 2-8 15,0 0-3-15,0 0-13 0,0 2 1 16,0 4 6-16,1 4 1 0,0 2 11 0,1 4-2 15,2 2-1-15,0 1-3 0,2-1 2 0,-2 2-4 16,6-1 4-16,-3-1-2 0,2-3-2 0,0-3 3 16,0-2 0-16,-2-4 6 0,3-5 3 0,-1-1 4 15,-2 0 3-15,0-3 5 0,0-6 2 16,1-3 0-16,-2-2 1 0,0-1-4 0,-2-4-1 16,1 1 2-16,-1-1-2 0,1 0 1 0,-2 0-1 15,0 0-2-15,1 4-5 0,-1 2 2 0,0 0-2 16,1 4-4-16,-1 1 2 0,2 4-8 0,1 1-1 15,2 3-3-15,1 0-2 0,2 0 3 16,1 3 0-16,0 3 0 0,3 3 1 0,-3 4 1 16,0-2 0-16,-2 5 2 0,-1 1-1 0,-3 1-2 15,-1 3 2-15,-4-2-1 0,-1 3-2 16,0-2 0-16,-8 1 0 0,1-3-2 0,-2-2 4 16,1-4 0-16,1-4 3 0,3-3-1 0,2-4 4 15,0-1 3-15,2 0 1 0,0 0 6 0,0 0 0 16,0 0 3-16,0 0-1 0,3 0-6 15,0-6-12-15,6 0-3 0,-1-4-2 0,2 1 4 16,3-3 8-16,-2-1 0 0,2 2 2 0,1-3-1 16,-2 0 0-16,0-2 3 0,-3 1 1 0,0 0 1 15,0-2 6-15,-4-2-7 0,1 1 1 16,-4 1 0-16,1-1-5 0,0 2 7 0,-2 2-1 0,0 4 4 16,0 2 6-16,-1 3-4 0,0 2-2 15,0 3-9-15,0 0-11 0,0 0-10 0,0 3-3 16,0 5 3-16,0 4 4 0,0 4 14 0,0 2 1 15,0 2 0-15,0 5 4 0,1-1-3 16,2 4-2-16,4 1-2 0,1-1-5 0,-1-2-12 16,2-2-17-16,4-5-10 0,-2-5-25 0,3-6-33 15,3-4-119-15,-5-4-430 0,-3 0-871 0</inkml:trace>
  <inkml:trace contextRef="#ctx0" brushRef="#br0" timeOffset="9815.4931">3552 1489 1758 0,'0'0'342'0,"0"0"-94"0,0 0-34 16,0 0-38-16,0 0-61 0,0 0-63 0,0 0-57 15,0 0-64-15,0 0-117 0,0 0-338 16,0 0-723-16</inkml:trace>
  <inkml:trace contextRef="#ctx0" brushRef="#br0" timeOffset="11088.6412">3629 1945 2612 0,'0'0'106'0,"0"0"-78"0,0 0 36 15,0 0 42-15,0 0 22 0,0 0-10 0,0 0-36 16,0 0-37-16,0 0-24 0,0 0-12 0,0 0-4 15,0 0 5-15,66-170 3 0,-52 147 2 16,2 1-1-16,-4-1-6 0,4 2-3 0,-2 1-3 16,1 0-3-16,-1 3 1 0,1 3-2 0,-3 2-1 15,0 4-1-15,-3 1-2 0,-2 2-1 16,-1 3-3-16,0 2-2 0,-1 0-2 0,1 5-2 16,-2 4 3-16,2 2 2 0,-2 5 3 0,1 0 6 15,0 6 0-15,-3 2 0 0,-1 2 2 0,-1 2 0 16,0 1 1-16,0-1 2 0,0-2-1 0,-2-1 0 15,1-4-2-15,1-4 2 0,-3-2 0 0,2-4 1 16,1-3 3-16,-1-2 1 0,0-3 5 16,1-3 6-16,-2 0 10 0,2 0 9 0,-1 0 8 15,1-1 3-15,-1-4-6 0,0-3-10 0,1-1-9 16,-2-4-8-16,1-1-3 0,1-1 0 0,0 0-5 16,1-2-5-16,2-1-1 0,3-3-2 15,0 2-1-15,2-3 0 0,2 2-2 0,1 0-3 16,1 1 0-16,2 0-3 0,1 2-1 0,-1 1 2 15,1 5 0-15,-2 2-1 0,1 2 1 0,-3 4-3 16,-1 2 1-16,-1 1-2 0,-3 0 0 16,2 1-5-16,-5 9 1 0,4-1 2 0,-4 4 3 15,2 3 10-15,-2 1-4 0,-2 3 2 0,2 1 1 16,-2 2-5-16,0 0 7 0,0 0 1 16,1-2-1-16,1-2 4 0,2-4-2 0,1-2 1 15,2-3 5-15,1-2 2 0,1-2 2 0,3-3 2 16,0 0-1-16,2-3-1 0,0 0 0 15,2-3 1-15,1-5 0 0,0 1 4 0,2-4-5 16,-2 1 0-16,0-3-4 0,-2-1-3 0,1-3 5 16,-4 1-2-16,0-1 1 0,-2-3-2 0,-2 1-1 15,1-1 2-15,-4 1 1 0,-1 0 3 0,-1-1 0 16,-2 3 2-16,-2 0 2 0,0 2-3 0,0-1 3 16,-2 6-1-16,-2 0-1 0,0 3-1 0,0 1-4 15,1 0-3-15,-1 3-4 0,-1 0-2 16,1 3-2-16,-1 0-6 0,-1 1 0 0,-3 7-4 15,-1 2 4-15,2 6 4 0,-1 2 0 0,-1 1 5 16,2 3-4-16,2 2 2 0,-1 0 2 16,3 2 2-16,-2 0-5 0,5 1 0 0,1-3-2 15,0-1-2-15,2-3 5 0,5-3 0 0,0-3 0 16,0-4 4-16,3-2-1 0,1-3 1 0,2-2 2 16,0-3-4-16,1 0 2 0,2-7 1 15,-1-3 0-15,3-2 2 0,-3-4-2 0,1-2 0 16,-2-2 0-16,0-1 2 0,-2-4-3 0,-2 0-2 15,1 1 1-15,-2-1-5 0,1 1 3 16,-3-1 1-16,0 2 0 0,0 2 1 0,-2 2 0 16,0 3 3-16,-1 2-1 0,0 3 2 0,-1 3-1 15,-1 3-2-15,1 2-2 0,-1 3-6 0,0 0 0 16,3 0-2-16,0 3 2 0,3 5 6 0,0 3-3 16,-1 3 1-16,2 1-2 0,1 2 0 0,-3 5 2 15,3-1 3-15,0 0-2 0,-1 1 1 0,-2 0 0 16,2-2 0-16,0 1 2 0,-4-3-4 15,-1-1 2-15,-4-1-2 0,0-1 0 0,0-2 1 16,-4 0-1-16,-4-2 2 0,-1-4 0 0,-3 1 2 16,-1-2-2-16,-2-1 0 0,-1-1 0 15,2-1-2-15,0-1 2 0,0-1 0 0,6-1-1 16,1 0 0-16,1 0-1 0,5 0 0 0,0 0 2 16,1 0 2-16,0 0-6 0,0 0-2 15,2 0-4-15,3 0-5 0,1-1 0 0,2-2 1 16,2-3 0-16,5 0 4 0,0-3 2 0,5-2 0 15,1-2 1-15,-1-1 1 0,1-3-1 0,1 1-2 16,0-4 2-16,0-3 0 0,-2 0 2 16,-1-2-1-16,0-3 2 0,0 1 0 0,0-1-1 15,1-1 3-15,-3 3 0 0,-1 2 4 0,-2 3 1 16,0 4 2-16,-5 7-2 0,-1 1-1 0,-1 4 5 16,0 4-3-16,-2 1 3 0,1 0-1 0,2 8 0 15,3 4 1-15,-2 3 5 0,1 5 1 16,1 0 0-16,-3 4 4 0,1 1-3 0,0 1 1 15,-3 1-4-15,0 0-1 0,-3-1-3 0,-1-2 0 16,-2-1-1-16,0-3-4 0,0-3 1 0,-3-3-3 16,-4-5 1-16,1-1 4 0,-5-4-2 0,-3-2-1 15,-2-2-1-15,-1 0-6 0,-5-3-7 16,1-6-17-16,1-1-52 0,0-1-97 0,4 1-290 16,6 4-982-16</inkml:trace>
  <inkml:trace contextRef="#ctx0" brushRef="#br0" timeOffset="33838.4876">2286 3353 933 0,'0'0'413'0,"0"0"-11"15,0 0-67-15,0 0-67 0,0 0-39 16,0 0-39-16,0 0-40 0,0 0-34 0,0 0-22 16,0 0-14-16,0 0-21 0,0 0-20 0,0-54-16 15,0 54-21-15,0 0-11 0,0 3-3 16,0 6 3-16,1 3 8 0,1 7 8 0,0 6 2 0,5 2-3 16,-4 7-1-16,0 2-3 0,1 6-1 15,-2 1 3-15,-1 2-2 0,0 0 0 0,1 3 1 16,-1-3-3-16,1-3-1 0,0-4 1 15,0-5 0-15,1-4 1 0,1-4 0 0,-1-4 1 16,-2-2 0-16,2-5 0 0,0-2 0 0,-2-4-1 16,0-4 0-16,0-2 2 0,-1-1 2 0,0-1 5 15,0 0 6-15,0 0 8 0,0 0 4 0,0 0 6 16,0-3-6-16,0-4-8 0,-1-4-10 16,-3-2-10-16,0-2-3 0,-2-1 1 0,0-1 1 15,0-4 1-15,2 0 1 0,-1-3 1 0,1-4 0 16,0-2-2-16,-2-1 0 0,5-4-1 15,0-1 0-15,0-3 1 0,1 0-2 0,0-2 1 16,1 0-1-16,1-2 0 0,6 2 2 0,-2-1-1 16,1 4 0-16,2 2 1 0,2 6 1 0,-1 2 0 15,0 6-3-15,4 2 0 0,-1 2 0 16,0 6 1-16,-1 3-3 0,3 4-2 0,-4 4-4 0,-1 1-3 16,1 1 2-16,-1 7 1 0,-1 6 0 15,-2 1 5-15,0 5-1 0,-6 1 2 0,1 3 1 16,-2 0 0-16,-3 1 4 0,-7-1 3 0,0-2 1 15,0-2 3-15,-3-2 2 0,-2-4 0 16,-1 0 2-16,-1-2-2 0,-4-2-3 0,-1-3-1 16,0-3-2-16,-2-1 0 0,1-1-2 0,2-2-1 15,7 0-4-15,-2-2-12 0,6-1-19 0,3-1-32 16,2 1-42-16,3 0-66 0,-1 2-163 16,3-1-429-16,0 2-687 0</inkml:trace>
  <inkml:trace contextRef="#ctx0" brushRef="#br0" timeOffset="34170.0177">2545 3901 2407 0,'0'0'291'0,"0"0"-110"0,0 0-52 15,0 0-16-15,0 0-19 0,0 0-25 0,0 0-11 0,0 0-12 16,0 0-15-16,35-163-10 0,-24 141-7 16,1 2-7-16,-1-1-2 0,1 1-5 0,0 1 1 15,0 4 0-15,-2 3 0 0,-2 4 1 0,-1 2-4 16,-5 5-3-16,2-1-4 0,-2 2-4 0,0 0-2 16,-1 6 0-16,0 5 3 0,-1 4 2 15,0 2 6-15,0 5 4 0,0 1 0 0,0 1 2 16,0 1-1-16,-2 0-1 0,-2 0-1 0,1-2 0 15,2 1-3-15,1-7-5 0,0 1-14 16,0-6-19-16,1 0-31 0,5-2-66 0,-3-4-136 16,4-3-300-16,-3-1-457 0,-1-1-183 0</inkml:trace>
  <inkml:trace contextRef="#ctx0" brushRef="#br0" timeOffset="34896.7252">2885 3619 560 0,'0'0'449'0,"0"0"-9"16,0 0-56-16,0 0-62 0,0 0-84 15,0 0-82-15,0 0-43 0,0 0-35 0,32 162-26 16,-22-141-17-16,2 1-4 0,1-3-2 0,5-5 4 16,0-3 6-16,-1-3-2 0,0-3-3 0,1-5-6 15,-5 0-6-15,1-7-1 0,-2-2-2 16,-4-2-3-16,1-4-3 0,-4 0-5 0,-2-5-3 15,-3 0-2-15,-1 0-1 0,-6-1-1 0,-5-1 1 16,1 3 0-16,-3 1 0 0,-2 1 0 16,-4 3 1-16,3 2 2 0,-1 3 4 0,0 2-1 15,0 4 2-15,4 0-3 0,1 3-2 0,3 0 0 16,2 0-2-16,2 0-3 0,5 0-11 16,1 2-6-16,0 1-4 0,1 0 3 0,5 2 14 15,1-2 14-15,3 0 13 0,4-3 1 0,3 0 3 16,7-3-3-16,-1-7-4 0,5 0 0 0,-2-2-3 15,1-2-1-15,-2 0 0 0,-1 0 2 16,-4 2-1-16,0 0-2 0,-3 0 2 0,-3 2-3 16,-3 1 1-16,-2 3 1 0,-6 3-4 0,0 0-5 15,-3 1-3-15,0 2-11 0,0 0-17 0,0 5-9 16,-1 3 1-16,-2 4 11 0,-2 3 12 0,-1 3 8 16,-1 4-2-16,1 3-4 0,-1 0-4 0,-2 3-15 15,3 3-14-15,2 0-13 0,1-2-17 16,0-3-9-16,3-5-1 0,2-4 9 0,2-3 23 15,6-6 27-15,0-2 19 0,2-4 7 0,4-2 5 16,-3 0 3-16,5-6 2 0,-3-5 3 0,2-3 0 16,-3-3 4-16,0-2 6 0,-3 0 8 15,-3-5 7-15,-2 1 3 0,1-2-3 0,-5-5-8 16,-2 1-6-16,0-2-3 0,0 0 0 0,0-2-4 16,-1-4-4-16,-2 1-6 0,-2-5-8 15,2 0-1-15,1-1-4 0,-1 1 1 0,2-1-2 16,0 0 0-16,1 0 2 0,0 2-1 0,-2 3 2 15,2 4 3-15,0 6 11 0,-1 8 20 16,0 5 12-16,-1 6 2 0,0 5-15 0,0 3-27 16,-1 0-26-16,0 10-3 0,-5 7 2 0,-1 11 11 15,-2 6 13-15,-1 6 1 0,1 3 1 0,2 5-3 16,0 0-1-16,3 4-1 0,2 0-2 0,0 1 5 16,4-2 2-16,0 0 1 0,5-6 1 15,3-3-3-15,4-4-5 0,-1-1 0 0,4-5-5 0,0-2-7 16,-1-6-14-16,2-1-22 0,-3-6-22 15,2-5-59-15,-3-4-164 0,-2-3-459 0,-4-4-775 16</inkml:trace>
  <inkml:trace contextRef="#ctx0" brushRef="#br0" timeOffset="35775.6222">3469 3440 884 0,'0'0'510'0,"0"0"-96"16,0 0-62-16,0 0-60 0,0 0-61 16,0 0-51-16,-11 157-59 0,11-133-51 0,0 1-29 15,3-4-14-15,5-2-4 0,0-4-2 0,1-3 4 16,1-4-2-16,0-2 2 0,0-6 3 0,-2 0-3 16,3 0 4-16,-3-8-2 0,1-3-7 0,0-3-1 15,-2 0-6-15,-2-2-3 0,0-2 4 0,-2 1 0 16,-3 0 7-16,0 2 6 0,0 2 7 0,0 3 4 15,0 2-2-15,-1 2-5 0,0 1-13 16,0 3-5-16,1 2-13 0,-1 0-10 0,1 0-10 16,0 2-6-16,0 4 7 0,0 3 5 0,0 4 8 15,0 1 1-15,0 1 1 0,0 2-2 16,3 0-1-16,1-3 1 0,3 0-3 0,0-4-1 16,0-3 4-16,1 0 1 0,1-4 9 0,1-3 4 15,0 0 3-15,3-7 2 0,-3-1-3 16,1-4-2-16,2-4 1 0,-2-1-1 0,-1-2-2 15,0 0 1-15,-3 0-2 0,1 2-3 0,-3 0 2 16,-1 4 0-16,-1 1-1 0,-2 2 2 0,1 4 0 16,-2 3-3-16,0 2-1 0,0 1-4 15,0 0-12-15,0 0-11 0,0 1 0 0,0 5 2 16,0 5 10-16,0 2 6 0,0 0-2 0,0 4-1 16,0 0-9-16,2 3-3 0,2-2-1 0,1 2 0 15,0-3 5-15,5-3 1 0,-2-2 5 16,4-5 6-16,0-2 8 0,6-3 11 0,-2-2 4 15,0 0 2-15,1-5-4 0,-2-2 0 0,0-2-1 16,-4-4-1-16,3-1 4 0,-3-3-1 0,-1-1 0 16,0-3 4-16,-1-1-3 0,-2-1-5 0,2-1-1 15,-3-3-5-15,1-4 1 0,-1 1 1 16,-1-4-1-16,1 1-1 0,-1-5-2 0,1 0-1 16,-1-3-1-16,1 0 5 0,1-4-4 0,0 2-2 15,-2-1 0-15,-1 0-5 0,0 5 6 0,-2 0 2 16,-2 7 4-16,0 4 5 0,0 7 6 15,-2 5 4-15,-2 3-1 0,1 5 1 0,-2 4-10 16,-1 2-5-16,-1 2-8 0,-2 3-8 0,-1 10-1 16,-2 7 1-16,-2 7-1 0,0 6 4 15,2 7-4-15,2 5 0 0,-1 4 0 0,4 0-1 16,2 1 1-16,2 0-10 0,3 0 0 0,0-2 0 16,0-2 8-16,5-5 9 0,5-5 3 0,-2-6 6 15,5-5-4-15,-1-3 2 0,6-7 5 16,-1-4-1-16,3-5 4 0,0-5 0 0,-3-1 0 15,2-5 0-15,-1-3-1 0,0-6-3 0,-1-2-2 16,-1-2 0-16,1-1-2 0,-3 1 2 0,-1 0 1 16,0 1-4-16,-2 1 4 0,-1 5 0 0,-3 3-1 15,0 2 2-15,-1 1-4 0,-2 3-3 16,2 2-2-16,-2 0-1 0,1 2-1 0,0 4 1 16,1 5 1-16,0 1-2 0,3 3 3 0,-3 2 1 15,0 2-2-15,0 0 2 0,-3 3-2 0,0 3-1 16,-3-2-2-16,0-1-1 0,0 0-16 0,0-5-51 15,-4-4-60-15,-1-6-67 0,0-6-131 16,-2-1-385-16,4 0-1020 0</inkml:trace>
  <inkml:trace contextRef="#ctx0" brushRef="#br0" timeOffset="35917.5664">3869 3191 2045 0,'0'0'549'0,"0"0"-402"0,0 0-78 0,0 0-5 15,0 0-6-15,0 0-16 0,130-28-20 0,-99 27-17 16,1 1-12-16,-2 0-22 0,-3 0-55 0,-5 0-271 16,-7 1-539-16,-7 3-738 0</inkml:trace>
  <inkml:trace contextRef="#ctx0" brushRef="#br0" timeOffset="37245.8867">2901 4468 0 0,'0'0'424'0,"0"0"21"15,0 0-81-15,0 0-38 0,0 0-22 0,0 0-19 16,0 0-44-16,0 0-54 0,0 0-44 0,0 0-45 16,0 0-37-16,0 0-21 0,6-12-19 0,-6 13-8 15,0-1-7-15,0 2-5 0,0-1-3 16,0 2 0-16,1 2 1 0,-1 0 1 0,1 1 5 16,-1 2-3-16,2-1 0 0,-2 4 1 0,1-1-2 15,2 0 0-15,-1 2 2 0,-1 0-4 0,0 1 7 16,0 1-2-16,0 0-3 0,-1 0 5 15,2 2-7-15,-2 3 2 0,1 4 5 0,0 1 4 16,1 1 6-16,0 1 2 0,-1-2-3 0,0 1-6 16,2 0-1-16,-2 0-5 0,1 6 3 0,0 5 18 15,1 2 23-15,-1 2 14 0,0 0 1 0,0-1-15 16,0-1-24-16,0-1-14 0,0-2-3 16,1 0-1-16,0 0 4 0,-1 1 3 0,3 0 1 15,-2 1 4-15,-2 0 0 0,4 0 1 0,-3-2-2 16,0-1-3-16,-1 1-2 0,0-1 3 0,-1 0-4 15,0 0 2-15,2 1-1 0,-1 0-4 16,-1 1 4-16,1-1-3 0,-1 0 0 0,0 0-1 16,0-1 0-16,0 0-3 0,0 0 0 0,0 0-1 15,0-2-1-15,0 3 3 0,0-3-2 0,0-1 1 16,0-4 0-16,0 0-1 0,0-3 1 16,0-2-1-16,0 0-1 0,0 0-2 0,0 0 3 15,2-1-1-15,-1 1 1 0,-1-2-1 0,0 1-2 16,1-3 1-16,-1 1-1 0,0-2 0 15,0-2 1-15,0 0 2 0,0-2-1 0,0-1 0 16,0 0 0-16,0-2-3 0,0-1 1 0,0-3-1 16,0 0 0-16,0 0 1 0,0-2 0 0,0-2 0 15,0 0 1-15,0-2-2 0,0 0 2 0,0 0-1 16,0 0 0-16,0 0-1 0,0-2 0 16,0 0 0-16,0-1-5 0,0 0-3 0,0 1-27 15,0-4-53-15,0-2-93 0,-1-3-210 0,-2 3-531 16,1 2-867-16</inkml:trace>
  <inkml:trace contextRef="#ctx0" brushRef="#br0" timeOffset="37825.9406">2970 5517 0 0,'0'0'0'0,"0"0"0"0,0 0 364 16,0 0 17-16,0 0-22 0,0 0-32 15,0 0-42-15,0 0-34 0,0 0-46 0,0 0-45 16,0 0-20-16,0 0-20 0,0 0-18 0,0 0-20 15,-1-9-19-15,3 7-17 0,3 2-9 16,1-2-7-16,4 1-5 0,3-1 3 0,3 1 2 16,5-1 0-16,0-1 2 0,8 0-4 0,2 0-4 15,4-2-2-15,5-2-4 0,5-1-1 0,3-1-2 16,5-1-2-16,-2 2-4 0,0 0 1 16,-4 0-5-16,0 2-1 0,-6 1 2 0,0 2-8 15,-8 0 0-15,-5 0 0 0,-4 1-4 0,-5 1 6 16,-5 1 0-16,-3-3 0 0,-6 3-1 15,-1 0 2-15,-3 0-1 0,-1 0 2 0,0 0 0 16,0 0-2-16,0 0-3 0,0 0-1 0,0 0-3 16,0 0-1-16,-1 0-5 0,1 0-13 0,-2-2-21 15,1 2-30-15,1-1-39 0,-1 1-67 0,-1 0-119 16,2-2-154-16,-1 2-302 0,0 0-502 0</inkml:trace>
  <inkml:trace contextRef="#ctx0" brushRef="#br0" timeOffset="38096.9446">3664 5207 838 0,'0'0'290'0,"0"0"-92"0,0 0 44 0,0 0 51 15,0 0 27-15,0 0-37 0,0 0-74 0,0 0-55 16,133 47-40-16,-106-31-20 0,0 2-13 0,-3 2-8 15,-1 0-12-15,-5 1-11 0,0 0-13 0,-4 1-5 16,-6 1-5-16,-2-1-3 0,-2-3 5 16,-4 3-4-16,0-2-7 0,-5 2-2 0,-5-3-4 15,-1 0-5-15,-3 0 1 0,-4-4-6 0,-2-2-3 16,0 0-11-16,-1-2-13 0,-2-2-25 0,1-3-49 16,3-1-69-16,1-1-200 0,7-1-462 0,3-1-914 15</inkml:trace>
  <inkml:trace contextRef="#ctx0" brushRef="#br0" timeOffset="38905.1405">2968 6557 0 0,'0'0'142'0,"0"0"233"16,0 0-59-16,0 0 2 0,0 0-6 0,0 0-20 15,0 0-52-15,0 0-69 0,0 0-53 16,0 0-37-16,0 0-21 0,0 0-14 0,0 0-9 15,0 0 3-15,24 0 8 0,-10 0 9 0,2 0 1 16,5 0-7-16,5 0-6 0,2 0-5 0,5-3-3 16,5 0 6-16,6 0 3 0,4-2 0 15,5 1-1-15,-4 0-4 0,2 1-4 0,-5 2-3 16,-2-1-4-16,-5 2-9 0,-6 0-8 0,-5 0-7 16,-7 0-3-16,-4 0-3 0,-4 0 0 0,-6 0 0 15,-2 2-3-15,-2-2-2 0,-2 1-3 16,-1-1-4-16,0 0-3 0,0 0-2 0,-1 0-10 15,-2 0-15-15,1 0-17 0,0 0-38 0,-3 0-92 16,2 0-189-16,0 0-388 0,0 0-519 0</inkml:trace>
  <inkml:trace contextRef="#ctx0" brushRef="#br0" timeOffset="39139.0593">3632 6319 0 0,'0'0'632'0,"0"0"-255"16,0 0-29-16,0 0 18 0,0 0 9 15,0 0-58-15,0 0-61 0,122 68-57 0,-106-50-62 16,-3-1-38-16,-3 3-25 0,-5-2-22 0,-2 2-9 16,-3 2-2-16,0 1-1 0,-8 1 0 0,-3 3-6 15,-5-2-7-15,0 0-12 0,-6-2-15 0,0-3-15 16,1 0-29-16,0-5-35 0,3-2-62 15,3-4-134-15,5-3-314 0,2-3-709 0</inkml:trace>
  <inkml:trace contextRef="#ctx0" brushRef="#br0" timeOffset="45561.8894">4535 5087 0 0,'0'0'0'0,"0"0"0"0,0 0 0 0,0 0 138 15,0 0 11-15,0 0-22 0,0 0-19 0,0 0-3 16,0 0 5-16,0 0 1 0,0 0-7 0,0 0-12 16,0-13-12-16,0 13-7 0,0 0-8 0,0 0-4 15,0 0 0-15,0 0-5 0,0 0 2 0,0 0 1 16,0 0 4-16,-1 0-2 0,0 0 2 15,0 0-5-15,-1 0-12 0,0-1 3 0,1 1-1 16,1-2 0-16,0 2 0 0,-2-1-6 0,1 1-5 16,0-2-4-16,-2 1-1 0,2 1-3 15,0-2-4-15,-2 2-3 0,-2-2 0 0,3 2 0 16,0-2-1-16,-2 2-3 0,0-1-1 0,2 1 0 16,-4-2-1-16,3 0 1 0,0 1 2 0,-2-1-1 15,2 1 1-15,-2-1-3 0,1 2-2 16,-1-1-3-16,0-1 0 0,0 2-1 0,-2-1-1 15,-1 1-2-15,2-2 0 0,-2 2 3 0,0-2 1 16,0 2 3-16,1 0 1 0,-1 0-2 16,0 0 0-16,-1 0-3 0,1 0-1 0,1 2-1 15,-2 1-3-15,2 0 0 0,-2 2-2 0,2 0 1 16,0-2-2-16,0 4 2 0,0-1 0 0,1 2 0 16,-2-1 1-16,3 3-1 0,0-3 0 15,0 3 1-15,1-3 0 0,-1 3 0 0,-1-3 1 16,3 2-1-16,1-1 0 0,-1-2-1 0,1 2 0 15,2-4 0-15,-2 3 1 0,2-3-1 0,0 1 2 16,0 0 0-16,0-2 4 0,0 1 2 0,0-1 1 16,2 2 3-16,-2-1-3 0,2 1 0 0,1-1-1 15,0 1-3-15,-1-2 2 0,1 2-3 16,-2-2-1-16,2-2 0 0,0 2-3 0,-2 0 1 16,-1-1 0-16,1 1-1 0,0-1-2 0,-1-1 2 15,2-1 0-15,-2 2 0 0,0-2 1 16,0 0-1-16,0 0-2 0,0 0 2 0,0 0-2 15,0 0 1-15,0 0-1 0,0 0-2 0,0 0 0 16,0 0 0-16,1 1 0 0,0-1 0 0,0 2 2 16,1-2-1-16,-2 1 0 0,0 1 0 15,1 1-2-15,0-1 3 0,0-1 0 0,1 1-1 16,-1-2 1-16,0 1-2 0,0-1 1 0,1 2 1 16,-2-1 1-16,1-1-2 0,0 2 1 0,1-2-1 15,0 1-3-15,-1 1 4 0,0 0-1 0,0-2 0 16,1 1 4-16,-1-1-2 0,0 0 0 15,2 2 1-15,-2-2 1 0,1 0 0 0,0 1-1 16,-1-1 1-16,1 0-1 0,2 2 2 0,-1-2-2 16,1 0 2-16,2 1 1 0,-4-1 2 0,3 0 0 15,0 0-1-15,0 0-4 0,0 0 1 16,2 0-2-16,-2 0-1 0,2 0 2 0,-2 0-2 16,0 0 2-16,2 0-2 0,-2 0 4 0,0 0-5 15,-1 0 1-15,0 1 0 0,1-1-5 0,-2 2 4 16,2-2-1-16,-1 1-1 0,1 1 1 15,-1 1-1-15,2 0 2 0,-2 0-2 0,3 0 1 16,-3 0-1-16,2 2 0 0,-2-2 1 0,2 2-4 16,-1 1 4-16,2-2-1 0,-3 3-2 15,3-3 4-15,-4 3-2 0,2-1 0 0,-1 2 1 16,2-2-6-16,-2 2 3 0,1 2 1 0,-1-3-1 16,-2 4 3-16,1 0 0 0,-1 0 0 0,-1 0-1 15,1-1 3-15,-2 2-2 0,0-1 3 0,0 1-1 16,0-1 0-16,0 2 3 0,-4-2-2 15,0 2-1-15,0 1 1 0,-3 1 2 0,2 1 3 16,-4-2 3-16,2-3 0 0,-2 3 1 0,-1-3-1 16,1 1 2-16,-2 1 4 0,-1-2-4 0,2-1-1 15,-2-1 2-15,-1-1 2 0,0 0 6 0,-1-1 1 16,-2 1-1-16,-1-3-5 0,0-1 2 16,-3 0 3-16,0-4 0 0,2 0 5 0,1 0 0 15,1 0-3-15,0 0-2 0,2-4-2 0,3 0-2 16,1-1-2-16,2 0-3 0,3 1-4 0,-2-1-4 15,4 1-2-15,0-1-5 0,0 0 0 16,1 2-3-16,0 0-4 0,1 1-7 0,0 1-17 16,0-1-14-16,1-1-35 0,0 1-64 0,0 0-157 15,0-1-304-15,3 0-524 0,-1 2-47 0</inkml:trace>
  <inkml:trace contextRef="#ctx0" brushRef="#br0" timeOffset="46525.5222">4654 5475 0 0,'0'0'0'0,"0"0"0"16,0 0 0-16,0 0 0 0,0 0 0 16,0 0 0-16,0 0 86 0,0 0 74 0,0 0 26 15,0 0 15-15,0 0-10 0,0 0-32 0,0 0-37 16,0 0-8-16,10 25 9 0,-5-22 30 0,-1-2 28 15,3 1 12-15,0-2-5 0,2 2-27 16,1-2-25-16,0 0-23 0,2 0-14 0,0-2-18 16,-1-1-16-16,2-2-18 0,-1 1-10 0,-2-1-7 15,-2 0 0-15,0-1 4 0,-2 0 1 0,-1 0 2 16,-1-2-2-16,1 0-3 0,-4 0-5 16,1 0-7-16,1-1-4 0,-3-1-8 0,0 3 2 15,0-4-3-15,0 3-1 0,0 0 4 0,-3 2-6 16,0 0 2-16,-3 0-1 0,-1 2-3 0,0-1 0 15,-2 2 0-15,-1 0-2 0,0 1 3 16,1 2-3-16,-2 0 1 0,1 0-1 0,1 0 0 16,0 5-2-16,1 1 0 0,-1 2 0 0,2 2-5 15,-3 1 5-15,4 1 0 0,1 2 0 0,0-1 4 16,1 1-4-16,2 0-1 0,0 3 3 0,0-1 0 16,2-1 2-16,0-1 0 0,0 0-3 15,5-1 1-15,-3 1 2 0,5 0 2 0,-3 2 3 16,3-3 3-16,1 1-1 0,-1-2 0 0,0-2 1 15,1-3 0-15,2 1 4 0,0-3 2 16,0-2 5-16,2 2-3 0,-2-4-2 0,1 2-3 16,0-3-2-16,-2 2 1 0,-1-2 1 0,-3 0-2 15,-2 0-3-15,0 0 1 0,-2 0 0 0,0 0 3 16,-1 0 1-16,1 0-2 0,-1 0-1 16,0 0-2-16,0 0-1 0,0 0-2 0,0 0-2 15,0 0-2-15,0 0-4 0,0 0-4 0,0-2-3 16,0 2-6-16,0-1-15 0,0-1-12 15,3-1-24-15,1 2-35 0,-1-3-51 0,3 1-95 16,-2 2-196-16,3-2-257 0,-5 1-430 0</inkml:trace>
  <inkml:trace contextRef="#ctx0" brushRef="#br0" timeOffset="109849.783">4408 5477 0 0,'0'0'0'0,"0"0"0"0,0 0 0 16,0 0 0-16,0 0 0 0,0 0 0 0,0 0 0 16,0 0 0-16,0 0 0 0,0 0 0 15,0 0 0-15,0 0 0 0,-117-16 73 0,111 16 146 16,2 0 68-16,2 0 62 0,-1 0 24 0,2 0-10 16,1 0-41-16,0 0-64 0,0 0-58 0,0 0-54 15,0 2-35-15,0-1-30 0,0 1-24 16,0-1-12-16,0 1-12 0,1 1 7 0,4 2 26 15,4 1 21-15,5 0 13 0,3 2-3 0,8-4-25 16,7-1-23-16,6-1-13 0,7-2-12 16,1-2-11-16,6-5 0 0,1-3-4 0,4 3-3 15,-6-1 0-15,0 2-5 0,-5 1-2 0,-7 2-7 16,-6 0-4-16,-8 3-15 0,-6 0-20 0,-7 0-34 16,-3 0-58-16,-4 0-91 0,-4 3-203 15,-1 0-442-15,0 0-808 0</inkml:trace>
  <inkml:trace contextRef="#ctx0" brushRef="#br0" timeOffset="110284.5474">5366 4870 1673 0,'0'0'1039'0,"0"0"-779"0,0 0-99 0,0 0-46 15,0 0-32-15,0 0-26 0,0 0-25 0,0 0-19 16,0 0-2-16,0 0 6 0,0 0 3 0,0 0 1 16,-35 163-3-16,33-117-7 0,0-1-2 15,2-2-4-15,0 1-3 0,2-2-2 0,1-1-1 16,4-1-1-16,-2-5 0 0,2-1-1 0,1-8-4 15,-2-5-5-15,0-4-8 0,3-6-16 0,-5-3-23 16,3-7-76-16,-4-1-137 0,3 0-374 0,-5-3-835 0</inkml:trace>
  <inkml:trace contextRef="#ctx0" brushRef="#br0" timeOffset="110480.4369">5582 4875 1087 0,'0'0'497'0,"0"0"-28"16,0 0-53-16,0 0-111 0,0 0-89 0,5 177-61 15,1-141-42-15,-4 1-33 0,0 0-29 0,0 3-18 16,-2 0-16-16,0-2-9 0,1 2-6 0,0-3-15 16,2-3-13-16,-2-3-26 0,1-6-66 0,1-3-217 15,-2-8-545-15,1-6-893 0</inkml:trace>
  <inkml:trace contextRef="#ctx0" brushRef="#br0" timeOffset="110607.3632">5447 5331 1979 0,'0'0'331'0,"0"0"-191"0,0 0-59 0,0 0-17 16,0 0-13-16,0 0-31 0,0 0-46 0,0 0-97 15,123-89-330-15,-107 81-576 0,-2 2-6 0</inkml:trace>
  <inkml:trace contextRef="#ctx0" brushRef="#br0" timeOffset="111530.8046">5787 5202 321 0,'0'0'437'0,"0"0"-9"0,0 0-5 0,0 0-35 15,0 0-38-15,0 0-84 0,0 0-68 16,0 0-42-16,0 0-32 0,0 0-17 0,0 0-17 0,0 0-12 15,0 0-13-15,0 0-10 0,114 23-4 16,-105-35-7-16,-1-2-5 0,-4 2-3 0,1 1-4 16,-3 2-7-16,-2 1-2 0,0 3-5 0,0 0-4 15,0 4-1-15,0 1-9 0,-2 0-7 16,0 0-8-16,2 6-4 0,0 5 1 0,0 6 4 16,0 5 7-16,5 3 4 0,-3 9-2 0,5 4 0 15,-3 4 0-15,3 2 0 0,0 8 1 0,-3-4 0 16,0 6 0-16,-1 3-4 0,-3 3 2 15,-3 3-3-15,-4 1-1 0,-5 0-1 0,-1-4-6 16,-1-3-1-16,-1-9 0 0,-1-8-1 0,-2-13 3 16,2-8 6-16,2-8 6 0,2-7 6 0,1-4 8 15,2-3 3-15,1-9-2 0,4-7 0 16,0-6-4-16,4-6-2 0,0-5-2 0,4-2-2 16,6-5-2-16,2-2 0 0,4-2-2 0,3-4 2 15,3-3-1-15,0-2 2 0,1-2-1 0,3-4 2 16,0-3-6-16,3-1-1 0,-1-4 1 15,-3 1-9-15,2-2 5 0,-4-1-2 0,3 0-6 16,-4-1 3-16,-3-1-4 0,-1 3 3 0,-3 3 4 16,-4 10 5-16,-2 8 3 0,-7 8 4 0,-1 10 3 15,-1 7-1-15,0 10 1 0,-3 5-1 0,1 7-6 16,-3 3-2-16,2 0-1 0,-2 10 0 16,-2 8 0-16,-2 9 0 0,0 6 1 0,-2 9 0 15,3 7 0-15,4 6 3 0,-3 7-3 0,5 0-2 16,-2 3 1-16,1-1 2 0,1-1-4 0,1-4 2 15,1-4-1-15,0-8-5 0,1-7 1 16,7-8-4-16,0-10 2 0,2-7 2 0,3-5 2 16,-1-9 3-16,1-1 2 0,3-9 3 0,-2-8-2 15,2-3-1-15,-4-4 0 0,-1-4-2 16,-2 1 2-16,-4 2 0 0,-2 0 3 0,-2 3 4 16,-1 4-2-16,0 3 0 0,-1 4 0 0,-4 2-4 15,2 4 1-15,2 2 0 0,1 2-1 0,0 1-3 16,0 0-10-16,0 0-4 0,0 1-1 0,1 4 4 15,1 1 6-15,5 2 4 0,2-2 3 16,1-1-3-16,2-2 3 0,4-3 1 0,1 0 0 16,1 0 4-16,-2-6-3 0,-2 1 1 0,-3-1 1 15,-1 1-1-15,-4 0 2 0,-2 2 1 0,-3 2-2 16,0-1-1-16,0 2-3 0,-1 0-4 0,0 0-3 16,0 5 1-16,0 4 0 0,-1 4 4 15,0 3 3-15,0 2-3 0,0 3 2 0,0 0-2 16,-1 0 1-16,2-1-1 0,0 1-4 0,0-6-3 15,3-3-3-15,3-6 4 0,1-3 4 0,4-3 5 16,-1-3 4-16,1-7-1 0,0-4 4 16,0-3-1-16,-3-3 4 0,1-1 3 0,-1 1-2 15,-5 1 1-15,2 0 2 0,-3 2 1 0,-2 4 3 16,1 2 2-16,-1 3 1 0,0 2-4 16,0 5-2-16,0-1-9 0,0 2-5 0,0 0-10 15,0 3 0-15,1 5 0 0,4 1 2 0,-1 4 4 16,0 0 0-16,3 1 1 0,2 1-3 15,1 1-4-15,-1-1-11 0,-2-1-17 0,1-1-48 16,0 0-110-16,0-2-274 0,-6-5-706 0,2-3-573 0</inkml:trace>
  <inkml:trace contextRef="#ctx0" brushRef="#br0" timeOffset="111642.7429">6521 4921 2062 0,'0'0'373'0,"0"0"-207"16,0 0-60-16,0 0-30 0,0 0-37 0,0 0-55 15,0 0-95-15,0 0-299 0,0 0-861 0</inkml:trace>
  <inkml:trace contextRef="#ctx0" brushRef="#br0" timeOffset="112005.8153">6693 5119 0 0,'0'0'519'0,"0"0"-259"16,0 0-41-16,0 0-22 0,0 0-24 0,0 0 1 16,0 0 19-16,0 0 13 0,0 0-1 0,0 0-27 15,0 0-46-15,0 0-30 0,127 115-17 0,-103-131-10 16,-1-3-13-16,-2-3-13 0,-3-4-6 16,-1-1-1-16,-6-4 0 0,-3-2 7 0,-3-3 0 15,-4-1-6-15,-1-1-8 0,0-2-7 0,-4-2-7 16,-3 0-4-16,0-5-1 0,-1-2-7 0,-1 0-4 15,0-2 1-15,0 2-6 0,2 1 3 0,1 7 6 16,-1 6 23-16,3 9 26 0,-2 9 16 0,4 6-1 16,-2 8-25-16,0 3-33 0,2 6-21 15,-4 10-6-15,2 7 3 0,-4 7 7 0,4 9 8 16,-3 7 1-16,-1 6 0 0,5 5 3 0,0 4-7 16,-1 5-1-16,4-3-3 0,0-2-9 15,7-3 4-15,6-5-5 0,3-7-3 0,4-6-9 16,3-5-28-16,-1-4-102 0,-3-11-299 0,-8-7-843 0</inkml:trace>
  <inkml:trace contextRef="#ctx0" brushRef="#br0" timeOffset="112429.6248">7507 4496 1351 0,'0'0'983'0,"0"0"-802"0,0 0-53 16,0 0 26-16,0 0 17 0,-11 169 2 0,10-122-21 15,0 5-28-15,0 7-27 0,1 1-26 0,0 1-25 16,0 0-15-16,0-3-11 0,0-3-11 0,1-10-5 16,1-4-3-16,4-10-1 0,-4-6 0 0,-1-9 1 15,0-7 0-15,-1-6 7 0,0-3 8 16,-1-4 2-16,-3-10 2 0,-4-8-9 0,-2-6-8 15,-2-4 1-15,-4-5-1 0,4-3 0 0,-1-4 6 16,2-4-3-16,2-1 0 0,1-2 3 16,5 1-2-16,0-2 1 0,3-1 0 0,0 3-3 15,7 3-4-15,4 2-1 0,0 5-2 0,6 7-4 16,-3 9 7-16,4 6-7 0,1 5 1 0,1 7 1 16,0 5-3-16,-1 1 4 0,-2 11 0 15,0 4-1-15,-4 4 0 0,-3 6 2 0,-2 5 1 16,-1 1 1-16,-6 7 0 0,-1 0-2 0,-7 0 0 15,-2 0 0-15,-2-5-5 0,-1-7 1 0,0-5-3 16,1-5 0-16,-4-5-2 0,4-4-6 0,-1-4-19 16,3-1-45-16,1-2-66 0,4 0-135 15,2-5-528-15,1 1-1004 0</inkml:trace>
  <inkml:trace contextRef="#ctx0" brushRef="#br0" timeOffset="113753.281">7897 4839 865 0,'0'0'665'0,"0"0"-336"15,0 0 10-15,0 0-8 0,0 0-42 0,-122 136-75 16,106-110-88-16,4 0-57 0,1-3-35 0,5-2-22 16,5-2-6-16,1-4-5 0,6-4 4 15,5-3 4-15,2-7 2 0,3-1 1 0,4 0-2 16,1-10-5-16,0-6-2 0,0-3-1 0,-1 0-1 15,-5-4 2-15,1-2 2 0,-6 2 1 0,-2 0 2 16,-4 3 3-16,-3 5 3 0,-1 4 0 16,0 3-1-16,0 4-3 0,-5 4-7 0,-1 0-3 15,-2 2-6-15,3 8 1 0,-2 2 1 0,-3 5 1 16,6 3 1-16,-2 1 1 0,6 3-2 0,0-3 1 16,0 1-2-16,1-3-3 0,7-2 0 0,2-1-1 15,0-4 1-15,1-4 1 0,3-5 3 0,1-3 4 16,-1-1 3-16,1-10 4 0,-3-3 1 15,0-5 2-15,0-4 0 0,2-1 0 0,-3-6 1 16,0 0-3-16,1-2-2 0,-2-1-3 0,-1 3 0 16,0 2 0-16,-3 4 1 0,1 4-2 15,1 3-1-15,-3 4 0 0,1 6-3 0,-3 2-3 16,2 3-2-16,-2 2-3 0,-2 2-2 0,4 9 3 16,-4 1 3-16,0 5-3 0,-1 3 6 0,0 1-1 15,0 3-3-15,0 0 2 0,-1 4-5 16,-3-1-6-16,4 0-11 0,0-5-15 0,0-3-14 15,7-5 1-15,4-8 11 0,-1-4 19 0,1-2 19 16,4-5 8-16,-4-7 6 0,-1-6 0 16,-3 0 3-16,0-5 4 0,0-3 2 0,-4-2 4 15,1-1 2-15,-1-3-1 0,-3-1-1 0,0-2 0 16,0-3-5-16,-7 0 1 0,0 0 0 0,2-3 0 16,-3 0-1-16,0-1-3 0,2 0-5 0,-1-2-5 15,0 0 0-15,3 0-3 0,-1 1 1 0,1 3 3 16,3 6 3-16,-1 5 10 0,-2 9 8 0,3 6 6 15,0 6-6-15,0 7-13 0,0 1-20 16,0 5-11-16,-1 9 0 0,-2 6 4 0,2 10 12 16,0 7 3-16,-3 7-2 0,1 7 0 0,1 6 3 15,-3 7-5-15,1 2 5 0,-2 2-3 16,1-4-6-16,3-3-2 0,3-6-6 0,0-11-1 16,9-7-2-16,0-10 6 0,1-7 2 0,3-6 5 15,-1-8 5-15,5-6 2 0,-4-1 3 16,6-12 0-16,-2-5-1 0,3-4 1 0,-3-3-1 15,2-3 0-15,0 0 0 0,-2 2 2 0,-4 1 1 16,-2 2 3-16,-2 7 1 0,-1 2 1 0,-5 5 2 16,-1 4 1-16,-2 2-5 0,0 3-5 15,0 0-16-15,0 3-4 0,0 6 1 0,0 4 2 16,-2 4 10-16,0 2 1 0,1 3-3 0,0 1-1 16,1 1-3-16,0 1-2 0,1-2-6 0,2-2-6 15,5-2-9-15,2-5 1 0,2-5 5 0,0-4 8 16,6-5 11-16,-5 0 2 0,5-11 1 0,-5-3 3 15,3-6 0-15,-4-1 4 0,-2-7 2 16,0-2 2-16,-2-3 4 0,-4-3 1 0,1-3-1 16,-4-2 0-16,-1 0-3 0,0 0-2 0,0-2 2 15,-1-1-4-15,-3-1 0 0,2 1 2 16,1 0-1-16,0 5 3 0,-1 3 6 0,1 9 6 16,-3 4 6-16,2 6 7 0,1 6-3 0,0 6-7 15,-1 3-12-15,-2 2-20 0,1 4-8 0,1 8-3 16,-4 7 4-16,3 5 6 0,-3 5 5 15,3 7 0-15,-5 5-1 0,5 7 5 0,-5 4 0 16,4 1 0-16,-2 2-5 0,5-7-6 0,1-7-9 16,8-5 0-16,3-8 7 0,3-7 6 15,2-6 7-15,-1-7 1 0,0-3 2 0,-1-5 4 16,1 0 2-16,-2-11 0 0,-1-3 2 0,2-4-3 16,-2-3 1-16,-2-3 1 0,-1-1 0 0,-2 3 3 15,0 0-1-15,-4 4 0 0,1 2-2 0,-2 5 0 16,-2 3-1-16,1 2-2 0,-1 2 2 15,0 3-8-15,0 1-7 0,0 0-11 0,0 1 0 16,0 7 2-16,0 2 5 0,0 3 7 0,0 2-1 16,1 4-5-16,-1-1 0 0,2-1-4 0,4 0-3 15,-3 0-4-15,5-3 2 0,1-3 3 16,4-2 6-16,-1-3 6 0,5-2 2 0,-5-1 2 16,0 0-1-16,-2 2-2 0,-2-2 2 0,0 3-2 15,-5 0 4-15,3 4-1 0,-2 4 2 0,-4 4 2 16,0 5 0-16,0 6 3 0,0 4-3 0,0 6 1 15,-2 4-2-15,-1 2-3 0,-2 1 0 16,2 0 0-16,-4 0 0 0,0 1 1 0,-5 3-1 16,-1 0 0-16,-7-1-1 0,0 1-1 0,-3-9 1 15,-3-9 1-15,3-12 2 0,4-10 11 16,2-8 9-16,2-4 12 0,2-11 3 0,3-7-3 16,3-8-7-16,4-5-6 0,3-6-5 0,3 0-6 15,7-5-4-15,8 0-6 0,2 1-6 16,4-2-11-16,6 1-33 0,3-2-97 0,-6 11-536 15,-8 12-1184-15</inkml:trace>
  <inkml:trace contextRef="#ctx0" brushRef="#br0" timeOffset="114803.4764">9056 4913 2003 0,'0'0'445'16,"0"0"-281"-16,0 0-34 0,0 0 13 0,0 0 5 15,58-167-8-15,-51 135-26 0,2 1-31 0,0 2-21 16,0 1-19-16,-1 3-10 0,1 1-10 16,1 3-6-16,-2 4-6 0,3 2-7 0,-2 6-1 15,0 1-4-15,0 5-5 0,0 3 0 0,0 0-2 16,0 6 2-16,0 5 1 0,-1 4 1 0,0 5 4 15,0 1-2-15,-2 6 1 0,-3 0 0 16,-2 2-3-16,-1 3 5 0,-1 2 0 0,-7-2 1 16,2 2-2-16,1-4 0 0,-1-6 0 0,4-7-1 15,2-5 5-15,0-4-5 0,0-5 4 0,0-2 3 16,0-1 2-16,6 0 5 0,1-6-3 0,1-3-4 16,5-3-4-16,1-4-2 0,-1 0 0 15,2-3 0-15,-1-3 0 0,-1-2-2 0,3 1 0 16,-3-2-1-16,-3 1-2 0,1 0 3 0,-2-1 1 15,-3 0 1-15,-2 2 2 0,-3 3 1 16,1 2 1-16,-2 4 0 0,0 3 5 0,-3 4-3 16,1 1-3-16,-4 4-4 0,2 1-9 0,-4 1-1 15,-2 1 0-15,0 8 2 0,0 2 6 0,-1 4-2 16,1 4 0-16,0 1-1 0,4 2-3 16,0 5 5-16,3-1 0 0,1 1 1 0,2 3 2 15,0-4-2-15,6-4 1 0,6-5 0 0,5-4 9 16,3-5-5-16,3-5 2 0,2-3 0 0,0 0-6 15,4-6 4-15,-5-7 0 0,3-1-2 16,-5-6 4-16,-2 1-1 0,-2-3 1 0,-5-1 2 16,1 0-1-16,-7 0-1 0,0 0-2 0,-5 3 1 15,-2 2-1-15,0 2 3 0,0 5 0 16,0 2-3-16,-2 4 1 0,-4 2-7 0,3 3-5 0,-4 0-1 16,2 6-3-16,-5 5 3 0,1 5 6 15,-1 2-1-15,0 2 0 0,2 3 2 0,1 2-1 16,2 0 1-16,-1 2 3 0,3-2-9 0,3-4-5 15,0-1 1-15,8-6 2 0,2-5 4 0,2-4 7 16,3-5 2-16,1 0-2 0,3-7 1 16,-2-2 3-16,-1-5-2 0,3-4 2 0,-3-2 0 15,-1 0 1-15,-4-2 0 0,4 3-1 0,-4 0 4 16,-2 1-3-16,-4 4 3 0,1 3 1 0,-3 3-2 16,-2 4 2-16,-1 3-3 0,1 1-5 15,-1 0-8-15,0 0-4 0,0 4-1 0,0 5 0 16,-1 2 7-16,-1 1 0 0,0 2-2 0,1 2-1 15,1-3-2-15,0 1-2 0,0-2-2 16,3-1 1-16,0-5 0 0,6-3 5 0,0-3 3 16,3 0 4-16,-1-7 0 0,3-4 1 0,0-5 2 15,-3-3 2-15,0-6 1 0,-3-3 1 0,-1-4 3 16,-3-3 1-16,-1-3 3 0,-2-3 1 16,-1-1-4-16,0-3-1 0,-1-1-2 0,-2 2 1 15,1-3-3-15,0 2-1 0,0 0-1 0,2-3-3 16,0 4 0-16,0 2-1 0,2 4 2 0,0 9 3 15,-1 6 1-15,0 9 4 0,-1 7-5 16,0 7-11-16,0 0-8 0,0 8-5 0,-4 11 3 16,-1 4 8-16,0 6 6 0,-1 6-1 0,-1 3 0 15,2 0 1-15,-2 4 0 0,5-1 2 0,0-3-3 16,2-3-1-16,3-7 3 0,8-5 2 0,7-5 5 16,-1-4 3-16,4-3 0 0,0-2 0 15,-2-4 1-15,-1 0 1 0,0-3 5 0,-5-1 3 16,-1 1 1-16,-4 0 0 0,-2 1-1 0,-5 0-4 15,0 0 1-15,-1 2-1 0,0 1-3 0,0 1 0 16,0 1-6-16,0 2-3 0,0 2-5 16,-2-1-11-16,-3 0-22 0,-3 0-89 0,1-3-463 15,1-3-1268-15</inkml:trace>
  <inkml:trace contextRef="#ctx0" brushRef="#br0" timeOffset="118924.7201">3036 6662 62 0,'0'0'433'15,"0"0"-113"-15,0 0-28 0,0 0-9 0,0 0-8 16,0 0-32-16,0 0-46 0,145-3-41 15,-107-2-35-15,5-1-29 0,2-2-16 0,4-1-18 16,1 0-16-16,-1-2-10 0,-1 1-12 0,-2 3-14 16,-4-2-3-16,-7 3-7 0,-6 0-2 0,-8 1 1 15,-4 2 1-15,-8 0 4 0,-5 1 7 0,-4 1 1 16,0-1-10-16,-3 1-13 0,-4-1-18 16,-3 1-12-16,-5-1 7 0,-5 2 12 0,-9 0 12 15,-2 5 15-15,-7 2 4 0,-2 3 7 0,-1-1 7 16,-3 1 8-16,0-1 5 0,-3 1 4 15,3-1 1-15,1 0 0 0,4 2-2 0,3-3-13 16,8 1-8-16,5-3-13 0,7 0-21 0,6-2-34 16,5 1-69-16,5-2-237 0,0 0-609 0,4-1-317 0</inkml:trace>
  <inkml:trace contextRef="#ctx0" brushRef="#br0" timeOffset="120209.2995">6793 5652 1069 0,'0'0'937'0,"0"0"-569"0,0 0-111 15,0 0-51-15,0 0-31 0,0 0-25 0,0 0-31 16,0 0-29-16,0 0-23 0,0 0-21 0,0 0-17 15,0 0-12-15,0 0-16 0,0 0-12 0,-9-44-6 16,10 51 2-16,4 3 6 0,-1 6 9 16,2 6 4-16,-1 2 0 0,3 5-2 0,3 2-3 15,-1 4 1-15,0 2 0 0,1 3 2 0,-1 4 3 16,-1 2 2-16,2 2 1 0,-1 0-1 0,-2-4-2 16,0-4-1-16,-2-2 1 0,2-4 1 15,-3 0 0-15,0-3-1 0,0-3-1 0,-1-1-1 16,-2-2-1-16,0-5 1 0,-1 1-2 0,-1-4 0 15,0-3 0-15,0-2 0 0,0-3 1 0,0-3 2 16,-1 0 0-16,-1-1 5 0,-1-2 4 16,-3 0 4-16,1-2 4 0,-3-1-2 0,-1 0-1 0,-3 0-5 15,-3 0-4-15,1 0-4 0,-4 0-2 16,-1 0 1-16,-2-3-2 0,-1 2 3 0,-2-2-4 16,-3 0-1-16,-4-2 0 0,1 2-2 15,-2 0 1-15,-5 0-3 0,2 1 0 0,-5 2-1 16,-1 0 3-16,-3 0 0 0,-2 0-1 0,-2 0 2 15,-2 0-1-15,0 5-1 0,-2-1 0 0,0 3-2 16,0-1 1-16,0 0 0 0,2 2-1 16,0 1 0-16,0 0-7 0,-1 1 2 0,0-1-1 15,1 1 2-15,-3 1 8 0,1 0-5 0,-5 1 1 16,3-1 1-16,-6 1-1 0,0-1 3 0,2-1 1 16,-1 1 1-16,3-2-2 0,3-1-1 15,0 0 2-15,4-2 0 0,0 0-1 0,3 1 0 16,1-1-3-16,2-2 2 0,-1 2-2 0,2 0 5 15,0-3 0-15,4 2 3 0,2-4 4 16,0 2-5-16,3-1 2 0,7-2-1 0,1 1 2 16,3-1-1-16,2 2 1 0,5-2 2 0,1 0-3 15,5 0 6-15,5 0 0 0,1 0 1 0,2 0-2 16,1 0-5-16,0 0-4 0,0 0-2 0,0 0-2 16,0 0 0-16,0 0 0 0,0 0-3 0,0 0-3 15,0 3 0-15,0 2 2 0,1 4 4 16,2 2 6-16,-1 4-1 0,3 3 0 0,0 2 1 15,2 5-4-15,1 4 6 0,-1 2 0 0,2 5-1 16,2 2 3-16,-1 4-2 0,-2 6 1 0,0 1 1 16,-3 3 0-16,0 1-1 0,-1 2-1 15,0 0-2-15,0 4-2 0,-3 0 1 0,1 0 2 16,2-3 0-16,-1 0 1 0,-2-3-2 0,-1-2-2 16,0-5 0-16,1-8 1 0,0-2 1 15,2-7-1-15,-1-3 0 0,1-3-1 0,-1-3-2 16,1-2 5-16,-2-4-2 0,0 0 1 0,1-5 1 15,-2-2 0-15,1-4 0 0,-1-2 4 0,0-1-2 16,0 0 0-16,0 0 1 0,0 0-5 16,0 0 1-16,0 0-5 0,0 0-4 0,0 0-5 15,0 0-13-15,0 0-15 0,1 0-31 0,-1 0-45 16,0 0-68-16,0 0-100 0,0 0-173 0,0 0-283 16,-1 0-487-16</inkml:trace>
  <inkml:trace contextRef="#ctx0" brushRef="#br0" timeOffset="120483.2016">4457 7854 498 0,'0'0'675'0,"0"0"-214"0,0 0-89 15,0 0-54-15,0 0-90 0,0 0-64 16,0 0-62-16,0 0-41 0,0 0-14 0,0 0 2 16,0 0 7-16,0 0-11 0,0 0-8 0,0 0-11 15,35 121-5-15,-29-93 1 0,3-2-5 16,1-2-1-16,-2 1-2 0,1-2-1 0,-1-2-1 15,1-1 1-15,0-3 2 0,-1-3-4 0,3-4 2 16,-4-4 6-16,-2-4 7 0,2-2 14 16,0 0 11-16,-2-5 6 0,3-8-3 0,0-4-13 15,2-6-11-15,1-2-10 0,1-5-8 0,0-3-1 16,0 2-6-16,3-5-6 0,-2 1-10 0,4-4-7 16,2 5-15-16,3-1-21 0,3 2-33 0,0 1-93 15,3-1-212-15,-7 10-553 0,-6 8-836 0</inkml:trace>
  <inkml:trace contextRef="#ctx0" brushRef="#br0" timeOffset="121106.0239">6213 6689 1460 0,'0'0'533'0,"0"0"-160"0,0 0-119 0,0 0-60 16,0 0-37-16,0 0-43 0,0 0-34 15,0 0-28-15,0 0-27 0,0 0-18 0,0 0-9 16,0 0-4-16,0 0 6 0,0 0 10 0,-19 36 2 16,19-9 6-16,2 5 0 0,3 3-1 0,-2 5 2 15,3 3-4-15,-1 4-1 0,0 0 0 16,0 3-4-16,2 1 6 0,-5 3 17 0,2 4 17 16,0 1 7-16,-3 1-5 0,1-5-20 0,-1-5-19 15,3-3-5-15,1-6-1 0,-3-1-1 0,3-5 1 16,-2-1-4-16,0-4 1 0,0-3 2 15,0-4 0-15,-2-5 2 0,-1-3-3 0,0-1-2 16,1-5-2-16,-1-2 1 0,0-3 1 0,0-1 1 16,0-1 0-16,0-2-2 0,0 0 0 0,0 0-1 15,0 0-2-15,0 0 2 0,1 0-3 0,-1 0-7 16,1 0-3-16,1 0-12 0,1-2-13 16,0-2-31-16,4-4-59 0,1-3-93 0,4-1-209 15,-2 1-449-15,-5 4-868 0</inkml:trace>
  <inkml:trace contextRef="#ctx0" brushRef="#br0" timeOffset="122240.2672">6704 6662 0 0,'0'0'448'0,"0"0"-74"0,0 0-74 0,0 0-16 16,0 0-7-16,0 0-24 0,0 0-52 16,0 0-63-16,0 0-45 0,0 0-24 0,0 0-9 15,0 0-5-15,0 0-4 0,0 0 0 0,67-8-2 16,-50 8-5-16,5-1-9 0,0-1-7 15,1-1-3-15,3 0-1 0,0 0-2 0,3-2-1 16,3 0 2-16,3 1-7 0,1-1 0 0,3-1-1 16,1 0-3-16,1-1-2 0,1 1 0 0,0 0-4 15,-2 1 1-15,2 0 1 0,-2-1 1 0,-1 1 2 16,1 0 1-16,0-1-4 0,-2 2-1 16,-2-1 1-16,3 0 0 0,1-1 0 0,0 1 1 15,1 2 1-15,2 0 3 0,1 0-2 0,-1 0 0 16,-3 2-4-16,-4-1-1 0,2 2 1 0,-1-2 3 15,-4 1 4-15,-1-1-2 0,-2-1 0 16,0 2-4-16,-2 1 1 0,-4-1 4 0,3 1 1 16,-4-2 4-16,-2 1-3 0,-2 1 2 0,-2-2 3 15,-3 2 3-15,-2-1 3 0,-1-1-3 0,-2 1 0 16,0 1-2-16,0-2 2 0,-2 0-2 16,-2 1-3-16,4-1-6 0,-2-1-3 0,-1 2-3 15,1-2 1-15,2 0-3 0,-4 1-1 0,2 0 1 16,1-1 0-16,0 2 1 0,-3-1 0 0,3 2-3 15,-1-1 0-15,-1-1-1 0,3 1 3 16,-1-1-1-16,0 0 0 0,-2 1 1 0,3-1-1 16,0 2-2-16,0-1 2 0,1-1 0 0,0 1-1 15,-1-1 1-15,2 1-2 0,-1 1-2 0,0-2 2 16,0 1-1-16,-1-1 1 0,-1 0 0 16,-1 2-1-16,3 0 0 0,-1 0-2 0,1-1 3 15,1 1-1-15,-1 0 2 0,2 0 0 0,4 0-2 16,-3-2-1-16,4 2-1 0,-4 0 3 15,3 0-1-15,-5 0 0 0,-1 0 2 0,-2 0-2 0,-2 0 4 16,2 0 0-16,-5 0 1 0,5 0 2 16,-6 0-1-16,4-1-2 0,-4 1-1 0,-1 0 1 15,1 0 1-15,-1 0 0 0,-1 0 1 0,3 0 0 16,-3 0 0-16,0 0 2 0,0 0-3 0,0 0 4 16,0 0-2-16,0 0-1 0,0 0 0 15,0 0-3-15,0 0 2 0,0 0-2 0,0 0 2 16,0 0-2-16,0 0-3 0,0 0 1 0,0 0-2 15,0 0 2-15,0 0 0 0,0 0 0 16,0 0-4-16,0 0-1 0,0 0 1 0,0 0 0 16,0 1 2-16,0 2 3 0,0 2-3 0,-3 0 1 15,3 2-3-15,-1 1-3 0,1 3 4 0,0 1 1 16,0 2 3-16,0 4 1 0,0 2-2 16,0 2 0-16,0 4 0 0,0 2 1 0,0 3-2 15,1 3 0-15,3 2-1 0,-2 2-1 0,-1 2 2 16,0 3 2-16,0 0 3 0,1 0 1 0,1-2-3 15,-1-4-1-15,0-2 0 0,-1-4-2 0,0-1 2 16,3-6-1-16,-2-4 1 0,-1-1-3 16,0-5 2-16,0-4 1 0,0-3-1 0,1 0 5 15,-2-4-6-15,2-2-1 0,-2 1 0 0,0-2-1 16,0 0 3-16,0 0-3 0,0 0 0 0,0 0-9 16,0-2-16-16,0-2-34 0,-4-3-72 0,2 2-106 15,-6-1-202-15,5 1-411 0,-3 2-838 0</inkml:trace>
  <inkml:trace contextRef="#ctx0" brushRef="#br0" timeOffset="122489.1233">8593 7193 23 0,'0'0'576'0,"0"0"-344"15,0 0 54-15,0 0 35 0,0 0 11 0,0 0-1 16,0 0-56-16,0 0-56 0,0 0-42 0,29 173-40 15,-21-155-26-15,3-1-13 0,-1 0-5 0,1-5-7 16,1-1-12-16,-2-5-14 0,-1-3-8 16,1-3-5-16,-2-1 2 0,-1-10-2 0,1-6-9 15,2-3-11-15,-1-6-9 0,0-3-4 0,1-3-5 16,-2-4-4-16,-3 1-4 0,2-2-4 0,-1 2-5 16,-1 1-15-16,1-1-19 0,-2 1-31 0,2 2-50 15,-1-2-97-15,4 3-220 0,-6 10-493 16,2 6-824-16</inkml:trace>
  <inkml:trace contextRef="#ctx0" brushRef="#br0" timeOffset="123286.7195">7151 6590 0 0,'0'0'0'0,"0"0"297"15,0 0 53-15,0 0-8 0,0 0-37 0,138-16-45 16,-103 12-36-16,4 0-44 0,6 1-35 0,1 0-37 16,5 0-30-16,2 0-24 0,6 0-10 0,2 0-5 15,7 0 0-15,-2 0 2 0,4-2-2 16,0 2-5-16,2-2-7 0,1 1-4 0,2-1-7 15,-1 0-1-15,-2 0-2 0,0 0-4 0,4-1 0 16,-5 0-2-16,1 1-2 0,-1-1-2 16,-4 0 1-16,3 0 0 0,0-1 1 0,0 1 0 15,-2 2-2-15,-3-3 0 0,1 1-2 0,-3 1 1 16,-3-2-1-16,-4 1 2 0,-1 0 0 0,-5 0 3 16,0 1-1-16,-1 1 3 0,0 0-3 0,2 1-1 15,-1 0 0-15,-5 0-4 0,-2 0 3 0,-7 2-1 16,-1-1 5-16,-5 0 3 0,-5 1 0 0,-2 1 1 15,-3 0 1-15,-4 0 3 0,-5 0 2 16,-3 0 3-16,-5 0 1 0,0 0-4 0,-1 0 1 16,-1 0-1-16,-1 0-2 0,0 0-2 0,0 0-4 15,0 0-4-15,0 0-1 0,0 0 0 16,0 1 9-16,0 4 5 0,0 0 5 0,0 1 1 16,0 2-6-16,0 3-3 0,0-1-3 0,0 4 0 15,0 1-4-15,1 2 1 0,0 0 4 16,0 3 0-16,-1 3 4 0,2 2 2 0,-2 3 5 15,0 0 2-15,0 5 3 0,0 5 3 0,1 1 1 16,-1 0 16-16,0 4 3 0,0 0-2 0,0 2-6 16,0-1-15-16,0-1-6 0,0 0 0 15,0-3 0-15,0-3-6 0,4-2-4 0,-2-1-4 16,0-3-5-16,4-4 2 0,-2-1 1 0,-1-4-1 16,2-2 3-16,-1-2-3 0,1-2-2 15,-1-4 0-15,-1-1-7 0,0-4 3 0,-1-2-1 16,0-1-3-16,-1-2 2 0,1-1-5 0,0-1 1 0,-2 0-3 15,1 0 0-15,-1 0-15 0,0 0-33 16,0-6-72-16,0-2-137 0,-5 0-328 0,3 0-566 16,-1 3-307-16</inkml:trace>
  <inkml:trace contextRef="#ctx0" brushRef="#br0" timeOffset="123564.7329">9744 7265 0 0,'0'0'0'0,"0"0"92"0,0 0 485 16,0 0 40-16,0 0-47 0,0 0-137 15,0 0-133-15,0 0-104 0,0 0-53 0,0 0-32 16,63 165-24-16,-57-153-13 0,1-2-14 0,-2-3-4 16,0-2-2-16,0-2 1 0,2-3 7 0,2 0-1 15,0-8-4-15,4-4-8 0,-1-3-14 0,3-5-6 16,-1-3-6-16,2-3-3 0,-2-2-2 15,1-4-2-15,0 2-5 0,1-1-2 0,-1 1-4 16,3 2-5-16,1 0-2 0,0 3-5 0,-2 2-2 16,1 2-4-16,1 2-7 0,-1 3-8 0,-4 3-17 15,3 2-49-15,-4 2-114 0,0 3-381 0,-6 3-1158 16</inkml:trace>
  <inkml:trace contextRef="#ctx0" brushRef="#br0" timeOffset="125294.5005">3682 8623 522 0,'0'0'539'0,"0"0"-91"0,0 0-46 16,0 0-65-16,0 0-65 0,0 0-54 0,0 0-49 15,0 0-39-15,0 0-33 0,0 0-27 0,0 0-21 16,0 0-19-16,-3-26-9 0,3 26-6 0,0 0-6 15,2 0-5-15,-2 0 2 0,0 0-4 16,1 0 2-16,-1 0-6 0,0 0 0 0,0 0-1 16,0 0-2-16,0 0 11 0,0 0-9 0,0 0 2 15,0 0-2-15,0 0-2 0,0 0 4 0,0 0 1 16,0 0 4-16,0 0-4 0,0 0 2 16,0 0-2-16,0 0 0 0,0 0 0 0,0 0 1 15,0 0-1-15,0 0 0 0,1 0 4 0,-1 0 0 16,0 0 5-16,0 0 8 0,0 0 11 15,0 0 3-15,0-2 5 0,0 2-2 0,0 0-3 16,0 0-2-16,0 0-5 0,0 0-1 0,0 0-11 16,0 0-1-16,0 0-3 0,0 0-3 0,0 0 0 15,0 0-4-15,0 0-7 0,0 0-7 16,0 3-6-16,2 6 4 0,-2 5 7 0,1 7 7 16,2 3 10-16,-2 5-4 0,1 4-1 0,-1 3 0 15,-1 4 2-15,0 1 3 0,0 1-1 16,0-2 2-16,0-2-6 0,0-4-2 0,0-4 1 0,0-2-3 15,0-2 0-15,0-3 0 0,0-4-5 16,3-2-9-16,0-3-13 0,-1-4-35 0,0 1-75 16,2-5-171-16,-1-2-452 0,-1-1-873 0</inkml:trace>
  <inkml:trace contextRef="#ctx0" brushRef="#br0" timeOffset="125598.4712">3883 8730 1697 0,'0'0'360'0,"0"0"-109"0,0 0-77 16,0 0-68-16,0 0-25 0,0 178-21 0,6-148-26 15,5-3-5-15,2-2 1 0,0-4 4 0,6-3 6 16,2-5 1-16,2-7-2 0,3-5-2 0,1-1-4 15,1-6 4-15,-1-5-1 0,-3-2-3 16,-6-4 3-16,-3 0 3 0,-6-2 6 0,-4 2 10 16,-5-4-1-16,-1 0-6 0,-8 1-11 0,-5-1-12 15,-3 0-6-15,-4 3-13 0,-3-1 0 0,-2 3-9 16,-2 0-9-16,1 4-16 0,2 1-39 16,4 2-48-16,4 1-84 0,4 4-178 0,4-1-382 15,6 3-812-15</inkml:trace>
  <inkml:trace contextRef="#ctx0" brushRef="#br0" timeOffset="126356.5061">4263 8808 1341 0,'0'0'366'0,"0"0"-110"0,0 0-83 0,0 0-29 16,0 0 2-16,0 0 1 0,0 0-6 0,0 0-12 15,0 0-24-15,0 0-16 0,0 0-13 16,124 6-12-16,-110-19-6 0,-4-2-11 0,-4 1-8 16,1 0-3-16,-4 1-9 0,-2 1 1 0,-1 0 5 15,0 2 2-15,-1 0 2 0,0 3-3 16,-2 0-6-16,-2 3-7 0,3 1-3 0,1 3-7 0,-1 0-14 16,1 0-6-16,1 7-7 0,0 7 4 15,0 5 6-15,0 3 5 0,0 8 3 0,3 5-4 16,3 3 2-16,-1 5 0 0,2 7 1 0,-2 0 1 15,3 5 2-15,-2 4 1 0,-1 1-3 0,-3 4 4 16,2 2-6-16,-3-2-3 0,1-2 4 16,-2-4-9-16,0-4 4 0,0-8 0 0,0-6-2 15,-3-7 2-15,-2-6 0 0,1-9 0 0,-2-4 4 16,1-6 2-16,-1-7 4 0,0-1 4 16,1-3-1-16,0-9-1 0,0-7-2 0,4-5-3 15,1-5 0-15,0-7 2 0,3 0-1 0,6-6 0 16,1-1 3-16,1-2-5 0,4-2-2 0,-2-3-2 15,1-1-1-15,-1 0-4 0,1-2 1 16,-4-2 2-16,1 2-11 0,1-2 6 0,-1-2-6 16,3 2 1-16,-3 3 7 0,-1 3 0 0,0 5 5 15,-2 8 0-15,-3 5 3 0,0 8 2 0,0 5 4 16,-3 5-4-16,1 6 1 0,0 2-3 16,0 3-7-16,-2 2 1 0,4 0-6 0,-1 10 2 15,1 4 5-15,1 4 4 0,0 5 1 0,-2 3 3 16,0 3 0-16,0 0-2 0,-2 1 1 0,2-3-1 15,-2-1-2-15,1-2-1 0,2-2 2 16,1-5-3-16,1-1 2 0,0-7 4 0,-1-1-3 0,4-7 9 16,0-1 0-16,1-5 4 0,4-8 0 15,0-5-8-15,4-2 3 0,-3-4-2 0,0-5 2 16,-1-2 2-16,-1-1 0 0,-3-2 0 0,-1 1-1 16,0-3-1-16,-3 1-3 0,-1 1-3 15,1 3 1-15,-5 5 0 0,2 6 3 0,-3 5 4 16,0 5 0-16,1 6 1 0,-1 1-5 0,0 3-6 15,4 0-6-15,1 4-3 0,4 7 1 16,1 3 2-16,3 5 4 0,1 2-1 0,0 7 1 16,-1-1-2-16,-2 4 0 0,0 1 3 0,-3 2-1 15,-2 1 0-15,-5-1-1 0,-2-2-3 0,0 1 1 16,-5-6-1-16,-4-1-1 0,-3-4-3 16,-3-4-8-16,-2-6-31 0,-2-3-58 0,-2-6-63 15,0-3-137-15,6 0-314 0,6-1-677 0</inkml:trace>
  <inkml:trace contextRef="#ctx0" brushRef="#br0" timeOffset="128280.3361">5909 8351 194 0,'0'0'462'0,"0"0"-142"16,0 0-34-16,0 0-15 0,0 0-22 0,0 0-25 15,0 0-47-15,0 0-32 0,0 0-18 16,0 0-17-16,0 0-13 0,0 0-15 0,0 0-17 16,0 0-17-16,-7-9-13 0,7 9-12 0,0 0-7 15,0 0-5-15,0 0-6 0,0 0-2 0,-1 0 0 16,1 0-1-16,0 0 0 0,0 0 1 15,0 0-5-15,0 0-1 0,0 0-2 0,0 0-1 16,0 0 2-16,0 0-1 0,0 0 1 0,0 0-1 16,0 0 1-16,0 0 2 0,0 0 1 15,0 0 1-15,0 0-1 0,0 0-1 0,0 0-1 16,0 0 2-16,0 0 2 0,0 0 1 0,0 0 0 16,0 0 1-16,0 0-1 0,0 0 1 0,0 0-2 15,0 0 2-15,0 0-3 0,0-1-1 0,0 1 0 16,0 0-4-16,0-2 3 0,0 2-1 15,0 0 1-15,0 0 0 0,1 0 3 0,-1 0 4 16,0 0 4-16,0 0 3 0,0 0 0 0,0 0-3 16,0 0-2-16,0 0-2 0,2 0 1 0,-2 0 1 15,0 0 0-15,0 0 2 0,0 0-3 0,0 0-1 16,0 0-2-16,0 0-1 0,0 0-1 16,0 0-1-16,0 0-1 0,0 0-2 0,0 0 3 15,0 0 0-15,0 0 1 0,0 0 1 0,1 0-1 16,-1 0 0-16,0 0-1 0,0 0 4 15,2 0-1-15,-2 0 3 0,0 0 0 0,0 0 0 16,0-1 2-16,1 1 0 0,-1-2 0 0,1 1-1 16,-1-1-1-16,1 1-2 0,0-1 0 0,0 0 1 15,1 1 0-15,-1-1 1 0,2 1 1 16,-2-1-1-16,1-1-1 0,2 2 1 0,1-3-1 16,0 3 3-16,0-2 1 0,3 0 3 0,-1 1 2 15,4-1-4-15,-1 2 3 0,2-3-2 0,0 3 0 16,-2 1-3-16,2 0-1 0,-3 0-3 15,1 0-2-15,0 1 3 0,-1 6-5 0,-4 0 2 16,2 4-2-16,-3 2 0 0,0 0 2 0,-1 2 1 16,-3 2 0-16,0 0 1 0,-2 2-1 15,-5-1-2-15,-2 2 1 0,-1-3 0 0,-2 2-2 0,0-5 2 16,1 0 0-16,0-1-2 0,2-4 2 0,1-1-1 16,4-4-2-16,1 0 2 0,1-4-1 15,2 0-1-15,0 0-1 0,2 0 0 0,4 0 2 16,0 0 0-16,3-2 2 0,4 2-2 0,1 0 0 15,4 0-3-15,0 0 0 0,-3 2 1 16,2 4-2-16,-4 2 2 0,-1 3 1 0,0 0-1 16,-1 1 2-16,-4 1 2 0,0 1-2 0,-1 1 5 15,-2 2 5-15,-3 0 3 0,-1 0 1 16,0-2 4-16,-1 0-2 0,-6-1 6 0,-3-2 8 16,-1 1 1-16,-3-1 6 0,-3-1-6 0,-2-2-5 15,0 0-5-15,-3-2-9 0,1-2-3 0,2 0-2 16,4-2-3-16,-2-3-2 0,6 0-2 15,2 0-3-15,2 0-17 0,2 0-29 0,4-3-48 16,0-2-70-16,1 0-181 0,0 2-461 0,1 0-855 0</inkml:trace>
  <inkml:trace contextRef="#ctx0" brushRef="#br0" timeOffset="128990.8299">6304 8551 845 0,'0'0'319'0,"0"0"-50"16,0 0-22-16,0 0-22 0,0 0-23 0,0 0-37 15,0 0-26-15,0 0-15 0,0 0-6 0,0 0-9 16,0 0-5-16,0 0-11 0,115 50-11 16,-106-61-10-16,1-1-14 0,-2-3-8 0,-1 1-5 15,-1 0-8-15,1 2 4 0,-4 1-1 0,-1 2-2 16,0 2 3-16,0 2-6 0,-2 4-9 15,0-1-10-15,0 2-12 0,0 0-15 0,1 2-2 16,1 8 3-16,-1 4-2 0,4 6 13 0,0 6 0 16,-2 8 2-16,3 1 4 0,-3 5-5 0,3 3 2 15,-3 0-2-15,4 0-2 0,-5 1 0 16,-1 4 0-16,-1 0-2 0,0-1 0 0,-3 2 1 16,-7-3-5-16,0-1-4 0,-3-2-2 0,-2-5-8 15,2-2 4-15,-4-9 6 0,4-7 4 0,-1-5 10 16,2-7 4-16,0-3 1 0,3-5 5 15,2 0 1-15,2-5 0 0,2-7 1 0,-2-5-4 0,5-3-8 16,3-6-1-16,4-5-2 0,3-1-2 16,6-4 5-16,-2 0-4 0,5-6-2 0,1-4 0 15,2-3-4-15,0-5-1 0,3-2 0 0,-4-1-2 16,0-2 1-16,-2 3-1 0,-4-1-1 0,2 3 1 16,-5 5 5-16,1 5 2 0,-4 4 4 15,-1 8 4-15,-1 4-2 0,-5 6 4 0,0 7 4 16,1 3-2-16,0 4-1 0,-2 4-2 0,0 2-6 15,0 2-7-15,0 0-2 0,3 2-3 16,0 5 3-16,1 6 6 0,0 1-4 0,3 7 5 16,-4 3-1-16,0 0 2 0,0 3 7 0,-3 1-5 15,-1-3 1-15,0 2-2 0,0-1-6 16,0-5 3-16,0 1-1 0,0-8-1 0,0-4 3 0,0-2-1 16,2-3-3-16,4-4 4 0,-3-1 4 15,5-1 1-15,1-7 3 0,1-4-5 0,2-5-2 16,0-2-3-16,4-3 1 0,-2-2 3 0,0 1 2 15,0 4 1-15,-3 0-3 0,-1 5 4 0,-4 2-3 16,0 2 2-16,-2 6 0 0,0 1-4 16,-3 3-4-16,2 0-1 0,4 6 1 0,-4 5 5 15,4 3 10-15,-1 3-2 0,-1 3-1 0,1 4-1 16,-1 2-6-16,-3 1 1 0,2 3-3 0,-4-2 2 16,0 0-7-16,0-1-6 0,0-1-20 15,-2-5-36-15,-1-2-154 0,2-7-517 0,-2-4-1020 0</inkml:trace>
  <inkml:trace contextRef="#ctx0" brushRef="#br0" timeOffset="129576.8161">8062 7986 1208 0,'0'0'773'16,"0"0"-454"-16,0 0-165 0,0 0-23 0,0 0 12 15,0 0 3-15,0 0-9 0,0 0-27 0,0 0-38 16,0 0-18-16,0 0-7 0,0 164-6 15,1-130-5-15,1 3 1 0,4 0-10 0,-2-1-8 16,4 3-6-16,-1-1-8 0,-2 2-3 0,1 1 1 16,-3 1-2-16,-1-2 2 0,-1-4-6 15,2-3-5-15,-1-7-20 0,0-5-29 0,0-2-74 16,0-7-220-16,2-3-424 0,-3-4-682 0</inkml:trace>
  <inkml:trace contextRef="#ctx0" brushRef="#br0" timeOffset="130174.547">8206 8241 735 0,'0'0'259'0,"0"0"-74"0,0 0 50 16,0 0 68-16,0 0 14 0,0 0-51 0,0 0-60 16,0 0-58-16,0 0-34 0,0 0-25 0,48 155-19 15,-36-141-14-15,1-4-9 0,4-4-5 0,1-1-6 16,-3-5-8-16,4 0-5 0,1-5-4 15,-3-3-2-15,-3-5-1 0,-1 2 1 0,2-1 1 16,-6 0 3-16,-4-1 7 0,2 2 0 0,-5 1 4 16,4-1 1-16,-5 4 2 0,0-1 1 15,-1 2-3-15,0 1-3 0,0 3-12 0,0 1-5 16,0 1-11-16,0 0-14 0,0 1-2 0,1 9-3 16,1 4 4-16,4 4 9 0,-2 6 3 0,5 4 3 15,0 2 0-15,1 8 2 0,-1 0-1 16,0 5-2-16,-3 4-2 0,1 3-1 0,-4 2 2 15,1 1-1-15,-4 2-1 0,0-2-3 0,-5-1-8 16,0-2-1-16,-3-6-3 0,-3-3-1 0,0-5 2 16,-5-7 2-16,3-6 3 0,-4-5 2 15,3-5 9-15,-4-7 1 0,4-5 3 0,-3-1 4 16,5-3-3-16,1-8 4 0,1-4 1 0,3-5-1 16,6-3-3-16,1-6-2 0,0-4-3 0,7-2-2 15,4-5 2-15,1-4-2 0,0-2 2 0,6-2 1 16,0-1-2-16,-3-1-3 0,3-3 1 0,-4 1-3 15,2-1 0-15,-5 1-1 0,-1 2-6 16,0 3 3-16,-5 2-2 0,2 5 5 0,1 3 5 16,-4 8 2-16,3 5 0 0,-4 5 1 0,2 7-1 15,-3 4 0-15,0 5-1 0,3 1-4 16,-1 2-3-16,-2 0-3 0,5 6 0 0,-4 7 0 16,2 5 3-16,-3 6 6 0,0 3 2 0,-2 7 3 15,0 2-1-15,0 3-2 0,0-2 2 0,0 0 1 16,0-5-2-16,0-5 1 0,0-3-3 15,0-6 0-15,0-3 2 0,2-3 0 0,4-5 5 16,-2-3-1-16,5-4-11 0,0 0-27 0,2-7-107 16,-1-1-422-16,-2 2-932 0</inkml:trace>
  <inkml:trace contextRef="#ctx0" brushRef="#br0" timeOffset="132558.9797">9800 8001 1173 0,'0'0'541'16,"0"0"-152"-16,0 0-95 0,0 0-77 0,0 0-32 15,0 0-32-15,0 0-34 0,0 0-28 0,0 0-23 16,0 0-19-16,0 0-19 0,0 0-17 16,-21-32-14-16,19 35-5 0,-1 6-1 0,-1 2 4 15,0 3 5-15,-3 3 1 0,-1 1 0 0,1 2 1 16,1 0-3-16,-2-1-1 0,2-3 0 0,2 1-4 15,2-3 6-15,-1-2-2 0,3-1 1 0,0 0-1 16,3-3-1-16,3-3 3 0,1 2 0 16,5-1 8-16,2-2-3 0,-1-1 0 0,5 1 0 15,-2-3-1-15,2 2 3 0,2-1 2 0,0-1 0 16,-1 1-3-16,-4 1-3 0,0 0-2 0,-3 2 0 16,-1 1 0-16,-3 3 3 0,-1 1 0 15,-4-2-1-15,-2 4-2 0,-1 1 4 0,0 1 7 16,-2 3 9-16,-5-1 11 0,-3 3-2 0,-1-1-4 15,0 1-9-15,-5-2-7 0,2-1-4 0,-5 0-2 16,2-1-2-16,-1-2-8 0,-2-2-6 16,1-4-23-16,0-1-44 0,3-3-62 0,1-3-129 15,2 0-318-15,5 0-612 0,0-3-104 0</inkml:trace>
  <inkml:trace contextRef="#ctx0" brushRef="#br0" timeOffset="132697.8979">9815 8038 2066 0,'0'0'401'0,"0"0"-245"16,0 0-97-16,0 0-25 0,0 0-14 15,131-106-23-15,-104 92-49 0,-2 2-78 0,0 1-252 16,-7 5-548-16,-6 3-309 0</inkml:trace>
  <inkml:trace contextRef="#ctx0" brushRef="#br0" timeOffset="133461.1833">10259 7997 818 0,'0'0'655'0,"0"0"-203"16,0 0-125-16,0 0-105 0,0 0-53 0,0 0-50 16,0 0-27-16,0 0-21 0,0 0-16 15,0 0-10-15,3 155-1 0,10-148 0 0,0-2 6 16,2-3 1-16,1-2-3 0,1 0-2 0,0-7-4 15,0 0-1-15,1-4-5 0,-3-2-4 0,-2-1-1 16,-2 1-6-16,-6 1 4 0,1-2-2 0,-3 2 1 16,-3 1-1-16,0 1-1 0,0 3 0 15,0 3-7-15,0 1-1 0,0 1-7 0,0 2-8 16,0 0-6-16,0 0-12 0,0 3-2 0,0 7-1 16,0 4 8-16,1 6 7 0,5 4-1 0,0 4 4 15,2 5-4-15,-1 3 1 0,1 3 1 16,-1 1 0-16,1 1 0 0,-1 2-1 0,-4 2-3 15,1 2-1-15,-2 1 2 0,-2 0 1 0,0 2 0 16,-6 0-1-16,-3-1-3 0,-2 1 1 0,-1-4 4 16,-4-3 0-16,0-7-3 0,-3-8-6 15,0-6 0-15,-2-5 2 0,-1-6 11 0,1-5 5 16,-2-5 4-16,2-1 5 0,4-5 0 0,0-8 0 16,7-4 0-16,0-3-2 0,7-3-3 15,2-1-3-15,1-6-4 0,4-2-2 0,10-3-3 16,1-2 1-16,5-1 0 0,2-5 0 0,5 0 1 15,-3-6-3-15,5 0-1 0,0-2-1 0,0-1-1 16,-2-2-2-16,0 0-1 0,-2 1-2 0,0-1-6 16,-3 1 5-16,-1 3 4 0,1 3 4 15,-5 2 6-15,-2 7 2 0,-2 2 1 0,-4 7 1 16,-1 8 7-16,-2 2 3 0,-1 7 3 0,0 1 0 16,-1 3-3-16,2 4-6 0,-1 3-5 0,1-1-4 15,2 2 0-15,0 0-1 0,3 7 0 0,-1 4-1 16,1 3-2-16,-1 3 2 0,-1 3 0 15,-3 3 0-15,-2 4 0 0,-3 4 0 0,-1 0-1 16,0 0-2-16,-3-3 4 0,-1 3-3 0,-2-3-1 16,1-2-1-16,0-3-4 0,2-4 1 15,2-5 0-15,1-6 2 0,0-2 1 0,0-2 2 16,3-4 3-16,4 0 2 0,1-4 3 0,4-6 0 16,1-4 0-16,4-4-1 0,-2-1 1 0,1-3 1 15,-1-2 1-15,2-2-1 0,-2-1 2 16,-2-1 0-16,1-3-2 0,-3 2 2 0,2 0-2 15,-5 6 2-15,0 3 3 0,-2 6 3 0,-3 3 1 16,0 7 2-16,0 1-7 0,-1 3-7 16,0 0-1-16,4 4-8 0,-2 6 4 0,4 2 1 0,1 3-2 15,-2 3 1-15,-1 3-6 0,2 3-13 16,-1-1-23-16,-1 0-72 0,-2 0-238 0,0-6-978 16,-2-5-533-16</inkml:trace>
  <inkml:trace contextRef="#ctx0" brushRef="#br0" timeOffset="134949.8687">3228 6626 0 0,'0'0'0'15,"0"0"0"-15,0 0 0 0,0 0 0 0,0 0 0 16,0 0 0-16,0 0 0 0,0 0 0 0,0 0 187 16,0 0 30-16,0 0-56 0,0 0-37 0,45 54-39 15,-31-71-30-15,-1-1 1 0,1-2 40 16,-3-1 75-16,-3 1 58 0,-4-1 33 0,-4 1-18 15,0 3-59-15,-1 1-56 0,-8 2-51 0,-2 2-28 16,-6 1-16-16,1 1 0 0,-4 4 10 0,1 2 4 16,1 0 6-16,-1 3-8 0,3 1-13 15,-1 0-15-15,1 3-13 0,1 5-15 0,0 3-32 16,1 1-134-16,4-3-894 0,6-1-277 0</inkml:trace>
  <inkml:trace contextRef="#ctx0" brushRef="#br0" timeOffset="138616.6551">3254 9751 56 0,'0'0'441'0,"0"0"-85"16,0 0-18-16,0 0-9 0,0 0-21 0,0 0-38 15,0 0-45-15,0 0-36 0,0 0-31 16,0 0-24-16,0 0-34 0,0 0-24 0,8-57-10 15,-8 54-12-15,0 0-4 0,0 0-3 0,0 1-7 16,0 1-4-16,-3-1-10 0,2 2-9 16,-1 0-9-16,0 0-3 0,-4 0-4 0,1 0-2 15,-2 5 1-15,-3 3-2 0,-1 3 0 0,-2 2 3 16,-4 4 0-16,1 5 4 0,-1 4 0 0,-1 4 1 16,-2 7 0-16,2 1 0 0,-2 4 5 0,0 1 1 15,3-1 2-15,0-1-2 0,5-3 2 0,2 0-3 16,5-2-1-16,4-1 7 0,1-1-4 15,7-1 4-15,5-2 0 0,3-2 3 0,2-1 0 16,1-5-3-16,3-1 1 0,2-4-9 0,1-3 0 16,-2-1-1-16,2-1 0 0,0-2 1 15,-1-3 0-15,-2 1-4 0,-1-2-2 0,-2 0-2 16,-5 0 0-16,-3-3 1 0,-2 1-1 0,-5-2 0 16,0-2-5-16,-2-1-3 0,-1 2-8 0,0-2-13 15,0 0-33-15,0 0-69 0,-1 0-119 0,0 0-369 16,-1 0-855-16</inkml:trace>
  <inkml:trace contextRef="#ctx0" brushRef="#br0" timeOffset="139746.5492">3744 9801 317 0,'0'0'404'0,"0"0"-121"15,0 0-31-15,0 0-14 0,0 0-7 0,0 0-1 16,0 0-34-16,0 0-43 0,0 0-22 16,0 0-21-16,0 0-9 0,0 0-3 0,0 0-18 15,0 0-21-15,0-6-20 0,-5 9-9 0,-3 2-5 16,-2 1 1-16,-2 2 4 0,-1 1-1 15,-1 2 6-15,-3 3-6 0,3 0-3 0,-3 1-2 16,1 2-4-16,1 0 3 0,-1 1 1 0,0 0 0 16,5-1-9-16,0-3-4 0,4-2-8 0,4-1-4 15,1-1 0-15,2-2 0 0,0 0 1 0,5 1 3 16,5-1 5-16,2 3 0 0,4-2 4 16,2 4-2-16,2-1-1 0,2 0-1 0,0 0-6 15,-1 0 0-15,1 2 0 0,0 2 3 0,-2-1 0 16,-2 2 3-16,-1 1-4 0,-6-1 2 0,-2 2 3 15,-4-3-2-15,-5 3 9 0,0-1 6 16,-7 3 9-16,-5-1 9 0,-4 2 2 0,-3 0 2 16,-4-2-6-16,-4-1-3 0,-2-2-6 0,-3-1-6 15,0-2 0-15,0-3-4 0,2-1-5 0,2-6-2 16,7 0-8-16,2-4 2 0,6 0-3 0,2 0 1 16,4 0-3-16,6-5-6 0,0-1-6 15,1-3-19-15,1-2-36 0,6-1-59 0,5-2-95 16,3 0-301-16,0 2-775 0,-5 4-237 0</inkml:trace>
  <inkml:trace contextRef="#ctx0" brushRef="#br0" timeOffset="140470.7834">4117 9987 0 0,'0'0'422'0,"0"0"156"0,0 0-76 16,0 0-51-16,0 0-76 0,0 0-87 15,0 0-75-15,0 0-49 0,0 0-52 0,0 0-42 16,0 0-30-16,0 0-18 0,0 0-6 0,0 0 5 15,2 30 11-15,2-6 3 0,2 2-3 0,1 4 1 16,0 3 1-16,0-1-2 0,0 2-3 0,-1-3-11 16,2-1-6-16,0 0-9 0,-2-1-4 15,1-2 0-15,0-1-4 0,-1-2 9 0,0-6-2 16,-2-3-4-16,1-3-11 0,-2-2-28 0,1-3-41 16,-2 0-100-16,1-3-238 0,-1-2-510 0,0-1-831 15</inkml:trace>
  <inkml:trace contextRef="#ctx0" brushRef="#br0" timeOffset="140716.6814">4502 9759 2039 0,'0'0'526'0,"0"0"-292"15,0 0-40-15,0 0-37 0,106 186-22 0,-90-138-19 16,-1 3-26-16,-5 0-14 0,-5-1-14 0,0 4-17 16,-5 3-24-16,0 1-10 0,-5 2-6 15,0-2-1-15,-4 2-2 0,-1-6-2 0,2-7-4 16,0-4-11-16,0-9-16 0,1-6-43 0,3-8-94 16,0-7-188-16,3-5-523 0,1-5-933 0</inkml:trace>
  <inkml:trace contextRef="#ctx0" brushRef="#br0" timeOffset="141369.5092">6058 9683 1044 0,'0'0'465'16,"0"0"-135"-16,0 0-53 0,0 0-57 0,0 0-31 16,0 0-30-16,0 0-39 0,0 0-32 0,0 0-17 15,0 0-16-15,0 0-4 0,0 0-5 16,0 0-5-16,0 0 2 0,-122 4-2 0,98 20 1 15,0 3-3-15,-3 6-2 0,4 5 1 0,-2 4-3 16,0 0-1-16,4 3-7 0,3-2-1 0,4 0-7 16,4-3-2-16,2-2-1 0,6 1-8 0,2-4 1 15,2-1-2-15,8-3 1 0,8-3-3 16,-1-1-1-16,5-4-3 0,2-4-3 0,-1 0 5 16,4-5-3-16,0-2 1 0,-2-1-6 0,1-3-15 15,-1-1-20-15,-5-1-41 0,2-1-73 0,-2-2-143 16,-4 0-370-16,-8-3-807 0</inkml:trace>
  <inkml:trace contextRef="#ctx0" brushRef="#br0" timeOffset="143112.4901">6404 9873 0 0,'0'0'272'0,"0"0"187"16,0 0-81-16,0 0-51 0,0 0-66 0,0 0-59 16,0 0-52-16,0 0-40 0,0 0-2 15,0 0 7-15,0 0 5 0,0 0-3 0,0 0-21 16,0 0-21-16,-112 16-15 0,94-2-10 0,-1 1-4 15,2 1-5-15,3-1-7 0,3 0-10 0,2-3-9 16,4-1-8-16,2 0-6 0,3 0 0 0,0-2 2 16,5 0 7-16,4 0-1 0,4 0 2 15,1 1 0-15,4-1-5 0,2 0 2 0,0-2-2 16,0-1-1-16,0 0-4 0,-1-1 0 0,-1 5 0 16,-1-1-1-16,1 2 6 0,1 0 0 0,-6 3 0 15,2 0 0-15,-3 0 0 0,-5 2 6 16,-2 2 7-16,-4-1 10 0,-1 1 7 0,0-2 5 15,-6 1 6-15,-4 1 3 0,-5 0 8 0,0-1 7 16,-6-1-1-16,-3 1-8 0,1-5-16 0,-6 1-12 16,1-6-12-16,3-1-3 0,-3-1-4 15,5-4-3-15,1-1-3 0,6 0-3 0,3 0 1 16,3 0-1-16,3-3-4 0,4 0-2 0,1-1-9 16,1 1-11-16,1-2-33 0,0 1-71 15,3-3-84-15,2 3-200 0,2-1-352 0,-3 2-628 0</inkml:trace>
  <inkml:trace contextRef="#ctx0" brushRef="#br0" timeOffset="143687.5071">6609 9866 819 0,'0'0'519'0,"0"0"-122"15,0 0-51-15,0 0-42 0,0 0-53 0,0 0-55 16,0 0-54-16,0 0-38 0,0 0-28 0,0 0-18 16,0 0-12-16,0 0-9 0,0 0-7 0,0 0-4 15,92-66-3-15,-76 66-7 0,1 0-1 16,-1 0-6-16,-3 3-3 0,-3 3-3 0,-2 2-2 16,-4 3-2-16,-1 1 3 0,-3 5 2 0,0-2 0 15,-5 2 0-15,-4 1 1 0,-1 3-1 0,-2-2-1 16,-2 1 1-16,-1-3-3 0,4-1-2 15,1-4 1-15,1-3-5 0,6-2 3 0,1-4-5 16,0 1-2-16,2-3 0 0,0-1 0 0,3 0 6 16,1 2 3-16,5-2 3 0,2 0-1 0,3 0 0 15,1 0-4-15,0 0-2 0,1 4 4 16,-4 1-3-16,3 3 4 0,-4-1 0 0,-2 4-3 16,-2 2 4-16,0 0 1 0,-4 2 1 0,2 1 2 15,-5 3 6-15,0-1 0 0,0 2 6 16,-6 0 5-16,-1 0 0 0,-2-2 3 0,-5 0 0 15,2-1 0-15,-4-1-4 0,0-2-6 0,-3 0-5 16,-1-4-4-16,1-2-6 0,1-2-3 0,3-2-7 16,-2-2-12-16,5-2-17 0,1 0-35 15,2 0-85-15,5-6-219 0,-2 0-639 0,5 1-778 0</inkml:trace>
  <inkml:trace contextRef="#ctx0" brushRef="#br0" timeOffset="143900.4302">7057 9576 1579 0,'0'0'1074'0,"0"0"-825"0,0 0-56 0,130 129-18 16,-97-80-23-16,-3 4-30 0,-8 6-47 0,-6 3-37 15,-11 2-14-15,-5 3-9 0,-2 4-3 0,-12 3-9 16,-5 4 0-16,-6 0-13 0,1 0-11 15,-5 2-23-15,1-3-51 0,3-5-34 0,-1-4-159 16,6-20-737-16,9-18-769 0</inkml:trace>
  <inkml:trace contextRef="#ctx0" brushRef="#br0" timeOffset="144401.2316">9698 9051 994 0,'0'0'554'0,"0"0"-179"15,0 0-32-15,0 0-26 0,0 0-31 16,-141 184-59-16,120-136-89 0,2 3-55 0,7-1-29 16,3 2-16-16,9 2-6 0,0-2-3 0,11 0-11 15,5-3-5-15,5-2-4 0,2-5-6 0,5-5 0 16,2-3-4-16,1-6-1 0,1-5-11 0,-1-5-14 15,0-3-36-15,-5-4-81 0,-2-3-151 16,-5-3-368-16,-9-4-762 0</inkml:trace>
  <inkml:trace contextRef="#ctx0" brushRef="#br0" timeOffset="144748.0345">10013 9192 1362 0,'0'0'882'0,"0"0"-650"0,0 0-83 0,0 0-19 16,0 0 5-16,0 0-8 0,0 0-36 16,0 0-34-16,0 0-27 0,0 0-8 0,0 0-3 15,0 0-1-15,-64 157 1 0,86-139-4 0,2 1-2 16,2-1-2-16,1 2 0 0,-1 1 0 0,-1 3 4 15,-2 0-4-15,-6 2 2 0,-1 2-2 0,-6 1-1 16,-6 0 4-16,-3 1-2 0,-1-2 8 16,-4 0 6-16,-6-2 12 0,-6-1 2 0,-1-1 1 15,-4-2-6-15,-6-4-7 0,0-1 0 0,-1-5 2 16,-3-1-4-16,1-3 0 0,0-5-6 16,4-3-11-16,4 0-5 0,3-3-6 0,9-6-3 15,0-1-5-15,7-2-16 0,2 0-65 0,1-4-100 16,5 0-243-16,3 2-534 0,-3 6-841 0</inkml:trace>
  <inkml:trace contextRef="#ctx0" brushRef="#br0" timeOffset="145101.8423">10403 9073 2334 0,'0'0'426'15,"0"0"-302"-15,0 0-79 0,0 0 11 0,0 0 28 16,0 0 14-16,0 0-1 0,0 0-19 16,0 0-17-16,0 0-16 0,1 175-12 0,5-153-11 15,1 0-5-15,4-2-6 0,-1-4-1 0,2-3-2 16,2-4 1-16,1-4-2 0,-1-2 2 0,2-3 2 16,-2 0-1-16,-1-8 3 0,0-1-2 15,-2-1 0-15,-2-4 0 0,-3 1 7 0,1 1-2 16,-2 1 2-16,-2 3 0 0,-1 4-4 0,-2 1 2 15,0 3-3-15,0 0-6 0,0 0-7 16,0 4-5-16,0 7-1 0,0 5 3 0,-1 2 2 16,-1 5 4-16,2 3-1 0,0 0 0 0,0 0 0 15,4 2-3-15,2-2 1 0,1 0-2 0,3-1 4 16,0-1-8-16,0 0-4 0,4 0-3 16,-2-4-11-16,3-3-58 0,-1-5-82 0,1-5-164 15,-5-2-414-15,-3-3-819 0</inkml:trace>
  <inkml:trace contextRef="#ctx0" brushRef="#br0" timeOffset="145346.7079">10817 8741 2476 0,'0'0'244'0,"0"0"-129"0,0 0-13 0,0 0 26 16,0 0 9-16,112 169-5 0,-91-117-19 16,-2 5-21-16,-1 4-14 0,-6 4-17 0,-3 1-15 15,-3 4-17-15,-3 2-13 0,-3-1-8 0,-1 1-9 16,-8-2-2-16,-2-1-5 0,-5-4-10 0,1-2-19 16,-5-6-110-16,4-14-285 0,6-17-1198 0</inkml:trace>
  <inkml:trace contextRef="#ctx0" brushRef="#br0" timeOffset="146029.6303">8263 9536 1271 0,'0'0'494'0,"0"0"-189"0,0 0-79 0,0 0-18 16,0 0-4-16,0 0-20 0,0 0-48 0,0 0-39 15,-126 19-20-15,112 6-23 0,-3 5 0 16,5 5-6-16,0 5-10 0,4 4 5 0,3 4-3 16,1 1 2-16,4 5-4 0,0-2-6 0,7 0-13 15,3-1-12-15,2-3-2 0,4-3-3 0,1-1 1 16,4-6-1-16,4-3-3 0,-2-4-5 15,5-5-7-15,-3-4-20 0,3-6-50 0,-1-5-102 16,-3-5-236-16,-4-3-576 0,-4-1-781 0</inkml:trace>
  <inkml:trace contextRef="#ctx0" brushRef="#br0" timeOffset="146591.3062">8662 9472 0 0,'0'0'168'16,"0"0"194"-16,0 0-82 0,0 0-38 0,0 0 9 16,0 0-36-16,0 0-12 0,0 0-32 0,0 0-49 15,0 0-20-15,0 0-36 0,0 0-17 0,0 0-8 16,0 0-2-16,-41 4 2 0,30 6 2 15,-1-2 4-15,-2 5-3 0,2-2-2 0,1 2-5 16,1 1-6-16,0 0-2 0,1 0-2 0,4 1-1 16,-1-1-2-16,2-2-1 0,-1 1-1 0,4-1-2 15,1-2 3-15,0 1 4 0,7 0 2 16,-2 1 3-16,3-1-1 0,3 0-4 0,1 1-4 16,3 0-9-16,-2 1-2 0,-1 1-4 0,4-1 1 15,-4 1 2-15,-2 0 2 0,1 1 7 0,-3 1 5 16,-4-1 4-16,1 2 0 0,-4-2 4 0,-1 0 2 15,-4 1 6-15,-3-2 7 0,-2 0 0 16,-4-3 4-16,-2 0-7 0,1-1-5 0,-4-3-7 16,-3 3-4-16,-5-3-1 0,2 0-9 0,1-3-2 15,-1-2-9-15,8-2-7 0,1 0-2 16,8 0-5-16,0-3-15 0,5-2-23 0,1-1-77 16,1 0-156-16,0 1-350 0,2 2-692 0</inkml:trace>
  <inkml:trace contextRef="#ctx0" brushRef="#br0" timeOffset="147135.4724">8876 9486 996 0,'0'0'583'0,"0"0"-192"0,0 0-72 16,0 0-59-16,0 0-47 0,0 0-49 0,0 0-71 15,0 0-47-15,0 0-29 0,0 0-13 0,0 0-1 16,0 0-1-16,0 0 8 0,0 0 0 0,-10 70 0 15,7-50-1-15,-2 0-4 0,3 2-1 16,-1-2-3-16,2-1 0 0,0 1 0 0,1-3-1 16,0-1 0-16,0-5-4 0,2-1 2 0,2-4-2 15,3-1 4-15,-3-2 5 0,4-2-3 16,0-1 1-16,2 0-3 0,-1 0 1 0,-3-4 1 16,3-1 2-16,-2-3 2 0,-4 2 1 0,3-1-1 15,-3-2 4-15,-1 1 0 0,0-1 0 0,1 2 2 16,-2 1-2-16,-1 3 6 0,0 0-1 15,1 3 5-15,-1 0-3 0,0 0-8 0,0 0-7 16,0 0-9-16,2 0-3 0,-2 6 1 0,0 0 7 16,2 1 2-16,0 2 2 0,1 0 0 0,-2 1-6 15,1 0 3-15,-2 0 1 0,2-2 2 0,0 2 1 16,1-1-3-16,-2-1-2 0,1 1-2 0,-1-1-2 16,0-1 1-16,2 0 0 0,-2 0-2 15,0 0-2-15,0 0-5 0,-1-3-7 0,2 2-12 16,-2-1-11-16,1 0-36 0,-1-1-102 0,0 1-195 15,1-2-292-15,-1-1-513 0</inkml:trace>
  <inkml:trace contextRef="#ctx0" brushRef="#br0" timeOffset="147428.3043">9002 9266 904 0,'0'0'516'0,"0"0"-52"0,0 0-63 0,0 0-96 16,78 179-92-16,-58-133-62 0,-1 2-57 0,-3 0-31 15,-3 3-20-15,-4 2-9 0,-6 1-8 0,-2 2-4 16,-1 5-5-16,-3-5-11 0,-6-1-10 16,-3-1-11-16,-4-1-26 0,1-3-84 0,-1-13-424 15,7-13-1203-15</inkml:trace>
  <inkml:trace contextRef="#ctx0" brushRef="#br0" timeOffset="156442.1311">10472 9370 96 0,'0'0'497'0,"0"0"-115"0,0 0-62 0,0 0-36 15,0 0-5-15,0 0-23 0,0 0-66 16,0 0-59-16,0 0-47 0,0 0-28 0,0 0-17 15,0 0-11-15,30-29-3 0,-27 29-9 0,1 0 1 16,-2 0 0-16,-1 3-3 0,2 0 1 16,1 2-3-16,-3-1 2 0,-1 3 0 0,0-1 5 15,0 0 3-15,0 2 2 0,0 1 1 0,-5 2-3 16,0 2-2-16,-3 1-3 0,-1-2 0 0,0 2-2 16,-3-3-4-16,2-2-2 0,-4 2-4 0,-2-4-1 15,2 3-2-15,-3-4 0 0,-1-2 2 16,2-2-2-16,-1-2-1 0,3 0 2 0,0-2 0 15,2-5 3-15,3-3 1 0,3-1 4 0,-1-2-2 16,2-2-1-16,1-1 1 0,4-1-2 0,0 1 3 16,0-1 0-16,0-2-1 0,4 2 0 0,2 0 0 15,2 1 1-15,1-1 1 0,-2 3 0 16,3 0-1-16,1 2-3 0,2 2-2 0,-1 0-1 16,2 1-1-16,1 1 2 0,1 2 0 0,1 1 0 15,2 1-1-15,1 1-1 0,-1 3 3 16,1 0 0-16,0 4 5 0,-1 4-3 0,0 0-3 15,0 1-1-15,1 2-2 0,-2-1 2 0,-2 1 0 16,-1 1 0-16,0 1-4 0,-2 1 0 0,-2 0 0 16,-1 0-1-16,-1 3 2 0,-3 0-1 15,0 2 0-15,-3 0 2 0,0 3 0 0,-2 0 4 16,-1-1-1-16,0 2 2 0,-3 0 5 0,-1 2 2 16,-3 1 2-16,-3 1-3 0,0 1-3 15,-1 0-4-15,-3-1 0 0,1 1 1 0,-3-4-7 16,4 1 4-16,-3-2-2 0,1 0 2 0,-2 0 0 15,2 4 5-15,-3-5 5 0,3 1 1 0,-3-3 6 16,3-1-8-16,-2-4-6 0,3-3-1 0,0-1-4 16,-1-3-1-16,3-2 1 0,0-1 0 15,2-4 4-15,2-1 0 0,1 0-1 0,2 0-1 0,-1-3-1 16,3-5 1-16,1 1-2 0,1-6 0 16,0-1-4-16,6-1 2 0,0 0-2 0,4-1-4 15,0 2 6-15,1 1-7 0,2 3 2 16,2 2 1-16,-1 3-2 0,4 0 7 0,2 5-1 15,1 0 3-15,3 0 1 0,1 2-4 0,0 3 0 16,2 1-2-16,1 1 0 0,-2 1 1 0,2-2 2 16,-1 0 0-16,-3-1-4 0,2-2-8 0,-2-2-30 15,4-1-61-15,-1 0-261 0,-5 0-790 16,-9-3-631-16</inkml:trace>
  <inkml:trace contextRef="#ctx0" brushRef="#br0" timeOffset="168686.7295">5806 12254 0 0,'0'0'0'0,"0"0"194"16,0 0 3-16,0 0-39 0,0 0-13 0,0 0-22 15,0 0-18-15,0 0 12 0,0 0 7 0,0 0 21 16,0 0 10-16,0 0-7 0,34-6-4 0,-24 4-21 15,0-1-9-15,4 0-11 0,-1 1-13 0,0-1-13 16,2 1-9-16,1 0-6 0,2-1-8 16,1 0 0-16,-1-1-1 0,2 0-7 0,3 1-11 15,-1-1-10-15,3 1-10 0,1-2-2 0,-2 2-2 16,4 0-3-16,2-2-3 0,0 2 0 0,0-2-2 16,1 2 1-16,0 0 4 0,-1 0-5 15,1 1 1-15,-2 1-2 0,0 1-2 0,0 0 4 16,3 0-1-16,-1 0 4 0,2 0 0 0,0 0 0 15,4 0-1-15,-3 0-1 0,3 0-1 16,3 0-2-16,-3 0 0 0,1 0-1 0,2 0-4 16,4 0 6-16,-1 0-3 0,1 0 2 0,3 0 3 15,-2 0-4-15,2 0-1 0,-2 0 1 0,4-2 0 16,0 1 0-16,-4-1 3 0,4 1-2 16,-1-2-2-16,1 1 2 0,-3 2-2 0,4-1 4 15,0-1-1-15,-1 1 0 0,2 0 0 0,0 1-1 16,-1-2 1-16,2 2-1 0,-1 0 0 0,-1-1 0 15,1 1 0-15,0 0 2 0,-1-2 1 16,1 2 0-16,-2-2 1 0,1 2-4 0,-3-1 1 0,3 1-1 16,1 0-2-16,0-2 3 0,1 2 0 15,3-1-1-15,-2-1 2 0,-1 1-2 0,0 1 0 16,4-2-2-16,-2 1 3 0,-3 1-3 0,6-2-2 16,-3 2 2-16,-3-1-2 0,1-1 2 15,-1 0 1-15,0 1 0 0,0-1 0 0,0 1 0 16,-2-1-1-16,-1 1 0 0,-3-1 2 0,3 1-2 15,-4-1 0-15,2 0 2 0,-3-1-2 0,-1 2 2 16,0 1 0-16,1-2 1 0,-2 1 1 16,-3-1-2-16,2 1 0 0,0 1-2 0,0-2 2 15,-1 1-1-15,0-1 0 0,-1 0 1 0,-1 1-1 16,0 1 0-16,-1-2 0 0,-1 2 0 16,-1 0 1-16,-3-1-1 0,1 1-1 0,-4 0 1 15,1-2 0-15,-3 1-1 0,0-1 2 0,-1 1 0 16,0-1 3-16,-3 0-1 0,2 1 0 0,-1-1-1 15,-2-1-1-15,-1 2 0 0,1-2-1 0,-1 2 1 16,-1-1-3-16,-1-1 2 0,-1 2 1 0,3-1 0 16,-4 1 2-16,-1-1-1 0,-2 2 0 0,0-2 1 15,-3 1 1-15,-2-1 1 0,1 1 1 16,-2-1 2-16,-3 2 2 0,2-1 0 0,-2 1 3 16,1-2-1-16,-1 1 1 0,-2 1-2 0,1-2 1 15,-1 2 1-15,-2 0 1 0,1 0 4 16,-1 0 0-16,0 0 0 0,0 0-2 0,0 0-2 15,0 0 0-15,0 0 0 0,0 0 2 0,0 0-6 16,0 0-1-16,0 0-2 0,0 0-2 16,0 0-1-16,0 0-1 0,0 0-2 0,0 0-1 15,0 0-2-15,0 0-2 0,0 0 2 0,0 2 1 16,0 1 2-16,0 0 2 0,0 1-2 0,2 3 1 16,-1-1-1-16,0-1 0 0,-1 3-1 15,2 0 2-15,-2 0-3 0,1 1 0 0,-1 2 0 16,0 0 0-16,1 2 0 0,-1 1 2 0,0 0 2 15,0 3-3-15,0-2 3 0,0 4-1 0,0-1 0 16,0 0 0-16,0 2 0 0,0 2 0 0,0 1-2 16,0 0 2-16,-1 2-2 0,1 0 1 15,-1 0 0-15,1 1-4 0,0 0 4 0,0 2-1 16,0 1-1-16,0 0 1 0,0 2-1 0,1-1 0 16,1 4 2-16,-1 0 3 0,2 0-1 0,-2 1 1 15,2 2-1-15,-1 2-2 0,-1-1 5 16,-1 2-4-16,0-1 1 0,0 3 3 0,0 1-3 15,0-2 3-15,0 2 2 0,0 2-3 0,-1 1 2 16,-2 0-3-16,1 3 2 0,0 0-1 0,0 3 0 16,0 2 4-16,0 0-3 0,-1 3 1 15,0-1-3-15,3 2-1 0,0-2 0 0,0-1-2 16,0 0 3-16,0 2-2 0,0-3-2 0,3 1 1 16,0-1-3-16,0 0 1 0,-2 1 0 15,1 0 0-15,-1 1 0 0,-1 2 0 0,0-3 1 16,0 1-2-16,0 1 1 0,-3 0 1 0,0-2-2 15,-2 0 1-15,1 0 0 0,-1 0-1 0,1-2 0 16,-2-1 1-16,4 1 1 0,-3-3 0 0,1-1-1 16,2 1 1-16,-1-3-5 0,1 3 4 0,-1-3-1 15,1-1 1-15,0 0 3 0,0 0-3 16,2-1 0-16,-1-1-1 0,-1-1 0 0,2-1 0 16,0 0-1-16,0-3 2 0,0-4-2 0,0-1 1 15,0-1 0-15,0 0 3 0,0-2-1 16,0-2-1-16,0 0 1 0,0-3-3 0,2-2-2 15,-1-2 4-15,1-3-1 0,-2-2 0 0,1-1 6 16,-1-1-6-16,1-2 2 0,-1 1-2 0,0-2 1 16,0-2-1-16,0 1 1 0,0 0 1 0,0-3-3 15,0 1 3-15,-1-1-2 0,-2 1 1 16,0 0 1-16,-1 2-2 0,2-1 2 0,-3 3-3 16,2-1 3-16,-3 2-2 0,2 2 2 0,-3 1-1 15,2 1 0-15,-3 3 1 0,3 1-1 16,-2 4 0-16,-3 1 0 0,1 2-4 0,1 5 3 15,-1 3-2-15,3 3 3 0,1 3 2 0,1 0-2 16,2 0 3-16,-1 0-5 0,2 0 3 16,1-1-2-16,0-1 0 0,0 0 2 0,-2 1-2 15,2-4 3-15,-1-3-4 0,0-2 1 0,-4-3 1 16,1-1-1-16,2-1 2 0,-4-1-2 0,2 0 1 16,-1-2-2-16,0 0 3 0,-1-2 0 0,2 0-2 15,-1-3 2-15,2-1-1 0,-1-2-2 0,-2-2 2 16,3-2 0-16,-2 0 1 0,2-2 1 15,1-4-1-15,0 1-1 0,0-2-1 0,1-1 0 16,1-3 2-16,0-1-1 0,0 1 2 0,0-2-3 16,0 0 1-16,0 0 1 0,0 0 0 0,0 0 2 15,0 0-4-15,0 0 4 0,-1 0-2 16,1 0 0-16,0 0 3 0,-2 0 1 0,2 0 1 16,0 0-1-16,-2 0 1 0,0 0-3 0,-4 0-4 15,4 0 6-15,-6 0-7 0,5 0 3 0,-4 0-2 16,0 0-1-16,1 0 2 0,-4 0-1 15,1 0 5-15,-1 0-5 0,-2 0 1 0,-1 0-4 16,0 0 2-16,-1 0 3 0,-4 0-3 0,1 0 3 16,-4 0-5-16,-2-2 1 0,2 1 2 0,-5-1-3 15,0 1 4-15,-3-3 0 0,1 3-2 16,-2-2-1-16,-1 1 1 0,-1-1 0 0,1 0-2 16,-2 1 2-16,-2 1-1 0,-1-1 1 0,-2 1 2 15,-3-1-2-15,1 1-1 0,-1-1 0 16,-2 1-6-16,-2-1 3 0,-1 0-1 0,1 1-1 0,-2-2 7 15,-1 1-1-15,0-1 3 0,0 0-2 16,-1 2-2-16,-1-3 2 0,1 1-1 0,-2 0 4 16,0 2-4-16,1 0 4 0,-1-1-2 0,-1 1-2 15,2 1 4-15,-2 0-2 0,-2 0 2 16,-2 0-4-16,1 0 1 0,-2 0-2 0,2 0-2 16,-2 0 7-16,4 0-8 0,-4 0 9 0,4 0-1 15,-1 0-3-15,4 0 7 0,0 0-7 0,1 0 2 16,6 0 0-16,-3 1-3 0,3 1 2 15,2-1 0-15,-1 0 0 0,-1 2-2 0,-1 0 3 16,1 1-2-16,2-1 2 0,-3 0 4 0,-2 0-5 16,3 0 2-16,-5 0 0 0,3 2-6 0,-3-2 4 15,3 0-1-15,-3 2-1 0,-1-2 2 16,3 0 1-16,-3 0-1 0,1 0 0 0,-2 0 1 16,1 0-3-16,-2 0 1 0,2 0 1 0,1 2-3 15,-3-2 3-15,0-1-1 0,0 3 0 0,-2-2 2 16,-1 0-1-16,2 0-1 0,-1 0 2 0,-4 1-7 15,4-1 3-15,-2 0 0 0,0 0-1 16,2 0 5-16,0 2-4 0,0-1 2 0,0 1-5 16,2 0-2-16,1 1-5 0,-1 0-6 0,2 2 2 15,-1-3-3-15,1 3 6 0,-2-2 3 16,2 2 6-16,-1-2 1 0,4 0 1 0,0 0 4 16,4 2-5-16,0 2 3 0,1-4-1 0,3 0-1 15,-1-1 2-15,0 0-4 0,6 0-6 0,1-1-10 16,1-1-6-16,2 2-4 0,-1 0 1 0,2 1 4 15,4 0 4-15,-4 0 4 0,3 1 6 16,-1-1 4-16,3-2 4 0,0 1 0 0,-1 1-1 16,2-2 0-16,-2 2-3 0,2-1 0 0,-1 0 0 15,1 1-2-15,2-2 3 0,0 3-2 16,0-3-2-16,3 1-4 0,-2 0-5 0,2-2 0 16,-3 1 0-16,2 3 6 0,1-3 4 0,-2 2 4 15,2-2 1-15,-3-2 2 0,1 1 3 0,2 0 0 16,-1-1 1-16,2-1-1 0,0 1-1 15,1-1 4-15,1 1-2 0,-1-1 2 0,2 2-3 16,-2-1-2-16,0 0 2 0,1-2 0 0,-3 1 2 16,2-1 0-16,-1 0 0 0,-1 2-1 0,1-2 0 15,0 0 2-15,1 0 0 0,0 0 3 0,1 0-2 16,2 0 3-16,-1-2 2 0,3-1 1 16,2-3 2-16,1 1-2 0,-1-1 0 0,3 2-3 15,0-1-1-15,0-1-1 0,0-2 2 0,1 1 1 16,-2-1 2-16,2 0 0 0,0-1 2 0,1-2 2 15,-2 0-1-15,1 1 3 0,0-1-3 0,-1 0-3 16,2-1-3-16,0 0-3 0,1-2 0 16,-2-1 1-16,3-2 1 0,-2-3-2 0,2 0-2 15,0-3 0-15,-1-2-2 0,2-1 4 0,0-3-4 16,0 0 3-16,-1-4-1 0,1 1-2 16,-1 0 2-16,1 0-1 0,-1-2 3 0,-2 2-3 15,-2 0 2-15,3-1-1 0,-1 1-3 0,-2-2 4 16,1 2-3-16,-1-2 4 0,0-1-1 15,-2-2 1-15,2-2-1 0,-1 0 0 0,1 1 1 16,-1-1 0-16,-1 0 2 0,1-2-5 0,0 2 0 16,1-3 0-16,0 1-3 0,0-4 5 0,-1 1-3 15,2-2-2-15,-1 0 3 0,3-2-2 0,-1 2 0 16,-1-3 4-16,2 3-1 0,-2 1 0 16,-2 3-1-16,3-3 2 0,0 0 0 0,-2 1 0 15,2-2 4-15,-2 2-3 0,3-3 1 0,-2 1 2 16,0 1-4-16,1-2 3 0,0 1-3 0,1-3 0 15,-1 1-1-15,1 1-2 0,2-1 2 0,-3 1-2 16,1-2 2-16,0 1-2 0,0 1 0 16,-1-1 0-16,-2 0 0 0,2 3 4 0,-2-2-3 15,0 1-1-15,0-3 1 0,0 0-3 0,0 2 2 16,-1-2 0-16,2 4 0 0,-2 1 0 16,2-3 0-16,-1 1 2 0,1 1-1 0,-1 0 2 15,1 0-2-15,-1 0 1 0,2 1 0 0,0 1-2 16,-1-1 2-16,1 0-2 0,0 3 0 0,-1 0 0 15,0 1 1-15,1 2 0 0,-1-1-1 16,0 3 1-16,2-2-2 0,-2 1 0 0,2 1 2 16,-1-1-4-16,1 2 3 0,-2 1-1 0,3 2 1 15,-3-1 2-15,3 1-2 0,-2 0 0 0,2 2 0 16,0 0 3-16,0 2-3 0,1 3 0 16,-2-2 0-16,2 3-4 0,0 1 3 0,0 0 2 15,0 1-1-15,0 0 1 0,0 1-1 0,0 3 1 16,0-1-1-16,0 1-1 0,0 1 1 0,0 2-1 15,0 1 1-15,0 0 1 0,0 3-1 16,0-1 0-16,0 2 0 0,0-1 3 0,0 0-3 0,0 2-1 16,2-2 0-16,-2 0-2 0,1-1 2 15,0 1-1-15,2-2-3 0,-1 0 3 0,2-2-2 16,-2 1 2-16,3-1 1 0,-2-1 0 0,2 1 0 16,-2 1-1-16,0 0 0 0,0 2 1 15,-1 0-2-15,-1 0 0 0,1-1-1 0,-2 1 2 16,0-1 1-16,0 3 0 0,0-2 0 0,0 1-2 15,0-1 1-15,2 1-1 0,-1 1 1 16,-1 1-2-16,1 0 3 0,1 0 0 0,-1 0-1 16,0 1 5-16,0 2-5 0,1 0 0 0,-2 0 2 15,2-1-2-15,-1 1 0 0,2 2 0 0,-1-1 0 16,0 0 0-16,-1 2 1 0,1-1-1 16,1 0-1-16,1 3 0 0,-2-2-2 0,2 3 1 15,1-1-1-15,0 1 1 0,2 0 2 0,4-1 1 16,1-1 0-16,1 0 4 0,2 1-2 0,2-2-1 15,4 1 1-15,0-1 1 0,2-2-2 0,4 2 0 16,4-1 1-16,3-1-7 0,3-1 7 0,3 0-1 16,0-2-2-16,2 0 5 0,1 0-3 15,3 1 0-15,0-2 0 0,3 0-1 0,0 0 1 16,0-1-1-16,0 1 0 0,1 0 0 0,-1-1 0 16,1 3 2-16,1-2-1 0,2 1 3 0,-2 1 0 15,1-1-1-15,2 2 1 0,-3-2-6 16,2 2 3-16,1-1 0 0,1 1 0 0,-3 0 2 15,4 0-1-15,-1 1-1 0,-3 0 0 0,0 0 3 16,0 2-3-16,1 0 0 0,-2-2 4 16,0 2-5-16,0 0 3 0,-3-2 1 0,2 1-4 15,-2 1 5-15,-1-2-3 0,-1 0 1 0,3 1-1 16,-6-1-2-16,4 0 1 0,-4 1-2 0,-2-1 2 16,0 2-2-16,-1 1 2 0,-1-1 2 15,-4 1-3-15,2 0 4 0,-4 2-3 0,0 0-2 16,0 0 3-16,-3 0-3 0,-1 2 1 0,-2 0 0 15,1 1-1-15,-5-1 0 0,0 0 1 0,-2-1-1 16,-1 1-1-16,-3-2 3 0,2 0-2 16,-6 0 2-16,3 0 0 0,-5 0-2 0,0 0 3 0,-1 0-1 15,-2-2 0-15,-3 1 5 0,3-1-5 16,-1 2 0-16,-4-2 1 0,3 2-2 0,-3 0 1 16,-1-2-2-16,3 1 3 0,-3 1-1 0,-1-2 0 15,1 2 0-15,-2 0-1 0,1 0 1 16,-1 0 0-16,0 0 0 0,0 0-1 0,0 0-2 15,0 0 0-15,0 0-3 0,0 0-5 0,0 0-19 16,0 0-35-16,0 0-49 0,0 0-84 0,-1 0-88 16,-1 0-98-16,2 2-129 0,-2-1-133 15,-1 1-143-15,1 0 673 0</inkml:trace>
  <inkml:trace contextRef="#ctx0" brushRef="#br0" timeOffset="168889.7227">6132 12610 874 0,'0'0'575'0,"0"0"-499"0,0 0-86 0,0 0 5 0,163-81-8 16,-91 55-9-16,10-4-56 0,14-2-117 15,9 0-145-15,-22 6-243 0,-28 11 304 0</inkml:trace>
  <inkml:trace contextRef="#ctx0" brushRef="#br0" timeOffset="170393.6263">4175 15503 0 0,'0'0'0'0,"0"0"0"0,0 0 0 0,0 0 0 16,0 0 0-16,0 0 90 0,0 0 124 0,0 0 42 16,0 0 1-16,0 0-34 0,0 0-18 0,-8-10 1 15,10 8-37-15,1-1-41 0,2 0-46 16,-2 1-59-16,1-1-9 0,2 0-2 0,-1 1-2 15,2 1-1-15,0-1-3 0,1 1 0 0,2-1-1 16,1 1-1-16,0-1 2 0,1 1-1 0,2-2-1 16,1 1 2-16,1-1-1 0,2 0 4 0,2-2 3 15,1 0 1-15,-1 1 5 0,5-3 3 0,1 1 3 16,2-2 9-16,4-1 14 0,0-1 10 16,7-1 6-16,2-1 0 0,0 1-18 0,4 0-17 15,2-2-10-15,-1 1-11 0,1 1 1 0,2 0-1 16,-2 2-2-16,0-2-1 0,1 2-1 0,-1 2-1 15,-1-3 1-15,3 3 1 0,-3-3 0 16,2 3-2-16,0-3 1 0,0 2-1 0,-1 1 0 16,3-2 2-16,2 0-1 0,0 1 2 0,0-1 2 15,0 0 1-15,3-1 2 0,-4 1 0 16,5 0-1-16,-1-1-2 0,1 0-1 0,0 1-2 16,-1 1 1-16,1-1-1 0,1 1-2 0,-1 0 3 15,2 1-4-15,-4 0 0 0,4 0 1 0,-4 1-1 16,3 0 2-16,-3-2-2 0,-2 2 2 0,2 0-1 15,0 0 2-15,-1-2 1 0,-3 2-2 16,2 0 2-16,1-1-2 0,1 1 0 0,1 0 0 16,-1 1-6-16,4-2 5 0,2 1-3 0,0 0 0 15,1 0 2-15,1-2-4 0,0 2 1 0,0-4-1 16,1 3-1-16,3-1 1 0,-3 0 0 0,-1 3-1 16,0-3-1-16,-1 2 1 0,-1 0 1 15,-1-2 1-15,0 0 2 0,-6 0 0 0,4 1 0 16,-3 0 0-16,-2 0-1 0,-1 0 0 0,2 2 1 15,1-3-1-15,-2 2 1 0,-1-2 1 16,0 2-1-16,-2 0 0 0,-1 0 2 0,2-2-2 16,-1 2 1-16,0 0-1 0,-1-2-1 0,-1 1 1 15,2-1 0-15,-4 0 1 0,0 2 0 0,-1 0 1 16,1 0 0-16,0 0-2 0,-3 1 2 16,3 2-2-16,-3 0 0 0,-1 0 1 0,1-1-3 15,-2 3 2-15,1-2 0 0,0 1 0 0,-3 1 3 16,-1-1-3-16,0 2 0 0,-3-1 0 15,2-1-3-15,-3 1 4 0,-3-2-1 0,0 2 1 16,-4-1 0-16,-1-1 0 0,2 0 1 0,-3 1 0 16,0-1 4-16,0 0-3 0,-1 0-1 0,0 0 1 15,-1 1-2-15,0-1 1 0,1 0 0 16,-1 2 0-16,1-2-1 0,0-1 1 0,1 1 0 0,0 0-1 16,2 0 1-16,-1 0-2 0,0 0 1 15,-2 1 1-15,3-2-2 0,-4 1 1 0,0 0-1 16,-1-2 1-16,0 2 4 0,-1-1 0 0,0 1 2 15,-2-2 3-15,-3 2 5 0,2-2 9 0,-2 1 10 16,0 1 8-16,-3 0 1 0,0-1-5 16,0 0-7-16,-3 1-9 0,-2 1-4 0,2-1-5 15,-2 3-5-15,-3 0-3 0,-3-2-4 0,2 2-1 16,0 0-3-16,-2 0 0 0,0 0-2 16,0 0-1-16,0 0 2 0,2 0-2 0,1 0 3 15,-2 0 0-15,1 2 0 0,1 1 0 0,0-1-3 16,-1-1-1-16,1 1-8 0,-1-2-9 0,0 0-36 15,-2 1-81-15,2-1-236 0,-3 2-297 16,0-2-476-16</inkml:trace>
  <inkml:trace contextRef="#ctx0" brushRef="#br0" timeOffset="171579.4026">7048 12231 777 0,'0'0'457'0,"0"0"-171"0,0 0-32 0,0 0-13 16,0 0-16-16,0 0-40 0,0 0-61 0,0 0-43 15,0 0-4-15,0 0-10 0,0 0-3 16,0 0-6-16,8 28-21 0,-7-21-7 0,1 3 0 16,1-1-3-16,1 2 3 0,-3 0-3 0,3-1-8 15,1 4 2-15,-2-2-3 0,2 4 3 0,-1-1 3 16,-1 4-3-16,3 0-2 0,-2 1-4 16,2 3-3-16,-3 3-2 0,3 2-1 0,-4 1 0 15,3 3-2-15,0 2 3 0,-2 1-3 0,3 1-3 16,-4 0 1-16,1 3-3 0,3 1 2 0,-4 1 1 15,4 0-2-15,-3 1 3 0,0-1-1 0,1 1 4 16,-2 2 4-16,0-1 5 0,-2 2 2 16,2 2-2-16,2 4-4 0,-1 0-6 0,-1 2-3 15,4 2 2-15,-3 3 1 0,4 1 0 0,-3 3-1 16,2-1 0-16,-3 5-1 0,0 0-1 0,3 0-1 16,-4 2 1-16,4-1-2 0,-3 2 1 15,-2-1-2-15,1 1 1 0,3 1 2 0,-3 4-3 16,-1 1 5-16,1 0-1 0,3 2-2 0,-2 0 2 15,5-2-4-15,-3 0-1 0,3-1 3 0,1-1 4 16,1 1-2-16,0-3 4 0,0 1-4 16,1-1-1-16,0 1 3 0,-1 2-4 0,2-1 1 15,-2 1 0-15,0 1-2 0,1-3-2 0,2 2 1 16,-1-2-4-16,-1 0 4 0,0-3 0 16,1 0-2-16,-1 0 2 0,2-1-2 0,-1 0 2 15,-1-1-3-15,1 1 2 0,-1-3-4 0,-1 0 0 16,3-2 1-16,1-2 1 0,-1-1 2 0,-2-3 0 15,1-2 1-15,3-2-3 0,-3 0 1 0,0-6 0 16,3-2-1-16,-1-4 2 0,-3-1-3 0,2-3 3 16,2-1-2-16,-3-1 0 0,1-3 4 0,1-1-4 15,-2-2 2-15,-1-1-1 0,-1-3-1 16,-2 0 1-16,-2 0-1 0,2-4 3 0,-2 2-5 16,-2-3 4-16,-1 0-1 0,4-2-4 0,-5-1 7 15,3 1-4-15,-3-6 2 0,0-2 0 16,-1-1-2-16,3-1 2 0,-3-2-4 0,0 0 5 15,-1 1-2-15,1-3 1 0,-1 3 0 0,0-1-3 16,0 0 5-16,0 2-5 0,0-1 4 16,0 2 0-16,-2 2-4 0,1-2 2 0,-3 2-2 15,3-2 2-15,0 2 0 0,0 2 1 0,0-3 1 16,0 2-4-16,1 0 5 0,-3 1-6 0,3-1 3 16,0-1 1-16,0 1-3 0,0-3 2 0,0 0-1 15,-1-1 0-15,1-2 5 0,0 2-4 16,-1-2 0-16,1 2-1 0,-1 0-3 0,1-1 2 15,-1 0 2-15,-2 1 0 0,2 1-2 0,-2-1 4 16,2 0-2-16,0-3-3 0,1-1 10 16,0-1-9-16,0 0 2 0,0-1 1 0,0-2-14 0,0 0-5 15,0 0-16-15,-1 0-29 0,1 0-48 16,0 0-91-16,-2 0-256 0,1 0-570 0,0 0-648 0</inkml:trace>
  <inkml:trace contextRef="#ctx0" brushRef="#br0" timeOffset="175956.6301">5269 15851 0 0,'0'0'0'0,"0"0"92"0,0 0 161 0,0 0-25 16,0 0-25-16,0 0-17 0,0 0-18 15,0 0-16-15,0 0-5 0,0 0-4 0,0 0-1 16,0 0-7-16,1 0-5 0,-1 0-4 0,0 0-5 16,0 0-3-16,0 0-5 0,0 0-12 15,0 0-12-15,0 0-11 0,0 0-13 0,0 0-11 16,0 0-8-16,-1 0-16 0,-2 0-11 0,-1 0-7 15,0 0-6-15,-4 0 3 0,3 0 0 16,-2 0-1-16,-2 0 0 0,-2 0-1 0,-2 0 2 16,2 4-3-16,-4-1 7 0,4 1 0 0,-1 1-2 15,0 1 0-15,1 0-3 0,0 2-3 0,1 1-3 16,0 1 3-16,-1 3-1 0,2-1-2 16,2 1 0-16,0-2-2 0,3-1 0 0,0-1 1 0,2 0 2 15,2 1 4-15,0-3-1 0,3 3 4 16,4-3-2-16,1 3-1 0,2-3-1 0,3 0 2 15,3-1 0-15,-1-1 3 0,2 0 3 16,4 0-6-16,-2-2-1 0,3 1-1 0,-1-1-5 0,-1 2 1 16,-1 0 2-16,0-1-1 0,-6 3 3 15,1 0-1-15,-4 3 2 0,-3 0 0 0,-3 2 4 16,-2 0 10-16,-2 4 12 0,-5 1 15 0,-2 2 8 16,-4 2 2-16,-4-1-8 0,-4 1-3 0,0 0 5 15,-4 1-8-15,-1-2 0 0,-3-3-5 16,2 0-19-16,-1-5-1 0,-1 0-4 0,3-2-6 15,0-4 5-15,3-2-5 0,1 1-1 0,3-3-6 16,5-2 0-16,4 0-3 0,1 0-1 16,5 0-1-16,2-3-11 0,0-2-3 0,0-1-18 15,3 0-22-15,4-1-33 0,2 0-55 0,1-1-111 16,0 3-326-16,-4 2-802 0</inkml:trace>
  <inkml:trace contextRef="#ctx0" brushRef="#br0" timeOffset="176178.5304">5523 16065 1696 0,'0'0'467'0,"0"0"-178"16,0 0-46-16,0 0-4 0,0 0-37 0,0 0-55 15,0 0-32-15,0 0-23 0,0 0-23 16,31 158-15-16,-29-135-18 0,0 0-10 0,2-2-12 15,-3 1-7-15,0-3 1 0,2-2-9 0,2-4 1 16,-2-1-7-16,2-1-13 0,0-2-21 0,1 1-43 16,-2-4-83-16,0 0-177 0,-3-3-444 15,0 0-991-15</inkml:trace>
  <inkml:trace contextRef="#ctx0" brushRef="#br0" timeOffset="190996.7484">5259 17942 0 0,'0'0'155'0,"0"0"158"0,0 0 10 16,0 0 10-16,0 0 3 0,0 0-20 0,0 0-31 16,0 0-40-16,0 0-50 0,0 0-34 0,0 0-24 15,0 0-20-15,-5-19-14 0,3 16-11 16,0 2-14-16,2-1-15 0,0 2-10 0,0 0-15 16,0 0-7-16,0 0-9 0,0 0-10 0,0 0-8 15,0 0-7-15,0 0-5 0,0 3-1 0,2 4 7 16,1 2 0-16,-2 3 4 0,2 1 1 0,-2 5 0 15,0 3 2-15,0 1 7 0,1-1 2 16,-1 2 2-16,0-1 3 0,1-1-1 0,-2-1 1 16,1-1-4-16,-1-1 2 0,0-2-8 0,2 0-3 15,1-2 0-15,-1-2-9 0,1-1 3 16,-2-2-4-16,2-1 0 0,0-2-1 0,0-2-7 16,-2-1-7-16,1 0-11 0,1 1-16 0,-2-3-17 15,2 1-45-15,-2-2-73 0,1 1-131 0,1-1-244 16,0 0-310-16,-2 2-467 0</inkml:trace>
  <inkml:trace contextRef="#ctx0" brushRef="#br0" timeOffset="191267.7258">5437 17861 591 0,'0'0'526'15,"0"0"-116"-15,0 0-92 0,0 0-73 0,0 0-49 16,0 0-56-16,0 0-45 0,0 0-12 0,0 0-11 16,0 0-2-16,0 0 5 0,0 0-7 0,0 0-5 15,0 0-5-15,-15 125-4 0,11-98-11 0,3-2-9 16,-2 2-9-16,3-4-11 0,0 1-2 16,0-1-6-16,0-3-3 0,0-3-2 0,0 0-3 15,0-2-5-15,2-1-5 0,-2-3-7 0,0 0-19 16,0-2-17-16,0-1-30 0,0-3-64 15,-2 0-124-15,0-2-215 0,-2 0-258 0,0-3-339 0</inkml:trace>
  <inkml:trace contextRef="#ctx0" brushRef="#br0" timeOffset="371699.3917">16883 1140 0 0,'0'0'0'0,"0"0"0"16,0 0 0-16,0 0 0 0,0 0 13 0,0 0 162 15,0 0-28-15,0 0-26 0,0 0-17 0,0 0-3 16,0 0 5-16,0 0 15 0,0 0 26 16,0 0 22-16,18-5 28 0,-18 5 13 0,0 0 2 15,0 0-8-15,0 0-18 0,0 0-20 0,0 0-20 16,0 0-22-16,0 0-23 0,0 0-20 0,0 0-21 16,0 0-15-16,0 0-13 0,-2 0-10 0,-1 0-6 15,2 0-6-15,0 0-2 0,0 0-1 0,-2 0-3 16,1 0-1-16,-1 0-1 0,2 0-3 15,-1 0 3-15,0-2 0 0,-3 1 1 0,4 1 3 16,-2-2 0-16,0 1 1 0,0-1 0 0,0 1 2 16,-2-3-2-16,2 3-1 0,0-1-2 15,-3 2-2-15,3-1-2 0,-3 1-1 0,2 0 0 16,-5 0 0-16,1 0-1 0,0 0 2 0,0 0-2 16,-1 0 0-16,0 0 2 0,-1 0 0 15,0 4 0-15,0 0-1 0,0 2 0 0,-3 0 1 16,-1 0-1-16,1 2 1 0,-1 1 0 0,-2 1 0 15,2 0 0-15,-3 0 1 0,4 3 1 0,-4-1 1 16,5 1 0-16,-3-1-2 0,5 0 1 16,2-1 0-16,0-2 0 0,0 2 1 0,4-2 1 15,-2 0 0-15,4 1 1 0,-2-1 0 0,1-1-2 16,2 2 1-16,-1 1 1 0,1-2 1 0,1 0 1 16,0 2 3-16,0-3-1 0,0 1 2 0,0-2-2 15,0 2-1-15,2-1 0 0,-1 1 0 16,3-1 0-16,0-2 3 0,-1 1 3 0,3-3 3 15,-2 1 4-15,5-2-1 0,-2 0-1 0,0 0 1 16,0-1-3-16,4-1 1 0,-1-1-2 0,0 2-2 16,2-2-4-16,1 0 4 0,-1 0-1 0,0 0-1 15,-1 0 1-15,1 0-6 0,2 0-1 16,-2 1-2-16,0 1-1 0,-1-1 1 0,1 2 0 16,-2 0 0-16,2 2 1 0,1 1-1 0,-2 0 1 15,0 2 1-15,0-1-1 0,0 4 2 16,0 0 1-16,-1 3-2 0,1-1-1 0,-1 3 5 15,-1 2 3-15,-2-1 1 0,-4 3 3 0,1 0-5 16,-1 0-3-16,-1 2 0 0,-2-3-1 16,0 3-1-16,-3-2 0 0,-3-1 1 0,0-1 1 15,0 0 3-15,-3 1 0 0,-2-4 1 0,-1 2 3 16,-4-2 0-16,1 1 3 0,-5-1 2 0,-3 1 0 16,0-2 2-16,-2-1 1 0,-2-1-2 0,-2-3-2 15,4-1 2-15,-2-2-3 0,4-1 1 16,1-3 0-16,0-2-8 0,6 0-3 0,-2 0-1 15,7 0-8-15,-1-2 2 0,1-1-1 0,2-3-2 16,-1 1-1-16,2-1-3 0,0 0-7 16,4 1-8-16,1 0-13 0,-2 1-22 0,4-1-32 0,1-3-61 15,0 0-103-15,8-5-301 0,-5 4-667 16,3 1-404-16</inkml:trace>
  <inkml:trace contextRef="#ctx0" brushRef="#br0" timeOffset="372013.2054">17032 1334 1668 0,'0'0'474'15,"0"0"-173"-15,0 0-58 0,0 0-27 16,0 0-16-16,0 0-22 0,0 0-34 0,0 0-37 15,0 0-38-15,0 0-36 0,0 0-23 0,0 0-10 16,0 0-3-16,5 8 10 0,-5 14 10 16,0 5 2-16,1 4 1 0,1 6-5 0,0 1-3 0,-1 5 1 15,0 1 2-15,0 4-1 0,1-5-4 16,-1-2-3-16,4 0-5 0,-1-5-2 0,0 0 2 16,1-5-4-16,-2-4 1 0,3-4-1 0,0-3-2 15,-1-4-5-15,-3-3-5 0,4-4-10 0,-2-3-9 16,-1-3-28-16,1-3-42 0,-2 0-73 15,1 0-171-15,1-4-520 0,-3-1-916 0</inkml:trace>
  <inkml:trace contextRef="#ctx0" brushRef="#br0" timeOffset="372433.7874">17106 1382 1597 0,'0'0'962'0,"0"0"-863"16,0 0-24-16,0 0-19 0,0 0 3 0,0 0 19 15,0 0 8-15,0 0 0 0,0 0-4 0,0 0-8 16,119-72-1-16,-93 81-1 0,4 3-11 0,-1 3-13 16,-2 4-18-16,-3 1-16 0,-6 1-9 0,-4 4-5 15,-5 0-2-15,-5-1-1 0,-1 1 0 16,-3 1-1-16,0-2 0 0,-7 2 3 0,-3 2-1 16,-6-4 1-16,1 0 1 0,-4-4-2 0,2-5 2 15,2-2 0-15,3-8 2 0,2-2 4 0,4-1 1 16,4-2 1-16,2 0-1 0,0 0-4 0,0 0-12 15,2 0-8-15,6-3-7 0,1 1-2 16,2-1 8-16,1 3 5 0,7 0 5 0,0 0 4 16,-3 3 0-16,1 5 3 0,-1 1 2 0,-2 3-1 15,-1 2 4-15,2 5 0 0,-3 0 5 16,-2 5 8-16,0 0 1 0,-3 1 2 0,-4 1 0 16,-3 0 6-16,0 1 3 0,-3 1 7 0,-6 0-1 15,-5 1-6-15,0-3 0 0,-6 1-5 0,-3-5-4 16,-5-2-4-16,-3-1-3 0,-2-5 0 15,-3-3 0-15,4-1 0 0,0-4-7 0,2-1-4 16,2-4-4-16,5-1-7 0,3 0 3 0,2-5-8 16,7-1-14-16,2-2-32 0,5-2-71 15,3-2-144-15,1 1-539 0,0 2-1037 0</inkml:trace>
  <inkml:trace contextRef="#ctx0" brushRef="#br0" timeOffset="372764.1469">17716 1412 2658 0,'0'0'775'15,"0"0"-778"-15,0 0-16 0,0 0 0 0,0 0 26 16,0 0 21-16,0 0 7 0,0 0 2 16,0 0-7-16,-69 179 2 0,69-142-8 0,0 4-7 15,0 0 0-15,7-1-11 0,4 0-1 0,0-4-2 16,5-4-5-16,2-6 6 0,4-5 2 0,5-4 2 15,3-7 9-15,3-6 2 0,2-4 0 16,-1-1 1-16,3-10-2 0,-4-5 0 0,-2-4 2 16,-3-3 2-16,-3-3-3 0,-4-5-1 0,-5-2-3 15,-4-6 0-15,-3-2 6 0,-6-4-7 0,-3 0-1 16,0-5-3-16,-9 4-2 0,-3 1-1 16,-1 3 2-16,-3 5 0 0,3 5-5 0,0 5 4 15,3 5-5-15,3 3-3 0,3 5-3 0,1 3-11 16,3 2-8-16,0 4-21 0,3-2-49 0,6 4-82 15,6 2-109-15,-3 1-436 0,-2 0-1136 0</inkml:trace>
  <inkml:trace contextRef="#ctx0" brushRef="#br0" timeOffset="373372.0608">18614 1763 342 0,'0'0'504'0,"0"0"-47"16,0 0-67-16,0 0-41 0,0 0-35 0,0 0-65 15,0 0-66-15,0 0-45 0,0 0-44 0,0 0-16 16,0 0 0-16,0 0-9 0,137 15-13 16,-91-15-8-16,11 0-6 0,7 0 0 0,9 0 2 15,6 0 1-15,3-1-8 0,-2-1-5 0,0 2-10 16,-4 0-5-16,-7 6-3 0,-8 0-5 0,-10 0-6 16,-6 0-5-16,-10-1-3 0,-5-2-7 0,-8-2-7 15,-6 1-18-15,-3-2-28 0,-7 0-62 16,-4 0-161-16,-2 0-511 0,0-3-998 0</inkml:trace>
  <inkml:trace contextRef="#ctx0" brushRef="#br0" timeOffset="373579.2137">19640 1569 929 0,'0'0'780'0,"0"0"-218"16,0 0-140-16,131 98-130 0,-100-67-78 0,-8 0-56 15,-5 1-41-15,-7-2-30 0,-7 0-24 0,-4 1-24 16,-13-2-9-16,-4-2-10 0,-8 2-5 16,-6-1-5-16,-4 0-4 0,-4-2-5 0,0-5-12 15,-1-1-1-15,6-4-17 0,3-4-44 0,5-2-94 16,4-2-273-16,6-3-875 0,9-2-383 0</inkml:trace>
  <inkml:trace contextRef="#ctx0" brushRef="#br0" timeOffset="374418.1684">20534 1632 0 0,'0'0'593'16,"0"0"-53"-16,0 0-55 0,0 0-51 0,0 0-63 15,0 0-93-15,0 0-85 0,0 0-50 16,0 0-26-16,0 0-17 0,0 0-17 0,0 0-28 15,0 0-21-15,-42-164-16 0,55 150-5 0,4-1-3 16,5 2-2-16,4 1 0 0,3 4-2 0,3 3-3 16,1 3-2-16,-1 1-2 0,0 1 1 0,2 0 1 15,-6 0 0-15,0 1 0 0,-5 1-1 16,-3-2 0-16,-1 0 2 0,-2 0 1 0,-5 0 7 16,-3-3 3-16,-3-4 6 0,0 1 5 0,-4 0 1 15,-1-2 0-15,-1-1-4 0,0 1-2 16,0 0-2-16,-2 2-1 0,0 2 0 0,-2 2 1 15,3 2-5-15,-1 0-4 0,1 0-7 0,0 8-3 16,0 4 0-16,-3 7 0 0,0 4 4 0,2 3-2 16,0 5 0-16,-1 4-1 0,1 5 1 15,1 2 0-15,0 7 0 0,0-1 1 0,-4 1 1 16,0 1-2-16,0-1 2 0,-2 0-1 0,-3-1-1 16,-4-3 2-16,0-1 1 0,-3-6 0 0,-1-6 1 15,-1-6-1-15,-3-6 1 0,-2-6 1 16,4-5 1-16,1-4 2 0,3-5-2 0,-2 0 0 15,6-3-1-15,-2-5-5 0,4-3-8 0,4 0-10 16,-2-1-25-16,7 0-59 0,1-2-108 0,2-1-258 16,6 4-549-16,-5 3-785 0</inkml:trace>
  <inkml:trace contextRef="#ctx0" brushRef="#br0" timeOffset="374886.8152">21264 1718 2467 0,'0'0'206'0,"0"0"-89"0,0 0-20 16,0 0 8-16,0 0-4 0,0 0-8 15,0 0-24-15,0 0-18 0,0 0-10 0,-118 126-17 16,107-102-5-16,3 3-11 0,2 0-3 0,-1-3-3 16,6-2-6-16,1-3-3 0,0-5-1 0,8-7 4 15,2-3 8-15,3-2 4 0,1-2 1 0,2-4 1 16,1-5-4-16,-1-5-1 0,1-2 0 15,-4 1 2-15,-3 1 1 0,-2 2 10 0,-4 1 7 16,-3 4 1-16,-1 2 5 0,0 2-10 0,0 1-8 16,-1 2-6-16,-1 0-11 0,2 0-7 0,0 0-13 15,0 5 0-15,0 3 3 0,0 3 7 0,0-1 10 16,0 4-2-16,0 0-1 0,5 1-4 16,-1 1-1-16,5-3 0 0,0 1-1 0,1-5 8 15,2-1 3-15,-1-7 6 0,3-1 6 0,0-1 5 16,0-10 3-16,2-3 2 0,-1-2 0 0,2-6-6 15,-1 0-1-15,-1 0 2 0,2-3 0 16,-4 0 7-16,-2 3 1 0,1-3-1 0,0 2 2 16,-1 1-7-16,-3 6-2 0,1 2-4 0,1 4-5 15,0 4-1-15,-1 3-3 0,0 3-4 16,1 0-2-16,-1 5 0 0,1 4-1 0,1 3 3 16,-4 2 2-16,2 4-6 0,-2 1-1 0,2 2-3 15,0 0-7-15,-1 3-6 0,-1-3-11 0,2 1-22 16,0-3-37-16,1 0-66 0,4-5-124 15,0-3-260-15,-2-5-529 0,-4-3-314 0</inkml:trace>
  <inkml:trace contextRef="#ctx0" brushRef="#br0" timeOffset="375680.5219">21987 1761 276 0,'0'0'397'15,"0"0"-68"-15,0 0-14 0,0 0-8 0,0 0-30 16,0 0-45-16,0 0-36 0,0 0-38 0,0 0-33 16,-113 171-30-16,104-155-44 0,5-5-35 0,2-2-10 15,2-4 1-15,2-2 25 0,2-3 26 0,3 0 19 16,0 0 7-16,6-9-16 0,-1-4-19 16,1-2-14-16,2-2 1 0,-1-1 9 0,-4-1 15 15,0 1 13-15,-1 1 4 0,-5 0-2 0,2 0-7 16,-4 3-10-16,0 2-12 0,0 5-10 0,-2-1-8 15,2 5-10-15,-2 3-6 0,1 0-13 16,0 0-9-16,1 2-6 0,0 5-3 0,5 7 4 16,-3 4 2-16,4 7 2 0,1 7 2 0,2 5 3 15,0 7 3-15,0 6 2 0,4 3-1 16,-5 4-3-16,-5 1-2 0,1 4-2 0,-4 1-1 16,-2 0 0-16,-6 2-3 0,-2 0-2 0,-5-6-2 15,-1-3-3-15,-3-7 2 0,1-10-3 0,-2-10 7 16,-1-9 7-16,-1-9 12 0,6-8 17 0,-3-3 9 15,5-7 5-15,1-7-4 0,1-4-4 16,2-3-10-16,6-5-7 0,2-2-3 0,0-3-7 16,6-3 4-16,6-1 0 0,3-2 0 0,5-1-1 15,1-2-2-15,7 0-4 0,0-1 0 0,3-1 0 16,0-1-6-16,1-3-2 0,0 1-3 16,-2-2-2-16,1 0 2 0,-3-1 4 0,-5 4 2 15,-3 0 2-15,-4 8 3 0,-6 2 3 0,-6 6 6 16,-1 5 3-16,-3 3 5 0,-2 7 0 0,-1 4-3 15,-5 1-6-15,4 5-5 0,-3 1-2 16,-2 2-1-16,0 2 0 0,2 7-1 0,-1 4-3 16,-2 6 1-16,2 3-1 0,1 1 0 0,4 1-2 15,2 2-1-15,1 2-2 0,0-2 0 16,5-2 0-16,4-2 2 0,7-7 7 0,-2-4 6 16,6-5 8-16,2-5 3 0,3-1 1 0,-1-1-2 15,3-10 0-15,-3-1-1 0,3-3 1 0,-4-4-1 16,-1-4 2-16,-1-2 0 0,-2-5 0 0,-1-2-3 15,-6-3-2-15,2-6-3 0,-3 0-7 16,-5-3 5-16,2-6-2 0,-5 0-3 0,1-7 2 16,-3 0-2-16,-1-1-2 0,0-2 0 0,0 2 2 15,0 2 0-15,-1 4 2 0,-4 5 3 0,3 7 3 16,-5 6 1-16,5 7 5 0,-1 10-1 0,1 6-2 16,-1 6-4-16,2 5-12 0,0 5-7 15,-2 13 0-15,-3 12 3 0,2 9 6 0,-4 11 5 16,6 8-2-16,-3 5-2 0,4 7-2 0,1 4-1 15,0 3-2-15,0 1-2 0,0 0-3 16,1-3-7-16,6-4-15 0,1-10-34 0,3-6-41 16,2-13-49-16,7-11-50 0,4-11-140 0,3-14-401 15,-4-5-278-15,-7-1-89 0</inkml:trace>
  <inkml:trace contextRef="#ctx0" brushRef="#br0" timeOffset="375790.4868">22584 1617 1178 0,'0'0'637'0,"0"0"-202"0,0 0-75 0,0 0-69 15,0 0-66-15,0 0-76 0,0 0-73 16,0 0-67-16,0 0-50 0,0 0-64 0,0 0-167 16,0 0-459-16,0 0-964 0</inkml:trace>
  <inkml:trace contextRef="#ctx0" brushRef="#br0" timeOffset="376080.2417">22613 1968 2445 0,'0'0'349'15,"0"0"-185"-15,0 0-38 0,0 0-5 0,0 0-2 16,0 0-10-16,0 0-20 0,45-156-20 16,-29 132-20-16,0 3-14 0,2 1-12 0,0 3-6 15,1 3-2-15,-4 5-3 0,3 3 0 0,-4 5-4 16,3 1-3-16,-1 0-3 0,0 7-1 0,0 4 2 15,-2 3-1-15,3 3 2 0,-4 3 0 16,-3 2-1-16,-1 5-2 0,-7-1 1 0,-2 1 0 16,-1 3-2-16,-8-1 1 0,-4 1-1 0,-5 0-3 15,-3-3 0-15,-1-2-1 0,-1-7-5 0,-3-5-10 16,5-5-28-16,2-7-70 0,6-1-163 0,5 0-1077 16</inkml:trace>
  <inkml:trace contextRef="#ctx0" brushRef="#br0" timeOffset="376685.1205">24181 1614 2497 0,'0'0'302'0,"0"0"-194"0,0 0-62 0,0 0-5 15,0 0 9-15,0 0 10 0,-118 47 5 16,95-24-2-16,-2 5-7 0,-2 3-10 0,2 0-14 15,1 0-10-15,8 2-10 0,0-1-5 0,7-1-7 16,7-3-5-16,2-4-5 0,1-4 1 16,9-5 3-16,6-5 8 0,2-4 7 0,5-6 3 15,1 0 0-15,4-9-1 0,-4-5 2 0,2-5 2 16,-4-1 3-16,-2-1 5 0,-7-1 5 0,2 2 6 16,-9 1 5-16,0 3 5 0,-3 2 1 0,-3 5-3 15,0 4-6-15,0 2-7 0,0 2-10 16,0 1-6-16,0 0-7 0,0 0-7 0,0 0-3 15,0 1-3-15,0 5-2 0,0 4 2 0,5 4-1 16,0 1-4-16,3 3-7 0,3 2-13 0,3 2-20 16,5-1-47-16,7 2-94 0,3-1-297 0,-6-5-816 15,-6-6-282-15</inkml:trace>
  <inkml:trace contextRef="#ctx0" brushRef="#br0" timeOffset="377236.8072">24959 1614 1420 0,'0'0'499'16,"0"0"-180"-16,0 0-47 0,0 0-38 0,0 0-38 16,0 0-59-16,-124 89-56 0,110-70-40 0,2 2-25 15,2 0-14-15,3 0-4 0,6-1-2 0,1-1-3 16,5-5 5-16,1-2 6 0,7-4 8 15,1-4 7-15,0-2 6 0,4-2-4 0,0 0-1 16,-1-4 0-16,1-3 0 0,1-3 5 0,-3-4 1 16,-1-3 0-16,-2-4-2 0,1-3 2 15,-1-2-3-15,-2-5-2 0,4-2-5 0,-3-5-7 16,1-3-7-16,-2-6-3 0,1-2-4 0,2-3-1 16,-1-3-2-16,-1-3-2 0,1 0-2 0,1-2-6 15,-1-2 1-15,0-3 1 0,0 0 3 0,-3 5 7 16,-2 5 4-16,0 12 8 0,-2 8 1 15,-4 10 10-15,-1 8 5 0,-1 7-4 0,0 7-5 16,0 3-26-16,-1 5-8 0,-2 8-1 0,-3 10 8 16,-4 10 12-16,0 8 4 0,-2 12 1 15,0 9-5-15,0 6 4 0,-1 2-1 0,1 1 1 16,4 1 0-16,1-3-4 0,1-2 2 0,5-5-3 16,1-7-2-16,4-10 4 0,7-7 4 0,4-12 5 15,4-8 8-15,2-7 4 0,2-6 1 16,4-5-2-16,-1 0-3 0,1-9-1 0,-2-7-1 15,-1-2 3-15,-1 0 4 0,-3-2 9 0,-6-2 7 16,-1 5 8-16,-6 2 5 0,-2 3-3 0,-3 2-4 16,-2 4-9-16,0 2-10 0,0 2-7 15,0 2-9-15,0 0-5 0,0 0-8 0,2 0-2 16,-2 2-7-16,1 2 2 0,2 6 3 0,0 2-4 16,4 3-3-16,-2 2-17 0,6 4-28 0,1-2-47 15,0-1-71-15,1-3-157 0,-2-4-352 0,-4-5-620 16</inkml:trace>
  <inkml:trace contextRef="#ctx0" brushRef="#br0" timeOffset="377358.7443">25425 1253 1679 0,'0'0'723'0,"0"0"-505"0,0 0-83 16,0 0-26-16,0 0-36 0,0 0-60 0,0 0-87 15,0 0-144-15,0 0-404 0,0 0-1051 0</inkml:trace>
  <inkml:trace contextRef="#ctx0" brushRef="#br0" timeOffset="378136.3274">25584 1639 3000 0,'0'0'71'0,"0"0"-34"0,0 0 21 16,0 0 27-16,114-189 23 0,-89 147-1 0,-2 1-20 15,-2 0-22-15,0-3-20 0,-2 1-10 16,1-1-11-16,-2-4-9 0,-1-1-5 0,-1-2-9 16,0-1 1-16,-4-3-2 0,-1 1-2 0,-2 4 1 15,-4 1-1-15,-1 4 1 0,-2 5 3 16,-2 8 4-16,0 7 2 0,0 9-1 0,-2 3 1 16,-1 9-3-16,2 2-5 0,-1 2-9 0,0 5-4 15,-3 10 0-15,-2 8-1 0,0 11 6 0,-1 8 0 16,0 8-3-16,3 7 0 0,1 4 2 15,-1 9 1-15,3 4 2 0,0 4 4 0,-4 5-1 16,3 3 2-16,-2 3 0 0,0 2-1 0,-1 2-3 16,0 3-3-16,2-6-8 0,-1-2-16 0,-1-5-24 15,2-5-38-15,-3-9-50 0,6-8-67 16,-1-13-103-16,2-13-95 0,0-13 9 0,6-16 95 16,4-6 155-16,-1-20 166 0,1-8 80 0,-1-8 37 15,-1-8 41-15,-1-3 54 0,-2-3 32 0,-2 0 9 16,-1 3-27-16,-2 2-57 0,0 4-36 0,0 2-26 15,0 4-20-15,0 1-13 0,0 4-15 16,0 2-24-16,0 1-14 0,1 3-11 0,4 3-7 16,3-4-2-16,0 4-5 0,4-1-2 0,0-3-6 15,5 3 1-15,-1-4-3 0,2 1 1 0,-1 1 0 16,0-3-1-16,-2 3 0 0,-1-4-1 16,-1 1 1-16,-2-4-1 0,0-1 0 0,-2-2-1 15,-1-4-2-15,-1-3-1 0,1-3 0 0,-1-4 0 16,-1 2 1-16,-1 1 2 0,1 3-2 15,-4 7 2-15,1 4-2 0,-2 5 2 0,-1 6 4 16,0 5 0-16,0 5 1 0,0 4-1 0,0 5-4 16,0 1-9-16,0 6 0 0,0 11 0 0,-2 12 2 15,-2 11 6-15,0 10-1 0,2 15 2 16,1 5-2-16,-1 10 1 0,2 4 1 0,0 7 0 16,0 4-1-16,0 2-2 0,0 3-4 0,-2 1 1 15,-2-2-5-15,-3-5-2 0,1-3-6 0,-1-5-14 16,1-9-15-16,4-13-25 0,2-10-21 0,4-17-12 15,7-13 22-15,1-13 40 0,0-11 41 16,0-6 27-16,-2-17 4 0,-2-8-2 0,-2-7-2 16,-2-6 14-16,-4-1 10 0,0-6 6 0,-5 0 7 15,-2-1-5-15,-2 3-1 0,1 0 0 0,1 3-8 16,0 2-3-16,3 2-6 0,1 2-9 0,3 3-5 16,0 4-13-16,8 2-10 0,3-2-7 15,2 6-8-15,5 1-8 0,0 1-11 0,3 3-21 16,-2 3-42-16,0 5-67 0,0 6-136 0,-7 4-350 15,-3 2-789-15</inkml:trace>
  <inkml:trace contextRef="#ctx0" brushRef="#br0" timeOffset="379251.8198">26407 1583 1700 0,'0'0'176'16,"0"0"-10"-16,0 0 79 0,0 0 59 0,0 0 10 15,0 0-78-15,128-113-74 0,-112 93-43 16,1-1-38-16,-3 1-22 0,-1 1-14 0,-3 2-15 16,-4 0 0-16,-4 3-4 0,-2 1-10 0,0 2-3 15,-2 0-9-15,-3 3-4 0,-4 2-3 0,-3 3 1 16,-2 3-2-16,-5 0-2 0,1 8 1 0,-4 7-4 16,1 3 3-16,1 5-3 0,2 4 1 15,-1 3-1-15,3 5 0 0,2 3 2 0,2 4 0 16,2-2-1-16,2 2-6 0,7-7-2 0,1-4-1 15,7-5 2-15,5-7 11 0,3-5 5 0,2-3 8 16,2-6 5-16,-2-4-1 0,3-1 1 16,-1-6 0-16,1-8 1 0,-2-3-2 0,1-5 0 15,2-5 0-15,-1-2-1 0,-2-3 2 0,-1-2-1 16,-1 2 2-16,-2-3 0 0,1 1-4 16,0-1-1-16,-3 1-2 0,2 2-2 0,-1 2-1 15,-1 5 0-15,3 4-3 0,-3 7-1 0,0 5-3 16,-1 5-1-16,-3 4-3 0,1 0-3 0,-2 7-2 15,0 7-3-15,-1 5-1 0,-2 5 1 0,1 5 2 16,1 5 1-16,-5 4 2 0,3 1 3 16,-2 1-3-16,2-2 1 0,2-3 0 0,3-2-2 15,2-6 4-15,4-5 5 0,4-7 1 0,1-2 2 16,0-6 3-16,2-5-1 0,0-2 1 0,0 0 0 16,0-11 1-16,-1-3 0 0,-2-4 3 0,0-4 0 15,-2-1-2-15,-3-5 2 0,-3-1-4 16,0-3-1-16,-3 0 0 0,-2-2-2 0,-4 0 1 15,0 4 4-15,-2 1-2 0,0 2 0 0,-2 5-2 16,-1 3-2-16,-4 5 3 0,1 3-3 16,0 5 0-16,-3 3-4 0,1 3-6 0,-1 2 0 15,-4 8 0-15,1 6-1 0,1 4 0 0,-2 3 0 16,3 4-3-16,3 6-2 0,-1 2-2 0,5 4-1 16,-1 0-1-16,3 0-2 0,1-1-2 15,2-4-9-15,7-5 3 0,6-8 8 0,0-4 11 16,3-6 21-16,3-6 7 0,0-5 0 0,1 0 1 15,2-8-2-15,-2-7 2 0,0-5-2 0,2-4-1 16,-4-4 2-16,-3-5-1 0,1 1 3 16,-3-3 0-16,0 0-5 0,-4-1-2 0,1 3-3 15,-3 3-1-15,0 5-3 0,-2 5-1 0,-1 7-3 16,1 4-2-16,-5 3 0 0,1 6-5 16,1 0-7-16,-2 1-6 0,0 10-3 0,2 3 0 0,-1 7 4 15,3 4 4-15,-2 3 1 0,-3 3 1 0,0 4 2 16,-1-1-1-16,0 2 0 0,0 0-1 15,-4-1-3-15,-3-7-3 0,5-3 1 0,0-8 3 16,1-8 8-16,1-4 15 0,0-5 18 0,0 0 11 16,4-9-2-16,2-5-11 0,0-6-14 15,3-1-10-15,1-4 0 0,2-1 3 0,1 2-3 16,-1-1 2-16,-1 3-1 0,1 2-3 0,0 4-2 16,-4 2 0-16,-2 4 0 0,-1 3 1 15,-1 4-1-15,-2 1-3 0,-2 2-9 0,0 0-10 16,1 2-4-16,0 5 5 0,2 3 6 0,1 2 11 15,2 0 2-15,1-2-2 0,5 1 3 0,0-1 1 16,7-3 6-16,-2-4 3 0,4-3 4 0,0 0 0 16,0-4 4-16,-3-7 2 0,-2-3 3 15,1-4-3-15,-5-5 0 0,0-5-4 0,-3-2-3 16,-1-4-1-16,-5-3-3 0,1-3 0 0,-3-3-3 16,-1-2 1-16,0-3-1 0,0-4 0 0,0-3 1 15,0 0 0-15,3-3 2 0,0 3-3 16,4-2-1-16,-2 3 2 0,1 5-3 0,1 4 5 15,-3 11 0-15,0 9 3 0,-2 9 2 0,0 9-1 16,-2 5-7-16,1 2-11 0,-1 8-1 0,0 9-2 16,0 8 6-16,-3 11 8 0,-1 9-3 15,2 8-1-15,2 7-1 0,0 8-2 0,0 4 0 16,0 1 2-16,0 1 0 0,4 0-1 0,1-5-1 16,1-4-4-16,2-7-4 0,1-6-3 0,4-6-9 15,1-11-14-15,-1-7-28 0,1-11-42 16,1-10-65-16,-5-4-299 0,-5-3-1008 0</inkml:trace>
  <inkml:trace contextRef="#ctx0" brushRef="#br0" timeOffset="379337.7698">27678 1121 1575 0,'0'0'659'0,"0"0"-224"0,0 0-147 0,0 0-89 16,0 0-82-16,0 0-117 0,0 0 0 0,0 0-106 16</inkml:trace>
  <inkml:trace contextRef="#ctx0" brushRef="#br0" timeOffset="384066.7683">28912 1086 957 0,'0'0'912'0,"0"0"-584"0,0 0-77 15,0 0-56-15,0 0-29 0,0 0-7 16,0 0-17-16,0 0-25 0,0 0-22 0,0 0-31 15,0 0-25-15,0 0-15 0,35-92-12 0,-30 92-8 16,1 4-3-16,3 7 1 0,-2 2 0 16,0 6 2-16,1 4 0 0,-2 1-1 0,-2 1 1 15,-2 3-1-15,1 2-1 0,0-2 1 0,-3 3 0 16,0-2-1-16,0 2 1 0,0 0 0 0,-4-4-3 16,0 2 1-16,-2-4-1 0,2-2 0 0,0-5-1 15,-2-4 1-15,5-6 1 0,-1-3 0 16,0-4 7-16,2-1 5 0,0 0 10 0,0-3-1 15,0-8-3-15,2-6-8 0,1-6-9 0,1-3-2 16,2-5 1-16,4-1-1 0,2-1-1 0,4-3 1 16,-2-1-3-16,5 2 1 0,0-2-4 15,2 2 2-15,0 3-3 0,-1 1 1 0,0 8 0 16,-5 6 0-16,0 7 1 0,-4 3-4 0,-1 4-4 16,0 3 0-16,-3 3-1 0,-1 10 4 0,3 1 4 15,0 8 3-15,-4 3 0 0,0 1 0 0,-1 1 1 16,-1 1-2-16,-3-1 2 0,0 1-3 15,0-1-1-15,-6-2 1 0,0-1-1 0,1-3 0 16,-1-5 2-16,2-5 1 0,0-3 4 0,2-6 11 16,2-2 11-16,0-2 2 0,0-7-2 15,0-4-8-15,2-4-10 0,2-4 0 0,1 0-1 16,1-3 2-16,3 0 0 0,-1 0 1 0,3 1-3 16,-1 2 1-16,2 0-1 0,4 4 0 0,-1 4 1 15,1 4-1-15,-1 1 0 0,1 5-2 16,-3 3 2-16,2 0-3 0,-1 5 1 0,-2 5 0 15,-1 4-3-15,0 1-1 0,-2 4 0 0,-2 1-1 16,-4 1 0-16,1 4-1 0,0 1-4 0,-3 0-3 16,2 0-10-16,1 0-12 0,-1-2-22 15,-1 0-44-15,4-3-62 0,-3-4-120 0,3-4-324 16,-4-6-751-16</inkml:trace>
  <inkml:trace contextRef="#ctx0" brushRef="#br0" timeOffset="385119.7519">29810 1083 812 0,'0'0'487'0,"0"0"-155"16,0 0-32-16,0 0-7 0,0 0-31 0,0 0-59 16,0 0-45-16,-120 77-38 0,104-60-30 0,0 7-26 15,-3-1-22-15,5 3-16 0,-2-2-14 0,5 3-9 16,3-6-8-16,6-1-8 0,2-5 1 15,1-2 5-15,9-6 10 0,4-2 7 0,1-5 4 16,5 0-4-16,1-3-5 0,1-8-1 0,4-3-3 16,-3-1 1-16,-2-3 2 0,-2-1 2 15,-7 1-1-15,0 1 5 0,-4 0 5 0,-2 5 2 16,-5 0 4-16,-1 4-2 0,0 2-1 0,0 1-4 16,0 3-7-16,0 2-9 0,0 0-11 0,-1 0-10 15,-1 5 2-15,-1 4 3 0,2 5 8 16,-1 2 7-16,0 2-4 0,0 2-3 0,2 0-3 15,0-1-2-15,4 3-1 0,2-3 5 0,1-2 3 16,4-3 3-16,-1-4 6 0,5-4 3 16,-3-6 6-16,0 0 4 0,5-6 4 0,-3-6 0 0,3-5 0 15,-4-3-1-15,3-2 1 0,-3 0 3 0,-1-3 2 16,-2 0 2-16,0 1 1 0,1-2-6 16,-2 1-3-16,1 1-4 0,1 1-7 0,-1 4 1 15,0 2-1-15,-1 7-1 0,-2 2-3 0,-3 5-6 16,2 3-9-16,-2 0-5 0,-2 8 1 0,3 5 0 15,-1 6 3-15,-3 2 1 0,0 5-4 16,2 2-1-16,-3 3-1 0,1-1 0 0,-1 3 1 16,0-2-1-16,2 0-2 0,0-3 1 0,4-5 5 15,0-5 2-15,4-4 6 0,0-4 8 16,4-6 3-16,0-4 6 0,-1 0 5 0,4-3 1 16,-1-8 4-16,0-1-4 0,4-5 0 0,0-1 1 15,0-2-1-15,0-3 5 0,0-3 0 0,0-3-3 16,-3-2-3-16,-1-1-1 0,1-4-2 15,-4-2-2-15,-2-4 1 0,3-3-6 0,-7-5-2 16,2-2-4-16,0-3 1 0,2 0 0 0,-2-4 2 16,1 1 1-16,1-3-4 0,-1-1-1 0,0 3-6 15,1 0 5-15,-2 4-1 0,-2 6 9 0,-3 9 4 16,2 9 5-16,-4 8 3 0,-1 11-1 16,-1 7-6-16,0 5-20 0,0 3-3 0,0 14-5 15,-4 11 5-15,-4 10 14 0,1 11 1 0,-2 11 0 16,3 9-4-16,-3 7-3 0,0 7-3 0,-1 2 1 15,-2 5 1-15,-2 3 2 0,1-3 1 16,1-2 3-16,0-7 0 0,1-5-1 0,3-9 1 16,1-6-1-16,5-9 1 0,1-7 1 0,1-10-1 15,0-5 1-15,0-12 0 0,0-6 5 0,0-8 13 16,0-4 18-16,0-1 4 0,1-11-2 16,1-9-8-16,3-9-15 0,-1-2 2 0,-1-6 2 15,3-2 0-15,1-3 3 0,-2-2-4 0,1-1-4 16,-1 0-2-16,4-1-2 0,2-3-4 15,-1 0-1-15,6-2-4 0,-2-2-3 0,5 3 1 16,-1 1-2-16,3 6 0 0,-1 10-1 0,-4 4-3 16,2 8 2-16,-6 6-2 0,2 7-2 15,-7 3-1-15,1 4-3 0,0 2-4 0,-1 2 1 16,-3 7-1-16,-1 5 1 0,2 2 3 0,-3 4 0 16,-2 4-1-16,0-2 3 0,-2 3 2 0,-6 1-2 15,-3 1 1-15,-2 4-3 0,-6-1-1 0,-2 0-1 16,-5 0-2-16,3-3-1 0,-3-6-2 0,6-4 1 15,6-6 4-15,4-3 9 0,2-6 15 0,6-2 14 16,2 0 8-16,0 0-1 0,0-2-6 16,2-3-11-16,3 2-4 0,-2 0-6 0,0 2-1 15,4 1-3-15,0 0-1 0,0 0 0 0,3 6-1 16,3 3 2-16,0 2-1 0,0 2 2 16,4 1-3-16,-3 3 0 0,4-1-5 0,-2 1-6 15,0-1-7-15,0 1-19 0,-1 0-35 0,3-3-93 16,-6-3-316-16,-2-4-931 0</inkml:trace>
  <inkml:trace contextRef="#ctx0" brushRef="#br0" timeOffset="385593.1036">30899 1124 77 0,'0'0'608'0,"0"0"-94"15,0 0-37-15,0 0-58 0,0 0-82 0,0 0-75 16,0 0-72-16,130-40-42 0,-120 30-36 16,-2 0-16-16,-4-1-6 0,-3 1-11 0,-1-1-13 15,0 1-17-15,-1 2-19 0,-3 0-12 0,-3 2-8 16,-2 3-9-16,-3 1 1 0,-1 2-2 0,-3 3 1 16,2 8-2-16,-3 2-3 0,3 5-1 15,-2 2-2-15,5 3 7 0,-1 2-4 0,2 2 0 16,3 2-4-16,4 0-1 0,2 2 4 0,1-1 0 15,0 0 3-15,5-2-3 0,4-7 4 16,7-4 4-16,-2-7 0 0,7-3 11 0,-1-6-3 16,0-1 0-16,1-1-1 0,0-9-7 0,-2-2 3 15,0-5-2-15,-2-3 1 0,-1-3-1 0,1-5 0 16,-2 0 0-16,0-5 2 0,-2-3 1 16,-3-5-4-16,0-1-1 0,-3-8-2 0,-3-2-7 15,3-4 2-15,-4 1 0 0,3-4 1 0,-1 0 5 16,0 1 0-16,-1 0 1 0,-2 6-2 0,3 6 2 15,-4 9 3-15,0 8 3 0,-1 10 1 0,0 7 0 16,0 7-5-16,0 5-13 0,-1 0-6 16,-2 11 0-16,-3 11-1 0,-2 8 11 0,-1 12 6 15,3 7-5-15,-3 6 6 0,1 5-4 0,-1 5-9 16,5 2-5-16,-3 4-15 0,5-1-31 0,1-2-65 16,1-9-166-16,1-15-542 0,1-18-955 0</inkml:trace>
  <inkml:trace contextRef="#ctx0" brushRef="#br0" timeOffset="385706.0416">31129 920 2108 0,'0'0'105'0,"0"0"-118"0,0 0-14 16,0 0-46-16,0 0-145 0,0 0-869 0</inkml:trace>
  <inkml:trace contextRef="#ctx0" brushRef="#br0" timeOffset="408051.5421">20268 657 949 0,'0'0'485'15,"0"0"-183"-15,0 0-1 0,0 0-24 16,0 0-33-16,0 0-40 0,0 0-41 0,0 0-40 15,0 0-33-15,0 0-24 0,0 0-21 0,0 0-15 16,-8-19-12-16,8 19-9 0,0 4-7 0,0 4 0 16,0 2 2-16,0 6 0 0,0 4 5 15,0 4-2-15,0 4 3 0,0 3 1 0,1 1 4 16,0 3-2-16,1-1-1 0,0 0-2 0,1-1-1 16,-1 3 0-16,2-4 3 0,0-3-3 15,1 1-3-15,-1-6-2 0,-1-3-1 0,1-2-1 0,-1-4 1 16,-1-1 0-16,-1-2-1 0,2-4-1 15,-1-2-2-15,0-1-2 0,-2-2-4 0,1-2-3 16,-1 1-8-16,0-2-10 0,0 0-14 0,0 0-33 16,0 0-66-16,0-3-186 0,-1 0-406 0,-2 1-823 15</inkml:trace>
  <inkml:trace contextRef="#ctx0" brushRef="#br0" timeOffset="408313.0243">20208 673 1330 0,'0'0'777'0,"0"0"-374"0,0 0-151 16,0 0-67-16,0 0-33 0,0 0-20 0,0 0-25 16,0 0-25-16,0 0-23 0,0 0-20 0,0 0-11 15,133-105-4-15,-97 92-5 0,0 1-1 0,3-2-7 16,0 1-2-16,-5 1 1 0,1 1-6 15,-6 2 1-15,-6 0-2 0,-4 3-2 0,-5 0-1 16,-3 1 0-16,-5 0-1 0,-3 2-5 0,-2 3-9 16,-1-1-19-16,0 1-39 0,0 0-72 0,-4 0-139 15,-1 0-268-15,3 0-487 0,-2 3-462 0</inkml:trace>
  <inkml:trace contextRef="#ctx0" brushRef="#br0" timeOffset="408507.7489">20274 891 823 0,'0'0'704'0,"0"0"-117"0,0 0-85 15,0 0-114-15,0 0-117 0,0 0-104 16,0 0-70-16,0 0-45 0,0 0-22 0,0 0-14 16,125-60-9-16,-96 49-5 0,0 0-2 0,-1 2-7 15,0 1-8-15,-6 3-17 0,-2 0-25 0,-2 2-66 16,-7 1-135-16,-2 2-326 0,-6 0-552 15,-2 0-298-15</inkml:trace>
  <inkml:trace contextRef="#ctx0" brushRef="#br0" timeOffset="408663.0763">20215 1210 1516 0,'0'0'460'15,"0"0"-113"-15,0 0-26 0,0 0-9 0,0 0-56 16,0 0-94-16,0 0-68 0,126-29-42 0,-86 19-32 15,-1 0-15-15,1 1-11 0,-1 0-19 16,-4 2-25-16,-5 0-67 0,-1-1-130 0,-10 3-371 16,-7 1-823-16</inkml:trace>
  <inkml:trace contextRef="#ctx0" brushRef="#br0" timeOffset="409332.3208">20932 774 1390 0,'0'0'616'0,"0"0"-304"16,0 0-78-16,0 0-27 0,0 0-13 0,0 0-29 15,0 0-45-15,0 0-37 0,-124 124-27 0,109-102-19 16,1 0-16-16,2 2-9 0,2-1-5 0,5-1-4 16,1-4-6-16,4-1-2 0,0-5-2 15,4-4 3-15,2-3 7 0,3-5 9 0,4 0 7 16,3-2-1-16,-1-9-3 0,3-3-3 0,1-4-5 15,0-2-1-15,-5-2 1 0,2 1-1 0,-6 0 3 16,-3 4 0-16,-2 1 2 0,-3 4 1 16,-2 3-2-16,0 2 1 0,0 4-3 0,0 2-3 15,0 1-3-15,0 0-6 0,0 0-8 0,0 0-4 16,0 3-7-16,0 1 4 0,4 3 3 16,1 0 5-16,4 4 7 0,1 0 0 0,3 0 0 15,5-2 0-15,3-2 1 0,1 1-1 0,2-8 0 16,1 0 2-16,1-5 1 0,-1-3-1 15,-4-6 0-15,0-2 2 0,-1-1-2 0,-2-1 5 16,-4-2-1-16,0 0 4 0,-2 2 0 0,-5-1-1 16,-2 4 5-16,0 1 2 0,-2 5 6 0,-3 1 0 15,0 5 0-15,0 2-3 0,0 1-8 16,0 0-4-16,0 0-7 0,0 0-7 0,0 3-9 0,0 3 2 16,0 0 2-16,0 3 5 0,0 4 6 15,3-2-2-15,-1 5-2 0,5-2 0 0,1-2 1 16,1-1 0-16,3-2 3 0,1-5 5 0,5-3 2 15,-2-1 5-15,2-5 2 0,0-5 2 16,1-6-2-16,0-3 4 0,-5-5 0 0,3-2 0 16,-5-5 0-16,0 1-2 0,-1-6 0 0,-3 3-4 15,-1-4 3-15,-4 2-8 0,-1-1 1 0,3 2-2 16,-3 1-3-16,-2 3 7 0,1 6-2 0,-1 4 6 16,0 6 4-16,0 5 4 0,0 4-1 15,0 4-5-15,0 1-10 0,0 0-17 0,0 6-7 16,0 6 1-16,-1 5 7 0,0 7 11 0,-2 6 5 15,-1 5 1-15,1 5 2 0,-3 3-3 16,3 0 1-16,-1-4-4 0,4-3-6 0,0-9 1 16,5-10 0-16,5-4 7 0,3-7 7 0,3-3 4 15,-2-3 0-15,4 0-7 0,1-3-7 16,1-5-20-16,-2 0-55 0,-3 1-125 0,-4 0-554 16,-3 5-1093-16</inkml:trace>
  <inkml:trace contextRef="#ctx0" brushRef="#br0" timeOffset="411878.6706">6669 18193 95 0,'0'0'469'0,"0"0"-36"16,0 0-3-16,0 0-52 0,0 0-57 15,0 0-47-15,0 0-60 0,0 0-49 0,0 0-35 16,0 0-46-16,0 0-36 0,0 0-28 0,-19-44-12 15,19 56 3-15,-1 7 7 0,-4 5 10 16,2 10 5-16,0 4 7 0,-5 9-1 0,3 3 2 16,-1 4-2-16,-2 0-7 0,0 1-5 0,3 0-10 15,-2-3-4-15,4-1-4 0,-3-1-5 16,3-3-1-16,-2-8-3 0,1-4-1 0,3-10-2 16,0-3-1-16,1-5-2 0,0-3-6 0,1-3-5 15,0-3-9-15,1-5-13 0,0-1-8 0,2-2-21 16,-2-3-73-16,0-7-186 0,1 3-408 0,0 0-774 15</inkml:trace>
  <inkml:trace contextRef="#ctx0" brushRef="#br0" timeOffset="412329.045">6568 18293 1928 0,'0'0'351'0,"0"0"-222"15,0 0-22-15,0 0 31 0,0 0 27 0,0 0 25 16,0 0-19-16,0 0-36 0,0 0-39 16,83-155-31-16,-59 146-23 0,8 1-15 0,2 2-2 15,-1 3-2-15,3 1-2 0,-3 2-2 0,-2 0 0 16,-2 7-5-16,-6 0-3 0,-1 4-4 16,-4 0-4-16,0 3-3 0,-7 0 1 0,-3 1-3 15,-3 3 3-15,-4 1 2 0,-1 1-5 0,-4-1 2 16,-6 3 0-16,-4 1 0 0,-3 1 0 0,-5-2-4 15,-4 0-1-15,-2-1-5 0,-1-3 3 16,-3 1 0-16,1-5-1 0,1-3 6 0,4-2-7 16,0-4 9-16,5-4 0 0,5 1-2 0,2-2 6 15,5 0-3-15,6 0 3 0,0 0-3 0,3 0-1 16,0 0-11-16,0 0-4 0,3 0 3 0,6 4 1 16,3 3 11-16,0 6 4 0,6 4 2 15,0 3 3-15,2 3-2 0,-1 3 3 0,2 2-4 16,-1 0-1-16,-2 2 4 0,0-1 0 0,1 2 7 15,-2 0 2-15,-2-4-1 0,1-1-4 0,-3-1-6 16,-1-5 1-16,-3-5-8 0,0-4-1 16,-4-2-1-16,-1-4-9 0,-3-4 3 0,-1 1-4 15,0-2-2-15,0 0-4 0,0-2-30 0,0-4-64 16,0-3-107-16,0-5-219 0,1 2-409 0,-1 3-714 0</inkml:trace>
  <inkml:trace contextRef="#ctx0" brushRef="#br0" timeOffset="412895.9919">7242 18497 2285 0,'0'0'155'0,"0"0"-122"16,0 0 20-16,0 0 70 0,0 0 55 0,0 0 19 16,0 0-33-16,0 0-39 0,0 0-38 0,0 0-28 15,119 37-12-15,-95-37-14 0,3-7-7 0,-5-3 0 16,0-1-9-16,-2-1-3 0,-2-1-1 15,-6-1-7-15,-2 0-1 0,-2 0 3 0,-5 0-2 16,1 2-1-16,-4 0 0 0,-6 0-1 0,-2 1-2 16,-3 1 3-16,-2 3-3 0,-3 2 0 15,0 3 3-15,-2 2-6 0,-2 4 3 0,0 8-3 16,1 3 4-16,0 4-1 0,4 4-1 0,-2 1 0 16,5 3-5-16,1 0 5 0,2 1-6 15,7 0 3-15,1-3 2 0,1 2-9 0,4-4 9 16,5-2-6-16,4-3 4 0,4 1 4 0,2-5 1 15,1-2 1-15,2-3-4 0,1-4 3 0,5-2-3 16,0-3 4-16,-1 0 4 0,3-3-1 16,-1-7 6-16,0-3-2 0,-1-2-1 0,-5-3 2 15,3-2-5-15,-3-1 0 0,-1-3 0 0,-3-3-4 16,-1-3 1-16,-4-6 0 0,-1 1 0 0,-3-5-1 16,-1 1 1-16,0-5-2 0,-2 2-5 0,-3-5 3 15,2 1-5-15,-3 1 1 0,-1-2 1 0,2 0 0 16,-3 2 2-16,-1 1-3 0,0 2 4 15,0 5-2-15,0 3 4 0,-1 7-1 0,-4 5 1 16,2 7 4-16,-3 7-4 0,2 8-1 0,-4 0-2 16,-1 14-6-16,-1 9 5 0,-2 6 0 0,-1 8 2 15,-4 6 6-15,2 5-2 0,-1 5 0 16,2 7-1-16,0 1-2 0,3 0 0 0,5 0 0 16,0-1 4-16,6-4-8 0,0-3 3 0,1-7-3 15,7-4-6-15,2-6 5 0,1-3-7 16,1-6 1-16,5-2-7 0,-2-7-9 0,3-2-13 15,1-8-50-15,-1-5-65 0,2-3-141 0,-6 0-343 16,-4-1-736-16</inkml:trace>
  <inkml:trace contextRef="#ctx0" brushRef="#br0" timeOffset="413420.9363">8144 18289 1678 0,'0'0'837'0,"0"0"-731"15,0 0-46-15,0 0 29 0,0 0 31 0,-118 159 35 16,102-123 3-16,0-1-29 0,3 2-32 0,3-1-38 16,2 2-27-16,4-7-20 0,4-3-7 0,0-4-5 15,5-8 0-15,4-5 2 0,3-4 3 16,5-7 6-16,-1 0-1 0,1-12-4 0,5-2-3 16,0-5-7-16,0-5-1 0,-1-2 0 0,-2-1 2 15,-3-2 0-15,-1 1 4 0,-3 2 3 0,-4 1 0 16,-4 7 6-16,-3 3 2 0,-1 6 3 15,0 4-3-15,0 3-6 0,0 2-11 0,0 0-5 16,0 7 3-16,-1 3 1 0,-1 2 7 0,1 5 0 16,0 0-4-16,1 2-1 0,0-1-1 15,4 0 1-15,5-1-1 0,2-3 2 0,2-4-4 16,5-4 6-16,1-5 4 0,3-1 0 0,4-4 8 16,-2-7-3-16,4-3-2 0,-5-3-1 15,5-3-4-15,-4-3 0 0,3-2 5 0,-5-4 0 16,-3 0 4-16,-5-3-3 0,0-2-2 0,-4-3-1 15,-5-1-1-15,3-2-1 0,-5-3-1 0,4 0-3 16,-4-1 1-16,3-4 1 0,-3 3-1 0,-1 3 4 16,2 1-3-16,-2 7 3 0,-2 4 3 15,0 8 5-15,0 9 8 0,0 5-3 0,0 7 1 0,0 1-11 16,-5 11-4-16,1 7 0 0,-6 9 4 16,-1 8 8-16,-1 9-1 0,-4 3 0 0,3 9-8 15,-4 4-3-15,6 1-4 0,-2 3 2 0,5-1-3 16,1-2-1-16,4 0-7 0,3-8-5 15,1-6 0-15,7-6-7 0,3-8 0 0,2-8-24 16,4-7-36-16,1-7-43 0,1-8-69 0,-3-3-121 16,3-10-297-16,-8-3-547 0,-2 4 22 0</inkml:trace>
  <inkml:trace contextRef="#ctx0" brushRef="#br0" timeOffset="413604.8789">8571 18251 1312 0,'0'0'417'0,"0"0"-143"0,0 0-67 0,0 0-22 16,0 0-1-16,0 0-9 0,0 0-35 15,0 0-45-15,0 0-30 0,0 0-13 0,0 0 3 16,0 0 2-16,0 0-1 0,0 0-5 0,74 22-8 16,-64 4-8-16,0 2-5 0,1 1-5 0,-3 4-8 15,1 0-5-15,1 1-3 0,-1-2-8 0,-1 0-7 16,1-4-6-16,-2-2-18 0,1-4-14 16,1-5-19-16,-1-5-36 0,2-6-70 0,-2-4-136 15,-1-2-382-15,-1 0-867 0</inkml:trace>
  <inkml:trace contextRef="#ctx0" brushRef="#br0" timeOffset="413736.8327">8876 18121 2253 0,'0'0'502'16,"0"0"-422"-16,0 0-60 0,0 0 6 0,0 0 16 16,0 0 1-16,0 0-9 0,0 0-32 0,0 0-40 15,0 0-43-15,0 0-98 0,0 0-359 0,0 0-971 0</inkml:trace>
  <inkml:trace contextRef="#ctx0" brushRef="#br0" timeOffset="414222.8448">9153 18099 2574 0,'0'0'254'0,"0"0"-208"16,0 0 6-16,0 0 39 0,0 0 39 0,0 0 18 15,0 0-11-15,-20 169-27 0,20-136-30 0,2 2-26 16,1 1-26-16,-1-2-15 0,-1-1-9 16,-1 0-3-16,0-5-1 0,0-5-3 0,0-4-1 15,0-7-5-15,0-4 2 0,0-5 4 0,0-3 3 16,0 0 6-16,0-7-4 0,5-7-2 16,-2-7-3-16,1-3-3 0,3-3 3 0,3-4 1 15,-1-1 1-15,0-2-2 0,2 3 4 0,-1 2-1 16,0 1 0-16,0 5 5 0,-1 5-4 15,-3 4-1-15,1 3 1 0,1 5-3 0,-4 3 2 16,2 3 1-16,-1 0-2 0,3 0 0 0,3 6-1 16,-1 2-2-16,0 1 4 0,1-1-1 0,4 1-1 15,-1-3 1-15,-2-2 0 0,6-1 1 0,-3-3 3 16,2 0 1-16,-1-3 0 0,-1-5 0 16,-4-3-1-16,4-3-2 0,-5-2 6 0,-2-2-3 15,-2 2 1-15,-3-3 5 0,-3 2-4 0,0 1 3 16,-3 4 3-16,-1 2-1 0,-4 2-2 0,0 3 1 15,-3 4-1-15,2 1-3 0,-3 3 9 0,-1 6-1 16,-1 6 6-16,1 2 3 0,2 2-5 16,2 4-1-16,-1-1-9 0,8 5 1 0,1-1-7 15,1 0 1-15,2 0-4 0,6 0-6 0,3-2-3 16,1 0-10-16,7-3 0 0,2-3-17 16,2-4-38-16,6-3-89 0,0-6-217 0,-7-2-676 15,-5-3-797-15</inkml:trace>
  <inkml:trace contextRef="#ctx0" brushRef="#br0" timeOffset="414547.0541">10207 17782 2307 0,'0'0'242'16,"0"0"-94"-16,0 0 10 0,0 0 22 0,0 0 4 15,0 0-24-15,0 0-39 0,0 0-41 0,-125 107-27 16,115-85-24-16,3 0-11 0,3 0-7 16,4 2-5-16,0-3 0 0,3 1-1 0,5-3 2 15,3 0 2-15,3 1 1 0,3-1 0 0,3 0-4 16,-1 0 0-16,0 1-1 0,-3-2-3 0,0 2 4 16,-3-2 0-16,-5-1 1 0,-5 1-1 15,-1-2 0-15,-2-1 0 0,-3-1 4 0,-6 0 6 16,-4-1-2-16,-4-3 0 0,-2-3-1 0,-3 0-8 15,1-4 2-15,0-3-4 0,0 0-3 0,2 0-4 16,2-8-14-16,3 1-5 0,2-2-17 16,4-4-55-16,1-1-101 0,4 3-343 0,2 2-1073 0</inkml:trace>
  <inkml:trace contextRef="#ctx0" brushRef="#br0" timeOffset="415005.234">10526 18140 2939 0,'0'0'88'0,"0"0"-92"15,0 0 4-15,0 0 20 0,58-161 39 0,-49 126 34 16,-3-3 13-16,-3 2-4 0,-1-4-21 0,1-1-30 16,1-1-18-16,-2 1-11 0,-1-1-6 15,1 2-1-15,0 3 2 0,0 2 5 0,-1 6 2 16,0 5 3-16,-1 10-1 0,1 3-4 0,-1 5-4 15,1 4-13-15,-1 2-5 0,0 0-6 0,2 11-1 16,-2 4 7-16,0 6-1 0,0 7 3 16,0 6-1-16,-2 6 1 0,-1 6-3 0,-4 5-1 15,-3 2 3-15,-1 5-6 0,-2 1 6 0,-2 0-1 16,0-3-4-16,-2-2 8 0,4-2-6 0,-2-1 0 16,3-10 0-16,3-4-3 0,4-8 4 15,1-8 0-15,3-4 1 0,-1-7 2 0,2-6 1 16,0-4 3-16,0-3 4 0,7-9 4 0,-1-7-8 15,5-2-2-15,3-7-2 0,2-1-6 0,1-1 5 16,3-1-2-16,1 0 1 0,-1 2 3 16,0 4 0-16,-1 4 0 0,-2 6 0 0,-2 2 0 15,-2 4 1-15,-2 4 1 0,-1 4 2 0,-1 1-3 16,0 0 0-16,-2 5-2 0,-1 4-2 0,0 3 4 16,1 3-3-16,-2 2-2 0,2 3-3 0,-3 0-11 15,2 3-2-15,-4-1-11 0,4-2-26 16,-1 1-71-16,-1-3-130 0,1-2-327 0,-1-5-725 15,0-5-148-15</inkml:trace>
  <inkml:trace contextRef="#ctx0" brushRef="#br0" timeOffset="415615.0025">11131 17876 2612 0,'0'0'120'0,"0"0"-74"0,0 0 27 16,0 0 51-16,0 0 38 0,0 0 12 0,-115 0-26 15,91 13-39-15,0 4-36 0,-1 4-25 0,1 2-20 16,5 2-13-16,-3 2-6 0,8-1-9 0,1-2-2 16,8-4-2-16,5-3 2 0,0-4 1 15,11-3 1-15,2-4 2 0,5-3-2 0,2-3 1 16,4 0-4-16,2-4-1 0,-1-8 3 0,1-1-7 16,-2-2 5-16,0-4 0 0,-3 1-1 15,-5 0 5-15,1 1-1 0,-5 1 1 0,-1 4-1 16,-5 1 2-16,-2 5-2 0,-2 0 4 0,0 5 2 15,-2-1-7-15,0 2 1 0,0 0-6 0,0 3 1 16,-4 4 3-16,-1 6 1 0,0 2 2 0,-5 2-2 16,4 4-2-16,-1-4 0 0,1 2-1 15,1-3 1-15,3-3 0 0,2-3 3 0,0-3-1 16,0-4 3-16,3-3 5 0,5 0 1 0,-1-3 0 16,3-7-2-16,3-3-6 0,-1-4 2 0,2-1 0 15,0-3 3-15,-1-1 0 0,1 0 0 16,1-1-2-16,-1 2-1 0,-2-2 0 0,3 1-1 15,-3 0 1-15,5 0-1 0,-4-1 0 0,2 1 0 16,0 1-3-16,-2 4 1 0,2 6 3 16,-4 3-3-16,0 5 1 0,-3 3-2 0,-2 0-5 15,-1 10 3-15,-1 2 0 0,-3 4 4 0,2 1 2 16,-3 7-2-16,0-3 0 0,0 3-5 0,0-5 5 16,2 0-4-16,1-6 3 0,2-2 0 15,3-3 0-15,3-6 5 0,2-2-4 0,-1-2 5 16,3-7-4-16,0-2 3 0,1-3-6 0,-2-3 0 15,-1-1 0-15,-1-4-1 0,-6 2 7 0,-1 0 1 16,-1 2 2-16,-4 3-1 0,0 4-2 0,-3 2 0 16,-2 4 1-16,-2 5 2 0,0 0 1 0,0 5 8 15,-2 5-1-15,1 4 6 0,0 3-2 16,3 1-4-16,-1 2-4 0,5 1-9 0,1-3-3 16,0 0-6-16,9-2-1 0,2-3-11 0,2-2-17 15,6-3-59-15,2-2-151 0,-3-3-810 16,-7-1-840-16</inkml:trace>
  <inkml:trace contextRef="#ctx0" brushRef="#br0" timeOffset="419734.3217">655 14702 525 0,'0'0'489'0,"0"0"-92"16,0 0-28-16,0 0-87 0,0 0-46 16,0 0-30-16,0 0-62 0,0 0 28 0,0 0-89 15,0 0 32-15,0 0-48 0,0 0-20 0,0-32-13 16,0 29-18-16,0 1-8 0,0 2-37 0,0 0 22 16,0 0-24-16,0 4 31 0,0 4 9 0,2 4 0 15,4 4 2-15,-4 3-2 0,4 2-5 16,-2 5 4-16,4 2-7 0,-3 0 0 0,3 3 4 15,0 2-4-15,0-3 4 0,-3 1-1 0,3-4-2 16,-1 0 1-16,-3-4 0 0,2-3 2 0,-2-4 0 16,-1-2 1-16,2-1-3 0,-2-4-3 15,-2-1 3-15,0-2-6 0,-1-1 7 0,1-2 2 16,-1 0 3-16,0-3 15 0,0 1-2 0,0-1 5 16,0 0-2-16,0 0-6 0,-2-1-1 15,0-4-2-15,-2-1 2 0,-1-2-3 0,2-3 0 16,-4-1 1-16,3-2-5 0,-3-2 4 0,0-4-5 15,2-2-3-15,-2-3 2 0,-1-2-1 0,3-2 1 16,-4-3-1-16,5-2-3 0,-2 9-3 16,2-2 26-16,0 8-26 0,2-1 24 0,-2-10 2 15,0-1-28-15,2-9-1 0,2 1 1 0,-1 5-35 16,1 6 1-16,0 1 25 0,0 9-35 0,0 8 24 16,2 3-2-16,3 7 1 0,-1 0 7 0,3 8 11 15,-1 5-3-15,3 7 2 0,2 4 0 16,0 4-3-16,2 5 6 0,-1 1-1 0,-1 3-4 15,0 1 8-15,-1-3-4 0,-1 1-1 0,0-6 1 16,1-2-4-16,-4-5 4 0,1-5-1 0,1-2 6 16,-4-7 8-16,2-4 4 0,-4-4 6 15,0-1-3-15,-1-5 1 0,3-4-9 0,-3-6-2 16,0-3-1-16,1-2-8 0,-2-4 4 0,1-2-1 16,0-3 0-16,2-2 6 0,-1 1-4 0,-1-4-1 15,1 1 0-15,0-3-1 0,2 2 0 16,-2 2-2-16,0 1 6 0,4 4-6 0,-3 4 5 15,-1 3-4-15,3 4-7 0,-2 6-3 0,-1 4-9 16,1 4 4-16,3 2 3 0,-3 3 6 16,5 7 5-16,-1 4 0 0,-1 7 1 0,2 2-1 15,1 4 1-15,0 5 0 0,0 2-1 0,-4 1 4 16,3 3-4-16,-1-2-2 0,-1 1 0 0,1-2-10 16,2-1-3-16,-1-3-13 0,-2-2-29 0,2-3-70 15,2-3-189-15,-4-6-496 0,-3-6-755 0</inkml:trace>
  <inkml:trace contextRef="#ctx0" brushRef="#br0" timeOffset="421206.4623">1210 14569 890 0,'0'0'346'0,"0"0"-112"16,0 0-9-16,0 0 6 0,0 0-8 0,0 0-24 15,0 0-36-15,0 0-35 0,0 0-37 0,-46 170-37 16,45-143-28-16,0 0-14 0,0 0-5 0,1-2-3 16,0-4-1-16,2-2 3 0,4-5 6 15,-2-4 8-15,4-6 6 0,1 0 2 0,-3-4-2 16,3-4-5-16,-1-5-3 0,3-2-4 0,-4-3 2 16,-2-5-1-16,3-1-1 0,-3-1-1 0,-1-2-3 15,-2-1-1-15,-1 0-2 0,0 0 0 16,-1 0 3-16,0 1 1 0,2 4 2 0,-2 0 4 15,0 2 1-15,0 5 1 0,0 2-8 0,2 3-11 16,-1 3-11-16,1 2-6 0,-1 2 0 0,6 0 6 16,-5 2 4-16,6 5-1 0,-4 4 3 0,3 1-3 15,-1 2-3-15,0 3 3 0,1 2-3 16,-3 0 2-16,2 1-1 0,-3-1 2 0,0-1-2 16,2-1 1-16,-3-3 0 0,-1-4-2 0,1 0 0 15,2-3-2-15,-3-2 0 0,0 0 3 16,-1-4 4-16,0-1 4 0,1 2 2 0,-1-2-3 15,0 0-6-15,1 0-2 0,0 0-3 0,2 0 1 16,2 0 1-16,-2 0-4 0,5 0-5 0,-1 0-20 16,-3 0-2-16,0 1 0 0,0 6 2 15,-2 0 15-15,4 2 3 0,-3 0-2 0,0 2-4 16,3 1-1-16,-4-2-11 0,0 1-2 0,2-4 6 16,-2-1 5-16,0-2 10 0,-2-1 11 0,1-3 7 15,-1 2 6-15,1-2 15 0,-1 0 19 16,2 0 7-16,1-2 7 0,-1-2-1 0,0-2-9 15,4-3 0-15,-2 0-4 0,2-4 0 0,-2-1-1 16,4 1-1-16,0-5 0 0,-2 1-6 0,2-4-3 16,1 1-1-16,1 1 4 0,-2-1 3 0,-2-2 5 15,1 0 2-15,3 1-1 0,-3-2-4 16,-1 0-3-16,2-3-8 0,1-2-1 0,0 1-2 16,-1-2-1-16,-3-2-2 0,5-2-1 0,-3 2-3 15,-2-2 0-15,1 1 3 0,-3-2-4 0,4 1 4 16,-5 2-4-16,-1 0-1 0,-1 0 4 0,0 4-1 15,0-1 4-15,-5 2-4 0,-1 1-1 16,0 3-3-16,-1 2 1 0,-1 3 5 0,-2 1 3 16,4 4 2-16,0 4-4 0,-1 3-6 0,3 0-4 15,-3 3-3-15,5 1-6 0,0 1-5 16,0 0-7-16,0 6-2 0,1 4 1 0,0 9 7 16,1 4 4-16,0 6 1 0,0 5 2 0,0 6-4 15,4 3 4-15,2 2 0 0,2 7 0 16,-3 3 4-16,3 1-5 0,-1 4 2 0,-1 0-1 15,1 0-2-15,-1 0 1 0,-1-5 1 0,3-1 0 16,1-5 0-16,-1-3 0 0,-3-8-3 0,3-4 2 16,-5-10 0-16,2-3 2 0,-2-11 2 0,-2-3 0 15,-1-4 4-15,0-3 14 0,0 0 7 16,0-2 0-16,0-9-2 0,-4-6-14 0,-3-8-5 16,3-2-1-16,-3-5 1 0,0-5 1 0,3-3 0 15,-3-3-2-15,5 0-3 0,0-3 2 0,2 0-3 16,0-3 2-16,0 2 0 0,1-1-5 0,3 2 0 15,5 5-4-15,0 4-3 0,0 7 4 16,1 6-1-16,-2 9 0 0,-2 5-2 0,2 6-6 16,1 2-1-16,-2 2-2 0,-2 3 8 0,4 6-3 15,-2 4 4-15,-2 4 2 0,2 2-4 0,-4 5 8 16,0-1-1-16,-1 2 1 0,-2 5 0 16,-2 1 0-16,-4 1-3 0,-3 2-4 0,-3-2-9 15,1-1-9-15,0-5-1 0,2-7 0 0,2-6 11 16,4-7 16-16,0-5 15 0,3-1 11 15,0 0 4-15,0-6-8 0,0-2-8 0,0 1-6 16,0-3-4-16,0 3 0 0,4 0-3 0,-1 1-5 16,3 1-5-16,-2 3-1 0,5 1 1 0,-2 1 2 15,0 0 3-15,1 4-1 0,3 4 2 0,1 0-1 16,1 0 4-16,0 0 1 0,1 0 0 16,2-2 1-16,-1-1 2 0,2-2 1 0,0-3 3 15,-2 0 4-15,3-3 3 0,-4-5 2 0,1-3 0 16,-2-2 2-16,-1-2 1 0,-3-1 3 0,-1 0 3 15,-2-1 1-15,-3 4 3 0,-2-2-4 0,-1 2-1 16,0 3-2-16,0 0-3 0,-3 2-4 16,-2 1-2-16,2 2-3 0,0 2-6 0,-2 1-1 15,1 2-7-15,0 0-2 0,1 5-3 0,0 6-1 16,0 3 1-16,0 3 1 0,2 3 0 16,1 1-1-16,0 1-2 0,1-1-3 0,5 0-4 15,1 1 1-15,3-3-1 0,2-4 4 0,1-4 8 16,2-4 3-16,1-4 5 0,3-3 2 0,1 0 1 15,-1-7 3-15,2-5-1 0,1-4 2 16,-2-4 2-16,1-2-2 0,-2-3 3 0,-5-5 0 16,4-1-2-16,-6-4 2 0,2-1-1 0,-4-1-3 15,-3-1-1-15,0-3-2 0,-4-1-3 0,3-2-1 16,-3 0 2-16,-2-2-2 0,2 0 1 16,-1 2-2-16,-1-3 1 0,-1 3-1 0,0 1 2 15,0 5 3-15,-5 2-2 0,3 10 9 0,-1 8 2 16,-3 7 3-16,4 6-5 0,0 5-14 0,1 2-4 15,-2 12-8-15,0 8 8 0,2 6 4 16,-1 9 3-16,1 5 1 0,-1 4-2 0,2 4 1 16,0 4-3-16,0 4 1 0,2 1-4 0,1-1-9 15,2-3-15-15,1-7-24 0,6-8-25 0,3-12-52 16,2-11-35-16,1-9-116 0,0-8-459 0,-8 0-792 16</inkml:trace>
  <inkml:trace contextRef="#ctx0" brushRef="#br0" timeOffset="421302.4069">2270 14124 1079 0,'0'0'86'0,"0"0"-81"0,0 0-49 0,0 0-197 15,0 0-644-15</inkml:trace>
  <inkml:trace contextRef="#ctx0" brushRef="#br0" timeOffset="423015.8911">696 16155 256 0,'0'0'643'0,"0"0"-152"0,0 0-84 16,0 0-57-16,0 0-73 0,0 0-58 0,0 0-47 15,0 0-42-15,0 0-28 0,0 0-15 0,79-158-20 16,-75 141-7-16,3-1-11 0,-5 1-8 16,0 0-9-16,1 0-11 0,-2 2-2 0,-1 0-5 15,0 1 2-15,0 0 1 0,-4 2 1 0,2 1 1 16,0 3-5-16,-5 3-3 0,5 0-10 0,-1 2-7 16,-2 3-8-16,3 0-3 0,-2 1 2 15,-2 9 2-15,1 4 6 0,-1 5 2 0,2 4 0 16,-2 3 1-16,3 5-1 0,-2 1-2 0,3 0 0 15,2 1-4-15,0-3-3 0,0-2-4 0,6-3 3 16,-1-6 6-16,3-3 8 0,3-6 6 0,0-3 1 16,1-7 1-16,4 0-2 0,-3-3 0 15,4-8 0-15,-4-2-1 0,4-3 0 0,-5-1 0 16,0-3 3-16,-2 0 2 0,-3 2-1 0,-3-1 2 16,1 2 0-16,-2 2 2 0,-3 1 4 15,0 3 3-15,0 4 1 0,0 1-3 0,0 3-4 16,0-1-11-16,0 4-14 0,0 0-8 0,0 0-4 15,0 0 6-15,2 8 6 0,4 2 7 16,-2 3 6-16,4 4-2 0,0 4 2 0,3 4 0 16,-1 4-3-16,1 5 0 0,0 4-2 0,0 4 2 15,-1 5 1-15,0 4 2 0,-1 1-2 0,-2 3-3 16,-3 2 0-16,-1-1-4 0,-2 2-3 0,-1-5 0 16,0-1-1-16,-3-5 6 0,-1-5-1 0,-2-6 6 15,-3-6 3-15,1-3 3 0,1-9 6 16,-2-5 3-16,1-8 2 0,-3-3 0 0,3-2 0 15,3-10-5-15,-1-6-4 0,-1-6-3 0,4-6-7 16,3-3-3-16,0-5 0 0,0-4 2 0,0-3-1 16,7-3 10-16,-2-3-10 0,3-3 0 15,0-2-4-15,2-1-9 0,-2-1 4 0,-1 0-2 16,2 2 9-16,0 2 0 0,0 4 9 0,-1 6 1 16,1 3-2-16,-3 6 8 0,2 5-7 0,-1 4 2 15,0 5-3-15,1 2 1 0,1 5 2 16,0 2-4-16,2 4 2 0,-1 1-7 0,0 4 1 15,1 1-4-15,0 1 4 0,-1 9-1 0,0 2 1 16,-1 4 4-16,-1 4-2 0,-4 1-1 16,3 4 1-16,-5-1 0 0,0 4 0 0,0-4 6 15,0 1-6-15,-2-2 0 0,1-5-3 0,0-2 2 16,1-5 0-16,-1-2 6 0,4-6 4 16,-2-1-4-16,5-2 6 0,-4-4-2 0,5-5-1 0,-1-3 2 15,2-4-4-15,-1-2 0 0,2-2 2 16,-1-1-4-16,-1-3 5 0,-1 0 1 0,-2 3-2 15,2-1 3-15,-5 3 2 0,3 3 0 0,-4 2 1 16,-1 5 2-16,0 1-13 0,0 3-11 0,0 2-14 16,-1 3-11-16,3 0 10 0,-3 5 9 0,1 3 13 15,1 2 5-15,0 4-1 0,4 1-1 16,-1 8-1-16,4 4 2 0,0 3-18 0,1 1-2 16,-2-5-6-16,1-5-7 0,-3-4 17 0,4-6-1 15,-1-3 6-15,0-7 12 0,0-1-1 16,-2-4 3-16,0-7-7 0,1-5-18 0,0-4-17 15,-3 1-16-15,1-4-10 0,-4-1 2 0,-1 2 17 16,-1-1 15-16,0 1 15 0,-2 2 15 0,-3 0 2 16,0 5 4-16,-3 1 2 0,5 3 4 15,0 2 4-15,-2 1 5 0,4 3 0 0,1 0-2 16,0 2 1-16,0 0-9 0,0 3-4 0,1-2-7 16,4-1-2-16,0 0 0 0,4-3 4 0,0 1 0 15,0-1 6-15,2 0 1 0,-1 1 2 16,0 2 1-16,1 2-6 0,-2-1-3 0,-2 2-5 15,-1 0 0-15,-2 3 0 0,2 5 1 0,-3 1 3 16,2 2-2-16,-3 3 5 0,2-1-1 0,0 1 2 16,-2 0-2-16,4 0-2 0,-2-2 0 0,-2 1-3 15,3-2 2-15,-2-1-3 0,-2-4 0 0,3-3 3 16,0-3 8-16,-1 0 8 0,5-5 1 16,-1-4 2-16,-1-3-7 0,2-3-9 0,2-4 0 15,-2 1-2-15,-4-2 0 0,3 0 4 0,-5 2 2 16,2 2 0-16,0 4 2 0,-2 3 1 15,-2 4 0-15,1 2-1 0,-1 3-10 0,0 0-16 16,0 0-8-16,1 7-1 0,3 1 7 0,-1 5 14 16,0 2 3-16,5 1 2 0,-1 2-1 15,3-2 0-15,-2 1 0 0,2 0 0 0,2-1-4 16,0-2 0-16,1-2-3 0,-2-5-3 0,4-2-1 16,-2-5 3-16,-2 0 1 0,2-11 1 0,-1 0 1 15,-2-7-5-15,-2 0-2 0,0-2-2 16,-4 0 3-16,0-1 2 0,-3 2 5 0,-1 2 4 15,0 3 1-15,-1 2 7 0,-3 5 3 0,0 0 4 16,2 4 2-16,1 2-4 0,0-1-4 0,1 2-15 16,0 0-14-16,0 0 3 0,0 3 0 0,4 2 9 15,0 1 9-15,2 0-2 0,3-1-1 16,0-1 1-16,1-4 7 0,2 0 3 0,0-2 8 16,3-9 1-16,-1-2 1 0,-3-4 3 0,1 0 1 15,-3-1 3-15,0-2-1 0,-3-3-1 0,-3-2-5 16,0 0-4-16,-2-3 0 0,-1-2-2 0,0-2 1 15,0 1-6-15,-4-2-1 0,1-1-4 16,-3-1-1-16,2-1 3 0,-2 2-1 0,4 1-1 16,-2 2 5-16,1 7 9 0,0 5 10 0,2 9 17 15,0 2 2-15,-1 5-12 0,2 3-24 16,0 0-29-16,0 4-6 0,0 10 4 0,3 5 12 16,1 5 13-16,3 7 1 0,-1 5-4 0,0 3 0 15,3 7-1-15,1 3-1 0,-1 3-2 0,0 3-12 16,1 1-14-16,0-2-21 0,-2-2-41 15,2-7-153-15,0-9-384 0,-3-13-478 0,0-9-234 0</inkml:trace>
  <inkml:trace contextRef="#ctx0" brushRef="#br0" timeOffset="423385.8771">2177 15471 292 0,'0'0'713'16,"0"0"-507"-16,0 0-97 0,0 0 74 0,0 0 79 16,44-155 34-16,-39 125-11 0,-5 2-68 0,0-2-56 15,0 3-28-15,-5-1-23 0,1 2-28 0,-3 0-22 16,-3 0-7-16,5 4-3 0,-2 4-2 16,0 4 0-16,5 5-8 0,-1 4-12 0,2 4-20 15,1 1-26-15,0 1-7 0,1 10-2 0,2 7 8 16,1 5 16-16,2 7 2 0,1 3 2 15,0 6-2-15,0 4 2 0,-1 6-1 0,-3 3 0 16,-2 3 1-16,-1 3-1 0,0 0-2 0,0-8-3 16,0-8-1-16,0-15-2 0,0-11 6 0,0-10 17 15,0-6 21-15,3-3 9 0,1-10-2 0,3-5-12 16,-1-3-17-16,4-6-7 0,0 4 9 16,1 4 10-16,-1 3 8 0,-1 4 9 0,0 2-9 15,-3 6-12-15,1 1-10 0,2 3-7 0,0 0-6 16,1 6-2-16,1 3-6 0,3 4-22 0,2-1-67 15,-4-3-558-15,-2-2-1218 0</inkml:trace>
  <inkml:trace contextRef="#ctx0" brushRef="#br0" timeOffset="433087.9406">5234 18027 271 0,'0'0'424'0,"0"0"-205"0,0 0-48 16,0 0-5-16,0 0 16 0,0 0 19 0,0 0-10 15,0 0-28-15,0 0-31 0,0 0-35 16,0 0-23-16,0 0-15 0,-66 99-8 0,74-93-3 0,2-3 3 16,4-1-2-16,5-2-4 0,5-5-10 15,2-7-8-15,3-5-3 0,-2 0-5 0,-1 0-4 16,-5 0-2-16,-2 2-4 0,-8 1-1 0,-1 1 9 16,-5 0 3-16,-4 2 11 0,-1 2 10 0,-1 3 5 15,-4 0-1-15,-5 2-8 0,1 3-8 0,-2 1-6 16,-4 0 5-16,-1 8 1 0,-3 3 4 15,-1 2 0-15,2 5-5 0,-2 2 3 0,2 2-8 16,1 3-4-16,6-2-7 0,1 1-3 0,3-4-4 16,5-1-6-16,2-2 2 0,0-2-7 15,9-3-1-15,2-1-1 0,3-6 0 0,4-5 3 16,6 0 2-16,0-11 3 0,2-5 1 0,0-1-6 16,0-4 0-16,-1 0-2 0,-6-4-1 0,2 1 2 15,-8-1 4-15,0 2-3 0,-7 2 1 16,-3 1 3-16,-3 3 1 0,-4 4 6 0,-4 2 3 15,-3 6-3-15,-1 2 0 0,-6 3-3 0,0 0 1 16,-5 7 4-16,0 5 3 0,-3 4 2 16,1 4 1-16,-3 2 4 0,3 0-1 0,2 3 7 15,5 0 2-15,2 0-8 0,5 0-2 0,3-3-9 16,5 0-9-16,3-2 3 0,0-1-3 16,10-5 1-16,2-5 5 0,8-6-2 0,6-3 4 15,5-10 0-15,3-11 3 0,2-3-3 0,0-4-1 0,-1-1-1 16,-2 0-6-16,-6 0 4 0,-2 2 3 15,-8 3 6-15,-6 3 6 0,-7 1 3 0,-4 3 0 16,-2 1-3-16,-10 3-3 0,-5 4-9 0,-5 1 3 16,-4 5-5-16,0 3-3 0,-3 0 6 15,-1 1-6-15,0 4 2 0,2 0-1 0,6 1-14 16,5-2-11-16,4 0-29 0,5-1-12 0,6 0-76 16,1-1-608-16,1-2-1041 0</inkml:trace>
  <inkml:trace contextRef="#ctx0" brushRef="#br0" timeOffset="433508.9265">5933 17764 753 0,'0'0'638'15,"0"0"-201"-15,0 0-108 0,0 0-30 0,0 0-40 16,0 0-39-16,0 0-44 0,0 0-53 0,0 0-30 16,0 0-18-16,0 0-11 0,0 0-4 15,0 0-2-15,0 0-9 0,-44 119-5 0,43-85-10 16,0 2-10-16,-1-3-5 0,2 1-9 0,0-3-1 16,2 0-8-16,0-1-4 0,3-2-2 0,0 0-3 15,-3-3 2-15,2-3-8 0,-1-3-5 0,-2-5-29 16,1-7-71-16,2-3-119 0,0-2-302 15,-3-2-605-15,1 0-484 0</inkml:trace>
  <inkml:trace contextRef="#ctx0" brushRef="#br0" timeOffset="433745.1181">6126 17634 1316 0,'0'0'835'0,"0"0"-499"15,0 0-150-15,0 0-18 0,0 0 26 0,0 0 29 16,0 0-23-16,0 0-52 0,0 0-47 0,-1 156-33 16,1-118-22-16,6 2-10 0,0 0-9 0,2-1-10 15,1-3-2-15,0 0-8 0,0-4-1 16,0 0-5-16,-4 0-2 0,2-4-1 0,-2 0-4 16,1-6-2-16,-3 0-8 0,2-5-5 0,-3-3-21 15,-2-6-34-15,0-3-52 0,0-3-85 16,-10-2-190-16,2 0-525 0,4 0-765 0</inkml:trace>
  <inkml:trace contextRef="#ctx0" brushRef="#br0" timeOffset="438363.8811">6579 17004 231 0,'0'0'583'0,"0"0"-141"16,0 0-65-16,0 0-49 0,0 0-35 16,0 0-27-16,0 0-58 0,0 0-43 0,0 0-36 15,0 0-27-15,0 0-12 0,0 0-11 0,-19-29-2 16,18 27-10-16,0 2-10 0,0 0-10 0,-1 0-14 16,2 0-12-16,0 0-7 0,0 0-6 15,0 3-2-15,0 7-1 0,0 2 3 0,0 7 2 16,0 2 7-16,0 5 3 0,0 5 0 0,4 1-1 15,-2 0-6-15,4 1-3 0,-4 3 0 0,3-3 1 16,1 0-2-16,-4-2 1 0,4-4-2 16,-4-2-6-16,0-5 1 0,1-1-2 0,0-5-2 15,-1 0 3-15,-1-3-2 0,1-1 0 0,0-3 1 16,1-2-3-16,-2-2 0 0,-1-3-3 16,0 0-6-16,1 0-8 0,-1 0-11 0,0 0-43 15,0-5-66-15,1-4-117 0,-1-3-260 0,2 2-477 16,-2 3-685-16</inkml:trace>
  <inkml:trace contextRef="#ctx0" brushRef="#br0" timeOffset="438772.6795">6813 16812 2517 0,'0'0'314'0,"0"0"-168"0,0 0-52 16,0 0-10-16,0 0 14 0,0 0 9 0,0 0 0 0,0 0-15 16,0 0-20-16,0 0-15 0,0 0-15 15,23 178-12-15,-15-142-4 0,-1 0-7 0,3 3 1 16,-4-3-4-16,3 2-2 0,0-2-2 0,1 0-5 16,-2-4-2-16,-3 0-1 0,3-4-1 0,0-6-3 15,-5-1 0-15,3-4-2 0,-4-3-5 16,0-3-3-16,-1-1-8 0,-1-4-17 0,0-2-44 15,-2-2-69-15,-6-2-133 0,-2 0-316 0,0 0-661 16,5 0-193-16</inkml:trace>
  <inkml:trace contextRef="#ctx0" brushRef="#br0" timeOffset="438938.5852">6558 17277 2146 0,'0'0'412'0,"0"0"-197"0,0 0-47 16,0 0-5-16,0 0 1 0,0 0-13 0,0 0-33 15,0 0-39-15,141-95-27 0,-104 81-24 0,3 1-11 16,0 2-8-16,-1 3-7 0,-6 2-4 16,-4 1-9-16,-6 4-7 0,-4 1-15 0,-3 0-23 15,-4 1-80-15,-5 4-170 0,-5-1-560 0,-1-1-963 0</inkml:trace>
  <inkml:trace contextRef="#ctx0" brushRef="#br0" timeOffset="439791.1567">6187 17758 1270 0,'0'0'541'0,"0"0"-215"16,0 0-71-16,0 0-34 0,0 0-27 0,0 0-19 15,0 0-32-15,0 0-32 0,0 0-22 0,0 0-18 16,-126 165-6-16,112-140-6 0,3 1-12 0,4-3-15 16,1-3-15-16,5-3-8 0,1-3-12 0,8-5 5 15,1-3 1-15,3-3-5 0,4-3 11 16,1 0-6-16,2-6 3 0,2-5-3 0,0-4-2 16,-1-2 0-16,-1-3-5 0,-1-2 7 0,-6 1-4 15,-3 1 5-15,-6 2 0 0,-3 1-1 16,0 3 4-16,-9 2-5 0,-3 3 4 0,-2 4-4 15,-5 4-2-15,-4 1 2 0,-3 4-1 0,-2 7 3 16,-2 4 2-16,1 3 3 0,0 4-1 0,2 0 3 16,5 2-2-16,4-1-5 0,3-1-2 15,7-1-2-15,1-1-4 0,6-1 2 0,1-2 2 16,3-1-3-16,5-4 3 0,4-1-4 0,4-5 3 16,4-6 0-16,3 0 1 0,2-7 5 0,5-9-5 15,0-3 3-15,-1-3-3 0,-1-3 1 16,-3 3 1-16,-6-3-2 0,-3 2 8 0,-7 1-6 15,-6 4 5-15,-3 1-2 0,-1 3-5 0,-9 5 3 16,-3-1-2-16,-5 6 1 0,-4 4 0 0,-3 0 1 16,-1 4-1-16,-4 9-2 0,-4 2 2 0,0 2-3 15,-1 3 2-15,-1 2 1 0,4 1-4 16,3-2 4-16,6 0-3 0,3 0 0 0,3-3 1 16,9-1-3-16,4 0 0 0,4-5-2 0,4-1-2 15,6-2 1-15,6-4 4 0,3-5 1 16,3 0 1-16,6-13 3 0,0-4-5 0,3-4 1 15,-2-2 4-15,-2 0-3 0,-5 0 2 0,-5 0 0 16,-5 3-2-16,-5 0 1 0,-6 2 2 0,-1 1 1 16,-10 3 3-16,0 3-1 0,-4 3-2 15,-2 5-1-15,-4 3 1 0,-1 0 1 0,-1 5 2 16,-1 4 1-16,3 4-3 0,0 2 2 0,4 1-2 16,0 1-2-16,4 2 7 0,5 0-8 0,3 0-1 15,4-2-2-15,0 2-3 0,10-2 2 16,4-3-1-16,6-1 5 0,6-4-9 0,3-6 4 15,3-3-9-15,4-4-2 0,-1-9 0 0,0-2-11 16,-4-2-1-16,-3 2-28 0,-3-2-48 0,-10 2-99 16,-2 3-315-16,-8 2-955 0</inkml:trace>
  <inkml:trace contextRef="#ctx0" brushRef="#br0" timeOffset="440519.3381">3446 16716 1132 0,'0'0'626'0,"0"0"-213"0,0 0-91 16,0 0-81-16,0 0-64 0,0 0-58 0,0 0-58 16,0 0-29-16,0 0-14 0,0 0-6 0,0 0 8 15,0 0-2-15,-9 56 2 0,9-28-1 0,0 2 0 16,0 6 7-16,0-1 1 0,0 2 2 15,0 0-6-15,0 0-4 0,0-2-2 0,0 2-2 16,-1-4 7-16,1-2-3 0,-1-3 1 0,1-4-1 16,0-5-5-16,0-5 3 0,0-5-3 15,0-3 4-15,2-4 3 0,0-2 11 0,5 0 7 16,0 0 2-16,7-6 4 0,3-5-11 0,7-3-6 16,3-3-8-16,8 1-9 0,1-5-1 0,6 0-5 15,1 1 0-15,-1 2 1 0,1 1-3 16,-5 3-6-16,-4 3-4 0,-4 3-5 0,-5 3-11 15,-5 2-12-15,-3 3-59 0,-2 0-176 0,-5 0-833 16,-5 3-787-16</inkml:trace>
  <inkml:trace contextRef="#ctx0" brushRef="#br0" timeOffset="443223.7707">6051 15592 916 0,'0'0'807'0,"0"0"-375"15,0 0-126-15,0 0-64 0,0 0-55 0,0 0-34 16,0 0-45-16,0 0-34 0,0 0-11 0,0 0 0 16,0 0 6-16,0 0-4 0,-49 80-4 15,38-43-7-15,-1 2-8 0,-1 5-3 0,-1 0-9 16,4 2-7-16,1-1-6 0,1-1-3 0,3-2-5 15,2-1-2-15,1-1 0 0,2-5-3 0,0-1-2 16,4-3-1-16,6-2-1 0,-1-4 0 16,2-4 2-16,2-1-2 0,3-5-1 0,-1-1 0 15,2-3-2-15,0-2 2 0,0-1-3 0,1-3-5 16,0-1-4-16,-3-3-10 0,1-1-12 0,-2 0-45 16,-2 0-88-16,0-1-193 0,-5-3-593 0,-1 1-890 15</inkml:trace>
  <inkml:trace contextRef="#ctx0" brushRef="#br0" timeOffset="443493.645">6304 15655 1496 0,'0'0'901'0,"0"0"-656"15,0 0-116-15,0 0-2 0,0 0 13 0,0 0 7 16,0 0-14-16,0 0-20 0,-111 178-24 16,99-142-24-16,2 0-16 0,2-2-16 0,6-3-10 15,-1-2-4-15,3-1-6 0,1-4-1 0,4-3-2 16,4 0-3-16,3-3-2 0,1-5-1 0,3 0 0 16,-3-6-5-16,5 0-1 0,-1-3-8 0,-3-1-9 15,3-3-22-15,-4 0-86 0,-1 0-147 0,-4-4-428 16,0 1-923-16</inkml:trace>
  <inkml:trace contextRef="#ctx0" brushRef="#br0" timeOffset="444253.5028">6475 15764 1271 0,'0'0'518'16,"0"0"-124"-16,0 0-54 0,0 0-59 0,0 0-67 15,0 0-67-15,-33 156-56 0,31-137-29 0,2-3-16 16,2-4-10-16,4-2-14 0,2-2-6 16,2-5 2-16,0-3-6 0,3 0 3 0,-1-3-1 15,5-8-7-15,-4-2-1 0,4-3-3 0,-4-2 1 16,0-1-2-16,-2 1 4 0,-5 0-1 0,-2 2 0 16,-1 2 6-16,-3 2-2 0,0 4 6 0,0 3-2 15,-5 0 0-15,3 3 3 0,1 2-9 16,-2 0 0-16,-1 0-5 0,3 5-3 0,-1 2-1 0,2 4 0 15,0 0-1-15,0 0-3 0,0-1 4 16,0 0-2-16,3-1-2 0,4-3 6 0,1-3-2 16,2-3 3-16,1 0 5 0,0-9 0 0,1-3-1 15,2-5-1-15,1-5-2 0,-3-1 0 16,1 0-2-16,0-2 2 0,-5 1 0 0,-1 3-1 16,1 0-1-16,-5 6 2 0,2 3 3 0,-2 3-7 15,-2 3 5-15,2 3-5 0,1 1-4 0,-2 2 6 16,4 0-5-16,-1 3 1 0,3 7 4 15,-2 1-1-15,-1 3 0 0,4 3 1 0,-6 2 0 16,2-1 0-16,-3 2 0 0,-1-2 1 0,-1 3-2 16,0-2 2-16,-2 0-5 0,-4-1 2 15,3-2-4-15,-4-2-5 0,5-7 6 0,0-3-1 16,1-2 5-16,1-2 4 0,0-2-2 0,0-8-1 16,3-5-7-16,7-4 5 0,0-1-4 0,0-1 4 15,1-1 2-15,0 1-4 0,-1-3 5 0,0 3-1 16,0-3 0-16,-1-1 3 0,-2-2-1 0,-1-1 1 15,0-2-2-15,-3 0 0 0,1 1 2 16,-1 0-1-16,-3 1 1 0,0-2 0 0,0 3 0 16,-1 1 1-16,-4 1 1 0,3 4 5 0,-3 1-3 15,1 3 3-15,2 3-1 0,-3 5-2 0,2 2 2 16,2 4-2-16,0 1-2 0,1 2-11 16,0 0-1-16,0 8-2 0,0 4 0 0,3 5 12 15,4 3-3-15,-4 5 0 0,4 3 0 0,-1 3-3 16,-1 3 2-16,1 1-1 0,-1 3 0 15,-3 3 2-15,3-2 0 0,-3-2-4 0,-1-6-4 16,0-8 1-16,4-6-2 0,-3-6 4 0,-1-7 5 16,0-4 4-16,1 0 1 0,3-7 1 0,-2-6-1 15,4-2-3-15,-2-2 0 0,3 2 2 16,1-1 1-16,0 4-2 0,-2 1 0 0,1 3-2 16,2 2-2-16,0 3 0 0,1 2-1 0,4 1-1 15,-3 0-3-15,0 3-5 0,-2 4-11 16,-1 4-26-16,-1 2-101 0,-6 1-256 0,1-4-538 15,-1-3-864-15</inkml:trace>
  <inkml:trace contextRef="#ctx0" brushRef="#br0" timeOffset="444578.5131">6431 16304 1230 0,'0'0'563'0,"0"0"-230"16,0 0-61-16,0 0-17 0,0 0-31 15,0 0-34-15,0 0-49 0,0 0-44 0,0 0-21 16,0 0-21-16,0 0-16 0,-43 172-9 0,43-153-15 16,7-4-5-16,-4 0-7 0,5-1-3 0,-2-2-2 15,0-1-9-15,3-3-11 0,-3-2-24 16,0-1-50-16,2-4-151 0,-5-1-373 0,1 0-806 0</inkml:trace>
  <inkml:trace contextRef="#ctx0" brushRef="#br0" timeOffset="445069.2448">6551 16344 86 0,'0'0'552'0,"0"0"-224"0,0 0 38 16,0 0 45-16,0 0-23 0,0 0-72 16,0 0-95-16,0 0-75 0,0 0-54 0,0 0-38 15,17 157-23-15,-8-147-16 0,-3-1-5 0,1-2-2 16,1-4 1-16,-3-3 5 0,3 0 1 15,-3-3-3-15,0-8-2 0,2-4-5 0,-3-5-3 16,3-2 4-16,-3-3 0 0,1 1 4 0,-2 0 5 16,-1 2 3-16,1 1 6 0,-3 1 5 0,2 4 6 15,-2 2 4-15,0 3 4 0,0 4 1 0,0 3-7 16,1 1-8-16,1 1-14 0,-1 2-13 16,3 0-1-16,2 0-2 0,-1 2 2 0,1 4 4 15,2-1-3-15,0 5-2 0,-3-1-2 0,3 2-2 16,-3 0-1-16,0-2 0 0,0 0-5 0,1-3 2 15,-3-1-1-15,3-3 1 0,-3-1 6 0,3-1 1 16,-3 0 2-16,4-4 1 0,-5-3 2 16,3 0-1-16,-2-1 2 0,-1-1 4 0,-2 1-3 15,0 0 3-15,0 2-3 0,0 0-2 0,0 3 0 16,0-1 1-16,1 3-5 0,-1 1 0 0,1 0-4 16,0 0-5-16,3 0 5 0,-2 0 0 15,0 3 5-15,2 3-1 0,1 2 0 0,-3 1 0 16,3 1 0-16,-2 0 1 0,-1 0-4 0,4-3 3 15,-3 0-2-15,3-3 0 0,-1-3 5 16,2-1-3-16,-3 0 3 0,4-4-1 0,-1-5-3 16,-1-5-7-16,2-3-11 0,-2-3-13 0,-2 0-34 15,0-1-70-15,-1 1-134 0,-3-1-310 16,0 5-512-16,0 7-141 0</inkml:trace>
  <inkml:trace contextRef="#ctx0" brushRef="#br0" timeOffset="445239.4122">6979 15970 1639 0,'0'0'453'0,"0"0"-97"0,0 0 5 0,0 0-66 16,0 0-85-16,0 0-73 0,0 0-54 0,0 0-36 16,68 174-23-16,-63-143-16 0,0 3-10 15,-2 0-15-15,3-1-34 0,-2 0-178 0,1-8-843 16,-4-8-780-16</inkml:trace>
  <inkml:trace contextRef="#ctx0" brushRef="#br0" timeOffset="473864.4238">2990 13651 0 0,'0'0'0'0,"0"0"0"0,0 0 42 16,0 0 360-16,0 0-23 0,0 0-4 0,0 0-31 15,0 0-41-15,0 0-51 0,0 0-47 16,0 0-37-16,0 0-19 0,-6-57-16 0,4 54-22 16,2 2-21-16,0-1-19 0,0 2-15 0,0 0-10 15,0 0-10-15,0 0-11 0,0 0-11 0,0 5-6 16,0 4 0-16,2 6 3 0,2 6 10 15,0 9 5-15,0 3 3 0,2 6-1 0,-2 4-2 16,1 3-5-16,-3 3-3 0,3-2-3 0,-2 0-5 16,-1-5-5-16,3-4-1 0,-1-5-4 15,1-2 0-15,0-6 2 0,-1-1-2 0,0-4 2 16,-1-3-5-16,0-3-4 0,0-3-3 0,-1-1-11 16,0-2-5-16,2-4-13 0,-1 1-16 0,0-4-30 15,-2-1-80-15,2 0-154 0,-1 0-380 16,-1-1-775-16</inkml:trace>
  <inkml:trace contextRef="#ctx0" brushRef="#br0" timeOffset="474143.5821">3225 13448 2266 0,'0'0'298'0,"0"0"-157"15,0 0-64-15,0 0-16 0,0 0 30 0,0 0 39 16,0 0 14-16,0 0-20 0,0 0-26 0,3 161-28 16,-1-119-19-16,2 3-12 0,0 2-11 0,1-1-7 15,0 0-8-15,3-3-4 0,0-4-2 16,1-1-1-16,1-4 0 0,1-1-3 0,0-2 0 16,1-1-2-16,-2 1-1 0,0-4 1 0,-1 0 0 15,-3-4-3-15,0-1 0 0,0-3-6 16,-2-2-3-16,3 0-5 0,-4-3-7 0,3-1-15 15,-4 0-40-15,0-2-76 0,-2-2-155 0,0-4-369 16,0-1-909-16</inkml:trace>
  <inkml:trace contextRef="#ctx0" brushRef="#br0" timeOffset="474326.4741">3018 14231 2682 0,'0'0'157'0,"0"0"-71"15,0 0-15-15,0 0 21 0,0 0 30 16,0 0 13-16,0 0-17 0,134-148-31 0,-94 124-30 16,1 1-28-16,2 1-13 0,4 4-14 0,-8 3-12 15,-3 4-12-15,-4 2-26 0,-5 4-58 16,-5 2-160-16,-5 0-493 0,-7 3-1073 0</inkml:trace>
  <inkml:trace contextRef="#ctx0" brushRef="#br0" timeOffset="476955.3672">2864 14066 433 0,'0'0'159'0,"0"0"-54"0,0 0 5 16,0 0 10-16,0 0 3 0,0 0 15 0,0 0 3 15,0 0 10-15,0 0 14 0,0 0 0 0,0 0-11 16,0 0-18-16,-7-50-27 0,7 47-18 0,0-2-7 15,0 0-2-15,0 2 3 0,0 0 0 0,0 0-7 16,0 0-9-16,0 1-15 0,0 2-8 0,0 0-10 16,0 0-6-16,0 0-5 0,0 0-3 15,0 0 1-15,0 0-3 0,0 0-5 0,0 0-6 16,0 0-5-16,0 0-2 0,0 2 1 0,0 1 3 16,1 3 2-16,1 2 2 0,-2 1-2 15,3 2 2-15,-2 2 2 0,2 1-4 0,-1 0 3 16,-1 3 0-16,-1 2 1 0,3 1 3 0,0 1 1 15,-1 4-1-15,1 0-1 0,1-1 0 0,-1 4-3 16,0-2 0-16,0 3 0 0,0-1-2 16,0-1 1-16,0 1-1 0,0 0-3 0,0-1 3 15,-1-1 0-15,-1 2-1 0,1-1 1 0,-1-1-7 16,1-1 2-16,-1 0 1 0,0-1-2 16,-1-1 1-16,1-1 0 0,0-3 0 0,1 0 4 15,-1-4 2-15,0-2-1 0,2-1 1 0,-2-3-1 16,1 0-3-16,0 0 3 0,-1-1-1 15,2-2 0-15,-2 1 2 0,0-1-2 0,-1-2 0 0,1 1-2 16,1-2 0-16,-2 0 0 0,0-1-1 0,2-1 1 16,-2-1-3-16,0 2 3 0,1-2-1 15,-1 0-1-15,0 0 3 0,0 0-1 0,0 0-1 16,0 0-1-16,0 0-2 0,0 0 0 0,0 0 0 16,0 0 2-16,0 0-1 0,0 0 0 0,0 0-2 15,0 0-1-15,0 0 0 0,0 0 0 16,0 0 0-16,0 0-1 0,0 0-3 0,0 0 0 15,0 0-2-15,0 0 1 0,0 0 1 0,0 0-2 16,0 0-3-16,0 0 0 0,0 0-4 16,0 0 0-16,0 0-3 0,0 0-2 0,0 0-4 15,0 0-2-15,0 0-5 0,0 0-18 0,0 0-58 16,0 0-102-16,-3 0-157 0,3 0-275 16,-2 0-542-16</inkml:trace>
  <inkml:trace contextRef="#ctx0" brushRef="#br0" timeOffset="477715.5632">2856 14172 0 0,'0'0'0'0,"0"0"0"0,0 0 186 0,0 0 6 16,0 0-15-16,0 0-4 0,0 0-15 15,0 0-13-15,0 0-15 0,0 0-14 0,0 0-14 16,0 0-19-16,0 0-3 0,0 0 8 0,0-89 8 16,-2 80 19-16,-1 0 8 0,2 0-10 15,1 1-4-15,-2 2-11 0,1-2-4 0,0 2-3 16,1 0-1-16,-1 1-2 0,1 1-6 0,0-2-9 15,0 1-10-15,0 0-12 0,0 2-10 0,0-2-7 16,0 2-6-16,0-2-6 0,0-1-4 0,0 1-1 16,0-1-1-16,0 1 0 0,0-1 0 15,0 0 1-15,0 1 3 0,0-1 0 0,0 0 0 16,0 0-2-16,0 1-2 0,0 0 2 0,-2 2 1 16,1-1 2-16,1 3 4 0,-2-1-2 0,2 2-3 15,-1 0-2-15,1 0-6 0,0 0-4 0,0 0-2 16,0 0-4-16,0 0-4 0,0 0-4 15,0 0-2-15,0 5 0 0,-1 3 5 0,0 5 2 16,-1 2 5-16,0 5-1 0,-1 2 0 0,3 4 2 16,-1 2-1-16,0 3 3 0,1 4 0 15,0 1-1-15,0 3-2 0,2 0-1 0,1 2 0 16,2 1-1-16,0 0 3 0,2-2 0 0,0-2 0 16,-1-1 1-16,0-3 0 0,1-2 1 0,-2-1 5 15,2 0-5-15,-2-4-2 0,0-1 0 16,-2-4-5-16,3-3 5 0,-2-3-2 0,-3-2 2 15,2-3 0-15,-1-4 0 0,-2 0-1 0,1-3 0 16,-1-2 4-16,0-2-1 0,0 1 6 0,0-1 5 16,0 0 7-16,0 0 7 0,0 0 5 15,0 0 1-15,0-3-5 0,0-1-13 0,-1-4-8 16,-1-2-9-16,-2-2-6 0,2-5 6 0,0-1-1 16,-2-5 0-16,1-2-3 0,2-2 2 0,-2-6-2 15,-2-1 1-15,3-4 3 0,-2-2-7 16,0-1 1-16,1-2-3 0,-2-2 1 0,2 1 1 15,-1 2-1-15,-1 3-1 0,1 2-3 0,-2 3 3 16,1 3-2-16,-1 5 3 0,2 2-1 0,-2 4-3 16,2 0-2-16,-2 0-3 0,-1 2 3 0,3-1 2 15,1 3 0-15,0 6-6 0,0 0-12 16,2 6-25-16,1 0-45 0,0 2-76 0,0 2-150 16,0 0-248-16,0 3-419 0,1 0-408 0</inkml:trace>
  <inkml:trace contextRef="#ctx0" brushRef="#br0" timeOffset="478686.5556">2857 14010 91 0,'0'0'547'0,"0"0"-103"0,0 0-55 15,0 0-49-15,0 0-39 0,0 0-46 0,0 0-67 16,0 0-59-16,0 0-41 0,0 0-34 0,0 0-25 15,0 0-21-15,0 0-12 0,0-10 2 16,0 17 0-16,0 0 10 0,1 3 6 0,1 4 4 16,-2 3 2-16,3 0 0 0,0 7 0 0,-1 2-1 15,0 3-2-15,0 3 3 0,0 5 6 16,0 1 7-16,-1 2 3 0,0 2-1 0,0-4-12 16,1-1-7-16,-2-2-5 0,2-4-5 0,0-3 0 15,1-4 0-15,-1-2-1 0,-1-7 0 16,1-2 1-16,-2-6 1 0,1-2-1 0,-1-2 7 0,0-3 7 15,0 1 16-15,0-1 22 0,0 0 6 16,0-1-1-16,0-7-15 0,-1-3-18 0,-1-4-9 16,0-5-8-16,-2-3-3 0,0-2-1 0,1-2-2 15,-2-2-2-15,1-4 1 0,1-2-2 16,-3 0-1-16,0-4-1 0,0-2 0 0,-2 0-4 16,4-1 2-16,-4 1-2 0,0-1-1 0,1 3 4 15,1-2-4-15,-2 3 2 0,4-2 0 0,-1 3 2 16,4 2 1-16,-2 6 0 0,2 9 4 0,1 8-4 15,-1 7 1-15,1 3-6 0,0 2-5 16,0 2-4-16,0 7-2 0,0 7 7 0,0 6 2 16,0 6 4-16,2 8 1 0,1 0 0 0,3 3 1 15,-2-1 0-15,3 1 1 0,-1-3-3 0,2 1 2 16,-2-2-1-16,0-1 0 0,1 0 2 16,-1-3-2-16,-1 0 0 0,1 0 1 0,-2-3-2 15,-1-4 3-15,1-2-2 0,-2-3-1 0,-1-5 0 16,-1-5-1-16,0-1 0 0,0-3-1 15,0 0-1-15,0-4-1 0,0-1-1 0,0 2 2 16,0-2-6-16,0 0-4 0,0 0-5 0,0 0-29 16,-1 0-41-16,-1-2-49 0,-1-1-79 0,-1-3-114 15,3 0-201-15,0 0-356 0,0 2-413 0</inkml:trace>
  <inkml:trace contextRef="#ctx0" brushRef="#br0" timeOffset="479279.5159">2965 13979 0 0,'0'0'0'0,"0"0"0"0,0 0 301 16,0 0 72-16,0 0-19 0,0 0-31 0,0 0-42 15,0 0-49-15,0 0-34 0,0 0-38 0,0 0-34 16,0 0-37-16,0 0-35 0,0 0-24 0,-40-52-15 15,38 61 4-15,0 5 13 0,0 5 15 16,0 3 11-16,-1 4 0 0,1 5-1 0,1 1-5 16,1 4-6-16,0 3 1 0,0 2-5 0,0 1-1 15,0 3 4-15,0 1-4 0,0-2-2 0,0 0-8 16,0-3-10-16,3 1-9 0,-2-8-3 0,3-1-2 16,-2-7-3-16,1-5 4 0,1-4-4 15,-2-3 3-15,-1-3 0 0,-1-5-2 0,2-3 6 16,-2-1 5-16,1-2 14 0,-1 0 23 0,0 0 21 15,0-2 5-15,0-4-13 0,0-3-21 16,0-3-21-16,-3-6-10 0,1-2-3 0,-2-2-3 16,0-6-2-16,0-2-1 0,-2-4-3 0,-2-5 5 15,3-1-3-15,-2-1 0 0,-1-5-1 0,1-2 1 16,-1-1-5-16,0-2-1 0,-2-1 0 0,-1 1-8 16,2 1 5-16,-1-2-1 0,-1-1 0 15,1 1 2-15,1 4 0 0,1 6-2 0,2 8 0 16,1 8-1-16,2 9-1 0,2 6-6 0,0 6-9 15,1 0-18-15,0 3 1 0,0 1-52 0,1 1-128 16,4 5-249-16,1 1-569 0,-3-1-699 0</inkml:trace>
  <inkml:trace contextRef="#ctx0" brushRef="#br0" timeOffset="482025.3396">2891 14484 0 0,'0'0'15'0,"0"0"336"0,0 0-12 0,0 0 2 16,0 0-10-16,0 0-32 0,0 0-48 0,0 0-68 15,0 0-59-15,0 0-31 0,0 0-15 0,0 0 1 16,-32-6 7-16,31 9 1 0,0 2-2 0,0-1-3 15,1 2-6-15,0-2-13 0,0 0-10 16,0-2-13-16,0 1-13 0,0-2-1 0,0-1-1 16,0 0 8-16,0 0 8 0,0 0 8 0,2 0 10 15,0-1-2-15,4-2-2 0,0-2-8 0,3-1-11 16,3-2-7-16,2 0-4 0,2-2-5 0,1-3-7 16,4 2-2-16,2-5-5 0,-1 1-1 15,1 1 0-15,-1 0-2 0,-3 3-1 0,-3 1-3 16,-1 2 2-16,-4 2-2 0,-3 3-1 0,-1 0 3 15,-2 1-4-15,-3 0 0 0,-2 2-2 16,0 0 1-16,0 0-2 0,0 0 1 0,0 0-1 16,0 0-3-16,-3 2 2 0,-5 3 1 0,-3 1 2 15,-1 3 1-15,-6 0-1 0,-2 2-2 0,0 1 2 16,-3 0 2-16,-2 1 2 0,2-1 2 0,0-3 2 16,2 0 0-16,2-1-4 0,2-2 3 15,3 0-2-15,3-3 1 0,3 0 6 0,1-1-4 16,6-2 2-16,-1 1-2 0,2-1-3 0,0 0 1 15,0 0-1-15,2 0 1 0,4 0 3 16,2-3-1-16,4-3 0 0,3-2 1 0,5 1 0 16,3-3-1-16,4-1-1 0,3 0 0 0,1-2-3 15,0 3 1-15,-1-3 1 0,-1 2 2 0,-3 1-1 16,-2 2-2-16,-7 4-1 0,-2-1-3 16,-6 4 1-16,-5 1-2 0,-2 0 0 0,-2 0-2 15,0 0-5-15,0 0-3 0,-2 0-3 0,-2 1-1 16,-3 4-3-16,0-1-6 0,-3 1-15 0,0 0-30 15,0-1-44-15,-2-1-73 0,0 0-114 16,1-3-239-16,1 0-336 0,4 0-492 0</inkml:trace>
  <inkml:trace contextRef="#ctx0" brushRef="#br0" timeOffset="482558.0377">2893 14016 568 0,'0'0'664'0,"0"0"-173"0,0 0-70 15,0 0-57-15,0 0-73 0,0 0-71 0,0 0-61 16,0 0-29-16,0 0-24 0,0 0-24 16,0 0-22-16,0 0-24 0,0 0-20 0,0 0-8 15,-9-78-3-15,9 88 4 0,1 6 4 0,3 4 1 16,-2 4-4-16,5 4 3 0,-2 4 0 0,1 3-1 15,2 3 5-15,-4 4-9 0,2 2-1 0,-2 1-3 16,0 0 0-16,1-2-2 0,0-3 0 16,0-5-3-16,-1-3-2 0,1-4 3 0,-2-5-2 15,3-3 3-15,-3-5 0 0,-1-4-3 0,1-2 0 16,-1-4 0-16,-1-2-2 0,-1-1 5 0,0-2 4 16,0 0 4-16,0 0 6 0,0-7-5 0,0-2-3 15,-1-7-5-15,-4-2 0 0,1-3-2 16,0-5 1-16,-1-4-2 0,-1 1-1 0,2-2 1 15,-1-2 0-15,0-1 1 0,-1-4-2 0,2-1 0 16,-2 0-3-16,0-2 0 0,-1 2 5 16,-3-3-3-16,5 4 3 0,-2-1-3 0,-1 3-1 15,3 0 4-15,-1 3 0 0,4 0 5 0,1 7 3 16,0 7-3-16,-1 5 1 0,1 7-2 0,-1 6-6 16,2 1 2-16,-1 3-2 0,1 8-1 15,0 8 0-15,-1 8 3 0,0 5 2 0,1 6-1 16,0 4 5-16,0 2-5 0,0 5 0 0,2 2 0 15,-1 1-3-15,2 0 3 0,2-4-2 0,-1-1-2 16,2-6-3-16,2-6-4 0,-1-1-5 16,-1-4-5-16,2-1-5 0,-1-1-32 0,-1-2-83 15,-2-3-131-15,0-6-341 0,-2-6-855 0</inkml:trace>
  <inkml:trace contextRef="#ctx0" brushRef="#br0" timeOffset="483701.2503">3028 14076 0 0,'0'0'0'15,"0"0"0"-15,0 0 0 0,0 0 169 0,0 0 121 16,0 0-22-16,0 0-19 0,0 0-25 0,0 0-30 16,0 0-31-16,0 0-33 0,0 0-15 0,0 0-11 15,0 0 1-15,-26 23 0 0,20-9-14 16,-1 0-15-16,-1 2-18 0,0 4-10 0,0 0-4 15,0 4 1-15,0-2 0 0,-1 4 6 0,0 1 1 16,2 0-3-16,0-1-3 0,-1-1-14 0,3-6-12 16,2-2-10-16,3-3-8 0,2-4 1 15,6-6 1-15,2-2 8 0,3-2 10 0,4-5 3 16,2-7 0-16,2-5-7 0,1-6-5 0,4-5-4 16,-3-3 2-16,-2-3-1 0,0-2-1 0,-3-1 2 15,-5 2-1-15,-4 1-2 0,-3-1 1 16,-5 2-4-16,-1 0-1 0,-5 3 1 0,-4 3-1 15,-5 4 3-15,-3 4 1 0,-5 7 2 0,0 3 1 16,-5 6 3-16,-3 3 4 0,0 3 7 0,-3 8 12 16,2 4 4-16,1 4 4 0,3 1-3 0,1 4-9 15,3 4-5-15,0 3-9 0,6 2-6 16,0 3-4-16,7 0-4 0,1 3-2 0,7-1-3 16,2 2-2-16,0-2-4 0,9-2-1 0,3-6-4 15,6-7-6-15,4-6 2 0,1-9 2 0,5-8 0 16,3-1 8-16,0-15 3 0,2-6 1 15,1-2 0-15,-3-5 0 0,-2-2-3 0,-5-4 0 16,-4 1 3-16,-8-1-2 0,-3-4 0 0,-1 1 3 16,-8-4 1-16,0 3 2 0,-10-1 3 15,-4 5 0-15,-4 4 0 0,-4 4-2 0,-2 6 1 16,-4 6 1-16,-2 6 2 0,2 4 6 0,-1 5 5 16,1 0 3-16,3 9 1 0,2 5 0 0,0 3-4 15,5 4-5-15,4 3-2 0,2 0-5 16,5 5-3-16,5 2-2 0,2 1-5 0,2 3 2 15,8 3-4-15,1 4 1 0,4-1-2 0,1 1 0 16,6 1-9-16,-1-6-3 0,5-7-8 0,1-8-9 16,2-10 3-16,1-8 2 0,4-4 9 0,-2-14 16 15,0-5 7-15,-3-5 6 0,-1-6 3 16,-5-4-1-16,-5-2 2 0,-4-1 3 0,-5-1 6 16,-6 1 2-16,-3 2 3 0,-3 1-2 0,-9 5-3 15,-6 6 2-15,-4 4-3 0,-7 7-1 0,-1 5-2 16,-2 7-3-16,-1 0 3 0,-1 3 1 0,1 10 2 15,3 1 1-15,6 3-9 0,3 2-4 16,3 3-5-16,3 3-2 0,5 1-4 0,6 1-3 16,3 3 0-16,1-1-11 0,11 3 7 0,0 1 0 15,9 0-4-15,0-2 0 0,7-5-12 16,3-6-13-16,2-8-7 0,4-9 1 0,1-4 11 16,2-15 16-16,-2-8 16 0,-2-5 10 0,-3-4 7 15,-2-3 11-15,-5-2 9 0,-3 3 11 16,-8-2-4-16,-6 2-6 0,-8 1-10 0,-5 3-13 15,-12 0 0-15,-9 1-2 0,-5 8-3 0,-8 1-2 16,-3 7-5-16,0 7 1 0,-4 4 0 0,2 3 4 16,2 0-6-16,3 7-1 0,8 1-3 0,6 1-12 15,6 1-8-15,5-1-19 0,9 2-26 16,4-1-59-16,1 2-175 0,5-2-476 0,0-3-1015 0</inkml:trace>
  <inkml:trace contextRef="#ctx0" brushRef="#br0" timeOffset="484256.852">2981 12673 1435 0,'0'0'524'0,"0"0"-137"0,0 0-89 16,0 0-61-16,0 0-48 0,0 0-56 0,0 0-43 15,0 0-33-15,0 0-18 0,0 0-8 16,0 0 2-16,0 0 6 0,0 0 0 0,0 0-3 16,58 79-3-16,-50-52-7 0,1 4-4 0,-2 1-5 15,3 0-4-15,-1 2-4 0,-1-2-1 16,-1 4 3-16,-1-2-2 0,-1 4 1 0,0-5-2 16,-2 0-6-16,2-6-2 0,-2-3-1 0,3-2-4 15,-2-2-3-15,-1-4-9 0,2-3-9 0,-3-1-20 16,4-2-41-16,-3-1-85 0,-2-3-181 0,3 0-510 15,-3-2-930-15</inkml:trace>
  <inkml:trace contextRef="#ctx0" brushRef="#br0" timeOffset="484541.6563">3278 12500 1981 0,'0'0'529'16,"0"0"-223"-16,0 0-101 0,0 0-60 0,0 0-37 16,0 0-20-16,0 0-9 0,0 0-9 0,0 0-5 15,0 0-10-15,0 0-13 0,0 0-9 0,39 159-9 16,-26-122-3-16,-1 1-2 0,1 2-1 16,-1 2 2-16,1 1-3 0,-2 0 0 0,0-2-5 15,2-4-3-15,-2-3-4 0,1-2-2 0,-2-5 0 16,-1 0-3-16,1-4-1 0,-3-3-3 0,-1-4-3 15,1-2-3-15,-3-3-10 0,-2-2-13 0,1-1-27 16,-3-2-54-16,-3 1-67 0,-3-3-170 0,-1-2-528 16,1-1-918-16</inkml:trace>
  <inkml:trace contextRef="#ctx0" brushRef="#br0" timeOffset="484715.6006">3076 13092 1424 0,'0'0'565'15,"0"0"-152"-15,0 0-103 0,0 0-62 0,0 0-45 16,0 0-48-16,0 0-39 0,0 0-34 16,144-137-22-16,-109 114-24 0,0 2-16 0,1 0-8 15,-4 2-10-15,-3 3-4 0,-7 4-7 0,-4 3-7 16,-6 5-12-16,-2 2-18 0,-4 2-40 16,-4 0-106-16,-1 2-294 0,-1 1-968 0</inkml:trace>
  <inkml:trace contextRef="#ctx0" brushRef="#br0" timeOffset="485484.8426">3026 13775 953 0,'0'0'753'15,"0"0"-336"-15,0 0-142 0,0 0-100 0,0 0-40 16,0 0-19-16,0 0-12 0,0 0 3 0,0 0 5 16,0 0-8-16,0 0-15 0,0 0-21 15,-44 180-25-15,40-149-16 0,1 0-10 0,3 0-6 16,0 0-9-16,5-2 0 0,3-3-5 0,-1-2-1 15,5-3 2-15,1-6-1 0,2-6 4 0,2-5-1 16,3-4 5-16,0-7 1 0,2-7 0 0,2-6 0 16,0-3-1-16,-4-1 1 0,-3-1-2 15,-3 0 3-15,-5 4 2 0,-6 1 3 0,-3 3 1 16,-1 2 0-16,-8 3-4 0,-3 3-1 0,-2 3-1 16,-3 4-3-16,-3 2 2 0,-1 0-4 0,-3 9 1 15,-1 4-2-15,0 5-1 0,0 2 4 16,5 3-4-16,0-1 1 0,6 3-4 0,1 2 0 15,6-3-2-15,3 2-2 0,2 0 2 0,2 0-6 16,0 2 3-16,8-2-3 0,1 0-1 0,2-3-1 16,1-3-3-16,3-6 0 0,1-7-5 15,6-7 4-15,2 0 1 0,-1-13 5 0,2-7 11 16,0-5 1-16,-3-7 9 0,-3 0 2 0,-1-3 2 16,-5-1 4-16,-2 0 4 0,-6 3 2 0,-5 1-1 15,0 1-2-15,-6 5-4 0,-6 4-3 16,-4 4-3-16,-2 4-2 0,-2 7-3 0,-4 2-2 15,0 5-1-15,-3 0 2 0,0 6-1 0,1 7 0 16,-2 1 1-16,7 3-2 0,-1 2-3 0,5 3 2 16,3 0-6-16,5 3-1 0,2 0 1 15,6-1-2-15,1 2-2 0,0 1 3 0,7 1-2 16,2 2-2-16,1-1 2 0,3 1-5 0,2-2-5 16,2-3-7-16,1-4-8 0,2-7-3 0,0-6-1 15,0-8 9-15,2-6 12 0,0-13 8 0,-2-5 12 16,-1-6 3-16,-1-2 2 0,-6-3 0 15,-3-2 1-15,-4 0 0 0,-3 0-3 0,-2 1 6 16,-6 0-5-16,-5 4 1 0,-7 3 1 0,-4 6-3 16,-6 5-4-16,-3 7-3 0,-3 6 0 15,-4 5-2-15,1 0 3 0,2 11 2 0,3 2-4 16,2 1 0-16,3 3-4 0,7 3-4 0,0 5-11 16,9 1-17-16,0 2-39 0,9 0-191 0,1-6-769 15,1-6-788-15</inkml:trace>
  <inkml:trace contextRef="#ctx0" brushRef="#br0" timeOffset="515302.6626">4771 13436 0 0,'0'0'0'0,"0"0"237"16,0 0 193-16,0 0-103 0,0 0-61 0,0 0-15 16,0 0-9-16,0 0-31 0,0 0-39 15,0 0-27-15,0 0-26 0,0 0-9 0,2 0-10 16,-1 0-13-16,-1 0-11 0,0 0-11 0,0-2-11 16,0 2-10-16,0-1-13 0,0 1-7 15,0-2-6-15,0 1 0 0,-2 1-1 0,1 0 0 16,-2-2-1-16,-2 2-6 0,1 0 2 0,-4 0-1 15,1 0-2-15,-1 0 8 0,-3 0-4 0,-1 2 3 16,0 2 3-16,-2 1 1 0,-1 0 3 0,-2 1-1 16,2 1 0-16,-1 1-3 0,1-1 1 15,-1 3-2-15,2 1-5 0,-1 1 2 0,1 0-2 16,1 1-1-16,3-2-4 0,1 3-3 0,-2 0 1 16,3 2-3-16,2-2 3 0,0 1 1 15,2 0-3-15,-1 1 1 0,3 1-1 0,2-5 0 0,0 0-2 16,0 0-1-16,0-1 2 0,1-2-3 15,4 0 2-15,0-1 3 0,0 0-2 0,0-2 3 16,2-1 2-16,2 0 3 0,-2 0 5 0,3-2 4 16,0 0-1-16,4-3 0 0,0 0 0 15,2 0-3-15,0 0-2 0,3 0-2 0,1 0-3 16,-2 0 1-16,2 0-3 0,-1 0-1 0,0 0-1 16,-2 5-3-16,-1-1 0 0,-1 1-1 0,-2 0 0 15,-1 1-1-15,-2 2 1 0,-1 1-2 16,-3 2 1-16,3 0 1 0,-6 0 0 0,3 3 3 15,-5 0 0-15,0 2-1 0,-1-1 2 0,0-2 1 16,0 1 3-16,-1 0 4 0,-4 0 2 0,-3 0 0 16,0 2 2-16,-5 0-1 0,-2 1 3 15,-1 0 2-15,-3 0 4 0,-1-2 4 0,-1-1 0 16,0-3-2-16,-1 0-4 0,-1-2 0 0,1-1-4 16,-2 1-3-16,3-2-3 0,0 1-4 15,2-4 0-15,3-1-2 0,1-1 1 0,4-2-2 16,2 0-3-16,2 0 1 0,2 0-3 0,1 0 0 0,3 0-1 15,1 0 0-15,0 0-4 0,0 0-5 16,0 0-8-16,0 0-10 0,0-3-15 0,0-2-26 16,2-1-44-16,4 2-69 0,3-1-137 15,-3 2-383-15,1 0-1038 0</inkml:trace>
  <inkml:trace contextRef="#ctx0" brushRef="#br0" timeOffset="515861.3891">4964 13810 1181 0,'0'0'560'16,"0"0"-206"-16,0 0-52 0,0 0-39 0,0 0-42 15,0 0-47-15,0 0-54 0,0 0-35 16,0 0-20-16,0 0-11 0,0 0-8 0,0 0-5 16,0 0-3-16,0 0-3 0,7-1-4 0,-5 1 1 15,0 0-10-15,-2 0-3 0,1 0-3 0,1 0-2 16,2 0 6-16,0 0-1 0,2 0 0 16,2 0-4-16,0 0-3 0,2 0-4 0,0 0-1 15,3 0 0-15,-2 0-3 0,1 0 0 0,0 0-2 16,-1 5-5-16,1-1 3 0,-2 2 0 15,-1 2 1-15,0 1 4 0,0 3-3 0,-3 2-1 16,-1 2-1-16,-2 4 3 0,0 1-3 0,-3 0 0 16,0 6 0-16,-5-2-10 0,-4 3 7 15,-4 3-2-15,-4-1 3 0,-1 3 3 0,-4-1-1 16,-1 0 1-16,-1-1-1 0,1 0 2 0,-1-2-1 16,3 0 3-16,0-3 1 0,2-1 8 0,4-7-1 15,2-3 0-15,5-7-4 0,3-3-3 16,4-2-3-16,1-3 0 0,0 0 2 0,0 0-3 15,0 0 5-15,1 0 1 0,3 0 5 0,4 0 0 16,3-3 1-16,3-2 0 0,5-3-3 0,5-1 2 16,1-3-6-16,5-2 1 0,4-1-1 0,1-2-3 15,4 0 6-15,-2 0-4 0,0 3 0 16,0 2-2-16,-6 1-7 0,-4 3-5 0,-6 2-5 16,-4 0-9-16,-4 3-5 0,-3-2-28 0,-3 1-70 15,1 1-168-15,-6 0-852 0,2 0-747 0</inkml:trace>
  <inkml:trace contextRef="#ctx0" brushRef="#br0" timeOffset="517277.1269">5276 13245 0 0,'0'0'120'0,"0"0"560"0,0 0-157 0,0 0-106 15,0 0-70-15,0 0-56 0,0 0-64 0,0 0-42 16,0 0-39-16,0 0-34 0,0 0-21 0,0 0-16 15,43-41-12-15,-43 41-16 0,0 0-16 0,0 0-3 16,0 6-3-16,0 5 2 0,-7 6 5 0,1 7 1 16,-2 9-1-16,-4 6-3 0,1 4 1 15,1 5-3-15,0 3-6 0,2 0 0 0,1 1-6 16,4 0-1-16,0 0-5 0,1-4 1 0,2-3-7 16,3-1-3-16,5-3 2 0,1-4-6 15,4-4 3-15,1-2 1 0,6-4-2 0,-2-3 4 16,1-3-2-16,1-3 1 0,1-6-7 0,-2-5-12 15,2-2-18-15,1-4-44 0,0-1-85 16,0 0-193-16,-6-5-540 0,-3 2-900 0</inkml:trace>
  <inkml:trace contextRef="#ctx0" brushRef="#br0" timeOffset="517605.7726">5573 13316 2129 0,'0'0'403'0,"0"0"-193"15,0 0-51-15,0 0-21 0,0 0-15 0,0 0-16 16,0 0-27-16,0 0-22 0,0 0-13 0,0 0-14 16,-101 167-3-16,112-150-6 0,6-1-2 0,4-1-2 15,1-1-3-15,1-2-2 0,5 0-5 16,-3-1 4-16,1 0-1 0,2 0-3 0,-4-1 1 15,-2 4-4-15,-5 0 0 0,-1 1-1 0,-8 2 0 16,-1 0 3-16,-6 1 4 0,-1 2 6 16,-1 2 3-16,-9-1 2 0,-1 4-1 0,-8 0-5 15,-1-1 2-15,-1-1-7 0,0-1-2 0,-3-2-1 16,2-4-10-16,2-3 3 0,0-4-6 16,5-3-6-16,-1-3-7 0,4-1-19 0,2-1-50 15,3-1-118-15,2 0-392 0,4 0-1194 0</inkml:trace>
  <inkml:trace contextRef="#ctx0" brushRef="#br0" timeOffset="517928.8133">5858 13723 2130 0,'0'0'463'0,"0"0"-294"0,0 0-64 15,0 0 3-15,0 0 7 0,39-168-3 0,-35 135-21 16,2-1-33-16,-4 1-17 0,-1 0-15 0,-1-1-7 16,0-1-3-16,0 1-4 0,-1 1 0 15,-3-1-5-15,-1 2 3 0,0 1-4 0,-1 3 4 16,1 4 5-16,0 2 3 0,-2 7 9 0,4 4 2 16,0 3 3-16,0 5-5 0,1 3-7 15,2 0-9-15,-1 1-7 0,1 10-2 0,-1 6 1 16,1 7 1-16,-1 6 2 0,1 5 0 0,0 8-1 15,0 4-2-15,0 3-2 0,3 2 1 0,5 2 0 16,0-2-2-16,2-1-3 0,0-2-12 16,2-2-18-16,0-2-30 0,5-7-43 0,-3-4-96 15,0-13-328-15,-5-8-893 0</inkml:trace>
  <inkml:trace contextRef="#ctx0" brushRef="#br0" timeOffset="518060.7356">5891 13463 487 0,'0'0'202'0,"0"0"-229"15,0 0-152-15,0 0-304 0,0 0 483 0</inkml:trace>
  <inkml:trace contextRef="#ctx0" brushRef="#br0" timeOffset="518503.4944">6103 13428 1000 0,'0'0'793'0,"0"0"-391"15,0 0-100-15,0 0-61 0,0 0-40 0,0 0-40 16,0 0-45-16,-42 165-35 0,42-144-32 0,4 0-20 16,4-2-16-16,4-4-5 0,1-4-3 0,1-4-1 15,0-4-1-15,3-3-4 0,-1 0-2 0,-1-7 1 16,2-7 1-16,-3-3-1 0,1-3 1 0,-2-2-2 15,-1-2-2-15,-4 1 2 0,-4-2 2 16,-1 1 3-16,-3 3 1 0,0 0 1 0,-4 4-2 16,1 4 4-16,-4 4 1 0,4 3 1 15,-3 1 1-15,3 4-5 0,-1 1-4 0,1 0-2 16,2 4-4-16,0 5 6 0,1 2 0 0,0 3 0 16,0-1 2-16,0 5-3 0,1-1 0 0,3 0 1 15,0-3 2-15,4 0-5 0,-3-1 1 16,3-4-1-16,-1-4 0 0,-1-4 11 0,2-1 4 15,1-4 7-15,0-9 2 0,3-1 2 0,-2-3 0 16,1-1-1-16,1-2 5 0,2 0-4 0,-3 3 3 16,-3 2-3-16,-1 3 1 0,1 1 0 15,-3 3 0-15,0 2-3 0,-2 3-5 0,3 1-6 16,-4 2-7-16,2 0-1 0,0 2-2 0,-1 4 2 16,4 3-2-16,-3 2-2 0,4 3-5 0,-1-1 1 15,1 1-5-15,0 0-6 0,1-1-8 0,0 1-33 16,2-3-65-16,-2 0-142 0,0-3-326 0,-6-3-753 15</inkml:trace>
  <inkml:trace contextRef="#ctx0" brushRef="#br0" timeOffset="518729.3368">6473 12948 1912 0,'0'0'578'0,"0"0"-195"0,0 0-91 0,0 0-71 16,127 124-50-16,-102-84-41 0,-2 6-39 0,-5 6-28 15,-2 8-16-15,-6 6-16 0,-2 8-8 16,-8 2-9-16,0 7-8 0,-10 2-4 0,-3 2-9 16,-3 1-10-16,4-7-18 0,-5-4-60 0,5-9-136 15,3-23-644-15,0-17-1044 0</inkml:trace>
  <inkml:trace contextRef="#ctx0" brushRef="#br0" timeOffset="534453.1296">11023 16838 898 0,'0'0'681'0,"0"0"-326"0,0 0-76 0,0 0-24 16,0 0-35-16,0 0-26 0,0 0-37 15,0 0-41-15,0 0-18 0,0 0-17 0,0 0-15 16,0 0-15-16,-9-28-14 0,9 28-10 0,0 0-5 15,0 0-4-15,0 0-7 0,0 0-1 0,0 0-1 16,0 5 2-16,0 3 6 0,0 1 6 0,0 3-2 16,0 1 1-16,-1 1-1 0,1 1-4 15,0 2 3-15,-1 3 1 0,1 3 0 0,0-1-1 16,-3 2-7-16,3 2-2 0,-1 0-2 0,0 2 0 16,0 1-4-16,1 0 3 0,-2 0-4 0,2-2-3 15,0-3 5-15,0-1-4 0,0-1 1 16,0-2 2-16,0 1-5 0,2-3 5 0,-1-2-2 15,0-2 2-15,0-1-5 0,2-4 1 0,-3-1 3 16,0 0-8-16,0-4 10 0,1-1-7 16,-1-1 1-16,0-1 1 0,0-1-5 0,0 2 7 15,0-2-2-15,0 0 7 0,0 0 1 0,0 0 0 16,0 0 0-16,0 0-7 0,0-3 8 0,0 0-10 16,0 1 6-16,0-1 0 0,0 2-8 15,0-2 6-15,0 3-4 0,0-2 1 0,0 2 2 16,0 0 1-16,0 0-4 0,0 0 0 0,0 0 4 15,0 0-8-15,0 0 2 0,0 0 2 0,0 0-5 16,0 0 4-16,0 0 1 0,0 0-3 0,0 0 6 16,0 0-4-16,0 0 2 0,0 0 1 15,0 0-7-15,0 0 6 0,0 0-2 0,0 0 1 16,0 0 0-16,0 0 3 0,0 0-2 16,0 0-2-16,0 0 7 0,0 0-6 0,0 0 0 0,0-2 4 15,0 2-6-15,0-1 3 0,0-1 0 0,0 1-3 16,0-1 0-16,0-1 3 0,0 2-2 15,0-1 1-15,0 2 4 0,0-2-4 0,0 2 1 16,0 0 1-16,0 0-6 0,0 0 6 0,0 0-3 16,0 0 1-16,0 0 3 0,0 0-4 15,0 0 3-15,0 0-2 0,-1-1 1 0,1 1-3 16,0 0 1-16,0-2 2 0,-3-1-7 0,2 0 7 16,0 0-3-16,-2 0-2 0,2 1 8 15,0-1-5-15,-1-1 3 0,2 3 1 0,0-1-3 16,-1 1-1-16,1 1 0 0,-1 0-1 0,1 0 1 15,-1 0 0-15,1 0-3 0,0 0 0 0,0 0 3 16,0 0-5-16,-1 0 6 0,1 0-1 16,0 0-8-16,0 0 6 0,-2 0 1 0,2 0-1 15,0 0 8-15,-1 0-4 0,1 1 1 0,-1 1-3 16,1-2 2-16,-2 1-2 0,2 3-1 0,0-1 6 16,0-1-8-16,-1 3 5 0,0-1-1 0,-1-1-3 15,0 2 6-15,0 0-6 0,0-1 6 0,2 3-5 16,-3-3 0-16,2 1 3 0,-2-2-2 15,2 0 4-15,0 0-4 0,-1-1 3 0,2 1-3 16,0-3 0-16,0 1 4 0,0-1-6 0,0 2 5 16,0-2-1-16,0 0-3 0,0 0 0 0,0 0 1 15,0 0 2-15,0 0 1 0,2 0 4 16,3 0-2-16,3 0-3 0,2-3 3 0,4 0-3 16,2-2 2-16,7-1 1 0,3-2-3 0,2-1 2 15,9-2-1-15,1 0-2 0,2-1 6 16,1 3-5-16,-1 0 0 0,-3 3 1 0,-3-1-4 15,-4 4 5-15,-4 0-3 0,-6 3 4 0,-6 0-7 16,-7 0 3-16,-4 0 0 0,-2 0-5 16,-1 0 10-16,0 0-7 0,-1 2-1 0,-6 4-1 15,1-1-11-15,0 1-4 0,-4-3-20 0,3 0-34 16,0-1-69-16,1-1-155 0,3 1-619 0,1-2-957 0</inkml:trace>
  <inkml:trace contextRef="#ctx0" brushRef="#br0" timeOffset="535832.3483">8096 15566 619 0,'0'0'376'16,"0"0"-81"-16,0 0-32 0,0 0-16 0,0 0-5 15,0 0-23-15,0 0-38 0,0 0-40 0,0 0-26 16,0 0-18-16,0 0-13 0,0 0-14 0,6-51-13 16,-6 49-9-16,0 0-7 0,0 1-3 15,0-2-1-15,-2 1-5 0,-2-1-6 0,2 0-3 16,-1 0-4-16,-3 0-5 0,0-1-1 0,-1 3 0 16,-1-1-6-16,-1 2 1 0,-1 0 2 0,0 0-3 15,0 0 0-15,0 0 1 0,0 2-1 0,1 3-1 16,1-1 1-16,-1 1-2 0,1 3 0 15,-1-3 2-15,-1 4-3 0,2-1 3 0,2 3-1 16,-1 0-2-16,-2 1 1 0,5 1-2 0,-3-3 3 16,4 1 1-16,-2-2 1 0,3-1-2 0,2 1 0 15,0-1 0-15,0-2-4 0,0 2 6 16,0-2-1-16,0 0-1 0,2-1 6 0,4-1-4 16,-1 2 4-16,2-2 1 0,4 1-3 0,0 0 2 15,3-1-6-15,1 1 2 0,1 0 1 16,0-1 3-16,4 1 1 0,0 0-2 0,1-1 3 15,1 2-6-15,2 2 1 0,-2-1-1 0,-1 1-7 16,-2 1 4-16,-1 1-4 0,-4 0 0 16,-1 3 0-16,-4-1 0 0,-1 2 1 0,-3-1 1 15,-1 1 5-15,-3-1-4 0,-1-1 4 0,0 0 5 16,0-1 0-16,-2 1 9 0,-5-1 1 0,-2 0-1 16,-1-2 4-16,-3 2-3 0,-4 0-1 0,-2 1-2 15,-1-2-7-15,-2-1 2 0,-1 2-2 16,-5-3 1-16,3 0-2 0,-4-2 1 0,2-1 0 15,4-2-1-15,0-2 9 0,-1-1-11 0,8 0-2 16,-1 0-3-16,6 0-7 0,2 0 5 0,0 0-4 16,5 0 1-16,-1 0-4 0,4-1-2 0,0-1-3 15,1 1-13-15,0 1-11 0,0 0-38 16,0 0-65-16,2 0-93 0,5 0-262 0,-4 0-696 16,4 0-624-16</inkml:trace>
  <inkml:trace contextRef="#ctx0" brushRef="#br0" timeOffset="536498.9136">8277 15812 292 0,'0'0'793'0,"0"0"-284"0,0 0-97 0,0 0-56 15,0 0-60-15,0 0-70 0,0 0-55 16,0 0-48-16,0 0-26 0,0 0-20 0,0 0-9 16,0 0-4-16,0 0-6 0,0 0-6 0,70-53-9 15,-53 52-10-15,-2 1-5 0,4 0-7 16,-1 0-3-16,-3 4-1 0,1 4-8 0,-4 1-1 0,-4 2-8 15,-5 0 0-15,-2 1-2 0,-1 3 4 16,-1 4-2-16,-8 1 2 0,-3 2 1 0,-1 0-2 16,-4-2 3-16,0 0 0 0,2-1-2 0,-2-4 1 15,5-1-1-15,2-5-5 0,6-3 3 0,-1-3-2 16,5-1-1-16,0-1 0 0,0-1 0 16,6 0 3-16,0 0 0 0,8 0 4 0,-1 0-3 15,7 0 0-15,0 0-2 0,1 0-2 0,2 2 1 16,2 1 1-16,-4 2 2 0,-1-1-1 0,-5 4 2 15,2-1 0-15,-5 2-3 0,-1 1 3 16,-2 1-1-16,-5 1 4 0,-1-1 3 0,-3 1 2 16,0-2 5-16,-7 1 2 0,-2 2 5 0,-4-1 3 15,-5 2-5-15,-4 1-3 0,-7 0-4 16,-2 1-6-16,-2-4 5 0,1 0-2 0,1-2-1 16,2-4-2-16,2-3-7 0,5 0-3 0,3-3-5 15,0 0-4-15,6 0-11 0,0 0-24 0,4 0-56 16,2-1-108-16,3-1-341 0,0 1-1297 0</inkml:trace>
  <inkml:trace contextRef="#ctx0" brushRef="#br0" timeOffset="539239.7569">8907 15259 908 0,'0'0'410'0,"0"0"-92"0,0 0-42 15,0 0-33-15,0 0-12 0,0 0-22 0,0 0-37 16,0 0-39-16,0 0-33 0,0 0-26 0,0 0-12 16,0 0-5-16,-93 82-1 0,80-52 0 15,-2 4-5-15,4 4-4 0,-1 5-2 0,1 3-8 16,3 2 0-16,0-1-6 0,6 1-5 0,1-2 0 15,1 0-7-15,2 0-2 0,7-3-1 0,1-2 0 16,5-2-3-16,1-4 1 0,2-1 1 0,0-3-2 16,-2-2 4-16,4-5 1 0,-3 0-7 15,3-6-1-15,-5-1-5 0,3-3-3 0,-4-2 0 16,1-1-4-16,-4-2 0 0,-2 0-3 0,1-3-3 16,-4 0-3-16,0-3-10 0,0 0-15 15,-1-1-54-15,-1-1-86 0,-1-1-214 0,-1 0-529 16,-2 0-859-16</inkml:trace>
  <inkml:trace contextRef="#ctx0" brushRef="#br0" timeOffset="539746.6034">9110 15526 1787 0,'0'0'755'0,"0"0"-473"15,0 0-118-15,0 0-60 0,0 0-21 0,0 0 9 16,0 0 7-16,0 0-2 0,0 0-11 0,0 0-17 16,0 0-18-16,-13 177-14 0,22-136-5 15,-1 1-14-15,4 0 0 0,0-1-3 0,0-2-7 16,-1-3 8-16,1-3-9 0,0 0-1 0,-3-6 0 16,0 1-4-16,-1-2 1 0,-2-4-2 0,-2-3 2 15,-3-2-5-15,0-6 4 0,-1-2 0 16,0-4-1-16,0-2 7 0,-3 0-2 0,-5-3 3 15,-1 0 0-15,-3 0-5 0,-1-8 2 0,-4-4-4 16,3-5 3-16,-3-2 3 0,4-5-3 0,-2-4-1 16,3 0 0-16,2-6 1 0,1-4-4 15,4 0 3-15,-2-4-1 0,5-3-7 0,0-2 7 16,0-3-3-16,2 3-1 0,0-2 3 0,6 2 0 16,1 3-1-16,3 2-1 0,0 6 1 15,3 3-4-15,2 8-2 0,1 3 4 0,4 5-6 16,1 4 4-16,-1 4-1 0,2 4-1 0,-1 5 6 15,-3 0-4-15,-1 1 0 0,-5 9-1 16,-2 4-4-16,-4 3 3 0,-2 4 1 0,-3-1 3 0,-1 5 1 16,-2 0 1-16,-7-2-1 0,-2 0-2 15,-4-1 6-15,-1-2-5 0,-2-2 1 0,-3-3 2 16,0 1-5-16,0-4 4 0,0-3-4 0,2-1 0 16,3-3-3-16,4-3-8 0,4 0-3 0,4-1-16 15,-2-1-22-15,5 0-46 0,0 0-71 0,1 0-160 16,0 0-413-16,1 0-790 0</inkml:trace>
  <inkml:trace contextRef="#ctx0" brushRef="#br0" timeOffset="540368.5637">9405 15732 684 0,'0'0'399'0,"0"0"-84"0,0 0 14 0,0 0 11 16,0 0-5-16,0 0-36 0,0 0-78 16,0 0-62-16,0 0-50 0,125-14-28 0,-107 2-18 0,0-1-16 15,-6 1-5-15,-3 0-6 0,1 1-3 16,-5-1 3-16,-1 0-2 0,-3 1-1 0,-1 0-7 16,0 0-6-16,-3 2-5 0,-3-1-7 0,-4 2-2 15,0 2-2-15,0 0-2 0,-4 6 0 0,-2 0 2 16,1 0-2-16,-1 9 4 0,3 3-3 15,1 3 1-15,-3 2-2 0,5 2-1 0,4 1 1 16,-2 1-2-16,0 2 2 0,6 0 0 0,1 3-2 16,1 0 0-16,1 1-2 0,6-3 3 0,2 0-2 15,4-3 2-15,2-3 0 0,3-5 0 16,2-3 1-16,2-3 0 0,-2-2 2 0,4-5-1 16,1 0 0-16,-1 0 0 0,3-6-2 0,-5-4 3 15,4-3 0-15,-5-2 0 0,-3-2 3 16,-1-2-3-16,-4-3-1 0,1 0-1 0,-5-3 1 15,0-1 2-15,-3-1-1 0,1-1 0 0,-4-2-4 16,3-1 0-16,-3-4 0 0,-2-1 2 0,2-1 0 16,-1-1-3-16,-2-1 1 0,1 0-2 0,-1-2 1 15,0 2 0-15,1-2 1 0,-1 2 1 16,0 0-3-16,0 3 1 0,0 2 0 0,0 5 1 16,-1 6 4-16,-3 2-1 0,1 10 1 0,0 2 2 15,-2 4-2-15,4 3-1 0,-1 2-3 0,-1 0-2 16,-2 7-2-16,1 6-1 0,-3 7 4 0,0 6 1 15,1 4 2-15,-1 6 0 0,3 2-1 16,1 4-1-16,2-1-2 0,1 4 1 0,0 1 0 16,4 0 1-16,1 0 5 0,4 0-5 0,0 0 1 15,1-5 0-15,1 0-4 0,0-5 2 16,5 0-1-16,-3-5 1 0,0 0-4 0,3-4 0 16,-3-5-3-16,1-2-7 0,-1-7-1 0,0-4-25 15,-3-7-51-15,1-2-95 0,-4-10-315 0,-4 1-690 16,0 0-523-16</inkml:trace>
  <inkml:trace contextRef="#ctx0" brushRef="#br0" timeOffset="540490.5246">9752 15544 1364 0,'0'0'685'0,"0"0"-358"16,0 0-119-16,0 0-50 0,0 0-28 0,0 0-34 16,0 0-32-16,0 0-21 0,0 0-21 0,0 0-21 15,0 0-20-15,0 0-41 0,0 0-83 0,0 0-379 16,99-29-806-16</inkml:trace>
  <inkml:trace contextRef="#ctx0" brushRef="#br0" timeOffset="540712.3976">9876 14972 1134 0,'0'0'570'0,"0"0"-118"0,0 0-31 15,0 0-89-15,0 0-87 0,124 114-52 0,-96-77-49 16,0 4-24-16,-1 6-26 0,-4 7-23 0,-2 5-15 16,-4 3-21-16,-7 6-11 0,-7 2-10 0,-3 2-10 15,-4-1-1-15,-9 0-3 0,-2-3-6 16,-5-4-10-16,-3-6-14 0,-3-7-40 0,1-5-100 16,4-16-329-16,6-10-1184 0</inkml:trace>
  <inkml:trace contextRef="#ctx0" brushRef="#br0" timeOffset="543436.9728">7879 13137 369 0,'0'0'382'0,"0"0"-77"15,0 0-6-15,0 0-7 0,0 0-10 16,0 0-32-16,0 0-26 0,0 0-31 0,0 0-36 15,0 0-30-15,0 0-33 0,0 0-16 0,-31-33-13 16,22 33-9-16,-2 0-8 0,0 0-5 0,-5 2-1 16,3 2-4-16,-5 6-5 0,3-1-2 0,-3 3-7 15,0 0 1-15,2 2-4 0,1-2-2 16,2 2-4-16,3 0-4 0,2 2-3 0,-1-1-4 16,7-1 0-16,1 1-5 0,1-1 0 0,0-2 3 15,4 2-3-15,5 0 3 0,2-2-1 16,6 0 0-16,1 1 3 0,3-1 0 0,1-3 0 15,1 0 1-15,3-1-5 0,-2-2 1 0,3 0 0 16,-3 0-2-16,-3 1 4 0,4 0-3 0,-4 1 1 16,-5 0-1-16,1 1 0 0,-6 1 1 0,-4 1-1 15,-3 1 4-15,-4 1 1 0,0 1 7 16,-4 1 8-16,-5-2 9 0,-2 5 9 0,-6-3 0 16,-2 4 0-16,-3-2-8 0,-1 2-5 0,-5-2-2 15,-2 2 0-15,-1-5 1 0,1-3 0 0,-1 0-5 16,2-3-6-16,6-2-2 0,1-3-5 15,4 0-2-15,6-1 0 0,4-2-6 0,0 0-4 16,6 0-3-16,2 0-8 0,0-2-11 0,1-1-22 16,6-1-45-16,-2-1-62 0,5 0-106 15,-2 1-331-15,0 2-840 0</inkml:trace>
  <inkml:trace contextRef="#ctx0" brushRef="#br0" timeOffset="543795.7966">8145 13314 2025 0,'0'0'383'0,"0"0"-199"0,0 0-38 0,0 0 19 16,0 0 8-16,0 0-32 0,0 0-42 16,0 0-29-16,0 0-12 0,-29 166-1 0,25-136-14 15,-2-2-11-15,3 0-9 0,1-1-14 0,2-6 1 16,0-3-2-16,0-2-4 0,2-2-6 15,2-5 2-15,3-4 0 0,3-2 3 0,1-3 5 16,1 0-4-16,3-7 0 0,-2-3-1 0,5-3-1 16,-3-1 2-16,1 0-2 0,-3 0 1 0,3 1 1 15,-4 4-1-15,-1 1-1 0,-2 3 2 16,-5 4-2-16,2 1 0 0,-4 0 1 0,4 5 1 16,-3 4-2-16,-1 2 5 0,0 2 1 0,2 4-1 15,-2 2 6-15,-1 2-7 0,0 0 1 0,1 1-1 16,1 0 3-16,-1-2-1 0,0-2-1 15,0-1-5-15,6-3-7 0,-4-2-1 0,3-1-8 16,0-2-9-16,-3-2-17 0,4-2-41 0,-1-2-71 16,-2-3-151-16,2 0-461 0,-5 0-1022 0</inkml:trace>
  <inkml:trace contextRef="#ctx0" brushRef="#br0" timeOffset="544118.3966">8755 12741 2091 0,'0'0'480'0,"0"0"-211"0,0 0-98 15,0 0-29-15,0 0 1 0,0 0-8 0,0 0-20 16,0 0-24-16,-132 124-20 0,112-78-15 15,0 5-10-15,0 2-9 0,5 5-6 0,-2 3-6 16,6 0-6-16,1 0-10 0,6 2 1 0,0-2-5 16,4 0-2-16,1-3 3 0,6-3-7 0,2-2 1 15,0-3-2-15,1-3 4 0,2-5-2 0,-1-5 1 16,1-3-2-16,3-6-4 0,-2-1 1 0,0-3-4 16,1-6 0-16,-1-2-8 0,-1-5-15 15,-2-5-28-15,2-3-60 0,-1-1-98 0,-1-2-261 16,-1 0-729-16,-3-2-595 0</inkml:trace>
  <inkml:trace contextRef="#ctx0" brushRef="#br0" timeOffset="544541.8977">8981 13001 2599 0,'0'0'272'0,"0"0"-115"16,0 0-48-16,0 0-12 0,0 0 5 0,0 0-3 15,0 0-15-15,0 0-17 0,0 0-16 16,-126 149-14-16,116-109-9 0,1 3-8 0,5 2-7 0,-1 1-4 16,4 2-5-16,1-3-3 0,0 0 0 15,7-2-1-15,2-3 0 0,0-3 0 0,3-5 0 16,0-5-2-16,1-2-2 0,4-7 2 0,-3-4-3 15,3-5 2-15,1-4 3 0,-2-5-1 0,6 0 2 16,-1-9 0-16,0-5 2 0,1-4-1 16,-2-5 1-16,-4-1 0 0,2-3-1 0,-2-1 3 15,-3-3-1-15,-3 0 0 0,-3-4 2 0,-3 1 1 16,-1-2 2-16,-3 1-1 0,0-1-1 0,-5 0 0 16,-4 0-4-16,-2 1-1 0,-6 1 1 15,3 2-3-15,-5 3 2 0,-1 3 1 0,1 2 0 16,-2 5-1-16,0 0 0 0,2 6-2 0,-1-1-2 15,4 4-1-15,0 4-7 0,4 4-6 16,1 0-14-16,3 2-21 0,0 4-50 0,5 7-102 16,-4 6-271-16,4-5-762 0,1-2-463 0</inkml:trace>
  <inkml:trace contextRef="#ctx0" brushRef="#br0" timeOffset="544783.681">8908 13352 1923 0,'0'0'381'0,"0"0"-143"16,0 0-23-16,0 0-7 0,0 0-17 15,0 0-26-15,0 0-44 0,0 0-24 0,0 0-22 16,0 0-23-16,127 138-12 0,-112-112-10 0,1-1-9 16,0 0-4-16,2 0-3 0,1-2-2 15,1 0-5-15,-1-5-2 0,1 3-4 0,-2-7-1 16,-1-1-2-16,2-2-4 0,-3-4-7 0,-2-2-9 15,-4-2-14-15,-1-1-32 0,-1-2-67 0,-4 0-104 16,0 0-297-16,-1-2-726 0,-2-1-232 0</inkml:trace>
  <inkml:trace contextRef="#ctx0" brushRef="#br0" timeOffset="546692.9228">9415 13264 0 0,'0'0'475'0,"0"0"-48"0,0 0-42 16,0 0-18-16,0 0-28 0,0 0-38 0,0 0-89 15,0 0-85-15,0 0-62 0,0 0-35 0,0 0-11 16,0 0 2-16,0 0 7 0,0 22 2 15,-1-10-5-15,-1 1-5 0,1 3-7 0,1-1-5 16,0-1 1-16,0 2-5 0,0-2 2 0,0 2 6 16,0 1 7-16,2-3 1 0,0-2-1 15,4-3-6-15,-2-1-9 0,3-4 2 0,-1 1 1 16,2-4-2-16,0 1 4 0,0-2-2 0,-3 0 2 16,4-3 3-16,-2-3-1 0,-3-2 1 0,3-1 1 15,-2-3 3-15,2 0 1 0,-1-4 1 16,-2-1 0-16,2-1-6 0,-2 0 4 0,-2 1 2 15,4-2 2-15,-4 3 5 0,-1 3-1 0,-1 1 4 16,0 3 2-16,0 1 5 0,0 3 1 0,0 4-2 16,0-1-9-16,0 2-12 0,0 0-11 0,0 0-8 15,1 2 0-15,0 5 3 0,4 3 1 0,-2 1 2 16,1 1-2-16,2 0-4 0,2 0 3 16,-2 2-3-16,1-2 2 0,2-1 1 0,2-2-1 15,-1-1 0-15,0-4 1 0,4-2 5 0,0-2-2 16,-1 0 1-16,0-7-1 0,2-4-2 15,-3-3 4-15,-2-2 0 0,2-1 2 0,-3-1 0 16,1-2-1-16,-1-1-1 0,-2-1 1 0,-4 3-1 16,-1-2 2-16,-2 1 2 0,0 3-2 0,0 1 0 15,-4 2 2-15,-2 3 0 0,-1 2 4 16,1 1 4-16,-2 3-4 0,2 2 1 0,0 2-1 16,-1 1-5-16,3 0 0 0,0 3-1 0,0 5-2 15,1 1-4-15,0 3 1 0,1 1-1 16,2 1-1-16,0 2 5 0,0 1-4 0,2 2 1 15,2 1-3-15,-1 1-2 0,2 0 1 0,-2 0-1 16,2-4-1-16,2-4 1 0,0-5-1 0,2-4 3 16,-1-4 5-16,4 0 2 0,-4-6 0 0,2-6 2 15,1-3-3-15,-1-4-3 0,1-1 4 0,-2-2-2 16,-2 0 1-16,1-1 5 0,-1-1-7 16,-2 2 3-16,-1-1-2 0,0 1 0 0,-2 2 1 15,1 0 0-15,1 3-2 0,-1 3-1 0,2 0 1 16,-1 7-1-16,1 1 0 0,0 3 1 0,0 2-3 15,1 1 0-15,2 0-1 0,-1 5-1 16,-1 3 4-16,2 3-3 0,-3 1 1 0,3 2 0 16,-3 2-1-16,-1 1-4 0,-3 2-1 0,1 3-2 15,-2-1-9-15,0 0-12 0,-2 1-12 16,-2-3-15-16,-1-2-2 0,4-6-5 0,-2-3 5 16,3-2 10-16,0-4 12 0,0-2 19 0,0 0 14 15,2-2 8-15,2-7 3 0,3-4-1 0,2-4 0 16,2-2-3-16,-1-4 2 0,3 0 0 15,0-3 1-15,-2-2 6 0,0-1 1 0,-1 0 1 16,-3-4 2-16,-1 0-4 0,1-1 0 0,-3-1 0 16,-2-2 1-16,-1-1-1 0,-1-1 1 0,0 3-1 15,-3-2 1-15,0 2-2 0,-2-1-1 0,1 2 1 16,-1-1 0-16,1 5 4 0,1 1 5 16,-3 5 7-16,2 7 11 0,-1 4 6 0,2 7 3 15,0 2-9-15,0 5-16 0,0 2-12 0,2 8-11 16,-2 9 1-16,0 7 2 0,0 6 2 0,3 9 3 15,0 6-2-15,0 5-1 0,0 6 1 0,0 2-3 16,0 3 0-16,0 0-5 0,5-3-2 16,-1-5-11-16,2-3-15 0,1-7-18 0,1-9-33 15,2-3-60-15,3-10-130 0,1-6-89 0,-3-9-352 16,-5-3-668-16</inkml:trace>
  <inkml:trace contextRef="#ctx0" brushRef="#br0" timeOffset="546879.7937">10062 12821 280 0,'0'0'398'0,"0"0"-120"16,0 0-43-16,0 0-25 0,0 0-5 0,0 0-7 15,0 0-9-15,0 0-12 0,0 0-14 0,0 0-13 16,0 0-17-16,0 0-21 0,0 0-22 0,0 0-18 16,99 128-18-16,-90-98-15 0,1-2-17 15,0 2-12-15,0-4-13 0,1-3-20 0,-1-2-36 16,-3 0-76-16,1-4-192 0,-3-7-461 0,-1-3-847 15</inkml:trace>
  <inkml:trace contextRef="#ctx0" brushRef="#br0" timeOffset="547002.7228">10187 12683 599 0,'0'0'429'0,"0"0"-299"0,0 0-82 16,0 0-47-16,0 0-75 0,0 0-167 0,0 0-491 0</inkml:trace>
  <inkml:trace contextRef="#ctx0" brushRef="#br0" timeOffset="547442.6898">10349 12843 927 0,'0'0'377'0,"0"0"-91"0,0 0-33 0,0 0-21 16,0 0-20-16,0 0-27 0,0 0-45 0,-16 158-38 15,22-144-31-15,-1-1-26 0,1-4-11 0,2-3-1 16,-2-4 2-16,0-2 1 0,0 0 3 0,-2 0 2 16,0-7-5-16,1 0-1 0,-1-6-2 15,2-1-3-15,-4 1 3 0,4-4-1 0,-3 0 0 16,0 0-1-16,1-2-4 0,-2 1 1 0,0 0-3 15,4-1-3-15,-3 2-1 0,-1 4-9 0,4 1-2 16,-3 2-3-16,3 3 1 0,-2 3-5 16,0 1-2-16,3 3 0 0,-1 0-5 0,0 0 3 15,1 5-1-15,2 3 0 0,-1 3 0 0,0 1 1 16,0 1 1-16,1 3-1 0,-2 2 0 0,-2 2-1 16,0 0-4-16,-3 0 1 0,-1 0-5 15,-1-3-1-15,0-3 0 0,0-4 1 0,2-5 7 16,-1-2 6-16,4-3 7 0,-3 0 6 0,5-5-2 15,-1-4-2-15,1 1-4 0,3-2-2 0,-1 1-5 16,-1 1 1-16,-1 2-2 0,2 0-1 0,-2 1-1 16,1 0-8-16,-2 2-10 0,2 0-16 15,-1 0-37-15,-2 2-82 0,0-2-243 0,-2 1-552 16,0 2-791-16</inkml:trace>
  <inkml:trace contextRef="#ctx0" brushRef="#br0" timeOffset="547683.4792">10742 12302 1826 0,'0'0'455'0,"0"0"-174"0,0 0-55 0,0 0-32 16,138 90-25-16,-104-59-25 0,-3 6-27 0,-1 4-15 15,-5 6-16-15,1 9-16 0,-5 4-12 16,-7 3-15-16,-1 6-15 0,-9 0-12 0,-4 1-8 0,-9 1-9 16,-9-2-4-16,-3-4-14 0,-2-4-36 15,-4-4-102-15,5-17-321 0,6-14-1314 0</inkml:trace>
  <inkml:trace contextRef="#ctx0" brushRef="#br0" timeOffset="588662.6949">7441 13789 292 0,'0'0'392'0,"0"0"-134"0,0 0 43 16,0 0 12-16,0 0 48 0,0 0 11 15,0 0-113-15,0 0-40 0,0 0-67 0,0 0-38 0,0 0-28 16,0 0-25-16,1-5-14 0,-1 4-10 16,-2-1-8-16,-3 2 1 0,2-2-3 0,-3 2-3 15,1 0-4-15,-3 0 1 0,-2 0-1 0,0 2-4 16,-2 1 4-16,-5 2-8 0,2 1-2 15,-5 2 1-15,-5-1-4 0,1 1 4 0,-4 0-4 16,1 0-1-16,-5 0 4 0,1 2-2 0,1-3 3 16,-1 1 1-16,1-2-1 0,1 0 2 0,-1-1-2 15,2 0 0-15,0-2-2 0,0 0-1 16,5 0 0-16,0-1-3 0,2 1 4 0,1-2-6 16,2 1-1-16,0-1 1 0,7 1-2 0,0-2 1 15,2 1-3-15,6-1 0 0,-2 0-1 0,4 1 1 16,0-1 1-16,1 0-4 0,-1 0 2 0,1 2-4 15,-1-1-10-15,-2 1-20 0,-1 1-30 16,3 0-42-16,-1 0-65 0,0 0-167 0,1-1-430 16,-1-1-799-16</inkml:trace>
  <inkml:trace contextRef="#ctx0" brushRef="#br0" timeOffset="588967.5311">6957 13665 1981 0,'0'0'596'0,"0"0"-374"15,0 0-104-15,0 0-19 0,0 0 10 16,0 0 12-16,0 0-12 0,0 0-33 0,0 0-16 16,-128 113-7-16,95-79-8 0,0 1-3 0,-3 4-8 15,1-3-12-15,3 1-9 0,1 0-2 0,1-2-4 16,1-1-1-16,7-2 0 0,0-2-6 0,3-5 4 15,4-5 7-15,7-3 8 0,2-4 9 16,5-4-2-16,1-3 0 0,7 0-3 0,7-2-4 16,7 1 0-16,8-3-7 0,4-1-4 0,8-1-4 15,6 0-3-15,1 0-1 0,1 0-5 16,-2 0-5-16,-1 3-15 0,-8 2-29 0,-2 1-48 16,-6 0-87-16,-8 1-228 0,-11-4-944 0</inkml:trace>
  <inkml:trace contextRef="#ctx0" brushRef="#br0" timeOffset="590158.4569">8937 14289 32 0,'0'0'614'0,"0"0"-203"0,0 0-46 0,0 0-39 16,0 0-1-16,0 0-14 0,0 0-59 0,0 0-48 15,0 0-31-15,0 0-25 0,0 0-21 16,0 0-20-16,0 0-23 0,7-51-17 0,-10 47-12 16,0 1-4-16,2-2-8 0,0 2-8 0,-1 0-9 15,1 1-1-15,-1 0-4 0,2 0-4 0,0 2 1 16,0 0-8-16,0 0-3 0,0 0-1 0,0 0-2 16,0 0 0-16,0 0-2 0,0 0-1 15,0 0-2-15,0 0 0 0,0 0-1 0,0 0 3 16,0 0 0-16,0 0-1 0,0 0 1 0,0 0-1 15,0-1-4-15,0 1 5 0,-2 0-1 0,1-2 0 16,0 1 2-16,1-1-4 0,-1 1 0 0,0 1-3 16,1 0 4-16,-1-2-4 0,0 2 3 15,1 0 0-15,-3-2-6 0,3 1 7 0,-1-1-1 16,1 1 4-16,-1-1 2 0,1 1-3 0,0-1-1 16,0 1-1-16,-1-3-3 0,1 3 4 0,0-1 3 15,0 1-2-15,0-1 3 0,0 1-3 16,0 1 0-16,0 0 1 0,-2 0 3 0,2 0-4 15,0 0 0-15,-1 0-1 0,1 0-4 0,0 0 5 16,0 0 0-16,0 0-1 0,0 0 1 16,0 0-4-16,0 0 1 0,0 0-2 0,0 1 3 15,-1 4-2-15,1 0 3 0,0 4 1 0,0 2-2 16,0 2 4-16,0 2-1 0,0 2 3 0,0 4 1 16,0 1-3-16,0 0 1 0,0 1-4 15,0 1 2-15,0-1 0 0,0 2 2 0,0 0-1 16,0 1-3-16,0 1 2 0,0 2 1 0,0 1 3 15,1-1 0-15,0-2-2 0,1 1 0 0,-1-2-4 16,4 0 3-16,-1 0-1 0,0-1 0 0,2-1 1 16,0-1-4-16,-1 1 2 0,2-5-3 15,-3 1 3-15,3-3 2 0,-4-3-3 0,3-3 2 16,-2-2-2-16,2-2 0 0,-3 1 0 0,1-2 1 16,-1 1 0-16,0-4-1 0,-3-2 2 0,2 1-3 15,-2-1-2-15,2-1 3 0,-2 0-3 16,0 0-1-16,0 0-2 0,0 0-5 0,0 0-5 15,0 0-9-15,2 0-11 0,-2 0-32 0,0 0-54 16,0 0-87-16,0-3-210 0,0 2-425 0,0-2-612 0</inkml:trace>
  <inkml:trace contextRef="#ctx0" brushRef="#br0" timeOffset="590542.5246">8747 14730 2070 0,'0'0'471'15,"0"0"-239"-15,0 0-88 0,0 0-39 16,0 0-21-16,0 0-17 0,0 0-15 0,0 0-6 16,0 0-1-16,0 0 3 0,0 0-2 0,0 0-5 15,0 0-6-15,0 0-5 0,37 99-2 0,-25-79-5 16,-2 0-3-16,5-1-1 0,-2 0-6 15,-1 0-1-15,0 1-2 0,-1 0-3 0,0 0 4 16,0 3 4-16,-3 2 11 0,0-1 4 0,-1 0 1 16,-2-3-10-16,1-3-11 0,-4-3-5 15,2-1-7-15,0-3 4 0,-3-3-1 0,0-2-2 16,0-3 2-16,0 0-1 0,1-2 2 0,0-1 2 16,-1 0 3-16,0 0 3 0,2 0 5 0,1-3 5 15,1-4 0-15,2-3 0 0,-1-1-6 16,3-1-5-16,0-1 2 0,-1-3-8 0,1 2 2 15,-1-3-3-15,0 2-5 0,1 0-1 0,1-2-8 16,-1 0-8-16,1 0-21 0,0-2-40 0,1 3-105 16,-3 2-331-16,-4 5-971 0</inkml:trace>
  <inkml:trace contextRef="#ctx0" brushRef="#br0" timeOffset="843028.8742">16619 3163 491 0,'0'0'223'0,"0"0"-58"0,0 0-20 16,0 0 18-16,0 0 40 0,0 0 22 0,0 0-17 15,0 0-43-15,0 0-53 0,0 0-44 16,0 0-27-16,0 0-8 0,9 0 4 0,-7 7 3 15,-1-1 11-15,4 3 6 0,-3 4-2 0,0-1-3 16,2 5-4-16,1 2-7 0,-3 6-3 0,2 3 1 16,-1 4 1-16,-1 4 3 0,-1 0-4 15,-1 4-5-15,1 1-9 0,-1 4-5 0,0-2-5 16,0 1-2-16,0 0 1 0,0 0-1 0,0 1-2 16,0-4 0-16,0-1-2 0,0-5-2 0,0-1 0 15,0-5-2-15,0 0-4 0,0-2-1 16,0-5 2-16,1 0 0 0,2-5 6 0,-2-3-3 15,0-5 3-15,0-2-1 0,-1-4-4 0,1 0 5 16,-1-3 5-16,0 2 13 0,0-2 17 16,0 0 14-16,1 0 14 0,-1-5-9 0,5-5-13 0,-1-4-21 15,-1-4-14-15,4-6 0 0,0 0-3 16,-3-2 4-16,4-2-3 0,-4-1-3 0,3 0-3 16,-3-1-2-16,3 0-2 0,-1-1 0 0,-1 1 3 15,1 0-2-15,-3 3 2 0,0 3 2 0,2 3 0 16,-3 3 3-16,-1 2 2 0,3 5-1 15,-2 3-2-15,1 2-1 0,-2 3-6 0,-1 1-3 16,1 2-11-16,-1 0-7 0,1 0-3 0,5 6 1 16,-2 5 9-16,4 4 6 0,2 5 2 15,-1 5 2-15,0 2 2 0,0 4-1 0,0 1 0 16,-1 0 1-16,0 2-4 0,2 0 4 0,-2-2-1 16,0 0 1-16,-2-1-2 0,3 0 1 0,-1-2-1 15,0-3-2-15,-4-4 2 0,5-4-4 16,-4-4 2-16,0-4 0 0,-2-2 1 0,1-3 3 15,-2-2 1-15,0-2 3 0,-2-1 11 0,2 0 4 16,3-3 3-16,-1-7-1 0,3-4-10 0,1-5-3 16,0-5-2-16,1-2 0 0,0-3-2 0,1-2 2 15,0-2-2-15,0 0-2 0,-1 0 2 0,0 2-1 16,0-2 0-16,-4 4 2 0,3 2-3 16,-2 2 3-16,-1 3 0 0,-2 4 2 0,1 3 0 15,-2 4-1-15,-1 2 2 0,0 2-3 0,1 4 1 16,0 0-1-16,-1 3-4 0,-1 0-3 15,1 0-8-15,1 0-3 0,-1 0 0 0,5 0 2 16,2 0 5-16,4 0 3 0,2 0 2 0,5 0 0 16,1-1 3-16,0-6 0 0,3-3 0 0,-2-2 2 15,2-4-1-15,-3-1 0 0,-2-1 1 16,0-2 0-16,-1-3 1 0,-4-3-3 0,0 0 2 16,-3 0-2-16,-1-4 0 0,-2 2 0 0,-4-3-1 15,-2-1-1-15,0-1-2 0,-1-2 3 0,0 1-3 16,0 0 4-16,-2 1 4 0,-1 0-1 0,-3 3 0 15,3 2 3-15,-1 5-4 0,1 4 4 16,2 6 1-16,0 4 0 0,0 4-2 0,0 2-3 16,1 3-8-16,0 0-13 0,0 2-7 0,0 7 0 15,0 8 7-15,0 7 12 0,0 9 4 16,0 5 1-16,0 7-1 0,0 5-1 0,0 3 5 0,-3 9-4 16,-2 4 0-16,-5 3 0 0,1 6-4 15,-1-2 2-15,0-3-2 0,2-4-4 0,2-8-2 16,-1-5-6-16,5-12-1 0,-2-8 2 0,1-11 3 15,3-7 5-15,0-5 4 0,0-6 8 16,0-4 8-16,0 0 3 0,0-10-4 0,0-7-7 16,0-6-9-16,3-5-1 0,0-3 5 0,-1-2 3 15,0-1 4-15,4-1 1 0,-2-1 1 16,3 4-1-16,1 3 2 0,-3 4-2 0,3 7-2 16,-1 3-1-16,-2 5-4 0,4 4-2 0,-4 3-4 15,1 3-1-15,2 0-2 0,2 8 3 0,0 4 4 16,1 4 2-16,2 5 3 0,3 2-1 15,-1 3-1-15,2 3-1 0,2 1 0 0,0-3 0 16,-1-1 2-16,3-3 1 0,2-4-3 0,0-4 4 16,2-6 1-16,2-3 1 0,0-6 1 0,-1 0-1 15,0-3 0-15,-4-8-3 0,-1 0 2 16,-1-7 1-16,-4 0 0 0,-3-4 4 0,-3 0 0 16,-2-5-1-16,-5-1 3 0,0 1-3 0,-3-1 4 15,0 2-2-15,-3 4 1 0,-3 1 0 0,-1 4 0 16,-2 3 2-16,0 4 0 0,0 1-2 0,0 3-3 15,3 3-5-15,-1 1-5 0,1 2-4 16,1 0 0-16,-2 3 0 0,-2 8 0 0,1 4 0 16,1 2 0-16,0 5-2 0,0 2 1 0,2 4 1 15,2 1 5-15,-2 3-3 0,5 2-2 0,-1-2 0 16,1-1-7-16,0-3 5 0,1-6 2 16,6-2 0-16,3-6 2 0,0-3 4 0,2-6 3 15,3-5 4-15,1 0 5 0,3-10-3 0,1-4 0 16,-1-4 0-16,1-3-3 0,0-4 2 15,-2-1-3-15,0-1-1 0,-1-3 4 0,-1 1-7 16,-1 0 2-16,-1 3 0 0,-2 2-4 0,-1 5 2 16,-2 3-1-16,-2 7-2 0,0 1-5 0,-2 5 3 15,0 3-2-15,1 0-2 0,0 0 7 16,2 8-7-16,2 4 2 0,1 6 4 0,0-1-2 16,-1 7-1-16,1 0-1 0,-3 4-1 0,-2 1-2 15,0 0 4-15,-1 2 1 0,-1 0-3 0,-2-3-4 16,-1 0-2-16,1-4-1 0,1-6 0 0,-1-6-1 15,-1-6 8-15,0-6 11 0,-1 0 8 0,3-8 5 16,1-3-6-16,-1-8-7 0,4-3-3 16,-3-1 4-16,3 1-1 0,-4-3 5 0,4 0-1 15,-1 2-7-15,1 2 6 0,0 2-1 0,0 4 0 16,-1 4 2-16,3 4-3 0,-4 1-2 16,2 4-3-16,1 2 2 0,1 0-1 0,1 2-1 15,1 7 2-15,1 3-2 0,-1 3-1 0,2 4-3 16,-3 1-1-16,1 1-4 0,2 2-9 0,-2 2-9 15,0-1-10-15,3 2-56 0,-2-1-97 16,5 1-197-16,-7-6-851 0,1-8-534 0</inkml:trace>
  <inkml:trace contextRef="#ctx0" brushRef="#br0" timeOffset="843424.7014">19391 3518 3325 0,'0'0'103'0,"0"0"-82"0,0 0-15 0,0 0 13 16,0 0 21-16,0 0 20 0,-128 28 8 0,103-8-11 16,-3 6-11-16,0 4-13 0,2 8-14 15,-1 3-7-15,1 4-6 0,4 0-5 0,2 2 0 16,5-6-5-16,7-2-7 0,6-8-1 0,2-4-1 15,9-8 1-15,7-5 4 0,4-5 7 0,1-5-1 16,8-4 3-16,-1-8 0 0,5-8-1 16,-2-5-1-16,1-3 2 0,-2-4 1 0,-1-3 1 15,-3-1 2-15,-5-1 2 0,-3-2 5 0,-4 4 2 16,-5 1 2-16,-4 5 4 0,-1 7-1 16,-4 5 3-16,0 3 1 0,0 4-1 0,-3 3-5 15,1 3-4-15,-1 0-8 0,0 5-3 0,-1 4 1 16,0 6-2-16,0 2 0 0,1 6-1 0,3 2-2 15,0 0-2-15,7 3-1 0,3 0-4 0,3-4-4 16,5-2-4-16,3-3-6 0,1-5-11 16,3-6-27-16,2-2-65 0,-1-3-145 0,-7-1-534 15,-7-2-1067-15</inkml:trace>
  <inkml:trace contextRef="#ctx0" brushRef="#br0" timeOffset="844669.4872">20335 3632 361 0,'0'0'4'16,"0"0"-1"-16,0 0 78 0,0 0 114 15,0 0 110-15,0 0 99 0,0 0 6 0,0 0-24 16,0 0-44-16,0 0-91 0,0 0-45 0,48-162-41 15,-40 149-36-15,2-1-24 0,-1 5-27 0,-2 1-21 16,-1 4-21-16,2 2-19 0,-1 2-10 0,-2 0-5 16,2 6-2-16,-3 5 1 0,3 3 1 15,0 4 3-15,-2 5-1 0,0 3-1 0,0 3 1 16,-3 1-4-16,1 2 2 0,-2 0-1 0,-1 4-1 16,0-3 0-16,0 1-1 0,-2-2-1 15,-2-3 0-15,0-2-3 0,-1-6 1 0,4-6 0 16,-1-6-1-16,0-4 5 0,1-3 7 0,1-2 7 15,0 0 3-15,0-8-3 0,0-5-11 0,0-5-9 16,3-3 1-16,0-5 0 0,4-2 6 0,0-3 3 16,3 0-5-16,0 1 2 0,3-1-3 15,0 0-2-15,-1 4 3 0,5 2-2 0,-6 4 0 16,1 6 3-16,-1 2-2 0,-1 6-1 0,-2 2 2 16,2 5-2-16,-1 0-5 0,0 2 3 0,0 7-3 15,-1 5-1-15,0 2 5 0,-1 4-3 0,3 3 1 16,-4 4 4-16,0 0-1 0,2 1 3 15,0-3-2-15,1 3-1 0,1-3-2 0,3-4-3 16,1-2 1-16,5-5 1 0,0-5 5 0,2-4 4 16,4-5 2-16,1 0 3 0,2-3-2 0,-3-8 5 15,4-5 1-15,-1-1 1 0,-4-1 3 16,0-5-4-16,-5 0 1 0,-3-1-1 0,-2-4 3 16,-3 1-4-16,-3 0 1 0,-2-1-1 0,-4 2-6 15,-1 4 8-15,-1-2 2 0,0 4 1 16,-3 3 3-16,-3 4-2 0,2 2-2 0,-3 3-6 15,2 4 1-15,-2 2-10 0,2 2-2 0,-1 0-3 16,-3 9-1-16,-2 4 2 0,1 3 0 0,-1 6 2 16,-1 3-1-16,0 3-1 0,1 3 0 15,2 5 1-15,1 0-3 0,1 3 2 0,1-1-1 16,5-2-4-16,1-6 1 0,7-4-1 0,3-4 1 16,4-6 3-16,3-2 4 0,3-6 0 0,2-3 2 15,3-4 3-15,0-1-3 0,4-7 2 0,-1-6-1 16,0-3 2-16,-2-4 0 0,0-4 3 0,-3 0 0 15,-2-3 0-15,-3-3-1 0,-4 0 0 16,0-4-3-16,0 1 0 0,-4 1-1 0,-2 3-2 16,-4 3 3-16,4 5 1 0,-6 0 5 15,0 9 0-15,0 4 1 0,-2 4-1 0,1 2-7 16,-1 2-5-16,0 0-10 0,0 0-5 0,0 6 2 16,0 7 6-16,0 4 5 0,0 3 2 0,0 1 4 15,0 5-5-15,2 2 2 0,-1 2 0 0,1 4-2 16,-1 0-1-16,3 0-2 0,1-2-5 15,3-4-1-15,2-5-3 0,2-6 3 0,4-5 6 16,0-5 7-16,4-7 5 0,0 0 4 0,0-8-1 16,1-5-1-16,0-4 0 0,-2-3 2 0,-2-1-1 15,-3-4 0-15,1-2 0 0,-3-1-3 16,-1 2 1-16,-2-2-2 0,-3 6 0 0,1 0 1 16,-3 5 1-16,1 4 2 0,-3 6-1 0,-2 4-1 15,0 1-7-15,1 2-4 0,-1 0-8 16,1 0-3-16,2 3 4 0,0 6-1 0,-1 2 7 15,0 3 2-15,4 3-1 0,-2 3 2 0,4 1-3 16,-1 3 0-16,-2 2-2 0,3 0-5 0,2 2 0 16,-1-4-3-16,1-4-2 0,2-3 0 0,3-5-1 15,2-6 4-15,2-4 4 0,2-2 7 16,0-3 4-16,-1-6 0 0,0-2 4 0,0-3 1 16,-4-2 7-16,-3 1 7 0,-3-2 4 0,-2 0 3 15,-5 2 0-15,1 1-1 0,-2 1-3 0,-2 0-2 16,0 2 0-16,0 4-2 0,0-1 0 15,0 3-7-15,0 4-5 0,0-2-10 0,4 1-14 16,4 1-10-16,3-3-21 0,3 4-24 0,5 0-50 16,3 0-115-16,-4 0-397 0,-7 2-1185 0</inkml:trace>
  <inkml:trace contextRef="#ctx0" brushRef="#br0" timeOffset="846930.0706">22764 3674 3505 0,'0'0'45'16,"0"0"-45"-16,0 0-1 0,0 0 25 0,0 0 21 15,0 0 13-15,0 0-5 0,0 0-18 0,0 0-13 16,137-156-11-16,-117 132-2 0,2 0-2 0,0 0 3 15,0-2-3-15,-4 1-3 0,0 0 1 16,-1-3-5-16,-3 0 1 0,1-2-1 0,-4-3-2 16,1 0-2-16,-1-1 1 0,0-3-3 0,-2-3 0 15,0-1-1-15,-1-6-4 0,-2 2 1 16,2-3 0-16,-4-1 0 0,2 0 4 0,-4 2 2 16,2 6 4-16,-4 2 4 0,0 8 2 0,0 3 0 15,-5 5-1-15,2 6-1 0,-4 3 1 0,3 7-3 16,-4 0-1-16,1 7-4 0,2 0-2 15,-2 7 1-15,-2 8 2 0,0 8 3 0,3 6-1 16,-1 10-1-16,0 5 1 0,5 8 0 0,2 7 0 16,0 7 0-16,0 3-1 0,0 6 2 0,0 3-1 15,0 5 2-15,-4 3-1 0,-1 7-2 16,1 4 1-16,-3 8 0 0,-2 0-2 0,-1 4-2 16,0-1 3-16,-2-2 0 0,-2-6 2 0,-2-2 1 15,1-10-5-15,-1-5 0 0,-2-9-3 0,6-8-1 16,-2-10 2-16,0-12 2 0,2-10 0 0,3-12 3 15,2-9 0-15,-1-8 1 0,0-5 6 16,0-10 0-16,3-9-2 0,-1-11-1 0,4-8-4 16,1-7-3-16,1-7 5 0,3-6 2 0,6-4 2 15,1 0 4-15,6-4-4 0,-1-2-1 0,4-2 0 16,2-4-3-16,0-1 0 0,5 0-2 16,-1-2-1-16,2 5-3 0,-2 6 3 0,0 5 0 15,-2 14 0-15,-2 8 6 0,-4 12-6 0,-3 6 0 16,-3 8-3-16,-1 7-6 0,-2 6 1 0,-4 0-1 15,4 12-1-15,-2 9 4 0,0 3 0 16,1 7 3-16,-4 6 2 0,3 4 3 0,-3 4-1 16,3-1 0-16,-2-3-1 0,3-1-3 0,1-5 3 15,2-5-1-15,1-5 2 0,-1-8 1 16,1-4 1-16,-1-5 4 0,-4-5 4 0,2-3 5 16,-1-2 2-16,-1-10 1 0,1-5-4 0,3-4-1 15,-1-6-4-15,1 0 1 0,-1-5-1 0,-1-1 1 16,0-2-1-16,1 0-4 0,1 0 1 0,4-3-3 15,-1 2-1-15,2-1 2 0,3 2-2 0,2 1-3 16,-1 5 2-16,0 4 1 0,-1 4-1 16,-4 5 7-16,-3 6-5 0,0 5-4 0,-2 4-1 15,-1 1-6-15,0 3-2 0,-4 9 1 0,-1 5 1 16,1 7-1-16,-4 5 2 0,0 8 0 0,0 2 0 16,-6 4 3-16,-3-1-3 0,5-1 3 15,-2-5-2-15,4-3-3 0,2-7 4 0,0-7-1 16,7-3 3-16,-3-5 3 0,6-5-1 0,-1-3 1 15,1-3 1-15,3 0 4 0,3-5-4 16,2-7 2-16,-2-5-1 0,3-2-1 0,-1-5 3 16,-5 0 1-16,3-2 0 0,-4-2 0 0,-1 0-1 15,0 1-2-15,-2 1 0 0,-1 2 2 0,-1 3 0 16,0 4 0-16,0 3 1 0,-4 4 0 16,-1 3-3-16,1 4-4 0,-2 3-5 0,-1 0-5 15,1 3-2-15,-1 7 0 0,1 7 7 0,1 3 1 16,0 2 4-16,5 8 1 0,-4 1-1 0,4 4-2 15,-2-1 2-15,3-1-3 0,6 0-1 16,0-6 3-16,6-5 0 0,2-4 3 0,-1-4 0 16,5-3 0-16,-2-6 0 0,-3-5-2 0,-1 0 2 15,0-3-1-15,-2-10 2 0,-4-2 0 0,0-4-1 16,-3-3-2-16,-7-2-2 0,-3-4-2 0,-1 0-3 16,-2 1 1-16,-10 1 1 0,1 0 5 15,-5 5 3-15,2-1 2 0,-3 5-1 0,-2 3 0 16,3 2 0-16,-1 5 0 0,-1 0-1 0,6 4-1 15,1 3-4-15,0 0-3 0,3 0-1 0,6 3-4 16,1 4 3-16,1-3 0 0,2 2 6 16,8 0 7-16,3-1 4 0,7-1 2 0,7-1-5 15,4-1 2-15,2-2-3 0,5 0 0 0,0 0 5 16,-4-3-5-16,-2-3 3 0,-2-1-1 16,-1-3 1-16,-2-2-2 0,-4-1 0 0,-1-4-4 15,-1 0-1-15,-2 3 4 0,-2-3-4 0,-5 1 5 16,-1 4-2-16,-4 2-2 0,-3 4 2 0,-3 1-4 15,-1 4-3-15,0 1-8 0,-1 0-7 0,-3 3 1 16,-4 6 2-16,-4 7 4 0,-3 6 6 16,-1 2 2-16,-3 5-3 0,0 7-1 0,0 2-5 15,3 2-8-15,2 1-12 0,5-1-11 0,7-3-10 16,2-3 0-16,3-7 11 0,11-4 16 0,-1-4 18 16,5-5 10-16,-2-6 1 0,4-1 1 0,0-6 3 15,1-1 1-15,3-3 3 0,-3-7 4 16,-1-4 2-16,0-6 2 0,-4-3 3 0,2-5-1 15,-4-4 0-15,0-3-2 0,-4-5-7 0,0-1 0 16,-5-6 0-16,1 0-6 0,-2-6 0 16,2 1-2-16,-3-1-6 0,3-2 5 0,-2-4-3 15,2 1 0-15,-1-4 0 0,3 0-1 0,2-1-2 16,1-4 1-16,0 4 0 0,3 1 3 0,-2 5 4 16,-1 7 0-16,-4 8 5 0,-1 7 4 15,-4 8 3-15,2 10 3 0,-4 7-7 0,0 5-10 16,0 5-16-16,0 3-8 0,-5 11 3 0,-5 8 6 15,-1 6 10-15,-5 11 3 0,-1 8-2 0,-1 8-1 16,-1 4-1-16,-1 9 2 0,5 2 0 16,-3 1 1-16,5-1 1 0,-2-2 2 0,7-4 1 15,2-3 2-15,3-5 1 0,3-5-1 0,0-3 4 16,4-3-3-16,1-7 0 0,3-5-1 0,2-7 1 16,1-6 2-16,4-6 10 0,-3-7 2 15,1-7 6-15,5 0 0 0,0-12-4 0,1-4-5 16,0-8-2-16,0-2-5 0,-1-4-2 0,-2-3-1 15,-4-2-2-15,-2-2 0 0,0 2 0 0,-4-2 2 16,0 3-1-16,-2 2 3 0,0 4 3 0,-2 4 3 16,-2 6 2-16,1 5 1 0,-1 4-4 15,0 3-2-15,0 3-8 0,0 3-9 0,0 0-9 16,0 3-3-16,-3 8 3 0,-4 4 7 0,3 8 1 16,-3 5 4-16,-3 6-2 0,4 4-1 15,0 4 3-15,0 0-7 0,5-1 1 0,1 0-1 16,3-8 1-16,7-4 3 0,5-2 3 0,0-7 4 15,3-5 0-15,1-5 3 0,2-3-1 0,0-7 1 16,-1 0 1-16,1-8 1 0,0-6-1 16,-2-5 0-16,1-8 0 0,-1-1-3 0,-5-4-1 15,0-3 0-15,-4 0 0 0,-3-1-2 0,-1 3 2 16,-4 2 1-16,2 3 0 0,-3 6 1 0,-1 3-1 16,0 3 1-16,0 7-5 0,0 3 3 15,0 3-7-15,0 3-11 0,-1 0-4 0,-4 3 2 16,-2 8 0-16,-1 4 8 0,-2 4 9 0,0 2-7 15,1 1-1-15,2-1-3 0,4-1-5 0,3-2 7 16,0-2 4-16,9-4 6 0,-1-1 7 0,4-3-2 16,1-2 3-16,0-1 1 0,5-5-3 15,-1 0 2-15,-1 0 1 0,3-5-2 0,-1-4 1 16,-2-1 3-16,0 1 0 0,-4-2 0 0,0 2 5 16,-4 0-8-16,2 2 0 0,-5 0-2 0,-2 3-6 15,-2 1 1-15,0 1-5 0,-1 2-8 16,0 0-13-16,0 2-1 0,-1 5 3 0,-3 5 5 15,-1 5 16-15,-2 5-3 0,3 1-2 0,1 0-2 16,2 1-3-16,1-4 3 0,1-2 1 16,3-5 7-16,6-1 1 0,2-1 3 0,2 0 2 15,3-5 0-15,0-1 0 0,4-2 2 0,0-3 1 16,-2-2 0-16,2-6 4 0,0-4 0 0,-2-3 0 16,2-2 0-16,-1-4-4 0,-3-3-1 15,0-4 0-15,-1 0-3 0,-2-5-1 0,0-3-3 0,0-5 0 16,-2-1-1-16,0-6 0 0,1-3 0 15,-2-2 0-15,1-4-4 0,-1-6 1 0,-1-2 0 16,2-2-1-16,-1-2 3 0,3 3-1 0,-2 2 3 16,0 2 0-16,4 5 2 0,-4 8 0 0,0 7 3 15,-3 11 0-15,-4 7 1 0,0 9 5 16,-2 6-7-16,-3 6-4 0,0 3-9 0,0 0-8 16,0 10 5-16,0 9 4 0,0 6 5 0,-3 10 4 15,-2 10-2-15,0 5-1 0,-3 10 1 16,3 6-1-16,-3 4 0 0,0 5 1 0,2 0 1 15,1-3-1-15,-1-3 3 0,3-5-3 0,3-6-3 16,0-6 0-16,8-5-5 0,3-5-1 0,6-4-3 16,0-8-8-16,3-5-39 0,-2-8-97 15,-1-6-247-15,-8-7-1002 0</inkml:trace>
  <inkml:trace contextRef="#ctx0" brushRef="#br0" timeOffset="847062.8368">25448 2845 3199 0,'0'0'116'0,"0"0"-96"16,0 0-21-16,0 0 5 0,0 0 9 0,125-16-2 16,-82 23-9-16,2 5-16 0,3 4-17 0,1 1-31 15,-1 3-85-15,-13-6-322 0,-11-3-944 0</inkml:trace>
  <inkml:trace contextRef="#ctx0" brushRef="#br0" timeOffset="866220.5031">26508 3615 377 0,'0'0'685'0,"0"0"-192"0,0 0-147 16,0 0-78-16,0 0-25 0,0 0-42 0,0 0-33 15,0 0-20-15,0 0-30 0,0 0-20 16,0 0-25-16,0 0-14 0,47-151-9 0,-36 127-12 16,0-1-1-16,2-1-1 0,-2 0-7 0,0 0 0 15,0 0-3-15,-1 2-3 0,-2-1 0 0,-1 2-2 16,-2 2-1-16,1 4 0 0,-3 3 1 16,-1 3-2-16,-2 3-1 0,2 3-4 0,-2 2-5 15,0 3-4-15,0 0-5 0,0 0-5 0,0 0-7 16,-2 0-2-16,0 5 2 0,-2 6 3 15,-2 1 7-15,0 4 4 0,1 2-3 0,-3 2 0 16,2 1-3-16,0 3 1 0,2-2 0 0,2 0 0 16,0-2 0-16,2 0 1 0,0-4 0 0,5-2 0 15,3-3 6-15,-1-3-1 0,4-3 3 0,4-2 4 16,2-3-2-16,2 0 1 0,5-3-1 16,0-7-2-16,1-2 3 0,1 1 0 0,-1 0 1 15,-2 0 0-15,-1 1-1 0,-5 3-2 0,-3 2 0 16,-3 2-1-16,-4 3-5 0,-3 0 1 15,0 0-4-15,-2 6 2 0,0 3 4 0,-1 4-3 0,0 3 4 16,-1 6-2-16,0 1 0 0,-1 2 2 16,-3-1 0-16,-2 1-2 0,0-1-2 0,-2-1 1 15,-2 2-4-15,0-4-2 0,-1 2-4 0,-4-4-9 16,2-2-25-16,-4-7-53 0,1-3-89 16,-1-7-237-16,4 0-783 0,4 0-612 0</inkml:trace>
  <inkml:trace contextRef="#ctx0" brushRef="#br0" timeOffset="866356.4257">26637 2770 2858 0,'0'0'153'0,"0"0"-106"0,0 0-34 0,0 0-5 16,0 0-5-16,0 0-18 0,0 0-26 0,0 0-48 15,0 0-162-15,0 0-814 0,0 0-556 0</inkml:trace>
  <inkml:trace contextRef="#ctx0" brushRef="#br0" timeOffset="866805.7215">27723 3437 2757 0,'0'0'156'0,"0"0"-45"0,0 0 12 15,0 0 25-15,0 0 4 0,0 0-20 0,0 0-41 16,0 0-34-16,0 0-19 0,0 0-14 16,127-163-6-16,-102 135-4 0,1 1-4 0,-1-1-2 15,-2-1-2-15,-1 2-1 0,-4-4-6 0,-2-1 0 16,2-4-2-16,-4 0-1 0,-1-4 1 0,0-1-1 15,-1-3-3-15,-3-2 0 0,-1 1 0 0,-2 0 0 16,0 2 1-16,-4 1 1 0,-1 4 2 16,-1 4 4-16,0 6 1 0,-2 7 1 0,0 7-2 15,-6 3-1-15,5 7-4 0,-4 4-1 0,-3 0-4 16,-2 8 4-16,-3 10 0 0,-5 8 2 0,-3 8 8 16,1 8-2-16,0 8 1 0,-1 5 0 0,2 5-2 15,2 6-1-15,2 0 1 0,3-1-1 16,2-3 1-16,3-5 2 0,5-5-1 0,4-5 2 15,0-6-1-15,8-3-1 0,3-3-1 0,3-2-1 16,3-5-4-16,1 0-5 0,3-4-6 16,1-4-15-16,6-4-40 0,0-4-65 0,6-2-132 15,-9-7-359-15,-7-2-1055 0</inkml:trace>
  <inkml:trace contextRef="#ctx0" brushRef="#br0" timeOffset="867865.3557">28552 3055 1657 0,'0'0'678'15,"0"0"-357"-15,0 0-63 0,0 0-25 0,0 0-51 16,0 0-54-16,-136 126-39 0,111-97-30 0,0 3-18 16,1 2-13-16,3-1-13 0,6-2-9 0,5-3-5 15,4-7-4-15,6-2 2 0,0-7 4 16,8-3 2-16,2-4 8 0,6-3 2 0,3-2-2 15,6-5-4-15,1-9-1 0,1-3-3 0,1-4 3 16,-6-2 1-16,-2-2 4 0,-1-1 0 0,-8 2-1 16,-2 0 0-16,-6 1-4 0,1 5-1 15,-4 1-3-15,0 5 3 0,-1 1 1 0,-4 3-3 16,3 5 2-16,-2 0-6 0,1 3-5 0,1 0 0 16,-2 3-3-16,-1 6 1 0,0 2 1 15,-1 5 1-15,-1 2-2 0,3 5-1 0,-2 2 1 16,3 2-1-16,1 2 1 0,-1 1-3 0,3-2-2 15,0-4-1-15,6-4-4 0,3-3 8 0,2-8 5 16,5-3 5-16,4-6 4 0,0 0-1 16,5-7-1-16,-2-7 0 0,4-5 3 0,-1-3 1 15,-2 0 0-15,-2-5 3 0,-1 0-5 0,-3-2 1 16,-4-1-1-16,1 2-1 0,-4 1 1 0,-3 3-2 16,-2 3-1-16,0 4-3 0,-3 3-1 0,-2 4 2 15,2 4 0-15,-3 5 1 0,3-1-2 0,-3 2-7 16,0 0-8-16,0 2-2 0,1 4 7 15,-1 5-1-15,0 3 6 0,0 2 1 0,1 4-7 16,-1 2 4-16,0 1 1 0,1 1 1 0,-1-1 0 16,0 0 1-16,2-2-3 0,4-2 4 15,-2-5 3-15,4-3-2 0,1-3 5 0,0-4 4 16,1-2-5-16,2-2 6 0,0 0-2 0,6-10-3 16,-4 0 7-16,5-4-7 0,-1-3 1 0,-1-3 0 15,-2 0-2-15,2-3 3 0,-4-2 1 16,-2 1-1-16,-1-1-2 0,0-1 2 0,-1 2-2 15,-3-1-1-15,0 2 4 0,1 2-4 0,-4 2-2 16,3 4 2-16,-3 4-2 0,-2 3 2 16,0 3 0-16,0 4-3 0,-1-1 0 0,0 2-9 15,0 0-5-15,0 3-1 0,0 5 3 0,-1 3 3 16,-1 5 6-16,-4 2 3 0,2 3-4 0,-2 2 2 16,2 2 2-16,-1 1-2 0,2 0 4 0,1 0-4 15,2 0 0-15,0-1 1 0,0 0 0 0,1-5 1 16,5-4-1-16,-2-2 1 0,3-3 0 15,-3-3 2-15,4-4 3 0,-3-1 4 0,1-3 3 16,2 0 0-16,3-3 0 0,-1-4-1 0,1-4-4 16,2-3 0-16,1-2-2 0,-1 0 1 0,-2-4 0 15,-1-2 0-15,5 1 1 0,-3-1-3 16,-1-1 3-16,1 0-4 0,-1-1-3 0,1 1 2 16,3 1-5-16,-3 3 2 0,0 1 0 0,-1 3-1 15,0 3-3-15,-2 2 3 0,-1 4 0 16,-3 3-4-16,-1 1 2 0,-2 2-7 0,3 2-2 15,-2 6 1-15,0 3-1 0,-2 4 5 0,2 4 4 16,0 0 0-16,-3 6 4 0,0 0-2 0,0 2 0 16,-1 1 1-16,-4 0 0 0,1-3-3 15,-2-3 0-15,3-5 0 0,1-3-1 0,0-6 5 16,1-5 4-16,1-2 7 0,0-1 8 0,0-1 1 16,1-9-4-16,4-3-7 0,1-3-6 0,0-3-2 15,3-2 2-15,1 0 1 0,2-2-2 16,1-2 0-16,2 2 0 0,-2 0 0 0,4 1-2 15,-4 1-1-15,5 0 0 0,-5 0 0 0,4 4 1 16,-6 4 0-16,0 4 0 0,-1 3 0 0,-3 3 1 16,-3 3-5-16,2 0 0 0,-3 4-2 0,-1 7 0 15,4 4 1-15,-4 5 3 0,0 2 1 16,1 1-1-16,0 3 2 0,-1 0-1 0,0 0-2 16,2 0-4-16,-2-1-3 0,0-2-11 0,6-4-24 15,-3 0-49-15,4-4-57 0,5-2-86 0,-3-5-280 16,-6-4-949-16</inkml:trace>
  <inkml:trace contextRef="#ctx0" brushRef="#br0" timeOffset="868987.4953">30090 2984 671 0,'0'0'891'0,"0"0"-412"0,0 0-81 0,0 0-91 15,0 0-107-15,0 0-75 0,0 0-51 16,-124 115-27-16,120-93-15 0,3-2-7 0,1 1 1 16,2-2 5-16,6-1 12 0,5-2 7 0,4-1 1 15,4-3-2-15,3 0-8 0,6-1-10 0,1-3-9 16,3-2-8-16,1-3-2 0,-3-3 2 16,0 0 1-16,2-6 2 0,-6-7 0 0,2-2-3 15,-1-4 1-15,-2-3 0 0,-4-6-3 0,3-1-4 16,-3-6-4-16,0-6-4 0,-3-4-1 0,5-6-2 15,-3-1-2-15,1-5-3 0,-2-4-1 16,5-1-2-16,-4-2-2 0,0 0 2 0,-2-3-3 16,-1 3 1-16,-4-1 2 0,1 4 5 0,-5 3 4 15,-1 4 2-15,-3 6 5 0,-3 9 1 16,-2 6 4-16,-1 7 0 0,-1 8 0 0,0 4-1 16,0 8-5-16,0 3-4 0,0 3-14 0,0 3-2 15,-2 11 3-15,-3 8 5 0,-2 11 10 16,-3 7 2-16,-1 12-1 0,0 6-2 0,-5 7 2 15,2 4-1-15,-4 4-2 0,-2 1 0 0,0 3 0 16,-1-4-4-16,-1 1 4 0,2-5-1 0,1-2-1 16,5-12 2-16,0-8-3 0,9-10 0 0,-1-10 1 15,5-6 0-15,1-9 3 0,0-6 2 0,0-3 4 16,0-3 6-16,2 0 4 0,5-9-3 16,1-7-3-16,4-5-4 0,0-3-6 0,6-6 0 15,-1 0 0-15,-1-4-4 0,3 1 5 0,0 2-2 16,0-2 0-16,-4 3 0 0,4 3 1 0,-2 6-2 15,-3 2 2-15,-4 6-2 0,-1 4 0 16,-2 4-1-16,-4 3-3 0,-2 2-5 0,-1 0-3 16,1 11-1-16,3 3 3 0,-3 6 10 0,0 4-2 15,0 4 3-15,1 3-1 0,0 0-3 0,4-1 2 16,4-1-1-16,1-1 4 0,5-2-3 16,1-5 8-16,5-2 0 0,5-5-1 0,-1-4 6 15,5-4-3-15,-1-3 2 0,3-3-1 0,-2 0-3 16,1-4 1-16,-2-6 0 0,-3-6 0 15,-3-4 6-15,-3-2-8 0,-1-3 1 0,-4-3-1 16,-3-2-3-16,-1 3 2 0,-2 1 0 0,-3 1-1 16,-3 6-4-16,-2 2 6 0,-2 3 3 0,0 3-1 15,0 3 4-15,-5 3-10 0,-3 4-3 16,-3 1-2-16,-6 1 0 0,2 10 0 0,-6 3 1 0,-1 5 1 16,-3 3-7-16,2 3 5 0,-3 5-3 15,4-2-3-15,4 2 3 0,5-2-6 16,8-6 3-16,5-2 6 0,0-6 0 0,6-1 7 0,9-6 2 15,-1-2 2-15,6-2 4 0,2-3-3 16,3 0 0-16,0-3-3 0,3-6-1 0,0-2 2 16,-3-2-3-16,3-2 2 0,-4-2-2 0,3 1-2 15,-3-3 1-15,2-1-2 0,-3 3 2 16,-4 2 0-16,-2 1-1 0,-5 3 0 0,-1 4-2 16,-6 2 1-16,0 2-2 0,-4 1-5 0,-1 2-7 15,0 0-1-15,0 6 1 0,-6 5 4 0,3 5 6 16,-4 2-1-16,2 5-3 0,-1 2-1 0,4-1-3 15,1-1-3-15,1-3 0 0,2-3 3 16,7-3 5-16,7-4 7 0,-1-2 2 0,3-3 1 16,2-2-1-16,0-2 0 0,2-1 0 0,0-3 2 15,-1-6-1-15,3-4 4 0,-3-4-1 16,-5-7 2-16,2-4-3 0,-6-3-1 0,3-7-1 16,-5 0-2-16,0-6 1 0,-4-2-1 0,2-3 5 15,-2-7-1-15,-1 0 2 0,3-4 0 0,-2-3-8 16,1-1 0-16,2-1-4 0,2 0-2 15,-2 6 2-15,0 5 3 0,1 9 4 0,-4 9 0 16,0 6 5-16,-4 9 0 0,2 6-5 0,-3 7 3 16,-1 3-8-16,0 5-10 0,-5 4 2 0,0 8 1 15,-5 7 3-15,-5 8 10 0,1 8-5 16,-4 6 0-16,0 10-2 0,2 6-4 0,-2 6 0 0,6 4-11 16,2 2-37-16,2-1-69 0,8-2-95 15,7-5-214-15,2-16-518 0,-3-16-792 0</inkml:trace>
  <inkml:trace contextRef="#ctx0" brushRef="#br0" timeOffset="869162.3457">32108 2936 2047 0,'0'0'416'0,"0"0"-111"0,0 0-48 16,0 0-57-16,-68 188-58 0,54-145-51 15,-1 0-46-15,1 0-26 0,4 2-19 0,-1-3-20 16,7 0-22-16,1-1-47 0,3-4-118 0,0-10-505 16,0-8-1087-16</inkml:trace>
  <inkml:trace contextRef="#ctx0" brushRef="#br0" timeOffset="870053.9354">16652 5828 104 0,'0'0'669'0,"0"0"-225"0,0 0-16 16,0 0-98-16,0 0-51 0,0 0-12 0,0 0-59 15,0 0-24-15,0 0-54 0,0 0-51 0,0 0-27 16,66-184-8-16,-57 150 6 0,-2 1 0 0,2-3-6 16,-1 1-13-16,-1-1-11 0,-3 0-6 0,0-3-3 15,2 4 2-15,-5 1 0 0,1 5 4 16,0 6 9-16,0 5 11 0,-2 5 4 0,0 5-2 16,0 5-13-16,0 3-19 0,0 0-16 0,0 0-17 15,0 10 1-15,-2 4 6 0,-1 7 9 0,1 5 10 16,-4 5 2-16,2 4-2 0,3 5-1 15,-1 0 7-15,1 3-4 0,1 0-1 0,0-1-2 16,1-1-9-16,2-1-15 0,5-7-58 0,1-2-93 16,3-9-185-16,-2-7-387 0,-4-8-840 0</inkml:trace>
  <inkml:trace contextRef="#ctx0" brushRef="#br0" timeOffset="870197.8627">16885 4946 1665 0,'0'0'699'16,"0"0"-513"-16,0 0-87 0,0 0-61 0,0 0-59 15,0 0-37-15,0 0-100 0,0 0-255 0,0 0-516 16,0 0-179-16</inkml:trace>
  <inkml:trace contextRef="#ctx0" brushRef="#br0" timeOffset="870509.7388">16975 5699 2913 0,'0'0'106'16,"0"0"-25"-16,0 0 19 0,0 0 3 0,61-169 13 16,-48 130-17-16,2-2-26 0,-4 0-16 0,0 0-13 15,-2-1-8-15,-1 1-6 0,-2-1-13 0,2 1-4 16,-1-1-4-16,-3-2-4 0,3-2-1 15,-2-3-4-15,2-2 0 0,0 0-1 0,-2-1 0 16,2 2-1-16,-2 2-1 0,1 2 4 0,-3 10-2 16,0 9 1-16,-1 9 1 0,-1 7-1 15,-1 8-1-15,0 3-8 0,0 1-8 0,0 13-4 0,-3 8 4 16,0 8 10-16,0 11 7 0,-3 9 0 0,2 3-3 16,-3 9 0-16,4 3 1 0,-2 2-3 15,1 4-2-15,-1-2-4 0,0 0-11 0,4-2-20 16,0 1-57-16,1-5-74 0,0-6-167 0,4-19-388 15,1-13-707-15</inkml:trace>
  <inkml:trace contextRef="#ctx0" brushRef="#br0" timeOffset="870647.6565">17127 5220 2943 0,'0'0'150'0,"0"0"-61"0,0 0 1 15,0 0 17-15,0 0-3 0,0 0-26 0,0 0-45 16,0 0-34-16,0 0-16 0,0 0-26 0,0 0-57 15,0 0-84-15,132-90-269 0,-104 90-533 16,-10 0-758-16</inkml:trace>
  <inkml:trace contextRef="#ctx0" brushRef="#br0" timeOffset="870996.4838">18158 5039 1888 0,'0'0'263'0,"0"0"5"0,0 0 25 16,0 0-11-16,0 0-72 0,0 0-73 0,-64 165-38 15,57-135-21-15,2 1-20 0,3 2-19 0,1 3-15 16,1-2-11-16,0-5-6 0,7-1-3 16,4-7 2-16,2-6 0 0,4-6 3 0,0-4 3 15,4-5-2-15,-1 0 1 0,6-9-2 0,-4-5-5 16,0-3 2-16,-2-3 1 0,0-3-2 0,-2-1 1 15,-4-2 0-15,1-2 0 0,-2 2 2 16,-2 0 0-16,1 1-2 0,-2 3 1 0,0 5 0 16,0 4 3-16,-3 4 4 0,-3 4-1 0,2 2-3 15,-3 3-4-15,0 0-9 0,2 6-1 16,0 5 2-16,-3 3-1 0,3 2 4 0,-4 4 0 16,1 4-3-16,-2 2 0 0,0 3-1 0,-2 0-5 15,-2 1-9-15,-3 1-22 0,-1-4-86 0,2-8-137 16,1-6-411-16,2-7-985 0</inkml:trace>
  <inkml:trace contextRef="#ctx0" brushRef="#br0" timeOffset="871116.4143">18022 4808 2636 0,'0'0'69'0,"0"0"-94"15,0 0-17-15,0 0-45 0,0 0-196 0,0 0-717 16,0 0-268-16</inkml:trace>
  <inkml:trace contextRef="#ctx0" brushRef="#br0" timeOffset="873422.579">19398 5001 1733 0,'0'0'877'0,"0"0"-619"15,0 0-110-15,0 0-60 0,0 0-29 0,0 0-14 16,0 0-12-16,0 0 1 0,0 0 9 0,0 0 16 15,0 0 4-15,0 0 0 0,0 0-3 0,-10 155-18 16,3-117-10-16,1 0-10 0,2 3-9 16,0-3-3-16,3 0-3 0,1-1-3 0,1-1-2 15,5-9-1-15,3-4-2 0,4-8 2 0,-1-5 3 16,4-7 3-16,-1-3 1 0,4-2-1 0,0-9-1 16,2-7-1-16,0-5-1 0,-1-5-2 15,-1-4 1-15,-3-3-2 0,-4-2-1 0,-2 0 0 16,-1-3 2-16,-4 1-1 0,0-2-2 0,0 2 1 15,-4-3-6-15,2 4 6 0,-1 2 1 16,-1 6-2-16,-1 5 5 0,0 7-3 0,0 7 1 16,0 4 0-16,0 5 0 0,0 2-7 0,0 2-2 15,-1 9 1-15,-1 6-2 0,-1 7 6 0,2 4 0 16,1 3 0-16,0 5 2 0,0-1-2 0,0 2 0 16,1-2-1-16,7-1-2 0,1-5 2 0,3-4 0 15,6-5 1-15,4-6 2 0,1-4 0 16,6-6 0-16,-2-2 0 0,1-2 2 0,-2-5 0 15,-4-3 0-15,-1-8 1 0,-2-1-2 0,0-5 3 16,-3 0-1-16,-2-3 1 0,-2-1 2 16,-2 0-2-16,0 0 0 0,0-2-2 0,-3 1-1 15,1-1-1-15,1 2-1 0,0 5 1 0,1 2-3 16,0 7 1-16,3 5-1 0,-2 6-2 0,3 1 3 16,-3 3-3-16,1 9 1 0,2 5 1 15,-2 1-2-15,0 6 1 0,-2-3 1 0,-4 4 0 16,-1-1 0-16,-3 2-2 0,-2 2 2 0,-1 1-4 15,-6 2-1-15,-5 1-2 0,-1-1-5 0,-2-3-5 16,0-6-7-16,4-5-1 0,2-7 3 0,0-7 9 16,6-3 12-16,-2 0 8 0,1-5 1 15,0-4-1-15,0-2-2 0,2-3-2 0,2 1 1 16,0-1 2-16,0 0 0 0,0 0 2 0,6 1-2 16,2 1-2-16,-1 2-1 0,4-2 0 0,2 1 0 15,-1-2 2-15,3-1 0 0,4-1 2 0,-2-1 0 16,5-5-2-16,-2 1 1 0,2-3-1 15,-1-3 0-15,0-1 1 0,-1-4-2 0,0 0 0 16,-2 2 1-16,-4 0 2 0,-2 4 3 0,-1 5 5 16,-5 2 6-16,-1 3 4 0,-1 3 3 15,-3 2-4-15,-1 4-1 0,0 4-6 0,0 1-4 16,0 1-7-16,0 0-7 0,0 3-7 0,-1 6 0 16,-3 4 0-16,-1 5 6 0,1 6 4 15,-2 6 0-15,4 3-1 0,-1 6 1 0,2 2-1 16,1 1 0-16,0-3 1 0,3-1-2 0,4-7-1 15,3-3 1-15,4-6 2 0,0-5 3 0,4-7 2 16,-1-2 2-16,0-7-2 0,1-1-1 16,1-1 0-16,-2-8-2 0,0-3 0 0,0-7 1 15,2-1 0-15,-7-3 2 0,1-1-3 0,-4-2 0 16,-2-2 0-16,-4 0-2 0,0 1 3 0,-3-1 1 16,0 4 2-16,0 2-1 0,-4 3 0 0,2 6-2 15,-2 2 0-15,0 4 2 0,2 2-5 16,-1 5-4-16,0 0-6 0,1 5-6 0,-1 5 2 15,-5 5 3-15,4 4 4 0,-2 4 3 0,4 2-3 16,-2 3 0-16,1 2-3 0,3 0-2 0,0 3-1 16,0-4-1-16,7-2 3 0,1-5 0 0,6-3 8 15,4-5 3-15,1-6 2 0,4 0 2 16,-1-5-3-16,6-2 2 0,-5-1-2 0,2-3 4 16,-4-6 3-16,-2-3 3 0,-2-3 4 0,-1-4 0 15,-2-4-1-15,-1-1-5 0,-2-4 0 16,3-3-1-16,-3-1-1 0,0-5-2 0,0 1-2 15,3-3-5-15,0 4 4 0,-2 3 2 0,4 3-1 16,-3 6 3-16,0 4-2 0,0 5 0 0,1 3 0 16,-4 4 2-16,-1 4-5 0,-4 2-3 15,3 1-3-15,-3 3-3 0,-1 5 2 0,-1 5 3 16,0 2 2-16,-3 5 2 0,0 2-1 0,-2 2 0 16,-2 2 0-16,-4-1-3 0,-2-1 3 0,3-2 0 15,-2 0 2-15,2-5 2 0,-2 0-3 0,0-1-1 16,3-1 0-16,0-2 4 0,-2-1-5 15,5-3 1-15,0 0-4 0,3-3-5 0,0 2 4 16,3-3 2-16,4-1 0 0,6-1 2 0,0-1-4 16,7-2-3-16,0 0-6 0,0-2-3 0,1-5-1 15,0-4 3-15,-4-2 7 0,-4 0 5 16,-2-2 6-16,-2-4 1 0,-1 1 1 0,-4-3 7 16,-1 4-5-16,-2 1 3 0,-1 2 0 0,0 3-5 15,0 4 5-15,-4 0-2 0,3 4-3 0,-3 3-4 16,-1 0-5-16,3 0-4 0,-3 8-2 15,0 3 3-15,3 3 0 0,-2 3-1 0,1 2 3 16,3 3-2-16,0 1 2 0,1-3 0 0,7 0 0 16,1-3 1-16,4-3 2 0,4-3 0 15,3-2 4-15,1-4 2 0,2-4-2 0,4-1 1 16,-2 0 0-16,3-1-1 0,0-7 3 0,-3-2 1 16,2-3 4-16,-4-3 3 0,0-3 0 0,-6-5 1 15,1-4-2-15,-7-3 1 0,-1-7-3 16,-2 1-3-16,-1-4 0 0,-1-1-6 0,2-5 3 15,-4-3-4-15,3-2 0 0,-5-6 3 0,2 0-4 16,0-3-1-16,-3-2-1 0,5 2 1 0,-1 0 0 16,-1 6 4-16,0 7 2 0,-2 4 1 0,-1 9 5 15,-1 7 4-15,0 8-1 0,-1 9 2 0,-2 3-9 16,0 6-12-16,-1 2-5 0,-1 8-7 16,-2 7 6-16,-2 7 5 0,-1 7 4 0,0 6-1 15,1 8-2-15,3 5 3 0,1 7-1 0,0 7 3 16,4 2-1-16,1 2 1 0,0 1 1 15,3 2 1-15,0-3-2 0,4 0 1 0,-2-5-3 16,3-5 0-16,3-4-6 0,-1-8 1 0,4-3 0 16,0-10 0-16,-1-6 2 0,5-6 0 0,-1-7 2 15,-1-6 0-15,3-4 3 0,-4-2 2 16,1-6 1-16,1-8 4 0,-3-6 1 0,2-4-2 16,-2-7 2-16,-2-4 0 0,0-4-1 0,-3-5 2 15,-1-1 0-15,0-3 0 0,-3-3 2 0,2-2-1 16,-1-1-1-16,-2-4-2 0,-2-5-2 0,2-2-2 15,-3-2 0-15,0-2-1 0,-1 1 4 16,0 4 0-16,0 3 2 0,0 2 5 0,0 7 2 16,0 6 4-16,-2 7 2 0,-3 12-2 0,3 7-4 15,-1 8-3-15,-1 7-6 0,2 5-14 0,0 2-3 16,-3 12-2-16,1 7 3 0,-4 11 9 16,-1 7 2-16,3 8 0 0,-4 7 0 0,1 7 0 15,0 6 1-15,-1 3 0 0,3 5 1 0,3 4 1 16,-2 0 1-16,3-2-1 0,3-6-2 0,1-7-2 15,8-7-1-15,2-10 1 0,6-7 2 16,0-6 2-16,2-7 3 0,1-6 0 0,2-6 1 16,-1-9 0-16,2-6 1 0,0-1 2 0,-3-13 1 15,3-6-1-15,-2-7-1 0,0 0-1 16,-3-5-1-16,-2-2-1 0,-3-1 0 0,-4-1 1 16,-4 6 0-16,-2 0 2 0,-3 6 2 0,0 3 0 15,0 4 4-15,-1 4 2 0,-4 4-3 0,4 3-2 16,-1 4-9-16,0 2-10 0,-2 0-3 15,2 8-2-15,0 3 2 0,-1 4 4 0,0 2 3 16,3 2-3-16,0-1 3 0,5 0-1 0,4-2 0 16,4-1 3-16,1-4 4 0,5-2 0 0,0-3 2 15,3-3 0-15,-1-3-3 0,-1 0 1 0,1 0-2 16,-2-2 3-16,-2-1 0 0,-3 0-2 16,1 3 2-16,-4 0-3 0,0 0 3 0,-2 3-3 15,-4 5 3-15,3 4-5 0,0 6 1 0,-3 5 1 16,2 5-5-16,-1 8 6 0,-2 5-2 0,-1 6-1 15,-2 3 0-15,-1 2 0 0,0 5 1 16,-5 5-1-16,-5 2 3 0,-7 5-3 0,-4 6 2 16,-4 3-1-16,-5 5-3 0,-7 0 2 0,-1 0 1 15,-4-1-3-15,0-6 3 0,0-7-4 0,-1-12-1 16,5-13 3-16,6-16 3 0,4-14 7 16,6-12 8-16,3-4 6 0,3-12 2 0,4-6 5 15,4-7 2-15,5-10-1 0,3-5 3 0,9-4-4 16,7-3-4-16,5-3-3 0,4-2-8 15,6-1-6-15,6-2-4 0,2-2-3 0,2-3-4 16,3-1-9-16,2-6-19 0,-1 1-31 0,3 1-50 16,-2 0-95-16,4 2-223 0,-11 17-734 0,-14 18-682 0</inkml:trace>
  <inkml:trace contextRef="#ctx0" brushRef="#br0" timeOffset="873959.476">23889 4524 623 0,'0'0'478'0,"0"0"-59"0,0 0-48 0,0 0-47 16,0 0-80-16,0 0-73 0,-127 47-47 0,106-28-25 15,-4-1-11-15,3 3-12 0,2 3-11 0,-1-3-17 16,7 0-21-16,-1 1-13 0,6-2-9 0,6-3-4 16,1-4-1-16,2-2 1 0,0-5 7 15,5-3 8-15,4-3 10 0,6 0 0 0,-1-6-2 16,7-5-8-16,-2-2-5 0,2-4-2 0,-1-3 3 16,-4 0 4-16,-2-1 6 0,-4 2 7 15,-2 1 7-15,-5 2 5 0,-2 2 7 0,0 6 2 16,-1 2-4-16,0 4-10 0,0 2-16 0,-1 0-14 15,0 2-9-15,-1 6-3 0,0 6 2 16,-3 5 3-16,4 2 4 0,0 5 0 0,1 2-2 16,0 1 1-16,1 3-2 0,6-1 0 0,1 1-1 15,0-1 0-15,5-3-4 0,2-4-3 0,2-3-9 16,4-3-27-16,2-5-68 0,6-3-150 0,-8-5-480 16,-5-3-1075-16</inkml:trace>
  <inkml:trace contextRef="#ctx0" brushRef="#br0" timeOffset="875590.5741">25217 4439 1615 0,'0'0'422'0,"0"0"-131"0,0 0-80 0,0 0-38 15,0 0-35-15,0 0-51 0,0 0-39 16,0 0-18-16,0 0-5 0,0 0 2 0,0 0 6 16,0 0 4-16,-121 52 1 0,96-27 3 0,-3 4 12 15,-2 3 5-15,-2 2-2 0,-2 3-8 16,1-1-23-16,5 0-15 0,4 0-4 0,4-3-10 15,7-5-2-15,6-6-2 0,5-3-2 0,2-5 6 16,3-2 7-16,6-5 3 0,4-3 4 0,1-4 0 16,1 0 1-16,3-4 0 0,3-7 3 15,-1-5-3-15,0-1 0 0,-1-2 1 0,-1-3 1 16,-3-4 1-16,0-3 1 0,-2 0 2 0,-2-2-4 16,0-1 1-16,-2-2 0 0,-2 2-3 15,-3-1 3-15,0 4-4 0,-1 3 2 0,-2 6 8 16,-1 3 2-16,0 6 6 0,0 6-6 0,0 2-7 15,-1 3-9-15,0 0-13 0,-1 5-7 0,-2 6-1 16,1 8 5-16,-4 7 2 0,-2 7 6 16,-1 8 0-16,-1 4-6 0,0 9 7 0,-3 6-1 15,-1 8 2-15,-5 2 2 0,2 7-3 0,-2 4 0 16,-1 5-3-16,-3 2 2 0,3 3-1 0,-3 2-3 16,-1-3 2-16,2-4 0 0,3-4 0 0,0-10-1 15,2-5-3-15,5-7-1 0,1-8-1 16,1-4 1-16,3-10 3 0,1-5-4 0,5-10-2 15,1-10-6-15,1-7 0 0,3-6 5 0,4-1 8 16,3-10 6-16,3-9 1 0,2-4 3 0,1-6-2 16,3-3 2-16,3-3 3 0,1-2-1 15,1-4 4-15,-1-2-2 0,4-5-1 0,0-3-2 16,1-6 1-16,2-5 0 0,1-2-1 0,0-4-1 16,1-3-2-16,1 2-2 0,-1-5-2 0,-1 0-2 15,1 0 3-15,-2-3 0 0,-1 2 3 16,-3 4-2-16,-2 6 2 0,-7 8 2 0,-2 11 4 15,-6 10 8-15,-5 10 1 0,-1 7 0 0,-1 7-2 16,-2 7-9-16,0 3-1 0,0 3-8 0,0 0-9 16,0 5-1-16,-2 7-1 0,-1 8 5 15,-1 4 7-15,-2 7 1 0,4 4 1 0,-1 4-2 16,0 0-1-16,0 0-1 0,3 1 2 0,0-3-3 16,8-2 1-16,-2-4-1 0,4-5-1 15,5-7 2-15,1-6 5 0,6-10-2 0,0-3 5 0,0-6 0 16,2-11-3-16,1-6 2 0,-2-3-1 15,-3-3-2-15,-1-3 5 0,-5-3-1 0,1-1-1 16,-5-3 1-16,-4 0-3 0,1 3 1 0,-4 3 1 16,-3 3 1-16,0 6-1 0,0 7 2 0,0 5 0 15,-3 4-1-15,2 7-3 0,0 1-7 16,0 0-5-16,-2 4-4 0,0 9 4 0,2 4 3 16,-1 4 6-16,1 5 0 0,1 2-4 0,0 4 3 15,0 0-2-15,4 3 0 0,4-1 0 16,1-4-2-16,4-2 0 0,6-6 1 0,3-6 4 15,7-6 2-15,2-6-1 0,3-2 0 0,2-2-1 16,-1-3 2-16,0-6 2 0,-4-6 2 0,-5-2 1 16,-3-5 1-16,-7-2 2 0,-1-4 0 15,-5-3-2-15,-3-4 0 0,-1 1-3 0,-5-1 0 16,-1 1-1-16,0 2-2 0,-8 4 2 0,1 5 0 16,-2 3 0-16,-4 5 0 0,2 3 0 0,0 4-1 15,-2 3-1-15,0 5-2 0,-2 0-4 16,1 7-1-16,-2 5-1 0,2 5-1 0,-1 4 1 15,4 5-3-15,1 6 1 0,0 5 0 0,4 3 0 16,-1 6-1-16,4 2 1 0,-1-2-1 0,4-3-5 16,0-6-1-16,9-5 2 0,9-9 2 0,2-4 8 15,4-8 6-15,5-6 1 0,-2-5 2 0,3-2 0 16,-1-8-1-16,1-5 2 0,-3-5 0 16,-1-2 2-16,-1-4 2 0,-1-3-1 0,-3-4 1 15,-4 0 0-15,1-3-4 0,-4-2 1 0,1 0-3 16,-2 1-2-16,2 5 0 0,-4 3 0 15,-1 7 1-15,0 5 0 0,-2 6 1 0,-1 5-3 16,2 5-5-16,1 1-2 0,0 6-2 0,3 9 1 16,1 5 2-16,1 5 1 0,0 2-1 15,-3 6 1-15,1-1-1 0,-3 3-4 0,-5 3 1 16,-4 3-3-16,-1-2-1 0,-4 3-2 0,-4 1-9 16,-4-2-8-16,0-3-21 0,1-7-32 0,3-8-11 15,2-9 6-15,4-6 27 0,0-7 50 0,2-1 31 16,0-3 6-16,2-6-2 0,3-4-12 15,3-4-10-15,2-4 2 0,1-2 7 0,2-2 5 16,2-3 9-16,1-3 5 0,0 0 0 0,2-1-1 16,-3-3-4-16,1-2-7 0,-3-6-6 15,0-2-1-15,-2-4-7 0,2-3-2 0,-3-5 1 0,-2-1-5 16,0-3 3-16,2-2 0 0,-3-1-3 16,2-2 1-16,1 4-2 0,0-1 0 0,0 3-1 15,1 4 0-15,-1 4 2 0,-4 10 3 0,0 9 5 16,-3 14 5-16,-2 6 5 0,-1 9-6 0,0 4-16 15,0 8-5-15,-2 9-6 0,-5 13 7 16,1 10 13-16,0 9 1 0,-3 8 1 0,3 5-2 16,0 10-2-16,-2 4 0 0,4 3 0 0,0 6-3 15,-1-1-2-15,5 1-9 0,-2-2-21 16,2-8-41-16,3-4-185 0,9-13-364 0,-2-19-478 16,-2-17-213-16</inkml:trace>
  <inkml:trace contextRef="#ctx0" brushRef="#br0" timeOffset="875786.5523">26550 4300 1330 0,'0'0'97'0,"0"0"-79"16,0 0 49-16,0 0 97 0,0 0 74 0,118-45 39 0,-93 45-20 16,-2 9-58-16,0 5-48 0,-1 5-29 15,-1 5-25-15,-2 4-19 0,-3 3-14 0,-1 7-14 16,-4 0-16-16,-4 4-14 0,-5 0-9 0,-2 2-7 15,0 1-9-15,-6-1-9 0,3-2-19 16,1-3-30-16,2-4-83 0,4-7-226 0,1-10-381 16,0-7-833-16</inkml:trace>
  <inkml:trace contextRef="#ctx0" brushRef="#br0" timeOffset="875915.4809">27008 4244 1906 0,'0'0'22'16,"0"0"-104"-16,0 0-14 0,0 0-26 0,0 0-98 16,0 0-447-16,0 0-74 0</inkml:trace>
  <inkml:trace contextRef="#ctx0" brushRef="#br0" timeOffset="876384.2213">27221 4576 1106 0,'0'0'548'0,"0"0"-452"15,0 0-16-15,0 0 5 0,0 0 16 0,0 0 8 16,0 0-5-16,-101 172-18 0,97-151-12 16,4-4 19-16,3-3 25 0,3-5 20 0,0-3 1 15,2-3-16-15,2-1-17 0,-2-2-19 0,1 0-14 16,2-9-21-16,2-2-18 0,-1-5-7 0,2-1-5 15,-2-4 9-15,2-2 5 0,-3-2 6 16,2 0 0-16,0-2-5 0,0 1-8 0,-1-1-6 16,1 1-7-16,-1-1-5 0,2 3-3 0,-4 2-3 15,1 4 2-15,-2 4-2 0,0 4-2 16,-4 4 0-16,1 3-5 0,-1 3-2 0,0 0-4 16,1 6 0-16,0 4 0 0,2 5 3 0,2 2 2 15,-2 3 3-15,0 1 0 0,2 4-2 0,-3 0 0 16,0 1-1-16,-4 2-1 0,1-2 0 0,-1-2-2 15,-2-2 1-15,-1-4 0 0,0-5 0 0,1-7 3 16,1-3 7-16,1-3 11 0,-1 0 6 16,1-6-1-16,3-5-6 0,3-2-9 0,3-2-4 15,0-2 4-15,-1 4 3 0,1-1 1 0,-1 3 4 16,2 3 2-16,-5 2 2 0,2 1-2 0,-1 4-5 16,1 1-4-16,0 0-6 0,0 6-2 15,2 3-1-15,0 4-2 0,0 1-3 0,1 2-4 16,-1 4-9-16,3 2-17 0,-1-1-73 0,3 2-147 15,-4-9-585-15,-5-3-1030 0</inkml:trace>
  <inkml:trace contextRef="#ctx0" brushRef="#br0" timeOffset="877105.573">28723 4370 1017 0,'0'0'887'0,"0"0"-747"15,0 0-105-15,0 0-6 0,0 0 22 0,0 0 17 16,0 0 5-16,0 0-4 0,0 0-10 0,0 0-4 16,7 161 11-16,-13-130 10 0,-4-2 2 15,4 2-12-15,0-4-21 0,-2-2-24 0,0-5-12 16,4-3 0-16,0-6-4 0,1-4 7 0,2-5 12 16,1-2 24-16,0 0 40 0,0-9-4 0,5-5-11 15,1-7-25-15,3-1-38 0,1-7-1 16,1-2 2-16,3-1 2 0,1-1-3 0,1 0-6 15,-1 0-3-15,3 2-4 0,-4 1 3 0,3 4-1 16,-5 6-2-16,0 3 1 0,-3 6-7 0,0 5 2 16,-4 3-1-16,1 2-6 0,-4 1 1 15,3 0-3-15,-2 7 4 0,-1 4 5 0,4 2 5 16,-4 2-1-16,-1 1 1 0,0 3-2 0,-1 0-1 16,0 1 3-16,0-2-2 0,-3 0 1 15,-1-2 0-15,-1-4-1 0,3-3-2 0,-1-2 1 16,2-5 6-16,1-2 14 0,0 0 20 0,0-4 4 15,3-5 0-15,1-4 15 0,5-2 16 0,0-2 18 16,0 1 10-16,1 5-16 0,0 0-26 0,0 1-16 16,1 6-11-16,1 1-11 0,-1 1-5 15,-1 2-7-15,2 0-7 0,-2 6 1 0,0 2-1 16,3 1-5-16,-1 4 2 0,0 2-6 0,0 0-2 16,5 4-18-16,-1-1-66 0,4 2-90 0,0 0-234 15,-3-5-607-15,-6-5-793 0</inkml:trace>
  <inkml:trace contextRef="#ctx0" brushRef="#br0" timeOffset="878219.7971">29485 4284 2120 0,'0'0'141'0,"0"0"-15"16,0 0 45-16,0 0 26 0,0 0-8 0,0 0-36 15,0 0-43-15,0 0-34 0,0 0-26 0,0 0-23 16,-122 170-16-16,117-144-5 0,2-2-6 0,3-4 0 16,4-5 2-16,4-5 2 0,6-2 5 15,-1-3 4-15,5-5-1 0,0 0 0 0,2-5-2 16,3-6-2-16,0-1-2 0,-3-4 2 0,1-4-1 16,-4-2 0-16,-4-2 4 0,-2-1-3 0,-1-1-2 15,-3 0-1-15,-4 3-5 0,1 3 1 16,-2 3-1-16,-2 4 2 0,0 5 0 0,0 3-1 15,0 3-1-15,0 2-11 0,-2 0-8 0,-2 7-2 16,2 4 3-16,-4 3 9 0,3 5 4 0,-4 1 1 16,5 2-3-16,0 2-1 0,0 1 2 0,2-1-1 15,0 0 2-15,0 0-1 0,0-3 1 16,2-3 0-16,1-4 1 0,5-3 1 0,-2-2 4 16,-1-4 1-16,1-4 9 0,-2-1 7 0,1 0 7 15,0-7 5-15,0-3-2 0,1-4-3 16,3-3 1-16,0 0 3 0,-1-4 1 0,-2 0 6 15,3-3-4-15,1-1-5 0,0 0-5 0,0 0-9 16,6-3-2-16,-2 0-6 0,4 2-1 0,2 1-3 16,0 2-4-16,3 3-2 0,-1 4-1 15,-1 5-1-15,0 3-1 0,-2 5 2 0,-3 3-2 16,-2 0 0-16,-4 8 2 0,-1 6-2 0,-1 2 3 16,-3 4-1-16,0 6-1 0,-2 2 2 0,-3 3-4 15,0 1 0-15,0 3-2 0,-2 1 2 16,-5 0 0-16,4 0-4 0,-3-6-2 0,5-1-7 15,1-4-2-15,0-5 4 0,8-3 4 0,0-5 5 16,-1-3 0-16,3-4 0 0,1-5 2 0,2 0 3 16,1-3 3-16,2-6 3 0,0-4 4 0,2-2-1 15,2-5 4-15,0-1 5 0,-2-3-1 16,1-1 6-16,-4-3-3 0,4-3 1 0,-2-1 0 16,-1-4 0-16,3 0 0 0,-3-4-2 0,0-1-1 15,1-4-2-15,0-1-3 0,-2-3-1 0,4-7-4 16,-1 0 2-16,1-6-3 0,-2 1-1 15,1-3 0-15,-2 2 0 0,-3 1-1 0,-2 4 2 16,-1 7-1-16,-4 6 2 0,-2 9 3 0,-3 9 4 16,-1 6 2-16,0 7-1 0,0 9-6 15,-2 4-11-15,0 1-7 0,-3 13-4 0,1 10 3 16,-3 5 7-16,2 9 3 0,-1 9 5 0,-2 11-3 16,4 6 3-16,-4 8-1 0,0 6-1 0,2 7 1 15,-4 2-1-15,-4 5 0 0,1 0 0 16,-5 0 2-16,0-1 1 0,-1-5-3 0,-1-4 2 0,4-12-9 15,2-9-4-15,4-10-3 0,3-14-1 16,4-10 3-16,3-10 7 0,0-8 8 0,0-7 5 16,0-2 5-16,3-16 0 0,3-6-2 0,-1-7-1 15,2-9-1-15,0-6 3 0,0-3 1 16,1-6 2-16,-1 0 2 0,0-1 3 0,1-2 0 16,2 1-2-16,-1 0-3 0,3 2-4 0,3-1 0 15,0 0 0-15,2 1-2 0,3-2-4 0,1 5-1 16,0 1-4-16,1 6 2 0,-1 8-2 0,-1 7-2 15,0 9-1-15,0 7-3 0,-7 8 0 16,4 4-2-16,-6 2 3 0,-1 9-1 0,0 8 0 16,-3 2 5-16,-3 5-3 0,2 3 4 0,-5 4 0 15,-1 2 0-15,0 1 2 0,-7-2-2 16,-4 2-1-16,-7 1 1 0,-3 0-4 0,0-2 3 16,-3-1-4-16,-3-3-1 0,4-4-4 0,3-4 2 15,3-7 2-15,8-7 4 0,6-6 17 16,2-3 3-16,1 0 4 0,2-6 0 0,5-3-12 15,4-1-2-15,2 3-3 0,6 0 1 0,1 4-1 16,1 2 0-16,-1 1 0 0,2 0-1 0,2 1 2 16,-2 4-3-16,-1 4 1 0,2 0-2 0,0 4-6 15,2-2 3-15,-3 3-5 0,0 0-6 0,0 0-3 16,-2 0-19-16,0 2-30 0,-1-3-71 0,-2 1-127 16,-3-2-342-16,-5-4-573 0,-2-2-172 0</inkml:trace>
  <inkml:trace contextRef="#ctx0" brushRef="#br0" timeOffset="878464.6541">31250 4275 2112 0,'0'0'62'0,"0"0"-53"16,0 0-7-16,0 0-8 0,0 0-51 0,0 0-184 16,0 0-635-16,0 0-129 0</inkml:trace>
  <inkml:trace contextRef="#ctx0" brushRef="#br0" timeOffset="880100.4143">17138 6457 1245 0,'0'0'347'0,"0"0"-85"0,0 0-70 15,0 0-53-15,0 0 0 0,0 0 11 0,0 0-8 16,-130 113-14-16,108-75-21 0,-2 3-30 0,-1 4-17 16,3 0-5-16,2-3-3 0,-1 1-3 15,1-1-9-15,8-3-19 0,2-3-12 0,2-6-14 16,8-5-10-16,0-5 0 0,10-4 1 0,2-6 3 15,5-6 9-15,2-4 7 0,3 0 0 0,0-10 2 16,1-5 1-16,2-5-4 0,-3-7 3 16,0 0 0-16,-2-4 0 0,0-2 4 0,-4 0 3 0,-4 0 2 15,-3 0 3-15,-6 2 3 0,-2 1-4 16,-1 1 3-16,0 2 3 0,-1 6-1 0,-3 4 3 16,-2 3 2-16,3 7-3 0,-1 2-2 15,1 3-16-15,1 2-12 0,0 0-8 0,-1 7-8 16,0 3 9-16,1 6 2 0,1 3 3 0,0 1 1 15,1 4-3-15,0 1 1 0,3-1-1 0,3-1 2 16,2 0-1-16,2-1-1 0,4-6 0 16,3-5 4-16,4-5 8 0,4-6 1 0,4-5 6 15,2-10 2-15,5-6 0 0,1-5 4 0,3-5 2 16,0-1-1-16,0-2 3 0,-1-1 2 0,-5 4 3 16,2 2 1-16,-5 4 5 0,-6 7 1 15,-2 2-1-15,-5 7 3 0,-2 4-8 0,-4 5-8 16,-3 0-6-16,-3 5-7 0,-1 4 1 0,-3 4 2 15,-1 2 4-15,-1 4 0 0,0 0 4 0,0 3 0 16,-3 1 0-16,-5 0 4 0,-3 0-5 16,0-1 0-16,-2-1-4 0,-3-3-4 0,-4 1 0 15,1-4-2-15,-2-1-3 0,0-3 1 0,1-3-6 16,0-3-4-16,6 0-4 0,0-4-9 0,4-1-7 16,3 0-26-16,-1 0-55 0,5-1-90 0,0-2-350 15,1 1-1300-15</inkml:trace>
  <inkml:trace contextRef="#ctx0" brushRef="#br0" timeOffset="881078.0607">18715 6773 1578 0,'0'0'778'0,"0"0"-375"0,0 0-93 16,0 0-102-16,0 0-69 0,0 0-48 16,0 0-26-16,0 0-19 0,29-164-9 0,-23 132-10 15,-2 0-7-15,2-1-3 0,-3 1-3 0,-1 0-3 16,-1-1-3-16,-1-3-2 0,0 1-6 0,0-2 2 16,-3 2-2-16,-2-2-3 0,1 0 4 0,1 0-1 15,-4 4 0-15,2 0 1 0,-1 5-2 16,0 3 3-16,0 3-1 0,1 6 1 0,1 6 2 15,-2 5-5-15,4 5-4 0,-3 5-1 0,-1 10-1 16,-1 8 2-16,0 11 3 0,-1 6 2 0,2 6-2 16,3 10 0-16,0 5 1 0,0 8-2 0,1 9 3 15,-3 8-3-15,0 6-1 0,1 6 0 16,-1 2-5-16,2 2 1 0,-1 5 1 0,-2 0 2 16,-3 0 2-16,0 4-4 0,-1-4-9 0,0-1-7 15,1-1-12-15,2-6-2 0,-2-5-9 16,0-6-15-16,1-10-17 0,-1-14-28 0,1-17-12 15,3-17 0-15,1-16 41 0,2-14 48 0,2-13 36 16,0-14 33-16,5-15 3 0,5-13 7 16,3-9 12-16,5-10 8 0,1-4 12 0,3-5 7 15,1 0-3-15,-1-1-12 0,2-1-20 0,-1 4-28 16,4 0-17-16,-3 1-12 0,2 3-5 0,0 2 0 16,0 3-3-16,-1 3 1 0,-2 3-1 0,-1 6-3 15,-2 6 1-15,-3 8 2 0,-1 9 2 16,-2 7 5-16,-4 10 6 0,-2 7-1 0,-4 7-7 15,2 6-6-15,-3 0-2 0,2 11 2 0,-1 6 12 16,-2 6 6-16,1 6 2 0,0 3 3 0,-1 2-3 16,0 3 2-16,1-1-2 0,1 1-1 0,-1-2 0 15,2 1-2-15,-1-2 1 0,2-2-1 16,0-6-1-16,3-2 1 0,1-10 0 0,1-3 2 16,2-6 0-16,0-5 7 0,2-5 2 0,3-7-1 15,-1-6 0-15,2-5-8 0,1-5-1 0,0-4-2 16,-2-2 3-16,0-1-1 0,-2 1 0 15,-2 0-1-15,-4 2-5 0,-3 1 6 0,-2 5 1 16,-1 5 4-16,-3 5 9 0,-1 5-1 0,0 5 0 16,0 5-4-16,0 1-12 0,0 0-4 15,0 7-3-15,0 7 0 0,0 5 5 0,0 4-2 16,1 1 0-16,3 4-3 0,5 1 0 0,1 2-2 16,2 1-1-16,3 0 0 0,2-1-5 15,1-5 4-15,3-6 2 0,1-5 4 0,5-5 4 16,-1-6-1-16,0-4 3 0,1 0-1 0,-2-4 2 15,-1-6 2-15,-3-5 0 0,-3-4 3 0,-1-2-2 16,-3-5 2-16,1-4 1 0,-3 0 1 0,-1-4 2 16,2-2-4-16,-3-5-3 0,-2-3-3 0,2-3-5 15,-2-1 2-15,-1-3-2 0,0-1-2 0,0-3-4 16,1-2 2-16,-2-1-1 0,1-2 2 16,2 0 8-16,1 3-7 0,0 2 2 0,-2 6-1 15,0 4 2-15,-3 11 4 0,-1 12 2 0,-3 6 3 16,-1 9-5-16,0 7-3 0,0 0-3 15,0 15-1-15,-1 9 1 0,-2 10 3 0,1 10 1 16,-2 8-1-16,1 4-1 0,1 7 1 0,2 6-1 16,-1 5-1-16,-1 4 1 0,1 5-5 0,-1 0-7 15,2 1-9-15,0-2-13 0,0-9-44 16,5-8-95-16,2-13-182 0,-1-18-549 0,1-16-926 0</inkml:trace>
  <inkml:trace contextRef="#ctx0" brushRef="#br0" timeOffset="881924.9492">19658 6430 2008 0,'0'0'379'0,"0"0"-210"0,0 0-52 0,0 0 0 15,0 0 0-15,0 0-13 0,0 0-25 0,0 0-24 16,99-161-17-16,-70 151-11 0,4 3-4 0,1 1-2 16,-1 1 5-16,4 3 3 0,-6 2 2 15,0 0-1-15,-5 0-1 0,-6 7-5 0,-3 2-6 16,-5 0-5-16,-3 4-1 0,-2 0 0 0,-5 5 4 15,-1 4 3-15,1 3-1 0,-2 4 3 16,0 3-3-16,-4 3 3 0,-1 5-2 0,-2 0-3 16,-2 3-2-16,-1 0-5 0,2 0-3 0,1-2-5 15,3-5-1-15,3-6-2 0,1-5-1 16,1-5 3-16,7-5 3 0,-1-4 3 0,1-5 1 16,0-4 3-16,2-2 2 0,0-2-1 0,1-7 2 15,3-4-1-15,-1-3-2 0,-1-3-2 0,-1-4-2 16,-1-1-2-16,3-2 0 0,-5-2 1 15,1-2-2-15,1-1-1 0,-4 1 2 0,-1 3-4 16,0 1 2-16,-2 2-1 0,-1 7 1 0,-1 3 2 16,1 3 1-16,-2 5 0 0,1 2-3 0,-1 4-5 15,0 0-10-15,0 2-3 0,0 9 1 0,-1 4 3 16,-2 5 7-16,2 5 1 0,0 2 1 0,1 5-1 16,0 2-1-16,0 3 2 0,0 5 0 15,0-3-1-15,0 1-2 0,0-2 1 0,3 0 1 16,3-5-1-16,0-4 1 0,0-2 0 0,2-6-1 15,-1-7 5-15,0-3 0 0,1-5 1 0,-5-3 4 16,4-2 5-16,-4-1 4 0,4-3 3 16,-1-8 0-16,0-2-5 0,2-5-1 0,-2-2-3 15,1-4 2-15,1-1-2 0,-5 1 1 0,4-2-1 16,-3-2 0-16,2-1-1 0,0-2-1 16,-1 0 0-16,4-2 0 0,0-3-1 0,2 0-1 15,0 1-3-15,0 0-2 0,4 0 1 0,-1 5-2 16,2 1 1-16,-1 6 1 0,-2 3-4 15,-1 8 2-15,-3 2-2 0,-2 7-3 0,-1 2 2 16,-2 1-4-16,1 3-1 0,0 8 2 0,-4 4 0 16,3 5 1-16,-3 3 4 0,-1 2-2 0,0 3 3 15,0 5 3-15,-4 3-3 0,1 2 2 0,-2 2 2 16,1 2-5-16,0 0 2 0,3-2-2 16,1-5-5-16,3-4 3 0,5-5-1 0,6-5 2 15,-1-4 2-15,5-3 2 0,2-5-1 0,1-4 4 16,-1-5 1-16,1 0-2 0,3-5 2 0,0-7 0 15,-1-4-1-15,-3-1 5 0,5-7-3 0,-4 0-2 16,-2-5 1-16,-1-2-2 0,1-3-2 16,-5-1 2-16,-3-4-2 0,0 0-2 0,-5 1 2 15,-2 5-2-15,-2 2 6 0,-2 6 6 0,-4 6 0 16,-1 3 2-16,-4 5-2 0,-2 5-5 0,1 3-2 16,-3 3 0-16,-4 6-1 0,-1 7 3 15,3 5 0-15,-3 5 1 0,1 3-1 0,3 2-2 16,4 4 0-16,3 2-1 0,5 2-2 0,2 2-3 15,1 1-1-15,8 0-5 0,2-3-8 16,8-2-1-16,3-1-10 0,6-6-12 0,2-2-38 16,2-6-88-16,3-8-223 0,-8-3-765 0,-8-3-678 0</inkml:trace>
  <inkml:trace contextRef="#ctx0" brushRef="#br0" timeOffset="883675.2206">22147 6327 1468 0,'0'0'367'0,"0"0"-63"16,0 0-15-16,0 0-14 0,0 0-29 0,-139 60-63 16,114-42-66-16,-2 2-41 0,6 1-26 15,2 1-15-15,5 1-15 0,2 0-10 0,6 0-6 16,1-3-3-16,5 0-6 0,0-5 1 0,6-3 4 15,2-2 4-15,2-6 11 0,3-2 4 0,-1-2-1 16,5 0 1-16,-4-6-5 0,2-4 2 0,-2-4 2 16,-2 0 1-16,-1-3 3 0,-1 0 0 15,-2-2-1-15,-3 3-1 0,0-1-1 0,1 0 2 16,-3 1-1-16,-2 4 2 0,1 3-6 0,0 3 1 16,-1 1-4-16,2 4-7 0,-2 1-8 0,2 0-8 15,0 9-3-15,0 6 0 0,4 10 8 16,-2 6 1-16,5 7 2 0,-2 9 3 0,-2 7-2 15,3 7 1-15,-5 5 0 0,1 5-2 0,-3 4 1 16,-1 3 0-16,-6 7-2 0,-3 1 1 16,-3 3-5-16,-8 3-4 0,-3 0-4 0,-7 0-3 15,-5-1 1-15,-5-2-2 0,-5-5-2 0,-4-4-5 16,-2-5-7-16,-2-10-2 0,2-9-3 0,-1-10 3 16,3-10 1-16,6-12 5 0,5-7 11 15,5-8 8-15,5-7 14 0,7-2 5 0,6-11 2 16,5-7-3-16,7-7-9 0,3-4-2 0,11-8-4 15,6-5 5-15,4-3 3 0,6-6 3 16,1-6 3-16,5-1-1 0,0-5 2 0,1-3-2 16,4-4-3-16,2-4-3 0,1-3-5 0,0-1-5 15,1-5 0-15,4-2-2 0,-2 1 1 0,4-2-1 16,-1 0-1-16,2-1-1 0,1 3 4 0,0 2 2 16,0 4 4-16,-2 9 4 0,-4 8 1 0,-2 11 4 15,-3 10 7-15,-5 9 6 0,-6 10 5 16,-3 7 0-16,-4 7-7 0,-8 5-8 0,-3 2-6 15,-7 7 0-15,-3 12 6 0,0 6 9 0,-5 6 9 16,-10 5-1-16,1 7-4 0,-6 2-7 0,-1 4-7 16,1 2-3-16,-1 4-3 0,-1-2 1 15,2 2-3-15,1-2 1 0,3-6-2 0,6-5-4 16,8-10 2-16,2-6 1 0,2-9 4 0,8-5 3 16,0-4 6-16,5-7 3 0,-1-1-1 15,3-3 2-15,3-8-5 0,1-5 3 0,1-6-1 16,1-4-2-16,4-4 2 0,-4-3-4 0,-2 0 0 15,0-4-2-15,0-1-2 0,-2-4-1 0,1-1-2 16,0-3 2-16,-1 0-2 0,-1 4 0 0,-4 4 2 16,1 7 2-16,-8 7 8 0,0 7-4 15,-3 6 3-15,0 5-5 0,-4 3-7 0,0 3-6 16,0 0-8-16,0 11 3 0,0 4 2 0,-6 7 8 16,4 3 4-16,1 8 0 0,1 2-2 0,0 5-1 15,1 4 0-15,3 1-2 0,2 1 0 0,-3 3-2 16,3-1-1-16,2-2-3 0,3-3 1 15,2-6-5-15,6-8 4 0,2-7 4 0,0-4 1 16,2-8 4-16,-3-3 2 0,0-6 0 0,-1-1-1 16,-3-4 5-16,-1-9-1 0,-3-4-1 0,1-5 5 15,-2-5-5-15,-6-4-4 0,0-2-2 16,-4-4-6-16,-1-1 1 0,-6-1 0 0,-3 1 1 16,-3-1 5-16,-1 6-2 0,-5 0 4 0,3 3 2 15,-2 4 3-15,0 4 0 0,2 4-3 16,-1 4 0-16,3 2-5 0,1 4 3 0,2 2-1 15,2 4-2-15,1 1 1 0,5 1-7 0,2 0-3 16,0 0-2-16,0 0 3 0,6 0 7 0,4 0 8 16,2 1 5-16,5 2 0 0,5-3-2 15,2 0-2-15,4 0-2 0,2 0 1 0,-1-4 1 16,-2-1-2-16,2-1 2 0,-4-2-4 0,-1-1 3 16,-2 0 0-16,-2 0 1 0,-2-2-1 15,-4 3-1-15,0 1-1 0,-8 0-1 0,0 3 5 0,-3 2-7 16,-3 2-4-16,0 0-8 0,0 0-8 0,0 8 7 15,0 4 5-15,-3 4 8 0,1 2 3 16,-3 3-2-16,2 4 1 0,-2 3-1 0,3 2 1 16,-1 5-3-16,-3 1 0 0,4 3-2 0,-1-3-2 15,1 1-1-15,2-6-3 0,2-5-4 16,7-6 7-16,3-8 1 0,1-6 9 0,5-6 5 16,1 0 0-16,1-9 0 0,1-6-3 0,1-5-3 15,-2-2-1-15,0-2 1 0,-1-4 2 0,-5 0 1 16,3-2 1-16,-5-3-2 0,-1 0-2 15,0-1 0-15,-1 2 0 0,-1 1 1 0,0 3 0 16,-2 7 0-16,-2 4 0 0,0 5 3 0,-3 4-2 16,0 5-2-16,-1 3-10 0,-1 0-9 15,1 3-3-15,4 8 2 0,-1 3 6 0,2 4 8 16,-1 3 1-16,4 3-2 0,0 1 0 0,0 0-3 16,1 1-2-16,1 1-2 0,0-3-1 0,0-4 0 15,5-4 2-15,-4-4 3 0,1-6-1 16,-4-4 5-16,-1-2 3 0,-3 0-2 0,2-5 4 15,-4-4-2-15,3-4 3 0,-4 1 5 0,-1-1 1 16,-1 3 6-16,0-3 0 0,0 5 0 0,0 2 0 16,-2-1-1-16,1 4-2 0,1 3-5 0,0 0-5 15,0 0-13-15,0 0-8 0,1 0 0 16,2 0 3-16,6 0 8 0,2 2 9 0,-1-2 2 16,7 0 0-16,-4 0 0 0,4-6 0 0,-4-4 1 15,-1-2 1-15,2-2 1 0,-3-2 1 0,1-5-2 16,-2 0-2-16,-1-2 2 0,-2-3-2 15,0-4 1-15,-2-1-3 0,-2-3 1 0,-2-2-2 16,-1-1 2-16,0-1 1 0,0 0 0 0,0-4 0 16,0 2 1-16,0 1-4 0,0-3 2 0,1 4 1 15,-1 1 1-15,0 3 6 0,0 8-1 16,0 7 2-16,0 7 0 0,0 6-3 0,0 4-7 16,0 2-11-16,0 2-2 0,0 10-1 0,0 7 7 15,0 7 7-15,0 8 0 0,0 6 1 16,0 4-4-16,0 5-1 0,0 5-5 0,0 4-7 15,1 4-4-15,-1 0-13 0,1 1-28 0,3-4-65 16,0-5-62-16,4-10-64 0,2-7-19 0,0-9 1 16,0-7-109-16,-5-9-236 0,1-7-476 0</inkml:trace>
  <inkml:trace contextRef="#ctx0" brushRef="#br0" timeOffset="884029.5704">23752 6491 0 0,'0'0'400'0,"0"0"77"0,0 0-42 0,0 0-51 16,0 0-64-16,1-159-60 0,4 128-59 0,3 0-42 15,1-3-20-15,-1-1-18 0,2-2-24 16,-1-1-8-16,1-4-7 0,1 1-6 0,-1-5-8 16,1 3-15-16,0 1-11 0,-2 4-4 0,0 6 8 15,-2 6 6-15,1 7 1 0,-2 6-1 16,-3 6-14-16,2 4-14 0,-3 3-12 0,1 2-10 16,2 10-6-16,0 7 4 0,-2 5 1 0,4 8 2 15,-5 4 2-15,4 5 0 0,-4 2-1 0,-2 2 2 16,0 2-1-16,0 0-3 0,0 0 2 15,-6 2-4-15,-1-1 0 0,-2-3-1 0,0-3 1 16,1-8-3-16,6-8-1 0,0-9 2 0,2-7-1 16,0-5 5-16,0-4 7 0,1-1 4 0,2-6 1 15,6-6-5-15,2-5-6 0,0-3-2 16,6 0-2-16,-4 1 4 0,3-1 1 0,-3 4 0 0,-1 2 5 16,-1 3-3-16,-1 4 1 0,-2 4 1 15,-1 0-4-15,-3 3-4 0,1 0-3 0,-1 6-1 16,0 4-1-16,2 6 0 0,2 4-2 0,3 2-10 15,0 3-11-15,2 3-25 0,3 2-75 16,-1-2-171-16,-2-4-641 0,-7-10-911 0</inkml:trace>
  <inkml:trace contextRef="#ctx0" brushRef="#br0" timeOffset="884480.5402">25038 5868 1226 0,'0'0'614'0,"0"0"-347"16,0 0-63-16,0 0-4 0,0 0-21 0,0 0-35 16,0 0-43-16,0 155-36 0,-4-124-25 0,-4-1-8 15,2 3 3-15,-2-1 16 0,0 2 12 0,-1-1 4 16,-1 0-13-16,4-2-23 0,1-6-14 16,5 0-11-16,0-5 1 0,5-4 4 0,3-2 4 15,3-4 5-15,2-6 2 0,1-2 2 0,5-2 3 16,2-3-1-16,1-6-2 0,2-2-3 0,-2-3-3 15,0 1 1-15,-2-5 1 0,-1 3-1 16,-2-1-3-16,-2 2 5 0,-2 1-1 0,-3 4 2 16,-2 3 3-16,-1 3-10 0,-3 1-5 0,3 2-6 15,-3 2-6-15,1 5-1 0,0 6-1 16,1 2 1-16,-2 3-1 0,0 4 1 0,-1 1-2 16,-2 0-4-16,-1 1-6 0,0 1-13 0,-4-2-34 15,-2-2-89-15,0-7-236 0,3-4-1015 0</inkml:trace>
  <inkml:trace contextRef="#ctx0" brushRef="#br0" timeOffset="884604.4717">25022 5793 2278 0,'0'0'-30'0,"0"0"-176"0,0 0-125 15,0 0-482-15,0 0-85 0</inkml:trace>
  <inkml:trace contextRef="#ctx0" brushRef="#br0" timeOffset="885555.3533">26203 5929 1561 0,'0'0'817'16,"0"0"-515"-16,0 0-172 0,0 0-70 0,0 0-26 16,0 0 4-16,0 0 13 0,0 0 3 15,0 0 1-15,0 0-6 0,0 0-11 0,0 0-6 16,9 177-7-16,-15-145-7 0,1 0 6 0,-4 2 6 15,1-2 6-15,-2-1-1 0,2-4-8 0,1-5-14 16,3-5-7-16,3-4-3 0,-1-6-1 16,2-2 6-16,0-5 12 0,0 0 19 0,2-2 5 15,4-8-6-15,4-8-12 0,1-5-16 0,3-4-4 16,1-2 5-16,1-2 3 0,0 0 2 16,2 0 0-16,-2 3-3 0,4-3-5 0,1 1-2 15,-1 3-2-15,2-1-2 0,-2 5 0 0,-1 5 0 16,-4 4 0-16,-3 5 1 0,-3 4-1 0,-2 5-4 15,-2 0-4-15,-2 3-3 0,1 8 1 0,1 5 1 16,-3 2 4-16,2 5 3 0,0 2-1 0,-3 0-2 16,3 3 1-16,-2-2-3 0,0 2 1 15,1-4-2-15,2-2-1 0,0-4-3 0,2-4-1 16,2-5 6-16,2-4 3 0,1-5 8 0,3 0 4 16,-1-8-1-16,3-3-3 0,-1-2-2 15,1-4 1-15,-3 0 1 0,1-3 1 0,-4-1 0 16,-1-1 0-16,-1 0-1 0,-2 1-1 0,1 1-2 15,-3 0 1-15,0 6 2 0,-4 5 1 0,0 3-1 16,0 3 1-16,-1 1-7 0,0 2-9 0,2 0-4 16,-2 8-4-16,2 4 5 0,1 4 6 15,0 4 5-15,4-1 2 0,1 5-2 0,1 0 2 16,1 0-6-16,2 3 2 0,0-2-2 0,4-1-4 16,1-1 1-16,7-5-3 0,1-2 1 15,5-5 5-15,0-7 0 0,-2-3-1 0,-1-1-2 16,-3-5-3-16,-4-8 2 0,-7-1 0 0,-2-3-3 15,-6-1-6-15,-4 0-3 0,-1-2 0 0,-5 1 4 16,-5 2 11-16,0 1 4 0,0 0 5 16,-2 4 3-16,2 0 2 0,1 4-1 0,2 2-2 0,2 2-2 15,2 3-11-15,2 1-10 0,1 0-9 16,0 0 0-16,2 1 9 0,2 4 16 0,5 0 18 16,1-2 4-16,4-2 1 0,3-1-1 15,3 0-8-15,0 0 0 0,3-4 0 0,0-4-1 16,-1-4 6-16,0-2 2 0,-1-6 2 0,0 0 0 15,-4-3-5-15,1-3-5 0,-2-2-3 0,-1-2 3 16,-1-4-8-16,-1-2 0 0,0-3-3 0,-2-5-6 16,0-3 6-16,-2-2 0 0,0-3 1 15,-2-2-2-15,0 2 1 0,-2-1-1 0,2 0 4 16,-4 9 4-16,3 3 1 0,-5 10 3 0,1 7 4 16,-2 9 2-16,0 7-1 0,0 4-10 0,0 4-13 15,-2 0-7-15,-1 10 0 0,-3 7 4 16,-2 8 9-16,0 7 4 0,-2 7 0 0,0 7-1 15,1 8-2-15,1 4-6 0,0 5 0 0,3 4-2 16,0 5-1-16,1 5-1 0,0 1-11 16,2-1-17-16,0-5-62 0,2-6-123 0,4-12-293 15,4-17-408-15,-3-16-838 0</inkml:trace>
  <inkml:trace contextRef="#ctx0" brushRef="#br0" timeOffset="885688.2765">27113 5816 2793 0,'0'0'259'0,"0"0"-166"0,0 0-49 16,0 0-18-16,0 0-9 0,0 0-9 0,148-60-12 16,-104 58-21-16,4 2-25 0,3 0-27 0,-2 0-78 15,-1 2-237-15,-13-1-590 0,-11 1-573 0</inkml:trace>
  <inkml:trace contextRef="#ctx0" brushRef="#br0" timeOffset="887317.8596">28552 5819 1353 0,'0'0'594'0,"0"0"-291"0,0 0-66 15,0 0-34-15,81-187-12 0,-71 147-14 0,-1 0-27 16,0 2-28-16,-5-3-24 0,2 2-23 0,-4-1-19 16,-1 2-15-16,-1 0-10 0,0 4-3 0,0 1-3 15,-2 2 0-15,-2 5-2 0,0 6-3 16,3 3 0-16,-1 8-6 0,-1 3-5 0,-1 3-9 16,3 3-11-16,-2 0-4 0,-4 10-4 0,-1 9 4 15,-3 7 9-15,0 8 3 0,-1 8 5 0,-3 10-3 16,2 7-1-16,1 12 0 0,0 7 1 0,-6 10 0 15,0 7 3-15,-4 10 3 0,-1 2-2 16,-5 7 4-16,0-4-4 0,0-3-3 0,-3-1-2 16,2-3-2-16,-2-3-1 0,1-3-4 0,0-7-1 15,1-7-1-15,1-13-2 0,3-14-1 0,8-16 3 16,4-14 3-16,7-12 6 0,4-9 13 16,0-5 8-16,2-4-3 0,0-13 0 0,0-9-9 15,5-9-9-15,4-8 1 0,2-8 2 0,1-4 2 16,6-7 3-16,2-4 6 0,1-6-4 0,5-1 2 15,1-3-2-15,5 0-3 0,0-3 0 16,2 3-2-16,2 1-1 0,0 1-1 0,-1 3-1 16,0 7 1-16,-3 10 0 0,-2 11 2 0,-1 11 1 15,-7 12 1-15,-2 8-2 0,-6 7-3 16,0 5-2-16,-7 8 0 0,-1 10-1 0,-5 6 2 16,-1 9 2-16,0 7-1 0,0 5 0 0,-2 2-2 15,-3 4-1-15,1-2 2 0,1-2-1 16,1-2-1-16,2-7 1 0,0-2-2 0,6-11 1 15,3-3 3-15,1-8-1 0,0-5 3 0,0-6 0 16,0-3-1-16,1-4 3 0,-1-10 0 0,5-5 3 16,0-5-1-16,4-5 1 0,-3-4-1 0,2 0 2 15,0-4 2-15,0-1-2 0,-3-3 3 0,3-1-2 16,3-3-4-16,-3 0 2 0,3 0 0 16,1 0-4-16,-1 2 2 0,5 3-2 0,-2 5 1 15,-2 6 0-15,-2 5 4 0,-1 10-3 0,-5 4-2 16,-3 7 0-16,-4 3-6 0,0 5 0 0,-4 7 0 15,0 6 0-15,-3 8 4 0,0 4 0 16,-1 5 0-16,-5 5 0 0,-2 3-5 0,-2 3 2 16,-1 0 0-16,2-2-2 0,5-4 3 0,2-5-2 15,2-5 0-15,4-5 1 0,6-6 6 0,3-2-5 16,3-5 2-16,0-2 1 0,1-4-7 16,4-5 6-16,0-1-1 0,0-3 2 0,3-8-1 15,-1-2 2-15,0-6 0 0,-3-2 0 0,1-4 2 16,0-4-2-16,-2-3-1 0,-1-2 2 15,-5-3-4-15,1 0 0 0,-4-1 2 0,-4 1-1 16,-2 4 3-16,-1 0-2 0,-3 4-2 0,-1 6 2 16,-5 3-3-16,-3 5 4 0,0 4 1 0,-3 6-3 15,0 3-4-15,-6 2 4 0,1 7 0 0,-3 7-2 16,2 3 7-16,1 3-7 0,-1 2 2 16,6 3 1-16,-1 3-4 0,3 1 2 0,2 3-3 15,2 2-1-15,2-2-2 0,4-1-2 0,1-4 1 16,9-3 2-16,6-4 4 0,5-7 1 0,2-4-1 15,7-3 3-15,0-4-8 0,1-2 6 0,0 0-1 16,0-6 0-16,0-5 5 0,-1-2-3 16,-1-6 0-16,-1 0-1 0,-5-5 0 0,2-2 0 15,-1-2-1-15,-3-1 2 0,-2 0-5 0,0 0 3 16,-4 3-1-16,2 1 0 0,-5 5 5 16,-1 5-1-16,-5 4 2 0,-3 5-1 0,-2 5-6 15,-1 1-2-15,0 0 0 0,-3 9 0 0,-4 3 2 16,-3 6 4-16,0 2 0 0,1 4 0 0,-2 1 1 15,2 5-3-15,0 3-1 0,1 4-1 16,1 0-2-16,-1 1-1 0,6-1 0 0,2-8-1 16,0-4 1-16,8-5 1 0,5-7 4 0,2-2 2 15,3-4 0-15,2-6 1 0,3-1 0 0,1-1 0 16,0-10-1-16,2-3-1 0,-4-4 0 0,0-4 1 16,0-4 3-16,-3-3 1 0,-1-5-3 15,-5-2 1-15,1-6-4 0,-6-4 0 0,0-4 0 16,-2-5 0-16,-2-4-3 0,-3-6 1 0,0-2-2 15,-1-5 2-15,0-3 3 0,0-2-4 0,1 0 1 16,3 0-1-16,-1 1-4 0,3-1 1 16,-1 3-1-16,4 4 2 0,-3 12 0 0,-3 13 5 15,-1 10 3-15,-2 11 2 0,0 12 0 0,0 7-6 16,0 5-3-16,-3 13-1 0,-4 9-1 0,-4 9 10 16,1 7 1-16,-2 12 0 0,-4 6 4 15,3 9-6-15,-5 5-1 0,5 4 0 0,-1 4-1 16,-1 4-1-16,2 1 0 0,-2 4-1 0,2-2-1 15,3-4-1-15,6-6-1 0,2-7-1 16,4-12 0-16,10-8 1 0,8-10 2 0,3-8 2 16,7-11 1-16,1-9 1 0,0-9 0 0,1-2 2 15,-1-13 0-15,-3-7-2 0,-3-4 1 0,-3-5-1 16,-3-6 1-16,-4-4 3 0,2-3 0 16,-4-1-1-16,-1-3 0 0,-2 5-1 0,-1 0 2 15,-3 7 1-15,-4 9 4 0,-2 5 1 0,0 10-2 16,0 5-3-16,-1 4-6 0,-5 2 0 0,1 5 0 15,-3 9 0-15,-1 7 1 0,-1 3-2 16,4 5-2-16,2 4-1 0,2 4-1 0,2 1-2 0,0 4-3 16,0 2-6-16,1-2-12 0,4 0-47 15,3-5-73-15,8-3-98 0,-2-5-201 0,2-11-488 16,-7-5-828-16</inkml:trace>
  <inkml:trace contextRef="#ctx0" brushRef="#br0" timeOffset="887438.1411">30281 5353 1498 0,'0'0'72'0,"0"0"-88"0,0 0-20 0,0 0-22 15,0 0-60-15,0 0-138 0,0 0-359 0,0 0 144 0</inkml:trace>
  <inkml:trace contextRef="#ctx0" brushRef="#br0" timeOffset="887861.5055">30706 5546 1112 0,'0'0'337'0,"0"0"16"16,0 0 19-16,0 0-28 0,0 0-80 0,0 0-76 16,-121 145-69-16,112-120-55 0,5 1-27 0,3-2-12 15,1 0-5-15,8-3 1 0,6-3 0 16,6-1-1-16,2-4-4 0,7-2-5 0,1-4-3 15,2-4-8-15,1-1 0 0,3-2-2 0,-3-8-3 16,-1-6 5-16,-1-4 2 0,-3-6 3 0,-2-7 4 16,-5-3-1-16,-2-8 3 0,-3-3-1 15,-1-6 0-15,-1-4-2 0,-3-5 0 0,-1-1-3 16,1-8-3-16,-1 2 0 0,0-2-2 0,1 0 0 16,0-2-1-16,3 2 0 0,-1 0 0 15,-1 4 0-15,1 5 1 0,1 7 2 0,-4 11 2 16,0 7 6-16,-5 11 2 0,1 7 2 0,-4 6 0 15,-1 7-6-15,-1 2-5 0,0 2-7 0,-1 11-2 16,-7 8 5-16,-2 6 6 0,-2 13 8 0,-5 7 6 16,1 10 3-16,-4 10 1 0,0 7 1 0,-3 8-2 15,-2 3-5-15,4 4 1 0,-3 2-8 16,-2 5-7-16,4-2-3 0,1-1-9 0,1-4-2 16,1-6-8-16,9-6-10 0,8-8-10 15,3-10-25-15,11-10-46 0,13-10-142 0,-5-13-366 16,-7-11-1167-16</inkml:trace>
  <inkml:trace contextRef="#ctx0" brushRef="#br0" timeOffset="887994.4391">31072 5225 0 0,'0'0'0'0,"0"0"0"0,0 0 0 15,0 0 0-15,122-58 0 0,-92 56 0 16,-4 2 0-16,-12 0 0 0</inkml:trace>
  <inkml:trace contextRef="#ctx0" brushRef="#br0" timeOffset="888945.7206">31445 5369 37 0,'0'0'632'0,"0"0"-110"16,0 0-100-16,0 0-84 0,0 0-80 0,-129 167-55 16,107-134-50-16,1 0-34 0,1 1-28 0,0 0-27 15,2-2-20-15,5-4-18 0,5-4-9 16,6-7 3-16,2-3 6 0,7-6 7 0,4-4-3 15,2-2-12-15,4-2-12 0,4-2-4 0,2-7-5 16,5-5-2-16,-2-1 1 0,2-5 0 0,0-3 2 16,-5-3 4-16,-2 0-2 0,-4-3 1 0,-4-1 1 15,-3 5-2-15,-1 0 4 0,-2 5 3 16,-4 6 3-16,-1 5 5 0,-2 3 1 0,0 3-6 16,0 3-13-16,0 0-5 0,0 0-4 0,0 8 3 15,-1 2 10-15,0 1 0 0,1 3 3 16,2 1 2-16,6 1 2 0,4-2 4 0,5 0 0 15,5-1 0-15,0-2 1 0,7-4-6 0,-1-1 3 16,1-6 1-16,-3 0 0 0,3-3 2 0,-1-7 0 16,-4-8-3-16,-3-1 0 0,-1-6 3 15,-2-4-3-15,-6-5-1 0,-2-4 0 0,1-6-5 16,-2-5 1-16,-1 1-1 0,-1-4-5 0,-1-3 2 16,1 0-2-16,-4-3 0 0,4-1-3 15,-3-3 3-15,4 0-1 0,-1 3 1 0,-2 2 2 0,2 4-1 16,-3 6 2-16,2 8 3 0,-4 9 3 0,-2 8 0 15,0 11-2-15,-1 6-8 0,-7 5-3 16,3 6-1-16,-5 11 5 0,-5 7 8 0,3 10 2 16,-6 8 1-16,4 8-1 0,-4 6-4 0,3 7 0 15,-2 4-1-15,0 7-1 0,3 1-2 16,1 3-2-16,-2 0-2 0,8-1-6 0,3-2-4 16,4-6-3-16,10-9-3 0,11-7 7 0,7-12 5 15,4-9 4-15,3-9 3 0,1-9-3 0,0-10 0 16,-1-4 2-16,-3-10 0 0,0-9 4 15,-2-5 2-15,-4-9-1 0,-5-3 5 0,-8-4 1 16,-3-3-2-16,-4-2-3 0,-5 4 0 0,-1 2-2 16,0 6 3-16,-6 5 3 0,2 2-1 15,-3 5 1-15,-1 2-2 0,3 5-1 0,1 3 1 16,1 4 1-16,3 2 1 0,0 1 0 0,3-1-2 16,4 1-2-16,6-1-2 0,2 0-1 0,3-1-1 15,-1-3 4-15,1-2 0 0,0-3 1 16,-2-4 1-16,1-5-2 0,-4-3-2 0,-1-5 0 15,-1-4 1-15,-3-3-2 0,-2-4-2 0,1-1-1 16,-2-3-2-16,1-1 2 0,-3-2-1 0,2 2-1 16,-1 1 2-16,-2 5-1 0,0 4 1 0,0 6 2 15,-2 8 1-15,0 8-2 0,0 6-2 0,-6 4-7 16,-2 5-1-16,-4 3 2 0,0 11 5 16,-4 4 10-16,0 7 4 0,-2 7 3 0,0 6 2 15,-3 9-1-15,1 3-3 0,-2 10 0 0,0 3-4 16,0 4-3-16,2 4 0 0,1 0-2 15,7-2 0-15,6-3-1 0,6-8-1 0,11-6 2 16,11-4 5-16,8-7 4 0,5-5-2 0,-1-7 2 16,3-6-5-16,-1-8-4 0,5-5-1 0,-4-6-3 15,-5-4 0-15,-4 0 16 0,-5-3-3 16,3-8 4-16,-2-1 1 0,-2-7-17 0,-2-2 4 16,-1-3-3-16,-8-6 1 0,-1 0 0 0,-10 0 4 15,-3-5 1-15,-16-2 2 0,-9 3 4 0,-5 7-20 16,0 10 5-16,2 9 4 0,2 8-2 15,3 0 18-15,6 10-3 0,2 5-5 0,4 3-3 16,4 5 0-16,7 5-3 0,0 5-2 0,3 5-2 16,4 1-9-16,6 5-1 0,6-5-4 0,7 0-11 15,0-9-11-15,4-2-67 0,-2-8-125 0,-5-6-602 16,-7-7-1010-16</inkml:trace>
  <inkml:trace contextRef="#ctx0" brushRef="#br0" timeOffset="889086.6357">32939 5443 2027 0,'0'0'205'15,"0"0"-219"-15,0 0 3 0,0 0 19 16,0 0-20-16,0 0-36 0,0 0-55 0,0 0-151 16,0 0-649-16,0 0 8 0</inkml:trace>
  <inkml:trace contextRef="#ctx0" brushRef="#br0" timeOffset="917055.6764">16423 8938 1330 0,'0'0'600'16,"0"0"-204"-16,0 0-132 0,0 0-78 0,0 0-21 16,0 0-19-16,0 0-28 0,0 0-30 0,0 0-26 15,0 0-23-15,0 0-16 0,0 0-15 16,-19-30-6-16,19 33-4 0,0 7 2 0,0 4 5 0,0 3 7 15,0 2 1-15,1 4 0 0,1 2 0 16,-1 2-4-16,2 4 3 0,-1 3-4 0,0 3 3 16,-2 4 7-16,0 4 2 0,0-1 2 0,0 1-5 15,-1-2-7-15,0-2-7 0,1-3 1 0,0 0-4 16,0-3 0-16,0 0 1 0,0 0-4 16,0 1 4-16,1-3 1 0,0 0 3 0,0-5 3 15,0-4-3-15,-1-6-4 0,1-1-3 0,0-4-1 16,1-2 1-16,0-3 2 0,-2-2 2 15,0-1-1-15,1-2-1 0,-1-3 2 0,0 2 1 16,0-2 5-16,0 0 4 0,1 0-1 0,-1 0 6 16,1 0 1-16,0-2 4 0,-1-3-2 0,1-2-3 15,0-3-6-15,5-1-3 0,-4-5 0 16,1 1-1-16,3-6 3 0,-2 0-2 0,3-2-1 16,1-2-2-16,-3-1-3 0,3-1 1 0,0-1 0 15,0-2 0-15,-2-1 2 0,3-2-3 16,0 0-2-16,1-3-2 0,-1 0 2 0,0-3 0 15,1 3 0-15,-1 2 2 0,-1 2-6 0,-1 2 3 16,2 4 3-16,-4 5 0 0,0 4 3 0,-3 3-3 16,2 5-1-16,-3 3-3 0,0 2 2 0,0 3-1 15,-1 1-4-15,1 0-3 0,0 0-1 16,0 9-2-16,5 5 8 0,-2 6 2 0,3 4 2 16,-1 7 1-16,0 0-3 0,4 4 1 0,-2 2-6 15,0 0 5-15,-1 2 1 0,3-1 0 0,-1-1 3 16,1-1-4-16,1-2-1 0,-2 0-1 0,1-3 6 15,1-2-5-15,-3-3 3 0,-1-5-3 16,-3-2-4-16,2-4 1 0,-1-4 1 0,-4-5 3 16,2-3-1-16,-1-2 4 0,-1-1 0 0,0 0 1 15,1-7 2-15,-1-4-1 0,4-5-3 16,-1-3 0-16,1-4-2 0,0-3 1 0,1-2 1 16,-1-1-1-16,2-1 3 0,-3-3-3 0,4 3-2 15,-3 0 1-15,0 2-1 0,-2 3 3 0,2 2 0 16,-2 1 4-16,0 5-5 0,0 4 0 0,0 2 1 15,-1 1-2-15,1 4 6 0,0 2-4 16,1-1 0-16,2 0-3 0,-1 1-2 0,8-1 2 16,1-1 2-16,4-2 1 0,3 0 2 0,3-5-5 15,6-4-1-15,1-5 0 0,0-2 0 16,0-2 3-16,-2-3 1 0,-3-2 1 0,-7-3-4 16,-3-1 2-16,-2-3 2 0,-7-4-1 0,-1 1 4 15,-5-4-4-15,-1 0 0 0,-2 1-3 0,-6-1 4 16,-1 3 0-16,-1 1 1 0,0 2 3 0,-1 2-4 15,1 8 6-15,2 6 0 0,-1 6 3 0,4 5 5 16,1 6-2-16,1 1-4 0,2 5-10 16,1 0-11-16,-1 9-1 0,0 9 1 0,0 9 9 15,1 8 2-15,-2 11 1 0,2 4-1 0,-2 9-3 16,1 3 7-16,0 5-2 0,0 4-1 16,-1-1 0-16,-4 1-3 0,2-2 2 0,-3-2 1 15,2 1 2-15,-2-5-3 0,-1-5-1 0,1-7-1 16,2-10-1-16,-2-9-1 0,5-12 3 15,1-7-2-15,0-7 4 0,1-6 4 0,0-2 3 16,0-12 1-16,0-4-2 0,0-7-1 0,1-4-5 16,1-3 1-16,4-1-2 0,-2-5-2 0,4 3 4 15,1 0-1-15,0 1 2 0,1 3-4 0,3 2 2 16,-2 6-1-16,3 3-1 0,0 5 2 0,-2 6-3 16,1 4 0-16,1 3-5 0,0 2 4 15,-2 5-1-15,4 7 5 0,-3 5 3 0,5 5-2 16,-5 4 1-16,1 3-2 0,-1 3 0 0,-3 1-1 15,-1 2 1-15,-4 0-3 0,-2 1-1 0,0-1-3 16,-1-1-5-16,-2-3-4 0,1-1-13 16,0-5-20-16,2-4-51 0,1-4-71 0,-1-3-182 15,1-7-535-15,0-2-923 0</inkml:trace>
  <inkml:trace contextRef="#ctx0" brushRef="#br0" timeOffset="917602.4328">17556 9246 2133 0,'0'0'394'15,"0"0"-174"-15,0 0-66 0,0 0-9 0,0 0-8 16,0 0-19-16,0 0-25 0,0 0-32 16,-113 165-20-16,107-140-19 0,2 2-13 0,4-4-9 15,1-4-7-15,8-3 0 0,8-7 1 0,-1-4 5 16,6-5-2-16,1-2 5 0,1-9-2 0,-1-4-3 15,2-4 6-15,-3-2-4 0,-2-1 2 0,-6-1 5 16,-3 1 0-16,-4 0 4 0,-3 2 1 0,-2 1 6 16,-2 6 2-16,0 2 2 0,0 2 4 15,-2 3-9-15,-2 3-3 0,2 3-5 0,-3 0-7 16,2 3 0-16,1 4-3 0,0 4 0 0,2 2 1 16,0 1-3-16,3 2 4 0,6 1-1 15,1 0 1-15,3-1 3 0,6-5-3 0,2 0 2 16,5-5-2-16,1-4 2 0,1-2-1 0,0 0 3 15,-3-8 1-15,-1-3-4 0,-4-4 6 0,-2-3-1 16,0-4 3-16,-2-1 0 0,-2-3 2 16,-1 0-5-16,-1-3-1 0,-1-2 1 0,-4-4-6 15,-1 1 6-15,-2-4-4 0,0 0-1 0,-3-4 1 16,0-4-1-16,-1-1-1 0,2-4 1 16,-2-3-3-16,3-1-1 0,1-2 1 0,-2 2-1 15,-1 0 1-15,-1 3 3 0,0 10 0 0,-3 7 1 16,-2 10 5-16,0 6 1 0,0 9-1 0,2 7 1 15,-1 3-8-15,-1 10-1 0,-2 12-3 16,-1 8 2-16,-2 14 5 0,0 9 0 0,-1 8 0 0,1 7-1 16,0 6-1-16,0 1-3 0,2 2-1 15,0-2 0-15,2-3-3 0,2-1 1 0,4-4-6 16,0-5-8-16,6-6-8 0,5-5-25 0,3-9-68 16,5-10-101-16,6-8-110 0,2-10-218 0,-4-6-595 15,-7-5-129-15</inkml:trace>
  <inkml:trace contextRef="#ctx0" brushRef="#br0" timeOffset="917736.8918">17945 8974 2622 0,'0'0'457'0,"0"0"-330"0,0 0-53 16,0 0-20-16,0 0-13 0,0 0-21 0,0 0-6 16,0 0-11-16,132-33-12 0,-87 39-22 15,4 1-54-15,-1 2-287 0,-12-1-714 0,-15-3-687 0</inkml:trace>
  <inkml:trace contextRef="#ctx0" brushRef="#br0" timeOffset="919074.4582">19053 8835 2884 0,'0'0'330'16,"0"0"-247"-16,0 0-37 0,0 0-3 0,0 0 20 15,0 0 1-15,0 0-14 0,0 0-11 0,0 0-7 16,-44 161-3-16,40-122-4 0,-2 5 0 0,-1-2-6 16,0 2-4-16,3-3-6 0,2-1-3 15,2-6-3-15,4-7 1 0,5-3-2 0,3-8 2 16,2-4 0-16,0-5-2 0,4-6 1 0,-1-1-1 15,-1-8-3-15,1-7 0 0,-4-4-1 0,0-5-5 16,-2-5 5-16,-1-1-1 0,-3-5-2 0,0 2 5 16,-5-1-5-16,1 0 2 0,-2 2 4 15,-1 4-1-15,0 3 3 0,0 5-2 0,0 6-2 16,-1 3 0-16,1 6 2 0,0 2-1 0,0 3-2 16,0 0-6-16,0 5-3 0,0 5 1 0,0 6 1 15,2 3 7-15,2 3 5 0,1 4-3 16,0 2 2-16,0 3-4 0,1 0-1 0,4-3-5 15,0-1-3-15,2-4 0 0,4-6-3 0,2-5 6 16,2-6 2-16,0-5 5 0,-3-1 2 0,2-6-1 16,-3-7 2-16,-1-4-2 0,-2-6 2 0,-1-2 0 15,-5-1 3-15,1 0 0 0,-4-2 2 16,-1 2-2-16,0 0 0 0,2 0-1 0,0 0 0 16,-2-2 2-16,4 4-3 0,0-1 3 0,3 4-6 15,0 2 3-15,3 3-2 0,0 3 0 16,2 4 5-16,0 4-4 0,-1 5 0 0,1 0-2 15,-5 7 0-15,1 5 0 0,-1 3 2 0,-1 5 0 16,-4 5-1-16,-2 3 1 0,-1 0-2 16,-2 5 2-16,0-1 1 0,-5 2 0 0,0 1-2 15,1-1 1-15,0-2-5 0,2-2 1 0,2 1 2 16,0-5-1-16,1-3 4 0,5-3-3 0,4-4 0 16,4-3-2-16,1-4 2 0,5-4 0 0,1-2-1 15,1-3 1-15,2-1-6 0,1-10 3 0,-3-2 0 16,0-6 1-16,-4-3 3 0,-2-1-2 15,-2-4-6-15,-5-3-4 0,-3 0-6 0,-5-1-2 16,-1-3 0-16,-2 2 2 0,-9-2 5 16,-7 2 1-16,2 0 7 0,-4 3 4 0,1 4 4 0,-2 2 1 15,0 6-2-15,2 4 2 0,-1 4-7 16,1 4 7-16,1 3 4 0,3 2-3 0,1 2 5 16,1 9-7-16,4 2 0 0,1 6-3 0,5 2 2 15,0 1-2-15,3 0-1 0,1-1 3 0,8-3-5 16,4-1 6-16,5-5 3 0,5-1-1 15,-1-3 4-15,7-2-4 0,0-3-4 0,0-3 0 16,1 0-4-16,-1-2 3 0,-2-7 1 0,-2-2 2 16,-1-1-3-16,-5-3 2 0,-2 0-1 15,-2-4-1-15,-4 0 1 0,-2 0 1 0,0-1-1 16,-5 1-4-16,3 4 5 0,-5 4-3 0,-1 2 1 16,1 5 4-16,-2 1-4 0,0 3-6 0,0 0-6 15,0 1-1-15,0 8-1 0,-3 5 8 16,2 3 3-16,-3 3 0 0,3 3 2 0,-2 1 0 15,1 1-2-15,1 1 1 0,-2 0 2 0,2 0-9 16,1-4-2-16,0-4-4 0,6-3 4 0,4-6 6 16,4-4 6-16,1-5 3 0,1 0-6 15,1-5 4-15,1-5-1 0,2-3 0 0,-5-2 4 0,1-2-3 16,-5 0-1-16,0 2 0 0,-3-1 1 16,-5 5 1-16,0 1 4 0,-2 1 0 0,1 5 2 15,-2-1-3-15,0 3-2 0,0 2-6 0,0 0-6 16,0 2-2-16,0 6-2 0,0 1 3 15,1 5 3-15,1-1 2 0,3 3 2 0,1-3 0 16,3 3 2-16,4-4-4 0,3-2 1 0,3-2 0 16,3-3 5-16,4-4 0 0,-1-1 0 0,2 0 0 15,-1-7-3-15,0-2 3 0,-2-2 0 16,1-3 2-16,-1-3 1 0,-4-1 0 0,-3-5-1 16,-4-3 0-16,-1-4-2 0,-3-3 3 0,-3-3 1 15,-2 0 2-15,1-3 0 0,-3 0-6 16,-2-3 1-16,0-4-2 0,0-1 4 0,0-4-1 0,-6-3-4 15,1 1 0-15,0-3-8 0,0-1 6 16,1 2 1-16,2 1 1 0,2 5 1 0,0 5-2 16,0 5 2-16,0 11 0 0,0 6 3 0,0 8-3 15,0 8-4-15,0 6-11 0,0 1-2 16,-1 12 2-16,-2 5 4 0,-2 8 10 0,2 6 4 16,-1 6-2-16,0 10-1 0,-1 4-2 0,0 6-1 15,0 6 3-15,-1 3 1 0,4 1-1 0,-2 2-4 16,2-2 3-16,2-2 0 0,2-7 3 0,5-3 2 15,5-7-3-15,2-5-3 0,0-6 0 16,1-8 0-16,1-4 2 0,2-6 1 0,-1-4-3 16,3-5-2-16,0-6-9 0,2-2-3 0,1-3-8 15,-2 0-10-15,0 0-42 0,-4-7-103 16,-2-2-252-16,-5 0-542 0,-1 4-833 0</inkml:trace>
  <inkml:trace contextRef="#ctx0" brushRef="#br0" timeOffset="919543.4865">21295 8804 2235 0,'0'0'956'0,"0"0"-931"0,0 0-6 0,0 0 32 16,-141-18 25-16,108 24 21 0,0 3-6 0,2 3-30 15,4 5-24-15,-1 6-16 0,6 3-10 0,2 3-4 16,0 4-4-16,8-1-4 0,2 0 0 16,4-2-1-16,5 1 2 0,1-3-1 0,8-1 1 15,5-3-6-15,4-3 1 0,4-4 0 0,1-3 3 16,4-5 2-16,-1-4 0 0,4-5 0 16,0 0-4-16,0-7 4 0,-1-7-2 0,-1-2 0 15,1-9 2-15,-5-3-3 0,-2-5 2 0,-2-6-1 16,-7-6-2-16,-2-7-3 0,-4-7-7 0,-5-6-7 15,-1-2-5-15,-2-5-2 0,-6-5-1 16,0-3-9-16,2 0-13 0,0-1-1 0,1 0 7 16,1 2 9-16,4 1 18 0,0 4 7 0,0 5 2 15,4 7 9-15,0 13 7 0,-2 12 11 16,-2 13 18-16,0 14 2 0,0 10-14 0,-3 1-14 0,-6 19-2 16,-1 11 11-16,-4 10 21 0,-1 15 9 15,0 5-9-15,-1 8-8 0,3 7-8 0,-4 6-3 16,6 6-7-16,-1 5 0 0,4 1-3 0,2 1 0 15,6-4-3-15,4-7-3 0,10-7-7 0,10-8-9 16,9-9-16-16,8-10-49 0,3-5-95 16,8-7-272-16,-10-11-850 0,-14-10-377 0</inkml:trace>
  <inkml:trace contextRef="#ctx0" brushRef="#br0" timeOffset="920915.6026">22706 8663 808 0,'0'0'606'0,"0"0"-264"16,0 0-80-16,0 0-47 0,0 0-30 0,0 0-22 15,0 0-23-15,0 0-26 0,0 0-26 16,0 0-22-16,-120-69-12 0,99 79-7 0,-3 4-5 15,-4 6-3-15,-1 3-2 0,1 3-7 0,2 1-4 16,2-2-5-16,5 0-5 0,4 1-2 0,5-3-6 16,6 2-4-16,0-2-4 0,4-1-2 15,1-1 0-15,7-3 3 0,4-2 4 0,4-5 0 16,-1-6 5-16,4-2 1 0,6-3 1 0,-2-3 1 16,-1-7-5-16,0-7-2 0,2-3-4 15,-7-2 0-15,2-4 0 0,-2 0 0 0,-5 0 1 16,-2-1 1-16,1-1 1 0,-7 1 1 0,0 3-1 15,-3 3 6-15,-1 0-1 0,0 8 1 16,0 4 0-16,-2 4-7 0,-1 2-2 0,0 3-7 0,2 0-2 16,0 3-4-16,-1 5-2 0,-1 4 4 15,-1 3 1-15,3 4 5 0,1 4-1 0,0 1-1 16,0 1-4-16,8 1-3 0,-1-2 5 0,6 3 0 16,1-4 4-16,5-2 5 0,2-3-1 0,6-4 3 15,-1-6 1-15,5-6 0 0,2-2 4 0,0-10 0 16,-1-4 3-16,-1-6-5 0,-3-2 4 15,-3-5 0-15,0 0-3 0,-4-4 7 0,-2 0-6 16,-5 1-1-16,2-4-2 0,-4 2-3 0,0 0 1 16,-2 4 1-16,-1 2 3 0,-2 7-2 15,-1 6 2-15,-1 3-4 0,-3 4-1 0,0 4-4 16,-1 2-7-16,1 2-6 0,2 7-4 0,-1 4 2 16,-1 4 6-16,4 5 6 0,-3 2 2 0,0 0 5 15,1 3-5-15,-2 0-1 0,-1 1-1 16,-1-1-2-16,0-1 0 0,0 1-4 0,0-3-1 15,-1-3-7-15,-1-4 0 0,-2-4 0 0,3-7 4 16,0-4 16-16,1-2 12 0,0-5 7 0,0-8 2 16,2-4-7-16,4-4-9 0,1-2 2 0,-2-2-1 15,6-1 1-15,3 0 5 0,0 0 1 16,4 3 4-16,1 0 3 0,1 5 2 0,1 4-3 16,2 3-1-16,-3 5-5 0,1 4 7 0,-1 2 2 15,-2 3 0-15,-3 7-1 0,1 2-10 16,-2 4-6-16,-4 2-4 0,-1 2 0 0,1 1-3 15,-2 2-4-15,0 2-4 0,-1-1-10 0,2 3-10 16,-1 0-24-16,0-1-44 0,-3 2-93 0,4-2-271 16,-1-6-636-16,-5-8-679 0</inkml:trace>
  <inkml:trace contextRef="#ctx0" brushRef="#br0" timeOffset="921515.4215">24415 8459 1364 0,'0'0'715'0,"0"0"-375"0,0 0-90 16,0 0-32-16,-122 84-29 0,93-56-38 0,4 4-37 15,-2 3-35-15,3 2-23 0,3 2-24 16,3-1-14-16,6-3-11 0,4-1-9 0,8-6 3 0,2-4 4 15,10-4 5-15,7-5 4 0,2-4 0 16,7-3-6-16,2-7-7 0,2-1-2 0,0-3-4 16,2-9 2-16,-4-5 1 0,-4-3-1 0,-2-3 1 15,-4-3-1-15,-4-3-3 0,-5-2 1 16,-1-3-4-16,-6 1-3 0,-2 0 1 0,-2 3 0 16,-5 2 5-16,0 5 8 0,-5 2 4 0,1 4 1 15,-1 3 0-15,0 5-4 0,1 4-2 0,0 2-1 16,0 3-2-16,4 0 0 0,-3 6-1 15,0 3-2-15,4 4 1 0,-3 2 0 0,4 5-3 16,1-2 4-16,-1 2-7 0,3-1-4 0,0-3-2 16,7 0-3-16,3-5 8 0,2-4 11 0,7-4 7 15,1-3 5-15,2-1 0 0,5-8-2 16,-3-5-4-16,2-2 1 0,-3-2-2 0,-1-3 3 16,-2-3 0-16,-2-3 2 0,-2 1 1 0,-2-2 1 15,-1 1-2-15,0-4-2 0,2 1-4 16,-3-3-1-16,-1 0-2 0,3 3 0 0,0 2-1 0,-1 4 1 15,0 3 0-15,2 4-4 0,-3 4 3 16,-1 7 1-16,2 4 1 0,-5 2 2 0,3 3-2 16,-3 8-4-16,2 5-1 0,-3 4 5 0,-1 2 1 15,1 6 2-15,-3 3 0 0,0 3-1 16,-3 1 2-16,-1 2 2 0,0 0 1 0,0-1 0 16,0 0-3-16,-1-3-3 0,0-3-3 0,1-4-3 15,0-6 1-15,0-3-2 0,0-6 1 0,0-4-10 16,2-2-16-16,0-4-23 0,-2-1-47 0,3 0-80 15,2-3-268-15,-1-3-576 0,1 2-722 0</inkml:trace>
  <inkml:trace contextRef="#ctx0" brushRef="#br0" timeOffset="922760.4914">25272 8304 792 0,'0'0'588'0,"0"0"-237"15,0 0-55-15,0 0-12 0,0 0-38 16,0 0-60-16,0 0-46 0,0 0-41 0,0 0-27 16,-127 173-20-16,116-147-13 0,3-3-16 0,5-3-5 15,3-4 11-15,2-5 20 0,6-3 16 0,1-3 0 16,2-5-10-16,0 0-12 0,3-5-14 16,-1-8-4-16,1-1 5 0,-1-3 2 0,-3-3 6 15,-1-1 1-15,-1-2-8 0,-4-2-9 0,-1 0-5 16,1-1-4-16,-3 2-2 0,0 0 2 0,-1 3-6 15,1 3 0-15,1 2 2 0,-1 5-2 16,-1 5 1-16,2 2-3 0,-2 4-7 0,0 0-8 16,0 1-3-16,0 10 3 0,1 6 1 0,0 5 5 15,0 3-1-15,0 9-1 0,1 4-1 0,0 6-2 16,-2 5 7-16,0 7-3 0,0 6 2 16,-5 7 0-16,-3 5 0 0,0 7-1 0,-4 4 2 15,-3 1 0-15,-3 1-7 0,-1-1-1 0,-4 0-9 16,-4-3-5-16,2-7 1 0,-5-3-2 15,-2-11 4-15,-4-7 5 0,-4-11-3 0,0-12 4 0,-2-9 0 16,1-11 4-16,0-7 11 0,1-5 5 16,5-9 9-16,3-10 7 0,6-4 7 0,5-4 4 15,4-6-1-15,7 0-3 0,7-3-10 16,3 0 0-16,4-5-6 0,10 2-3 0,2-5 4 16,4 2-4-16,7-2 0 0,2-1-2 0,3-1-1 15,2-2-4-15,7 0-1 0,6 0 1 0,3-5-7 16,4-4 3-16,3-2-6 0,4-6-2 0,1 1 1 15,3-3-6-15,1 1 4 0,-3 4-2 0,-1 0 0 16,-4 9 5-16,-7 3 4 0,-6 9 5 16,-5 7 2-16,-9 7 3 0,-8 4 1 0,-7 6 1 15,-6 4 5-15,-6 6-1 0,-1 3-4 0,-3 1-2 16,0 3-11-16,-3 0-3 0,-3 3-2 16,-6 7 3-16,-3 4 3 0,-5 6 3 0,-3 6 0 15,-3 3-1-15,0 5 3 0,-2 4-5 0,-1 4 1 16,2 0-5-16,1 3-6 0,1-2 2 0,7-4-8 15,2-9 0-15,12-7-2 0,4-9 6 16,6-6 12-16,9-8 11 0,2 0 6 0,6-8-2 16,0-7-3-16,2-4-6 0,2-3-3 0,1-3 0 15,0-5 1-15,-3-1 1 0,-4 0 5 0,-1 0-1 16,-6 0-1-16,-3 3 1 0,-6 4-1 16,1 3 3-16,-5 5 0 0,-1 4 0 0,0 4-1 15,0 3-6-15,-4 5-5 0,1 0-11 0,1 2-1 16,-1 7-2-16,-3 4 7 0,0 2 9 0,0 3-2 15,-1 2 3-15,3 3-4 0,-2 1-2 0,4 1 4 16,0 3-3-16,1-1-6 0,1-2-4 0,0-5-5 16,1-3-1-16,6-6 14 0,2-5 16 15,3-5 11-15,1-1 14 0,1-4-1 0,2-7-5 16,-2-4-2-16,2-4-4 0,-2-1-1 0,0-2-2 16,0-3-2-16,-1 0 1 0,-1-1-2 15,3-1-3-15,-2-1-4 0,1-1-6 0,1 0-2 16,1 0 0-16,0 1-2 0,1 5-4 0,-3 3 2 15,-1 6 0-15,-2 5-3 0,-3 4 5 16,0 5-8-16,-3 0-4 0,0 5 0 0,-1 6-5 16,1 4 5-16,-3 5 4 0,3 1 5 0,-3 6 3 15,1 0 2-15,-1 4 2 0,-2 1-2 0,0 2 2 16,0 1 0-16,0 0-1 0,-3-4 0 0,0-2-4 16,2-7 1-16,1-7 3 0,0-7 2 15,0-5 14-15,0-3 11 0,1 0 4 0,0-9-1 16,4-4-9-16,0-5-11 0,1-5-6 0,3-5 2 15,0-1-3-15,0 0 1 0,1-2 3 16,1 2-5-16,-1-1 2 0,2 0-4 0,-1 4-2 0,0 0 2 16,2 3-1-16,-2 4 0 0,-1 3-1 15,-1 4 0-15,-2 2-3 0,-2 6-1 0,-1 1-5 16,-4 3-5-16,1 0-1 0,0 7-3 0,2 4 5 16,-1 2 6-16,1 3 1 0,1 4 0 15,0 2 3-15,0-1-3 0,2 0-1 0,2 0-1 16,3-3 0-16,3-3 8 0,2-4 5 0,1-3 7 15,2-4 4-15,-2-4-1 0,1 0-1 0,-3-8-4 16,1-1 1-16,-2-4-1 0,-4 1 2 16,1-2 1-16,-2 1-1 0,-4 4 2 0,-2 1-3 15,-1 2 3-15,-2 1-2 0,0 4-2 0,0 1-7 16,0 0-3-16,0 0-8 0,0 3-3 0,0 3 7 16,-2 5-1-16,0 3 6 0,2 1-4 15,0 4-3-15,0 0-2 0,1 1-5 0,7 1-9 16,0-3-22-16,4-2-34 0,3-3-54 0,1-4-139 15,-2-4-468-15,-5-2-1048 0</inkml:trace>
  <inkml:trace contextRef="#ctx0" brushRef="#br0" timeOffset="928126.5228">26374 8446 0 0,'0'0'413'0,"0"0"-44"0,0 0-32 0,0 0-12 16,0 0-28-16,0 0-30 0,0 0-58 16,0 0-52-16,0 0-33 0,0 0-30 0,0 0-12 15,0 0-5-15,18-86-10 0,-17 78-2 0,0 2-2 16,-1 1-10-16,0-1-4 0,1 1-5 15,-1 2-8-15,0 0-6 0,2 1-6 0,-2 1-9 16,0 1-5-16,0 0-8 0,0 0-8 0,0 0-11 16,0 0-7-16,0 6 3 0,-2 3 6 0,0 3 13 15,-2 5 5-15,1 3 0 0,0 3-1 16,-3 1-2-16,3 1 3 0,1-2-4 0,1 0-2 16,1-1 0-16,0-1-1 0,0-1 4 0,3-2 4 15,2-4 0-15,1-3 3 0,1-2 0 16,-1-2 1-16,3-1 6 0,2-3 2 0,-1-2-1 15,0-1 3-15,3 0-1 0,-1-1-2 0,1-7 6 16,0-3-2-16,2-1 0 0,-2-4 2 0,-1-1-4 16,1-2 1-16,-1-1 0 0,0-2-1 0,-2 1 0 15,1-2-3-15,3 0-4 0,-3 0-6 0,4 0 1 16,-1 0-5-16,2-1-1 0,-1 7 2 16,0-2-5-16,-2 5 4 0,0 0 0 0,2 5-1 15,-1-1 2-15,-1 7-2 0,1-2-1 0,1 5 0 16,-1 0 0-16,-1 0-7 0,-2 5 1 0,-2 3-4 15,-2 3-8-15,0 3 8 0,-5 1 1 16,0 1 5-16,-2 2 10 0,0 0-4 0,0 2-1 16,-4 2 1-16,-3-2-4 0,-1-2 4 0,2-2 5 15,-3-2 1-15,0-4 3 0,4-2-2 16,2-3 1-16,-1-3 2 0,4-2 5 0,-1 0 7 16,1 0 9-16,0 0 15 0,0 0-5 0,2-2-2 15,2-4-13-15,1-2-17 0,3 0-3 0,1 0-8 16,1 1 1-16,2 0-2 0,0 3 0 15,-1 1-1-15,3 1 2 0,-1 2-2 0,1 0-2 16,0 0 2-16,2 5-5 0,-5 3 1 0,3 1 3 16,1 3 0-16,-3 4 2 0,3 2-1 0,-2 3-2 15,-1 4 1-15,-1 4 0 0,-2 2 2 0,1 2 1 16,-6 1 0-16,-2 3-3 0,-1 0 1 0,-1 3 2 16,-1 1 2-16,-5 2 0 0,-5 2 4 15,-3 1-3-15,-3-1 0 0,-1-4 1 0,-2-1-4 16,-2-5 2-16,-1-1-2 0,-4-2 1 0,-2-3-1 15,1-4 2-15,-1-6 4 0,2-3 3 16,1-5 5-16,1-7 4 0,5-2 10 0,1-2 9 16,7 0 5-16,2-8 1 0,2-1-8 0,3-4-13 15,4 0-6-15,1-2-10 0,0-4-1 0,2-3 1 16,7-1-3-16,2-1 0 0,3-4-1 16,5 0-3-16,2-5-1 0,4-1 2 0,2-2-2 15,3-6 0-15,4-3 0 0,2-2-7 0,5-6-1 16,-1 2-4-16,0-3-2 0,2-2 1 0,-2 3 1 15,0-1 3-15,-3 5 3 0,2 3 7 16,-4 3-1-16,-4 5 2 0,-5 6 2 0,-5 4-4 16,-4 6 8-16,-5 4 1 0,-4 6 1 0,-4 4 5 15,-3 2 1-15,-1 6-5 0,0 0-5 16,0 0-11-16,-1 0-7 0,-4 8 2 0,-2 3 5 16,-2 2 3-16,-2 7 6 0,-3 0-2 0,3 5 0 15,-1-1 3-15,1 1-2 0,1 1-7 0,3-2-10 16,2 1-27-16,3-3-17 0,2-6-8 0,2-2 6 15,8-6 27-15,1-7 14 0,4-1 15 0,3-3 2 16,1-8-4-16,-1-3 7 0,-1 1 0 16,-2-2 6-16,-1 1 0 0,-5 0 6 0,-4 1 7 15,0 3 6-15,-4 2 13 0,-1 4 0 0,0-1 1 16,0 4-3-16,0 1-8 0,0 0-8 16,0 0-13-16,0 0-13 0,3 1-5 0,0 5 4 15,1 4 4-15,2-2 10 0,3 5 2 0,3-1-2 16,2-1 1-16,3 0-2 0,2-2 0 0,6-3 4 15,0-3 4-15,2-3 0 0,3-1-1 16,0-9-1-16,0-2 0 0,-4-4-1 0,-2-2 5 16,-2-3-6-16,-2-4-1 0,-1-3 1 0,0-2-6 15,-5-3 2-15,3-1-2 0,-5-4 1 16,2 0 0-16,-3-4-2 0,-2-2-2 0,0-4-1 16,-1-2-1-16,1-5-2 0,0-6 3 0,-2 0-5 15,3-3-1-15,0-1 0 0,2-2-1 0,-1-2 2 16,0 2-2-16,-3 1 2 0,0 8 11 0,-3 8 11 15,-3 10 16-15,-1 12 14 0,-1 11-5 16,0 10-10-16,0 7-18 0,-1 0-21 0,-1 11-5 16,-5 9 0-16,0 8 8 0,-4 14 4 0,1 7 0 15,-2 9 2-15,1 10-1 0,1 6 4 0,2 7 0 16,-1 5 0-16,2 1 1 0,-1 2-4 16,-1 1-1-16,1-3-3 0,-2 1-9 0,1-3-37 15,3-4-36-15,0-5-38 0,6-10-47 0,3-11-41 16,6-9-126-16,-2-16-334 0,1-13-727 0</inkml:trace>
  <inkml:trace contextRef="#ctx0" brushRef="#br0" timeOffset="928340.397">27860 8029 1665 0,'0'0'314'0,"0"0"-173"0,0 0-63 0,0 0-4 15,0 0 10-15,0 0 14 0,123-90-16 0,-93 86 4 16,1 4 4-16,0 4 1 0,3 9-2 0,0 4-5 15,-3 4-7-15,-3 6-15 0,-3 0-12 16,-5 5-7-16,-2 4-4 0,-7 1-3 0,-5 4-5 16,-5 2-7-16,-1 3-7 0,-6 3-6 0,-3-1 0 15,-1-1-3-15,-2-2-5 0,3-4-10 16,3-5-32-16,3-6-37 0,3-4-43 0,0-7-80 16,5-5-152-16,-1-6-439 0,1-5-881 0</inkml:trace>
  <inkml:trace contextRef="#ctx0" brushRef="#br0" timeOffset="928472.3557">28448 7808 2205 0,'0'0'122'0,"0"0"-88"16,0 0-26-16,0 0-10 0,0 0-9 16,0 0-36-16,0 0-215 0,0 0-497 0,0 0-529 0</inkml:trace>
  <inkml:trace contextRef="#ctx0" brushRef="#br0" timeOffset="928941.3628">28674 8092 578 0,'0'0'618'0,"0"0"-459"15,0 0 76-15,0 0 66 0,0 0 28 0,0 0-19 16,0 0-78-16,0 0-67 0,0 0-48 0,-85 171-42 15,82-147-31-15,-1 0-21 0,4 1-13 0,-1-5-5 16,1-3-3-16,0-5 5 0,1-6 8 16,4-3 11-16,1-3 13 0,4-1 0 0,2-12-4 15,5-2-9-15,-1-5-7 0,2-4-1 0,1-6 3 16,1 2 10-16,0-3 11 0,-3 0 5 0,0 0-5 16,-1 0-8-16,2 3-13 0,-4-3-10 15,4 1-4-15,-5 3-5 0,4 1 0 0,-5 2-4 16,3 7 1-16,-3 1 0 0,-1 5 0 0,-3 5-2 15,-1 4-4-15,1 2-6 0,2 0-5 16,-3 8-3-16,-2 6 5 0,3 3 4 0,-3 0 4 16,1 4 5-16,-2 1-2 0,-1 2 2 0,-2 2 2 15,-1 2-1-15,-1-1 2 0,-5 0-2 0,2-3 0 16,-2-1-1-16,4-8 1 0,2-4 6 16,0-4 9-16,0-7 12 0,8 0 5 0,-1-4 3 15,5-5-6-15,2-2-9 0,4-1-1 0,0 3-2 16,-1 0 4-16,1 1 1 0,1 4-3 0,-5 2-3 15,3 2-2-15,-5 0-5 0,4 0-4 16,-2 6-1-16,-2 2-6 0,4 1-2 0,-4 1-1 16,0 4-9-16,-1 0-9 0,-1 2-23 0,0-1-67 15,-2 2-103-15,-6 1-206 0,1-4-462 0,-1-5-902 16</inkml:trace>
  <inkml:trace contextRef="#ctx0" brushRef="#br0" timeOffset="932451.6796">30582 7994 375 0,'0'0'627'0,"0"0"-65"15,0 0-118-15,0 0-109 0,0 0-83 0,0 0-136 16,0 0-14-16,0 0-8 0,0 0-20 0,0 0-22 15,0 0-16-15,0 0-16 0,-32-107-5 16,13 110 3-16,-2 8 1 0,-6 3 5 0,1 3 0 16,-2 7-1-16,0-3-1 0,-1 3-5 0,4 1-2 15,-1 2-1-15,2 1-4 0,1 2-5 16,-1 0 1-16,8-1-6 0,0 2-2 0,5-4-3 16,6-2-5-16,5-2-1 0,2-5 4 0,10-5 8 15,6-4 6-15,3-6 6 0,3-3-2 0,5-5 1 16,1-5-2-16,0-4-1 0,-1-3 2 0,-2-3-2 15,1-3 1-15,-5-2 2 0,0 1 4 0,-6-2 0 16,-1-1 3-16,-3 2-1 0,-3-3-5 0,-1 2 1 16,0 2-5-16,-5-1 2 0,1 0 3 15,-3 6-1-15,-1-2 4 0,-1 6 7 0,1 4 4 16,-1 5-6-16,0 1 1 0,0 4-14 0,0 1-14 16,0 0-3-16,0 1-10 0,0 10 2 15,0 5 5-15,-1 7 3 0,0 6 5 0,-2 5 0 16,-1 2-2-16,2 7 1 0,-2 5 1 0,-3 3 2 15,-2 5 0-15,-1 4 0 0,-1 3 4 16,-2 3-1-16,-3 1-1 0,2 2 0 0,-4-2-4 16,-1 0 3-16,-1-2-2 0,-2-1 1 0,0-3-5 15,-5-2-6-15,1-4-1 0,-4-6 0 0,-2-4 0 16,-2-9 6-16,1-3 1 0,-1-6-2 0,-2-2 5 16,2-8 1-16,-2-3 0 0,2-5 10 15,3-3-5-15,2-3 4 0,5-3 2 0,5 0 1 16,2-5 6-16,7-3 4 0,2-3 1 0,7-5-1 15,1-5-5-15,0-3-7 0,10-3 0 16,6-4-1-16,0-2 5 0,10-4 1 0,1-4-3 16,6-6-6-16,2-2-3 0,8-3 0 0,3-5-6 15,1-1 4-15,4-2-6 0,3-3-5 0,0-3-3 16,4-2-16-16,3-2-6 0,1-1-3 0,5 1 1 16,-2-1 4-16,-1 5 11 0,3 2 7 15,-5 6 9-15,-1 2 9 0,-8 7 4 0,-5 8 5 16,-10 7 8-16,-9 9 15 0,-9 7 9 0,-9 6 2 15,-6 4-6-15,-4 6-19 0,-1 1-7 0,0 1-9 16,-1 0-6-16,-5 8 1 0,-7 3-3 16,0 6 3-16,-8 7 3 0,-2 5-1 0,-3 4 0 15,0 3 0-15,0 5-3 0,-2-1 4 0,4 0-7 16,-3 5 1-16,4-1 0 0,1 3-2 0,1 0 1 16,3-6-4-16,7-5-2 0,4-8-6 15,7-6 0-15,0-6 8 0,10-9 3 0,4-5 14 16,2-2 0-16,5-6-2 0,5-8 2 0,-2-6-2 15,6-3 3-15,0-6-3 0,0-2 4 0,-2-3-5 16,-3 0 3-16,0-1-2 0,-5 0-2 0,-5 0 3 16,1 1-2-16,-4 3-1 0,-4 4 5 0,-3 3-3 15,0 6 1-15,-4 4 1 0,-1 7-1 16,0-1-1-16,0 6-5 0,0 2-8 0,0 0-11 16,0 10-2-16,-5 2 2 0,1 6 7 0,-3 4 9 15,3 4-3-15,-2 3 0 0,3 0-2 16,0 1-2-16,0 0 5 0,2 1-1 0,1-2 1 15,1-2-2-15,8-5-2 0,1-6 3 0,6-9 5 16,3-4 9-16,2-3 4 0,1-3 3 0,1-9-1 16,0-5-2-16,4-3 1 0,-5-5-2 15,0-1-1-15,-2-3 3 0,-2-1-4 0,-2 2 0 16,-5-5 0-16,0 3-4 0,-2-3-1 0,-3 2 0 16,2-2-2-16,-1 5-1 0,-4 6 1 15,-1 3 2-15,2 7 0 0,-2 4 2 0,-2 3-5 16,1 4-5-16,-1 1-7 0,0 0-11 0,0 9 5 15,0 5 1-15,0 6 7 0,0 6 8 0,0 5-2 16,0 4 1-16,0 0 0 0,2 1 0 0,-1 0-2 16,4 0-2-16,-2-1-7 0,4-3-12 15,-2-3-16-15,4-2-50 0,2-9-43 0,5-4-63 16,-2-8-122-16,-3-3-258 0,-2-3-610 0</inkml:trace>
  <inkml:trace contextRef="#ctx0" brushRef="#br0" timeOffset="932585.5402">31579 7480 405 0,'0'0'290'0,"0"0"-216"0,0 0-66 16,0 0-32-16,0 0-32 0,0 0-72 0,0 0-218 16,0 0 123-16</inkml:trace>
  <inkml:trace contextRef="#ctx0" brushRef="#br0" timeOffset="932929.8332">31630 8138 1491 0,'0'0'944'0,"0"0"-788"0,0 0-20 16,0 0 11-16,0 0 1 0,116-181-25 0,-92 152-24 15,-4 5-27-15,1 5-17 0,0 5-13 0,-3 5-15 16,-2 4-11-16,0 4-10 0,-3 1-7 15,-2 4-1-15,-1 6-8 0,0 3 3 0,-1 1 0 16,-2 4-3-16,-4 1 9 0,2 3-7 0,-4-5 2 16,1 4-1-16,-2-4-1 0,0 0 3 0,-3-3 1 15,-1-3 1-15,3-3-1 0,1-3 7 16,0-5 11-16,0 0 16 0,1-3 7 0,8-8-5 16,0-2-7-16,2 0-10 0,2-2 10 0,2-1 15 15,-2 4 6-15,-2-1 1 0,-1 6-13 16,1 3-13-16,-2 1-8 0,-1 3-6 0,1 0-4 15,2 7-1-15,0 3-3 0,2 4 0 0,0 2-6 16,1 2 4-16,0 3 2 0,1 3-5 0,0 2-4 16,1 3-15-16,1 0-50 0,0 2-105 15,-4-7-307-15,-6-8-1050 0</inkml:trace>
  <inkml:trace contextRef="#ctx0" brushRef="#br0" timeOffset="934352.521">16783 11014 0 0,'0'0'0'15,"0"0"34"-15,0 0 197 0,0 0 64 0,0 0 67 16,0 0 37-16,0 0-19 0,0 0-77 0,0 0-78 16,0 0-39-16,0 0 0 0,0 0-6 15,-22 120-2-15,27-130-31 0,3-5-39 0,2-5-31 16,2-4-27-16,1-6-16 0,0-3-7 0,0-4-3 16,2-1-7-16,-1-4-3 0,-2 1-5 0,0-1-3 15,1 1 0-15,-4-2-5 0,-1-2 1 0,0-2-2 16,0-3-2-16,-5 0 3 0,3-3-2 15,-4-2-1-15,-2 2 0 0,1-1 0 0,-1 5-1 16,0 3 0-16,0 7 6 0,-1 9-2 0,-2 7 7 16,-2 6 1-16,3 7-1 0,0 5-1 0,-2 3-4 15,1 2-2-15,2 2-5 0,-4 6-1 0,0 10-3 16,-2 3 2-16,2 6 7 0,-2 4 2 16,4 7 2-16,0 1 0 0,3 5-2 0,0 4 1 15,3 3 1-15,1 5-4 0,4 2 4 0,1-2-5 16,2 2 0-16,0-2 2 0,0-4-5 15,4-1 1-15,-1-6 0 0,3-4-2 0,-2-7 0 16,4-7-1-16,-1-7-3 0,1-9-3 0,-4-7 7 16,2-4 1-16,-3-6 7 0,2-9 4 0,0-7-4 15,0-5 2-15,1-6 0 0,-3-1 2 16,1-4 1-16,-1 2 0 0,-2-1 1 0,-1 0-1 16,-2 3 3-16,1 5 8 0,-2 5 6 0,-2 3 6 15,-1 9-2-15,-3 4-7 0,3 4-12 0,-3 4-10 16,1 0-2-16,3 4-3 0,-2 7 3 15,5 2 2-15,-1 4-1 0,2 0 2 0,-3 4-1 16,0 0 0-16,2 1-3 0,1 1 1 0,-2-3 0 16,1-2-2-16,1-1 2 0,0-4-1 0,0-2-2 15,1-3-3-15,-1-5 1 0,-2-3 1 0,1 0 7 16,0-3 3-16,-1-6 4 0,-1-4-1 0,-3-3 1 16,3-1 0-16,-4-2 1 0,0 1 0 15,-2 0 0-15,1 1 4 0,-2 3-3 0,0 2 4 16,0 2 0-16,0 6-4 0,0 1-1 0,0 1-6 15,0 2-5-15,0 0-6 0,0 5 0 16,0 7 3-16,1 4 1 0,2 4 3 0,3 5-1 16,-2 5-2-16,5 2 2 0,-2 3 0 0,0 6 1 15,0 1-1-15,1 5-2 0,-4 5 0 16,1 1-3-16,-4 4 2 0,-1 5-3 0,0 0 1 16,-6 6-5-16,-2 2-7 0,-2 1-6 0,-3 1-8 15,-5 0 3-15,-1-3 1 0,-2-3 5 0,-3-4 6 16,1-8 6-16,-4-10 6 0,4-9 7 0,-5-9 7 15,3-9 1-15,-1-6 8 0,2-8 6 16,3-3 2-16,1-6 7 0,3-10 2 0,6-8-2 16,3-5 0-16,7-5-4 0,1-4-12 0,7-3-2 15,6-6-6-15,7 1-5 0,7 0-2 0,3-3-8 16,4 2-12-16,3 0-17 0,2 3-14 0,-2 1-32 16,2 3-24-16,-1 0-45 0,0 2-153 15,-8 8-386-15,-9 13-873 0</inkml:trace>
  <inkml:trace contextRef="#ctx0" brushRef="#br0" timeOffset="934857.3167">18736 10276 1624 0,'0'0'542'16,"0"0"-258"-16,0 0-81 0,0 0-40 0,0 0-9 16,-116 179-20-16,97-137-32 0,-1-2-20 0,7 1-18 15,-1 2-15-15,4 0-15 0,3 0-10 0,1 0-9 16,6-2-6-16,0-2-5 0,0-4-3 0,11-4-1 16,-1-8 0-16,7-6 3 0,4-8 5 15,2-8 4-15,5-1 9 0,5-13 0 0,0-6-2 16,6-5 1-16,1-4-5 0,0-3 0 0,0-3-6 15,-1-1 1-15,-3-2-1 0,-2-4-2 16,-2-1 8-16,-3-2-7 0,-2-2-1 0,-3 0-1 16,-4-1-4-16,-1-1 0 0,-3-1 1 0,-1 1 0 15,0-1-4-15,-5 2 3 0,0 1-4 0,1-1 0 16,-4 2 1-16,-3-2-1 0,1 1 0 0,-2 1 0 16,-2 1-1-16,-1 5 3 0,0 1 1 15,0 10 3-15,-1 8 3 0,-4 7-3 0,1 7-2 16,-4 6-2-16,0 2-4 0,-4 11 3 0,-1 11-1 15,-2 9 3-15,-4 10-3 0,2 6 4 16,-2 8 2-16,3 4 1 0,0 3 4 0,-1 6-5 16,1 1 0-16,4 2-3 0,1 1-1 0,4 0 2 15,2-2-1-15,5-6 0 0,0-4 0 16,4-3-4-16,4-7 0 0,3-4-6 0,1-6-7 16,1-3-26-16,3-6-77 0,-1-8-100 0,4-5-268 15,-6-6-536-15,-3-8-741 0</inkml:trace>
  <inkml:trace contextRef="#ctx0" brushRef="#br0" timeOffset="935799.5487">19660 10407 1496 0,'0'0'717'0,"0"0"-637"0,0 0-3 15,0 0 47-15,-116 90 43 0,89-61 23 0,-3 4-8 16,4 1-47-16,1 4-37 0,4 0-24 0,1 0-23 15,1 2-21-15,4 1-13 0,0 2-7 0,4-3-9 16,2-1-2-16,4-6-3 0,4-7-2 16,1-7 0-16,6-8-2 0,5-6 7 0,4-5 0 15,4-4 6-15,1-8-1 0,0-5-2 0,2-5 1 16,-1-2-3-16,-1-4 2 0,0 0-2 0,-2 1 3 16,-3 1 1-16,-3 1 3 0,-2 6 7 15,-2 3 1-15,-5 5 5 0,-1 4 2 0,-1 4 1 16,-1 1-7-16,0 2-10 0,0 0-10 0,0 3-8 15,0 5 0-15,0 4 5 0,0 2 3 0,2 2 1 16,3 2 0-16,5 0-1 0,1 1 1 16,6-2-1-16,0-4-1 0,4-1-2 0,3-4-1 15,2-3 0-15,-1-5 3 0,5 0 3 0,-4-8 1 16,-1-3 6-16,-2-4 0 0,-3-3 3 0,0-5 5 16,-2-2 4-16,-6-4 11 0,2-2 8 0,-3-1 7 15,-3-2-3-15,-2 0-8 0,-1-1-12 16,1 1-8-16,-5 2-4 0,2 1-1 0,-2 3 3 15,-1 3 3-15,0 6 0 0,0 5 1 0,0 5 1 16,0 4-7-16,1 4-2 0,1 1-10 16,-1 0-5-16,2 8 1 0,4 5 2 0,0 3 6 15,2 4 1-15,0 6-1 0,1-1-4 0,1 2 1 16,-1 2 0-16,-2 1-1 0,0 2 3 0,-3 0-3 16,-4 2-6-16,-1 1-4 0,-4 1-12 15,-7-2-8-15,-1-1-9 0,-6-3-10 0,3-7-3 16,-1-5 11-16,4-9 16 0,3-8 22 0,2-1 19 15,3-4 3-15,1-7 1 0,3-3-4 0,0-2-5 16,0 0 3-16,5-2 1 0,6-3 2 0,1 1-2 16,4 1-1-16,1-3-3 0,3 2-4 15,0-3 7-15,2 0-3 0,0-2 2 0,-1-1 2 16,0-1-4-16,-1-2 0 0,1-2 1 0,-2 2 0 16,0-4-2-16,-3 1-2 0,1 0-3 0,1 2-1 15,-1 0 0-15,-1 4 3 0,-1 5 2 0,-2 4 0 16,-2 5 1-16,-1 5-3 0,0 4-1 15,0 3-4-15,-1 0 2 0,-1 10-2 0,2 2 2 16,-1 5 1-16,0 4-2 0,-3 4 2 0,3 1-1 16,-5 1 2-16,-1 3-2 0,-3 1 1 15,0 0-2-15,-4 4-1 0,-3-2 0 0,-4 3-3 16,-1-3-1-16,0-2-7 0,1-5-6 0,2-8-1 16,3-4 0-16,1-8 7 0,5-4 10 15,0-2 7-15,0 0 2 0,0 0 1 0,5-6-5 16,1-2-3-16,3 0-1 0,2-1 2 0,1-1-2 15,4 0 4-15,-2 0-1 0,3-3-1 0,1 1 1 16,-2-2-2-16,3 1 2 0,1-4 0 0,-4-1 1 16,-1-2 3-16,-1 1-1 0,0-3 0 15,-3-1-4-15,-1 0 3 0,0-3-3 0,-3 3 0 16,0-2 4-16,0 1-7 0,-1 1 5 0,-1 3 1 16,-3 4 0-16,1 6 7 0,-3 4 5 0,0 3-2 15,0 3-4-15,0 0-7 0,0 4-8 0,0 7-1 16,-3 4 5-16,1 5 2 0,-2 3 2 15,0 1 0-15,3 3-4 0,1-1 4 0,0 1-3 16,0 1-3-16,0 0-6 0,1 1-26 0,3-1-75 16,-1-2-141-16,0-7-251 0,3-5-617 0,-4-6-519 0</inkml:trace>
  <inkml:trace contextRef="#ctx0" brushRef="#br0" timeOffset="935926.4762">20687 10124 2188 0,'0'0'966'0,"0"0"-951"16,0 0-22-16,0 0-1 0,0 0-7 16,0 0-24-16,0 0-56 0,0 0-150 0,0 0-401 0,0 0-1027 15</inkml:trace>
  <inkml:trace contextRef="#ctx0" brushRef="#br0" timeOffset="937110.8368">20651 10664 846 0,'0'0'122'0,"0"0"-107"16,0 0 2-16,0 0 36 0,0 0 64 0,0 0 97 16,0 0 72-16,138-22 17 0,-110 8-21 0,1-5-55 15,0-1-48-15,1-3-31 0,1-1-25 16,-1-4-27-16,-2 0-25 0,0-3-13 0,-1 0-7 16,-4 0-7-16,-1-5-3 0,-2 3 0 0,-1-4-4 15,-1 0-3-15,-6 1-8 0,1-2-5 16,-3 1-5-16,0-2-6 0,-1 0-2 0,0-1-3 15,-3-3 0-15,0-1-3 0,2-1 0 0,-3-2 0 16,1 3-2-16,-4 5 3 0,1 1-3 0,0 7 1 16,-2 1 0-16,-1 9 2 0,0 6 0 0,0 4 0 15,-1 8-1-15,-2 3-10 0,0 1-1 16,0 12-4-16,-5 6 4 0,1 7 5 0,-2 10 0 16,-1 5 1-16,-2 10 1 0,0 8 0 0,2 3 2 15,-2 7 0-15,2 5 1 0,0 3-2 0,-2 4 1 16,1 4 0-16,-2 2-5 0,3 1 2 15,2 2-3-15,-2-4 0 0,2-5 1 0,-1-3-3 16,0-6-3-16,-2-7-12 0,0-5-14 0,-3-5-15 16,-3-4-22-16,-2-2-16 0,3-6 12 0,1-8 18 15,5-10 15-15,7-14-42 0,3-11-29 16,2-10 4-16,8-15 20 0,3-6 87 0,4-10 51 16,2-3 21-16,-2-3 15 0,0-1 1 0,1-1-2 15,-5 2-7-15,-1 3-2 0,-1 2-7 16,-3 4-6-16,1 4-13 0,0 3-16 0,-1 3-1 0,-1 2-5 15,0 3 3-15,3 1-1 0,0 3-7 16,0 0-5-16,6-3-8 0,-2 1-3 0,6-5-2 16,2-2-1-16,3-1 2 0,-1-5 0 0,4 0 1 15,-3-1 1-15,2-2-1 0,-6 2-3 0,1 3-1 16,-3 4 3-16,-5 7 3 0,-1 5 11 16,-8 6 9-16,0 5 5 0,-3 3 0 0,-2 2-12 15,0 0-16-15,0 2-9 0,0 6 0 0,-2 6 3 16,-3 3 6-16,3 2 0 0,-3 4-4 0,0 5 0 15,2-1 2-15,0 3-2 0,1-1 4 16,2-3 0-16,2-1-6 0,4-5 1 0,4-4 0 16,1-5-2-16,6-6 8 0,-3-5 2 0,5 0 1 15,-1-7-4-15,-1-6 4 0,0-4 0 16,1-1 0-16,-2-4 2 0,-3 1-4 0,-3-1 1 16,-2 0-2-16,-2 4 7 0,0 0-1 0,-4 4 1 15,-1 3 4-15,-1 4-4 0,1 2 3 0,-1 2-3 16,0 3-7-16,0 0-10 0,0 1-3 15,0 9-3-15,-1 5 3 0,0 4 10 0,-1 5-2 16,0 5 1-16,0 3 2 0,2 5-3 0,0 6 0 16,0 3 1-16,0 5-3 0,0 4 5 0,-2 7-2 15,1 2 1-15,-2 5-1 0,-4 2-3 16,-3-1 4-16,-1-1-2 0,-7 0 3 0,-3-1-1 16,0-6-3-16,-5 0 1 0,0-5-3 0,-3-5 3 15,2-6-4-15,0-9-1 0,0-6-2 0,4-10 0 16,-3-9 6-16,4-4 4 0,3-8 7 0,4 0 2 15,0-8 1-15,4-6 1 0,6-2-5 0,-1-3-1 16,5-1-2-16,0-1-1 0,1 0 3 16,1-4-6-16,6 0 2 0,0 1-2 0,7-4 0 15,-1-3 0-15,7-1 0 0,3-3-2 0,3-2 1 16,1-2-1-16,3-2 3 0,1-5 0 16,2-1-1-16,-1-2 1 0,-1-4-5 0,2-2 1 15,1 0-3-15,-1-2-1 0,-1 0-1 0,-1 0 1 16,2 1-1-16,0-2-5 0,-1 2 4 15,-5-1-3-15,0 5 2 0,-5 6 10 0,-2 5-6 16,-1 7 4-16,-8 8 2 0,-2 9 3 0,-4 8 6 16,-1 4-2-16,-3 5-5 0,-1 0-10 0,0 11 1 15,-3 6 3-15,-2 4 8 0,1 7 3 0,-3 4-1 16,1 3-5-16,1 4-2 0,-1 2-1 16,3 1 0-16,2 1-3 0,1-3-10 0,0-2-35 15,1-7-131-15,7-7-258 0,-4-7-494 0,2-9-850 0</inkml:trace>
  <inkml:trace contextRef="#ctx0" brushRef="#br0" timeOffset="937234.9018">21976 10053 2842 0,'0'0'78'0,"0"0"-89"16,0 0-15-16,0 0-1 0,0 0-14 15,0 0-48-15,0 0-148 0,0 0-480 0,0 0-765 0</inkml:trace>
  <inkml:trace contextRef="#ctx0" brushRef="#br0" timeOffset="937758.7935">22113 10636 0 0,'0'0'431'16,"0"0"-42"-16,0 0 2 0,0 0-21 0,0 0-50 16,0 0-58-16,0 0-111 0,0 0-35 15,0 0 10-15,0 0 12 0,0 0-7 0,0 0-29 16,0 0-31-16,97-176-13 0,-77 151-6 0,-2 2 0 15,1-1-2-15,-3 1-12 0,2 0-8 0,1 2-14 16,-3 2-8-16,1 2-4 0,-5 3-3 16,3 5 0-16,-6 4-1 0,-4 4-2 0,2 1-1 15,-4 0-1-15,3 6 1 0,-4 5 1 0,0 3 1 16,-1 4-1-16,-1 2 1 0,0 3 0 16,0 2 1-16,0 1-2 0,-2-1 1 0,-3 0-3 15,0 2 1-15,-1-2 3 0,2-2-3 0,1-5 1 16,0-6-2-16,3-7 4 0,0-3 9 0,0-2 7 15,2-6 5-15,2-7-1 0,4-3-2 0,2-4 1 16,-1 0 9-16,2-3 5 0,2 2 5 16,-2-1 3-16,5 1-7 0,-3 1-5 0,4 1-3 15,-3 4-10-15,3 1 1 0,-4 5-2 0,4 3-5 16,-3 4-3-16,-2 2-4 0,4 2-2 0,-5 7-3 16,-1 3 3-16,-2 3-1 0,-4 2-1 0,1 2-4 15,-2 0-4-15,-2 3 0 0,0 0-11 16,1 0-15-16,3 2-29 0,-3-1-80 0,0-1-176 15,-2-8-498-15,1-4-972 0</inkml:trace>
  <inkml:trace contextRef="#ctx0" brushRef="#br0" timeOffset="938226.5883">22918 10200 170 0,'0'0'544'0,"0"0"-426"0,0 0 3 15,0 0 80-15,0 0 91 0,0 0 52 0,0 0 0 16,0 0-48-16,0 0-78 0,0 0-70 16,0 0-58-16,0 0-39 0,0 0-18 0,-8 155 4 15,19-150 22-15,5-2 12 0,-1-3 1 0,4 0-14 16,-1-4-22-16,2-6-18 0,-3-1-3 0,0-1 4 16,-4 0 2-16,0-2 6 0,-6 1 2 0,1 0-1 15,-6 1-2-15,3 1-5 0,-4 2-6 16,-1 2-4-16,0 2-4 0,0 2-3 0,0 1 1 15,0 1-4-15,0 1-9 0,0 0-5 0,0 6-2 16,-2 5 0-16,-1 4 8 0,1 6 4 0,1 6 1 16,1 3 0-16,0 5 0 0,0 5 4 15,0 5-2-15,0 4 0 0,-1 3-2 0,-3 4-2 16,-2 2 2-16,-3 3-1 0,-1 2 0 0,-4 0 0 16,-4 2 1-16,-3-6-1 0,-5 1-1 15,1-5 0-15,-4-1 0 0,0-5-2 0,-2-5 0 16,0-2-1-16,-1-7-1 0,-2-6 4 0,-2-5 2 15,3-6 4-15,-3-6 3 0,4-7 2 0,2-5 3 16,1 0 3-16,6-10 5 0,3-3 4 0,4-5 3 16,5-4-3-16,7-3 2 0,4-1 1 15,0-3-5-15,12 0 0 0,5-3-8 0,5 1-9 16,5 1-3-16,3-5-7 0,3 5-6 0,1-2-30 16,5 0-57-16,0-4-126 0,-9 10-362 0,-12 8-1011 15</inkml:trace>
  <inkml:trace contextRef="#ctx0" brushRef="#br0" timeOffset="940581.751">23841 10514 307 0,'0'0'313'15,"0"0"-19"-15,0 0 49 0,0 0 22 0,0 0 5 16,0 0-42-16,0 0-77 0,0 0-51 0,0 0-45 15,117-80-36-15,-98 61-27 0,-2-2-23 16,0 0-12-16,1-4-12 0,0 1-10 0,-5-3-4 16,3-1-2-16,-5 0-5 0,-2-2 2 0,-1-2-4 15,-2 0-5-15,-2-1-8 0,0-1-3 16,-2-2-5-16,-1-2-1 0,0-4 3 0,-1 1-2 16,0-4 1-16,0 1 0 0,0 2 2 0,0 4 1 15,0 1 3-15,0 3 3 0,0 3 1 16,3 4 1-16,-3 6 0 0,0 5 4 0,0 5-1 15,0 5-1-15,0 4-8 0,0 2-11 0,0 0-7 16,0 10-3-16,0 5 4 0,1 9 2 0,1 6 9 16,1 9-1-16,3 8 1 0,-2 7 1 15,4 10-2-15,0 7 2 0,2 6 1 0,0 6-2 16,0 3-1-16,1 4 2 0,-2 3-6 0,-3 3 2 16,2 2 1-16,-1-2 0 0,-3 0 1 15,-2-3 1-15,0-2-3 0,-2-5-2 0,0-5 4 0,-3-3-2 16,-2-8 3-16,-5-6-2 0,0-7-1 0,0-10-1 15,-1-8 0-15,3-12 2 0,0-8 1 16,5-12 4-16,-2-7 5 0,3-3 1 0,-2-14 2 16,-1-7-3-16,4-8-4 0,0-8-1 0,1-8-2 15,0-2 0-15,1-5 5 0,5-3-2 16,4 0 5-16,-2 0-1 0,5 0-1 0,2-2-3 16,3-2-3-16,3-1 2 0,3 1-2 0,3 0 3 15,2 3-6-15,2 0-2 0,1 5-1 0,-2 7-1 16,0 8 5-16,-3 10-1 0,-6 9 1 15,-2 8-6-15,-6 7-2 0,-2 5 0 0,-4 5-1 16,-3 10 3-16,-4 5-1 0,0 6 3 0,0 5 0 16,0 6-1-16,-4 0 5 0,-2 2-2 0,-3-1 3 15,6-5 2-15,0-4-3 0,1-5 1 16,2-8-2-16,0-5 2 0,4-4 3 0,-1-3 1 16,3-4 5-16,-2 0-3 0,2-5 4 0,-1-6-1 15,4-5-1-15,1-4-4 0,0-4-1 0,1 0 0 16,0-4 1-16,3 1 5 0,0-1-1 15,-1-1-1-15,5-1-1 0,0 0-3 0,1 1 3 16,2 1 2-16,-1 1-5 0,0 2 1 0,-2 5-5 16,0 4-4-16,0 5 3 0,-6 3 0 0,0 5 2 15,-3 3 0-15,0 0-1 0,-3 6-5 0,-2 3 0 16,1 6 3-16,-1 2-1 0,-2 5 9 16,-2 3-9-16,0 0 1 0,0 5 0 0,-6 1-4 15,-1 0 6-15,-1 2-1 0,3-4 1 0,-1 0-2 16,2-4 1-16,2-4-1 0,2-4-2 15,0-6 3-15,6-2 1 0,0-4 0 0,0-4 4 16,4-1-4-16,5-1 4 0,-2-7-1 0,2-4 0 16,1-5 2-16,2-1-3 0,-2-2-2 0,1-2 0 15,0-3 2-15,-2-1-2 0,-2 0 2 16,1-2 0-16,-1 1-5 0,0 1 1 0,-2 4 1 16,-1 3 1-16,0 2 4 0,-3 4-3 0,-1 5-2 15,-3 4 0-15,-2 2-4 0,2 2-1 0,0 2 1 16,-1 7-3-16,1 3 5 0,-1 7 1 15,2 0 0-15,0 5 2 0,1 2 0 0,-1 4 0 16,0 0-2-16,0 2-1 0,0 2-2 0,2 0 0 16,-2-2-3-16,5-3-4 0,2-6-5 0,2-5 0 15,2-7 5-15,2-5 4 0,-3-4 6 0,1-2-1 16,-1-8-4-16,-2-6-3 0,-2-2-4 16,-2-8 3-16,-5 0-2 0,1-4 2 0,-4-1-3 15,-4 0-2-15,-6 0 3 0,0 3 4 0,-4 2 5 16,1 2 6-16,0 5 0 0,0 1 4 0,1 4-4 15,-1 3 2-15,5 2-1 0,0 5-4 16,1 0 3-16,4 2-7 0,2 0-1 0,0 6-3 16,1 2 2-16,0 1 1 0,5 0 5 0,3 1 3 15,3-1-1-15,7-3 2 0,2 0 0 0,3-4 3 16,5-2 2-16,-1 0 0 0,2-5 4 16,0-4 4-16,-1-5 4 0,-3-2 1 0,-1-2 1 15,-3-5-3-15,-1-2-3 0,-4-4-4 0,1-1-5 16,-3-4-4-16,1-1-2 0,-4-4 1 15,0 0-2-15,-1-3 1 0,0-1-2 0,-2-3 1 16,2-3-1-16,-3 0 1 0,-1-3 1 0,3-1-2 16,-1 3 0-16,-2 2 0 0,1 4 3 0,-1 6 0 15,-2 3 2-15,-1 8 2 0,-2 6-4 0,2 5 2 16,-3 7 0-16,0 4-1 0,0 4-5 0,0 1-7 16,-3 3-6-16,-1 8-1 0,-3 4 4 15,0 8 7-15,-3 8 3 0,-1 5 3 0,-1 7-3 16,1 5 3-16,-1 8-1 0,2 2-1 0,-1 6 5 15,1 0-3-15,3 1 1 0,0-3-1 16,0 2-1-16,3-3 0 0,-1-1 1 0,3-2 2 16,0-5-2-16,1-4 1 0,1-7-3 0,0-5-1 15,4-6 0-15,2-8 0 0,-1-4 4 0,7-7 0 16,-4-6 2-16,2-3 5 0,1-3 0 16,1-4-1-16,-1-7 0 0,2-5-2 0,-2-4-4 15,1-2 0-15,-1-5-1 0,0-1 0 0,-1-3 1 16,0 0 2-16,0-1-5 0,-1 1 3 0,-1 0 1 15,-4 5-2-15,2 3 6 0,-3 4-1 16,-1 5-1-16,0 4 1 0,-2 6-2 0,0 1-2 16,0 3-3-16,0 0-8 0,0 1 0 0,-1 7-2 15,-4 4 5-15,0 5 3 0,-1 1 1 0,0 5 0 16,-2 1-2-16,3 1 4 0,0 0-5 16,2-1 3-16,2-2-1 0,1-4 1 0,0-2 0 15,4-4 3-15,2 0-1 0,2-4-1 0,-2-2 7 16,2-3-5-16,1-3 6 0,0 0-1 0,1-2-3 15,-1-7 4-15,3-2-2 0,-1-3 2 0,1-2-4 16,-1-1 0-16,0-2-3 0,1 0 0 16,0-3 1-16,-2 1-1 0,-1-1 1 0,-1 3 0 15,-1 0 1-15,-1 2 1 0,-2 4 0 0,-2 6-2 16,1 1 1-16,-3 4-2 0,1 2-4 0,-1 0-5 16,0 2-6-16,0 5 3 0,-3 4 4 15,0 5 4-15,0 2 5 0,-1 2-2 0,1 3-1 16,1 0 1-16,1 0-1 0,1 0-2 0,0-3 1 15,0-3 1-15,5-1 0 0,2-3 7 16,3-2-3-16,1-4 2 0,1 0 1 0,4-6-3 16,-1-1 2-16,2 0 0 0,0-5-1 0,0-4 1 15,1-3 2-15,-2-3 0 0,-1-2-1 0,-2 0 0 16,0 0 0-16,0-3-2 0,0 2 1 16,0-1-3-16,0 1-1 0,2-1 0 0,-1 4 0 15,-2 0-1-15,2 4 1 0,-4 2 1 0,-3 2-2 16,1 4 0-16,-2 3-3 0,-2 0-4 0,0 2 2 15,0 6-2-15,1 3 2 0,0 1 3 0,1 3 0 16,1 2 0-16,-2 1 4 0,2 1-2 0,-1 0 0 16,-1-3 2-16,-1-2-5 0,1-2 1 15,-1-1 4-15,-2-3-3 0,1-4 3 0,-2-1 0 16,0 1-2-16,-1-4 3 0,0 1 1 0,0-1 2 16,0 0 1-16,0 0-4 0,0 0 1 15,-3 0-2-15,0-3-4 0,0 1 1 0,-1 1 1 16,0 1 0-16,0-2 0 0,-2 2 4 0,1 0-4 15,-1 0-4-15,1 0 5 0,0 5-6 0,-2 0 3 16,1-1 2-16,1 1-4 0,3-2 2 16,-1 2-1-16,1-3 2 0,2 3-1 0,0-4 2 15,0 2 0-15,0-1-2 0,0 1 4 0,0-1-3 16,0-1 3-16,0 1-2 0,0-1 0 0,0 1 3 16,0-1-1-16,1 1 0 0,0 1 0 15,-1-1-2-15,1 1 0 0,1-2 1 0,-1 2 0 16,0-1 1-16,2 1-1 0,-2-2 1 0,0 1-3 15,0-2 2-15,-1 0 3 0,0 2-1 0,0-2 4 16,3 0-2-16,-2 1-2 0,0-1 1 0,2 0 0 16,-1 0 0-16,0 0 0 0,-1 0 1 0,0 0-4 15,1 0 0-15,-1 0 0 0,0 0 0 16,0 0-1-16,0 0 0 0,1 0 1 0,-2 0 0 16,0 0 2-16,1 0-2 0,0 0 4 0,1 0-4 15,-1 0 3-15,0 2-3 0,0-2 0 16,0 1-1-16,2-1 3 0,-3 0-1 0,0 2-2 15,0-2 1-15,0 1-2 0,1 1 0 0,0-1 0 16,-1 3 1-16,2-1-2 0,-1 0 0 0,-1 1-3 16,1-1-3-16,0 0 3 0,-1 0-5 15,0-2-3-15,0 3-6 0,0-3-14 0,0 1-21 16,0-1-73-16,-1 1-122 0,0-1-349 0,-2-1-899 0</inkml:trace>
  <inkml:trace contextRef="#ctx0" brushRef="#br0" timeOffset="941293.478">26119 10435 1235 0,'0'0'142'0,"0"0"32"0,0 0 96 0,0 0 58 16,0 0 10-16,0 0-89 0,0 0-85 0,73-162-43 15,-60 139-22-15,-2 1-12 0,1 1-15 0,0 1-18 16,-1-1-14-16,0 0-3 0,-2 1-4 15,0 2-2-15,-2 1-4 0,0 0-7 0,-1 5-3 16,-3 0-5-16,0 4-1 0,-3 3-3 0,0 4-5 16,0 1-9-16,0 0-8 0,-5 6-3 15,-2 5 2-15,-1 3 5 0,-4 3 4 0,2 2 2 16,-2 6-1-16,1 1 0 0,0 4-1 0,0 3 1 16,1 2 1-16,2 1 2 0,2-1 0 0,3-2-3 15,3 0 0-15,3-6-1 0,4-4 5 16,3-1 3-16,1-5 1 0,2-2 2 0,1-4-1 15,2-5-2-15,-1-1 3 0,4-5 1 0,0 0 1 16,3-3 3-16,0-7-3 0,1-4 0 0,-2-2 0 16,2-4 1-16,-2-3-1 0,1-5 2 0,-5-4-6 15,1-2 2-15,-4-4 0 0,0-2-1 16,-4-2 2-16,0-2 0 0,-1-2-2 0,-3-2-1 16,3-4-3-16,-3-3 0 0,3-3-1 0,-2-1-4 15,2-1 2-15,1 0-1 0,1 4 1 0,1 2 1 16,1 3 2-16,-1 10 1 0,-2 7 0 15,-1 10 1-15,-4 10-3 0,-4 5 1 0,0 7-3 16,-1 2-10-16,0 2-4 0,0 8-4 0,-2 7 3 16,-7 6 12-16,2 9 6 0,-6 6 1 0,0 9 0 15,0 5-4-15,-2 5 0 0,1 3 3 16,-3 1-1-16,3 5 3 0,-3-3 0 0,3-3 0 16,1-5-2-16,0-4 1 0,6-5 1 0,3-8 0 15,1-4 2-15,3-5 1 0,3-4-1 16,3-6 2-16,4-3 5 0,2-5 3 0,1-4 4 15,6-4 2-15,-1-3-2 0,5 0 0 0,-1-7-2 16,5-4 2-16,1-5 3 0,-3 0 2 0,1-4 1 16,-2 0-3-16,-1-3 1 0,-3 2-8 0,3-3 3 15,-3 4-4-15,0 2-4 0,-2 3-4 16,-2 4-2-16,-3 5-2 0,-3 3 2 0,0 3-2 16,-4 1-3-16,0 9 0 0,0 3-2 0,0 5 4 15,1 6-1-15,-1 3 4 0,-1 2-4 16,1 4-1-16,-2 2 0 0,0 0-4 0,-1 2 5 0,-3 0-2 15,0 2-4-15,0-1-11 0,-3-4-16 16,-2-6-43-16,2-4-69 0,0-10-115 0,-1-7-362 16,3-4-1176-16</inkml:trace>
  <inkml:trace contextRef="#ctx0" brushRef="#br0" timeOffset="941417.7231">26541 9892 2825 0,'0'0'288'0,"0"0"-282"15,0 0-33-15,0 0 0 0,0 0 6 0,156-49-10 16,-110 49-23-16,6 0-33 0,4 3-49 0,-1 7-173 16,-14-4-424-16,-12-3-877 0</inkml:trace>
  <inkml:trace contextRef="#ctx0" brushRef="#br0" timeOffset="941623.9685">27958 10196 374 0,'0'0'-221'0,"0"0"68"0</inkml:trace>
  <inkml:trace contextRef="#ctx0" brushRef="#br0" timeOffset="942814.7766">28068 9966 829 0,'0'0'587'15,"0"0"-287"-15,0 0-107 0,0 0-45 0,0 0-15 16,0 0 0-16,0 0-11 0,0 0-12 0,0 0-11 16,0 0-15-16,0 0-14 0,0 0-6 0,-116 38-3 15,94-18 7-15,-2 1 3 0,1 3-11 16,3 0-12-16,2 1-18 0,3 1-12 0,1 2-7 16,4-3-6-16,4-1-4 0,2-4-3 0,4-5 2 15,3-5 6-15,6-2 9 0,3-5 5 0,5-3 2 16,3-1-5-16,3-10-4 0,1-3-4 0,3-2-4 15,-4-5 2-15,1 0-2 0,-3 0 3 16,-4 1-3-16,-2 1 5 0,-4 4 10 0,-5 4 6 16,-2 1 13-16,-2 5 1 0,-2 2-5 0,0 1-12 15,0 2-12-15,0 0-10 0,0 0-9 0,0 0-3 16,0 5 1-16,0 0 2 0,0 5 5 16,0 1 2-16,0 1 0 0,1 0 2 0,7 1-1 15,2-2 3-15,2-3 0 0,2-2 2 0,3-1 6 16,4-5 0-16,1 0 6 0,0-5-1 15,1-3 2-15,-3-3 0 0,1-3 0 0,0-2-1 16,-2-2-1-16,0-3-3 0,1-4-5 0,-2-3 1 16,0-2-3-16,0-4 0 0,-2-4-3 0,-2-6-2 15,-2-3-2-15,0-2-1 0,-1-3 2 16,-1-3-2-16,-1-2 1 0,0-3-1 0,1-3-4 0,-1 0-4 16,-1-3-2-16,0 2-1 0,-1-1 3 15,0 2 1-15,-2 5 2 0,-3 6 4 0,-2 5-1 16,0 8 6-16,-2 6 3 0,-3 9 0 0,-3 7-4 15,0 8-5-15,-1 7-4 0,-1 2-5 0,-4 14 5 16,1 9 2-16,-5 8 1 0,-2 6 3 16,0 7 0-16,-1 8 1 0,1 8 1 0,3 6 0 15,2 6 0-15,0 4 0 0,3 2 0 0,2 2-3 16,2 0 2-16,1-4-2 0,1-2 1 16,4-7 1-16,2-5-5 0,0-9 3 0,10-9-3 15,1-10 2-15,5-7 5 0,4-9-2 0,2-5 2 16,1-7-3-16,2-6 3 0,1 0-3 0,-1-12 2 15,0-7 3-15,0-3-3 0,1-5 4 16,-4-4-1-16,-2-3 2 0,-1-2 0 0,-3-2 1 16,-3 0-1-16,-3 7 1 0,-3 4 1 0,-2 6 4 15,-3 5 4-15,0 5-1 0,-2 5 1 0,0 5-9 16,0 1-12-16,0 0-10 0,0 9-1 16,-4 5 3-16,2 4 6 0,-4 7 8 0,4 4-5 15,-1 5 1-15,1 1 0 0,2 4 1 0,0-1-1 16,0 2-3-16,2-2-1 0,2-1-5 0,5-4-2 15,2-5-8-15,4-4 2 0,1-8 5 0,3-5-5 16,0-7 7-16,1-4-4 0,0-3-1 16,-3-8 6-16,0-5 2 0,-3-2 6 0,-1-6 2 15,-7-1 1-15,-3-2 3 0,-3-1 1 0,-7 0 1 16,-5-3 0-16,-5 1 4 0,0 2 2 16,-2 0 2-16,1 3 6 0,-1 4 1 0,1 2-3 15,4 7-2-15,0 1-6 0,1 5-4 0,5 3-2 16,2 1-4-16,-1 2-3 0,5 0-7 0,-1 5 0 15,3 1 2-15,0 0 3 0,4 1 6 16,6-1 10-16,2-2 4 0,7-1 0 0,3-1-1 16,5-2-7-16,1 0-4 0,2 0 1 0,-1 0 3 15,1-5-4-15,-1 1 3 0,-1-2 1 0,1 1-2 16,-5-1 3-16,2 1-1 0,-5 2-3 16,-4 1-1-16,-1 2-1 0,-4 0-2 0,-3 0-3 15,0 3-5-15,-5 4 1 0,0 0 2 0,-3 4 0 16,-1 2 8-16,0 2-1 0,0 0-2 0,-4 0 4 15,0 2-3-15,2-1 1 0,-5-1 0 0,5-3 0 16,-2 0 1-16,-1-4-1 0,3-2 3 0,1-2-2 16,1-3 13-16,0-1 10 0,0-3 1 15,2-6 0-15,4-5-12 0,-1-4-9 0,5-2-1 16,0-2 5-16,1-1 0 0,4 2 6 0,-3-2 6 16,1 2 1-16,0 5 8 0,2 2 1 15,-3 2-2-15,-1 3-4 0,2 4-7 0,-2 2-7 16,0 3-4-16,1 0-4 0,-2 4 0 0,-1 9 0 15,2 1-1-15,-1 4 0 0,0 3-1 0,0 4 0 16,0 4-5-16,-2 2 3 0,3 0-8 16,1-1-9-16,-1 1-16 0,1-2-55 0,-2-3-74 15,2-1-166-15,1-3-306 0,-5-9-379 0,0-5-448 0</inkml:trace>
  <inkml:trace contextRef="#ctx0" brushRef="#br0" timeOffset="943221.9532">29504 9769 1752 0,'0'0'134'0,"0"0"-136"0,0 0-9 16,0 0 6-16,0 0 8 0,0 0 9 0,0 0 6 15,0 0 14-15,0 0 13 0,0 0 11 16,0 0 4-16,0 0 2 0,0 0 13 0,0 0 48 16,-45 88 42-16,57-80 4 0,3-4-15 0,3-1-54 15,-4-3-48-15,5 0-9 0,-2 0-2 16,-3-4 3-16,-3-2 6 0,1 0 2 0,-1-4-3 15,-4 4-2-15,1-2-1 0,-5 4-8 0,2-1-5 16,-3 3-7-16,-2 1-12 0,0 1-12 16,0 0-12-16,0 3-5 0,0 6 4 0,0 5 4 15,0 8 6-15,0 2 3 0,-2 7-4 0,-3 2 2 16,3 6 0-16,-3 2 0 0,0 6 0 0,-1 5-1 16,0 4 5-16,-4 9-3 0,-6 5 6 15,2 6 1-15,-7 6-3 0,-3 1 0 0,-2 3-3 16,-4-3 0-16,-2 0 0 0,-4-6 1 0,1-8-2 15,-3-11 0-15,0-12 1 0,5-11 2 0,0-11 5 16,7-12 7-16,4-9 5 0,5-3 7 0,3-6 8 16,4-8-3-16,4-6 0 0,4-3-10 15,2-6-14-15,10-4-9 0,7-3-4 0,4-3-2 16,2-2-1-16,5-2-11 0,1 0-31 0,2 0-42 16,2-2-81-16,4 0-226 0,-10 9-640 0,-9 12-747 15</inkml:trace>
  <inkml:trace contextRef="#ctx0" brushRef="#br0" timeOffset="943799.5637">30807 9746 1892 0,'0'0'601'0,"0"0"-540"16,0 0-25-16,56-180 23 0,-44 135 21 0,-2 0 9 16,0-1-9-16,-4 0-19 0,3 0-14 15,-1 0-8-15,-5 0-2 0,4 0-8 0,-4 3-1 16,4 3 6-16,-5 6 7 0,3 5 8 0,-3 9 6 16,-1 7-4-16,-1 6-20 0,0 4-14 0,0 3-27 15,0 5-14-15,-2 7 0 0,-4 6 1 16,-5 10 15-16,1 4 5 0,0 10 7 0,-3 2-4 15,2 10-4-15,1 1-1 0,0 3-3 0,2 5 2 16,0 2 0-16,-3 0-14 0,1 2-22 0,-1 1-53 16,-6 1-48-16,4 0-76 0,1-16-465 0,4-19-712 0</inkml:trace>
  <inkml:trace contextRef="#ctx0" brushRef="#br0" timeOffset="944426.5613">30820 9725 2601 0,'0'0'83'0,"0"0"-53"0,0 0-6 0,0 0 32 16,0 0 28-16,60-167 14 0,-40 136-2 0,5 0-18 16,-1-1-15-16,-2-2-13 0,5 1-5 0,-3-3-8 15,3 0-5-15,-4-3 0 0,0-1-6 16,0 0-5-16,-2 0-9 0,-1 2-1 0,-5 0 0 16,3 2 0-16,-5 4 1 0,-1 3-5 0,0 7 0 15,-7 7-2-15,2 6 3 0,-3 4-4 0,-3 5-11 16,0 0-15-16,2 7-3 0,-1 7 3 15,1 8 9-15,-1 6 15 0,3 7 0 0,-3 5-1 16,-1 6-2-16,-1 3-1 0,0 6-2 0,0 1 3 16,0 3 4-16,0 1 1 0,-3 3 0 0,-4 2-1 15,-1-1-2-15,1-4-3 0,0-5 1 0,3-10-3 16,0-10-3-16,4-12 1 0,0-8 4 16,4-8 11-16,1-7 11 0,3 0 6 0,3-13-4 15,1-5-6-15,6-4-10 0,1-4-3 0,2-3 2 16,1-1 5-16,-2-3 9 0,1-1 5 15,-2 2 2-15,-5 1 0 0,3 6-5 0,-5 3-6 16,-2 3-2-16,-1 7-4 0,-3 4-5 0,-3 4-2 16,-1 4-8-16,-2 0-9 0,0 3 2 0,0 6 0 15,0 5 2-15,1 4 11 0,0 6 1 16,2 1 0-16,-2 5-1 0,0 0 0 0,0 1-4 16,1 0 1-16,-1-1 2 0,4 1-1 0,-2-3 1 15,0-4 0-15,4-2-1 0,2-3-1 0,3-7 3 16,1-5 2-16,5-4 6 0,-1-3-1 0,3-5 0 15,1-8 4-15,-1-4-7 0,2-3 7 16,-1-3 1-16,-1-1 1 0,0-3 3 0,-2 1 2 16,-2-1-2-16,2 0-3 0,-5 3 0 15,2 1-7-15,-5 3 2 0,-1 6-2 0,-5 5-4 16,3 3 2-16,-5 4-6 0,-1 2-6 0,0 3-3 0,-1 6 0 16,1 8 2-16,3 4 4 0,-1 3 3 15,-1 5-1-15,5 1 2 0,-4 1-1 0,6 2 0 16,-6 2 0-16,3 0-1 0,-3 2-1 0,-3-1-3 15,0-4-5-15,0-3-5 0,0-4-4 16,-2-7-7-16,0-3-8 0,-1-6-14 0,0-4-23 16,1-2-33-16,0-3-40 0,0-3-163 0,0-3-628 15,0 1-827-15</inkml:trace>
  <inkml:trace contextRef="#ctx0" brushRef="#br0" timeOffset="944574.478">31599 9209 3223 0,'0'0'57'0,"0"0"-60"0,0 0-3 0,0 0 6 15,0 0-1-15,0 0-13 0,0 0-25 16,0 0-80-16,0 0-445 0,0 0-854 0</inkml:trace>
  <inkml:trace contextRef="#ctx0" brushRef="#br0" timeOffset="945570.3474">17038 12437 1979 0,'0'0'273'0,"0"0"-64"15,0 0-40-15,0 0-28 0,0 0-16 0,0 0-15 16,0 0-25-16,0 0-23 0,0 0-16 0,0 0-23 16,0 0-12-16,0 0-1 0,81-68-2 0,-65 103 1 15,-2 4-1-15,-1 4 0 0,0 3-3 0,-3 1 0 16,-2 2-1-16,-2-1-3 0,4-2 0 15,-4-1-1-15,-1-4 0 0,0-1 0 0,-1-5-3 16,-3-4 3-16,5-10-2 0,-4-5 1 0,-1-8 1 16,0-7 4-16,0-1 9 0,2-8 0 0,1-9 0 15,-2-8-5-15,5-8-5 0,0-3-2 0,0-6 0 16,1-1 0-16,0-2 0 0,0 0 2 16,-1-4 1-16,2 4 1 0,0 1-2 0,1 0 0 15,-2 5-3-15,-1 6 1 0,0 4 1 0,3 8 0 16,-4 8 1-16,-2 5-2 0,0 7-2 15,1 1-3-15,2 5 1 0,-2 7 0 0,2 5 3 16,-3 6 0-16,3 0-3 0,-3 3 1 0,2 0-1 16,-3 2 2-16,2-2 1 0,-3 0-5 0,0-2 1 15,-1 0-3-15,-1-5 0 0,0 1 1 16,0-4-1-16,0-4-1 0,0-4 0 0,0-7 5 16,0-1 4-16,0-7 4 0,2-9 5 0,2-3-3 15,0-3 2-15,5-1 4 0,-1-2 2 0,1 2 6 16,3 3 13-16,0 0 14 0,1 5 7 15,2 4-1-15,-3 5-17 0,-1 6-18 0,-1 0-11 16,-2 6-9-16,-3 6 1 0,2 7 0 0,-3 1-3 16,1 2 3-16,0 3-6 0,2 0-5 0,2-1-18 15,0 2-45-15,1 1-79 0,3-3-209 16,-4-6-626-16,-2-5-799 0</inkml:trace>
  <inkml:trace contextRef="#ctx0" brushRef="#br0" timeOffset="946143.142">18046 12403 2620 0,'0'0'114'0,"0"0"-64"0,0 0-3 16,0 0 18-16,-119 94 21 0,99-68 8 0,2 3-10 15,2 0-21-15,3 0-16 0,4 0-14 0,4 1-17 16,2-2-10-16,3-3-8 0,5-2-7 15,6-4-2-15,3-7-2 0,4-8-6 0,6-4-5 0,1-1-9 16,2-12-2-16,0-3 3 0,1-4 13 16,-3-2 10-16,0-2 6 0,-6-1 7 15,-4-1 1-15,-5 2 10 0,-3-1 5 0,-3 3 7 0,-4 4 5 16,0 3 3-16,-2 3 3 0,-4 4-5 0,0 5-7 16,0 3-15-16,1 0-9 0,-1 8-6 15,-1 7-3-15,1 3 3 0,3 4 0 0,2 1 1 16,1 1 1-16,0 2-4 0,4-1 0 0,7-2-1 15,-1-2 0-15,3-1 3 0,2-1 2 0,-1-2 0 16,3-2-2-16,1-4 1 0,0-4-1 16,6-5 0-16,-2-2 6 0,3-6-4 0,2-7 3 15,-1-3 2-15,-2-3 3 0,-4-2 3 0,-1-4 4 16,-3-1 0-16,-3-5 5 0,-3 0 12 16,-2-7 9-16,0 0 12 0,-4-2 3 0,-1-3-8 15,-2 0-12-15,-1-3-16 0,0-2-10 0,0 1-4 16,0-2-2-16,0-1 1 0,0-1 2 15,-1-1-3-15,-1-3-4 0,1-1 2 0,-1-2 0 16,1-2 0-16,0 1 3 0,-2 2-2 0,1 6-3 16,-3 6 5-16,0 10 1 0,-2 10 6 0,3 9 3 15,-2 11-5-15,4 5-8 0,-2 7-5 0,-1 15-1 16,3 9 1-16,0 8 5 0,0 11 0 16,2 5-1-16,0 9 0 0,0 4 1 0,5 2 0 15,0 4 2-15,0 1-3 0,2 2-1 0,-2-1-1 16,4 3-9-16,0-1-8 0,0-4-17 0,1-4-20 15,3-5-65-15,-1-10-209 0,-2-15-514 0,-2-17-938 16</inkml:trace>
  <inkml:trace contextRef="#ctx0" brushRef="#br0" timeOffset="946302.0502">18428 12121 2733 0,'0'0'466'16,"0"0"-399"-16,0 0-27 0,0 0-28 0,0 0 10 15,0 0 7-15,0 0 3 0,0 0-8 16,0 0-13-16,0 0-10 0,0 0-3 0,0 0-6 16,0 0-20-16,0 0-53 0,94-54-165 0,-70 70-381 15,-7-3-738-15</inkml:trace>
  <inkml:trace contextRef="#ctx0" brushRef="#br0" timeOffset="946704.6434">18760 12537 3051 0,'0'0'74'0,"0"0"-14"0,0 0 13 15,0 0 21-15,18-168 16 0,-4 139 0 0,1 1-30 16,2 4-23-16,2 2-18 0,-1 5-13 0,3 5-13 16,-1 5-7-16,-3 4 1 0,0 3-8 15,-4 1-1-15,-2 11-2 0,-2 5-2 0,-3 5 5 16,-2 3 0-16,0 3 0 0,-2 3-3 0,2 3-2 15,-2 0 1-15,1-1-1 0,-1 0 3 0,1 1-5 16,0-3-2-16,1-1-8 0,1-3-10 16,4-5-14-16,1-8-12 0,1-7 4 0,6-5 13 15,-1-2 20-15,2-11 17 0,1-4 4 0,-3-4 1 16,-1-2 0-16,-1-4 3 0,-2-1 5 16,-1-3-2-16,-2 0 7 0,-1 2 2 0,-1-1 6 15,-1 0 5-15,-2-1-4 0,1 4 0 0,-1 2-4 16,-3 4 2-16,1 6 2 0,1 4 2 0,-2 4-3 15,0 4-9-15,1 1-9 0,1 1-7 0,2 9-3 16,0 5 1-16,4 5 2 0,0 1-1 0,4 4 0 16,0 2-4-16,2 0 2 0,-3 0-1 15,3 1-1-15,-1 1-7 0,-2 0-10 0,-1 2-25 16,0-2-93-16,-2-2-217 0,-2-8-729 0,-5-7-784 0</inkml:trace>
  <inkml:trace contextRef="#ctx0" brushRef="#br0" timeOffset="946835.5935">19288 12058 2489 0,'0'0'348'0,"0"0"-386"16,0 0-50-16,0 0-71 0,0 0-210 0,0 0-363 16,0 0-517-16</inkml:trace>
  <inkml:trace contextRef="#ctx0" brushRef="#br0" timeOffset="947092.4775">19596 12282 2944 0,'0'0'131'0,"0"0"-98"15,0 0-7-15,0 0 28 0,0 0 25 0,131-37 21 16,-108 41-2-16,-2 7-21 0,0 5-19 15,-4 2-15-15,-1 3-16 0,-3 4-8 0,-3 1-11 16,-3 1-1-16,-3-2-1 0,-4 2-3 0,0-3 7 16,-6 0-6-16,-5 3 1 0,-4-5-3 15,-3 2-7-15,0-1 1 0,-5-5-7 0,1-1-9 16,1-5-18-16,2-4-30 0,3-5-54 0,3-3-77 16,3 0-229-16,2-5-633 0,4 1-694 0</inkml:trace>
  <inkml:trace contextRef="#ctx0" brushRef="#br0" timeOffset="947288.1871">20014 12331 1995 0,'0'0'364'0,"0"0"-265"0,0 0 11 0,0 0 25 15,0 0 28-15,0 0 17 0,0 0-29 0,0 0-38 16,0 0-33-16,28 167-29 0,-12-155-26 15,4 1-16-15,3-4-6 0,-2-2-7 0,0-2-21 16,0-2-48-16,-3-3-108 0,-2 0-278 0,-6 0-671 16,-4 0-476-16</inkml:trace>
  <inkml:trace contextRef="#ctx0" brushRef="#br0" timeOffset="948245.7815">20452 11679 2548 0,'0'0'290'0,"0"0"-236"0,0 0-21 16,0 0 23-16,0 0 32 0,0 0 21 0,0 0 1 15,0 0-32-15,0 0-26 0,0 0-22 0,0 0-12 16,0 0-6-16,127-16-4 0,-116 26-2 0,-1-1-2 15,0-1-3-15,0 1 1 0,0-2-3 16,-1 1 2-16,-1-2 3 0,1-2-2 0,-3 1 3 16,-1 0-3-16,1-1 0 0,-4-2 2 0,0 0-2 15,-1-1 0-15,-1-1 1 0,0 0 1 16,0 0 4-16,0 0 2 0,0 0 4 0,0 0-1 16,0 0 1-16,0 0-1 0,0 0-2 0,0 0-1 15,0 0-6-15,0 2 1 0,0-2-4 0,0 0 0 16,0 0 1-16,0 0-2 0,0 0 2 15,0 0-2-15,3 0 2 0,-3 0-2 0,0 0 0 16,0 0 3-16,0 0-6 0,0 0 3 0,0 0-2 16,0 0-2-16,1 1 5 0,1 1 0 15,0-1 1-15,-1 2-3 0,1 2 0 0,1 0 0 16,0-2 0-16,-2 0 1 0,0 0 0 0,2 0 0 16,-2 1-2-16,0 1 2 0,1-1 1 0,-1-1 0 15,0 2 1-15,-1-2-2 0,1 2 0 0,0-1-1 16,-1 3 0-16,0-1 2 0,2 0 1 0,-2 2-2 15,0-1 2-15,0 3-2 0,0-2 1 16,0 3 1-16,0 2 0 0,-2 1 3 0,0-1-1 16,-3 1 0-16,0 1 1 0,-3-1 1 0,-2 2 4 15,0 1 0-15,0 0 0 0,-3-1-1 0,2 1 0 16,-6 0 2-16,3 0-2 0,-5-1 1 16,0 2-3-16,-1 0-3 0,-2-2-3 0,2 1-2 15,-2-6 3-15,-1 0-2 0,6-2 1 0,-2-4 0 16,7-2-1-16,-1-1 0 0,6-2 0 15,-1 0 2-15,6 0 3 0,-2 0-2 0,2 0 2 16,1-2-2-16,1-1-1 0,0 2 0 0,0-3-1 16,0 1 1-16,0 2-1 0,0-1-1 0,1 2-1 15,2-1-1-15,0 1 1 0,-1 0-1 16,2 0 0-16,1 3 0 0,0 3 0 0,0 0 2 16,2 0 0-16,-2 2 3 0,2 1 0 0,-3-1-2 15,3 0 0-15,-3-1 1 0,2 1 2 0,-3-1 1 16,1 0 2-16,0-1-1 0,0 2-2 0,0-2 3 15,-2 0-1-15,3 0 1 0,-3 0 0 16,2-1-3-16,-3 0 1 0,3 0-2 0,-3 0-2 16,2-2 3-16,-2 0 0 0,-1 0-2 0,1-1 0 15,0-1 1-15,1 1-1 0,-2-2 2 0,0 0 5 16,1 0-3-16,-1 0 1 0,0 0-3 16,0 0-2-16,0 0 2 0,0 0-1 0,0 0 1 15,0 0-5-15,0 0 2 0,0 0-2 0,0 0 2 16,0 0 4-16,0 0-6 0,0 0 3 0,0 0-5 15,0 0 0-15,0 0 3 0,0 0 0 16,0 0 2-16,0 0 3 0,0 0-6 0,0 0-1 16,0 0 0-16,0 0-2 0,0 0 4 0,0 0 2 15,0 0-3-15,0 1-2 0,0-1 1 16,1 2 0-16,-1-1 0 0,2-1 5 0,-1 2-10 16,-1-1-1-16,2-1-8 0,0 2-9 0,1 0-31 15,-1-2-63-15,-2 0-87 0,1 0-174 0,-1 0-309 16,0 1-428-16,0-1-163 0</inkml:trace>
  <inkml:trace contextRef="#ctx0" brushRef="#br0" timeOffset="948436.4307">20543 12659 2798 0,'0'0'285'0,"0"0"-203"0,0 0-17 0,0 0 29 15,0 0 20-15,0 0 2 0,0 0-31 16,0 0-44-16,0 0-28 0,0 0-8 0,0 0-5 16,0 0-3-16,0 0-14 0,0 0-21 0,-25-11-43 15,22 10-112-15,1 1-375 0,1 0-1080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30:12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7598 15319 0 0,'0'0'0'0,"0"0"0"0,0 0 0 15,0 0 0-15,0 0 0 0,0 0 71 16,0 0 32-16,0 0-18 0,0 0-7 0,0 0-4 16,0 0 1-16,0 0-3 0,39-19-13 0,-29 18-11 15,0-1 1-15,2 1-1 0,5-1 4 0,-4 1-4 16,6-3-8-16,-1 1-5 0,1 1-4 0,1-1-2 15,1-2-1-15,2 1-2 0,-1-1-1 16,4 0 4-16,-1 1 5 0,3-1 10 0,-1 0 13 16,-2 2 28-16,-3 0 23 0,2 0 20 0,-2-2 2 15,2 2-21-15,-2-1-25 0,4-3-30 0,-1 3-16 16,3-2-12-16,2 0-7 0,-1 2 4 0,1-3 1 16,-1 1 1-16,1 0 0 0,-2 0-3 15,2 0 2-15,0-1 6 0,4 0 5 0,-2 0 4 16,0 1 6-16,0 0 3 0,4 1 10 0,-2-2 15 15,0 1 4-15,5 0-1 0,1 0-7 16,0 0-13-16,2-1-5 0,-2 3-2 0,0-3-8 16,2 3-2-16,-1-2-9 0,0 1-4 0,2 0-4 15,-4 1-2-15,3 0 1 0,-1 1-2 0,1-2 3 16,-1 2-4-16,1-2 1 0,-3 2-3 16,-2 0-1-16,2 0-1 0,1 0-2 0,-3 0-1 15,-2-2-1-15,2 2-2 0,-4-2-1 0,1 2 0 16,-1 0 0-16,0 0-2 0,-2 0 0 0,-1 0-2 15,-4 0-3-15,1 1 4 0,-3-1 0 16,0 2 0-16,-2-3 1 0,-3 3-1 0,-2-1 1 16,-1 2-1-16,-2-3 4 0,-1 1-3 0,-4 0 3 15,-3 1-2-15,2-1-1 0,-3 1 2 16,0-1-1-16,-1 1 1 0,0 1 0 0,-2-2-5 0,0 2 0 16,1 0 0-16,-1 0-1 0,-1 0 1 15,1 0 1-15,-1 0-2 0,0 0 0 0,2 0 0 16,0 0-1-16,-1 0 0 0,-1 0 4 0,2 0-2 15,0 0-2-15,-1 0 0 0,1 0-3 0,-3 0 4 16,3 0 0-16,-2 0 0 0,-1 0-2 16,0 0 0-16,2 0 0 0,-2 0 0 0,0 0 5 15,0 3 1-15,0 2 1 0,0 0 0 0,0 0-1 16,0 0 2-16,0 1-2 0,1 2 2 16,-1-1 1-16,1 1-1 0,0 1 0 0,0 1 1 15,-1 1-3-15,1-1 1 0,2 2 4 0,-1 0 0 16,0 2-1-16,-1 2 3 0,0 2-1 0,-1 0 1 15,0 1 2-15,1 3-5 0,-1-1 0 0,0 3-3 16,0 1-1-16,0 3 1 0,0-1 0 16,0 0-2-16,2 0-3 0,1-1 3 0,0 0-4 15,1 1 3-15,2 0 1 0,-2 1-2 16,2-3 3-16,-2 2-3 0,1 1 0 0,-1-4 2 16,2 0 0-16,-3 1 0 0,-2-1 1 0,4 0 0 15,-3-1-2-15,0-1 0 0,1 2 1 0,0 0-1 16,-2 0 1-16,1-2 1 0,-1 1-2 0,-1-3 1 15,0 0-1-15,3-2 1 0,-3-1 0 0,0-1-1 16,0 1 1-16,0-2-1 0,0 2 1 16,0-2 0-16,-3 2 0 0,3-2 0 0,-1 1-3 15,0-1 2-15,1 1-2 0,0-1 1 0,0 1 1 16,0 0-4-16,0 1 1 0,0 0 0 0,0-1 1 16,0 0 0-16,0-1 0 0,0-2 1 15,0-1-3-15,0-1 3 0,0-2-2 0,0-2 1 16,0-1 2-16,0 1-2 0,-1-4 1 0,1 0-4 15,-1-2 2-15,1 1 1 0,0 0 0 0,-1-2 3 16,1 0-2-16,-2 0 4 0,0 0-3 16,1 0 1-16,-1 0-1 0,-2 0-5 0,0 0 4 15,-2-2-1-15,0-1-2 0,-2 1 4 0,3-1-2 16,-3 2-1-16,-3-1 0 0,1 1-1 16,-3-1 0-16,-2 2 0 0,-1-2 1 0,-1 1 1 15,-3-1-1-15,-1 1 0 0,-3-1-1 0,0 2 1 16,-1-1-1-16,-1 1 1 0,-2 0 0 0,3 0-3 15,-3 0 3-15,-2 0-2 0,1 0 0 0,1 1 5 16,0 2-2-16,-1 2 0 0,0-2-1 16,-1 0 4-16,1 2-8 0,0 1 1 0,-4 0 5 15,2 0-9-15,-2-1 6 0,-1 1-1 0,1-1 1 16,1 1 2-16,-1 0-1 0,-1-1 2 0,-1 1-6 16,1 0 3-16,-3-2-1 0,-1 2 0 15,3-1 4-15,-3 1-4 0,-2 1 5 0,0-3-4 16,2 2 0-16,-4 1 3 0,2-3-7 0,0 2 4 15,1-1-1-15,-5 1 1 0,3-2 0 0,-1 1 0 16,-2-1 0-16,-2 1 0 0,1 0 3 16,-2-2 0-16,3 2-2 0,1-1 2 0,-2 1-1 15,5-1 0-15,4 1 1 0,-1 0-4 0,4-1 2 16,1 1 0-16,2-2-2 0,0 2 4 16,1-1-2-16,0 1 1 0,4-1-2 0,-1 1 0 15,2 1 0-15,-1-1-1 0,3-1 4 0,-1 1-4 16,1 1 4-16,-1-1-2 0,2-1-1 0,-1-1 3 15,3 2-4-15,-2-2 3 0,4 2-2 0,1-2 1 16,-1 2 1-16,5-4-3 0,2 2 3 16,1-1-2-16,4-2 2 0,0 1 0 0,3-1-1 15,2 0 1-15,-1 0-2 0,1 0 3 0,0 0-2 16,0 0 0-16,0 0 2 0,0 0 0 0,0 0 0 16,0 0 2-16,0 0 0 0,0-1-3 0,0-2-1 15,0-2-2-15,0 0 1 0,0 1 2 16,0-1 1-16,-1-1 0 0,0 1-2 0,0-3 0 15,-3 1-1-15,3-3 2 0,0 0-2 0,1-2 2 16,0-4-1-16,0-1-3 0,0-1 4 16,-1-1-2-16,1-2 3 0,0 0 0 0,0-4 1 15,0-1-1-15,-1-2-1 0,1-1 4 0,0-3-7 16,-1 1 4-16,-4-2-1 0,3 0-3 0,1 1 4 16,-3-3-3-16,-2 1 2 0,3-1-2 15,-4-1 2-15,-1 3 0 0,3-3-2 0,-3 0 4 16,0 0-4-16,-1 4 1 0,4 0 2 0,-3 2-2 15,4 5 2-15,-2-2-1 0,4 4-1 16,-4 0 2-16,4 2-1 0,2 2 1 0,0 4-2 16,0 1 0-16,0 2-1 0,0 4 1 0,0 2 1 15,0 1-4-15,0 4 3 0,0-1-2 0,0 1-2 16,0 1 1-16,0 0-9 0,0 0-6 0,0 0-14 16,0 0-40-16,0-2-95 0,0 1-338 0,0-1-1193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06:31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15471 258 0 0,'0'0'0'0,"0"0"0"0,0 0 0 16,0 0 0-16,0 0 31 0,0 0 238 0,0 0-8 15,0 0-7-15,0 0-21 0,0 0-21 16,0 0-25-16,0 0-28 0,0 0-21 0,0 0-26 16,-4-13-22-16,4 13-22 0,0 0-25 0,0 0-13 15,1 0-1-15,-1 0 8 0,1 2 8 16,0 1 7-16,0 0 0 0,0 0-7 0,0 1-1 16,0 2-5-16,4 0-4 0,-4 2-7 0,1 0-8 15,-1 1-4-15,-1 0-3 0,1 0-4 0,0 4 0 16,2-5-2-16,-2 3-3 0,1 2 2 0,-1-2-5 15,1 1 4-15,2 0-2 0,-2 2 0 0,0-2 1 16,0 2-2-16,-1 0 1 0,4 1 2 16,-4 2 2-16,0 1 2 0,0 1 2 0,-1 3 1 15,0-1-2-15,1 0-1 0,0 2-3 0,-1 2-2 16,1-1-1-16,-1 1 0 0,0 1 1 0,0 0 1 16,3-1 0-16,-3 1 1 0,0-2 2 15,1 3-1-15,-1-4 0 0,1 1-1 0,-1-1 2 16,1 0-4-16,0 0 2 0,-1 3 0 0,0-3-1 15,0 0 1-15,0 2-3 0,0-2 2 0,0 2-1 16,0-4-2-16,0 2 5 0,0 0-3 16,0-2 1-16,0 2 1 0,0 2 4 0,0-1 4 15,0 3 4-15,0-3 2 0,1 2-8 0,3-1-1 16,-2 0-4-16,0-1-5 0,-1 0 2 16,1 1 0-16,3-1-2 0,-4 1 1 0,1 0 0 15,-1 1-2-15,0-2-1 0,0 3 1 0,2-1 1 16,-2 0 6-16,-1 0 9 0,1 1 2 0,-1 1 3 15,1 0-5-15,0-1-10 0,0-1 0 16,1 1-7-16,3-3 2 0,-2 1-2 0,3-1-2 16,-3 0 2-16,-1 0-2 0,3 0 2 0,-3 2 1 15,0 2-1-15,3 0-2 0,-2-3 0 0,-1 2-2 16,0-1 2-16,3-2 2 0,-2 1 1 0,-2 3 1 16,1-4 2-16,2 2-2 0,-2 2-1 0,-1-1-2 15,1 1-3-15,3 2 2 0,-3-2 3 16,0 2-1-16,4-2 2 0,-4 3 1 0,0-1-4 15,0 0-1-15,3 0-2 0,-2-2 2 0,-1 3 4 16,2 0 0-16,-1 0 1 0,-2 0-3 16,5-1-1-16,-3 1-1 0,0-2 4 0,1 3-2 15,-1-1 2-15,-2-1-1 0,1 4-4 0,2-1 3 16,-2 2 0-16,0-1 0 0,-1-1 2 0,1 3-2 16,4-3 0-16,-4 1 1 0,0 0-4 15,3 1 3-15,-2 0-1 0,2 2 1 0,-2 1 1 16,0-2-1-16,3 3 0 0,-2 0-2 0,-2-1 4 15,4 0-1-15,-4 0 0 0,3 2 1 16,-2-1-2-16,-1 3-1 0,3-1 0 0,-1 1 0 16,-3-2-1-16,2 3 1 0,2 0-2 0,-3 0 1 15,3 1 0-15,-3 1-1 0,1-1 0 0,-1 1 1 16,4-2 0-16,-3 0 2 0,2 2-2 0,-2-1 0 16,0 2 1-16,3 2-1 0,-4-1 2 0,4 3-1 15,-2-2 0-15,-1 3 1 0,2 0-1 16,-2-1 2-16,2 4-2 0,-2-2 0 0,-1 2 1 15,3-1-1-15,-1 3 1 0,-1-1-1 0,3-1 1 16,-3 1 0-16,3 0-1 0,-2 1 1 0,4 0-1 16,-4 2-1-16,4 4 1 0,-1 0 1 15,-2-1-1-15,4 2 0 0,-2 1 1 0,-2 0-4 16,2 4 4-16,0 0 0 0,-2 3 0 0,3 1 0 16,-2-2 0-16,-1 1 0 0,4-1 0 15,-2 2 4-15,-2 4-4 0,4-1 3 0,-1 3 0 16,2 0-2-16,-2 5 1 0,-1-3-1 0,3 3-1 15,0 0 1-15,-1 0 1 0,1 1 0 0,-1 0 1 16,-1 2-1-16,-3 2 0 0,4-2 2 0,-1 1-1 16,-4 1 3-16,3 0-3 0,-1 2 0 15,-1 0-1-15,-3 3 1 0,3-3 2 0,-3 1 0 16,-1-1 0-16,1 2-3 0,1 0 4 0,-1 2-1 16,-1 1 2-16,0 0 2 0,0 0-3 15,-1-1 0-15,2 1 0 0,2-1 1 0,-2 1-1 0,-1-1 2 16,3 1 0-16,2 0-1 0,-3-2-1 15,4 3-1-15,-2-1 0 0,1 1 4 0,2 0 2 16,-3-3-3-16,2 0 2 0,0 0-4 0,-3-1 0 16,4 3 5-16,-3 1 1 0,2-3-1 15,2-1-3-15,0-2-4 0,-1 1-2 0,-1 0 2 16,3-4 1-16,-1 0 0 0,0-1 0 0,1 2-4 16,1 0 4-16,-1-2-2 0,-1 1 0 0,2-1 2 15,-1-1-4-15,0 0 0 0,1-1 0 16,-1-4 0-16,1 0 2 0,0-2-1 0,-1-1 2 15,0 1-1-15,1 2 0 0,-1-3 1 0,-1 0-3 16,2 1 2-16,-1-3 0 0,-1 2-1 16,2-2 1-16,-2-1 0 0,1 1 2 0,0-3-2 15,0 0 1-15,-1 0-2 0,2 0-1 0,-2 1 2 16,1-1 0-16,1-2 0 0,-2 0 3 0,1 0-3 16,1-1 1-16,-1-1 2 0,0-1-4 15,1-1 5-15,-1-3 3 0,0 0-1 0,1-3 0 16,-2 1 1-16,0-1-2 0,1 1 0 0,-1-1 3 15,-3-1-3-15,2-1-1 0,1-1-2 0,-2-1-1 16,-2 0 2-16,2-2-3 0,-4-1 0 0,4 1-1 16,-4-2-1-16,1-1-1 0,-1 0 1 0,-1-4 0 15,-1-1-1-15,1-1 2 0,2 1-2 16,-2-1-2-16,0-1 2 0,-1-2 0 0,3 2 2 16,-1-2 2-16,-1 0-2 0,-1 1-1 0,2-1-2 15,1-1 5-15,-1 1-4 0,0-3 3 16,1 2 0-16,-2-3-3 0,2-1 3 0,-1-1-3 15,1 1 1-15,-3 0-1 0,4-3 1 0,-4-1-1 16,1 1 1-16,-1-3 1 0,-1 1 0 0,1-1 0 16,0-2 0-16,3 0-2 0,-2 0 1 15,0 0-2-15,-1 1 1 0,3-1 1 0,0 0-2 16,-2-1 1-16,1 1 0 0,0 0 0 0,0 0-2 16,-1 0 4-16,3 1-1 0,-2 0-2 0,-1 1 5 15,2-1-6-15,-1 3 2 0,-1-1 0 0,-2 0-2 16,0 2 2-16,0 1-2 0,0 1-1 15,0 2 3-15,0 0-2 0,0 2 2 0,0 2 1 16,0-3-3-16,0 0-1 0,-1 1 2 0,-2 0 0 16,2-1-3-16,-1 3 3 0,-1-1 1 0,2 2-4 15,0 0 7-15,-1 2-5 0,-1-2-3 0,0 1 2 16,3 0-5-16,0-2 4 0,-1-1 0 16,1 0 3-16,-1-3 2 0,0-1-3 0,0 0 4 15,0 0-5-15,-1 0 2 0,-1-1-2 0,3 3 2 16,-2-1 3-16,-1 2-6 0,2-3 5 15,-3-2-4-15,3-1 1 0,-2 0 1 0,1-2-2 16,-2 0 1-16,2 1-3 0,-1-3 2 0,-1-2-2 16,2-3-2-16,1 0 5 0,0-2-2 15,-1-2 4-15,1-1-1 0,1-1-2 0,0-2 6 16,0-2-4-16,-2 0 4 0,2-2-2 0,0-1-1 16,0-1-1-16,0-2 0 0,-2 2 0 0,2-2 4 15,0 0-2-15,-1 0-2 0,1 1 1 0,-1-1-7 16,1 0 6-16,0 2 2 0,-1 0 0 15,1 1-3-15,0-2 0 0,-1 3-1 0,1-2-1 16,-1-2 10-16,1 2-7 0,-1 1 2 0,1 0-3 16,-2 0-4-16,0 2 4 0,2 0 0 15,0 0 5-15,0 1-4 0,0 0 3 0,0 2-6 16,0 2 1-16,0-2-1 0,4 2 0 0,-2 3 3 16,0-2-5-16,0 1 0 0,2-1-3 0,-1 1 2 15,-1-3 3-15,-2-1 5 0,2-4-3 0,0 1-3 16,0-3 0-16,-2 0-3 0,1-3 7 15,-1 1 0-15,0-1 1 0,0-1-1 0,0 1 0 16,0 1 1-16,0 0-1 0,0-1 6 0,1 1-5 16,0-1 0-16,0-2-2 0,0 0-3 0,3-1 3 15,-2-2 0-15,-1-1 2 0,0 0 0 16,0 0-5-16,0-2-4 0,1 0-7 0,1 0-14 16,-1 0-27-16,-1 0-105 0,-1 0-362 0,0-2-924 0</inkml:trace>
  <inkml:trace contextRef="#ctx0" brushRef="#br0" timeOffset="489489.425">3201 13732 1994 0,'0'0'427'16,"0"0"-136"-16,0 0-70 0,0 0-36 0,0 0-35 15,0 0-34-15,0 0-35 0,0 0-32 0,0 0-23 16,0 0-9-16,0 0 1 0,0 0 3 0,0 0 7 16,0 0-2-16,13 94 0 0,-7-67-4 0,0 3-6 15,2-3-1-15,-2-1-1 0,0 0-3 16,3-2-3-16,-2-2 4 0,0 0-5 0,0-2-1 15,2-1 1-15,-1 0-4 0,-1-2 0 0,0-2 0 16,1-1 0-16,-2-2-3 0,-1-1 1 0,-1-3-2 16,1-1-1-16,-3-2 1 0,3 0-5 15,-2-2-2-15,-1 0-5 0,-2-2-10 0,1 1-12 16,-1 0-41-16,0-2-85 0,0 0-212 0,0 0-662 16,0 0-790-16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26:20.3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825 1551 159 0,'0'0'213'0,"0"0"-60"0,0 0 26 16,0 0 48-16,0 0 58 0,0 0 36 0,0 0-12 15,0 0-48-15,0 0-64 0,0 0-48 0,0 0-37 16,0 0-21-16,0 0-14 0,0 0-9 0,0-57-11 15,0 57-17-15,0 0-10 0,0 0-14 0,0 0-10 16,0 0-4-16,0 0-2 0,0 1-1 16,0 6 5-16,-1 2 3 0,-2 3-2 0,2 4 2 15,0 3-1-15,0 4 2 0,1 5 0 0,0 1 0 16,0 2-2-16,0 3-1 0,0-1 2 16,0 3-2-16,0-1 1 0,0 1 0 0,0-3-3 15,1-1 0-15,0 0 0 0,3-2 0 0,-2-2-1 16,0-3-1-16,0-2-1 0,2 1 1 0,-2-3 0 15,0-3 0-15,0-1 0 0,2-1 0 16,-2-2-1-16,0-3-1 0,0-1-5 0,3-3-5 16,-3 1-7-16,-1-3-7 0,0-2-10 0,0 0-13 15,0-1-29-15,2-2-45 0,-2 0-218 0,-1 0-326 16,0 0-455-16</inkml:trace>
  <inkml:trace contextRef="#ctx0" brushRef="#br0" timeOffset="623.7456">743 1412 281 0,'0'0'206'15,"0"0"-14"-15,0 0 14 0,0 0 42 16,0 0 42-16,0 0 4 0,0 0-56 0,0 0-58 16,0 0-57-16,0 0-41 0,0 0-22 0,0 0-4 15,0 0 3-15,0 0 3 0,43-72 2 0,-24 63 3 16,4 2-2-16,3-2-1 0,1 1-9 0,7 0-5 16,0 2-11-16,3 3-8 0,-2 0-10 0,1 3-9 15,-4 0-3-15,-1 1-4 0,-6 6-1 16,0 2-1-16,-7 2-3 0,-3 0-1 0,-5 5 1 15,-1 1 2-15,-6 1-2 0,-2 4 1 0,-1 1-2 16,-1 3-4-16,-7 0 1 0,-3 3-2 16,-1-1 1-16,-1-2 2 0,-4-2-1 0,2 0 1 15,-1-6 4-15,2-3 2 0,-1-4 0 0,3-2 3 16,3-3-1-16,2-3 1 0,2 0 4 0,2-1 1 16,0-2-2-16,2 0-4 0,1 0-8 15,0 0-5-15,6 0 3 0,-2 0-3 0,4 0 8 16,2 0 0-16,2 0 0 0,3 0 3 0,-1 2-2 15,4 1 4-15,0 1-1 0,-2 3 4 0,3 0-4 16,1 4 1-16,0 1 0 0,-1 2-4 16,0 1 4-16,-5 4-1 0,2 0-2 0,-4 4 5 15,-3 2-3-15,-4 2 1 0,1 0 2 0,-5 4-4 16,-1-1 4-16,-2 1-1 0,-6 2 0 16,-2-3 0-16,-2 1 2 0,-5-3 2 0,2-1 4 0,-7-2 11 15,-1-3-3-15,0-2 3 0,0-3-6 16,-4-1-3-16,-1-4 5 0,3-2-3 0,-3-2 1 15,3-2-6-15,-1-1-10 0,6-2-2 0,-1 0-2 16,4-3 2-16,3 2-2 0,3-2 0 0,1 0-2 16,2 0-12-16,5 0-6 0,1 0-18 0,-1-2-32 15,3 1-78-15,0-4-189 0,3 3-402 16,-1-1-664-16</inkml:trace>
  <inkml:trace contextRef="#ctx0" brushRef="#br0" timeOffset="915.5749">1810 1414 2265 0,'0'0'81'0,"0"0"-34"0,0 0 5 16,0 0 41-16,0 0 37 0,-123 70 18 15,98-42-15-15,3 5-25 0,-2 0-23 0,2 6-17 16,1 1-11-16,1 1-12 0,5 2-11 0,2 0-9 16,3-1-5-16,3-4-10 0,7-3-3 15,0-1-3-15,7-3 0 0,5 0 5 0,1-3-1 16,7 0-1-16,1-5-1 0,5-3-6 0,-1-3-4 16,4-5-10-16,1-3-12 0,1-2-23 0,-1-4-57 15,1-2-124-15,-9 1-342 0,-6-2-702 0</inkml:trace>
  <inkml:trace contextRef="#ctx0" brushRef="#br0" timeOffset="1568.173">2063 2100 2656 0,'0'0'121'0,"0"0"-51"15,0 0-4-15,0 0 23 0,0 0 23 0,0 0 5 16,0 0-10-16,0 0-29 0,0 0-27 0,112-160-13 16,-89 130-4-16,0-1-7 0,0-1-6 0,-2-2-3 15,-2 2-2-15,-2-2-4 0,0 2 2 16,-3 0-5-16,-3-1-2 0,-1 2-1 0,0-4-3 16,-1 4-1-16,-3-2-1 0,-2 1 2 0,-3 1-3 15,2 2 2-15,-3 3 1 0,0 3-1 16,0 4 4-16,0 4 2 0,-4 4 2 0,1 3 1 15,-1 4-3-15,0 1-4 0,-1 3-6 0,1 0-6 16,-3 5-1-16,1 7 0 0,-3 5 0 0,0 7 7 16,-3 7-2-16,0 7 4 0,0 5-2 0,1 5 0 15,2 3 0-15,3 4-3 0,0-3 2 16,4 2-2-16,2-4 0 0,4-2 0 0,3-5 2 16,5-3 0-16,3-6 0 0,-2-5 2 0,5-7 0 15,-5-3-2-15,4-5 1 0,-4-5 1 16,3-4-1-16,-2-5 5 0,-1 0 1 0,3-3 4 15,-4-8-4-15,2-1 3 0,-3-4-1 0,0 0 1 16,-3-1 3-16,-2-2-4 0,2 2-1 0,-5 1 0 16,4-1-5-16,-5 3 6 0,-1 1 1 0,0 4 1 15,1 1 6-15,-2 4-8 0,0 2-3 16,1 1-3-16,-1 1-13 0,2 0 1 0,-2 0-9 16,2 6 3-16,0 5 3 0,4 6 7 0,3 8 7 15,3 5 3-15,0 9 4 0,3 5-6 16,-1 5 0-16,-2 3-1 0,-3 2-5 0,-4 5 3 15,-1 2 3-15,-4 3-2 0,0 5 2 0,-6 0-3 16,-1 3-1-16,-2-3-2 0,-3-3 0 0,-1-5 1 16,-1-5 0-16,-3-5 2 0,-2-10 1 0,1-6 2 15,1-8 3-15,-2-9 2 0,1-6 4 16,1-7 4-16,1-4 3 0,1-1 3 0,2-6 3 16,2-6-3-16,2-6-2 0,5-4-9 0,0-4-5 15,4-3-3-15,0-4-2 0,5-3-4 0,6-1-3 16,5-3-9-16,3-2-12 0,6-2-49 15,4-2-102-15,-7 11-308 0,-9 10-902 0</inkml:trace>
  <inkml:trace contextRef="#ctx0" brushRef="#br0" timeOffset="1968.6103">3542 1169 616 0,'0'0'187'0,"0"0"-26"16,0 0 45-16,0 0 60 0,0 0 22 0,0 0-53 16,0 0-50-16,0 0-23 0,0 0 10 0,0 0 25 15,0 0-21-15,0 0-40 0,-13 157-45 0,8-110-34 16,1 2-17-16,3 3-8 0,0 2-2 16,1 2-5-16,0 3-5 0,0-2-7 0,0 0-2 15,0-1-3-15,0-1-3 0,-1-1 0 0,0-2-4 16,-2-3 1-16,0-4-4 0,1-5 2 15,0-5-4-15,-1-6-5 0,3-4-11 0,0-7-22 16,0-4-28-16,0-4-116 0,1-6-324 0,1-4-664 16,-1 0-136-16</inkml:trace>
  <inkml:trace contextRef="#ctx0" brushRef="#br0" timeOffset="2397.5025">3581 1351 2747 0,'0'0'99'0,"0"0"-18"0,0 0-14 0,0 0-7 15,0 0-12-15,0 0-6 0,0 0-8 0,0 0-2 16,0 0 8-16,0 0-5 0,0 0-6 16,0 0-8-16,0 0-11 0,86 186-5 0,-72-149-2 15,-4 3-1-15,-1-5 0 0,0 0 2 0,-2-4-2 16,2-3 0-16,-4-7-2 0,1-4 1 15,-1-7-1-15,0-2 1 0,-1-5 5 0,-2-3 10 16,-1 0 8-16,2-6 0 0,2-7-3 0,0-7-10 16,3-5-9-16,-3-6 0 0,2-1 1 0,-2-4 4 15,0-1-2-15,-3-5-1 0,1-1 0 0,1 0-2 16,-2-2 1-16,3 3 1 0,-2-2 1 0,3 6-1 16,-1 4 4-16,2 7 7 0,-1 7 9 15,2 4-1-15,-3 6-2 0,0 5-9 0,1 3-11 16,1 2-6-16,1 5-1 0,2 9 3 0,2 5 4 15,1 6 6-15,0 9-1 0,1 7 4 0,0 7-3 16,-2 8 0-16,-2 2-1 0,-3 4 0 16,-1 4-1-16,-5-4-1 0,1 0 0 0,1-7-4 15,-1-3 1-15,0-4-3 0,0-6-7 0,2-1-3 16,0-5-8-16,1-5-20 0,1-3-70 16,1-7-132-16,-2-7-357 0,0-5-1098 0</inkml:trace>
  <inkml:trace contextRef="#ctx0" brushRef="#br0" timeOffset="2979.7557">4392 1669 2190 0,'0'0'609'0,"0"0"-568"0,0 0-9 15,0 0 24-15,-118 92 25 0,94-65 16 16,2 1-8-16,3 2-17 0,0 1-23 0,3 5-19 15,3-1-13-15,4-1-10 0,5-2-9 0,4-4-5 16,0-6 5-16,9-5-6 0,3-7 6 16,4-3 2-16,4-2-2 0,0-5 2 0,5-2-3 15,-1-8 0-15,3-7-5 0,-4-3 4 0,2-3 2 16,-6-1 2-16,-2-2 7 0,-2-1-4 0,-5 2 3 16,-4 0 1-16,0 3-2 0,-2 2 9 15,-4 4 1-15,0 2 2 0,0 3 4 0,-3 3-6 16,1 3-6-16,-2 4-6 0,3 1-12 0,0 0-10 15,1 1 0-15,0 6 0 0,0 4 3 0,0 2 11 16,0 5 0-16,1 1-1 0,7 3 5 16,1 1-4-16,4-1 1 0,0 2 1 0,4-1-1 15,1-3 5-15,3-2-1 0,1-6 1 0,1-4 5 16,5-5 3-16,-1-3 0 0,0-5 1 0,1-7 2 16,-2-2-5-16,-1-2 3 0,-2-4 3 15,0-4 0-15,-3-1 0 0,-3-6 0 0,-2-2-1 16,-3-3-1-16,-4-3 0 0,-4-2-5 0,0-2-3 15,-2-3 0-15,-2-1-3 0,0-5 1 0,0 0 0 16,0-1-2-16,0-3 1 0,-1 1-2 16,0 0 0-16,-1 2 4 0,0 1-2 0,1 5 4 15,-3 5 3-15,-1 6 4 0,1 6 8 0,-2 9 7 16,2 6 2-16,1 7-8 0,0 5-5 16,1 3-19-16,-2 8-5 0,-1 10 3 0,-5 11-2 15,-1 10 7-15,-1 7 2 0,-1 6 2 0,1 8-4 16,1 3 2-16,1 6-1 0,4 3-6 0,1 2 3 15,3-1-2-15,2-2-5 0,0-2 0 0,5-5-6 16,2-3-8-16,7-8-8 0,1-6-24 16,5-6-65-16,1-8-147 0,-5-11-344 0,-2-8-815 0</inkml:trace>
  <inkml:trace contextRef="#ctx0" brushRef="#br0" timeOffset="3142.7941">4710 1439 2100 0,'0'0'924'0,"0"0"-900"0,0 0-11 16,0 0-2-16,0 0 19 0,0 0 8 15,0 0-4-15,0 0-15 0,0 0-20 0,0 0-20 16,0 0-20-16,0 0-28 0,138-75-146 0,-111 82-431 16,-9-1-913-16</inkml:trace>
  <inkml:trace contextRef="#ctx0" brushRef="#br0" timeOffset="3556.5575">5011 1898 2603 0,'0'0'163'0,"0"0"-141"16,0 0-3-16,0 0 25 0,10-169 42 0,-3 134 34 15,3 1 14-15,1 2-11 0,1 1-32 0,3 1-32 16,-2 6-24-16,5 3-18 0,1 2-4 15,-2 4-6-15,1 5-6 0,-1 3-1 0,0 6-6 16,-3 1-3-16,-1 3 1 0,-1 5-1 0,-3 6-2 16,-2 3 2-16,2 4 1 0,-6 3 1 0,1 3 3 15,-2 8 0-15,-2-2 2 0,0 3 0 16,0 0-3-16,-2-2 3 0,2-2-10 0,0-6-2 16,0-4-2-16,3-8 0 0,0-6 6 0,3-3 5 15,-3-3 12-15,4-2 10 0,-3-7 3 16,4-4-3-16,-2-8-3 0,3-3-3 0,-2-2-3 15,1-2 3-15,-2-2-1 0,-1 1-2 0,1-1 5 16,-2 0 0-16,0 6 3 0,-2 2 4 0,1 1 0 16,-2 5 3-16,1 5 1 0,0 1 0 15,-2 6-8-15,1 0-8 0,0 2-13 0,1 0-9 16,-1 7 1-16,5 2 4 0,-1 7 4 0,1 3 7 16,1 2-1-16,1 5-5 0,3 2 2 0,-1 3-9 15,0 4-5-15,2-1-11 0,-3 1-23 16,0 0-61-16,1-5-152 0,-4-6-491 0,-2-10-1026 0</inkml:trace>
  <inkml:trace contextRef="#ctx0" brushRef="#br0" timeOffset="3686.6111">5437 1346 2167 0,'0'0'-35'16,"0"0"-100"-16,0 0-127 0,0 0-249 15,0 0-554-15</inkml:trace>
  <inkml:trace contextRef="#ctx0" brushRef="#br0" timeOffset="3928.5336">5772 1448 2173 0,'0'0'159'16,"0"0"-56"-16,0 0 35 0,0 0 40 0,0 0 12 16,0 0-23-16,0 0-43 0,0 0-30 15,123 63-27-15,-114-41-18 0,-3 2-15 0,-1 0-13 16,-3 6-6-16,-2-2-5 0,-3 3-3 0,-6 0-1 16,-5 1-4-16,1 1-6 0,-7-3-8 0,2-2-16 15,-3-5-23-15,2-5-39 0,3-6-84 0,1-7-143 16,8-3-270-16,2-2-643 0</inkml:trace>
  <inkml:trace contextRef="#ctx0" brushRef="#br0" timeOffset="4081.5368">5975 1639 1982 0,'0'0'221'0,"0"0"-73"15,0 0 9-15,0 0 13 0,0 0-8 0,0 0-32 16,0 0-45-16,0 0-34 0,104 166-25 15,-81-156-19-15,1-3-24 0,2-2-41 0,-7-2-155 16,-6-1-561-16,-5-2-959 0</inkml:trace>
  <inkml:trace contextRef="#ctx0" brushRef="#br0" timeOffset="4612.2624">2002 2944 2490 0,'0'0'96'15,"0"0"-22"-15,0 0-13 0,0 0 11 0,0 0 7 16,0 0-5-16,0 0-20 0,0 0-27 0,0 0-17 15,0 0-4-15,0 0 3 0,0 0 10 16,0 0 7-16,0 0 1 0,0 109-4 0,4-68 1 16,2 8 0-16,-2 1 6 0,3 5 1 0,-3 6-1 15,-1 6 10-15,0 3-9 0,-2 6-6 0,0 2-1 16,-1 2-16-16,0 3-4 0,0-1-1 16,0 1-2-16,0-3 0 0,0-4 2 0,0 0 0 15,0-6-1-15,0-5 0 0,0-4 0 0,0-4-1 16,1-3 1-16,0-6 2 0,-1-6 0 0,0-5-2 15,0-5-1-15,-1-4-4 0,-1-3-1 16,-1-6-4-16,2-2-9 0,-1-4-10 0,2-4-16 16,0-3-17-16,0-3-37 0,0-3-111 0,0 0-337 15,0-6-656-15,2 2-35 0</inkml:trace>
  <inkml:trace contextRef="#ctx0" brushRef="#br0" timeOffset="4859.1717">1932 4067 2746 0,'0'0'60'16,"0"0"-35"-16,0 0-16 0,0 0 12 15,0 0 28-15,0 0 28 0,0 0 12 0,146-70-5 16,-94 57-14-16,7-1-20 0,6 0-14 0,3 1-10 15,6 1-8-15,-3 3-7 0,-4 3-8 16,-3 3-7-16,-7 3-14 0,-10 0-12 0,-5 0-15 16,-9 0-20-16,-5 0-102 0,-5 0-339 0,-9 0-668 15,-6 0-191-15</inkml:trace>
  <inkml:trace contextRef="#ctx0" brushRef="#br0" timeOffset="5072.0324">2772 3710 1511 0,'0'0'131'0,"0"0"64"0,0 0 84 15,0 0 43-15,117 111-24 0,-95-83-66 0,-5 4-74 16,-5 0-50-16,-2 1-26 0,-6 3-21 0,-3 0-14 16,-1 2-13-16,-3-5-11 0,-7 1-9 0,-1-2-2 15,-1-6-6-15,-3-1-4 0,2-6-7 16,0-1-24-16,2-6-16 0,1-4-27 0,3-4-71 15,0-4-240-15,3 0-624 0,4 0-769 0</inkml:trace>
  <inkml:trace contextRef="#ctx0" brushRef="#br0" timeOffset="5660.7965">3561 3531 0 0,'0'0'0'0,"0"0"0"0,0 0 0 16,0 0 367-16,0 0 93 0,0 0 2 0,0 0-34 15,0 0-86-15,0 0-92 0,0 0-73 0,0 0-68 16,0 0-37-16,0 0-18 0,-64 3 2 0,51-11 7 16,3-4 0-16,2-2 1 0,-1-5-16 15,3-1-16-15,1-2-7 0,0-3-12 0,2 0-1 16,1 1 0-16,1-2 0 0,1-1 6 0,0 3-1 15,0-2 0-15,2 3-1 0,2-1-3 0,1 2 2 16,0 0-2-16,1 4 0 0,-1 3-2 16,2 1 1-16,-2 5 1 0,0 2 0 0,-1 4 0 15,2 2-12-15,2 1-3 0,-1 0-2 0,5 8 1 16,3 4 9-16,1 7 1 0,2 1 1 0,2 7 0 16,1 4-3-16,-1 5 0 0,-2 6 2 0,-2 4 0 15,-5 4 2-15,-3 6 2 0,-4 5 0 0,-4-1-2 16,0 3 1-16,-1 0 0 0,-7 0-4 15,-1-3 0-15,-2-2-2 0,-5-3-1 0,0-4 0 16,-2-8 0-16,-2-6 0 0,3-8 1 0,-3-8 3 16,1-4 3-16,-1-6 5 0,-1-6 5 15,2-5-1-15,-1 0 1 0,2-3-7 0,4-5-5 16,0-4-3-16,6-2-5 0,1 0-10 0,2-3-17 16,3-3-31-16,0 0-80 0,2-3-223 0,2 6-555 15,2 5-885-15</inkml:trace>
  <inkml:trace contextRef="#ctx0" brushRef="#br0" timeOffset="5998.038">3779 3951 2987 0,'0'0'65'0,"0"0"-54"0,0 0-9 0,0 0 11 15,0 0 28-15,58-157 26 0,-50 126 11 16,1-2-3-16,0-1-22 0,-2 2-18 0,0-2-7 16,0 2-4-16,-3-2-2 0,1 1-3 0,0-1-9 15,-4-2 0-15,1 1-6 0,1 1 0 0,-1-1-2 16,0 1 0-16,-2 1 0 0,1 0-1 0,0 5-1 16,-1 4 2-16,0 4 2 0,0 8 7 0,0 4 2 15,0 5-2-15,0 3-10 0,0 0-14 16,0 1-10-16,0 9 1 0,0 8 7 0,0 7 9 15,-1 9 6-15,0 6 2 0,-1 7-1 0,0 5-1 16,1 4 0-16,1 2 1 0,0 0-4 0,0-1 0 16,5-1-3-16,0-3-12 0,2-1-12 15,2-4-27-15,1-5-75 0,1-6-158 0,-1-13-287 16,-3-9-1090-16</inkml:trace>
  <inkml:trace contextRef="#ctx0" brushRef="#br0" timeOffset="6140.148">3812 3541 2114 0,'0'0'1072'0,"0"0"-1102"15,0 0-20-15,0 0 6 0,0 0 23 0,0 0 11 16,121-47-15-16,-87 39-90 0,4 2-239 0,-9 3-515 16,-10 0-799-16</inkml:trace>
  <inkml:trace contextRef="#ctx0" brushRef="#br0" timeOffset="6641.2883">4726 3832 2069 0,'0'0'57'16,"0"0"-4"-16,0 0 14 0,0 0 51 0,0 0 54 15,0 0 22-15,69-172-16 0,-57 137-51 16,-2 2-49-16,4-1-31 0,-3-1-22 0,0-1-4 16,-1 2-4-16,0-2 0 0,-4 0-3 0,0 0-3 15,1-2-3-15,-5 1-3 0,0-1 0 16,1-3-4-16,-2 2 1 0,1-3 0 0,-1-1-2 16,-1 0 4-16,0 3-4 0,0 6 5 0,0 6 7 15,0 7 6-15,-1 8 13 0,-2 5 3 16,0 5-13-16,2 3-20 0,0 3-13 0,0 11-6 15,-2 11 5-15,1 9 13 0,-2 13 2 0,-1 6 1 16,0 10-2-16,1 5-1 0,-1 4 0 0,2 3 0 16,-3 2-2-16,4-1 3 0,1 0-3 0,1-4-3 15,0-5-6-15,9-2-13 0,1-8-18 16,2-8-27-16,6-7-126 0,1-14-342 0,-4-11-662 16,-4-7-93-16</inkml:trace>
  <inkml:trace contextRef="#ctx0" brushRef="#br0" timeOffset="6785.2028">4884 3401 2894 0,'0'0'145'0,"0"0"-96"15,0 0-35-15,0 0-6 0,0 0 2 0,0 0 0 16,0 0-1-16,0 0-6 0,0 0-8 16,0 0-11-16,0 0-16 0,0 0-33 0,132-72-158 15,-109 77-483-15,-7-2-933 0</inkml:trace>
  <inkml:trace contextRef="#ctx0" brushRef="#br0" timeOffset="7750.3896">5126 3791 1743 0,'0'0'345'15,"0"0"-295"-15,0 0 3 0,0 0 39 0,0 0 62 16,92-167 47-16,-73 135 14 0,-2 3-24 15,-2 0-49-15,-5 1-44 0,1 0-31 0,-2 4-17 0,-6 2-9 16,1 4-9-16,-2 2-3 0,-2 4-5 16,0 3-8-16,-6 2-6 0,2 4-7 0,-4-1-7 15,1 4-6-15,-1 0-1 0,-2 8-2 0,0 6 5 16,-2 6 3-16,-1 4 0 0,1 7-1 16,2 1-5-16,2 5-2 0,2 3-2 0,2 0-2 15,2 1 1-15,2-1-2 0,2-1-2 0,6-5 2 16,2-6 5-16,1-3 2 0,5-5 5 0,1-7 6 15,1-2 0-15,2-6 6 0,1-2 0 16,1-3 2-16,4-1 3 0,-3-7-2 0,2-5 1 16,-1-1 1-16,-1-6-1 0,1-2 1 0,-2-2 2 15,0-4-3-15,-2-3-5 0,-2-2 2 16,-2-3-1-16,1-2-3 0,-5-2 5 0,0-2-4 16,1-4-3-16,-3 0-1 0,0-3 0 0,-2-3-1 15,0 0 0-15,0-2 0 0,-2-2-1 16,1 0 2-16,0-2-2 0,-3 0 3 0,2 0-1 0,-4 5 0 15,0 4 3-15,-2 9 2 0,0 6 3 0,0 9 4 16,-3 7 1-16,-1 9-4 0,0 2-7 16,1 7-12-16,-3 2-7 0,-1 10 0 0,-1 10 5 15,-3 6 7-15,1 10 3 0,-2 7 1 0,2 8-4 16,1 5 1-16,-1 7-2 0,4 1-1 0,-2 2 1 16,5-2-1-16,0-2-1 0,3-3 1 15,0-2 1-15,5-5 1 0,4-5 3 0,1-5 0 16,3-5 0-16,2-6-1 0,-2-5 2 0,2-3 0 15,1-8 4-15,1-3-2 0,1-4 2 16,-2-6 1-16,3-4 0 0,0 0 4 0,-3-10 0 16,0-4 0-16,0-4-3 0,-1-7 4 0,-3-3-2 15,1-2 0-15,0-6 3 0,-3-2-4 0,-3-5 0 16,-1 0-1-16,-1-3-6 0,-1-2 3 16,-3-1 1-16,0-2-1 0,0-1 1 0,-1-1-1 15,0-3 0-15,0-2-2 0,0 0 0 0,0 0 2 16,0 1-2-16,0 4 3 0,0 6-1 0,-2 5 4 15,0 7 7-15,-2 9 0 0,0 6 8 16,-4 8-9-16,5 3-8 0,1 7-7 0,-3 2-14 16,2 8 2-16,-5 13 0 0,0 8 8 0,-1 13 3 15,1 6 2-15,0 7 0 0,-1 9-1 0,6 2 1 16,-2 4-2-16,2 4 0 0,2 0 1 0,-2 2-2 16,2-3 4-16,1-2-1 0,0-4 0 15,4-5-1-15,3-9-3 0,3-6 0 0,4-9 1 16,2-9 1-16,1-7 6 0,2-6 2 0,0-7 0 15,0-6 1-15,-4-3 1 0,3-6 2 0,-1-9 1 16,-1-6 2-16,3-4 0 0,-1-6-4 16,-2-1 1-16,-1-4-1 0,0 2-2 0,-4-7-1 15,1 5 0-15,-1 0 0 0,0 3-1 0,0 2-1 16,1 5-2-16,-1 5 3 0,2 7-3 16,-1 4 0-16,-2 6-1 0,1 4-6 0,0 0 6 15,-1 6 0-15,2 5 2 0,-2 4 5 0,0 3-2 16,-1 5 1-16,-5 2 3 0,-1 1-1 0,-3 2 1 15,0 0-2-15,-6-1 1 0,-3 2 0 16,-1-4 1-16,-1-1-3 0,-4-2 1 0,0-2-5 16,1-3-1-16,-3-4-2 0,4-1-5 0,-2-4-5 15,4-5-11-15,1-1-23 0,5-2-83 0,-1 0-333 16,5-2-1255-16</inkml:trace>
  <inkml:trace contextRef="#ctx0" brushRef="#br0" timeOffset="9366.5634">7067 3084 1741 0,'0'0'126'16,"0"0"-30"-16,0 0 7 0,0 0 21 0,0 0 12 16,0 0-15-16,0 0-30 0,0 0-13 0,0 0 18 15,0 0 18-15,0 0 5 0,0 0-18 16,0 0-36-16,0 0-21 0,-40 172-14 0,33-138-4 15,2-1-4-15,-2 3-2 0,3-1-4 0,-2 2-3 16,4-2-5-16,1 0-2 0,1-2-5 0,0-4-1 16,1-5-2-16,7-2-2 0,0-7 2 15,3-4 4-15,2-5 5 0,1-6 6 0,3-2 2 16,2-10-1-16,1-4-5 0,-1-8-3 0,1 0-3 16,-3-5-3-16,0-4 0 0,1-4 0 15,-5 1 0-15,-2-5 0 0,-1 2 0 0,-1-2-1 16,-2 2 1-16,-3 3 1 0,2 6 3 0,-4 5 4 15,-1 7 1-15,0 5 2 0,-1 6-2 0,0 4-6 16,1 3-11-16,0 0-7 0,3 3 0 16,-1 7 2-16,-1 0 10 0,4 5 2 0,-3 4 0 15,5 0-3-15,-4 1 0 0,4 2-5 0,-1 1-1 16,0 2-3-16,1-1-5 0,2-2-3 0,0-2-9 16,6-4-7-16,-2-8-7 0,6-6 1 15,0-2 6-15,-2-7 7 0,-3-4 12 0,0-3 3 16,-4-3 8-16,-3 1 7 0,-4 1 11 0,-4 3 11 15,0 0 7-15,0 1 3 0,0 5 0 0,-2 0-3 16,0 2-8-16,-1 4-6 0,3-1-10 0,0 1-10 16,0 0-3-16,0 1-1 0,6 6 4 0,-2-1 6 15,4 0 5-15,5-1 2 0,3-2 2 16,5-3 2-16,1 0-2 0,6-6 1 0,0-5-3 16,-4-3 2-16,4 0-1 0,-5-2 2 0,-2-5 1 15,-3 0 2-15,-4-3 1 0,0-1-2 16,-5-5 1-16,-4 0-3 0,-2-4-3 0,-3-5-1 15,0 0-1-15,-3-2 0 0,-2-4 3 0,-2-1 1 16,0 0-2-16,2-3-1 0,-1 0-3 0,1-2-1 16,0 0 0-16,3 1 2 0,1 0 2 15,0 6 6-15,1 5 8 0,0 9 8 0,0 7 4 16,0 9-2-16,1 5-10 0,0 6-15 0,0 3-19 16,1 1-6-16,2 13-2 0,1 6 5 0,-2 7 11 15,3 7 2-15,0 10 3 0,-2 6-3 16,-1 5 1-16,4 6-2 0,-6 5 4 0,1 3-1 15,-2 3 1-15,0 1 1 0,0 1-1 0,0-2 0 16,-2-1 1-16,0-6-1 0,-4-3-1 0,3-4-2 16,0-5-1-16,-1-11-7 0,2-6 2 15,2-12-3-15,0-9 5 0,0-8 16 0,0-7 9 16,0-5 2-16,0-12 1 0,6-6-13 0,-2-6-8 16,6-6-2-16,-2-1-1 0,0-2-1 0,-1 0 4 15,4 0 0-15,-2-1-2 0,1 2 1 0,4 3-5 16,-3 2 3-16,2 5-2 0,-2 2-1 15,-1 6 4-15,0 5-2 0,-3 6-3 0,-3 3-2 16,1 5-8-16,-2 0 1 0,-1 8 1 0,0 5 6 16,3 6 3-16,-2 4 2 0,-1 4 3 15,3 3-8-15,-3 1 8 0,1-3-1 0,4-1-1 16,2-4 3-16,3-5 0 0,5-4 2 0,2-2 2 16,2-4 6-16,0-5-2 0,1-2 3 0,-1-1 2 15,-1-3-3-15,0-6 5 0,-1-3 1 16,-5-2-1-16,2-1 5 0,-5-5-4 0,-2-2-2 15,-3-1-1-15,0-1-8 0,-4-1 2 0,-2-1-2 16,0 2-2-16,0-1 2 0,-4 2 0 0,-3 2 2 16,-2 4-1-16,4 3 7 0,-2 3-5 15,-1 3-2-15,4 5-2 0,-3 3-11 0,3 1 2 0,-3 9-1 16,-3 5-1-16,1 4 3 0,0 5 0 16,0 2-3-16,2 2 1 0,-1 2-2 0,1 1-1 15,4 2 0-15,2-4-2 0,1-1-1 0,1-4 0 16,4-4 4-16,4-3 2 0,2-5 6 15,2-4 2-15,-1-2 0 0,1-4 3 0,3-2-1 16,-1 0 5-16,2-10 2 0,-2-2 1 0,2-2 0 16,0-1 0-16,-3-3 2 0,-1-2-2 0,2-1 2 15,-2-2-5-15,-2 1-1 0,1-3-2 16,4-2-2-16,-4 2 0 0,1-3-3 0,2 3 1 16,-2 3 0-16,-3 3 1 0,1 4-1 0,-1 4 1 15,-1 3-1-15,-1 3-4 0,-4 4 0 0,3 1-6 16,-5 0-5-16,1 1 2 0,3 7 0 15,-3 3 1-15,3 4 5 0,-2 3 0 0,4 2 1 16,-2 2 0-16,-1 0 1 0,3-2-2 0,1-5 0 16,0-1 3-16,-2-3 1 0,6-2 2 0,-3-1 0 15,-3-2-1-15,2-3 1 0,0 0-1 0,-2-3 0 16,-4 0 4-16,4 0-2 0,-4 0 3 16,5-6-1-16,-4-2 0 0,4-3 0 0,-1-1-2 15,-3-2 0-15,5 1 0 0,-5-1-1 0,3-2-1 16,-3-2 2-16,1-1 0 0,-3 0-1 15,4-2 0-15,-4 3-2 0,-1-2 0 0,-1 2 1 16,0 1 2-16,-1 1-1 0,-7 2 2 0,1 2-2 16,-4 2-1-16,-1 2-1 0,0 2-1 0,0 3 1 15,-6 3 0-15,4 1-1 0,-3 9 1 16,-1 3-1-16,5 5 1 0,1 4 1 0,0 3-2 16,3 1 0-16,3 3 0 0,6 0 1 0,0 2 2 15,8-2 0-15,4 0 1 0,8-3 1 0,1-1 1 16,5-6-1-16,-2 0 1 0,6-2-1 15,0-3-2-15,0-3-1 0,1-2-1 0,-1-3-2 16,-2-3-4-16,-4-2-5 0,-2-1-12 0,-3 0-27 16,-1 0-64-16,-6-6-128 0,-2 2-421 15,-3-1-920-15</inkml:trace>
  <inkml:trace contextRef="#ctx0" brushRef="#br0" timeOffset="10067.726">9527 3039 902 0,'0'0'213'0,"0"0"-98"0,0 0 4 16,0 0 80-16,0 0 91 0,0 0 63 0,0 0-14 15,102-158-91-15,-83 129-87 0,2 0-61 0,0-2-27 16,-2 1-9-16,2-3-6 0,-1 2-14 16,-3-2-9-16,-3-3-10 0,0 1-4 0,-1-2 3 15,-2-1-9-15,-2-2-3 0,0-1-4 0,-1-3-4 16,-1-1-1-16,2 1 0 0,-1-1-2 0,2-1-1 16,-3 2-1-16,0 5 0 0,0 0 1 15,-1 9 0-15,-2 4 5 0,-3 9 3 0,-1 6 3 16,0 8-3-16,0 3-14 0,0 3-6 0,-4 12-7 15,-3 8 7-15,-3 10 10 0,-1 8 2 16,-5 6 3-16,3 9-3 0,-5 9 1 0,4 4-1 16,-3 4-2-16,3 4-1 0,0 1-1 0,3 0 0 15,6-4 0-15,0-3 3 0,5-5-2 16,0-8-2-16,8-6 2 0,2-9-3 0,7-6 0 16,-3-8 3-16,5-7-3 0,0-7 2 0,1-6-2 15,2-5 2-15,-1-4 1 0,0-2 6 0,2-9 1 16,-2-6 1-16,-3-3 4 0,0-4-4 0,-4-2 7 15,-2-4 1-15,-3 0-2 0,-3-1 0 0,-2 1-1 16,-2 2 0-16,-2 3 1 0,0 2 4 0,0 6 3 16,-5 5 3-16,3 3 2 0,0 2-4 15,-1 6-6-15,1 1-10 0,1 0-7 0,1 5-2 16,-2 4-1-16,1 5 3 0,-2 1 4 0,3 5-3 16,0 0 0-16,0 3 0 0,5 3-2 15,2 0-4-15,2 0 2 0,3 0-7 0,1-4-7 16,5-4-1-16,1-5-13 0,3-6-31 0,1-2-98 15,-6-5-299-15,-4 0-894 0</inkml:trace>
  <inkml:trace contextRef="#ctx0" brushRef="#br0" timeOffset="10218.519">9557 2491 3206 0,'0'0'92'16,"0"0"-87"-16,0 0-27 0,0 0 2 0,0 0 11 15,0 0 7-15,122-75-7 0,-81 67-11 0,1 4-27 16,6 1-68-16,-3 0-249 0,-10 3-512 0,-12 0-848 16</inkml:trace>
  <inkml:trace contextRef="#ctx0" brushRef="#br0" timeOffset="10627.8803">11121 2538 1873 0,'0'0'262'0,"0"0"-19"0,0 0-35 15,0 0-23-15,0 0-24 0,0 0-43 16,0 0-45-16,0 0-16 0,0 0-3 0,0 0 2 15,0 0-5-15,0 0-8 0,0 0-8 0,-115 170-12 16,109-127-10-16,6 1-3 0,0 1-7 16,2 1-7-16,8-5-4 0,0-2-10 0,4-5-10 15,3-7-13-15,3-7-28 0,0-6-78 0,2-6-155 16,-3-7-368-16,-9-1-860 0</inkml:trace>
  <inkml:trace contextRef="#ctx0" brushRef="#br0" timeOffset="10771.8944">11176 2286 2333 0,'0'0'597'0,"0"0"-583"0,0 0-28 0,0 0-10 16,0 0-15-16,0 0-35 0,0 0-52 16,0 0-131-16,0 0-477 0,0 0-865 0</inkml:trace>
  <inkml:trace contextRef="#ctx0" brushRef="#br0" timeOffset="11160.6902">11365 2729 2751 0,'0'0'15'0,"0"0"-11"15,0 0 13-15,0 0 21 0,0 0 16 16,0 0 8-16,0 0-13 0,70-155-17 0,-59 154-18 15,1 1-8-15,-1 3-3 0,1 8-1 0,-2 3 3 16,0 4-2-16,-1 5 0 0,-2 2-3 0,-3 1-2 16,0 1 0-16,-2 3-1 0,0-2 2 15,-2 2 1-15,0-4-4 0,-2-2-4 0,-1-1-2 16,0-7 2-16,1-5 4 0,2-5 14 0,0-6 23 16,0 0 10-16,0-8 4 0,0-6-12 0,2-4-18 15,2-4-13-15,0-2 0 0,-1-1 4 0,3-1 5 16,-2-1 6-16,2 0 7 0,0 2 5 15,1 3 8-15,3 0 3 0,-1 4 5 0,1 1-5 16,3 5-4-16,0 1-2 0,2 5-9 0,-3 4-5 16,3 2-5-16,-1 0-10 0,0 5-2 0,-1 6-1 15,-2 1-3-15,-1 4-1 0,-2 3-1 16,-3 1-1-16,0 5-4 0,-1 1 0 0,-3 2-7 16,-1 3-9-16,0 0-15 0,0 2-53 15,-3-3-136-15,1-8-497 0,-1-8-1108 0</inkml:trace>
  <inkml:trace contextRef="#ctx0" brushRef="#br0" timeOffset="12237.5522">11973 2416 2634 0,'0'0'70'0,"0"0"-56"15,0 0-3-15,0 0 51 0,0 0 39 0,0 0 20 16,0 0-1-16,0 0-23 0,49 189-22 0,-40-146-25 16,0 3-17-16,-1 3-16 0,-1 0-12 15,1 2-5-15,-3 1-3 0,0-4-1 0,0-7-3 16,0-7-3-16,1-8 2 0,-1-9 3 0,0-6 5 16,-3-6 11-16,1-5 12 0,1 0 4 0,-1-13-2 15,4-4-7-15,2-8-12 0,-1-2-6 0,-2-5 0 16,1-4 0-16,-3 1 2 0,-1-5 1 15,1 2 2-15,-3-2 2 0,3 0 3 0,-1-1-2 16,1 1 1-16,0 3 0 0,0 3 1 0,2 5 5 16,-2 5 6-16,-2 2 3 0,2 6 1 0,1 4-6 15,-2 4-13-15,4 4-7 0,1 1-8 16,1 3-4-16,2 0-4 0,3 6-4 0,1 3-8 16,4 3-10-16,-1 1-1 0,1 1-5 0,2-3 5 15,-2-1 9-15,2-1 8 0,0-3 8 16,-2 0 9-16,1-1 3 0,-2-2 3 0,-4-3 5 15,4 0-1-15,-6-1 5 0,2-7 7 0,-2-1 5 16,-2-2 8-16,1-2 2 0,-2-3-2 0,0-1-5 16,-2 0-2-16,2-1-2 0,-3-1 3 15,-2 2 1-15,1 2 1 0,-1 0 1 0,-3 3 0 0,1 1 1 16,-2 2 3-16,0 1 2 0,0 2-8 16,0-1-6-16,-3 3-8 0,-4-1-10 0,0 2-4 15,-2 2-4-15,-5 1 2 0,1 1-2 0,-3 7 2 16,-2 4 2-16,1 4 1 0,-3 2 1 0,2 5 0 15,0 2 1-15,2 4-3 0,-2 1 1 16,6 3-3-16,-1 0-2 0,5 3-1 0,1 0-1 16,5 0 2-16,2 0 0 0,1-6 2 0,8-2 2 15,3-6 3-15,6-3 4 0,2-5 1 16,0-5 3-16,3-3-3 0,3-3-1 0,-1-3-1 16,3 0-4-16,-5-7 5 0,2-4 0 0,-2-5 1 15,-3-2 1-15,-3-5-3 0,-1-2 2 0,-1-3-1 16,0-2 2-16,-5-2-2 0,1-2-1 15,0 0-2-15,-2-2-1 0,0-1 1 0,2 2 0 16,-2-1 1-16,0 5-1 0,-2 5 3 0,0 5-2 16,1 5-1-16,-2 7-2 0,0 3-4 15,3 6-3-15,-1 0-1 0,0 4-2 0,2 9 0 16,3 4 3-16,-3 3 1 0,1 6 2 0,-2 3 0 16,-3 5-1-16,-2 1-1 0,-4 2-5 0,0 1 2 15,-4 3 0-15,-6 0-1 0,-4 0-3 0,-1-3-8 16,-2-2-9-16,0-7-3 0,3-7 4 15,3-7 7-15,3-6 11 0,2-6 12 0,1-3 4 16,2 0 6-16,-2-1 1 0,3-7 1 0,-2-3 4 16,3-1-4-16,1-2 2 0,0-2 0 0,2 0-6 15,6-1-1-15,2-2-4 0,2 1-2 0,2 0-2 16,1-1 4-16,1 1-1 0,3-1 2 16,-2 0 1-16,3-3-2 0,-3 0 3 0,1-2 0 15,-2 0 2-15,-1-4-2 0,0-2-2 0,-2 0 1 16,-3-3-2-16,-1 0 0 0,-1-3-2 15,-2 0 0-15,1-3 1 0,-2-2 0 0,3 1 0 16,-2-3 0-16,0-3-3 0,3-2 2 0,-4 0 2 16,0 0-1-16,-1 2 3 0,-1 2 0 0,-2 6 0 15,-1 6 5-15,0 6 7 0,0 8 1 16,0 5-2-16,-1 6-3 0,1 5-17 0,-3 2-13 16,0 6 0-16,1 10 3 0,-6 7 9 0,1 9 10 15,0 6-3-15,-1 8-2 0,0 6-2 0,3 7 1 16,-2 4 1-16,4 4 0 0,-3 1 0 0,4 4 1 15,-2-2-2-15,1 1 0 0,3-1-4 0,0-3-4 16,3-4-7-16,4-7-3 0,8-5-7 16,2-9-22-16,2-9-60 0,4-8-134 0,-6-10-384 15,-4-5-890-15</inkml:trace>
  <inkml:trace contextRef="#ctx0" brushRef="#br0" timeOffset="12387.5445">12920 2294 3185 0,'0'0'50'0,"0"0"-42"0,0 0-19 0,0 0 2 16,0 0 3-16,0 0 4 0,0 0-7 0,0 0-10 15,114-55-12-15,-84 55-8 0,0 0-15 16,-1 5-70-16,-5 3-259 0,-6-2-539 0,-7-3-712 0</inkml:trace>
  <inkml:trace contextRef="#ctx0" brushRef="#br0" timeOffset="51753.7241">13614 1822 0 0,'0'0'0'0,"0"0"237"0,0 0 112 0,0 0-8 16,0 0 7-16,0 0-30 0,0 0-28 0,0 0-50 16,0 0-34-16,0 0-18 0,0 0-36 0,0 0-24 15,28-58-35-15,-28 58-35 0,0 0-23 16,0 0-12-16,0 0-14 0,0 2-12 0,0 1-3 15,0 3-2-15,-3 4 3 0,-2 4 5 0,0 5 4 16,-3 2 1-16,-2 7-1 0,-3 3 1 16,-2 4-1-16,2 6 3 0,-5 5-1 0,-2 5 3 15,0 4 2-15,-1 2 0 0,-5 4 0 0,1 1-2 16,-2 1-6-16,2 1 1 0,-3-3 0 0,4-1 1 16,-3-2 2-16,4-5 1 0,0-3 1 15,1-2 4-15,0-3 5 0,4-3 0 0,-2-1 0 16,4-5-3-16,1-2-6 0,2 0-2 0,3-5-2 15,2-3 0-15,2-4-2 0,1-4 0 16,3-4-1-16,1-3-1 0,1-1 0 0,0-2 0 16,0-2-1-16,0 1-3 0,1-3 0 0,3-1-10 15,1 0-42-15,1-2-53 0,3-1-121 0,1 2-207 16,-4-2-292-16,-1 0-701 0</inkml:trace>
  <inkml:trace contextRef="#ctx0" brushRef="#br0" timeOffset="53215.8902">8772 4042 306 0,'0'0'549'16,"0"0"-140"-16,0 0-75 0,0 0-74 0,0 0-39 15,0 0-27-15,0 0-35 0,0 0-25 0,0 0-32 16,0 0-25-16,0 0-23 0,0 0-21 15,0 0-12-15,0 0-6 0,-73-19-2 0,56 36 2 16,-2 2 0-16,1 2-1 0,1 2-6 0,0 2-1 16,-1-1-3-16,6 1 2 0,-2-1-4 15,0 2-1-15,4-3-1 0,4 1-2 0,0-3 2 16,4-1-4-16,2-3 1 0,0-2-1 0,2-4-1 16,5-2 4-16,2-1 1 0,-3-4 3 0,4-1 3 15,0-3 1-15,2 0 1 0,2-5 1 16,0-3 2-16,-2-6-3 0,5-5-1 0,-4-1 0 15,4-2-1-15,-5-2 1 0,-1 0 1 0,0 2 1 16,-3 3 2-16,-2 0 1 0,-3 3 4 0,-2 2 6 16,-1 6 5-16,0 2 1 0,0 3-3 0,0 3-10 15,0 0-11-15,0 0-12 0,0 0-7 16,0 4-2-16,0 5 2 0,0 2 5 0,0 4 4 16,0 2 0-16,0 0-1 0,1 3 1 0,7 0 3 15,-1 2-1-15,-1-2 0 0,4-4 0 0,3-2 1 16,0-2 1-16,1-4 2 0,2-2 2 15,0-3 3-15,2-3 14 0,2 0 12 0,1-6 10 16,-1-5 5-16,1-3-4 0,-1 0-2 0,-1-2-1 16,-2-1 0-16,-4-2-5 0,-1 1-6 0,-1-2-5 15,-1 0-7-15,0-1-5 0,-1-1-7 16,-1-4 1-16,0 2-3 0,-4-4 2 0,5-1-2 16,-2-2-2-16,-2-2 0 0,1-3-2 0,-2 0-1 15,3-2 0-15,-3 0-1 0,1-2 0 0,-1-1 1 16,-3-2-3-16,2 1 2 0,-1 1 1 15,-2 4 1-15,0 3 2 0,0 7-1 0,-2 2 3 16,-2 5-1-16,1 4-1 0,-3 7 2 16,3 5-5-16,-1 4-5 0,-2 0-3 0,-2 6-4 15,0 9 4-15,-2 10 3 0,-2 4 4 0,0 8 3 16,-2 8-2-16,0 5-2 0,3 7 2 0,1 1 0 16,5 4-2-16,0-1 1 0,5-1-2 0,0-2-1 15,7-6 2-15,1-6-1 0,4-3 1 0,0-6-1 16,1-5 2-16,3-2-1 0,-2-4 3 0,2-4 2 15,-1-1 0-15,2-4 5 0,-1-3-5 16,0-4 0-16,3-3 0 0,-1-5-3 0,-2-2 3 16,1-4 1-16,1-7 0 0,-4-3 1 0,2-4 1 15,-3-4 1-15,-1-1 0 0,1-4 0 16,1-3-2-16,-3 0 0 0,0-4 1 0,-1 0-3 16,-1-6 2-16,0 1-2 0,-1-5-2 0,-2 0 3 15,2-1-4-15,-5-1 0 0,3 1 2 0,-3-2-2 16,3 0 1-16,-3 1 2 0,-2 1-2 15,1 4 0-15,-2 4 4 0,0 7 0 0,0 5 5 16,0 5 3-16,0 9 0 0,-1 5 2 0,0 4-7 16,-1 2-10-16,0 2-10 0,-5 10-2 0,1 10 4 15,-2 7 11-15,-8 9 7 0,3 8-1 16,-5 10-1-16,2 2-2 0,-1 6-1 0,0 4 0 16,3-1 1-16,-1 0-3 0,3-1 3 0,1-5 0 15,1-5-1-15,0-5 4 0,6-8-5 0,-1-6 1 16,5-5 0-16,0-5-2 0,0-7 0 15,8-1-4-15,2-5-5 0,0-2-12 0,2-4-73 16,4-3-123-16,-1-3-268 0,-1-2-509 0,-6 0-541 16</inkml:trace>
  <inkml:trace contextRef="#ctx0" brushRef="#br0" timeOffset="54420.8578">9607 4077 335 0,'0'0'634'0,"0"0"-432"0,0 0 17 16,0 0 51-16,0 0 37 0,0 0 4 0,0 0-57 15,0 0-61-15,-90 173-48 0,89-148-39 0,1-2-31 16,0 1-24-16,7 0-16 0,0-3-18 16,6-1-6-16,-1-5-1 0,2-1-5 0,3-6 3 15,1-3-2-15,-1-5 1 0,1 0 0 0,1-8 1 16,-4-5-1-16,1-1-3 0,-5-3-3 15,-2 1-4-15,0-4-3 0,-6 1 1 0,-1-1-1 16,-2 1 1-16,-3 0 2 0,-2 2-1 0,-3 3 3 16,-1 1 1-16,0 2 4 0,-1 0 0 0,0 4 0 15,4 2 1-15,0 0-2 0,-2 2 1 0,5 0 0 16,1 2 2-16,0-1 1 0,2 0-3 16,0 2 0-16,0-1-3 0,5-1-3 0,2-1 2 15,6-1-2-15,2-3-1 0,8 0 2 0,2-3-1 16,4-3 0-16,0-1 4 0,0-1-1 0,-4-1 0 15,1 1 2-15,-3-2-1 0,-2 2 1 16,-3-1 3-16,-4 4 2 0,-4 2 10 0,0 4 9 16,-7 1 7-16,-2 3 4 0,-1 2-8 0,0 0-11 15,0 0-13-15,-3 2-10 0,-1 6-3 0,-5 2 0 16,-2 5 5-16,-6 4 3 0,2 3 1 16,-3 0 0-16,0 3-2 0,3 1 0 0,0 5-1 15,2 0 0-15,2 0 2 0,2 0-3 0,0 0-2 16,6-4-4-16,3 0-3 0,0-5-2 15,3-5 1-15,8-3 3 0,0-3 0 0,5-3-6 16,4-3-12-16,2-5-4 0,1 0-7 0,4-7-8 16,1-3 1-16,-3-3-5 0,2-3 2 0,-3-1 8 15,-1-3-1-15,-3-2-10 0,1-1-18 0,-1-3-11 16,-2 0-9-16,1-1-1 0,-2-1 20 0,-3 1 21 16,-3 3 29-16,-1 4 29 0,-1 5 25 15,-5 1 28-15,-1 5 23 0,-2 3 11 0,-1 3-5 16,0 1-18-16,0 2-28 0,0 0-21 0,0 2-14 15,-4 3-5-15,0 3 4 0,-2 3 6 16,-1 1 3-16,0 5 4 0,-2 4 1 0,2-2-2 16,-2 3-1-16,1 2-4 0,0 2-6 0,-1 0-6 15,6 2-3-15,-1-5-5 0,4-2-1 0,0-3-1 16,4-8 1-16,6-2 3 0,0-5 3 16,3-3 5-16,3-1 4 0,-1-9-1 0,5-2 0 15,0-2 0-15,-3-3-2 0,0-1 1 0,-3 0 0 16,-3-1 2-16,-2 2 0 0,-5 3 2 0,1 2 2 15,-3 3-1-15,-1 3 2 0,-1 1-4 16,0 4-5-16,0 1-6 0,0 0-9 0,0 0-6 16,0 1 0-16,0 4 0 0,0 1 4 0,0 2 6 15,0 1-3-15,0 0 3 0,2 1-1 0,6 1-1 16,1 0 5-16,1 0 0 0,3-2 1 0,3-1 1 16,2-3 2-16,5-4-1 0,-1-1 3 0,1 0 2 15,4-6 0-15,-4-3 1 0,-2-2 3 16,-1-3 0-16,-2-2 2 0,0-1-1 0,-3-4-2 15,-2-2 2-15,1-2-3 0,-4-3 1 0,0-2 1 16,-3-2-4-16,0-3 2 0,1-3-4 16,-2-3-1-16,0 0 1 0,-2-2-5 0,2-1 1 15,-2-3-1-15,1-2 3 0,-3 1-3 0,4-2 1 16,-3 1 1-16,0 2-6 0,-2 2 5 16,1 7 0-16,-2 7 4 0,0 8 9 0,0 8 0 15,0 7 1-15,-3 5-5 0,2 3-11 0,-1 2-10 16,-1 7-5-16,-4 9 0 0,-2 8 6 0,-4 10 8 15,-2 8 5-15,-1 6 1 0,-1 8 0 16,2 3-2-16,1 5-2 0,1 3 0 0,4 0-2 16,2 1 2-16,2-1 0 0,3-1-1 0,2-5-2 15,0-4 2-15,3-6 1 0,6-4-2 0,2-6 6 16,4-5-5-16,1-5 1 0,5-8 2 16,3-8-2-16,0-4 1 0,0-9 0 0,-1-4-1 15,0-4 1-15,-1-10 1 0,-3-2-1 0,-2-6 1 16,-1-1 1-16,-2-3 2 0,-3-2 3 0,-3-1 2 15,-2 2-1-15,-3-3 4 0,-3 5 3 0,0 3 5 16,-5 2 10-16,-2 4 0 0,-2 4 2 0,2 4-1 16,-1 3-2-16,2 2-4 0,0 3-7 15,3 0-6-15,1 0-12 0,1 0-3 0,1 6-2 16,0 2 0-16,0 3 3 0,3 3 0 0,4 2 2 16,3 3 0-16,3 1-6 0,1 0-16 15,4-1-43-15,-2-2-69 0,3-6-133 0,-7-3-368 16,-2-3-823-16</inkml:trace>
  <inkml:trace contextRef="#ctx0" brushRef="#br0" timeOffset="54559.8085">10439 3910 1667 0,'0'0'150'15,"0"0"-206"-15,0 0-16 0,0 0 27 16,0 0-10-16,124-34-119 0,-95 28-232 0,-9 3-551 15</inkml:trace>
  <inkml:trace contextRef="#ctx0" brushRef="#br0" timeOffset="57350.8914">11458 4318 1160 0,'0'0'417'0,"0"0"-116"0,0 0-70 16,0 0-33-16,0 0-8 0,0 0-27 0,0 0-36 16,0 0-31-16,0 0-25 0,0 0-23 15,0 0-12-15,0 0-13 0,0 0-9 0,22-101 1 16,-17 87-5-16,0 0 1 0,2-1-1 0,0-1-1 16,-1 1-2-16,-1-2 1 0,0 0-3 15,1 2-3-15,-1-1 0 0,1 0 0 0,-1 0 0 16,1-1 2-16,0 2-3 0,-2-1 0 0,3 5 0 15,-1-2-3-15,-1 2 1 0,0 1-1 16,2 0 0-16,-2 1 1 0,3 1-2 0,-1 2-1 16,0 1-2-16,-1-2 2 0,2 3 0 0,-1-1 1 15,0 2 4-15,1 0-3 0,-1 0 6 0,0 1-1 16,2-1-1-16,-1 2 2 0,2-2-3 0,-4 1 1 16,0 0 0-16,2 2 0 0,-3-1 0 0,1-1 0 15,0 2-1-15,-2 0-2 0,2 0 1 16,-2 0-2-16,1 0 0 0,1 0 3 0,-1 0-4 15,-1 2 1-15,1 1 0 0,0 2-4 0,-3-1 4 16,2 4 0-16,1-2-1 0,-4 4 3 0,1-2-1 16,0 3 0-16,-2 1 0 0,0 4 3 15,0-1-2-15,-3 4 2 0,-2-1-1 0,-2 2-1 16,1 0 2-16,-2 0 0 0,-1 0 2 0,-2 0 0 16,1-2-2-16,1 2-2 0,0-2 0 0,-1-1-2 15,3 0 3-15,1-1-2 0,-1-1 1 16,3 0-2-16,0-1 0 0,2 0 1 0,0-2-3 15,2-1 7-15,0-2-5 0,0 0-1 0,0 0 3 16,4-1-4-16,0 0 4 0,1-2 0 16,2 2 1-16,-2-3-2 0,2 1 2 0,0-3 2 15,-1 0-3-15,3 0 3 0,0-3 1 0,-3 0 4 16,2 0 8-16,0 0 1 0,1 0 4 0,0-3-3 16,2-3-1-16,0 0 0 0,0-4-3 15,2 1 4-15,-1 0 3 0,2-4 5 0,-3 1-2 16,2-1-1-16,-1-1-6 0,0-2-5 0,1-1 0 15,-2 0-2-15,3-1-2 0,-1 0 1 0,-1-2-1 16,0-1-2-16,-2 2-1 0,1-3 0 0,0 4-3 16,-2-2 2-16,0 2-2 0,1-2 0 0,-3 1 0 15,0 0 0-15,-1 3 1 0,-2 1 1 16,-1 1 0-16,0 3-1 0,-2 0 1 0,0 3-4 16,-1 3 3-16,0 0-2 0,0 2 0 0,0 0-1 15,0 1-2-15,-2 2-5 0,-3 0-4 16,0 0 0-16,0 5-4 0,-3 4 2 0,1 1 4 15,-4 4 1-15,-1 3 5 0,1 3-1 0,1 0 1 16,2 2-1-16,-1-1-2 0,0 1 2 0,3-1-2 16,1 1 1-16,2-1 0 0,2 3 1 15,1 0 0-15,0-1 0 0,0-1 2 0,5-1-3 16,1-3 0-16,2 1 1 0,0-5 0 0,1-3 1 16,1-1 1-16,1-3 1 0,1-2-1 15,0-3 0-15,2-2 1 0,0 0-2 0,2-4 6 16,-3-2 0-16,4-5 1 0,-2 0 2 0,1-5 1 15,-1 1-1-15,0-4 0 0,-3 1 1 0,0 0-2 16,0-4 2-16,-1 0-2 0,0 0-2 0,-2-5 0 16,0 4-2-16,0-2 1 0,0-2 0 0,-1-1-2 15,1 3 1-15,0-2 0 0,-2 4-3 0,-1 6 3 16,-1 4 2-16,-1 2-2 0,0 5-1 16,-1 3-2-16,1 1-5 0,-3 2-4 0,3 0 0 15,1 2 0-15,1 7 0 0,1 5 5 0,1 2 0 16,-1 6 1-16,0 3 3 0,-2 4 0 15,-1 3 0-15,-1 2 0 0,-3 0 0 0,0 3-1 16,-3-2-2-16,-5 0-2 0,-1 2-5 0,-3-3-7 16,-3-2-7-16,2-4-3 0,-2-2 1 15,4-8 9-15,-1-3 8 0,4-6 5 0,2-4 3 16,1-3 3-16,1-2 4 0,-1 0 3 0,2 0 3 16,0-5-1-16,2 0-1 0,1-1 0 0,0 2-3 15,0-3-1-15,1 1-2 0,3-2-4 0,5 3-5 16,-2-3 0-16,4-1 1 0,5-2 3 15,1-1 3-15,4-2 2 0,0-2 2 0,-1 0 0 16,3-1 0-16,0-3 2 0,-1 1 1 0,-2 0 0 16,0-3 2-16,-1 0-1 0,-4-2-2 0,2-2 0 15,-3 1 0-15,-3 0 0 0,3-2 2 0,-6 1 1 16,1 0 2-16,0 1 4 0,-4 5 7 16,-1 2 0-16,-2 5 2 0,-1 2-1 0,-1 1-3 15,0 6-3-15,0 1-6 0,0 1-7 0,0 2-6 16,0 0-15-16,0 3-5 0,0 6-1 15,-3 5 3-15,0 6 13 0,-3 6 5 0,1 5 0 16,-1 6 1-16,-1 1 0 0,4 2-2 0,-1 3-2 16,3-2 0-16,1 0-2 0,1-2-2 0,6-2 1 15,4-5 2-15,4-2 4 0,2-6 1 16,1-3 3-16,4-5 0 0,0-4 1 0,1-5-3 16,-2-4 2-16,-1-3-6 0,-3 0-7 0,-1-11 3 15,-1-3-2-15,0-3 4 0,-4-5-1 16,1-2-8-16,-4-4-3 0,-1-1-1 0,-6-2 6 15,-1-1 5-15,0 2 2 0,-3-1 1 0,-4 3 0 16,-4-1 4-16,0 3 0 0,-5 3 1 0,3 1 2 16,0 2-1-16,-2 3 1 0,2 2 2 0,-4 2-1 15,5 3 0-15,-3 3 2 0,2 3-1 16,2 3 0-16,4 1-3 0,0 0-3 0,-1 3-1 16,1 5 0-16,2 1 0 0,-2 2-3 0,5-1 1 15,2-1-8-15,0-1 5 0,0-2 6 0,7-1 3 16,5-4 13-16,0-1 2 0,8 0 0 15,-1-3-2-15,2-6-2 0,1-2-4 0,-3-3 1 16,1-1 2-16,-4-2-2 0,-1 0 1 0,-1-1-1 16,1-2-3-16,-4 2-1 0,2-1-1 0,-3 1-2 15,0 1 1-15,-1 3-3 0,-3 2 3 0,-2 3 0 16,-2 2-1-16,1 4 0 0,-3 2-4 16,1 1-8-16,-1 0-12 0,0 1 4 0,0 7-1 15,0 1 6-15,0 5 12 0,0 2-2 0,0 3 2 16,0 1-1-16,-1 4 2 0,0 1 0 15,-3 3-2-15,2 3 0 0,-4 1 0 0,2-1-2 16,-3-4 0-16,5-2-3 0,2-8 0 0,0-5-1 16,1-2 5-16,8-7 8 0,-2-3 3 0,2 0 5 15,1-3-6-15,3-8-5 0,-2 0-3 16,1-3-4-16,-2-2 5 0,0-1 1 0,1-2 3 16,-2-1 2-16,-4 0-1 0,0-1 0 0,0 2 0 15,-2 1 0-15,0 4 0 0,-3 3 1 0,0 3 0 16,0 3-3-16,0 3 0 0,0 1-5 0,0 1-8 15,0 0-6-15,0 1-4 0,0 6 3 16,0 4 7-16,0 3 7 0,-1 3-1 0,-1 1-1 16,-1 5 1-16,2 2-5 0,-1 0 2 0,1 0-3 15,0 0-8-15,1-2-7 0,0 0-6 0,5-6 3 16,2-5 3-16,2-4 8 0,0-5 4 16,2-3 8-16,-1 0 9 0,0-6 6 0,1-5 6 15,-2-3 0-15,1-2 0 0,-2-6 3 0,0-1 0 16,-2-2 2-16,2-1 5 0,-2-2-2 0,0 0 1 15,-2-2-2-15,1 2-5 0,-3 1-1 16,4 1-5-16,-3 3-3 0,4-1-2 0,-1 2-1 16,1 2-2-16,2 3-2 0,-3 4 0 0,1 2-6 15,1 3-1-15,-3 3-5 0,0 2-5 0,0 3-3 16,0 2-1-16,-1 6 3 0,3 5 2 0,-5 2 4 16,2 7 0-16,-1 3 0 0,-2 2 1 15,-1 5-3-15,0 4 1 0,0 0-4 0,-5 5-2 16,0-2-1-16,0 0-7 0,2-6-4 0,3 0-5 15,0-11 3-15,8-3 9 0,2-7 9 16,3-4 6-16,0-3 3 0,1-5 3 0,2 0 3 16,-1 0 6-16,1-9 5 0,-1-2 3 0,3-5-3 15,-5 0 4-15,5-4-4 0,-5 0 2 0,4-4 5 16,-5 2 1-16,0-4 6 0,-1-1-1 0,-2 2-1 16,0-2-3-16,-1 1-4 0,-4 5-2 15,2 1 1-15,-3 3 1 0,1 4 0 0,-1 2 1 16,-2 5-3-16,0 1-4 0,-1 3-8 0,0 2-9 15,0 0-17-15,0 0-9 0,0 3 1 16,0 6 7-16,0 0 13 0,0 5 8 0,0 2-1 16,0 1-2-16,0-1-2 0,3 3 0 0,4-4 3 15,3 1 0-15,1-4 4 0,1-3 3 0,6-3 1 16,-3-2 1-16,3-4 1 0,1 0 1 16,1-3 1-16,-1-5 3 0,-4-3 1 0,1-3-2 15,-5-2 0-15,0-2-1 0,-1 0-2 0,-1-2-1 16,-1 0-1-16,-5 1 0 0,0 1-1 0,-3 0 0 15,0 1 0-15,-4 3 0 0,-1 0 0 0,-2 4 0 16,-3-1-1-16,-2 3-1 0,0 3 0 16,-3 2-1-16,3 3 0 0,-5 0-3 0,5 3-1 15,-4 7-1-15,3 1-4 0,2 3 3 0,0 5-5 16,1 3 1-16,3 2-1 0,4 2-2 0,3 2 0 16,0-2-1-16,8 0 1 0,4-4-3 15,7-2 2-15,3-7-2 0,3-2 4 0,2-7 4 16,2-2 3-16,0-2 2 0,-2-3-5 0,-1-8 0 15,-4-2 1-15,-2-4 3 0,-1-2 7 0,0-3 0 16,-5 3 0-16,2-4-3 0,-4 1-3 16,0 0 1-16,1 0-1 0,-1 2-1 0,0 1 5 15,-1 2-2-15,-2 7 1 0,-3 2-1 0,1 4-5 16,0 4-2-16,-2 0-3 0,2 4 2 16,3 7 1-16,-2 4 6 0,-3 2 4 0,2 2 3 15,1 2 5-15,-3 2-3 0,0 0 0 0,-2 2 0 16,-3 0-3-16,0-1 3 0,0-1 0 0,0-4-1 15,0-3-2-15,-2-4 0 0,-3-4 0 0,2-3 4 16,-6-4 0-16,-1-1-9 0,-2-3-30 16,-6-8-153-16,6 2-589 0,1 1-979 0</inkml:trace>
  <inkml:trace contextRef="#ctx0" brushRef="#br0" timeOffset="88729.9545">2021 4556 0 0,'0'0'0'0,"0"0"0"0,0 0 0 0,0 0 0 16,0 0 0-16,0 0 99 0,0 0 11 16,0 0-33-16,0 0-22 0,0 0-9 0,0 0-5 15,0 0 2-15,-15-11 1 0,15 9 3 0,0 2 26 16,-1 0 79-16,0 0 6 0,-1 0-2 0,0 0-20 15,0 0-72-15,1 0-10 0,0 0-6 0,1 0-17 16,-2 0-23-16,0 0-16 0,-2 0-13 16,3 0 2-16,-3 0-5 0,0 0-18 0,1 0-25 15,2 0-46-15,0 0-34 0,0 3-21 0,1-1-17 16,0 1 5-16,0 0 3 0,0-1 0 16,0 1 63-16,1-2 114 0,0-1 0 0,0 0 0 15,0 0 0-15,1 0 0 0,-1 0 0 0,1 0 0 16,-2 0 0-16,1 0 0 0,-1 0 0 0,0 0 0 15,0 0 84-15,1 0 30 0,-1 0-6 16,0 0-7-16,0-1 3 0,0 1 9 0,0 0 4 16,0 0-1-16,0 0-11 0,0 0-17 0,0 0-14 15,0 0-13-15,0-2-13 0,0 2-12 0,0 0-6 16,0 0 2-16,0 0 3 0,0 0 7 16,0 0 10-16,0 0 8 0,0 0 20 0,1-1 16 15,-1 1 9-15,0 0 6 0,0 0-9 0,0 0-8 16,0 0-8-16,2 0-7 0,-2 0-11 0,0 0-4 15,0 0-5-15,0 0-7 0,0 0-2 0,0 0-11 16,0 0-10-16,0 0-7 0,0 0-4 16,0 0-7-16,0 0-3 0,0 0-2 0,0 0-3 15,0 0-1-15,0-2-3 0,0 2-2 0,0 0-2 16,0 0 0-16,0 0-1 0,0 0 0 0,0 0-7 16,0 0-4-16,0 2-11 0,0-1-10 15,0 2-8-15,-2-1-9 0,1 1-3 0,0 0-2 16,0 0-6-16,-1 0-15 0,1 0-16 0,-2 0-19 15,3 1-33-15,-1 0-16 0,1-2-33 16,0 1-53-16,0-2-20 0,0 1-16 0,0-2 8 16,0 2 2-16,0-2 151 0,0 0 126 0,0 0 0 0</inkml:trace>
  <inkml:trace contextRef="#ctx0" brushRef="#br0" timeOffset="89907.066">1954 4501 0 0,'0'0'0'0,"0"0"0"16,0 0 170-16,0 0 162 0,0 0-34 0,0 0-38 15,0 0-40-15,0 0-23 0,0 0-27 0,0 0-23 16,0 0-17-16,0 0-32 0,0 0-19 16,0 0-20-16,-5-19-16 0,7 19-2 0,0 0 0 15,-1 0 5-15,0 0 5 0,-1 0 1 0,0 0-4 16,0-2 0-16,0 2-7 0,2 0-6 0,-1 0-3 16,-1 0-6-16,0 0 2 0,0 0-1 0,0 0-2 15,0 0-3-15,0 0-6 0,0 0-4 16,0 0-7-16,0 0-1 0,0 0-4 0,0 0-2 15,0 0 0-15,0 2 3 0,0 6 2 0,0 0 0 16,-1 4 0-16,-1 0-2 0,1 2 1 16,-1 1 2-16,1 1 6 0,-1 2 7 0,0-1 1 15,1-1-2-15,1 2-5 0,0-1-1 0,0-2-1 16,0 3 5-16,0 1 2 0,1 1-1 16,1 0 5-16,1 2 6 0,-2 2 6 0,0-1-1 15,0-1-3-15,-1 2-8 0,2-1-4 0,-1 0-2 16,1 1-1-16,0 2 5 0,-1 2 5 0,1-1 7 15,-1 0 0-15,2-2-3 0,-2 0-6 0,1 0-6 16,-1-2-2-16,0 1-2 0,0 1 2 0,0 0-4 16,0 0 2-16,1 0-2 0,1 2-1 15,-1-5 4-15,1 3-1 0,-2-2 3 0,1 1 2 16,1 1-2-16,-2 0-5 0,-1-3-1 0,0 0-4 16,1 1-1-16,-1-1 1 0,0-1-2 15,0 1 2-15,1-1 2 0,-1 0 0 0,0 1-2 16,0 0 0-16,0-1-3 0,0 0 1 0,0-1 4 15,0 2-2-15,0-2 4 0,0 1 0 0,0-1-2 16,0 2 1-16,0-1 1 0,0 1-3 0,0-1-1 16,0 0 0-16,0-2-6 0,0 0 4 15,0-1 0-15,0 1-2 0,0-3 2 0,0 0 0 16,0-1 1-16,0 1-2 0,1-4 3 0,0 0-3 16,-1 0 2-16,2-1 1 0,0-2-5 15,-1 0 3-15,0-1-1 0,-1-2-1 0,1 1 4 16,-1-3-3-16,1-1-2 0,-1 0 3 0,0 0-4 15,0-2 3-15,0 1 0 0,0-2-1 0,0 1 0 16,0-1 0-16,0 0 1 0,0 0-1 16,0 0 3-16,0 0-2 0,0 2 1 0,0 0 0 0,0-1-2 15,0 1 0-15,0-1-1 0,0-1 2 16,0 2 1-16,0-2-2 0,0 3 1 0,0 0-2 16,0 0 2-16,0 2-2 0,0-2 1 0,0 1 0 15,0 3-1-15,0-1 1 0,0 2-1 0,-1-1 0 16,0 0 2-16,0 1-1 0,1 1 0 15,0 1 1-15,0 1-2 0,0-1 1 0,0 3 0 16,0-1 2-16,0-2-1 0,0 3 0 0,0-2-1 16,0-1-2-16,0 3 4 0,0-1-1 15,0 1 1-15,0 0 0 0,0 2-2 0,0-1 2 16,0 2 0-16,0-1 0 0,-1 2 2 0,1 1-3 16,-2 1-1-16,2-2 0 0,0 1-2 0,-2 2 2 15,2-2 2-15,0 1 0 0,-1-1 1 16,1-3-2-16,-1-1-1 0,1-1 0 0,0-2 3 15,0-2-2-15,0-4-1 0,0 3-1 0,0-5-4 16,0 0 3-16,0-3 3 0,0 2 2 16,0-2 4-16,0 0 1 0,0 0 1 0,0 0 0 0,0 0-1 15,0 0 3-15,0 0-1 0,0 0 1 16,0 0-4-16,0 0-1 0,0 0-3 0,0-3-3 16,0 0 5-16,0 1-8 0,1-1-1 0,2 0-2 15,-1 1-4-15,0 1 6 0,0 0 0 16,2 1 1-16,0-2-1 0,0 1 1 0,3-2 0 15,-2 1 1-15,2-1 6 0,3 0-6 0,0 1 1 16,1 1 0-16,5 1-4 0,-2-2 6 0,4 2 1 16,1-1 2-16,4 1 3 0,2-2-4 0,2 2-2 15,3 0 1-15,1 0-2 0,3 0 4 16,1 0-1-16,-2 0 2 0,3 0-2 0,-3 0 1 16,1 0 2-16,-2 2 0 0,0 1 5 0,-4 0-6 15,-2 0-2-15,-4 0 0 0,-1-1-2 16,-5 1 3-16,-2-2 1 0,-4 1 2 0,-3-1-1 15,-3 0 0-15,2-1 1 0,-3 2-1 0,-2-2 3 16,-1 0-1-16,2 0-2 0,-2 0-1 0,0 0-6 16,0 0 3-16,0 0-2 0,1 0 2 15,0 0 1-15,2 0-7 0,0 0-2 0,0 0-9 16,2-3-5-16,0 0-16 0,2-1-29 0,-1 1-48 16,-2-2-77-16,-1-1-144 0,0 0-351 0,-3 2-708 15</inkml:trace>
  <inkml:trace contextRef="#ctx0" brushRef="#br0" timeOffset="90138.932">2668 6440 1137 0,'0'0'452'0,"0"0"-100"0,0 0 14 15,0 0-24-15,0 0-60 0,0 0-64 16,0 0-62-16,0 0-36 0,118 74-24 0,-105-56-23 15,-1 3-21-15,-3 0-12 0,-1 3-8 0,-6 3-9 16,-2 1 1-16,0 2-2 0,-6 1-3 0,-5 1 0 16,-3-3-9-16,-1 0-5 0,-3-3-7 15,-1-1-4-15,-1-3-7 0,0-5-7 0,1-1-12 16,4-4-35-16,-2-2-65 0,5-4-122 0,3-2-368 16,0-2-884-16</inkml:trace>
  <inkml:trace contextRef="#ctx0" brushRef="#br0" timeOffset="91021.8692">3535 6129 182 0,'0'0'685'0,"0"0"-285"15,0 0-47-15,0 0-12 0,0 0-10 0,0 0-53 16,0 0-81-16,0 0-49 0,0 0-59 0,0 0-40 16,0 0-24-16,0 0-8 0,0 0 1 0,0 0 8 15,-4 18 11-15,-3 5 4 0,0 5-2 16,-1-1-5-16,1 1-10 0,2 0-6 0,-1-2-1 16,2-1-4-16,0-1 2 0,3-3-1 0,-1-1-1 15,2-2-1-15,0-3-1 0,0-5 0 0,2-1 0 16,-1-1 2-16,0-2-3 0,1-1-3 0,-1-2 2 15,0 0-4-15,-1 0 2 0,0-1 0 0,1-1-3 16,-1 1 1-16,0 0 0 0,0-1-2 16,0-1 2-16,2 2-2 0,-2-1 0 0,0 1-1 15,0-1 1-15,0 1-3 0,0 1 2 0,0 0 0 16,1 0-1-16,0 2 0 0,2-1 1 16,-2 2 1-16,0 0 1 0,0 2 0 0,0 3 2 15,1 0 1-15,0 2 0 0,0 1 1 0,0 3-3 16,-1 1-2-16,0 4-3 0,2 3 4 0,0 2 1 15,0 1-2-15,-2-1 5 0,2 1-7 16,1 0 0-16,-2-1 0 0,0 2-2 0,-2 1 1 16,3-1 0-16,-3-2 0 0,1-2-1 0,-1-2 0 15,0-5-3-15,2-4-2 0,-2-1-4 0,1-2-11 16,-1-6-21-16,1 1-52 0,-1-3-100 16,0-3-249-16,0 0-794 0,0 0-327 0</inkml:trace>
  <inkml:trace contextRef="#ctx0" brushRef="#br0" timeOffset="91230.7591">3520 6293 1491 0,'0'0'865'0,"0"0"-522"0,0 0-124 15,0 0-41-15,0 0-25 0,0 0-23 0,0 0-31 16,0 0-29-16,139-93-22 0,-109 85-21 0,2 0-11 15,1 4-8-15,-1-1-9 0,-3 2-2 16,-1 0-7-16,-5 1-10 0,-2 2-8 0,-4 0-24 16,-5 0-57-16,-2 0-157 0,-3 2-435 0,-4 1-1076 0</inkml:trace>
  <inkml:trace contextRef="#ctx0" brushRef="#br0" timeOffset="91403.6678">3558 6680 1443 0,'0'0'586'0,"0"0"-161"0,0 0-97 0,0 0-62 15,0 0-69-15,0 0-63 0,0 0-52 0,133-27-36 16,-99 19-31-16,1 0-22 0,1 0-20 0,0 1-35 16,-2 2-49-16,-6 0-165 0,-7 4-449 0,-10-1-1063 15</inkml:trace>
  <inkml:trace contextRef="#ctx0" brushRef="#br0" timeOffset="92430.1539">4004 6792 2322 0,'0'0'423'0,"0"0"-200"0,0 0-64 15,0 0-26-15,0 0-21 0,0 0-20 0,0 0-23 16,0 0-20-16,91-174-13 0,-72 153-7 0,3 1-6 15,1 2-4-15,0 2-3 0,-3 4-2 0,-2 1-1 16,-2 3-1-16,-4 6-5 0,-4 0-2 0,-1 2-9 16,-3 0-1-16,-1 2 1 0,0 5-1 0,-2 5 3 15,-1 4 0-15,0 5-1 0,0 2 1 16,-3 5 1-16,-5 0 1 0,3 4 1 0,-2-3-1 16,0 0-3-16,3 0-2 0,-2-3-4 0,4-1-2 15,2-2-4-15,0-5-10 0,1-2-9 16,7-4-10-16,1-4-16 0,2-6-21 0,2-2-25 15,2 0-33-15,2-10-25 0,1-4-17 0,2-3 14 16,-2-3 35-16,-2-1 50 0,2-2 50 0,-6-2 33 16,3 1 18-16,-2-2 13 0,-3-1 19 15,0 2 21-15,-4 3 22 0,-2 2 14 0,-1 4 2 16,-1 4 2-16,-1 5-1 0,-1 1-7 0,0 4-10 16,0 2-27-16,0 0-30 0,0 0-26 15,1 0-17-15,0 5-1 0,1 3 4 0,0 3 9 16,2 3 5-16,1 3 1 0,1 2 0 0,1-1-1 15,3 3 2-15,3 1 2 0,1-2 1 0,3 0 1 16,3-2-4-16,0-1-2 0,1-4-3 16,3-4-1-16,-3-4 1 0,2-2-1 0,-1-3-3 0,-4-2-3 15,0-5 1-15,-2-6 4 0,-2-1-2 16,-5-3 1-16,-6-1-3 0,-3-2-2 0,-2-2 0 16,-8 2-4-16,-4-2 4 0,-3 3-1 15,-4 2 3-15,-3 2-1 0,0-1 0 0,-1 5 2 16,-1 1-1-16,2 1 7 0,2 4-5 0,1 1-1 15,3 1 2-15,5 1-8 0,4 2 8 0,2 0-4 16,3 0-2-16,2 0-4 0,2 0-4 0,0 5 0 16,0-2-1-16,7 1 9 0,0 1 0 15,6-3 2-15,2-2 0 0,7 0-2 0,3-7 4 16,4-3 0-16,-1-4 1 0,3 0 4 0,-3 0-5 16,-2-1 0-16,-2 1 0 0,-2 0 0 0,-1 0 0 15,-3 2-1-15,-1 2-2 0,-2 0-2 16,0 4-2-16,-4 3-1 0,0 3-3 0,-1 0 0 15,-2 2-1-15,-1 5-1 0,0 6 2 0,0 0 2 16,-2 2 4-16,0 4 1 0,-1 0 1 0,-2 0 0 16,2 3-1-16,-4-1 1 0,0 1 0 15,0-1 1-15,0-1 0 0,0-1-4 0,-4-5 2 16,2-6-5-16,0-2 7 0,2-6 12 0,0 0 8 16,0-6 1-16,0-5-5 0,0-6-10 0,4-5-8 15,1-5 0-15,1 2 1 0,2-5-2 16,0 2 1-16,2 0-3 0,1 0 1 0,1 2 0 15,2 3-2-15,-3 1 2 0,1 7-5 0,-1 2 0 16,-1 3-1-16,0 6-4 0,-1 1 5 0,0 3-1 16,1 0 1-16,0 6 3 0,-1 3-2 0,-2 3 1 15,3 3 0-15,-3 2 7 0,1 2-6 16,-3 1-1-16,0 0 2 0,-4 0-4 0,1 0 3 16,-2-1 1-16,0 1-3 0,-3-3-3 0,0-1-3 15,1-7-3-15,0-4 6 0,1-4 10 16,1-1 9-16,-1-6 1 0,1-5-3 0,0-3-10 15,0-3 2-15,0 0 3 0,0-1 1 0,5 0 7 16,0 1-6-16,2 0 1 0,-1 4 2 0,2 0-2 16,0 4 8-16,-1 3 1 0,0 1-2 15,0 3-3-15,2 2 0 0,1 0-3 0,-2 4 2 16,1 5 2-16,1 0-6 0,-2 5 0 0,1 1-4 16,1 0-1-16,0 4-3 0,0-2-4 0,1 2-5 15,2 3-13-15,-2 0-13 0,2 1-53 16,-2-2-161-16,-4-5-589 0,-2-7-1002 0</inkml:trace>
  <inkml:trace contextRef="#ctx0" brushRef="#br0" timeOffset="93795.7212">6116 6281 1800 0,'0'0'934'0,"0"0"-776"0,0 0-87 15,0 0 12-15,0 0 17 0,0 0-2 0,0 0-10 16,0 0-11-16,0 0-16 0,0 0-16 0,10 162-18 16,-5-135-14-16,-3-3-6 0,2 0-3 0,2-2-2 15,0-5 3-15,0-3-4 0,2-5 6 16,-3-2 3-16,1-7 2 0,3 0 6 0,-3 0-1 15,0-10 0-15,2-2-6 0,-1-2-3 0,0-2-2 16,1-2-3-16,1 0 1 0,-1-1-1 0,-3 1 0 16,3-1 0-16,-4 4 0 0,1 2 1 0,-3 2-1 15,3 1-1-15,-2 6-1 0,-2-1-2 16,2 2-2-16,2 3-2 0,-3 0-4 0,5 0 3 16,0 0-1-16,2 0 3 0,1 5 2 0,6 1 0 15,-2 0 0-15,6 0-3 0,-1 0 2 0,0-1-3 16,0-2 2-16,-4-1 2 0,3-2-2 15,-6 0 3-15,2 0-1 0,-6 0-2 0,0-3 4 16,-1 0 2-16,-5-1 2 0,0 1 3 0,-2 0 0 16,2 2-3-16,-2-1-1 0,0 2-1 0,0 0-3 15,0 0 0-15,0 0-4 0,0 0-5 16,4 0-1-16,-2 0-1 0,0 0 3 0,6 5 5 16,0-2 1-16,4 0 3 0,0 0 0 0,6-3-1 15,0 0-2-15,3 0 1 0,0-5-1 0,0-2 0 16,0-4-1-16,0-3-3 0,-1-2 1 15,0-1-2-15,-1-4 1 0,-4-3 0 0,3-2-2 16,-6-3 1-16,2-4 0 0,-5 0-2 0,-2-5-1 16,-1-1 0-16,-4-6 0 0,-2-2 1 0,0-4 3 15,0-1 1-15,0 0 2 0,-1 1 3 16,-3 2 2-16,1 1 2 0,1 6 2 0,0 3 4 16,-4 9 5-16,4 3 5 0,-2 10 5 0,-1 5-1 15,3 6-1-15,2 3-7 0,-1 3-15 0,1 0-7 16,0 10-4-16,0 8 1 0,0 8 8 0,0 7 1 15,0 8 1-15,1 4 0 0,0 7-2 16,0 7 3-16,-1 2-2 0,0 4-1 0,-2 2 3 16,-5 2 3-16,1-3-4 0,-4-2 4 0,1-3-2 15,-1-6-4-15,1-6 2 0,-1-7 0 16,3-9-2-16,3-8 1 0,-1-8 0 0,2-8 3 16,3-6 7-16,-1-3 6 0,0-3 2 0,1-9-4 15,0-7-10-15,0-4-7 0,0-4-2 0,3-3 2 16,6 0 0-16,0 0 0 0,3 1-2 15,0 3-1-15,2 3 2 0,0 1-3 0,-3 2 5 16,1 6-2-16,-2 3 1 0,-2 1-2 0,2 4 4 16,-3 3-2-16,-4 3-3 0,4 0 3 15,-5 5-5-15,3 6 1 0,1 3 5 0,-4 2 0 16,3 6 2-16,-2 1 1 0,2 0-2 0,1 0 1 16,4 0 0-16,0-5 2 0,2-2 3 0,6-4 4 15,0-5 1-15,2 0 2 0,0-6-1 0,0-1-4 16,-2 0 1-16,0-3-1 0,-1-6-1 0,-3-4 5 15,-2-1-1-15,-2-5 0 0,-2-1 0 16,0-2-3-16,-6 0-2 0,2 0-2 0,-4-1 1 16,0 3-2-16,0 3 4 0,-5 0 1 0,2 5 1 15,-3-1 4-15,1 6-4 0,-1 1-3 0,4 3-2 16,-3 2-8-16,1 1-1 0,2 0-1 16,-2 6-1-16,-1 2 3 0,3 6 1 0,0 2 1 15,-1 4 1-15,2 2 5 0,0 5-3 0,1 4 1 16,0-1-1-16,6-1-5 0,2-4 5 15,2-4 2-15,4-4 3 0,0-4 3 0,3-4 4 16,-1-3 0-16,0-3-1 0,3-1 1 0,-3-2-4 16,-1-3 2-16,-1-5 0 0,1-3-2 0,-4-3 2 15,1-1-3-15,-3-2-1 0,1-1 0 16,-1-2-3-16,-1-2 0 0,-2 1 0 0,2-1-5 16,3-3 2-16,-2 3-1 0,0-1-1 0,2 1-5 15,-1 3 5-15,-1 5-1 0,0 1 0 0,-5 5 6 16,2 4-8-16,-3 2-1 0,-2 2-4 0,1 0-5 15,2 3 2-15,-2 7 3 0,0 1 3 16,4 2 4-16,-3 4 1 0,-1 1-1 0,4 1 1 16,-3 0 0-16,0 1 0 0,4-1 1 0,1-3-1 15,1-4-1-15,1-2 5 0,3-4 2 0,0-1 0 16,4-4 7-16,-3-1-6 0,4 0 1 0,-4-3 0 16,1-3-4-16,-4-4 4 0,0-2 1 15,0-2 0-15,-2-2-2 0,-1-1-1 0,-4 1-2 16,3-1 0-16,-5 1 1 0,-1 1 1 0,-1 2 2 15,0 2 0-15,0 3 1 0,-2 0 0 16,-1 4-3-16,-5 2-1 0,0 2-3 0,-1 0 1 16,3 8 0-16,-4 3 2 0,2 0 4 0,0 3 1 15,5 2-1-15,2 1 1 0,1 1-3 0,0 0 1 16,4 2 0-16,7-1-1 0,5 0 1 16,2-3-4-16,4-1-4 0,3 1-3 0,4-2-9 15,2-2-17-15,1-3-40 0,3 0-62 0,-11-4-207 16,-8-1-1014-16</inkml:trace>
  <inkml:trace contextRef="#ctx0" brushRef="#br0" timeOffset="94562.7509">8615 6344 882 0,'0'0'410'0,"0"0"-9"0,0 0 44 16,0 0-5-16,0 0-55 0,0 0-111 0,0 0-119 15,0 0-50-15,0 0-34 0,0 0-24 0,88-155-12 16,-75 118-8-16,3-3-5 0,-4 0-9 16,-2-4-5-16,0-1-6 0,-3-1-3 0,-3-1 1 15,0-3-2-15,1 1 2 0,-3-1-1 0,4-3-4 16,-2-2 0-16,-3 2-3 0,3-2-3 0,-3 3 2 16,-1 8 1-16,0 4 4 0,0 11 3 15,-5 9 3-15,3 8 3 0,-1 7-2 0,-2 5-6 16,3 0-6-16,-2 12-3 0,-4 10 2 0,-2 10 4 15,-6 10 5-15,4 7 5 0,-3 6 0 0,-1 5-4 16,4 5 4-16,1 2-3 0,3 2 0 16,0 0 5-16,6 1-3 0,0-1 0 0,2-3 0 15,0-7-3-15,2-5 4 0,8-10-3 0,0-5 0 16,1-9 4-16,7-8-6 0,0-7 0 0,2-9 2 16,-1-4 1-16,-2-2 4 0,2-11 0 0,-2-6 1 15,-2-2-3-15,0-3 2 0,-3-4 2 16,-2-1 1-16,-2 2 5 0,-2-2-3 0,0 4 2 15,-5 4 1-15,-1 0 2 0,0 7 1 0,0 1 0 16,-1 5 1-16,-2 2-5 0,0 3-4 0,3 1-7 16,0 0-5-16,0 0 0 0,0 8-3 15,0 3 3-15,0 2 2 0,0 5-5 0,7 1 6 16,-1 1-1-16,5 2 0 0,1-1-1 0,1 0-3 16,4 0-3-16,-2-1-1 0,4-6 7 15,0-3-9-15,1-5 2 0,1-4-6 0,-1-2-15 16,1 0-31-16,-1-9-69 0,-2-3-153 0,-4 3-500 15,-6 1-1065-15</inkml:trace>
  <inkml:trace contextRef="#ctx0" brushRef="#br0" timeOffset="94696.703">8663 5902 2006 0,'0'0'538'15,"0"0"-341"-15,0 0-79 0,0 0-36 0,0 0-28 16,0 0-17-16,0 0-36 0,142-57-53 15,-91 51-96-15,-10-1-436 0,-11 4-1126 0</inkml:trace>
  <inkml:trace contextRef="#ctx0" brushRef="#br0" timeOffset="95569.7301">10161 5857 1813 0,'0'0'1131'0,"0"0"-904"0,0 0-102 0,0 0-27 15,-129 47-17-15,111-29-15 0,7 2-26 0,1 3-24 16,6-1-13-16,4 2-3 0,0-3 2 0,6 0 4 16,4-8 4-16,6-2 5 0,1-4 2 0,4-2 0 15,2-3-4-15,1-2-2 0,3 0-7 0,-2-7-2 16,1-2 5-16,-4-2-4 0,-2 0 4 15,-4-3 3-15,-2-3 1 0,-5-1 4 0,-2 1-1 16,-2 0 2-16,-3 0-3 0,0 1 2 0,-2 1 1 16,0 4 1-16,0 2 2 0,0 1-3 15,-2 4-4-15,2 2-8 0,0 2-5 0,0 0-8 16,0 2-3-16,0 9 2 0,0 5 1 0,0 9 7 16,0 7 0-16,6 8-1 0,-2 6 0 0,4 5 0 15,1 5-1-15,-2 7 2 0,-1 6-2 0,0 8 0 16,-6 4-1-16,0 4-4 0,-8 2-2 15,-3 2-1-15,-6-3-4 0,1-3-1 0,-6-4 0 16,-3-9-3-16,-4-5 3 0,-1-10-1 0,-3-10 0 16,-4-9 2-16,1-11 2 0,-5-10 5 15,1-9 8-15,1-6 10 0,2-5 10 0,7-11 1 16,8-6 0-16,8-6-6 0,7-4-7 0,7-3-6 16,8-5-4-16,11-3 2 0,6-1-2 15,6-1 2-15,5-1 3 0,-1 2-4 0,5 0 0 16,-2 3-4-16,1-1-3 0,1 1-4 0,2-5-1 15,-1 2-4-15,2-2 0 0,1-4-1 0,1 1-7 16,-1-3-5-16,0 0-8 0,0-2-11 0,-7 1-2 16,-3 0 3-16,-4 4 11 0,-6 2 17 0,-7 5 15 15,-5 6 18-15,-8 3 19 0,-4 7 13 16,0 8 7-16,-9 6-3 0,1 2-9 0,-2 9-11 16,-6 1-3-16,3 4-3 0,-6 10-2 0,1 6 2 15,2 3-2-15,1 5-6 0,3 2-3 0,3 3-2 16,5 1-5-16,1 1 1 0,3 0-3 15,6-1 0-15,7-3 1 0,6-7 3 0,8-6 9 16,7-4 9-16,4-8 3 0,5-3-2 0,3-3-5 16,-1-4-10-16,-2-7-3 0,-1-5-1 0,-2-3 0 15,-4-4 1-15,-2-4 0 0,-5-3-1 16,-2-5-3-16,-4-3 2 0,0-4-5 0,-3-7-1 16,-3-2 1-16,-2-6-6 0,-4-1-1 0,-1-5-1 15,-2-3-4-15,-4-1 0 0,-1-4 4 0,-2 0 0 16,1-1 1-16,-1 0 4 0,-1 3-2 15,0 5 5-15,0 5 3 0,0 7 2 0,-3 9 2 16,-1 11 2-16,-2 6 1 0,0 10-1 0,1 7-5 16,0 6-4-16,-1 3-6 0,-2 12 0 0,-3 12 2 15,-2 9 2-15,-2 10 3 0,-1 11 1 16,-1 10 0-16,1 7-2 0,1 9-2 0,-1 7 4 16,1 4-3-16,2 1-1 0,3 1 1 0,5-4-6 15,4-3 0-15,2-9-5 0,10-8-5 0,8-12-8 16,5-12-22-16,6-12-38 0,4-10-66 0,3-12-163 15,-8-5-543-15,-12-6-971 0</inkml:trace>
  <inkml:trace contextRef="#ctx0" brushRef="#br0" timeOffset="95688.7489">10831 5729 1834 0,'0'0'969'0,"0"0"-753"0,0 0-98 0,0 0-33 15,0 0-23-15,0 0-29 0,0 0-23 0,0 0-19 16,0 0-20-16,130-56-29 0,-83 56-140 15,-10 0-479-15,-9 0-1091 0</inkml:trace>
  <inkml:trace contextRef="#ctx0" brushRef="#br0" timeOffset="97922.6546">11956 6208 908 0,'0'0'540'0,"0"0"-112"0,0 0-39 0,0 0-57 16,0 0-73-16,0 0-56 0,0 0-59 0,0 0-35 16,0 0-19-16,0 0-17 0,0 0-15 0,0 0-11 15,0 0-6-15,-26-180-6 0,32 153-8 0,-1 2-4 16,0-2-6-16,-2 1-3 0,4 2 0 16,-2 1-5-16,2-2-3 0,1-1-3 0,-1 2-1 15,3-1-2-15,1 0 0 0,2 1-2 0,-1 2 0 16,2 2 0-16,1 4-2 0,0 2 3 0,1 5-4 15,1 1 1-15,1 5 0 0,-1 1 1 0,1 2-2 16,-5 0 0-16,1 8-5 0,-7 3-1 16,0 3 2-16,-5 4 0 0,-2 5 4 0,0 3 4 15,-1 3-1-15,-5 2 2 0,0 1 1 0,-4 2-2 16,1-2 1-16,-1 2-1 0,1 0 0 0,0-4 0 16,3-2-1-16,1-3 1 0,3-4 1 15,2-4 0-15,0-2-1 0,0-2 0 0,7-4 2 16,1-1-1-16,4-4 3 0,1-1 1 0,1-3 0 15,4 0 1-15,3-1 0 0,1-7 2 16,1-3 0-16,2-1 0 0,0-4 0 0,0-1-1 16,-5-1-2-16,2-5 2 0,-1-2-1 0,-2 0 0 15,1-3-1-15,-4-3-2 0,-1 1-3 0,-4-3 3 16,0 1 1-16,-2 0-1 0,0 1 2 16,-3 4-2-16,-2 2-1 0,-3 3 3 0,-1 7 0 15,0 3 1-15,-1 4-1 0,-2 4-3 0,-2 2-5 16,2 2-6-16,-5 0-3 0,-1 6 0 0,-3 8 2 15,0 6 4-15,-1 4 0 0,-2 6 2 0,4 2-2 16,0 3 1-16,2 0 1 0,4 4-1 0,1-1 3 16,4-1-5-16,0-4 3 0,9-3-1 15,0-4 2-15,5-8 2 0,2-4 1 0,1-3 2 16,-1-6 2-16,4-4 4 0,0-1 0 0,0-3 1 16,2-8-1-16,1-3-3 0,-5-2 1 15,2-7-2-15,-1-4 1 0,-4 0-2 0,0-4-1 16,-2-1 1-16,1-2-2 0,-2 0 2 0,-1-1 1 15,0-2-3-15,-1 2 4 0,-1 1-3 0,1 2-1 16,-4 6 1-16,0 4-4 0,0 5 7 16,-2 7 0-16,0 2-2 0,1 7-6 0,-2 1-4 15,3 0-3-15,-2 8-1 0,4 5 5 0,3 8 3 16,-2 6 2-16,-2 3 0 0,1 4 0 16,-1 4 1-16,-5 2 0 0,-2 3 0 0,-2 4 1 15,-9 0-4-15,-3 0-4 0,-3 1-4 0,-3-5-12 16,0-4-5-16,1-9-10 0,4-7-3 0,3-6 4 15,5-9 14-15,1-3 18 0,4-5 14 0,1 0 14 16,0-4-8-16,-1-5-4 0,2 0-4 16,0-2 0-16,0-3 2 0,3 2 1 0,3-3 0 15,1-1-8-15,6-2 0 0,1-2-2 0,4-1-1 16,3-6 3-16,2 1-1 0,3-1 0 16,-1-4 0-16,1 1-4 0,-1-1 2 0,-3-4 0 0,2 1 0 15,-1-2 2-15,-3-2-5 0,1-1 1 16,-3 1 2-16,-3 1 3 0,0 5 3 0,-3 3 3 15,-5 4 1-15,-1 7 1 0,-4 3 5 0,1 4 4 16,-3 5 2-16,0 2-4 0,0 4-10 16,0 0-8-16,0 7-2 0,-2 7 1 0,-1 3 6 15,-3 7 1-15,1 5-3 0,0 5 1 0,0 6-1 16,-2 2-2-16,2 5 1 0,-2 3 1 0,4 2-3 16,0 1 1-16,2-1-3 0,1-5-5 15,6-5 4-15,6-7 2 0,5-7 4 0,1-6 3 16,1-7-3-16,1-5-1 0,-2-5 0 0,-1-5 1 15,-1 0-1-15,-3-12 0 0,-1-5-4 0,-1-5-5 16,-3-4-2-16,-4-6-5 0,0-2 0 16,-4-4 0-16,-2-1-1 0,-7 3 6 0,-4-1 3 15,-2 3 2-15,-5 2 6 0,1 2 1 0,-3 6 0 16,-2 1 2-16,1 3-3 0,1 5 2 0,2 1 2 16,1 5 1-16,5 4 0 0,1 2-1 0,3 3-5 15,4 0-2-15,-1 8-2 0,4 1-2 16,0 4 1-16,3 0-1 0,0-1 2 0,8 1 3 15,6-4 4-15,4-3 3 0,6-3 1 0,2-3 1 16,2 0-1-16,3-3-2 0,-2-6 5 0,-1-3 0 16,-5-4 0-16,0 0 3 0,-5-3-3 15,-2-3-1-15,-4 1 2 0,-1 0-1 0,-1-2-1 16,-1 1-1-16,-2 1-3 0,-2 2-4 0,0 2 3 16,-1 3 2-16,-4 3 0 0,1 5 3 15,0 5-10-15,-1 1-13 0,0 1-1 0,0 9-1 16,-2 5 5-16,0 4 9 0,-3 4-1 0,3 4 0 15,1 4 1-15,-1 4 0 0,-1 5 2 0,-2 1 1 16,4 4-2-16,1-4 0 0,0-2-5 16,4-4-2-16,8-7 2 0,2-5 5 0,3-7 5 15,1-3 3-15,-1-7 1 0,2-4-1 0,-5-2 1 16,2-4 1-16,-3-6 0 0,-1-6 0 0,3-2 1 16,-4-3-1-16,-1-4-1 0,-3-1 0 0,-2-2-4 15,-3-3-2-15,-1 3 1 0,-1-2-1 16,0 1 2-16,0 5-1 0,0 0 0 0,-1 4-2 15,1 6 0-15,-1 3 0 0,0 3 2 0,1 5-8 16,0 3-14-16,0 1 1 0,-2 9-5 16,0 4 5-16,-1 3 12 0,1 7-5 0,1 1 1 15,1 0 0-15,0 5 2 0,0 1 4 0,0-3 2 16,0 0-2-16,0-4 1 0,1-2 0 0,4-5-1 16,0-6 4-16,0-3 4 0,-1-4 3 0,-1-4 8 15,3 0 8-15,-3-1-1 0,3-9 4 16,-3-2-2-16,5-4-5 0,-4-1-2 0,4-2-1 15,0-3-2-15,-1-1 1 0,0-1 0 0,3-2-5 16,1-1 0-16,-1 2-1 0,4-3-2 16,-1 0 1-16,1 1-4 0,2 0 0 0,1 0-1 15,-1 2-1-15,4 2-1 0,-1 3-1 0,-1 4-3 16,-2 2 0-16,0 3 0 0,-4 6-5 0,-2 4 0 16,-1 1-4-16,-3 4-1 0,0 7 1 0,-2 6 4 15,0 3 2-15,-3 6-2 0,-1 2 2 16,0 4 0-16,0 3 2 0,-2 2 3 0,-1 3 1 15,0-3 0-15,2 0-1 0,1-5 0 0,1-3 0 16,6-3 2-16,0-5 2 0,4-4 1 0,1-1 5 16,1-7 0-16,6-1-1 0,-2-3 1 15,2-4 0-15,2-1-1 0,0 0 1 0,0-6-2 16,0-5 2-16,-1-3 0 0,1-3 0 0,0-2 3 16,-3-1-3-16,-2-2-2 0,3-3 1 0,-5-1-4 15,0-1 0-15,-2-1 0 0,-1 1-1 16,-2-1 0-16,1 1 3 0,-5 3-2 0,-1 1 0 15,-3 4 2-15,0 5-1 0,-1 4 1 0,0 3-2 16,-1 0 0-16,-1 6-6 0,-5 1-4 0,-2 0-1 16,-3 3 1-16,0 6 1 0,-6 3 1 15,5 3 1-15,-5 4-2 0,6 3 3 0,-4 0-2 16,4 3-1-16,3-2-3 0,1 0 1 0,4-2 0 16,3 0 1-16,1-4 3 0,1-3 2 0,6-4 4 15,2-1 3-15,4-3 3 0,2-3-2 0,3-3 2 16,2 0 0-16,3-3-5 0,-1-6 2 15,2-4 0-15,-1-1-2 0,-1-5 4 0,2-4-4 16,-3-1 1-16,0-3 0 0,-2-2-4 0,-1 0 0 16,-1 0-1-16,0-4-3 0,-5 3 0 0,1-2 0 15,-3 0 0-15,-1 1 2 0,0 4 3 16,-4 6 0-16,-1 6 1 0,-3 6 4 0,0 2-4 16,0 4-3-16,-1 3-11 0,0 0-12 0,0 5 0 15,0 7 3-15,0 2 9 0,0 5 7 0,1-1 0 16,4 3 1-16,-1 0 2 0,5-3 5 15,0 0-2-15,1-2 3 0,1-1 1 0,0-3-1 16,1 2 7-16,3-2-4 0,-2 0 3 0,-1-1 0 16,-1 2-1-16,-1-2-2 0,0-1-2 15,-3 0-3-15,-5-2-4 0,-1 0 6 0,-1 1 5 16,-3 1 5-16,-6-1 9 0,-5-1-4 0,-4 1-4 16,-3-3-2-16,-3 0-8 0,-1-3-6 0,3-2-6 15,0 1-14-15,1-2-41 0,2 0-104 0,2 0-621 16,8 0-1108-16</inkml:trace>
  <inkml:trace contextRef="#ctx0" brushRef="#br0" timeOffset="103204.3594">1152 8233 840 0,'0'0'593'0,"0"0"-339"0,0 0-27 16,0 0-10-16,0 0-15 0,0 0-27 15,0 0-54-15,0 0-49 0,0 0-28 0,0 0 3 16,0 0 18-16,0 0 15 0,-10 60-2 0,8-28-8 16,1 6-11-16,-3 7-9 0,3 3-4 0,0 3-2 15,1 2-3-15,0 2-8 0,0-1-3 16,0-2-8-16,4-3-3 0,1-1-3 0,-2-3-2 16,4-4-3-16,-3-3-1 0,2-4-3 15,-2-2-4-15,1-5-2 0,-2-3-2 0,2-4-2 16,-3-5-7-16,0-3-6 0,-1-3-17 0,0-3-16 15,2-2-20-15,-1-3-48 0,-2-1-135 0,0 0-369 16,1 0-679-16</inkml:trace>
  <inkml:trace contextRef="#ctx0" brushRef="#br0" timeOffset="103716.9194">1041 8351 2270 0,'0'0'373'0,"0"0"-220"0,0 0-24 0,0 0 2 15,0 0 5-15,0 0-4 0,0 0-24 16,0 0-32-16,0 0-18 0,0 0-20 0,0 0-10 16,122-85-6-16,-83 83-6 0,4 2 1 0,9 0-3 15,-2 2-17-15,-9 9-7 0,-8 3-1 16,-7 2-3-16,-5 2 15 0,-2 2 3 0,-6 1-4 15,-2 3-1-15,-4 0-1 0,-6 2-3 0,-1 2 3 16,-3 1 3-16,-10 2-1 0,-5 1-2 0,-6 5-6 16,1-6-10-16,1-6 15 0,0-2-5 0,2-5 0 15,-2-1 9-15,-2-3-12 0,3-1 4 0,1-1 8 16,0-3-1-16,7-2 2 0,2-3 4 16,3-4-10-16,7 0-4 0,1 0-6 0,2-3-1 15,6-1 4-15,5-3 2 0,4 3 6 0,8-3-4 16,4 3-8-16,8 1-5 0,-3 3 3 15,2 0 4-15,-7 6 9 0,-5 6 6 0,-1 2 0 16,1 2 2-16,-8 3 3 0,2 1 1 0,-7 4 3 16,-1 0 2-16,-8 4 9 0,-2 3 0 0,-2 0 0 15,-8 3 5-15,-3 3-9 0,-8-2 6 16,-6 2 2-16,-3-1-3 0,0-4 3 0,2-5 11 16,1-2-2-16,-2-3-3 0,-3-1-4 0,-6 0-14 15,-1 1 1-15,-1-2 0 0,-3-2-6 0,3-2 1 16,2-4-5-16,5-4-5 0,2-5 7 15,7-3-12-15,4 0-6 0,3-3-8 0,5-5-19 16,3-3-24-16,3-1-44 0,5-2-102 0,1 2-276 16,0 4-868-16</inkml:trace>
  <inkml:trace contextRef="#ctx0" brushRef="#br0" timeOffset="104566.5974">2068 8661 2820 0,'0'0'300'0,"0"0"-186"0,0 0-14 15,0 0 7-15,0 0 2 0,0 0-16 0,0 0-28 16,0 0-23-16,0 0-16 0,0 0-11 15,0 0-7-15,0 0 1 0,0 0-1 0,-123 64 6 16,101-36-2-16,2 3-3 0,-1 3-3 0,3-2-5 16,2 0 0-16,3 2 0 0,2-1-1 0,6-2-1 15,-1 0-1-15,5-2-3 0,1-1-2 0,0-5 3 16,1-3-5-16,6-3 0 0,0-5 1 16,4-4-3-16,2-4 4 0,1-4 3 0,2-4 0 15,2-10 7-15,2-5-4 0,0-2 5 0,-2-4-6 16,0-1 2-16,-5-1 2 0,-1-2-3 0,-4-1 5 15,0 1-3-15,0 0 0 0,-5 0 1 0,-3 4-2 16,0 4 4-16,0 5 0 0,-1 6-1 16,-2 4 3-16,-2 4-6 0,3 2-1 0,0 0-4 15,1 0-2-15,0 5 0 0,-1 4 2 0,0 6 2 16,2 2 2-16,0 3 2 0,0 1-1 0,5 3-2 16,1 0 2-16,3-2-4 0,3-3 1 15,4-2 1-15,1-6 2 0,5-4 0 0,3-7 2 16,4-2-2-16,3-14-1 0,5-5 1 0,-4-5 2 15,3-2 0-15,-4-3-1 0,-3 3 0 16,-5-3-1-16,-4 2 2 0,-6-1 2 0,1 1 5 16,-5 3-3-16,-2 2-2 0,-3 2 3 0,3 6-8 15,-6 3 7-15,1 4 0 0,0 4 0 0,-1 4-3 16,0 1-6-16,3 0-3 0,-1 1-5 0,6 7 11 16,-1 3-2-16,1 4 2 0,2 5 1 15,-1 0-6-15,-2 3 4 0,2-2-1 0,-5 2 4 16,-2 1-2-16,-4-2-3 0,0 3-2 0,-3 3-4 15,-9-1-1-15,-3 1-2 0,-2 1-5 0,-1-3-4 16,-2-3-6-16,2-6 0 0,0-4 7 0,7-6 8 16,0-5 12-16,7-2 4 0,-1 0 2 15,5 0 0-15,0-2-3 0,0-1 1 0,0 0-3 16,0 0-1-16,8-3-4 0,2-2 0 0,2-3 1 16,7-3 2-16,0-3 5 0,3-2-2 15,1-1 2-15,4-4 1 0,-5 3-2 0,4-2 2 16,-4 0 2-16,-3 0-1 0,-2 0 2 0,-1 0-3 15,-4 0-2-15,-2 0-1 0,0 0-1 0,-3 1 5 16,-3 4 0-16,-2 0 3 0,-1 4 0 16,-1 1 3-16,0 6 4 0,0 1 3 0,0 2 2 15,-1 4-7-15,-1 0-8 0,2 0-10 0,-2 7-1 16,-2 5 1-16,0 7 3 0,-1 3 7 0,-1 6-2 16,4 3-2-16,-2 2-1 0,4 1-2 15,0 1-1-15,0 3-2 0,4-4-4 0,2 2-8 16,3-3-18-16,2-5-25 0,2-4-50 0,1-7-97 15,-1-9-535-15,-3-3-1123 0</inkml:trace>
  <inkml:trace contextRef="#ctx0" brushRef="#br0" timeOffset="104696.5209">2798 8336 2775 0,'0'0'140'16,"0"0"-130"-16,0 0-31 0,0 0-25 0,0 0-37 15,0 0-145-15,0 0-440 0,0 0-846 0</inkml:trace>
  <inkml:trace contextRef="#ctx0" brushRef="#br0" timeOffset="104899.4341">3090 8535 2771 0,'0'0'287'15,"0"0"-109"-15,0 0-10 0,0 0-24 16,-133 188-31-16,116-153-42 0,6 1-30 0,3-3-16 16,8-2-8-16,0-4-7 0,8-4-5 0,5-3-1 15,3-4-4-15,7-7 0 0,2-5-3 0,5-4-7 16,3 0-11-16,1-5-21 0,1-8-53 0,1-2-119 16,-2-2-394-16,-7 4-704 0,-10 4-217 0</inkml:trace>
  <inkml:trace contextRef="#ctx0" brushRef="#br0" timeOffset="107342.3724">4124 8383 1545 0,'0'0'615'0,"0"0"-310"0,0 0-72 15,0 0-27-15,0 0-28 0,0 0-19 0,0 0-27 16,0 0-23-16,-130 79-15 0,101-53-24 0,0 3-18 15,1 2-10-15,2 2-13 0,2 0-5 0,4-1-4 16,3-2-8-16,1 3-4 0,5-1-2 0,3 0-4 16,4-1-3-16,3-2-1 0,1-3-7 15,2-3 2-15,6-6 1 0,3-5 2 0,4-4 4 16,1-8 0-16,2 0 0 0,1-9-2 0,3-7 4 16,1-3-2-16,0-4 1 0,0-4-1 0,-4 2 0 15,0-3 2-15,-3 0 1 0,-4 2 2 16,-3 0-5-16,-4 0 3 0,-1 0-1 0,-3 4 1 15,-1 2 5-15,0 5-1 0,0 3 5 0,-2 4 3 16,-1 4-5-16,2 2 0 0,-1 2-7 16,2 0-6-16,0 0 0 0,-1 8-1 0,0 2-2 15,-1 7 3-15,0 3 2 0,1 2-1 0,1 2 2 16,0 1 1-16,3-1-2 0,1-3-2 0,7-2 1 16,0-5-2-16,5-8 4 0,4-4 2 0,3-2 0 15,1-11 2-15,1-5-6 0,0-3 2 0,-1-4 0 16,-2-2 0-16,-3-1 4 0,-2 0-3 0,-4-2 0 15,-1 1-4-15,-5-1 4 0,0 0-3 16,-1 1 3-16,-2 2 3 0,2 2-5 0,-2 4 6 16,-2 3-1-16,2 4 1 0,0 4-5 0,-1 5-1 15,2 3-7-15,0 0-3 0,5 6 4 16,-1 6-1-16,3 5 4 0,2 3 2 0,-1 5 0 16,1 1 1-16,0 3 0 0,-1 3 2 0,-5 6-1 15,0-1-2-15,-4 3 0 0,-4 3-1 16,0-2-3-16,-7 1-3 0,-4-1-4 0,-1-5-7 15,-3-6-16-15,0-6-6 0,4-9 4 0,1-7 6 16,0-5 23-16,0-3 10 0,3-6 6 0,1-7-2 16,-2-2-3-16,4-4-1 0,0 1-4 15,2-2 3-15,2 2 2 0,0-1 0 0,0 3-3 16,5 0-2-16,1 1 1 0,4-1-6 0,0-1 7 16,2 1-1-16,4-3-3 0,2-1 1 0,-1 0-3 15,3-1 0-15,-2-1 6 0,2-1-2 0,-3-2 0 16,-2 0 0-16,2-3-4 0,-3 1 1 0,1-1 4 15,-1-3 2-15,-2 2 0 0,3 0 4 16,-2 1-5-16,-1 4 2 0,-3 5 4 0,1 5 0 16,-2 5 3-16,-2 3-2 0,1 4-3 0,-1 2-1 15,3 0-1-15,2 3 3 0,2 8 1 0,0 5 0 16,3 4-2-16,-1 2 1 0,0 6-1 16,-1 2 2-16,-5 1 4 0,-3 3 0 0,-2 1-1 15,-4 4-2-15,0 2-3 0,-9-2-1 0,0-1 0 16,-3-2-4-16,-2-5-1 0,-1-6-1 15,4-5 0-15,-2-6 0 0,2-6 2 0,1-3 1 16,1-4-1-16,1-1 4 0,-1 0-4 0,1-1 1 16,2-4 2-16,0-1-5 0,4 1 4 15,0-1-2-15,2 0-6 0,0 1 3 0,2-1-6 16,4 0-5-16,2 1-1 0,4-1-1 0,3-2-2 16,0 0 4-16,4 0 5 0,0-3-5 0,4-3 8 15,-2-2 3-15,-2-2-2 0,-1 0 8 0,1-1-2 16,-6-1 1-16,1-1 0 0,-1-3-3 15,-3-1 1-15,-3 0 0 0,-1 1 1 0,1-1 2 16,-5 0 1-16,0 3 3 0,0 0-2 0,-2 2 4 16,0 4 2-16,0 6 4 0,0 3 9 15,0 4-2-15,0 1-3 0,0 2-14 0,0 0-12 0,-3 8-3 16,1 3 2-16,-2 8 9 0,-1 4 2 16,3 2 3-16,-2 4-4 0,1 0 0 0,3 3 2 15,0 0-4-15,0 0-2 0,7-2 0 0,0-5-6 16,3-7 5-16,5-5 1 0,4-6 5 0,2-7 4 15,2 0-2-15,3-10 0 0,-3-5-3 16,1-3 0-16,-5-5 0 0,-2-4 0 0,-4-1-2 16,-3-3 2-16,-2-1 1 0,-3 1-1 0,-2 1 2 15,-3 2-1-15,0 1-1 0,-3 5 0 16,-2 0 1-16,1 5 3 0,0 5 2 0,1 4 3 16,3 3 0-16,-1 4-8 0,1 1-8 0,0 0-5 15,0 6-1-15,0 5 6 0,0 4 1 0,1 4 4 16,1 0 1-16,2 3-4 0,1 3 0 15,0 0 5-15,0 0 4 0,2 0-4 0,-2-3 3 16,3-5-8-16,0-1 2 0,3-5 8 0,-1-7 2 16,1-2 6-16,3-2 2 0,1-8-3 0,-2-4 0 15,2-5 1-15,0-1-3 0,-1-5 1 0,1-2-5 16,-4-2-1-16,0-1 2 0,1 0-1 0,-3 2 3 16,0 0-5-16,0 1 1 0,-2 4-5 15,-1 3 4-15,1 4-3 0,0 3-5 0,-2 3 4 16,1 5-12-16,0 2 5 0,1 1-4 0,3 0 0 15,-3 7 1-15,0 4 1 0,2 3 2 16,1 2-1-16,-1 1 5 0,0 2-1 0,-1 3 1 16,0-1 2-16,-3 0-3 0,-2 3 1 0,2-1 0 15,-3-1 0-15,-2-6-2 0,1-4 2 0,0-6 4 16,0-4 14-16,3-2 5 0,0-8 1 16,-2-6-1-16,5-4-12 0,-1-3-5 0,0-4 4 15,3 0-2-15,-3 1 0 0,0-1 6 0,2 4-7 16,-1 1 0-16,-1 2-1 0,2 2-5 15,-2 4 1-15,0 2-2 0,2 4-2 0,-2 4-1 16,0 2-5-16,1 0-2 0,-1 5 1 0,0 6 2 16,2 2 2-16,-4 4 4 0,3 0 1 0,-5 2 0 15,2 3 0-15,-4 1 2 0,0 2-3 16,-1 2 2-16,-5 2 0 0,-3 2 0 0,-1-3 0 0,0-4-8 16,1-6 2-16,6-5-1 0,1-7 9 15,2-6 16-15,0 0 7 0,0-6 1 0,4-7-6 16,5-3-7-16,1-4-2 0,1-2-1 0,2 1 2 15,4-1-3-15,-5 4 1 0,3-1-1 16,-2 5 0-16,-2 4 0 0,-1 1-4 0,-3 4 0 16,-2 4-3-16,3 1 1 0,-5 0-3 0,2 0 1 15,-1 7-1-15,3 3-2 0,-3 0 1 0,5 2 1 16,-1 2 1-16,0 2 2 0,2-2-1 16,3 1 1-16,-2-3-2 0,5-3 1 0,0-1 1 15,3-5 0-15,2-2 3 0,-2-1 0 0,2 0-2 16,-2-4 2-16,1-5-1 0,-2-4 0 0,-2-2 2 15,2-2-3-15,-6-3 1 0,5-3-3 16,-5-1 2-16,1-4-1 0,0-1-1 0,-1-2 0 16,-1-3-2-16,-3-1 1 0,-1-3-2 0,1-2 2 15,2-2-1-15,-2-4-1 0,-2-2-1 16,0-7-6-16,2 0 4 0,-3-1-1 0,2-2 2 16,1-1 0-16,0 0-3 0,-1 3-2 0,1 1-3 15,0 4 4-15,-3 2 2 0,0 5 3 0,-3 8 6 16,-2 3-1-16,0 11 3 0,0 6 2 0,-4 7 1 15,1 5-1-15,0 4-6 0,2 0 1 0,-1 10-1 16,-1 9 0-16,-1 7 5 0,1 9-4 0,-4 8 1 16,0 8 1-16,1 10-1 0,-2 8-1 15,-1 8 0-15,-1 9 1 0,0 6 0 0,-1 8 1 16,-2 3 0-16,-2 0-2 0,1-1 1 0,-2 0 1 16,2-4 0-16,2-3 0 0,-1-3-3 15,2-9-4-15,2-8 0 0,2-12-2 0,1-11 4 16,3-14 1-16,2-11 2 0,1-12 3 0,0-9 4 15,0-6 3-15,0-13-2 0,0-11 2 16,0-10-9-16,1-5-6 0,6-8 1 0,0-3-4 16,2-2 4-16,4-2 1 0,0 0 2 0,2-1-3 15,3 3-1-15,2 3-3 0,3 1-5 0,2 6 1 16,-2 7-3-16,0 8 2 0,0 6 3 16,-6 10-2-16,0 5 3 0,-5 6 0 0,-2 0-3 15,-1 9 4-15,-2 6-4 0,-1 8 1 0,2 3 3 16,0 6-2-16,-5 2 6 0,4 3-3 0,-3-2-1 15,5-2-3-15,1-6 1 0,3-4 6 16,5-7 6-16,2-5 6 0,3-6-1 0,2-5-1 16,-1 0-3-16,1-5 1 0,-1-8 1 0,-3-4 3 15,0-3 2-15,-3-3 1 0,-3-6-1 0,1-4-2 16,-4-1-2-16,-2-5-1 0,-2-2-2 0,-4-4-4 16,1-3 1-16,-4-2-6 0,-1-4 7 0,0-3-2 15,-4-4 0-15,0-5 6 0,2-1-7 16,1-2 2-16,1-1-2 0,0-1 3 0,0 2-2 15,3 0 1-15,4 2 0 0,-3 1-5 0,3 6 10 16,-2 5 17-16,2 9 3 0,1 12 3 16,-5 11-8-16,0 11-16 0,1 6-5 0,-3 6-6 15,1 0-2-15,-1 10 0 0,4 9 4 0,0 10 4 16,4 11 4-16,0 9 0 0,0 11-1 0,2 5 1 16,-2 8-6-16,-2 3 2 0,-1 3-3 15,3 0-1-15,-6 1 5 0,3 0-1 0,-3-2 4 16,3-6-4-16,-3-6-5 0,4-7-7 0,1-8-13 15,0-6-7-15,2-10-19 0,0-8-35 16,-1-9-61-16,-1-7-134 0,-6-9-291 0,0-2-388 16,-2 0-586-16</inkml:trace>
  <inkml:trace contextRef="#ctx0" brushRef="#br0" timeOffset="107534.758">6597 7805 1501 0,'0'0'361'16,"0"0"-68"-16,0 0-84 0,0 0-48 0,0 0-38 15,0 0-42-15,0 0-6 0,0 0-7 0,0 0-5 16,0 0 1-16,118 68 6 0,-102-35 6 0,-4 6 0 16,-2 0-5-16,0 3-6 0,0-1-10 15,-2 4-10-15,-1-1-14 0,1-1-13 0,1 0-7 16,1-3-13-16,4-3-9 0,0-7-13 0,-1-5-17 16,4-5-18-16,-3-7-45 0,2-6-168 15,-6-3-512-15,-3-4-983 0</inkml:trace>
  <inkml:trace contextRef="#ctx0" brushRef="#br0" timeOffset="107651.3403">6894 7670 2075 0,'0'0'204'0,"0"0"-202"0,0 0-95 16,0 0-168-16,0 0-302 0,0 0-697 0</inkml:trace>
  <inkml:trace contextRef="#ctx0" brushRef="#br0" timeOffset="108127.4912">7307 8009 765 0,'0'0'814'0,"0"0"-351"0,0 0-44 0,0 0-110 15,0 0-75-15,0 0-53 0,-108 157-56 16,96-130-36-16,4-2-32 0,5-1-25 0,1-2-13 15,2-6-3-15,4-2 3 0,4-6 4 0,3-3 1 16,2-5-2-16,0 0-5 0,2-6-4 0,-1-7-4 16,4-2-4-16,-2-3-1 0,-1-4-2 15,-3 0-2-15,-1-2 3 0,-2 1 3 0,-1-2-1 16,-2 0 2-16,0 3-2 0,0-3 0 0,-3 0 0 16,4 3 2-16,-3 0-3 0,4 1-1 0,-4 4-1 15,3 2-2-15,-3 2 0 0,2 6-3 0,0 3-1 16,-1 3-4-16,-2 1-6 0,4 1 1 15,-4 9-2-15,3 4 3 0,-3 0 7 0,4 0 0 16,-4 5 2-16,-1 1-3 0,1 0 1 0,-2 1 0 16,-1 2 2-16,0-2 1 0,0-4-3 0,0-4 4 15,2-4 1-15,0-6 7 0,0-1 8 16,4-2 2-16,-3 0-2 0,5-5-4 0,1-4-6 16,1-2-3-16,1-1 4 0,0 0-2 0,-1-2 3 15,1 2 0-15,-1-1 0 0,-1 4 1 16,2 0 5-16,-2 3 0 0,-2 2 3 0,-2 0 1 15,4 1-5-15,-3 3-1 0,-2 0-4 0,2 0-5 16,-1 5 0-16,4 3-3 0,0 2-1 0,0 2-1 16,3 2 0-16,-1 2-7 0,0 1-6 15,2 1-20-15,1-1-45 0,-3 0-102 0,0 0-296 16,-3-6-718-16,-5-4-600 0</inkml:trace>
  <inkml:trace contextRef="#ctx0" brushRef="#br0" timeOffset="108310.9233">7965 7718 2321 0,'0'0'347'0,"0"0"-99"0,0 0-34 16,0 0-52-16,0 0-48 0,0 0-64 0,0 0-53 15,0 0-20-15,0 0-9 0,0 0-24 0,0 0-56 16,0 0-128-16,0 0-285 0,25 83-479 15,-22-72-457-15</inkml:trace>
  <inkml:trace contextRef="#ctx0" brushRef="#br0" timeOffset="108440.3595">7959 8211 2536 0,'0'0'52'0,"0"0"-75"0,0 0 26 16,0 0 17-16,0 0 12 0,0 0-20 0,0 0-144 15,0 0-358-15,0 0-794 0</inkml:trace>
  <inkml:trace contextRef="#ctx0" brushRef="#br0" timeOffset="108585.2767">8212 8009 2599 0,'0'0'277'16,"0"0"-268"-16,0 0-7 0,0 0 7 15,0 0 0-15,0 0-5 0,0 0-17 0,0 0-124 16,0 0-292-16,0 0-650 0,0 0-172 0</inkml:trace>
  <inkml:trace contextRef="#ctx0" brushRef="#br0" timeOffset="109265.3092">911 10135 1243 0,'0'0'489'16,"0"0"-120"-16,0 0-83 0,0 0-74 0,0 0-69 16,0 0-59-16,0 0-33 0,0 0-8 15,0 0 16-15,0 0 22 0,0 0 11 0,0 0-4 16,-1 122-11-16,1-80-13 0,-2 2-7 0,2 7 3 15,0 0-14-15,0 4-6 0,0-1-15 0,0-1-10 16,0-1-2-16,0-3-3 0,2-1 2 0,0-4-7 16,1-3-1-16,-2-3-3 0,0-3 2 0,0-4-4 15,0-3 2-15,-1-5-5 0,0-4-16 16,1-3-21-16,-1-5-74 0,0-2-109 0,0-5-339 16,0-2-921-16</inkml:trace>
  <inkml:trace contextRef="#ctx0" brushRef="#br0" timeOffset="109474.7441">1112 10448 2480 0,'0'0'351'0,"0"0"-132"16,0 0-9-16,0 0-15 0,0 0-39 0,0 0-51 15,152-25-39-15,-102 17-40 0,2 0-9 0,-2 1-12 16,-12 3-14-16,-14 1 14 0,-6 1-7 15,-8 2-1-15,-6 0 3 0,0 0-9 0,-4 0-7 16,0 5-10-16,0 2-14 0,-6 1-57 0,-2 1-109 16,3-1-313-16,-2-4-864 0</inkml:trace>
  <inkml:trace contextRef="#ctx0" brushRef="#br0" timeOffset="110434.5045">2242 10097 2041 0,'0'0'393'0,"0"0"-184"0,0 0-43 0,0 0-39 16,0 0-24-16,0 0-1 0,0 0 1 0,0 0-4 15,0 0-6-15,0 0-13 0,-55 183-12 0,46-131-12 16,-1 6-11-16,1 0-12 0,5 5-6 16,-2-5-4-16,4 2-8 0,1-5 2 0,1 0-9 15,1-4-4-15,4-3 1 0,3-6-7 0,1-3 1 16,3-6 2-16,0-2-5 0,-1-6 1 16,1-4 1-16,-2-4-4 0,-2-4-7 0,-2-4-7 15,0-3-9-15,-5-3-14 0,-1-1-19 0,0-2-31 16,-3 0-57-16,-3 0-108 0,-2 0-366 0,6-2-691 0</inkml:trace>
  <inkml:trace contextRef="#ctx0" brushRef="#br0" timeOffset="110656.748">2169 10124 1766 0,'0'0'543'0,"0"0"-214"0,0 0-95 0,0 0-53 16,0 0-39-16,126-94-35 0,-89 81-24 0,4-1-17 16,1 3-14-16,3 3-13 0,-4 0-12 15,0 4-6-15,-6 1-13 0,-5 3-2 0,-5 0-9 16,-8 1-9-16,-6 4-12 0,-4 3-24 0,-7-1-47 16,0 4-122-16,-7 2-320 0,1-5-624 15,-1 0-346-15</inkml:trace>
  <inkml:trace contextRef="#ctx0" brushRef="#br0" timeOffset="110812.7867">2209 10462 1191 0,'0'0'431'0,"0"0"-91"0,0 0-9 0,0 0-15 16,0 0-22-16,0 0-37 0,0 0-56 16,0 0-55-16,0 0-49 0,0 0-37 0,139 47-27 15,-98-55-17-15,2 0-12 0,2 2-9 0,1-1-12 16,-4 1-26-16,-2 1-63 0,-7 1-134 0,-6 2-458 15,-14 1-1152-15</inkml:trace>
  <inkml:trace contextRef="#ctx0" brushRef="#br0" timeOffset="111549.4341">2982 10400 1599 0,'0'0'910'0,"0"0"-644"16,0 0-93-16,-140 123-42 0,110-87-20 16,6 0-19-16,2 0-27 0,4 0-22 0,8-3-17 15,7-5-11-15,3-3-6 0,2-5-3 0,9-5-2 16,8-4 3-16,3-8-1 0,6-3-1 16,5-5-2-16,1-8-2 0,3-5-5 0,1-4-4 15,-2-3-4-15,-1-1-5 0,-5-1 6 0,-7-1 1 16,-4 4 11-16,-8 0 4 0,-7 4 1 0,-3 4 5 15,-1 2-2-15,-5 3 1 0,-4 3 0 0,1 5-1 16,-5 2-3-16,3 1 0 0,-1 3-2 0,1 5-1 16,1 2 1-16,1 3-2 0,2 0-2 15,2 4 1-15,4 2-3 0,0-1-1 0,3 2 2 16,4-2-2-16,3 1 1 0,4-5-2 0,3-5 1 16,4-4 2-16,2-5 1 0,1-3 7 0,4-8-4 15,-1-5 1-15,0-4-1 0,0-2-2 16,-4-3 4-16,0-1 1 0,-3-3 5 0,-4 1 2 15,-4-2 2-15,-3 3-2 0,-3 1 4 0,-1 3 0 16,-1 3 6-16,1 3 6 0,-3 6-1 0,1 2-5 16,0 4-7-16,0 4-9 0,1 1-4 15,2 0-1-15,2 8 0 0,-2 4 0 0,2 4-3 16,-1 3 2-16,-2 1 0 0,1 5-1 0,-4 0 0 16,-2 2-4-16,0 2 0 0,-1 2-1 15,-7 0 1-15,-3 3-1 0,0-1-7 0,-5 1-4 16,2-4-7-16,3-3-13 0,2-7-5 0,3-9-4 15,4-3 12-15,0-6 22 0,2-2 13 0,2-5 10 16,4-6-5-16,3-5-4 0,4-3-3 16,1-2 0-16,3-2 3 0,1-3-6 0,1-4 13 15,-3-1 0-15,2-5 6 0,1 1 2 0,-4-4-5 16,1-3-1-16,-4 0-5 0,-1-2-2 0,0-4-3 16,-4-1 1-16,1 0-4 0,-4-4 3 15,2 1-4-15,-3-1-2 0,1-2 5 0,3-3-2 16,-1 0 3-16,2-1 2 0,0 2-4 0,-1 1 2 15,-1 7 21-15,-2 7 8 0,-1 9 7 0,0 10-1 16,-3 10-18-16,2 9-8 0,-2 4-9 0,0 4 0 16,0 14-4-16,0 8 2 0,-2 7 3 15,0 11 0-15,0 6 3 0,0 7-5 0,2 6 4 16,-1 5-4-16,0-1 0 0,1 0 1 0,0 2-4 16,2-3 2-16,7 0-8 0,-1-3-14 0,2-4-19 15,2-9-39-15,2-6-72 0,4-11-138 16,-5-13-356-16,-3-9-848 0</inkml:trace>
  <inkml:trace contextRef="#ctx0" brushRef="#br0" timeOffset="111674.3976">3438 10110 2456 0,'0'0'540'0,"0"0"-510"16,0 0-35-16,0 0-1 0,0 0 4 15,0 0-4-15,133-82-21 0,-87 74-51 0,4 0-174 16,-10 3-479-16,-12 2-959 0</inkml:trace>
  <inkml:trace contextRef="#ctx0" brushRef="#br0" timeOffset="113220.0626">4494 9852 2302 0,'0'0'434'0,"0"0"-226"0,0 0-55 0,-131 63-18 16,102-38-10-16,0 4-18 0,4 2-21 15,3 0-27-15,4 7-20 0,3 0-15 0,7 2-14 16,4 0-7-16,4-3-3 0,0-4-2 0,10-5 3 16,7-6 2-16,2-7 5 0,5-5-3 0,0-4 1 15,4-6 1-15,-1 0 2 0,-1-7 2 0,1-5-3 16,-3-3-1-16,-1-2-1 0,-6-2 0 15,-2 2 2-15,-5-3 4 0,-4 0 1 0,2 0-2 16,-7-1 0-16,-1 1-1 0,0 0 1 0,0 1 3 16,0 5 1-16,0 0-2 0,-1 4 0 15,1 6-7-15,0 1-2 0,0 3-4 0,0 0-2 0,0 9 0 16,2 8-4-16,5 5 3 0,-2 9-3 16,1 6 6-16,4 8-3 0,-1 7 1 0,-2 4 0 15,1 8-4-15,-1 3 2 0,-3 7 1 0,-2 4-1 16,-2 2-1-16,0 3-4 0,-6-1-5 15,-5 1-3-15,-3-3-1 0,-3-2-2 0,-5-2 3 16,-4-8-2-16,-4-4-7 0,-2-7 1 0,-3-10-9 16,-6-7-4-16,0-8 9 0,-3-9 10 15,1-7 14-15,3-5 12 0,2-8 6 0,3-3-4 16,7-6 3-16,3-8-3 0,4-5-6 0,5-3 1 16,6-3-4-16,7-5-1 0,3-3 0 0,13-6-2 15,5-3 1-15,9-5 2 0,1-3 0 16,7-2 3-16,1-4-1 0,3-1 2 0,3-4 1 15,1-3-4-15,1-5 1 0,-1-3-4 0,4-4 0 16,-2-3 0-16,3-4-3 0,0-3 3 0,1 0-6 16,1 0 4-16,1 1 1 0,2 1 4 0,-3 2 2 15,0 5-2-15,-1 8 2 0,-3 8 1 16,-3 12 10-16,-5 11 4 0,-4 10 9 0,-10 10 1 16,-6 7-7-16,-4 6-3 0,-9 5-8 0,-3 5-3 15,-2 12-1-15,-1 7 2 0,-8 9-2 0,-3 9-2 16,-5 9-2-16,-5 4-1 0,-3 5 2 0,-3 1 1 15,-2 3-1-15,1-3-2 0,7-3-1 16,1-1-2-16,6-7 4 0,7-8-4 0,6-6 0 16,2-11 0-16,2-3-2 0,6-8 4 0,4-5-1 15,2-6 3-15,6-3-3 0,1-4 0 16,4-10-1-16,2-5-2 0,2-6 4 0,-2-2-4 16,-1-7 6-16,-1-2-1 0,-2-5-2 0,-3 2 2 15,0-4-4-15,-4-2 0 0,0 0 0 0,-1 0-4 16,0 2 0-16,-5 3 2 0,0 6 2 15,-4 6 5-15,-1 10 4 0,-5 7 2 0,1 5-5 16,-1 6-3-16,0 0-5 0,0 9-1 0,-2 8 5 16,-4 6 0-16,2 5 2 0,0 4-2 15,0 5 0-15,2 0 1 0,2 5 0 0,0 0 1 0,0 4-1 16,2 2 0-16,6-2-4 0,1-3-3 0,3-5 4 16,5-5-5-16,2-9 6 0,5-7 1 15,0-8-4-15,2-4 3 0,-3-5-3 0,1 0-2 16,-2-11 0-16,-1-5 2 0,-3-2-3 0,-2-5-1 15,-6-3 4-15,-4-3-5 0,-3 0-3 16,-3-2-3-16,-4 1-8 0,-9 0 2 0,-2 2 7 16,-7 3 4-16,-3 3 8 0,1 2 4 0,-4 3 1 15,0 5 2-15,1 1 1 0,1 5 3 0,2 3 1 16,1 0 1-16,3 3-4 0,4 0 0 16,1 4-3-16,4 4-4 0,6 0 4 0,2 1-7 15,3-1 4-15,1-3 2 0,9 0-1 0,5-3 5 16,7-2 3-16,6 0-2 0,2-10-3 15,2 0-1-15,3-2-2 0,0-2 2 0,-2-2 5 16,1 2-1-16,-3-2 1 0,-5 1-2 0,0-2-1 16,-4-2-2-16,-3 0-2 0,-4-3 2 0,3 0-1 15,-7 2-2-15,2 2-2 0,-2 4-1 16,-4 2 1-16,-1 6 0 0,-4 4-4 0,0 2-3 16,-1 2-2-16,-1 9 1 0,0 6 5 0,0 4 1 15,0 5 5-15,-1 3-2 0,-1 3-1 0,0 1 0 16,0 0 2-16,1 1 0 0,1 1 0 0,0 1-1 15,0-2-6-15,1-4-3 0,5-4-5 16,4-4 0-16,4-9 8 0,1-5 0 0,3-5 6 16,-1-3 1-16,-2-3-3 0,1-9 2 0,-1-5 0 15,-2-4 2-15,0-4 3 0,-1-2 3 0,-3-4-4 16,-2-2-1-16,0 0 3 0,-4-3-3 16,2 0 3-16,-3-2 3 0,-1 2-3 0,-1 0 5 15,1 5-1-15,-1 3 0 0,1 4 4 0,1 9-6 16,-2 5 3-16,1 5-3 0,1 4-5 0,-1 1-4 15,-1 4-3-15,1 8 1 0,0 7 0 16,1 4 8-16,1 6-5 0,1 3-1 0,2 4 3 16,0 0-6-16,1 3-1 0,-3 0-2 0,3-1-5 15,-1-2 0-15,1-2 0 0,2-7 4 16,2-2 1-16,1-8 5 0,1-4 1 0,-2-7-1 16,0-5 4-16,-4-1-3 0,0-4 1 0,1-9 3 15,-2-4-1-15,-1-4 5 0,-4-2 1 0,0-3 4 16,-1-2 4-16,0 1-4 0,0-3 3 0,0-1-1 15,0 1-2-15,0-3-1 0,0 2 2 0,3-2-1 16,1 3-4-16,-1-3 5 0,4 5-6 16,0 4 0-16,2 3 2 0,-1 4-6 0,5 4 2 15,-3 4-4-15,2 6 2 0,-1 3-1 0,-1 0 3 16,0 8 3-16,1 4-4 0,-1 7 6 16,1 4-3-16,0 4 1 0,-1 5 0 0,0 5-3 15,0 0 1-15,-2 0-3 0,-1 0-1 0,-1-3 0 16,4-4-1-16,-2-4-1 0,-1-3-3 0,2-4-4 15,0-4-7-15,0-6-11 0,0-4-16 16,1-3-51-16,-4-2-102 0,-1-8-284 0,2-2-707 16,-5 4-569-16</inkml:trace>
  <inkml:trace contextRef="#ctx0" brushRef="#br0" timeOffset="113335.0174">6216 9536 1234 0,'0'0'380'16,"0"0"-114"-16,0 0-17 0,0 0-18 0,0 0-72 15,0 0-113-15,0 0-87 0,0 0-90 0,0 0-177 16,0 0-352-16,0 0-765 0</inkml:trace>
  <inkml:trace contextRef="#ctx0" brushRef="#br0" timeOffset="113715.414">6365 10033 2285 0,'0'0'482'0,"0"0"-411"0,0 0-16 16,0 0 38-16,0 0 32 0,30-174 21 16,-21 144-6-16,2 4-37 0,2 5-31 0,1 1-34 15,3 4-16-15,1 7-7 0,1 3-8 0,-2 6 2 16,0 0-6-16,2 4 2 0,-6 6 1 16,2 5-1-16,-4 4 2 0,-1 2-5 0,-3 4 0 15,-1 2-4-15,-1 1 0 0,-1 1 2 0,-4 2-4 16,0-2 3-16,-1-3-3 0,-6-3-2 0,4-6 1 15,-4-7 2-15,4-3 0 0,1-6 12 0,-2-1 3 16,3-1 0-16,1-10 1 0,0-5-5 16,0-3-5-16,5-4 3 0,1-5-2 0,5-1-2 15,3-2 1-15,0 1-3 0,2-1 4 0,-2 3 0 16,0 5 1-16,1 3-1 0,-4 5-2 16,-1 2 5-16,1 3 2 0,-2 3 3 0,-2 6-6 15,-2 1 1-15,3 0-5 0,-2 3-4 0,1 8 4 16,2 3-5-16,2 3-2 0,-1 4-2 15,1 2-10-15,0 3-9 0,-2 2-22 0,0-1-60 0,1 0-122 16,-3-7-389-16,-4-7-866 0</inkml:trace>
  <inkml:trace contextRef="#ctx0" brushRef="#br0" timeOffset="114177.5034">7059 9705 1265 0,'0'0'220'0,"0"0"-81"0,0 0 102 16,0 0 87-16,0 0 31 0,0 0-45 0,0 0-98 16,0 0-84-16,-116 12-53 0,110-1-33 0,5-1-22 15,1 0-4-15,1-2 9 0,8-1 14 0,1-2 13 16,1-2 7-16,6-3-1 0,-3 0-6 16,5 0-14-16,0-2-10 0,1-5-8 0,-1-3-7 15,-3 0 4-15,3-4-1 0,-2 2 3 0,-4 0 1 16,-1 1-6-16,-2 1 1 0,-2 3-5 0,-4 0 7 15,-1 3-4-15,-1 2-1 0,-2 1-3 0,0 1-11 16,0 0 1-16,0 0-4 0,1 6 0 0,1 6 0 16,2 7 0-16,-1 3-2 0,1 5 0 15,3 5 3-15,-4 6-1 0,3 6-1 0,-3 5-1 16,3 2-1-16,-4 7 1 0,-2 5 3 0,0 3 1 16,-2 3 1-16,-6 6-3 0,-3 1-2 15,-6 4 1-15,2 0 0 0,-4 0 0 0,-3-5 2 16,-3-3 0-16,1-4-4 0,-4-7 1 0,3-8 0 15,-2-8 0-15,4-11 2 0,-2-9 0 0,2-10 2 16,-3-7 0-16,0-7 4 0,1-1 3 16,1-7 0-16,3-9 3 0,5-3-1 0,4-3 0 15,7-4 1-15,4-4 1 0,1-3 0 0,4-6-1 16,6 1-4-16,6-4-2 0,-1 3-4 16,5-3-2-16,4-1-1 0,1-1-9 0,2-1-6 15,2-2-18-15,4-3-29 0,1-2-42 0,1 0-77 16,-10 14-230-16,-5 10-1141 0</inkml:trace>
  <inkml:trace contextRef="#ctx0" brushRef="#br0" timeOffset="116422.1152">7917 9993 0 0,'0'0'284'0,"0"0"25"0,0 0-20 0,0 0-5 16,0 0 40-16,0 0 16 0,0 0-39 16,0 0-48-16,0 0-65 0,0 0-52 0,0 0-22 15,0 0-25-15,1-44-15 0,13 18-14 0,1-4-17 16,2-1-5-16,2-6-2 0,2 0-2 0,-1 1 2 15,0 0-6-15,-2-3-4 0,-5 2-9 16,2-1-4-16,-8 1-3 0,0 0-2 0,-1 2 2 16,-4 0-7-16,-1 2 3 0,-1 5 1 0,0 3 2 15,0 5 11-15,-1 4 0 0,-1 6 4 0,-2 4-5 16,3 3-4-16,0 3-10 0,1 0-11 16,0 3-1-16,0 8-4 0,6 5 7 0,1 6 6 15,7 3 1-15,0 3 4 0,6 3-3 0,2 3-5 16,0 1-2-16,2 2-2 0,-3 0 3 15,-1 0 2-15,-4-2 2 0,2 2 0 0,-7-4-3 16,-2 2 1-16,0-5-1 0,-7 1 2 0,-2-2-1 16,-1-2-2-16,-10 0-1 0,-6-6 0 0,-3-1 3 15,-4-5 2-15,-5-4 3 0,-2-2-1 16,0-5-2-16,-2-3-1 0,-2-1-1 0,3-1-1 16,1-7 3-16,2-3-4 0,7-1-4 0,1-1-11 15,8 0-24-15,3 1-65 0,4-2-127 0,4 4-391 16,2 4-845-16</inkml:trace>
  <inkml:trace contextRef="#ctx0" brushRef="#br0" timeOffset="118481.2242">8387 9765 2138 0,'0'0'301'16,"0"0"-126"-16,0 0-28 0,0 0 8 0,0 0-1 15,115-52-20-15,-88 33-30 0,-4 1-27 0,-4-1-14 16,-1 2-12-16,-5 1-10 0,-2 0-5 16,-3 2-4-16,-5-1-1 0,1 1-5 0,-4 1 0 15,0 0-6-15,-5 1-7 0,0 3-3 0,-4 1-7 16,-4 2 1-16,0 2-2 0,-1 4 2 0,-3 0-1 15,3 7-3-15,-3 7 1 0,3 4-2 0,-2 5 1 16,3 5 2-16,2 1-4 0,2 1 2 0,3 1-3 16,5 0 2-16,1 1 0 0,9-2 1 15,1 0 0-15,7-2-3 0,-1-2-1 0,4-5-2 16,5-6 0-16,-2-4-2 0,6-9-3 0,1-2-5 16,0-3-14-16,1-8-19 0,0-3-30 15,-2-1-34-15,-1-3-26 0,-2-1-29 0,-3 0-28 16,1-1-27-16,-3-4-41 0,1-2-18 0,-3-1-20 15,0-4-51-15,-3 1-26 0,1 2 26 0,-3 1 88 16,-2 4 156-16,-4 5 205 0,-1 4 167 16,-4 5 100-16,-3 4 23 0,0 4-68 0,0 1-108 15,-5 1-80-15,-3 10-24 0,-2 3 9 0,-4 2 21 16,-1 6 10-16,-2 1-12 0,1 2-4 0,-2 1-19 16,-1 0-20-16,5 2-17 0,-1-1-21 15,2 4-10-15,3-2-12 0,2 0-7 0,4 1-9 16,2-8-6-16,2-3 0 0,3-7 10 0,6-6 20 15,3-6 11-15,1 0 7 0,4-7-7 16,2-6-15-16,-1-2-11 0,-2-2-5 0,1-3-4 0,-1-3 8 16,-2 1 1-16,-2-2 2 0,-1 1 4 15,-1 1-6-15,-2 1 0 0,-5 0-3 0,2 1-1 16,-4 1-2-16,-1 3 0 0,0 3 0 0,0 4-5 16,0 4 4-16,0 2-8 0,0 2-5 0,0 1-9 15,0 1-5-15,0 9 3 0,0 7 1 16,0 5 4-16,0 8 1 0,0 4 0 0,3 10-3 15,3 3 1-15,2 10 2 0,-1 3 0 0,2 4 1 16,-3 4-1-16,-3 4-4 0,-3 2 0 16,0 2 0-16,-1 3-1 0,-7 1 0 0,-2-1 0 15,-1 0-5-15,-6-6-3 0,1-2-2 0,-3-5-4 16,-3-8-1-16,-4-9 0 0,3-11-5 0,-4-10-1 16,3-11 3-16,-2-9 7 0,3-8 10 15,2-1 10-15,1-15 7 0,1-6-1 0,8-9-1 16,3-5-1-16,7-8 2 0,1-7 2 0,8-6-2 15,4-3 7-15,8-2-6 0,6-5-1 16,0-1 3-16,5-4-9 0,6 2-1 0,1-4-5 0,2-1-1 16,2-5-2-16,2-1 3 0,3-4 2 0,-2-1-4 15,4 3 3-15,-5 4-2 0,2 13 3 16,-9 9 3-16,-4 16 2 0,-8 11 2 0,-6 10-2 16,-7 12 1-16,-2 5-3 0,-2 3-3 15,0 5-1-15,-3 11 3 0,2 7-3 0,-4 8 3 0,1 7 0 16,-4 4 0-16,0 5 1 0,-4 0 1 15,0 4 4-15,-3-2-5 0,-4 3 3 0,2-4-3 16,0-5-1-16,3-4 3 0,-3-9-3 0,2-8 1 16,4-7-3-16,1-7 5 0,2-7 6 15,0-1 4-15,0-4 1 0,2-10-5 0,2-6-2 16,5-5-8-16,2-7 1 0,4-4 1 0,0-3-4 16,2-3 1-16,2-2-1 0,-1 1-2 15,4 1 1-15,-1 3 0 0,1-2-1 0,-1 5 0 16,0 3-2-16,0 6-2 0,-2 6-1 0,-1 7 3 15,-5 6 0-15,-1 5 1 0,-2 3-1 0,-2 4-3 16,-3 9 5-16,1 2-3 0,-2 3 3 16,-1 4 2-16,-1 0-4 0,0 2 5 0,-2 0-2 0,0 3 4 15,-2-2 0-15,-6 3 0 0,-1-3 2 16,-1-1-2-16,2-5 2 0,0-5-3 0,2-7 3 16,3-7 4-16,2 0 0 0,1-7 1 15,0-9-3-15,0-2-5 0,2-3 2 0,4-3-1 16,1 0 1-16,3 0 0 0,0 0-1 0,3 3-2 15,0 2-4-15,2 6 6 0,-2 2-1 0,3 3-3 16,-2 5 1-16,2 3-6 0,-4 0 3 0,3 8 0 16,-3 3 1-16,-1 5 2 0,-2 3-4 0,1 1 4 15,-1 1-1-15,-1 0 1 0,2 0 0 16,-2-3 2-16,4-1 2 0,1-4-4 0,-1-6 6 16,1-3-2-16,0-4 1 0,0 0 4 0,1-6-5 15,-3-4 3-15,6-7-6 0,-4-3 3 16,5-3 2-16,-3-3-2 0,0-2 2 0,-3-1-3 15,-2 0 0-15,-2-1 0 0,-4 0-1 0,-1 1 2 16,-3 1-4-16,0 4 2 0,-4-1 2 16,-6 5-4-16,3 4 6 0,-3 2-4 0,-2 3 1 15,0 6 1-15,0 5-3 0,-3 0-3 0,2 13-2 16,-1 2 4-16,1 4-3 0,1 3 1 0,1 4 4 16,3 3-7-16,2 5 7 0,-1 3-3 15,3 3 1-15,0 1 1 0,2-1-1 0,2 0-1 0,2-6-3 16,6-5 3-16,3-8-1 0,5-5 4 15,3-8 2-15,0-7 0 0,3-1 2 0,1-6-1 16,0-8-3-16,3-5 3 0,-3-3 0 16,-2-3-2-16,2-6 4 0,-2-1-6 0,-4-2 3 0,3-2 0 15,-3-3 0-15,-1 3-1 0,0-2-2 16,-3 7 0-16,0 0-1 0,0 6 3 0,-3 7-2 16,-4 4 1-16,1 6-2 0,-4 5-5 0,2 3 3 15,-2 3-6-15,-2 10 2 0,1 5 5 0,1 3-3 16,-3 4 3-16,0 2 1 0,0 1 0 15,0 2 2-15,0 0 2 0,-5 1 1 0,3 1-4 16,-3-1-1-16,-1-2 1 0,1-6-4 0,2-6 5 16,2-7 0-16,1-5 0 0,0-5 6 15,0-3-1-15,1-8 3 0,6-6-3 0,0-2-3 16,2-6-1-16,1-1-1 0,0 0 2 0,1-2 0 16,-1 2 1-16,3 2-2 0,-2 2-1 0,-1 3 1 15,2 5-4-15,-3 4 2 0,-1 4-2 0,-3 3-6 16,3 3 3-16,-5 0-3 0,2 8 3 15,-2 3 5-15,0 5-1 0,2 1 1 0,-2 3 0 16,1 1-1-16,2 1-3 0,-2-2 1 0,1 0 1 16,0-2 1-16,2-1 1 0,3-6 2 15,0-2-1-15,4-6 1 0,2-3 1 0,0 0 0 16,-1-6 2-16,4-5 0 0,-2-4 0 0,1-4-2 16,-1-2 1-16,1-4 0 0,-3-3 3 0,0-2-1 15,-3-4-3-15,-1-2 2 0,-3-5-4 0,-2-1 4 16,-1-5-2-16,0 1-2 0,1-2 1 15,-1-7-2-15,0 0-1 0,0-3 2 0,0-3 3 16,2-3-5-16,0-5 4 0,0 2-1 0,1 3-2 16,0 1 5-16,-1 6-3 0,-1 9 1 0,-2 7 3 15,-2 12 1-15,0 9 2 0,-2 8 2 16,0 7-10-16,0 5-5 0,-2 5-5 0,-2 12-2 16,-3 7 5-16,0 10 5 0,-2 9 3 0,1 5-2 15,-1 5 4-15,0 7-6 0,1 4 0 0,1 4 1 16,-1 2-1-16,0 1 4 0,2-2-1 0,0-4 0 15,2-4-3-15,2-9 0 0,2-7 2 16,2-9 1-16,3-5 2 0,6-10-1 0,-2-5 3 16,4-7-2-16,0-6 3 0,2-3 3 0,1-8 1 15,2-5-1-15,-1-4-3 0,2-1-5 16,-2-4 2-16,-3 0 0 0,2 0 2 0,-4 2 4 16,-2 1-5-16,0 5-1 0,-3 6-4 0,-1 1 1 15,-2 6 0-15,-1 1-3 0,2 1 0 0,-4 9-3 16,0 7 3-16,1 4 4 0,-1 3 2 0,-1 5 4 15,1 2-4-15,-1 2-1 0,0 3-3 16,0 1-6-16,0 0 2 0,-2-2-7 0,-2-3-15 16,0-5-107-16,0-9-206 0,2-8-649 0,0-5-900 0</inkml:trace>
  <inkml:trace contextRef="#ctx0" brushRef="#br0" timeOffset="118590.1619">10523 9096 2903 0,'0'0'160'0,"0"0"-199"0,0 0-31 16,0 0-21-16,0 0-112 0,145-67-390 0,-125 63-892 0</inkml:trace>
  <inkml:trace contextRef="#ctx0" brushRef="#br0" timeOffset="120411.3536">11820 9494 0 0,'0'0'316'0,"0"0"-53"0,0 0 0 0,0 0 19 16,0 0 43-16,0 0-4 0,0 0-60 0,0 0-48 15,0 0-34-15,0 0-22 0,0 0-10 0,0 0-17 16,0 0-24-16,0 0-21 0,-10-93-16 0,16 76-10 16,2-3-5-16,-1-2-7 0,2 0-4 15,3-3-3-15,0-1-8 0,1 0-1 16,2-3-8-16,1-2 1 0,2 2-7 0,2-2-5 0,0 2-3 16,0 1-4-16,-1 5 0 0,0 4-3 15,-1 3 2-15,-5 4-4 0,0 6 0 0,-3 3-3 16,1 3-4-16,-4 0 0 0,1 10-4 0,-2 4 1 15,2 6 2-15,-4 5 0 0,1 4 6 0,-3 3 1 16,-2 2 2-16,0 1 1 0,0 5-4 16,-4-3 0-16,-1 3-2 0,-2-2 4 0,-1 1-1 15,-1-3 1-15,-2-2 1 0,3-6-3 0,-1-6 3 16,2-4 0-16,1-9 3 0,4-5 8 16,-1-4 6-16,3 0 1 0,-1-10-1 0,1-4-5 15,0-5-4-15,0-2-3 0,1-5-1 0,4-2-1 16,0-1-2-16,3-2 1 0,1-2 0 0,1-1-3 15,2 0 0-15,2-1-2 0,3-2 0 0,1 3-2 16,1 2 2-16,1 1-2 0,0 4-2 16,0 3 0-16,0 6-1 0,-4 6 1 0,2 7-4 15,-6 4 5-15,0 1-8 0,-3 9 0 0,-1 7 2 16,-2 3-1-16,-2 4 7 0,1 4 1 0,-2 1 4 16,0 2-2-16,-2 1-1 0,0 1 0 0,2 2-3 15,1-3 4-15,-1-1-1 0,4-4 0 16,3-3 0-16,1-6-2 0,1-3 2 0,6-5 3 15,0-4 0-15,1-2 4 0,2-3-1 0,-1-2-1 16,0-5 3-16,-1-4-1 0,-2-3 6 16,1-2 0-16,-5-2 4 0,2-3-3 0,-3-3 3 15,0 0-2-15,-3-2-3 0,-1-3 0 0,1-2-3 16,-4 2-1-16,1-2-1 0,-3 2 1 0,-2 0 1 16,-1 2 4-16,0 3 3 0,-4 3 4 15,-2 4 5-15,-1 1 1 0,0 4-1 0,0 3-3 16,-3 5-7-16,0 4-4 0,0 0-5 0,0 6-5 15,-4 6 2-15,2 4-2 0,-1 5 2 0,2 3 2 16,2 2-1-16,3 3-2 0,-1 5-1 0,4 1 1 16,1 3-1-16,2 3 1 0,0-3 0 15,7-1-3-15,8-3 0 0,4-4 2 0,2-2 0 16,5-6 3-16,4-4-3 0,2-6 2 0,4-3-3 16,-3-6 0-16,1-3 3 0,0 0-2 0,-2-6 5 15,-4-5-4-15,-2-4 5 0,-2-1-4 16,-4-6-1-16,-3-1 4 0,0-3-5 0,-5-2 3 15,0-3 0-15,-3-1-1 0,0-2 0 0,-4 2 2 16,0 0-1-16,-4 1-1 0,-1 4 3 0,0 4-2 16,-7 1 3-16,1 6 0 0,-3 0-1 15,-1 5 1-15,-3 3-1 0,1 4-3 0,-2 4 2 16,1 0-2-16,-4 6-1 0,4 6 3 0,-4 4-4 16,4 3 0-16,-2 5 0 0,3 2 0 15,2 3-1-15,3 3 2 0,1 2 2 0,4 3-5 16,2-2 5-16,0-1-5 0,7-3-2 0,7-4 5 15,-1-4-2-15,6-3 3 0,2-4 0 0,-2-5 2 16,2-4-2-16,0-3 3 0,-2-4 1 0,1 0-2 16,-3-6 2-16,-1-6-4 0,3-3 1 15,-4-4 0-15,1-1-2 0,-1-2 4 0,0-5-1 16,0-2-2-16,2-1-1 0,0-3 0 0,0 0-2 16,0 0 1-16,3-1-1 0,0 2-1 0,-1 1-1 15,0 6 6-15,-3 1-3 0,-2 7 4 16,-3 3 1-16,-5 5-6 0,-1 5 7 0,-4 3-9 15,-1 1-3-15,0 4 2 0,0 9-6 0,-3 5 8 16,-4 2 0-16,1 4 2 0,-1 2 4 0,-4 4-3 16,1 1 3-16,-2 3-2 0,1 0 1 15,2 3-4-15,3-3-5 0,5-4 2 0,1-2-7 16,1-4 2-16,8-5 2 0,2-5-4 0,1-2 7 16,4-4 2-16,-2-2 1 0,3-4 1 0,0-2-1 15,-1 0 2-15,3-8 3 0,-3-3 2 16,-1-3-1-16,1-3-1 0,-2-2 4 0,-2-5-3 15,3-2 4-15,-2-1-2 0,-1-4-3 0,-2-3 2 16,0 1-3-16,0-6 0 0,0-2 2 0,-2-4-2 16,-3-4-3-16,3-5 2 0,-3-2-3 15,0-5-3-15,-1-3 3 0,0-2-3 0,-3-1 3 16,2-5 3-16,3 3-2 0,-3-2 0 0,2 4-1 16,0 2-1-16,-1 5 2 0,-3 9 2 0,-1 6 2 15,0 12 2-15,-6 8 5 0,-1 8-4 0,-4 10-3 16,1 7-2-16,-2 6-6 0,-4 15 6 15,0 10 6-15,-3 11 2 0,-1 9 8 0,2 8-4 16,0 10-2-16,2 8 2 0,-3 5-3 0,4 4 0 16,1 3 0-16,7-6-2 0,7-1-6 0,3-7 3 15,9-6-3-15,9-5-2 0,3-9 6 16,2-5-6-16,0-7-2 0,-1-6-2 0,3-3-7 16,-3-8-2-16,3-5-8 0,-3-5-49 0,0-5-116 15,-9-5-372-15,-3-3-985 0</inkml:trace>
  <inkml:trace contextRef="#ctx0" brushRef="#br0" timeOffset="121736.221">13989 8772 1338 0,'0'0'1016'0,"0"0"-808"16,0 0-110-16,0 0-36 0,0 0 8 0,0 0 7 15,0 0 2-15,0 0-18 0,0 0-14 0,0 0-3 16,0 0 3-16,0 0 14 0,81 156 4 15,-81-118 1-15,0 1-13 0,-5-4-22 0,0-1-10 16,-4-2-6-16,2-1-2 0,-2-3 0 0,1-4-4 16,0-4-3-16,3-3-3 0,0-8 1 15,5-4 3-15,-1-3 6 0,1-2 17 0,0-2 5 16,0-7 0-16,0-5-7 0,0-6-14 0,1-1-8 16,4-4-5-16,0-5 5 0,0 2-6 0,3-5 1 15,1 1-1-15,1-2-5 0,4-1 3 0,0 0 1 16,2-2 2-16,-1 3-2 0,5 0-3 15,-2 4-3-15,0 4-2 0,-1 5 0 0,0 6 1 16,-5 6 0-16,0 6-3 0,-3 3-3 0,0 2 0 16,-3 8 1-16,-1 5 3 0,-3 7 8 0,1 4-1 15,-1 5 0-15,-2 4 0 0,0 3-3 16,0 4 6-16,-6 1-1 0,0-1 2 0,-3-1-1 16,-1-1-2-16,0-7 1 0,0-3 1 0,2-9 1 15,2-7 0-15,3-5 0 0,3-3 0 0,-1-6 8 16,1 0 5-16,0-8 2 0,0-5-1 15,0-2-4-15,0-5-6 0,2-4-3 0,4 0 0 16,-2-2 0-16,5-3 1 0,1 0-1 0,0-2 0 16,1 0-5-16,2-1 4 0,3 0 2 0,-2 0 0 15,3 1 6-15,3 3-8 0,0 2-1 16,-1 5-3-16,-2 3 5 0,-1 6-2 0,-3 4 0 16,-3 6 1-16,-1 2-8 0,0 2 2 0,-3 9 2 15,-2 5 0-15,-3 5 5 0,4 4 0 0,-4 2 0 16,1 4 0-16,-2 1-4 0,0 2 6 0,0 0 1 15,0-2 5-15,0-1 1 0,0-4-5 16,0-2-1-16,1-5-4 0,0-4 5 0,5-2-3 16,-3-4 0-16,-1-3-1 0,3-2-5 0,-2-2 3 15,-1-3 4-15,4 0 2 0,-1-1-2 16,3-9 1-16,2-2-5 0,0-4-1 0,2 0 1 16,-2-2 0-16,0-4-2 0,0 0 1 0,-1 0 1 15,1-5-1-15,0 0 1 0,-1-1 0 0,0-1 4 16,1 3-4-16,-3 3 1 0,-1 3 1 0,0 4-4 15,-3 6 8-15,-2 3 1 0,-1 2-1 16,1 3-5-16,-1 2-8 0,0 0-2 0,0 8-2 16,0 4 4-16,0 5 4 0,0 4 1 0,0 4-1 15,0 2 2-15,0 3 0 0,6 2 3 0,-2 2 1 16,3-2-1-16,1-1-1 0,-1-2-3 16,5-5 1-16,2-2 3 0,-1-5 4 0,4-5-1 15,-2-4 2-15,2-3-4 0,0-5-1 0,-3 0 2 16,-1-5-2-16,3-6 3 0,-4-4-4 0,-1-4 0 15,-2-2 0-15,0-2-2 0,-7-4 1 16,-2 0-2-16,0-2-2 0,-4-2-3 0,-5-1 3 16,-2 1 1-16,-4 4 3 0,1 1 3 0,-3 2-3 15,3 6-1-15,-4 1 0 0,5 5-1 16,-3 3 0-16,4 3 2 0,2 2-5 0,0 4 1 16,4 0-3-16,1 0-2 0,2 2 2 0,1 1 3 15,0 2 0-15,2-4 1 0,0 2 6 0,6-1-1 16,2-2 10-16,3 0 2 0,1 0-3 0,2-2 0 15,4-2-5-15,1-2-3 0,-2-1 0 16,-2 0 3-16,3-3-1 0,-4 1 2 0,3 0 0 16,-3-1-5-16,3 0 0 0,-3 1 0 0,1 1-1 15,-2 0 1-15,-2 4-1 0,-1 1-3 0,0 3-4 16,-2 0-1-16,-5 4-1 0,3 6 3 16,-4 2-1-16,0 4-1 0,2 0 3 0,-2 4 1 15,-2 3 1-15,2 1 5 0,-2 1-3 0,0 1-2 16,0 4 0-16,0-1 0 0,1-1-1 0,3-6 1 15,2-2 2-15,4-6 0 0,3-5 4 16,4-4-1-16,0-5 1 0,-1 0-3 0,2-5 0 16,1-7-1-16,-2-2 0 0,-3-4-4 0,-2-5 4 15,-1-2 0-15,-1-3-2 0,-2 1 5 16,-6-2-4-16,-1 0 1 0,-1 1-2 0,0 3 6 16,-3 3-2-16,-5 0 2 0,-2 5 3 0,4 5-7 15,-3 1 4-15,-1 6-2 0,1 5 1 0,0 0-1 16,0 8 0-16,-2 4-1 0,4 4 0 0,4 1 1 15,2 1-1-15,2 2 4 0,9 2-2 16,11-1 4-16,7 0 0 0,6 1-4 0,10 0-5 16,3-1-8-16,4 0-19 0,4 1-92 0,-13-7-253 15,-18-4-1031-15</inkml:trace>
  <inkml:trace contextRef="#ctx0" brushRef="#br0" timeOffset="122309.9223">2302 12710 1033 0,'0'0'534'16,"0"0"-166"-16,0 0-58 0,0 0-37 15,48-189-27-15,-40 147-37 0,-4 3-58 0,2-3-51 16,-3 3-28-16,-2 1-13 0,2 3-6 0,-2 6-4 16,-1 5-2-16,0 5-5 0,0 7-2 0,0 6-8 15,0 3-14-15,0 3-8 0,0 0-11 16,0 7-3-16,0 7 1 0,0 7 5 0,-1 6 0 16,-1 5 0-16,1 3 0 0,1 2-5 0,-1 1 3 15,1 1 0-15,1-3-8 0,5 0-3 16,2-4-19-16,6-1-65 0,1-8-182 0,0-7-528 15,-5-6-1040-15</inkml:trace>
  <inkml:trace contextRef="#ctx0" brushRef="#br0" timeOffset="122445.8544">2432 11798 2302 0,'0'0'106'0,"0"0"-89"0,0 0-10 0,0 0-4 16,0 0-9-16,0 0-31 0,0 0-48 0,0 0-117 15,0 0-338-15,0 0-691 0</inkml:trace>
  <inkml:trace contextRef="#ctx0" brushRef="#br0" timeOffset="123751.3728">2593 12321 2914 0,'0'0'35'0,"0"0"-21"0,0 0 19 16,0 0 26-16,0 0 10 0,0 0-1 0,0 0-24 16,0 0-19-16,0 0-6 0,0 0-4 0,0 0 5 15,0 0-2-15,0 0-4 0,0 0 0 0,84 71-7 16,-80-45-3-16,-1-1-2 0,-2-4-2 16,-1-2 0-16,1-5-1 0,-1-4 0 0,0-5 3 15,0-5 10-15,0 0 5 0,0-9 0 0,0-7-3 16,0-5-10-16,0-5-3 0,1-8 0 0,5-4 1 15,1-2 2-15,1-2 3 0,1 2 2 0,2 2 0 16,0 1 1-16,4 4-1 0,-1 5 3 16,0 3 5-16,2 7 0 0,-2 4 1 0,1 5-2 15,-3 4-5-15,0 5-3 0,3 2-3 0,-3 10-3 16,1 4 0-16,3 5-1 0,-2 5 0 16,-1 0 0-16,3 4 0 0,-4 2 0 0,2-2-3 15,-2 1-1-15,-1-2-1 0,0-5-3 0,-1-2 1 16,0-7-3-16,0-5 5 0,0-6-1 15,-1-4 5-15,-1-6 1 0,1-8 0 0,-2-4 3 16,1-5-2-16,-1-3 3 0,-1-2-2 0,1-2 2 16,-4 0 2-16,0-2 0 0,-2 1 3 0,-1-1 1 15,0 0 0-15,0 1-2 0,0 2 1 16,0 3 1-16,0 3 4 0,0 4 5 0,0 8 1 16,0 3-3-16,0 6-9 0,0 2-8 0,3 5-6 15,0 7 0-15,4 6 2 0,-1 2 2 0,1 5-1 16,3 2 2-16,1 3 0 0,1 3 0 0,0 3 2 15,-2 2-4-15,0 2 0 0,-2 3 0 0,0 2-2 16,-3-1 1-16,1-4-12 0,1-7-8 16,-2-8-6-16,2-8-1 0,-3-9 14 0,0-5 9 15,-1-3 7-15,1-6 2 0,2-11-7 0,-1-5-2 16,1-7-1-16,1-3 2 0,-1-2 6 0,-1-1 3 16,-3 1 0-16,4 0-1 0,-5 0 5 15,1 3-1-15,-1 0 3 0,2 3-1 0,0 4-1 16,0 3 0-16,0 6-2 0,1 4 3 0,-1 3-2 15,0 7-4-15,4-1 0 0,-1 2-5 16,3 0 3-16,4 5-1 0,1 0 3 0,5-2 1 16,4-2 0-16,3 1 1 0,4-2-4 0,3 0 1 15,0-6 0-15,4-2 0 0,-4-2 3 16,0-3-2-16,-3-1 0 0,-3-3-2 0,-6-1 3 16,-1-2 6-16,-6 0-2 0,-3 0 2 0,-3 0-2 15,-6 4-1-15,-2 0 2 0,0 4 2 0,-4 2 0 16,-4 3 2-16,-3 2-2 0,-2 3-3 0,-4 2 2 15,0 4-2-15,-2 6 0 0,-2 6 0 0,2 4-3 16,0 4-3-16,1 4 3 0,2 1-2 0,2 0 0 16,3 2 3-16,4 1-6 0,2 0 1 15,1 3-2-15,3 3 0 0,1-3 1 0,3-1-1 16,5-3 0-16,6-7-7 0,1-3 6 0,6-7 1 16,2-6 3-16,3-5 6 0,1-3-7 15,3 0 1-15,1-9-3 0,0-4-2 0,0-4 3 16,-2-2 1-16,-5-3 1 0,-2-4 3 0,-5-3-3 15,1-2-1-15,-6-1 0 0,1-2 1 0,-3-1 1 16,-3-3 1-16,0-3-1 0,-1 2-5 16,0-1 4-16,-1 5 0 0,0 5 3 0,0 5 5 15,2 8-7-15,1 3 0 0,-1 7-4 0,2 6 0 16,2 1 1-16,-1 3 0 0,3 9 1 0,-1 5-4 16,1 4 3-16,-1 4 0 0,0 3 0 15,1 2 7-15,-2 4-7 0,-1 0 2 0,-2 3-3 16,-3-1-6-16,-4 2 6 0,-1 0-1 0,-4 2 0 15,-6-1-1-15,-3 0-5 0,-1-4-5 16,-3-4-1-16,3-8 2 0,1-6-1 0,3-8 8 0,3-8 1 16,3-1 0-16,0-4 8 0,2-8-4 15,2 0 3-15,0-5-1 0,0 0-2 0,5-2 1 16,2 0-3-16,4-3 3 0,2 0 1 0,1 1 0 16,3-2 0-16,1-2-3 0,1 0 3 0,1-2-2 15,-1-2 4-15,1-1 3 0,0-3-5 16,-2-3 2-16,1-2-4 0,-2 0-1 0,0-2 3 15,-3-1-3-15,-2-4 2 0,-2 1-1 0,-3-3-2 16,1-1 0-16,-3-1 1 0,-2-2 2 16,0 0-2-16,1-1 2 0,0 0-2 0,-2 0-2 15,3 1 3-15,-3 2 0 0,1 4 1 0,-3 5 3 16,0 8-3-16,0 11 2 0,0 7-2 0,-1 7-1 16,-1 7-4-16,0 4 0 0,-2 13 2 15,2 7-3-15,-5 10 12 0,2 9 0 0,-1 8 0 16,0 4 6-16,-1 7-8 0,3 3 0 0,0 3-4 15,3 2 2-15,1 3-1 0,0-3-4 0,6-1 2 16,4 2-3-16,2-7-2 0,2-2-5 0,4-9-3 16,1-7-21-16,3-9-61 0,-1-11-56 0,2-9-77 15,0-9-163-15,-8-7-424 0,-5-1-912 0</inkml:trace>
  <inkml:trace contextRef="#ctx0" brushRef="#br0" timeOffset="123878.3624">4220 11655 2565 0,'0'0'139'0,"0"0"-80"16,0 0-10-16,0 0 6 0,0 0-4 0,0 0-9 16,0 0-15-16,0 0-12 0,0 0-10 15,0 0-10-15,148-53-16 0,-111 55-40 0,-1 2-121 16,-9 1-352-16,-8-1-692 0</inkml:trace>
  <inkml:trace contextRef="#ctx0" brushRef="#br0" timeOffset="125354.4037">4673 11731 417 0,'0'0'428'0,"0"0"-74"0,0 0 62 0,0 0 35 16,0 0-50-16,0 0-104 0,0 0-93 0,0 0-56 15,0 0-38-15,0 0-21 0,58 179-21 16,-56-150-12-16,-2-1-9 0,0-2-11 0,0-2-6 15,-2 0-11-15,-1-4-7 0,-2-3-6 0,3-7-1 16,1-2-2-16,1-4 4 0,0-4 8 0,0 0 1 16,0-4 3-16,0-7-6 0,2-2-7 0,2-6-3 15,2-4-2-15,2-3 2 0,-1-3-4 16,3-2 2-16,2-3-3 0,0 0-1 0,0 1 4 16,0-1-4-16,2 1 1 0,0 0-2 0,1 5-2 15,0 3 0-15,0 3-1 0,0 3 0 16,-2 7-1-16,2 6 1 0,-5 4-1 0,1 2 0 15,-3 9 1-15,-3 7 0 0,-1 4 4 0,-2 6 1 16,-2 2 0-16,0 6 2 0,0 1 1 16,-5 2-1-16,0 1 1 0,-2 2-1 0,-4-2 0 15,1-2 0-15,-4-3-1 0,3-5 0 0,-1-5 1 16,4-8 2-16,2-4-1 0,2-7 9 0,1-4 1 16,2 0 2-16,1-7 0 0,0-6-9 0,0-3-3 15,0-6 0-15,5-3-2 0,1 0 4 16,3-6-1-16,1-2 0 0,1 0-1 0,3-1 0 15,0 4 0-15,0-1-2 0,2 4 2 0,-1-1-3 16,2 3 1-16,0 4 0 0,1 1-4 0,-1 4 2 16,1 4-1-16,-4 4 0 0,2 5 0 0,-4 3-1 15,-2 0-1-15,-1 9 0 0,1 5 5 16,-4 2 0-16,-1 1 1 0,0 2 2 0,0 3-4 16,1 3 4-16,-1-3-2 0,-2 0 0 0,3-2 1 15,-1-1-2-15,0-5 0 0,-1 2 0 0,0-1 0 16,-1-2-2-16,-2-2 3 0,-1-4 2 15,0 0-1-15,0-4 5 0,0 2-5 0,0-2-1 16,0 0 3-16,0-1-5 0,0-2 2 0,0 1-1 16,0 1 1-16,0-1 0 0,0 1 1 0,0 0 1 15,0-1 0-15,1 2 0 0,2-1 0 16,-1 1-1-16,1 0 0 0,-2 2-2 0,1-2 0 16,1 0 2-16,0 0-1 0,-1 0 3 0,3 2-2 15,-1-2-1-15,-1 1 2 0,3 1-1 0,-3 0 0 16,4-1-2-16,-2-1 1 0,2 0-4 15,-1 0 4-15,1-2 3 0,0 1-4 0,4-2 6 16,-2 0-3-16,0 0 1 0,0 0 1 0,0-2-6 16,0-4 6-16,0-1-2 0,0-2 1 15,0-2 1-15,-1-1 0 0,0-2 2 0,0-3-4 16,-2 0 5-16,1-1-3 0,-2-4-2 0,3 0 1 16,-2 0-4-16,-1-3 2 0,0 0 1 0,-1 1-3 15,1-4 2-15,-4 2 1 0,-1 2-1 0,0-1 2 16,0 4 1-16,-7 1 0 0,0 3 1 15,-1 3 0-15,-5 3-1 0,2 5 3 0,0 3-1 16,-3 3-2-16,0 2 3 0,-1 8-5 0,-3 6 0 16,2 4 1-16,1 3-5 0,0 1 2 0,5 3-1 15,1 0-2-15,2 4 2 0,2 4 1 16,1 0 0-16,4 2 0 0,0 2-2 0,0-5 0 16,0 1-2-16,6-6 1 0,3-5-2 0,2-4 2 15,3-4 2-15,3-9 2 0,3-3 3 16,2-4 0-16,0-7-1 0,-1-5-2 0,1-7 1 15,3-4-1-15,-1-4-1 0,1-6 0 0,0-2-2 16,-4-3 2-16,0-2 0 0,-1 0 1 0,-5-3 2 16,1 3-1-16,-5 2 0 0,0 2 0 0,-1 6-1 15,-2 4 0-15,0 4-1 0,-5 7 1 16,3 4 1-16,-3 5-2 0,-2 5 0 0,0 1-3 16,0 0-2-16,1 9 3 0,-1 5 1 0,0 4 1 15,-1 3 0-15,2 3-2 0,-2 0 2 0,0 1 0 16,0-1 2-16,0 0-2 0,-2 3 1 0,-2 1-1 15,2-6-1-15,-4 0 1 0,2-7-2 16,2-5-1-16,1-6 3 0,1-4 7 0,0 0-1 16,0-9 0-16,1-5 0 0,2-3-7 0,4-2 1 15,-3-2 0-15,3-3-1 0,2 2 0 16,-2 1-3-16,3-1 4 0,-2 2-1 0,2 2-1 16,2 1-1-16,-2 2-4 0,1 4 0 0,0 3-1 15,-2 5 0-15,-1 3-4 0,0 0-2 0,0 5-3 16,-5 4 0-16,4 2 0 0,-4 3-2 15,5-1-1-15,-2 4-6 0,0 0-17 0,3-1-15 16,2-1-14-16,-2-2-4 0,2 0 17 0,2-6 22 16,3-2 21-16,-2-5 15 0,3 0 5 0,-3-5 1 15,2-5 3-15,-3-4 1 0,1-3 2 16,-1-3 2-16,-1-3 3 0,-1-1 2 0,1-4 2 16,-2-3 1-16,2 1-4 0,-1-4-1 0,-3-1 1 15,1-2 1-15,1 0 2 0,-1-3 0 0,0 0-4 16,0-3-1-16,-1-1-6 0,-3-1-2 0,1-1 4 15,-3-3 4-15,-1 0 1 0,4 0 0 16,-2-3-7-16,3-2 0 0,-3 3 1 0,2 2 3 16,-3 3 5-16,3 8 0 0,-4 5 1 0,1 10-2 15,0 10-2-15,-3 7-9 0,0 4-10 0,0 2-2 16,0 11-4-16,0 7 5 0,-3 7 6 16,0 6 2-16,-1 7 0 0,-1 8-2 0,2 6 1 15,-4 6 0-15,2 5 0 0,-1 3 1 0,3 2 2 16,-3 6-3-16,4-1-1 0,0 1-1 15,-2 0 1-15,3-1 0 0,1-2 0 0,0-2-4 16,1-8-9-16,7-4-6 0,6-8-8 0,2-9-35 16,6-9-66-16,5-12-114 0,-7-6-284 0,-6-7-802 0</inkml:trace>
  <inkml:trace contextRef="#ctx0" brushRef="#br0" timeOffset="125531.3095">5961 11342 3091 0,'0'0'187'0,"0"0"-187"0,0 0-11 0,0 0 13 16,0 0 19-16,0 0 14 0,123-62 14 0,-96 54 6 15,3 3-4-15,2 0-12 0,4 4-15 0,-1-1-15 16,-2 2-11-16,-3 0-4 0,-2 0-15 16,-7 3-15-16,-1 1-52 0,-3-1-180 0,-4 0-437 15,-5-2-1100-15</inkml:trace>
  <inkml:trace contextRef="#ctx0" brushRef="#br0" timeOffset="138323.5522">901 13717 0 0,'0'0'290'15,"0"0"93"-15,0 0-21 0,0 0 13 0,0 0 16 16,0 0-33-16,0 0-89 0,0 0-88 0,0 0-69 15,0 0-32-15,0 0-13 0,0 0-7 0,-6 3-5 16,7-2-3-16,1-1-8 0,0 0-2 16,3 0-7-16,-2 0-1 0,5 0-1 0,-2 0-3 15,2 0-2-15,2 0-6 0,1 0-3 0,0 0-5 16,3 0 1-16,-1 0-6 0,0 0-3 16,2 3-3-16,-3 0-3 0,1 4 0 0,-2-1 2 15,1 0-3-15,-1 5-1 0,-4-1-1 0,1 4-2 16,0 1 7-16,-5 4 4 0,-2 1 1 0,-1 3 2 15,0 3-5-15,-4 1-2 0,-7 1-3 16,-3 3-1-16,-2 1 0 0,-2 0 1 0,-4 2 2 16,-4 0 0-16,2 0 1 0,-4-1-2 0,0 0-4 15,2-3 4-15,-3 1-2 0,0-3 3 0,0-1 2 16,4-4 1-16,-1-1-2 0,4-4 3 16,3-1-3-16,3-5 27 0,2-1-26 0,5-3-1 15,4-3 1-15,-1-2-28 0,4-2 26 0,2 1-1 16,0-2 4-16,1 0 9 0,7 1 10 0,1-1 9 15,1 0 2-15,3 0-2 0,5 0 3 16,2 0 2-16,2 0 3 0,1-4-2 0,5-1-5 16,1 0-5-16,1-1-4 0,0 2-7 0,1-3 0 15,0 1-3-15,-2 2-3 0,-3 0-3 0,0 1-1 16,-5 2-6-16,-3 1-3 0,-5 0 2 0,-2 0-6 16,-3 0 0-16,-5 0-4 0,-1 0-5 15,1 0 1-15,-3 1-2 0,0 1-2 0,0-1-8 16,0 3-15-16,0-3-35 0,0 1-49 0,0 1-71 15,0-2-175-15,0-1-475 0,0 2-816 0</inkml:trace>
  <inkml:trace contextRef="#ctx0" brushRef="#br0" timeOffset="138571.3116">1470 14097 2524 0,'0'0'307'15,"0"0"-155"-15,0 0-4 0,0 0 11 0,0 0-9 16,119-17-27-16,-97 13-44 0,5-3-38 0,-4 3-17 16,-1 1-16-16,0 2-1 0,-4-1-3 15,0 2-6-15,-7 0 1 0,-1 0-7 0,-3 0-11 16,-3 0-8-16,-4 0-20 0,0 0-36 0,0 3-77 15,-5 0-176-15,-1-2-507 0,3 2-967 0</inkml:trace>
  <inkml:trace contextRef="#ctx0" brushRef="#br0" timeOffset="140968.6257">2176 13769 1839 0,'0'0'297'16,"0"0"-103"-16,0 0-16 0,0 0-17 0,0 0-10 15,0 0-10-15,0 0-22 0,0 0-22 16,0 0-23-16,0 0-30 0,0 0-21 0,0 0-15 15,-8-15 0-15,9 22-1 0,5 4 7 0,-2 7 7 16,0 6 3-16,1 4 12 0,-1 8 2 0,2 3 3 16,2 6-1-16,-4 3-10 0,4 3-8 0,-3-1-3 15,1 1-6-15,1 0 4 0,-3-4-4 0,3 0-3 16,-3-3-4-16,3-5 0 0,-4 0-2 16,5-4 2-16,-6-3 3 0,4-3-4 0,-3-3-1 15,-1-4-4-15,2-5-2 0,-2-4 3 0,-1-2-2 16,0-3 2-16,-1-2-4 0,0-3 1 15,0-1-5-15,0-1-3 0,0-1-4 0,0 2-16 16,0-2-20-16,0 0-86 0,0 0-183 0,0 0-564 16,-2-2-956-16</inkml:trace>
  <inkml:trace contextRef="#ctx0" brushRef="#br0" timeOffset="141680.5229">2197 13821 2187 0,'0'0'328'0,"0"0"-122"0,0 0-31 0,0 0-21 15,0 0-8-15,0 0-22 0,0 0-24 0,0 0-20 16,0 0-21-16,0 0-18 0,0 0-13 0,0 0-8 15,0 0-11-15,0-57-3 0,2 57-2 16,2 0-2-16,2 6 3 0,2 3 3 0,1 2-1 16,3 5-1-16,-1 1-1 0,1 2 0 0,5 6-1 15,-4 3 2-15,6 1 0 0,-1 2-1 16,-3 0 1-16,4 0-1 0,-3 2-1 0,-1-1 2 16,-2-1-5-16,1 1 1 0,-3-1-1 0,-1-4-2 15,0-1 3-15,-3-3-1 0,0-3 0 0,0-4 2 16,-3-3-3-16,1-4-1 0,-2-2 1 15,-3-3 0-15,1-2 1 0,1-2 4 0,-2 0 2 16,0 0 2-16,0 0 6 0,0 0-4 0,0-8-1 16,0-1-1-16,0-6-7 0,0 0-1 0,0-4-2 15,1-1 2-15,3-3-1 0,-2 0 2 0,5-3-3 16,-3-1-1-16,5-3 0 0,-2-2 0 16,0-2 4-16,3-3-2 0,3-3 0 0,-2-4-2 15,3-2-4-15,-1-3 2 0,3-1-1 0,-1 1 3 16,2 1-1-16,0-2 2 0,0 4 0 0,-1 4-1 15,3 4 4-15,-4 6-1 0,1 3 2 16,-5 6 1-16,0 4-1 0,-2 5-4 0,-2 7 3 16,-4 3-3-16,-2 2-1 0,2 2-2 0,0 6-1 15,1 8 3-15,-1 7 2 0,2 9 3 0,-3 6 0 16,2 8 0-16,0 4-1 0,-2 4-1 16,0 7 1-16,-1-1 1 0,0 1 3 0,2-1 1 15,-2-3 0-15,2-3-2 0,0-3-1 0,2-1 0 16,-1-5 0-16,1 1 0 0,0 0 3 15,1 0 0-15,2-2 2 0,-4 0-1 0,4-5-1 16,-2-3-1-16,1-3-1 0,1-3 2 0,-1-1-4 16,-3-4 2-16,3-2 1 0,-3-4-4 0,0-1 2 15,-1-6-3-15,-2-2 1 0,0 0-2 0,-1-3-1 16,1-2 2-16,-1 0-8 0,0-2 6 0,0-1-2 16,0 0-4-16,0 0 1 0,0 0-7 15,0 0-4-15,0 0-14 0,0 0-23 0,0-4-64 16,0-1-113-16,0 0-349 0,0 2-815 0</inkml:trace>
  <inkml:trace contextRef="#ctx0" brushRef="#br0" timeOffset="143401.5289">3313 13907 2253 0,'0'0'370'0,"0"0"-172"0,0 0-44 15,0 0-8-15,0 0-12 0,0 0-16 0,0 0-27 16,0 0-26-16,0 0-24 0,0 0-13 0,0 0-4 16,0 0 0-16,0 0 2 0,-132 34 2 15,113-13-2-15,0 3-2 0,0 1-6 0,-1 3-3 16,3 1-3-16,1 2-5 0,0 0 4 15,3 2-9-15,0 0 0 0,4-2 2 0,1 0-11 0,3-1 9 16,4-4-5-16,1-5-1 0,0-4 2 0,1-1-5 16,5-6 4-16,1-4 1 0,1-1 1 15,0-5 4-15,1 0-1 0,2-5 2 0,2-4-1 16,-1-3-1-16,-1-5 1 0,1-2-2 0,-2-1 2 16,-1-4 0-16,-1 1 0 0,-4-2-2 15,2 1-4-15,-3-1 3 0,-1-1-2 0,-1 0 2 16,0 2-2-16,-1 0 3 0,0 4 0 0,0 4 1 15,-1 2 6-15,-2 5-5 0,2 4 2 16,-1 2-4-16,1 3-5 0,-1 0-3 0,1 0-3 16,-1 6 0-16,2 7-1 0,-1 4 8 0,1 2 1 15,0 7-1-15,4 4 6 0,2 2-5 0,0 2 1 16,2-1 0-16,-1 0-3 0,3-2 1 0,0-4 1 16,3-7-1-16,0-5 4 0,1-4-1 15,-1-7 0-15,1-2 3 0,-1-2-2 0,0-2 3 16,0-8-1-16,0-4 1 0,-1-5-4 0,-3-2 1 15,-3-5 2-15,-1 0-5 0,-4-2 6 16,1-1-3-16,-2 1-2 0,0-1 2 0,0 0-2 0,0 1 0 16,0 0 0-16,0-2 2 0,0 2-2 15,5 3 1-15,-1 0 2 0,2 3-2 0,0 4 1 16,0 3-3-16,2 4 1 0,-1 3-3 0,0 5-3 16,1 3 0-16,1 2-1 0,-1 7 1 15,0 5 4-15,1 2 0 0,-2 6 1 0,-2 3-1 16,0 3 2-16,-4 0 0 0,-1 5-1 0,0-1 1 15,0 0 0-15,-3-2 0 0,-3 1 2 0,4-3-1 16,0-1 2-16,-2-2-2 0,3-1 0 16,1-2 0-16,0-5-2 0,0-3 0 0,0-2-3 15,5-4 2-15,-1-2 0 0,4-1 0 0,1-3 2 16,3-1 1-16,2-1 1 0,4 0 2 0,1-8 1 16,4-1 1-16,0-5-1 0,2-1 0 15,-2-6-1-15,-1-1-1 0,-1-1 1 0,-2-2-2 16,-1 1 1-16,2-1-2 0,-5-3 2 0,1 1-1 15,-2-1 1-15,-1-1 0 0,0 0-2 16,-3-2 1-16,0-4-2 0,1-2 2 0,-2-1 1 16,0-5-2-16,2 0 3 0,0-1-5 0,0 2 1 15,2-2 0-15,-2-6-1 0,2 1 1 0,-4 0-2 16,1-3 1-16,-2 1-1 0,0 0 1 0,-1 1 0 16,-1 1-1-16,2 2 2 0,-2 3 0 15,-1 2-1-15,0 3 0 0,-3 4 0 0,-2 2 0 16,0 2 0-16,0 6 2 0,0 2 1 0,-3 4-2 15,-1 5 4-15,1 4-1 0,0 4-1 0,0 3-3 16,1 3-11-16,-1 0-1 0,0 6 0 0,-2 7 4 16,0 6 9-16,0 7 0 0,-3 6 1 15,3 6 0-15,0 7 2 0,1 3-1 0,1 7-1 16,-1 4 2-16,1 7-3 0,-2 5 3 0,-1 1 3 16,-1 2 0-16,2 0 3 0,-1 3-1 15,-1-2-2-15,0 0 0 0,1 0-4 0,2-3 2 16,-1-4-3-16,4-4 1 0,-2-3 2 0,2-6-1 15,1-3-1-15,0-8-2 0,0-7-1 16,0-10 2-16,0-4 1 0,0-9 0 0,0-4 3 16,0-6 1-16,-1-4 5 0,-1-3 3 0,0-11 2 15,-1-4-6-15,-1-7-4 0,-1-7-1 0,1-4-5 16,-1-6 4-16,2-2-2 0,0-1 0 0,0-1 1 16,2-1-2-16,1 0 2 0,0-1-2 15,1-1 1-15,5-1-1 0,1-1-1 0,3 2 1 16,3 2-5-16,1 3 2 0,5 8-1 0,-1 5-1 15,2 6 3-15,1 9-4 0,-3 6 0 0,2 6-1 16,-3 4 0-16,-1 3 1 0,-1 9 0 0,-2 4 2 16,-3 6-4-16,0 1 5 0,-4 5 0 15,-1-1 1-15,-3 4 6 0,-2 0-5 0,0 3 0 16,-6 1-3-16,-5 0-1 0,-4 0 0 0,-4-1-1 16,1 0-2-16,-4-5-5 0,4-3-4 0,-1-5-1 15,5-10 4-15,4-3 6 0,4-5 8 16,4-3 7-16,2 0 2 0,0 0-5 0,0-6 1 15,0 1-2-15,0 1-3 0,1 0 4 0,4 1-8 16,0 3-2-16,2 0-2 0,3 0 3 16,0 3 2-16,3 3 1 0,-1 1 1 0,3 2-3 15,1 0 3-15,3-1 2 0,0 0 1 0,3-2 5 16,3-1-4-16,0-5 1 0,0 0 1 0,2-3-5 16,1-7 6-16,-1-2 1 0,-1-2 1 15,-2-2 4-15,-5-4-5 0,-2-2 2 0,-3 0-3 16,-2 0 3-16,-4-1-2 0,-3-2 0 0,-5 2 0 15,0 0-4-15,0 0 6 0,-7 3-2 0,0 2 4 16,-3 4-3-16,0 3-1 0,0 3-1 0,-1 4-4 16,1 4 3-16,1 0-7 0,-1 7 2 0,1 6-2 15,1 5-3-15,-1 3 3 0,4 4 0 16,0 3 2-16,4 1 3 0,1 2-3 0,1 1-2 16,7 0 0-16,3 2-3 0,-1-4 4 0,6-2 1 15,-1-3 0-15,3-7 1 0,2-4 1 16,2-5 2-16,0-4 0 0,4-5 3 0,-2 0-1 15,5-10 0-15,-3-4-2 0,1-3 1 0,-1-2-1 16,-1-6-3-16,0-3 3 0,-4-2 0 0,0-4-2 16,-3-2 0-16,0-6-2 0,0-1-2 15,-3-5 1-15,-2-2 0 0,-1-1-4 0,-5-2-3 16,-1-6 0-16,2 1-4 0,-6-2 1 0,-1-1 5 16,-1-4-7-16,0 2 0 0,-2 0 2 0,0 3 1 15,-2 4 7-15,0 5 3 0,2 10 3 0,-3 3-6 16,0 13 4-16,-4 8-1 0,0 7 0 15,2 9-1-15,-1 2-5 0,0 15 0 0,-4 9 1 16,1 10 4-16,1 9 2 0,2 7 1 0,1 9-1 16,5 4-1-16,1 5 2 0,1 5-2 0,0-1 3 15,0 2-1-15,3-2-5 0,2-1-2 16,0-4-8-16,4-5-13 0,0-7-19 0,2-7-55 16,2-10-55-16,3-12-113 0,-4-12-393 0,-5-7-752 15</inkml:trace>
  <inkml:trace contextRef="#ctx0" brushRef="#br0" timeOffset="143527.2235">4474 13477 2833 0,'0'0'164'0,"0"0"-137"16,0 0-25-16,0 0 2 0,0 0-4 0,124-39-8 16,-86 32-29-16,5 3-104 0,-12-1-388 0,-9 4-805 0</inkml:trace>
  <inkml:trace contextRef="#ctx0" brushRef="#br0" timeOffset="144442.3946">5696 13859 625 0,'0'0'916'0,"0"0"-574"0,0 0-4 0,0 0-27 15,0 0-34-15,0 0-53 0,0 0-71 0,0 0-31 16,0 0-20-16,0 0-24 0,32-169-12 0,-25 136-10 16,-3-1-14-16,4 1-9 0,-3-2-11 0,0 5-6 15,0-1-4-15,0 3 0 0,4 6-2 0,-3 2-2 16,0 4 2-16,2 7-3 0,-1 4-1 0,1 2-3 16,2 3-4-16,0 2 2 0,3 7-3 15,0 6-1-15,-1 4 2 0,0 4-4 0,-2 4 3 16,1 3 0-16,-4 2-1 0,-5 2 0 0,-2 1 0 15,0 2 2-15,-6 1 0 0,-7 2 0 16,1-2-7-16,-2 2-5 0,-1-5-2 0,4-5-10 16,1-9 3-16,7-7-1 0,0-7 4 0,3-3 10 15,0-4 5-15,4 0 4 0,5 0 3 0,1-4-1 16,2-3-3-16,6-3 1 0,0-4 0 16,6-5-3-16,2-3 4 0,0 0 2 0,4-5-1 15,-2 1 4-15,-4-1-2 0,0-2-2 0,-3-1 2 16,-1-2-3-16,-5 0 1 0,3-2 0 0,-5-1-3 15,2-3 0-15,-1-3-1 0,-3 0 2 16,2-2-1-16,-1-1 0 0,-3 0-2 0,-2-3-3 16,0 0-2-16,-4-1-4 0,-2-1-1 0,0 0-3 15,1-4 2-15,-2 0 1 0,0-1 0 0,0-1 7 16,0 1 1-16,-3 4 3 0,2 3 4 0,-4 8 1 16,0 6 14-16,0 9 5 0,-2 7 1 15,-1 6-2-15,2 8-16 0,1 3-11 0,-2 8-2 16,1 12 3-16,-1 7 3 0,0 9 4 0,3 9 2 15,0 13-2-15,-1 6-1 0,4 7 1 16,-3 4-1-16,1 5 2 0,1 1 1 0,0 2 5 16,-2 2 2-16,1 0 0 0,1-2-3 0,-3-3-8 15,0-5 2-15,2-3-3 0,-3-9-2 0,3-6 1 16,-2-8-1-16,2-10-1 0,-1-12 0 16,1-10 4-16,2-8 1 0,0-7 5 0,-1-2 3 15,2-8-3-15,0-11 0 0,0-6-7 0,3-9-1 16,3-4 4-16,-3-6-1 0,5 2 2 0,0-2 1 15,1 2-8-15,3-2 6 0,0 3-1 16,2 1-2-16,3 3 2 0,3 3-4 0,1 7 3 16,-1 7-1-16,1 4 2 0,-1 10-4 0,-3 5-1 15,-2 1 0-15,1 11-2 0,-3 4 5 16,-2 7-1-16,0 5 0 0,2 4 2 0,-3 2 1 0,-2 4 2 16,2 1-3-16,-2 1 1 0,0 2-1 15,-4-4-3-15,4-2 1 0,-5-4-10 0,4-4-7 16,0-6-10-16,-3-7-14 0,5-4-30 0,-6-6-99 15,2-3-446-15,-3-1-1173 0</inkml:trace>
  <inkml:trace contextRef="#ctx0" brushRef="#br0" timeOffset="145153.7378">6798 13370 2562 0,'0'0'300'16,"0"0"-116"-16,0 0-42 0,0 0-20 0,-126 104-9 16,105-75-16-16,0 5-24 0,2 3-22 0,0-1-20 15,6 2-15-15,-1-2-6 0,8-5-7 0,2-5-1 16,4-5 0-16,7-5-1 0,9-5 2 16,1-7 0-16,4-4 0 0,4 0-4 0,-2-6-1 15,5-8-4-15,1-2 2 0,-1-6 1 0,-4-4 0 16,-1 0 3-16,-5-5 1 0,-1 2-1 0,-6-1 0 15,-6-1 2-15,1 0 0 0,-5 3 2 16,-1 2-1-16,-1 6 1 0,-6 4 0 0,3 2 0 16,-3 6 1-16,4 3-2 0,-4 5 0 0,3 0-5 15,-3 5 0-15,3 6-1 0,-2 6 0 0,3 2 3 16,-2 5 0-16,3 3 0 0,2 2 0 0,0 2-2 16,0 2 2-16,1 0-1 0,4 0-3 15,0-6 2-15,3-4-2 0,3-6 2 0,0-6 2 16,3-6 2-16,2-5 2 0,-2 0 0 0,2-7 1 15,0-7-3-15,-1-1 2 0,-4-5-1 0,3-3 1 16,-4-3 3-16,-3-1-4 0,2 2 3 16,-3-3-3-16,-3 0-1 0,-1-1 0 0,4 2 1 15,-3-1-1-15,4 2 1 0,-2 3-3 0,3 1-3 16,1 6 3-16,0 3-1 0,0 4-2 0,-3 8 0 16,2 1-3-16,0 1-4 0,1 10 4 15,-5 2 1-15,4 6 1 0,-5 4 3 0,3 2-3 16,-2 3 1-16,1 3 0 0,-2 1 1 0,0 1 0 15,4-4-1-15,0-3-2 0,4-4-4 16,1-5 5-16,2-7 1 0,4-5 4 0,4-2 6 16,3-3-3-16,-2 0 0 0,0-9 0 0,3-2-3 15,-4-6 5-15,-2-2 0 0,-2-2 2 0,-4-5-2 16,3-2-1-16,-5-4-1 0,-2 0 0 0,-3-1 6 16,-4-3-7-16,-3 2-3 0,0 2 0 15,-6 1-5-15,0 5 9 0,-5 6 2 0,-2 3 6 16,1 6 3-16,0 4 3 0,0 3 1 0,-4 4-1 15,3 5 0-15,-5 8-2 0,3 5-1 0,-2 4-2 16,6 0-2-16,1 5 0 0,6 1-3 16,4-1-1-16,0 4 1 0,11-3-4 0,3 3-3 15,7-3 0-15,5-5-3 0,0-3 1 0,11-6-4 16,-2-2-4-16,4-4-14 0,0-2-11 0,-1-3-41 16,-6-3-95-16,-4 0-260 0,-12 0-894 15,-6-1-548-15</inkml:trace>
  <inkml:trace contextRef="#ctx0" brushRef="#br0" timeOffset="146291.4111">8097 13606 0 0,'0'0'122'0,"0"0"126"0,0 0 33 16,0 0 67-16,0 0 61 0,0 0 27 15,0 0-8-15,0 0-79 0,0 0-109 0,0 0-79 16,0 0-62-16,0 0-25 0,0 0-6 0,0 0-9 15,21-68-14-15,-14 44-11 0,2-4 0 0,-1 1 1 16,1-4-2-16,-4 0 0 0,3 3-9 0,-4-5-6 16,2 0-3-16,-4 2-8 0,4-3-1 0,-2-1-4 15,-2 1-3-15,3-1 3 0,-2-1-1 16,-1 3 0-16,2 2 2 0,-3 1-2 0,0 8 0 16,-1 3 1-16,0 5 6 0,0 5 2 0,0 1 3 15,-1 5 1-15,1 0-8 0,-1 1 0 16,1 2-5-16,0 0-5 0,-1 0-1 0,1 0-1 15,-3 5 1-15,2 0 2 0,0-1 6 0,1-1-3 16,0 1 1-16,0-4-1 0,0 1 0 0,0-1 1 16,0 0 0-16,0 0 3 0,0 0 0 0,0 0 0 15,0 0-1-15,0 0 1 0,0 0 0 16,0 0 3-16,0 0 4 0,0 0 0 0,0 0 2 16,0 0 2-16,0-3-2 0,0-3 0 15,0-2-2-15,0-2-5 0,0-2-2 0,0-4-3 16,-1-3-3-16,0-2 2 0,0 0 0 0,-1-4 1 0,-3 0-3 15,2 1 1-15,-5-2 0 0,0-1 1 16,2 0 1-16,-4-2-2 0,-4-2 1 0,2 1 0 16,0-1-2-16,0 2 3 0,-2 1-2 0,3 5 1 15,1 3 1-15,1 5-1 0,3 6 1 16,-1 2 1-16,3 4-2 0,0 3-6 0,3 3 2 16,-1 10-3-16,0 9 0 0,-3 8 7 0,3 9-1 15,0 6 2-15,1 7 0 0,1 9-1 0,0 1 0 16,0 7 0-16,1 4 0 0,1 0 0 15,4-1 2-15,-2-1-2 0,4-4 2 0,2-1 0 16,1-3 4-16,0-4-3 0,1-4 2 0,2-5-2 16,0-5-5-16,3-7 1 0,-1-7-2 15,2-8-1-15,2-9 1 0,0-8 4 0,1-6 0 16,0-5 3-16,0-10-1 0,0-3-1 0,-2-7 1 16,-2-3-1-16,-3-4 0 0,-3 0-1 0,-2-3 0 15,0-2 1-15,-3-1-1 0,-4-1 2 16,-1 1-1-16,-1 1 1 0,-1 3-1 0,-5 5 2 15,1 4 1-15,-2 6 1 0,-1 2 4 0,3 6 2 16,-2 5-1-16,3 3 2 0,-3 3-5 0,4 0-4 16,-2 6 0-16,2 6-3 0,1 4 2 0,-2 3-2 15,3 3 0-15,1 3-1 0,0 0 1 0,6 2 1 16,-2 2-4-16,5-2 4 0,2 3-1 16,1-6 0-16,5-1 2 0,1-3-3 0,3-4 2 15,1-6 0-15,-1 0 1 0,2-6 0 0,2-2 0 16,-3-2-1-16,-3 0 1 0,0-3 3 15,-5-3-4-15,2-2 2 0,-5-1 0 0,-1-1-5 16,-4-2 3-16,1 1 2 0,-4-2-4 0,2 0 5 16,-3 1-2-16,-2 0-2 0,1 1 2 0,-1 0-4 15,0 3 0-15,1 1-1 0,-1 1-1 16,1 1-4-16,2 1-5 0,-1 1-5 0,-1-1-11 16,-1 3-11-16,1-1-33 0,0 1-55 0,0-1-84 15,4 1-242-15,-3-1-635 0,0 2-709 0</inkml:trace>
  <inkml:trace contextRef="#ctx0" brushRef="#br0" timeOffset="147283.0869">9013 13037 1505 0,'0'0'851'16,"0"0"-576"-16,0 0-108 0,0 0-15 0,0 0 0 15,0 0 1-15,0 0-14 0,-133 80-20 16,110-56-25-16,2 2-24 0,0 3-18 0,2 0-17 16,2 2-10-16,3 3-8 0,3 0-7 0,2 0-5 15,7-4-4-15,2-1-1 0,0-5-1 16,8-5 3-16,5-5-3 0,-1-5-2 0,7-4 4 16,-1-5-9-16,2 0 7 0,0-9 0 0,0-4-3 15,1-3 2-15,-7-3-3 0,3-1-1 0,-6-3 0 16,-3 0 1-16,-2-3-2 0,-1-2-1 15,-3 1 4-15,-2-1-2 0,0 0 4 0,-3 1 2 16,-3 1-1-16,2 3 3 0,-2 3 0 0,3 6 1 16,-1 5 1-16,0 4-2 0,3 4-6 0,0 1-1 15,1 3-2-15,-1 9 1 0,0 4 6 0,1 2 1 16,0 3 0-16,0 2 1 0,2 2-3 0,2 1-1 16,4 0 0-16,0 1-5 0,3-2 0 15,0-2-2-15,1-4-4 0,4-7 3 0,-1-5 3 16,4-5 6-16,0-2 3 0,-1-3 1 0,1-9 1 15,-2-2 0-15,1-4 0 0,-1-4-2 16,-3-2 0-16,2-2 2 0,-4-1-1 0,0-1 5 16,0-2-2-16,-2 1-1 0,3 0 0 0,-3 1-3 15,2 1 1-15,-1 2-2 0,0 5 3 0,-2 3-2 16,-1 5 4-16,-2 5 0 0,0 2-3 16,-4 3 0-16,0 2-6 0,-2 3-1 0,0 8 2 15,0 4 0-15,0 7 1 0,-3 1 1 0,-3 3-2 16,2 3 2-16,-4 4-3 0,4 1 0 0,-1 5-4 15,2 1-2-15,-2 3-5 0,3 1-8 16,2-3-9-16,0-2-20 0,0-9-6 0,9-6 6 16,1-7 13-16,5-6 23 0,0-7 15 0,2-2 4 15,-2-2 1-15,4-3-5 0,1-10 0 0,0-4 0 16,2-4 0-16,0-4 2 0,3-2 0 16,-5-3 0-16,0-3-1 0,-5-3 3 0,1-2 2 15,-5-2 1-15,-4-3 0 0,0 1-6 0,-1-5 4 16,-3 0-3-16,-2-7-2 0,-1-2 5 0,0-2-8 15,0-4 1-15,0-4 0 0,-2-2 0 0,-3 0 1 16,1-3-2-16,1 2 2 0,-3 2-3 16,5 1 5-16,0 6-1 0,-1 9 4 0,-2 7 2 15,-1 10 6-15,-2 12 6 0,2 4-2 16,-4 12 1-16,1 6-10 0,-1 3-5 0,-2 14 2 0,1 9-2 16,0 10 6-16,1 5 1 0,4 8-2 15,-1 8 3-15,4 6-2 0,0 6 0 0,1 3 1 16,1 3-3-16,0 0 0 0,4 0-2 0,4-2-2 15,2-5-1-15,2-6-1 0,0-3-2 16,6-9 0-16,0-3 0 0,-1-10-1 0,4-4-1 16,3-7 2-16,-1-8 1 0,4-7 1 0,-2-6 1 15,2-5 1-15,-4-10 3 0,0-7-2 16,-2-4 2-16,-1-3 1 0,-3-6 1 0,0-2 3 16,-4 0-1-16,2-1 1 0,-2 0-2 0,-1 1 0 15,-2 3 0-15,0 4 1 0,1 5 4 0,-2 7 0 16,-1 5 0-16,1 6-4 0,-2 2-5 0,2 3-1 15,-2 8-1-15,-1 6 3 0,1 3 1 0,-1 3 2 16,-2 3 0-16,-1 3-2 0,-2 0 0 16,-1 0 0-16,0 1-1 0,-5-1-1 0,-4-2-3 15,-2-1 0-15,-1-2-1 0,-3-6 0 16,2-3 0-16,-1-6-2 0,0-1-4 0,2-3-6 0,1-4-11 16,1-1-20-16,6-1-64 0,1-7-134 15,3 0-660-15,0 2-975 0</inkml:trace>
  <inkml:trace contextRef="#ctx0" brushRef="#br0" timeOffset="147845.551">10523 13010 3452 0,'0'0'90'0,"0"0"-66"0,0 0-16 0,0 0 9 15,0 0 29-15,0 0 15 0,0 0 4 0,98-164-11 16,-83 134-23-16,2-3-14 0,-3 2-5 0,1-4-6 16,-6 1 0-16,-3-4 0 0,-2 2-3 15,-4-3 0-15,0 0-3 0,-6 0-1 0,-2-1-4 16,-1 0 3-16,-1-1 2 0,0 1 1 0,2 2 2 16,0-1-3-16,-1 4-1 0,2 1-3 0,2 6 5 15,0 9-1-15,1 5 0 0,-2 9-3 16,2 5-6-16,-1 5-1 0,0 12-1 0,-4 5 6 15,-1 11 4-15,3 5 1 0,1 8 0 0,-1 8 0 16,3 7-4-16,-2 6 3 0,3 2 3 16,2 4-1-16,0 1 0 0,1 0-1 0,0-5-2 15,3-4 1-15,1-6 5 0,4-8-7 0,0-7-3 16,2-12-3-16,2-9-8 0,1-6 10 0,2-9 3 16,0-7 6-16,1-1 5 0,-1-9-5 15,2-5-1-15,-3-5 0 0,1-1-1 0,-4-7 3 16,-2-1 3-16,-3 0-2 0,0-2 1 0,-3 3 1 15,-3-1 0-15,0 5 3 0,0 1 4 0,-4 7-4 16,-2 3 0-16,2 6-2 0,-1 3-4 0,2 3 1 16,1 0-1-16,0 3-2 0,1 8-5 15,-2 3 5-15,1 2 0 0,2 6 2 0,0-1 1 16,2 2-3-16,4 0 0 0,3 0-5 0,0 1 0 16,4-5 1-16,0 0-1 0,4-6 1 0,0-3 2 15,1-6-5-15,2 0 0 0,-1-4-2 0,-3 0-4 16,-3-7-6-16,-2-2-6 0,-2-2-10 15,-3-4-22-15,-3-1-38 0,-2 0-51 0,-1-1-64 16,-3 0-115-16,-5-2-156 0,-3 3-223 0,2 2-353 16,3 6 334-16</inkml:trace>
  <inkml:trace contextRef="#ctx0" brushRef="#br0" timeOffset="147984.5081">10499 12644 2736 0,'0'0'323'0,"0"0"-178"15,0 0-42-15,0 0-27 0,0 0-28 0,0 0-7 16,0 0-20-16,0 0-16 0,0 0-20 0,0 0-28 16,0 0-36-16,135-86-159 0,-119 81-461 15,-8 2-970-15</inkml:trace>
  <inkml:trace contextRef="#ctx0" brushRef="#br0" timeOffset="149745.7286">11978 12916 1692 0,'0'0'480'0,"0"0"-203"0,0 0-96 0,0 0-41 16,0 0-25-16,41-169-15 0,-29 130-19 0,0-2-11 15,0-2-11-15,1-2-16 0,-1 0-11 0,2-2-12 16,0 0-5-16,-2-3 0 0,0 1-3 15,-2 1-3-15,-1-2-2 0,-3 1-4 0,-3 2 1 16,-1-1-2-16,-2-1 1 0,0 0-1 0,0-2-1 16,-1-1-1-16,-3 0-1 0,-3 1 3 15,-2 2 2-15,0 4 5 0,-2 7 14 0,-1 4 14 16,2 7 12-16,-4 7 2 0,2 6-12 0,0 6-17 16,0 5-13-16,1 3-8 0,1 2-2 15,-1 10 1-15,1 7 0 0,0 7 4 0,-1 7 0 16,2 9-1-16,1 5 2 0,2 8 0 0,2 4 0 15,3 4 1-15,1 0-2 0,1 3-1 0,7 3 0 16,-1 4 2-16,1 4 4 0,-2 5 4 0,3 5 3 16,-6 1-1-16,2 2 0 0,-2 0-3 0,-1 1-1 15,0-2-2-15,-2-1-4 0,0-1-3 16,0-4-1-16,-3-4-3 0,1-3 5 0,-1-4-5 16,1-4 1-16,-2-5 0 0,-1-8-3 0,0-7 3 15,1-10-1-15,-1-7-1 0,2-13-3 0,-1-8 7 16,0-6 8-16,3-4 3 0,-4-4 8 15,1-9-5-15,2-8-5 0,0-10-1 0,1-6-1 16,1-9-2-16,3-5 2 0,3-4 0 0,2-4-1 16,1-2 2-16,0 0-1 0,2 0-4 0,-2-2 1 15,1-1-3-15,2-2-2 0,2 2 0 16,0 0-9-16,2 1 2 0,1 5-2 0,1 7 1 16,-1 10 7-16,-2 8-1 0,1 9 1 0,-3 7-1 15,-4 8-2-15,2 4-3 0,-2 5-1 0,-1 6-1 16,2 8-2-16,1 4 5 0,-1 7 3 15,3 3 1-15,-2 2 2 0,1 2 0 0,1 4-1 16,-3 0 2-16,1 0-4 0,-2-4 0 0,-2-6-4 16,1-4 1-16,2-7 0 0,-4-6 4 0,-1-4 5 15,-3-5 0-15,1 0 9 0,0-7-3 0,-1-6 0 16,3-8 0-16,0-6-5 0,1-5 1 16,0-3-2-16,2-2 0 0,0-1 7 0,1-1-7 15,1 1 1-15,4-1-2 0,-1 1-4 0,5 1 3 16,-3 4-1-16,3 0 1 0,-1 7-3 15,3 3 3-15,-3 8-1 0,-1 4 0 0,-1 6 5 16,-2 4-7-16,-4 1 0 0,-2 3-2 0,-2 8-3 16,-2 4 3-16,0 4 2 0,0 2 2 0,-2 3-5 15,0 3 5-15,-1 1 0 0,0 2-1 16,0 2 7-16,0-1-7 0,-1 0-1 0,1-7 0 16,0-3-4-16,5-7 1 0,2-4 3 0,3-9 2 15,1-1 2-15,4-3 1 0,-1-9-1 0,4-4-4 16,-1-4 1-16,1-2 0 0,-1-2 1 15,2-2 0-15,-6 0-2 0,2 0 1 0,-3-2-1 16,-1 4 2-16,-3 1 2 0,-2 3-2 0,1 5 3 16,-5 6 1-16,1 2 0 0,-3 6-4 0,1 1-6 15,-1 0-2-15,1 6-5 0,2 5 4 0,-2 4 6 16,2 2 1-16,4 3 2 0,-1 2 2 16,3 0-1-16,2 3-1 0,0 0 1 0,3 0-2 15,2-1-2-15,3-6 0 0,2-2-1 0,3-9 2 16,0-6 2-16,4-1 0 0,-3-7-2 0,-2-8-2 15,-2-5-5-15,-3-2-3 0,-5-2-2 16,-7-1 1-16,-3 0 2 0,-3 3 3 0,-8-2 3 16,-3 4 0-16,-7 2 2 0,-1 3 0 0,-2 3 2 15,0 2 3-15,2 3 4 0,1 2 5 0,3 3 2 16,1 2-2-16,4 0-2 0,4 0-7 16,1 5-1-16,4 3-2 0,1-1 3 0,6 1 0 15,4 0 4-15,5-3 1 0,3-5 0 0,8 0 3 16,1-3-6-16,2-7 0 0,4-4 0 15,-2 0-1-15,-1-4 2 0,-4-2 0 0,-2-1-1 16,-1-4 2-16,-5-2-4 0,-3 2-1 0,0-5-1 16,-4-1-1-16,-4-2 2 0,0-2-2 0,-5-4 2 15,0 0-4-15,-2-3 3 0,0-2 0 0,0-3-1 16,-2-3 2-16,0-2-6 0,0-1 3 0,-1-2-2 16,0 5 3-16,1 0 4 0,0 8-2 15,-3 4 2-15,2 8-2 0,1 9 3 0,-3 5-1 16,2 10-3-16,1 4-4 0,1 2-8 0,-1 8 2 15,1 9 2-15,1 8 6 0,0 8 3 0,0 8 3 16,3 7 0-16,1 10-1 0,5 8-1 16,-3 7-3-16,0 4 1 0,2 4-1 0,-2 6 2 15,-1 4 1-15,0 3-1 0,-1 3 1 0,-1 0-3 16,2 0 0-16,-3 0 0 0,-1-3-3 16,0-3-1-16,1-2-3 0,-2-2-5 0,0-9-8 15,0-8-8-15,0-7-20 0,-2-10-23 0,2-15-12 16,0-13-9-16,0-16 25 0,0-9 31 0,0-9 22 15,0-15 20-15,0-7 0 0,0-8 0 16,-1-5 4-16,1-6 9 0,0 0 9 0,0-4 14 16,0-2 8-16,0 0 5 0,0-1-1 0,0-1-7 15,5-1-5-15,0 1-10 0,3 0-9 0,0 1-7 16,3 1-6-16,1 5-1 0,0 2 1 16,1 5 4-16,2 6 0 0,-2 6-1 0,2 8 2 15,0 5-1-15,-4 7-1 0,1 7 0 0,3 5-7 16,-4 3-2-16,0 11-3 0,-1 5-2 15,-1 5 4-15,-3 5-2 0,1 5 0 0,-5 0-2 0,1 1 0 16,0 2 0-16,-1-2-1 0,0 0 1 0,4-2-10 16,0-5-8-16,3-3-17 0,3-6-30 15,1-7-60-15,-1-5-115 0,-2-4-444 0,-5-1-1030 16</inkml:trace>
  <inkml:trace contextRef="#ctx0" brushRef="#br0" timeOffset="149897.8901">13603 11955 2777 0,'0'0'219'0,"0"0"-109"0,0 0-14 15,0 0-12-15,0 0-26 0,0 0-45 0,0 0-48 16,0 0-40-16,0 0-61 0,0 0-123 16,0 0-315-16,0 0-546 0,0 0-38 0</inkml:trace>
  <inkml:trace contextRef="#ctx0" brushRef="#br0" timeOffset="150200.5999">13754 12603 2687 0,'0'0'40'16,"0"0"-3"-16,0 0 31 0,0 0 41 0,69-175 25 16,-56 134 5-16,2 0-29 0,-2 2-32 0,-1-2-11 15,-2 0-9-15,-2 1-4 0,-4 0-11 16,0-1-13-16,-2-2-6 0,-2-1-10 0,0-1-2 15,0-3 0-15,0-1-6 0,-3 0 0 0,0 1-1 16,2-1-4-16,0 6 3 0,0 5 1 16,1 6 1-16,-1 9 3 0,-1 7 7 0,0 7-2 15,1 7-8-15,1 2-7 0,-1 13-11 0,0 8 2 16,1 10 3-16,-1 11 4 0,0 8 5 0,0 10-1 16,-1 6 1-16,-1 5-3 0,1 4-1 15,0 2 0-15,-4-1 1 0,4 3 1 0,1-1-9 16,1-3-9-16,1-1-15 0,8-7-29 0,0-5-61 15,3-11-89-15,3-9-225 0,-2-15-413 0,-6-11-527 16</inkml:trace>
  <inkml:trace contextRef="#ctx0" brushRef="#br0" timeOffset="150329.6773">13945 12174 354 0,'0'0'609'0,"0"0"-378"0,0 0-98 16,0 0-87-16,0 0-35 0,0 0-38 0,0 0-54 15,0 0-130-15,123-141-164 0,-92 136-157 0,-9 4 374 16,-5-1 158-16</inkml:trace>
  <inkml:trace contextRef="#ctx0" brushRef="#br0" timeOffset="150976.3423">14313 12052 0 0,'0'0'0'0,"0"0"214"0,0 0 267 16,0 0 28-16,0 0-10 0,0 0-52 0,0 0-122 16,0 0-114-16,0 0-55 0,0 0-28 15,0 0-18-15,-81 158-12 0,66-137-19 0,-1 3-18 16,0 3-15-16,2-1-17 0,3 0-11 0,1-3-8 15,2-1-9-15,7-4-4 0,1-6 4 16,5-4 1-16,7-5 6 0,1-3 2 0,5 0-5 0,0-10-4 16,6-3-4-16,-1-5-4 0,4-2-2 15,-5-4-1-15,0-1 2 0,-3 1-1 0,-4 1 4 16,-2 3 2-16,-8 2 3 0,0 4 3 0,-5 2 0 16,0 4 0-16,0 5 2 0,-3 0-5 0,-1 3 1 15,1 0-5-15,-5 5 0 0,0 2 3 16,1 6 0-16,1 1 2 0,-2 2 1 0,6 1-1 15,2 2 0-15,0-2 0 0,4-2-1 0,5 0 1 16,4-3 3-16,3-2 1 0,1-6 2 0,1-2 2 16,-1-2-2-16,2-5 3 0,1-4 1 15,-5-5 3-15,1-2 3 0,-5-5 0 0,-1 0-2 16,0-3-2-16,-1 0-1 0,-4-3-2 0,0-1-2 16,-3-3-1-16,-1 0-2 0,-1-2-1 0,0-1 0 15,0-1 0-15,-3-4-1 0,-2 0-1 16,0-3 1-16,3-1-2 0,-3 1 3 0,2-2 0 15,3 5 2-15,-2 2-1 0,1 4 0 0,-1 6 3 16,-1 7 5-16,2 7 3 0,1 6-1 0,-1 7-13 16,1 0-12-16,0 6-6 0,-1 11-2 15,-1 6 8-15,1 7 8 0,-3 9 1 0,3 5 2 16,0 10 0-16,1 3-2 0,0 4 0 0,-2 4 0 16,0 1 0-16,-4 1-1 0,4 0 0 0,-5 1-5 15,5-3-1-15,-1-2-5 0,-2-7-2 0,4-7-5 16,1-9-3-16,0-9 5 0,4-8 4 0,1-8 9 15,2-8 12-15,-3-7 6 0,3-2 6 16,-3-12 2-16,5-6-1 0,1-4-7 0,0-5-3 16,0-4 6-16,3-2-2 0,-1-1 6 0,-1 0 2 15,-3 2-2-15,1 2 2 0,-1 0 1 16,3 4-1-16,-3 2-3 0,0 4-1 0,-3 4-6 16,4 6-2-16,-4 3 0 0,0 6-6 0,-2 1-2 15,3 2-6-15,-3 5 0 0,5 6 0 16,-1 3 1-16,-2 5 2 0,2 4 0 0,-1 1-4 15,0 4 2-15,-3 2-6 0,3-3-6 0,-3 1-16 16,5-4-12-16,1-4-20 0,1-5-56 0,1-4-111 16,-1-5-491-16,-6-2-1043 0</inkml:trace>
  <inkml:trace contextRef="#ctx0" brushRef="#br0" timeOffset="151099.2697">14688 11995 2156 0,'0'0'413'15,"0"0"-234"-15,0 0-34 0,0 0-36 0,0 0-37 16,0 0-41-16,0 0-65 0,0 0-96 0,0 0-264 16,0 0-514-16,0 0-731 0</inkml:trace>
  <inkml:trace contextRef="#ctx0" brushRef="#br0" timeOffset="151563.0385">14879 12238 1455 0,'0'0'351'0,"0"0"-221"15,0 0 39-15,0 0 43 0,52-177 27 0,-47 138-9 16,2 0-78-16,-4-2-57 0,1 0-26 0,-1-4-10 16,-2 3-9-16,2-3-1 0,2-1-5 0,-2 3-10 15,3-2-4-15,-2 3-14 0,3-2-5 0,0 5-1 16,-1 3 5-16,0 7 7 0,-2 8 11 15,1 7 10-15,-3 6-10 0,1 6-13 0,-3 2-17 16,0 7-14-16,0 8 3 0,0 10 6 0,-3 7 4 16,-3 8 3-16,2 7-5 0,-3 8 2 0,-2 3-1 15,-1 5-2-15,4 4 4 0,-3 0-2 0,-1-1-1 16,1 0 1-16,1-2-1 0,4-6-1 16,0-8 0-16,4-5-3 0,4-10 0 0,2-7 2 15,7-9 4-15,0-8 2 0,-1-5 3 0,1-6 2 16,3-3-3-16,-2-8 2 0,2-8-3 0,-1-3-1 15,1-2 0-15,-2-4 2 0,0 1 1 16,-6 0 3-16,0 2 2 0,-2 1 1 0,-3 3 7 16,-2 6 5-16,0 3 7 0,-1 4 4 0,3 2-7 15,-3 4-8-15,0 0-11 0,0 2-14 16,1 0-4-16,1 7 0 0,0 4 3 0,4 2 5 16,1 5 1-16,6 2-3 0,-1 4-4 0,3 1-4 15,2 2-17-15,2 1-11 0,0-4-30 16,-3-3-51-16,4-2-31 0,-1-5-79 0,1-5-313 15,-4-5-683-15,-6-1-160 0</inkml:trace>
  <inkml:trace contextRef="#ctx0" brushRef="#br0" timeOffset="151692.9647">15215 11981 1862 0,'0'0'452'0,"0"0"-130"16,0 0-79-16,0 0-42 0,0 0-40 0,0 0-44 15,-56-158-43-15,56 145-35 0,6 4-31 0,2 3-27 16,-1 3-31-16,3 3-54 0,4 0-115 0,-2 1-321 15,-3 6-574-15,-3-1-319 0</inkml:trace>
  <inkml:trace contextRef="#ctx0" brushRef="#br0" timeOffset="151984.6551">15399 12014 1174 0,'0'0'337'0,"0"0"-177"0,0 0 86 0,4-165 51 16,-4 119 25-16,-2-2-58 0,0 0-96 0,-3 3-49 16,3-1-24-16,1-1-15 0,0 2-16 0,0-2-11 15,1 3-9-15,0 1-3 0,2 1-3 0,0 8 2 16,4 6 2-16,-4 6 5 0,-1 10-4 16,-1 7-13-16,1 5-19 0,-1 1-17 0,0 13-3 15,0 7 2-15,0 5 6 0,3 9 6 0,-2 5-2 16,0 7 1-16,1 5 0 0,-1 6-6 0,1 5 3 15,2 2-2-15,-2 3 1 0,-2 4 0 16,1-3-4-16,-1-2-9 0,0-4-23 0,1-7-35 16,0-7-69-16,1-9-135 0,3-8-334 0,-3-10-532 15,0-12-276-15</inkml:trace>
  <inkml:trace contextRef="#ctx0" brushRef="#br0" timeOffset="152370.1754">15483 11757 1524 0,'0'0'406'0,"0"0"-76"0,0 0-39 0,0 0-52 16,0 0-62-16,0 0-73 0,0 0-52 0,0 0-13 15,0 0 17-15,0 0 10 0,0 0-1 0,0 0-11 16,0 0-12-16,0 0-12 0,56 144-10 16,-44-121-2-16,2-3-2 0,5-3-1 0,2-3 4 15,-2-5-4-15,1-3 1 0,-1-3-1 0,-5-3-4 16,2 0 2-16,-4-3 0 0,-2-3 5 0,0-2 2 15,-3-1 0-15,-3 0-1 0,3 1-3 16,-4 0 0-16,-2 4 0 0,1-1 0 0,-2 3-3 16,3 2-12-16,-1 0-5 0,0 5-4 0,0 7-3 15,4 6 8-15,-3 3 1 0,4 8 2 0,-3 3-2 16,4 6 2-16,-5 6-3 0,3 2 1 0,-4 5 8 16,-2 2-8-16,0 5 3 0,-4 7-3 15,-6 1-4-15,-5 3 6 0,-5 0 0 0,-2 0 2 16,-8-4-2-16,-4-6 0 0,-5-5-3 0,0-12 1 15,-1-12 3-15,0-10-1 0,5-11 1 16,-2-9 0-16,5 0-3 0,0-10 1 0,4-4 1 16,6-6-3-16,5-3-5 0,12-3-24 0,5-3-63 15,3-2-108-15,10 0-314 0,4 7-750 0,-6 8-368 0</inkml:trace>
  <inkml:trace contextRef="#ctx0" brushRef="#br0" timeOffset="155260.3112">15068 11568 1680 0,'0'0'583'15,"0"0"-427"-15,0 0-70 0,0 0 9 0,0 0 21 16,0 0 13-16,0 0-13 0,0 0-38 0,0 0-33 16,0 0-16-16,0 0-7 0,120-19-8 0,-92 15-3 15,-3 0-8-15,3 1-10 0,0 0-19 16,-5-1-50-16,3 1-166 0,-10 2-716 0,-2-2-764 0</inkml:trace>
  <inkml:trace contextRef="#ctx0" brushRef="#br0" timeOffset="156662.4352">15877 11632 1461 0,'0'0'493'0,"0"0"-93"16,0 0-89-16,0 0-51 0,0 0-46 0,0 0-60 15,0 0-43-15,0 0-28 0,0 0-26 0,0 0-17 16,0 0-13-16,0 0-2 0,0 0 0 16,0 0-3-16,13-127 2 0,-7 107-4 0,-3 2-1 15,2-4-3-15,-1 1-3 0,-1-3 1 0,2 2-4 16,-2-3 1-16,-1-1-4 0,2 2 2 15,-1-3-2-15,-2 1-1 0,0-1 2 0,1-1-3 16,1-1 1-16,-1-2-4 0,1-3 2 0,-3 1-1 16,2-3 1-16,2 0 2 0,-2-5-6 0,0 2 5 15,0-4-4-15,2 0 0 0,-3-2 3 16,1 2-4-16,-1 1 0 0,-1-3-2 0,0 1 2 16,0-1 0-16,0 0 1 0,0 0 2 0,0 0-2 15,0-1 1-15,0 1-1 0,-1-2 0 0,0 1 2 16,-1-1-3-16,-3 0 3 0,4 1 2 15,-3-2-2-15,-1 0 5 0,0-2-4 0,-2-2 0 16,0 2 2-16,2-5-2 0,-3 5 0 0,-2-2-3 16,2-1 4-16,2 1-7 0,-1 0 4 0,-2 0 2 15,5 0-6-15,-3-2 6 0,4 2-4 0,-3-2 2 16,1 2-1-16,-1-1 0 0,1 0-3 16,-2 1 0-16,-1-1 2 0,-3-2-2 0,1-1 3 15,0-1-2-15,-1 2 1 0,0-1 3 0,-2 1-2 16,0 0 1-16,2-2-1 0,-1 2-2 0,2 0-1 15,-1 1 0-15,-1 2-2 0,2 0 2 16,-2 1 2-16,1 0 0 0,-1 4 1 0,0 1-2 16,1 0 2-16,1 0-2 0,-3-1 3 0,1-2-2 15,-4 4 0-15,4 0-1 0,-1 1-2 16,-3 0 3-16,4 2 1 0,-4-2 2 0,4 3-1 16,-1 0-4-16,1-1-2 0,-4 3 0 0,4-2-2 15,-5 3 3-15,3 0 2 0,-4 1-1 0,4 0 1 16,-3 2 0-16,0 2 2 0,2 1-2 15,-2 3 3-15,2 0-2 0,-1 2-2 0,3 2 2 16,0 0-2-16,-3 3 2 0,6-2 1 0,-2 4 0 16,0-2-3-16,-2 3 1 0,3 0 0 0,-1 2 0 15,1 0 2-15,-2 3-2 0,-2 1 0 0,2 1 0 16,-3-1-1-16,3 3 2 0,-5-1 0 16,3 0 1-16,-1 2-1 0,1 0 0 0,-2 0-1 15,2 1-1-15,-1 0 2 0,1 2-1 0,0-2 2 16,0 2 0-16,-1 0-2 0,2 0 0 0,-2 1 2 15,-2 1 0-15,2-1 0 0,-4-1-1 16,-2 0-2-16,-1 0 0 0,1 0 2 0,0-2 2 16,2 0 1-16,-1-1 1 0,1 1 2 0,3-1 2 15,3 2 0-15,2-1 0 0,2 2 2 0,0 0-2 16,2-2 2-16,0 2 0 0,3 0-2 16,-2-2 0-16,-1 0-1 0,4-1 1 0,-4 0-3 15,4 1 1-15,-4-1-3 0,1 1-4 0,4 2 4 16,-3 0-3-16,3 0 2 0,1 1-2 15,-1 2-1-15,0 0 2 0,2 0-1 0,1 1 2 16,0 1 0-16,0 1 0 0,0-2-3 0,0 2 1 16,0 0-1-16,0 0 1 0,0 0 0 0,0 0 0 15,0 0-1-15,-1 0 4 0,1 0-1 0,0-1-1 16,0 1 2-16,0 0-4 0,0-2 1 0,-1 1 0 16,1 1-2-16,-1-2 1 0,-1 0 1 15,0 1 1-15,-1-2-1 0,2 0 2 0,-2 2-3 16,0-2 2-16,-1-2-1 0,1 2-2 15,-3 0 2-15,3-2 0 0,-4 2 0 0,4-1 2 16,-3-1-1-16,2-1-4 0,-4-1 3 0,4 1 0 16,-3 0-2-16,1 0 3 0,-1 1-1 0,-1-1-1 15,0 2 0-15,3-1 0 0,-2 1-2 0,-2 1 3 16,2 0 0-16,1 0 0 0,-2-1 3 16,1 1-3-16,1 0 1 0,-1 0-2 0,3 0 0 15,-3 1 3-15,4-1-2 0,-3 2 1 0,4-2-1 16,0 1 0-16,-1 1-1 0,0 1 2 0,2-2 0 15,0 2-3-15,-1 0 2 0,0 0-3 16,-1 0 0-16,2 0 1 0,0 0 1 0,0 0 0 16,0 0-1-16,0 0 1 0,-1 0-1 0,0 0 0 15,2 0 1-15,-1 0-4 0,-1-1-4 0,1 1-7 16,1 0-14-16,-1 0-15 0,0 0-21 16,0-2-38-16,-3 2-52 0,2 0-73 0,1 0-157 15,-2 0-299-15,-1 0-504 0,2 2 83 0</inkml:trace>
  <inkml:trace contextRef="#ctx0" brushRef="#br0" timeOffset="157306.7663">14242 6283 1331 0,'0'0'546'15,"0"0"-163"-15,0 0-101 0,0 0-46 16,0 0-39-16,0 0-41 0,0 0-35 0,0 0-23 16,0 0-15-16,0 0-16 0,0 0-13 0,0 0-12 15,0 0-13-15,0 0-6 0,-38-41-11 0,38 41-7 16,0 0-3-16,0 0-12 0,0 4 5 0,0 2 0 16,0 3 4-16,-1 3 8 0,0 5 1 15,0 1 3-15,-1 7 1 0,-2 1 2 0,2 6-2 16,0 4 2-16,0 2-1 0,-3 2-5 0,2 3 1 15,0-1-2-15,-1 2-5 0,3 0 4 16,1-4-3-16,0-3 0 0,0-5 2 0,5-1-4 16,-2-5 2-16,1-3-1 0,1-1-1 0,-2-6 1 15,1-3 0-15,-1-3 0 0,-1-2 0 0,-1-3 5 16,2-4 0-16,-2 1 7 0,1-2 8 0,-1 0 7 16,0 0 6-16,0-6-4 0,2-4-7 0,2-2-12 15,-2-2-3-15,-1-2-3 0,4-4-3 16,-4-2 1-16,4-1-3 0,-3-1 1 0,0-3 0 15,0-2-2-15,0 0 2 0,-1-3-1 0,-2-3 0 16,1-1 1-16,0 0-2 0,0-3-2 16,1-1-2-16,1 2-2 0,-2-2 2 0,0 3 1 15,1 2 3-15,2 4-3 0,-2 3 2 0,0 6 1 16,1 3-2-16,1 3 6 0,-1 6-5 16,-1 3 0-16,3 4-1 0,-2-1-1 0,2 3-3 15,4 1 0-15,5 0 1 0,0 1-4 0,8 6 8 16,5 3-2-16,2 1 2 0,2 3 4 0,1 1-3 15,5 1 2-15,0-2 0 0,3 0-1 0,0 2 4 16,0-2 1-16,0-2 3 0,-2 0-1 16,-6-1-3-16,-4-2 0 0,-5-3-4 0,-9 0 4 15,-4-3-4-15,-2-1 0 0,-4-2 0 0,-2 0-5 16,-2 1 6-16,0-1 0 0,0 0-2 0,0 0 3 16,0 0-5-16,-2 0-5 0,-1 0-4 0,2 0-11 15,1 0-11-15,0 0-21 0,0 0-37 16,0 0-86-16,-1 0-232 0,1 0-737 0,0 0-707 0</inkml:trace>
  <inkml:trace contextRef="#ctx0" brushRef="#br0" timeOffset="311981.7691">1876 6933 303 0,'0'0'546'0,"0"0"-282"16,0 0-40-16,0 0-7 0,0 0 0 0,0 0 7 16,0 0-30-16,0 0-43 0,0 0-33 0,0 0-25 15,0 0-15-15,0 0-18 0,-56-84-13 16,49 79-11-16,-2 0-10 0,-2-1 2 0,-1 1 2 16,-5-1 1-16,3 2-7 0,-5 0-6 0,0-1-10 15,-4 2-3-15,-3-2 0 0,2 2-2 0,-5-1-1 16,2-1-1-16,-3-1 14 0,2 0 6 0,-5-2 2 15,2 0 0-15,6 3-15 0,0 1 9 16,6-1-3-16,1 2 3 0,-2 0 2 0,-2-1-17 16,0 1-1-16,-2 0-4 0,0 0-1 0,0 0 0 15,0 1 3-15,4 1 0 0,0-1 0 16,5 2 0-16,-1 0 1 0,2 0-1 0,-1 0 0 16,4 0 2-16,-1 0-2 0,3 0 2 0,-1 0-1 15,2 3 1-15,1 0-1 0,0-1 0 0,-1 1 3 16,5 0-3-16,-5 0-1 0,6 0 0 15,-1-1-3-15,-2 2 3 0,3 0 1 0,0 1 1 16,-3 1 1-16,4 0-1 0,-2 2 0 0,-1 0 1 16,0 1 1-16,2 0-1 0,-4 1 2 0,3 0-1 15,0 1-3-15,-3-1 0 0,2 1 1 16,-3 0-1-16,3 0 2 0,-1 0-2 0,1-1 0 16,-2 1 0-16,3 0 0 0,-3-1 3 0,2 1 0 15,-2 0-1-15,3 2-1 0,0-2-1 16,-3 2 0-16,4 1 1 0,-4 1 5 0,2 2-2 15,-2-1 6-15,2 5 6 0,-3-1 4 0,3 3 6 16,-5-1 2-16,1 5 1 0,3 1 2 0,-3 0-2 16,0 3-1-16,-2 1 0 0,2 5 0 0,2 1 2 15,-3 3-1-15,0 0-1 0,0 4-7 0,-1 2 0 16,-1 3-2-16,1 0-2 0,0 2 2 16,-2 1-7-16,2 2-2 0,-1 0-5 0,1 1 1 15,0 5 0-15,3-19 1 0,-1 3 31 0,4-5-37 16,1-7 33-16,-3 11-29 0,2-6-1 0,-1 2 30 15,2 1-33-15,-4 4 25 0,4 2-32 16,-3 2 3-16,4 4 1 0,-2 0 5 0,-2 5 1 16,3 2-4-16,-3 4 4 0,2 0-4 0,-2 2-2 15,3 1 10-15,-3 1-5 0,3 1-1 0,-4 1-2 16,4-1-4-16,-1 3 1 0,-1 0 1 16,3-2 7-16,-1-1-5 0,-1 2 2 0,2-1-1 15,1-1-5-15,-1 0 7 0,0 0-3 0,-2 2 2 16,3-2 2-16,1-2-4 0,0 1 5 0,0 1-3 15,0-1 2-15,0-1 1 0,0 1 3 16,0 1-4-16,0 1-3 0,0-1 6 0,0 0-11 16,0 0 9-16,0 3-1 0,0-2-8 0,0 2 12 15,0 0-4-15,0 4 0 0,0-1 1 0,0 1-5 16,0 1-1-16,0 0 0 0,0 1 4 16,0 1-1-16,0 0 0 0,0 1 0 0,0 2 1 15,0 1-7-15,0 2 8 0,0-1 0 0,0 2-2 16,0 0 7-16,0 0-8 0,0 2 0 0,0 2-2 15,0-2 4-15,1 1-1 0,0 0 2 0,2 0-1 16,0 2-8-16,-1-3 6 0,-1 4-3 16,1-1 4-16,2 1 1 0,-2-1-1 0,-1-1-2 15,1-1 1-15,3 0-5 0,-2 2 6 0,-1-2 7 16,4 0-3-16,-4-2 2 0,1 21-7 16,4 17-30-16,-1 16 28 0,-1 7-26 0,3-13 3 15,-5-12 52-15,4-14-55 0,-5-9 25 0,4-15 2 16,-2-8-27-16,-2-5 29 0,4-2-2 0,-4-3 0 15,4-1-1-15,-3-1 0 0,-1-1 4 16,3 0-5-16,-2-2 3 0,-1 0-2 0,3-1-2 16,-2-3 6-16,-1-2-4 0,0 2 1 0,2-5 1 15,-2 1 0-15,0-1-3 0,-2-5 0 0,2 3-3 16,-1-2 2-16,2-1 2 0,-3-1 2 16,0-1-2-16,0 0 1 0,0-1-2 0,0-2 0 15,0-2 3-15,0-1-8 0,0 0 7 0,0-3-2 16,-3-1 1-16,2 0 6 0,0-3-6 0,0 1 2 15,0-3-2-15,-1-2 2 0,1-3-3 0,-3-1-1 16,2-2 4-16,2-2-12 0,-2-2 12 16,0-2-3-16,-2-2-2 0,3-3 8 0,0 1-7 15,0-4 6-15,1-1-6 0,-1-2 2 0,0-1-3 16,1-1-1-16,0-2 8 0,0-1-3 0,0 1 5 16,0-2-4-16,0 0 1 0,0 0 3 15,0 0-4-15,0 0 6 0,0 0-7 0,0 0-2 16,0 0 1-16,0 0 2 0,0 0 1 0,0 0 4 15,1 0 0-15,0 0-9 0,-1-3 1 16,0 1 0-16,2-1-3 0,2 2 1 0,0-3 6 16,-3 1-7-16,5 0 3 0,-2 0 0 0,-1 0-2 15,4 2 4-15,2-3-4 0,-1 1 6 16,1 2-4-16,1-2 1 0,3 1 2 0,-1 1-1 0,6-3 4 16,0 3-3-16,4-2 5 0,1 1-4 15,7-1 1-15,3 2 5 0,6-4-4 0,5 2 7 16,4 0-3-16,20-2 1 0,13 1 1 0,10 0-21 15,1-3 2-15,-15 1-3 0,-10 0 2 0,-8 0 14 16,-5 0 2-16,4-1-1 0,-3 3 0 16,2-1 1-16,-3 2 1 0,-3 0-2 0,0 1 1 15,-3-1-1-15,-2 2-2 0,-2-1 6 0,-1 2-4 16,-4 0 0-16,0 0-1 0,-5 0-4 0,3 0 1 16,-4 2 1-16,-3 1 4 0,-1 0-4 15,-3 0 0-15,0 0-1 0,-3 0-2 0,-2 0 4 16,-1 0-3-16,0 2 0 0,-2 1-2 0,-6-1-3 15,-2-2-1-15,-2 2-2 0,-5-4 2 0,1 1-4 16,-2-1-2-16,-1-1-16 0,-1 0-41 16,0 0-60-16,0 0-86 0,-1-1-231 0,-2-2-657 15,0 0-690-15</inkml:trace>
  <inkml:trace contextRef="#ctx0" brushRef="#br0" timeOffset="312237.1294">2270 16503 1498 0,'0'0'421'0,"0"0"-122"16,0 0-55-16,0 0-35 0,0 0-26 0,131 80-35 16,-109-58-34-16,-1 3-28 0,-1 0-16 0,-2 0-10 15,-6 5-9-15,-3-2-8 0,-4 5-8 16,-5-1-6-16,0 2-6 0,-7-2-1 0,-6 0-2 15,-4-1-7-15,-3-1-3 0,-7-2-6 0,0-1-7 16,-4-5 3-16,1-2-6 0,1-1-8 16,1-5-5-16,3-3-33 0,7-4-100 0,2-2-200 15,9-4-514-15,3 0-943 0</inkml:trace>
  <inkml:trace contextRef="#ctx0" brushRef="#br0" timeOffset="313310.1327">3137 16265 917 0,'0'0'529'0,"0"0"-116"15,0 0-68-15,0 0-56 0,0 0-68 0,0 0-45 16,0 0-34-16,0 0-35 0,0 0-20 0,0 0-23 15,0 0-20-15,0 0-25 0,0 0-10 0,0 0-4 16,0-28 1-16,-3 51 14 0,0 7-3 0,-4 9 8 16,3 5 5-16,-2 6 1 0,2 2 6 0,-2 3-6 15,3 3-8-15,-1 1-6 0,0 0-3 16,3 0-2-16,-1-3-3 0,-1 0 1 0,2-7-6 16,1-5 1-16,0-4-2 0,0-3-2 0,0-5 4 15,0-5-3-15,0-8 3 0,3-5 1 16,-1-5-3-16,-1-2-3 0,0-6 1 0,-1-1 6 15,4 0 0-15,-1-3 3 0,0-8-3 0,1-4-3 16,2-5-2-16,1-5 0 0,0-2 0 0,0-4-1 16,1-3-1-16,0 1 1 0,-2-4 0 0,2-3-1 15,-1 0 2-15,0-3-1 0,0 6-1 16,2 5-1-16,-2 7 1 0,-1 8 0 0,0 8-2 16,0 4 1-16,-1 4-5 0,1 1 0 0,2 3 2 15,0 6-1-15,5 5 6 0,1 3 0 16,2 3 0-16,1 3-1 0,2 2 0 0,0 1 0 15,-1 0 0-15,2 2 2 0,-1-4-2 0,2-4 0 16,-1-5-2-16,0-2 0 0,0-6 2 16,1-5-1-16,0-2 6 0,0-2-1 0,1-7-2 0,-2-3-2 15,-2-4-2-15,-1-2-2 0,-5-3 0 16,-4-3 3-16,0-4-2 0,-6 1-1 0,-2-1 2 16,0 4 0-16,-2 0 0 0,-6 0 1 0,1 6 0 15,0 1-2-15,0 3 1 0,-1 4 1 0,3 3 2 16,0 1 1-16,2 3-1 0,2 2-1 0,1-1-4 15,0 2-1-15,0 0-3 0,0 0 2 16,4 0 0-16,1 2 5 0,2-2 4 0,4 0-4 16,4 0 5-16,1-5-2 0,2-6 0 0,0-1-1 15,-1-5 1-15,-1-1-2 0,-2-1-1 16,-2-3 4-16,-4 0-3 0,-2-4 3 0,0-4-1 16,-1 0-4-16,-3-3 5 0,1 2-3 0,-2-5 2 15,0 0-1-15,1 0-1 0,-2 1 0 0,2 4 0 16,1 6 2-16,-2 7 1 0,1 6 2 15,-2 6-3-15,2 4-5 0,-2 2-2 0,1 6-4 16,2 7 5-16,-1 6 4 0,3 8 2 0,0 4 2 16,-2 7 0-16,0 3 1 0,0 4 2 0,-2 3 1 15,-1 5 1-15,0 4 2 0,-3 4 1 16,-3 3 0-16,-3 1-4 0,-2-2 0 0,1-5-6 16,3-10-1-16,-2-8-1 0,7-16-4 0,-1-9 6 15,3-7-3-15,0-5 5 0,0-3 4 0,0 0 3 16,4-7 3-16,2-6-6 0,3-5 0 0,2-5-8 15,2-6 2-15,3 1 4 0,-2 1-4 16,-2 2 9-16,-1 5-4 0,-1 6 4 0,-3 4 2 16,-2 5-2-16,0 3 0 0,-1 2-3 0,1 0 1 15,1 8-3-15,2 3 3 0,-2 1-1 16,2 5-3-16,-1 3 0 0,2 2-3 0,-1 0-2 16,2 4 1-16,1-1-5 0,-1-1-5 0,4 1-8 15,0 0-13-15,1-3-19 0,0 2-64 0,1-3-124 16,1-5-323-16,-3-5-747 0,-5-6-311 0</inkml:trace>
  <inkml:trace contextRef="#ctx0" brushRef="#br0" timeOffset="313810.2067">4208 16683 1527 0,'0'0'414'0,"0"0"-159"0,0 0-34 0,0 0-15 15,0 0-33-15,0 0-38 0,0 0-44 16,0 0-35-16,-55 165-15 0,55-151-11 0,5-5-1 16,1-5 8-16,2 0 1 0,3-4-3 0,1 0-6 15,2-10-11-15,-1-1-6 0,1-3-4 0,0-4-1 16,-3 2-3-16,1-1 1 0,-5 3 2 16,-2 3-1-16,-1 1 9 0,-3 6-2 0,-1 1-2 15,0 3-1-15,0 0-15 0,0 0-1 0,0 1-5 16,0 4 5-16,0 3 4 0,0 1 2 0,3 2 3 15,1 1-3-15,3 1 6 0,3-2-2 16,0 0 1-16,7 0 3 0,2-6-5 0,2-4 8 16,3-1-4-16,0 0 2 0,1-9 0 0,-2-5-5 15,0-2 1-15,-1 0-2 0,-4-4 1 16,0-3-1-16,-4-1 2 0,0-3 0 0,-2-2-3 16,-2-3 2-16,-4-2-2 0,-1-1 0 0,-2-5 1 15,1 0 0-15,-1-3-1 0,-3-1 1 0,2-4-1 16,1 0-2-16,-1-1-1 0,-1 0 1 0,2-2-1 15,-3 7 3-15,1 4 2 0,-1 8 2 16,0 7 12-16,0 10 5 0,0 6 6 0,0 5-6 16,0 4-16-16,0 2-6 0,0 10-8 0,0 9 5 15,-1 6 6-15,0 10-1 0,-4 7 1 0,1 10-2 16,2 9 6-16,-2 1-8 0,0 5 0 16,4 0 0-16,0-1-10 0,0-5 1 0,8-4-10 15,4-9-10-15,2-7-15 0,5-9-84 0,3-9-139 16,-4-8-350-16,-5-10-816 0</inkml:trace>
  <inkml:trace contextRef="#ctx0" brushRef="#br0" timeOffset="313944.1297">4559 16359 1810 0,'0'0'858'0,"0"0"-721"16,0 0-62-16,0 0-1 0,0 0 8 0,0 0-10 15,0 0-18-15,0 0-26 0,0 0-15 0,0 0-8 16,0 0-19-16,0 0-26 0,142-8-105 15,-101 12-332-15,-9 0-650 0,-11-1-278 0</inkml:trace>
  <inkml:trace contextRef="#ctx0" brushRef="#br0" timeOffset="314360.7658">5281 16594 1004 0,'0'0'665'0,"0"0"-309"0,0 0-67 15,0 0-35-15,0 0-30 0,0 0-24 0,0 0-45 16,0 0-38-16,0 0-23 0,0 0-25 16,0 0-16-16,0 0-10 0,131-52-7 0,-116 32-5 15,0 1-8-15,-3-3-5 0,2 0-8 0,-3-1-3 16,-2 0 1-16,-2 0-5 0,1-2 1 0,-5 0 0 15,-1-5-4-15,-2-1 2 0,0-2-2 16,0-1 2-16,0-3-1 0,-2 2-1 0,0-2 2 16,1 0-3-16,1 1 0 0,0-1 1 0,-1 2-2 15,1 4 4-15,0 4 3 0,0 8 0 0,0 3 2 16,0 7 0-16,-2 4-2 0,2 4-4 16,0 1-4-16,-1 5-5 0,-3 9 1 0,1 4 3 15,-1 8 4-15,-1 8 3 0,-3 5 0 0,4 9 0 16,-4 3-1-16,3 5-4 0,-1 4 2 0,4 1 0 15,-1-3 2-15,3-2-1 0,0-5-1 0,8-5-7 16,6-8-4-16,4-7-8 0,7-6-10 0,1-7-47 16,0-9-102-16,3-6-186 0,-9-3-437 15,-8 0-735-15</inkml:trace>
  <inkml:trace contextRef="#ctx0" brushRef="#br0" timeOffset="314485.0713">5411 16180 1429 0,'0'0'732'0,"0"0"-538"0,0 0-123 16,0 0-34-16,0 0-8 0,0 0-3 16,0 0-7-16,0 0-33 0,127-45-131 0,-101 41-438 15,-6 2-896-15</inkml:trace>
  <inkml:trace contextRef="#ctx0" brushRef="#br0" timeOffset="314802.2744">6030 16284 1628 0,'0'0'434'0,"0"0"-103"0,0 0-84 15,0 0-49-15,0 0-30 0,-97 186-41 0,84-150-33 16,4-1-31-16,7-4-19 0,2-9 0 0,6-5-4 16,9-6 4-16,5-5-4 0,3-6-9 15,4 0-8-15,0-8-11 0,1-7-6 0,0-5-7 16,-1-3-2-16,-4-3-1 0,-3-2 1 0,-4-1 2 15,-2 0 0-15,-8 2 0 0,-2 2 1 0,-4 2-5 16,0 4 7-16,-8 3 1 0,-3 2 0 16,0 3 6-16,0 2-2 0,-4 1 1 0,2 3 7 15,1 4 6-15,2-1 5 0,3 2 0 0,4 0-5 16,3 0-13-16,0 0 1 0,0 2-3 0,10 1 2 16,2 0 2-16,6-1-4 0,4-1-2 0,7-1-10 15,2 0-5-15,0-3-13 0,1-5-46 16,-3-1-128-16,-8 2-417 0,-7 1-1136 0</inkml:trace>
  <inkml:trace contextRef="#ctx0" brushRef="#br0" timeOffset="316178.9413">6682 16572 68 0,'0'0'642'0,"0"0"-163"0,0 0-32 16,0 0-45-16,0 0-45 0,0 0-51 0,0 0-93 15,0 0-55-15,0 0-29 0,0 0-20 16,0 0-12-16,0 0-15 0,0 0-14 0,27-177-12 15,-22 147-20-15,3 0-7 0,2-1-11 16,-4-1-6-16,1 0 1 0,0-1-7 0,2-2 1 0,-2 1-2 16,0 1-2-16,3-1-2 0,1 2 1 15,3 1-1-15,0 3-1 0,-2 6 2 0,3 3-3 16,-1 7-1-16,0 4 2 0,2 5-2 0,1 3 0 16,-1 0 2-16,4 8-2 0,-2 2 0 0,3 6 1 15,-4 4-2-15,-3 3 2 0,-2 3 0 16,-3 2 0-16,-3 4-1 0,-6 3 0 0,0 2 1 15,-7 3-1-15,-5 3 3 0,-4-2-6 0,-3 2 1 16,-3-3-3-16,1-5-3 0,0-2 4 0,2-8-4 16,6-6 3-16,0-7 2 0,5-4 3 15,0-3 1-15,6-4 1 0,1-1 3 0,1 0-6 16,0 0 3-16,3 0-2 0,5-4-2 0,5-2 4 16,5-2-3-16,3 0 5 0,6-3-2 0,-1 0 1 15,4 0-1-15,-1 0-1 0,0-5 3 16,-1 1-1-16,-2-4 3 0,2-2-2 0,-1-2 2 0,-2-2 1 15,1-1-1-15,-5-1 1 0,0 0-3 16,-4-1-2-16,-2 1 1 0,-5 3 0 0,-1 0-2 16,-6 5 4-16,-3 2 2 0,0 1-1 0,-1 4 2 15,-6 3-1-15,1 3-3 0,-2 3-3 16,-1 3 4-16,-2 0-5 0,0 2 3 0,0 6-1 16,-2 5-2-16,0 2 2 0,1 4-1 0,2 4 1 15,0 3-2-15,-2 3 0 0,2 3 1 16,1 0-2-16,6 1 3 0,0-3-6 0,3 1 3 15,6-5-3-15,3-1 1 0,5-4 8 0,4-1-5 16,2-5 5-16,-1-2-2 0,4-3-2 0,3-3 2 16,-1-4-1-16,3-2 1 0,0-1-2 0,-3 0 5 15,3-6-2-15,0-3 0 0,-5-4 3 16,0 1-2-16,1-1-1 0,-4-3 1 0,-3-1-3 16,1 0 2-16,1-3 1 0,-5-1 1 0,4-1 2 15,-1-2-4-15,-4 0 2 0,0-3-3 16,3-1-1-16,-4-4 1 0,5 3-1 0,-4-1 1 15,1-1-2-15,2 0 3 0,-3-1-1 0,3-2-3 16,-2 1 4-16,2-2-3 0,-1-1 0 0,1-1 2 16,-2-1-1-16,1-1-1 0,-2 1-1 0,-2 1 2 15,-2 0-3-15,-1 0 2 0,-3 2 0 16,0 0-1-16,-4 4 2 0,-1 4-2 0,0 2 3 16,0 5 1-16,-1 5-2 0,-3 2 2 0,2 6-3 15,-3 2-2-15,-1 5 0 0,2 0-2 0,-4 5 0 16,-1 9 1-16,-3 5 3 0,1 7-1 15,-4 7 0-15,4 3 1 0,0 8-3 0,1 0 2 16,0 3 1-16,0 4-3 0,-1 3 2 0,0 1 0 16,1 1 1-16,-1-1 2 0,2-3-1 0,2 0 0 15,5-3-2-15,1 0 3 0,1-2-3 16,1-3 3-16,5-6-3 0,3-3-4 0,1-4 8 16,2-5-7-16,1-4 7 0,5-5 1 0,0-5-7 15,3-5 8-15,1-4-3 0,2-3 2 0,2-1 1 16,-2-8 1-16,4-3 1 0,-5-5-4 15,3-3 5-15,-3-4-6 0,-2-4 4 0,-2-3 3 16,-4-3-4-16,2-1 3 0,-6-3-7 0,1-3 0 16,-3 0-1-16,0-2 1 0,-1-1 1 0,-3-2 0 15,3-4 1-15,-2 0-3 0,-2-2 0 0,3-2 0 16,-4 2-6-16,4 1 7 0,-5 5-1 16,-1 6 0-16,-1 3 10 0,0 12-7 0,0 4 1 15,0 9 5-15,0 6-5 0,-2 6-4 0,-3 0-2 16,1 12-1-16,-3 8-3 0,0 8 9 0,-5 9 2 15,0 4-4-15,0 5 7 0,1 5-6 16,-1 5 1-16,1 1-1 0,-3 3-3 0,7-3 6 16,-1 0-2-16,-1-3 2 0,7-2 1 0,1-3-1 15,1-3-2-15,0-2 0 0,5-6 0 0,4-4-8 16,1-3 3-16,4-7-1 0,2-2-1 16,2-5 2-16,-2-6-5 0,4-5-5 0,0-3-12 15,0-3-55-15,0 0-93 0,-1-7-228 16,-3-1-659-16,-9 3-752 0</inkml:trace>
  <inkml:trace contextRef="#ctx0" brushRef="#br0" timeOffset="317548.9408">8740 15366 0 0,'0'0'0'15,"0"0"216"-15,0 0 150 0,0 0 7 0,0 0 19 16,0 0-12-16,0 0-51 0,0 0-74 0,0 0-56 16,0 0-49-16,0 0-28 0,0 0-17 15,0 0-18-15,0 0-16 0,-7-13-13 0,7 11-5 16,0 2-10-16,0-1-8 0,1-1-8 0,0 1-9 15,4-1-1-15,-2-1-2 0,0 2 1 16,3-1 1-16,-2-1-3 0,4 1 1 0,0 1-4 16,-1-1-2-16,1 2-1 0,2 0-1 0,1 0 0 15,0 0-2-15,3 2 1 0,-3 1-1 0,2 0 0 16,-2 0 7-16,1 2-7 0,2-1 2 0,-4 1-2 16,-1 0-4-16,-2-1 2 0,0 2 0 15,0 0 0-15,-4 2-3 0,1 1 1 0,-1 0-1 16,-2 1 2-16,-1-1 3 0,0 2-1 0,0-1 0 15,0-1-1-15,-1 1 0 0,-2-1 3 16,-1 0-1-16,2-1 0 0,-2 0 3 0,0-1-6 0,1 1 1 16,-2-1-2-16,1 2-2 0,-2-1 3 15,4 0 0-15,-2-2 2 0,-2 2-4 0,3-2 3 16,-4 0-1-16,2 0 1 0,-1-1 3 0,-1 1-2 16,2-2 0-16,-3 1-3 0,-2 0 4 0,1-1-3 15,2 1 1-15,-2-2 0 0,0 0-1 16,1 0 0-16,0 0-3 0,2 0 4 0,-1-1-4 15,-1-1 3-15,0 1 2 0,2 0-3 0,-2-1 0 16,0 1 2-16,4-2 0 0,-2 0 0 16,1 1 4-16,-1-1-6 0,4 2-1 0,-2-2 2 15,1 1 1-15,2-1-1 0,-1 0 2 0,0 2-2 16,0-2-4-16,0 0 4 0,2 0 0 0,0 0 1 16,0 0 3-16,0 0-2 0,0 0 1 0,0 0-1 15,0 0 0-15,0 0 1 0,0 0 3 16,0 0-2-16,0 0 2 0,0 0-2 0,0 0-2 15,0 0 0-15,0 0 2 0,0 0-4 0,0 0 1 16,0 0 0-16,0 0-4 0,0 0 5 16,0 0-1-16,0 0 1 0,0 0-2 0,0 0-1 0,0 0 0 15,0 1 0-15,0 1 4 0,2-1-1 16,0 1 1-16,-1 1-1 0,1 0 0 0,-1 0 1 16,0 2 0-16,0 0-1 0,1 3 1 0,0 0-2 15,0 1-1-15,-1 2 1 0,0 1-1 16,-1 2 1-16,0 3 6 0,0 0 4 0,0 0-1 15,0 1 4-15,-1 1-6 0,-1-3-3 0,1 3 2 16,-3-2-2-16,2-2 1 0,1 0-1 0,-1-1-1 16,1-1-2-16,-1-3 0 0,-1 1 1 15,2-1-2-15,0-3 2 0,0 0-4 0,1-2 2 16,-1 0 0-16,1-2-4 0,-2 0 2 0,-1 0-3 16,3-2-4-16,-1 1-1 0,1 0-6 0,-1-1-5 15,1-1-22-15,0 2-73 0,0-1-121 16,0 1-363-16,0-2-851 0</inkml:trace>
  <inkml:trace contextRef="#ctx0" brushRef="#br0" timeOffset="317710.3673">8623 16355 2857 0,'0'0'111'0,"0"0"-89"16,0 0 2-16,0 0 27 0,0 0 17 0,0 0 5 15,0 0-20-15,0 0-27 0,0 0-30 0,0 0-39 16,0 0-157-16,0 0-762 0,0 0-809 0</inkml:trace>
  <inkml:trace contextRef="#ctx0" brushRef="#br0" timeOffset="340549.913">665 17186 0 0,'0'0'0'16,"0"0"0"-16,0 0 0 0,0 0 0 0,0 0 0 16,0 0 0-16,0 0 0 0,0 0 0 0,0 0 0 15,0 0 0-15,0 0 0 0,0 0 0 16,10-11 0-16,-10 9 0 0,1 2 0 0,0 0 0 16,-1 0 0-16,1-1 0 0,2 1 0 0,-2 0 0 15,0-2 0-15,0 2 0 0,0 0 0 0,0-2 0 16,1 2 0-16,2 0 0 0,-2-1 0 15,0 1 0-15,-2 0 0 0,2-2 0 0,-1 1 0 16,2-1 0-16,-2 1 191 0,0-1 238 0,0 2-13 16,-1-1-52-16,1 1-83 0,-1-2-78 15,0 2-53-15,0 0-25 0,0 0-12 0,0 0-20 16,0 0-16-16,0 0-19 0,0 0-18 0,0 0-16 16,0 0-11-16,0 0-10 0,0 5 1 0,0 1 3 15,-1 3 8-15,-1 4 8 0,-2 1 2 16,1 3-4-16,2 4-2 0,-3 2 4 0,0 1-4 15,2 1 9-15,1 1 1 0,0 1-6 0,0-1 1 16,1 1-1-16,-1-2-3 0,-2 3 0 16,2-4 5-16,0 0-7 0,0-3 1 0,1-1-3 15,-1-2-4-15,0-1 1 0,0-3 0 0,0-1 5 16,-2-2-1-16,2-4 6 0,0 1-2 0,1-4-8 16,0 1 0-16,0-2-5 0,0-2 2 0,0 1 0 15,0-2 4-15,0 1 4 0,0-1 0 0,0 0 4 16,0 0-3-16,1 0-5 0,0 0-2 15,2 0 3-15,-1 0 4 0,0 0 0 0,4 0 4 16,-2 0-7-16,6 0-6 0,0 0 2 0,1-1-4 16,2-1 4-16,4-1-1 0,1 2-1 0,2-2 1 15,1-1-2-15,2 2 4 0,4-3 0 16,-1 2 0-16,5 0-4 0,4-1-3 0,-2 0 1 16,6 1-2-16,0 0 5 0,3 0-1 0,1 0 1 15,15-2 0-15,5 1-23 0,8 1 1 16,-2-2 4-16,-14 2-1 0,-4 0 19 0,-5 1-3 15,-5 1-3-15,-4-1-1 0,-2 1 3 0,-3 1 2 16,-2-2-2-16,-3 1 0 0,-4-1 0 16,-4 2-4-16,-5 0 5 0,-1 0-2 0,-2 0 3 15,-4 0-1-15,0 0-1 0,-5 0 0 0,2 0-3 16,-2 0 4-16,-2 0-4 0,1 0 2 0,-1 0-2 16,1 0-4-16,1 0 5 0,-1 0-6 0,-1 2 6 15,1-2-1-15,3 0 1 0,-2 0 0 0,0 1-1 16,2-1 0-16,1 2-1 0,-2-1 1 0,4 1-1 15,-1-1-1-15,0 1 0 0,3-1 0 16,-1 2 2-16,2-1 0 0,-1 1-2 0,1 0-1 16,2-1-1-16,-1 1 2 0,-1-2 0 0,2 3 0 15,-2-3-3-15,0 2 1 0,1-1-3 16,-1 1-3-16,0-2 2 0,0 1 1 0,0-1-4 16,-1 1 4-16,1 0 3 0,0-2-4 0,0 0 8 15,0 1-3-15,0-1 0 0,-1 0 1 0,-1 0 1 16,1 0-1-16,-2 0-3 0,3 0 5 15,0 0-6-15,0 0 4 0,-1 2 1 0,2-2-6 16,-1 0 3-16,0 0-4 0,3 0 4 0,-2 0-3 16,1 0 1-16,-2 1-1 0,-1-1-2 15,-1 2 1-15,1-1 1 0,-2-1 2 0,-3 2 0 16,3-1 1-16,0-1 1 0,0 2-4 0,2-2 2 16,0 2 0-16,5-1-3 0,0 1 3 0,1 0 2 15,2 1-4-15,1-1 5 0,-3 1-3 0,4 0 1 16,0 0 1-16,-1 0 0 0,0 0 1 0,-2 0-1 15,1-1 3-15,-5 1-4 0,-1-2 1 16,-3 1-1-16,-2 0-1 0,1-1 6 0,1 1-5 16,-1-1 2-16,0 1 0 0,3 1-4 0,1-2 3 15,0 1-2-15,0 1 4 0,0-1-6 0,-1 1 4 16,-1-2-2-16,-1 1-5 0,0-1 3 16,-1 1-10-16,-3-1-1 0,0 1-7 0,-1 0-26 15,0-1-34-15,-2-1-52 0,-1 0-76 0,0 0-115 16,0 0-387-16,0 0-790 0</inkml:trace>
  <inkml:trace contextRef="#ctx0" brushRef="#br0" timeOffset="340782.8259">2563 17437 244 0,'0'0'526'0,"0"0"-274"0,0 0 45 16,0 0 73-16,0 0 57 0,0 0-42 0,0 0-95 15,0 0-62-15,138 118-56 0,-114-91-40 16,-1 6-29-16,-3 0-23 0,-3 0-30 0,-4 1-8 16,-5-1-15-16,-5 1-7 0,-3 0-3 0,0-2-7 15,-3-1 0-15,-7 0-12 0,-2-2 1 0,-3-2-7 16,-2-4-3-16,1-2-5 0,-2-6-16 16,5-3-36-16,-2-1-79 0,5-5-170 0,3-2-575 15,1-2-929-15</inkml:trace>
  <inkml:trace contextRef="#ctx0" brushRef="#br0" timeOffset="342752.8953">3786 17558 862 0,'0'0'620'15,"0"0"-137"-15,0 0-78 0,0 0-62 0,0 0-209 16,0 0-28-16,0 0 0 0,0 0-12 15,0 0-11-15,0 0-28 0,0 0-25 0,0 0-14 16,-19-73-10-16,19 91 6 0,0 6 10 0,0 12 14 16,0 4 4-16,-2 7 1 0,0 6-3 15,-1 0-13-15,0 2-6 0,0 1-9 0,1-3-2 16,-2-2-3-16,2-2-4 0,-1-3 3 0,0-3-3 16,-1-4-1-16,3-5 6 0,-1-4-6 0,1-4-2 15,1-6 2-15,0-3-8 0,0-7 1 0,0-5 1 16,1-2 5-16,2-3 5 0,2-3 5 0,2-9 1 15,2-8-7-15,1-8 4 0,5-6-7 16,0-4 1-16,3-3 3 0,0-2-7 0,0-1 8 16,-3-1-5-16,2-1 3 0,-1-2 1 0,0 1-3 15,-1 1 3-15,1 4-5 0,-1 7 6 0,0 6-4 16,-1 7 4-16,1 8 0 0,0 7-7 16,-1 2 5-16,1 5-4 0,1 0 4 0,1 7 3 15,1 6 2-15,1 4 1 0,1 5-2 0,2 2 2 16,-1 3-3-16,0 5 0 0,1-1 1 0,-2 2-5 15,-2-1 0-15,-1-1-1 0,-4-3-4 16,-1-6 5-16,-1-3-5 0,-2-5 1 0,1-7 0 16,-5-2-3-16,-1-5 5 0,1-2 1 0,-2-10 2 15,1-7-2-15,1-3-4 0,-1-6-4 16,-2-3-4-16,1-1 5 0,-3 0 1 0,0 1 2 16,0 4 4-16,0 0-3 0,-2 6 4 0,0 4 1 15,1 3-1-15,1 3 4 0,0 5-1 0,0 3-1 16,0 0-4-16,1 3 0 0,4 0-1 0,1 0-1 15,2 0 7-15,5 0-3 0,4-2 4 0,4-2-2 16,1-4-2-16,4-2 3 0,-1-2-4 16,1-4 1-16,-3 1 0 0,-1-6-2 0,-4 0 1 15,0-3 2-15,-5-4 1 0,-1-1 0 0,-1-3 0 16,-2-2-1-16,0 0-3 0,-4 0 4 16,0-1-1-16,-3 1 1 0,1 4 0 0,1 0-2 15,-3 7 2-15,0 5 1 0,0 6 1 0,1 6 0 16,-1 3-5-16,0 3-6 0,1 1-1 0,1 10 3 15,1 6 0-15,1 5 5 0,-2 9 2 16,1 6-7-16,0 8 6 0,-2 2-1 0,1 7-2 16,-3 6 7-16,0 3-5 0,0 3 2 0,-6 0-4 15,-1 0-3-15,0-4 0 0,-1-4-3 0,0-13 5 16,5-9-5-16,1-13 3 0,2-9-1 16,0-10 2-16,0-4 7 0,1 0 1 0,3-14 4 15,6-4-5-15,0-8-3 0,0-3-2 0,4-6 0 16,2-3 3-16,-2 2-1 0,2-1 0 15,-3 5-1-15,-1 1-1 0,1 6-3 0,-2 6 1 16,-2 3 0-16,-2 9 2 0,1 0-3 0,-1 7-3 16,-2 0 4-16,3 2-5 0,-1 9 10 0,2 3-3 15,1 4 1-15,0 3-3 0,2 4-2 0,1 1 4 16,-1 0-2-16,3 2 4 0,1-4-2 16,2-4 0-16,3-4 0 0,2-6-2 0,3-5 4 15,2-5 1-15,1 0 3 0,1-5-1 0,-2-5-2 16,0-6 0-16,-4-2-3 0,-2-5 3 0,-6-2 1 15,-1-1-1-15,-5-1-1 0,-3-4-2 0,-1 1-1 16,-5 0 1-16,-1 1 2 0,0 3 2 16,-4 3-5-16,-1 3 3 0,-3 4-1 0,1 4 1 15,-3 5 3-15,1 4-2 0,2 3-4 0,-4 0 0 16,2 7-3-16,-1 5 0 0,-2 5 4 16,0 3-1-16,1 2 0 0,-1 4 3 0,1 1-2 15,1 3-1-15,-1 2 3 0,3 0-4 0,2 2 1 16,-1-3-4-16,4-4-6 0,2-3 7 0,1-3-2 15,0-4 8-15,2-3 5 0,5-4-5 0,-1-3 2 16,3-2-4-16,0-3 4 0,3-2-1 16,1 0 5-16,2-2-3 0,-2-6-5 0,3-2 7 15,-3-2-6-15,2-4 3 0,-1-1 3 0,0-1-5 16,1 0 0-16,-2-2-3 0,2 0-2 0,-2-1 2 16,0 2 4-16,1-1-3 0,0 1 0 15,-3 2 0-15,1 3-3 0,1 0 3 0,-3 4 4 16,-2 1-4-16,2 4 1 0,-2 2-5 0,0 2-3 15,-4 1 5-15,5 0-1 0,-3 0 1 0,-1 6 1 16,3 3-2-16,-5 2-1 0,4 3 2 16,-4 1 0-16,-2 3 4 0,1 2-2 0,-2 1 0 15,0 0-2-15,0 2 0 0,-4-1 1 0,0 0 0 16,-2 0 6-16,4-2-6 0,1-3-1 0,1-4-2 16,0-1-3-16,0 1 3 0,1-4 1 15,2-1 1-15,4-2-3 0,-3-3 4 0,2 0-1 16,-2-3 6-16,3 0 1 0,3 0-3 0,1-3 0 15,-1-6-2-15,6-2 0 0,-2-3 2 16,3-1 2-16,-2-5-2 0,3 0 4 0,-5-5-5 16,4 1-2-16,-5-1 4 0,3 1-5 0,-1 0 3 15,-1-3-1-15,0 1 0 0,1 0-4 0,-2 2 5 16,-2-1 2-16,1 4-2 0,-3 1 1 0,-4 4 1 16,-1 2-1-16,-3 5-1 0,0 1 8 15,0 3-9-15,0 2 1 0,-4 3-2 0,-1 0-5 16,-2 0 4-16,-5 10-1 0,-1 4 2 15,-3 3 3-15,2 3-3 0,-2 2 1 0,2 5-2 0,-1 1-1 16,4 2 1-16,2 1 1 0,4-1 1 0,0 1-1 16,4-3 0-16,1-4-2 0,6-1 0 15,3-6 3-15,3-1-1 0,2-5 4 0,4-6-3 16,3-3-1-16,2-2 3 0,5 0 0 0,-2-9 3 16,2-6-3-16,1-4-1 0,0-3 0 15,-3-3-1-15,-1-3 2 0,-4 0 1 0,-3 1 0 16,-4-3-2-16,-1 4-1 0,-5 0 1 0,0 3 1 15,-4 1 2-15,-1 5 2 0,-2 1-5 0,-1 4 1 16,0 2-1-16,0 4-1 0,0 2 3 16,0 2-3-16,0 0-1 0,0 1-9 0,0 1-6 15,0 0-11-15,2 0-21 0,3 0-64 0,0 5-131 16,0-1-492-16,-2-1-1129 0</inkml:trace>
  <inkml:trace contextRef="#ctx0" brushRef="#br0" timeOffset="344242.0339">6529 17664 1741 0,'0'0'988'0,"0"0"-865"15,0 0-60-15,0 0 12 0,0 0 26 16,0 0 25-16,83-172 7 0,-72 141-23 0,-2 0-20 15,2 4-27-15,-2-1-22 0,1 2-10 0,2 2-13 16,0 1 0-16,2 1-8 0,-2 4-3 16,1 3-2-16,4 4-3 0,-2 5 1 0,1 3-4 15,1 3 2-15,-2 0-3 0,1 7 0 0,-1 6 2 16,2 4-1-16,-5 1 3 0,-3 5-2 0,1 2-2 16,-7 0-2-16,-3 5 0 0,0 1 2 0,-6 2-2 15,-6 6 4-15,-3-1-5 0,-5 1-4 16,-1 0-1-16,2 1-10 0,-2-5-5 0,7-5-3 15,4-8-4-15,5-8 7 0,5-6 11 0,5-5 12 16,3-3 9-16,6 0 1 0,0-9-1 16,5-5-5-16,1-2 0 0,2-6 2 0,4-1 0 15,-2-3 5-15,4-3-4 0,-4-1 4 0,1-2-3 16,-2 0-4-16,-2-2 2 0,-2-1-1 0,0 0 3 16,-5-2 0-16,2-1-3 0,-4-3-1 0,-1 0-3 15,-1-2 2-15,0 0-2 0,1 0 4 16,0 0-1-16,3-2-3 0,-1 1 4 0,-1 1-5 15,0 2 4-15,-1 1 3 0,-2 3 1 0,1 5 3 16,-2 7 0-16,-4 8 0 0,2 8-3 0,-4 4-4 16,1 5-6-16,1 5 0 0,-3 12-1 15,1 6 3-15,-2 9 2 0,0 8 2 0,-1 4-3 16,-8 7 0-16,-1 5-1 0,-2 3-1 0,-7 6 1 16,-4 2 3-16,0 2 0 0,-2-1-2 15,1-3 2-15,-2-6-4 0,4-7 1 0,4-8 1 16,5-13-1-16,4-9 4 0,2-8-3 0,5-6 4 15,2-5 6-15,0-3 1 0,0-3 3 0,8-8-2 16,1-8-6-16,4-4-1 0,4-6-4 16,4-2 0-16,2-3-2 0,4-1 6 0,-1 1 0 0,1 4-3 15,1 1 7-15,-4 5-8 0,-2 4-1 16,-3 4 4-16,0 5-5 0,-7 3 4 0,0 7-3 16,-3 1 1-16,-1 3-3 0,1 8 3 0,-2 3 3 15,-2 6-2-15,2 1 3 0,-4 7-3 0,-1 3 2 16,3 1 0-16,-5 6-3 0,1-1 2 15,0 0-4-15,0-5-2 0,2-3 0 0,4-4-2 16,3-9-1-16,3-2 2 0,4-8 1 0,3-2-4 16,1-4-1-16,-1-4-5 0,1-6-7 0,0-6-4 15,-3-3-2-15,-3-5-6 0,0-3 9 16,-3-4-1-16,-2-1 7 0,-1-3 10 0,-1-2 0 16,-4 2 10-16,3 2 0 0,-4 1 4 0,3 5 2 15,-3 3 1-15,-2 6 5 0,1 5-2 16,-2 6 8-16,3 3-1 0,-3 2-2 0,0 2-7 15,0 0-9-15,0 5 2 0,0 5-2 0,0 2 8 16,-4 5 0-16,3 3 0 0,1 4-1 0,0 0-3 16,0 4-1-16,0 0-6 0,0 3 3 0,0 0-1 15,9-5-4-15,1-4 5 0,3-5-1 16,6-7 2-16,1-3 6 0,0-6-2 0,1-1-1 16,-1-6-3-16,-1-6-2 0,0-4 1 0,-6-4 0 15,0-1 1-15,-3-5 1 0,-3-1 1 0,-4 2-2 16,-3 0 0-16,0 2 3 0,-3 1-3 15,-5 4 1-15,-2 0 0 0,-1 2-5 0,0 4 4 16,0 1-2-16,0 4 0 0,1 1 3 0,1 3-3 16,0 1 3-16,5 2-6 0,-1 0 3 0,4 0-7 15,1 2 1-15,0 1 5 0,1 0-3 16,8 0 9-16,6 0-2 0,0-3 1 0,10 0 1 16,0 0-3-16,2 0 1 0,-1-6-3 0,0 0 4 15,-3-4-4-15,0 2 2 0,-3-1-1 0,-2 3-7 16,-2 0 8-16,-5 1-3 0,-1 4-1 15,-4 1 3-15,1 0-4 0,-5 3-1 0,3 4 3 16,-3 4-1-16,-1 2 1 0,0 2 0 0,0 1 1 16,0 1 0-16,2 2 3 0,-2 1-2 15,1-2-2-15,1 1 2 0,3-1-5 0,-2-2 2 16,5-2 3-16,1-6-4 0,2-2 4 0,4-4-1 16,-1-2-3-16,3-3 9 0,2-6-6 0,0-5 1 15,0-1-1-15,1-2 1 0,-1 0 0 0,-6-1-1 16,2 1 4-16,-5 1-5 0,-3 2 5 0,-5 4-1 15,3-1 1-15,-4 4 3 0,-1 2-4 16,-1 2 3-16,1 0-4 0,-1 3-4 0,0 0 0 16,1 0-3-16,1 0 1 0,4 2 1 0,1 2 5 15,3 1-1-15,2-4 1 0,2 1 6 0,5-2-5 16,3 0 1-16,-2-3 1 0,2-3-7 16,-2-5 3-16,-2-2 2 0,1-2-3 0,-2-4 6 15,-3-2-3-15,3-3 0 0,-4-3-2 0,-1-2 1 16,0-3-1-16,-2-1-1 0,-1-6 3 15,1-1-6-15,-1-5 5 0,-2-3-4 0,1-4 1 16,-2-3 6-16,3 5-8 0,-2 1 6 0,-2 6-4 16,2 6 1-16,-5 6 2 0,-2 8 1 0,0 7 3 15,0 9-4-15,0 4-1 0,-2 3-5 0,-6 8-2 16,-1 8 5-16,-2 9 0 0,-3 8 2 16,-3 8-1-16,2 9-2 0,-1 9-1 0,-3 4 0 15,5 6 1-15,-3 0 0 0,5-3 0 16,1-2-1-16,3-3-1 0,6-3 0 0,2-9 1 0,0-5 2 15,9-7 2-15,4-4 0 0,0-9-1 16,5-6-3-16,1-4-2 0,2-5 0 0,0-5-6 16,1-4-9-16,3-4-18 0,-1-8-49 0,-1-3-67 15,1-4-136-15,-6 5-358 0,-6 4-989 0</inkml:trace>
  <inkml:trace contextRef="#ctx0" brushRef="#br0" timeOffset="344620.0781">9168 17038 1527 0,'0'0'370'0,"0"0"-171"0,0 0-4 0,0 0 46 15,-134 74 16-15,102-53-14 0,0 4-56 16,1 1-66-16,5 1-47 0,0 4-31 0,5-2-22 16,6-3-14-16,7-3-5 0,5-4 5 0,3-7 15 15,8-3 15-15,9-6 6 0,2-3-2 0,4 0-12 16,5-6-11-16,-1-7 0 0,1-1-12 0,1-6 3 15,-1-5 0-15,-6-2-2 0,-1-4 4 0,-2-4-3 16,-4-2 0-16,0-5-8 0,-4-3 1 16,0-2-2-16,0-6 2 0,0-3 1 0,0-4-2 15,-2-6 2-15,0 0-6 0,0-1 2 0,2 2 1 16,-3 5 1-16,0 7 0 0,-4 6 3 0,4 14-1 16,-6 8 4-16,-1 10 6 0,-1 8-1 15,0 7-6-15,-2 1-5 0,-8 12-4 0,-3 12-4 16,-5 11 10-16,-2 6 2 0,-2 10 0 0,0 7 4 15,1 6-7-15,3 4 0 0,1-2-5 0,6 2 0 16,4-9-2-16,7-5-1 0,8-6-2 16,9-6-9-16,3-4-4 0,4-6-18 0,3-5-46 15,-2-5-75-15,2-7-212 0,-8-6-906 0,-6-4-517 0</inkml:trace>
  <inkml:trace contextRef="#ctx0" brushRef="#br0" timeOffset="345171.9567">9939 17258 832 0,'0'0'483'0,"0"0"-110"0,0 0-97 16,0 0-88-16,26-159-45 0,-17 122-8 0,-2-2-7 0,-3-2-20 16,1 0-22-16,-3-4-27 0,1-2-21 0,-3-5-16 15,0 1-7-15,0-1-5 0,0-1-4 16,-3-3-3-16,0 1-1 0,-2-3 0 0,5-2 3 15,0-1 13-15,5 0 7 0,1 8 7 0,2 9 4 16,-3 13-2-16,-1 13 2 0,-2 11-5 0,-2 7-13 16,0 0-9-16,0 17-8 0,0 9 5 15,-1 11 16-15,-2 9-3 0,-2 8-5 0,3 5-3 16,-1 9-12-16,-2 2 1 0,0 4 2 0,-2 3-2 16,-1 1-2-16,1-1-7 0,0-2-7 15,2-6-21-15,2-6-37 0,3-9-164 0,0-19-812 16,0-12-684-16</inkml:trace>
  <inkml:trace contextRef="#ctx0" brushRef="#br0" timeOffset="345970.1131">9946 16567 1921 0,'0'0'78'0,"0"0"-54"0,0 0 31 0,0 0 47 0,0 0 35 16,0 0 6-16,122-37-38 0,-94 35-47 15,0 1-38-15,-2 1-33 0,1 0-24 0,0 6-21 16,-3 3-23-16,-3 0-23 0,-3 5-27 16,-3 0-43-16,-5 1-47 0,-3 1-49 0,0-1-28 15,-5-1 44-15,-1 0 74 0,-1-1 96 0,0 1 94 16,-1 2 52-16,-4 1 33 0,-1 3 28 0,-2 1 30 16,-2 2 33-16,-1 3 30 0,0 0 8 0,0 2-14 15,-1-3-35-15,2-3-32 0,2 0-22 16,0-2-8-16,6-2-7 0,2-3-10 0,0-4-4 15,2-3-8-15,8-3-2 0,2-4-11 0,4-1-11 16,0-5-18-16,5-7-16 0,4-3-13 16,0-5-10-16,0-3-4 0,1-3-2 0,-1-2-3 15,-4-1 0-15,-3-4-1 0,-4 3 3 0,-5 2 4 16,-3 4 3-16,-4 4 2 0,-2 2 4 0,0 4-2 16,-5 3 3-16,1 1 1 0,-1 7-1 15,2-2 2-15,0 3-1 0,2 1 0 0,-2 1-11 16,3 0 0-16,0 1-5 0,0 6 1 0,6 0 6 15,-1-1-3-15,4 0 4 0,5-1-2 0,1-4 5 16,4-1 2-16,3 0 0 0,2-5 2 16,0-4-3-16,-1-1 0 0,-2-1-3 0,0-3 1 15,-2-3-2-15,-2-1-2 0,-2-2 2 0,-2-3-3 16,-1-2 0-16,-2-2 0 0,-1-2-2 0,-3-4 1 16,1-2-2-16,-3-4 2 0,1 0-1 0,-3-3 1 15,3-1 2-15,-2-4-2 0,0 2-2 0,1-1 3 16,1 0-3-16,-1 3 4 0,1 1 1 15,-2 4 2-15,2 4 1 0,-3 6 2 0,-1 3 4 16,1 8 3-16,-2 6 3 0,1 5 1 0,-1 6-9 16,0 0-6-16,0 12-7 0,0 10 4 15,0 6 2-15,0 7 4 0,0 10 1 0,0 5-4 16,0 10 0-16,0 10-1 0,0 10-1 0,0 5-3 16,0 7 1-16,0 3 0 0,-4 3-1 15,-2 2 3-15,0-2-4 0,-1 1 1 0,0-8 2 16,0-2-5-16,0-3 2 0,-2-4-5 0,0-7-6 15,0-9-2-15,3-11-6 0,-1-12 4 0,3-14 2 16,1-14 11-16,1-13 7 0,0-5 5 16,1-17 5-16,-1-12-9 0,1-8 4 0,-1-6-1 15,2-4 0-15,2-5 8 0,4 2 2 0,3-1 4 16,1 2 0-16,2 1-1 0,4 5-5 0,-1 3-2 16,2 7 1-16,1 3 1 0,1 9 5 0,-2 4 0 15,1 6-1-15,0 3-1 0,0 8-6 0,0 3-5 16,2 0 1-16,0 9-11 0,0 4 2 15,0 2-3-15,-2 4-10 0,0 2-7 0,-3 2-19 16,2 2-20-16,-3-1-58 0,1-1-169 0,-4-6-624 16,-5-6-889-16</inkml:trace>
  <inkml:trace contextRef="#ctx0" brushRef="#br0" timeOffset="346492.1776">11598 16301 1607 0,'0'0'312'15,"0"0"-121"-15,0 0-40 0,0 0-3 0,0 0 33 16,0 0 15-16,0 0-5 0,0 0-36 0,0 0-34 16,0 0-33-16,0 0-26 0,79 155-17 0,-76-115-14 15,-1 1-9-15,-2 1-13 0,0-2-1 0,-4-6-7 16,2-5-3-16,0-6 5 0,2-6-4 0,0-5 5 15,2-6 2-15,1-3 7 0,0-3 5 16,1-3-2-16,2-7 0 0,-1-7-7 0,2-2-4 16,1-4-2-16,3-3-3 0,-4-3 2 0,1-1-1 15,-2-1 2-15,3 0 0 0,-2 0-4 16,1-1 3-16,0 1-2 0,2 4-2 0,-1 0 5 16,0 6-6-16,1 3 2 0,-2 5 2 0,-3 6-1 15,2 2-5-15,-5 5-3 0,2 0-4 0,-1 5-3 16,0 7 6-16,-2 3 2 0,2 3 3 15,-2 6 3-15,0 0-3 0,1 5 2 0,-2 4-2 16,0 0-3-16,-2 3 3 0,-3-1-4 0,0-3 2 16,-2-6-3-16,3-5 0 0,0-8 1 0,4-7 5 15,0-6 16-15,0 0 2 0,2-6 4 16,3-6-4-16,1-5-11 0,2-5 0 0,1-1-1 16,1-3 4-16,0 2 4 0,0-3 0 0,-1 3-1 15,2 1-1-15,0 3 0 0,1 1 2 0,0 6 4 16,-1 2 0-16,3 3-2 0,-3 4-2 0,2 2-4 15,0 2-4-15,-2 0 0 0,2 8-4 16,-2 3-3-16,2 3-3 0,0 2-8 0,0 4-8 16,3 0-9-16,-1 2-17 0,0-1-46 0,0 1-108 15,1-2-219-15,-5-6-492 0,-3-7-853 0</inkml:trace>
  <inkml:trace contextRef="#ctx0" brushRef="#br0" timeOffset="347567.0205">12339 16276 149 0,'0'0'472'0,"0"0"-46"0,0 0-6 16,0 0-49-16,0 0-43 0,0 0-55 0,0 0-95 16,0 0-59-16,-108 163-43 0,107-146-27 0,1-3 0 15,1-5 6-15,8-4 11 0,3-2 0 0,2-3-4 16,2 0-10-16,0-3-11 0,3-5-7 0,-1-3-5 15,0 1-2-15,-1-4-3 0,-3-1 2 16,1-1-4-16,-4-1 1 0,-2 0 1 0,-2 2-4 16,1 0 1-16,-2 0-6 0,-2 1 0 0,2 1-3 15,-2 4-3-15,1 0 3 0,-3 4-9 16,1 2-3-16,-2 3-5 0,-1 0-5 0,2 3 1 16,1 8 1-16,1 4 1 0,-2 5 0 0,2 4-3 15,0 4 3-15,-1 6 0 0,1 3 1 0,-3 6 6 16,-1 5-3-16,-2 4 2 0,-7 6 1 0,-3 5-3 15,-3 5 5-15,-2 4-3 0,-2-3 1 16,-4 0-5-16,1 0-1 0,-3-3-2 0,-1-1-4 16,1-2 2-16,-1-10-5 0,6-7-1 0,0-9 2 15,1-9 4-15,4-12 8 0,1-7 9 16,1-9 8-16,2-1 2 0,-2-13 4 0,3-5-3 16,3-8-4-16,0-2 1 0,3-5-5 0,4-4 1 15,2-5-1-15,7-2-3 0,2 1 8 0,4-2-2 16,0 0 2-16,5 0 3 0,-1 1-7 0,2-1-2 15,1-1-3-15,3-4-2 0,2 0-4 16,1 1 3-16,3-1-2 0,1 2-5 0,3 2 4 16,-1 3-4-16,-2 6 1 0,0 4 1 0,-2 6-11 15,-1 10 0-15,-2 6-3 0,-4 6-6 0,-2 6 6 16,-1 0-2-16,-4 6 2 0,-1 6 5 0,-3 5-2 16,0 1 2-16,-3 2-2 0,-1 4 4 15,-1 0-3-15,-4 2 0 0,0-1-2 0,0-1-8 16,-3-4 6-16,0-4-5 0,0-6 5 0,0-3 7 15,2-4 10-15,-2-3 10 0,1 0 3 16,0-8 4-16,1-4-5 0,2-5 0 0,1-4-2 16,3-1 1-16,0-3 0 0,3-1-3 0,-1 0-1 15,3 1-3-15,-2-1-3 0,4 4-1 0,1 0 0 16,2 2-5-16,-3 4 4 0,1 3 0 16,0 2-4-16,-1 5 2 0,-3 3 0 0,1 3-1 15,-2 0 0-15,-3 6 3 0,-2 5-6 0,-2 4 1 16,0 3 3-16,-1 5-5 0,-2 2 6 15,-1 1 0-15,0 3 0 0,-1 0 0 0,-5 0-1 16,-1-1-1-16,-1-2-3 0,-1-6 2 0,2-6 0 16,2-6 8-16,4-7 10 0,1-1 9 0,0 0 7 15,0-7-3-15,0-4-6 0,1-5-8 0,4 1-2 16,2-3-2-16,2 1 0 0,1-2 1 0,1 2-5 16,0 2-1-16,3 2-5 0,0 3-3 15,-2 2 1-15,2 4-3 0,-3 1 3 0,-1 3 1 16,0 0-2-16,-1 0 1 0,-1 6-3 0,2 2 1 15,-2-1 1-15,2 4 1 0,2-1-2 0,1 0 2 16,2-3-2-16,2 1 1 0,0-3 4 16,1-4 0-16,2-1 0 0,-1 0 1 0,-1-6 0 15,-1-3-1-15,0-5 3 0,-3-1 2 0,1-5 0 16,-3-2 2-16,-2-3-3 0,0-3-2 16,-4-3 0-16,-2-1 3 0,0-5-1 0,-1-1-2 15,-3-6-1-15,0-1-4 0,0-1 2 0,0-1 1 16,0 0 3-16,0-2-2 0,0 0-1 0,3-3 1 15,-2-2-2-15,1 2-2 0,3 1 5 0,-2 6-1 16,-1 7 1-16,1 7 3 0,-3 9 0 16,0 6-1-16,0 7-3 0,0 7-5 0,-1 2-6 15,-3 17 0-15,1 6 0 0,-4 10 4 0,0 8 3 16,-1 10-2-16,2 5-1 0,-3 7-2 0,1 1-3 16,2 2-1-16,-1 1-1 0,5 0-2 15,0-1-4-15,2 0-7 0,0-4-17 0,5-7-34 16,7-7-44-16,5-7-74 0,4-10-113 0,5-10-218 15,-7-7-575-15,-4-7 60 0</inkml:trace>
  <inkml:trace contextRef="#ctx0" brushRef="#br0" timeOffset="347709.9942">13212 15971 1493 0,'0'0'159'0,"0"0"-33"16,0 0-2-16,0 0-12 0,0 0-26 0,0 0-48 15,0 0-35-15,0 0-44 0,0 0-66 0,0 0-125 16,0 0-587-16,125 9-123 0</inkml:trace>
  <inkml:trace contextRef="#ctx0" brushRef="#br0" timeOffset="347868.7381">13725 16162 2521 0,'0'0'368'0,"0"0"-369"0,0 0-19 16,0 0 5-16,0 0 10 0,0 0 7 0,0 0-6 16,0 0-17-16,0 0-25 0,0 0-50 15,0 0-172-15,0 0-436 0,0 0-897 0</inkml:trace>
  <inkml:trace contextRef="#ctx0" brushRef="#br0" timeOffset="349518.0146">14080 16496 1223 0,'0'0'425'0,"0"0"-110"16,0 0-36-16,0 0-41 0,0 0-13 15,0 0-35-15,0 0-32 0,0 0-38 0,117-144-26 16,-104 119-16-16,0-1-16 0,-3-3-10 0,0 0-14 16,1-4-8-16,-2 0-7 0,0-3-7 15,-3 0-1-15,-2-1-3 0,-2-1-3 0,-1-3-2 16,0 0-5-16,3-4 0 0,-2-2 0 0,0-2-2 15,2 0 3-15,1-2-2 0,3 2 0 0,-4 1-1 16,4 1 0-16,-1 4-1 0,-2 6 0 16,2 5 3-16,-5 8-2 0,0 5 6 0,-2 8 3 0,0 5-5 15,0 6-2-15,0 0-6 0,0 6-1 16,-2 10 1-16,-1 5 5 0,-5 8 2 0,0 7-2 16,1 5 4-16,0 8-2 0,-2 3 1 0,0 8 1 15,1 6-2-15,-2 6 5 0,-1 8-4 0,0 4 3 16,-2 6-2-16,-3 3-4 0,2 5 1 15,-3 2-5-15,2 2 0 0,-1-3-2 0,-3-1 2 16,4-1-1-16,-3-2-3 0,3-8 2 0,-1-2-5 16,2-5-2-16,0-7-6 0,3-6-10 15,3-12-14-15,3-11-24 0,4-13-14 0,1-12-2 16,4-15 16-16,6-5 21 0,1-21 6 0,5-10-2 16,-3-9-4-16,2-12 6 0,-2-7 14 0,-4-3 15 15,-4-4 12-15,1-1 7 0,-5-2 11 16,-1 1 16-16,0-2 8 0,0 5 7 0,0 3 2 15,0 5-9-15,1 4 0 0,1 3-5 0,4 5-2 16,-2 5-2-16,6 3-7 0,0 3 0 0,2 4-10 16,6 0-4-16,0 5-7 0,4 1-6 0,1 2-2 15,6 2-7-15,1 2 3 0,0 4-6 16,0 3-1-16,-1 2 3 0,-3 3-4 0,-2 2-1 16,-2 5 2-16,-3 0 3 0,-5 0-2 0,0 3 4 15,-4 5 1-15,-4-1-3 0,0 4 7 0,-5 2 2 16,-1 2 1-16,-5 3 5 0,-1 2 2 15,-6 5 1-15,-2 0 0 0,2 0-3 0,-3 2 1 16,0-1 2-16,-4 1 1 0,3 3 4 0,-1-2-2 16,-1 0-5-16,6-1-5 0,0-3-1 0,2-4-4 15,4-3 3-15,5-6 2 0,1-5 3 16,6-5 4-16,5-1-1 0,1-3 0 0,4-9-1 16,1-4-4-16,4-1 1 0,2-4-4 0,-3-3-2 15,2-4 1-15,-6-1 1 0,1-2 2 16,-6 0-1-16,-2-1 2 0,-7 0-1 0,-2 0-1 15,0 4 3-15,-1 3-2 0,-7 3 3 0,3 3 1 16,-2 4-1-16,-1 1 3 0,4 4 1 0,-4 2 2 16,6 3 0-16,-2 1 0 0,2 0-1 0,1 3-5 15,1 1 0-15,0 0 1 0,1 0 2 0,7-2 3 16,3-1-2-16,5 0-1 0,5-1 0 16,2-3-1-16,4 1 0 0,-1 0-1 0,4-2-2 15,0-1-1-15,-1 0 1 0,1 0-1 16,-3 1 2-16,-4 1 0 0,-1 2-3 0,-5 2 4 0,-3 0-3 15,-4 3-1-15,-2 0 0 0,-6 0-4 16,0 0 0-16,-2 7 0 0,0 4 0 0,0 3 2 16,-2 3 1-16,-4 1 0 0,0 4-3 0,-2 2-1 15,-2 1 1-15,2 1-3 0,2 3 4 0,-2-1-2 16,0 0-1-16,7-4-2 0,1-4-4 16,0-5 3-16,5-5 3 0,1-6 7 0,3-1 3 15,1-3-2-15,1 0-2 0,-1-7-1 0,1-4-2 16,4-2 3-16,-3-4 1 0,0-1-2 15,-1-2 2-15,-1-3-3 0,0 0 3 0,0-3-2 16,-2 3 2-16,-3 0-1 0,3 0-1 0,-4 3 1 16,0 3-1-16,-2 3 5 0,-1 3-1 0,3 6 2 15,-4 0-4-15,0 5-3 0,0 0-7 16,0 0-1-16,-4 6 3 0,1 4-1 0,-4 3 8 16,2 2-4-16,-2 4-2 0,5-1 3 0,-3 0-1 15,4 4 1-15,1-2-2 0,0 1-1 0,4-4-1 16,6-1 3-16,3-6 1 0,4 0 3 15,0-6 1-15,4 0-2 0,-2-4-2 0,1 0 2 0,0-7 0 16,-3-4 1-16,-3 1 5 0,1-4-6 16,-4-2 1-16,1 0 0 0,-4-1-4 0,-2 0 5 15,1 1 0-15,-4 2 1 0,1 1-2 16,-3 2 0-16,-1 2-1 0,0 4 1 0,0 2 0 16,0 3-6-16,0 0-2 0,0 2-3 0,-5 6-1 15,1 4 6-15,1 0 2 0,-2 3 0 0,5 2 3 16,-1 0-3-16,1 3 0 0,0 4-1 0,2-2-1 15,6 1-2-15,3-4 3 0,6-4 1 16,3-4-2-16,3-5 8 0,1-5 0 0,3-1 2 16,1-3 1-16,-4-6-3 0,-1-2 0 0,1-4 1 15,-5-2 1-15,-3-1 1 0,1-3 2 16,-4-1-3-16,-1 0 1 0,2-1-2 0,-3 1 0 16,-1-2 0-16,1 3 0 0,-1 0-2 0,-1 4-1 15,2 3-2-15,-2 3-7 0,-3 3 7 0,2 5-2 16,1 3-1-16,-2 0 3 0,-3 5-5 0,3 5 1 15,-3 3 1-15,2 3 3 0,-3 3-1 0,-2 2 0 16,-1 3 0-16,0-2-4 0,-3 3 5 16,-6 0-2-16,0 0-1 0,0-1-1 0,-2-6-10 15,1-2-4-15,0-6-2 0,1-2-10 0,3-5-13 16,-2-3-41-16,1 0-71 0,-2-5-166 0,6-1-533 16,1 0-922-16</inkml:trace>
  <inkml:trace contextRef="#ctx0" brushRef="#br0" timeOffset="349827.0314">15888 15466 1644 0,'0'0'390'0,"0"0"-127"0,0 0-71 15,0 0-22-15,0 0-11 0,0 0-10 0,0 0-24 16,128 41-35-16,-107-25-21 0,-6 4-23 16,1 3-13-16,-10 0-3 0,1 0-2 0,-6 0 0 15,-1-1-1-15,0 0-4 0,-8 0-1 0,1 0-7 16,-8 0-5-16,3-2-2 0,-6 1-1 16,4-3-2-16,-4-3 3 0,6-1-3 0,-4-2-1 15,5-1-1-15,0-2-3 0,0-1-2 0,2 0-5 16,0 0-9-16,2-3-12 0,0 1-18 0,0 2-25 15,3 1-54-15,-1 2-142 0,3-2-372 0,1-2-856 0</inkml:trace>
  <inkml:trace contextRef="#ctx0" brushRef="#br0" timeOffset="349972.1209">15950 16575 2606 0,'0'0'213'0,"0"0"-146"0,0 0-21 15,0 0 2-15,0 0 8 0,0 0-4 0,0 0-23 16,0 0-38-16,0 0-44 0,0 0-115 16,0 0-905-16,0 0-651 0</inkml:trace>
  <inkml:trace contextRef="#ctx0" brushRef="#br0" timeOffset="505411.6978">16539 1446 709 0,'0'0'454'0,"0"0"-210"0,0 0-74 0,0 0-46 15,0 0-12-15,0 0-6 0,0 0-22 16,0 0-20-16,0 0 2 0,0 0 18 0,0 0 17 16,0 0 5-16,2 51-15 0,3-33-18 0,-3 3-7 15,0 1 5-15,5 1 8 0,-4 5 1 0,3-1-7 16,-3 3-16-16,1 1-15 0,1 1-8 15,-2 2-6-15,5 1 1 0,-5 0-5 0,2 0-6 16,-2 1 0-16,2 0-3 0,-2 0-1 0,-1 0 1 16,0-5-6-16,4 0-3 0,-4-5-3 0,0-3-2 15,2-1 4-15,-1-5 0 0,-2-1 0 0,0-2 2 16,2 0-4-16,-1-3 1 0,-1-2 0 16,0-1-2-16,0-3-2 0,0-1 0 0,-1-3 1 15,0 1 1-15,0-2 2 0,0 0 4 0,1 0 4 16,-1 0 5-16,0 0 10 0,0 0-4 0,1 0 3 15,-1 0 2-15,0 0-4 0,0 0 4 0,0 0-2 16,0 0-4-16,0-3-3 0,2-1-6 16,1-3-6-16,-2 1-3 0,0-3-2 0,1 0 0 15,-2-1 0-15,2 0 1 0,2-3-3 0,-1 1 2 16,-2 0 2-16,4 0-4 0,-3-2 8 16,1-2-7-16,2-1-2 0,-1-1 2 0,1-3-5 15,0-1 5-15,0-2-1 0,1 1 1 0,2-2-3 16,-4 1 3-16,3-1 0 0,-3 2-1 15,3 1 4-15,-1 1-4 0,-1 1 1 0,1 1-1 16,-3 2 1-16,0 3 4 0,1 1-1 0,-2 5 2 16,0 2 1-16,-2 3-3 0,0 2 0 0,1-1-4 15,-1 2-5-15,0 0-7 0,0 0-8 0,1 3-1 16,3 5 1-16,0 4 10 0,-1 5 9 16,3 4 2-16,-2 4 5 0,3 1-4 0,0 3 0 15,-1 2 0-15,2-1-2 0,-1 1 1 0,-2 0-3 16,4-2 4-16,0 1-3 0,0-3 2 0,1-3-1 15,-1-2 1-15,0-2 5 0,-1-2-7 0,1-2 3 16,-1-2-3-16,1-4-4 0,-2 1 8 16,-2-5-3-16,1-2-1 0,-2-3 5 0,-1 1-2 15,1-2 5-15,-2 0 7 0,0 0 5 0,3-7-1 16,0-5-4-16,3-2-6 0,-1-3-7 0,0-3 0 16,1-3 0-16,-1 0 2 0,-4-2 0 15,3 0-3-15,-4-2 1 0,-1 3-1 0,0 3 1 16,-1 2 1-16,0 2 2 0,0 5 1 0,0 1-1 15,0 4 2-15,-1 2-1 0,1 4-1 16,0-1 3-16,0 2-5 0,0 0-2 0,0 0-2 16,0 0-5-16,0 0-1 0,0 0 1 0,2-1-5 15,6-3 3-15,0 0 7 0,4-6 3 0,5 0 4 16,1-4 0-16,5-2-3 0,-2-2 2 16,-1-2 1-16,0-2 1 0,-5-2 2 0,1-2 1 0,-5-3 1 15,-1-2 0-15,-4-1 0 0,-1-2-4 16,-4-1-4-16,-1-5 3 0,0 0-5 0,-8-1 3 15,3-2 1-15,-5-2-8 0,1 2 8 16,0 0 5-16,1 5 8 0,-2 4 7 0,5 6-6 16,-1 7-3-16,3 4-2 0,-3 6 2 0,4 4-2 15,1 4-5-15,1 1-9 0,0 2-9 0,0 3-2 16,0 8 1-16,1 7 4 0,6 8 5 0,-3 8 4 16,3 7-1-16,-3 7 0 0,4 6-6 15,-1 6 1-15,-3 2 3 0,0 6 0 0,-2 2 4 16,-2 2-1-16,0 1-2 0,0-1-3 0,-6-1 0 15,0-2-2-15,-2-5-1 0,0-4-3 0,-1-7-3 16,-1-4 2-16,4-10 3 0,1-9 4 16,2-12 0-16,1-7 2 0,0-7 5 0,2-4 2 15,0 0 10-15,0-3 2 0,4-7-3 0,0-7-4 16,3-7-6-16,3-2-3 0,-1-4 0 0,2 2 4 16,0 1 0-16,0-3 0 0,-1 2 0 15,2 1-2-15,-1 1 0 0,-1 3 0 0,0 6 1 16,0 3 1-16,-1 4 1 0,0 3-2 15,-1 4 0-15,-2 2-4 0,3 1-1 0,0 0 1 16,0 3-2-16,1 6 2 0,0 2 0 0,-1 4-1 0,1 0 0 16,-2 5-1-16,1 2 2 0,-2 1-3 15,-1 1 0-15,-2 3 0 0,3-3-5 0,-4-1-1 16,-1 0-2-16,2-1-4 0,-2-6-4 0,0 0-8 16,-1-4-19-16,-1-3-40 0,0-1-69 0,0-3-123 15,0-2-365-15,0-2-1178 0</inkml:trace>
  <inkml:trace contextRef="#ctx0" brushRef="#br0" timeOffset="505796.7957">17711 1918 1391 0,'0'0'687'16,"0"0"-314"-16,0 0-121 0,0 0-36 0,0 0-27 15,0 0-41-15,0 0-36 0,-3 167-29 0,3-141-21 16,0-1-22-16,3-2-15 0,3-4-9 0,4-2-9 16,-1-1 1-16,2-7 3 0,1 0-3 15,3-6 1-15,-1-1 2 0,0-2-2 0,1-2 4 16,-2-7-1-16,0-2 0 0,1-3-5 0,-4-3 1 16,-1-1 0-16,-2-2-3 0,-3 0 3 0,-3-2-4 15,-1 2 0-15,-5-1 0 0,-3 3 2 16,-3 1 0-16,1 2-2 0,-2 3-1 0,0 1-3 15,1 5 0-15,-2-1 0 0,3 6 0 0,1-1 4 16,1 2-5-16,4 0-2 0,0 0-4 0,2 2-6 16,2 2 3-16,0 3 3 0,0 0 3 15,2 3 5-15,4-1 1 0,3-2-1 0,1 1 3 16,3-4 3-16,5-2-1 0,3-2 0 0,1 0-4 16,1-8-8-16,-1-1-5 0,-3 0-9 15,-2-1-20-15,-4-3-46 0,-1 1-94 0,-4 2-312 16,-3 4-1006-16</inkml:trace>
  <inkml:trace contextRef="#ctx0" brushRef="#br0" timeOffset="506327.6234">18852 1738 1538 0,'0'0'364'0,"0"0"-131"0,0 0-61 16,0 0-8-16,0 0-5 0,0 0-30 0,0 0-51 16,0 0-33-16,0 0-11 0,0 0 0 15,0 0 12-15,0 0 13 0,0 0 4 0,0 0-1 16,-15 101-5-16,11-78-17 0,-2 2-15 0,5 0-6 16,-1 0-2-16,2 2-1 0,0-1-1 0,3-1-2 15,4-1-4-15,1-4 0 0,-1-3 1 16,3-4 4-16,3-4 9 0,-1-4 3 0,2-2 4 0,1-3-1 15,0-1-2-15,2-7-7 0,1-4-1 16,0-3-7-16,2-2-4 0,0-2 3 0,0-1-4 16,0 1 5-16,0-2 1 0,-5 4 3 0,0 2 2 15,-3 5-2-15,-2 0 2 0,-1 6-2 16,-3 1-4-16,-1 1-3 0,0 2-4 0,-1 0-2 16,0 3-2-16,-1 3-2 0,1 4 0 0,0 1 1 15,-2 2 1-15,1 2 3 0,-3 1-3 16,1 1-2-16,-1 1-2 0,0 0-6 0,0 1-5 15,-3-2-20-15,0-2-56 0,-2-5-120 0,-3-2-417 16,6-3-1240-16</inkml:trace>
  <inkml:trace contextRef="#ctx0" brushRef="#br0" timeOffset="506453.562">18827 1419 363 0,'0'0'143'0,"0"0"-320"0,0 0-125 16,0 0 275-16</inkml:trace>
  <inkml:trace contextRef="#ctx0" brushRef="#br0" timeOffset="507169.7385">20046 2327 0 0,'0'0'238'0,"0"0"245"0,0 0 45 15,0 0-38-15,0 0-46 0,0 0-75 0,0 0-148 16,0 0-63-16,0 0-47 0,0 0-37 0,0 0-25 15,0 0-13-15,79-163 1 0,-66 130-1 16,1-1 2-16,0-3-6 0,-2-1-11 0,1-2-8 16,0-2-8-16,0 0-3 0,-1-3-1 0,-1-3-5 15,1-2-5-15,-3-4-3 0,-1-3-4 0,-2-1 3 16,0-2 2-16,-1-1 2 0,-1 1 14 16,0 3 5-16,-2 4 7 0,0 5 5 0,-1 8-4 15,-1 9 3-15,0 7-1 0,-3 7 4 0,1 4-3 16,-1 6-4-16,2 4-4 0,0 3-12 0,0 0-15 15,-2 4-2-15,-3 10 2 0,1 9 6 16,-3 8 12-16,1 6 1 0,-2 7-1 0,-2 9-1 16,2 2-2-16,2 6-1 0,-2 3-2 0,2 2 0 15,-2 2-1-15,2-2-1 0,2-1-3 0,-1-4-2 16,4-1-5-16,2-5-6 0,0-4-6 16,0-7-21-16,2-5-46 0,5-11-129 0,3-7-265 15,-4-9-393-15,-1-7-670 0</inkml:trace>
  <inkml:trace contextRef="#ctx0" brushRef="#br0" timeOffset="507819.6943">20225 1836 528 0,'0'0'379'0,"0"0"-204"0,0 0-86 0,0 0 10 16,0 0 68-16,0 0 84 0,0 0 33 0,0 0-7 15,0 0-35-15,0 0-60 0,0 0-52 0,136-76-39 16,-111 51-23-16,-4-3-12 0,-2-1-4 0,-3-2-1 15,-2-1-3-15,-2-5-7 0,-2-1-13 0,-3-2-12 16,0-1-10-16,-5-3-10 0,2 3 6 16,-3 0 4-16,-1 1-1 0,2 1 2 0,-2 3-3 15,0 3 2-15,0 6 4 0,0 4 10 0,1 7 2 16,-1 4 3-16,0 6 1 0,0 3-10 16,0 3-14-16,1 0-21 0,-1 4-3 0,1 10 1 15,3 6 10-15,-1 7 15 0,0 6-3 0,1 7 1 16,1 6 0-16,-3 8 0 0,2 3 4 0,-3 4 0 15,-1 4-1-15,0 0-3 0,-1 1-4 16,-5-1-3-16,4-2 3 0,-4-5-1 0,4-4 0 16,-2-7-2-16,3-7-3 0,1-10 1 0,0-8 1 15,0-8 6-15,0-6 6 0,1-6 11 0,-1-2 16 16,3-3 6-16,-1-10-2 0,3-4-11 0,0-4-15 16,4-4-5-16,-2-1 4 0,2-1 1 15,-2-1 3-15,2 3-1 0,-1 1-2 0,-1 4-2 16,-2 1-3-16,3 5-2 0,-4 4-1 0,0 3 0 15,-1 3-2-15,-1 3-5 0,1 1-3 16,2 0-4-16,-2 6-2 0,5 2 3 0,-2 2 3 16,2 5 2-16,0 1 3 0,2 1-2 0,-1 2 2 15,0-3 1-15,3 1 1 0,1-2 1 0,2-2 1 16,1-4 0-16,3-3 3 0,2-3 2 16,1-3 3-16,-1 0 2 0,-2-6-2 0,-1-5 4 15,0-3-2-15,-6-1 1 0,1-2 3 0,-3-2-2 16,-3-3-2-16,0 0-2 0,-5-1 0 0,-1 2-6 15,-1-1 8-15,0 5 2 0,-2 3 2 16,0 3 6-16,-4 3-6 0,3 2-4 0,-3 3-4 16,2 3-5-16,-4 0-3 0,2 4 0 0,-1 7 0 15,-2 4 2-15,-1 5 5 0,2 3-1 0,2 3 3 16,2 0-3-16,3 2-3 0,1-1-4 16,1 3 1-16,7-1-6 0,1 0 2 0,4-3-2 15,4-4-3-15,3-3 0 0,2-5-5 0,3-3-5 16,3-6-18-16,3-4-35 0,2-1-77 0,-3 0-191 15,-6-3-943-15,-11 0-556 0</inkml:trace>
  <inkml:trace contextRef="#ctx0" brushRef="#br0" timeOffset="508270.7971">21905 984 2531 0,'0'0'276'16,"0"0"-168"-16,0 0-21 0,0 0 12 0,0 0 21 15,0 0 6-15,0 0-29 0,0 0-30 0,0 0-23 16,0 0-16-16,-91 165-13 0,85-143-5 0,1-2-9 16,2 2 1-16,1-2 0 0,0-2-4 15,2 1 0-15,0-2-7 0,0-2-7 0,5 1-4 16,-2-3-11-16,4-1-17 0,-2-1-49 0,4 0-115 16,-1-3-295-16,-5-4-815 0</inkml:trace>
  <inkml:trace contextRef="#ctx0" brushRef="#br0" timeOffset="509041.2655">22323 1193 1592 0,'0'0'424'0,"0"0"-166"15,0 0-48-15,0 0-8 0,0 0-1 0,0 0-27 16,0 0-44-16,0 0-33 0,0 0-25 0,0 0-16 16,0 0-12-16,0 0-12 0,0 0-8 0,0 0-7 15,10 0-8-15,-10 0-5 0,0 0-6 16,0 2-5-16,0 1 3 0,0 4 1 0,0 3 4 15,1 4 6-15,3 1-1 0,-3 1 0 0,1 6-1 16,-1 1-3-16,1 5 0 0,-1 4 2 16,-1 5 3-16,0 3 6 0,0 1 1 0,-3 1 0 15,1 0-7-15,0 3-4 0,-2-2 0 0,3 0-3 16,1-2 2-16,0 0 0 0,0-5-2 0,0-2 0 16,0-2 0-16,1-2 0 0,3-3 2 15,-2-2-2-15,0-4 0 0,1 1-1 0,1-6 0 16,-2-2-1-16,-1-3 2 0,0-3-2 0,-1-4 2 15,0 0 0-15,0-3 3 0,0-1 8 0,0 0 5 16,0 0 9-16,0 0 4 0,1-5 0 0,0-2-7 16,2-7-9-16,-1-5-5 0,0-2-4 0,1-2 0 15,3-3 3-15,-1-2-3 0,2 1 1 16,0-3-1-16,0 0 0 0,0-3-3 0,4 1 1 16,-1-2-4-16,2 4-1 0,1 1 3 0,-2 2 0 15,0 6 0-15,-3 4 2 0,-2 5-4 16,1 4-2-16,-4 2 2 0,3 4-5 0,-3 1-2 15,1 1-1-15,2 0-5 0,2 11 6 0,2 1-2 16,0 7 2-16,0 2 3 0,2 5 0 0,-3 2 3 16,1 2-1-16,-1 3 0 0,-3-1 2 15,2 2 1-15,1-3 2 0,0 2-2 0,-1-4 4 16,1-1-3-16,-2-5 0 0,2-3 2 0,0-3 2 16,-1-5-2-16,-4-5 3 0,2-2 5 0,-3-3-1 15,-3-2 14-15,2-4 2 0,4-6 1 16,-3-7-2-16,5-1-6 0,1-5-2 0,-4-2-2 15,2-1-2-15,-1-3 1 0,-2-2 0 0,0-3-3 16,2-1 4-16,-3-2-4 0,2-3 0 0,-2-1 0 16,3 0-2-16,-2-4-3 0,2 1-2 0,-2-3-4 15,-1 3-4-15,3 0 2 0,-2 2-4 0,2 4 0 16,-3 2-4-16,4 4-5 0,-4 5-3 16,2 2-10-16,-3 3-15 0,0 7-40 0,-2 3-67 15,0 4-181-15,0 5-745 0,0 2-790 0</inkml:trace>
  <inkml:trace contextRef="#ctx0" brushRef="#br0" timeOffset="509474.7135">23081 1852 1632 0,'0'0'191'0,"0"0"-117"0,0 0 54 0,0 0 85 15,0 0 59-15,0 0 7 0,0 0-55 0,0 0-77 16,0 0-54-16,123-68-26 0,-100 54-15 16,2 1-4-16,-3-1-3 0,-2 0-7 0,-4-2-5 15,-2 3-3-15,-2-3 0 0,-5 1-4 0,-2-1-4 16,-4 1-3-16,-1 2-7 0,0-1 0 0,-1 1-1 15,-4-1-3-15,-3 5 0 0,-3 0-5 16,0 4 0-16,-3 2-1 0,0 3-3 0,-1 0 0 16,1 6-2-16,-3 7 1 0,3 4 1 0,-3 1 0 15,4 3-1-15,1 4 0 0,1 1 2 16,2 3 0-16,2 4 0 0,5-1 0 0,2 2-4 16,0-2 3-16,8 0 1 0,3-1 4 0,2-2 0 15,5-3 1-15,2-1-1 0,0-4 0 0,0-3 2 16,3-4-3-16,-1-3 1 0,0-2-3 15,2-4-3-15,-3-2-3 0,-2-1-4 0,-4-2-6 16,1 0-11-16,-5 0-26 0,-2-6-62 0,-4-4-148 16,2 4-564-16,-5 0-1021 0</inkml:trace>
  <inkml:trace contextRef="#ctx0" brushRef="#br0" timeOffset="509752.7984">23704 949 2576 0,'0'0'309'0,"0"0"-238"0,0 0-46 0,0 0 20 16,0 0 34-16,0 0 20 0,0 0-4 15,0 0-18-15,0 0-24 0,0 0-18 0,0 0-12 16,6 181-12-16,-6-154-4 0,0 0-2 0,-1 1-5 16,-5 1 0-16,-3 0 0 0,1 2-10 0,3-3-13 15,-2 0-25-15,4-1-39 0,-3-5-119 16,5-6-359-16,0-5-1227 0</inkml:trace>
  <inkml:trace contextRef="#ctx0" brushRef="#br0" timeOffset="510309.7254">24128 912 274 0,'0'0'425'0,"0"0"-139"15,0 0 2-15,0 0 15 0,0 0-13 0,0 0-51 16,0 0-82-16,0 0-62 0,0 0-30 16,0 0-11-16,0 0-4 0,0 0 1 0,0 0 0 15,0 0-3-15,105 32-6 0,-96-21-5 0,-2 0-5 16,-2 0-3-16,1 0-5 0,-3 1-3 0,0-1-1 15,-1 2-1-15,-2 1 4 0,0 1 2 16,-4 3 3-16,0-1 3 0,-5-1 3 0,-1-1-1 16,-2 2-1-16,-4-1-5 0,3-1-6 0,-6 0-2 15,5-1-5-15,-3 0-2 0,0-3-2 0,3 0 0 16,1-4-2-16,-1 0 1 0,4-3 0 0,3 0 2 16,-2-1 1-16,2 2 3 0,1-3 3 15,1-1 2-15,0 1 3 0,1-2-1 0,0 1 0 16,-1-1-4-16,3 2-1 0,0-1-3 0,1-1-5 15,-3 2 2-15,3-2-2 0,1 1-1 16,-1-1 0-16,1 2-2 0,0-1 0 0,0 1 3 16,0 1 4-16,0 2 0 0,0-1 1 0,0 4 0 15,0 3 4-15,0 0 4 0,0 1 2 0,0 1-2 16,0 1-4-16,2-1-6 0,3 1-6 16,-3 1-3-16,0 2-5 0,3 0 2 0,-1 0-2 15,-3 0-4-15,4-3-5 0,-4 4-12 0,1-1-12 16,-1 1-26-16,-1 0-79 0,1-4-244 15,-1-5-1207-15</inkml:trace>
  <inkml:trace contextRef="#ctx0" brushRef="#br0" timeOffset="510476.1821">24111 2157 2831 0,'0'0'76'0,"0"0"-67"16,0 0-7-16,0 0-2 0,0 0-13 16,0 0-60-16,0 0-314 0,0 0-1305 0</inkml:trace>
  <inkml:trace contextRef="#ctx0" brushRef="#br0" timeOffset="537822.3755">22555 2361 596 0,'0'0'502'0,"0"0"-63"0,0 0-60 0,0 0-53 15,0 0-49-15,0 0-60 0,0 0-42 0,0 0-40 16,0 0-33-16,0 0-25 0,0 0-23 0,0 0-19 15,-17-67-20-15,20 67-19 0,1 1-8 0,-1 7 4 16,4 4 6-16,1 3 13 0,1 5 11 0,2 5-2 16,1 5 1-16,0 3-2 0,2 3-7 15,-2 3 0-15,-2 1-3 0,-4 0-2 0,3-2 0 16,-3 2-1-16,-3-2 0 0,-2-2 1 0,0-3 1 16,0-2-6-16,-1-3 1 0,0-2-3 0,0-5-6 15,0 1-1-15,0-3-9 0,0-5-12 16,-2 2-17-16,0-4-34 0,-1 1-93 0,-4-2-231 15,-2-4-453-15,6-2-713 0</inkml:trace>
  <inkml:trace contextRef="#ctx0" brushRef="#br0" timeOffset="538132.442">22221 2846 1514 0,'0'0'408'0,"0"0"-124"0,0 0-71 15,0 0-50-15,0 0-10 0,0 0-20 16,0 0-19-16,0 0-13 0,0 0-13 0,0 0-13 0,0 0-14 16,0 0-15-16,131 120-13 0,-110-91-9 15,1 1-11-15,2 1-5 0,-2 0-3 0,-3 0-3 16,-3 0-1-16,1-4 0 0,-5-2 3 0,-1-4 0 16,-1-4 1-16,0-3 3 0,-4-5 6 0,-3-4 10 15,0-2 13-15,1-3 14 0,-3 0 16 0,0 0 1 16,1-8-10-16,4-4-16 0,-2-6-16 15,5-4-9-15,-1-3 0 0,2-3-3 0,0 0-6 16,2-3-3-16,0-3-6 0,4 0-5 0,-1-1 0 16,0 3-4-16,-1 4-4 0,-3 2-4 15,1 5-13-15,2 2-16 0,-7 2-50 0,4 5-84 16,-4 4-211-16,0 2-544 0,-4 3-882 0</inkml:trace>
  <inkml:trace contextRef="#ctx0" brushRef="#br0" timeOffset="538445.2628">21571 3796 686 0,'0'0'661'0,"0"0"-189"16,0 0-84-16,0 0-95 0,152-46-85 0,-102 32-48 16,2 0-57-16,2 2-44 0,0 1-31 0,-3 2-25 15,-6 2-23-15,-3 1-25 0,-4 1-33 16,-9 0-36-16,-7 2-28 0,-4-1-50 0,-6-1-181 15,-6 0-272-15,-4 1-369 0,-2 2 576 0</inkml:trace>
  <inkml:trace contextRef="#ctx0" brushRef="#br0" timeOffset="538590.1851">22064 3629 0 0,'0'0'456'0,"0"0"120"16,0 0-102-16,0 0-75 0,0 0-54 0,0 0-64 16,-86 162-71-16,74-121-48 0,2 3-35 0,-1 2-35 15,-1 2-22-15,2 2-19 0,0 2-15 0,-1 2-1 16,1 3-4-16,1-5-3 0,0-1-7 15,2-5-18-15,5-6-14 0,2-7-16 0,0-3-20 16,0-5-44-16,7-5-155 0,-4-6-403 16,-1-6-933-16</inkml:trace>
  <inkml:trace contextRef="#ctx0" brushRef="#br0" timeOffset="539253.1801">22197 4103 1306 0,'0'0'1036'0,"0"0"-898"0,0 0-37 16,0 0 11-16,0 0 12 0,0 0 9 15,0 0-21-15,-60 164-24 0,60-137-19 0,2-2-19 16,7 2-16-16,1-4-16 0,3-4-8 0,4-3-8 16,1-5-3-16,1-7 0 0,2-4 0 0,1 0 0 15,0-12-4-15,-1-7-3 0,1-3-5 0,-2-5 1 16,-4 1 7-16,-3-1 5 0,-5 1 10 15,-6 2 8-15,-2 5 6 0,0 0 3 0,-8 4-1 16,-1 1-3-16,-1 3-5 0,3 2-4 0,-1 3-1 16,0 2 2-16,5 1-1 0,0 3 1 0,3-2-8 15,0 2-13-15,0 0-9 0,5 0 0 0,4 2 5 16,3 1 10-16,7-2 6 0,4-1-2 16,8-1-3-16,7-10 1 0,-4-3-2 0,3-2 2 15,-5-2 0-15,-3-3 3 0,-3-6 2 0,-1-4 4 16,-5 0 1-16,0-3 0 0,-6-3 2 15,1 0-1-15,-5-3-2 0,-3-3-2 0,-1 0-1 16,-5-3-2-16,-1 2 0 0,0-1 2 0,0 0 0 16,-3 6 3-16,-3 0 2 0,3 7 2 0,-3 8 1 15,3 5 1-15,0 8-2 0,-2 4-4 16,4 4-7-16,0 3-13 0,-1 3-8 0,-4 10-3 16,3 11 4-16,-6 8 8 0,0 12 6 0,-2 10-3 15,2 10 2-15,0 10 1 0,3 10 2 0,-2 9 2 16,0 3-3-16,3 6 0 0,-1 2-1 15,2-1-1-15,-3-3-2 0,4-1 1 0,-4-3-2 16,4-7-1-16,-3-6 3 0,1-8-6 0,-1-12 0 16,3-11 1-16,1-14-3 0,-2-12 7 0,4-11 6 15,-1-12 8-15,1-3 3 0,-2-12-1 16,1-12-7-16,-2-9-6 0,1-8 0 0,2-5 5 0,0-6 3 16,0-5 9-16,4-2 0 0,0 1 0 15,6-3 2-15,2 3-5 0,3 4 2 0,-1 5-2 16,2 11-4-16,-1 7-1 0,-3 8 0 0,3 9-1 15,-4 7-1-15,0 4-2 0,1 3-3 16,0 4 0-16,5 8 0 0,-1 6-2 0,0 6 3 16,-1 4-5-16,0 5-6 0,0 4-7 0,-2 0-12 15,-1 3-16-15,0-4-52 0,5 2-134 16,-5-14-457-16,-3-7-1155 0</inkml:trace>
  <inkml:trace contextRef="#ctx0" brushRef="#br0" timeOffset="539879.9116">23645 3577 3070 0,'0'0'253'0,"0"0"-177"0,0 0-56 0,0 0-18 16,0 0 6-16,0 0 20 0,0 0 20 0,0 0 11 15,0 0 1-15,14 161-8 0,-13-103-10 0,0 8-15 16,1 8-7-16,-1 2-7 0,4 1-6 16,-3-2-1-16,-1-4-3 0,0-6-4 0,0-9-1 15,-1-5 2-15,1-9 0 0,0-11 0 0,2-7 1 16,-2-9-2-16,-1-9 2 0,0-2 7 16,0-4 4-16,0-7 4 0,-6-8 0 0,2-10-8 15,-4-7-1-15,-1-8-5 0,-1-6-2 0,-1-5 1 16,2-6 0-16,-1-2 0 0,-1-4 2 15,2-4-1-15,3-2-1 0,-2 0 3 0,1-1-1 16,5 1 0-16,2 0 5 0,0 3-6 0,3 6-1 16,6 9 1-16,0 10-2 0,-1 8 2 0,1 13-1 15,-3 7-3-15,3 7-5 0,2 6-2 0,4 6 0 16,-1 11 0-16,6 10 3 0,-1 12-1 16,-1 7 2-16,-2 6 1 0,1 7-3 0,0 3 5 15,-4 3-1-15,0-1 1 0,-2-3 3 16,1-3-5-16,1-9-1 0,-2-10 1 0,2-9-2 0,-3-12 4 15,-1-5 2-15,0-9 2 0,-5-4 6 0,3-6 1 16,0-13 2-16,-2-7-4 0,3-9 0 16,-3-5-1-16,1-7 1 0,-3-2 2 0,2-2-2 15,-3 0 2-15,0 1-2 0,3-3 1 0,-1 3 3 16,3-1-7-16,-1 2 3 0,3 4-2 0,3 2 1 16,2 10 1-16,-2 6-1 0,-1 7-1 15,-2 9-6-15,2 6 2 0,-2 5-6 0,1 2 1 16,2 12-2-16,-1 10 2 0,4 8 2 0,-3 9 1 15,-1 10 0-15,-1 4-1 0,-1 8 1 16,-5 3 1-16,-4 5-1 0,0-1-3 0,0-2-4 16,0-4-6-16,0-5-5 0,0-10-5 0,0-5-7 15,6-9-17-15,-2-4-48 0,6-6-72 0,-1-5-154 16,-1-8-395-16,-5-6-1042 0</inkml:trace>
  <inkml:trace contextRef="#ctx0" brushRef="#br0" timeOffset="540943.8144">24527 3774 2582 0,'0'0'375'0,"0"0"-324"15,0 0-42-15,0 0 10 0,0 0 21 0,0 0 20 16,0 0 10-16,0 0-1 0,0 0-8 0,-132 91-8 16,112-55-13-16,7 0-16 0,-1 3-11 15,6-3-8-15,2-5-3 0,6-3 0 0,0-8 7 16,7-3 4-16,3-7 6 0,1-2 2 0,1-5-1 15,4-3 1-15,-2 0-2 0,3-4 4 0,-3-7 3 16,3-2 0-16,-4-1 1 0,-1-3-3 16,-2-2-1-16,-1-3-2 0,-1 1 1 0,-5-2 0 15,3 0-3-15,-4 1 0 0,0 2-3 0,-2 4-1 16,0 2-1-16,0 1-5 0,0 6 0 16,0 2-4-16,0 2-5 0,0 3-5 0,1 0-12 15,-1 3-4-15,2 11-1 0,0 6 6 0,0 7 7 16,-1 10 3-16,1 8 0 0,-2 7-1 0,0 6 1 15,0 10 1-15,0 4 2 0,-2 6 1 0,-3 7-3 16,0 2-4-16,-3 3-3 0,-2-1-7 0,0 1 2 16,-1-4-3-16,-1-7-3 0,-1-3-2 15,-3-7-9-15,2-11 0 0,-2-9 3 0,2-9 9 16,-3-12 4-16,1-11 6 0,0-8 4 0,-2-9 5 16,-1-1 16-16,4-15 8 0,-2-4 7 0,4-8 3 15,2-2-4-15,4-6-4 0,3-3-3 16,2-6-10-16,2-4 1 0,6-3 0 0,6-4-1 15,5 0 2-15,4-3-6 0,0-2-1 0,8-2-3 16,3-2 2-16,5-1-2 0,1-3-4 16,4 0 0-16,3 0-8 0,0 2 4 0,1 4-2 15,-4 6 0-15,-1 8 1 0,-4 8-2 0,-6 8 2 16,-7 7-3-16,1 10 1 0,-7 5-5 0,-2 5 0 16,-3 6 1-16,2 1-2 0,-3 10 3 15,-1 4 1-15,-2 5 2 0,-2 3 8 0,-2 4-1 16,-4 1 1-16,-1 3 0 0,0 1-2 0,-8 1 1 15,1-2 3-15,-2-4-3 0,-1-2-1 0,0-5 3 16,3-7-1-16,3-4 4 0,1-6 13 0,0-3 8 16,3 0 4-16,0-11 0 0,0-3-11 15,1-6-14-15,6-5-2 0,1-2-3 0,3-3 2 16,1 1 0-16,4-2-1 0,0 0-1 0,4 2-5 16,1 2 1-16,1 2-3 0,-1 3-2 0,-3 3-2 15,2 5 3-15,-4 3 0 0,-2 3-1 16,-1 7 7-16,0 1-7 0,-2 0-2 0,-2 6 1 15,1 5 1-15,-2 3 2 0,-1 4 2 0,-1 3 3 16,-1 1-2-16,-3 3 5 0,-2 0 0 0,-2 2 0 16,-6 2 4-16,-4 0-5 0,-1 2 2 15,-3-4-1-15,1-2-7 0,3-6 3 0,3-7 1 16,3-7 15-16,5-5 22 0,1 0 1 0,0-8-2 16,5-5-14-16,0-2-16 0,4-2-2 15,3 1-1-15,0-1 1 0,1 1-3 0,1 4 3 16,-1 1 0-16,2 3-3 0,-4 2 2 0,2 3-3 15,-3 2-1-15,3 1 2 0,1 0 1 0,-1 1-2 16,3 3 3-16,-1 3 0 0,4-1 1 16,1-2 2-16,2 1 0 0,5-2 0 0,-3-3 3 15,5 0-1-15,-2-1 0 0,-2-9 1 0,2-4-1 16,-3-2 3-16,-1-7 3 0,0-4 1 0,-3-3 3 16,-2-7 1-16,-2-3 0 0,-2-6-4 15,-4-3 1-15,-3-3-8 0,-3-5-1 0,0-1-1 0,-4-2 0 16,1-1 2-16,-1 0-1 0,1-3 0 15,0 3-2-15,-1 4 3 0,2 7 4 0,-1 5 5 16,-1 8 12-16,0 11 3 0,0 9 0 16,0 6-6-16,0 8-18 0,0 3-13 0,0 5-6 15,-3 10 0-15,-4 12 10 0,1 9 5 0,-3 9 0 16,-1 10 1-16,-2 8-2 0,2 7 1 0,-1 9 0 16,-2 0-2-16,3 4-2 0,3-1-2 0,0-2-3 15,7-7-6-15,2-5-5 0,9-10-5 16,4-9-10-16,6-11-19 0,2-10-43 0,5-11-75 15,1-10-185-15,-8-7-584 0,-8 0-845 0</inkml:trace>
  <inkml:trace contextRef="#ctx0" brushRef="#br0" timeOffset="541060.1824">25477 3606 2729 0,'0'0'278'16,"0"0"-125"-16,0 0-34 0,0 0-12 0,0 0-20 15,0 0-34-15,0 0-41 0,0 0-36 16,0 0-24-16,0 0-39 0,126-98-127 0,-89 98-477 0,-13 1-1104 15</inkml:trace>
  <inkml:trace contextRef="#ctx0" brushRef="#br0" timeOffset="541175.1169">26216 3819 3418 0,'0'0'11'0,"0"0"-150"0,0 0-157 16,0 0-651-16,0 0-826 0</inkml:trace>
  <inkml:trace contextRef="#ctx0" brushRef="#br0" timeOffset="554558.2831">17769 6291 803 0,'0'0'338'0,"0"0"-42"0,0 0-74 15,0 0-23-15,0 0 3 0,0 0-9 0,0 0-19 16,0 0-25-16,0 0-37 0,0 0-25 16,0 0-17-16,0 0-8 0,-112-35-9 0,92 35-9 15,-4 5-8-15,-4 3-5 0,-2 4-3 0,0 0-1 16,-2 5-1-16,1 1-2 0,0 4-2 15,2 1-5-15,0 1-4 0,3 1-6 0,1 1-2 16,7-1-2-16,2-1-1 0,4-3 0 0,4 0-3 16,4-3 0-16,4-1-1 0,1-2 8 0,10 0 1 15,3-1 5-15,7 2 1 0,6-1-4 16,3-1 0-16,2 1-3 0,1-1-1 0,3 2-1 16,-1-1-2-16,2 1-1 0,-3-2 0 0,-2 3 1 15,-2 2 1-15,-1 3 0 0,-7 2 1 0,-2 2-1 16,-7 2 1-16,-6 1 3 0,-4 0 1 0,-3-2 4 15,-4 0-2-15,-7-3 5 0,-4-3 10 0,-3 1 10 16,-5-3 18-16,-3-2 6 0,-6-3 2 16,-6-4-9-16,-3-1-9 0,-2-1-8 0,-5-2-3 15,-2-3-1-15,1-3-3 0,4 0-2 0,3 0-6 16,5-5-10-16,6-2-1 0,3 0-4 16,7 0-2-16,7 0 2 0,2 1-5 0,5-1-3 15,2 3-5-15,2-1-8 0,3 0-10 0,0-1-34 16,6-3-90-16,5 0-151 0,0-1-396 0,-3 6-891 0</inkml:trace>
  <inkml:trace contextRef="#ctx0" brushRef="#br0" timeOffset="554807.1397">17964 6311 2401 0,'0'0'419'0,"0"0"-290"0,0 0-64 16,0 0-40-16,0 0 16 0,0 0 26 0,0 0 19 16,0 0 13-16,-39 199-6 0,34-152-13 15,2 4-24-15,0 1-21 0,3 3-14 0,0-1-8 16,0-1-2-16,5 0-6 0,0-4-1 0,2-3-5 16,-1-5 0-16,1-6-3 0,-1-2-2 15,-2-7-9-15,0-5-17 0,-2-4-22 0,-1-4-67 16,0-6-139-16,-1-4-284 0,2-1-511 0,-2-2-502 0</inkml:trace>
  <inkml:trace contextRef="#ctx0" brushRef="#br0" timeOffset="555201.4514">17964 6480 1534 0,'0'0'351'0,"0"0"-78"0,0 0-93 0,0 0-3 16,0 0-4-16,121-45-27 0,-90 45-23 0,1 1-24 15,0 8-18-15,-1 3-13 0,-6 2-19 0,-1 3-21 16,-8 2-14-16,-5 0-11 0,-5 3 1 0,-6 1-4 16,0 1 2-16,-9 1-1 0,-5 1-1 15,-2 5-1-15,-5-2-2 0,-1 2-2 0,-4-2-2 16,4-3-2-16,1-4-1 0,4-6-1 0,6-4-2 16,6-4-3-16,2-5-2 0,3 0-1 0,0-1 4 15,7-2 5-15,3 1 4 0,5-1 3 16,4 4-4-16,2-1-1 0,4 1 3 0,0 6-2 15,1 0 2-15,-4 4 1 0,-1 3-1 0,1 1 1 16,-5 6 4-16,1-2 2 0,-5 1 2 16,-2-1 1-16,-5 0 1 0,-4 0 3 0,-2 0 6 15,-5-2 10-15,-7 1 8 0,-2-2 4 0,-5-2 1 16,-2 0-6-16,-7-4-1 0,0-1 1 16,-5-2 2-16,0-1 1 0,-3-3-1 0,0-3-8 15,0-1-9-15,3-2-6 0,3 0-5 0,6 0-5 16,5-5-11-16,4-1-9 0,5 0-24 0,5-2-41 15,3 0-169-15,2 0-466 0,0 4-890 0</inkml:trace>
  <inkml:trace contextRef="#ctx0" brushRef="#br0" timeOffset="555498.2795">18529 6546 870 0,'0'0'241'0,"0"0"44"0,0 0 21 0,0 0 7 16,0 0-26-16,-4 165-59 0,8-129-51 0,4 4-46 16,3 0-38-16,2 2-30 0,1-1-21 15,4-2-9-15,-2-3-6 0,4-3 0 0,2-7 10 16,2-5 20-16,5-6 21 0,2-5 13 0,1-7 4 16,4-3-17-16,-2-3-19 0,-5-10-10 15,3-2-10-15,-7-3 1 0,-2-7-5 0,0-3-6 16,-7-4-3-16,-2-3-12 0,-4 0-1 0,-4-4-2 15,-3 3-7-15,-3-5 0 0,-3 0-2 16,-3-1-1-16,-4 1-3 0,0 1-3 0,-3 4-5 0,3 2-6 16,-1 3-4-16,4 5-15 0,-1 4-33 15,6 4-54-15,-1 6-78 0,3 1-218 0,0 5-489 16,0 3-870-16</inkml:trace>
  <inkml:trace contextRef="#ctx0" brushRef="#br0" timeOffset="555707.3555">19415 6752 2077 0,'0'0'410'0,"0"0"-135"0,0 0-83 16,143-13-48-16,-92 9-27 0,0 3-25 0,5 1-24 15,-1-2-16-15,-2 2-21 0,-3 0-14 16,0 0-9-16,-9 0-9 0,0 0-2 0,-4 0-12 15,-4-3-16-15,-5 0-23 0,-3-1-47 0,-4-3-184 16,-5 3-512-16,-8 1-965 0</inkml:trace>
  <inkml:trace contextRef="#ctx0" brushRef="#br0" timeOffset="555881.7685">20264 6649 711 0,'0'0'558'0,"0"0"-54"15,0 0-60-15,0 0-76 0,21 162-97 0,-21-132-87 16,-8-1-61-16,-5-2-24 0,-3 0-25 16,-3-2-22-16,-1-4-22 0,2-4-17 0,-1-3-11 0,-1-5-12 15,1-3-14-15,-1-3-21 0,4-1-38 16,2-2-139-16,6 0-510 0,1 0-1035 0</inkml:trace>
  <inkml:trace contextRef="#ctx0" brushRef="#br0" timeOffset="556518.2158">21365 6290 1582 0,'0'0'593'0,"0"0"-328"16,0 0-83-16,0 0-31 0,0 0-8 0,0 0-11 15,-128-7-26-15,105 23-21 0,-3 6-19 0,1 7-11 16,-1 5-9-16,2 4-11 0,1 3-8 0,2 3-7 16,4 0-4-16,4 2-4 0,5 0-1 0,7 1-6 15,1 0-4-15,10-3 1 0,5-3-4 16,7-4 3-16,4-2 0 0,6-10 1 0,7-5 4 16,4-10 1-16,6-9 3 0,1-1 6 0,1-11 10 15,-1-6 6-15,-6-1 3 0,-6-3 3 0,-8-3-1 16,-7-2 8-16,-6-3 7 0,-7-5-2 0,-6-1-3 15,-4-6-18-15,-2-4-12 0,-9-3-7 16,-5 1-9-16,-6 1 1 0,-2 0-1 0,-4 3-2 16,3 4-1-16,-2 5 1 0,1 3-5 0,2 6-1 15,7 4-5-15,2 5-12 0,5 5-20 16,6 5-51-16,1 3-106 0,3 3-292 0,0 2-863 16,5 2-400-16</inkml:trace>
  <inkml:trace contextRef="#ctx0" brushRef="#br0" timeOffset="557343.0346">22047 6899 2604 0,'0'0'351'16,"0"0"-150"-16,0 0-78 0,0 0-10 0,0 0 0 15,41-168-18-15,-33 129-24 0,-1-4-18 0,-1 2-13 16,-2-2-12-16,1 0-4 0,-4 1-10 0,1-1-7 15,0 0 1-15,-2 1-1 0,0-2-2 16,0 3-1-16,0-2 0 0,0 3-4 0,0 3 4 16,0 4 5-16,2 3-7 0,-1 7-2 0,0 7-2 15,1 3-3-15,-2 9 1 0,0 2 2 0,0 2-7 16,0 3-4-16,1 13 1 0,1 5 2 16,2 8 4-16,-1 9 3 0,-2 9 1 0,2 5-2 15,0 9 1-15,-3 6 0 0,0 8 3 0,0 2 2 16,-3 8 0-16,-1 5 2 0,1 1-4 0,-2-2 0 15,3 0-1-15,-1-4 0 0,-3-5 0 16,3-5 0-16,-3-6 2 0,2-5-5 0,-2-9 1 16,3-9 0-16,-1-12-1 0,2-12 3 0,0-10 1 15,1-10 5-15,1-2 0 0,-1-11 4 16,1-9-3-16,0-10-4 0,0-5 0 0,0-8-3 16,6-3 3-16,-1-6-1 0,4 0 1 0,1-2 2 15,2 1-2-15,4-5 1 0,2 3-1 0,3-1-1 16,2 2 0-16,0 6-1 0,-1 7 0 0,0 8-2 15,0 9 2-15,-5 7-2 0,1 7 0 16,-3 3 0-16,0 6 0 0,-2 1-1 0,2 8 0 16,-1 4-2-16,4 5 3 0,1 4 0 0,-2 1 2 15,5 4 0-15,1-2 0 0,0 1-1 0,6-2 1 16,2-7-1-16,7-2 2 0,1-6 2 16,1-5-1-16,2-3 0 0,-5-3 1 0,0-6 0 15,-6-4 0-15,-5-4 4 0,-6-4-1 0,-5-2 0 16,-6-2 0-16,-3-3-3 0,-3-2 1 0,-3 2-2 15,-7-4-2-15,-3 4-1 0,-1 3 0 16,-4 3 2-16,0 4-1 0,1 5 3 0,-2 3-3 16,2 4-1-16,-1 4-1 0,1 2-4 0,1 5 3 15,-3 8-3-15,5 1 1 0,-1 6 1 16,2 4-1-16,2 3-1 0,0 5 1 0,5 4 1 16,0 2-1-16,-2 4 3 0,5 0 0 0,0 1-2 15,6-4 1-15,4-6 0 0,3-6 3 0,8-9 1 16,1-5 4-16,6-7-2 0,0-5 0 0,1-1 3 15,4-6-1-15,-1-9 2 0,0-4 3 0,-1-3-1 16,-1-3 0-16,-1-3 2 0,-3-2-3 16,-2 2 1-16,-2-3-3 0,1 0-1 0,0 2-3 15,-1 0 0-15,0 3 0 0,-3 4-1 0,0 4-1 16,-6 4 1-16,0 7 1 0,-3 2-3 0,-2 5 2 16,0 0 0-16,-4 6-6 0,3 6 4 15,0 3-2-15,-3 6 0 0,4 0 4 0,-5 5-3 16,2 0-1-16,-3 4 2 0,-2 0-4 0,0 4 0 15,0 1-1-15,-6 2-7 0,2 1-8 16,-4-2-40-16,5-6-101 0,-2-4-257 0,4-7-832 16,1-8-612-16</inkml:trace>
  <inkml:trace contextRef="#ctx0" brushRef="#br0" timeOffset="557874.0827">23776 6662 1734 0,'0'0'290'0,"0"0"-146"16,0 0 4-16,0 0 46 0,0 0 17 0,0 0-9 15,0 0-45-15,0 0-53 0,0 0-41 0,0 0-32 16,-74 156-19-16,73-141-8 0,1-4-1 0,0-3 4 16,4-5 8-16,5-3 11 0,2 0 2 0,6-9-3 15,2-4-7-15,1-1-12 0,1-1-3 16,-4 0-1-16,0 1-2 0,-5 2 4 0,-2 2 1 15,-3 1 1-15,-5 5 1 0,-2 1 2 0,0 1-10 16,0 2-6-16,0 0-5 0,0 6-4 16,-3 3 6-16,-3 4 5 0,3 1 2 0,-4 4 2 15,5 1-1-15,1 2-2 0,1 0-1 0,0 0-1 16,3-1 1-16,7-1 4 0,2-3 1 16,4-6 2-16,1-2 2 0,4-5 4 0,2-3 0 15,-2-3 6-15,3-8-4 0,0-3-1 0,-1-3 2 16,-3-4-7-16,1-2 5 0,-1-5-2 0,-1 0-1 15,1-5-2-15,-2-3 1 0,-2-3-1 0,1-5-2 16,-5-1 2-16,-1-3-1 0,0 0 3 0,-1-2-2 16,0-4 0-16,0 1-2 0,-1-4-2 15,0-2-2-15,-2 3 4 0,1-2-2 0,-2-1 1 16,3-1 1-16,-2 7-2 0,-1 3 4 0,0 9 10 16,-3 8 9-16,-3 12 10 0,0 9 3 0,0 6-10 15,0 6-18-15,-2 3-8 0,-4 12-12 16,-1 9 2-16,-2 9 8 0,-2 11 0 0,-4 7 2 15,3 9-1-15,-3 8 0 0,0 1-4 0,0 6 3 16,-1 1-2-16,1 4-3 0,0-1-1 16,5-3-11-16,0-2-13 0,8-5-24 0,2-9-78 15,2-11-130-15,14-12-207 0,3-9-263 0,-3-11-170 16,-3-10-85-16</inkml:trace>
  <inkml:trace contextRef="#ctx0" brushRef="#br0" timeOffset="558073.1012">24223 6397 1242 0,'0'0'419'16,"0"0"-103"-16,0 0-65 0,0 0-48 16,0 0-34-16,0 0-36 0,0 0-25 0,0 0-12 15,0 0-11-15,127-38-12 0,-114 58-10 0,2 5-8 16,-2 4-7-16,-3 3 1 0,1 4-1 0,-2 2-5 16,-4 0-8-16,2 2-11 0,-1 2-10 0,-2-1-9 15,-1-2-3-15,0-5-8 0,2-4-6 16,0-9-7-16,2-4-14 0,3-6-18 0,-2-5-82 15,0-6-269-15,-4 0-627 0,2 0-733 0</inkml:trace>
  <inkml:trace contextRef="#ctx0" brushRef="#br0" timeOffset="558182.0382">24503 6198 1321 0,'0'0'214'0,"0"0"-116"0,0 0-63 16,0 0-64-16,0 0-107 0,0 0-274 0,0 0-683 0</inkml:trace>
  <inkml:trace contextRef="#ctx0" brushRef="#br0" timeOffset="558671.7789">24599 6448 548 0,'0'0'454'0,"0"0"-33"0,0 0-50 16,0 0-63-16,0 0-66 0,-22 155-86 16,26-129-68-16,6 1-31 0,4-5-13 0,2-5 3 0,2-3 2 15,3-5-5-15,-1-5-9 0,1-4-10 16,-2 0-9-16,-1-7 1 0,-2-7 2 0,-2-3 10 16,-2-4 12-16,-4-2 13 0,-2-2 7 0,-2-1-3 15,-2-1-9-15,-1 0-10 0,0 3-6 16,3 1-1-16,-2 0-3 0,0 3-5 0,-1 3-4 15,0 2-6-15,2 4 1 0,0 2 0 0,0 4-3 16,-1 4-3-16,4 1-7 0,-1 0-5 0,2 3-1 16,0 6 0-16,0 3 1 0,0 4 2 15,3-1 1-15,-4 3-2 0,-1 1-1 0,0-1 0 16,-3 0-2-16,-1 1 2 0,-1-2-2 0,0 0-1 16,0-5-2-16,0-3-1 0,0-4 7 15,0-4 11-15,0-1 8 0,0-3 7 0,2-5-6 0,6-5-6 16,-3-1-3-16,2-3 0 0,2 0 3 15,2 1-1-15,-1-3 7 0,0 1-1 0,4 1 3 16,0 0 3-16,-1 2-1 0,-2 2-1 16,2 6-2-16,0 0-1 0,-2 4-4 0,2 2-2 0,-2 1-3 15,-2 1-2-15,3 5-4 0,-2 5 0 16,-1 2-2-16,2 1-2 0,-4 2-3 0,1 1-3 16,-3 3-5-16,3 0-5 0,0 1-11 0,-3 1-20 15,3 0-46-15,-1-3-106 0,3 0-286 0,-5-7-664 16,1-4-547-16</inkml:trace>
  <inkml:trace contextRef="#ctx0" brushRef="#br0" timeOffset="559202.2613">25349 6344 36 0,'0'0'428'15,"0"0"-72"-15,0 0-16 0,0 0-22 0,0 0-37 16,0 0-36-16,0 0-49 0,0 0-45 15,0 0-37-15,0 0-34 0,0 0-11 0,0 0 7 16,0 0 11-16,9 160-1 0,9-156-10 0,0-4-26 16,1 0-15-16,0 0-7 0,0-6 0 0,1-2-5 15,-3-1-2-15,-3 0-1 0,-4-2 3 0,0 2 5 16,-3 1 5-16,-4 2 4 0,0 1-6 16,-2 3-4-16,-1 0-11 0,0 2-11 0,0 0-12 15,0 2-7-15,0 3 0 0,0 4 2 0,0 2 6 16,2 3 3-16,1 0 1 0,3 0 0 15,2-1 2-15,2 0 1 0,5-2 4 0,1-4 0 16,4-2 3-16,4-2-2 0,-2-3-2 0,1 0 0 16,3-8-3-16,-3-4 2 0,-1-2 3 0,-1-2 1 15,1-4 3-15,-2-5-2 0,0-1-2 16,-2-6 0-16,-7-4 1 0,-1-2 2 0,0-4-1 16,-3-2 1-16,-2-3-5 0,0-3 0 0,0-3 0 15,0-6-2-15,1-2 1 0,-1-2 2 16,-2 0 0-16,3 0 0 0,-3 3 1 0,1 5 5 15,0 4 8-15,-2 10 16 0,-2 8 17 0,0 11 5 16,-2 6-5-16,-3 7-17 0,1 6-14 0,-4 3-9 16,1 6-4-16,-4 11 0 0,0 6-4 0,-3 9-2 15,-1 6-1-15,2 9-1 0,2 5 0 0,1 4 1 16,1 9 1-16,3 1-1 0,3 3 0 16,3-1-1-16,3-4 0 0,9-4 2 0,0-5-1 15,6-4 4-15,-1-5-2 0,3-6 0 0,1-3 2 16,-2-5-8-16,-1-5-6 0,-2-5-12 0,-1-5-23 15,-3-5-69-15,0-4-152 0,-4-5-754 16,-3-1-836-16</inkml:trace>
  <inkml:trace contextRef="#ctx0" brushRef="#br0" timeOffset="560753.0992">27021 6111 1277 0,'0'0'529'0,"0"0"-133"16,0 0-123-16,0 0-73 0,0 0-44 0,0 0-33 16,0 0-38-16,0 0-16 0,0 0-17 0,-122-25-6 15,94 43-3-15,-2 6-7 0,0 1-3 16,0 3-4-16,3-1-6 0,2 3-5 0,1 1-5 15,7-3-4-15,-1 2-4 0,8-4-6 0,2 0-3 16,7-3-5-16,1-4-1 0,6-4 3 0,7-5 13 16,7-3 7-16,2-6 6 0,5-1 1 0,2-8-12 15,2-6-6-15,2-5-5 0,0-3 0 16,-3-3 1-16,-3 1 6 0,-3-3 4 0,-4 0 6 16,-8 2 10-16,-2 0 5 0,-3 2 3 0,-4 6 2 15,-3 2-5-15,0 5-4 0,0 3-5 0,0 2-9 16,0 4-5-16,-1 1-12 0,-1 0-12 15,-1 1-2-15,2 8 2 0,-3 4 4 0,4 4 8 16,-1 4 1-16,1 2-5 0,0 3-3 0,2 0 0 16,8 0-4-16,-1-1 4 0,3-2 2 0,4-5 0 15,1-2 5-15,1-4 4 0,3-6 5 16,-2-4 7-16,1-2 4 0,0-2 6 0,-4-9 3 16,-1-3 1-16,-1-1-2 0,1-5-2 0,-4 0-1 15,-1-3-4-15,1 0 2 0,-2-1-6 16,-2 1-2-16,-2-1 1 0,0 7-3 0,0 0 4 15,-2 3-2-15,-1 4 1 0,-2 3-4 0,0 3 0 16,0 3-2-16,0 1-6 0,0 0-5 0,0 0-11 16,0 0-1-16,0 8 2 0,0 1 7 0,0 3 7 15,0 2 0-15,0 3-2 0,1 0-4 0,3 1-1 16,1 2-1-16,1-2-1 0,3 1-1 0,-1-2-7 16,2-3-1-16,2-3 3 0,-1-4 1 15,4-4 10-15,1-3 3 0,1 0 1 0,1-1 1 16,-1-7-3-16,0 2 0 0,-6-2 1 0,-1 2 2 15,-2 1 2-15,-6 2 0 0,-2 2-2 16,0-1-11-16,0 2-16 0,0 0-22 0,0 0-12 16,0 5 5-16,-2 3 15 0,0 2 17 0,2 4 9 15,0 0-3-15,0 3-5 0,3 0-5 16,0-2-3-16,4 1-3 0,4-3 0 0,-1-4 9 16,1-1 13-16,7-5 17 0,-3-3 17 0,2 0 13 15,3-8 5-15,-1-3 2 0,-1-5 2 0,2-2 0 16,-3-6 3-16,2-1 1 0,0-2 1 15,-2-4-1-15,-2 0-1 0,0-5-2 0,-1 1-9 16,-3-5-7-16,-1-1-10 0,-1-6-8 0,2-5-3 16,-3-3-1-16,-2-4-1 0,1-2-2 15,3-2 2-15,-2-1-1 0,0-4 1 0,5 1-2 0,-3-2-1 16,1 1 0-16,1 0 1 0,-1 7 5 16,0 6 19-16,-3 12 7 0,-3 11 3 0,-1 13-1 15,-4 10-24-15,0 6-16 0,0 3-15 0,0 8-3 16,0 10 5-16,-1 9 8 0,-4 11 10 0,0 7 0 15,-3 11-3-15,3 7-2 0,-1 6-3 0,-2 5 0 16,4 2-4-16,-5 3-1 0,5-1-1 16,-1 0-10-16,4-3-12 0,1-6-29 0,0-6-72 15,8-10-82-15,5-11-93 0,1-9-134 16,1-12-305-16,-6-9-875 0</inkml:trace>
  <inkml:trace contextRef="#ctx0" brushRef="#br0" timeOffset="560864.0349">27839 5926 1653 0,'0'0'527'0,"0"0"-165"16,0 0-115-16,0 0-69 0,0 0-79 0,0 0-63 16,0 0-43-16,0 0-40 0,0 0-57 0,0 0-100 15,135-83-318-15,-116 83-637 0</inkml:trace>
  <inkml:trace contextRef="#ctx0" brushRef="#br0" timeOffset="561423.7077">28331 5848 399 0,'0'0'679'0,"0"0"-141"0,0 0-108 16,0 0-85-16,0 0-91 0,-93 170-66 0,84-133-51 15,1-1-35-15,3 1-32 0,0-2-19 0,5-1-14 16,0-6-10-16,5-3 1 0,6-5-1 0,0-6 1 16,6-5-6-16,1-6-4 0,5-3-8 15,0-6-3-15,1-9-4 0,4-5-2 0,-1-3-1 16,-5-3-4-16,-2-3 2 0,-7-1-1 0,-4 0-3 15,-3 2-1-15,-5 0-1 0,-1 1 1 16,-5 4 3-16,-3-1 4 0,-3 7 0 0,-2 0 3 16,1 3-1-16,-3 3-1 0,0 5 1 0,3 4-1 15,-2 2-4-15,3 0-6 0,0 3-4 0,2 6-5 16,3 2 1-16,0 2 1 0,4-1 3 16,2 0 6-16,0-3 7 0,8-1 11 0,3-4 11 15,5-1 1-15,4-3 0 0,5 0-5 0,1 0-5 16,4-7-5-16,1-1 1 0,0-1-2 0,-1 0-2 15,1 1 2-15,-4 1-5 0,1 0-2 0,-6 3-1 16,-1-1-4-16,-3 4-1 0,-4 1-2 16,-6 0-4-16,0 0-5 0,-6 7-2 0,-1 3 2 15,-1 4 2-15,0-1 7 0,-3 4 4 0,-6 0 3 16,0 0 1-16,1 2-2 0,-4-5 2 16,2 2 1-16,-1-1 0 0,-1-2 7 0,1-2-6 15,1-2-2-15,1-5 5 0,4-4 9 0,4 0 8 16,1-7 5-16,1-7-4 0,5-3-9 0,5-3-7 15,2-2-1-15,3-1 0 0,1 0 2 0,3 1 3 16,-2 3-2-16,0 2 2 0,2 3 0 16,0 3 3-16,1 5 6 0,2 3 1 0,-3 3 7 15,0 0-2-15,-3 6 0 0,1 5-4 0,-4 4-4 16,-1 1-5-16,1 3-4 0,-4 1-2 16,-2 1-10-16,-4 2 1 0,3-4-8 0,-5 3-9 15,-1 0-6-15,-1 2-13 0,0-1-35 0,0 0-138 16,0-6-359-16,0-7-757 0</inkml:trace>
  <inkml:trace contextRef="#ctx0" brushRef="#br0" timeOffset="562441.0524">29162 5959 272 0,'0'0'681'16,"0"0"-204"-16,0 0-47 0,0 0-26 0,0 0-69 15,0 0-97-15,0 0-53 0,0 0-55 0,0 0-37 16,-29 163-34-16,36-141-25 0,4 0-15 16,1-4-6-16,7-2-3 0,1-8 0 0,5-3 0 15,0-3-1-15,-2-2-2 0,3-7-2 0,-2-1 1 16,3-6 0-16,-4-2-3 0,-4-1-1 0,-6-4-2 16,-3 0 0-16,-4-4 2 0,-4-1 0 15,-2-3-1-15,-3 1 0 0,-5-1 0 0,-2 3 0 16,-3 1 4-16,-2 4 0 0,2 4 3 0,-3 3 0 15,2 5 1-15,1 1 0 0,-2 5-2 0,3 3-1 16,1 0-4-16,1 3-2 0,1 5-4 16,6 3-3-16,-2-2 1 0,5 2 1 0,0-1 4 15,8-1 6-15,3-1 1 0,3-2 5 0,3-3-1 16,2-1 0-16,3-1 1 0,2-1-3 0,0 0-1 16,-2-3-4-16,0-3-1 0,-1-2 1 15,-2 1-1-15,0-4 1 0,-1 2-1 0,-3-2-2 0,2 0-1 16,-2 1-3-16,0 0-1 0,-1 3-2 15,0 3-1-15,-2 4-1 0,-3 0-1 0,-2 2-1 16,0 6 1-16,1 3 1 0,-5 1 1 0,3 4 2 16,-4-1 0-16,-1 1 3 0,0 3 4 15,-1-2 0-15,0 2-2 0,0 0 1 0,0-2-3 16,-1-1 2-16,0-4 0 0,0-1 1 0,1-7 4 16,0 0 6-16,0-4 13 0,0 0 2 15,1-10-1-15,1-2-5 0,4-4-10 0,1-2 0 16,-1-2-2-16,3-3 0 0,0 0-2 0,1 0-1 15,0 2 4-15,0-1-2 0,1 2-2 0,0 1-2 16,0 3-3-16,0 2 1 0,2 2 1 16,1 1-1-16,-2 3-2 0,-1 2 1 0,0 3-4 15,-1 3 0-15,-1 0-1 0,0 3-2 0,-5 4-1 16,3 6 3-16,-4 1 0 0,4 3 3 0,-4 1 1 16,5 2-1-16,-6 3 3 0,3 2-6 0,-3 1-1 15,-1-2-3-15,0-2-5 0,2-6 6 16,1-3 6-16,-1-6 12 0,5-5 5 0,-2-2 5 15,0 0 0-15,3-9-8 0,1-4 1 0,0-1-8 16,1-3-2-16,1-1-1 0,3 0 0 0,-1 0 1 16,0 1-2-16,1 1 2 0,-3 3-1 0,3 0 0 15,-4 4-2-15,-3 2 2 0,-1 2 0 16,1 4-2-16,-5-1 1 0,3 2-2 0,-3 0-2 16,-1 3 1-16,4 4 0 0,-3 1-2 0,6 1 3 15,-2 2-3-15,0 1-1 0,4-1-1 16,1-1 3-16,1-3-3 0,2 0 3 0,1-5 0 15,3-2-4-15,0 0 5 0,1-2 1 0,-4-8 3 16,1-4 4-16,-4-1 0 0,0-4 2 0,-6-2 0 16,1 0 0-16,-1-1 5 0,-4 0 0 15,-2 3 1-15,0 2 1 0,0 4-1 0,2 4 1 16,-2 3-2-16,-1 4 0 0,1 2-10 0,0 5-4 16,0 9-2-16,0 8-5 0,1 5 7 0,2 10-3 15,-3 6-1-15,0 8-1 0,-1 5 3 16,0 9 3-16,-1 5 3 0,-6 4 2 0,-3 6-3 15,-6 4-1-15,-5 4-1 0,-5 2-1 0,-5 1 2 16,-7-1-1-16,-3-2 1 0,0-8-1 16,-1-5 0-16,-1-11-1 0,2-10 0 0,5-14 4 0,5-12 1 15,3-14 7-15,5-12 11 0,1-2 9 16,1-13 10-16,1-6 3 0,3-7-2 0,10-6-8 16,5-4-9-16,4-5-9 0,13-2-8 0,4-3-4 15,5 1-7-15,6 0-6 0,2 0-8 0,5-1-12 16,1-1-22-16,2-2-66 0,2 1-158 15,-10 10-700-15,-10 11-911 0</inkml:trace>
  <inkml:trace contextRef="#ctx0" brushRef="#br0" timeOffset="563504.373">31098 6235 1483 0,'0'0'501'0,"0"0"-115"0,0 0-155 0,0 0-53 16,0 0-19-16,128-182-19 0,-107 137-23 0,-1-3-30 15,0-3-32-15,0-1-15 0,-2-1-12 16,-3-4-8-16,-2-3-6 0,-4-3-9 0,-3-3-3 16,1 0-6-16,-4-1-2 0,2 1-1 0,-3 1 0 15,0 6 1-15,-1 6 6 0,-1 6 1 0,0 5 5 16,0 9 6-16,-1 8 3 0,0 9 5 15,-1 8-8-15,0 8-8 0,-3 4-7 0,2 13-3 16,-5 7 4-16,0 10 4 0,4 8-1 16,-3 5-1-16,6 8-2 0,0 6-1 0,1 12 2 0,0 6 2 15,0 9 0-15,0 6 1 0,0 7-1 16,0 3 1-16,-1 4-3 0,-1 3-3 0,0-4-2 16,-1-1-7-16,0-2 1 0,-3-1-3 0,2-5-3 15,-4-3-11-15,-1-5-11 0,-1-10-24 0,3-9-64 16,-1-14-83-16,2-13-74 0,2-16-7 0,2-16 85 15,2-12 106-15,0-15 104 0,-3-17 53 16,2-11 11-16,0-11 21 0,-2-6 15 0,-2-6 16 16,3-3 8-16,-2-5 3 0,-2 1 7 0,0 2 1 15,1 2-7-15,1 3-13 0,0 4-20 16,4 4-21-16,0 3-14 0,7 2-8 0,2 2-11 16,4-1-8-16,7 5-8 0,0 3-9 0,9 4-9 15,3 2-4-15,4 4-4 0,1 2-4 0,4 2 2 16,4 6-1-16,1 3-2 0,2 5 2 15,-1 4 2-15,-4 7 1 0,-4 3 2 0,-5 2-2 16,-6 4-3-16,-7 5 1 0,-6 3 1 0,-4 2-2 16,-5 3 1-16,-5 3 0 0,-1 4 3 0,-3 3 2 15,-6 1 0-15,-3 3-2 0,-4 2 1 0,3 2-5 16,-4 2 2-16,4 1-1 0,-2 6-1 0,2-5 1 16,2 1-6-16,7-5-1 0,3-4 0 15,1-5 1-15,6-6 5 0,9-3 2 0,-2-8-1 16,1-4-2-16,3-5 2 0,-2 0-2 0,1-11 2 15,1-4-1-15,-2-6-3 0,2-3 0 0,-5-5-1 16,0-4-2-16,-3-3 0 0,-3-4 0 16,-4-3 0-16,-2 3-2 0,0 0 6 0,-7 5 2 15,1 1 4-15,-5 5 5 0,-2 3-2 0,2 3 1 16,0 3 0-16,0 3-2 0,1 5-2 16,0 3 0-16,4 4-1 0,2 2-4 0,2 2 0 15,1 1 1-15,1 0 1 0,0 0 4 0,5 0 4 16,4 0 2-16,6 0-1 0,1 0-5 15,5-2 1-15,6-1-3 0,-3 1 0 0,5-1 6 16,0 2-4-16,-1-2-1 0,4 1 1 0,-1 0-1 16,2 2-2-16,-2 0 1 0,2 0 0 0,-3 0-5 15,-5 0 5-15,-3 2 0 0,-4 1-1 0,-6 3 4 16,-3 1-3-16,-5 2-1 0,0 2-2 0,-4 3 0 16,0 7 1-16,-7 2 2 0,-2 4 0 15,-1 4 4-15,-3 3-4 0,-1 1-1 0,1 2 0 16,0 1 1-16,3 1-3 0,3-6-1 0,6-3-1 15,1-5-7-15,6-3 8 0,6-5 0 16,4-3 0-16,3-3 3 0,5-5-5 0,1-4-3 16,4-2-4-16,0 0-2 0,-1 0-12 0,-5-7-15 15,-2-3-58-15,-6-3-109 0,-8 2-346 0,-1 4-1253 0</inkml:trace>
  <inkml:trace contextRef="#ctx0" brushRef="#br0" timeOffset="564491.5704">21093 8159 1789 0,'0'0'374'0,"0"0"-139"0,0 0-79 16,0 0-13-16,-135 59 3 0,106-36-15 0,0 2-33 15,1 3-25-15,3 5-18 0,1 0-14 0,3 3-15 16,6 0-6-16,2 0-10 0,5 0-6 0,4-2-7 16,4 0-5-16,5-3-2 0,8-3 6 0,5-9 8 15,7-5 3-15,3-6-1 0,5-8 1 16,2-2-9-16,1-10 3 0,1-3 1 0,-2-7-1 16,-2-4 5-16,-6-4 4 0,-2-4 3 0,-5-3 1 15,-3-3 6-15,-3-4-2 0,-3-3 0 16,-2-2 1-16,-4-2-3 0,0-4-3 0,-4 2-2 15,0-5-6-15,-1-2-2 0,0-4-1 0,0-1 0 16,-1-1 1-16,1 3 1 0,0 0 2 0,-1 6 0 16,1 5 2-16,-1 9-1 0,0 9 7 15,-1 12 5-15,1 11-3 0,-1 6-3 0,1 5-19 16,0 5-6-16,-4 14 1 0,0 12 4 0,-5 9 15 16,1 12 0-16,0 8 1 0,0 6-5 0,0 6 0 15,2 3-2-15,-1 3-3 0,2-1 3 16,2-3-5-16,3-2-1 0,1-5 0 0,0-2-5 15,5-6 2-15,6-11-1 0,4-6 1 0,6-11 7 16,3-10-1-16,3-8-2 0,1-10 0 0,3-3-1 16,0-11 3-16,-2-6 9 0,-2-6 5 0,-3-5 3 15,-4-1 5-15,-5-4 3 0,0 0-3 16,-4-3 4-16,-2 2-4 0,-3-1-2 0,0 7 2 16,-4 0-2-16,-1 6 7 0,-1 7 9 0,0 5-1 15,0 2-1-15,0 5-9 0,0 3-12 0,0 0-12 16,-1 3 0-16,0 9-6 0,-2 6-1 15,-3 5 9-15,5 5-10 0,0 2 5 0,1 5 1 16,0-1-6-16,0 4 3 0,2 0-8 0,6 0-12 16,-5-1-12-16,4-2-40 0,-3-3-81 15,3-7-151-15,1-8-448 0,-5-8-1034 0</inkml:trace>
  <inkml:trace contextRef="#ctx0" brushRef="#br0" timeOffset="564624.4896">21362 7900 2585 0,'0'0'67'0,"0"0"-59"16,0 0-18-16,0 0 3 0,0 0-8 0,0 0-36 15,0 0-92-15,0 0-121 0,0 0-225 0,0 0-786 16</inkml:trace>
  <inkml:trace contextRef="#ctx0" brushRef="#br0" timeOffset="565004.2837">21719 8180 2645 0,'0'0'121'0,"0"0"-111"16,0 0 10-16,0 0 19 0,0 0 20 0,0 0 8 15,22 171 0-15,-13-137-6 0,3 1-13 0,-2 2-10 16,-1-1-14-16,-2-1-10 0,0-3-13 15,1-2-9-15,-3-6-7 0,1-7-1 0,1-3 7 16,-2-4 16-16,4-6 15 0,1-4 0 0,2 0-4 16,0-10-11-16,2-7-5 0,-3-4 7 0,0-7 13 15,1-3 6-15,-1-1 5 0,1-1 4 0,1-2 2 16,-3 1 8-16,0-2 1 0,2 0 2 16,-2 3-11-16,2 0-4 0,-2 6-1 0,-1 4-3 15,1 3 5-15,-2 7-6 0,-3 5-5 0,2 3-10 16,-1 5-5-16,1 0-8 0,1 3 1 0,0 7-1 15,-1 6-1-15,2 3 1 0,-1 2-1 16,1 3-1-16,-4 4 2 0,1 2-4 0,-3 1-6 16,0 4-8-16,-3-1-16 0,0 1-12 0,-3-4-47 15,0-1-101-15,0-7-244 0,0-7-751 16,1-6-629-16</inkml:trace>
  <inkml:trace contextRef="#ctx0" brushRef="#br0" timeOffset="565130.2108">22181 7926 2913 0,'0'0'76'0,"0"0"-56"16,0 0-17-16,0 0 1 0,0 0-2 0,0 0-16 15,0 0-54-15,0 0-54 0,0 0-58 0,0 0-214 16,0 0-702-16,0 0-48 0</inkml:trace>
  <inkml:trace contextRef="#ctx0" brushRef="#br0" timeOffset="565561.9344">22484 8349 3148 0,'0'0'77'16,"0"0"-33"-16,0 0 22 0,49-159 26 16,-36 125 14-16,4 5-7 0,-2 5-36 0,4 4-23 15,0 4-16-15,1 7-10 0,1 6-6 0,-2 3-7 16,0 0-1-16,-6 11-4 0,0 3 4 15,-5 4-8-15,-2 3 0 0,-5 4 2 0,-1 3-5 16,-1 2 5-16,-6 1-4 0,-2 2-2 0,-3 2-5 16,-1 0 0-16,-4 2-4 0,0-2-8 0,2 0-22 15,-2-4-32-15,5-7-32 0,3-4-7 16,6-9 20-16,3-5 42 0,0-6 52 0,8 0 27 0,4-9 14 16,1-5-8-16,7-2-3 0,-1-3-1 0,3-1 6 15,1-2 7-15,2-2-2 0,-4-2 1 16,1 0-5-16,-1-1 3 0,-2-3 1 0,-1-1-6 15,-4-1 0-15,2 0-9 0,-4-3-4 16,0 1-3-16,-2 0 0 0,-1-1 1 0,0 3 4 16,-4 3 3-16,2 2 3 0,-5 8 6 0,2 5 4 15,-3 5-3-15,-1 5-9 0,0 4-20 0,0 5-10 16,-6 11-2-16,-2 5 3 0,0 5 13 0,-5 5 1 16,2 2-2-16,0 3-1 0,2 2-7 15,4 5-4-15,-1 0-6 0,4 3-9 0,-2 0-24 16,0-2-58-16,3-3-173 0,1-8-406 0,0-10-594 15,0-9 63-15</inkml:trace>
  <inkml:trace contextRef="#ctx0" brushRef="#br0" timeOffset="565681.8683">22980 7846 2762 0,'0'0'56'0,"0"0"-73"0,0 0-42 0,0 0-60 16,0 0-144-16,0 0-360 0,0 0-709 0</inkml:trace>
  <inkml:trace contextRef="#ctx0" brushRef="#br0" timeOffset="566260.401">23405 8106 1201 0,'0'0'955'0,"0"0"-806"16,0 0-61-16,0 0-35 0,-66 160-11 16,58-125-4-16,4-3-12 0,3-6-10 0,1-3-1 15,2-8 12-15,7-4 24 0,1-6 17 0,1-5-5 16,6 0-13-16,-1-11-26 0,2-6-18 16,2-3-5-16,-3-3 1 0,-3-3 2 0,-4-2 4 15,-2-1 3-15,-7 0 0 0,-1 1 0 0,-8 1 1 16,-3 2 2-16,-3 0 8 0,-3 4 7 0,-3 3 6 15,0 1 0-15,1 3-4 0,2 3-6 0,-2 2-8 16,1 5-7-16,-1 2-5 0,2 2-5 0,3 0-5 16,5 0-9-16,0 6-9 0,6 0-7 15,1 0-7-15,2 0 9 0,1 0 7 0,7-1 12 16,2-2 11-16,4-1 4 0,3-2 0 0,-1 0-2 16,2 0-3-16,0 0-2 0,1-3 0 0,-2-4-2 15,3 1-1-15,4 0-2 0,-3 0-8 16,2 0-9-16,-1 2-9 0,0 1-10 0,2 3-4 15,-4 0 5-15,-5 0 9 0,3 4 12 0,-6 3 3 16,-1 3-6-16,-1 0-10 0,-4 3-9 16,-3-1-4-16,-1-1 4 0,-1 2 12 0,-1-5 9 15,0 1 12-15,-2-1 8 0,0 0 2 0,-4-2 2 16,3-1 1-16,0-4 11 0,-1-1 20 0,4 0 17 16,0-8 13-16,3-2-7 0,3-4-12 15,4-1-13-15,5-4-4 0,-1 2 0 0,5 0 2 16,1 1 6-16,-1 0 3 0,1 3 7 0,0 2 3 15,-5 3-1-15,3 2 2 0,-5 4 2 0,3 2 0 16,-5 0-6-16,0 6-4 0,0 4-12 0,-2 4-8 16,1 4-6-16,0 0-10 0,0 4-9 15,1 1-11-15,1-1-18 0,1 3-19 0,3 0-35 16,-4-2-107-16,-2-5-368 0,-1-5-1008 0</inkml:trace>
  <inkml:trace contextRef="#ctx0" brushRef="#br0" timeOffset="566777.5949">24263 8078 2357 0,'0'0'73'0,"0"0"-27"0,0 0 56 16,0 0 45-16,0 0 21 0,0 0-19 15,0 0-53-15,0 0-44 0,-116 54-24 0,111-41-14 16,5 1-13-16,0 2 2 0,9-4 2 0,2-2 8 15,6-3 8-15,3-3 1 0,1-4-5 0,1 0-7 16,4-7-2-16,-3-3-3 0,-4-1 2 0,0 0 4 16,-6-2 8-16,-2 4 10 0,-3 0 3 0,-4 1 3 15,0 3-1-15,-3 4-7 0,-1-1-7 16,0 2-14-16,0 0-14 0,0 0-2 0,0 6 6 16,0 4 2-16,0 1 7 0,0 1 1 0,4 0-3 15,4 1 2-15,2-3 4 0,3-2-2 16,3-5 8-16,-2-2 1 0,6-1-2 0,-2-3 5 15,-2-5-5-15,2-3-1 0,0-5 0 0,1-2-3 16,1-4 1-16,-3-2-3 0,3-4-2 0,-3-3-4 16,4-1 0-16,-2-6-1 0,-2-5-2 15,-1-2 5-15,1-2-5 0,-2-4 0 0,0-1 0 16,-2-4-4-16,0 0 0 0,2-2 2 0,-3-3-2 16,-2 3 1-16,2 0 1 0,-2 5 1 0,-2 1 4 15,1 11 4-15,-7 9 5 0,-2 8 9 16,0 8 0-16,-3 8-3 0,-7 7-6 0,-2 1-7 15,-5 12-4-15,-1 8 4 0,2 8-3 0,-2 7 2 16,0 8 1-16,0 7 0 0,5 9 3 0,1 4 0 16,1 6-3-16,4 3-3 0,3 2 0 15,-1-1-3-15,5-1-2 0,0-1 1 0,0-5-6 16,8-6-3-16,1-6-5 0,4-7-9 0,0-5-16 16,4-9-69-16,-1-5-139 0,-4-9-447 0,-4-8-1024 15</inkml:trace>
  <inkml:trace contextRef="#ctx0" brushRef="#br0" timeOffset="567410.2412">25732 8072 1514 0,'0'0'561'0,"0"0"-154"16,0 0-200-16,0 0-63 0,0 0-6 0,0 0-3 15,0 0-21-15,0 0-24 0,73-169-14 0,-61 140-16 16,4-2-3-16,-4-1-3 0,0-2-9 0,-2-1-5 16,-2-2-12-16,0-2-8 0,-2-2-8 0,0-2-4 15,-1-3-3-15,0 0-4 0,0-2 2 0,2 1-3 16,-2 0-1-16,2-4 0 0,0 5-3 16,-2 4 3-16,3 6 2 0,-4 6-2 0,0 9 2 15,-2 7 3-15,0 7-6 0,-2 5-5 0,0 2-16 16,0 5-4-16,-3 10 4 0,-2 8 7 15,0 8 15-15,-4 7 3 0,-1 7-2 0,2 8 0 16,-3 4-1-16,-1 5 0 0,-2 7-1 0,-2 3 2 16,-1 1 1-16,0 6-1 0,-3-3-1 0,2 1-1 15,-1-3-1-15,5-10-4 0,-3-10 0 16,7-9-3-16,2-15 3 0,3-12 0 0,3-7 8 16,0-8 14-16,2-3 12 0,0-6 5 0,2-9-10 15,4-7-15-15,3-5-15 0,1-7-2 0,3-3 5 16,4-1 8-16,1 0 5 0,1-3 1 15,3 3-3-15,-1 3-3 0,-1 2-1 0,2 4-1 16,-1 6 0-16,-1 5 0 0,-1 6 0 0,-4 7 0 16,1 5 1-16,-2 0 0 0,1 10-2 0,-1 6 1 15,1 7-4-15,-2 5 1 0,1 4-2 16,0 5-4-16,-2 3-1 0,0 3-9 0,-3 0-9 16,0-3-18-16,0 1-27 0,0-2-105 0,1-4-281 15,-1-9-730-15,-2-10-496 0</inkml:trace>
  <inkml:trace contextRef="#ctx0" brushRef="#br0" timeOffset="567735.0739">26418 7940 1660 0,'0'0'301'16,"0"0"-79"-16,0 0-12 0,0 0 15 15,0 0-6-15,0 0-33 0,0 0-40 0,129-136-35 16,-111 119-33-16,-3 0-17 0,0-2-14 0,-5 1 1 16,-3-1-1-16,-2-1-2 0,-4 0-7 0,-1 1-16 15,0 2-2-15,-5 3-5 0,-1 1-3 0,-3 4-3 16,-3 1-6-16,-2 5-4 0,-3 3-3 16,-2 3 1-16,-3 8 1 0,-3 8 2 0,0 3 2 15,-1 3-3-15,4 5 2 0,0 1-1 0,2 2 1 16,4 4 3-16,1 1-4 0,4 5-2 0,3 2-3 15,3-1-6-15,4-1-1 0,1-6-4 16,9-3-2-16,3-6-5 0,6-6 0 0,5-5-10 16,2-3-46-16,4-6-79 0,1-2-148 0,-5-4-363 15,-9-1-743-15</inkml:trace>
  <inkml:trace contextRef="#ctx0" brushRef="#br0" timeOffset="568441.0391">26982 7721 1404 0,'0'0'101'16,"0"0"-75"-16,0 0 98 0,0 0 104 0,0 0 66 15,0 0 16-15,0 0-70 0,-132 83-71 0,116-62-56 16,1 5-41-16,0 3-26 0,4 2-18 16,2 1-14-16,0-5-11 0,8-3 3 0,1-4 8 15,3-6 12-15,6-3 10 0,3-3 1 0,4-3-3 16,0-2-10-16,4-3-6 0,2-2-7 0,-1-7-4 15,2-3-1-15,-3-2 2 0,-5-3 1 0,0-3 3 16,-5 1-1-16,-4-3 0 0,-1 3-1 16,-3 4 0-16,-2 3 2 0,0 3-1 0,0 4 0 15,0 2-8-15,0 3-13 0,-2 0-13 0,-3 3-5 16,-1 6-1-16,-2 3 4 0,1 4 3 16,2 1 0-16,1 5 0 0,3-5 1 0,1 4 4 15,0-3 3-15,1-1 2 0,7-4 7 0,1-2 5 16,5-5 8-16,2-1 6 0,2-3 2 0,4-2 4 15,3 0-1-15,0-8-1 0,2-1 2 16,0-3-1-16,0-4 3 0,-3-1 4 0,-1-1-5 16,-4-4-4-16,1-3-5 0,-3 0-4 0,2-2 1 15,-3 2-3-15,0 0 0 0,0 0-3 0,-3 6 1 16,-1 3 1-16,-4 5-1 0,-2 4-2 16,-3 2-3-16,-2 5-19 0,-1 0-23 0,0 0-1 0,0 8 1 15,-5 4 17-15,0 5 22 0,0 4-2 16,-2 6-4-16,-1 2-12 0,2 1-8 0,1 3-8 15,2 0-9-15,3-7 5 0,1-2 4 0,9-6 13 16,4-5 12-16,1-3 6 0,2-6-1 16,1-2-8-16,-1-2 3 0,0-2 0 0,0-8 8 15,-1-4 11-15,0-4 8 0,-1-4 7 16,0-3 2-16,-4-5-3 0,0-2-8 0,-3-3-3 0,-2-4 0 16,-3-2-3-16,-2-3 2 0,-1 0 2 15,0-4 5-15,0 1 1 0,0-4 0 0,1 0-2 16,2-1-8-16,-1 0-2 0,1 0-2 0,-1 1 1 15,3 6 8-15,-1 4 8 0,-2 11 8 16,1 7 11-16,-2 7 0 0,1 9-6 0,-2 3-22 16,0 4-31-16,0 5-5 0,-3 9 2 0,-2 6 17 15,0 6 14-15,-2 6-3 0,-1 7-2 0,1 7 2 16,-1 4-1-16,0 4 4 0,0 3-1 16,3 1-6-16,1 2 0 0,3 0-7 0,1-3 1 0,6-4 0 15,6-1-2-15,2-2-3 0,4-4-14 16,3-1-21-16,1-6-53 0,1-3-198 0,-7-12-408 15,-5-9-998-15</inkml:trace>
  <inkml:trace contextRef="#ctx0" brushRef="#br0" timeOffset="595950.4078">17382 9577 1245 0,'0'0'554'0,"0"0"-214"15,0 0-107-15,0 0-31 0,0 0-3 0,0 0-22 16,0 0-41-16,0 0-32 0,0 0-40 0,0 0-10 16,0 0-5-16,-3-64-4 0,3 64-7 0,0 0-11 15,0 0-9-15,0 0-8 0,0 0 1 0,0 0 4 16,0 1-4-16,0 3-1 0,0 0-3 0,1 2-4 16,1 5 3-16,-1 3 5 0,5 4 3 15,-4 4 0-15,0 6 3 0,-1 3 0 0,3 8 4 16,-3 2 4-16,0 3-6 0,0 1-4 0,-1 2-7 15,1-1-5-15,-1 1 1 0,0-1-2 0,0 0 1 16,0 3 0-16,0 1 5 0,-2-3 2 16,0-2-1-16,0-7 1 0,2-4-8 0,0-5-1 15,0-5-1-15,2 0 0 0,-1-5 2 0,0-2-1 16,0-3 0-16,-1-3 1 0,1-2-5 16,-1-1 1-16,0-3 0 0,0-4 0 0,0 1 5 15,0-2-3-15,0 0 1 0,0 0-3 0,0 0-6 16,0 0 2-16,0-3-12 0,-1-4-19 0,0 1-42 15,0-2-93-15,-2-1-190 0,1 1-559 16,2 4-889-16</inkml:trace>
  <inkml:trace contextRef="#ctx0" brushRef="#br0" timeOffset="596348.4104">16881 9666 1170 0,'0'0'814'15,"0"0"-409"-15,0 0-115 0,0 0-81 0,0 0-34 16,0 0-38-16,0 0-29 0,0 0-11 0,0 0-8 16,0 0-8-16,131-70-15 0,-80 54-20 15,5 1-12-15,10-1-12 0,0 0-8 0,4 2-4 16,0 0-6-16,-6 3-2 0,-4 3-5 0,-4 0-6 15,-12 2-5-15,-6 1-5 0,-10 1-5 0,-6 0-7 16,-8 3-18-16,-4-1-44 0,-6 2-76 16,-1 0-160-16,-3 0-352 0,0 0-760 0</inkml:trace>
  <inkml:trace contextRef="#ctx0" brushRef="#br0" timeOffset="597066.5395">17726 10004 2185 0,'0'0'309'0,"0"0"-140"0,0 0-39 16,0 0-16-16,0 0 6 0,-69 186-8 15,67-154-21-15,1-2-18 0,1 0-34 0,6-4-21 16,8-3-7-16,4-5-1 0,4-4 8 0,2-6 6 15,5-5 1-15,0-3-5 0,-2 0-2 0,0-9 0 16,-1-5-3-16,-3-3-4 0,-3-4-2 0,-3-2-9 16,-4-4 3-16,-5 3 1 0,-5-1 5 0,-3 2 4 15,-1 4 4-15,-8 0 5 0,-3 2-7 16,-5 3 2-16,-1 5-1 0,-1 0 2 16,-3 2 8-16,0 5-1 0,5-1 0 0,2 3-11 0,3 0-1 15,5 0-7-15,4 3-4 0,3 1-1 16,0 4-5-16,3-1-1 0,5 3-2 0,4-3 1 15,6 0 2-15,5-6 1 0,2-1 5 0,4-3-4 16,1-6 2-16,1-5-1 0,-2-4 1 16,-1-2 2-16,-1-3-1 0,-5-4-1 0,-3-1 0 15,-2-5-2-15,-2-2 2 0,-3-4 0 0,-2 1 2 16,-2-5 1-16,-1 2-4 0,-3-2 1 0,-2-2-2 16,-2 1 3-16,0-1 0 0,0 4 1 15,0 1 3-15,-4 6-2 0,-3 3 5 0,1 8 0 16,1 4 2-16,0 6 0 0,1 7-4 0,0 5-5 15,-1 2-4-15,-1 15-3 0,-1 6 4 0,-1 12 2 16,1 9 0-16,-1 11 2 0,0 9-4 0,0 11 2 16,-1 9 0-16,-2 6 1 0,1 4 0 15,3 1-3-15,1 2 0 0,1 0-1 0,1 0 2 16,-1-1 2-16,1 1 1 0,-3-6-2 0,1-2-2 16,-1-9-4-16,1-6-1 0,2-10-4 0,2-15-1 15,1-9 2-15,1-13 1 0,0-11 2 0,0-9 6 16,0-6 1-16,0-4 0 0,-3-15 0 15,2-5-2-15,1-8-1 0,0-7 1 0,0-5 5 16,6-5 0-16,1-2 3 0,2-1 3 0,3-3-2 16,1 0-1-16,6 2-1 0,-1 4-1 15,3 6 1-15,-3 6 2 0,0 8-1 0,0 9 0 16,-4 8 1-16,2 4-1 0,-3 8-1 0,2 0 0 16,-2 10-1-16,2 4-1 0,-1 8 0 15,-2 4-3-15,4 8 0 0,-5 1-4 0,0 3-6 16,-2 6-7-16,-2-3-21 0,4-1-49 0,1-5-117 15,-4-10-373-15,-2-10-1053 0</inkml:trace>
  <inkml:trace contextRef="#ctx0" brushRef="#br0" timeOffset="597570.525">19164 10121 2104 0,'0'0'442'0,"0"0"-293"0,0 0-9 0,0 0 18 15,0 0 10-15,0 0-6 0,18 166-34 16,-23-131-40-16,0 0-31 0,-4-1-23 0,4-2-12 16,0-4-10-16,4-6-7 0,1-8 2 0,0-4 0 15,0-6 2-15,0-2 14 0,2-2 5 16,3-6 1-16,4-10-4 0,5-5-12 0,2-5-11 15,5-4-6-15,3-3 2 0,1-1 0 0,-2 1 0 16,0-3 3-16,-2 3-4 0,-2-2 1 16,-2 2-1-16,0 1-1 0,-2 4 1 0,-2 4-1 15,-1 5 0-15,-4 7 2 0,-1 5-2 0,-4 6-1 16,0 1-2-16,-1 1-1 0,-1 7 0 0,-1 5 5 16,0 2-1-16,0 3 2 0,0 4 2 0,-1 2 0 15,-4 3-1-15,1 3 3 0,-1 1-6 0,-1 1 2 16,-2 0 0-16,-2-3-2 0,3-3 0 15,-1-5-1-15,5-9-1 0,0-6 5 0,3-4 13 16,0-2 4-16,0-5 4 0,5-7-2 0,4-4-10 16,2-2 4-16,4-3-1 0,2 0 4 15,1 1 5-15,0 2 0 0,0 5 0 0,1 2-1 16,-3 3-3-16,1 5-6 0,-3 3 1 0,2 0-5 16,-3 0-5-16,-1 9 2 0,1 0-4 0,0 5 0 15,0 0 0-15,0 3-7 0,2 0-10 0,-1 1-14 16,3 0-28-16,0 1-55 0,1-2-96 15,2 0-262-15,-5-6-752 0,-4-3-578 0</inkml:trace>
  <inkml:trace contextRef="#ctx0" brushRef="#br0" timeOffset="598574.292">19966 10041 1548 0,'0'0'425'0,"0"0"-159"16,0 0-56-16,0 0-19 0,0 0-14 0,0 0-29 0,0 0-41 15,0 0-23-15,0 0-17 0,0 0-10 16,0 0-13-16,0 0-10 0,0 0-9 0,-81 164-6 16,88-145-1-16,4-5 10 0,5-3 11 0,4-6 0 15,5 0 1-15,0-4-12 0,2-1-10 0,3 0 1 16,-1-8-2-16,-2 0 2 0,-1-5 1 16,-5 1 2-16,-2-3 0 0,-4-1 3 0,-1 1 1 15,-6 0-7-15,-2 1 2 0,0 3-5 0,-3 2-1 16,-2 3 0-16,1 1-6 0,-2 3-3 15,0 2-8-15,0 0-1 0,-2 8-3 0,-2 6 3 16,-4 6 2-16,-1 4 0 0,-1 7 4 0,-2 6-3 16,1 5 0-16,-2 3 3 0,1 6-5 0,-1 4 4 15,0 7-4-15,-1 0 1 0,-2 4 0 16,1 1-4-16,-4 2 1 0,3-2-4 0,-3-2-2 16,2-7-1-16,2-8 0 0,1-11 3 0,2-8 3 15,-1-10 3-15,0-9 2 0,0-5 3 16,-1-7 6-16,1-5 6 0,3-9 0 0,0-5 3 15,2-6-6-15,5-6 0 0,0-6-1 0,3-3 0 16,4-6 5-16,5-1-5 0,3-4 0 0,7 1-5 16,2-2-3-16,4-1 0 0,3-2-2 0,5 0 1 15,3-5-2-15,3 1-3 0,3 1-3 0,1 0-4 16,2 4 0-16,0 5-3 0,-3 6 1 0,-1 8-3 16,-6 9 3-16,-5 9 2 0,-5 6 1 15,-4 6 7-15,-2 5-4 0,-4 0 2 0,-1 8-2 16,-5 5-1-16,-3 4 2 0,-1 2 2 0,-4 7 3 15,-1 5 0-15,-1 1 0 0,-8 5-2 16,-2 3 0-16,-7 0 1 0,1 0 3 0,-3-2-2 16,0-4-2-16,5-6 1 0,0-6-1 0,7-9 2 15,1-6 7-15,3-7 3 0,0 0 3 16,1-6 0-16,3-8-4 0,0-5-4 0,0-3 5 16,0-3-7-16,6-2 4 0,1-1-4 0,2 0-5 15,5 1 2-15,0 1-2 0,2 1 6 0,-1 4-4 16,5-1 0-16,-3 2-1 0,2 2-3 15,-2 3 1-15,2 1 1 0,-1 6 1 0,-6 2-5 16,-2 4 2-16,-3 2-4 0,-3 0 0 0,0 2 5 16,-3 6-1-16,-1 3 1 0,0 3 1 0,0 3 0 15,-4 4-3-15,-2 2 5 0,-2 2-6 0,0 0 3 16,-2 0-3-16,1-5-5 0,3-5 0 16,2-4-4-16,3-5 6 0,1-5 5 0,0-1 8 15,0 0 1-15,0-4-1 0,5-4 1 0,0 2-5 16,4-2 3-16,-2 1-1 0,1 3-1 0,-2-1 1 15,4 2-2-15,-3 1 0 0,1 2 3 0,-1 0-4 16,3 3 1-16,0 2-2 0,0 1 0 16,4-2 2-16,0 1 0 0,0-2 2 0,4-2-2 15,3-1 1-15,0 0-2 0,0-1 1 0,3-7 2 16,-1-2-4-16,-1-6 4 0,-2-2-5 16,1-2 4-16,0-4 1 0,-1-4 0 0,0-2 3 15,0-1-3-15,-4-5-4 0,0-2 1 0,-3-6-1 16,-2-1 1-16,-1-7 1 0,-3-4-1 15,1-4 1-15,-3-1-2 0,2 0 2 0,0-2-1 16,0 1 1-16,-1 1 1 0,3 4-5 0,-4 8 4 16,0 6 4-16,-3 11 5 0,-1 10 4 0,-1 10 1 15,0 7-9-15,0 5-4 0,-4 10-1 0,-4 10-5 16,-4 10 9-16,-1 9 1 0,-2 10-2 16,3 6 2-16,-3 10-7 0,2 4-2 0,2 3 4 15,0 5-3-15,3 3 2 0,3-1-4 0,0-3-6 16,5-6-6-16,3-9-14 0,9-7-26 0,6-11-40 15,4-9-50-15,1-8-127 0,-4-11-407 16,-8-7-1121-16</inkml:trace>
  <inkml:trace contextRef="#ctx0" brushRef="#br0" timeOffset="598706.2151">20877 9743 1682 0,'0'0'769'16,"0"0"-582"-16,0 0-71 0,0 0-35 0,0 0-40 15,0 0-30-15,0 0-32 0,0 0-60 16,0 0-277-16,0 0-1242 0</inkml:trace>
  <inkml:trace contextRef="#ctx0" brushRef="#br0" timeOffset="598838.545">21280 9935 2705 0,'0'0'33'0,"0"0"-40"15,0 0 1-15,0 0-3 0,0 0-12 0,0 0-44 16,0 0-126-16,0 0-631 0,0 0-789 0</inkml:trace>
  <inkml:trace contextRef="#ctx0" brushRef="#br0" timeOffset="600526.02">22179 10122 36 0,'0'0'485'16,"0"0"-38"-16,0 0-29 0,0 0-64 0,129-173-32 15,-105 124-43-15,-1-6-95 0,1-3-71 0,-8-4-35 16,2-1-19-16,-6-2-9 0,-2-2 2 0,0-2 3 16,-3 0 8-16,-6-2 9 0,-1 4-1 0,0 0 1 15,-3 9-11-15,-3 9-7 0,-5 9 4 16,4 8-3-16,3 9-4 0,-3 6-7 0,5 8-11 15,-1 6-18-15,-1 3-13 0,1 4-8 0,1 13-2 16,-5 10 5-16,0 9 13 0,-1 14 2 16,-3 8-1-16,-2 14-1 0,0 9-6 0,1 10 3 15,-6 8-3-15,3 10 2 0,-5 4-2 0,1 3-1 16,-2 2-3-16,0-1-5 0,2-4 1 0,1 0-5 16,1-6 2-16,4-1-2 0,3-5-3 15,1-5-3-15,4-8-4 0,-1-7-10 0,4-8-12 16,0-10-21-16,0-13-21 0,2-10-27 0,0-12-55 15,5-16-24-15,3-10 21 0,4-8 41 0,-1-19 81 16,6-8 56-16,-3-11 14 0,5-9 8 16,-4-9 1-16,1-5-1 0,-4-7 8 0,3-4 3 15,-5-3 9-15,-4-1 16 0,2-1 9 0,-5 5 7 16,-1 4-4-16,-2 7-12 0,0 6-14 0,0 6-4 16,2 8-2-16,0 5 0 0,0 6 1 0,6 2-6 15,1 4-8-15,3 2-9 0,1 3-11 16,7 4-8-16,5 1-1 0,2 3-2 0,8 3-1 15,0 4 2-15,4 2 3 0,-2 3 2 0,-3 5 4 16,-4 0-1-16,-7 0-3 0,-4 5-2 0,-8 3-6 16,-3 0 6-16,-6 5 6 0,-2 2 4 15,0 2 5-15,-5 8-1 0,-4 0-4 0,-1 3-7 16,-3 3 1-16,-1 0-4 0,1 0 0 0,0 0 1 16,-3 5-3-16,5-1 1 0,0 1-3 15,2 0-2-15,5-3-1 0,0-3-6 0,4-5 0 16,5-4-2-16,5-7 1 0,2-3 3 0,1-8 4 15,6-3 0-15,1-3-3 0,0-9-1 0,2-5-4 16,3-5-4-16,-2-5 5 0,-3-4-3 0,-1-3 1 16,-6-3 4-16,-2 0-1 0,-5-1 1 15,-4-1 0-15,-2 1 0 0,-2 0-3 0,-6 3 3 16,-4 1 1-16,-2 3 5 0,1 5 3 0,1 4 4 16,0 5-1-16,1 3 2 0,2 3-3 15,2 3 2-15,-1 5-4 0,6 0-6 0,2 3 0 16,0 0-8-16,0 0 3 0,2 3 1 0,7 3 4 15,1 0 4-15,6 0 1 0,1-2 5 0,8-3-5 16,0-1 5-16,4 0-6 0,-1 0 0 0,0 0 2 16,-3-5-3-16,2 1 2 0,-4-1-4 15,-2 2 2-15,-5 2-2 0,-3-1 3 0,-4 2-2 16,-4 0-3-16,0 2-2 0,-4 5-2 0,-1 6 0 16,0 2 1-16,0 5 3 0,-3 4 0 0,-3 4 1 15,-2 1-2-15,-2 4 2 0,1-2 1 16,2 3-2-16,-1 0 4 0,-1-2-4 0,5-1-2 15,0-4-5-15,4-2-1 0,1-5-4 0,8-5 5 16,6-7 3-16,-1-3 0 0,6-5 6 16,0-4-1-16,1-6 0 0,2-4 2 0,2-4-4 15,-1-4 4-15,1-2-1 0,-1-4 0 0,-2-3 3 16,0-1 0-16,-2-2 1 0,-1-1 1 0,-2 0 2 16,-3 0-3-16,0 1 1 0,-3 4 4 0,-5 8-3 15,2 2 2-15,-6 4 1 0,3 7-3 16,-4 4 3-16,0 4-4 0,-1 1-4 0,0 0-2 15,1 6-2-15,-1 6 0 0,0 5 2 0,0 3 3 16,1 4-2-16,1 3 0 0,2 5 2 0,-3 0-5 16,0 4 6-16,1-1-6 0,-1 0-2 0,6-4-1 15,1-4-6-15,5-6 2 0,1-7 5 16,10-6 4-16,1-5 1 0,3-3 6 0,1-1 0 16,-3-9-4-16,4-3 4 0,-2-4-3 0,1-1 1 15,-6-3 3-15,-2-1-3 0,-2-3 1 0,-2-3-1 16,-5 0-2-16,-1-2 3 0,-2 0-3 15,0 0 0-15,-4 4-2 0,4 4 0 0,-3 1 0 16,-2 6-2-16,1 2 4 0,-3 6-4 0,0 2 1 16,-2 2 1-16,1 3-7 0,-1 0 1 15,1 0-5-15,1 2 1 0,1 4 5 0,-1 3 0 16,1 2-1-16,6 0 0 0,1 1 1 0,6-1 0 16,0-3 4-16,8 2 3 0,1-2-4 0,2 1 4 15,-1-1-1-15,2-1 1 0,-2 3 0 16,-2-1-2-16,-2-1 2 0,-2 0-2 0,-6 0 3 15,-1 1 2-15,-4 1-2 0,-4 0 3 0,-4 3-1 16,-1 1 1-16,-1-1 3 0,-9 2 0 0,-2-1 4 16,-6 2-5-16,-2-2 0 0,-2-2-3 0,-2-2-5 15,-2 3 2-15,-3-1-4 0,4 1 2 0,-2-3-9 16,5 1-8-16,3-3-10 0,1-4-25 16,7-3-38-16,4-1-77 0,2 0-199 0,4 0-1146 0</inkml:trace>
  <inkml:trace contextRef="#ctx0" brushRef="#br0" timeOffset="601691.4955">24956 9820 2227 0,'0'0'325'16,"0"0"-100"-16,0 0-47 0,0 0-61 0,0 0-25 16,25-168-15-16,-22 144-17 0,2 3-6 0,-3 5-4 15,1 5 0-15,-3 5-10 0,0 5-21 0,0 1-21 16,0 4-6-16,-7 10 0 0,-1 5 6 0,-2 7 6 16,-3 3-1-16,1 3-1 0,2 3-4 15,-1 2 2-15,1 0-2 0,3 2 1 0,3-1-1 16,2-4 0-16,2-2-2 0,3-6-1 0,6-3 3 15,3-4 1-15,8-8 7 0,3-1 2 16,5-7 3-16,2-3-3 0,7-2-3 0,0-7 1 0,4-4 0 16,3-3 4-16,-3-1 2 0,-4-1 1 15,-3 1-1-15,-8 2 1 0,-8 2 6 0,-5 3 4 16,-6 2 6-16,-3 2 1 0,-2 4-6 0,-2 2-6 16,0 0-10-16,-3 0-7 0,-4 6 0 15,-2 5-2-15,-3 3-1 0,-4 2-1 0,0-2-7 16,0 2-8-16,1-2-22 0,1-2-48 0,1 1-100 15,2-6-331-15,5-3-1151 0</inkml:trace>
  <inkml:trace contextRef="#ctx0" brushRef="#br0" timeOffset="601818.4475">25072 9334 1933 0,'0'0'712'16,"0"0"-667"-16,0 0-104 0,0 0-70 0,0 0-140 15,0 0-593-15,0 0-509 0</inkml:trace>
  <inkml:trace contextRef="#ctx0" brushRef="#br0" timeOffset="602372.5129">26250 9656 1973 0,'0'0'698'0,"0"0"-471"16,0 0-66-16,0 0-12 0,0 0-11 16,-131 64-19-16,114-44-34 0,3 3-23 0,0 4-17 15,2 1-16-15,1 6-7 0,4 0-9 0,3-3-7 16,4-3-8-16,0-6 3 0,7-5-2 0,4-4 2 16,4-6 7-16,1-2-2 0,3-5 2 15,1 0-2-15,2-11 1 0,2-4-1 0,-1-6 3 16,-1-3 2-16,0-7-1 0,-3 0 0 0,-3-3-1 15,-4 1 0-15,0 0-4 0,-2 0-1 0,-2 0-2 16,-1 2-1-16,-1 0 0 0,-2 4-2 0,-1 3 1 16,1 4-3-16,-2 6 4 0,0 4-2 15,1 2-5-15,-1 5-3 0,-1 2-6 0,0 1-11 16,1 0-3-16,0 1 2 0,4 6 1 0,2 0 12 16,4 2 1-16,2 3 1 0,3-1 5 0,2 0-3 15,2-2 5-15,2 1 1 0,0 0 3 16,2-2 1-16,-2 1 1 0,0-2 3 0,-4 1-4 15,-4-2 6-15,-5-1-4 0,-3-2-2 0,-1 0 3 16,-5-1-5-16,1-1 1 0,-2-1-1 0,0 0-4 16,0 0 4-16,0 0 2 0,-2 2 2 15,1 1 3-15,-1-1-1 0,-2 1 0 0,3-2-6 16,1 1 6-16,0-2 0 0,0 0 6 0,0 0 9 16,2 0-4-16,7-5 3 0,0-4-8 15,3-1-4-15,5 0-2 0,2-1-1 0,-4 2 3 16,2 1-1-16,-4 5 3 0,-2 2-4 0,-1 1 3 15,-2 1 2-15,-1 9-1 0,0 3 4 0,0 2-1 16,-3 7-3-16,-1 1 1 0,0 3-7 0,1 2-2 16,-1 0-5-16,1 4-6 0,5 0-4 15,-1-2-17-15,4 1-35 0,5-4-91 0,-4-6-257 16,-2-7-1179-16</inkml:trace>
  <inkml:trace contextRef="#ctx0" brushRef="#br0" timeOffset="602966.1523">27896 9380 0 0,'0'0'272'0,"0"0"340"0,0 0-35 0,0 0-71 16,0 0-106-16,0 0-107 0,0 0-111 0,0 0-69 15,0 0-45-15,0 0-22 0,0 0-2 16,0 0 8-16,0 0 6 0,0 0 4 0,-115-14 0 0,87 29-7 15,-4 5-6-15,0 1 0 0,1 6-6 16,-1-1-3-16,2 3-6 0,1 2-13 0,4-1-7 16,5 2-5-16,0 2-4 0,3 0-1 0,7 0-5 15,2-1-5-15,6 0-4 0,2-5-3 16,5-1 6-16,9-5 4 0,7-4 4 0,4-9 6 16,2-5-4-16,4-4 0 0,-1-3 4 0,0-7-2 15,-1-8 6-15,-6-1 1 0,-2-4 0 16,-3-1 3-16,-3-4-2 0,-1-3-1 0,-4-1 0 15,-3-2-3-15,-1-1-1 0,2 1 0 0,-6 2-2 16,1 4 5-16,-2 6 8 0,-1 6 5 0,0 5 1 16,0 4-4-16,0 4-12 0,0 1-10 15,0 2-11-15,0 8-4 0,-4 7 5 0,-1 9 2 16,-2 9 8-16,-2 6 2 0,-2 9 1 0,0 7 0 16,-2 7-3-16,2 5 2 0,-4 7-3 0,1 2-1 15,-3 3 4-15,-3 2-2 0,0 1 1 16,-4 1-1-16,-1-4-5 0,-1 0-3 0,-2-3-8 15,-1-5-5-15,1-4-25 0,0-5-30 0,-1-7-40 16,2-6-58-16,3-8-95 0,6-11-265 0,9-13-993 0</inkml:trace>
  <inkml:trace contextRef="#ctx0" brushRef="#br0" timeOffset="603949.3725">28218 9624 2140 0,'0'0'809'0,"0"0"-648"16,0 0-83-16,0 0-15 0,0 0 4 0,0 0 2 16,0 0-2-16,0 0-3 0,0 0-16 0,0 0-12 15,0 0-13-15,0 0-11 0,-87 155-2 0,80-130-3 16,2 0-3-16,5-2-2 0,1-5 1 15,8-4-3-15,5-3 7 0,3-5 2 0,4-4-2 16,3-2 2-16,-1-6-5 0,1-7-1 0,1-2 1 16,-4-5 1-16,-2-3 5 0,-5 1 3 0,-1 0-1 15,-3 0 3-15,-5 4-2 0,0-1 2 16,-3 6-1-16,-2 0 2 0,0 6-2 0,0 2-6 16,0 3-3-16,0 2-12 0,0 0-2 0,-2 0 0 15,1 5 1-15,-2 6 5 0,2 3 0 0,-1 1 1 16,0 5 0-16,2 1 3 0,0 2-3 0,4 0-1 15,6 0-1-15,0 1-3 0,8-5 5 16,1-2 5-16,5-4 6 0,6-6 1 0,1-4-3 16,5-3-1-16,-1-4-2 0,1-7-2 0,-2-5 5 15,-4-2 1-15,-4-2 2 0,-4-6-5 16,-5 0-2-16,0-3-1 0,-6-2-2 0,-1-2 9 16,-4 0-5-16,-3 1-3 0,-3 1-1 0,0 3-1 15,-3 6 3-15,-3 2 5 0,-2 4 0 0,3 5-6 16,-3 4-1-16,-1 2 0 0,-1 3-1 0,-1 2 1 15,-4 4 0-15,0 8-5 0,-1 5-1 16,2 3-1-16,0 3 0 0,1 3 3 0,0 3-2 16,2 3 5-16,1 2-7 0,0 1 1 0,3 1-2 15,3-3-1-15,4-5 2 0,1-3 3 0,10-7 6 16,7-6 0-16,2-4 8 0,1-5 0 0,4-3 2 16,1-3-1-16,2-8-7 0,-1-2 0 15,0-4-3-15,2-6 4 0,-4-1 2 0,2-1 1 16,-3-2-1-16,0-2-3 0,-2-3-1 0,-1 1-1 15,0-1 0-15,-1 3-1 0,-2 3-1 16,-1 6-3-16,-3 5 0 0,-2 5-4 0,-2 7 0 16,0 3 1-16,1 0-2 0,-3 6-1 0,1 7-1 15,-4 2 2-15,3 5 1 0,-3 1 4 0,0 6 1 16,-4-2-2-16,0 3-1 0,-1 0-2 16,0-1 2-16,-3 4 1 0,-6 0 1 0,-2 0-4 15,1 3-8-15,0-6-18 0,0-4-17 0,4-7-9 16,2-8 8-16,4-6 26 0,0-3 30 0,0 0 15 15,0-8 1-15,4-6-10 0,2-3-10 16,5-3 1-16,-1-1 0 0,4-5 3 0,2 1-1 16,3-2 0-16,-1-2 1 0,-2-2 0 0,2-3 3 15,1-5-4-15,-6-2 1 0,3-4 0 16,-3-3-4-16,-1-4 2 0,1-3-2 0,-1-4-1 16,0-4-3-16,-1-1-3 0,1-4-1 0,-1-1-3 15,2-3 2-15,3-3 4 0,1-2-2 0,3 2 2 16,0 4 1-16,-2 6 0 0,-1 10 7 0,-3 9 18 15,-4 14 8-15,-4 12-5 0,0 10 1 0,-5 7-23 16,-1 3-12-16,0 10 5 0,-7 11 0 16,-1 12 8-16,-4 11 4 0,-1 10 5 0,-6 9-3 15,-2 9-2-15,-1 7 1 0,-4 3-6 0,3 4 0 16,0 1 0-16,2 2-2 0,2 1-2 16,3-3-6-16,2-2-6 0,6-4-7 0,4-9-13 15,4-11-10-15,9-9-28 0,8-11-14 0,7-10-17 16,4-6-11-16,5-8-36 0,0-9-116 0,-2-8-336 15,-2-1-356-15,-12-12-59 0,-5 5 826 0</inkml:trace>
  <inkml:trace contextRef="#ctx0" brushRef="#br0" timeOffset="604117.4044">29468 9411 0 0,'0'0'32'0,"0"0"699"0,0 0-71 16,0 0-153-16,15-180-162 0,-4 156-100 0,-1 7-80 16,1 6-34-16,2 1-22 0,-3 6-14 15,1 4-10-15,0 0-18 0,-2 6-10 0,0 9-13 16,1 5-2-16,-3 8 0 0,-2 4 1 0,2 3 1 15,-4 6-7-15,3 3-8 0,-5 0-15 0,-1 4-7 16,0-1-11-16,-4 1-10 0,-1-3-13 16,5-4-21-16,0-6-19 0,2-8-28 0,8-6-38 15,1-9-85-15,-2-6-359 0,0-3-1139 0</inkml:trace>
  <inkml:trace contextRef="#ctx0" brushRef="#br0" timeOffset="604246.3295">29720 8822 1665 0,'0'0'349'0,"0"0"-221"16,0 0-54-16,0 0-33 0,0 0-31 0,0 0-104 15,0 0-152-15,0 0-193 0,0 0-456 0,0 0 302 0</inkml:trace>
  <inkml:trace contextRef="#ctx0" brushRef="#br0" timeOffset="604750.7918">29985 9215 80 0,'0'0'606'0,"0"0"-187"15,0 0 50-15,0 0-5 0,0 0-67 0,0 0-108 16,0 0-117-16,-112 161-64 0,104-131-28 0,4 2-17 16,-3 0-19-16,5 0-18 0,2-1-14 0,1-3-5 15,8-6 4-15,1-3 10 0,1-5 7 16,5-5 9-16,-3-6 3 0,1-3-3 0,2 0 1 15,-3-12-7-15,2-4 0 0,-1-4-1 0,-3-4-2 16,-1-4 4-16,0-3-4 0,-3 0-2 16,-2-4 1-16,3 1-9 0,-2-2-6 0,0 1-8 15,3 1 0-15,0 3-6 0,1 4 2 0,-2 4 0 16,1 7-4-16,-4 5 2 0,1 6-4 0,-2 2-4 16,1 3-8-16,-1 1-3 0,-1 8-2 0,4 6 3 15,0 7 9-15,-2 3 0 0,3 2 7 16,-5 5-2-16,3 2 1 0,-4 1 1 0,0 3-1 15,-2 3 2-15,0-2 1 0,0 2-4 0,-1-5 0 16,0-5-2-16,-1-5-1 0,1-8 3 0,0-8 6 16,1-6 14-16,0-4 16 0,0 0 10 15,0-4-1-15,2-9-12 0,2-3-7 0,5-4-10 16,0-2 3-16,1-1 5 0,1 0 0 0,3-2 7 16,0 2-6-16,1 2-2 0,3 1-2 15,0 3-3-15,0 2-2 0,-4 3-2 0,1 1-1 16,-2 5-4-16,-3 3 4 0,0 1-2 0,-4 2-4 15,2 0-2-15,-1 2-4 0,-2 6-1 0,3 2 0 16,-2 4-2-16,-1 3-4 0,3 0-7 16,0 4-7-16,-3-1-11 0,4 1-24 0,0 3-40 15,1-4-64-15,0-1-137 0,-2-5-479 0,-4-5-1020 0</inkml:trace>
  <inkml:trace contextRef="#ctx0" brushRef="#br0" timeOffset="605764.5817">17238 12017 1109 0,'0'0'683'15,"0"0"-385"-15,0 0-34 0,0 0-79 0,0 0-47 16,0 0 12-16,57-174-9 0,-38 152-15 0,0 5-25 16,0 5-43-16,0 4-20 0,-7 3-12 0,1 5-10 15,-3 0-5-15,-1 10-5 0,-1 2 1 0,0 5-1 16,-3 6 2-16,-1 3 0 0,-3 4-1 0,-1 1 1 15,0 2-1-15,-1-1-3 0,-5 0-2 16,3-2-2-16,-2-2-1 0,1-1 0 0,-1-2 2 16,1-7-3-16,3-5 3 0,-1-5 0 0,2-5 6 15,0-3 6-15,0-5-1 0,0-7-3 16,1-6-7-16,1-3-3 0,6-6-1 0,0-1 2 16,-1-3 1-16,1-1-1 0,3-1-2 0,1 1 0 15,2-2-3-15,-2 3 1 0,-1 3-1 0,3 1-2 16,-1 6-1-16,-1 3-1 0,-1 7 0 15,-2 6 0-15,1 4 0 0,-4 1 0 0,1 6 0 16,0 4 0-16,-4 7 0 0,4 3 3 0,-5 5-1 16,-1 1 1-16,-1 1-1 0,0 1-3 15,0-1 1-15,-2 0 0 0,0-2 1 0,-4-3 0 16,3-3-6-16,-2-4-4 0,2-4-3 0,1-5 5 16,1-4 11-16,1-2 9 0,0-8 6 0,0-6-1 15,4-4-3-15,3-4 2 0,2 1 2 16,1-2 6-16,0 1 0 0,2 3 5 0,-1 3 2 0,1 2 1 15,1 5 6-15,0 4 2 0,0 4 5 16,-1 1-1-16,0 3-3 0,0 9-8 0,-3 4-10 16,-2 1-5-16,1 4-8 0,-3 0-2 0,1 1-2 15,-1-1-5-15,2 2-3 0,1 0-14 0,0-2-15 16,0 3-39-16,1-3-146 0,-1-5-383 16,-2-5-833-16</inkml:trace>
  <inkml:trace contextRef="#ctx0" brushRef="#br0" timeOffset="606879.2409">18164 11812 1527 0,'0'0'394'0,"0"0"-100"0,0 0-35 0,0 0-43 15,0 0-40-15,0 0-35 0,-114 161-48 0,97-133-35 16,4-1-21-16,1 3-18 0,3-2-11 15,2-1-7-15,7-5-9 0,0-4-1 0,10-5 2 16,3-3 3-16,5-7 3 0,2-3 2 0,4-2 0 16,2-9-2-16,-1-2 0 0,-1-4-5 0,-1-2-3 15,-2-2-1-15,-3 1-4 0,-1-3 4 0,-6 0 3 16,0-2 1-16,-5 4 5 0,-1 1 1 0,-3 3 2 16,-2 3 2-16,0 5 1 0,0 5 1 15,0 2-4-15,-3 2-3 0,-2 2-2 0,0 8 1 16,-3 5 3-16,-1 2 2 0,4 5 3 0,-1 1-3 15,0 1-1-15,2 1 1 0,3 1-5 16,0 0 0-16,1 1 2 0,0-3-2 0,2-1 2 16,3-3-1-16,1-3 0 0,2-6 2 0,0-6 7 15,2-3 6-15,0-2 3 0,3-4 1 16,1-8-7-16,3-4-2 0,1-4-1 0,0-2 0 16,0 0 4-16,2-3 3 0,-4 2 2 0,2 0 1 15,-4 0 1-15,1 0-2 0,0 3-1 0,0 3 1 16,0 2-3-16,-1 4 2 0,-3 2-2 0,-2 4-6 15,-1 3-4-15,-4 2-5 0,0 5-3 16,-2 6-1-16,0 3 3 0,-2 4 2 0,0 3 1 16,0 3 2-16,0-1-4 0,0 2 0 15,0 2 2-15,1-1-5 0,3-2 3 0,1 1-5 0,4-5-1 16,1-3 0-16,4-8-2 0,4-5 7 16,1-4 3-16,1 0 2 0,0-10 2 0,-1-4-3 15,-1-4 4-15,-1-2 1 0,-1-4 1 0,-1-3 2 16,-4-2 0-16,-2-1 1 0,0-3-3 0,-5-3-1 15,-1-5-1-15,-2-3-3 0,-1-4 1 16,0-2-2-16,-2-4 1 0,-4-2-2 0,0 0-1 16,1-4 0-16,-2-3 1 0,5 0-1 0,0-2-1 15,2 1-2-15,0 1-2 0,0 4 2 0,0 5 6 16,4 3 0-16,0 13 11 0,-1 8 4 16,-1 10-3-16,-1 10 0 0,1 7-21 0,-2 3-6 15,2 8-4-15,-2 10 4 0,1 6 12 0,0 11-2 16,1 12 7-16,-2 6-4 0,0 9-1 0,0 8 3 15,0 7-5-15,0 4 2 0,-2 5-2 16,-5 3 1-16,2 1 2 0,-3-1-2 0,1-6 1 16,1-8-5-16,-2-8-2 0,4-10 0 0,0-13-3 15,2-10 2-15,2-9 2 0,0-11 2 0,0-9 7 16,0-5 7-16,0 0 5 0,0-13 0 0,0-8 0 16,0-6-7-16,2-6-2 0,3-6 3 15,0-4 1-15,4-3 5 0,-1-3 5 0,3-3 1 16,2-2 3-16,1-1-4 0,1 0-6 0,3 1-4 15,2 2-5-15,-1 4-3 0,1 5-1 16,0 6-1-16,-3 8 0 0,2 10 0 0,-3 5 1 16,-1 7 0-16,-3 7-3 0,2 2-1 0,-4 10-3 15,-1 6 2-15,-1 7 0 0,0 5 4 0,-2 3 0 16,-1 4 0-16,-1 1-1 0,1 5-1 16,-5 0 2-16,0 6-1 0,0-1 0 0,-5-1-3 15,0-3-5-15,0-9-1 0,0-8-1 0,5-6 2 16,-2-11 2-16,2-6 5 0,0-4 7 0,0 0 0 15,2-3 1-15,4-8-2 0,0-5-4 16,5-4-2-16,1-3 2 0,1-4-2 0,4-4 1 16,1-1 0-16,1-2 2 0,5-4-1 0,-1 1-2 15,3-2-1-15,1 2-3 0,-1 3 2 16,0 7 4-16,-4 5 2 0,-2 7-1 0,-1 7 3 0,-3 5-2 16,-2 3 0-16,1 3 5 0,-2 10-1 15,1 4-1-15,2 3 1 0,-3 5-2 0,2 5 3 16,-4-1 0-16,0 3 1 0,-4 2 2 0,0-2-3 15,-2 0 2-15,-4 0-2 0,-1 1 0 0,-4-4 1 16,-6 0 1-16,-5-4-3 0,-2-5-4 16,-4-4 1-16,-3-3-5 0,0-6 0 0,1-2-4 15,-1-3-12-15,1-2-15 0,4 0-67 0,1-8-106 16,8 2-305-16,4 1-876 0</inkml:trace>
  <inkml:trace contextRef="#ctx0" brushRef="#br0" timeOffset="607107.421">19959 11402 2021 0,'0'0'370'0,"0"0"-108"0,0 0-56 0,0 0-14 0,0 0-24 15,0 0-34-15,0 0-28 0,0 0-24 16,0 0-15-16,0 0-13 0,-21 177-16 0,1-149-7 15,-4-1-12-15,3-1-9 0,1 0-4 16,1 0-7-16,1 2-6 0,3 1-6 0,-2-1-9 0,5 1-14 16,1-2-67-16,0-1-157 0,2-5-494 15,5-9-1094-15</inkml:trace>
  <inkml:trace contextRef="#ctx0" brushRef="#br0" timeOffset="607224.3538">19936 12059 3256 0,'0'0'39'0,"0"0"-47"0,0 0-12 16,0 0-6-16,0 0-24 0,0 0-98 16,0 0-282-16,0 0-685 0,0 0-383 0</inkml:trace>
  <inkml:trace contextRef="#ctx0" brushRef="#br0" timeOffset="608092.3777">17223 13155 2742 0,'0'0'203'0,"0"0"-70"0,0 0-62 15,0 0-23-15,0 0 6 0,0 0 1 0,0 0 7 0,0 0 8 16,0 0 0-16,0 0 5 0,0 0-4 15,-22 193-12-15,14-130-17 0,2 8-9 0,-2 4-5 16,0 3-6-16,2 5-2 0,-1-1-9 0,-2 1-3 16,3-5-1-16,-2-1-5 0,1-5 2 0,-1-3-4 15,4-8 0-15,0-3 3 0,1-10-3 16,3-10 0-16,0-10-2 0,0-11-1 0,0-6 2 16,1-10 3-16,1-1 3 0,-2-7 1 0,0-10-1 15,2-8-3-15,-1-7-4 0,0-8 1 16,-1-8 0-16,0-3-1 0,0-1 2 0,-4-4 0 15,-3-1-1-15,0-3 0 0,0-3 1 0,3-3-1 16,1-3 1-16,1-2 0 0,2-2-2 0,3 4 0 16,5 1 1-16,3 4 0 0,3 5 0 15,0 9 0-15,3 4-1 0,4 9 0 0,-2 7-1 16,3 8 1-16,4 5-1 0,-2 6 0 0,6 6 1 16,0 5 3-16,1 2-1 0,-1 12-3 0,1 4 3 15,-3 5-9-15,-5 6 5 0,-3 5 4 0,-6 1-5 16,-7 4 6-16,-1 1-3 0,-6 2-1 0,-9-1 1 15,-5 0-2-15,-4-1 1 0,-6 0-3 16,-1-2 1-16,-6 0-4 0,-3-2-1 0,-1-7-3 16,2-3-4-16,1-7 6 0,5-7 0 0,7-6 8 15,6-4 6-15,7-2 4 0,4-3 2 16,3-5 1-16,0 0-3 0,4 2 0 0,6 0-2 16,1 4-1-16,4 2 1 0,0 2-2 0,1 10 1 15,0 4 1-15,3 3 1 0,0 4 0 0,0 4-1 16,-1-3 0-16,3 4-2 0,-3-2 1 15,-1-1-4-15,3 3-2 0,-1-1-5 0,0 0-7 16,0-1-10-16,-4-1-62 0,4-4-161 0,-8-6-521 16,-3-5-1125-16</inkml:trace>
  <inkml:trace contextRef="#ctx0" brushRef="#br0" timeOffset="609822.259">17901 13823 1878 0,'0'0'441'0,"0"0"-235"0,0 0-11 16,0 0-13-16,136-127-4 0,-113 103-33 0,-6-3-43 16,-3 0-27-16,-4 2-15 0,-7 0-5 0,-3 2-8 15,0 2-6-15,-6 2-5 0,-6 4-6 0,-1 4-3 16,-7 4-3-16,2 6-4 0,-4 1-2 15,0 6-3-15,-1 8-3 0,2 8 0 0,-3 3 0 16,1 6-5-16,3 6 0 0,-1 5-2 0,2 2-6 16,7 2 6-16,2 2-3 0,1 2 1 0,8 1-1 15,1 0-2-15,0-2 0 0,7-5 0 16,5-4 4-16,1-6-4 0,7-6 3 0,3-7-3 16,2-6 0-16,3-7 3 0,1-6 2 0,3-2 1 15,1-8-1-15,1-6-1 0,2-5-2 0,-3-3 1 16,-2-5-2-16,-3-1 3 0,-5-5 1 0,-2-1-1 15,1-2-1-15,-5-5 1 0,1-1-2 16,-4-2 0-16,5 0 6 0,-1 5-7 0,-2 6-1 16,0 7-1-16,-4 9-4 0,0 7 4 0,-1 3-1 15,-3 7 2-15,1 2-2 0,1 10 1 0,-1 6-2 16,0 5 3-16,1 5 2 0,-1 4-4 16,-3 5 4-16,0 1-3 0,-2 1-2 0,-4-2 3 15,0 0 0-15,-5-2 2 0,-5-1 0 0,-7 1 0 16,-1-1-3-16,-9 0-2 0,-5-4 2 0,-3-4-2 15,-1-4 2-15,1-10-2 0,3-6-4 16,6-6 5-16,1-2 2 0,6-6 2 0,3-6 3 16,4 0-6-16,6-2 0 0,1 1-2 0,5 1-3 15,0 1 3-15,8 2 0 0,1 2-3 16,4 2 4-16,0 3-5 0,3 1 1 0,3 1 2 16,0 1 1-16,2 1 1 0,1-2 1 0,0-1 0 15,6 0-5-15,-2-2 7 0,3-1 0 0,0-3 1 16,3-1 1-16,-3-4-2 0,4 0 0 0,1-5 0 15,-2-1 6-15,-1-1-3 0,-2-5 0 16,-3-4-1-16,-5-2-3 0,-1-2 3 0,-1 1-1 16,-8 0 2-16,-1 5 1 0,-3 1-2 0,-3 6 2 15,-3 4 1-15,-1 5-5 0,0 3 5 0,0 1-1 16,-1 5-3-16,-2 3 0 0,1 0-5 16,-5 9 0-16,3 5 1 0,-2 4 3 0,1 4 0 15,1 4-1-15,1 4 0 0,1 6-2 0,1 2 1 16,1 4 1-16,0 2 0 0,0-1-2 0,0 0 0 15,2-3-1-15,3-3 0 0,4-3 0 16,2-7 0-16,6-5 1 0,3-7 1 0,2-4-2 16,-1-5 3-16,0-4-6 0,-2-2 1 0,-2-8 3 15,-2-8-5-15,0-2 2 0,-3-5-2 0,-2-5 0 16,-5-1 0-16,-2-3 1 0,-3-2 1 16,-1 0-3-16,-6 2 2 0,-5 0 1 0,0 3 2 15,-3 1 2-15,1 3-1 0,-2 6 1 0,1 2-1 16,-1 3 2-16,-1 5 0 0,2 2 1 0,2 4 1 15,-1 2-2-15,5 1 0 0,3 0-2 16,1 6 2-16,2 2-2 0,3 1 1 0,0 0-1 16,4 1-2-16,5-3 2 0,6-2 2 0,3 0 3 15,5-4 0-15,1-1 0 0,4 0-2 0,-1-1-1 16,0-7 1-16,0-1 3 0,-2-2 0 0,-1-2 1 16,-4-2-1-16,-1-1-2 0,-3 2 2 15,-1-2-1-15,-4 1 2 0,-2 2 0 0,-3 4-2 16,-2 3 3-16,-3 3-4 0,-1 3-2 0,0 0-4 15,0 4 0-15,-1 10 1 0,-3 3 0 16,0 7 4-16,0 1-3 0,-1 5 2 0,2 2 2 16,0 3-4-16,1-1 1 0,0 1-2 0,2-1-1 15,0-1-1-15,0-2 1 0,6-3 0 0,2-5-2 16,5-5 3-16,3-2 0 0,2-7 2 16,5-6 2-16,-2-3 1 0,0 0 0 0,0-11-3 15,-1-2 1-15,-2-6 1 0,-2-3 0 0,-4-3 1 16,-2-3 2-16,-1-2-2 0,-3-5-2 0,0 1 1 15,-3-2 1-15,0-1-2 0,-1 2 2 16,-1 1 0-16,1 5-3 0,-2 4 4 0,1 7-1 16,-1 4 2-16,0 4 0 0,0 5-3 0,0 5-5 15,0 0-1-15,-3 6-1 0,0 7 1 16,-1 4 3-16,0 5 2 0,1 4-4 0,1 3 2 0,1 4-2 16,-1 2 1-16,1 2-1 0,-3-1-3 15,2 0-2-15,0-4-4 0,2-4-3 0,0-5 3 16,4-6 0-16,3-6 8 0,1-4 4 0,1-4 5 15,4-3-2-15,-2-2 2 0,5-7 0 0,-1-4-1 16,4-4 4-16,-6-3-1 0,3-4 2 16,-3-1 1-16,2-3-1 0,-1-2 3 0,-2 0-5 15,4-4 2-15,-1 1 0 0,3-1-3 0,0 2-1 16,0-1 0-16,2 1-2 0,-2 1 0 0,1 3 0 16,1 6 0-16,-2 5-2 0,-2 6 0 15,-5 5 1-15,-2 6-6 0,-2 0 2 0,-3 5-2 16,-2 9 0-16,-1 2 3 0,-1 7 1 0,0 2 1 15,-2 7-1-15,-3 0 3 0,-4 5-2 16,1 1-2-16,-2 3 2 0,1-3-4 0,0-3-1 16,3-6 1-16,5-6-1 0,1-4 1 0,1-6 4 15,5-5 2-15,3-4-1 0,-2-2 1 0,5-2-1 16,1-3 0-16,1-6 1 0,6-5-1 0,-3-4 1 16,5-2 0-16,-3-2-1 0,0-4 1 15,0 0 1-15,-3-3 1 0,1 0 0 0,-2-1 2 16,2 3-4-16,-5 2-1 0,0 4 1 0,-3 4-1 15,-1 4 5-15,-5 2 0 0,0 3-1 16,-2 5 1-16,-1 3-8 0,0 0-2 0,0 3-1 16,-5 8-5-16,0 1 7 0,0 4 2 0,0 3-2 15,1 4 4-15,2 0-2 0,2 3-1 0,0 1-1 16,1-2 5-16,8-2-6 0,1-1 0 0,6-3 4 16,3-5-6-16,4-1 7 0,3-4 0 0,2-3-4 15,2-4 2-15,-3-2 1 0,-2 0 1 16,-3-11 0-16,-2-3 2 0,-1-5-2 0,-7-5 0 15,-2-3 1-15,-1-2-3 0,-2-4 1 0,-5 2 2 16,-2 4 0-16,-2 1 7 0,-6 4-2 16,-3 6-1-16,-3 0 0 0,-3 5-4 0,-4 8 2 15,-1 3 1-15,-3 0 1 0,2 13-5 0,2 5 6 16,1 2-1-16,3 5-3 0,6 2 7 0,5 5-7 16,3 4-1-16,3 0 1 0,4-2-4 0,6-3 0 15,6-5 1-15,4-4-1 0,5-4-2 16,0-6-8-16,4-3-9 0,1-1-22 0,0-5-61 15,2-3-85-15,-9 0-642 0,-6 0-1049 0</inkml:trace>
  <inkml:trace contextRef="#ctx0" brushRef="#br0" timeOffset="610472.2624">21203 13546 1362 0,'0'0'279'15,"0"0"-226"-15,0 0-1 0,0 0 48 0,0 0 66 16,0 0 57-16,64-173 22 0,-47 134-26 0,0-2-48 16,0-2-38-16,2-1-26 0,0-1-20 0,0-1-13 15,-4 2-11-15,2-3-21 0,-4-3-16 0,0-1-8 16,-3-3-9-16,0-1-2 0,-4-3-2 15,1 1 0-15,-5 0-2 0,0 2 0 0,-2 5 4 16,0 3-1-16,0 8 6 0,-2 8 7 0,0 9 1 16,-5 7 2-16,4 9-8 0,-5 6-9 15,0 5-7-15,-2 17-3 0,0 9 3 0,-3 15 3 16,3 11 3-16,-2 14-2 0,2 11 2 0,0 10-2 16,-2 10-2-16,-3 6 1 0,0 5-2 0,-3 6 3 15,-4 3-1-15,-1 3 0 0,2 5 3 16,-3-1-4-16,3-2-2 0,1-1-2 0,-1-5-7 15,0-3-2-15,1-4-8 0,-1-8-9 0,0-10-16 16,3-13-32-16,-1-12-19 0,8-19 11 0,5-17 23 16,6-19 54-16,2-16 39 0,9-16 9 15,1-17 10-15,4-14-8 0,-1-8 0 0,-2-7-1 16,0-9 3-16,-1-4 6 0,-1-5 13 0,-2-5 11 16,-4 2-2-16,4 2-5 0,1 1-14 0,0 2-9 15,7 3-15-15,0 3-8 0,5 3-8 0,3 4-7 16,4 2 3-16,0 8-9 0,0 4-1 0,3 5-11 15,-3 6-13-15,3 6-10 0,-2 6-36 16,-1 6-55-16,-2 6-77 0,1 9-174 0,-5 7-300 16,-5 0-492-16,-6 3-4 0</inkml:trace>
  <inkml:trace contextRef="#ctx0" brushRef="#br0" timeOffset="610737.1335">21744 13534 2391 0,'0'0'206'0,"0"0"-54"0,0 0-11 15,0 0-3-15,60-182-5 0,-51 137-20 0,0-1-29 16,-5-1-15-16,2-3-10 0,-4 0-14 0,-2 1-9 16,1-6-9-16,-1 0-9 0,1-3-4 15,2 0-1-15,1-2-2 0,-1 3-1 0,4 7 0 16,-3 8-2-16,2 9 7 0,-4 11 4 0,2 9 3 16,-2 10-6-16,-2 3-9 0,0 16-7 0,0 9-3 15,0 9 6-15,-4 10 1 0,2 8 2 0,-1 6-4 16,-3 6 0-16,3 4-1 0,-4 2-2 0,2 3 3 15,-2 2-1-15,-3 1-1 0,0 2-2 16,2 0-3-16,3-1-8 0,0-3-4 0,5-7-14 16,2-7-40-16,6-10-85 0,9-8-171 0,-6-17-494 15,-1-9-991-15</inkml:trace>
  <inkml:trace contextRef="#ctx0" brushRef="#br0" timeOffset="611471.5238">22214 13209 2947 0,'0'0'19'16,"0"0"-18"-16,0 0-3 0,0 0 16 15,0 0 24-15,0 0 33 0,0 0 24 0,0 0 12 16,0 0 0-16,-64 170-21 0,63-133-19 0,1 2-21 16,0 3-18-16,1-2-11 0,7 0-8 0,3-5-4 15,2-6 0-15,7-2-5 0,3-8-2 0,0-5 0 16,0-5-5-16,-2-4 3 0,-2-5 0 0,1 0-1 15,-6-11 0-15,0-4 2 0,-5-3 1 0,-2-8 0 16,-2-1 4-16,-5-1-4 0,0-3 1 16,-7-1-1-16,-2-1 1 0,-1 1 5 0,0 0-2 15,-1 2 3-15,1 3-3 0,5 1 0 0,-2 1 0 16,4 4 1-16,2 1 4 0,1 1-2 16,2 1-2-16,8 2-3 0,2 2-3 0,6 0 1 15,1 1 2-15,5 1 1 0,0 2-2 0,5 6 0 16,-1 2 0-16,-3 2-2 0,1 6 7 0,-5 7-4 15,-2 5 0-15,-7 4 1 0,-2 4-5 16,-2 5 6-16,-6 1 0 0,-1 3 4 0,-1 0 1 16,0 2-3-16,0 1-1 0,-1 0-1 0,-2 0-2 15,-3 0 3-15,2 1 0 0,-2-3-3 16,3-1 0-16,2-8 0 0,1-4-2 0,3-9 3 16,7-6 5-16,2-7 0 0,3-1 0 0,-1-8-1 15,3-6-3-15,-2-4 0 0,3-5 0 0,0-3 0 16,-3-5-2-16,3-1 2 0,1 0 0 0,-5-3 1 15,5 1 3-15,-4 1-3 0,0 1 0 16,-3 4-2-16,1 4 1 0,-2 3 5 0,-5 5 6 16,1 4 4-16,-4 6 0 0,3 4-7 0,-3 2-5 15,-2 3-3-15,3 6-2 0,-1 7 0 0,0 3 1 16,4 0 0-16,0 7-5 0,0 2 4 16,2 2-1-16,0 3-1 0,3 0 2 0,-1 1-1 15,3-1-3-15,1-3 0 0,3-3 3 0,0-6-3 16,-1-6 2-16,0-4 0 0,1-6 0 0,-5-4 4 15,0-1 0-15,0-5 2 0,-2-7 1 16,-1-4-3-16,-1-4 2 0,-3-5-1 0,3-3-1 16,-3-1 3-16,-2-2 1 0,2-2 0 0,-2-1 2 15,3-1-1-15,-2 1 2 0,2 0 3 0,-3 0 4 16,3 2-1-16,-1 3 0 0,-2 3 1 16,3 4-6-16,-3 7 3 0,-3 3-1 0,1 4-1 15,2 3-1-15,-3 4-4 0,-1 1-6 0,1 0-5 16,0 1 1-16,0 7-3 0,3 3 2 0,-1 2 0 15,0 4-4-15,3 2-3 0,-3 4-4 16,0 3-11-16,2 2-34 0,-2 1-93 0,-2 3-193 16,3-7-760-16,-2-10-767 0</inkml:trace>
  <inkml:trace contextRef="#ctx0" brushRef="#br0" timeOffset="611813.3231">23967 13221 1974 0,'0'0'421'0,"0"0"-218"15,0 0-68-15,0 0 2 0,0 0 1 0,0 0-1 16,0 0-6-16,0 0-23 0,0 0-26 16,0 0-19-16,0 0-14 0,0 0-9 0,-64 156-5 15,54-126-6-15,1-3-11 0,1-1-3 0,5-1-8 16,3-5-5-16,1-3 7 0,10-4-3 0,3-2 3 15,5-3 3-15,4-2-7 0,3-4 2 16,2-2-3-16,-2 0-2 0,2 0 0 0,1-8 0 16,-3 0 2-16,-3-3-2 0,0 3 3 0,-5-2-2 15,-5 3 0-15,-4 2 3 0,-2 2-1 16,-5 0 1-16,-1 3-3 0,-1 0-2 0,0 0 1 0,-6 4-1 16,-2 6-1-16,-5 1 4 0,1 0-3 15,-6 3-2-15,2 2-4 0,-1-1-6 0,-3 1-16 16,5-3-20-16,-4-4-127 0,2-4-272 0,3-2-621 15,6-3-787-15</inkml:trace>
  <inkml:trace contextRef="#ctx0" brushRef="#br0" timeOffset="611926.2703">23783 12928 2887 0,'0'0'-2'0,"0"0"-42"0,0 0-19 0,0 0-49 16,0 0-260-16,0 0-1125 0</inkml:trace>
  <inkml:trace contextRef="#ctx0" brushRef="#br0" timeOffset="612528.8493">25340 13131 1904 0,'0'0'125'0,"0"0"-44"0,0 0-15 16,0 0 21-16,0 0 40 0,40-188 43 0,-32 147 8 15,-2-4-14-15,-1-2-29 0,-3-2-29 0,1-1-12 16,-3-2-9-16,0-1-8 0,0-1-8 0,0-3-17 16,-3 0-9-16,-2-1-10 0,-3-1-5 15,1 4-5-15,3 3-5 0,-2 6 2 0,2 8 2 16,-3 12 6-16,4 7 5 0,-1 10-7 0,1 9-10 15,0 2-11-15,-2 13-5 0,-2 13 0 0,-5 10 2 16,1 10-1-16,-2 10 0 0,2 11-2 16,0 11-1-16,-1 6 3 0,1 9-1 0,-4 6 0 15,2 6 2-15,-4 3-4 0,1 3 1 0,-2-1 2 16,0 2-7-16,1 1 1 0,0 0-2 0,-2-1-4 16,1-1 4-16,-2-5-5 0,4-6-2 0,0-7-8 15,2-7-22-15,2-10-47 0,7-13-43 16,4-17-22-16,1-15 13 0,12-18 50 0,6-15 58 15,4-7 33-15,-1-18 15 0,5-12 8 0,-3-8 6 16,-4-3 15-16,-4-9 17 0,-3-3 9 0,-6-3-1 16,-4-5-10-16,-2-1-15 0,0-1-14 15,0 1-13-15,0 1-8 0,0 6-10 0,5 3-11 16,0 5-18-16,4 8-32 0,2 6-53 0,1 8-102 16,1 6-179-16,2 9-226 0,-5 6-329 15,-2 6-104-15</inkml:trace>
  <inkml:trace contextRef="#ctx0" brushRef="#br0" timeOffset="613506.2476">25533 13591 2816 0,'0'0'282'15,"0"0"-140"-15,0 0-48 0,0 0-3 0,0 0-5 16,40-195 3-16,-37 152-15 0,1-3-14 0,-1-2-3 16,1-1-14-16,2 1-9 0,3 1-9 0,2 0-11 15,3-4-4-15,4 2-5 0,2 0-1 0,3-1-4 16,4 5-1-16,0 1-1 0,-2 11-2 15,0 7 2-15,-2 8-1 0,-1 11 0 0,-3 4-1 16,-4 3-2-16,1 10 0 0,-5 9 0 0,-1 6 1 16,-1 5 0-16,-4 7 1 0,-1 4 0 15,-4 3 1-15,0 0-2 0,-5 4 0 0,-6 1-2 16,-1 0-2-16,-3 2-3 0,-1-2-6 0,2-4-7 16,5-3-15-16,4-10-9 0,5-7-6 0,0-10 12 15,7-10 17-15,4-5 19 0,0-3 11 16,2-11-10-16,4-6-6 0,3-6-6 0,1-3-1 15,2-5 10-15,1 0 8 0,0-1 6 0,-2 0 0 16,3-2 2-16,-2 2 1 0,-1-4 1 16,3 3 1-16,-3-2 1 0,0 3 3 0,-5 4 1 15,-2 4 4-15,-3 7 1 0,-4 3 4 0,-1 6 1 16,-4 5 0-16,-1 3-7 0,0 3-9 0,-2 0-5 16,0 9-5-16,0 8 2 0,0 5 3 0,0 5 1 15,2 4-3-15,0 3 1 0,2 1-1 0,1 2-2 16,1 3 4-16,1 1-4 0,0 4 0 15,0-2-3-15,3 0-2 0,1-3 1 0,3-6 0 16,3-7 3-16,2-7 0 0,1-6-2 16,0-8 0-16,-1-4 1 0,0-2 5 0,1-11 1 15,-3-5 2-15,-1-4-1 0,-6-2-8 0,-3-5 5 16,-4-2-1-16,-3-3 1 0,-4-1 2 0,-5 0-4 16,-3 2-1-16,-3 2 0 0,-3 5 5 0,0 0-2 15,-1 4 2-15,3 6-3 0,-3 3-4 16,5 3 1-16,1 3-2 0,2 4 2 0,2 1 2 15,1 0-5-15,2 6 1 0,4 2-2 0,-1 1-3 16,3 1 4-16,0-1-1 0,4-1 2 0,8 1 2 16,3-4 3-16,6-3 0 0,4-2 1 15,2 0 6-15,2 0-7 0,1-7 3 0,0 0-3 16,-1 0-3-16,-2 0 6 0,-1 0-1 0,-2-1 1 16,-3-1-1-16,-1 1-2 0,-1 0-4 0,-4 2 3 15,0 3-3-15,-7 0-1 0,0 3 2 0,-4 0-5 16,0 4-3-16,-1 6 3 0,-2-1-1 15,0 5 2-15,-1-1 5 0,2 3-4 0,-2 2 1 16,0-1-1-16,0-1-1 0,0 0 5 0,0 1 0 16,-2 0 1-16,-1-1-7 0,-1-2 3 0,2-4-6 15,2-4 4-15,0-6 12 0,0 0-3 16,6-9 6-16,0-5-2 0,3-4-8 0,1-4 3 16,2-1 0-16,3-3 1 0,1 0 6 0,1-2-1 15,0 1-1-15,1-1 1 0,0 2-2 0,2-1-2 16,0 0 0-16,0 5-2 0,1 2-5 15,-5 6 5-15,0 4 0 0,-1 7 1 0,-1 3 3 16,-5 5-7-16,1 6 0 0,-4 6-2 0,1 2 2 16,-3 4 2-16,0 1 1 0,-3 2 0 15,0 0-2-15,-1 0 0 0,-1 3 0 0,-5 2 0 16,-6 1 3-16,-1 0-3 0,-2 1-2 0,0-3-3 16,4-2-8-16,1-7 0 0,6-5 2 0,4-6 5 15,1-5 8-15,6-5 6 0,4 0-2 0,1-4 0 16,4-5 0-16,2-2-1 0,3-2 1 0,0 1 2 15,1-1-2-15,-3 4 1 0,1 0 0 16,-3 4-1-16,-1 2-3 0,-4 3-2 16,-1 0-1-16,1 0-4 0,-4 8 2 0,0 3-5 0,0 1-5 15,1 3-10-15,0 6-18 0,2 0-83 0,0 2-217 16,-3-5-685-16,-2-5-829 0</inkml:trace>
  <inkml:trace contextRef="#ctx0" brushRef="#br0" timeOffset="613948.487">28328 12750 1446 0,'0'0'593'16,"0"0"-285"-16,0 0-49 0,0 0 2 0,0 0-13 15,-137 107-45-15,105-78-59 0,-2 2-40 0,3 1-28 16,0 1-22-16,1 3-16 0,5 3-13 16,2 2-6-16,5 2-6 0,4 0-5 0,2 3-3 15,4-1-6-15,7-3-2 0,1 0-5 0,6-4-8 16,9-2-10-16,3-6-30 0,4-5-62 0,7-5-94 15,2-4-254-15,-7-8-605 0,-7-3-712 0</inkml:trace>
  <inkml:trace contextRef="#ctx0" brushRef="#br0" timeOffset="614849.3481">28592 12952 2375 0,'0'0'88'16,"0"0"-34"-16,0 0 53 0,0 0 43 0,0 0 22 15,0 0-8-15,-137 65-39 0,113-42-29 0,2 2-23 16,2 2-16-16,0 1-15 0,2 2-12 16,4 1-7-16,4 0-11 0,3-4-8 0,7-4 0 15,4-4-2-15,10-7 3 0,7-4 2 0,8-7 0 16,2-1 1-16,1-7-2 0,5-9 0 16,-4-2-1-16,-2-4 1 0,-1 0 3 0,-5-3 1 15,-4-3 0-15,-6 1-4 0,-3-1 0 0,-3 0 0 16,-2 4-3-16,-6 2 6 0,-1 2-5 0,0 5-2 15,-3 5 2-15,-1 2-1 0,1 3-5 16,-4 4-1-16,4 1-3 0,-4 0-5 0,4 9 5 16,-4 2 3-16,4 2-3 0,-1 4 4 0,0 0-2 15,3 0-1-15,1 1 2 0,0 0-3 16,5 0 1-16,1-1 0 0,7-5 1 0,3-3 6 0,3-5 2 16,2-4 3-16,1 0 1 0,-1-8 1 15,3-8-1-15,-1-2 1 0,-1-4 2 0,-3-2-2 16,-1-3 4-16,-3-2 0 0,2 0-1 0,-4-2 2 15,0 0-2-15,0 1 1 0,1 2-2 16,-3 3 0-16,-1 4-2 0,1 6-1 0,-1 6-2 16,0 4-4-16,0 5-1 0,0 2-1 0,0 10-4 15,1 7 8-15,-1 3-2 0,0 6 0 0,1 3 0 16,-1 1-4-16,-1 0 2 0,1-1 0 0,-7 1-1 16,1-1-1-16,-4-2 1 0,-2-1 0 15,-6 1-2-15,-5-2 5 0,-3 0-4 0,-5-2-2 16,-3 0 2-16,-1-5-7 0,0-4 3 0,4-6 0 15,1-5 1-15,6-5 7 0,3 0 0 16,2-6 3-16,6-5-2 0,0-3-3 0,3-1 1 16,2-2-4-16,5-1-1 0,4-1-3 0,4-1 3 15,4 1 0-15,1 0 2 0,3-1 6 0,4 0-4 16,-1 0 2-16,4-3-1 0,3-2 1 0,0-3 0 16,0-3-2-16,-2-4 2 0,0-4-5 15,-2-6 3-15,-1-2 1 0,-3-4-4 0,1-5 5 16,-3-2-5-16,0-3 1 0,0-5 1 0,-3-1-1 15,0-5-2-15,-4 1 0 0,2-2-2 16,-5 3 1-16,3 2 3 0,-4 4 1 0,-2 6 3 16,-3 4 2-16,-2 8 0 0,-3 8 1 0,0 7 3 15,-2 8-5-15,0 8 3 0,-3 7-4 0,2 8-9 16,-2 0 1-16,-3 14-1 0,0 10 3 0,-1 9 4 16,-1 8 3-16,-1 10-2 0,2 5-3 15,0 9 3-15,-1 2-3 0,0 7 4 0,-1 1 0 16,2 3-3-16,-3 4 3 0,-2-2-3 0,-2-2 1 15,4-3-2-15,-2-7-4 0,3-9 0 0,6-9-1 16,2-12 2-16,1-12 4 0,0-10 2 16,2-9 4-16,4-5 3 0,2-2 0 0,2-9-1 15,5-7-4-15,-1-2-1 0,4-3-1 0,-3 0 1 16,2 0 4-16,0 2 1 0,-4 4 5 16,-1 4 1-16,-2 5-2 0,-1 5-2 0,0 1 0 0,-1 0-3 15,-4 6 0-15,4 4 0 0,-4 7-4 16,4 3 0-16,-3 4-1 0,0 1-1 0,3 5 1 15,2-2-4-15,-1 3-2 0,3 0-8 0,1-4-10 16,0 3-16-16,3-7-45 0,-1-2-88 16,2-2-167-16,-4-7-450 0,-5-4-980 0</inkml:trace>
  <inkml:trace contextRef="#ctx0" brushRef="#br0" timeOffset="615149.4928">30248 12224 2222 0,'0'0'352'0,"0"0"-127"0,0 0-23 15,0 0-21-15,0 0-38 0,-133 127-35 0,108-85-26 16,1 3-25-16,4 3-16 0,3 3-12 16,4-1-11-16,4 1-4 0,6-2-5 0,3 0-2 15,0 0-3-15,2-3-5 0,8-5-2 0,3-3-4 16,2-8-7-16,-1-7-5 0,5-4-20 0,0-5-59 16,1-6-151-16,-7-3-535 0,-3-4-1054 0</inkml:trace>
  <inkml:trace contextRef="#ctx0" brushRef="#br0" timeOffset="615946.4102">30625 12523 1302 0,'0'0'615'0,"0"0"-234"0,0 0-101 16,0 0-49-16,0 0-22 0,-49 163-37 0,44-132-48 15,-3 4-35-15,4-1-26 0,-1 1-19 0,3-1-16 16,1-3-11-16,1-3-9 0,0-5-2 16,3-6 1-16,4-6 0 0,2-5 6 0,-3-3 2 15,2-3-5-15,2-5 1 0,1-5-7 0,-1-6-5 16,1-6-2-16,-1-3-7 0,-3-8 1 0,-4-2-1 16,-3-2 2-16,0 1 0 0,-4 0-1 0,-4 1 0 15,-3 4 0-15,1 2 5 0,-1 5 2 0,1 3 3 16,2 6 4-16,0 4-3 0,6 3 0 15,0 4-1-15,1 2-5 0,1 1 2 0,0 1 0 16,3 0-1-16,5 0 3 0,4 0 2 0,5 0 1 16,3 0 2-16,1 0 3 0,3 0-4 0,1 0 0 15,0 0 0-15,-3-1-3 0,4-2 3 16,-3 1 1-16,-3 1 0 0,-4 1 0 0,-4-2-2 16,-6 2 1-16,1 0-2 0,-2 0 2 0,-3 3-4 15,1 3 0-15,-3 3-1 0,2 2-2 16,1 3 5-16,-1 1-1 0,-1 1 0 0,0 0 5 15,1-1-5-15,-1 3-3 0,4-3 2 0,-1 1-4 16,3-2 4-16,1-1 2 0,0-2 0 16,4-4 0-16,-1-2 3 0,2-4-1 0,-1-1 2 15,5-3-1-15,-3-6-3 0,4-3-1 0,-1-2-4 16,-2-4 4-16,-3-2 0 0,3-4-1 0,-5 2 0 16,-1-1-2-16,-2-2 0 0,0 5-1 0,-1 0 3 15,-3 5 0-15,-1 3 1 0,-2 4 0 16,0 3-3-16,0 4-7 0,0 1-8 0,0 0-4 0,0 4 1 15,-1 6 7-15,-1 0 6 0,0 4 3 16,-1 2-1-16,2 2 2 0,1 2 0 0,0 2-2 16,0-3 0-16,7 3-5 0,2-4 3 0,3-2-2 15,1-2 5-15,6-4 4 0,1-4 0 16,0-3 2-16,1-3-1 0,0 0-1 0,-1-8 1 16,1-3 2-16,-1-5 0 0,-3-4 0 0,-3-5-3 15,-3 0 0-15,-2-6-4 0,-1-3 2 0,0-1-3 16,-4-1 2-16,2 1 0 0,-1 3 1 15,3 0 5-15,1 5-3 0,0 4 2 0,0 7-3 16,1 2-3-16,-3 8-2 0,2 4-5 0,0 2-2 16,1 8-4-16,0 7 3 0,0 5 2 0,2 6 3 15,0 4 3-15,-1 3 2 0,0 4 6 16,-5 3 4-16,2 2 2 0,-1-1 4 0,-3-1 3 16,-3-5 6-16,1-3 1 0,-2-6 0 0,0-3-1 15,-2-4-10-15,-3-4-1 0,-3-3-4 0,-1-1-2 16,-3-3 1-16,-6-4-9 0,-3-4-13 0,-6 0-56 15,-6-1-174-15,10-6-592 0,3 3-987 0</inkml:trace>
  <inkml:trace contextRef="#ctx0" brushRef="#br0" timeOffset="616992.2819">18949 14888 467 0,'0'0'713'0,"0"0"-396"15,0 0-84-15,0 0-36 0,0 0 3 0,0 0 13 16,0 0-6-16,0 0-26 0,-119-9-30 0,90 32-19 16,-4 7-20-16,0 3-20 0,-3 5-6 0,-1 2-14 15,1 4-15-15,1 2-14 0,1 3-10 16,0 2-10-16,7-2-4 0,1 0-2 0,5-1-10 16,3-3 0-16,6-6-4 0,7-2-6 0,3-6 1 15,2-7-3-15,13-4 1 0,5-7 2 16,9-11-1-16,5-2 2 0,3-4-4 0,5-10 1 15,1-7-1-15,-1-3-4 0,-1-3 2 0,-1-5-1 16,-3-3 8-16,-2-5 0 0,-5-2 3 0,-4-2 4 16,-5-1-5-16,-5 0 4 0,-4 3-2 15,-5 3 2-15,-5 6 1 0,0 3 2 0,-7 8 1 16,-2 5 0-16,-1 4 3 0,-1 7-6 0,-1 6-2 16,1 0-2-16,-1 5-7 0,-1 7 2 0,2 5 1 15,0 3-1-15,1 3 4 0,1 3-1 0,2 1 0 16,2 4-2-16,3 1 0 0,1 1-2 0,1-1 0 15,0 0 1-15,4-3-1 0,4 0 1 16,0-6-2-16,1-2-1 0,4-8 2 0,0-5 0 16,4-6 4-16,2-2 4 0,2-6-3 0,1-10 3 15,0-3 1-15,3-4-1 0,-1-1 2 0,-1-4-1 16,0 0 1-16,0 1-1 0,1-1 2 16,-3 4 0-16,-4-1-3 0,1 4 0 0,-3 4-5 15,0 4 2-15,-5 5-2 0,-2 3 0 0,0 5 2 16,-6 0-2-16,2 5-1 0,-3 6 2 15,0 6-1-15,-1 2 0 0,0 4 0 0,0 0 1 16,0 0-7-16,0 2 5 0,0-4-2 0,0 1-4 16,0-2 5-16,-1-3-2 0,-1-2-2 0,0-3 1 15,0-4-2-15,1-4 4 0,-3-4 3 16,3 0 6-16,0-9-1 0,1-4-1 0,0-6-1 16,3-1-1-16,5-2 5 0,2 0-1 0,3 0 2 15,2 2 1-15,2 1-4 0,1 6 5 0,0 1 2 16,-1 4 4-16,0 3 6 0,-1 5 1 0,0 0 2 15,-5 8-4-15,1 6-4 0,-3 2-7 16,-3 6-5-16,-3 3-1 0,-3 2-5 0,0 1-2 16,0 0-10-16,0-1-11 0,0-1-21 0,0-1-64 15,2-2-166-15,1-6-565 0,-1-7-1026 0</inkml:trace>
  <inkml:trace contextRef="#ctx0" brushRef="#br0" timeOffset="617354.2058">19771 15112 2107 0,'0'0'981'0,"0"0"-957"15,0 0-22-15,0 0 7 0,0 0 17 16,0 0 20-16,0 0 16 0,0 0 10 0,-122 146-5 16,119-119-15-16,2 2-16 0,1 1-20 0,2-6-13 15,7-1-5-15,5-4-3 0,1-5 0 0,5-5 2 16,2-8 2-16,1-1-1 0,1-6 2 0,1-8 2 15,-1-4 3-15,-4-6 3 0,1-3-2 16,-2-5 1-16,-6-3 2 0,4-5 3 0,-9-2 3 16,0-3 3-16,-3-2 1 0,0-2-2 0,-1-3 1 15,-4-3-2-15,0-7-1 0,0 1 3 16,0-1-1-16,1 2 4 0,0 7 3 0,-1 5 6 16,0 10 11-16,0 10 3 0,0 9 0 0,-2 9-9 15,-5 9-16-15,4 1-11 0,-4 11-8 0,0 10 0 16,-1 8 1-16,0 6 1 0,-1 8-1 0,5 3-3 15,2 5 1-15,2 3-2 0,0 2-3 16,5 2-3-16,1 4-10 0,-1-3-14 0,2-1-39 16,-3-2-95-16,2 0-229 0,-3-16-802 0,-1-14-670 0</inkml:trace>
  <inkml:trace contextRef="#ctx0" brushRef="#br0" timeOffset="618364.4055">20686 15267 3121 0,'0'0'112'0,"0"0"-91"0,33-158-5 16,-21 101 21-16,-4 3 28 0,2 2 24 0,-4-5 0 16,-4 0-15-16,-1 2-23 0,0 0-17 15,1 2-9-15,-1 1-7 0,0 4-7 0,2 3-1 16,-2 5-5-16,1 6-1 0,1 10 1 0,1 8 0 15,-2 10-7-15,-2 6-2 0,1 10-6 0,-1 13-4 16,0 10 10-16,0 11 2 0,-1 7 2 16,-8 11 5-16,2 5-8 0,-3 7 1 0,-4 6-3 15,2 3 1-15,-6 1 2 0,-1 2 0 0,-2 0 4 16,-2 2-4-16,-2-1 2 0,-1-1 0 16,-3-2-2-16,2 1 1 0,0-9 0 0,0-4-1 15,3-7-3-15,1-11-6 0,3-13-7 0,4-11-6 16,5-15 2-16,4-13 6 0,6-4 9 0,1-20 6 15,9-10 0-15,4-9 2 0,5-12-2 16,5-7 0-16,5-4 1 0,3-5-1 0,3-2 4 16,1-1-3-16,-1 2 3 0,3-1-4 0,-4 2 0 15,5 3 0-15,-3 4-3 0,2 9 1 16,-5 7-2-16,-2 10 1 0,-1 12 0 0,-7 11-1 16,-5 6 4-16,-4 7-2 0,-3 7 3 0,-4 9 2 15,-2 9-3-15,-4 6 0 0,0 7 0 0,0 3-2 16,0 5 3-16,0 3 1 0,-1 2 0 0,-2 1-1 15,3-3-2-15,0-3-2 0,3-6-1 0,7-6 2 16,3-8 0-16,6-8 2 0,0-8 1 16,3-6 3-16,0-4 4 0,0-6-1 0,2-11 4 15,-2-4 2-15,-3-5 1 0,-1-5 4 0,-2-1 0 16,0-5 1-16,-4 0 1 0,-1-1-2 0,-2-2 0 16,-3 3-3-16,-1 2 5 0,-5 4 2 15,0 5 1-15,0 5 4 0,-2 4-5 0,-5 6-5 16,1 4-5-16,-1 7-4 0,-4 0-5 0,1 7-2 15,-2 8-1-15,-1 4-3 0,2 2 3 16,1 4-2-16,3 1 1 0,2 3 1 0,4 2-4 16,1 2 1-16,0-1-5 0,1 1-2 0,9-4-2 15,0-4 2-15,3-5-2 0,7-9 5 0,3-3 7 16,1-5 0-16,0-3 2 0,3-5 0 0,-4-8-1 16,4-4 4-16,-5-6-2 0,0-2 0 15,-1-5 5-15,-2-4 0 0,1-4 6 0,-2-4-3 16,-4-2-2-16,3-3-2 0,-5 0-2 0,-2-3 2 15,0-3-4-15,-2-5 1 0,1-3-2 16,-1-4-3-16,2-1 2 0,-2 0-1 0,2 0 2 16,1 3 1-16,1 6 0 0,-5 10-1 0,0 10 3 15,-5 11 1-15,-2 9-1 0,0 10 0 0,-3 7-4 16,-7 3-3-16,-1 12 1 0,-4 11 0 0,3 6 0 16,-3 8 4-16,0 8-4 0,3 5 2 15,-3 7-4-15,1 4 0 0,1 7 1 0,-2 1-1 16,2 3 0-16,1 2-2 0,-2-3 1 0,0-2-3 15,4-6-1-15,5-8 2 0,4-7-4 0,1-11 1 16,10-10 3-16,6-6 1 0,9-7 5 16,3-6 5-16,7-5-1 0,0-6 2 0,4-2-2 15,2-9-3-15,-3-6 0 0,-3-4 1 0,2-3 5 16,-5-4 2-16,-2-5 0 0,-2 1 0 16,-5-2-4-16,0 2 0 0,0 3 2 0,-6 4 1 15,1 7 0-15,-7 4 2 0,-1 8-4 0,-3 5-2 16,-5 1-3-16,-2 9 0 0,0 6 2 0,-4 8 1 15,-2 5 4-15,-3 4-3 0,-1 3 1 0,0 2-2 16,-2 3-7-16,-2 1-1 0,-1 3-8 16,-1-3-10-16,-1-3-23 0,-1-3-72 0,0-8-170 0,7-9-530 15,3-9-1061-15</inkml:trace>
  <inkml:trace contextRef="#ctx0" brushRef="#br0" timeOffset="618488.3349">21477 14794 2870 0,'0'0'829'0,"0"0"-835"16,0 0-38-16,0 0-4 0,0 0-5 16,154-108-13-16,-111 99-48 0,2 1-86 0,-1-2-310 15,-11 6-628-15,-11 0-382 0</inkml:trace>
  <inkml:trace contextRef="#ctx0" brushRef="#br0" timeOffset="619104.2961">23029 15220 2809 0,'0'0'143'0,"0"0"-113"0,0 0-19 16,0 0-7-16,0 0-3 0,123-169 5 15,-97 131 21-15,1-1 30 0,-1-3 21 0,-3-1 11 16,-2-3-1-16,-2 0-19 0,0-1-9 0,-5-3-3 16,3 1-10-16,-5-2-5 0,0 2-6 15,-2-1-9-15,-2-3-8 0,1 1-5 0,-3 2-6 16,1 0-4-16,0 2-1 0,-3 5 0 0,2 7-1 15,-3 8 3-15,-1 11 2 0,-2 6-1 0,0 6-3 16,0 5-8-16,0 5-2 0,-5 10-1 16,-4 9 4-16,-3 9 4 0,-4 8 2 0,-1 9 0 15,0 6-2-15,-1 7 5 0,-3 4-6 0,0 5 1 16,-4 5 2-16,2 1-7 0,-1 2 6 0,-1-1-1 16,4-3-2-16,1-2 2 0,5-7-1 0,5-5-3 15,4-10-2-15,6-9 2 0,5-9-3 0,7-12 3 16,7-9 4-16,3-8-1 0,0-5 4 15,5-8-2-15,-3-8-1 0,-3-6 3 0,1-6-1 16,-3-4 3-16,-2-3 1 0,-4-3-1 0,-3 0 3 16,0 0 3-16,-3 3 2 0,-3 5 6 0,-2 2 6 15,1 3 5-15,-3 8 4 0,0 5-1 16,0 4-5-16,0 5-9 0,0 3-5 0,0 0-10 16,0 5-3-16,0 7 0 0,0 1 1 0,0 8 3 15,0 0-1-15,3 3-1 0,2 3-4 16,2 1 1-16,2 2-4 0,0 2 1 0,4-1-2 15,2 0-8-15,5-5-1 0,4-6-9 0,0-5-13 16,4-6-22-16,0-6-57 0,-5-3-102 16,-5-1-298-16,-8-2-842 0</inkml:trace>
  <inkml:trace contextRef="#ctx0" brushRef="#br0" timeOffset="619227.2243">22987 14538 3374 0,'0'0'215'0,"0"0"-171"0,0 0-48 0,0 0-7 15,0 0 4-15,138-59 3 0,-91 55 2 16,3 1-3-16,2 3-10 0,-1 0-17 0,-1 0-44 16,-6 0-108-16,-12 3-330 0,-8-2-910 0</inkml:trace>
  <inkml:trace contextRef="#ctx0" brushRef="#br0" timeOffset="620107.3678">24639 15231 1019 0,'0'0'913'0,"0"0"-462"0,0 0-137 15,0 0-123-15,123-141-71 0,-95 106-31 0,-3-2-13 16,0-2-18-16,-3-3-19 0,4-2-8 0,-1-3-16 16,3 3-6-16,-2-1 0 0,1 2-4 15,-4 2 3-15,0 2-1 0,-4 4-1 0,-3 6 5 16,2 4 11-16,-5 7 9 0,-2 6 4 0,1 6-1 16,-1 4-14-16,3 2-10 0,-1 7-2 15,4 7-2-15,-3 8 6 0,4 4 3 0,-4 8-1 16,-2 3 0-16,-5 4-6 0,-5 4-3 0,-2 1-3 15,-7 2 1-15,-9 2-2 0,-4-3-2 0,-3 3 0 16,-5-6-4-16,-2-1-1 0,-2-4 0 16,2-8-3-16,0-6 0 0,5-6 0 0,5-8 2 15,4-7 6-15,6-4 4 0,5 0 6 0,2-6 2 16,3-2 1-16,0-3-5 0,7-3-3 0,3 1-2 16,6-2 0-16,5-4 3 0,3 1-3 0,5-3-5 15,4 1 0-15,4-5-5 0,3 0 6 0,2-5 4 16,1-4 0-16,-2-4 3 0,3-4-3 15,-4-2-1-15,-2-3-1 0,2-2-1 0,-3-1-1 16,-3-3 1-16,-1 0 0 0,-4-2-4 0,1-2-3 16,-4-2 1-16,-3-4-2 0,-4-3 7 0,-2-1 3 15,-3 3 3-15,-3 4 5 0,-6 9 0 16,-4 10 4-16,-1 11 3 0,-4 10 1 0,-4 8-3 16,-1 8-2-16,-2 4-6 0,-2 5-3 0,-3 15 3 15,-1 8-2-15,-1 7 1 0,0 9 1 16,2 4 0-16,0 7-1 0,3 7 0 0,-2 3-1 15,2 7-3-15,-1 0-1 0,1 3-1 0,-1 3-7 16,6-1-5-16,0 1-10 0,4-4-20 16,2-8-39-16,2-8-89 0,3-11-215 0,5-19-445 0,-3-12-717 15</inkml:trace>
  <inkml:trace contextRef="#ctx0" brushRef="#br0" timeOffset="620216.301">25482 14435 1954 0,'0'0'262'0,"0"0"-187"0,0 0-70 15,0 0-25-15,0 0-30 0,0 0-46 16,0 0-109-16,152-161-215 0,-122 155-324 0,-9 3-17 0</inkml:trace>
  <inkml:trace contextRef="#ctx0" brushRef="#br0" timeOffset="620868.5128">26062 14401 1009 0,'0'0'542'0,"0"0"-131"0,0 0-54 16,0 0-36-16,0 0-52 0,0 0-52 15,-123 166-64-15,103-134-40 0,1 0-22 0,-1 6-15 16,4 0-13-16,-1 2-19 0,4 1-15 0,-1-2-12 16,8-1-10-16,4-6-4 0,2-5-2 0,5-2 0 15,8-9-1-15,4-5 2 0,4-8 0 16,3-3-2-16,5 0 0 0,1-11-2 0,2-8-2 16,-1-6 2-16,0-2 0 0,-3-4 2 0,-4-4-1 15,-1-3 1-15,-3-1-1 0,-4 1 0 0,-1-1 2 16,-4 6 0-16,-2 3 2 0,-3 6 1 0,-3 6 1 15,-2 5 0-15,0 5-4 0,-1 5-1 16,0 3-7-16,0 0-1 0,-1 11 1 0,-4 3 1 16,0 5 6-16,-1 3-2 0,1 5 3 0,0 1-1 15,2 2 0-15,0 2 0 0,0 3-4 0,0 1 3 16,3-3-2-16,0 1 2 0,0-4 0 16,2-8-4-16,7-2 1 0,1-7 4 0,5-9 2 15,1-2 7-15,4-2 1 0,1-6-1 0,-1-7-2 16,0-5-2-16,1-3 0 0,-4-5 0 15,2-5 4-15,-1-4-1 0,-1-4-1 0,-2-1-1 16,0 0-5-16,-1-1 7 0,0-2-1 0,0 1 1 16,1 1 0-16,-1 3-4 0,-1 2-1 0,-1 9-1 15,-4 5 3-15,0 7-1 0,0 7-2 16,-4 5-4-16,2 3-2 0,-2 1-1 0,1 9-1 16,-1 4 4-16,3 3 0 0,-2 4 1 0,2 3-1 15,1 1-1-15,2 3-3 0,-1-1 5 0,0 3 0 16,1-2-1-16,-2 2 0 0,0-2-4 15,1-4 0-15,-1-1-1 0,2-3 2 0,3-4-1 16,0-7 5-16,1-5 2 0,0-4-1 0,0 0 5 16,0-6-1-16,-1-6 2 0,3-4 2 0,-2-2-2 15,0-1-1-15,0 0 1 0,-1-1 1 0,2 0 0 16,-1 1 1-16,0 3-1 0,3 0-3 16,-1 5 2-16,-1 5 2 0,2 3 4 0,-3 3 4 15,3 6-3-15,-3 8-1 0,1 5-4 0,-1 3-2 16,-3 6 0-16,-1 2-2 0,-3 0 1 0,-3 4-3 15,-1-2 0-15,-3 2 0 0,0-1 0 16,-3 1 1-16,-4-3-5 0,-2 1-1 0,-5-6-8 16,2-2-12-16,-2-3-8 0,2-4-24 0,0-6-50 15,1-5-82-15,6-3-288 0,1-3-878 0</inkml:trace>
  <inkml:trace contextRef="#ctx0" brushRef="#br0" timeOffset="621539.3701">28066 14352 2766 0,'0'0'128'0,"0"0"-39"0,0 0 27 0,0 0 18 15,-144 5 4-15,108 4-10 0,0 1-24 0,0 4-25 16,2 5-23-16,3 4-22 0,3 4-13 0,5 4-11 15,5 3-5-15,5 0-5 0,5-2-5 16,8-3-2-16,4-4 2 0,11-5 3 0,4-5 3 16,4-5 6-16,6-2-5 0,1-5-2 0,1-3-1 15,0 0-4-15,-1-9 1 0,-1-6 2 0,-7-5 1 16,-2-5-1-16,-3-4 3 0,-4-4 0 16,-2-3-1-16,-1 1 2 0,-4-1-2 0,-2 6 1 15,-3 5-1-15,-1 7 1 0,0 4 1 0,0 5-1 16,-3 5-3-16,-4 4-1 0,1 0-3 15,-4 3 0-15,2 8 4 0,-1 3-1 0,0 5 1 16,-1-1-1-16,5 5-2 0,1 0 0 0,3 2 1 16,0-1 0-16,1 1 0 0,0-2 0 0,2-3-1 15,5-3 2-15,2-4 1 0,3-2 4 16,-1-6 0-16,4-3 1 0,1-2 1 0,1-5-1 16,2-6 1-16,1-4 0 0,1-5 2 0,-3-2-1 15,0-1-1-15,1-1 0 0,-4-4 0 0,0 2-1 16,-3-1 0-16,1-1 0 0,2 2-1 0,-3 1-1 15,3 4-1-15,-1 4-1 0,-2 4-1 0,-1 7 2 16,-2 5-6-16,-1 1-2 0,-1 3-2 16,-2 9-2-16,-3 4 3 0,2 1 2 0,0 3 2 15,-3 1-1-15,3 2 0 0,2 0 0 0,-4 1 1 16,4 1 2-16,-5-2-1 0,1 0 1 16,-1-2-3-16,2 0-1 0,1-6 2 0,0-3 1 15,2-4 6-15,0-7 6 0,1-1 1 0,1-1 0 16,2-10 0-16,0-1-2 0,0-5 0 0,2-2 2 15,1-1 2-15,0 1-4 0,0-3 1 16,-2 2-3-16,4 0 1 0,-2 5-1 0,-1 1-1 16,0 5 0-16,-2 1-4 0,-1 5 0 0,1 3-1 15,-5 0-3-15,0 3 0 0,-3 6-2 0,3 4 0 16,-2 2 0-16,0 5-2 0,3 3-5 16,-2 2-12-16,3 0-19 0,2 3-57 0,1 0-112 15,-4-8-384-15,-1-7-856 0</inkml:trace>
  <inkml:trace contextRef="#ctx0" brushRef="#br0" timeOffset="621906.171">29009 14251 483 0,'0'0'432'0,"0"0"-79"0,0 0 56 16,0 0 6-16,0 0-74 0,-127 84-117 0,109-59-76 15,1 4-45-15,3 2-38 0,2 0-25 16,6 2-11-16,5-2-6 0,2-2 11 0,9-4 16 16,6-4 9-16,5-4 3 0,4-5-13 0,0-4-13 15,2-7-11-15,3-1-6 0,0-8-4 0,1-7-6 16,-1-7-1-16,0-8-4 0,-5-5-4 16,0-8-2-16,-5-6-5 0,-6-8 1 0,2-6 0 15,-7-6 1-15,-4-2 3 0,3-1-1 0,-3 2 2 16,-1 5 1-16,-2 6 1 0,-2 4 2 0,0 13 5 15,-1 6 13-15,-6 10 13 0,0 8 3 0,0 7-4 16,-2 6-18-16,-1 5-15 0,-1 5-7 16,2 14-1-16,-2 7 5 0,0 9 4 0,2 7 1 15,-1 8 2-15,2 4-2 0,5 2-8 0,3 6-10 16,0 1-7-16,2 1-11 0,7 4-11 0,-4 2-39 16,0-2-156-16,-1-19-457 0,-1-17-841 0</inkml:trace>
  <inkml:trace contextRef="#ctx0" brushRef="#br0" timeOffset="622705.4311">18183 16224 1111 0,'0'0'665'0,"0"0"-295"0,0 0-81 0,0 0-66 16,0 0-26-16,0 0-15 0,0 0-23 0,0 0-32 15,0 0-25-15,0 0-27 0,0 0-25 0,0 0-11 16,-130-21-4-16,97 52 8 0,-3 4 1 15,0 2 0-15,0 1-7 0,4 0-12 0,2-2-6 16,5-1-9-16,5-2 0 0,4-2-2 0,5-1-7 16,4-1 0-16,5-3-4 0,2-4-1 0,5-4-1 15,3-4 2-15,6-4-1 0,-1-5 0 0,7-5 4 16,1 0-2-16,2-9 0 0,3-6 1 16,0-7-2-16,1-4 0 0,2-5 0 0,0-4-1 15,-2-3 4-15,0-4-2 0,-2-4 0 0,-1 0 0 16,-2-2-3-16,-3 0-1 0,0 0 1 15,-1-3 1-15,-4 5 0 0,1 3 3 0,-4 8 0 16,-4 6 1-16,-1 7 3 0,-4 8 0 0,-2 8 0 16,0 5-2-16,0 1-6 0,-1 10-2 0,-5 12 1 15,0 10 3-15,-3 8 4 0,-2 10 2 16,-1 9 2-16,-1 9-1 0,-1 5 2 0,2 6-4 16,-3 5 1-16,3 5-2 0,-1 1-2 0,1 4 3 15,-4 3-5-15,1-2 2 0,-3-2-1 16,-1-4 2-16,0-6-3 0,4-6-11 0,-1-10-21 15,6-7-50-15,3-6-47 0,3-11-83 0,1-10-209 16,3-12-421-16,0-11-613 0</inkml:trace>
  <inkml:trace contextRef="#ctx0" brushRef="#br0" timeOffset="623656.2904">18626 16244 2767 0,'0'0'135'0,"0"0"-85"0,0 0-35 0,0 0 6 16,0 0 26-16,0 0 28 0,0 0 7 0,0 0 0 15,0 0-8-15,-66 184-4 0,53-137-7 16,-1 0-11-16,1 1-11 0,3 1-15 0,0-3-10 16,2 0-8-16,3-3-4 0,3-4-2 0,2-6-2 15,0-5-2-15,6-10 4 0,5-7 1 0,3-8 5 16,3-3 3-16,2-12-2 0,4-8-1 0,1-8-3 15,-1-4-2-15,-3-4-2 0,2 0 2 16,-3-4-3-16,-2 0-1 0,-1-5 3 0,-2-1-6 16,0-2 5-16,-4-2-2 0,1 4 1 0,-2 3 1 15,-2 6 3-15,-4 6 1 0,-1 9 1 16,-1 6 3-16,-1 6-6 0,0 6-1 0,0 4-7 0,0 0-4 16,0 11 2-16,0 5 3 0,0 3 1 15,-1 6 3-15,1 3-1 0,0 1-1 0,0 5 3 16,2 1 1-16,4 2-3 0,1 1-1 0,3-1 3 15,1-2-5-15,4-3 4 0,3-4-2 16,4-7 2-16,3-5 5 0,3-7-5 0,5-4 4 16,0-5-2-16,1 0-5 0,2-8 6 0,-4-6-1 15,-3-3-1-15,-4-1 6 0,-2-5-4 0,-5-5 1 16,1-1 0-16,-7-3 3 0,-1-2-2 16,-3 0-2-16,-5 2 4 0,-1 0-7 0,-2 4 4 15,-3 2 0-15,-4 5 4 0,-4 2 8 0,-2 7 4 16,-1 2 5-16,-1 4-9 0,-1 6-3 0,-1 0-9 15,-2 5-3-15,2 7 2 0,-2 4-9 16,3 1 7-16,-2 5-5 0,5 0 1 0,1 3 5 16,5 4-6-16,3 2 4 0,4 1-3 0,0 1-1 15,1 2 0-15,6-2-1 0,3-1-1 16,5-2-4-16,0-6 2 0,5-4-2 0,3-6 3 16,3-6 6-16,5-5 1 0,4-3 2 0,1-2 1 15,2-9-3-15,1-1 1 0,-4-3 0 0,-1-2 0 16,-3-1 3-16,-3-4-2 0,-3 0 1 0,-2 0-1 15,0-1-2-15,-5 1 2 0,2 3-2 0,-1 4 4 16,-5 3-4-16,-1 4 1 0,-3 5-1 16,-2 3-5-16,-2 0 7 0,0 5-6 0,-2 7 4 15,-3 5 0-15,2 3-1 0,-1 3 1 0,-1 2-2 16,-1-1 3-16,0-1-3 0,0 2 2 16,0-3-1-16,-1 2-3 0,-3 0 1 0,2 0-4 15,-2 0-3-15,2-3-11 0,-1-2-7 0,3-6 1 16,6-5 4-16,3-7 14 0,4-1 8 0,7-7 5 15,1-6-1-15,0-1-3 0,4-5 1 16,0 0-1-16,0 1 4 0,-1-3-1 0,-2-4-1 16,-2-1 1-16,-4-5 0 0,1-3 0 0,2-1 2 15,-5-3 0-15,2-2-2 0,-3-3-1 16,1 0-3-16,1-2 3 0,-1 1 1 0,1-2 0 16,0 0-1-16,1-3-3 0,-4 1-1 0,3 2-3 15,-2 0 5-15,-2 1-4 0,1 3 4 0,-2 0 1 16,1 4-3-16,-2 5 6 0,-2 9-2 0,-4 7 4 15,-2 10-6-15,-1 7-5 0,0 4-3 0,-3 15-3 16,-2 8 9-16,-1 6 2 0,-2 8 2 0,-3 4 0 16,1 5 0-16,0 5 2 0,-4 7 1 15,-1 2 0-15,1 5-4 0,-3 0-1 0,1 0-6 16,1 0-9-16,-2-1-25 0,3-7-95 0,-4-4-138 16,6-8-235-16,2-15-403 0,5-13-691 0</inkml:trace>
  <inkml:trace contextRef="#ctx0" brushRef="#br0" timeOffset="623846.1824">19869 16260 2148 0,'0'0'681'15,"0"0"-609"-15,0 0-61 0,0 0-20 0,0 0 14 16,0 0 24-16,0 0 30 0,0 0 19 16,135-98 7-16,-114 108-3 0,0 7-5 0,0 7-9 15,-2 4-6-15,1 6-6 0,-8 3-9 0,2 3-4 16,-6 3-4-16,-1 3-7 0,-4 0-6 0,-1 3-13 15,-2-2-11-15,0 1-4 0,0 0-11 0,-5-2-24 16,2-2-40-16,-2-3-97 0,3-2-193 0,1-14-445 16,-1-10-575-16</inkml:trace>
  <inkml:trace contextRef="#ctx0" brushRef="#br0" timeOffset="623977.1048">20477 16174 1804 0,'0'0'73'16,"0"0"-581"-16,0 0-384 0,0 0 415 0</inkml:trace>
  <inkml:trace contextRef="#ctx0" brushRef="#br0" timeOffset="624472.3652">20691 16303 2075 0,'0'0'152'0,"0"0"-55"0,0 0 4 0,0 0 34 0,0 0 28 15,-101 158 12-15,87-126-29 0,4 3-35 16,-1 1-31-16,4-1-35 0,2-1-24 16,2-4-17-16,3-5-3 0,0-5-1 0,3-4-1 0,3-7 2 15,1-7-2-15,3-2 5 0,2-2-1 16,1-11 0-16,1-5-2 0,2-4 2 0,-2-5-1 15,1-2 0-15,-4-4 2 0,-2-2 1 0,-3-1 1 16,0 0 3-16,-2 0 8 0,-4 1 6 0,0 4 12 16,0 2 7-16,0 3 1 0,0 3-6 15,0 3-3-15,-1 7-5 0,0 2-5 0,1 3-3 16,0 4-12-16,0 4-11 0,0 0-7 0,1 0-6 16,3 3 4-16,4 4 4 0,3 3 5 15,3 0 2-15,1 1-3 0,5 1 0 0,0 0-1 16,-1 2 1-16,1-1-1 0,-3-1 2 0,1 0 1 15,1 0-2-15,-1-1 3 0,-2 1-1 0,-1-1 1 16,-2-1 3-16,0-3-5 0,-6-3 2 0,2 1-3 16,-7-4 3-16,0-1 7 0,-1 0 2 0,-1 0 3 15,0-4-3-15,2-1 0 0,-1 0 0 16,0 0 9-16,0 0 5 0,1 1 4 0,3-1 6 16,-3 0-5-16,4 2-4 0,2 2-4 0,1 1-5 15,1 0-5-15,4 1 0 0,0 9-3 0,5 2-2 16,-3 1 0-16,2 3-2 0,1 1-2 15,1-3-2-15,-1 0-4 0,-2-1-6 0,-1-2-7 16,0 0-17-16,-3-1-29 0,-3-2-68 0,0-2-130 16,-2-1-454-16,-5-3-1003 0</inkml:trace>
  <inkml:trace contextRef="#ctx0" brushRef="#br0" timeOffset="625132.3932">22042 15869 126 0,'0'0'330'0,"0"0"-139"0,0 0 37 16,0 0 56-16,0 0 36 0,0 0-6 0,0 0-35 16,0 0-30-16,0 0-18 0,-4 179-29 0,-6-145-27 15,3 1-35-15,-2 0-56 0,0 2-28 16,-1 0-8-16,1 0-3 0,-2-4-7 0,2 0-9 15,1-4-12-15,0-5-11 0,4-3-3 0,-2-6-1 16,4-6 0-16,2-3 6 0,0-6 8 0,0 0 18 16,0-3 3-16,1-7-2 0,7-6-7 15,-2-4-16-15,1-3-4 0,5-3 0 0,1-3-2 16,0-2-3-16,1-1 4 0,3 1-6 0,-2-1 1 16,0 4 1-16,2 0-3 0,-3 3 2 0,5 3-3 15,-3 3 2-15,0 8-3 0,0 1 1 0,-2 7-1 16,-4 3-2-16,1 0 2 0,-2 7-2 0,-2 3 3 15,-2 5-1-15,2 4 0 0,-3 2 2 16,-1 2-2-16,0 2 2 0,-3 1-2 0,0 3 3 16,0-3-3-16,-3 4-1 0,-1-5 0 0,-3 0-8 15,1-2 5-15,-2-5-3 0,1-4 0 16,4-6 6-16,0-4 5 0,3-4 9 0,0 0 3 16,1-10 0-16,4-4-5 0,3-3-5 0,3-3 4 15,5-1 3-15,-3 0 6 0,5 0 6 0,-2 4 4 16,1 0 6-16,2 5 1 0,-1 3-2 15,0 3-3-15,-1 3-8 0,2 3-3 0,-1 0-5 16,0 5-9-16,-4 3-1 0,1 3-5 0,-2 0 1 16,-1 3-5-16,-1 1-2 0,0 1-9 15,3 0-14-15,1 3-20 0,-1-2-71 0,3 0-89 16,-2-1-278-16,-2-5-676 0,-8-3-599 0</inkml:trace>
  <inkml:trace contextRef="#ctx0" brushRef="#br0" timeOffset="626607.4456">22747 16165 1954 0,'0'0'209'15,"0"0"-137"-15,0 0 48 0,0 0 61 16,0 0 37-16,0 0 7 0,0 0-54 0,0 0-39 16,0 0-27-16,0 0-24 0,0 0-17 0,0 0-15 15,0 0-17-15,-103 169-14 0,104-147-12 0,3 1-3 16,5-3-6-16,2-1 1 0,6-6-2 0,0-2-7 15,1-5 8-15,7-3-7 0,-2-3-1 16,4 0-5-16,-2-7-9 0,2-4 4 0,-4-4 1 16,-4-2 12-16,-5-3 5 0,-4-2 5 0,-3 1 4 15,-2 0-2-15,-5-1 5 0,0 3-1 16,-4 3 0-16,0 2 1 0,-3 5-5 0,-1 1 1 16,2 3-4-16,-2 5-5 0,0 0 2 0,-1 3-3 15,3 8 1-15,-2 2 1 0,0 2 2 0,4 1-4 16,-2 3-1-16,3 0 1 0,1 1-1 0,2-1 2 15,0 0 3-15,0-1-1 0,4-1 1 16,0-3-2-16,3-2 0 0,1-3 4 0,2-2 1 16,-1-6 6-16,0-1 4 0,1 0 3 0,1-8 3 15,-1-4 0-15,2-3 2 0,-1-2 0 0,1-3 5 16,-1-3 1-16,-1 2 2 0,0-4 3 16,1 0-7-16,-1 0-3 0,0-2-9 0,1 1-4 15,3-1-4-15,-2 4-1 0,1 2 0 0,2 4-4 16,-1 6 4-16,-2 1-4 0,3 6 1 0,-4 4-1 15,0 0-3-15,0 6 2 0,-2 6-4 16,0 3 2-16,-3 5 4 0,2 2-3 0,-5 5 2 16,3 1-1-16,-3 1-5 0,1 0-2 0,-2 2 2 15,-1-1-6-15,0-2 1 0,-1 0-4 0,3-4-8 16,1-2-4-16,-1-5 0 0,0-3 7 16,3-6 7-16,-2-2 10 0,2-5 4 0,-1-1 0 15,2-1 4-15,0-8-1 0,-1-4 3 0,4-2-2 16,-1-4 0-16,1 0-2 0,-1-5 1 0,2 0-1 15,-1-2 4-15,0-3 3 0,0-2-5 16,0-3 5-16,-2-1-5 0,1-3-1 0,-5-3 6 16,3 2-7-16,-3-5 4 0,2 0-1 0,-1-2-1 15,1-5 1-15,-2-1-2 0,2-4 2 0,-2-2-3 16,3 0 5-16,1 0 2 0,-3 1-1 0,4 2 5 16,0 4-4-16,1 7 4 0,-2 8 2 15,-3 10 2-15,1 10 7 0,-4 5-5 0,-1 8-8 16,0 3-6-16,3 6-12 0,-4 11-2 0,1 7 3 15,-1 9 4-15,0 6 1 0,1 8 2 0,-1 5 1 16,0 6-5-16,0 3 3 0,0 3-2 16,-2 3 0-16,-5 4 4 0,-2-2-2 0,-1 0 1 15,-3 0-2-15,-3-2-1 0,1 0 0 0,-3-2-6 16,-1-5 5-16,1-8-7 0,3-6-4 16,0-7 2-16,7-11-1 0,1-11 6 0,1-4 7 15,4-9 7-15,2-4 3 0,-1-3 2 0,0-11 0 16,1-7-5-16,0-6 1 0,0-8 0 0,0-1-3 15,0-4 7-15,2-1 1 0,0-1 1 16,5-1 2-16,0-1-1 0,3 2-2 0,2 1-3 16,1 1-1-16,7 0-2 0,0 0-3 0,3 2 0 15,3 1-1-15,1 3-3 0,-1 2 0 0,1 7-3 16,-5 6 0-16,-2 6 0 0,-2 9-2 0,-5 2 0 16,-1 2 0-16,-2 6-2 0,-1 7 1 15,0 3 3-15,-1 3-2 0,-4 4 2 0,3 0 1 16,-4 1-5-16,-2 1 5 0,-1 0-4 0,0-1 2 15,-2 2-1-15,-7-1-2 0,-1-1-3 0,-3-2-6 16,1-4 3-16,-2-2-4 0,7-7 4 0,0-5 3 16,1-3 2-16,4-1 8 0,-1 0 1 15,-3-5 7-15,4-3 0 0,1-1-3 0,-1 0-1 16,1-2-2-16,-2 3 0 0,2-1 2 0,0 3 0 16,1-1-1-16,0 1 0 0,0 1-3 15,0-2-1-15,-1 3 0 0,0-1 3 0,0 2-2 16,-1 0-1-16,-1 0 0 0,1 0-5 0,2 1 5 15,-1 1 1-15,1 1 0 0,0 0 0 16,-1 0-5-16,1 0-3 0,-1 0 0 0,0 0 4 16,0 1 2-16,-5 4 3 0,5 0-1 0,-2-1-3 15,-2 1 2-15,3-1-1 0,-2 0 1 0,-1 0 2 16,1-1-4-16,-3 0 1 0,3 0-2 0,-2 1-2 16,-1-2 1-16,4 1-1 0,0-1 1 15,-3-1-2-15,5 1 3 0,1-2 0 0,0 0 1 16,0 0 4-16,0 0-5 0,0 1 1 0,0 1 0 15,1 1 1-15,6-2 4 0,-4 4 1 0,5-2-1 16,-1 3 1-16,-1 1-3 0,3 0 0 0,0 3 0 16,0-1-1-16,1 0 1 0,0 3 0 15,1-1-1-15,1 3-3 0,3-2 3 0,0 2 2 16,2-1-1-16,3 0 9 0,1-2-8 0,0-2 1 16,2-5-1-16,-1 0-1 0,3-4 4 0,-5 0 1 15,0-5 1-15,-4-6-4 0,3-1 4 16,-2-2-3-16,-4-4 3 0,-2 1 5 0,1-3-7 15,1 0 3-15,-6 2-1 0,3-2-4 0,-1 2 8 16,-1 3 1-16,-3 3 2 0,2 3 6 16,-5 3-6-16,2 1-3 0,-1 4-5 0,-2-1-3 15,1 2-4-15,2 0-1 0,-1 5-1 0,-2 4-5 16,4 3 7-16,-4 3 0 0,0 4 4 16,-1 1-1-16,0-1 0 0,0 5 0 0,-1-1 0 15,-5 0 0-15,2 3 1 0,-3-3 2 0,-2 0-3 16,-2-3 2-16,1-2-1 0,-4-1 0 0,-2-3 4 15,3-1-3-15,-4-5-1 0,1 0-2 0,0-5-2 16,0-2-10-16,3-1-16 0,1 0-29 0,1-3-48 16,3-4-68-16,3 0-176 0,0 0-635 15,3 1-837-15</inkml:trace>
  <inkml:trace contextRef="#ctx0" brushRef="#br0" timeOffset="626776.3027">24480 16223 3286 0,'0'0'53'0,"0"0"-121"0,0 0-36 16,0 0-3-16,0 0 7 0,0 0-49 0,0 0-137 16,0 0-247-16,0 0-559 0,0 0 192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53:40.8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2153 15052 0 0,'0'0'0'0,"0"0"107"0,0 0-11 0,0 0 3 15,0 0 31-15,0 0 24 0,0 0-2 0,0 0-22 16,0 0-31-16,0 0-18 0,0 0-8 16,0 0 1-16,16 0-3 0,-6 0-10 0,0-1-4 15,0 1-1-15,1 0 3 0,-1-2 5 0,1 1 0 16,2-1 0-16,0-1 0 0,0 0-2 16,1 0-3-16,3-2-5 0,-1 2-4 0,2-2-4 15,-1 1 1-15,3-3 2 0,1 3-2 0,-1-4-8 16,3 2-8-16,1 0-9 0,0-1-7 0,-1 2 0 15,3-1-3-15,0-2 1 0,1 2-2 16,1-2 0-16,-1-1 1 0,0 1 0 0,2-3 2 16,-1 3 3-16,2-1 0 0,1 2-1 0,2-1 1 15,-2 1-2-15,0-1 4 0,-1 2 2 0,1-2 0 16,-2 2-1-16,2-2-1 0,-1 2-3 0,1 0-3 16,-1-1-2-16,4 0-5 0,-3 1-2 15,0 0-2-15,3 1 1 0,-1 1 0 0,0-1 0 16,1 0 0-16,-2 1 0 0,1-2 1 0,-2 1 0 15,3-1 3-15,2 0 2 0,-1-1 0 0,4 2 6 16,-1-3 0-16,1 2 2 0,-1 0 1 16,-1 0-2-16,0 1-4 0,-3 0-1 0,2 1-4 15,-3 1-2-15,0-2-1 0,2 2-1 0,1 0 2 16,-3-2-2-16,5 2 0 0,-3-2-3 0,0 2 2 16,-2 0-2-16,2-1 1 0,-1 0 0 15,3-1-1-15,-1 0 0 0,3 1 1 0,-2-1-1 16,3-1 2-16,-3 0 2 0,3 1-2 0,0-1 0 15,1-1 0-15,-1 1-2 0,0 2 0 16,2-1 2-16,-1-1-2 0,0 2 0 0,0-2 0 16,0 1-2-16,-2-1 0 0,2 0 2 0,-2 1-2 15,2-3 1-15,0 2 1 0,2-2-1 0,1 1 4 16,1-1 0-16,1 0 0 0,2 1 0 0,0-1-2 16,3-1-1-16,1 1 2 0,3 1 0 0,0-1 0 15,1 2 0-15,0-2-1 0,0 0-1 0,0 2 2 16,0-1-2-16,-1-1-1 0,-1 2 1 15,0-2-1-15,-4 2-4 0,-1 0 4 0,0-2-2 16,-1 2 1-16,0-2 4 0,1 0-3 0,0 2 1 16,1-1-3-16,2-1 3 0,1 1-2 15,1-3 1-15,-2 3-2 0,2-3-3 0,3 3 2 16,-3-1-4-16,2 2 5 0,-1-3-1 0,3 3-1 16,-2 0 1-16,2-1-2 0,1 1 0 15,0 0 2-15,-4 0 2 0,5 0 0 0,-1-1 5 16,-3 3-1-16,3-2 0 0,0-1-1 0,-1 0 1 15,-2 1-1-15,3-2 1 0,-1 2 1 0,2-2-1 16,-2 2 2-16,2-1 1 0,0-1 0 16,1 0 1-16,0 2 0 0,-1 0-2 0,-1-1-1 15,-3 4-2-15,2-2 0 0,-1-1-1 0,-2 1-1 16,3-1 0-16,-3 0 2 0,4 1-2 0,-4-1 1 16,3 0 3-16,-1 1-4 0,-2-1 2 15,3 1 0-15,-1-1-1 0,-2 1 2 0,-1 0-1 16,3 0 2-16,-2-1-1 0,5 1 3 0,0-1-1 15,0 1 0-15,1 1 3 0,-1-1-3 0,1 2 1 16,-1-2-2-16,1 1 1 0,-3 1 0 0,3-2 0 16,-3 0 4-16,2 2 0 0,-1-1 2 0,1-1 1 15,1 1 0-15,-1-1 0 0,0 1 0 16,-1-2 1-16,-1 1-5 0,0-1-2 0,-4 0-2 16,3-1-2-16,-4 1 1 0,-1 1 0 0,3-1-1 15,0 2-2-15,-3-1 0 0,0 0 0 16,2 1-1-16,-1 1 2 0,-1-1-3 0,0 1 0 15,-1-2 0-15,0 2 0 0,1-2 3 0,-2 1-1 16,1-1 0-16,0 0 0 0,-1 2 0 16,2 0-1-16,2 0 2 0,-3 1 2 0,0-1-3 15,0 0 2-15,-1 2-1 0,0-2-1 0,0-1 0 16,-3 1 1-16,1 0 0 0,-1 0-1 0,1 0 2 16,-2 1-3-16,2 0 2 0,-2-1 0 0,2 0 2 15,0 1-1-15,4-1 0 0,-1 0 0 16,-1 0-2-16,1 2 3 0,0-1-1 0,0 0-1 15,0 1 1-15,0-2-2 0,-2 1 1 0,0 1 1 16,-1-2 0-16,-1-1 0 0,-1 3 0 0,1-2 0 16,2 0-1-16,-3 0 0 0,0 0-2 0,-2-1 1 15,0 1 2-15,-1-1-2 0,-1-1 2 16,0 2-1-16,-1-2 0 0,-1 1 1 0,-1 0-1 16,2-1 0-16,-1 0-1 0,-1 1 1 0,-1-1 0 15,-1 0 0-15,2-1-1 0,0 2 1 0,2-1 1 16,-4 0-1-16,2 1 1 0,-2-1 0 15,2 2 0-15,-3-2 0 0,0 2 0 0,-1-1-1 16,-1 1 0-16,-2 0 2 0,-2 0 1 0,0-2 0 16,-1 2 4-16,-3-1-5 0,2-1 1 15,1 2 0-15,-2 0-2 0,-2 0 1 0,4 0 0 16,-1-1-2-16,-2 3 0 0,3-2 1 0,1 1 0 16,-1-1 0-16,-2 2-1 0,1-1 1 0,0 2-1 15,0-2 0-15,-3 1 1 0,3-1-2 0,0 2 2 16,-3 0-1-16,2 0 3 0,-3 0-2 15,1 0-1-15,-4 0 1 0,-1 0-2 0,-4 0 3 16,2 0 0-16,0 0-1 0,-4 0-1 0,4 0 2 16,-3 0-2-16,2 0 0 0,0 0 3 0,-3 0-4 15,2 0-1-15,-3 0 4 0,-1 0-4 16,2 0 4-16,-2 0-2 0,-3 0 1 0,-3 0 0 16,3 0 0-16,-2 0 1 0,-3 0 1 0,2 0 0 15,-3 0 2-15,2 0-1 0,-3 0 1 0,1 0-2 16,-2 0 3-16,2 0 2 0,0 0 1 15,0 0 4-15,2 0-1 0,-1 0 2 0,-1 2-2 16,3 1 1-16,-1 0-1 0,2-1-1 0,-1 1 3 16,-2 0-3-16,4 0 2 0,-1-1 2 0,-1 1 0 15,1 0 2-15,-2 0-3 0,3-2-3 16,-5 4-1-16,2-3-6 0,-3-1 5 0,-1 1 0 16,0-2-3-16,-1 0 3 0,0 1-3 0,0-1-1 15,0 0-1-15,0 0 4 0,0 0-4 0,0 0-1 16,0 0 3-16,-1 0-6 0,0 2 3 15,1-2 1-15,0 0-2 0,-2 1 3 0,1 2-1 16,-3-1 2-16,2 1-2 0,1 0-3 0,-3 0 0 16,0 1-2-16,2-1 1 0,-2 2-3 0,-2-2-5 15,-2 2-7-15,1-2-14 0,-3 0-27 16,0 0-117-16,0-1-412 0,4-2-1179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37:10.3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1468 1308 0 0,'0'0'0'16,"0"0"0"-16,0 0 0 0,0 0 0 15,0 0 0-15,0 0 0 0,0 0 0 0,0 0 231 16,0 0 79-16,0 0-34 0,0 0-36 0,0 0-20 16,0 0-25-16,0 0-16 0,-24-95-14 0,24 92-14 15,0-2-1-15,0 2-6 0,0 0-12 0,0 0-12 16,0 2-17-16,0 1-14 0,0 0-38 15,0 0-22-15,0 0-18 0,0 0-19 0,0 0 10 16,0 0 2-16,0 6 0 0,2 5-1 0,-1 3 5 16,5 4-2-16,-2 3-1 0,0 5 2 0,3 4-4 15,0 2-1-15,-4 2 0 0,3-1-1 0,-3 1 1 16,-2 1 1-16,3 2-3 0,0-2 1 16,-1 4 0-16,-2-4-1 0,2-1 1 0,0 0 2 15,-1-1-2-15,-1 0 0 0,1-1 0 0,3-1-2 16,-3-3 2-16,-1-1 0 0,2-4-1 0,1-3 2 15,-1-2-3-15,-1-1-1 0,3-3 0 16,-2-3-3-16,-2-2 0 0,4-1 2 0,-4-3 0 16,1-3 1-16,-1-1 1 0,-1-1 3 0,0 2 5 15,0-2 7-15,0 0 5 0,0 0 7 16,1 0 6-16,-1 0-8 0,1-3-5 0,4-3-6 16,-2-1-8-16,0-3 0 0,3 1 3 0,-3-2-1 15,3-1 0-15,-2-2-1 0,5-2 0 16,-2-5-3-16,0 0 3 0,0-2-2 0,3-2 0 15,-1 1 0-15,-1-3-1 0,1 3 0 0,-3-1 0 16,2 4 1-16,-1 1 1 0,-2 3 5 0,3 2 1 16,-2 1-1-16,-2 3-1 0,0 3-7 0,0 3-3 15,-2 0-3-15,0 4-1 0,5 1 1 16,-3 0-4-16,3 6-1 0,1 4 3 0,-1 5 1 0,5 6 5 16,0 0 4-16,1 5-3 0,-1 3-1 15,4 5 2-15,0 1 0 0,1 3 2 0,-1 1 1 16,2 0-1-16,-1-3-2 0,3 1-1 0,-2-5 1 15,0-1-1-15,-1-5 4 0,1-1-1 16,-1-4 2-16,-4-2-4 0,2-4 0 0,-2-4 1 16,-3-4 1-16,0-4 4 0,-3-3 6 0,-1 0 7 15,2-6 4-15,-1-8 3 0,0-5 4 16,2-8 2-16,-1-4 10 0,1-2 8 0,-2-4 2 16,-2-1 1-16,-2-4-10 0,1 1-12 0,-2-4-8 15,-1 1-11-15,-1-3-4 0,1-1-4 0,-1-1-1 16,0-2-3-16,0 0 0 0,0 4 1 15,0 0-1-15,-1 6 2 0,-1 3 0 0,-1 3-2 16,0 2 3-16,1 6-1 0,-1 2 0 0,-2 3-3 16,4 5-2-16,-2 1-3 0,2 4-7 0,-1 4-6 15,-1 2-18-15,2 3-36 0,1 3-89 16,0 0-179-16,0 0-325 0,0 1-748 0</inkml:trace>
  <inkml:trace contextRef="#ctx0" brushRef="#br0" timeOffset="524.7262">2439 1844 2666 0,'0'0'103'0,"0"0"-68"0,0 0-17 0,0 0-7 16,45-166 16-16,-35 126 36 0,1-1 31 0,-1-2 12 15,-2 3-11-15,-3 2-29 0,-1 1-28 16,-3 1-16-16,-1 3-8 0,0 0-6 0,0 1-3 16,-3 0 1-16,-2 2-2 0,1 0 1 0,-2 2 1 15,3 4-1-15,-2-1 0 0,2 5-1 16,1 5-1-16,0 5-2 0,0 3-2 0,1 6-7 16,1 1-11-16,0 0-14 0,0 8 1 0,-2 8 7 15,2 7 10-15,-1 10 13 0,-1 5 2 0,-3 5-2 16,1 6 1-16,-2 4-2 0,2 4 1 15,0 4 1-15,-1 0-1 0,1 2 2 0,-1-1 2 16,3-4-2-16,1 0 0 0,0-6 0 0,1-6-2 16,0-5 2-16,0-7-3 0,1-8 0 0,1-6-2 15,-2-7 0-15,1-7 5 0,-1-6 18 0,2 0 12 16,-1-9-1-16,2-9-3 0,0-6-20 16,2-3-10-16,-1-6 3 0,5 0-2 0,-3-5 9 15,0 0 2-15,3 1 3 0,0 0-1 0,1 2-4 16,0-1 0-16,2 6-3 0,-1 1 2 0,0 6 0 15,2 6-2-15,-1 5 0 0,-2 3 0 16,2 5 1-16,-1 3-1 0,1 1-1 0,-1 6 1 16,1 5-1-16,2 6 1 0,-3 1-1 0,1 7-1 15,-2-1-4-15,0 4-2 0,-1 1-4 0,0 2-12 16,-2 2-9-16,0 1-21 0,3-2-67 16,-2 1-185-16,-3-10-427 0,0-10-1022 0</inkml:trace>
  <inkml:trace contextRef="#ctx0" brushRef="#br0" timeOffset="1074.1323">3104 1577 2551 0,'0'0'273'0,"0"0"-278"0,0 0 4 16,0 0 22-16,0 0 29 0,-123 104 16 0,102-79 7 15,5-1-8-15,1 4-15 0,4-2-17 0,2 0-11 16,4 0-14-16,4-2-11 0,1-5-10 16,4-3 1-16,6-4-1 0,2-3 4 0,3-6 3 15,3-3-4-15,5-1-6 0,1-9-8 0,-2-2-6 16,0-2 0-16,-1 0 7 0,-3-1 13 16,-4 3 9-16,-6 0 12 0,0 4 6 0,-3 2 3 15,-4 1 2-15,-1 3-5 0,0 2-6 0,0 0-11 16,0 0-11-16,0 0 0 0,0 5 0 0,0 1 5 15,0 2 8-15,0 3 1 0,0 0-1 0,5 0-1 16,0 0 2-16,4 2 0 0,2-4 3 16,3-3 3-16,3-1 1 0,2-5 3 0,3 0 0 15,3-9 2-15,-1-4 0 0,1-2 0 0,-2-3-1 16,0-4-1-16,-5-3 3 0,2 0 2 0,-3-5 4 16,-3-1-3-16,-2-2-4 0,-1-1-1 0,-4-3-4 15,1-1 1-15,-3-2-2 0,0-2-5 16,-3 1-4-16,-2-4-4 0,0-1 0 0,0 1 2 15,-3-3 2-15,-2 0 1 0,2 1-3 0,2-3 4 16,0 2-2-16,0-2 3 0,1 6 3 0,-2 3 2 16,1 10 7-16,0 7 11 0,-1 11 9 15,2 6-5-15,0 5-16 0,-1 2-23 0,1 9-11 16,-1 11 2-16,0 9 10 0,-2 11 9 0,1 9 3 16,-1 6-3-16,-3 5-2 0,1 3 1 15,0 3-4-15,1 3 4 0,2-1-2 0,-1 1-3 16,3-5-3-16,0-1-8 0,6-5-10 0,3-4-17 15,2-8-36-15,5-7-66 0,3-10-129 16,-4-11-331-16,-4-9-771 0</inkml:trace>
  <inkml:trace contextRef="#ctx0" brushRef="#br0" timeOffset="1197.0745">3381 1405 2075 0,'0'0'1029'16,"0"0"-1103"-16,0 0-47 0,0 0-42 0,0 0-38 15,0 0-54-15,0 0-216 0,118-63-422 0,-104 60-33 16</inkml:trace>
  <inkml:trace contextRef="#ctx0" brushRef="#br0" timeOffset="1940.9706">4586 1405 2940 0,'0'0'51'15,"0"0"-31"-15,0 0 11 0,0 0 24 0,-133 72 21 16,108-51 7-16,2 4-5 0,2 3-13 0,2 1-15 16,-1 5-12-16,3 1-12 0,3 4-12 15,1 0-7-15,2 1-6 0,5-5-5 0,5-2-2 16,1-6 0-16,5-5 0 0,6-5 3 0,2-5 4 15,6-4 0-15,0-5 4 0,4-3-1 0,1-3-7 16,2-10-4-16,-1-4-5 0,0-3-4 0,-1-2 4 16,-3-6 6-16,-2 0 3 0,-5-2 7 0,-1 0-6 15,-5 0-1-15,-1 1 0 0,-3 1-1 16,-3 4 5-16,0 5 0 0,-1 2 3 0,0 6-3 16,0 5 3-16,0 1-3 0,0 4-8 0,0 1-7 15,-1 0-8-15,-2 4 4 0,1 7 7 16,-2 5 7-16,-2 2 6 0,1 3-2 0,-1 3 0 15,2 0-2-15,-2 1 1 0,2 1 1 0,-1-1-3 16,4-2 3-16,0-4-5 0,1-3-1 0,0-5 2 16,5-5 3-16,1-5 13 0,1-1 6 15,1-1 4-15,3-10-1 0,-1-3-8 0,1-3-6 16,0-1-2-16,1-4 0 0,-4 1-4 0,2-1 0 16,-2 1 0-16,-2-1-2 0,3 1 2 15,-1 0-1-15,-2 2-2 0,2-1-2 0,1 4-3 16,1 4-3-16,-2 3-1 0,0 5-1 0,-2 2-2 15,3 2 1-15,-3 3 0 0,-1 8 3 0,1 4 3 16,-2 7 3-16,0 1 3 0,-1 2 3 0,0 5-2 16,-3-1-2-16,0 3 1 0,0 2-2 0,0 1 2 15,0-2 0-15,0-3-2 0,4-5-2 16,3-5 0-16,7-6 5 0,2-6 9 0,4-5 8 16,0-3 0-16,2-6-2 0,1-5-4 15,-1-5-7-15,1-1 3 0,-2-5 0 0,0-3 1 16,-2-3 6-16,-1-4-1 0,-2 0-1 0,1-4 1 15,-6 1-3-15,0 1-1 0,-3-1 2 0,-4 1-2 16,0 4-2-16,-2 3 8 0,-2 6 4 0,0 3 5 16,-3 5 7-16,-2 6-9 0,1 2-6 15,-2 5-9-15,-1 0-7 0,-2 8 2 0,-4 4 0 16,0 6-1-16,-1 2 3 0,-1 5-3 0,4 1-1 16,3 3 1-16,4 4-2 0,1 0 0 0,3 3-4 15,3-3-1-15,8-2-9 0,2-2-2 16,10-6-4-16,4-6-18 0,4-5-40 0,4-6-96 15,-1-2-224-15,-7-3-529 0,-10 1-871 0</inkml:trace>
  <inkml:trace contextRef="#ctx0" brushRef="#br0" timeOffset="2485.5136">5778 1943 699 0,'0'0'494'0,"0"0"-85"0,0 0-38 0,0 0-30 15,0 0-53-15,0 0-84 0,0 0-62 0,0 0-31 16,131-176-26-16,-108 136-17 0,-2 2-18 0,2-2-7 16,-3 0-5-16,-3-2-5 0,2 1-4 0,-2-2-6 15,-2 2-5-15,-2-2-7 0,0 0-2 16,-3 2-5-16,-3-3-4 0,-2 3-1 0,1-1-3 16,-3 1-1-16,-2 2 2 0,-1 6 3 0,0 5 2 15,0 8 5-15,0 10 1 0,0 4-4 0,0 6-12 16,0 0-10-16,-1 8-3 0,-2 9 2 15,0 10 10-15,0 8 9 0,1 8 0 0,-1 4-1 16,1 6-2-16,1 4-4 0,0 4-6 0,0 5-7 16,0 1-8-16,-2 2-12 0,-2 2-24 15,3-2-78-15,-4-1-178 0,4-18-301 0,-1-17-610 0</inkml:trace>
  <inkml:trace contextRef="#ctx0" brushRef="#br0" timeOffset="3107.968">6041 1757 1122 0,'0'0'374'0,"0"0"-301"0,0 0-11 15,0 0 27-15,0 0 60 0,0 0 59 0,89-173 11 16,-65 135-24-16,5-5-48 0,0 0-52 16,-1-3-25-16,0-1-9 0,-1-1-2 0,-5-1 1 15,-1-2-6-15,-2-2-11 0,-2-3-10 0,-5 1-13 16,-1 0-8-16,-1 1-6 0,-1 8 0 15,-2 8 2-15,-2 7 5 0,-3 9 4 0,1 10 0 16,-1 5-5-16,-2 7-15 0,1 0-16 0,-1 8-5 16,0 13 2-16,0 8 11 0,0 11 10 0,-1 9 3 15,-3 11 0-15,1 3 0 0,0 6-1 16,-4 3 2-16,1 3-1 0,0 2 4 0,-3 1-2 16,-1 2-3-16,1 0 1 0,1-4-2 0,2-5-1 15,-3-7 0-15,1-6-2 0,5-14-3 0,-2-11 1 16,4-11 1-16,1-11 13 0,0-8 22 15,0-3 7-15,3-11 1 0,2-9-11 0,3-4-20 16,2-6-7-16,0-5 1 0,1-2-1 0,1-2 0 16,-1-2 2-16,1 2-1 0,3 2 2 0,-4 2-2 15,1 5 1-15,-2 4-3 0,0 8 2 0,1 6 0 16,-3 4-4-16,-1 3 4 0,-1 5-8 16,3 0 2-16,-1 8-1 0,-1 4 0 0,4 2 4 15,-1 3-1-15,2 4 1 0,0 1-1 0,-1-1 2 16,1 2 0-16,2-3 0 0,0 1 4 0,2-8-2 15,0-1 0-15,5-6 1 0,3-6-2 16,1 0 2-16,0-4 0 0,0-10 0 0,-3-1 3 16,-2-5 0-16,-5-3-1 0,-3-2 3 0,-7 1 0 15,0-3 3-15,-5 4 5 0,0 4 7 16,-8-1 7-16,-2 4 11 0,-2 2 2 0,-5 5-3 16,4 4 0-16,-5 5-11 0,3 0-4 0,-1 5-4 15,2 4 0-15,0 5-8 0,3 2-3 0,3 2-6 16,4 2-4-16,2 1 1 0,2 3-1 0,0 0 1 15,10 2 1-15,3 0-3 0,8 0 0 16,7-3-4-16,4-4-9 0,4-4-11 0,4-2-27 16,4-6-45-16,-3-1-81 0,0-1-171 0,-12-1-484 15,-9-2-960-15</inkml:trace>
  <inkml:trace contextRef="#ctx0" brushRef="#br0" timeOffset="5896.3518">8036 1746 1538 0,'0'0'371'15,"0"0"-118"-15,0 0-48 0,0 0-1 0,0 0-7 16,78-171-34-16,-58 129-43 0,0-3-40 16,-1-1-27-16,1 0-18 0,-1 1-8 0,-4 1-4 15,3 2-5-15,-5 1-4 0,4-2-6 0,-5-2-5 16,-1 0-2-16,0-2-4 0,-2 0 1 0,-1-3-4 15,-4 3-1-15,2 1 0 0,-5 0 0 0,-1 2 5 16,0 3 1-16,-8 3 6 0,2 6 4 0,-4 5 6 16,0 6 7-16,-4 6 10 0,4 3 4 15,-1 5-8-15,2 7-10 0,3 0-14 0,-3 13-9 16,-2 8 0-16,1 10 1 0,-4 9 2 0,2 9 2 16,1 11-1-16,-1 6 2 0,2 11 3 15,-1 7-1-15,1 5 1 0,1 6 1 0,0 4-4 16,1 2-4-16,2 0 2 0,-1 4 1 0,4-4 2 15,-3 0 3-15,2-3-2 0,-4-1 4 0,4-5-1 16,-4-6-1-16,1-5 1 0,-1-6-5 16,1-7 0-16,-1-5 0 0,0-8-5 0,1-7 1 15,2-11 0-15,-1-12 1 0,4-9 8 0,0-13 11 16,0-3 2-16,1-16 1 0,1-9-3 16,0-11-10-16,0-9 3 0,2-11-3 0,3-4 7 15,5-4 0-15,0-5 1 0,5-2 1 0,-1-1-9 16,2-2-2-16,0-2-5 0,4-1-3 0,1 0-1 15,4 5 0-15,-1 6 2 0,-1 9 3 16,0 8 3-16,-1 11-2 0,-2 10 2 0,-5 10-4 0,3 5 0 16,-5 8 0-16,2 5-2 0,-3 7 0 15,-1 10-2-15,0 6-1 0,-1 6 0 0,-1 9 4 16,-1 2-3-16,-5 5 4 0,-1 4-1 0,-1 0-3 16,2-1 4-16,-3-4-2 0,2-4-1 0,0-8-2 15,4-9-3-15,0-6 0 0,3-9 5 16,0-6 6-16,1-2 1 0,2-11 3 0,-1-6-1 15,4-7-3-15,-3-3-1 0,-1-5 1 0,1-3-1 16,-2-4 2-16,0-1-1 0,1-3-2 16,-1 0 1-16,0-2-4 0,5 0 6 0,-2-3-1 15,1 4-1-15,2 4 0 0,-1 4-4 0,1 8 2 16,-3 6 2-16,1 5 4 0,-2 8-3 0,-3 4-1 16,-4 5-3-16,1 1-3 0,-3 10 2 15,-2 6 1-15,0 5 2 0,-1 5 1 0,0 6-1 16,-2 0-3-16,-4 6 1 0,0-1-2 0,-2 4 0 15,-2-1 1-15,2 1 3 0,3-4-6 0,-1-4 0 16,5-7-1-16,1-9-3 0,5-5 5 0,2-8 2 16,3-5 3-16,6 0 2 0,-3-8-1 0,6-8-1 15,0-2-1-15,1-2 1 0,2-3-1 16,-2-2 4-16,-2 3-1 0,-2-3 0 0,0 0 2 16,-4 4-5-16,0 3 2 0,-2-1-2 15,-1 7 1-15,-3 4-2 0,-3 2 3 0,-2 4-3 0,0 2-2 16,-1 0 0-16,2 2-4 0,1 7 2 15,-1 2 2-15,1 6 1 0,3-2 0 0,-1 5 0 16,3 0 0-16,-1 2-1 0,2 1 2 0,2-1-2 16,0 2 0-16,2-1-3 0,3-5-4 15,0-3-5-15,2-6-1 0,3-5 3 0,1-4 2 16,0-5 6-16,-3-7 0 0,-1-3 1 0,-1-4 1 16,-6-1-3-16,-4 0 1 0,-4-1 0 15,-3-2-2-15,-8 3 0 0,-3-1-2 0,-6 4 1 16,-3 1 4-16,-2 4 5 0,-1 1 1 0,-1 5 5 15,-1 2 4-15,2 4 0 0,-1 0 2 0,3 0-1 16,5 7-3-16,0 0-3 0,4 4-3 0,6 0-3 16,2 2-2-16,4-1-1 0,1 1-3 0,8 0 5 15,6-3-2-15,3-2 6 0,8-3 0 16,3-5 2-16,3 0-3 0,1-11 1 0,4-1-2 16,-1-6 1-16,2-1 3 0,-5-4-1 0,1-4 2 15,-5 2 1-15,-3-5 0 0,-6-2 1 16,-1-1-1-16,-6-5 0 0,2 2-2 0,-5-4-2 15,-5-1-3-15,2-3-1 0,-5 0-2 0,-2-5 1 16,0-4-2-16,-2 0 1 0,-5-2-1 0,3 0 2 16,-2 2 2-16,2 7 2 0,-2 5 6 0,0 6 1 15,-1 8 4-15,0 7 1 0,3 9-3 16,-3 4-6-16,3 7-6 0,-3 5-1 0,-2 13-4 16,2 8 4-16,-2 10 1 0,0 6 2 0,-1 12 1 15,1 6 0-15,-2 9 0 0,1 7-3 16,0 0 1-16,0 6-2 0,3-2 2 0,1-1-3 15,2-1-5-15,4-3-8 0,0-7-11 0,10-11-10 16,5-11-7-16,7-14 1 0,4-12 5 0,6-11 5 16,3-9 6-16,-1-3 8 0,4-12 8 0,-5-4 4 15,-2-4 6-15,-4-2-3 0,-9-3 1 16,-6 0 6-16,-9 2 3 0,-2 1 3 0,-1 1 0 16,-4 3 1-16,-5 2-1 0,0 4 2 0,-1 1 2 15,-1 3-1-15,3 3 4 0,3 2 1 16,-1 2-4-16,5 2-5 0,1 2-12 0,0 0-3 0,0 0-1 15,2 3 1-15,7 0 8 0,2-2 5 16,7-1 1-16,3 0 0 0,6-4-1 0,0-6-1 16,8-4 0-16,-2-3 2 0,1-4 0 0,1 1 0 15,-4-4 3-15,-2-1 0 0,-4-2 0 16,0-2-2-16,-4-4-1 0,-3-2-3 0,-3-2-1 16,-2-5-2-16,-2-3-1 0,-4-4-5 0,-1-3 0 15,-4-3-6-15,-2 1-3 0,-2-1 1 0,-6-1 1 16,0 1 3-16,-2 4 7 0,-1 4 6 15,1 7 6-15,0 6 7 0,-1 8 6 0,1 9-6 16,0 6-6-16,0 8-11 0,1 3-7 0,-1 12 1 16,-1 9 3-16,0 10 8 0,-1 7 1 0,-1 10 0 15,2 13 1-15,-3 5-2 0,2 9 2 16,-2 5-1-16,0 6-2 0,4 2-2 0,0 0-1 16,6-1-1-16,-1-1 1 0,4-4-1 0,1-7-4 15,7-8 4-15,6-7-6 0,5-12 1 16,5-11 2-16,3-9-3 0,2-10 6 0,3-8 1 15,1-7-1-15,-1-3 1 0,-1-7-4 0,-2-10 2 16,0-4 0-16,-5-6 6 0,-2-3 5 0,-4-3 2 16,-5 0 1-16,-5-3-6 0,-6 2-3 0,-1-1-2 15,-2 3-1-15,-7 2 4 0,0 2 0 16,-4 5 3-16,2 5 2 0,-4 2-5 0,2 5 3 16,2 4-2-16,-1 5-2 0,1 2-3 0,-2 0-1 15,2 11-1-15,0 4-1 0,4 6 4 0,-1 3-6 16,1 5 2-16,1 4 0 0,2 5-5 15,0 1 3-15,1 1-3 0,3-3-4 0,0-3 0 16,7-6 3-16,4-7 0 0,8-4 8 0,1-8 4 16,2-6 3-16,4-3 1 0,-2-1 0 0,3-10-1 15,-3-5 0-15,2-2 2 0,-3-5 1 0,-3-2 3 16,0-3 0-16,-2-3-1 0,-4-5-2 16,3 0-2-16,-3-2-3 0,0 0-2 0,0 1-2 15,-2 5-6-15,-1 3 5 0,-1 5 0 0,0 7-1 16,-1 5 1-16,-4 4-3 0,1 3-3 15,0 5-1-15,-2 0-1 0,4 6-3 0,-1 7 0 0,1 4 3 16,0 4 0-16,2 4 3 0,-3 2-2 16,-1 4 2-16,-1 1 4 0,-1 3-2 0,1 2 1 15,-3-2-2-15,-1 2-5 0,-1-4 3 0,1-7-2 16,1-6 2-16,-1-6 2 0,2-7 7 16,-3-4 9-16,1-3 15 0,-1 0 3 0,0-9-2 15,1-6-9-15,1-5-12 0,1-5 0 0,1-1 1 16,-1-5 3-16,4 2 0 0,-3 0 0 0,3 0-3 15,-2 3-3-15,2 1-3 0,3 2 0 16,-1 4-3-16,1 1 0 0,1 5-2 0,-1 2-2 16,0 3 2-16,0 3-5 0,-2 5-2 0,-2 0-2 15,1 6-3-15,0 7 2 0,-3 2 3 16,3 6 2-16,-4-1 2 0,3 5-1 0,-3 3-2 16,-2 1-1-16,-1 3 0 0,0 2-2 0,-6 1 0 15,-1-2-8-15,-1-6-9 0,-1-4-5 0,5-7 1 16,0-7 18-16,2-8 32 0,2-1 16 15,0-9 4-15,2-6-13 0,4-7-22 0,3-1-5 16,0-3-1-16,2-3 6 0,1 1 7 0,0 1 2 16,0 1 2-16,0 1-3 0,0 2 1 0,0 5-6 15,-2 1 1-15,1 3-1 0,0 5-1 0,-2 4-2 16,0 2-1-16,0 3-1 0,1 0-3 16,-3 2-1-16,2 7 1 0,-1 3 1 0,0 3 0 15,1 2 2-15,-2 2-1 0,1-1 0 0,1 0 1 16,0-1 0-16,1-1 2 0,1-2 0 0,0-4 3 15,2-4 1-15,3-1 1 0,0-4 3 0,2-1-3 16,2-3 0-16,-1-7 2 0,0-4 1 16,-1-1 1-16,-5-5 2 0,4-1 0 0,-5 1-4 15,-1-5-1-15,0 0-6 0,-1-1-1 0,-1-2 0 16,1 4-3-16,-2 0 2 0,-1 3 1 16,2 4-2-16,-4 3 2 0,0 7 1 0,-3 1-1 15,2 5 0-15,-2 1-3 0,2 0-3 0,0 7-3 16,2 5 3-16,0 7 1 0,2 4 2 15,1 3 3-15,1 5-2 0,-3 3 2 0,2 1 0 16,-1 2 0-16,-1-1 1 0,-3 1-2 0,-1-3-1 16,-2-2-1-16,-1-6-4 0,0-8 5 0,-1-2 0 15,-5-7 3-15,-6-4 5 0,-4-4-4 0,-6-1-4 16,-5-3-6-16,-2-4-13 0,-2-6-8 16,2 1-18-16,5-2-49 0,2 1-103 0,6 2-344 15,7 3-1068-15</inkml:trace>
  <inkml:trace contextRef="#ctx0" brushRef="#br0" timeOffset="6385.979">12049 1381 2029 0,'0'0'491'0,"0"0"-284"0,0 0-111 0,0 0-38 15,0 0 12-15,0 0 24 0,0 0 10 0,0 0-6 16,0 0-17-16,0 0-19 0,0 0-13 16,-15 177-9-16,15-140-7 0,0-1-10 0,0-3-12 15,3-2-8-15,0-4-9 0,4 0-10 0,-2-6-18 16,1-3-26-16,2-4-74 0,-1-4-189 16,-2-6-422-16,0-2-848 0</inkml:trace>
  <inkml:trace contextRef="#ctx0" brushRef="#br0" timeOffset="6518.9042">11923 1133 1571 0,'0'0'84'0,"0"0"-130"0,0 0-60 0,0 0-26 16,0 0-83-16,0 0-235 0,0 0-256 0</inkml:trace>
  <inkml:trace contextRef="#ctx0" brushRef="#br0" timeOffset="6875.0658">12157 1606 2407 0,'0'0'136'16,"0"0"-40"-16,0 0 12 0,0 0 17 15,0 0 10-15,0 0-19 0,0 0-33 0,110-160-24 16,-95 156-21-16,-5 4-18 0,0 0-9 0,1 0-7 15,-1 8-2-15,-1 2-2 0,-2 4-1 0,-2 3 1 16,0 1 0-16,-1 2-1 0,-3 2-2 0,2-3-3 16,-3 3-2-16,0-2 1 0,0-1-1 0,-2-4-1 15,0-1-2-15,-1-7-1 0,2-2 8 16,0-5 14-16,1 0 6 0,0-8 0 0,5-6-4 16,1-4-9-16,3-2 1 0,-1 0 7 0,1-2 5 15,0 5 3-15,2-2 1 0,-1 2 4 16,0 3 10-16,0 5 15 0,0 1 6 0,-1 5-1 15,2 1-11-15,-1 2-14 0,-1 3-8 0,2 8-4 16,-1 2-1-16,0 1-5 0,1 3-2 0,-2-1-6 16,0 3-2-16,2 2 0 0,-1-1-4 15,1 1-8-15,0 1-13 0,0-2-28 0,-1 2-73 16,2-6-196-16,-4-2-685 0,-3-6-851 0</inkml:trace>
  <inkml:trace contextRef="#ctx0" brushRef="#br0" timeOffset="7325.9579">13385 1353 1800 0,'0'0'620'16,"0"0"-328"-16,0 0-118 0,0 0-84 0,0 0-24 16,0 0-3-16,0 0-4 0,0 0 0 0,0 0-14 15,0 0-11-15,0 0-9 0,0 0-10 0,-37 183-6 16,37-149-5-16,0 2-6 0,0-3-10 0,0-2-15 15,6-3-18-15,-1-2-31 0,4-4-122 16,-3-8-399-16,-1-5-897 0</inkml:trace>
  <inkml:trace contextRef="#ctx0" brushRef="#br0" timeOffset="7467.1191">13379 1143 1731 0,'0'0'121'0,"0"0"-149"0,0 0-56 16,0 0-36-16,0 0-36 0,0 0-63 0,0 0-116 16,0 0-210-16,0 0 180 0</inkml:trace>
  <inkml:trace contextRef="#ctx0" brushRef="#br0" timeOffset="8769.1825">13663 1422 1709 0,'0'0'245'0,"0"0"-70"0,0 0 8 16,0 0-5-16,0 0-17 0,0 0-53 0,0 0-68 15,0 0-39-15,0 0-19 0,0 0 0 0,0 0 13 16,0 0 8-16,0 0 5 0,0 0-4 16,91 42-3-16,-87-14 1 0,2 2-1 0,-3-2-2 15,2-1 1-15,-2 2-3 0,-2-3-1 0,0-1-2 16,-1-4 0-16,0-5-2 0,0-5 5 15,2-6 16-15,-2-5 32 0,1 0 23 0,3-5 1 16,-2-8-18-16,3-4-27 0,1-5-20 0,2 0-2 16,3-3 2-16,-1-1-1 0,1 1 0 0,3 1 1 15,-1 1-1-15,0-1 0 0,2 5-3 16,0 2 0-16,-3 3 0 0,1 5-2 0,-2 3 0 16,-1 1-1-16,-1 5-5 0,-2 0-1 0,2 0-2 15,-4 5-1-15,0 2 4 0,2 3 3 0,-2 0 2 16,1 1 2-16,-3 0 0 0,2-1 1 0,-2 1-2 15,-1 0 0-15,-2-2 1 0,0-3-2 16,0 1 5-16,0-4 0 0,0-2 16 0,0-1 20 16,0 0 29-16,0 0 25 0,0-1-2 0,2-7-16 15,3-1-19-15,-1-4-18 0,1 1-6 16,1 0-1-16,2 1-7 0,1 1-10 0,1 3-5 16,0 1-8-16,0 3-3 0,1 3-3 0,0 0 0 15,0 3-2-15,1 5 2 0,3 3 0 0,-1 1 1 16,2 0-1-16,-1 3-1 0,2 1 2 0,0-1-4 15,-2 1 1-15,4-4-1 0,-2-3 0 16,-2-2 5-16,4-3 2 0,-3-3 4 0,1-1 6 16,1-1-3-16,-2-9 1 0,0 0 2 0,-1-5-3 15,-1-4 3-15,-2-3 2 0,-1 0-3 16,-2-4-3-16,1-2 0 0,-2-3 0 0,-4-1 0 16,3-1 2-16,-5-2-1 0,-1 0 0 0,0-2-1 15,-1-1-2-15,0-2-1 0,0-2 0 16,-1-2-1-16,-1 0 0 0,0-1 0 0,-1-1 0 0,0 3 1 15,2 3 0-15,0 1 0 0,1 5 3 0,-1 4 0 16,1 9 0-16,-1 7 1 0,0 6-3 16,1 5-12-16,-2 3-15 0,2 3-8 0,-2 10 3 15,1 6 12-15,0 9 15 0,0 9 3 16,0 9 0-16,0 6-2 0,1 8-2 0,-1 8 3 16,-1 1 1-16,-3 5 2 0,2 1 3 0,-5 3 0 15,-1 0-1-15,-2 2 0 0,1-2-4 0,0-1 0 16,-1-5 0-16,1-6 0 0,-1-6 0 0,0-11-4 15,3-9-1-15,1-14 0 0,4-9 4 16,1-8 9-16,-1-9 21 0,1 0 8 0,0-11-3 16,1-7-8-16,1-10-17 0,0-6-9 0,0-5 0 15,3-6 4-15,4-1 2 0,2-3 3 0,0 0 4 16,3 0-1-16,-1-2-1 0,1 2-6 16,6 0-5-16,1 5-2 0,0 2-2 0,2 9 0 15,0 5 1-15,-3 9-1 0,-3 7-2 0,-1 5 1 16,0 4-8-16,-4 3 1 0,0 3-1 0,1 10 1 15,-1 2 4-15,1 7 3 0,1 2 3 16,1 4 0-16,1 1 8 0,-2 0-6 0,1-3 0 16,5-2-1-16,1-6-2 0,0-6 5 0,4-3-1 15,5-6 0-15,1-3 0 0,1-1 0 0,-4-10 0 16,1-3 1-16,-5-2 1 0,-2-6 0 16,-3-1 3-16,-3-4-2 0,-3-6-2 0,0-1 2 15,-2-4 0-15,-3-4 0 0,-3-1 1 0,-2-2-2 16,-1-5-2-16,0-2 2 0,0-3 0 0,-1-2 0 15,0 0-2-15,1 1 1 0,0-1-5 0,0 0 3 16,2 2 1-16,5 3-1 0,-2 2 6 16,2 7-3-16,-4 9 4 0,3 12 3 0,-4 6 1 15,-2 9-2-15,0 7-9 0,0 0-6 0,0 10-3 16,-1 11 2-16,-5 7 7 0,3 10-2 16,-5 6 4-16,3 10-2 0,-2 7 0 0,-1 7 0 15,4 5-3-15,-4 6 3 0,-2 5 2 0,5 2 0 16,-3-2 2-16,1-1-6 0,5-6-1 0,0-7-5 15,2-9-2-15,12-13 1 0,2-12 2 16,12-14 2-16,2-9 3 0,4-10-2 0,1-3-1 16,3-12 1-16,-3-8-3 0,-1-5 3 0,-2-2 0 15,-2-5 4-15,-4-2 3 0,-5-1 0 0,-7-1 0 16,-4-1 0-16,-8 4 0 0,0 0 4 16,-10 6 2-16,-3 2 4 0,-3 6 3 0,-1 4-4 15,1 6 1-15,-2 3-2 0,0 6-2 0,2 0 1 16,-1 6-1-16,1 8-1 0,3 3-4 0,3 3 1 15,4 6-3-15,2 3 2 0,4 3-1 0,0 3-2 16,8 2-1-16,3 1-1 0,1 0-4 0,7-5-1 16,0-4 2-16,8-7 1 0,0-5 4 15,3-8 1-15,4-5-2 0,-4-4-1 0,-3 0-1 16,0-6-4-16,-5-4-5 0,-5-2-8 0,-4-4-27 16,-4-1-74-16,-6 5-248 0,1 2-982 0</inkml:trace>
  <inkml:trace contextRef="#ctx0" brushRef="#br0" timeOffset="21703.1152">15247 1741 0 0,'0'0'193'0,"0"0"207"16,0 0-90-16,0 0-50 0,0 0-31 15,0 0-18-15,0 0-10 0,0 0-12 0,0 0-21 16,0 0-20-16,0 0-17 0,0 0-20 0,71-74-17 16,-60 62-16-16,-1-2-14 0,1-1-8 15,0 1-8-15,-1-3-8 0,0 0-9 0,1 0-8 16,-1-1-3-16,0 0-1 0,2-2-1 0,1-4-2 15,0 3-3-15,-1-3-2 0,4-1-1 0,-2 2-2 16,-1 0 0-16,4 3-2 0,-4 1 0 0,3 3-2 16,-4 2-2-16,-1 3 2 0,0 3-3 15,-2 2 2-15,2 2-1 0,-4 2-2 0,-2 2-4 16,2 0-2-16,-4 0-2 0,4 8 2 0,-5 1 5 16,4 4 1-16,-3 2 2 0,2 1 0 0,-2 4 0 15,-1 2-2-15,0 1-3 0,3 1-1 16,-5 3 0-16,0 2 0 0,0 0 2 0,0 2 2 15,-7-2 0-15,4 2-2 0,-3-3 1 0,2-3-5 16,-2-2 4-16,3-1 1 0,-4-6-2 0,5-5 1 16,-1-1 0-16,-2-4 0 0,3-3 2 15,1-2 12-15,0-1 3 0,-1 0 5 0,-1 0 5 16,1-3-5-16,2-4 0 0,0-4 1 0,0-3-1 16,0-3 1-16,1-1-3 0,4-4-2 0,-2 1 0 15,4-2-3-15,-2-3-4 0,4 2-3 16,1-4-5-16,0 0-2 0,6-1-1 0,-4 1-2 15,2-1-5-15,2 3 0 0,-1 0-3 0,2 4 1 16,-2 4 2-16,2 4-1 0,-4 3 2 0,2 5 2 16,-3 5 0-16,-1 1-1 0,-2 0-1 0,1 4-1 15,-3 6-3-15,-2 0 2 0,1 4 0 16,-3 3 0-16,-1 1 2 0,2 2 0 0,-4 4 3 16,0 0-3-16,0 1 2 0,0-2-1 0,-5-1-2 15,2 0 0-15,-2-2-3 0,2-4 1 0,0-6 1 16,-1-1 2-16,2-4 9 0,2-4 8 0,0-1 15 15,0 0 9-15,0-3-2 0,0-5-6 16,0-2-11-16,0-5-8 0,5-2-3 0,-2-3 0 16,1-1-2-16,3-1-2 0,4-1 2 0,-2-2-4 15,2 1-5-15,1-1 2 0,3 0-4 16,-1 4 2-16,-3 0 1 0,4 2-1 0,-3 4 3 16,-1 4-5-16,1 2 2 0,-3 4 2 0,-1 5-4 15,-3 0-1-15,1 2-1 0,-2 6-3 16,2 2-1-16,-4 5 3 0,1 1 0 0,1 2-1 15,-2 2 1-15,-1 2-3 0,0-1 0 0,1 3 5 16,1-4 3-16,0 2 4 0,0-2-1 0,3-3-3 16,-2-2-3-16,5-4-1 0,-1-3 4 0,3-2 6 15,0-6 10-15,2 0 7 0,2-2 5 16,-1-5 4-16,2-4 0 0,-3-2 5 0,-1-1 4 16,-1-3 2-16,0 0 6 0,-1-2-8 0,1 0-4 15,-2 0-4-15,0-1-3 0,-1 0-4 0,-2 0 1 16,-2 3-1-16,-1 0 0 0,1 3 3 15,-4 2 1-15,0 2 4 0,0 0 1 0,0 4-1 16,-4 2-2-16,1 2-5 0,2 2-11 0,-2 0-8 16,-2 0-8-16,2 5-4 0,-4 4 2 0,-1 3-3 15,1 3 0-15,0 4 0 0,-1 1 0 0,4 4 2 16,-3 1 0-16,4 3 1 0,-2-1-6 16,3 1 5-16,0-2 0 0,1-4-4 0,1-3 2 15,0-3-1-15,2-6 5 0,4-3 11 0,-1-3 13 16,5-4 4-16,0 0 5 0,0-4-2 15,3-9-5-15,2-1-1 0,-2-1-3 0,1-5 0 16,1 2 2-16,-3-4-2 0,-2 2 0 0,4 2-2 16,-2-2-6-16,-1 1 0 0,0 1 1 15,-2 3-1-15,-1 3 2 0,-2 4-3 0,0 3-5 16,-2 4-4-16,0 1-4 0,0 0-3 0,-1 0 0 16,4 4 2-16,-4 6 0 0,3 2 6 0,-2 3 0 15,2 0 4-15,-3 4-1 0,4-1 1 16,-4 2-1-16,0 0-2 0,1 0 0 0,-2-1-4 15,-2-1-3-15,0-3-1 0,0-1-6 0,0-6 5 16,0-4 8-16,0-2 15 0,0-2 26 0,0 0 9 16,0-8-9-16,0-1-16 0,1-5-19 0,0-3-8 15,5-1 6-15,-2-1 6 0,2 1 1 0,-1 1-2 16,1 2-2-16,-2 3-1 0,4 1-2 16,-5 5-1-16,4 1-3 0,-5 3-2 0,2 2-5 15,0 0-2-15,-1 2-2 0,3 6 0 0,-3 1 1 16,5 3 4-16,-3 3 1 0,3 2-1 0,1 0 0 15,1 2-2-15,0-2 3 0,1-2 0 16,0 0-2-16,2-4 2 0,2-3-1 0,-3-4 4 16,-1-2 10-16,4-2 7 0,-3-3 4 0,1-6 4 15,-2-4-3-15,0-1 3 0,3-4-1 16,-3 0 2-16,0-4-1 0,-2-1-3 0,0-1 0 16,-4-3 0-16,4 0 0 0,-6-2-1 0,1-1-3 15,-3-1-2-15,-1-2-5 0,0-3-1 0,0 0 3 16,1-4 4-16,0 0-1 0,0-1-1 15,1-1-5-15,3-2-4 0,-2-1 2 0,4-1-2 16,-2-2 1-16,4 1 12 0,-2 3 6 0,1 3 0 16,-2 11 0-16,1 9-10 0,-4 8-4 0,-3 8-6 15,1 4-9-15,-1 1-11 0,4 5-6 0,-1 5 1 16,4 9 9-16,-1 5 9 0,3 7 5 0,1 9 2 16,0 6-2-16,-1 4-4 0,-1 7-2 15,-3 2 2-15,4 4-4 0,-3-2 1 0,-2 2-4 16,2-4-12-16,-3 0-9 0,1-5-17 0,1-7-24 15,1-3-56-15,0-6-44 0,1-9-50 16,-2-6-86-16,3-10-283 0,-6-5-780 0</inkml:trace>
  <inkml:trace contextRef="#ctx0" brushRef="#br0" timeOffset="21901.9877">16834 1027 1424 0,'0'0'456'0,"0"0"-194"16,0 0-119-16,0 0-37 0,0 0 2 0,0 0 7 15,0 0-5-15,0 0-12 0,0 0-22 16,0 0-18-16,126-8-8 0,-107 27-6 0,0 6-3 16,1 3-2-16,-2 0-2 0,-1 5-5 0,-4-1-3 15,-1 3-9-15,-2 0-6 0,-2 2-7 0,-5 1-5 16,2 3-11-16,-3-3-13 0,-2-1-17 0,1-2-28 16,-1-4-65-16,0-6-191 0,2-7-299 0,-1-9-505 15,1-3 197-15</inkml:trace>
  <inkml:trace contextRef="#ctx0" brushRef="#br0" timeOffset="22026.7508">17127 972 818 0,'0'0'806'16,"0"0"-634"-16,0 0-96 0,0 0-16 16,0 0-21-16,0 0-87 0,0 0-167 0,0 0-133 15,0 0-268-15,0 0-128 0</inkml:trace>
  <inkml:trace contextRef="#ctx0" brushRef="#br0" timeOffset="22384.0157">17271 1129 1347 0,'0'0'179'0,"0"0"-59"0,0 0 75 0,0 0 46 16,0 0-4-16,0 0-67 0,0 0-86 0,0 0-46 15,0 0-11-15,0 0 4 0,0 0 3 0,0 0-4 16,0 0-7-16,0 0-8 0,97 37-3 0,-93-13 1 16,-3 1-2-16,2-1 0 0,-3 2-3 15,0 0-3-15,-1-1 0 0,-3-2-3 0,-2-5-2 16,2-4 4-16,-1-6 15 0,2-3 28 0,2-5 45 16,1 0 27-16,0-7-8 0,0-5-28 15,4-5-36-15,1-2-23 0,0-2 6 0,1 0 5 16,3-1 1-16,1 3-1 0,-1-1-7 0,1 2-2 15,0 3-3-15,-1 3-3 0,-1 2-3 16,1 0-6-16,0 4-2 0,0 1-6 0,0 4-2 16,1 1-2-16,-2 0-3 0,1 0-5 0,-2 8-7 15,1 1-8-15,1 1-14 0,-1 4-10 0,1 1-16 16,-4 1-41-16,4-1-82 0,-2 2-229 0,-4-5-553 16,3-3-774-16</inkml:trace>
  <inkml:trace contextRef="#ctx0" brushRef="#br0" timeOffset="22780.8497">17670 1143 0 0,'0'0'43'0,"0"0"329"0,0 0 15 16,0 0-3-16,0 0-43 0,0 0-64 0,0 0-54 15,0 0-27-15,0 0-1 0,0 0-9 16,0 0-18-16,0 0-41 0,0 0-35 0,68 100-23 15,-55-104-8-15,2-3-4 0,-2-1 1 0,-2-1 0 16,-1-1-2-16,-1 3-5 0,0-1-4 16,-4 3-8-16,-1 2-8 0,-3 2-11 0,0 1-16 15,-1 0-19-15,0 0-14 0,0 4-1 0,1 6 6 16,-1 5 15-16,3 7 13 0,-1 5 2 0,-2 7 2 16,1 6 2-16,-1 6-1 0,0 4-2 15,0 2-1-15,-6 4-3 0,-1 1 3 0,-4-1 0 16,-2 1-1-16,-2 2 1 0,-3 1-1 0,-3-1 2 15,-6 1 1-15,3-3 1 0,-7-3 0 0,-3-10-5 16,1-7 0-16,2-12 6 0,1-10 14 0,7-11 26 16,2-4 20-16,4-4 0 0,5-7-9 0,3-5-22 15,2-3-19-15,5-6-8 0,2-5-6 16,9-3-2-16,3-3-4 0,8-4-7 0,7 0-7 16,5 0-14-16,5-3-26 0,2 0-83 0,5-3-176 15,-12 10-785-15,-11 14-790 0</inkml:trace>
  <inkml:trace contextRef="#ctx0" brushRef="#br0" timeOffset="24405.6414">18510 236 478 0,'0'0'401'16,"0"0"-59"-16,0 0 3 0,0 0-51 0,0 0-65 15,0 0-71-15,0 0-48 0,0 0-23 0,0 0-16 16,0 0-13-16,-23 167-14 0,21-140-14 0,-2 4-8 16,0 3-6-16,-1 1 9 0,1 2 7 15,-3 1 4-15,4-1 1 0,-2-2-9 0,3 3-3 16,-1-3 1-16,0 2 5 0,-1 1 0 0,1 1-4 16,-2 2-4-16,2 3-7 0,-1 4 0 0,-1 2-4 15,2 1-1-15,1 3 0 0,0-1 8 16,-1 4 7-16,1 3 4 0,2 3-1 0,-2 2-4 15,0 4 3-15,-1 3 3 0,-1-2 3 0,2 4-1 16,0 1-5-16,0 0-4 0,1 2-6 0,1 0-1 16,0 1-3-16,0-1-2 0,0 1 0 0,0 0 1 15,0 2-2-15,3 0-2 0,-1-2-2 16,-1 2-5-16,0 0 3 0,1-2-4 0,0 5 1 16,-1-3 0-16,1 1 1 0,-2 1 1 0,1-2-1 15,0-1 2-15,1 2 0 0,0 1-4 0,-1 2-1 16,2 1-1-16,-1-1-3 0,-1-1 5 15,0 1 0-15,-1 1-1 0,2-2 0 0,1 1 1 16,-1 0 2-16,0 1-1 0,0 1 2 0,3 1-1 16,-2 2-4-16,0 2 2 0,-1 1-1 0,3 1 0 15,-2 1 2-15,2 0-2 0,-2 0 0 16,2-1 0-16,0 1 1 0,-1 4 2 0,0-1-1 16,0 1-1-16,-3 0 1 0,2 0-2 0,-3 2-2 15,0-2 4-15,0 2-2 0,0-1 0 16,-2-3 2-16,0 1-1 0,-3-1-2 0,1 2 0 15,0 2 1-15,-2-3-3 0,3 1 3 0,-1-1-1 16,-2-2-2-16,3 0 5 0,-1-1-2 0,-1 2 3 16,-1 0 0-16,1-3-3 0,-2 1 1 15,4-1 1-15,-4 1 0 0,3-2 2 0,-4 0-2 16,1-1-2-16,-1-1-1 0,1-1 1 0,-1 2 1 16,-1 1-1-16,4-1 2 0,-2 2-3 0,-2-2 0 15,3-1 1-15,0-2-1 0,0-1 3 16,0-1-1-16,-2-2-1 0,0 2-1 0,4-1 0 15,-3-1 0-15,0-1 2 0,1 0 1 0,-1 2 1 16,0-2-2-16,2 1-2 0,-4-3 0 0,2-1-1 16,0-1 4-16,0 0 0 0,-2-1-1 0,2 0 0 15,0 2 0-15,0 0-1 0,-2 0 1 16,5-3 0-16,-3 1-1 0,1-1 0 0,0-2 0 16,-2 0 0-16,2-3 1 0,0-1 0 0,-1-1 1 15,2 0-2-15,-3 0 2 0,2 1-5 0,0-1 1 16,-1 1 0-16,1-2-2 0,-1 2 4 15,0-1 0-15,1 1 0 0,0-1 0 0,-1-1 0 16,2-3 1-16,-1 1-1 0,0-1 4 0,1 0-5 16,-2-1 1-16,0 3 1 0,1 2-3 0,-1-2 2 15,2-1 0-15,-2 1-2 0,1 0 6 16,-1-1-2-16,1 1 0 0,1-2 0 0,0 0-6 16,-1-1 6-16,-1 1-1 0,3-2 0 0,-2 0 2 15,0 1-1-15,-1-1-1 0,0 2-2 16,1-2 3-16,0 3-2 0,-2-3 0 0,1 2 4 15,0-2-2-15,0 1 1 0,0-2 0 0,0 1 0 16,0-2 1-16,0-1 0 0,2 2 1 0,-2-2-1 16,-1 3-1-16,3 2 0 0,-3-1 0 0,1 0 1 15,-1-1-2-15,0 0-1 0,0 1 1 0,0-1-1 16,0 0 0-16,2 0 1 0,-1-3 2 16,0 2-1-16,2-3 0 0,-2 0 1 0,2-2-1 15,-1 1 1-15,4 0 6 0,-1-1-9 0,-2 3 0 16,4-1-2-16,-2-1-3 0,-1 1 4 0,1 2 1 15,1-4 2-15,-1 0-3 0,0 0 0 16,0 0-1-16,1 0 1 0,-2-2 1 0,1-2-1 16,2 0 1-16,-1 0-1 0,-1-2-3 0,-1 3 4 15,3-1 1-15,-1-1-1 0,1 1 1 16,0 0-2-16,-1 0-3 0,1-2 1 0,1 0 1 16,0-1 0-16,0-1 1 0,-2 0 1 0,1 0-2 15,1-1 1-15,-2-1-1 0,1-4 1 16,-2-1 0-16,-1-1-2 0,2-3 1 0,-3 0 1 15,2-1 1-15,0 1-1 0,-1-1-1 0,1-1 1 16,2-2-5-16,-1 0 7 0,1-1-5 0,0 0-1 16,-1 0 5-16,1-4-10 0,-1 1 9 0,2 1-1 15,-1-4-1-15,0-2 2 0,0 0-1 0,-1-3 4 16,-3-1-7-16,4-1 8 0,0-1-6 0,-1 0-1 16,-1-1 6-16,0-1-6 0,2-2 7 15,0 1-5-15,-1-3 0 0,1 2 3 0,-1-1-4 16,1-1 2-16,-1-2 1 0,1 0-1 0,1-2-2 15,0-1 2-15,0-1-2 0,0-2-1 16,0 0 4-16,0-2-1 0,0 1 2 0,0-2 4 16,0-2-5-16,0 2-1 0,0 1 3 0,0-3-3 15,0 2 4-15,0 0 1 0,0 0 0 0,1 2 1 16,2 1 1-16,0 0 2 0,0 2-1 16,1 2 3-16,2-1-3 0,1 2 1 0,-1 2 0 15,2 1-6-15,0 1 7 0,0 2-4 0,-3 0-2 16,4 1 7-16,-2 1-10 0,-3-1 3 15,4 3-2-15,-4 1-5 0,1 0 1 0,-2 0 1 16,-1 0 2-16,2 3-4 0,-2 1 6 0,0 0 1 16,0 0-5-16,1 0 8 0,0 2-5 0,-1-2-2 15,-1 2-1-15,1-3-2 0,1 0 0 0,-2 0-3 16,-1-2 1-16,1-2-6 0,0-2-2 16,0-3-10-16,-1-2-15 0,1-3-23 0,1-2-85 15,-1-4-212-15,1-4-955 0,-2 1-482 0</inkml:trace>
  <inkml:trace contextRef="#ctx0" brushRef="#br0" timeOffset="25329.117">1316 2935 541 0,'0'0'483'0,"0"0"-336"0,0 0-90 0,0 0 14 15,0 0 54-15,0 0 95 0,0 0 50 16,-22 155 5-16,19-113-47 0,-2 2-91 0,4 1-62 16,0 1-38-16,1-1-15 0,0 0-7 0,0-2 2 15,0 0-6-15,2-3 2 0,0 0-8 0,3-5-7 16,-3-1-4-16,0-2-5 0,2-4 2 15,-1-3-9-15,-2-4-26 0,0-1-62 0,3-5-94 16,-1-1-288-16,-2-5-481 0,-1-4 73 0</inkml:trace>
  <inkml:trace contextRef="#ctx0" brushRef="#br0" timeOffset="25823.8872">1164 2963 779 0,'0'0'681'0,"0"0"-327"15,0 0-86-15,0 0-49 0,0 0-12 0,0 0-31 16,0 0-47-16,0 0-28 0,0 0-26 0,142-65-12 16,-100 65-29-16,3 3-7 0,-9 8-10 0,-4 4-6 15,-6 1 10-15,-5 4-7 0,-1 0-1 16,-9 1-5-16,-1 0-6 0,-2 3-1 0,-5-1-4 15,-3-1 1-15,0 2 1 0,-7-1-2 0,-3 1 1 16,-2-1-3-16,-2-1-6 0,-2 0-2 0,1-6 2 16,1-2 3-16,3-3 4 0,4-5 8 0,2-1-4 15,4-5-2-15,1 0 0 0,0 0-5 16,0 0-6-16,5 0-1 0,0-2 0 0,5-3-1 16,2 2 7-16,4 2 3 0,-2-1 0 0,4 2 3 15,-1 0 0-15,-1 0 2 0,2 2 4 16,-1 2-4-16,-3 4 3 0,3 3-2 0,-4 1 0 15,0 2 7-15,-1 3 4 0,-4 3 3 0,1 3 3 16,-2 0 0-16,-5 0-1 0,-1 2 3 0,-1-1 5 16,-1 2-2-16,-8-3 11 0,-2 1 5 0,-2 0 7 15,-5-3 3-15,-2-1-4 0,-2 0-5 16,-6-3-11-16,-1-2-1 0,-3-2-3 0,2-4-1 16,4-2 0-16,0-2 9 0,5-2-6 0,-4 0-6 15,0-2-5-15,0 3-17 0,-1-4-2 16,5 0-4-16,-1 0-2 0,3 0-5 0,6 0-8 0,4 0-14 15,1-4-51-15,5 3-97 0,3-4-215 16,0 2-518-16,0 2-791 0</inkml:trace>
  <inkml:trace contextRef="#ctx0" brushRef="#br0" timeOffset="26098.0857">2139 2892 1781 0,'0'0'421'0,"0"0"-208"0,0 0-14 0,0 0-2 16,0 0-6-16,-143 129-22 0,113-90-31 0,0 2-23 16,1 2-28-16,4 0-32 0,1 2-12 15,6-3-14-15,1 3-8 0,6-2-6 0,3 0-7 16,4-2-3-16,4 0-2 0,1 0-1 0,9-8 1 0,2 0-5 15,3-6 2-15,2-2-4 0,3-5-2 16,2-5-6-16,3-3-9 0,-2-4-20 0,5-4-56 16,-3-2-94-16,3-2-235 0,-9 0-732 0,-6 0-579 0</inkml:trace>
  <inkml:trace contextRef="#ctx0" brushRef="#br0" timeOffset="26750.2015">2237 3690 1402 0,'0'0'959'16,"0"0"-703"-16,0 0-80 0,0 0-30 0,0 0-5 16,0 0-22-16,0 0-23 0,95-156-16 0,-72 123-19 15,2-2-12-15,-2 1-8 0,0 0-10 16,-2 1-7-16,1-1-5 0,-4 1-2 0,-1-3-4 0,1 3-4 15,-5-5-5-15,4 2-2 0,-5-4-1 16,0 0-1-16,-3-3 1 0,-2 2 0 0,-3 0-1 16,3 5 0-16,-5 3 1 0,-1 5 0 0,-1 6 2 15,0 6 5-15,-1 6 2 0,-1 2 1 16,-3 5-1-16,2 3-9 0,0 0-9 0,-5 7-1 16,-2 9 0-16,-5 6 4 0,-1 6 3 0,-2 6 2 15,-2 6 0-15,5 3 1 0,-2 3-1 0,2 2-2 16,0 1 4-16,5 0-4 0,0 0-1 0,2 2 2 15,4-1-5-15,3 0 4 0,1-4-2 16,0-7-2-16,6-3 4 0,4-8 0 0,3-10 6 16,2-6 2-16,2-6 7 0,2-6-4 0,-1 0 1 15,2-8 1-15,0-6-9 0,-2 0 5 16,2-6-2-16,-3-5 0 0,-4 1 5 0,-2-3-1 16,0 1 1-16,-2 2 3 0,-2 1-4 0,-4-1-2 15,2 6 0-15,-2 3-3 0,-2 3 2 0,-1 4 0 16,1 5-3-16,-1 0-3 0,0 3-4 15,0 0-10-15,0 0-2 0,0 9 1 0,0 7-2 16,0 5 13-16,0 6 4 0,0 8-2 0,0 6 4 16,0 4-1-16,0 10 1 0,0 1 1 0,0 5 0 15,-1 5-2-15,-3 3-1 0,-2 5 0 0,-1 3 0 16,-1 3-1-16,-3-2-1 0,-2 3 0 0,1-4-1 16,-7-2-3-16,-1-1 0 0,0-4 5 15,-2-3-3-15,-2-7 4 0,-2-10 1 0,5-10-3 16,-2-9 5-16,2-11 0 0,4-9 6 0,0-7 7 15,4-4 2-15,2-4 4 0,2-10-5 16,3-5-8-16,2-7-8 0,4-5-9 0,0-7-3 16,10-3-1-16,3-4-4 0,4-4-5 0,5 0-12 15,4-3-46-15,-2-2-78 0,5-1-225 0,-5 11-808 16,-7 14-646-16</inkml:trace>
  <inkml:trace contextRef="#ctx0" brushRef="#br0" timeOffset="27507.8956">3478 3115 941 0,'0'0'219'0,"0"0"-134"0,0 0-6 0,0 0 28 15,0 0 32-15,0 0 3 0,0 0-7 0,0 0-7 16,42 158-8-16,-42-123-10 0,2 2-10 0,-2 0-14 16,0 0-19-16,0 0-11 0,-2-4-6 15,1 0-4-15,-1-6-5 0,-1-4-6 0,2-4-9 16,0-7-5-16,1-4 2 0,0-5 16 0,0-2 29 15,0-1 35-15,0 0 16 0,0-7-16 0,1-7-30 16,3-5-37-16,-1-6-26 0,4-3-4 0,-3-5-1 16,4 0-5-16,0-4 2 0,1 0-2 15,2 0-1-15,0-1-3 0,1 2-1 0,1 2 0 16,-3 4-3-16,3 4 1 0,-3 4-5 0,-1 7-3 16,1 3-2-16,-3 5-2 0,-2 6-4 15,2 1 1-15,0 0-2 0,1 9 2 0,-2 5 6 16,2 1 4-16,-1 2 4 0,-1 3 4 0,0 3 0 15,-3 0-1-15,0 2 1 0,-1 1-1 0,-2 1 3 16,0 1-1-16,0 0 2 0,0-2 1 16,-3 0-3-16,1-4 0 0,-3-6-3 0,1-5 4 15,3-7 17-15,-1-4 23 0,1 0 9 0,1-9-4 16,0-7-12-16,0-4-18 0,0-4-5 0,0-2 0 16,0 0-5-16,3 2 0 0,-1-3 0 0,2 3 0 15,0-1 1-15,1 2-2 0,1 1-1 16,2 0-2-16,0 2-2 0,2 1-2 0,4 5-1 15,-3 1-4-15,2 5 1 0,0 4 1 16,-2 4 0-16,2 1-1 0,-5 9 2 0,2 4 0 0,-2 2 2 16,2 6 5-16,-4 1 0 0,2 3 0 15,-3 1 0-15,1 3 0 0,-1 0-8 0,0 3-15 16,0-1-20-16,1-2-37 0,1 1-129 0,2-10-326 16,-5-7-822-16</inkml:trace>
  <inkml:trace contextRef="#ctx0" brushRef="#br0" timeOffset="28166.2091">4167 3163 621 0,'0'0'606'15,"0"0"-289"-15,0 0-31 0,0 0 2 0,0 0-13 16,0 0-39-16,0 0-49 0,-107 163-56 0,94-133-46 15,2 0-38-15,1 1-16 0,1-2-15 0,6-5-12 16,3-5-2-16,0-3 6 0,8-7 12 0,2-5 13 16,3-2 3-16,3-2-7 0,3-6-15 15,2-7-12-15,1-5-7 0,2-2 0 0,-3-3 4 16,-1 0 3-16,-5-2 7 0,0 3 1 16,-5 0-1-16,-2-1-1 0,-3 2-6 0,-1 1 3 0,-3 1 4 15,1 5 3-15,-2 3 4 0,0 3 0 16,0 5-4-16,0-1-8 0,0 4-9 0,0 0-22 15,0 4-5-15,0 3 5 0,-2 7 3 0,0 4 22 16,1 4 3-16,1 2-1 0,0 2 3 0,0 2-3 16,0-1-2-16,1 3 2 0,4-2-4 15,-1-3 4-15,3-2-2 0,3-6 0 0,1-3 2 16,2-7 7-16,5-2 9 0,0-5 4 0,2 0 5 16,1-5-3-16,0-3-2 0,0-6-3 15,2-2 0-15,-3-4 1 0,-3-1 1 0,-2-2 3 16,-1 0-1-16,-2-2-1 0,-2 1-4 0,-1-2-1 15,0-2-4-15,-1 1-2 0,0-1-4 0,-2-1 0 16,-1 0-3-16,1-4 0 0,-1 1-1 0,0-3-1 16,0-2 2-16,0-3-4 0,0-1-1 15,3-1-3-15,-4-2 1 0,3 0-3 0,-1-3 0 16,-1 1 0-16,2 0-5 0,-2 0 3 0,0 0-1 16,-1 3 0-16,0 0 7 0,0 4-1 0,-2 5 1 15,-1 4 3-15,-1 5 0 0,0 8 7 0,0 4-1 16,0 5 0-16,-1 7-8 0,-1 1-15 15,-3 3-5-15,0 9 3 0,-4 9 11 0,-2 9 10 16,-2 7 5-16,-2 9-2 0,2 6-4 0,-3 6 3 16,1 7-3-16,-3 2 1 0,3 2 0 15,-2 5 0-15,3-2 1 0,0-1-1 0,3-4-1 16,4-4-1-16,2-4-1 0,1-1-2 0,1-6-2 16,3-3-3-16,5-6 1 0,2-3-1 0,3-6-10 15,1-10-16-15,1-6-44 0,1-7-119 16,-1-6-273-16,-3-4-846 0</inkml:trace>
  <inkml:trace contextRef="#ctx0" brushRef="#br0" timeOffset="28326.9367">4367 2880 1779 0,'0'0'251'0,"0"0"-93"0,0 0-33 16,0 0-18-16,0 0-34 0,0 0-41 15,0 0-34-15,0 0-30 0,0 0-46 0,120-11-119 16,-98 19-288-16,-4-4-669 0</inkml:trace>
  <inkml:trace contextRef="#ctx0" brushRef="#br0" timeOffset="28769.9921">4657 3336 1919 0,'0'0'184'0,"0"0"-102"0,0 0 52 16,0 0 54-16,0 0 28 0,0 0-8 0,37-173-58 15,-25 153-55-15,2-2-38 0,2 3-20 16,1 1-11-16,3 1-8 0,1 2-3 0,-1 1-7 16,1 1-6-16,0 4-3 0,-3 5-5 15,1 4-4-15,-7 0-4 0,0 6-5 0,-2 6-3 16,-3 5 4-16,1 5 5 0,-4 2 5 0,-1 5 7 0,-2 2-1 15,-1 4 2-15,0 2 0 0,-5 0 0 16,-1 2-2-16,1-4-6 0,0-1-5 0,2-9-7 16,3-3 2-16,0-8 4 0,4-5 13 0,2-4 15 15,2-4 7-15,1-1 1 0,-2-6-5 0,3-5-8 16,2-6-5-16,1-3-2 0,0-2 0 16,1-3 2-16,-2-1 5 0,0-2 1 0,-2 2 2 15,-1 0 1-15,-2 0-4 0,-1 1 3 0,-1 4 2 16,-1 1 0-16,0 3 8 0,-2 3 3 15,1 3 10-15,-3 5 3 0,0 3-8 0,0 1-9 16,0 2-22-16,0 0-15 0,2 5-3 0,-2 4 4 16,0 7 9-16,0 1 2 0,0 4 6 0,1 4-2 15,0 0-1-15,1 2 0 0,0 2-10 16,1 2-6-16,-2-1-14 0,3 0-20 0,1-4-22 16,1-5-62-16,5-5-204 0,-3-7-527 0,-3-4-886 0</inkml:trace>
  <inkml:trace contextRef="#ctx0" brushRef="#br0" timeOffset="28907.9487">5036 2786 0 0,'0'0'0'0,"0"0"0"0,0 0 0 0</inkml:trace>
  <inkml:trace contextRef="#ctx0" brushRef="#br0" timeOffset="29150.0877">5330 2984 333 0,'0'0'429'0,"0"0"-59"16,0 0 59-16,0 0 19 0,0 0-49 0,0 0-121 15,0 0-90-15,0 0-45 0,0 0-29 16,0 0-17-16,0 0-17 0,0 0-14 0,104 169-13 16,-101-143-8-16,-3 2-11 0,-5-1-11 0,-3 2-8 15,-2-1-10-15,-1 0-2 0,-1-5-7 0,2-3-9 16,-2-3-3-16,2-7-11 0,2-2-9 0,-1-7-10 16,5-1-39-16,-2 0-115 0,4-6-334 15,-1 1-719-15</inkml:trace>
  <inkml:trace contextRef="#ctx0" brushRef="#br0" timeOffset="29361.0939">5543 3024 490 0,'0'0'616'0,"0"0"-124"15,0 0-44-15,0 0-54 0,0 0-115 0,0 0-81 16,-32 174-70-16,33-145-47 0,2 0-29 15,5-1-18-15,1-3-14 0,-1-2-6 0,2-2 1 16,4-6 3-16,-2-2 7 0,6-5 1 0,-1-2-9 16,0-4-13-16,1-2-23 0,1 0-15 0,1-2-24 15,-4-7-110-15,-1 4-315 0,-8 0-815 0</inkml:trace>
  <inkml:trace contextRef="#ctx0" brushRef="#br0" timeOffset="29972.8997">5997 2482 1016 0,'0'0'520'0,"0"0"-191"16,0 0-58-16,0 0-52 0,0 0-40 0,0 0-31 16,0 0-40-16,0 0-36 0,0 0-27 15,0 0-14-15,0 0-5 0,0 0-5 0,0 0-2 16,0 0-3-16,98 26-1 0,-86-5 2 0,0-2 0 15,-3 4 1-15,-2 2 2 0,0 0-3 16,-4 0 5-16,-2 2 0 0,-1 0 0 0,-3 2-2 16,-6 1-2-16,-4-3-3 0,-7 1-4 0,-4-3 1 15,-2-3-9-15,2-2-1 0,-1-4 4 0,3-5 1 16,3-4 11-16,3-2 4 0,4-5 3 16,4 0 3-16,2 0-4 0,2 0 0 0,1 0-2 0,1 0 0 15,2 0-1-15,0-1 1 0,0 1-2 16,0 0-8-16,0 0 0 0,0 0-7 0,4 0-6 15,0 0 0-15,2 0-8 0,2 6-4 16,2-1-5-16,3 6-8 0,1 0-14 0,-3 3-21 16,3 3-48-16,1 0-137 0,-6-4-426 0,-3-2-1107 0</inkml:trace>
  <inkml:trace contextRef="#ctx0" brushRef="#br0" timeOffset="30109.8047">6037 3487 1775 0,'0'0'908'0,"0"0"-1012"0,0 0-39 0,0 0-2 15,0 0-11-15,0 0-164 0,0 0-1000 0</inkml:trace>
  <inkml:trace contextRef="#ctx0" brushRef="#br0" timeOffset="46587.1584">1133 3708 90 0,'0'0'353'15,"0"0"-234"-15,0 0-43 0,0 0 13 0,0 0 43 16,0 0 54-16,0 0 26 0,0 0-1 16,0 0-25-16,0 0-30 0,0 0-20 0,0 0-9 15,67-24-4-15,-54 20-6 0,4 1-11 0,-2 0-14 16,13-4-15-16,3 1-18 0,7 0-27 0,1-2-10 15,-2 0-10-15,0 2-5 0,-4 0 9 16,1 0-2-16,1 0-1 0,-2 0-2 0,4 2-1 16,-2-3 2-16,4 1-2 0,2 0 0 0,-1 0-3 15,0 1-1-15,-1-1 0 0,2 1 3 0,-1-1 1 16,-2 1 0-16,1 1 0 0,-1 1-4 16,-4 0-1-16,1-1-1 0,-4 3-2 0,-1 0 1 15,-3 1 0-15,-1 0-1 0,1 0 2 0,-4 0-2 16,2 0 0-16,-1 0 2 0,-1 0-2 0,-2 0 0 15,2 0 2-15,-2 0-1 0,2 0 1 16,-1 1 3-16,1-1-3 0,5 0 0 0,1 0 3 16,1 0-5-16,1 0 5 0,1 0-2 0,-1 0-2 15,1 0 1-15,-2 0-1 0,1 0 0 16,-1 0 2-16,-1 0 4 0,-3-1-4 0,-1 0 0 0,-1 1-3 16,-2-2-5-16,1 2 3 0,-3-2 0 15,1 2 4-15,0-1 3 0,-1-1-2 0,2 2 0 16,-1-1 0-16,2-1-3 0,-2 2 1 0,2-1 0 15,0 1 0-15,-1-2-1 0,6 1 1 16,-1-1 0-16,2 0-1 0,2 1 6 0,0-2-5 16,2 1-1-16,-3 1 1 0,-1-1-2 0,0 2 0 15,-1-1 1-15,0-1 0 0,-3 1-2 0,1-1 2 16,-4 0 0-16,2 2-1 0,0-1 3 16,-1-1-4-16,-1 2 0 0,-1-1 1 0,1 1-4 15,1-3 3-15,2 1 1 0,-2 2-1 0,3-1 3 16,-2-1-2-16,-1 0-1 0,0 2 1 0,1-1-2 15,-3-1-1-15,0 1 2 0,2-1-1 0,-1 2-3 16,-1-1 4-16,1 1-1 0,0-2 1 16,-2 2 1-16,-2-1 0 0,2 1-2 0,-4-2 1 15,2 2 0-15,-3-1 0 0,0-1 2 0,-3 2-2 16,0-2 1-16,1 1 0 0,-2-1-1 0,2-1 1 16,0 2 2-16,4-2-3 0,0-1-1 0,3 1 0 15,2 0-5-15,0-1 5 0,-1 3-3 16,2-2 2-16,2 1 2 0,-2-1-4 0,0 2 2 15,4-1-1-15,-3 0 1 0,4 2 0 0,-4-1-2 16,2 1 1-16,-3-2-2 0,2 2 2 16,0-1 2-16,-1 1 0 0,1-2 1 0,1 1 0 15,0-1-1-15,1 1 0 0,1-1 0 0,-1-1-1 16,2 1 0-16,-2-1 0 0,5-1 0 0,-1 1-3 16,0-1 2-16,2 1-1 0,-1 0 2 15,-2 2 1-15,-2-2-3 0,1 1 0 0,-3 0-1 16,0 1 3-16,-2 0 0 0,2-2 0 0,-5 2 0 15,2-3 1-15,1 3-1 0,0-1 1 16,-4 1 1-16,1-1-2 0,0 1 0 0,-5-1 0 16,-1 1 0-16,-3-1 3 0,2 0 1 0,-4 1 0 15,2-2 2-15,0 1-2 0,-1-1 0 0,4 0 0 16,-1 0-2-16,-3 1-1 0,4-1 1 0,-1 0-1 16,-2 0 1-16,2 0 1 0,0 1 0 15,-2 1 0-15,0-1 0 0,2 1 0 0,0-1 0 16,-1 1 0-16,1-1 1 0,1 1 1 0,0-2-1 15,0 1 0-15,1-1 1 0,0 1-1 0,1 1 3 16,-2-2 0-16,2 0 0 0,2 2 0 16,-3-2-1-16,1-2 0 0,3 2-2 0,-2 0 1 15,0 0-2-15,-1 1 0 0,1-1 1 0,-1 2 1 16,-4 1 0-16,-2-2 1 0,0 2 2 0,-3 0 0 16,0-2 1-16,-4 2-1 0,2 0-1 15,-4 0-1-15,0 0 0 0,-2 0-1 0,1 0 2 16,-1 0 0-16,0 0-3 0,0 0-4 0,0 0-2 15,0 0-4-15,0 0-5 0,0 0-8 0,-3 0-14 16,1 0-25-16,-5 0-85 0,4 0-310 16,-2 0-734-16</inkml:trace>
  <inkml:trace contextRef="#ctx0" brushRef="#br0" timeOffset="49800.225">6731 3254 0 0,'0'0'161'16,"0"0"275"-16,0 0-18 0,0 0 0 0,0 0-2 15,0 0-60-15,0 0-135 0,0 0-67 0,0 0-40 16,0 0-21-16,0 0-17 0,0 0-11 15,0 0-10-15,122-158-3 0,-108 129-7 0,4 0-6 16,-6-4-6-16,2 2-8 0,-2-2-7 0,-2 3-5 16,-1-1-5-16,0-1-1 0,-3 3 0 0,1 1 1 15,-4 2 0-15,2 1 0 0,-3 4 1 16,1 2 3-16,-3 7 2 0,1 1 3 0,2 5-2 16,1 2-6-16,-2 0-5 0,5 3-8 0,-2 1-6 15,5 0-1-15,0 8 1 0,4 3 3 0,0 6 5 16,-2 4 0-16,5 3 1 0,-5 4-1 15,3 1-2-15,-2 3 2 0,-3 2 0 0,-1 1 1 16,-4 0-2-16,-3 3-1 0,-2-2-2 0,0 1-3 16,-3-4 0-16,-8-3-4 0,-2-4-2 0,-4-3-4 15,-2-5-8-15,-2-5-6 0,1-5 0 0,-1-5 5 16,0-3 13-16,2-3 10 0,1-7 6 16,5-1 4-16,2-1-1 0,2 0 1 0,1 3 0 15,3 0 3-15,0 3-1 0,3 2 5 16,1 1-3-16,1 3-10 0,0 0-5 0,1 0-7 15,5 0-2-15,-1 3 7 0,3 4 3 0,0-1 5 16,3 2 0-16,1-1 2 0,1-1 0 0,5-2 3 16,-1 0 3-16,2-4 7 0,0 0 2 0,-1-2 5 15,6-7 0-15,-1-3-1 0,-2-5-2 16,2 0 4-16,0-3 1 0,-5-1 4 0,0-2 5 16,-5-1-7-16,-3 0-1 0,-2-2-3 0,-1 1-5 15,-4 0-1-15,0-2-1 0,1 2-1 0,-4 0-4 16,0 2 4-16,0 2 2 0,0 4 1 15,0 4 5-15,-1 4-2 0,-2 4-1 0,1 2-6 0,2 3-11 16,-1 0-10-16,0 5-3 0,1 6 2 16,-2 3 3-16,0 7 5 0,-2 2-1 0,3 2 0 15,0 5 4-15,1 1-3 0,0 1 1 16,0 2-2-16,1 1-5 0,5-1 5 0,-3-2-1 0,6-5-1 16,-1-5 3-16,2-3-3 0,3-8 4 15,-2-4 5-15,3-7 3 0,2 0 3 0,-3-10-1 16,4-3-1-16,-4-6-2 0,3-1-3 0,-3-3 1 15,-1-1-2-15,-1-2 2 0,-3-2-3 16,1 4-1-16,-5-1 1 0,1 3-5 0,-3 3 6 16,-2 3-1-16,0 6 2 0,0 0 1 0,0 6-1 15,0-1 0-15,0 5-3 0,0 0-2 16,0 0-8-16,0 0-1 0,-1 8 0 0,-1 1 0 16,1 3 8-16,-2 2 1 0,3 3-2 0,0 1 4 15,0 2-2-15,6 4 0 0,1-2 1 0,2 3-2 16,2-3 1-16,1-2 0 0,2-4 0 0,4-5 0 15,2-6 4-15,2-4 1 0,0-1 3 16,5-6 4-16,1-7-5 0,-1-1-2 0,1-3-2 16,0-3 1-16,-4-2 1 0,0-1 0 0,-3-1 2 15,-4-3-2-15,-1 3 3 0,-3-2-1 16,-2 1 0-16,-2 1 1 0,1 2-2 0,-4 4 0 0,-3 1 3 16,-1 4-2-16,-1 5 7 0,-1 1-1 15,0 3 1-15,0 2 2 0,-1 2-9 0,-1 0-6 16,-6 2-2-16,-1 6-1 0,-2 2 0 0,-1 2 2 15,0 4 0-15,-3 1-3 0,2 3 2 0,2 1-1 16,1 4 0-16,0 1-1 0,2 1-4 16,3 4-1-16,-1-2-3 0,5-1-2 0,1-8-3 15,6-6 1-15,5-7 5 0,4-7 5 0,3 0 6 16,3-6 2-16,1-6 0 0,-1-4 0 16,2-1-3-16,-5-1 0 0,-1 0 2 0,-3-2 1 15,-1 1 4-15,-4 1 1 0,-4 0 0 0,-2 1-1 16,0 3 0-16,-2 1 1 0,-1 1-1 0,0 5 1 15,0 2-2-15,0 1-2 0,-1 4-3 16,1 0-6-16,0 0-5 0,-3 1 0 0,3 8 0 16,0 6 3-16,0 5 6 0,0 8 0 0,0 4 2 15,0 8 0-15,6 3-1 0,-3 3 1 0,4 5 0 16,-3 2-2-16,1 5 2 0,-4 4 0 0,-1 6 0 16,-3 2 2-16,-7 4 0 0,-5-2-2 15,-1-1 0-15,-7-2-2 0,1-6-4 0,-1-8 1 16,-4-6-1-16,3-9 1 0,2-11 4 0,3-7 2 15,2-11 4-15,6-8 1 0,1-3 1 0,0-8 5 16,7-9-3-16,2-8-1 0,1-3-4 16,3-8-1-16,7-4 1 0,1-3 0 0,5-3 4 15,0-3-1-15,3-2-1 0,1-1 1 0,0 0-6 16,2-4 0-16,-1 1-2 0,5 0-3 0,-2-3 0 16,5-1-1-16,2-2-1 0,-1-3 0 15,7-1 2-15,-3 0-2 0,3 3 1 0,-3 3 0 16,4 4-2-16,-6 9 2 0,-4 8 4 0,-6 7 1 15,-4 8 1-15,-7 6 2 0,-5 6 0 0,0 5 1 16,-4 3-3-16,-2 3-6 0,0 0-4 16,-2 9-1-16,-6 7 1 0,-1 3 6 0,-2 5 2 15,-2 5 1-15,-2 3 2 0,1 4-3 0,-3 2 3 16,4 5-3-16,1-4-4 0,3 2-3 16,2-6-4-16,5-4-1 0,2-10 0 0,9-7 4 0,2-8 6 15,2-6 5-15,4 0 6 0,0-10 0 16,-2-4-1-16,4-5-1 0,-3-4-2 0,-1-1-1 15,2-1 1-15,-3-3 2 0,-2 3 2 0,-2 0 1 16,0 0-1-16,-2-1-1 0,-5 5-1 16,3-1 1-16,-4 3 1 0,3 1-1 0,-4 5-1 15,0 2 0-15,0 1-1 0,-1 6-2 0,0 1-2 16,1 3-8-16,0 0-3 0,-1 7-1 0,5 6 1 16,-2 7 3-16,0 6 3 0,3 8 2 15,-2 7 0-15,2 5 1 0,-3 6-3 0,-1 5 0 16,2 5 1-16,-4 1-1 0,0 2 2 0,-6 3-2 15,-5 1 0-15,-2 1-1 0,-4 1 0 0,3 1 1 16,-3-5-2-16,3-2-1 0,-4-3 1 16,-1-7 0-16,-3-5 6 0,-6-5-3 0,-1-8-1 15,-2-6 3-15,0-8-5 0,0-8 8 0,1-8 4 16,7-7 4-16,3 0 11 0,2-14-5 0,5-5-1 16,2-4-2-16,3-7-8 0,5-3 0 15,3-4-2-15,0-3 1 0,5-2-6 0,7-2 6 16,4 0-2-16,4-4-1 0,2 1 5 0,5-1-3 15,3 2-2-15,1-3 1 0,2 3-2 0,0-2-2 16,4 0-2-16,-3 1 0 0,4 0-5 0,0-1 4 16,3-3-1-16,0 2-1 0,-1-3 4 0,1 3-4 15,-4 2 2-15,0 3 0 0,-6 5 0 16,-4 3 2-16,-8 7 2 0,-5 6 2 0,-6 6 4 16,-5 3-1-16,-3 5 1 0,0 1-2 0,-4 6 3 15,-4 0-5-15,-2 2 1 0,-2 0 0 16,-3 9-7-16,2 3 8 0,-3 3-2 0,2 6 0 15,-2 3 2-15,2 5-2 0,2 2 0 0,-1 6-3 16,2 1 4-16,0 2-3 0,6 2-1 16,-3-1 0-16,7-4-4 0,1-4 2 0,0-8-1 15,9-6 3-15,1-9 7 0,3-6 3 0,6-4 5 16,2 0 0-16,0-8-6 0,5-8 1 0,-2-2-5 16,3-5 1-16,-3-1-2 0,-2-6 1 15,2-1 1-15,-3-2-2 0,-5 0 5 0,2 1-5 16,-1 0-1-16,-2 1 0 0,0 4-4 0,-3 2 4 15,-2 5 1-15,0 3-1 0,-1 5 0 0,-3 4 0 16,2 5-2-16,0 3-2 0,1 0 0 0,0 6-2 16,-1 5 3-16,0 6 1 0,1 3 0 15,-3 3 1-15,-2 3 0 0,-3 3 0 0,-1 2 3 16,0 2-3-16,-3 3 1 0,-6 0 0 0,-3 3-4 16,-2-2 3-16,1-3-3 0,-2-2-1 0,3-5-2 15,3-6-1-15,3-7-2 0,5-7 5 0,1-5 7 16,1-2 3-16,6-2 3 0,4-7 0 15,1-5-8-15,2-1 1 0,3-4-2 0,2 0 0 16,-1-3 1-16,2-1 2 0,-3-1-2 0,1-3 1 16,2 1 2-16,-3-3-4 0,-1 0 1 15,1-1 0-15,1-2-3 0,-5 0 3 0,5-6 0 16,-6 1 0-16,1-3-1 0,-1-3-1 0,-4-1-1 16,2-2 0-16,-2-2 0 0,0-1-2 15,-4-2 1-15,5 0-1 0,-2 1 2 0,-3 0 0 16,4 5 1-16,-5 0 2 0,4 4-1 0,-5 4 1 15,1 8 2-15,-3 4 1 0,0 9-4 0,0 3 5 16,0 9-5-16,0 4-6 0,-2 3-1 0,0 12-2 16,-3 9 5-16,-1 10 6 0,-3 6 2 15,1 11-1-15,0 6-3 0,-1 5 1 0,-4 6-3 16,1 5 2-16,1 3 1 0,1-1-3 0,0 0 1 16,5 0-3-16,1-3-3 0,4-4-3 15,2-6-6-15,6-10-14 0,8-11-38 0,-1-10-76 0,7-9-123 16,2-13-300-16,-9-5-610 0,-1-4-187 0</inkml:trace>
  <inkml:trace contextRef="#ctx0" brushRef="#br0" timeOffset="50015.7233">9090 2579 1021 0,'0'0'597'0,"0"0"-445"0,0 0-32 15,0 0 8-15,0 0 30 0,0 0 19 16,0 0-10-16,0 0-32 0,0 0-37 0,0 0-28 15,0 0-23-15,131-78-10 0,-106 95 0 0,0 4 1 16,-3 5 3-16,-2 5 5 0,-2 2 3 16,-4 6 2-16,2 1-3 0,-6 3-3 0,0 1-7 0,-3 3-13 15,-1 0-9-15,0-1-12 0,-2-3-9 16,0-3-9-16,3-6-13 0,-1-8-18 0,-1-8-40 16,4-7-148-16,0-6-357 0,-4-4-769 0</inkml:trace>
  <inkml:trace contextRef="#ctx0" brushRef="#br0" timeOffset="50142.8851">9417 2402 1394 0,'0'0'243'16,"0"0"-161"-16,0 0-55 0,0 0-31 0,0 0-38 16,0 0-95-16,0 0-274 0,0 0-628 0</inkml:trace>
  <inkml:trace contextRef="#ctx0" brushRef="#br0" timeOffset="50991.2714">9811 2599 2254 0,'0'0'630'0,"0"0"-571"0,0 0-52 15,0 0 4-15,0 0 26 0,0 0 34 16,0 0 25-16,0 0-2 0,-129 99-13 0,114-66-24 16,2 3-23-16,1 2-12 0,2 5-12 0,4 3-5 15,-2-1-5-15,6 2-3 0,2-6-1 0,0-7-2 16,10-8 5-16,3-8-2 0,6-7 3 16,2-5 4-16,1-6-4 0,3 0 1 0,-2-7-4 15,-3-7-4-15,-1-5-4 0,-5-2 4 0,2-5 1 16,-5-4 2-16,-3 0 8 0,-4-2-6 15,-4 1 1-15,0 2-1 0,-9-2-3 0,0 4 7 16,-2 2 0-16,-1 2 3 0,-1 3 3 0,-1 3-2 16,1 3 0-16,1 3 0 0,-2 5-1 0,4 2-2 15,-1 4-2-15,3 0-3 0,-1 6-4 16,0 3 0-16,1 5 1 0,1 2 0 0,3-1-2 16,3 1 0-16,1 0 1 0,3-2 3 0,9-3 5 15,5-4 1-15,3-2 3 0,1 0-4 0,5-5-1 16,-2 0 1-16,1 0-2 0,-2 0 2 0,0-3 2 15,-1-4-2-15,-2 3 1 0,-1-2-1 16,-2 1-3-16,-3 0 2 0,0 1-1 0,-3 0 0 16,-4 3-1-16,1 1 0 0,-3 0 0 0,-1 0-3 15,-2 1 2-15,-1 6-3 0,1 0 1 0,-2 1 2 16,0 1 0-16,0 1 2 0,0 0 1 16,-3 2 0-16,1-1 1 0,-4 0 0 0,2 1-1 15,-4-1 3-15,4-1 2 0,-2-3 1 0,2-4 6 16,1-3 10-16,3 0 2 0,0-7 0 0,0-6-5 15,3-2-12-15,2-4-3 0,4-3-5 16,0 3-2-16,2-3 0 0,2 2 0 0,-1 2-1 16,1 1 1-16,-2 0 0 0,1 3-3 0,-3 3 2 15,-1 4-2-15,-1 0-3 0,-1 4-2 16,-1 3-3-16,0 0-2 0,-3 0 2 0,4 7 1 16,-3 0 3-16,3 4 4 0,-3 0-1 0,-1 1 3 15,3 1 0-15,-1 1 0 0,0-1 2 0,2 1-2 16,2-3 1-16,1-2 0 0,3-3-1 15,3-4 1-15,2-2 2 0,3 0 0 0,1-3 1 16,-1-8 1-16,1-2 0 0,-2-2 0 0,-4-1 2 16,1-3 1-16,-3-1 1 0,-1 0-1 0,0 0 1 15,-1 2 0-15,0 1-2 0,-1 3 1 16,-2 3 1-16,-1 3-2 0,1 4 0 0,-2 4-3 0,-2 0-1 16,0 3 0-16,1 7 2 0,-2 6 3 15,2 3 8-15,-3 2 5 0,-1 5 0 0,-1 0 0 16,0 2 0-16,-1-1 3 0,-6 3 2 0,1-4-1 15,-2 3-4-15,-1-3-5 0,-2-3-7 16,1-3-1-16,1-5-3 0,-1-5 2 0,0-4 2 16,1-5-2-16,-2-1-3 0,0-1-9 0,0-7-16 15,0-4-42-15,3-2-72 0,1-5-168 0,4 6-634 16,1 4-877-16</inkml:trace>
  <inkml:trace contextRef="#ctx0" brushRef="#br0" timeOffset="52023.0003">11554 2570 699 0,'0'0'638'16,"0"0"-225"-16,0 0-92 0,0 0-67 0,0 0-36 16,0 0-30-16,0 0-32 0,0 0-35 0,0 0-29 0,0 0-24 15,0 0-18-15,0 0-7 0,-121-44-6 16,93 68-2-16,0 5 0 0,-2 4-3 0,4 0-5 15,-1 4-7-15,3 0-10 0,2 1-3 0,5 0-4 16,1 4-1-16,6-1-1 0,-1-2-1 0,8-4-6 16,2-6-2-16,1-6 3 0,9-8 5 15,2-5 9-15,4-9 6 0,5-1 2 0,1-5-2 16,1-8-4-16,1-5-1 0,0-2-3 0,0-5 2 16,-3-1 0-16,-1-2 1 0,-1-3-1 15,-4-2-5-15,-2-1 2 0,-2-1-2 0,-2-1-1 16,-5 3 4-16,1 0-4 0,-1 2 1 0,-3 7-2 15,0 4 1-15,0 6 1 0,0 5-1 16,0 3 0-16,0 4-7 0,0 2-6 0,0 0-4 16,-2 9-2-16,0 7 7 0,-2 4 5 0,2 6 3 15,-1 3 2-15,1 5-4 0,-1 1 2 0,2 2-1 16,-1 0 0-16,2 0 1 0,0-1-4 16,0-3-2-16,2-4-1 0,4-5 3 0,2-3 0 15,-1-7 6-15,3-4 4 0,-1-3-1 0,1-5 8 16,-1-2 2-16,0-2 0 0,1-6 0 0,1-6-2 15,-1-2-1-15,0-2 0 0,1-4 0 0,-2 1-3 16,0-2-2-16,1-2-1 0,-3 0-3 0,1 0 1 16,-1-2-1-16,2 2-2 0,-1-2 4 15,-1 3-2-15,2 3-4 0,1 1 2 0,-2 3-4 16,1 4 4-16,-2 5-2 0,0 4-1 0,-1 4-3 16,-2 0-4-16,1 6 0 0,0 6 1 0,1 5 6 15,-2 4 0-15,1 3 1 0,0 3 2 16,-3 3-4-16,2-1 5 0,0 2-2 0,-3 0-1 15,2 2 0-15,-2-5-1 0,2-1 0 0,-1-5-1 16,1-4 1-16,1-4 2 0,-1-5 0 16,0-3 4-16,1-4 2 0,0-2 4 0,3-2 2 15,-1-7-1-15,2-3-1 0,1-5-1 0,2-2-1 16,-2-1 1-16,1-1 1 0,-2 0-2 0,-2-3-2 16,2 0 0-16,0 3-2 0,-2-3 1 15,0 1-1-15,1 2-1 0,-2 3 2 0,0 1 0 16,-1 4 3-16,0 5 2 0,1 4 1 0,-5 1-1 15,1 3-7-15,-1 0-6 0,1 2-3 0,0 8 0 16,1 6 3-16,0 4 6 0,1 4-2 0,-2 4 2 16,2 1-2-16,0 2-2 0,1 2 0 0,0 2-1 15,1-1-2-15,0 2-4 0,0-3-5 16,0-3-5-16,1-4-11 0,3-5-24 0,-3-5-93 16,1-7-163-16,1-3-427 0,-4-4-949 0</inkml:trace>
  <inkml:trace contextRef="#ctx0" brushRef="#br0" timeOffset="52161.9648">11877 2453 1074 0,'0'0'303'0,"0"0"-114"16,0 0-62-16,0 0-54 0,0 0-52 0,0 0-84 15,0 0-112-15,0 0-239 0,0 0-522 0</inkml:trace>
  <inkml:trace contextRef="#ctx0" brushRef="#br0" timeOffset="52593.8757">12172 2867 2949 0,'0'0'79'0,"0"0"-35"0,0 0 10 0,0 0 34 16,0 0 24-16,0 0 3 0,49-167-23 15,-39 154-33-15,-1 3-26 0,2 4-15 0,-1 5-7 16,0 1-11-16,3 0 1 0,-1 7-2 0,-1 4-1 16,-1 4 2-16,-2 4-2 0,0 2-1 15,1 3-1-15,-6 1-1 0,0 3 1 0,-3 2 1 16,0 1 0-16,-3 2 1 0,-3 0 0 0,-4 1-2 16,0-2-1-16,2-1-4 0,-2-5-6 0,5-8-7 15,2-5-2-15,3-7 1 0,0-6 12 16,5 0 11-16,5-6 6 0,3-8 4 0,3-4-6 15,1-4-3-15,2-4 1 0,1 0 4 0,-2-2 2 16,0 2 3-16,-3 0 0 0,0 0-5 0,-1 0 4 16,-2-3-2-16,0 3-1 0,-1-2 4 15,-2 2-4-15,0 1-2 0,-1 2 1 0,-2 4-4 0,-1 3 5 16,-3 5 4-16,2 5 1 0,-4 3-1 16,1 2-6-16,-1 1-13 0,0 1-6 0,0 8 3 15,0 5-1-15,0 6 5 0,0 3 8 0,-1 6-6 16,1 2 4-16,0 1 3 0,0 4-2 15,0 0 1-15,0 2-1 0,2-1-5 0,2-1-5 16,2-3-4-16,3-6-15 0,2-7-37 0,2-8-82 16,5-6-141-16,-5-6-359 0,-3 0-789 0</inkml:trace>
  <inkml:trace contextRef="#ctx0" brushRef="#br0" timeOffset="52723.8529">12561 2370 692 0,'0'0'346'16,"0"0"-220"-16,0 0-136 0,0 0-53 0,0 0-35 16,0 0-86-16,0 0-318 0,0 0 195 0</inkml:trace>
  <inkml:trace contextRef="#ctx0" brushRef="#br0" timeOffset="53093.8632">12696 2864 2731 0,'0'0'249'0,"0"0"-223"0,0 0-15 0,0 0 13 15,0 0 30-15,14-168 20 0,-9 148 10 0,-1 1-7 16,2 4-18-16,0 2-19 0,3 6-15 16,0 3-15-16,1 2-10 0,1 2-5 0,-1 3-2 15,0 7-1-15,2 4 0 0,0 5 5 0,-2 1 0 16,1 1 1-16,-3 4 2 0,0 0-1 15,1 0 0-15,-6 3 0 0,0-3-1 0,-2-1-1 16,-1-1 1-16,0-7-1 0,0-5 2 0,0-5 5 16,2-5 11-16,0-1 12 0,-1-1 5 0,3-10-3 15,2-5-8-15,3-2-9 0,0-3-1 16,-1 1 3-16,1-2 5 0,2 0 4 0,-2 3 1 16,0 2-1-16,-1 1-6 0,1 4-2 0,0 4 0 15,-3 2-4-15,1 3-3 0,0 1-5 16,-2 2-5-16,1 0-1 0,2 5-1 0,-1 6 0 0,1 1 1 15,1 4-1-15,1 2-4 0,0 3 0 16,0 1-7-16,1 0-8 0,-1 1-13 0,1 1-67 16,3-1-180-16,-5-6-569 0,-2-6-990 0</inkml:trace>
  <inkml:trace contextRef="#ctx0" brushRef="#br0" timeOffset="53506.7333">13350 2670 812 0,'0'0'426'0,"0"0"-269"0,0 0-3 16,0 0 53-16,0 0 45 0,0 0 17 0,0 0-33 15,0 0-61-15,0 0-55 0,0 0-45 16,0 0-39-16,0 0-19 0,0 0-6 0,0 0 13 16,-104 135 25-16,113-131 24 0,3-2 13 0,3-2-5 15,1 0-16-15,3-5-17 0,0-3-9 0,-3-1-1 16,1 1 2-16,-6 0 6 0,0 0 2 0,-3 2-3 15,-5 1-9-15,2 2-10 0,-4 2-11 0,0 1-10 16,-1 0-8-16,0 0-12 0,0 1 0 16,0 7-1-16,0 4 6 0,0 6 6 0,0 5 2 15,-4 7 2-15,0 5 2 0,1 3 2 16,-3 5-1-16,3 3 1 0,-2 5 0 0,-1 1-2 0,-2 3 2 16,-2 2-2-16,-2 3-1 0,-2 3 0 15,-3 3-2-15,-3-2 3 0,-5 2-2 0,0-6 3 16,-4-8-1-16,3-8-1 0,3-13 4 0,2-9 3 15,7-11 8-15,3-8 14 0,3-3 12 16,6-1 5-16,-1-10-6 0,3-6-13 0,0-8-9 16,5-5-14-16,7-6-1 0,5-2-1 0,2-2-8 15,3-1-2-15,2-3-7 0,4 2-9 0,2-2-22 16,1 0-43-16,1-2-123 0,-5 11-408 16,-13 11-1269-16</inkml:trace>
  <inkml:trace contextRef="#ctx0" brushRef="#br0" timeOffset="54463.9173">14660 2927 1066 0,'0'0'580'0,"0"0"-374"0,0 0-42 15,0 0-51-15,88-195-7 0,-74 153-10 0,4-2-23 16,-5-1-21-16,4-2-21 0,-3 0-10 0,2 0-8 16,-4-3-8-16,-1 3-1 0,-1-1-4 15,-1 2 0-15,0-1 28 0,-5 2 28 0,2 2 20 16,-4 4 17-16,-2 8-2 0,0 4-8 0,0 7-7 15,-4 8-8-15,-1 5-22 0,2 4-20 0,-5 3-16 16,4 4-5-16,-4 9-4 0,-2 9 0 0,-1 6 4 16,-1 4 1-16,-3 6-1 0,4 7 1 15,1 7-4-15,-1 7-2 0,1 6 0 0,-1 8 1 16,-1 6-2-16,-1 3 1 0,-2 4-3 0,3 1 0 16,-2 3-1-16,0-2 2 0,3-1 1 0,-2-4-2 15,1-4 2-15,1-3-4 0,3-3 1 16,-1-4-1-16,0 0 4 0,0-5 3 0,-1-5 2 15,2-9 0-15,3-8-10 0,-2-10-11 0,7-10-4 16,0-10 4-16,0-9 27 0,1-5 22 16,7-13 15-16,1-10 13 0,1-7-7 0,3-5 2 15,-2-5 6-15,2-3-3 0,0-3-3 0,-3-1-4 16,-4 0-10-16,3 0-9 0,-2 1 1 0,-4 1-3 16,2 2 2-16,-3 2-2 0,0 4-5 15,-2 0-3-15,0 4-9 0,0 1-1 0,0 2-7 16,0 4-2-16,0 0-3 0,0 6-5 0,0-2-3 15,1 3-10-15,0 2-12 0,4 1-14 16,-2 4-32-16,0 4-55 0,4 3-90 0,1 4-219 16,-4 3-493-16,3 0-730 0</inkml:trace>
  <inkml:trace contextRef="#ctx0" brushRef="#br0" timeOffset="55390.5654">15047 2832 2454 0,'0'0'295'0,"0"0"-157"0,0 0-41 0,0 0 10 16,93-158 28-16,-70 127 0 0,-2 4-27 0,-1 2-25 16,-4 5-27-16,3 3-21 0,-4 6-12 15,-1 1-8-15,-4 6-11 0,-1 1 1 0,-4 3-8 16,0 0-9-16,-2 1 1 0,-3 8-9 0,1 6 4 16,-1 5 6-16,0 5-1 0,-3 4 4 15,-6 3-1-15,1 2-1 0,-1 1 4 0,-2 2-1 16,0 0-3-16,0-1-2 0,2-2-6 0,2-3-7 15,2-6-10-15,4-5-5 0,1-8 0 0,1-6 15 16,6-3 19-16,2-3 12 0,3-3 9 0,1-9-7 16,7-5-3-16,0-3-5 0,0-3-1 0,1-2 2 15,0-2 1-15,-2 1 1 0,-2-2-4 16,-3 2 5-16,-2 0 0 0,-1 0 0 0,-2 3 5 16,0 3-3-16,-3 3 4 0,-3 3 3 0,-2 5-1 15,1 5 2-15,-2 1-7 0,3 3-12 0,-3 0-18 16,0 1-13-16,0 6 3 0,0 4 8 15,1 5 14-15,0 2 9 0,-1 4-2 0,1 0 0 16,1 6-1-16,-2 0 2 0,2 2 1 0,2 1-1 16,-2 1 0-16,0-1-3 0,1-4-3 15,4-6-2-15,1-6 1 0,2-4 7 0,1-8 7 16,1-3 5-16,0-2-2 0,-1-8-1 0,-1-4-3 16,1-3-1-16,-4-4 1 0,-1-1-1 0,-4-1-1 15,-2-1 0-15,0 0-7 0,-3 1 2 16,-5 2-1-16,-1 0 1 0,-1 0 4 0,0 4 3 15,1 3 5-15,-1 1 1 0,2 2 2 0,3 4 1 16,-1 0-3-16,4 3-4 0,0 2-8 0,1 2-5 16,1 0-7-16,0 0-5 0,0 0 2 0,3 0 4 15,0 0 10-15,4 0 12 0,1-1 8 16,3-1 1-16,1-1-1 0,7-2-8 0,0-1-4 16,2 0-1-16,0-2 0 0,-1 0 0 0,1 0 2 15,-3 0-5-15,-3 2-1 0,2 1-1 16,-5 4-3-16,-2 1-5 0,1 0-1 0,-3 0-5 15,-1 6-1-15,-2 2 2 0,3 3 0 0,-5 0 3 16,2 3 2-16,-3 2 2 0,0-1 2 0,-2 1 1 16,0-2-1-16,1 0 3 0,-1 0 0 0,0-1 0 15,0-1 2-15,0-3-1 0,0-1-3 16,-1-3 2-16,1-3 6 0,0-2 15 0,0 0 17 16,0-5 2-16,3-6-6 0,3-5-16 0,1-1-14 15,0-1-2-15,2 0 1 0,0-1 1 16,2 1-1-16,-2-1 0 0,1 4-2 0,1 0-1 15,-1 1-1-15,0 3-4 0,1 3-2 0,-2 4-4 16,0 0-1-16,-2 4-2 0,-1 0-2 0,2 5-3 16,-2 3 3-16,-1 4 2 0,1 1 6 15,-1 2 4-15,2 0 4 0,-4 2-1 0,2 0-1 16,-3 0-2-16,-1-1-1 0,-1 3-1 0,0 0 3 16,-6-1-1-16,2-1 0 0,-4 0-5 0,2-4-13 15,1-3-1-15,2-6 12 0,1-2 27 0,2-2 51 16,0-2 16-16,0-5-5 0,2-6-17 15,1 1-32-15,3-3-6 0,-1 0 3 0,3-1 2 16,-1 2 2-16,-1 3-2 0,3 2-2 0,1 4-7 16,-2 0-2-16,0 2-5 0,-1 1-6 0,2 2-4 15,1 0-3-15,1 2-4 0,3 4-3 16,-1 4-4-16,4 4-12 0,0 2-18 0,3 1-42 16,5 1-103-16,-9-3-367 0,-2-6-1063 0</inkml:trace>
  <inkml:trace contextRef="#ctx0" brushRef="#br0" timeOffset="55696.0367">16737 2823 2485 0,'0'0'517'0,"0"0"-489"0,0 0 10 0,13-155 40 15,-11 113 38-15,-2 3 16 0,0-2-19 16,0 0-37-16,-1 0-33 0,0-1-20 0,-1 3-9 16,0 0-3-16,2 1-2 0,0 4 1 0,0 2-1 15,0 6-1-15,0 6 2 0,0 7-2 0,0 7-4 16,0 5-13-16,0 1-19 0,0 7-4 16,0 7 4-16,-3 10 11 0,3 6 17 0,-3 5 2 15,0 8-4-15,-2 5 1 0,2 4-5 0,-3 5-2 16,3 5-8-16,-1 0-14 0,0 3-22 15,3 1-43-15,-1-4-94 0,2 1-257 0,-1-18-544 16,1-16-757-16</inkml:trace>
  <inkml:trace contextRef="#ctx0" brushRef="#br0" timeOffset="56293.9139">16753 2701 1137 0,'0'0'449'0,"0"0"-100"15,0 0-103-15,0 0-36 0,0 0-28 0,0 0-48 16,76-169-18-16,-63 141-19 0,-1-3-21 0,-1-1-1 16,-1-1-8-16,-1-1 2 0,2-1-4 0,-2 2-10 15,-2-1-11-15,-2 2-17 0,3-2-13 16,-5 3-4-16,3 6 0 0,-3 3 4 0,0 6 1 0,0 5-1 16,-1 7-3-16,-1 2-12 0,-1 2-21 15,1 2-5-15,0 10 0 0,3 7 6 0,0 6 14 16,-2 6 1-16,1 8-1 0,1 4 1 0,-2 3-1 15,-2 2 1-15,0 2 2 0,0 4-1 16,0 1 0-16,-3 0 2 0,-4 3 1 0,-2 0 3 16,3-3-1-16,-2-3 0 0,0-7 0 0,-2-7 0 15,7-13 1-15,-1-8 3 0,2-10 13 16,2-6 23-16,0-1 41 0,0-1 17 0,2-11-13 16,4-5-25-16,1-6-36 0,3-4-20 0,1-3 0 15,3 1 5-15,-1 0-4 0,4 1-1 0,0 0 0 16,0 4-5-16,0 1-1 0,2 3-2 0,-2 3-2 15,-2 5 1-15,0 6-3 0,-4 3-2 16,-3 3-2-16,-2 0-6 0,1 6 3 0,-2 6 2 16,1 3 3-16,-2 4 3 0,1 4 0 0,-1-1 1 15,-1 6 1-15,1 0 2 0,-2-1 0 0,1 3 2 16,1-4-1-16,0-2-3 0,2-4 1 0,1-6 4 16,4-4 7-16,3-6 9 0,-1-4 4 15,5 0-2-15,1-9-3 0,1-5-7 0,1-3-2 16,-1-2-1-16,-5-5-1 0,2 1 1 0,-6-3-1 15,-4 0-1-15,-4 0 0 0,-2-1 4 0,-1 5 1 16,0 2 6-16,-4 3 8 0,-2 3-1 16,0 4-2-16,0 3-9 0,-2 4-8 0,3 3-7 15,-2 0-1-15,0 8 0 0,2 2-2 0,-2 3 2 16,5 4 0-16,1 1 2 0,1 2 4 16,3 1 0-16,9 3 4 0,6-1-3 0,4-4-4 15,7 1-11-15,2-3-34 0,6-1-74 0,-2-4-150 16,-6-3-661-16,-9-3-920 0</inkml:trace>
  <inkml:trace contextRef="#ctx0" brushRef="#br0" timeOffset="57340.9947">1211 5153 188 0,'0'0'423'0,"0"0"17"0,0 0-27 0,0 0-40 16,0 0-44-16,0 0-72 0,0 0-64 0,0 0-63 15,0 0-58-15,0 0-41 0,0 0-21 16,0 0-4-16,-11-32-1 0,9 46 6 0,0 2 0 16,1 7 1-16,1 4 0 0,-1 3-2 0,1 6 1 15,0 0 0-15,0 6 3 0,0-1-1 0,0 4-3 16,0-3-2-16,0 2-7 0,0-3-1 0,0-2-5 15,0-3-6-15,0-2-4 0,0-2-4 16,0-4-12-16,0-4-33 0,0-4-103 0,1-3-315 16,0-4-566-16,-1-7-104 0</inkml:trace>
  <inkml:trace contextRef="#ctx0" brushRef="#br0" timeOffset="57776.8366">1130 4911 1369 0,'0'0'330'0,"0"0"-138"0,0 0-9 16,0 0 17-16,0 0 0 0,0 0-26 0,0 0-52 16,0 0-36-16,132-31-24 0,-101 37-20 0,0 8-30 15,-3 4-14-15,-12 2-12 0,-3 3-5 0,-8 0 14 16,-5 3-2-16,0 0 7 0,0-1-2 15,-3-4 16-15,-3-1 4 0,2-4-8 0,-4 2-1 0,0-1-18 16,3 1-4-16,-2-1 3 0,-2-1 1 16,4-3-3-16,-1-4-7 0,5-1-4 0,-1-3 1 15,2-2 12-15,0-3 14 0,3 0 7 16,7 0 3-16,5 0-20 0,3 0-6 0,3 0 1 16,1 0 1-16,-4 1 17 0,1 7 2 0,0 3-3 15,-6 1 1-15,3 4-1 0,-4 2 3 0,-2 2 2 16,1 3 0-16,-4-1 3 0,-3 3 4 0,1 3 4 15,-5-2 5-15,0 0 0 0,0 2-4 16,-7-4 0-16,-2 1 4 0,-4 0 2 0,-3-1 4 16,-4 1-1-16,-3-1 2 0,2-4-1 0,-1-2 11 15,1-4-6-15,3-1-8 0,-4-1-9 0,-3-1-18 16,2-1-8-16,1 1-7 0,-5-2-10 16,5-3-17-16,2-1-21 0,7-3-55 0,0-2-154 15,6 0-380-15,1 0-658 0</inkml:trace>
  <inkml:trace contextRef="#ctx0" brushRef="#br0" timeOffset="57999.8477">1947 4970 684 0,'0'0'558'0,"0"0"-238"16,0 0-11-16,0 0 16 0,0 0-19 0,0 0-49 15,0 0-61-15,-96 184-50 0,85-150-33 0,-2 1-24 16,5-1-22-16,2 0-19 0,2-2-10 16,2-1-18-16,2 1-9 0,0 0-7 0,3-1-8 15,2-2-11-15,3-1-15 0,3-4-34 0,-1-2-67 16,0-4-172-16,1-5-451 0,-4-5-1005 0</inkml:trace>
  <inkml:trace contextRef="#ctx0" brushRef="#br0" timeOffset="58574.8731">2108 5580 1654 0,'0'0'763'15,"0"0"-493"-15,0 0-110 0,0 0-14 0,0 0-20 16,100-169-15-16,-81 133-14 0,-2 3-25 0,-1 0-12 15,-2 1-9-15,-1 0-14 0,-3 2-5 0,-3 0-7 16,0-1-9-16,-4 2-1 0,1-2-6 0,-2 2-1 16,-1-1-4-16,-1 3 1 0,0 3-2 15,0 6 3-15,-3 4 4 0,-3 4 1 0,4 6 0 16,0 1-5-16,-2 3-7 0,1 0-6 0,-3 9-3 16,-1 7 1-16,-3 7 2 0,0 4 3 15,-2 7 2-15,0 1-1 0,2 4 0 0,0-1 3 16,3 4 1-16,0-1-2 0,1 4-1 0,1-1-4 15,5 1 0-15,0 0-3 0,0-3-2 16,10-8-6-16,1-8-1 0,3-10 7 0,0-5 5 16,1-8 11-16,2-3 6 0,0-3 1 0,-2-9-1 15,4-3-4-15,-2-7 0 0,0-1-1 0,-2-2 2 16,-2 1-1-16,-3-2 2 0,-1 4-1 16,0 3-2-16,-6 2 3 0,3 3-4 0,-4 4 1 15,-1 3-1-15,0 2-1 0,-1 3-4 0,0 2-4 16,0 0-10-16,2 2-7 0,-1 6 3 0,2 4 6 15,0 7 8-15,4 4 6 0,-2 6 0 16,4 6-3-16,-1 3 1 0,1 4 0 0,-2 1-1 0,-1 4 3 16,1 3-3-16,-4 0 2 0,0 4-1 15,-3 1-1-15,0 2 3 0,-4 3 3 0,-5 1-1 16,-2 3 7-16,-3-3-8 0,-3-3-1 0,-3-5 2 16,0-5-2-16,0-8 0 0,0-9 0 0,1-9-1 15,7-8-1-15,2-7 9 0,0-7 5 16,8 0-3-16,0-10-3 0,2-5-15 0,0-5-13 15,2-4-9-15,7-6-20 0,2-3-42 0,1-6-113 16,0 10-428-16,-3 9-1213 0</inkml:trace>
  <inkml:trace contextRef="#ctx0" brushRef="#br0" timeOffset="59242.8297">3336 5007 97 0,'0'0'542'0,"0"0"-461"16,0 0-4-16,0 0 55 0,0 0 54 0,0 0 12 16,0 0-15-16,0 0-23 0,0 0-23 15,62 181 9-15,-62-146 3 0,0 1-13 0,0-1-17 16,-3-1-47-16,-4-3-37 0,4-3-10 0,-2 2-4 15,1-7 0-15,-2-7-4 0,3-5-7 0,1-5 19 16,1-6 23-16,1 0 15 0,-2-4 2 0,1-10-19 16,0-4-32-16,1-7-17 0,0-6-2 0,0 1 2 15,1-4 13-15,4 2 8 0,-1-2 2 16,2 0 1-16,-2 4-11 0,1-1-6 0,0 2-6 16,0 1-2-16,0 3-3 0,3 6 0 0,-1 2 0 15,-1 4 1-15,0 6-1 0,-1 4-4 0,2 3-2 16,-1 0-2-16,0 7 0 0,1 6 4 15,2 4 6-15,-3 4 1 0,1 2 5 0,0 2 0 16,-3-1-2-16,2 2 1 0,-4 1-2 0,-1-2 0 16,-1 1-3-16,0 2-6 0,0-2-2 15,-3-1 0-15,-3-5-2 0,3-5 1 0,1-6 3 16,0-6 14-16,2-3 20 0,0-3 5 0,0-7-5 16,2-6-11-16,3-2-14 0,1-4 4 0,0 0 5 15,1 0 6-15,2 0 3 0,1 2 0 16,-1 2 3-16,0 3-3 0,2 2-1 0,0 2 2 15,-1 4 0-15,2 4-1 0,-2 1-1 0,-1 2-5 16,1 0-2-16,-1 2-4 0,0 5-4 0,-2 3-1 16,3 0-7-16,-1 4-9 0,1 0-10 0,2 1-20 15,3 1-37-15,1-2-154 0,-3-4-442 16,-4-2-1042-16</inkml:trace>
  <inkml:trace contextRef="#ctx0" brushRef="#br0" timeOffset="59835.146">3949 5049 752 0,'0'0'763'0,"0"0"-509"0,0 0-52 0,0 0 38 16,0 0 12-16,0 0-12 0,0 0-37 0,0 0-71 15,-96 159-44-15,90-136-36 0,1 0-26 16,2 0-16-16,2-3-12 0,1-5-3 0,5-2 1 15,4-7 7-15,3-5 9 0,4-1 2 0,3-4-1 16,1-9-12-16,2-2-9 0,1-1-5 0,-3-3-2 16,-2 2 4-16,-3-2 6 0,-2 3 6 15,-5-1 5-15,-1 3 2 0,-3 2 4 0,-1 1 2 16,-3 1 4-16,1 4 2 0,-1 3-1 0,0 3-8 16,0 0-12-16,0 0-11 0,0 0-5 0,0 6 3 15,0 4 6-15,0 1 8 0,0 2 1 16,2 3 0-16,3-1-2 0,0 0 1 0,1 1 0 15,5-2 1-15,0 0 3 0,3-4-1 16,1 0 3-16,2-6 1 0,1-1 4 0,2-3 2 0,-2 0 0 16,2-6 2-16,1-3-3 0,-3-2 6 0,1-1 2 15,-6-4 3-15,1 1 4 0,-3 0-4 16,-2-4-2-16,2-1-3 0,-2-1-4 0,0-3-1 16,-1-3-1-16,2-2-2 0,-1-2-4 0,0-3 0 15,2-2-2-15,-4-3-1 0,2-2 1 16,0-4-4-16,1 1 0 0,-2-6-3 0,2-3-1 15,3-1 0-15,-2-1 2 0,3-2-1 0,-4 0 2 16,0 1 0-16,1 1 2 0,-5 4 1 0,-1 5 4 16,-1 9 10-16,-3 6 8 0,-1 11 8 15,0 6 0-15,0 7-8 0,0 3-10 0,-2 4-15 16,-2 7-7-16,-2 8-1 0,-2 8 2 0,-4 8 6 16,-1 9 4-16,0 7-1 0,-2 9-1 0,0 7-2 15,0 6-3-15,0 3 5 0,4 3-2 16,1 0 0-16,1 1 2 0,5-4-12 0,4-5-8 15,0-4-7-15,5-7-20 0,6-4-16 0,2-10-27 16,2-5-32-16,5-9-59 0,-4-10-265 16,-5-9-781-16</inkml:trace>
  <inkml:trace contextRef="#ctx0" brushRef="#br0" timeOffset="60006.001">4273 4656 1635 0,'0'0'765'0,"0"0"-620"0,0 0-19 0,0 0 19 16,0 0 15-16,0 0-23 0,0 0-48 0,0 0-48 15,0 0-39-15,0 0-30 0,0 0-35 16,0 0-102-16,0 0-298 0,123-45-571 0,-107 48-458 0</inkml:trace>
  <inkml:trace contextRef="#ctx0" brushRef="#br0" timeOffset="60427.8027">4598 5061 1866 0,'0'0'720'16,"0"0"-627"-16,0 0-19 0,0 0 23 0,0 0 33 16,42-174 14-16,-32 148-8 0,2 1-34 0,2 4-29 15,-1 3-24-15,0 1-15 0,1 0-8 16,1 5-13-16,-2 4-6 0,2 2-5 0,-2 6-6 0,-1 0-2 15,-1 3-6-15,-2 8-3 0,-1 5 0 16,-2 3 2-16,-2 4 5 0,-2 3 2 0,-1 2 5 16,-1 3-1-16,0 0 1 0,0 2-1 0,-2 0-2 15,1 1-4-15,-3-4-8 0,3-6-12 16,1-4-5-16,0-9 2 0,5-3 12 0,0-8 21 16,1 0 14-16,3-7 4 0,-2-5-1 0,4-5-6 15,-2-2-2-15,-1-2 1 0,0-2 3 0,0-2 1 16,-3 0 3-16,-1 0 1 0,-2 0-1 15,0 3 2-15,1 0-3 0,-2 2-1 0,3 3 1 16,-4 2-1-16,1 4 3 0,0 4 1 0,0 2-3 16,1 5-8-16,-1 0-9 0,0 0-13 15,1 8 0-15,0 4 3 0,2 3 1 0,1 5 9 16,1 5-2-16,3 1 1 0,-2 3-1 0,2 0-1 16,1 0-4-16,0 2-3 0,1-2-7 0,0 0-16 15,-1-1-19-15,0-3-34 0,0-4-64 16,-1-4-73-16,1-6-126 0,-5-4-252 0,-1-4-705 0</inkml:trace>
  <inkml:trace contextRef="#ctx0" brushRef="#br0" timeOffset="60783.6161">5342 4714 839 0,'0'0'636'0,"0"0"-221"0,0 0-40 0,0 0-60 16,0 0-75-16,0 0-51 0,0 0-44 0,-9 156-22 15,-1-134-24-15,-3-1-23 0,2-1-25 0,-5 2-21 16,1-2-16-16,-3-1-13 0,0 2-10 0,1-4-12 16,0-2-25-16,1-2-39 0,3-6-100 15,4-3-296-15,5-2-733 0,0-2-293 0</inkml:trace>
  <inkml:trace contextRef="#ctx0" brushRef="#br0" timeOffset="60999.8461">5439 4729 1109 0,'0'0'503'15,"0"0"-261"-15,0 0 24 0,0 0 29 0,0 0-3 16,0 0-45-16,-55 169-65 0,55-146-46 0,3-2-31 15,6 1-30-15,3-5-17 0,2-4-12 16,5-2-11-16,1-5-4 0,3-4-10 0,5-2-12 16,-1 0-2-16,1 0-10 0,0-8-14 0,-7 1-17 15,-1-4-30-15,-2 1-39 0,-8-1-79 0,-3-3-243 16,-3 3-700-16,-1 3-581 0</inkml:trace>
  <inkml:trace contextRef="#ctx0" brushRef="#br0" timeOffset="61740.8842">5834 4095 83 0,'0'0'650'0,"0"0"-302"0,0 0-54 0,0 0 18 15,0 0 11-15,0 0-34 0,0 0-62 0,0 0-72 16,0 0-56-16,0 0-40 0,0 0-21 0,0 0-15 16,0 0-13-16,0 0 0 0,14-17 2 0,-14 17 3 15,0 0 6-15,0 0 2 0,0 0-3 16,0 0 4-16,0 0 0 0,0 0 5 0,0 0 3 15,0 0-5-15,0 0-1 0,0 0-5 0,0 0-5 16,0 0-4-16,0 0 0 0,1 0-6 16,-1 0-5-16,0 0 1 0,0 0-6 0,0 0 1 15,0 0 1-15,0 0-4 0,0 0 3 0,0 0 0 16,0 0 2-16,1 0 1 0,0 0 2 0,1 0 0 16,-1 0-1-16,-1 0 0 0,2 0-2 15,-2 0 1-15,0 0-1 0,0 0-2 0,0 0 3 16,0 0-3-16,0 0 1 0,0 0 1 0,0 0 0 15,0 2 0-15,0-2-1 0,0 0 2 16,0 0-2-16,0 0 3 0,0 0 1 0,0 0-1 16,0 0 3-16,0 0-2 0,1 0 1 0,0 0 2 15,-1 0 1-15,2 0 4 0,1 0 2 0,0 0 3 16,0 0 1-16,-1 0 0 0,4 0 0 0,-2 0 1 16,3 0-2-16,0 0-4 0,3 0-3 0,0 1-5 15,4 2-4-15,-2 2 2 0,4 1 1 16,-2 2-1-16,1 1 0 0,1 2 1 0,1 5-1 15,-2-3 0-15,2 2 2 0,-1 2 1 0,0 0 0 16,-6 0 1-16,0 1 1 0,-2-1 0 0,-4 0 0 16,-1 0 1-16,-2 0 0 0,-1 1-1 15,-3 1 2-15,-5 1 1 0,-3 1-2 0,-3 1 0 16,-4-2 1-16,0 0-1 0,1-4 1 0,-1-3 4 16,6-4 8-16,1-3 9 0,2-3 8 0,5-1 4 15,1-2-5-15,1 0-5 0,1 0-3 16,-1 0-8-16,0 0-3 0,1 0-2 0,-1-2-5 15,2 2 0-15,0 0-5 0,0 0-5 0,0 0-4 16,0 0-8-16,2 0-1 0,2 0 0 16,-2 5-2-16,3 1-13 0,0 2-30 0,3 0-62 15,-1 1-90-15,1 1-221 0,-1-1-486 0,-4-2-857 16</inkml:trace>
  <inkml:trace contextRef="#ctx0" brushRef="#br0" timeOffset="61883.1066">6024 4977 2519 0,'0'0'379'0,"0"0"-365"16,0 0-17-16,0 0 31 0,0 0 17 0,0 0 6 15,0 0-15-15,0 0-36 0,0 0-24 16,0 0-41-16,0 0-149 0,0 0-601 0,0 0-894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40:02.7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2671 6692 0 0,'0'0'0'0,"0"0"122"0,0 0 271 15,0 0-64-15,0 0-16 0,0 0-3 0,0 0-5 16,0 0-27-16,0 0-65 0,0 0-50 0,0 0-28 15,0 0-21-15,-35-15-19 0,35 15-25 16,0 0-17-16,0 0-12 0,0 0-10 0,0 0-7 16,0 0-8-16,1 0-1 0,5 0 2 0,-2 0 4 15,6 0 6-15,4 0 3 0,2 0 2 0,5 0 0 16,5 0-3-16,1-4-3 0,4-2-4 0,3 2-4 16,0-2-1-16,0 0-5 0,2-2 1 0,1 2 0 15,-2-2-2-15,2 1 2 0,-3-1-2 16,-1 2 0-16,-2-1-2 0,-3 3-1 0,-1-1-3 15,-4 2 2-15,-2 1 1 0,-2-1 0 0,-5-1 2 16,1 1-4-16,-6 2-4 0,-3 1 1 0,-2 0-2 16,-3 0 5-16,-1 0 2 0,0 0 2 15,0 0 3-15,0 0-7 0,-4 0-1 0,1 0-1 16,-4 0-4-16,0 0 4 0,-6 0-4 0,1 0-1 16,-3 3-2-16,-2 0 1 0,0 0 0 15,-1 0 1-15,-5 1 0 0,-1 1-3 0,-4 1-3 16,-4 0-2-16,1 0 2 0,-3 2-1 0,-3 0 2 15,3-2 3-15,1-1 0 0,2-2 2 0,4 0-1 16,3-2 0-16,4-1 2 0,5 2 0 16,3-2 0-16,4 0 0 0,5 0-1 0,0 0 0 15,2 0-1-15,1 0-1 0,0 0-3 0,0 0-1 16,0 0-2-16,3 0-4 0,1 0 2 0,3 0-2 16,3-2-4-16,2-1-13 0,1 0-29 0,-1 0-82 15,1 0-267-15,-5 1-686 0,-2 1-527 0</inkml:trace>
  <inkml:trace contextRef="#ctx0" brushRef="#br0" timeOffset="1301.9343">4168 5832 0 0,'0'0'0'0,"0"0"259"0,0 0 173 16,0 0-33-16,0 0-25 0,0 0-34 0,0 0-52 15,0 0-54-15,0 0-46 0,0 0-32 16,0 0-22-16,0 0-13 0,0 0-18 0,11-52-14 16,-11 49-11-16,0 2-12 0,0-1-6 0,-2-1-10 15,-3 0-9-15,1 0-5 0,-3 0-12 0,-2 0-6 16,-2 3-4-16,-4 0-5 0,-5 0 2 0,-2 3 2 15,-2 6 2-15,-4 2 1 0,1 3 1 0,-2 6-2 16,1 3-2-16,-2 6-2 0,2 7-4 16,2 5-3-16,0 5-2 0,2 3-4 0,0 0 1 15,2 0 0-15,5 2-1 0,1-1 1 0,6-1-1 16,2-1-3-16,6-2 2 0,2-3-2 16,0-3 1-16,10-1 2 0,0-4 2 0,7-1 4 15,1-6-1-15,2-4-1 0,3-4 0 0,-1-5 0 16,1-2-2-16,2-2-2 0,0 0-1 15,-2-3-8-15,-1 0-2 0,-1-4-6 0,-1-1-18 16,-3-1-38-16,0-2-63 0,-3 0-143 0,-3 0-391 16,-4-2-1028-16</inkml:trace>
  <inkml:trace contextRef="#ctx0" brushRef="#br0" timeOffset="2760.6375">4285 6325 975 0,'0'0'699'0,"0"0"-328"0,0 0-91 0,0 0-62 16,0 0-40-16,0 0-27 0,-87 182-42 16,81-155-36-16,4-1-23 0,2 2-18 0,2-2-14 15,5-1 1-15,5-4 6 0,4-1 8 0,3-5 2 16,4-4-1-16,1-3 0 0,3-7-4 0,2-1-3 15,-1-1-7-15,0-7-10 0,-1-3-8 16,-3-1-2-16,-4-5 2 0,-3 2 1 0,-4-4 2 16,-4-1 0-16,-5 0-7 0,-3-1 2 0,-1-2-3 15,-2 1-1-15,-7 3 5 0,-1 0 0 16,-2 2 2-16,-3 2-1 0,0 1 1 0,-1 5 0 16,2 0 4-16,0 4 3 0,2 2-3 0,-1 2-1 15,5 1-3-15,-1 0-3 0,3 0 0 0,1 3-2 16,0 1-3-16,4 2-1 0,1 3 1 15,0 0-1-15,0 1 1 0,2 0-1 0,7 0-1 0,1-2 0 16,1-2-1-16,6-5-1 0,3-1 5 0,0 0 2 16,3-7 4-16,-1-6 3 0,-1-2-3 15,-2-2 0-15,-1-1-1 0,-5-2 6 0,-2-1-1 16,0 1 1-16,-3 1 2 0,-2-1-4 0,-1 0 3 16,0-1 2-16,-2 0 0 0,-1 3 3 15,0 1-2-15,2 1-2 0,-1 3-3 0,-1 2-2 16,2 0 2-16,0 4-3 0,4 1-4 0,-1 1-1 15,3 0-4-15,3 4 0 0,-1 1 2 0,-1 0 4 16,2 3-5-16,-1 5 0 0,-2 4 0 16,-2 2-6-16,0 6 6 0,-2 1 3 0,-2 7-1 15,-3 1 1-15,-1 5-2 0,0 1-2 0,-2 3-1 16,-4 1 2-16,3-3-1 0,-1-3-2 0,3-4 2 16,1-6 1-16,2-3 5 0,3-2 1 15,4-3 2-15,1-2-1 0,2-4-2 0,2-3 0 16,2-3 2-16,2-3 0 0,-1 0 5 0,0-4 2 15,0-7-1-15,-1-1 1 0,-2-2-1 0,-1-3-1 16,-2-1 1-16,0-2-1 0,-2-1-2 16,-1-1-3-16,0-3 3 0,-5 0-2 0,1 0 1 15,1-3 1-15,-4 1-1 0,1 0 1 0,1-1-1 16,0 1-1-16,-2 1 0 0,2 1-1 0,1 3 1 16,0 6 3-16,1 1-2 0,1 4-1 0,1 2-1 15,-1 1 0-15,-1 2-2 0,2 1 2 16,2 5-6-16,-3 0-2 0,3 0-2 0,-1 5 1 15,0 4 0-15,-1 3 1 0,0 4 3 0,-1 2-2 16,-2 5 3-16,-1 3 0 0,-3 2-1 16,0 1 1-16,-1 0-5 0,-4 1 1 0,-2 0 1 15,0-1-2-15,1 0 3 0,-2-4-2 0,3-2 1 16,1-3-1-16,1-3-2 0,3-2 1 0,0-1 2 16,4-3 5-16,4-3-1 0,3-3 2 15,1 0 1-15,4-2-2 0,1-2 3 0,1-1 1 16,3 0 1-16,1-6-2 0,1-1 0 0,0-4 0 15,-3-1 2-15,1 0 6 0,-2-4-3 16,-2 1 3-16,-1-3 0 0,-1-2-1 0,0-4 0 16,-5 0 3-16,0-1-2 0,0-2 2 0,-3 1 1 15,-4 0-2-15,-1-1 0 0,-1 3 0 0,-1 2 5 16,0 1 2-16,-3 4 5 0,-4 2-2 0,1 4 1 16,-2 2-5-16,1 4-5 0,-1 2-2 0,-1 2-8 15,-2 1-2-15,-1 1-1 0,1 8-2 16,0 4 2-16,0 2 0 0,1 5-2 0,2 1-1 15,2 6 0-15,1 0-2 0,3 4 0 0,2-1 1 16,0 3-2-16,5-1-2 0,3-3 2 0,8-1 0 16,-2-4 2-16,5-4 5 0,1-3-1 15,2-6 1-15,1-2 1 0,1-6-1 0,-1-1 1 16,4-2 2-16,-2-2-3 0,3-5 2 0,-2-3-1 16,-5-2 1-16,-2-1 1 0,-3-2 0 15,-4-3 3-15,0 0-3 0,-1-4 1 0,-3-1-2 16,0-1-2-16,1 0-1 0,-3-1 0 0,0 1 1 15,1 1 0-15,-3 1-1 0,3 5 2 0,-4 1-1 16,0 4 0-16,0 4-1 0,-3 3-2 16,1 2-2-16,-1 3-3 0,0 0-8 0,0 0-4 15,0 5 1-15,0 4 2 0,0 5 4 0,-1 3 2 16,-1 3-2-16,2 3-6 0,0 0-5 0,0 1-9 16,4 1-11-16,4-2-3 0,0-3 0 0,5-5 10 15,-2-3 12-15,6-2 9 0,2-6 11 0,4 0 4 16,0-4 3-16,3 0 4 0,-1-7 1 15,-2-2 0-15,0-3 2 0,-2-4-1 0,-4-2 3 16,1-2 4-16,-1-3 0 0,-3-1 0 0,0-4-3 16,-1 0-2-16,-3-4 2 0,-2 0 2 15,0-3-2-15,-1-1 1 0,-2-3 1 0,0-3-2 16,-4-1-2-16,3-8 1 0,-2 1-3 0,0-4-3 16,0-2-1-16,0-2-2 0,3 0-1 0,-3-2 0 15,3 1-2-15,0 0 2 0,1 2 0 16,-2 5 0-16,2 4 3 0,-3 9 1 0,-1 9 8 15,-1 9 5-15,-1 7 0 0,0 8-4 0,0 5-11 16,0 1-14-16,0 4-6 0,0 12 5 0,0 8 3 16,-1 11 10-16,1 11 2 0,-2 9-2 15,-1 7-4-15,1 6 2 0,-2 4 0 0,3 3 0 16,-2 0 0-16,0 0-2 0,2-3 0 0,0-3-4 16,1-6-3-16,2-8-4 0,5-7-7 0,4-8-7 15,3-11-10-15,2-7-17 0,3-9-46 0,-2-8-135 16,-4-5-625-16,-5 0-956 0</inkml:trace>
  <inkml:trace contextRef="#ctx0" brushRef="#br0" timeOffset="2891.6201">5889 5856 2527 0,'0'0'373'0,"0"0"-218"0,0 0-75 0,0 0-23 16,0 0-9-16,0 0-9 0,0 0-17 0,0 0-16 15,140-63-17-15,-99 55-22 0,1 0-23 16,2 2-48-16,-2-2-244 0,-11 4-826 0,-12 1-407 0</inkml:trace>
  <inkml:trace contextRef="#ctx0" brushRef="#br0" timeOffset="3610.8164">7242 5815 2064 0,'0'0'505'0,"0"0"-256"15,0 0-91-15,0 0-48 0,0 0-26 16,0 0-14-16,0 0-25 0,0 0-21 0,0 0-16 16,0 0-7-16,0 0 4 0,0 0 7 0,0 0 5 15,0 0 1-15,59 91-2 0,-59-48-2 16,0 5 2-16,0 3 1 0,-1-2-1 0,-5-5-3 15,4-4-6-15,-1-5-4 0,0-7-1 0,0-6-1 16,3-7-1-16,0-6 4 0,0-6 7 0,0-3 12 16,0 0 7-16,0-8-2 0,3-5-7 0,2-7-11 15,0-8-7-15,3-4-3 0,6-5 2 16,-2-4 0-16,0-3-1 0,5-1 2 0,-3-2-2 16,4 1-2-16,1 1 0 0,-3 0-3 0,2 4 0 15,1 3 0-15,-2 8-2 0,-4 5 1 0,-1 8 0 16,-3 6-3-16,-2 8-3 0,-3 3-6 0,2 0-1 15,-3 10 2-15,-1 4 4 0,3 7 7 16,-4 4 2-16,0 4 3 0,-1 5-1 0,-1 2 0 16,-6 5-2-16,-3 3-2 0,0-1 0 0,0 0-2 15,-1-2-2-15,1-8-1 0,1-9-1 16,5-8 3-16,-1-8 8 0,4-8 17 0,1 0 7 16,0-6 2-16,0-9-5 0,4-3-14 0,1-5-2 15,1-3 0-15,-2-3 4 0,4-1 2 0,2 0-3 16,-1 0 1-16,1 4-2 0,2 2-1 15,0 2 1-15,-1 5 1 0,2 5 1 0,1 5 4 16,-1 2-2-16,-1 4 1 0,4 1-2 0,-3 1 0 16,-1 8-3-16,3 5-1 0,-4 1 0 0,1 4-3 15,-2 1-2-15,0 2-1 0,1 6-4 0,-2 2-4 16,1-2-9-16,0 3-12 0,-1 0-22 16,0-5-54-16,1-3-110 0,-4-7-306 0,1-6-865 0</inkml:trace>
  <inkml:trace contextRef="#ctx0" brushRef="#br0" timeOffset="5190.9255">8070 5685 1449 0,'0'0'577'0,"0"0"-301"0,0 0-78 15,0 0-8-15,0 0 3 0,0 0-11 0,0 0-35 16,-122 95-33-16,106-65-31 0,-2 3-24 15,5 6-24-15,-1 2-14 0,1-1-11 0,6-2-8 16,3-7-4-16,4-5-5 0,8-7 2 0,2-7 5 16,6-4 4-16,0-4 7 0,3-4-2 0,1 0-3 15,2-1-1-15,0-8-7 0,-3-2 0 0,0-3-1 16,-2-1 1-16,-5-5 3 0,-3 0-2 16,-2 0 1-16,-3-3-8 0,3 1 4 0,-5 4 1 15,-1 1 1-15,-1 3 4 0,0 4 0 0,0 2 1 16,0 3-1-16,-1 2-3 0,0 3-11 0,1 0-8 15,-1 5-2-15,-3 4 3 0,1 5 8 0,2 4 8 16,0 5 0-16,1 2 2 0,0 1-3 16,0 1 0-16,2 3 2 0,1-3-5 0,3-2 5 15,-1-5 1-15,2-4 0 0,0-3 5 0,0-6 4 16,0-2 6-16,-1-5 8 0,-1 0 10 16,2-5-4-16,1-4-2 0,-2-6-9 0,3-2-7 15,0-3 2-15,0-2 1 0,-1-2-2 0,-2-5-1 16,4 0-5-16,-2-2-3 0,2 0 0 0,-1 1-4 15,2-1 4-15,-1 2-4 0,2 0 0 16,3 1 0-16,-2 5-4 0,-1 2 0 0,-1 5-2 16,-2 7 0-16,0 3-7 0,-6 4-6 0,1 2-5 15,-1 6-5-15,-2 7 9 0,0 5 5 16,0 5 6-16,-1 5 1 0,0 3 0 0,0 4-2 0,-2 3-2 16,-1 2 3-16,-2-1-4 0,3-3 2 15,2-3-2-15,0-9 0 0,2-6 8 0,6-2 3 16,1-4 8-16,2-4 6 0,0-2-1 15,5-2 1-15,-2-4-1 0,6 0-2 0,0-1 1 16,1-6 0-16,1-4 1 0,-1-2-1 0,0-2 1 16,2-1 2-16,-7-3-2 0,3-4 2 0,-1-4-1 15,-4 2 0-15,2-5 0 0,-4-1 0 0,-2 0 1 16,0-2-2-16,-2-2-2 0,-4-1 1 0,1-2-3 16,-3-3-1-16,-2-4 0 0,0-3 1 15,0 0-2-15,-5-4-4 0,2-3 0 0,-4-1-2 16,4-1 3-16,1 1 4 0,-1 0-1 0,3 1 2 15,0 0-3-15,-3 0 3 0,3 0 0 16,-1 3 5-16,0 7-1 0,0 3-1 0,-1 8 4 16,-1 8-3-16,0 6 10 0,2 8 2 0,0 5-5 15,1 7-9-15,-1 0-20 0,1 10-4 0,-1 8 0 16,0 10 5-16,-2 10 11 0,2 9 1 16,0 8 0-16,1 6-1 0,0 5 0 0,0 4-1 15,0 2 0-15,0 5 6 0,0 3-1 0,0 1-2 16,-1-1 1-16,0-3-6 0,0-3 2 0,-2-7 2 15,0-3 0-15,3-5-1 0,0-5 0 16,0-8 0-16,0-8 0 0,0-6 0 0,0-9 0 16,0-9 0-16,0-4 3 0,0-7 7 0,0-3 11 15,0 0 4-15,0-10-3 0,-1-7-5 0,-1-4-8 16,1-10-2-16,-1-3 2 0,-2-5 2 0,4-5-1 16,0-3 1-16,0 0 1 0,3-1-5 0,2-3 1 15,4 0 0-15,1-1-4 0,1-1 0 16,5-2-3-16,-1 2-4 0,5 3 2 0,1 1 0 15,-2 9-2-15,2 5 0 0,0 8-3 0,-2 7-2 16,0 8 0-16,-2 6 1 0,-2 4-1 16,2 2 2-16,-3 3-3 0,2 8 3 0,-3 4 1 15,-2 4 0-15,0 3 3 0,-2 2-1 0,-4 2 1 16,-1 4 1-16,-4 3-2 0,0 3 1 16,-7-2 1-16,-4 4 0 0,-4 0-2 0,-5 2-1 15,-5-4-3-15,2 2-5 0,-4-7 0 0,3-4 1 16,1-7 2-16,4-7 4 0,2-5 8 0,6-7 6 15,2-1 5-15,3 0 3 0,1-3-1 16,2-3-2-16,0 1-3 0,1-2 0 0,2 3-1 16,0-1-2-16,0 4-2 0,2-1-5 0,2 2-4 15,-2 0-2-15,6 0 0 0,-4 3 1 0,5 5 3 16,0 0 1-16,2 5 1 0,0-1 1 0,0 1 1 16,3 1-1-16,-2 1 0 0,1-2 1 0,4 1-1 15,-1-1 1-15,3-3 1 0,4 0 2 16,1-2 0-16,-1-4 1 0,3-2-1 0,-2-2 0 15,3 0 0-15,-3-3 1 0,-2-7-1 0,-2-2 4 16,0-4-3-16,-2-2 2 0,-1-2 0 0,-3-3-2 16,-2-2 1-16,-2 1-1 0,-1-2 0 15,-4 1 1-15,-2 1 1 0,-3 1-1 0,0 3 3 16,-5 1 1-16,-1 3 2 0,-2 3-2 0,-1 1-3 16,-2 4-3-16,2 4-2 0,0 2-4 15,-1 2 0-15,0 3-2 0,0 10-3 0,-2 2 2 16,3 6 0-16,0 5-1 0,4 4 3 0,-3 2-3 15,7 3-2-15,1 0 3 0,0 1-1 16,8-1 0-16,3-3 0 0,2-2-1 0,4-6 2 16,3-4 3-16,0-3 1 0,4-3 3 0,2-5-1 15,0-5 2-15,3-2-2 0,0-2 2 0,0-4 0 16,-1-7-2-16,0-5 2 0,1-1 1 0,1-3-4 16,-2-4 2-16,-5-4 0 0,1-3-3 0,-4-2 4 15,-3-4-5-15,1-6-2 0,-6-3-1 16,-2-3-3-16,2-5 4 0,-2-1-3 0,2-2-2 15,-1-4-1-15,-1 1 0 0,-2-3 2 0,2 2-1 16,-2-3 5-16,0 3-3 0,-2 0 2 0,1 1 4 16,-1 2-2-16,-1 5 4 0,-2 8 0 15,1 4 2-15,-3 10 0 0,-1 7 1 0,0 10-2 16,0 8-3-16,0 6-6 0,0 2-4 0,-3 13-2 16,-2 12 3-16,-2 12 5 0,-1 11 4 0,0 8 0 15,0 9-2-15,2 5 3 0,1 5-3 16,-1 0 0-16,2 1 2 0,1 0-2 0,0 1 4 15,0-3-2-15,3-5-2 0,0-5-7 0,1-10-4 16,7-6-4-16,4-12-10 0,1-10-11 16,4-9-34-16,0-9-62 0,-1-9-161 0,-3-1-625 15,-5 0-891-15</inkml:trace>
  <inkml:trace contextRef="#ctx0" brushRef="#br0" timeOffset="5315.6059">9440 5372 2772 0,'0'0'224'0,"0"0"-101"15,0 0-47-15,0 0-18 0,0 0-14 0,0 0-18 16,0 0-21-16,0 0-16 0,134-15-20 0,-94 15-25 16,2 0-53-16,-1 5-230 0,-11 0-637 0,-9-3-762 15</inkml:trace>
  <inkml:trace contextRef="#ctx0" brushRef="#br0" timeOffset="6075.0989">10840 5262 2248 0,'0'0'421'0,"0"0"-218"15,0 0-67-15,0 0-38 0,0 0-16 0,0 0-6 16,0 0-17-16,0 0-7 0,-129-13-5 15,101 35-7-15,-1 5-2 0,-1 6-4 0,0 4-6 16,1 4-7-16,4 0-3 0,1 3-5 0,6-2-3 16,2 2-4-16,6-5-3 0,6 0-5 0,4-6-1 15,2-2-1-15,8-4 0 0,3-6 2 16,5-7 3-16,3-4 4 0,1-7 1 0,6-3-1 16,3 0 1-16,1-12 0 0,0-7 2 0,0-5 1 15,-2-3 1-15,-2-8-1 0,-3-1 0 0,-3-6-2 16,-1-2-2-16,-5-5 1 0,0-2-1 0,-5-4-3 15,-1-3 0-15,-3-2-4 0,-4-3 2 16,-1-3-2-16,-2-3 2 0,0-3 0 0,-3-2-1 16,-3-1 2-16,0 1-2 0,-1 2 2 0,-1 5 1 15,-1 5 1-15,-1 10 1 0,2 7 0 16,0 11 3-16,0 9 3 0,1 8 5 0,3 7-4 16,-1 7-7-16,1 3-6 0,0 13-8 0,-6 12 5 15,-1 12 7-15,-4 14 2 0,1 14 3 0,-1 7-3 16,2 8-2-16,3 4-1 0,4 2-1 15,3-3-1-15,3-2-1 0,5-4 0 0,5-5-1 16,4-5-5-16,1-2 0 0,5-5-4 0,3-6-8 16,1-6-18-16,6-4-47 0,1-8-81 0,-1-5-164 15,-3-9-523-15,-12-10-958 0</inkml:trace>
  <inkml:trace contextRef="#ctx0" brushRef="#br0" timeOffset="6659.8089">11344 5190 1412 0,'0'0'369'0,"0"0"-4"0,0 0-14 16,0 0-45-16,-133 144-77 0,104-110-70 16,3 2-49-16,4 0-29 0,-1 1-25 0,3 1-19 15,4-1-18-15,2-5-15 0,8-3-7 0,5-4-4 16,1-8 2-16,10-5 3 0,6-5 5 15,1-4 1-15,5-3 2 0,3-4 0 0,2-8-2 16,1-5 0-16,-4-5 0 0,3-1 0 0,-4-3 2 16,-3-1-1-16,-5-4 4 0,0 0-1 0,-5 0 3 15,-2 3 6-15,-3-2-6 0,-3 5 4 16,0 4-1-16,-2 6 3 0,0 3 0 0,-2 2-1 16,0 6-3-16,-1 0-10 0,2 3-2 0,0 1-9 15,-1 0-5-15,0 6 0 0,0 5-3 0,1 3 3 16,0 5 2-16,1 3 0 0,0 3 4 0,2 3-1 15,9-3 0-15,0 0 1 0,5-2-2 0,4-6 2 16,5-6 5-16,2-5 4 0,4-6 3 16,0 0 2-16,2-8 1 0,-2-2-6 0,-1-6 3 15,-3-1 1-15,-4-4 1 0,-1-3 1 0,-2-6-2 16,-5-2-2-16,0-5 0 0,-4-2 0 16,-1-3-3-16,-1-2-4 0,-3-4-3 0,-2-4-5 15,-3-2 1-15,1-5 1 0,-2-4 3 0,2 1 2 16,-2-4-1-16,0-2 1 0,1 2 1 0,-1 1 2 15,0 2 6-15,0 5 1 0,0 5 4 16,0 6 1-16,0 11 5 0,-3 6 2 0,1 10 0 16,1 9 0-16,-2 4-12 0,1 7-12 0,-1 0-15 15,1 10-2-15,-6 9 4 0,0 14 10 0,-4 9 12 16,-1 13 2-16,1 7 0 0,1 10-1 16,0 7-1-16,5 4-3 0,-2 6-3 0,6-4 0 15,0 0-3-15,2-6-4 0,2-3-1 0,8-7-1 16,2-4-6-16,6-7-7 0,0-3-15 15,4-9-37-15,0-8-48 0,5-5-109 0,-8-14-501 0,-5-8-1036 16</inkml:trace>
  <inkml:trace contextRef="#ctx0" brushRef="#br0" timeOffset="6808.9699">11536 5010 1633 0,'0'0'1103'0,"0"0"-992"0,0 0-58 0,0 0-35 15,0 0-7-15,0 0 2 0,0 0-5 16,0 0-14-16,123-110-25 0,-83 101-38 0,4 4-63 16,4 2-171-16,-12 1-462 0,-9 2-854 0</inkml:trace>
  <inkml:trace contextRef="#ctx0" brushRef="#br0" timeOffset="7160.9355">12373 4794 1183 0,'0'0'514'0,"0"0"-199"16,0 0-36-16,0 0-24 0,-136 66-22 16,106-43-29-16,2 2-44 0,-1 2-45 0,0 5-25 15,4 3-18-15,-1 4-18 0,4 0-11 0,1 5-10 16,1-1-13-16,1 0-10 0,8-4-12 0,2-3-9 16,9-9-1-16,1-4 3 0,11-7 8 15,4-5 9-15,0-5 4 0,4-5-2 0,1-1-2 16,3-6-4-16,2-6-2 0,0-5 1 0,1-3 1 15,-3-4 4-15,-3-3 1 0,-2-1 2 0,-5 1 1 16,-1-2 0-16,-4 1 0 0,-3 2-2 16,-2 3 1-16,-1 5 2 0,-3 2 4 0,0 6 5 15,0 4-2-15,0 3-4 0,-2 1-6 0,1 2-8 16,1 0-6-16,-1 2-3 0,1 7 2 0,-2 4 1 16,2 4 4-16,0 5 2 0,0 3-2 15,6-1-2-15,5 1-1 0,2-2-1 0,8-2 0 16,6-4 1-16,3-3-1 0,2-3-5 0,4-5-13 15,0-3-31-15,3-2-77 0,-12-1-215 16,-8 0-1104-16</inkml:trace>
  <inkml:trace contextRef="#ctx0" brushRef="#br0" timeOffset="50350.8571">12978 4975 779 0,'0'0'391'0,"0"0"-121"15,0 0-4-15,0 0 5 0,0 0-21 16,0 0-44-16,0 0-40 0,0 0 3 0,0 0-17 16,0 0-31-16,0 0-32 0,0 0-46 0,33-62-20 15,-29 58-1-15,1 1 0 0,-1 0-7 0,1 0-4 16,1 1-6-16,3 2-3 0,-3 0-3 15,3 0-3-15,0 3 3 0,2 5-4 0,0 1 1 16,1 3 2-16,-1 4 2 0,0 2 0 0,-1 1 1 16,-1 2 0-16,-2 0-2 0,-2 3 4 0,0-2 2 15,-1 1-1-15,-1-1 3 0,-2 0-2 0,-1-3 1 16,0-2 2-16,0 0 1 0,-1-3 3 16,-2-2 1-16,-1-3 2 0,0-1 3 0,3-3 3 15,-1-2 1-15,-1-3 8 0,3 0 5 0,-2 0 6 16,2 0 3-16,0 0-4 0,0-2-9 0,0-4-7 15,0-3-4-15,3-3-3 0,0-2-2 16,-2-1-7-16,4-4-5 0,0 0-1 0,4 2-2 16,-2-5-1-16,3 0 0 0,3-2-2 0,-1 1-1 15,0-2 0-15,1 3 0 0,-1 4-3 16,0 3 1-16,-5 4-3 0,-2 5-2 0,0 3-2 16,-1 3-4-16,-2 0-4 0,1 0-1 0,2 6 2 15,-2 5 3-15,2 1 7 0,-1 4 1 0,0 0 1 16,-1 3 1-16,-1 1-3 0,-1 0-4 15,-1-1-15-15,0 0-10 0,0 0-7 0,0-4-6 16,0-3 8-16,0-3 8 0,0-3 10 0,0-4 15 16,0-2 18-16,0 0 17 0,0 0 12 0,0-5-3 15,0-4-10-15,1-4-14 0,4-3-9 16,-1-1 3-16,1-3 1 0,1-3 3 0,3 0-1 16,1-3-2-16,0 0-1 0,1 1 0 0,0 1-1 15,1 3-1-15,1 2 2 0,-3 4 0 0,-1 4 0 16,-2 3 3-16,1 5-2 0,-2 1-2 0,-1 2-4 15,0 0 0-15,0 7 1 0,2 3 1 0,-2 4 3 16,3 2 0-16,-3 2 1 0,0 2-3 16,1 2 1-16,-1 1-2 0,0-1-1 0,0 0-1 15,-2 0-4-15,3-3-10 0,-3 0-21 0,4-4-42 16,-4-1-125-16,4-1-246 0,-4-6-534 16,1-3-645-16</inkml:trace>
  <inkml:trace contextRef="#ctx0" brushRef="#br0" timeOffset="51134.7209">13807 4770 747 0,'0'0'877'0,"0"0"-483"15,0 0-86-15,0 0-59 0,0 0-38 0,0 0-53 16,0 0-50-16,0 0-32 0,-93 177-26 0,84-147-20 15,3-2-16-15,1-1-14 0,5-6-11 0,0-4-1 16,1-7 5-16,7 0 12 0,0-7 16 16,3-2 6-16,1-1-1 0,-1 0-4 0,4-7-5 15,-2-3-4-15,0-2-4 0,-1-3-2 0,0-2 0 16,1-3 0-16,-3-2-1 0,-3 0 1 0,1-1-2 16,0-2-1-16,-3 4-1 0,-1-1 0 15,-2 4 0-15,-1 2 5 0,-1 6 4 0,0 4 5 16,0 3-1-16,0 1-7 0,0 2-9 0,0 0-16 15,0 0-11-15,0 2-3 0,0 4 6 16,0 1 10-16,-1 5 10 0,1 2 8 0,0 2-4 16,0-1-1-16,0 1-1 0,2 2-3 0,5-3 3 15,-3-1 3-15,4-2 2 0,1-2 9 16,3-4 4-16,-1-5 7 0,3-1 5 0,0-1 1 16,0-7-1-16,3-4-2 0,-3-1-3 0,1-2-6 15,-3-1 0-15,0 0-3 0,0-3-1 0,-4 4 3 16,1-1 0-16,-2 4 1 0,-4 2 2 0,-1 2-3 15,0 4 1-15,0-1-2 0,-2 3-6 16,0 2-5-16,0 0-8 0,0 0-8 0,0 0-7 0,0 0-4 16,0 2-1-16,0 4 7 0,1 0 8 15,1 3 5-15,0 2 4 0,5 0-2 0,-1 1-3 16,1-1 3-16,1 0-2 0,3-4 1 16,0 0 2-16,0-4 5 0,5-3 0 0,-4 0 5 15,2 0 1-15,1-3-3 0,-3-5 4 0,-1-1 0 16,-2-1-1-16,0-1 2 0,-2 1-2 0,-2 0 1 15,0 1 0-15,-1 3 2 0,-3 0-1 0,0 3 1 16,-1 2-2-16,1 1-5 0,-1 0-7 16,0 0-7-16,0 0-12 0,2 4 0 0,0 3 2 15,0 6 4-15,0 5 12 0,3 6-4 0,0 1 3 16,-3 8 1-16,3 2 0 0,-3 2 2 16,-1 5-1-16,0-1 0 0,1 3 0 0,-2 6 4 15,0 1-3-15,-2 8 0 0,-4 3 0 0,-4 7-3 16,-5-4 0-16,-3 3-2 0,-4-4 0 0,-1-2-2 15,-6-7 0-15,-1-7-1 0,-1-10 2 0,-2-6 4 16,-4-7 7-16,3-7 7 0,-3-7 6 16,6-7 8-16,1-4 9 0,6-1 9 0,4-10 5 15,4-3-2-15,5-4-8 0,7-4-13 0,2-2-9 16,2-5-9-16,6-4-4 0,8-3-2 0,2-4-2 16,5-3-3-16,4 0-7 0,2-2-9 0,3-3-15 15,1 1-28-15,0-2-64 0,2-4-112 16,-9 15-551-16,-8 12-1083 0</inkml:trace>
  <inkml:trace contextRef="#ctx0" brushRef="#br0" timeOffset="51842.4143">14810 5077 2162 0,'0'0'384'0,"0"0"-262"0,0 0-2 16,0 0 27-16,0 0 22 0,0 0-11 0,0 0-39 15,0 0-44-15,0 0-33 0,0 0-16 0,0 0-11 16,0 0-2-16,115-176-4 0,-102 153-2 0,2-3-2 16,-4-1-4-16,1-1 1 0,1-5-1 0,-1 1 0 15,-2-3-3-15,1-3-2 0,-1-3-4 16,0-1-6-16,0-3 0 0,-1-2-6 0,-3-2 0 15,3-1 5-15,-2 0 4 0,-3 2 3 0,2 4 7 16,-3 2 0-16,-3 7 3 0,0 5 46 16,0 3 1-16,0 9 1 0,-1 4 4 0,-5 7-39 15,3 4-5-15,1 3-2 0,-3 0-11 0,-1 7-5 16,-2 8-2-16,-2 8 2 0,-2 7 5 0,1 5-2 16,1 8 1-16,-2 4 0 0,2 8-2 15,-1 7 4-15,-1 3 0 0,1 4 0 0,1 0 0 16,0 1 0-16,4-1-3 0,-1-1-5 0,4-9-10 15,1-4-25-15,2-11-17 0,5-10 0 0,5-10 9 16,1-7 29-16,5-9 26 0,-1-7 8 16,3-1 2-16,2-11-3 0,2-6-6 0,-1-4 0 15,-1-3-4-15,1-3 1 0,-2 0 2 0,-2 2 1 16,-6 2 1-16,-2 3 2 0,-5 4 3 0,2 2 3 16,-4 4 2-16,-2 3 3 0,1 2 1 0,-1 3-1 15,0 1-5-15,0 1-7 0,0 0-10 16,1 0-9-16,0 0-4 0,1 0-1 0,4 1 5 15,1 3 9-15,1-1 9 0,5-2 2 0,0 1 4 16,5-2 0-16,2 0-3 0,1-2 3 0,2-6-1 16,-2-2-1-16,-1-3 4 0,0 0-3 0,-3-2 0 15,-4-1 2-15,-3 1 0 0,-2-1 3 16,-4 1 3-16,-3 0 9 0,-1 2 3 0,0 1 3 16,-2 1 2-16,-7 2-12 0,3 3-5 0,-3 2-11 15,-1 4-7-15,-5 0 1 0,3 0-5 16,-2 5 8-16,-1 4 0 0,3 4 2 0,1 2 2 15,1 4-3-15,0 0 0 0,1 3-2 0,6 4 3 16,-2 2-3-16,3 3 0 0,2 1-2 16,0 0-1-16,7 2 0 0,-2-2-1 0,6-1-6 15,3-2-12-15,-1-3-24 0,5-3-31 0,2-6-43 16,2-1-118-16,-3-9-784 0,-7-3-813 0</inkml:trace>
  <inkml:trace contextRef="#ctx0" brushRef="#br0" timeOffset="52287.7299">15940 4856 1676 0,'0'0'665'15,"0"0"-528"-15,0 0 7 0,0 0 17 0,0 0 8 16,0 0-38-16,0 0-47 0,0 0-29 0,0 0-20 16,0 0-5-16,0 0-7 0,98-156-3 15,-92 136-1-15,1 2 7 0,0-2 5 0,-3-2-2 16,1 1-2-16,-3-4-10 0,0 2-6 0,-2-3-5 16,0-1-1-16,0-3-3 0,0-2-4 15,0-3 2-15,0-2-6 0,0-3 1 0,0 0-1 16,0-1-6-16,0-1 1 0,0 1-4 0,0-1 2 15,0 7 8-15,-1 3 7 0,0 6 29 0,-1 2 48 16,-1 8-1-16,1 7-4 0,0 4-27 16,0 5-56-16,-2 0 0 0,1 13 8 0,-6 6 0 0,-2 12 6 15,-7 7 1-15,1 7-8 0,-1 8 2 16,-2 2 4-16,2 7-1 0,3 4 5 0,1 3-3 16,4 3 1-16,5 1-2 0,3-1-2 0,2-6-1 15,2-4 0-15,6-4 1 0,4-10-3 0,1-3-4 16,3-5-18-16,-1-7-17 0,4-5-21 15,0-8-34-15,1-4-43 0,2-8-122 0,-8-1-432 16,0-6-989-16</inkml:trace>
  <inkml:trace contextRef="#ctx0" brushRef="#br0" timeOffset="53522.7572">16357 4582 1635 0,'0'0'268'0,"0"0"-74"0,0 0 61 16,0 0 28-16,0 0 4 0,0 0-62 0,-133 107-71 16,112-82-48-16,1 1-34 0,2 3-26 0,3 0-23 15,0-1-12-15,8-2-7 0,0-3-14 16,7-4 1-16,2-5 11 0,6-6 9 0,3-2 17 16,1-1 1-16,4-5-7 0,0 0-6 0,2-2-7 15,2-5-1-15,0-5-3 0,-1-2 0 0,-1-3 0 16,-5 0 1-16,-2-2 0 0,0 0-2 0,-4 0 2 15,-3 2-1-15,1 2 1 0,-4 0 1 16,-1 6 3-16,0 3 3 0,0 3 0 0,-2 3-2 16,-2 0-9-16,3 0-8 0,-1 1-5 0,-1 5-1 15,-2 4 5-15,0 1 2 0,-2 5 1 16,2-1 1-16,1 2-5 0,1 2 0 0,0-1-1 16,3 0-6-16,0-2 2 0,3-4 0 0,2-2 8 15,4-4 10-15,2-2 10 0,3-4 2 0,1 0-4 16,2-4 0-16,2-4-5 0,-3-4-2 15,3-4 0-15,-2 1 1 0,-3-4 2 0,-3 1-1 16,2 0-2-16,-5-3-2 0,0 0 0 0,2 1-1 16,-3 2-1-16,-3-1 0 0,3 5-4 0,-4 2 4 15,0 5-2-15,1 2 0 0,-4 4-4 16,0 1-5-16,0 0-11 0,0 0-10 0,0 6 4 16,-4 4 3-16,2 5 12 0,0 4 10 0,2 4-1 15,-1 0-2-15,1 3-3 0,0-1-10 0,1-4-13 16,7 0-1-16,2-4 4 0,2-3 11 0,2-3 15 15,3-3 8-15,1-5 1 0,1-1 0 16,-3-2 2-16,4 0-3 0,-1-8 1 0,-1-3 0 16,-2-1 4-16,1-4-3 0,-5-1 0 0,4-2 0 15,-4-1-3-15,0-5 0 0,-2-1 1 0,-1-2-1 16,0 0 1-16,-2-2-1 0,-2-2-1 16,0-2-3-16,-1-3 2 0,-2-2-2 0,3-3-2 15,-1-2 0-15,-2-5-3 0,3-1 0 0,-2 0-1 16,2-3 1-16,-1 1 0 0,2-1 0 15,0-2-1-15,1 3-1 0,-3 3 1 0,1 6 2 16,-3 7 9-16,-1 6 6 0,-1 10 1 0,0 7 2 16,0 4-5-16,0 5-9 0,0 4-10 0,0 0-10 15,0 10-1-15,0 6 5 0,0 7 8 16,0 8 6-16,0 7 0 0,0 7 0 0,0 4 0 16,-1 5-2-16,-1 1 0 0,-3 2-1 0,2 3 1 15,-2 1 1-15,0 2 0 0,-4 0 1 0,4-3-3 16,-2-2 2-16,-1-4-1 0,-1-3-1 0,4-6 5 15,-2-3-4-15,1-7 0 0,2-7-1 16,2-7 2-16,-1-5-2 0,1-7 2 0,2-5 5 16,-2-4 4-16,2 0 16 0,0-1 6 0,0-8-5 15,0-7-4-15,0-3-14 0,0-4-5 0,0-7 0 16,0-2 0-16,0-2 2 0,5-1-1 16,0 0 2-16,0 0-1 0,0-1 0 0,2 2 0 15,1-1 2-15,-1 1-1 0,6-1-6 0,-2 3-3 16,3 3-5-16,0 3-1 0,1 4 2 0,-3 6 0 15,-1 6 0-15,-1 2-1 0,-3 5 0 16,-3 3-3-16,2 0-4 0,-3 3-2 0,-2 7 0 16,0 1 2-16,-1 8 6 0,0 1 4 0,-1 5 2 15,-5 2-1-15,-3 3-3 0,-4 1-1 16,-2 2-8-16,-3-2 1 0,2-2-1 0,0-5-7 16,3-5 2-16,5-7 1 0,3-8 7 0,2-2 13 15,3-2 19-15,0 0 6 0,0 0 4 0,0-2-8 16,1-4-10-16,5 1-9 0,-2-3 0 0,3 2 3 15,-1-1 4-15,0 3 1 0,0 1-5 0,-1 1-5 16,3 2-3-16,-1 0-3 0,-2 0 0 16,3 3 1-16,-1 3-2 0,-2 1 0 0,4 2 3 15,-2 1-5-15,0 2 6 0,1 1 0 0,3-1 3 16,2 1 4-16,-2-1 0 0,3-3 1 0,-2-2 1 16,5 0 1-16,-4-6 3 0,3-1 1 15,-3 0 1-15,2-5-1 0,-1-2-2 0,0-3-3 16,1-1 0-16,-3-3 1 0,0-2 2 0,-3-1 2 15,-1 3 0-15,-3-2-1 0,1 2-1 16,-4 0 7-16,0 5 5 0,-2 1 8 0,0 2 4 16,0 4-6-16,0 2-8 0,0 0-8 0,0 0-12 15,0 0-9-15,0 3-2 0,0 5 0 0,0 5 5 16,0 1 5-16,0 3 1 0,0 3 1 16,0 1-2-16,0 2 1 0,0 0-5 0,4 0-8 15,0-3-19-15,4-3-14 0,2-5-9 0,-1-1-13 16,2-5-28-16,1-5-83 0,-1-1-256 0,-2 0-563 15,-1 0-749-15</inkml:trace>
  <inkml:trace contextRef="#ctx0" brushRef="#br0" timeOffset="53647.2457">17241 4222 964 0,'0'0'196'0,"0"0"-115"16,0 0-83-16,0 0-106 0,0 0-121 0,0 0-345 15,0 0 246-15</inkml:trace>
  <inkml:trace contextRef="#ctx0" brushRef="#br0" timeOffset="54026.7006">17256 4620 2049 0,'0'0'195'0,"0"0"-80"0,0 0 52 15,0 0 43-15,0 0 21 0,0 0-36 0,0 0-62 16,0 0-39-16,14-157-24 0,-6 146-24 16,0-3-24-16,1 3-14 0,1 0-8 0,0 0-2 15,2 4 0-15,-2 0 0 0,0 4-1 0,-1 2-3 16,1 1-3-16,-4 0-2 0,2 7-6 0,-2 3 0 16,-1 1 1-16,-2 4 4 0,1 4 4 0,-2 0 5 15,0 3 3-15,-2 3 0 0,0-1 0 16,0 0 0-16,0 0-3 0,0-6 2 0,-1-1 3 15,1-7-2-15,0-2 4 0,0-5 4 0,1-1 8 16,0-2 19-16,2 0 12 0,2-3-1 16,1-3-5-16,1-2-16 0,2-2-9 0,1 1 0 15,2-1 0-15,-2-2-3 0,3 1-1 0,-3 2-4 16,-1-1-1-16,-1 2 0 0,2 2-5 0,-3 0 1 16,-2 3-3-16,0 1-1 0,-2 1-2 15,0 1-6-15,2 0-5 0,-3 0-8 0,1 0-6 16,1 5-45-16,-1 2-61 0,3 1-106 0,-2 3-226 15,3-3-435-15,-4-2-834 0</inkml:trace>
  <inkml:trace contextRef="#ctx0" brushRef="#br0" timeOffset="54411.7959">17737 4471 362 0,'0'0'530'0,"0"0"-131"15,0 0 36-15,0 0-4 0,0 0-56 0,0 0-128 16,0 0-106-16,0 0-68 0,0 0-43 0,0 0-24 16,0 0-10-16,0 0 16 0,0 0 24 15,-80 114 18-15,91-108 9 0,4 1-9 0,0-3-22 16,4 0-13-16,1-2-9 0,0-2-3 0,-2 1-1 16,-3-1 0-16,1 0 2 0,-5 2-2 0,-3-1 0 15,-5 2-3-15,-1 2-8 0,-2 1-8 16,0 2 9-16,0 4 13 0,0 4 10 0,-1 4 13 15,-5 4-3-15,-2 6-8 0,-4 4-1 0,-2 4-7 16,-4 1-2-16,-2 3-3 0,0 1-5 16,-3 0 3-16,1 3 2 0,-4 0 2 0,0 0 0 15,-5-2 1-15,-1 1-4 0,-4-5 0 0,4-5 3 16,1-9-1-16,8-7 10 0,3-10 22 0,4-8 18 16,9-1 19-16,3-3 3 0,3-8-16 0,1-3-21 15,2-3-17-15,7-5-13 0,6-4-7 0,8-2-5 16,3-1-10-16,5 0-3 0,6 1-12 15,-4-1-21-15,3 0-36 0,-4-3-83 0,-10 7-324 16,-6 8-1417-16</inkml:trace>
  <inkml:trace contextRef="#ctx0" brushRef="#br0" timeOffset="55310.3628">2493 8161 549 0,'0'0'843'0,"0"0"-386"16,0 0-108-16,0 0-74 0,0 0-62 0,0 0-42 16,0 0-44-16,0 0-39 0,0 0-22 0,0 0-2 15,0 0-4-15,126-47-6 0,-77 34-10 0,8-1-8 16,7-1-5-16,5-1-5 0,2 1 2 16,2 2-5-16,-2 0-2 0,-4 4 0 0,-5 3-2 15,-6 1-3-15,-8 2-1 0,-6 1-3 0,-12 1-7 16,-6 1 0-16,-8 0-4 0,-8 0-2 0,-4 0 0 15,-4 0-5-15,0 0-1 0,0 0-5 16,-3 0-1-16,-3 0-12 0,0 1-25 0,-2 1-50 16,-1 0-122-16,3-1-416 0,2 1-1165 0</inkml:trace>
  <inkml:trace contextRef="#ctx0" brushRef="#br0" timeOffset="180476.409">4009 7262 1066 0,'0'0'372'0,"0"0"-119"16,0 0-45-16,0 0-14 0,0 0-17 0,0 0-21 15,0 0-31-15,0 0-43 0,0 0-37 16,0 0-24-16,0 0-12 0,0 0 4 0,5 11 6 15,-2-4 5-15,1 2 4 0,1 3-2 0,-1 4 0 16,1 2 0-16,0 0 1 0,2 4 1 0,-1 3-1 16,1 0-1-16,-1 0 0 0,-1 2-4 0,0 1-1 15,1 2 1-15,0 1-2 0,-1-1 0 16,0 2-5-16,0 0-3 0,2 1-5 0,-3-2-2 16,3-1-1-16,-1-1 0 0,-1 0 2 0,0-1 3 15,-1 2 2-15,0-5 1 0,0 1-2 16,-1-1-4-16,-2-4-2 0,2-2 1 0,-2-1-3 15,1-4-1-15,0-1 0 0,-2-3-1 0,1-1 1 16,-1-1 1-16,1-2 0 0,0-1-2 0,-1-1 1 16,2-1 0-16,-2 1 3 0,0-3 0 15,1 1-1-15,-1-1 1 0,0-1-2 0,1 2 0 16,-1-2 0-16,0 0 3 0,0 0 1 0,1 0 1 16,-1 0 1-16,0 0 5 0,0 0 9 0,0 0 4 15,2 0 10-15,-2 0 4 0,0 0-1 16,0-2-2-16,1 1-4 0,1-2-7 0,-1-2-5 15,2 0-5-15,-1-1-7 0,1-2-2 0,1-1-1 16,1 0-1-16,-2-1 1 0,2-3 0 16,1-1-3-16,1-3 0 0,-1-1-3 0,0-2 0 15,2-3 2-15,2 1 1 0,-2 0-1 0,1 0-1 16,0-1-1-16,-2 0-2 0,1 0 6 0,-1 1-1 16,1 1 0-16,-3 0 2 0,1-1-5 0,-2 0 2 15,1 2 3-15,0 1 4 0,-1 0 2 16,0 2-2-16,-1 2 0 0,-2 3-2 0,2 0-2 15,-2 4 3-15,0 0-1 0,0 4-1 0,1 0 1 16,-2 4-3-16,0-1-4 0,0 1-1 0,1 0 1 16,-1 0-5-16,1 0-1 0,0 1-1 0,2 6-5 15,1 0 8-15,-1 6 2 0,3 1 3 16,-1 4 2-16,2 0-3 0,-2 2 0 0,0 0 1 16,2 1 3-16,-2 3-3 0,1-1 0 0,-1 1-1 15,2 1-3-15,0-2 1 0,-1-1 3 16,2 2 1-16,-3-3 0 0,1 0 0 0,1 0-3 15,-3-1-1-15,2-2-1 0,-3-2 4 0,2-3-3 16,-1-4 3-16,-3-1-5 0,4-2 2 16,-3-3-1-16,1 0 1 0,-2-3 8 0,1 0-6 15,2 0 3-15,0 0 1 0,1 0-3 0,0-3 4 16,4-3 1-16,-3-2 3 0,0-1-4 0,2-3 0 16,-3-2-2-16,2-1 0 0,-1-1 7 0,-2 1-4 15,2-1-1-15,-2 0-3 0,3 1-3 16,-2-2 1-16,2 0 1 0,-2 1 0 0,0 1 4 15,3 1-6-15,-3 0 0 0,3 2-2 0,-2-2 0 16,-1 2 3-16,2 0 0 0,-2 0 0 0,2-1-4 16,1-2 2-16,0-1 2 0,0 0 0 0,0-3 3 15,0-1-4-15,-2-2 0 0,1 0-2 16,-2-3 1-16,-1 0 1 0,-2 1-1 0,0-2 1 16,-1-2 0-16,-1-1-1 0,0 0 2 0,0 0-1 15,0-2 4-15,0 0-2 0,0 4-1 0,0 1-1 16,-1 1-4-16,-1 3 4 0,1 1 3 15,0 6 0-15,1 1 3 0,-1 3-3 0,1 3 0 16,0 3-2-16,0 0 4 0,0 4-2 0,0 1-2 16,0 0 0-16,0 0-6 0,0 0 3 0,0 0-3 15,0 0-1-15,0 0 0 0,0 1-3 16,0 2 2-16,0 0 4 0,0 2 0 0,0 0 4 16,0-1 0-16,0-1-1 0,0 1 2 15,0-1-2-15,0 1 2 0,0-1 0 0,0 0 4 0,0-2-3 16,0 2-2-16,0-1 0 0,0-1-5 0,0-1 6 15,0 2 0-15,0-2 2 0,0 0 0 16,0 2-2-16,0-2-1 0,0 0-1 0,1 1 3 16,-1-1-1-16,1 2-1 0,0-2 0 0,1 1-2 15,-1-1 4-15,2 2-1 0,-2-2 2 16,1 1 2-16,2 1-4 0,1-1-1 0,0 1-1 16,0 0-1-16,4-1 4 0,-2 1 0 0,4-1 0 15,-1 1-2-15,3-2 0 0,-2 0 0 0,0 0 0 16,3 0 4-16,-3-2-2 0,0-4 0 15,0 0 0-15,-1-2-1 0,-1-1 3 0,1-2-2 16,-1 0 0-16,-2 1 2 0,2-2-4 0,-4 1 3 16,0-2-3-16,-2 2-2 0,0-1 2 0,0 0-2 15,-3 2 0-15,0-3-4 0,0 2 5 16,0-1 1-16,-3 1 1 0,0 0 5 0,0 1-4 16,2 2 0-16,-2 2-2 0,0 0 2 0,1 3 0 15,1 1 0-15,0 1-2 0,-2 1-1 16,3 0 0-16,-1 0-3 0,1 0 2 0,-1 6 0 15,-2 6-1-15,1 3 3 0,-2 7 0 0,0 4-3 16,2 4 3-16,1 5 0 0,-3 4 0 0,1 6 2 16,1 2-1-16,-3 6-1 0,0 4 1 0,2-1 1 15,-2 2 0-15,2 1-1 0,-1-1-1 0,-1 0-1 16,0-1 1-16,0-1 0 0,1-4 2 0,-1-6-2 16,3-5 0-16,-3-6-1 0,1-5-1 15,0-2 3-15,1-9-1 0,0-3-1 0,1-6 0 16,0-3 0-16,0-6 2 0,0-1 6 0,1 0 3 15,-1-4-2-15,1-6 1 0,-2-4-6 16,-1-4-2-16,2-3 2 0,2-7-2 0,0 0 0 16,0-2 1-16,0-1-4 0,2-1 1 0,3-1 2 15,-1-2-2-15,4 0 2 0,-2-2-2 16,2-1-3-16,1 0 0 0,0 4-4 0,2 2 3 16,-2 8-1-16,1 4 3 0,-3 5 1 0,1 6-4 15,-2 2 4-15,0 4-3 0,-1 3 3 0,3 0-2 16,-2 8 0-16,0 4 4 0,3 7 0 0,-1 1 0 15,0 6 5-15,-2 3-3 0,2 3-1 16,-3 2 1-16,1-1-2 0,-3-2-1 0,3-1 3 16,-4-3-1-16,3-2-3 0,-1-5 2 15,-2-1-5-15,2-6-2 0,-1-1-5 0,0-1-11 16,0-3-25-16,-1-4-52 0,1-2-73 0,2-2-146 16,-1 0-447-16,-2 0-1020 0</inkml:trace>
  <inkml:trace contextRef="#ctx0" brushRef="#br0" timeOffset="181049.3053">5252 7546 2061 0,'0'0'378'0,"0"0"-162"15,0 0-23-15,0 0-19 0,0 0-37 0,-95 172-30 16,85-142-39-16,1-1-31 0,3 1-16 15,1-5-14-15,5-1-7 0,0-6-2 0,9-6 2 16,1-4-1-16,2-5 6 0,6-3 1 0,3-3-6 16,0-8 0-16,2-4-6 0,4-2 1 0,-5-5 2 15,-2 1 0-15,-1-2 4 0,-6 0 5 0,0 1 2 16,-5 1 5-16,-1 3 3 0,-4 0 5 16,1 6 8-16,-4 4 4 0,0 2-1 0,0 5-3 15,0 0-8-15,0 1-11 0,0 0-5 0,0 0-5 16,0 1-2-16,0 5 5 0,0 3 0 0,0 0-1 15,0 2 2-15,3 2 0 0,1-1-3 0,4 0 3 16,2 0 0-16,2-1-5 0,4-3 7 16,-1-2 1-16,2-3 3 0,2-3 10 0,-1 0-4 15,2-5-2-15,-1-4 0 0,-3-3-9 0,2-3 4 16,-5-4 1-16,2 1-3 0,-2-4 2 0,-1 0 1 16,-2-5-4-16,-1 1 1 0,-1-3 4 15,-2-2-7-15,1 1 1 0,-1-3-1 0,-1-2-10 16,-1-2 3-16,1-3 1 0,-3-1-2 0,2-5 2 15,-1 1 0-15,-1-1-2 0,0 0-1 16,1 0 1-16,0 0-1 0,-3 5 3 0,0 1 3 16,0 7-1-16,-2 6 4 0,-2 7 2 0,1 6-1 15,-3 5 3-15,3 6-4 0,-2 3-2 0,0 3-1 16,0 9-1-16,-1 10-1 0,-3 7 2 0,-2 9-1 16,1 8 0-16,-1 8 2 0,-2 3-3 15,2 6 1-15,0 4 2 0,2 5-1 0,3 4 3 16,1-3-1-16,3 2-6 0,2-3-1 0,3-4-7 15,4-5-8-15,5-9-3 0,3-8-28 16,4-11-41-16,1-11-42 0,3-10-87 0,-3-7-318 16,-7-6-845-16</inkml:trace>
  <inkml:trace contextRef="#ctx0" brushRef="#br0" timeOffset="181181.2672">5595 7265 2098 0,'0'0'341'0,"0"0"-265"15,0 0-40-15,0 0-4 0,0 0-7 0,0 0-3 16,0 0-18-16,0 0-54 0,0 0-182 16,141-19-409-16,-121 19-976 0</inkml:trace>
  <inkml:trace contextRef="#ctx0" brushRef="#br0" timeOffset="181543.1104">6580 7184 1923 0,'0'0'669'0,"0"0"-378"0,0 0-107 16,0 0-45-16,-83 174-13 0,70-134-15 0,-1 0-22 16,4 2-25-16,0-1-22 0,3 1-20 0,3-6-12 15,3-3-5-15,1-6-3 0,5-4 1 16,6-8 2-16,3-2 1 0,-1-7 1 0,6-6 4 15,1 0-1-15,1-9-3 0,3-5-1 0,1-6-4 16,-3-1-2-16,-1-4 1 0,-1-3 2 16,-1 2 0-16,-2-1-1 0,-3 2 0 0,2 2-1 15,-2 3 4-15,-4 5 0 0,-1 2 1 0,1 5 3 16,-6 2-6-16,2 5 4 0,-4 1-1 0,4 0-3 16,-4 1 2-16,0 7-3 0,2 4 1 0,-2 4 1 15,-2 2-2-15,0 3 5 0,0 3-1 16,-5 2-2-16,1 1 0 0,-4-1-10 0,-1 1-6 15,0-6-13-15,4-3-29 0,-2-7-70 0,0-8-143 16,4-3-605-16,2 0-996 0</inkml:trace>
  <inkml:trace contextRef="#ctx0" brushRef="#br0" timeOffset="181667.7905">6456 6911 1188 0,'0'0'287'0,"0"0"-320"0,0 0-133 0,0 0-119 16,0 0-423-16,0 0 425 0</inkml:trace>
  <inkml:trace contextRef="#ctx0" brushRef="#br0" timeOffset="182169.1388">7627 7670 58 0,'0'0'515'16,"0"0"49"-16,0 0-6 0,0 0-59 15,0 0-116-15,0 0-133 0,0 0-65 0,0 0-58 16,0 0-29-16,0 0-22 0,0 0-18 0,0 0-7 16,121-175-11-16,-111 146-12 0,0-4-12 0,0 0-6 15,-1-3-6-15,-1-2 1 0,-2-4-3 16,3 0-2-16,-2-1 3 0,-2 0-5 0,1-3-2 15,-2-2-3-15,3-1-3 0,-4-1 1 0,2 0 3 16,-2 1 3-16,0 4 4 0,1 6 3 0,-2 5 13 16,-1 6 14-16,0 7 3 0,-1 7-3 15,1 8-13-15,-1 6-25 0,0 0-4 0,0 12 1 16,-2 10 3-16,-1 8 7 0,-4 10 3 0,3 7-2 16,-3 8-2-16,0 4 0 0,4 3 0 0,2 0 1 15,0 0-2-15,1 1 1 0,0-2-5 16,0 2 3-16,0-1-1 0,1-3-5 0,1-1-5 15,4-5-18-15,-1-6-26 0,4-3-51 0,0-9-121 16,3-9-286-16,-3-11-616 0,-2-7-343 0</inkml:trace>
  <inkml:trace contextRef="#ctx0" brushRef="#br0" timeOffset="182815.8858">7785 7259 214 0,'0'0'299'0,"0"0"-87"0,0 0 33 16,0 0 90-16,0 0 34 0,0 0-25 0,125-42-68 16,-92 28-101-16,3-2-69 0,-3-1-25 15,-2-4-4-15,-2 1-4 0,-7-4 0 0,-3-2-7 16,-2-5-11-16,-4-1-11 0,-1-5-16 0,-2-4-5 16,-2-3-9-16,-3 0-6 0,1 0-1 0,-4-1-3 15,-1 4 5-15,0 1 8 0,-1 6 17 16,0 6 12-16,0 8 9 0,0 9-2 0,-1 1-13 15,1 7-15-15,0 3-13 0,0 0-13 0,0 13-6 16,-1 4 0-16,1 11 1 0,-2 9 5 0,0 11 1 16,-4 4-1-16,5 7 0 0,-3 7-2 0,-2 4 1 15,-2 2 1-15,-2 0 0 0,-1 2 3 0,0 0 1 16,-2-2-2-16,1-3 1 0,-3-3-1 16,3-7 0-16,0-6 0 0,0-10-4 0,3-8 3 15,2-11-1-15,5-8 2 0,1-7 6 0,1-7 10 16,0-2 9-16,0-8 2 0,2-8-2 15,5-5-14-15,3-5-9 0,2-6-2 0,-1-2 3 16,0-1 2-16,3 0 1 0,0-1-3 0,-1 3-1 16,-2 0-3-16,2 5-1 0,1 6-1 15,-4 3-1-15,1 7 2 0,-3 1-2 0,-2 6 2 16,2 4-1-16,0 1 1 0,-3 1-1 0,3 10-2 16,2 1 0-16,0 4 1 0,0 3 2 0,0 3 0 15,1 0 0-15,2-1 1 0,3-1 0 0,-2-3 0 16,4-5 3-16,2-2 2 0,1-4 1 15,2-5 2-15,2-1-1 0,-4-1 0 0,0-7 1 16,-2-4-3-16,-6-4 5 0,-1-2 2 0,-2-3 1 16,-3-3 3-16,-4 1 0 0,-3 1 1 0,0-2 3 15,-1 1 0-15,-3 3 4 0,-4 5 3 0,-2 1 0 16,-1 3-1-16,0 4-3 0,-4 4-5 16,2 3-4-16,1 0-3 0,0 7-2 0,1 9-3 15,-4 2 2-15,4 5-1 0,0 6 1 0,2 2 0 16,5 3-4-16,3 3 5 0,1-1-5 0,4 3 2 15,9-2-3-15,6-2-2 0,7-3-4 16,4-4-6-16,4-6-1 0,6-8-17 0,2-4-18 16,0-4-41-16,4-5-73 0,-13-1-213 0,-12 0-1004 0</inkml:trace>
  <inkml:trace contextRef="#ctx0" brushRef="#br0" timeOffset="183831.9432">9304 7016 1462 0,'0'0'687'16,"0"0"-402"-16,0 0-149 0,0 0-29 16,0 0 8-16,0 0 18 0,0 0 1 0,0 0-20 15,0 0-18-15,0 0-17 0,0 0-14 0,-36 160-5 16,30-125-4-16,-2 5-6 0,6-1-3 0,0 3-16 15,2-5-16-15,0 0-11 0,4-5-3 16,6-3 0-16,4-4-3 0,1-7 2 0,5-4-1 16,1-6 1-16,0-7 1 0,3-1 0 0,0-5 3 15,-2-9-6-15,0-2 4 0,0-5 0 0,-4-4-3 16,1-2 4-16,-7-4-1 0,3-4-2 16,-7 1 1-16,-1-4 3 0,0 2-5 0,-4 0 1 15,4 5 0-15,-5-1-3 0,-1 5 4 0,-1 4 1 16,0 5 0-16,0 4 4 0,0 4 0 0,0 6-1 15,0 0 0-15,0 4-8 0,0 0 2 0,-2 10-1 16,-3 4 1-16,1 4 0 0,1 6 2 16,-3 1-2-16,4 5 0 0,-1 0 7 0,-2 4-6 15,4 2 1-15,0 0-1 0,1-2-7 0,0-4 3 16,1-3 0-16,7-7 0 0,2-5 5 16,2-6 2-16,-1-4 0 0,6-5-1 0,-4 0 1 15,4-8-3-15,-3-5 4 0,4-4 1 0,-5-5-4 16,4-1 1-16,-4-4-1 0,2-1-1 0,-1-3 3 15,0 2-1-15,-1-1-1 0,-2 3 0 16,-2 1-3-16,2 1 2 0,-3 4 0 0,-1 4 0 16,3 5-3-16,-3 4 2 0,-3 3-1 0,2 4-2 15,-1 1 5-15,0 3-5 0,-1 6 1 16,2 7 1-16,-3 2-1 0,-2 5 1 0,2 2 1 0,-3 1 1 16,0 3-1-16,0 2 1 0,-1 0-2 0,-4 5-2 15,-3-1 4-15,-3-1-5 0,1-4 0 16,1-8-2-16,3-6-4 0,1-7 3 0,4-6 8 15,0-3 6-15,1-3 5 0,0-10-3 0,1-2-6 16,3-4-2-16,3-6-1 0,0-3 1 16,2-1 2-16,-1 0 0 0,3-2-2 0,-2 2 2 15,-1 3 0-15,2 1-2 0,0 2 2 0,-1 3 0 16,2 3-2-16,-1 3 2 0,-2 6-1 0,-1 2 0 16,-1 2 1-16,-3 4-2 0,1 0-2 15,-1 4 1-15,3 4-1 0,-3 6 2 0,3 1 2 16,-1 4-2-16,1 3 0 0,-2 0 0 0,2 2-3 15,1-3 0-15,1-3 0 0,4-1-1 16,2-3 3-16,0-6 0 0,3-2 2 0,-3-4-1 16,3-2 1-16,-4-2 1 0,0-6 0 0,1-4 2 15,-4-1-1-15,-3-2 1 0,0-1 0 0,2-3 0 16,-5 0 2-16,1 1-1 0,-1 3 0 16,-1 0 3-16,-1 2-2 0,-1 4 6 0,0 1 7 0,-1 2 2 15,1 4 1-15,-1 2-7 0,0 0-8 16,0 0-5-16,3 7-2 0,-2 3 1 0,1 4 0 15,0 4 0-15,0 1-1 0,2 4 0 0,0 0 0 16,-1 3-1-16,3 0-3 0,-2 2-8 16,5-4-8-16,0-2-9 0,1-5-17 0,2-3-35 15,1-6-62-15,2-7-106 0,-6-1-310 0,-3 0-745 0</inkml:trace>
  <inkml:trace contextRef="#ctx0" brushRef="#br0" timeOffset="183962.72">10155 6832 1351 0,'0'0'502'0,"0"0"-215"16,0 0-76-16,0 0-54 0,0 0-54 0,0 0-50 15,0 0-56-15,0 0-51 0,0 0-67 0,0 0-169 16,0 0-418-16,0 0-780 0</inkml:trace>
  <inkml:trace contextRef="#ctx0" brushRef="#br0" timeOffset="184329.9544">10378 7184 2647 0,'0'0'109'0,"0"0"-75"0,0 0 20 15,0 0 40-15,61-171 33 0,-52 134 12 16,-3-3-19-16,0 1-26 0,-2 1-22 0,0 0-13 15,-2 0-12-15,-1-3-6 0,0 2-5 0,-1-4-7 16,2 1-7-16,-1 1-6 0,1-1-6 0,1 1-5 16,-1 0 0-16,5-1-2 0,-3 4-2 15,3 3 2-15,-2 5-1 0,0 7-1 0,-1 10 1 16,-2 5 0-16,2 7-5 0,-3 1-4 0,-1 10 0 16,0 11-2-16,0 9 5 0,0 6 3 15,0 9 1-15,-1 7 2 0,-3 5-2 0,0 6 1 16,1 5-1-16,-2 4-1 0,1 1 6 0,-3 3 1 15,4-4 0-15,-3-2 3 0,4-5-7 0,2-6-6 16,0-6-4-16,6-9-8 0,2-5-3 16,5-10-7-16,1-8-11 0,2-10-39 0,1-6-54 15,-1-5-61-15,1-8-154 0,-6-3-501 0,-5 0-846 0</inkml:trace>
  <inkml:trace contextRef="#ctx0" brushRef="#br0" timeOffset="184425.898">10427 6841 894 0,'0'0'629'0,"0"0"-196"15,0 0-114-15,0 0-137 0,0 0-93 0,0 0-76 16,0 0-107-16,0 0-205 0,0 0-564 0,0 0-440 16</inkml:trace>
  <inkml:trace contextRef="#ctx0" brushRef="#br0" timeOffset="185130.3379">11382 6801 1725 0,'0'0'692'0,"0"0"-274"0,0 0-161 15,0 0-98-15,0 0-34 0,0 0-24 0,-116 138-23 16,105-108-18-16,1-2-21 0,5 3-17 0,0-3-9 16,5-5-4-16,2-3 1 0,7-3 4 0,7-7 5 15,3-2-4-15,4-5-4 0,5-3-7 16,0-2-3-16,2-7-1 0,-2-6-3 0,-3-2 1 15,-8-3-4-15,-2-3-3 0,-8-1 0 0,-3-2 0 16,-4-2-3-16,-1 1 3 0,-8 0 2 0,-2 4-1 16,0 2 5-16,-4 4 2 0,1 1 2 0,-2 4 1 15,3 3-1-15,5 3-1 0,-2 3-2 16,6 3-4-16,2 0-2 0,2 5-4 0,0 3-2 16,0 3-3-16,3 0 0 0,6 1 3 0,2-2 5 15,2-1 8-15,5-4 3 0,2-2 1 16,0-3 0-16,1 0 1 0,2 0-1 0,-4-8 2 15,3-1 1-15,-1-4-3 0,-2-1 1 0,1-3 2 16,0-2-2-16,-4-3 3 0,-1-1-1 0,-3-4-3 16,0-3-3-16,-1-2-1 0,-3-6-1 15,-1-1 1-15,1-2 0 0,-2-2 1 0,1-3-8 16,-2-1 1-16,0-3-3 0,0 1-1 0,1 0 8 16,-1 3 3-16,0 2 5 0,-1 3 4 15,-1 5 2-15,-1 5 2 0,-2 4 1 0,0 2 3 0,0 8-2 16,0 5-1-16,0 4-4 0,0 5-3 0,1 3-8 15,-1 3-4-15,0 9-2 0,0 8 1 16,0 8 4-16,0 6 1 0,0 9 2 0,0 9-2 16,2 11 1-16,3 7 1 0,-2 9 0 0,-1 7 0 15,-2 6 1-15,0 3-2 0,0 6 1 16,-2 2-1-16,-7 0 1 0,3 3 1 0,-2-2-4 16,1-1 2-16,-2 1-7 0,3-4-3 0,0-3-4 15,-1-9-9-15,4-8-3 0,3-9-1 0,0-14 2 16,5-11 6-16,2-10 5 0,2-15 5 15,1-12 7-15,-1-9 4 0,1-16 1 0,-2-11 1 16,1-15-2-16,-1-3 0 0,-1-9 9 0,2-5 4 16,-3-2 5-16,0 0 10 0,-1 1-4 0,0 0 4 15,4 3 0-15,-2 2-7 0,2 1-2 16,1 0-6-16,4 4-6 0,1 3-3 0,2-2-3 16,4 2-6-16,-1 1-7 0,5-2-12 0,-1 3-22 15,3-2-48-15,-1 3-98 0,-7 10-271 0,-4 13-1049 16</inkml:trace>
  <inkml:trace contextRef="#ctx0" brushRef="#br0" timeOffset="185967.5045">13083 6570 1153 0,'0'0'516'0,"0"0"-167"0,0 0-33 16,0 0-37-16,0 0-44 0,-129 18-46 0,99-5-57 16,-1 4-34-16,-1 0-18 0,2 4-18 0,-1 3-16 15,3 0-9-15,5 4-13 0,1 1-12 0,4 5-5 16,2-1-9-16,4 3-1 0,5-3-7 16,3-3-3-16,4-4 2 0,9-8 6 0,5-4 10 15,3-6 7-15,3-5 6 0,2-3-5 0,4-3-2 16,-3-10-2-16,1-3-5 0,1-4 1 0,-2-5 1 15,-2 0-2-15,-3-2-1 0,-2-2 3 16,-2 2-1-16,-3-1 0 0,-3 1 2 0,-4 3-2 16,0 3 4-16,-2 4 1 0,-2 3-2 0,0 1 4 15,0 6 1-15,-2 3-4 0,0 1 4 16,-1 3-10-16,1 0-5 0,-1 1 0 0,-2 8-4 16,2 6 4-16,-5 2 0 0,3 3 0 0,0 4-1 15,2-2-1-15,-2 3-1 0,4 0-1 0,1-4 0 16,0-1-1-16,4-3 1 0,6-3 6 15,4-5 2-15,2-5 7 0,4-4 2 0,1 0-1 16,3-6-1-16,-1-4-1 0,2-6-3 0,-3-2 1 16,0-4 3-16,-2-1-3 0,-1-3 1 0,-1-2 0 15,-1-2-8-15,0-3-1 0,2-3-2 0,-5 2 0 16,4 2 4-16,-3 3 0 0,0 5 0 16,-4 6 1-16,0 6-1 0,-1 4 0 0,-1 5-1 15,-4 3-1-15,0 0-5 0,1 6-1 0,-1 5-1 16,-4 6 2-16,2 3 5 0,-2 4-2 0,-1 4 1 15,0 3 1-15,0 1-3 0,-5 5 2 0,0 0 0 16,-5 1-1-16,-1 1 0 0,-3-3-5 16,3-3-6-16,0-8-4 0,1-8 3 0,6-8 7 15,1-5 17-15,2-4 14 0,0-2 0 0,1-7-2 16,0-4-9-16,1-3-10 0,3-4 2 16,3-2 0-16,1-3 0 0,2 3 0 0,3-3 0 15,0 0 1-15,1 3 2 0,1-1 1 0,0 1-3 16,1 2-1-16,-1 3-2 0,3 5-1 0,-4 1 2 15,1 5-1-15,-2 4-1 0,-1 2 0 16,-2 0 0-16,-3 7-1 0,-2 2-1 0,2 3 0 16,-4 4-4-16,0 3 1 0,0 3-4 0,-1 0-4 15,-2 2-9-15,1 2-13 0,-1 2-37 0,0-3-95 16,1 2-242-16,0-9-624 0,1-7-772 0</inkml:trace>
  <inkml:trace contextRef="#ctx0" brushRef="#br0" timeOffset="187535.3788">13734 6542 989 0,'0'0'366'0,"0"0"-92"0,0 0-2 15,0 0-11-15,0 0-31 0,0 0-68 0,0 0-64 16,0 0-40-16,0 0-26 0,-72 164-5 0,76-145 9 15,9-5 18-15,2-4 12 0,3-3-3 0,0-2-10 16,-1-3-18-16,1-2-15 0,2 0-8 16,-5-5-4-16,0-4 3 0,-4-1 1 0,-1-3 3 15,0 1 0-15,-5-2 0 0,0 1 0 0,-3 1 0 16,-1 2 1-16,-1 1 1 0,0 2-2 16,0 4-4-16,-2 0-6 0,1 3-5 0,-3 0-3 15,-1 2-2-15,-1 7 1 0,1 2-1 0,-2 4-1 16,4 2-1-16,0 1-3 0,1 1 0 0,2-1-2 15,0 0 4-15,5-1 2 0,4-3 8 0,4-3 5 16,5-2 5-16,3-3 3 0,2-5-5 16,2-1 1-16,-1 0-1 0,4-4-2 0,-5-5 2 15,2-3-2-15,-3-4 3 0,-1-1 4 0,-3-4-2 16,-3-2 2-16,2-3-2 0,-6-5-1 0,-1-1 0 16,-3-4-6-16,-1-2-1 0,-4-2-4 15,2-3 3-15,-2-1 1 0,-1-4 1 0,0-1 1 16,1-2-4-16,3-1-1 0,-3 0-2 0,4 0 2 15,-1-2-2-15,0 1 2 0,0 4 2 0,0 4 6 16,0 7 13-16,-2 5 14 0,1 10 12 16,-3 7 5-16,-1 5-6 0,0 5-14 0,0 3-13 15,0 3-15-15,0 0-11 0,0 9-1 0,0 5 0 16,-5 8 3-16,0 8 4 0,-2 3 1 16,4 9-2-16,-3 2 3 0,4 6-2 0,-1 2 0 15,-1 0-1-15,2 2-3 0,0 1 3 0,2 0-2 16,0 2 2-16,0-3 4 0,4-5-5 0,3-5 4 15,3-7-3-15,3-6-2 0,3-5 5 16,-1-8 0-16,2-5 2 0,2-7 1 0,-3-5-2 16,2-1 2-16,0-6 0 0,1-8 6 0,-4-3-5 15,0-3 0-15,-3-2-1 0,-2-2-3 0,-1 1 1 16,-5 1 4-16,1 1-1 0,-4 1-3 0,-1 5 5 16,0 0 1-16,0 4 1 0,0 3 2 0,-2 2-8 15,-2 3-4-15,2 2-4 0,1 1-4 16,-2 1 1-16,-2 7 1 0,2 3 1 0,-1 3 3 15,-1 2-1-15,2 3 1 0,-2-1-4 0,4 1-1 16,1-1-3-16,0-3 0 0,7-2 4 16,2-4 1-16,1-3 9 0,0-3 2 0,3-3 3 15,-1 0 3-15,5-6-6 0,-3-5 2 0,3-1 0 16,-4-4 0-16,3 0 3 0,-5-3 1 0,0-1-2 16,-1 0-2-16,-2 1 3 0,-2-2-1 15,1 1 3-15,-1 3 4 0,-1 2-3 0,-2 2-3 16,3 3-2-16,-5 4-9 0,2 1-1 0,1 4-1 15,-1 1-5-15,-1 3 1 0,5 6-2 0,-3 8 0 16,4 4 2-16,2 7 4 0,0 6 0 16,0 4-1-16,0 5-2 0,-1 6 0 0,-5 7 1 15,2 5 0-15,-4 3 2 0,-2 6 0 0,0 2 0 16,1 2 0-16,-1-1 0 0,0-2 0 0,-1-2 1 16,-2-2-2-16,-5-1 0 0,-3-3-4 0,-1-2-1 15,-5-4 1-15,-1-5-3 0,-3-4 1 16,-1-10-4-16,-1-6-1 0,-5-9 2 0,2-9 4 15,-1-7 4-15,0-7 4 0,3-3 2 0,1-11-2 16,2-3 2-16,3-6 2 0,2-3 1 0,5-4 1 16,7-5-1-16,0-3-1 0,4-5-2 15,8-4 0-15,4-1-1 0,4-3 1 0,1-1 3 16,1 1-1-16,5-1-1 0,0 0-2 0,1-5-1 16,4-3 0-16,1-3-2 0,2-2 0 0,2-1-1 15,-2-3-1-15,2 4 1 0,2-1 0 16,-2 6-2-16,-2 2 4 0,1 5-3 0,1 6-1 15,0 6 2-15,-5 5 1 0,-2 8 1 0,-1 7 0 16,-2 7-1-16,-2 3-1 0,-2 8 1 16,-4 3 1-16,2 0 0 0,-5 10 1 0,1 4-3 15,0 3 1-15,-6 4-1 0,2 3-3 0,-2 6 6 16,-5 2-2-16,0 2 2 0,-2 2-1 0,0 1-2 16,-4 1 0-16,-8 1-1 0,-4-1 3 0,-5-1-2 15,-1 0 0-15,0-5-2 0,-3-5-2 0,5-6-1 16,7-6 2-16,3-7 1 0,1-5 3 15,7-3 3-15,0 0-1 0,-2-2 1 0,2-4-1 16,1-2 1-16,1-1-1 0,0-2 0 0,1-1-2 16,6 0 1-16,1 0 1 0,3-1-1 0,0-1 2 15,2 2 0-15,0-3-2 0,4 3 4 16,0-2-4-16,-1-1 2 0,2-3-1 0,3 2 1 16,-1-2-2-16,-1-3 0 0,-1 3 0 0,-3-2 0 15,2-1 4-15,-5 1-4 0,1-2 0 16,0 2 2-16,-6 2-4 0,0 4 3 0,1 2 2 15,-6 2-2-15,-1 2 2 0,-1 5 0 0,0 0-3 16,0 3-4-16,0 0 1 0,-7 5-3 16,1 6 2-16,-3 3 5 0,-1 4-2 0,-2 4 1 15,2 4 0-15,0 2-2 0,0 0 2 0,2 3 0 16,1-1-2-16,5-2-3 0,2-1 3 0,5-6-1 16,6-5 6-16,4-1 5 0,4-8 1 0,2-2 3 15,5-5-2-15,-2 0 1 0,-1-5-3 16,1-5-1-16,-3-7-1 0,-1-1 0 0,-5-2 2 15,2-4-2-15,-4 2 2 0,0-3-3 0,0 0-2 16,-3 1 3-16,0 1-4 0,-4 1-1 0,2 1 2 16,-1 3-2-16,-2 2 0 0,2 5 0 0,-5 4-4 15,0 3 1-15,-1 3-3 0,2 1-4 16,-3 5-1-16,0 8 2 0,0 6 1 0,-4 4 3 16,1 8 7-16,-5 3-2 0,3 4-2 0,-2 2 0 15,-2 3-8-15,4-1 3 0,-2 0 0 0,4-4-4 16,3-4 1-16,0-6-6 0,2-5-8 15,6-6-21-15,-3-5-50 0,4-7-89 0,-6-2-315 16,2-3-1198-16</inkml:trace>
  <inkml:trace contextRef="#ctx0" brushRef="#br0" timeOffset="187645.3222">15190 6170 1370 0,'0'0'164'0,"0"0"-100"16,0 0-83-16,0 0-105 0,0 0-220 0,0 0-767 15</inkml:trace>
  <inkml:trace contextRef="#ctx0" brushRef="#br0" timeOffset="187991.0406">15625 5940 1139 0,'0'0'832'0,"0"0"-437"0,0 0-123 0,0 0-81 15,0 0-40-15,0 0-29 0,0 0-35 16,127 23-20-16,-107-9-17 0,-3 3-14 0,1 0-7 16,0 1-8-16,-7 1-6 0,-1-1-2 0,-6 0 0 15,1 1-3-15,-5 0-1 0,0 0 1 16,-6 1-1-16,-5-1 1 0,-1 1 0 0,-7-1-2 15,-2 0-1-15,-2-2-3 0,-2-2-1 0,3-2-2 16,4-5 3-16,4-2 0 0,3-1 3 0,2-2 0 16,2-1-2-16,5-2 2 0,0 1-1 0,2-1 1 15,-1 0 2-15,1 0-3 0,0 2-3 16,0-2-6-16,0 1-5 0,2 3-10 0,0-1-14 16,6 1-31-16,1 4-108 0,-5-2-325 0,2-1-839 15</inkml:trace>
  <inkml:trace contextRef="#ctx0" brushRef="#br0" timeOffset="188116.4818">15756 6844 2244 0,'0'0'34'0,"0"0"-109"0,0 0 10 16,0 0-17-16,0 0-129 0,0 0-432 0,0 0-559 15</inkml:trace>
  <inkml:trace contextRef="#ctx0" brushRef="#br0" timeOffset="405422.5225">2531 9669 0 0,'0'0'382'0,"0"0"-87"0,0 0-63 0,0 0-22 16,0 0 14-16,0 0 36 0,0 0-8 15,0 0-14-15,0 0-43 0,0 0-44 0,0 0-23 16,0 0-27-16,68-1-20 0,-40-5-17 0,8 0-10 16,3-2-10-16,5-1-6 0,6 0-2 15,1-2-7-15,3 0-3 0,4 0-4 0,1 1-3 16,-3 0 0-16,2 1 0 0,-5 2-1 0,0-1-3 15,-4 4-4-15,-3-1-1 0,-8 2-3 0,-4 1-2 16,-9 2 1-16,-6-1-2 0,-7 1 0 0,-3 0-2 16,-6-2 1-16,-2 2 1 0,-1 0 4 15,0 0 3-15,-4 0 0 0,-4 0-2 0,-2 0-6 16,-4 5-3-16,-6-1-3 0,-4 3 3 0,-5-1 0 16,-6 1 0-16,-1 2-2 0,-5 0-2 15,0 1 4-15,0-3-1 0,1 3 1 0,1-4 0 16,2 0-2-16,3-1-1 0,2-1-3 0,3-2-6 15,3 0-4-15,6-1-14 0,3 1-25 0,3-1-90 16,1 0-164-16,6-1-310 0,3 2-668 0</inkml:trace>
  <inkml:trace contextRef="#ctx0" brushRef="#br0" timeOffset="407285.3658">4248 9177 0 0,'0'0'395'0,"0"0"-13"16,0 0-64-16,0 0-41 0,0 0-49 0,0 0-15 15,0 0-21-15,0 0-21 0,0 0-26 0,47-159-23 16,-33 146-22-16,-2 2-22 0,3 2-10 0,3 1-19 16,0 4-8-16,3 0-8 0,2 3-1 15,6 1 1-15,0 0-1 0,4 0 1 0,2 5-5 16,2 1-5-16,-2 0-12 0,0-1-3 0,-3 1-4 16,-3-3-1-16,-2-1 0 0,-5-2 0 15,-5 0 2-15,-2 0 5 0,-5-8 5 0,-4 0 2 16,-1-4-1-16,-1-1-4 0,-3-2-4 0,0-2-1 15,-1-1 0-15,0 1 3 0,-2 1 3 16,-2 2 4-16,0 1 2 0,0 4 2 0,2 1-6 0,-1 3 2 16,2 2-4-16,0 3-9 0,1 0-7 0,0 0-8 15,0 8-1-15,0 6 4 0,-2 6 12 16,0 4 0-16,1 6-1 0,0 3 1 0,-3 4-2 16,0 3 0-16,1 3 2 0,-3 3 2 0,1 3 0 15,-2 5 1-15,-2-1-1 0,0 3-3 0,-1 1-1 16,-3-2-1-16,2-2-1 0,-5-1-1 15,1-4 0-15,-5-3-1 0,1-7 2 0,-3-5 0 16,-1-9 0-16,2-7 2 0,0-6-1 0,1-7 2 16,5-4 3-16,0 0 5 0,4-4 1 15,2-5 4-15,0-4-1 0,3 1 2 0,2-2 3 16,1 1 2-16,1 0 7 0,1 4 0 0,1 1-1 16,0 5-5-16,0 0-8 0,4 1-8 0,0 2-5 15,2 0 0-15,0 2-1 0,5 3 1 16,0 4 1-16,4 0-1 0,0 2 2 0,4 1-2 15,1-1 1-15,4-1-1 0,1 0-2 0,1-3 3 16,3-2 1-16,3-2 2 0,0-3 0 16,2 0-1-16,-2-9-1 0,0-2-3 0,-3-3 5 15,-1-2-2-15,-5-6 3 0,0-3-3 0,-2-2 0 16,0-5 0-16,-4-4 0 0,2-2 4 0,-3-4-2 16,-1-4 0-16,-1-1-3 0,0-4-4 0,-3-3-3 15,-2-1 0-15,0-3 0 0,-3 1 6 0,1 0 1 16,1 1-2-16,-3 1 1 0,2 2-4 0,-4 6 6 15,1 6-2-15,-1 8 1 0,-3 7-1 16,1 7 1-16,-1 6 2 0,0 4-1 0,0 4-1 16,0 5-12-16,0 0-8 0,0 9 0 0,0 8 0 15,0 7 10-15,0 9 5 0,0 6 1 16,0 8-1-16,-1 3-2 0,0 5-1 0,-5 2 2 16,3 2 2-16,-4-1 0 0,2 2-2 0,-2-1-1 15,2-1-1-15,-1-3 0 0,-1-6-2 0,0-4 1 16,0-9-4-16,0-7-3 0,3-8 1 15,-2-8 3-15,2-7 7 0,1-6 8 0,1 0 3 16,-2-6 1-16,3-8-5 0,-1-4-1 0,2-4-2 16,0-4 1-16,2-3 1 0,1-2-1 15,6 1 0-15,0-1-4 0,2 2 1 0,1 3-1 16,-2 3 1-16,2 4-2 0,-3 7-2 0,0 2-4 16,-1 8-2-16,-2 2 0 0,-2 0 1 0,3 6 4 15,-3 6 1-15,2 3 1 0,0 6 2 0,1 2 2 16,1 1-2-16,0 2 2 0,0 1 0 15,5-3-3-15,0-1 0 0,0-3 2 0,6-5 0 16,2-1 3-16,4-5 1 0,0-4 2 0,1-2-1 16,0-3 1-16,0 0 1 0,-2-5-2 0,-2-6 3 15,-1-3-2-15,0 0 5 0,-4-7-1 0,-4-2 0 16,-3-2 4-16,-2-3-8 0,-4-3 1 16,-2-1-1-16,-2 1-3 0,-4 1 3 0,-2 3 0 15,-4 2 4-15,-4 5-5 0,1 6 3 0,-5 1-4 16,2 5-2-16,-1 7 0 0,-1 1-3 15,1 0 1-15,1 9-3 0,-2 5 3 0,3 2 0 16,-1 8 2-16,5 0 0 0,-1 4-2 0,2 3 0 16,1 3-3-16,1 1-1 0,5 2 1 15,0-1-4-15,3 0 2 0,0-3-1 0,3-3-3 16,7-5 7-16,1-5-1 0,3-3 6 0,3-6 6 16,0-4-4-16,1-6 3 0,0-1-3 0,1-3 1 15,0-6 0-15,2-7 3 0,-2-1 2 0,1-4-5 16,-6-2 5-16,3-2-5 0,-5 0-1 0,2-5 3 15,-1 1-6-15,0-3 1 0,-3-2-2 0,2 0-2 16,4 0 1-16,-4 1 0 0,1 0 2 16,2 2-1-16,-2 7 2 0,-1 6-3 0,-1 4-4 15,-1 3 5-15,-2 6-6 0,1 2 1 0,-4 3-3 16,1 0-6-16,0 3 3 0,-1 8 0 16,0 5 3-16,-1 5 3 0,-4 3 0 0,0 9 1 15,0 1-1-15,-2 4 1 0,-6 2-2 0,-2 1 3 16,0 1-3-16,2-4-2 0,2-1 3 0,1-6-3 15,4-5 2-15,1-3 2 0,0-6-2 16,5-2 2-16,0-4 0 0,3-5 3 0,2-1 0 16,0-5 5-16,3 0 1 0,6-8-3 0,1-4 1 15,0-5 0-15,1-2-2 0,0-2 3 16,-1-2-2-16,1-4 0 0,-1 0-1 0,-4-4 1 16,-1 0 2-16,-1-2 0 0,-1-1 0 0,-1 1-1 15,-3 0-3-15,-4 3 1 0,3 0-1 0,-7 4 1 16,-1 5-1-16,0 4 3 0,0 3 2 0,-4 2-3 15,-4 4 3-15,1 2-6 0,-1 3-2 16,-2 3 0-16,-1 1 0 0,-2 8-1 0,-1 7 3 16,-4 6 3-16,-1 3-2 0,0 8 6 0,4 2 1 15,-3 5-3-15,7 3 2 0,1 0-5 0,1 0 1 16,8-3-1-16,1-2-1 0,6-2 1 0,8-5-1 16,1-1 3-16,6-4 2 0,3-2-1 15,0-2 1-15,4-3-3 0,-3-6-4 0,2 0-4 16,0-6-5-16,-3-2-7 0,1-4-17 0,-1-1-62 15,-1 0-105-15,4-3-309 0,-8-2-783 16,-7 3-260-16</inkml:trace>
  <inkml:trace contextRef="#ctx0" brushRef="#br0" timeOffset="408062.8735">7120 9218 1540 0,'0'0'580'0,"0"0"-229"0,0 0-100 0,0 0-46 16,-116 28-32-16,84-11-24 0,-3 1-36 0,3 5-24 16,2 4-18-16,1 0-21 0,6 2-20 15,1 3-11-15,3 2-10 0,2 0-9 0,6-2 1 16,6-4-6-16,3-4-1 0,2-5 5 0,6-4 4 15,9-6 4-15,0-4 5 0,5-5-2 0,1 0-3 16,0-5 2-16,1-7-6 0,3-5 1 16,-4-2 2-16,0-3-3 0,-1-3 5 0,-5 0-4 15,3-2 0-15,-4 1 0 0,0-2-1 0,-5 1-6 16,-4 2 3-16,1 2 1 0,-3 3-4 16,-2 5 11-16,-1 4-6 0,0 5-2 0,0 4-2 15,0 1-11-15,0 1-1 0,0 1 1 0,-1 5 5 16,-2 7 5-16,-2 1 3 0,2 4 2 0,-1 3-5 15,-2 4 2-15,-1 1 1 0,2 2-4 0,-1-2 4 16,3 0-4-16,2-3-1 0,1-2 3 16,0-5-2-16,0-4 5 0,1-3 0 0,2-4 1 15,2-5 8-15,-1 0 0 0,3-2 5 0,-3-8 2 16,4-2-6-16,3-6 0 0,-2 0-5 0,1-4 1 16,0 0-1-16,0-2 3 0,0-2-1 0,-2 1 0 15,2-3-2-15,-4 1-3 0,3 0 0 16,-1-1-1-16,3 3 1 0,-2-2-1 0,1 1-2 15,2 4 0-15,-3 4-3 0,1 4 1 0,0 4 0 16,-3 3-2-16,-3 6-3 0,2 1-8 16,-2 0 0-16,1 3-1 0,-1 8 2 0,-1 4 7 15,0 5-2-15,0 3 1 0,-2 5 1 0,-1 2 0 16,0 1 3-16,0 2 2 0,-1-2 0 0,1 0-1 16,0-5-1-16,1-4 0 0,6-5 3 15,1-3 2-15,5-5 2 0,-1-3 1 0,1-3 2 16,3-3-1-16,-1 0 1 0,1-4 3 0,-1-7-1 15,2-3 1-15,-2-3-2 0,2-3-3 0,-1-3-1 16,-3-3 0-16,-1-2 1 0,-1 1 0 16,-1-4-1-16,-1 2 0 0,-1-2-1 0,-4 2 2 15,1 3 1-15,-3 4 0 0,-2 4 1 0,0 4-1 16,-1 3 0-16,-4 4 0 0,1 4-1 0,-2 3-3 16,1 0 0-16,-3 3 0 0,-2 5 1 0,1 5 2 15,-2 1 0-15,2 3 4 0,4 3-6 0,-2 4 0 16,4 4-3-16,3 0-2 0,0 1 3 15,3-2-1-15,8 0 4 0,7-5-7 0,1 0 0 16,4-3-3-16,5-5-8 0,2-3-11 16,2-3-61-16,2-7-127 0,-6-1-442 0,-8 0-1216 0</inkml:trace>
  <inkml:trace contextRef="#ctx0" brushRef="#br0" timeOffset="408848.433">8289 9286 0 0,'0'0'0'16,"0"0"0"-16,0 0 316 0,0 0 75 0,0 0-24 15,0 0-10-15,0 0-3 0,0 0-21 0,0 0-30 16,0 0-49-16,0 0-57 0,0 0-52 16,34 9-47-16,-18-29-23 0,3-4-16 0,2-4-9 15,2-5-8-15,3 3-8 0,-3-4-7 0,4 1-6 16,-3-3-7-16,-2 0-4 0,1-3-4 0,-6-2-2 15,1-4 0-15,-1-1-3 0,-3-2-2 0,1-2-3 16,-2-4-6-16,-2-1 1 0,-2-2 0 16,0-3 1-16,-5 0 0 0,1 1 0 0,-4 0 2 15,-1 4 1-15,0 3 5 0,-1 7 2 0,-4 8 5 16,-1 8 4-16,-1 8 0 0,0 7-1 0,2 6-7 16,-2 5-4-16,-3 3-6 0,1 5 2 15,-1 14 5-15,-4 6 4 0,-2 9 5 0,0 9-1 16,0 6-1-16,2 6 3 0,-1 7 1 0,4 4 0 15,1 1-2-15,5 4-2 0,-2-2 2 16,4-1-5-16,-2-4 3 0,5-3 1 0,1-4-4 16,9-6 0-16,1-7-2 0,6-4-4 0,0-6-2 15,0-2-5-15,3-4-8 0,4-4-11 16,-1-2-13-16,0-4-68 0,4-4-191 0,-9-2-545 16,-4-7-946-16</inkml:trace>
  <inkml:trace contextRef="#ctx0" brushRef="#br0" timeOffset="409187.9213">8795 9137 1960 0,'0'0'393'15,"0"0"-190"-15,0 0-35 0,0 0 2 0,0 0 6 16,0 0-23-16,131-74-42 0,-97 51-31 0,4-1-20 15,1-2-18-15,-4-2-10 0,0 2-11 0,-7-2-3 16,-5 0 0-16,-6 3-1 0,-3-2 4 16,-3 1-3-16,-7 2-6 0,-1-1-1 0,-3 2-4 15,-5 2 0-15,-3 1 3 0,-3 1 0 0,0 5-3 16,-1 4 0-16,0 4-4 0,-3 4-1 16,2 2 0-16,-3 5 0 0,-1 8-1 0,-1 6 4 15,-2 4-2-15,0 6-1 0,0 3 4 0,1 6-4 16,2 3 5-16,2 3-2 0,2 4-4 0,4-1-3 15,4 0-2-15,5-5-3 0,0-1-5 16,12-5-2-16,4-3-11 0,9-8-13 0,2-3-44 16,9-8-79-16,2-6-185 0,-7-5-512 0,-10-2-942 0</inkml:trace>
  <inkml:trace contextRef="#ctx0" brushRef="#br0" timeOffset="409695.9269">9517 8790 844 0,'0'0'686'0,"0"0"-266"0,0 0-120 0,0 0-72 16,-141 121-46-16,119-88-31 0,1-1-44 0,3-3-34 16,7-3-34-16,8-5-20 0,3-5-5 15,0-2 10-15,8-5 8 0,4-1 7 0,1-3 4 16,5-4-10-16,1-1-1 0,3 0-7 0,0-5-2 15,-1-4-1-15,2-3-3 0,0-1 1 0,-6-1 4 16,1 0 2-16,-5 1 8 0,-2-2 3 0,-4 1-1 16,0 0 0-16,-4-2-5 0,3 2-3 15,-4-2-5-15,-1 1 1 0,-1 1-9 0,1 1-5 16,-1 2-3-16,0 4-4 0,0 1 3 0,0 3-3 16,0 2 0-16,0 1-11 0,0 0-5 0,0 0-6 15,0 9-3-15,0 4 6 0,0 7 4 0,0 7 5 16,0 4 3-16,0 7-1 0,0 4 4 15,-1 5 0-15,-1 6 2 0,-3 4 2 0,1 7-5 16,-4 4 1-16,1 3-4 0,-7 1 0 16,1 0 1-16,-5-1-2 0,-1-2 1 0,-2-3-5 15,0-4 3-15,-1-2 1 0,-5-6 1 0,3-8 5 16,-3-6 0-16,3-9-1 0,0-7 0 0,0-5 3 16,1-9 2-16,0-4 5 0,-2-6 4 15,6 0 0-15,2-6 3 0,3-6 0 0,4-3 1 16,5-4 1-16,2-2-3 0,3-5-3 0,2-7-6 15,9-1-4-15,3-7 0 0,7-1-1 0,7-6 0 16,2 2-5-16,3-2-3 0,1-1-10 16,3-1-18-16,0-2-38 0,0 0-103 0,1 1-245 15,-9 10-642-15,-11 14-746 0</inkml:trace>
  <inkml:trace contextRef="#ctx0" brushRef="#br0" timeOffset="410238.3062">10011 8845 1290 0,'0'0'408'16,"0"0"-103"-16,0 0-68 0,0 0-29 0,0 0-29 16,-138 162-39-16,116-135-40 0,2-1-31 0,7-4-26 15,5-5-23-15,5-7-4 0,3-4 7 16,5-4 9-16,6-2 9 0,4 0 1 0,3-5-9 15,4-5-11-15,2-4-10 0,0-3-6 0,2-2-2 16,-4 1 1-16,-1 0 0 0,-5 1 2 16,-4 3 3-16,-3 2 2 0,-5 2 8 0,1 6 7 15,-4-1 5-15,-1 5-4 0,0 0-10 0,0 0-16 16,0 0-11-16,0 2-1 0,0 4 4 0,0 1 7 16,0 4 4-16,1 2 1 0,1-1-3 15,6 2 1-15,1-1-2 0,1 0 5 0,3-2 0 16,6-4 3-16,3-2 3 0,3-5 2 0,1 0 5 15,4-6 4-15,-1-5 2 0,-3-3-3 0,-1-4-2 16,-3-2-3-16,-3-5-3 0,0-2 0 0,-6-6-2 16,3-1-6-16,-4-1-2 0,-1-2-3 0,-3-1 0 15,-4-4 0-15,1 1 0 0,-4-4 0 16,0-3-3-16,-1-3 0 0,0-1-2 0,-1-2 0 16,-2-1 2-16,0-2-1 0,0 2 2 0,-1-1-2 15,1 6 1-15,0 4 2 0,-3 8 2 16,1 8 8-16,-2 9-2 0,1 7 0 0,1 7-8 15,-2 7-6-15,0 1-4 0,-4 16 1 0,0 7 7 16,-4 10 2-16,2 7 4 0,-3 12-1 0,3 5-1 16,-2 10 2-16,2 7-4 0,1 3-1 15,3 7 0-15,1-1-5 0,7 1 0 0,1-6-3 16,3-2-5-16,9-8-7 0,3-6-15 0,5-10-22 16,4-8-55-16,2-8-101 0,-6-11-323 15,-8-12-931-15</inkml:trace>
  <inkml:trace contextRef="#ctx0" brushRef="#br0" timeOffset="410418.4664">10752 8962 1755 0,'0'0'440'0,"0"0"-105"15,0 0-80-15,0 0-92 0,0 0-53 0,-57 183-50 16,47-149-35-16,0-2-18 0,2 2-15 15,4-4-19-15,4-2-29 0,0-3-41 0,11-4-144 16,-2-6-717-16,-3-6-738 0</inkml:trace>
  <inkml:trace contextRef="#ctx0" brushRef="#br0" timeOffset="411713.4716">11550 8692 1002 0,'0'0'529'0,"0"0"-132"15,0 0-103-15,0 0-53 0,0 0-16 0,0 0-48 16,0 0-46-16,0 0-30 0,0 0-25 15,0 0-2-15,0 0 4 0,0 0-6 0,0 0-1 16,0 0-11-16,-104 132-10 0,97-101-17 0,4-1-9 16,3-1-10-16,0 1-10 0,4-5 0 15,7-1-7-15,3-4 3 0,5-6 4 0,3-4-1 16,1-5 4-16,5-5-4 0,3 0-4 0,0-11-2 16,1-2-3-16,-1-6-1 0,-5-3-3 0,-5-1 0 15,-7-1-3-15,-6-1 5 0,-6 2 0 0,-2 2-2 16,-8 1 5-16,-4 1 0 0,-1 5 5 0,-4 3 2 15,1 1 1-15,1 3-1 0,1 0 4 16,3 3 1-16,5 2-1 0,2 1 0 0,3 1-8 16,1 0-4-16,0 0 1 0,5 0 1 0,3 0 7 15,5 0 5-15,4 0-1 0,7-3 1 0,4-8-1 16,4-5-5-16,3-2 0 0,-1-3-1 16,0-4 1-16,-2-1-1 0,-3-3 4 0,0-4-4 15,-6-3 0-15,1-3 5 0,-3 0-10 0,0-5 4 16,-2-3-2-16,-3-4-4 0,2-3 2 15,-5-2-1-15,1-4 0 0,-1-3-3 0,-1-4 5 16,-2-4-5-16,0-3 0 0,-1 0 4 0,1 4-2 16,-6 1 4-16,0 6 0 0,-2 6 1 0,-2 8 8 15,-2 11-3-15,-4 7 1 0,1 10 0 0,-2 8-7 16,-2 9-6-16,1 4-4 0,0 15-4 16,-5 12 4-16,1 14 7 0,-3 10 5 0,2 15-2 15,1 13 3-15,0 13-2 0,-2 13-1 0,-1 8 2 16,-2 8-2-16,-1 5 5 0,-1 6 3 0,-1 3-3 15,-2 2 2-15,-2-2-5 0,2-3-6 0,-2-5 1 16,1-7-6-16,-1-7-2 0,3-7 1 16,-2-9-6-16,3-11 3 0,2-14-4 0,2-15 2 15,2-15 5-15,3-15 7 0,1-12 11 0,2-12 7 16,1-4 7-16,-1-15-7 0,1-8 1 16,3-11-3-16,1-10-5 0,3-6 5 0,2-7-3 15,7-3-1-15,4-5 2 0,2-2-4 0,6-1 0 16,2-2 0-16,4 2-4 0,3 0-4 0,2 2 1 15,4 1-2-15,-2 6-1 0,-2 8 5 16,-2 10-2-16,-2 10 1 0,-7 9 0 0,0 8-4 16,-5 4 2-16,-1 6-2 0,-2 5 0 0,0 0-2 15,0 5 0-15,-1 7 3 0,3 1 1 16,3 2 6-16,0-3 1 0,7 0 2 0,4-4 3 0,6-3 1 16,2-2 3-16,5-3-2 0,0 0 2 15,-1-6-3-15,-2-4-4 0,-4 0 4 0,-4-6-2 16,-3 0 2-16,-8-4 7 0,-3-4-4 0,-4 0 2 15,-5-2-9-15,-4-2 1 0,-3-2 2 16,-1 0-3-16,-2 4 9 0,-9 4-7 0,1 3 0 16,-1 3-4-16,-5 6-1 0,4 2-1 0,-3 3-1 15,0 5-2-15,0 2 1 0,-2 9 1 0,-2 3 0 16,-1 6 3-16,1 5-2 0,0 5-2 0,1 5-1 16,1 6-2-16,0 2-1 0,4 4 1 15,2-2 1-15,2 0-2 0,7-4 1 0,2-3-1 16,2-7 0-16,9-3 4 0,4-6 4 0,4-7 0 15,1-4 2-15,2-5 0 0,2-5-7 16,1-1 6-16,1-3-1 0,-4-8 2 0,5-5 5 16,-5-4-5-16,0-5 1 0,-2-3-2 0,0-4-3 15,0-2 3-15,-5-2 0 0,2-3 0 0,-1-3-1 16,-1-3-1-16,1-1-1 0,-1 0 0 16,1 3 2-16,-2 5-1 0,-1 7-4 0,-1 6 2 15,-3 7-2-15,-4 7 1 0,0 5 2 0,-2 4-6 16,-2 2-4-16,-1 7-4 0,1 7 2 0,2 7 4 15,-2 6 8-15,-1 8-2 0,0 6 0 16,-1 6-1-16,-4 7-5 0,-3 3 4 0,0-1 0 0,2 2-3 16,-2-3-5-16,5-6-12 0,2-8-17 15,1-6-31-15,4-7-71 0,7-8-172 0,-3-8-677 16,-4-4-837-16</inkml:trace>
  <inkml:trace contextRef="#ctx0" brushRef="#br0" timeOffset="412286.8252">13364 8520 2083 0,'0'0'308'0,"0"0"-83"0,-121 28-51 16,76-11-22-16,2 4-7 0,3 0-25 15,2 6-34-15,3 2-26 0,6 2-24 0,2 0-20 16,9-4-11-16,9-3-6 0,7-3 1 0,3-7 5 15,10-3 3-15,6-3 5 0,5-2-3 0,4-6-3 16,4 0-4-16,1-1-4 0,3-9-2 16,-3-2-1-16,-3-1-2 0,-2-3 3 0,-5 1 3 15,-7-2 2-15,0 0 2 0,-5 2 1 0,-4 2 3 16,-3 1 1-16,-2 4 7 0,0 2-2 0,-1 1-3 16,-2 4-5-16,-3 1-6 0,2 0-1 0,-4 8-1 15,3 3 2-15,0 2-2 0,3 5-1 16,2-1-2-16,0 5 0 0,0 0-1 0,7-1 2 15,7-1 2-15,2-5 2 0,8-1 3 0,1-4 1 16,5-4 4-16,1-5-1 0,1-1 3 0,-4-1-2 16,0-8-2-16,-6-5 0 0,2-3-1 15,-3-5 2-15,-4-2 2 0,2-4 0 0,1-5-4 16,-5 0 1-16,0-6-2 0,-2-3-3 0,-1-4 2 16,-2-2-3-16,-4-4-5 0,2-2 0 15,-5-5-4-15,5-2 1 0,-5-3 3 0,5-2 1 16,0-3 1-16,3-2-3 0,1-1 0 0,-1-4-4 15,5 2 0-15,-3 0 2 0,0 4 2 0,-1 5 5 16,-4 10-3-16,1 9 5 0,-3 10 3 16,-4 11 2-16,-2 12 2 0,0 9-15 0,0 4-9 15,-1 9-4-15,-5 12 5 0,-1 10 12 0,0 10 8 16,-3 12 0-16,0 9-4 0,-2 11 2 0,0 5-1 16,1 8 0-16,2 5 0 0,1 0-2 15,-1 1-2-15,0 1-4 0,1-1-5 0,4 0-2 16,-2-5-11-16,5-4-14 0,1-11-20 0,2-10-51 15,7-12-68-15,7-12-120 0,-3-7-255 0,-3-12-393 16,0-10-295-16</inkml:trace>
  <inkml:trace contextRef="#ctx0" brushRef="#br0" timeOffset="412495.9507">13590 8282 263 0,'0'0'339'15,"0"0"-62"-15,0 0-43 0,0 0-13 16,0 0 17-16,0 0 21 0,135-152 8 0,-110 143-13 15,2 2-32-15,1 7-45 0,1 0-39 0,-4 2-29 16,2 10-18-16,-5 7-13 0,-3 4-7 16,-3 8-6-16,-3 6-9 0,-6 4-6 0,-1 8-11 15,-6 3-13-15,0 5-11 0,-4 3-7 0,-4 2-7 16,-2 4-5-16,0-4-5 0,-1-4-10 0,3-5-13 16,7-9-12-16,1-9-12 0,3-7-12 0,7-8-94 15,0-9-347-15,-2-5-907 0</inkml:trace>
  <inkml:trace contextRef="#ctx0" brushRef="#br0" timeOffset="412631.7397">14122 7987 119 0,'0'0'589'0,"0"0"-491"0,0 0-56 0,0 0-46 15,0 0-33-15,0 0-73 0,0 0-275 16,0 0 73-16</inkml:trace>
  <inkml:trace contextRef="#ctx0" brushRef="#br0" timeOffset="413203.451">14354 8338 1099 0,'0'0'146'0,"0"0"0"0,0 0-6 0,0 0 25 16,0 0 45-16,-129 169 12 0,111-131-25 0,2 1-35 15,1 2-50-15,5-3-40 0,4-1-25 0,6-5-11 16,0-5 2-16,6-3 6 0,6-6 1 0,2-5-1 16,0-3-10-16,3-6-10 0,0-4-5 0,1 0-5 15,0-10-7-15,1-6-2 0,0-3 1 0,-3-5-2 16,-2-3 4-16,-4-4 0 0,-5-1-1 16,-1-2 1-16,-4 0 0 0,0-1 2 0,-2 3 2 15,-5 1 2-15,0 4 1 0,-1 2-2 0,-1 2 4 16,0 3-2-16,1 5-1 0,-1 2-1 15,6 4-5-15,0 4-1 0,1 2-10 0,2 3-8 16,0 0-10-16,0 0-6 0,4 0 4 0,-1 3 5 16,7 2 10-16,0 1 2 0,2 2 4 15,6-2 2-15,1 0-3 0,0 1 4 0,2-3-4 16,0 1 1-16,-1-2 2 0,0 1-4 0,0-1 0 16,-2 2-3-16,-1 1-2 0,1 0-1 0,-5 2-1 15,-2 0-4-15,-2 1 0 0,0-1-3 16,-6 1 1-16,1 0 0 0,-3 0 0 0,-1 0 0 15,0-1 2-15,-6 1 5 0,2-1 1 0,-5 0 5 16,0-1 4-16,-1 0 0 0,-1-3 4 0,1-2 1 16,0-2 2-16,2 0 12 0,6-2 10 0,0-6 7 15,2-4 5-15,0-2-4 0,2-3-12 0,6-1-3 16,-1-2-2-16,3-2 1 0,2 1 3 16,1 0-7-16,-1-1 0 0,6 3-7 0,-4 1 1 15,4 3 3-15,1 1 4 0,-5 5 4 0,4 4 1 16,-2 2 0-16,-2 3-5 0,2 0-5 0,-1 8-6 15,-3 3-7-15,4 4 1 0,-4 3-4 16,0 4-4-16,1 3 2 0,1 2-7 0,-2 4-8 16,-2 0-12-16,0 2-22 0,1 0-40 0,0 0-118 15,-1-2-322-15,-1-9-629 0,-2-9-75 0</inkml:trace>
  <inkml:trace contextRef="#ctx0" brushRef="#br0" timeOffset="413743.5654">15035 8394 432 0,'0'0'390'0,"0"0"-167"16,0 0 36-16,0 0 25 0,0 0-2 0,0 0-49 16,0 0-67-16,-122 88-59 0,115-69-37 0,6 1-20 15,1-1 3-15,8-2 12 0,4-3 4 0,3-1-5 16,1-3-17-16,2-4-17 0,2-3-16 0,-1-3-6 15,1 0-6-15,0-5-1 0,-5-6 0 16,3-4-1-16,-7 0 1 0,1-2-1 0,-4 0 1 16,-2-2 1-16,-3 5 1 0,-2 0 1 0,-1 1-1 15,-1 4-3-15,-3 1-6 0,-1 4-5 0,0 2-5 16,-3 2 1-16,1 0 1 0,4 2 2 16,-3 5 3-16,4 3 0 0,2-1 1 0,0 3 1 15,2 1 2-15,7-3 4 0,3 1 0 0,5-2 6 16,2-3 4-16,1-3 3 0,3-3 0 15,-1 0 2-15,5 0 0 0,-3-7 3 0,2-6 5 16,-2-1 2-16,3-4 4 0,-4-5-1 0,-4-3-2 16,2-4 3-16,-4-6-4 0,-4-5-3 0,-1-3-3 15,3-3-10-15,-3-3-3 0,1-5-2 0,-3-3-2 16,1-3 0-16,1-3 0 0,0-5-1 16,-1 0 0-16,0 1 0 0,0 2-2 0,2 3-2 15,-2 3 1-15,0 7-1 0,-1 8 3 0,-2 7 7 16,-5 10 15-16,1 9 12 0,-4 8 1 15,0 10-11-15,-7 1-17 0,-1 12-6 0,-4 10 3 0,-2 9 10 16,-4 8 8-16,-2 10-3 0,-1 10-3 16,-1 9-4-16,2 5-5 0,-1 7 1 0,2 3 0 15,2 6 2-15,3-4 0 0,3 2 0 0,2-1-3 16,1-5-6-16,8-3-6 0,0-4-8 16,9-8-13-16,3-5-20 0,9-10-37 0,1-7-246 15,1-14-835-15,-9-12-474 0</inkml:trace>
  <inkml:trace contextRef="#ctx0" brushRef="#br0" timeOffset="414435.7938">16091 8150 1712 0,'0'0'387'15,"0"0"-268"-15,0 0 6 0,0 0 18 0,-130 26 18 16,105-9-17-16,1 3-41 0,2 5-39 16,2 3-28-16,4 7-15 0,-1 3-11 0,5 0-5 15,2 3-2-15,4-5-6 0,6-2 3 0,7-7 3 16,5-2 9-16,7-6 6 0,1-5 1 0,2-3-4 16,0-8-4-16,-1-3-5 0,3-1 1 15,-3-13 0-15,-2-2 0 0,-2-6-5 0,1-5 2 16,-5 0 0-16,0-5-2 0,-2-2 6 15,-5 0-5-15,1 0 1 0,-5 2-1 0,2 3-3 16,-4 5 4-16,0 2 1 0,0 7 2 0,0 2-1 16,-4 6 1-16,3 4-4 0,-1 3-7 0,-1 0-1 15,-3 6-3-15,-3 6 0 0,-1 5 3 0,0 3 0 16,0 4 1-16,-1 6 0 0,1 1-1 16,1 2-6-16,4 0-5 0,1-5-3 0,4-1 5 15,8-7 13-15,3-4 9 0,4-3 4 0,-1-6 3 16,3-2-4-16,-2-3 0 0,3-2 3 0,-1-2 0 15,-2-7 1-15,2-4 1 0,-2-1 1 16,1-5 3-16,-2-1 1 0,1-2 2 0,-2-2 0 16,-2-1 0-16,1-1-1 0,-1-1-5 0,2 2-3 15,-2 0-5-15,2 3-3 0,-2 0-5 0,5 3-1 16,-3 5-4-16,-1 4-6 0,0 3 3 0,0 3-4 16,-5 4-4-16,2 0-4 0,-3 10-3 0,-2 3 1 15,-3 4 3-15,0 3 8 0,-1 5 0 16,0-1 0-16,0 4-3 0,-1 1-5 0,-1 0 1 15,-4-1 0-15,4-4 4 0,-1-4 2 0,2-4 5 16,0-5 2-16,1-7 5 0,0-1 8 16,0-3 12-16,0 0 1 0,0-7 0 0,2-4-6 15,1-3-6-15,2-3 2 0,-1 0 1 0,3-1 6 16,-2-1-2-16,4 1-1 0,-1 1 0 16,1 2-6-16,0 1 2 0,-3 0-1 0,3 3-3 15,-1 3-3-15,0 2-2 0,-4 5-5 0,3 1 0 16,-3 0-3-16,3 4-4 0,-4 5 0 0,5 5-4 15,-5 3-2-15,4 5 2 0,0 1-9 0,-1 3-11 16,4 2-12-16,0-1-35 0,0-1-159 16,6-1-369-16,-6-9-534 0,-3-6-8 0</inkml:trace>
  <inkml:trace contextRef="#ctx0" brushRef="#br0" timeOffset="414835.4265">16805 8299 768 0,'0'0'278'0,"0"0"-19"15,0 0-44-15,0 0-20 0,-132 71-24 0,116-50-54 16,-1 4-52-16,8-1-23 0,6-1 9 0,3-3 37 16,6-2 40-16,8-2 25 0,0-2-8 15,6-3-35-15,3-2-35 0,2-4-28 0,-1-4-11 16,3-1-7-16,-3 0 6 0,1-11 4 0,-2-3 2 15,-2-3 1-15,-2-5-9 0,-4-6-12 0,-2-5-10 16,-2-5-6-16,-7-5-5 0,1-4-1 16,-5-4-1-16,0-5-6 0,-5-2 3 0,1-5 1 15,-2-4 2-15,0-5 2 0,1 0-2 0,2 0 0 16,2 0-2-16,0 4 4 0,-1 5 1 0,0 6 5 16,1 11 4-16,-1 8 10 0,-2 10 14 15,1 10 5-15,2 5 15 0,-1 10-14 0,-1 3-17 16,-2 7-10-16,1 11-20 0,-3 8 5 0,-2 8 6 15,-1 8 3-15,4 10 2 0,0 4 0 0,1 9-3 16,3 5-1-16,2 5-3 0,6 4 0 0,4 0 0 16,4 0-1-16,5-4-3 0,8-1-7 15,2-4-7-15,4-1-21 0,-1-3-47 0,-4-16-366 16,-11-19-1306-16</inkml:trace>
  <inkml:trace contextRef="#ctx0" brushRef="#br0" timeOffset="416630.8374">4466 10908 985 0,'0'0'318'0,"0"0"-88"0,0 0 51 16,0 0 34-16,0 0-17 0,0 0-43 0,0 0-70 15,0 0-46-15,0 0-42 0,0 0-25 0,132 102-13 16,-99-102-11-16,7-5-3 0,0-9-8 0,1-3-9 16,0-3-5-16,-5-1-7 0,-3-2-2 15,-7-1-3-15,-6 3 0 0,-4 0 1 0,-6-1 3 16,-6 0-4-16,-2 2-3 0,-2-1 0 0,-5 1-6 15,-4 3 0-15,-3 1 0 0,-7 3-3 16,-1 3-1-16,-2 3 2 0,-3 7 3 0,-1 0-2 16,-2 10 4-16,1 5-1 0,0 6-2 0,3 6 3 15,1 2-3-15,2 4 0 0,5 5 0 0,0 1-2 16,5 3 4-16,0-1-1 0,4 2-1 16,4 0 0-16,1-2-2 0,2 1 0 0,2-4 0 15,8-4 0-15,4-6-2 0,4-6 2 0,4-6 2 16,6-5-2-16,2-8 5 0,3-3-1 15,4-8-2-15,-1-9 4 0,2-5-5 0,-2-2 4 16,-2-5-1-16,-3-1 0 0,-1-1 2 0,-3-5-1 0,-2 3 0 16,-1-3 1-16,-2 1-2 0,-2 1-1 15,-4 4-2-15,1 2 3 0,-6 5-6 0,-1 7 6 16,0 5 1-16,-6 4-7 0,2 6 2 0,-4 1-5 16,1 0-2-16,1 9 3 0,-2 4 2 15,3 6 1-15,-1 4 0 0,-3 5 3 0,0 2-4 16,0 1 3-16,-1 3 1 0,0-2-4 0,0 3 7 15,-3 1-6-15,-3-1 2 0,2-3 0 0,-1-1-7 16,1-4 5-16,0-8-5 0,1-5 3 16,2-6 5-16,1-7 3 0,0-1 12 0,0-1-3 15,0-12 3-15,4-4-11 0,1-5-6 0,3-2 2 16,2-5-6-16,0-3 5 0,1-2-2 16,1-2 0-16,1 3 2 0,2-3 0 0,-3 3 1 15,4 0-6-15,-2 2 1 0,2 3-2 0,-2 3-1 16,0 7 1-16,-1 6-1 0,-1 6-1 0,-3 2-2 15,0 4 1-15,-2 4 2 0,0 8 1 0,3 4 1 16,-5 4 1-16,1 5-3 0,0 2 4 16,-2 0 0-16,1 1-1 0,-3-1 1 0,0-1 0 15,-2-1 0-15,0-3-6 0,0 0 1 0,-3-5-1 16,-2-4-1-16,4-7 9 0,0-5 5 0,1-1 7 16,0-1-1-16,0-10 0 0,0-3-2 0,0-5-5 15,0 1 2-15,3-2-4 0,5-1 1 16,-2-1-1-16,1-1-3 0,3 2 2 0,4-1-3 15,-1 2 0-15,6 2-1 0,-5 4-1 0,5 2 1 16,-3 5-1-16,-1 4 2 0,3 3 0 0,-6 3-2 16,0 8 1-16,1 5-3 0,-5 2 5 15,-1 3 1-15,2 3-1 0,-5 0 2 0,2 0-4 16,-2 0 3-16,2 1-2 0,-3-5 2 0,6 2-1 16,-3-3-3-16,3-5 0 0,2-5 0 15,4-4 4-15,3-5 4 0,-1-3 2 0,1-8-1 16,2-3-1-16,0-6 0 0,-1 1 2 0,-1-2 1 15,-3-2 1-15,1-4 2 0,-4 2-2 0,0-5-1 16,-2 3 0-16,0-1-1 0,-1 2 2 16,-1 3-3-16,-4 5 1 0,4 2-1 0,-6 7 2 15,1 4-2-15,-1 4 0 0,-1 1-7 0,0 0-3 16,0 9-2-16,3 5 1 0,1 5 6 0,-2 2 1 16,5 7 1-16,-5 1 0 0,4 0-4 15,1 2 1-15,-1-3-2 0,4 2 0 0,1 1 2 16,0-2-2-16,6 2 2 0,-2-6-5 0,2-3-2 15,2-8-1-15,0-5 2 0,1-6 5 0,1-3 2 16,-1-3 3-16,-1-11-1 0,0-3 1 0,-3-4 0 16,-5-2-2-16,-3-3 1 0,-4-2-3 15,-5 1-2-15,0-1 0 0,-9 1 1 0,-6-1-1 16,1 1 3-16,-5 3-3 0,0 3 0 0,-1 2 2 16,-1 5-2-16,2 3 4 0,2 6 2 0,2 0 1 15,1 5-4-15,4 0 2 0,4 0-4 16,2 6-2-16,3 3 4 0,1 2-4 0,3 1 0 15,5 2-1-15,5-3 3 0,6-2 2 0,4-3 1 16,5-4 2-16,3-2-3 0,2-2 3 16,0-7-1-16,2-5 2 0,-3-1 3 0,-1-6-1 15,-5 2 2-15,0-3-2 0,-6-2-1 0,0 0 2 16,-7-4 2-16,2-2-1 0,-7-2 1 0,-3-3-7 16,-1-3 2-16,-1-3-4 0,-3-1 2 15,0-2-1-15,0-3-1 0,-5 1-1 0,3-5-4 16,0 1 3-16,-1-1-3 0,0 0 5 0,2 4 0 15,0 2 0-15,1 5 3 0,0 9-4 0,0 9 3 16,-1 6-1-16,0 10-5 0,1 6-9 0,-1 3-2 16,-1 13-2-16,0 8 7 0,1 8 9 0,0 8 1 15,0 8 1-15,1 9-4 0,-1 7 1 16,-1 5 2-16,0 6-2 0,2 5-4 0,0 0-6 16,2 0-18-16,2-5-20 0,6-5-58 0,6-7-107 15,2-12-224-15,-2-17-543 0,-5-14-747 0</inkml:trace>
  <inkml:trace contextRef="#ctx0" brushRef="#br0" timeOffset="416859.7043">6489 10357 118 0,'0'0'179'15,"0"0"-145"-15,0 0 41 0,0 0 92 0,0 0 97 16,0 0 123-16,0 0 48 0,133-47-13 0,-105 59-44 15,-1 4-98-15,-1 8-76 0,1 4-53 0,-6 3-37 16,-1 5-23-16,-6 5-11 0,3 3-15 0,-6 1-9 16,0 3-14-16,-2 1-15 0,-3 0-13 0,0 2-12 15,2 0-8-15,-5-4-12 0,4-2-19 0,-1-9-22 16,0-6-20-16,4-9-22 0,0-7-56 16,-1-8-165-16,-2-3-448 0,-2-3-744 0</inkml:trace>
  <inkml:trace contextRef="#ctx0" brushRef="#br0" timeOffset="416968.6438">6912 10196 103 0,'0'0'189'16,"0"0"-481"-16,0 0 292 0</inkml:trace>
  <inkml:trace contextRef="#ctx0" brushRef="#br0" timeOffset="417480.9092">7141 10437 1217 0,'0'0'962'0,"0"0"-864"0,0 0-33 16,0 0 27-16,0 0 21 0,0 0 27 0,-77 181-2 15,71-149-26-15,5 2-32 0,1-2-32 0,0-1-22 16,9-3-18-16,3-7-1 0,0-3-1 15,6-5 1-15,-1-5-3 0,-1-5-2 0,2-3-4 16,1 0-2-16,-4-10 2 0,2-4-4 0,-4-3-1 16,-3-4 0-16,-3-3 1 0,-1-1 4 0,-6-2 5 15,0-1 2-15,-5 0 0 0,1 1 1 16,-3 0-1-16,0 3 3 0,2 1-2 0,0 1 4 16,3 2 0-16,1 3 0 0,1-1-2 0,0 4-2 15,6 0-2-15,1 4-4 0,3 2 1 16,5 0-7-16,-1 5-2 0,4 1-1 0,0 2 1 15,-3 4 4-15,4 5 3 0,-2 2 2 0,-4 4-2 16,4 2 2-16,-5 4-2 0,-1 1-1 0,-1 3 3 16,-3-1-3-16,-3-1 2 0,-1 2-1 0,0-2 1 15,-3 0 0-15,0-2 3 0,-4 1-1 16,0-3 3-16,-5-2-1 0,-1-1 1 0,0-4-1 16,1-2 6-16,-1-7 12 0,6-3 19 0,-2 0 24 15,4-10 2-15,1-2-6 0,1-5-18 0,0-2-21 16,1 0-8-16,6-4-3 0,0-1 1 0,8 2 1 15,-2-1 4-15,6 1-2 0,0 2 0 16,2 2-1-16,1 2-2 0,0 4 5 0,4 3-3 16,-5 3 1-16,1 2-3 0,-2 4-4 0,-3 0-4 15,-2 4-5-15,-4 5-3 0,0 2-9 0,-1 3-1 16,-1 0-11-16,0 0-19 0,-1 3-36 16,-3 2-103-16,1-5-411 0,-4-5-1122 0</inkml:trace>
  <inkml:trace contextRef="#ctx0" brushRef="#br0" timeOffset="418038.4728">8003 10473 1941 0,'0'0'741'0,"0"0"-683"0,0 0-26 0,0 0 31 16,-135 55 24-16,114-38 15 0,1 0-12 0,3 4-35 15,5-1-29-15,3 1-14 0,8-3-8 16,1 1-3-16,3-4 2 0,8-2-1 0,6-4 0 16,1-3-1-16,3-3-7 0,2-3-4 0,0 0-3 15,2 0-3-15,-2-1 1 0,-3-2 2 0,-3 0 3 16,-3 0 5-16,-5 1 7 0,-3 0 0 16,-4 2 2-16,-1 0 1 0,-1 0-5 0,0 0-2 15,0 0 0-15,0 5 0 0,0 1 4 0,-1 1-1 16,1 1 0-16,0 1 0 0,5-1-1 0,3-2-2 15,2-1 5-15,4-2 1 0,2-3-1 16,2 0 5-16,1-5-4 0,1-2-1 0,-2-4 4 16,0-3-2-16,2-2 2 0,-4-3 1 0,-1-4-1 15,0-1 7-15,-2-3-2 0,-3-1 3 16,-1-2-1-16,-3-2-2 0,1-5 0 0,-6 2-2 16,-1-4-3-16,0-1-3 0,-1-2 0 0,-3-2-3 15,-4-2-1-15,1 0 5 0,2 0-2 0,-1-1 0 16,2-3 0-16,-3 0-1 0,4 0-1 15,-3-2 0-15,4 5 6 0,-1 7 5 0,-3 10 21 16,4 6 21-16,-4 9 2 0,2 9-7 0,-2 6-23 16,3 0-24-16,-4 12-10 0,3 10 1 0,-5 6 1 15,1 5 5-15,4 12 1 0,-4 2 1 0,5 4 5 16,-1 4-3-16,3 4 3 0,1 0 0 0,0 4-2 16,6 3 0-16,-2-2 1 0,4 0-6 15,2-5 0-15,2-5 1 0,5-5-5 0,3-7 5 16,2-7-3-16,-1-3-6 0,5-6-11 0,-2-5-18 15,-1-4-30-15,3-3-94 0,-11-4-332 16,0-6-886-16</inkml:trace>
  <inkml:trace contextRef="#ctx0" brushRef="#br0" timeOffset="419864.4667">9422 10772 983 0,'0'0'131'0,"0"0"-7"0,0 0 22 0,0 0 31 16,0 0 34-16,0 0 11 0,0 0-19 0,0 0-37 15,0 0-40-15,0 0-38 0,0 0-31 0,0 0-14 16,0 0-12-16,0 0-3 0,35-56-4 0,-27 47 6 16,3-1 9-16,-2-1 8 0,1-2 2 15,0 1-7-15,0 0-13 0,-1-2-12 0,1 0-7 16,-3 0-1-16,0 2 0 0,0 0 5 0,-2-1-2 16,3 1-2-16,-2 0-1 0,-1-3-2 15,3-1-2-15,2-1 3 0,-1-2-4 0,1-3-1 16,1 0 1-16,0-2-2 0,-1-2 2 0,2-2-3 15,0-3 1-15,-1-1-2 0,3-3 0 16,-3 0 0-16,1-6 0 0,-2 2 1 0,0-3-1 0,0-1-1 16,-2-1 1-16,-4-2-2 0,1-2 3 15,-2 0 1-15,0 3 1 0,-2 2-1 0,2 4 1 16,-3 4 0-16,0 4 2 0,0 7 6 0,0 6 4 16,-1 5 9-16,-2 6 4 0,0 5-9 0,2 2-10 15,-2 5-10-15,-2 9-5 0,-2 8 2 16,-1 8 9-16,0 4 1 0,-2 10 1 0,2 5 1 15,-1 6-3-15,4 7-1 0,-1 2-2 0,-1 5 3 16,3 3 1-16,-2 2 1 0,5 3 3 0,1-1-3 16,0 1-1-16,0-2-6 0,7-7-1 15,0-7-8-15,0-7 4 0,5-13-3 0,0-8 0 16,1-11 2-16,1-8-2 0,0-9 4 0,-1-5 2 16,-2-8 6-16,3-7-4 0,-2-6 1 0,-1-6-3 15,-2-2-4-15,-1-3 5 0,-2-4-1 16,-2 0 3-16,0-3-1 0,-3 3 0 0,-1 0 2 15,0 0 1-15,0 3 2 0,1 1-2 0,-1 3 1 16,3 1 0-16,1 2 3 0,3 3 0 16,3 0 4-16,3 4-3 0,2-2-1 0,5 3-3 15,0 1-4-15,6 1 2 0,-2 3 1 0,3 2 0 16,-2 2 1-16,2 3 3 0,-3 1-5 16,2 3 8-16,-4 1 4 0,-3 1-3 0,-5 0 6 15,-4 3-6-15,-1 5-3 0,-5 0-4 0,-3 4 0 0,-1 1 1 16,-1 4 0-16,-5 5 6 0,-3 0-6 15,-1 3 2-15,-4 3 2 0,-1 3 3 0,-3 1 3 16,-1 4 1-16,-2 0-6 0,0 1-3 0,2 1-6 16,2-2-1-16,4-4 0 0,4-6 0 0,3-4-1 15,6-7-2-15,0-3 2 0,0-4 0 16,3-5 5-16,3-3 1 0,3 0 1 0,1-3-2 16,2-8-3-16,3-4 0 0,1-2-1 0,1-3 1 15,-3-4-1-15,3 0-1 0,-5-3 1 16,0 0-2-16,-2-2 0 0,-2 3 0 0,1 1-1 15,-6 3 0-15,3 2 1 0,-4 3 2 0,-1 3 0 16,-1 5 2-16,0 1 2 0,0 5-4 0,0 2-8 16,0 1-9-16,0 1-2 0,0 9 3 15,-1 1 7-15,0 6 11 0,0 3-8 0,1 4 5 16,0 1-1-16,0 5 0 0,1-1 4 0,2 1-6 16,3 0-3-16,-1-5-3 0,5-3 4 0,2-5 1 15,0-4 6-15,1-6 2 0,-2-4 2 16,0-3 1-16,-1 0 0 0,-1-4 3 0,1-5 0 15,-3-5 2-15,2-2-1 0,-2-3-1 0,2 0 0 16,-3-3 3-16,0-1 2 0,-1-1 0 0,0 2 0 16,1-1-3-16,-2 0-3 0,3 0-1 0,-1 0 1 15,1 0-1-15,4 2 0 0,-1 2-1 16,0 1-6-16,0 4 3 0,1 5-3 0,0 3 0 16,-2 3-1-16,1 3-5 0,-2 2-2 0,-3 5-3 15,2 6 1-15,-3 5 4 0,-1 2 2 0,-1 4 3 16,-1 4 0-16,-1 3-2 0,0-1 1 15,0 4 1-15,-3 1 1 0,0-1-2 0,0-2-2 16,2 0-2-16,1-4-3 0,0-4 3 0,3-2 0 16,4-5 3-16,0-3 1 0,0-3-2 15,0-4 0-15,2-1-2 0,-1-3 2 0,-2-1 1 16,2-2 1-16,0 0 2 0,-1-7-1 0,-1-1 1 16,0-5-1-16,-3-2 0 0,0-2 1 0,-3-5 0 15,0 0-2-15,0-2 2 0,-1-2 0 16,-2 1 0-16,1-3 2 0,2 1 1 0,0-1-1 15,0 0 0-15,1 1 3 0,6 0-2 0,0-1 2 16,3 1 0-16,4 1-2 0,-1 1 0 0,5 3 1 16,-2 3 0-16,2 2 1 0,0 4 0 0,-5 4-2 15,3 5-3-15,-3 0 3 0,-2 4-1 0,0 2-1 16,-2 6 0-16,-1 4-2 0,-2 5 0 16,0 5 0-16,-3 3 4 0,-2 5 1 0,-1 2 1 15,0 2-1-15,-3 3 0 0,-2 1-3 0,-1 2-3 16,2 1 3-16,-1-3-3 0,5-2 0 15,0-5 0-15,0-5-3 0,5-5 3 0,1-2 3 16,3-7 3-16,0-5 1 0,0 0 0 0,2-6 0 16,-1-1-1-16,1 0 2 0,2-6 0 0,-2-6 1 15,2-3-1-15,-2-4-1 0,0-4 2 16,-1-3-3-16,0-2 1 0,-1-3 3 0,-2 1-4 16,1-2-1-16,-1-2 0 0,-2 2-4 0,2 0 4 15,0-1 0-15,0 1 0 0,0 2-1 16,0 0-2-16,-2 7 2 0,1 3 0 0,-1 7 7 15,-1 3 0-15,-2 6-1 0,-2 2-8 0,0 2-9 16,0 5 0-16,0 7 0 0,0 5 8 0,-2 6 3 16,1 3 1-16,-1 5-2 0,2 4 2 0,0 2-1 15,0 1-5-15,3 2-1 0,0 3-8 16,1-4-8-16,2-1-8 0,2-4-11 0,5-5-7 0,1-6-18 16,4-5-134-16,0-5-357 0,-4-5-556 15,-4-5-481-15</inkml:trace>
  <inkml:trace contextRef="#ctx0" brushRef="#br0" timeOffset="420002.4536">10994 9983 1843 0,'0'0'19'0,"0"0"-25"16,0 0 2-16,0 0 4 0,0 0-21 0,0 0-52 15,0 0-81-15,0 0-211 0,0 0-476 0,0 0 443 0</inkml:trace>
  <inkml:trace contextRef="#ctx0" brushRef="#br0" timeOffset="421259.5807">11169 10477 1971 0,'0'0'547'16,"0"0"-499"-16,0 0-6 0,0 0 43 0,0 0 42 15,46-175 33-15,-42 147 7 0,-1 3-25 16,-2 3-30-16,-1 2-25 0,0 4-25 0,0 4-25 16,0 3-14-16,-2 5-9 0,0 2-8 0,-4 2-6 15,2 2-1-15,-3 6-4 0,-4 8 5 0,0 2 1 16,-2 4 0-16,1 4 1 0,3 3-4 16,2 4 2-16,-1 1-2 0,5 5 1 0,-1 2 2 15,4 1-1-15,0 1-1 0,0-2-3 0,5-2-2 16,4-5 0-16,2-3 1 0,2-6 5 15,7-4 2-15,1-5 0 0,-1-5 4 0,5-5-3 16,0-3 4-16,-2-3 0 0,-3-3 0 0,-1-7 1 16,0-5 0-16,-4-3 1 0,1-4-3 0,-5-4 3 15,2-1-3-15,-2-4-1 0,-2 1 2 0,1-1-3 16,0 0 5-16,-3 0-2 0,0 0-2 16,0 4 0-16,2-1-3 0,-1 4-1 0,-1 0 1 15,-2 3 1-15,1 4-3 0,-3 5 4 0,-1 3 0 16,-2 2-5-16,0 4 6 0,0 2-12 0,0 1-4 15,0 0 0-15,0 6-2 0,-5 3 5 0,-1 4 4 16,1 2 3-16,0 1 0 0,1 2 0 16,0 0 3-16,2 2-6 0,2-1 3 0,0-1-1 15,0 0 0-15,0-2 1 0,2 1 0 0,3-4 0 16,0 3-2-16,1-4 2 0,2 0 0 0,-2-2 3 16,2-1-2-16,-3-1 4 0,1-4-5 15,0 0 3-15,-2-2 1 0,-2-2 4 0,1 0 1 16,-1 0-1-16,-1-4 2 0,1-1-7 0,-1-1 2 15,2 0-1-15,-2 1-1 0,1 1 1 16,-1-1-2-16,1 2-1 0,-1 0-2 0,0 0 4 16,2 1-2-16,-2 1 1 0,-1-1 0 0,0 2-3 15,1 0 0-15,-1 0 2 0,0 0 0 16,0 0 2-16,0 0 1 0,0 0-3 0,0 0 0 16,0 0-2-16,0 0 3 0,0 0-2 0,0 0 1 15,0 0 0-15,0 0-5 0,0 0 3 0,0 0-1 16,0 0 3-16,1 0-1 0,-1 0 1 0,0 0-1 15,0 0-1-15,0 0 0 0,0 0 0 0,0 0 2 16,0 0-2-16,0 0-1 0,0 0-1 16,0 0-1-16,0 0 1 0,0 0 5 0,0 0-2 15,0 0 1-15,0 0 1 0,0 0-6 0,0 0 7 16,0 0-2-16,0 0 4 0,0 0-1 0,0 0-3 16,0 0 2-16,0 0-1 0,0 0 2 15,0 0-1-15,0 0 0 0,0 0-4 0,0 0-1 16,0 0 2-16,0 0-2 0,0 0 2 0,0 0 3 15,0 0-6-15,0 0 3 0,0 0-3 0,0 0 0 16,0 0 3-16,0 0 0 0,0 0 3 16,0 0-6-16,0 0 5 0,0 0-2 0,0 0 3 15,0 0 4-15,0 0-8 0,0 0 5 0,0 2-6 16,0 1 2-16,-1 0 2 0,0 1 0 16,0 1 0-16,-3 0-3 0,3 1 1 0,-1 0-1 15,0 2 4-15,-2-1-1 0,2 1 1 0,0-1-2 16,-1 3-1-16,0-1-2 0,1 2 3 0,0 1 1 15,1 2 0-15,0-1 5 0,0 1-7 0,1 0-2 16,0 0 1-16,0-1 1 0,0 0 1 16,3-1-1-16,1-1 1 0,2 1-5 0,0-2 5 15,0-1 1-15,5 0 1 0,-2-1 2 0,-1-3-3 16,5 2 0-16,-3-1-1 0,2-3-3 0,2-1 5 16,-2-1-2-16,1-1 3 0,-2-1 3 15,0-6-2-15,2-4 2 0,-3 1-3 0,2-4 6 16,-1-1-6-16,-1-2-3 0,3-2 2 0,-2 0-6 15,0-4 7-15,4-2 3 0,-1-2-2 0,-1-1-4 16,2-2 0-16,0 0-3 0,3-1 1 16,-1 1 4-16,1-1-3 0,0 3 0 0,1 1-2 15,-2 2 0-15,-1 3 3 0,-2 6 0 0,-1 2 3 16,-5 5-4-16,-1 1 0 0,-2 5 0 0,-3 3-6 16,3 0 1-16,-1 3-3 0,1 8 2 15,0 3 1-15,2 4-3 0,0 5 6 0,0 2 1 16,-1 2 3-16,0 2 5 0,1 5-5 0,-2 4-2 15,2 3 0-15,1 3 3 0,0 3 4 0,1 3 3 16,2-3-2-16,-3 0-2 0,-2-5 0 0,-2-4 1 16,-3-5 2-16,-1-8 0 0,-5-6 1 15,-5-7 5-15,-4-4 3 0,-3-5 0 0,-4-3 4 16,-4-4-6-16,0-9-3 0,-6-2-3 0,2-5-8 16,0-1-1-16,3-1-5 0,4 1-1 15,4 1-10-15,4 0-14 0,5-1-33 0,2 2-89 16,3 4-246-16,2 5-969 0</inkml:trace>
  <inkml:trace contextRef="#ctx0" brushRef="#br0" timeOffset="422015.7726">12947 10515 0 0,'0'0'0'16,"0"0"218"-16,0 0 178 0,0 0 90 0,0 0 53 15,0 0-31-15,0 0-112 0,0 0-161 16,0 0-108-16,0 0-23 0,0 0-12 0,0 0-9 16,0 0-10-16,0 0-19 0,97-189-17 0,-77 153-12 15,0-3-8-15,-1-1-1 0,-2 1 1 16,-1-2-5-16,-4-1 0 0,-2-3-6 0,1-1-3 15,-2-3-1-15,-1-3-3 0,2 0 3 0,-1-1-1 16,-2 3 0-16,2-1-3 0,-1 2-1 16,0 4 1-16,0 6 1 0,-5 5 7 0,2 9-4 15,-2 9 2-15,-3 6-1 0,0 6-5 0,0 4-11 16,0 0-4-16,-1 11 1 0,-5 5 0 0,0 9 15 16,-2 9 4-16,-3 5 0 0,1 6 3 15,-3 7-1-15,-2 3 0 0,3 6 1 0,-5 7-1 0,5 0 4 16,-3 3 1-16,1-2-1 0,3 1 1 15,0 1-4-15,2-4-3 0,4 1-3 0,2-6 2 16,3-4-4-16,0-6 0 0,9-11-2 0,2-6-2 16,5-9 3-16,0-7 3 0,0-9 6 15,0-6 1-15,0-4 3 0,-1-7 2 0,-1-7 0 16,-4-5 2-16,0-4-3 0,1-4 1 0,-5-3-2 16,-1-2-2-16,0-2 3 0,-1 2-3 0,-4-1 1 15,0 3 0-15,0-1-1 0,0 5 1 0,0 5 3 16,-2 2 2-16,-2 7 1 0,1 1 2 15,2 5-3-15,0 3-7 0,1 1-6 0,0 2-10 16,0 0-4-16,0 8 5 0,0 3 1 0,0 4 5 16,0 2 2-16,1 3-4 0,5 0 2 15,1 1 4-15,2-2 2 0,2-2 1 0,3-2 0 16,0-1-2-16,2-3-2 0,-1-2 0 0,4-1-3 16,-3-4 2-16,2-2 1 0,1-2-7 15,0 0 2-15,-1-2-11 0,-5-4-13 0,-2-2-19 0,-1-4-70 16,-4-2-188-16,-4 2-512 0,-1 3-735 0</inkml:trace>
  <inkml:trace contextRef="#ctx0" brushRef="#br0" timeOffset="422151.7905">12972 9869 1664 0,'0'0'740'0,"0"0"-677"0,0 0-51 15,0 0-12-15,0 0 1 0,0 0 1 0,0 0-3 16,0 0-18-16,133-48-60 0,-92 48-169 15,-10 2-596-15,-9 0-447 0</inkml:trace>
  <inkml:trace contextRef="#ctx0" brushRef="#br0" timeOffset="423352.4847">13857 10428 1312 0,'0'0'706'0,"0"0"-602"0,0 0-30 16,0 0 18-16,0 0 64 0,0 0 47 0,0 0 12 15,0 0-34-15,0 0-52 0,0 0-39 16,78-166-22-16,-68 135-8 0,-4 0-15 0,3 0 3 16,1 0-7-16,0 0-6 0,-1 0 0 0,2 4-10 15,-2 0-7-15,1 3-8 0,1 1 0 16,-1 1-7-16,0 4-4 0,2 3 6 0,1 4-8 16,1 3 3-16,0 7-1 0,4 1-4 0,-3 7 4 15,3 9-3-15,0 4 3 0,2 4 0 0,-2 4 1 16,1 4-2-16,-5 2 0 0,1 2 4 15,-3 0-2-15,-4 3 2 0,-4 0 0 0,-4 2-4 16,-1 3 4-16,-11 0-2 0,-4 1-6 0,-5-2 5 16,-1-3-7-16,-5-2 0 0,2-7 1 0,-1-10-2 15,5-7 3-15,8-8 6 0,2-6 7 16,4 0 4-16,4-6 3 0,-1-5-2 0,4-2-2 16,0-3-2-16,2-1-3 0,4 0-1 0,4 0-2 15,1 2-2-15,4 1 2 0,0 2-2 0,3 3 1 16,1-1 1-16,1 1-2 0,0 1 2 15,2 1 0-15,0-2 1 0,3 0 0 0,0-1-1 16,4-2-1-16,1 0-2 0,-1-1 2 0,-2 0 0 16,1-2 0-16,0-2 1 0,-4-2-2 0,2 0 0 15,-5-3 0-15,-1-1 0 0,-5-2 0 0,3-1 1 16,-7 0 0-16,1-2-3 0,-4 2 3 16,0 0-2-16,-6 0 1 0,-2 5 2 0,0-1-2 15,0 3 3-15,-3 3 1 0,-4 2-1 0,1 2 0 16,-1 4-1-16,-4 5-1 0,1 3-2 15,-2 0 0-15,-2 6-1 0,2 7-1 0,0 0 5 16,1 4-4-16,2 3 1 0,0 2 0 0,2 2-2 16,3 4 2-16,0 1 2 0,1 1-1 0,3 4 1 15,0-2-4-15,8 2 2 0,2-1-2 16,3-5 1-16,5-1 4 0,1-2-3 0,2-6 5 16,0 0-3-16,2-5 1 0,3-4 1 0,-3-2-3 15,-1-3 8-15,3-4-7 0,-2-1 3 0,-1-1-1 16,-1-8-2-16,0-5 6 0,3-2-3 0,-8-3 4 15,3 0-6-15,0-4 1 0,-5-4-1 0,4-1-2 16,-4-3 4-16,1-2-3 0,-3-3 0 16,0-3-1-16,2-2-2 0,-4-5 0 0,-1-3 2 15,-2-3-4-15,2-3 3 0,0-6-2 0,-1 0-1 16,2-2-1-16,-1-1 1 0,0-2 3 16,-1 2-2-16,2 0 4 0,-1 1-4 0,1 5 0 15,0 3 1-15,-1 2-1 0,-1 8 5 0,0 7-2 16,-4 3 1-16,-2 9 1 0,-1 7 0 0,-1 3 2 15,0 7-4-15,0 4 0 0,0 5-13 16,-1 0 2-16,-1 13-4 0,-2 7 1 0,-5 5 13 16,0 10-3-16,-1 6 3 0,-2 8 2 0,-3 8-3 15,3 6 2-15,-1 7 0 0,0 5-1 0,0 4 2 16,2 2-1-16,0 4-1 0,0 1 1 16,1-2 0-16,0-4 0 0,1-5-3 0,6-9-1 15,2-8-4-15,1-7 1 0,4-10 0 0,8-7 2 16,4-9 3-16,3-7 0 0,1-7 3 0,3-8 1 15,1-3 1-15,3-8-1 0,-4-7 0 16,3-7 1-16,-3-5-4 0,0-6 2 0,2-5 1 16,-5-3-1-16,0-5 3 0,-1-5-4 0,-5-3 1 15,-3-4-1-15,1-5-2 0,-2-5 6 0,1 1-2 16,-1-2-4-16,0-2 0 0,4 1-2 16,-4-1 2-16,0 5 4 0,0 5 0 0,-4 7 0 15,0 11 2-15,-4 7 1 0,-2 14 0 0,0 6-1 16,0 10-3-16,0 6-8 0,-1 0 0 0,-5 13-5 15,2 5 7-15,-4 8 5 0,3 8 4 16,-1 4 4-16,-1 8-3 0,4 5 0 0,-1 7 0 16,-2 3 0-16,5 4-2 0,-1 3 0 0,1-1-2 15,0 2-6-15,1-1-2 0,0-3-8 0,0-5-13 16,2-7-29-16,1-7-77 0,7-8-163 0,-3-12-483 16,-3-12-936-16</inkml:trace>
  <inkml:trace contextRef="#ctx0" brushRef="#br0" timeOffset="425770.2816">16026 9721 1548 0,'0'0'579'0,"0"0"-491"0,0 0 59 16,0 0 68-16,0 0 38 0,0 0-9 16,-129 30-73-16,100-16-67 0,0 3-30 0,0 4-14 15,4 4-11-15,-3 4-9 0,0 3-9 0,5 2-10 16,2 1-10-16,3 0-4 0,5 0-5 0,4-2-3 16,7-4 3-16,2-3-4 0,4-3 2 15,10-4 1-15,0-4 2 0,3-3 5 0,-2-6 1 16,5-3 0-16,-2-3-6 0,3-3 3 0,0-6 0 15,-2-4 0-15,0-4 2 0,-4-4-3 0,2 0-2 16,-6-2-2-16,0-2 3 0,-1-2-2 16,-3-1 0-16,-2-1 1 0,2 0 0 0,-4 0-2 15,3 1 1-15,-4 4 0 0,-1 1 2 0,0 7-1 16,-1 4-1-16,1 4 0 0,-1 3-7 0,0 4 4 16,0 1-5-16,0 0-2 0,0 1 2 0,-1 6-2 15,-1 2 4-15,0 3-1 0,-3 1 5 16,3 4-1-16,1-3 1 0,0 2 0 0,1 1-3 15,0 2 2-15,0-2 1 0,0-1 1 0,0 1 1 16,0 0 0-16,2 0-4 0,0-1 1 0,3 1-2 16,-3 0 2-16,4 1 3 0,-2-3-1 15,-1 0 1-15,4-1-2 0,-4-2 2 0,4-1 0 16,-1-2 2-16,-1-1-1 0,1-2-1 0,-1 0 1 16,1-3-2-16,-3 0 1 0,0-2 2 15,1-1 0-15,-2 0 2 0,0 0-1 0,0 0 0 16,2 0-1-16,-1 0 2 0,-2 0-2 0,4-3-1 15,-3 2-1-15,0-2 0 0,-1 1-1 0,1 1 2 16,2 0 0-16,-3-1-1 0,0 2 0 16,0-1-3-16,-1-1 0 0,0 2 2 0,1 0 1 15,-1 0 0-15,0 0-1 0,0 0-2 0,0 0 0 16,0 0 1-16,0 0 0 0,0 0 1 0,0 0 1 16,0 0-2-16,0 0-3 0,0 0 1 15,0 0 1-15,0 0 0 0,0 0 1 0,0 0-2 16,0 0 0-16,0 0 0 0,0 0 0 0,0 0 2 15,0 0 0-15,0 0 0 0,0 0 0 0,0 0-3 16,0 0 3-16,0 0 0 0,0 0 2 0,0 0-2 16,0 0 1-16,0 0-1 0,0 0-2 15,0 0 5-15,0 0-4 0,0 0 3 0,0 0-2 16,0 0-3-16,0 0 1 0,0 0 2 0,0 0 3 16,0 0-2-16,0 0 0 0,0 0-1 0,0 0-1 15,0 0 0-15,0 0 1 0,0 0-2 16,0 0 1-16,0 0 1 0,0 0 0 0,0 0 2 15,0 0-2-15,0 0 3 0,0 0-4 0,0 0 0 16,0 0 2-16,0 0-2 0,1 0 2 0,-1 0 0 16,0 0 1-16,0 0-2 0,0 0 0 15,0 0 0-15,0 0-3 0,0 0 6 0,0 0-3 16,0 0 1-16,0 0 0 0,0 0-2 0,0 0 1 16,0 0 3-16,0 0 2 0,0 0-1 15,0 0 1-15,0 0-2 0,0 0-1 0,0 0 2 16,0 0-1-16,0 0-1 0,0 0 1 0,0 0-3 15,0 0 0-15,0 0 2 0,0 0 0 0,0 0 2 16,0 0-2-16,0 0-2 0,0 0-3 0,0 0 4 16,0 0 0-16,0 0 0 0,0 0 2 0,0 0-4 15,0 0 2-15,0 0-1 0,0 0 1 16,0 0 2-16,0 0-3 0,0 0 0 0,0 0-1 16,0 0-2-16,0 0 0 0,0 0 4 0,0 0 1 15,0 0-2-15,0 0 4 0,0 0-4 16,0 0-3-16,0 0 5 0,0 0-3 0,0 0 1 15,0 0 1-15,0 0-2 0,0 0-1 0,0 0 4 16,0 0 0-16,0 0-3 0,0 0 2 0,0 0-1 16,0 0-1-16,0 0 2 0,0 0 1 15,0 0 1-15,0 0 1 0,0 0-2 0,0 0 3 16,0 0 0-16,0 0 0 0,1-1 4 0,-1 1-3 16,3-2 1-16,-1-1-3 0,1 1-3 15,-2-2-1-15,4 1 1 0,-3-4 4 0,0 1-4 16,1 0 5-16,2-2-3 0,-3 1-1 0,1-3 3 15,2-1-3-15,-2 0 0 0,2-2-3 0,-2-2 3 16,-1-2-3-16,-2-2 3 0,1-2 1 0,0-4-4 16,-1-2 3-16,0-2-4 0,0-4 0 0,0 2 2 15,-2-5-2-15,2 4 2 0,-1-2 0 16,0 3 0-16,0 1-1 0,0 3 2 0,0 4-1 16,-3 7 4-16,3 2 0 0,-1 6-2 0,0 5-3 15,1 1-2-15,-3 2-6 0,2 4 2 0,-1 5 3 16,-4 6-2-16,3 5 7 0,-4 5-1 15,2 2-1-15,3 2 2 0,-1 5-6 0,0 1 2 16,3 2 0-16,0 6 0 0,1-1-1 0,0-1 2 16,0-1 0-16,1-3-2 0,6-3 3 15,1-6-4-15,0-3 0 0,6-6 3 0,-2-4-1 16,1-4 3-16,3-7 0 0,-3-2-1 0,3-2 4 16,-2-4 0-16,-2-7 2 0,4-3-1 0,-3-3-2 15,4-5 0-15,-4 0-2 0,-2-6 4 16,1 0-3-16,-4-4 0 0,0-2 0 0,-3-1-4 15,0-2 5-15,-2 2-2 0,-2-1 2 0,3 6 1 16,-4 2-3-16,1 5 2 0,-1 3-3 0,0 5 2 16,0 6-3-16,0 4 2 0,0 4-3 0,0 1-10 15,0 1 5-15,0 8-2 0,-1 5 2 16,-2 6 8-16,3 2-2 0,0 5 0 0,0 2-4 16,0 5 1-16,5 4-3 0,-2 1 3 0,3-1 1 15,-2 1-5-15,5-3 0 0,0-3 0 0,1-5 0 16,2-6 3-16,-1-3 2 0,-1-5 1 0,1-4 1 15,-2-2-1-15,-2-5 5 0,-4-3-1 16,4 0 2-16,-4-4 3 0,0-7-3 0,3-3 1 16,-4-3-2-16,4-3 3 0,-3-3-1 0,-2-2 2 15,5-1 3-15,-4-1-5 0,0-1 4 16,-1-1-2-16,4 0 1 0,-1-1 1 0,3 2-3 16,-2-2 0-16,4 2-4 0,1 4 3 0,0 0-2 15,4 0 1-15,0 5-1 0,-1 0-1 16,5 4-2-16,-4 1 2 0,1 5 0 0,-2 1 2 15,-3 3 0-15,-2 2-3 0,-2 2 2 0,0 1-4 16,-4 0 0-16,-1 3 0 0,-1 4-1 0,0 4 1 16,-1 3 2-16,-3 2 0 0,-6 1 1 0,-1 1 3 15,-5 0-1-15,3 2 1 0,-4 2-1 0,3-3-4 16,-3 3 2-16,6 1-1 0,-1 1 0 16,1 0 0-16,3-1 0 0,1-1-2 0,5-3 1 15,1-4 0-15,1-1 1 0,2-1 2 0,6-2 1 16,1-4-1-16,3-1-2 0,4-3 2 15,0-2-2-15,9-1 4 0,-4 0-2 0,3-6-2 16,0-4 3-16,-1-4-4 0,-2-3 2 0,-1-5 1 16,-5-2-4-16,3-3 4 0,-4-3-2 0,-1 1 3 15,-3-2 0-15,-5 7 1 0,3 3-2 0,-6 2 0 16,-2 5 2-16,0 3-2 0,0 5 2 16,0 1-2-16,0 4-1 0,0 1-5 0,-1 0-6 15,-4 6 2-15,-1 5 1 0,2 1 6 0,-2 2 1 16,1 3 0-16,1 1-1 0,2 1-3 15,1-1 1-15,1 3 2 0,0-5-1 0,5-1 4 16,5-2 3-16,0-4-3 0,5-3 3 0,-2-4 2 16,0-2-4-16,3-2 4 0,0-7 2 0,0-2-5 15,3-3 0-15,-1-2-1 0,-3-3-4 16,1-1 4-16,-3 1 1 0,-3 2-2 0,0-2 3 0,-3 2-3 16,-3 1 8-16,-3 4-5 0,-1 3 1 15,0 3-2-15,0 2-8 0,0 4 3 0,0 0-6 16,-3 0 3-16,-1 7-1 0,-1 2 1 0,-1 5 1 15,1 1-3-15,2 2 2 0,-2 4-5 16,5 0-3-16,0 2 3 0,0 0-3 0,7-4 6 16,3-2 7-16,4-1-2 0,2-4 5 0,-1-1-3 15,4-5-2-15,-3-2 1 0,-1-4-2 0,0 0 4 16,-3-7-2-16,0-3 4 0,-2-4-3 16,-2-2 0-16,0 1 6 0,-2-2-2 0,-1 0 3 15,-3 3-1-15,0 2-4 0,-1 3 1 0,-1 1-2 16,0 3 0-16,0 5-6 0,0 0-1 0,0 3-2 15,0 11-2-15,0 6 4 0,0 8 0 16,0 4 3-16,-2 8-1 0,0 3 1 0,-1 3 0 16,-1 3-7-16,-4 6 7 0,0 4 3 0,-2 5-1 15,-3 6 7-15,-2 2-6 0,-6 4-3 16,-4 4-4-16,-6-1 0 0,-4-3 0 0,-5 0-2 16,-5-4 2-16,-1-5-4 0,-4-9-5 0,0-9-2 15,0-10-8-15,4-14 3 0,7-8 6 0,2-10 10 16,7-7 11-16,7-2 3 0,4-12 7 0,7-2 0 15,2-7 4-15,4-5-3 0,6-3-3 16,6-6-3-16,8-4-6 0,5-4 4 0,6-2-4 16,7-2 2-16,0-2-1 0,1 1-1 0,0-4 1 15,2-2-2-15,-2-3 2 0,-1-4-5 0,4-3-2 16,-2-3-1-16,3-2 0 0,-2-1 0 0,6-1 0 16,-3 0-2-16,1 1-6 0,-1 4-2 15,-1 4-5-15,-5 10 0 0,-5 11 0 0,-6 8-2 16,-6 10-31-16,-8 8-71 0,-2 7-140 0,-5 5-490 15,0 4-1081-15</inkml:trace>
  <inkml:trace contextRef="#ctx0" brushRef="#br0" timeOffset="427457.4323">4885 12689 1200 0,'0'0'381'16,"0"0"-158"-16,0 0-19 0,65-155-9 0,-48 108-7 16,2 1-15-16,-2-2-24 0,-5-2-22 15,-1 3-24-15,-3-3-24 0,-5 1-25 0,-1 2-21 16,-2 1-6-16,0 1-1 0,-1 0 9 0,-1 1 4 16,-2 2 1-16,2 0-8 0,-1 2-7 0,1 6-7 15,2 5-2-15,0 6 5 0,-1 6 3 16,1 8 3-16,0 4-1 0,0 4-8 0,0 1-15 15,0 0-11-15,0 7-6 0,0 6 1 0,1 8 9 16,1 5 4-16,2 7 2 0,1 5 1 0,-3 6 0 16,1 5-3-16,-1 5 9 0,0 6 5 15,-1 6 6-15,-1 6 7 0,2 8-6 0,-1 6-4 0,1 4-5 16,-1 2-6-16,-1 1 0 0,0-3-2 16,0-2-1-16,-3-4-1 0,1-5-1 0,0-6 0 15,-2-7-2-15,-1-6 0 0,0-7-4 0,-1-6-2 16,1-9-1-16,-1-9 2 0,-1-9 3 15,1-11 7-15,1-7 4 0,3-2 1 0,-1-14 1 16,0-7-2-16,3-10-3 0,0-6 1 0,0-8-3 16,4-2 1-16,3-3-2 0,2-3 0 0,1-1 1 15,2-2 1-15,1-2 0 0,0-1 0 16,2 1-3-16,1-4-4 0,4 3-2 0,-1 1-4 16,2 3 1-16,1 6 3 0,0 8-2 0,-2 7 2 15,1 9-1-15,-3 7-1 0,1 7 0 16,-3 3 3-16,-2 7-5 0,-2 1 2 0,2 7-2 15,-3 7 0-15,0 5 4 0,-2 6 1 0,-2 2 3 16,0 4 0-16,1 2 0 0,-2 3-1 0,1-4 1 16,2-1 1-16,1-5-3 0,0-4 0 15,1-8-5-15,3-4 3 0,3-6 5 0,2-4 1 16,-1-1 6-16,2-10 2 0,1-1-1 0,-3-5 1 16,-2-3-3-16,-1-3 3 0,-1-3-2 0,-3-2 1 15,-1-3 3-15,-3 1-4 0,-2-2 3 0,-1 3-1 16,-4-2 0-16,0 3 1 0,0 2-1 0,-5 3 1 15,-2 3-2-15,0 3 2 0,-3 4 0 16,3 4-2-16,-3 2 2 0,0 4-4 0,0 3 0 16,-1 0-2-16,-2 6-1 0,-1 7 1 0,1 2-3 15,2 5-1-15,-2 3 0 0,2 2-2 16,5 3 1-16,2 2 1 0,3-1 1 0,1 2-1 16,5 1 1-16,5 0-1 0,3-3-1 0,4-1 1 15,0-5-1-15,0-3 2 0,3-6 0 0,1-5 3 16,1-6 2-16,2-3 0 0,-2 0 2 15,4-11-3-15,-1-1 1 0,-3-5 1 0,2-3 0 16,-2-3 2-16,0-3-1 0,-5-5 1 0,1 1-1 16,-1-4-1-16,-1-3 2 0,-1 2-1 0,-2-5 1 15,0-2 1-15,1 1-4 0,-3-4-4 16,0-1-4-16,0-1-1 0,0-2 1 0,-1-3 0 16,0-3 2-16,-2-3-5 0,1 0 3 0,-1-3-2 15,-3 1 1-15,2-3 2 0,-4 4-2 16,1 3 1-16,-1 5 0 0,-3 5 2 0,0 6 2 0,0 8 0 15,-4 6-2-15,-1 8 2 0,0 5-3 16,1 7 1-16,-4 4-3 0,5 2-4 0,-4 8 1 16,0 11 0-16,-2 5 9 0,-1 10 0 15,0 7 3-15,-3 7 3 0,1 4-6 0,2 5 1 0,1 6 0 16,2 6-2-16,-1 3-2 0,3 2 1 16,1 0-1-16,-1-1-1 0,1-1 2 0,2 0-3 15,2-1 0-15,-1-4-1 0,1-4-1 0,1-5-3 16,4-11 1-16,5-9-3 0,3-9 2 15,2-10 3-15,3-10-2 0,2-7 6 0,1-2 3 16,-1-13-1-16,1-7 3 0,2-5-4 0,-1-3 0 16,-1-6 2-16,0 0-1 0,0-1 1 0,-2-3-1 15,1-1-2-15,-1 1 0 0,0-1 0 16,2 3 2-16,-2 0-2 0,2 4 0 0,-3 7 2 16,0 5-2-16,-5 6 2 0,1 7-3 0,-1 3 0 15,-2 4-3-15,-1 4-1 0,-3 8 5 16,0 5 0-16,1 5 2 0,-1 3 2 0,-4 6-3 15,-2 3-1-15,0 3-1 0,-1 2 2 0,-1 0-4 16,-3 2 3-16,-4 1 0 0,-1-2-4 0,-1-5 0 16,0-1-5-16,-1-6-8 0,1-5-11 15,1-5-35-15,-2-6-69 0,-1-4-156 0,2-4-579 16,1-2-972-16</inkml:trace>
  <inkml:trace contextRef="#ctx0" brushRef="#br0" timeOffset="427614.4474">5919 11975 2652 0,'0'0'12'15,"0"0"-55"-15,0 0 2 0,0 0 22 16,143-83 22-16,-107 67 2 0,0 2-7 0,1 1-26 16,-4 1-53-16,1-1-109 0,-8 3-475 0,-10 3-902 15</inkml:trace>
  <inkml:trace contextRef="#ctx0" brushRef="#br0" timeOffset="872213.22">3229 14211 0 0,'0'0'0'0,"0"0"0"0,0 0 0 0,0 0 0 16,0 0 0-16,0 0 0 0,0 0 0 0,0 0 0 15,0 0 0-15,0 0 0 0,0 0 0 16,0 0 0-16,-75-132 0 0,74 130 0 0,1 1 0 15,0 1 0-15,0 0 0 0,0 0 0 0,-1 0 0 16,1 0 0-16,0 0 0 0,-1 0 0 0,1 0 0 16,-1 0 0-16,-1 0 0 0,2 0 0 0,-1 1 0 15,1-1 0-15,0 2 0 0,-1-2 0 0,1 0 0 16,-2 0 0-16,1 0 0 0,-2 0 0 16,0 0 0-16,0 0 11 0,1 0 261 0,0 0 18 15,-4 0 18-15,5 0 16 0,-1 0-14 0,1 1-27 16,-1-1-44-16,2 2-55 0,0-1-38 0,0-1-27 15,0 2-14-15,0-1-12 0,3 2-6 16,0-1-11-16,4 3-8 0,0-2-5 0,3 0-9 16,5 0-5-16,4-1-4 0,6-2-2 0,6 0-3 15,7 0-1-15,7 0-2 0,2-5-3 0,4 0 0 16,3 1-5-16,-3 0-5 0,0 1-5 16,-4 2-9-16,-5 1-3 0,-6 0-4 0,-6 0 0 15,-7 1-1-15,-6 1 1 0,-5 1-2 0,-6-1-2 16,-2-1 1-16,-4-1 0 0,0 0 3 15,0 2 2-15,0-2 2 0,0 0 2 0,-2 0-3 16,-1 0-1-16,2 0 2 0,-1 1-4 0,0 1 0 16,-1-2-6-16,1 1-9 0,1-1-8 0,-1 0-17 15,0 0-24-15,2 0-50 0,0 0-111 0,0-1-242 16,2 1-515-16,0 0-613 0</inkml:trace>
  <inkml:trace contextRef="#ctx0" brushRef="#br0" timeOffset="873112.4262">4446 13814 1199 0,'0'0'813'15,"0"0"-557"-15,0 0-53 0,0 0-52 0,0 0-36 16,0 0-11-16,0 0-10 0,0 0-9 0,0 0-30 16,0 0-17-16,0 0-12 0,0 0-5 15,0 0 8-15,0 0 3 0,-8 97-2 0,13-52-3 16,-2 1 0-16,3 4-5 0,-2 0-2 0,-1 0-3 15,1 1-8-15,-1 0-1 0,0 1-5 16,1-4-2-16,-1-4 2 0,-1-2 0 0,2-6-1 16,-2-3 2-16,-1-9-3 0,1-4 1 0,-1-8 0 15,-1-2 2-15,1-7 4 0,-1-3 11 0,0 0 15 16,0-3 1-16,0-8 0 0,0-6-7 16,0-6-12-16,0-5 1 0,-1-6 0 0,0-2 1 15,-1-4 1-15,1-3-2 0,0-2-1 0,0-4-3 16,1 2-6-16,0-3-2 0,0 0-2 0,2 1-2 15,2-2 3-15,2 1-1 0,-1 1-2 0,3 2-2 16,2 6 1-16,-2 5-4 0,0 11 3 16,1 6 1-16,-1 8-1 0,0 5-1 0,1 5-3 15,-1 1 1-15,2 6 0 0,1 8 0 0,2 4 1 16,-3 8 1-16,1 8-2 0,1 3 2 0,-2 6 2 16,0 1 0-16,0 1 0 0,-1-1 1 15,0-4-4-15,1-3-1 0,-2-4 1 0,0-8-2 16,-2-6 3-16,3-7-2 0,-3-6 3 0,-2-4-1 15,1-2 6-15,-1-5 2 0,-1-7 1 0,3-7 1 16,-1-4-5-16,0-4-2 0,0-4 1 16,1-4-2-16,-2-2 1 0,4-1 3 0,-2-6-3 15,0 0 0-15,2-5 1 0,-1 0-4 0,3-2 4 16,0 2-2-16,3 3 0 0,-2 6 2 0,-1 8-2 16,2 9 0-16,-2 7 3 0,-1 8 0 15,1 6-2-15,-3 2 1 0,1 8 0 0,1 8-2 16,0 7 4-16,0 10 5 0,-1 5-1 0,1 9 5 15,-2 7-1-15,-2 6-1 0,0 3 2 0,-1 3-1 16,-3-2 3-16,3-2-6 0,-2-4-1 16,1-3-4-16,3-4-3 0,-1-5 2 0,0-3-2 15,1-7-1-15,0-6-2 0,0-2-5 0,1-5-3 16,-3-4-8-16,2-3-10 0,-1-4-37 0,0-2-66 16,2-6-115-16,0-2-313 0,0-2-718 0,-4 0-218 15</inkml:trace>
  <inkml:trace contextRef="#ctx0" brushRef="#br0" timeOffset="874593.4341">5455 13933 993 0,'0'0'703'0,"0"0"-287"0,0 0-80 16,0 0-44-16,0 0-51 0,0 0-51 15,0 0-45-15,-111 177-32 0,96-146-23 0,-2 5-20 16,4 0-20-16,2 0-19 0,-1 1-10 0,5 0-10 15,2-6-5-15,3-4-3 0,2-7-2 0,4-4-2 16,4-6 1-16,3-5 1 0,2-5 0 0,-1 0 2 16,4-6-1-16,-2-6-1 0,1-6 6 0,-1 0-7 15,-1-5 0-15,-2-3 2 0,0-2-6 16,-1-2 3-16,-2 0 0 0,-2 2-1 0,-2 1 1 16,1 4 3-16,-4 3-1 0,-1 7 0 0,0 2 3 15,0 5-2-15,0 4 1 0,0 2-3 16,0 0-5-16,0 2 1 0,0 5-2 0,0 4 3 15,0 3 3-15,0-1 0 0,0 5 1 0,0-1-1 16,0 3 0-16,0-1 0 0,0 4 0 0,1 2-2 16,-1 1 3-16,2-3-2 0,-2-3-1 15,0-3 0-15,1-5 2 0,-1-6-1 0,1-3 1 16,0-3 5-16,0 0 4 0,1-1-1 0,3-9-1 16,-2-3-3-16,5-4-6 0,2-5 4 15,0-1-1-15,1-1 0 0,4-1 1 0,-2 2-3 16,0-1 2-16,0 1 0 0,2-1-2 0,-4 5 3 15,1 2-4-15,1 3 0 0,-3 3 0 0,-3 5-1 16,2 3 0-16,-3 3 0 0,-2 0 1 16,-1 5-1-16,0 5-2 0,-1 6 4 0,-2 3-3 15,0 1 1-15,0 7 1 0,0-1-1 0,0 1 0 16,0 3 1-16,0 0-2 0,0-4-2 0,0 1-1 16,3-6-4-16,5-3 2 0,-1-4 2 0,3-3 1 15,3-6 5-15,-1-4 1 0,-1-1-1 16,4-1 7-16,-1-7-3 0,2-4-1 0,-1-2 3 15,0-4-5-15,1-4 2 0,3-3 1 16,-3-5 1-16,0 1-2 0,1-4 3 0,-2-2 1 0,1-1-2 16,-3-2 4-16,1-2-4 0,1-1-2 0,-3-4 2 15,0-2-3-15,1-5 1 0,-1-4-2 16,-1-2-2-16,0-2 2 0,-1-1-2 0,1-3 2 16,-1 2 1-16,-1 0-1 0,-1 6 1 0,-3 2 1 15,-1 6 0-15,-2 7 0 0,-2 7 0 16,0 9 1-16,0 4 0 0,-2 9 2 0,-1 6-1 15,1 6-5-15,1 0-3 0,-2 9-1 0,-1 11 0 16,0 10 1-16,-3 9 3 0,1 9-2 0,0 6 0 16,-1 7 1-16,1 5-2 0,-1 4 5 15,0 6-2-15,0 0 2 0,1 0-1 0,-4-1-3 16,2-2 3-16,3-2-2 0,-2-5 3 0,3-5-2 16,-1-4 1-16,4-5 0 0,0-6-2 0,1-7 3 15,0-10-3-15,0-8 1 0,0-7 1 16,0-6 0-16,0-6 4 0,0-2 4 0,-1-8-2 15,-2-8 4-15,2-5-4 0,-2-7-4 0,2-7 1 16,1-5-1-16,0-3 1 0,1-3 0 0,5-1 2 16,1-4-5-16,4-1 2 0,1-3 0 0,1-4-2 15,5-2 5-15,0-1-5 0,2 3-1 16,3 5 1-16,-1 4-5 0,-2 11 3 0,1 6 0 16,-1 10-2-16,-5 8-1 0,0 6 1 0,-4 6 0 15,-1 3 0-15,0 3 4 0,-1 10-2 0,-3 3 0 16,-1 4 3-16,-1 5-3 0,-2 2 1 15,-2 5 1-15,-2 4-1 0,-7 1 1 0,-3 3 0 16,-2 4 0-16,-5 0-3 0,-3 3-2 0,-3-3 0 16,-1-4-4-16,-1-5-2 0,3-5-4 15,0-9 3-15,6-8 4 0,2-5 4 0,6-6 11 16,1-2 0-16,6-5 0 0,2-4-1 0,1-1-2 16,0-1 0-16,1-2-3 0,4 3 1 0,4-1-3 15,0 5 0-15,2-1 0 0,2 6-3 16,0 1 2-16,-2 0 2 0,3 0 0 0,2 8 1 15,-2-1-2-15,2 3 0 0,-1-1-1 0,2 2 3 16,1 0 0-16,2-2-1 0,0-1 1 0,3-1 0 16,0-3 2-16,4-1 0 0,-2-3 1 0,2 0 1 15,1 0-2-15,-4-7 1 0,2-4 0 0,-4-1 1 16,-3-2 2-16,-4-1-3 0,1-4 3 16,-5 0-1-16,-2-1-3 0,-5-2 3 0,0 0-2 15,-2 0 0-15,-2 0-2 0,0 0-1 0,-6 4 1 16,2 3-1-16,-3 4 3 0,-3 3-2 15,1 5 2-15,0 3-2 0,1 0-3 0,-3 8 2 16,0 6-1-16,3 2 0 0,-1 4 1 0,0 4-2 16,1 0 1-16,0 2-2 0,6 0 0 0,1 1 0 15,1 0-1-15,1 1 0 0,8-4-2 16,2-3 1-16,1 0-1 0,7-6 3 0,1-4 2 16,1-2-1-16,7-6 4 0,1-2-4 0,0-1 2 15,1-3 1-15,1-7-2 0,-3-2 1 0,2-4-1 16,-1-4 0-16,1-2 0 0,-3-3 3 15,-3-3-1-15,-4-6 0 0,1-3 0 0,-1-2-3 16,-4-8-1-16,-2-2 0 0,-2-3-1 0,2-2 1 16,-1-2 0-16,-2-3-2 0,1 0 0 0,2-5-4 15,0 1 2-15,-2-1 0 0,0 3 1 16,1 3 1-16,-6 0 0 0,1 8 1 0,-6 6 1 16,-1 3 5-16,-1 8 1 0,0 8 0 0,-1 8 1 15,-1 8-4-15,0 7 1 0,-3 2-3 0,2 13-1 16,-2 10 2-16,-2 9-3 0,-2 13 3 0,0 7-1 15,1 7 0-15,2 7 1 0,-1 8-1 16,0 6 0-16,3 1-1 0,-2 2 0 0,3-2 0 16,0-2-2-16,3-7-1 0,0-8-4 0,5-5-4 15,5-10-6-15,1-10-15 0,5-9-25 16,-3-8-58-16,1-11-103 0,-6-5-358 0,-1-5-1007 0</inkml:trace>
  <inkml:trace contextRef="#ctx0" brushRef="#br0" timeOffset="874725.3693">6827 13530 2199 0,'0'0'385'0,"0"0"-187"16,0 0-55-16,0 0-35 0,0 0-34 0,0 0-34 15,0 0-24-15,0 0-12 0,0 0-12 0,0 0-23 16,146-22-64-16,-111 22-281 0,-8 0-795 0,-10 0-315 16</inkml:trace>
  <inkml:trace contextRef="#ctx0" brushRef="#br0" timeOffset="875858.6434">7931 14165 580 0,'0'0'546'0,"0"0"-134"15,0 0-95-15,0 0-53 0,0 0-42 16,10-169-29-16,-8 131-37 0,3-3-22 0,-2-1-21 16,-1-1-20-16,5-2-20 0,1 3-19 0,-2-3-22 15,4-1-16-15,5 2-8 0,-2 3-4 0,1 4 0 16,3 7 0-16,2 7-1 0,-2 7-5 0,-1 7 3 16,3 8-2-16,1 1 2 0,0 6 2 15,-1 7-1-15,2 5 0 0,-2 3 0 0,-5 3 0 16,-1 4 0-16,-4 3-1 0,-3 1-1 0,-6 5 2 15,0 0-2-15,-9 3-1 0,-5-1 0 16,-3 5-2-16,-5-3-3 0,-4 1-5 0,2-3-6 16,-3-3-6-16,4-7-3 0,1-6 1 0,3-8 6 15,3-5 6-15,6-6 12 0,5-2 7 16,3-2 7-16,2 0 3 0,0-5-4 0,3-2-5 16,6-3-4-16,1-1-3 0,3-1 3 0,2 1 1 15,-1-3 2-15,6 1 0 0,0-1 0 0,1-3 0 16,2-3 1-16,3 0-2 0,-2-3 3 0,3-2-1 15,-4-1-2-15,3-1 1 0,-2-1-3 0,-2 1 1 16,-2-1-1-16,0 0 3 0,-1 1-2 16,-6-1 2-16,3 3-2 0,-4 3-1 0,-2 2 3 15,1 3-2-15,-1 1 4 0,-2 3 1 0,-5 2 3 16,3 3 2-16,-4 0 4 0,0 2 2 0,-2 2 1 16,1 2-1-16,-1 1-1 0,1 1-5 15,-1 0-2-15,0 0-7 0,0 0-3 0,0 0-4 16,0 0-4-16,0 0-1 0,0 1 1 0,0 2 5 15,0-1-1-15,-1 1 2 0,1-2 2 0,-1 1-5 16,1-1 4-16,0 1-3 0,0-2 4 16,0 0-2-16,0 0 0 0,0 0 0 0,0 0 1 15,0 0 4-15,0 0 2 0,0 0 5 0,0-2-2 16,0-4-2-16,0-3-1 0,2 0-7 0,4-5 2 16,-3-1-1-16,3-2-1 0,-1-3 0 15,3-3 1-15,-2-2-3 0,-2-2 2 0,-1-4 1 16,2-1-2-16,-3-5 1 0,-2-1-2 15,0-3-3-15,0-1 1 0,0-3 2 0,-3-1-2 0,-3-1 2 16,3-3-1-16,-3 3 0 0,3-1 2 16,-4 4 0-16,3 6 4 0,-4 3 1 0,4 11 1 15,-2 6 4-15,1 9 3 0,-1 4-3 0,4 5-7 16,-3 0-5-16,2 12-3 0,-1 8 1 0,-2 9 5 16,2 11 1-16,-3 9 1 0,3 6 1 15,-1 10-4-15,2 2-1 0,-3 8-2 0,4 0-2 16,-6 4 1-16,4 1 2 0,-3 1 1 0,2-1-1 15,-3-3 1-15,-1-4 0 0,5-5-1 0,-2-8-1 16,2-10-1-16,-1-8 0 0,5-10-1 16,-1-12 2-16,1-7 2 0,0-9 8 0,0-4 10 15,0-6 0-15,1-9 2 0,1-7-9 0,3-7-7 16,-1-3 1-16,4-6-1 0,0 0 1 0,1-5-2 16,1-1-1-16,3-2 0 0,-2 1 0 15,6 1 2-15,-3 1 0 0,2 6 1 0,-2 6-1 16,-2 9-2-16,0 6 2 0,1 7-2 0,-1 7 0 15,-1 2 0-15,-1 7-1 0,2 8 3 0,-2 6 2 16,1 5 0-16,0 4 2 0,-1 5-2 0,-1 2-1 16,1 2 2-16,0 2-2 0,-1 0-4 15,0 1 2-15,-4-4-1 0,2-3-4 0,1-6 0 16,0-6-7-16,-1-4-5 0,1-7-8 0,0-5-27 16,-4-2-110-16,3-5-378 0,-5 0-963 0</inkml:trace>
  <inkml:trace contextRef="#ctx0" brushRef="#br0" timeOffset="876566.6212">9074 13281 881 0,'0'0'585'0,"0"0"-68"0,0 0-65 15,0 0-93-15,0 0-98 0,0 0-82 0,-101 173-52 16,84-137-34-16,-2 1-27 0,5-1-19 0,-2 3-20 15,5-6-13-15,2-2-9 0,6-8-7 0,3-6 2 16,4-6 2-16,7-4 3 0,2-5-1 16,2-2 4-16,-1 0-3 0,3-9-3 0,3-5 4 0,-2-3-5 15,1-4 0-15,-4-7 1 0,2 0-5 16,-5-1 3-16,1-3 0 0,-3-2 0 0,-2 0 0 16,1 1 0-16,-2 3 0 0,-4 4 1 0,-2 5 1 15,0 6 1-15,-1 5 0 0,0 4 1 16,0 6-7-16,0 0-1 0,-1 6-2 0,0 7 0 15,-2 4 8-15,-3 4-3 0,3 7-2 0,-2 2 2 16,3 4-3-16,0 5 2 0,0 0 0 0,-2 5 0 16,2 1 0-16,0 0 1 0,1-4-3 15,1-6-3-15,0-4 1 0,4-7 1 0,5-8 3 16,-1-4 3-16,2-7 0 0,-1-5 5 0,0 0 1 16,0-12 1-16,2-5 3 0,-1-3-5 0,2-5 0 15,-1-3 0-15,0 0 0 0,0-3-1 16,0-1-1-16,-2-4 1 0,2 3-5 0,-1-3 3 15,-1 0 0-15,3-3-3 0,-2 2 2 0,4 2 0 16,1 1-1-16,-2 4-1 0,5 5 2 16,-6 3-4-16,4 9-1 0,-5 5 1 0,-1 7-5 15,-2 1 1-15,-3 4 0 0,2 9 0 0,-3 8 3 16,4 2 1-16,-3 5 0 0,1 2 1 0,1 4-3 16,1 1-1-16,-1-1 1 0,5-1 0 15,3-3 2-15,1-5 0 0,4-6 1 0,3-3 0 16,-1-4 1-16,1-4 1 0,-1-5-2 0,-1-2 1 0,-2-1 1 15,0-6-2-15,-2-8 4 0,-3-3-1 16,-4-2 3-16,-1-4-2 0,-1-4 1 0,-5 0-2 16,-3-4-2-16,0 0 2 0,-1 1 1 0,-7-1 0 15,2 5 0-15,-4 3 4 0,-3 4 1 16,1 4 3-16,0 6 9 0,-1 3 1 0,-2 6 3 16,2 0-1-16,0 7-2 0,-3 6-4 0,5 2 0 15,0 4-3-15,1 1-4 0,4 1-3 0,3 2-1 16,3 3-4-16,0 3 0 0,10 0-2 15,2-1 0-15,6 0 0 0,3-5-4 0,8-3-1 16,1-5-3-16,3-5-3 0,1-2-12 0,2-3-36 16,-2-2-76-16,0-3-179 0,-11 0-719 15,-8 0-827-15</inkml:trace>
  <inkml:trace contextRef="#ctx0" brushRef="#br0" timeOffset="877993.5696">10338 13206 1995 0,'0'0'354'15,"0"0"-167"-15,0 0-82 0,0 0-31 16,0 0-4-16,0 0-6 0,0 0-2 0,0 0 3 16,0 0-1-16,0 0-3 0,0 0-8 0,0 0-8 15,0 0-6-15,71 180-4 0,-79-142-9 0,0-2-6 16,1 1-7-16,-1 0-11 0,0-3 2 0,2-3-2 15,0-6 0-15,3-4-2 0,1-6-4 16,1-6-2-16,-1-6 3 0,2-3 11 0,0 0-1 16,0-7 2-16,0-9-5 0,0-4-8 0,0-3 2 15,2-3 0-15,2-5 3 0,-1 1 2 16,4-4-3-16,-3-1-2 0,5 1 3 0,0-2-1 16,2 0 1-16,1 0-1 0,0 0-3 0,4 3-3 15,-1 3 0-15,2 7 1 0,-3 4 3 0,1 7 3 16,-4 5-2-16,0 7-1 0,-2 0-1 15,0 5-2-15,0 7 3 0,-4 6 1 0,3 3 1 16,-4 5-3-16,2 2 2 0,-2 1 1 0,3 1 0 16,0 0 4-16,-1-1-3 0,2-3 0 0,4-4 0 15,2-2-4-15,3-5 7 0,1-5 0 0,6-3 2 16,0-4 4-16,-1-3-4 0,3-2-1 0,-2-7 0 16,0-5-1-16,0-1 2 0,-1-3 1 15,-2-4-1-15,-1-2 2 0,-3-3-1 0,-3 0 0 16,-1-4 2-16,-2-1-4 0,-2 1 2 0,-2-1 1 15,0 2-2-15,-3 3 4 0,-2 1 2 16,-2 4 5-16,0 5 11 0,0 4 7 0,-5 4 9 16,0 3-2-16,0 2-9 0,-1 4-10 0,0 0-14 15,-3 7-6-15,-1 5-1 0,0 6-3 0,-1 4 4 16,1 4 0-16,0 4 0 0,1 3-3 16,3 2 1-16,1 3-2 0,2 2 0 0,2-1 3 15,1-1-4-15,4-4 1 0,3-3-2 0,7-6 0 16,0-3 1-16,5-6 3 0,2-6 0 15,1-5 1-15,3-3-1 0,0-2-2 0,-2-5 2 16,1-6-1-16,-2-4 1 0,1-4 1 0,-2-2-2 16,-4-2 2-16,2-2-1 0,-5-3 3 0,0-2-1 15,-3-4 1-15,0-3-3 0,-1-1-2 0,-1-2 0 16,-2 1-1-16,-1 1 2 0,-1 4 0 16,-1 4 2-16,-3 4-2 0,-1 2 2 0,0 8 1 15,-1 4 1-15,-3 4 2 0,-1 3-4 0,0 4 0 16,2 1-4-16,-5 1-2 0,1 10 4 0,-3 3 0 15,0 4 0-15,1 5 0 0,0 4-1 0,3 0-2 16,4 1 1-16,-1 3 1 0,2-1-2 16,1-1 1-16,0 0-1 0,4-4-2 0,3-2 2 15,4-6 2-15,0-4-1 0,4-2 4 0,0-5-1 16,2-1 0-16,-1-5-1 0,2 0 3 16,0-3-2-16,1-8 1 0,-2-3 1 0,2-1-2 15,2-5 1-15,-2-3 0 0,0-1-1 0,4-3 2 16,-4-2-2-16,2-1-1 0,0-3-1 0,-1 1-2 15,2 0 1-15,1-1 1 0,-2 6-1 16,-4 2 1-16,1 5-1 0,-7 5 1 0,-1 5 1 16,-3 3 2-16,-4 4-3 0,-2 2-4 0,-1 1-8 15,0 4-3-15,-4 7 2 0,-3 6 5 0,1 3 6 16,-2 3-4-16,-1 3-2 0,1 6-7 16,-1 1-6-16,1 2-5 0,1 0-14 0,0 0-24 15,5-2-34-15,2-6-15 0,3-5 10 0,7-5 29 16,2-7 42-16,4-3 26 0,-3-4 6 0,1-3 1 15,2-2 0-15,-5-7 0 0,4-5 0 0,-3-3 4 16,1-3 0-16,-2-4 0 0,-1-4 7 0,0-2 4 16,-4-3 7-16,-3-3 6 0,-1-2 1 15,-2-4 0-15,0-3-3 0,-5-4-3 0,-2-4-4 16,-3-2-2-16,4-3-3 0,-1 0-3 0,1-3-2 16,3 0-2-16,2 0-2 0,0-2 1 15,1 3-4-15,0 3 0 0,0 10 3 0,4 9 6 16,-3 10 15-16,1 11 15 0,-2 9 0 0,0 8-13 15,0 5-14-15,0 13-13 0,0 12-3 16,-1 8 13-16,-1 11 4 0,-2 10 0 0,-2 10-1 16,3 6-4-16,-2 5-1 0,2 4-2 0,-2 3 1 15,2-1-4-15,2-2-3 0,1-5-2 0,5-4-6 16,5-9-1-16,5-9-8 0,2-6-7 0,3-10-13 16,1-9-16-16,-1-5-40 0,0-10-162 15,-5-7-548-15,-5-4-989 0</inkml:trace>
  <inkml:trace contextRef="#ctx0" brushRef="#br0" timeOffset="879069.5656">12669 12920 744 0,'0'0'436'0,"0"0"-64"0,0 0-57 0,0 0-21 16,0 0-28-16,0 0-50 0,0 0-54 16,86-154-56-16,-83 154-52 0,-2 0-34 0,-1 11-11 15,0 6 15-15,0 10 24 0,0 4 14 0,0 7 3 16,-5 3-9-16,0 0-17 0,-2 2-15 0,-1 2-5 16,1-1-8-16,-3 2-4 0,0 0 1 15,-3 0-4-15,4-4 1 0,2-9-5 0,4-6 0 16,2-10 2-16,1-8 2 0,0-6 7 0,4-3 3 15,1-3 6-15,1-9-4 0,3-5-6 0,2-7-4 16,0-4-8-16,3-5 3 0,1-2 0 0,2-3-1 16,-3-2 3-16,3 0-2 0,-3 0 1 15,4-2-2-15,-4 3 2 0,4-3-4 0,0 2-2 16,-1 0 1-16,-1 7-5 0,0 5 3 0,-2 8 3 16,-3 8-2-16,-3 6 3 0,-4 4-5 15,2 2-2-15,-5 10 0 0,1 7-1 0,1 7 6 16,-2 4 1-16,1 3 0 0,-2 5 2 0,2 0-1 15,-1 2 0-15,-1 0 1 0,1 2 4 16,1-2-4-16,3-2-2 0,-1-5 0 0,5-6-4 16,5-6 3-16,1-7 1 0,4-6 2 0,-2-5 1 15,1-1 2-15,1-4 0 0,-1-10 0 0,1-3 2 16,-4-6-1-16,3-3-2 0,-2-5 1 0,-2-1-3 16,-2 0 1-16,-2-4 0 0,-2 3-1 15,-5 2 6-15,0 1-2 0,-3 4 4 0,0 4 2 16,0 3 3-16,0 6 0 0,-4 5 1 0,3 4 3 15,-1 2-8-15,0 2-3 0,1 5-2 0,-1 6-6 16,1 5 4-16,1 4-1 0,0 5 1 0,0 2-1 16,4 1-2-16,0 3-2 0,2-2-1 15,2 2-1-15,3-3-1 0,3-3-1 0,1-5 0 16,2-3 0-16,3-4 6 0,-1-6 1 0,-2-6 0 16,-2-1 2-16,-2 0-6 0,0-8 5 0,-2-6-2 15,-3-3 1-15,-2-2 0 0,-4-1-2 16,0-3 0-16,-2 0-3 0,-4-3 0 0,-6 2-1 15,-2-1-4-15,-4 2 7 0,1 0-1 0,-3 3 5 16,0 0 3-16,3 4-1 0,-3 3 1 16,4 2 0-16,0 4 0 0,6 2 0 0,2 3-2 15,2 1-4-15,4 1-5 0,0 0-1 0,0 5 1 16,5 1 2-16,4 0 3 0,2-1 1 16,4-2 3-16,2-3 0 0,5 0 1 0,4-2 0 15,-2-6-3-15,4-2 1 0,-5-3 1 0,3-2 0 16,-4-2 2-16,-1-3 1 0,-5-2 1 0,-1-2 0 15,-1-2 1-15,-6-3 1 0,1-2-1 0,-4-3-2 16,-1-3-2-16,-4-2-1 0,0-3-1 0,0-2 1 16,-4-4 2-16,0-1-1 0,1-2 1 0,0 1 0 15,-1-1-1-15,2 2 1 0,2 5 2 16,0 6 4-16,-1 7 4 0,1 9 14 0,-1 6 13 16,0 10-2-16,-2 5-4 0,0 1-20 0,2 9-14 15,-2 10-2-15,-3 6 0 0,3 11 7 16,-4 8-2-16,4 8 1 0,-1 7-3 0,2 5-1 15,2 5-1-15,0 5-4 0,2 0-1 0,4-2-5 16,4-2-9-16,1-6-12 0,8-6-17 0,1-9-19 16,2-11-26-16,5-7-39 0,-4-11-115 15,-6-8-370-15,-6-7-889 0</inkml:trace>
  <inkml:trace contextRef="#ctx0" brushRef="#br0" timeOffset="879167.5093">13567 12581 840 0,'0'0'630'0,"0"0"-234"0,0 0-121 15,0 0-102-15,0 0-91 0,0 0-104 0,0 0-194 16,0 0-444-16,0 0-838 0</inkml:trace>
  <inkml:trace contextRef="#ctx0" brushRef="#br0" timeOffset="881063.3443">14709 12493 1163 0,'0'0'988'0,"0"0"-599"16,0 0-90-16,-133 76-69 0,102-53-58 15,3 1-43-15,5 2-50 0,3 1-34 0,4-3-21 16,8-1-18-16,5-1-8 0,3-7 0 0,10-2 4 16,7-5 3-16,4-3 1 0,1-5-2 0,8 0-5 15,0-5-5-15,1-5-6 0,1-4-3 0,-1-2-1 16,-2-2-3-16,-7-1 6 0,-2 0 2 15,-5-1 0-15,-4 1 9 0,-7 2 2 0,-3 4 1 16,-1 2 4-16,0 3-4 0,-4 4 0 0,-4 1 0 16,-1 3 1-16,0 0 0 0,4 4 0 15,-3 4-2-15,1 3-3 0,4 0 0 0,3 5-3 0,0-1 2 16,0 1 2-16,2-1-4 0,7-1 1 16,5-2 2-16,2-3-1 0,4-2 7 0,5-6 4 15,1-1 0-15,3 0 2 0,-2-6-1 0,-1-7-1 16,2 0 0-16,-5-4 3 0,1-4-4 0,-3-3 1 15,-3-3-1-15,0-4-5 0,-1-2 4 16,-4-4 0-16,-1-3 0 0,-2-3 3 0,1-3 1 16,-3-2-2-16,1-3-1 0,-2-2 0 0,-1-1-6 15,2-3 1-15,-1-1-2 0,-2-2-2 16,3 0 2-16,1-1 1 0,0 2 2 0,0 6 3 16,-2 3 1-16,0 12 5 0,0 6 8 0,-4 11 5 15,-3 9 4-15,0 5-8 0,0 7-14 16,0 7-10-16,0 10-3 0,-4 5 2 0,-2 11 8 15,-1 5 1-15,1 11-2 0,-1 6-3 0,-1 6-3 16,3 7 1-16,-3 4 0 0,2 3 0 0,0 5 0 16,-1 3-1-16,2 0-2 0,-2 1-2 0,-1-5 1 15,5-7-4-15,1-8-3 0,2-9-1 0,1-8-1 16,8-11 1-16,3-8 7 0,1-8 4 0,4-9 2 16,-4-8 2-16,4-3 2 0,-4-9-2 15,3-8 2-15,-2-6 0 0,-1-6-4 0,2-7 1 16,-3-2-2-16,0-7-1 0,-2 0 6 0,-1-4 0 15,1 1 2-15,-3-1 1 0,-2 1 3 16,2 0-1-16,-4 5 2 0,4 7 2 0,-4 5 2 16,-1 7 1-16,1 5 0 0,-2 7-1 0,0 5-2 15,-1 6-7-15,0 1-8 0,0 3 1 0,0 8-7 16,0 6 3-16,-1 4 5 0,-3 7-4 16,3 3 3-16,1 2-1 0,0 4-2 0,0 3-3 15,4-2 1-15,1-1-2 0,4-1 3 0,4-5 3 16,2-3-1-16,0-4 3 0,2-5 2 15,-2-2 0-15,2-5 1 0,0-4 0 0,-4-3-2 16,4-5 0-16,-4-2 0 0,0-7 0 0,-2-7 1 16,3-1 1-16,-8-2-2 0,2-6-1 0,-3 0 1 15,-2 1-3-15,-2-2 4 0,-1 1 1 16,0 3 2-16,0 2 4 0,-1 1-2 0,-2 7 1 16,-2 0 0-16,4 7-1 0,-2 2-3 0,0 3-6 15,1 0-4-15,1 6-3 0,0 6 2 0,0 3 2 16,0 4 2-16,1 4 1 0,0 3-3 0,0 3 1 15,0 2-2-15,3 3-4 0,3-2-3 16,0-2-4-16,4-3-2 0,6-4 3 0,-1-4 4 16,4-3 5-16,2-4 5 0,-2-4 4 0,1-3-1 15,-3-5 1-15,-4 0 0 0,-1-8-1 0,-1-6 3 16,-3-1 1-16,0-6 0 0,-5-3 0 16,2-4-1-16,-2-2 2 0,-3-2 5 0,0-2 3 15,0-1 2-15,0-1 2 0,0 3-1 0,-1-1 0 16,1-1 5-16,0 4-3 0,1 1 4 0,2 0 0 15,4 5-5-15,2 1-3 0,1 3-4 16,2 2-3-16,-1 0 1 0,6 5-1 0,-4 1-1 16,6 2-2-16,-2 5-2 0,1 3 0 0,1 1-1 15,0 2 1-15,1 0-2 0,-2 8 1 0,0 2-1 16,-3 0 1-16,-3 4 0 0,-2-1 0 16,0 5-1-16,-4-1-1 0,-3 0 0 0,-3 0 0 15,0 4 1-15,-5-1 1 0,-4 0-1 0,0-1 0 16,-2 0 0-16,0 0-2 0,0-4 2 0,1-2 0 15,-3 1 1-15,6-5 1 0,0 1 0 16,0-2-2-16,4-4-5 0,1 1 1 0,2-2-5 16,0-3 2-16,0 0 2 0,0 0 1 0,4 0 5 15,2-2 0-15,0-2 2 0,4-4-1 0,3 0-1 16,-2-3 0-16,0-1-1 0,1-1 1 16,-1-3 1-16,0-1 1 0,-1 2 0 0,-1-2 0 15,-1 4 2-15,-3 0 0 0,1 2 1 0,-4 3 4 16,0 5 0-16,-2 0 0 0,0 3-3 0,0 0-6 15,0 0-5-15,0 3-1 0,-1 5 3 16,0 1-1-16,-1 2 6 0,0 2-3 0,-2 0-2 16,4 2 2-16,0 1-4 0,0-1 1 0,1 1-2 15,6-1-1-15,1-3 4 0,3-3 1 0,2-1 2 16,3-3 4-16,0-4 1 0,3-1-3 0,0 0 2 16,1-1 1-16,0-7-5 0,0-3 4 15,-1 0 2-15,-3-6-4 0,1 2 3 0,-2-3 1 16,-2-2-2-16,-2-2 1 0,-1 1 0 0,1 1-2 15,-3 0-2-15,-4 3 1 0,2 4 1 16,-4 2 0-16,0 3 2 0,-2 2 0 0,3 4-2 16,-3 2-6-16,0 0-7 0,0 2-1 0,-3 7-2 15,1 2 5-15,0 3 4 0,0 1-3 0,-2 5 3 16,3 0-3-16,1 2-2 0,0-3-4 0,0 1 0 16,8-1 0-16,3-4 3 0,0-2 6 15,5-2-1-15,-1-3 6 0,3-3 1 0,0-4-1 16,2-1 3-16,-2 0 0 0,1-6 1 0,0-5 0 15,-1-5 3-15,-2-1 0 0,-2-3 2 0,-3-2 2 16,-3-2-1-16,-4-1 1 0,-3 0-2 16,3 1-1-16,-3 1 3 0,-1 1 0 0,1 4-2 15,-1 1 1-15,0 5-4 0,0 4-1 0,0 4-3 16,0 4-10-16,0 0-5 0,0 7-2 16,1 7 1-16,0 6 4 0,-1 6 1 0,2 5-2 0,3 6-3 15,-3 4 2-15,-1 8-4 0,-1 8 2 16,-1 4 3-16,-8 6 2 0,0 6 5 0,-1 4-2 15,-5 3-2-15,-2-2-4 0,-2 0-2 16,-2-4-2-16,1-5 0 0,-2-4 2 0,0-7-3 16,-1-6 5-16,-1-7 1 0,2-11-1 0,0-6 8 15,2-11 0-15,0-6 5 0,1-8 7 0,2-3 3 16,4-7 4-16,3-9 2 0,1-4 2 0,6-6-5 16,-2-3 0-16,5-7 0 0,0 0-4 0,6-6 4 15,3 1-3-15,3-4-3 0,4-1-2 16,-1-3-6-16,5 0 3 0,0-3 0 0,0-2-2 15,1-3 2-15,0-1-4 0,-1-2 0 0,4 0-3 16,2 1 2-16,2-2-4 0,1 3-2 16,2 2 3-16,-1 7-6 0,-3 7 6 0,0 9 0 15,-6 12 2-15,0 11 2 0,-3 8 0 0,-2 2 2 16,1 15-1-16,1 6 5 0,1 9-2 0,-2 7 2 16,1 4 3-16,0 8-3 0,-5 2 3 15,-1 3 2-15,-1-1 3 0,-5 0 8 0,-1-4 2 16,-3-7-2-16,-2-5-2 0,0-7-2 0,-2-8-2 15,-4-5 1-15,-3-6-4 0,-2-6-4 0,-3-5-3 16,-5 0-5-16,-8-11-12 0,-1-3-15 16,-6-6-41-16,-1 1-78 0,6 3-192 0,10 5-1114 0</inkml:trace>
  <inkml:trace contextRef="#ctx0" brushRef="#br0" timeOffset="882639.2832">5299 15707 1327 0,'0'0'548'0,"0"0"-268"0,0 0-123 16,0 0-51-16,0 0-21 0,0 0 18 16,0 0 5-16,0 0 0 0,48-158-12 0,-33 117-16 15,3-2-19-15,-4 0-16 0,2-4-13 0,-4 3-9 16,-3-3-6-16,2-3-6 0,-3 3-2 16,-4-4-4-16,2 1-2 0,-4-2-1 0,1-3-2 15,0-3 2-15,-2 2-2 0,-1-1-4 0,0 4 1 16,0 8-1-16,0 8 4 0,-1 11 6 0,-3 9 9 15,2 7 5-15,1 9-7 0,0 1-11 16,-1 8-7-16,1 10-2 0,-1 10 6 0,0 7 11 16,1 9 0-16,1 6-1 0,0 5-1 0,0 3-1 15,1 6-1-15,3-2 0 0,0 1 2 0,0 2 0 16,4-3 2-16,-2 0 0 0,2-2 2 16,0-6-1-16,5-4-2 0,0-5-3 0,0-7-4 15,1-6 0-15,2-9-1 0,0-8 2 0,3-5 0 16,-3-7 2-16,3-3-1 0,-5-8 0 0,3-9 3 15,-5-2-1-15,3-9 1 0,-3-2 5 0,-1 0-6 16,-3-6 1-16,-2 1 0 0,1-2-3 16,-4 1 4-16,3-3 0 0,-6 3 2 0,0 2 1 15,0 3 7-15,-4 6 5 0,-1 5 10 0,-3 5 7 16,1 4-1-16,-2 6-5 0,1 3-10 0,-2 2-8 16,1 4-6-16,-2 8-4 0,-1 5 1 15,0 5-1-15,2 2-1 0,0 4-1 0,1 5-2 16,2 0 3-16,0 3-5 0,5 1 2 0,2 2-3 15,0 1-5-15,4-3 6 0,3-2-4 16,5-4 4-16,4-2 0 0,1-6-5 0,3-6 2 16,3-8 0-16,1-4 1 0,4-5 2 0,-1 0 0 15,1-13-5-15,1-4 2 0,-1-4 0 0,-4-6 1 16,3-3 1-16,-3 1 2 0,2-3-1 16,-4-1-2-16,1 0 2 0,2-1-3 0,-3-3 2 15,0 2 0-15,-2 1 0 0,0 3-1 0,-5 4 3 16,0 6 0-16,-5 4 1 0,-4 4 6 0,-2 5-4 15,-3 5 2-15,1 2-5 0,-2 1-6 16,0 3 1-16,-2 8 0 0,-1 3 2 0,-4 3 3 16,-1 4 0-16,0 5-1 0,-5 2 0 0,3 1 2 15,-1 2-2-15,0 0 0 0,1 0-4 0,2-1-3 16,2-5-1-16,1-3-5 0,4-5-1 0,1-4 1 16,3-7-2-16,4-3 4 0,0-3 4 0,0-2 1 15,1-9-1-15,3-3-1 0,1-3-2 16,-2-3-1-16,1-1 6 0,-4-2 1 0,0-2 4 15,-1 3 2-15,-2-1-2 0,-1 1 4 0,-2 2-2 16,1 5-1-16,-2 4 8 0,0 3 0 16,0 5 0-16,-3 3-2 0,1 0-6 0,1 6-3 15,-1 8-1-15,-3 3 5 0,3 4-3 0,1 4 0 16,0 2-2-16,1 0-6 0,0 2 4 16,3-3-1-16,5 2-1 0,2-4 3 0,1 0-9 15,-1-5-3-15,6-3 0 0,-2-7 2 0,5-6 7 16,-1-3 7-16,1-3 1 0,0-11 2 0,3-3-1 15,0-4 1-15,-1-4 3 0,-2-1 1 16,-2-1-1-16,1-3 3 0,-1-1 0 0,-3-1-1 16,0-2 3-16,1 1-2 0,-3-3-3 0,4 3-2 15,-3 2-1-15,-2 3-3 0,2 6 0 0,-4 3 6 16,-1 7-5-16,-1 5 1 0,-4 4-4 0,-3 3-8 16,0 2 2-16,0 9 2 0,0 6 3 15,-6 3-1-15,2 4 1 0,1 4-4 0,-2 1-4 16,3 2 0-16,0 3-7 0,1-1-17 0,1 1-43 15,0-5-69-15,0-3-93 0,5-7-31 0,4-5 39 16,3-8 74-16,2-5 103 0,0-1 54 0,-2-4 14 16,0-9 8-16,1-2 8 0,-3-5 13 15,-2-3 13-15,1-3 16 0,-2-5 17 0,-1-2 7 16,-3-3-2-16,-2-2-3 0,0-1-15 0,-1-2-10 16,0-4-10-16,-2 1-12 0,-1-5-9 0,-4-5-8 15,-1-1-5-15,-1-5-4 0,4-3 0 16,-3-2-1-16,3 1 0 0,0-2-4 0,3 2-2 15,-4 2 2-15,3 6 10 0,2 8 22 16,-3 11 24-16,0 12 13 0,3 12-4 0,-1 8-25 16,-2 5-29-16,3 12-18 0,-1 12-7 0,1 7 7 15,-1 11 0-15,-3 7 2 0,2 9-4 0,1 8-3 16,-3 8 6-16,2 4-2 0,2 3 1 0,1 2-5 16,0-1-3-16,2-1-2 0,7-6-7 15,2-6-8-15,4-4-15 0,3-8-26 0,4-10-62 16,3-8-127-16,-4-17-338 0,-9-8-950 0</inkml:trace>
  <inkml:trace contextRef="#ctx0" brushRef="#br0" timeOffset="883011.1846">7616 15023 3232 0,'0'0'75'0,"0"0"-29"0,0 0-3 0,0 0 22 15,0 0 20-15,0 0 11 0,13-182-11 0,-13 152-23 16,1-1-21-16,-1 1-13 0,0 0-9 0,0 1-6 16,0 2-2-16,0-1 2 0,0 0-2 0,0 3-2 15,0-3-1-15,0 1-3 0,-1 0-1 16,0 2 3-16,0 0-3 0,0 5 0 0,-1 3-2 15,1 3-1-15,-3 7 1 0,3 4-4 0,1 3-1 16,-1 3-3-16,1 11 0 0,0 8 2 0,-1 8 1 16,0 11 3-16,0 7-2 0,-4 6 0 0,3 8 1 15,0 4-2-15,-1 1 2 0,-2 2-4 16,4-1 2-16,1-4-1 0,0-4-3 0,0-6-4 16,7-5-6-16,-1-6-12 0,4-8-24 0,6-9-41 15,-3-9-65-15,6-10-149 0,-7-5-525 16,-2-2-1002-16</inkml:trace>
  <inkml:trace contextRef="#ctx0" brushRef="#br0" timeOffset="883149.1038">7385 14655 3057 0,'0'0'78'0,"0"0"-57"16,0 0-4-16,0 0 3 0,0 0 8 0,0 0 2 15,0 0-10-15,0 0-5 0,0 0-8 16,130-60-14-16,-87 57-13 0,5 3-34 0,0 0-123 15,-14 0-356-15,-9 0-806 0</inkml:trace>
  <inkml:trace contextRef="#ctx0" brushRef="#br0" timeOffset="883461.9879">7948 14731 2370 0,'0'0'80'0,"0"0"-12"15,0 0 45-15,0 0 45 0,0 0 35 0,0 0 0 16,-106 181-39-16,103-152-45 0,1-2-40 0,2-3-35 16,5-4-14-16,9-5-9 0,1-4-4 15,4-4 1-15,2-6-3 0,2-1-4 0,3-5 0 16,-1-7-1-16,3-4-3 0,-5-2-3 0,1-1 0 16,-10-3-1-16,-3 2 6 0,-6-1 3 0,-5 4 2 15,-7 0 8-15,-4 3-1 0,-4 0 7 16,-2 4 8-16,-2 1 0 0,1 4 9 0,0 2 1 15,5 1-3-15,3 0 0 0,2 1-4 0,6-1-5 16,2 2-10-16,0-1-2 0,10-1-9 0,2-2-6 16,8-1 2-16,5-1-10 0,6 0-6 0,0-2-14 15,1-1-37-15,-1-1-66 0,-2 1-125 0,-7 2-363 16,-11 1-949-16</inkml:trace>
  <inkml:trace contextRef="#ctx0" brushRef="#br0" timeOffset="884892.233">8904 14811 2686 0,'0'0'857'0,"0"0"-771"15,0 0-54-15,0 0-8 0,0 0 8 0,0 0 18 16,0 0 11-16,55-161-6 0,-46 128-8 15,1-1-14-15,-1-2-12 0,-2 1-4 0,-2 1-5 16,2-1 0-16,-4 1-5 0,-2 1 2 0,-1 0-3 16,0 0-3-16,0 2 4 0,0 0-5 0,-1 0 0 15,-1 2 0-15,0 1-6 0,1 2 4 0,-1 2-1 16,0 2 1-16,1 5 1 0,1 7-1 16,0 4-2-16,0 4-2 0,0 2 3 0,0 5-9 15,3 8 1-15,1 7 3 0,0 8-1 0,2 7 3 16,-3 7 1-16,3 7-2 0,-3 9 0 0,-2 5 0 15,-1 9 3-15,0 7-2 0,0 4 0 16,-4 8 0-16,-3 1-2 0,-2 4 1 0,0 1-1 16,-1-3-1-16,1 1 1 0,1-1 0 0,-3 0 1 15,-1-4 2-15,-1-2-5 0,1-2-3 0,-6-8-5 16,2-6 0-16,-2-14-1 0,2-14 0 16,2-16 10-16,4-17 2 0,2-11 4 0,0-14 4 15,5-15-2-15,-3-14 3 0,3-9 0 0,1-8 2 16,0-7-1-16,-2-4 3 0,4-5-2 15,0-1 3-15,1-3 2 0,6-1-2 0,3-1-1 16,1 1-4-16,3-2-2 0,4 3-1 0,1 2-1 16,5 6 0-16,-1 12 0 0,-3 11-1 0,-2 10 1 15,-2 15-1-15,-5 7 2 0,-2 8-3 16,-1 9-1-16,-1 2-1 0,-2 11-3 0,0 7 4 16,1 8-1-16,0 2 3 0,-1 9 1 0,2 0-1 15,-1 6 1-15,0 0-2 0,2-1 2 0,2-1 0 16,0-7-1-16,2-6 0 0,3-5-2 0,1-8 1 15,2-5 1-15,-5-6 1 0,4-3 1 0,-5-3-1 16,0-2 2-16,-2-9 0 0,-1-3 0 16,1-7 0-16,-2 0 1 0,-1-3-1 0,-1-4 0 15,2-5 1-15,-4 2 0 0,2-4 0 0,-2 1 4 16,2-4-3-16,-2 3 1 0,4 1-3 16,1 3-3-16,0 0 2 0,2 4-1 0,0 6 2 15,0 4-2-15,0 8 0 0,-2 3-2 0,0 4 0 16,-2 2-1-16,0 6 0 0,1 8 2 0,0 3-1 15,1 3 0-15,-1 5 1 0,0-1-1 16,1 2 0-16,1 3 4 0,0-1-6 0,-1-1 1 16,3 0-1-16,3-7-4 0,0-4 6 0,3-5-1 15,2-5 4-15,-1-3-4 0,0-3 3 16,0-3-1-16,-2-9 0 0,2-1 3 0,-1-7-3 16,-5-2 2-16,0-3-2 0,-2 1 0 0,-4-1 4 15,-1 0 0-15,-4 4 3 0,-1 1 1 0,-1 5 0 16,0 2 0-16,-1 7-1 0,-2 3 1 0,-1 3-2 15,3 0-1-15,-1 3-3 0,0 6-6 16,-1 4 6-16,0 2-2 0,3 2 2 0,0 3 1 16,0 0-4-16,6 2 0 0,1 1-2 0,1-1 2 15,7 0-3-15,-1-2-2 0,2-5-2 0,-1-4-2 16,5-6 4-16,-1-5-1 0,-2-2 2 0,-1-10-3 16,1-5-9-16,-3-3-6 0,-2-3-5 15,-3-3-4-15,-4-2 5 0,-5 0 6 0,-1 1 7 16,-10-1 6-16,-4 2 5 0,-5 2 5 0,-2 2 3 15,-1 5 10-15,0 2-2 0,-1 5 2 16,2 0 0-16,3 4-9 0,2 2 6 0,7 2-3 16,5 2-3-16,2 0-5 0,3 0-3 0,3 5-2 15,5-2 3-15,4 0 3 0,6-3 0 0,7 0 2 16,3 0-1-16,3-6-2 0,1-4 1 16,0 0 0-16,0-4-1 0,-4-4 7 0,-1 1-7 15,-4-3 3-15,-3-5-1 0,-2-1-3 0,-4-3 5 16,-2-5 0-16,-4-4 1 0,0-1-5 0,-3-2 2 15,-1-3-2-15,-1-1 3 0,4-3 2 0,-1-1-3 16,1-3 0-16,0 0-3 0,-1-2 0 16,-1 3 2-16,-3 7 5 0,2 8 1 0,-1 11 4 15,-3 8 2-15,0 7-7 0,0 9-4 0,0 1-5 16,0 15-2-16,0 6 0 0,0 12 4 0,2 9-4 16,-1 11 4-16,5 10 0 0,-2 8-2 15,-1 7 4-15,0 9-4 0,-3 9 0 0,0 9-1 16,-3 6 0-16,-3 5 1 0,-2 1-3 0,-2 1 0 15,0-1-3-15,1-2-2 0,-2-3-1 0,1-2-3 16,0-2-7-16,1-7-19 0,-2-7-46 16,1-10-45-16,1-16-34 0,5-17 3 0,3-16 44 15,1-18 59-15,4-14 49 0,6-9 25 0,0-19 4 16,1-12-7-16,1-9-2 0,-1-8 1 16,0-5 11-16,-2-7 15 0,-1-3 11 0,4-1 6 15,-2-2 1-15,3 0-5 0,2 0-7 0,2 0-4 16,3 1-6-16,2 1-3 0,0-1 1 0,4 5 2 15,-1 3 2-15,-2 8 0 0,1 7-1 16,-4 7-1-16,1 7-4 0,-3 6-1 0,-2 7-3 16,2 6-7-16,-5 4-4 0,3 8-3 0,-4 3-4 15,0 3-3-15,-1 11 1 0,1 5-2 0,-3 5-4 16,0 5 4-16,-1 4-2 0,0 6 1 0,-4 1 1 16,5 3-4-16,-5 1 1 0,2 3-7 0,-2-6-5 15,2-4-13-15,2-7-12 0,2-6-17 16,0-9-36-16,2-7-104 0,-4-7-447 0,-4-1-1189 0</inkml:trace>
  <inkml:trace contextRef="#ctx0" brushRef="#br0" timeOffset="885031.3932">10478 14076 2896 0,'0'0'115'0,"0"0"-95"0,0 0-21 0,0 0 1 16,0 0-3-16,0 0-10 0,0 0-16 0,0 0-45 15,0 0-115-15,0 0-409 0,0 0-1081 0</inkml:trace>
  <inkml:trace contextRef="#ctx0" brushRef="#br0" timeOffset="885348.3921">10884 14642 3149 0,'0'0'40'0,"0"0"-25"0,0 0-5 15,33-199 10-15,-27 145 19 0,-3-1 22 0,-2-2 10 16,-1-2 5-16,0 3-11 0,1-1-11 0,0 2-12 16,2-1-12-16,2 4-7 0,-1 2-3 15,2 3 2-15,-1 9 3 0,-1 9 6 0,-1 10 1 16,-1 11-7-16,0 8-11 0,0 1-7 0,-2 16-7 15,0 9-2-15,1 8 2 0,-1 7-1 0,0 6 1 16,1 6-1-16,0 5 2 0,0 3-1 16,3 7 0-16,0 6-3 0,1 5-2 0,1 1-4 15,0 0-13-15,0 0-13 0,3-6-46 0,1-7-76 16,0-8-131-16,4-10-273 0,-3-17-440 0,-4-14-705 16</inkml:trace>
  <inkml:trace contextRef="#ctx0" brushRef="#br0" timeOffset="885442.3381">10959 14283 2242 0,'0'0'-512'0,"0"0"-1052"0</inkml:trace>
  <inkml:trace contextRef="#ctx0" brushRef="#br0" timeOffset="886130.5283">11662 14317 1576 0,'0'0'662'0,"0"0"-559"0,0 0 4 0,-122 93 39 15,87-63 28-15,-2 2 15 0,3-1-38 0,0-1-50 16,8-2-42-16,7-6-26 0,7-6-15 0,10-5-4 16,2-5 0-16,6-3 3 0,7-3-1 15,4-2-10-15,4-7-3 0,2-4-11 0,5-3-9 0,-3 1-5 16,0-4-7-16,-3 2 2 0,0 1 8 15,-4 0 8-15,-3 6 9 0,-6 0 6 0,-4 6 4 16,-3 2-1-16,-2 2 2 0,0 0-6 0,0 5-1 16,0 4 0-16,-2 3-2 0,2 4 6 0,-3 0-5 15,3 3-2-15,0 1-1 0,3-1-3 16,5-2-2-16,3-1 0 0,1-5-2 0,6-3 3 16,1-4 3-16,2-4 2 0,0 0 3 0,2-4-1 15,-4-7 2-15,-1-5 0 0,-2 0 4 0,2-4-1 16,-4-4 3-16,2-2 0 0,-5-1-5 15,1-2 3-15,0-3-3 0,-4-2 0 0,1-3 2 16,-2 0 1-16,0-6 2 0,-1 2 0 0,2-2 2 16,-1-2-8-16,0-1-3 0,1-1 3 15,2-3-6-15,-2-2 5 0,1-3 1 0,1-4-2 16,0 0 2-16,-1 2 1 0,1 4 4 0,-2 1 4 16,0 11 3-16,-1 7 7 0,-2 12 5 0,-1 8 2 15,-1 6-11-15,-2 8-16 0,-1 2-7 0,0 10-8 16,0 6 8-16,-1 8 6 0,-3 5 0 15,0 9 1-15,0 6-4 0,-1 6 1 0,2 5 0 16,-5 6 0-16,1 4-5 0,1 0 6 0,-3 5 0 16,0 0-2-16,-1 0 3 0,-1 0-8 0,1 2-5 15,-1-7-3-15,2-4-10 0,3-10-3 0,3-9-1 16,3-12 6-16,0-9 11 0,3-11 6 16,2-7 6-16,-1-5 2 0,1-3-2 0,1-11 2 15,1-8 0-15,2-2 1 0,1-7 2 0,1-1 4 16,-1-2 3-16,0-3 2 0,2 2 2 15,0-2 1-15,0 2 0 0,2 1-2 0,-2 2-1 16,3 3-2-16,-1 5 1 0,0 8 0 0,-3 5 0 16,0 5-1-16,-1 6-2 0,-1 0-4 0,-2 5 0 15,2 7-3-15,-3 3 0 0,-1 5 1 16,3 3-5-16,-2 4 2 0,1 3-1 0,1-1-2 16,1 2-1-16,-2 0-12 0,2-1-13 0,-2-2-29 15,3-3-113-15,1-5-243 0,-2-9-506 0,-1-3-862 16</inkml:trace>
  <inkml:trace contextRef="#ctx0" brushRef="#br0" timeOffset="886262.3465">12150 14053 3041 0,'0'0'31'0,"0"0"-34"16,0 0-3-16,0 0 2 0,0 0 3 0,0 0-7 15,0 0-13-15,0 0-30 0,0 0-91 0,0 0-279 16,0 0-675-16,0 0-223 0</inkml:trace>
  <inkml:trace contextRef="#ctx0" brushRef="#br0" timeOffset="886763.1217">12494 14245 1168 0,'0'0'313'16,"0"0"-250"-16,0 0-31 0,40-184 37 0,-32 133 57 15,1 0 56-15,-1-2 29 0,2-1-8 0,3-3-31 16,-2 0-41-16,2 1-37 0,1-2-34 0,0 5-20 16,0 4-5-16,-2 4 7 0,-2 9 15 15,0 9 14-15,-3 9 3 0,-4 8-15 0,-2 9-31 16,-1 1-24-16,-1 12-13 0,-4 10 1 0,-2 6 13 15,-4 8 5-15,-2 8-2 0,-2 5-3 16,0 6-3-16,-3 7-2 0,0 4 0 0,-2 6 1 16,-1 1 1-16,2-1 0 0,-1 2-1 0,3-2-3 15,2-5-2-15,5-2-3 0,5-7 1 0,5-8 0 16,3-11 3-16,6-8 2 0,3-5 2 16,4-9 4-16,-1-5-1 0,5-7 2 0,-3-5-1 15,1-5-1-15,0-9 1 0,-1-6 0 0,0-2 1 16,-3-5 2-16,-1-2-2 0,-3-3-1 15,0-4 2-15,-1-2 1 0,-3 3 5 0,-1 0 6 16,1 2 3-16,-4 5 3 0,-1 3 11 0,0 5 5 16,1 4 6-16,-2 7 2 0,0 5-14 0,0 2-14 15,0 2-15-15,0 4-6 0,-3 9-3 16,2 4 2-16,-1 4 3 0,0 3-5 0,1 6 2 16,1 2-3-16,0 5 1 0,4 0-8 0,-1 3-11 15,5-2-13-15,-1-3-28 0,2-2-44 0,3-8-84 16,1-4-168-16,-3-9-383 0,-1-4-986 0</inkml:trace>
  <inkml:trace contextRef="#ctx0" brushRef="#br0" timeOffset="886908.0392">12731 13858 2533 0,'0'0'75'0,"0"0"-80"0,0 0-7 0,0 0 7 16,0 0 1-16,0 0-14 0,0 0-39 0,0 0-89 15,0 0-217-15,0 0-451 0,0 0-370 0</inkml:trace>
  <inkml:trace contextRef="#ctx0" brushRef="#br0" timeOffset="887235.3109">13172 13928 1106 0,'0'0'204'0,"0"0"-129"0,-9-183 16 0,6 112 88 16,0 0 70-16,3 5 41 0,0 1-27 0,1 3-74 16,5 4-56-16,1 4-28 0,-2 8-14 15,3 8-4-15,-2 10 3 0,-1 9-5 0,-4 10-16 16,1 6-28-16,-2 3-27 0,0 9-17 0,0 10-5 15,0 7 10-15,-2 7 7 0,-3 9 1 0,0 7-1 16,-1 8-6-16,-2 6-1 0,0 8-4 16,-1 4 0-16,0 6 1 0,3 3-4 0,0 2-2 15,-1 0-6-15,4-5-10 0,2-2-10 0,1-6-23 16,1-8-36-16,8-6-70 0,2-11-77 0,1-8-128 16,3-9-161-16,-4-12-504 0,-3-9 209 0</inkml:trace>
  <inkml:trace contextRef="#ctx0" brushRef="#br0" timeOffset="887748.1528">13155 13876 1990 0,'0'0'243'0,"0"0"-212"0,0 0-3 0,0 0 40 16,22-166 59-16,-11 140 37 0,3 5-3 0,0 3-40 16,2 5-47-16,-1 7-25 0,3 4-8 0,-5 2-4 15,2 8-6-15,-4 8 1 0,-3 7 0 16,-2 1 1-16,-1 7 4 0,-1 5 0 0,-3 5-5 15,1 3-8-15,4 4-6 0,-3-2-8 0,4 0-7 16,1-3-1-16,2-5-3 0,3-4 4 16,2-6 1-16,2-7 3 0,2-6 3 0,-6-2-3 15,2-7 1-15,-2-5-1 0,-1-1 2 0,-2 0 2 16,0-9 2-16,1-3 4 0,-1-2 1 0,-1-3 5 16,2-1 2-16,-2-1 2 0,-3-1 3 15,0 4-2-15,1-3-1 0,-3 4-2 0,2 2-2 16,-4 2-6-16,3 4-7 0,-1 4-3 0,-3 3-9 15,3 0 1-15,1 7-3 0,-3 6-4 16,2 5 4-16,0 6-2 0,-2 4 1 0,-1 6 3 16,0 7-3-16,-1 6 1 0,0 5-3 0,-4 8-1 15,-6 4 1-15,-6 5-1 0,1 5 4 0,-6 5-2 16,-6 4 2-16,0 3-6 0,-7 2-3 0,-2 0-3 16,-5-5-9-16,-5-7-6 0,2-7-12 0,-1-7-11 15,5-15 5-15,7-10 15 0,3-12 24 16,5-13 25-16,4-9 22 0,5-3 4 0,0-11 3 15,6-7 0-15,2-8-9 0,4-6 0 0,4-7-6 16,6-5-1-16,5-3-1 0,6-2 2 0,3-1 4 16,5-1-4-16,3 1-3 0,1-4-8 15,3 0-7-15,1 0-6 0,3-1-5 0,2 0-3 16,1 1-2-16,0 0-5 0,1 4-2 0,-3 2-13 16,-2 2-12-16,-2 3-39 0,1 2-71 15,-2 2-157-15,-9 12-580 0,-11 8-959 0</inkml:trace>
  <inkml:trace contextRef="#ctx0" brushRef="#br0" timeOffset="1.0538E6">1718 16100 0 0,'0'0'351'0,"0"0"12"0,0 0 6 0,0 0 3 16,0 0-14-16,0 0-44 0,0 0-72 0,0 0-65 15,0 0-54-15,0 0-45 0,0 0-11 0,0 0-11 16,0-15-8-16,0 15-5 0,1 0-12 0,-1 0-12 16,0 0-8-16,0 4 0 0,0 1 3 0,0 4 5 15,0 4 2-15,0 2-2 0,0 6 3 16,-1 2-1-16,-5 6 0 0,-1 4 2 0,1 2-4 16,-3 3 5-16,0 4 4 0,-3 2 3 0,0 2 3 15,-4 1-5-15,5-2-3 0,-3 0-9 16,2-5-2-16,0-2-8 0,0-2-3 0,2-4 2 15,1-3-6-15,4-3 1 0,-3-1 0 0,1-3-2 16,3 2 3-16,-2-4 1 0,3-2 2 16,0-4-2-16,-2-2 1 0,3-4-2 0,1-1 0 15,0 0 2-15,0-3-4 0,0-1 1 0,1-1-1 16,0-2-3-16,0 2 3 0,0-2 0 0,0 0 4 16,0 0-3-16,0 0 2 0,0 0-1 15,0 0 2-15,0 0 4 0,0 0-3 0,0 0 4 16,0 0-4-16,0 0-3 0,0-4 1 0,0 0-3 15,1-2 4-15,1 1-1 0,-1-1 0 0,0 0 0 16,0-1 0-16,4 3 2 0,-3-3-2 0,-1 3 5 16,0-2-6-16,0 2 5 0,0-1 2 15,1 0-2-15,0 2 4 0,-2-1-4 0,1 1-1 16,0 0-3-16,-1-1 1 0,1 1-4 0,-1 2 3 16,0-1 1-16,1 1-5 0,-1-1 3 0,0 1-3 15,0 1 0-15,0 0-2 0,0 0 1 0,0 0-3 16,0 0 0-16,0 0-2 0,0 0-8 15,0-2 0-15,0 2-10 0,0 0-13 0,0-2-46 16,0 1-119-16,-1-1-383 0,0-1-1044 0</inkml:trace>
  <inkml:trace contextRef="#ctx0" brushRef="#br0" timeOffset="1.05423E6">1728 16309 498 0,'0'0'608'0,"0"0"-247"16,0 0-75-16,0 0-24 0,0 0-17 0,0 0-25 16,0 0-36-16,0 0-62 0,0 0-43 0,0 0-26 15,0 0-20-15,0 0-9 0,0 0-7 16,0 0-1-16,30-30 2 0,-27 32 0 0,2 4 3 16,2 0-3-16,-1 2 1 0,-1 4-1 0,4 2 4 15,1 3 0-15,-1 3-3 0,1 5 3 0,2 1-4 16,-2 3-1-16,0 3 5 0,1 3-2 15,0 1 2-15,1 2-1 0,-1 1 1 0,1 0-4 16,-1 0 0-16,1 0-2 0,-2 2-6 16,1-5 2-16,0 3-8 0,-1-6 0 0,-1-3-2 0,0-2-4 15,-3-6 0-15,0-2-5 0,0-3-10 16,-2-3-11-16,-1-3-17 0,1-2-27 0,-3-5-69 16,-1 1-154-16,0-4-324 0,0-1-703 0</inkml:trace>
  <inkml:trace contextRef="#ctx0" brushRef="#br0" timeOffset="1.0544E6">1682 16763 1691 0,'0'0'409'0,"0"0"-197"0,0 0-43 16,0 0-4-16,0 0 2 0,0 0-14 0,0 0-30 15,0 0-34-15,0 0-28 0,0 0-36 0,0 0-23 16,0 0-25-16,141-3-41 0,-113 3-57 15,-4-2-194-15,-4 2-509 0,-8-1-906 0</inkml:trace>
  <inkml:trace contextRef="#ctx0" brushRef="#br0" timeOffset="1.05528E6">2187 16464 740 0,'0'0'547'0,"0"0"-175"16,0 0-49-16,0 0-48 0,0 0-49 0,23 164-37 15,-20-130-48-15,0 1-36 0,-2 1-28 0,-1 0-11 16,0 0-12-16,0-1-11 0,0-3-4 16,0-1-11-16,0-4-6 0,0-2-8 0,-1-5-6 15,-2-3 1-15,1-3-5 0,1-5 4 0,0-4 0 16,1-2 4-16,-1-3 12 0,1 0 12 15,0 0 4-15,-1-8-5 0,1-3-9 0,0-6-14 16,0-6-2-16,0-3 2 0,0-2-1 0,0-2 5 16,3-2-4-16,1-4-2 0,2 1 1 0,1-1-5 15,2 3 1-15,-3 2 2 0,3 2-4 16,0 5 2-16,1 2 0 0,-2 3-1 0,0 6 1 16,-2 2-2-16,3 3-2 0,-1 5-2 0,-2 3-2 15,1 0 1-15,2 7-1 0,-2 3 3 16,0 6 0-16,-1 0 0 0,4 4 1 0,-3 2-2 0,-3 1 7 15,2 1-5-15,-2 3 0 0,3-2 1 0,-3 2-8 16,4-3 4-16,-3 0-2 0,1 0 0 16,2-6-4-16,-2-2-3 0,1-5-5 0,0-3-11 15,-3-2 0-15,4-1-9 0,-3-3 2 0,1-2-1 16,1 0-7-16,-1-7-5 0,2-4-26 16,1-5-11-16,0-4-10 0,0-5 6 0,-1 1 15 15,-1-1 15-15,1 1 12 0,-2 1 10 0,-1 0 13 16,-1 3 13-16,-1 3 14 0,-1 4 12 0,-1 2 9 15,-1 3 9-15,1 5 4 0,-1 0-4 16,2 3-10-16,-2 0-13 0,0 0-11 0,0 1 0 16,0 5 2-16,1 4 8 0,-1-1 5 0,2 3-4 15,0 0 1-15,0 2-1 0,-1 0 3 16,4 0 1-16,-1-1 3 0,1 0 3 0,1-3-3 16,2-2 8-16,1-3 2 0,0-2 6 0,1-3 4 15,0 0-1-15,2 0-3 0,-3-5-5 0,1-2 0 16,-2-3-1-16,-2-1 0 0,1 1 1 0,-4-1-5 15,1 1 2-15,-1-3-4 0,0 1 0 16,-2 1 1-16,-1 0-5 0,2 4-1 0,-2-1-5 16,1 2-1-16,-1 3 0 0,0 0-4 0,1 3-2 15,-1 0-7-15,2 0-7 0,-1 0-2 0,0 3 0 16,1 5 4-16,1 3 1 0,2 10 4 0,0 2-2 16,2 6-1-16,0 3 2 0,-1 5 0 15,1 6 2-15,0-1 3 0,0 2-3 0,-2 2-2 16,-3 3-1-16,0 0-2 0,-2 3 0 0,0 2-1 15,-4 0-4-15,-2-1-3 0,-4 2-4 0,0-5 1 16,-3-3 3-16,0 0 0 0,-2-8 3 16,0-6-1-16,-2-6 1 0,2-7 0 0,-3-6 8 15,-1-5 6-15,-2-4 0 0,2-5 7 0,-2 0-3 16,3-5-3-16,3-5-1 0,0-4 0 16,5-2-2-16,5-2-4 0,1-2-3 0,4-2-13 15,0-2-4-15,7-2-11 0,6-3-15 0,4-2-30 16,3 0-48-16,3-1-75 0,4-2-176 0,-7 8-370 15,-8 7-646-15</inkml:trace>
  <inkml:trace contextRef="#ctx0" brushRef="#br0" timeOffset="1.05586E6">3491 16565 909 0,'0'0'718'0,"0"0"-349"0,0 0-80 16,0 0-49-16,0 0-44 0,0 0-38 0,0 0-52 15,-106 184-30-15,99-151-16 0,4-2-19 0,2 2-12 16,1-5-10-16,2-6-3 0,7-3 0 0,2-5 8 16,4-5 5-16,2-3 2 0,3-4-2 15,2-2-13-15,0-3-8 0,2-10-7 0,0 0-10 16,0-8-5-16,-3-1-11 0,0-8-4 0,-2-4-3 15,-5 3 3-15,-3-4 4 0,-7 5 7 16,-3 2 5-16,-1 4 3 0,-3 3 5 0,-5 4 4 16,-1 1 2-16,-1 5 5 0,-2 2 3 0,2 3 2 15,-1 2-2-15,0 2-2 0,3 2-2 0,3 0-2 16,0 0-3-16,3 5-4 0,2 2-1 0,0 1-2 16,0 2 3-16,3 3-1 0,3-1 0 15,3 1 2-15,3-1-1 0,2-3 1 0,3-3 1 16,3-2 9-16,3-4-1 0,1 0 10 0,0-4 4 15,-1-5-1-15,3-5 0 0,-2 0-5 16,-2-3-2-16,1-1-3 0,-3-3 0 0,-3-1-5 0,-2-4-2 16,0 0 2-16,-3-3-5 0,-2-4 3 15,1 1-4-15,-2-3-2 0,-1-3-5 0,-1-4 0 16,-1-1-2-16,0-3 2 0,0-2 5 0,-2 3-3 16,0-2 3-16,0 3 2 0,1 2-1 15,-1 4 8-15,-3 6 4 0,0 3 7 0,-1 6 11 16,0 4-1-16,0 8 3 0,0 5-4 0,0 4-14 15,0 2-12-15,-1 2-6 0,0 9-1 0,-3 7 3 16,-2 7 12-16,-1 7 0 0,-1 7 4 16,-2 5 2-16,-4 9-5 0,-2 6 0 0,-1 6-7 15,-1 4-3-15,3 0-3 0,2 1-7 0,4-2-11 16,4-2-18-16,5-6-25 0,0-6-57 0,9-9-115 16,7-6-268-16,-6-14-430 0,1-10-551 0</inkml:trace>
  <inkml:trace contextRef="#ctx0" brushRef="#br0" timeOffset="1.05668E6">3872 16458 161 0,'0'0'244'0,"0"0"-41"0,0 0 67 0,0 0 103 16,0 0 13-16,0 0-30 0,0 0-62 0,0 0-105 15,0 0-68-15,122-109-32 0,-100 89-16 16,0-2-1-16,0-3-2 0,-2 0 4 0,-3-3-3 15,-2 0-6-15,-1-4-14 0,-3 1-12 0,1-1-10 16,-3-2-7-16,0 1-1 0,-1-1-6 16,-1 3 0-16,0 2-4 0,-1 4-1 0,-1 5 0 15,-2 7 3-15,2 4 0 0,-4 4-2 0,0 2-5 16,0 3-14-16,1 0-8 0,-1 8-3 0,3 4 4 16,0 6 6-16,-1 5 7 0,1 7 0 0,-1 3 0 15,-2 6 3-15,-1 3-1 0,0 7 3 16,-4 2-1-16,-5 9 0 0,-2 1 1 0,-3 2-3 15,1 4-2-15,-3-1-3 0,-1-2-4 16,0-4-4-16,2-5-8 0,-2-6-1 0,5-9-4 16,1-11 7-16,4-8 9 0,2-8 7 0,3-10 22 15,2-3 3-15,0-11 0 0,5-7-4 0,3-7-13 16,2-3 0-16,1-2 3 0,0-2 3 0,2 0-3 16,-1-1 0-16,3 1-3 0,-1 0-3 15,2 3 1-15,-1 3-3 0,1 3-2 0,-1 4 0 16,0 7 0-16,-3 4-1 0,0 5 0 0,-2 3 0 15,-2 0-3-15,0 8 5 0,0 4 0 0,0 5 2 16,1 2 7-16,-2 2-3 0,3 2 1 0,-1 2-3 16,0-2-1-16,2-1-3 0,0 0-2 15,3-3 4-15,2-6-3 0,1-2 9 0,4-5 1 16,3-5-3-16,0-1 4 0,-2-1-5 0,2-7 0 16,-2-2-1-16,-2-4 1 0,-2-3 2 0,-2-2-1 15,-4-4 4-15,-3-1 2 0,1-2 2 16,-8-3-3-16,0 1 2 0,-2-1-1 0,-3 3-1 15,-4 1 6-15,-2 4 0 0,-1 2-1 0,-2 6-1 16,-1 1-2-16,1 4-5 0,-2 3 0 0,1 4-2 16,1 1-2-16,1 3-1 0,1 8 0 15,0 2-5-15,1 4-1 0,0 6 4 0,2 2-5 16,0 3 4-16,0 7-1 0,2-1-4 0,2 4 3 16,1 0-10-16,2 0-6 0,3-2 0 0,6-6-5 15,4 0 15-15,3-8 5 0,6-3 9 0,1-5 3 16,0-5-4-16,3-4 2 0,-1-5-4 15,0 0 7-15,1-6-2 0,-4-8 1 0,2-2 4 16,-3-3-5-16,-2-5 7 0,-1 0 1 0,0-2 0 16,-3-2-2-16,0-1 0 0,-3 2 2 15,-1 0-2-15,2 2 7 0,-5 8-1 0,-1 1 1 16,-1 5 2-16,-1 5-6 0,-3 3 0 0,1 1-7 16,0 2-3-16,-2 0 0 0,1 8 0 0,1 1 1 15,1 5 0-15,-1 4 0 0,1 2-6 16,1 2 0-16,0 3-2 0,0-1-7 0,0 2 1 15,0 0-8-15,0 2-17 0,1 1-11 0,2 0-33 16,0-1-74-16,4-3-166 0,-3-8-483 0,-3-4-1017 0</inkml:trace>
  <inkml:trace contextRef="#ctx0" brushRef="#br0" timeOffset="1.05724E6">5696 16326 2035 0,'0'0'175'0,"0"0"-122"0,0 0 22 0,0 0 52 16,0 0 35-16,0 0 6 0,0 0-32 0,0 0-34 15,0 0-21-15,0 0-16 0,0 0-12 16,71 164-10-16,-71-130-10 0,0 0-5 0,-2 1-6 15,-5 0-7-15,-1 0-4 0,0-2-7 0,0-4-3 16,0-5-1-16,1-4-1 0,4-4 3 0,-1-7 2 16,1-3 5-16,3-4 9 0,-1-2 11 0,1 0 9 15,0-9-4-15,0-5-5 0,1-5-16 16,6-4-8-16,-2-3 1 0,2-3-4 0,2 0 4 16,3 0 0-16,-1-1-1 0,1 3 1 0,3-1-4 15,-3 2 3-15,5 2-3 0,-4-1 1 0,2 3 0 16,-1 3-3-16,0 3-2 0,1 5-4 0,-2 4 1 15,-2 2-3-15,0 5 3 0,0 0 1 16,-2 2-2-16,0 5 1 0,0 3-1 0,-3 2 0 16,-1 1 1-16,0 4 0 0,-1 2 0 0,-4 3-3 15,0-2 0-15,0 1-3 0,0-4-3 0,0-5 3 16,0-3-1-16,0-4 9 0,0-3 8 16,0-2 13-16,0-2 3 0,3-6-3 0,5-4-3 15,0-4-12-15,2-1 0 0,0-1 2 0,2-3 5 16,-2 1-2-16,3-1 2 0,-2 4 0 15,1 0-3-15,-1 4 7 0,-2 1 2 0,-1 4 4 16,1 2 2-16,-1 3-1 0,0 3-8 0,-1 0-2 16,-1 1-4-16,4 7-2 0,-2 1 4 0,-1 5-6 15,2 2-1-15,-1 1-6 0,1 2-7 16,1 3-2-16,-1 1-9 0,0 0-12 0,-2 0-24 16,1-1-44-16,1-4-76 0,0-1-154 0,-2-7-362 15,-4-3-747-15</inkml:trace>
  <inkml:trace contextRef="#ctx0" brushRef="#br0" timeOffset="1.05794E6">6460 16278 1526 0,'0'0'252'0,"0"0"-51"15,0 0 62-15,0 0 42 0,0 0-5 0,0 0-67 16,0 0-73-16,0 0-51 0,-128 68-26 0,105-44-21 15,4 4-17-15,0 0-12 0,3 1-20 16,6-2-11-16,5-1-6 0,5-3 4 0,3-4 3 16,7-4 5-16,2-4 2 0,7-2-5 0,1-3-2 15,2-3-2-15,5-3-2 0,-2 0 2 16,3-9-1-16,-3-1-2 0,2-6 0 0,-6-2-2 16,-1-3 4-16,-2 0 2 0,-6 0 1 0,-3-2 1 15,-2 1-1-15,-2 1 2 0,-3 2 3 0,-2 4 6 16,0 1-1-16,0 5 0 0,-2 2-5 15,0 2-5-15,-4 2 2 0,3 3-3 0,1 0-3 16,-3 0-2-16,2 1-3 0,-2 7 0 0,0 1 4 16,2 3-1-16,-3 2 1 0,4 3-2 0,2 0-4 15,0 1-3-15,0-1 0 0,8-2 2 0,2-2 3 16,2-2 12-16,1-4-5 0,4-2 2 0,-2-3 1 16,2-2-7-16,2 0 8 0,0 0 0 15,-4-7 1-15,4-2-1 0,-3-3 2 0,-2-2-1 16,-3-2 2-16,-2-2 4 0,1 1-7 0,-4-1 4 15,-1 1-4-15,-4-2 1 0,2 3 2 16,-1-1 2-16,-1 0 0 0,-1 1-5 0,1 2 2 16,-1 4-3-16,1 3 0 0,-1 0 1 0,1 6-6 15,0-1-3-15,2 2-6 0,1 0-2 0,-2 5 3 16,1 6 2-16,2 2 2 0,-2 6 0 16,3 4-6-16,-3 3 0 0,-1 3 1 0,1 6 5 15,1 7 2-15,-4 4 2 0,0 6-4 0,0 3-2 16,-8 5 1-16,0 5-1 0,-3 1 4 15,-2 3-1-15,-3-2-2 0,0 1 0 0,-3-1 1 16,-2 0 1-16,-3-1-1 0,-1 0 3 0,-1-1-6 16,-1-5-1-16,-3-6 0 0,0-6-2 0,-1-14 8 15,2-7 1-15,0-12 7 0,5-11 9 0,0-4 8 16,1-5 6-16,4-12 0 0,5-5-2 0,2-4-4 16,4-5 0-16,4-4 5 0,4-2 3 15,3-5 2-15,7 0-3 0,2-3-6 0,8-1-4 16,2 0-3-16,5 0-5 0,-3-1 2 0,6-1-7 15,2-1-3-15,4-5-2 0,-2-1-10 16,4-5-5-16,-2-3-12 0,1 2-13 0,2-1-47 16,-5 3-71-16,2 3-149 0,-13 15-418 0,-7 15-901 0</inkml:trace>
  <inkml:trace contextRef="#ctx0" brushRef="#br0" timeOffset="1.05856E6">7147 16174 995 0,'0'0'285'0,"0"0"-75"0,0 0 43 0,0 0 44 16,0 0 4-16,0 0-46 0,0 0-66 15,0 0-55-15,0 0-36 0,0 0-26 0,0 0-14 16,-129 185-12-16,118-149-13 0,1-1-6 0,2 0-9 15,4 1-2-15,3-4-3 0,1-3 0 16,3-5 8-16,6-2 6 0,3-5 8 0,5-6 2 16,2-3-6-16,-1-5-8 0,4-3-9 0,1-2-4 15,-2-9-6-15,2-4-3 0,0-5-1 0,-1-3-2 16,-6-3-2-16,1-4 0 0,-7 0 1 0,-2-1-3 16,-5-1 3-16,-3 1-1 0,0 3 0 15,0 1 5-15,-4 4 3 0,-3 1-1 0,-1 2 2 16,2 6-1-16,0 0 0 0,-1 3 4 0,5 3 1 15,-1 2 2-15,2 3-4 0,1 1-5 0,0 2-4 16,0 0-6-16,1 0 5 0,3-1 1 0,5 1 6 16,3-2 2-16,4 0-1 0,3 1 0 15,0-1-2-15,-1 1 4 0,2-1-1 0,-2 1 1 16,0 1 3-16,-4 0 3 0,2 0 5 0,-4 1 2 16,-1 5 3-16,-2 2-3 0,-2 3-5 0,-2 1 3 15,1 4-2-15,-4 2 4 0,-1 2-2 16,-1 3-2-16,0 0-4 0,-1 3-8 0,-5-1 2 15,4 0-7-15,1-1 1 0,1-3-5 0,0 0-9 16,0-4-4-16,2-6-14 0,4 0-14 16,-4-3-45-16,0-4-98 0,-1-2-243 0,0 0-887 0</inkml:trace>
  <inkml:trace contextRef="#ctx0" brushRef="#br0" timeOffset="1.05957E6">8441 16172 0 0,'0'0'298'0,"0"0"34"0,0 0-15 16,0 0 19-16,0 0 19 0,0 0-22 0,0 0-49 16,0 0-52-16,-118 172-65 0,105-140-44 0,6 1-36 15,0-1-33-15,1 2-16 0,5-3-10 16,1 2-5-16,0-2 0 0,7-2-4 0,3-4 3 15,1-4 1-15,6-3 1 0,0-4 1 0,8-3-3 16,0-3 0-16,5-7-6 0,5-1 0 0,-3-1-3 16,1-10-5-16,-2-3-2 0,0-2-5 0,-1-3-1 15,-1-6-2-15,-2-1 0 0,-3-4-3 16,-2-5-4-16,0-1-2 0,0-4-4 0,-4-3 1 16,1-3-3-16,1-2-3 0,-3-1 0 0,-1-2-6 15,1-2 1-15,1 1 1 0,-5-2 0 0,4 2 7 16,-4 0 3-16,-2 0 5 0,0 2 7 15,-2 3 5-15,1 2 5 0,-3 5 4 0,-4 6 6 16,-2 6 8-16,0 3 7 0,-1 5 3 0,0 6 3 16,0 4-3-16,0 5-11 0,0 5-14 0,0 0-14 15,0 6-9-15,-2 9 1 0,-1 7 11 16,-3 5 5-16,-3 5 3 0,4 7-1 0,-2 5-3 16,-2 4-1-16,1 3-1 0,0-1 2 0,-2 4 0 15,-4 0 6-15,2-1-2 0,-1 2 0 16,-2-2-1-16,3-1-5 0,0-5 0 0,0-2-4 15,0-7 0-15,3-5-3 0,1-8-1 0,2-8 3 16,3-6 3-16,2-6 11 0,1-5 12 0,0 0 4 16,1-9 1-16,5-6-8 0,1-7-9 15,6-3-2-15,1-1 1 0,-1-3 1 0,5 1-5 0,-1 1 3 16,-1-1-5-16,2 5 4 0,-4 4 2 16,0 5 2-16,-2 3 4 0,-2 5-1 0,-1 4 0 15,-1 2-5-15,-3 0-3 0,2 6 1 16,-3 5 0-16,2 5 5 0,-1 3-4 0,1 3 0 15,-3 3-6-15,2-1-3 0,-3 4-2 0,0 1-7 16,-1-2-8-16,3 3-8 0,0-5-15 0,1 2-31 16,1-3-74-16,0-2-235 0,-2-7-626 0,-2-7-768 15</inkml:trace>
  <inkml:trace contextRef="#ctx0" brushRef="#br0" timeOffset="1.06024E6">9368 16114 970 0,'0'0'536'16,"0"0"-125"-16,0 0-31 0,0 0-62 0,0 0-72 16,0 0-63-16,-122 129-65 0,106-98-26 0,-3 4-27 15,0 0-26-15,6 2-17 0,1 0-15 0,3-4-12 16,3-2-4-16,6-5-2 0,4-6-2 0,5-4 6 15,4-7 6-15,1-4 5 0,5-4 1 16,-1-1-1-16,1-4-7 0,-2-7-3 0,2-3 0 16,0-5 0-16,0 0 6 0,-6-5 2 0,2 0 1 15,-4-2 3-15,-4 1-1 0,-1 2 1 0,1 2 6 16,-4 1 3-16,-2 4 0 0,-1 3 2 16,0 3 0-16,0 6-4 0,0 0-2 0,0 3-7 15,0 1-10-15,-1 0-1 0,0 5-3 0,0 5 2 16,0 3 5-16,-1 4 3 0,2 1-3 15,-3 3 3-15,3 3-2 0,0 0-4 0,0 2 4 16,3 0-5-16,1-2 1 0,1-3-3 0,2-4 1 16,2-5 4-16,4-4 3 0,1-5 10 0,1-3 1 15,1 0 0-15,-1-9-2 0,2-4-2 16,-1-2-2-16,-1-2-1 0,-1-4 1 0,1-3-2 16,-1 0-4-16,-3-2 2 0,5 0-2 0,-3 0-1 15,-2 0 8-15,4 1 0 0,-3 2-2 0,-1 5 1 16,-3 1-3-16,-1 6-1 0,0 3 0 15,-3 5 1-15,2 2-4 0,-2 1-3 0,0 0-1 16,-1 3-2-16,2 6 3 0,-2 2 1 0,-2 3 2 16,1 1 3-16,2 3-1 0,-4 1-4 0,0-1 1 15,0 2-2-15,0 0 1 0,-5 0 3 0,3-3-2 16,0-3-3-16,1-3 2 0,1-6 5 0,0-3 11 16,0-2 16-16,0 0 1 0,0-5-2 15,4-6-8-15,0-3-9 0,4-2 1 0,1-3 6 16,1 2 7-16,1-2 5 0,-2 2 5 0,1 2 2 15,1 2 2-15,-2 2-2 0,0 4-4 16,2 4-3-16,-3 2-8 0,1 1-6 0,-1 1 3 16,0 7-3-16,1 4-1 0,0 2 3 0,-1 3-9 15,-1 1-6-15,0 3-4 0,1 1-3 0,0 3-6 16,0-2-1-16,1 1-10 0,-1 1-13 16,2-1-19-16,0-1-59 0,-2-3-104 0,-1-6-372 15,-4-5-803-15</inkml:trace>
  <inkml:trace contextRef="#ctx0" brushRef="#br0" timeOffset="1.06088E6">10125 16179 345 0,'0'0'633'15,"0"0"-307"-15,0 0 34 0,0 0 47 0,0 0-33 16,0 0-82-16,0 0-100 0,0 0-88 0,0 0-49 15,0 0-28-15,-122 161-18 0,115-143-4 0,6-1 7 16,1-6 23-16,1-4 15 0,7-1 10 16,1-1-4-16,1-3-16 0,2-2-10 0,3 0-7 15,0-2-3-15,1-6 1 0,-1-1-2 0,1-2 2 16,-2 0-1-16,-1-2 2 0,-1 1 0 16,-2-1 2-16,-2 1 0 0,-1 3-3 0,0-1-1 15,-3 3-7-15,0 2-4 0,1 2-5 0,-3 1-4 16,3 2-2-16,-2 0-4 0,2 5-1 0,0 4 1 15,-2 4-5-15,3 4 1 0,-3 3 0 16,3 4 1-16,-3 5 4 0,1 5 5 0,0 4 0 16,-2 4-2-16,-2 4 1 0,0 3-3 0,-3 4 1 15,-7 6-1-15,-5 1-4 0,0 3-3 0,-4-2-8 16,-5-1-5-16,-1-3-10 0,-4-2-11 0,3-4-11 16,-4-5-4-16,2-10-2 0,0-6 10 15,3-11 19-15,-1-9 14 0,2-6 19 0,2-4 13 16,2-4 3-16,3-8-1 0,4-4 1 0,4-5-6 15,2-3-4-15,7-3 2 0,0-4-7 0,6 0 2 16,4-4-1-16,2 2 2 0,2-3-1 16,5 1 1-16,4-2 1 0,3-3-3 0,3-1 2 15,1-5-4-15,2-2-1 0,3 1 2 0,3-3-4 16,2-3 4-16,2-2-5 0,3 0 0 0,-2-3 1 16,0 3-4-16,-2 0 7 0,-1 3 0 15,-5 1 2-15,-4 4 1 0,-5 5-1 0,-7 6 0 16,-4 5 5-16,-5 7 9 0,-3 5 10 0,-5 7 6 15,-2 5 2-15,0 6-9 0,-5 1-9 16,-4 6-2-16,-3 6 3 0,-5 7 7 0,0 5 1 16,1 4 1-16,-2 5-7 0,2 1-3 0,1 7-2 15,3 1-3-15,1 1-2 0,2 0-5 0,5-2-2 16,4-3-3-16,4-5-4 0,8-4 2 0,5-4 0 16,4-7-3-16,2-2-3 0,1-6-14 15,2-3-21-15,1-4-34 0,-2-3-84 0,-5 0-297 16,-7 0-973-16</inkml:trace>
  <inkml:trace contextRef="#ctx0" brushRef="#br0" timeOffset="1.06185E6">11573 16465 733 0,'0'0'630'0,"0"0"-288"0,0 0-130 16,0 0-56-16,54-186-16 0,-44 145-6 0,0-3-21 0,1-1-31 15,-1 1-20-15,-1-3-15 0,1 0-12 16,1 0-9-16,-1-3-9 0,1-2-5 0,0-1 2 16,1 0 3-16,-1 4 7 0,-1 5 9 0,-3 7 11 15,-1 9 8-15,0 7 8 0,-4 7 1 0,-2 9-15 16,0 4-19-16,0 1-20 0,0 11-13 15,0 4 1-15,-8 9 8 0,2 9 5 0,-1 5 1 16,-2 7-3-16,-1 4-2 0,1 4-2 0,0 3 1 16,-2-1-1-16,1 2-1 0,0 1-2 0,-2 1-2 15,2-1-6-15,0 0-10 0,1-8-22 16,4-3-52-16,2-9-104 0,3-10-172 0,1-8-234 16,4-9-370-16,-1-7 128 0</inkml:trace>
  <inkml:trace contextRef="#ctx0" brushRef="#br0" timeOffset="1.0623E6">11715 16037 582 0,'0'0'377'0,"0"0"-99"0,0 0-43 0,0 0-24 16,0 0-6-16,102-165-8 0,-83 129-17 0,0 1-34 15,-3-4-34-15,1 3-29 0,-1-4-20 0,0 0-12 16,0 0-7-16,-4 0-3 0,2-2-2 15,1 4 5-15,-4 4 0 0,1 6 3 0,-2 4-2 16,-3 9-4-16,-1 5-6 0,-1 7-17 0,-3 3-8 16,1 0-13-16,-1 13-1 0,1 4 1 0,-1 6 4 15,1 6 4-15,-1 8-4 0,-2 4 0 16,0 7-1-16,0 3 0 0,-2 2 0 0,-3 5 1 16,-4 4 0-16,-1 3-1 0,-2-1 3 0,-3 2-1 15,-1 0 1-15,-4 0 0 0,1-3-5 0,-1-2-3 16,3-9-4-16,2-10-4 0,3-12 2 15,4-10 3-15,2-9 7 0,3-8 8 0,2-3 4 16,1-10 0-16,1-9 0 0,7-4-1 0,1-6-1 16,3-3 4-16,4-3 1 0,1 1 6 0,3-3 9 15,0 5 5-15,3 1 6 0,0 3-4 16,0 5-7-16,-2 6-5 0,-1 6-1 0,-1 6-3 16,-1 3 4-16,-2 2 3 0,1 3-1 0,-3 9 0 15,-1 3-3-15,-1 4-7 0,0 4-4 16,-5 1-1-16,0 3-10 0,0 2-4 0,-4 1-2 15,1 1-14-15,-1 1-5 0,-2-1-23 0,-1-1-79 16,2-5-238-16,1-5-593 0,-2-9-853 0</inkml:trace>
  <inkml:trace contextRef="#ctx0" brushRef="#br0" timeOffset="1.06286E6">12424 16031 539 0,'0'0'646'0,"0"0"-248"0,0 0-43 0,0 0-51 15,0 0-25-15,0 0-57 0,-101 157-60 16,87-124-45-16,-1 0-45 0,4-5-32 0,4-3-20 16,3-5 3-16,4-7 17 0,9-4 26 0,2-6 13 15,5-3-6-15,1 0-23 0,5-8-25 0,0-2-12 16,1-6-6-16,-1-2 0 0,-1-3 2 0,-1 0-4 15,-1-2-1-15,-3 0 2 0,-4 0-1 16,0 3 1-16,-4 2-1 0,-2 2 1 0,1 5-1 16,-6 1 1-16,1 4 3 0,-2 4-5 0,0 2-7 15,0 0-2-15,0 4-6 0,0 5 2 0,0 6 6 16,-1 3 1-16,0 4 2 0,0 3-1 0,0 2-1 16,1 1-5-16,0 0 1 0,2 2-5 15,6-2-2-15,0-3 0 0,3-3-5 0,3-3 2 16,4-5 1-16,0-4 7 0,-1-6 3 0,2-4 1 15,-1 0 4-15,0-7-6 0,-3-5 7 16,3-5-3-16,-5-2 3 0,1-5 1 0,-1-2 2 16,-2-3 2-16,-4-3-2 0,-1-2-1 0,-2-6-1 15,-1 1 1-15,-3 0-2 0,0-5 2 16,0 2-1-16,0-3-1 0,0-1 2 0,0 0 0 16,5-3-1-16,1-3-2 0,0 1 0 0,2-1-1 15,-1 3 1-15,4 1 2 0,0 5 3 0,-1 7 1 16,0 8 2-16,-2 9 5 0,-3 8 0 0,-1 8-8 15,-3 3-5-15,-1 11-4 0,0 11-2 16,0 10 4-16,-1 9 6 0,-4 11-2 0,0 8-1 16,-2 7 2-16,0 5-3 0,1 3-2 0,-4 2 0 15,2 1-2-15,-2-1-1 0,4-2-5 0,0-3-11 16,5-6-15-16,1-6-20 0,6-10-45 16,10-10-91-16,3-9-139 0,-2-13-272 0,-4-9-629 0</inkml:trace>
  <inkml:trace contextRef="#ctx0" brushRef="#br0" timeOffset="1.06299E6">12658 15983 2904 0,'0'0'56'0,"0"0"-44"0,0 0 1 0,0 0 7 16,0 0 5-16,0 0-4 0,0 0-9 16,0 0-16-16,0 0-29 0,131-38-71 0,-94 44-285 15,-7-1-750-15,-10-2-255 0</inkml:trace>
  <inkml:trace contextRef="#ctx0" brushRef="#br0" timeOffset="1.06389E6">13950 15864 1693 0,'0'0'399'16,"0"0"-180"-16,0 0-99 0,0 0-62 0,0 0 2 0,0 0 25 15,0 0 16-15,0 0 4 0,0 0-9 16,0 0-20-16,0 0-20 0,0 0-5 0,-4 158-3 15,-4-125 2-15,-3 5 9 0,2-2-3 0,0 1-7 16,4-2-17-16,2-2-17 0,3-4-5 0,0-3-12 16,7-6 2-16,2-5-1 0,1-4-3 15,2-5 6-15,0-6-4 0,2 0 1 0,0-7-3 16,2-7 0-16,-2-5-2 0,3-6-5 0,-1-2 3 16,2-4-5-16,-6-4 2 0,1 1 2 15,0-2 2-15,-4 0 2 0,-4 0 1 0,4 0 1 16,-6 3 4-16,3 6 0 0,-5 6 3 0,1 5 0 15,-1 5 3-15,1 6-2 0,0 3-3 0,-1 2-1 16,1 0-7-16,2 9 6 0,3 2 1 16,-1 3-1-16,-1 3 5 0,3 3-4 0,1-1-1 15,0 3-2-15,1 0-2 0,0-1-3 0,3-1-5 16,-2-3-2-16,6-3-7 0,-4-4 0 0,4-3 4 16,-3-7 2-16,3 0 6 0,-4-5 3 0,0-4 3 15,-1-4 1-15,-4 1 2 0,-1 0 4 16,-3-1 3-16,-2 3 4 0,0 1 4 0,-2 1 0 15,0 2 1-15,0 1 1 0,0 4-2 0,0-1-6 16,0 2-5-16,0 0-4 0,3 0-5 0,5 3 3 16,3 0-1-16,2 0 0 0,5-1-1 15,5-2-1-15,4 0 2 0,1 0-1 0,-2-2 2 16,3-4 1-16,-2-2 0 0,-4-1 1 0,-1-2 0 16,-2-2 0-16,-1-2-1 0,-4-4 1 0,-1-1 2 15,-3-2 0-15,-2 0 0 0,-1-5 0 16,-4 1-4-16,-3-1 2 0,-1 0 0 0,0 4 2 15,-3 4 4-15,-5 3-1 0,-2 4 5 0,-2 3 1 16,-2 5 1-16,-2 4 3 0,-2 2 3 16,-1 10 7-16,3 7 0 0,-2 4 4 0,-1 4 0 15,3 4-2-15,0 4-1 0,2 3-1 0,0 1-4 16,7 4-8-16,3 0-4 0,3 0-3 0,1 3-3 16,8-3 0-16,5 0-3 0,7-3-2 0,2-6-7 15,7-3-6-15,0-9-13 0,2-1-36 16,0-7-93-16,0-5-264 0,-9-5-669 0,-6-2-715 0</inkml:trace>
  <inkml:trace contextRef="#ctx0" brushRef="#br0" timeOffset="1.06514E6">15211 15679 1603 0,'0'0'304'0,"0"0"-109"16,0 0-1-16,0 0 7 0,0 0-12 15,0 0-37-15,0 0-38 0,76 176-32 0,-73-139-21 16,2-1-10-16,-5 1-4 0,0 0-10 0,-3 0-7 16,-2-2-8-16,-3-1-12 0,0-4-2 15,2 0-4-15,-1-7-1 0,3-5-4 0,-1-6 2 16,4-4 1-16,0-5 5 0,1-3 11 0,-1 0-2 15,0-5 0-15,0-5-9 0,1-4-5 0,0-6 0 16,0-1 0-16,2-3-1 0,2 0 2 0,4-1-4 16,1-1-1-16,1 0 2 0,0 2-2 0,3-1 0 15,-1 1-1-15,4-1-2 0,-2 2-6 16,4 1 3-16,-5 3 0 0,4 3 1 0,-6 4 6 16,-1 3-5-16,1 5 0 0,-3 4-3 15,-1 0 0-15,-3 10 0 0,3 2 2 0,-4 2 6 0,-2 3-7 16,1 1 9-16,-1 2-1 0,2 2-2 15,-2 1 8-15,-1 1-7 0,0 1 2 0,0 1-4 16,-4-2-6-16,1-2 4 0,1-5-3 0,0-5 2 16,-2-6 7-16,4-5 4 0,0-1 8 15,0-1 1-15,0-8 2 0,6-2-9 0,-3-4 1 16,3-2 0-16,-3-2-3 0,4 0 5 0,-3-3-4 16,6 1 2-16,-2-1-1 0,2 1-3 0,1 1-2 15,-1 1 0-15,0 4 1 0,0 1-1 16,-1 2 2-16,-1 4-4 0,-4 4-1 0,4 2 0 15,-5 2-3-15,-2 0 1 0,1 5 1 0,2 4-1 16,-3 3 0-16,-1 2 3 0,0 1-3 0,0 2 2 16,0 0 2-16,0 0-1 0,0-2-2 0,2-1 0 15,0-2-2-15,5-2 4 0,2-4 3 16,0-3 0-16,0-3 2 0,-2 0-3 0,3-2 2 16,-1-5 0-16,0-3 0 0,2-2-2 0,-2-2 3 15,0 1-4-15,0-4 0 0,-4 1 2 16,3 1-3-16,-2-2 3 0,-2 4 0 0,1-1 0 0,-2 1-4 15,-1 2 8-15,-1 5 1 0,-1 2 0 16,1 0 5-16,-1 4-11 0,0 0-7 0,0 4-2 16,0 3 1-16,0 4 2 0,-1 2 6 0,0 0-1 15,-1 1-4-15,-1 1 3 0,-1 2-2 16,3-1 2-16,1-1-2 0,0 0-3 0,0-3 0 16,1-2-3-16,7-3 3 0,-1-4 3 0,-2-1 2 15,3-2 2-15,1 0 1 0,-3-5-1 16,2-2-2-16,1-3 1 0,0-1-2 0,-2 0 1 15,-2 0 2-15,1 2-1 0,-3 1 2 0,-1 0 0 16,-1 2 0-16,2 1 2 0,-3 2 0 0,2 0-1 16,-2 3-3-16,0 0-6 0,0 0-1 0,0 2-1 15,-2 2 4-15,-3 3-1 0,3-1 4 16,-1 1-1-16,-1 3-1 0,2-2 1 0,2 1 0 16,0-2-1-16,0 1-2 0,0-2 3 0,0-2-1 15,6 0 4-15,-1-4 2 0,5 0 0 16,0 0-3-16,0-8 2 0,1 0 1 0,0 0-1 15,0-3 3-15,3-2-2 0,-3-2 1 0,1-1-3 16,-1-1 0-16,2-1 0 0,2 0 0 0,-2-4 0 16,3 2-1-16,-3 1-1 0,4 1-1 0,-3 3 1 15,3 4 1-15,-2 3-2 0,2 4-1 0,-4 2 1 16,3 2-4-16,-3 2 5 0,-1 5-3 16,-2 4 2-16,-1 3-1 0,-1 5-1 0,-4 1 0 15,2 1-2-15,-4 2 5 0,-2 0-3 0,0 1 1 16,0 1-1-16,-7 2-3 0,0-3-2 15,-1-1-8-15,0-3-5 0,0-3-4 0,4-7 0 16,2-4 5-16,-1-2 10 0,3-4 9 0,0 0 6 16,0-2 1-16,5-6-2 0,-1-2-2 15,3-2 0-15,0-2 1 0,-1-2 6 0,4-1-1 16,-1-1 0-16,1 0-2 0,-1-4-2 0,1-1 0 16,-1-3 1-16,-1-2 2 0,-3-2 0 0,4-4 0 15,-2 0-2-15,-2-1-1 0,2-2-2 0,-2-1 1 16,3-2-1-16,-1-3 1 0,1-1-3 15,0 0-1-15,3 0 1 0,-1-1-1 0,3 3 2 0,-2 0 1 16,-1 5-1-16,0 5 1 0,-3 8 2 16,-2 8 2-16,-3 7 1 0,-2 6-7 0,0 3-7 15,0 6-3-15,-3 11-2 0,-5 5 8 0,-2 9 4 16,0 7 2-16,0 7 0 0,-2 6-3 16,0 2-1-16,-2 6-1 0,1 2-4 0,3 2-7 15,2-3-17-15,4-3-71 0,4-6-146 0,3-10-168 16,8-10-231-16,2-11-323 0,-6-9 56 0</inkml:trace>
  <inkml:trace contextRef="#ctx0" brushRef="#br0" timeOffset="1.06525E6">16171 15612 2272 0,'0'0'211'0,"0"0"-156"0,0 0-33 16,0 0 0-16,124 5-1 0,-87 2-12 0,-1 3-20 15,3-1-55-15,-3 2-238 0,-11-3-630 0,-9-3-363 16</inkml:trace>
  <inkml:trace contextRef="#ctx0" brushRef="#br0" timeOffset="1.0695E6">7921 17724 0 0,'0'0'0'0,"0"0"550"0,0 0-176 16,0 0-34-16,0 0-21 0,0 0-6 0,0 0-41 15,0 0-47-15,0 0-30 0,0 0-34 0,0 0-24 16,0 0-34-16,62-104-23 0,-42 76-16 0,-1-3-11 16,2 0-17-16,0-1-11 0,-3-1-10 15,0 0-8-15,-4 0 2 0,4 0-3 0,-5 0 2 16,3-3-1-16,-4 0-3 0,0-3-1 0,-2 1-1 15,-1-1-1-15,0 1 0 0,-4-1 2 0,3 3 0 16,-2 2-1-16,-3 3 4 0,-2 5-1 16,0 5 8-16,-1 5 4 0,0 5 2 0,0 5 2 15,0 4-6-15,-1 2-4 0,0 0-7 0,-5 4-2 16,2 8-2-16,-5 7 2 0,-2 5 1 0,2 7-3 16,-1 4 2-16,2 5 0 0,1 8-2 15,1 2 2-15,-2 7-3 0,3 5 1 0,-3 2-1 16,1 4-2-16,3 1 2 0,-2 0-6 0,4-3-2 15,2-8-4-15,0-6-2 0,9-9 1 0,2-10 3 16,8-11 5-16,1-10-1 0,1-10 3 0,1-2 2 16,4-14-4-16,-2-5 1 0,-3-8-3 0,0-1-6 15,0-3-1-15,-3-5 4 0,-1 1 0 16,-5-2 2-16,-1 0 9 0,-7 0 0 0,1 2 1 16,-5 0 9-16,0 5-4 0,0 6 0 0,-2 4 8 15,-4 5-4-15,4 4 5 0,0 5-2 16,-3 2-3-16,5 4-4 0,0 0-8 0,0 4 3 15,0 5-3-15,1 3 2 0,6 4 2 0,-4 2-3 16,5 2 3-16,2 0-6 0,6-2 6 0,0 0-2 16,5-6 1-16,5-5 6 0,-1-2-3 15,4-5 5-15,1 0 0 0,1 0 2 0,-2-7-3 16,0-3-1-16,-6-2 0 0,-1-4-6 0,-2-1 7 16,-5-1 0-16,-5 0 0 0,-5-2 6 0,-2-2-7 15,-3 3 1-15,-2-1-1 0,-4-1-1 16,-4 4 4-16,-4 2 5 0,1 3 5 0,-3 3 6 15,0 4 5-15,-2 5 0 0,-1 0 0 0,-1 6 0 16,3 8-4-16,-2 6-3 0,1 5-4 0,0 1-5 16,5 4 0-16,1 4-3 0,4 1-5 15,1 4 1-15,5-1-6 0,2 1-1 0,0 0-3 16,7 0-1-16,5-3-4 0,2-2-2 0,6-2-4 16,5-5-11-16,-1-6-19 0,6-4-37 0,-1-7-57 15,1-3-133-15,-7-6-511 0,-7-1-1040 0</inkml:trace>
  <inkml:trace contextRef="#ctx0" brushRef="#br0" timeOffset="1.06976E6">9467 17227 1972 0,'0'0'636'0,"0"0"-395"0,0 0-73 0,0 0-35 16,-116 159-16-16,95-119-14 0,2 0-21 0,3 0-26 15,4-2-19-15,7-1-15 0,1-5-8 16,4-2-6-16,6-5-3 0,6-1-3 0,1-6-4 16,6-4-1-16,-1-5-9 0,3-3-11 0,0-3-23 15,-1-3-51-15,0 0-91 0,1-1-225 0,-7-6-617 16,-6 3-728-16</inkml:trace>
  <inkml:trace contextRef="#ctx0" brushRef="#br0" timeOffset="1.07098E6">9777 17314 620 0,'0'0'866'0,"0"0"-403"0,0 0-107 15,0 0-73-15,0 0-64 0,-47 168-43 0,47-137-51 16,0 2-34-16,8-4-21 0,2 0-18 0,3-4-14 16,5-5-7-16,3-4-4 0,4-5 0 15,2-3-3-15,4-3-2 0,-1-5-9 0,1 0-5 16,-1-3-9-16,-4-8-3 0,-5-3 2 0,-3-3-1 16,-3-3 1-16,-4-3-5 0,-3-3 0 0,-6-1-4 15,-2-3 3-15,0 3-1 0,-7-1 0 0,-5 5 3 16,-2 2-3-16,-5 2 6 0,0 4 0 15,-3 2 5-15,-1 4 2 0,-2 4-1 0,3 4 1 16,-1 1-4-16,1 0 0 0,4 8 0 0,0 1 2 16,4 2 0-16,-1 3 0 0,7 0-3 0,2-3-3 15,2 3 0-15,4-3 2 0,1-3 2 0,6 0 5 16,8-4 0-16,3-4-2 0,6 0 2 16,3 0-3-16,6-8 3 0,1-2-1 0,1-3 0 15,1-1-2-15,0 1 0 0,-3-2 0 0,-1-2-1 16,-1-1 3-16,-2 1-4 0,-3-2 1 15,0-3 0-15,-4 1-1 0,1 0 2 0,-1-1-2 16,-4 3 2-16,-1 4-3 0,-3 2-1 0,-4 5 3 16,-3 3-3-16,-1 2 4 0,-5 3-2 0,-1 0-8 15,0 3 2-15,-7 5-2 0,2 2 4 16,-4 4 6-16,-1 2-4 0,-3-1 2 0,0 4-2 16,1 0-2-16,-1 1 4 0,0 4-5 0,-1-4-2 15,4 1-9-15,0-1-15 0,6-5-6 16,3-2 0-16,1-6 7 0,4-3 17 0,5-2 8 0,1-2 5 15,0-2-2-15,3-5 4 0,2-4-3 0,0-1 3 16,-1-3 7-16,1-3-7 0,-3 1 9 16,0-2-2-16,-3-3 3 0,0 1 3 0,-1-2 0 15,-3 1 0-15,0 2-3 0,-2 2 5 0,-1 1-4 16,0 5 6-16,1 1-4 0,-2 5-2 0,1 3-5 16,-2 1-5-16,3 2-7 0,0 2-2 15,0 7 2-15,1 5-1 0,3 3 3 0,0 6-4 16,-1 5 0-16,1 2 0 0,2 4 4 0,-4 5-1 15,0 5-2-15,-3 3 2 0,-2 6-7 16,0 2 5-16,-2 3-1 0,-4 2-1 0,-3 3 1 16,-1-1-7-16,-1 0-2 0,-4-4-1 0,-3-1-1 15,-2-4-2-15,-1-6-1 0,-1-3-2 16,-3-3 2-16,1-9 4 0,3-6 7 0,1-11 8 16,3-6 10-16,3-9 12 0,2 0 10 0,3-12 6 15,0-7 0-15,6-3-9 0,-1-7-8 0,4-4-5 16,0-3-2-16,6-2 4 0,4 0 0 0,1-2 0 15,3 2 4-15,1-2-6 0,0-1-2 16,2-2-4-16,3 0-4 0,1 0 0 0,3 0-3 16,2 0 0-16,2 0-4 0,2 1-6 0,0 2 1 15,1 2-2-15,-1 4-1 0,-2 5 1 0,-1 5 0 16,0 5-2-16,-5 7 0 0,-2 6 1 0,-2 3 0 16,-4 3 2-16,-3 0 0 0,-1 5 1 15,-2 6-1-15,-3 3 2 0,0 3 3 0,-4 3 0 16,-1 1 3-16,0 4-2 0,0 2 0 0,-7-2 1 15,1 1 0-15,-2-1 1 0,0-4 0 16,-2-1-3-16,3-6 2 0,3-6-1 0,2-3 4 16,2-4 11-16,0-1 4 0,0-1 0 0,2-9-3 15,5-2-6-15,-1-3-4 0,4-2-1 0,0-3 3 16,1 0-6-16,4-2 0 0,-1 0 2 16,2-3-1-16,-3 3 2 0,5 1-2 0,-4 1 1 15,1 3-5-15,-3 3 4 0,1 2-1 0,-4 4-2 16,0 4 5-16,-4 3-6 0,2 1 3 0,-4 0-4 15,0 3 0-15,-2 5 3 0,0 3-2 16,0 3 5-16,-1 0-3 0,1 1-1 0,-1 2 0 16,0 0 1-16,4-3-1 0,1-2 2 0,2-3 2 15,3-2-2-15,0-6 3 0,2-1 0 16,1 0 0-16,1-4 0 0,2-9 1 0,-3 1-4 16,1-5 2-16,-3-1-2 0,-2-2 4 0,-1 0 2 15,-2-2 3-15,-2 2 3 0,-1 0-2 0,-1 3 7 16,-2 2 5-16,1 2 6 0,-1 6 8 0,0 1 0 15,0 5-4-15,0 1-10 0,0 0-15 0,0 0-2 16,0 9-5-16,0 1 1 0,0 4 3 16,0 3-6-16,0 2 2 0,3 2-2 0,1 0-2 15,-1 1-2-15,5 0-7 0,-2-3-14 0,1 0-21 16,2-5-29-16,1-2-67 0,-1-6-143 0,-3-3-436 16,-1-1-1073-16</inkml:trace>
  <inkml:trace contextRef="#ctx0" brushRef="#br0" timeOffset="1.07108E6">10976 17012 0 0,'0'0'0'16</inkml:trace>
  <inkml:trace contextRef="#ctx0" brushRef="#br0" timeOffset="1.07243E6">11237 17190 1390 0,'0'0'672'0,"0"0"-423"0,0 0-25 16,0 0 14-16,0 0-7 0,0 0-34 15,0 0-59-15,0 0-38 0,123-6-26 0,-106 18-15 16,0 2-10-16,-4 1-15 0,-1 2-10 0,-3 0-10 15,-4-1-9-15,-4 1 0 0,-1 1-2 0,0-1-1 16,-9 0-1-16,-2 0 2 0,-5 2-3 16,-3 0-1-16,2-1 1 0,-2-1-5 0,3-5-1 15,3-1 2-15,5-5-1 0,4-3 4 0,1-1 0 16,2-2 3-16,1 0-2 0,0 0 1 0,1 0-2 16,6 0-1-16,3-3-1 0,2 1-3 0,4 2 6 15,4 0-3-15,1 0-2 0,1 0 5 16,0 0-5-16,0 5 3 0,-4 2 2 0,2 0-4 15,-4 0 4-15,-2 2-2 0,-1 2 2 0,2 1-1 16,-2 4 1-16,0 1 3 0,-3 1-5 0,0 2 2 16,-1 3-1-16,-4 2 1 0,-1 0 1 15,-4 5-3-15,0-1 5 0,-9 3-1 0,-3 2-3 16,-6-1 7-16,-4 0-7 0,-8 0-1 0,-3-2 3 16,-5-3-7-16,-4-2 0 0,2-6-1 0,0-6 4 15,6-5-2-15,5-6 7 0,5-3 6 16,4 0 0-16,5-6 5 0,2-2-4 0,5-2-2 15,1-1-2-15,5-2-4 0,2-2 4 0,4-1-4 16,7-5 3-16,4 1 1 0,3-2-3 16,6-3 1-16,1-1-4 0,0 0 5 0,3-2-6 15,0 2 4-15,1-1-1 0,0-1-7 0,3-2 6 16,-1 0-5-16,0-4 0 0,1 1 0 0,2-3-2 16,-2-1 0-16,2-1-2 0,-1 3 3 0,-1 1-2 15,-6 4 5-15,-3 5 4 0,-6 1-2 16,-3 6 4-16,-5 2-1 0,-2 5 0 0,-2 1 6 15,-4 4-3-15,-1 3-3 0,0 3-2 0,-3 0-7 16,-4 3 3-16,-3 7 2 0,-4 2 1 0,2 3-1 16,-3 2 0-16,1 3-2 0,-1 0-2 15,1 2 4-15,-2 0-7 0,5 1 0 0,3-3-1 16,5-3-3-16,3-5 7 0,1-2 5 0,8-6 1 16,-1 1 7-16,5-4-3 0,1-1-2 0,2 0 0 15,1 0 0-15,1-6-1 0,-2-2 1 16,2-1 1-16,-2-2-6 0,0-1 5 0,-3-1-2 15,1-1 1-15,-5 0 5 0,-2 1-4 0,1 4 2 16,-6 0-2-16,1 4-2 0,-2 1 1 0,0 2-1 16,-1 0 2-16,0 2-8 0,0 0 0 15,0 0-3-15,0 0-5 0,0 7 9 0,0 0-2 16,0 3 1-16,0 1-1 0,0-1-4 0,0 1 2 16,0 0-3-16,3-1 6 0,2-1 1 0,2-1 3 15,3-2 4-15,1-2-1 0,1-3 3 16,0-1-2-16,-2 0 5 0,1-6-1 0,0 0 2 15,1-4-1-15,-1 2-3 0,-1-3 1 0,1-1 0 16,1 1-1-16,0 0-1 0,0-2 0 16,0 4-4-16,0 1 2 0,-1 1-1 0,0 3-2 15,-1 2 1-15,1 2-2 0,-2 0 1 0,0 2-3 16,-3 2 4-16,1 3-5 0,-2 3 1 0,-1-1 1 16,-1 3-4-16,-1-1 8 0,-1 2-4 0,-1 1 4 15,0-3-1-15,0 3 0 0,0-1 1 0,-3-3-3 16,-1 3 1-16,1-5-3 0,1-4 4 15,1-1 5-15,1-3 11 0,0 0 5 0,0-3-3 16,6-4 0-16,-1-6-10 0,1 2 0 0,2-1 0 16,3-2-3-16,-2 2 1 0,1 1 0 15,2 1 1-15,-2 2 3 0,-1 2-4 0,2-1-1 16,-1 3-3-16,-1 1 0 0,2 1 0 0,-3 2-1 16,1 0 2-16,1 0-2 0,0 0-3 0,1 2 1 15,3 1 0-15,-2-2 3 0,6-1 2 16,-5 0 0-16,5 0-4 0,-2 0 1 0,0-6-1 15,1-2 0-15,-1-2 4 0,-2-2-2 0,-1-5-3 16,1-3 2-16,-1-7-2 0,-1 0 0 16,-2-7 2-16,-2-1 0 0,-2-4-2 0,1-2 1 0,-1-2 2 15,0 2-1-15,3-1 2 0,-1 4 1 16,-4 2-4-16,3 6 5 0,-6 2 0 0,0 5 3 16,-1 8 4-16,0 6-1 0,0 7-5 0,-3 2-4 15,-5 5-2-15,-2 7-1 0,-1 6 1 0,1 7 6 16,-1 1-6-16,0 5 2 0,1 4-1 0,-1 5-3 15,2 6 2-15,0 5-5 0,1 4 0 16,3 3-10-16,0 2-10 0,5-3-15 0,0-7-24 16,10-5-27-16,3-8-35 0,4-8-27 0,1-7-50 15,0-10-79-15,-3-8-171 0,-2-4-196 16,-6-6-125-16,-3-9-39 0,-4-8 814 0,-3-2 0 16,-7-2 0-16,-3-4 0 0,-1 0 0 0,-3 1 0 15,-2-1 0-15,1 2 290 0,4 3 138 16,-1 1 3-16,5 4-23 0,3 2-67 0,5 4-94 15,2 4-94-15,5 2-82 0,5 1-54 0,2 2-31 16,6 3-35-16,0 3-67 0,4 0-140 0,-6 0-345 16,-5 0-749-16</inkml:trace>
  <inkml:trace contextRef="#ctx0" brushRef="#br0" timeOffset="1.07282E6">13157 17134 0 0,'0'0'438'16,"0"0"28"-16,0 0 51 0,0 0-24 0,0 0-83 15,0 0-124-15,0 0-127 0,0 0-75 0,-113 171-39 16,113-149-14-16,0-5 3 0,5 0 12 16,6-3 8-16,4-3-2 0,2-3-9 0,2-3-17 15,3-4-13-15,0-1-7 0,-1 0-3 0,-1-8-7 16,0-1-4-16,-1-5-1 0,-6-3-6 15,-1-2 5-15,-5-3-3 0,-5-1 0 0,-2 0 5 16,-2 0 1-16,-8 3 3 0,0 3 0 0,0 1 8 16,-2 3-4-16,1 2 4 0,1 4 0 0,1 2-5 15,1 2 3-15,5 3-6 0,0 0-1 16,2 3-2-16,1 5-1 0,0 1 6 0,6 0 2 16,4 1 6-16,3-2-2 0,4 1 2 0,3-2-3 15,2-1-3-15,4-1 3 0,-2-4-1 0,4-1 5 16,-4 0 3-16,1-3-2 0,0-5 3 0,-5-4 0 15,0-1-4-15,-3-4 5 0,-2-5 0 16,2-1-4-16,-5-3-1 0,0-3-2 0,1-2-2 16,-2-1 0-16,0 1 2 0,-1-3-4 0,0 0-1 15,0-1-165-15</inkml:trace>
  <inkml:trace contextRef="#ctx0" brushRef="#br0" timeOffset="1.07587E6">13438 17142 0 0,'0'0'0'16,"0"0"0"-16,0 0 0 0,0 0 72 0,0 0 232 15,0 0 27-15,0 0 6 0,0 0-25 0,0 0-36 16,0 0-40-16,0 0-29 0,20-167-29 0,-20 152-16 15,0-1-13-15,0 2-3 0,1 2-8 16,0 1-19-16,0 0-21 0,0 4-23 0,0 1-10 16,1 2-8-16,-1 0-5 0,1 4-8 0,-2-1-10 15,1 1-11-15,-1 0-11 0,0 0-6 16,0 0-8-16,0 3 2 0,0 3 0 0,0 4 2 16,0 3 4-16,-1 2-2 0,-2 4 0 0,1 2-2 15,0 4 0-15,1 2 2 0,-1 4-2 0,-3 3 1 16,3 3 2-16,0 3-2 0,-5 4 0 0,3 4-1 15,-4 2 1-15,0 4 0 0,-1 3 0 16,-2 0-2-16,1 2-5 0,-3-1 0 0,2 3-1 16,-2 0 1-16,-1-3 0 0,2 0-5 0,1-2 2 15,1-4-4-15,1-3-1 0,4-3 4 0,1-6-2 16,2-3-3-16,2-5 0 0,0-7-6 0,5-5-1 16,0-7 0-16,4-4 4 0,0-5 3 15,2-4 8-15,0-7 3 0,5-7 3 0,0-3 2 16,3-7-3-16,-3-2 2 0,0-6 0 0,2-3-1 15,-2-3 1-15,-1-4-1 0,3-6 2 16,-4-2 2-16,1-3-1 0,-3 0 4 0,-4 2-1 16,-3 2 6-16,-5 5 2 0,0 3 2 0,-9 5 6 15,-2 3-4-15,-1 5 6 0,-7 1 1 0,1 6 0 16,1 4 2-16,-1 5 3 0,0 3 1 16,3 2-4-16,2 3 7 0,5 2-12 0,2 2-4 15,2 0-3-15,4 0-11 0,0 0 4 0,0 0 0 16,4-1 11-16,7-2 9 0,1-2 3 0,8-3 1 15,5-1-6-15,0-2-10 0,5-1-5 0,0 2-1 16,0-4-7-16,0 0-1 0,-3 0 1 16,-1-1-3-16,-1-1 0 0,-2 1-2 0,-3-1-3 15,-2 2-3-15,-1 2-1 0,1 0-8 16,-3 2-6-16,1 0-14 0,-1 3-30 0,-1 0-49 16,-3 3-73-16,2-1-143 0,-5 2-361 0,-1 1-702 0</inkml:trace>
  <inkml:trace contextRef="#ctx0" brushRef="#br0" timeOffset="1.07625E6">14163 16862 2025 0,'0'0'141'16,"0"0"-51"-16,0 0-14 0,0 0 27 0,0 0 48 16,0 0 28-16,0 0-5 0,0 0-41 0,0 0-44 15,0 0-37-15,0 0-22 0,118-76-3 0,-99 92-9 16,2 3-1-16,0 6 1 0,-1 0-3 0,-3 0 5 16,-4 2-1-16,-3 2-2 0,-7-2-6 0,-3 1-3 15,0-1-1-15,-9-2-5 0,-2 2 7 16,-4-3-7-16,-4 0 0 0,-6 0 1 0,1 0-4 15,-5-3 1-15,-1 0-2 0,2-3 0 0,2-2-1 16,-1-6 3-16,6-3 3 0,4-2-3 16,5-3 9-16,5-1-5 0,3-1 5 0,2 0 2 15,2 0-7-15,0 2 2 0,0-2-8 0,0 3 0 16,2 0 0-16,4 3-2 0,0 3 1 0,5 2-9 16,3 2-13-16,0 1-27 0,0 3-56 15,0 1-197-15,-3-5-494 0,-5-3-963 0</inkml:trace>
  <inkml:trace contextRef="#ctx0" brushRef="#br0" timeOffset="1.07637E6">14117 17854 2480 0,'0'0'-180'0,"0"0"-371"15,0 0-365-15,0 0 83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5:20:06.0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20675 1198 354 0,'0'0'478'0,"0"0"-159"16,0 0-76-16,0 0-24 0,0 0-7 0,0 0-17 16,0 0-37-16,0 0-10 0,0 0-20 0,0 0-39 15,0 0-28-15,0 0-9 0,0-2-9 0,0 2-3 16,0 0-2-16,0 0-10 0,0 0-4 15,0 0-7-15,0 0-6 0,0 2-4 0,0-1-2 16,0 1-3-16,0 2 3 0,0 4 4 0,0 3 2 16,0 4 1-16,0 2 0 0,-1 6 1 15,-2 5 11-15,0 5 21 0,1 8 25 0,-2 0 5 16,0 2-3-16,2-2-27 0,1-2-29 0,-2-3-13 16,3 2-5-16,-1-5 2 0,0-1 1 15,1-1-1-15,0-3 2 0,0-2 0 0,0-2 0 0,0-2 4 16,0-4-5-16,0-1 0 0,0-5 1 15,0-1-3-15,1-2 3 0,-1-3 0 0,0-1-1 16,1-2 0-16,-1-1-1 0,0-1 5 16,2-1-3-16,-2 2 6 0,0-2 2 0,0 0 0 0,0 0 1 15,0 0-5-15,0 0 3 0,0 0-2 0,0 0 2 16,0 0 1-16,0 0-1 0,0 0-3 16,0 0-2-16,0 0-4 0,0 0-17 0,-3-2-33 15,-1-1-100-15,2-3-254 0,1 1-578 0,-2 2-781 16</inkml:trace>
  <inkml:trace contextRef="#ctx0" brushRef="#br0" timeOffset="1283.6948">20399 1423 190 0,'0'0'428'0,"0"0"-88"0,0 0-21 15,0 0-18-15,0 0-19 0,0 0-36 16,0 0-58-16,0 0-50 0,0 0-32 0,0 0-15 16,0 0-12-16,0 0-14 0,0 0-9 0,22-67-7 15,-17 61-4-15,0-2 0 0,6 0-2 0,-1-2-2 16,2 1-4-16,6-4-7 0,-1 2-6 0,2 2-4 16,1 0-1-16,2 0-4 0,0 1-1 15,1 1-2-15,2-1-5 0,1 0-1 0,2 2 1 16,-2 0-5-16,1 1 2 0,3 2-2 0,-4 3-2 15,-1 0 1-15,-4 0-2 0,-2 2-2 16,0 5-2-16,-7 1 0 0,0 1-5 0,-3 2 1 16,0-1-1-16,-6 3-1 0,3 2 2 0,-6 2 3 15,0 4 3-15,-6-1 5 0,-4 4 1 16,-1 1-2-16,-3 0-4 0,-4 3-4 0,-2-2 0 16,0 2 1-16,-1-4 2 0,1 0 1 0,-1-5 2 15,1 0 0-15,0-2-1 0,3-5 2 0,4-3 0 16,4-3 0-16,6-3 3 0,0-3-2 15,3 1-2-15,0-1 0 0,0 0-3 0,3 0 6 16,1 0 3-16,4-4 1 0,3 0 3 0,6-1-3 16,-3 1-2-16,5-1-1 0,0 2-2 0,0 0-2 15,-1 1 0-15,3 2-1 0,0 0 0 0,1 0 5 16,0 0-1-16,-1 0 2 0,3 3 2 0,1 3-3 16,-2 1 1-16,0 2 0 0,0-1-2 15,-5 5 0-15,-3 1-4 0,-4 0-1 0,-3 1 0 16,-5 0 2-16,-2 2 6 0,-1 2 2 0,-2-1 7 15,-7 3-1-15,-3 1 1 0,-3 1 0 0,-3-1-3 16,-6-1-1-16,0-1 2 0,-5-1-1 16,0-1 3-16,0-3 3 0,-3 0 2 0,0-2 2 15,0-2 3-15,0-4 0 0,-1 1-1 0,3-3 1 16,3-2 3-16,1-2-3 0,2-1-3 16,4 0-4-16,5 0-6 0,3 0-3 0,1 0-2 15,2 0-5-15,4 0-2 0,0-1-4 0,-1-1-4 16,5 1-6-16,-1 1-16 0,1-2-13 15,1 2-39-15,0 0-90 0,0-1-196 0,3-1-384 16,-2 2-758-16</inkml:trace>
  <inkml:trace contextRef="#ctx0" brushRef="#br0" timeOffset="1619.2244">21335 1244 2258 0,'0'0'632'0,"0"0"-385"0,0 0-101 16,0 0-33-16,0 0-9 0,0 0-14 0,0 0-24 16,0 0-26-16,0 0-21 0,0 0-12 15,0 0-7-15,0 0 1 0,0 0 4 0,0 0 2 16,-15 61 3-16,11-29-1 0,-1 4-2 0,0 0-1 15,3 5 1-15,-2 1 0 0,1 0 1 16,1 1-2-16,1 0-1 0,0-3-2 0,1-2 0 0,0-3-3 16,0-1 0-16,0-2 0 0,0-4 0 15,0-3 0-15,0-4-1 0,0-1 1 0,0-3-4 16,1-1-3-16,-1-3-5 0,0-1-11 0,0-1-10 16,0 0-26-16,0-3-45 0,0-1-71 15,0 0-155-15,0-3-337 0,0-1-699 0</inkml:trace>
  <inkml:trace contextRef="#ctx0" brushRef="#br0" timeOffset="1895.1957">21653 1256 1515 0,'0'0'1193'0,"0"0"-877"0,0 0-151 0,0 0-55 15,0 0-29-15,0 0-17 0,0 0-19 0,0 0-22 16,0 0-11-16,0 0-1 0,0 0 6 0,0 0 7 16,0 0 5-16,-17 125-3 0,8-81-1 15,-2 4-3-15,3 1-5 0,-2 1-3 0,1 3-2 16,2-4-4-16,4-1-2 0,-1 0-3 0,1-2 1 16,3-2-5-16,0 0 1 0,0-5-4 15,0-1-12-15,0-2 0 0,3-3-10 0,-3-4-27 16,0-7-66-16,0-3-139 0,-6-5-309 0,1-5-636 15,1-4-276-15</inkml:trace>
  <inkml:trace contextRef="#ctx0" brushRef="#br0" timeOffset="2028.1394">21338 1902 1936 0,'0'0'316'0,"0"0"-222"0,0 0-47 16,0 0-7-16,0 0-6 0,120-52-22 0,-87 40-48 15,4 1-97-15,-11 3-282 0,-9 2-879 0</inkml:trace>
  <inkml:trace contextRef="#ctx0" brushRef="#br0" timeOffset="2300.9682">21902 1388 2711 0,'0'0'194'15,"0"0"-152"-15,0 0 5 0,0 0 31 16,0 0 23-16,0 0 6 0,-37 184-8 0,34-145-19 16,-2-3-17-16,3 5-12 0,2-2-13 0,-1 1-14 15,1 1-7-15,0-2-6 0,0-1-7 0,0-1-2 16,0-2-2-16,0-2-5 0,1-4-2 15,0-3-7-15,0-4-11 0,1-4-8 0,-2-3-18 16,0-1-56-16,0-5-90 0,0 0-192 0,-2-4-403 16,0-2-807-16</inkml:trace>
  <inkml:trace contextRef="#ctx0" brushRef="#br0" timeOffset="2517.8365">21863 1525 2541 0,'0'0'357'0,"0"0"-182"0,0 0-42 15,0 0-10-15,0 0-10 0,0 0-20 0,0 0-30 0,0 0-26 16,124-89-20-16,-96 81-10 0,-1 2-6 16,-1-1-5-16,-5 4 3 0,0 2-13 0,-4-1-7 15,-5 2-18-15,-4 0-29 0,-6 0-72 0,-2 0-176 16,0 2-245-16,-3 1-428 0,-3 0-518 0</inkml:trace>
  <inkml:trace contextRef="#ctx0" brushRef="#br0" timeOffset="2693.7725">21798 1760 749 0,'0'0'830'0,"0"0"-349"0,0 0-130 0,0 0-57 16,0 0-40-16,0 0-60 0,0 0-61 15,0 0-49-15,120-31-35 0,-87 23-25 0,2 0-14 16,-2 2-12-16,0 2-9 0,-6-1-12 0,-5 4-26 16,-5-2-45-16,-8 3-130 0,-5 0-360 0,-3 0-602 15,-1 0-94-15</inkml:trace>
  <inkml:trace contextRef="#ctx0" brushRef="#br0" timeOffset="2865.2701">21755 2022 94 0,'0'0'729'16,"0"0"-149"-16,0 0-27 0,0 0-87 0,0 0-124 16,0 0-103-16,0 0-64 0,0 0-42 0,0 0-32 15,0 0-30-15,148 32-25 0,-114-32-16 16,6-1-17-16,-2-2-14 0,-4 1-12 0,-1 2-21 16,-6-2-22-16,-1-1-50 0,-5 0-141 0,-7 2-494 15,-5-2-1050-15</inkml:trace>
  <inkml:trace contextRef="#ctx0" brushRef="#br0" timeOffset="3304.405">22735 1216 2513 0,'0'0'216'0,"0"0"-101"16,0 0-17-16,0 0 21 0,0 0-9 16,0 0-30-16,0 0-36 0,0 0-13 0,0 0-5 15,0 0-1-15,0 0 1 0,0 0-2 0,0 0-4 16,0 0 2-16,20 151 3 0,-30-115 1 15,-5 6 2-15,2-1-8 0,-5 2-7 0,0 2-3 16,1 3-3-16,-3-4-1 0,3-2 0 0,-1-1-3 16,6-7-3-16,1-5 3 0,3-8 0 0,6-4 5 15,0-5 6-15,2-3 4 0,0-3 5 0,2 1 3 16,4-1 0-16,0-1 2 0,9-2 1 16,-1-2-4-16,12 1 2 0,4-2-7 0,5 0-3 15,12 0-2-15,2-6-4 0,5 1-3 0,0-1-5 16,3 1-1-16,-6 2-5 0,-2 0 0 15,-4 0-2-15,-6 0-4 0,-6 0-4 0,-4-1-11 16,-9 2-10-16,-6-1-34 0,-6 1-59 0,-6 1-126 16,-2 1-380-16,0 0-867 0</inkml:trace>
  <inkml:trace contextRef="#ctx0" brushRef="#br0" timeOffset="3706.5804">20452 2777 1106 0,'0'0'334'0,"0"0"-124"0,0 0 34 0,0 0 55 16,0 0 24-16,0 0-66 0,0 0-97 15,0 0-84-15,0 0-48 0,0 0-9 0,0 0-3 0,0 0 0 16,137-98 1-16,-85 84-1 0,11 0 5 0,9 0 2 16,6-1 3-16,9 1 6 0,9-1 3 15,8 3 5-15,7-1 2 0,5 2-6 0,6 2-4 16,8 2-2-16,0 1-5 0,3 0 2 0,0 3-2 16,0-1-3-16,2 3 0 0,-3 1-2 15,-2 1 5-15,-3 6-3 0,-10 3-4 0,-5 2-1 16,-11 0-8-16,-10 1-3 0,-9-1-1 0,-12-1-3 15,-10-3 1-15,-13-2-2 0,-12-3 0 16,-5-1 0-16,-10-2 0 0,-8 0-3 0,-2 0-2 16,-5 0-7-16,-4 0-10 0,-1 0-13 0,0 0-30 15,0 0-44-15,-5 0-63 0,0 0-173 0,-2 0-493 16,4 0-926-16</inkml:trace>
  <inkml:trace contextRef="#ctx0" brushRef="#br0" timeOffset="82049.6451">19266 3514 0 0,'0'0'77'0,"0"0"281"16,0 0-35-16,0 0-1 0,0 0 16 0,0 0 26 15,0 0 53-15,0 0-78 0,0 0-85 0,0 0-65 16,0 0-121-16,0 0-11 0,-1-28-12 16,1 28-14-16,0 0-5 0,0 0-4 0,0 6-4 15,0 3 3-15,0 5 2 0,0 5 3 0,0 7 7 16,-2 5 2-16,0 3 1 0,0 7 0 15,1 1-2-15,-2 5-2 0,2-1-4 0,0-1-8 16,1 2-1-16,0-3-5 0,0-2-6 0,0-4 2 16,0-4-5-16,1-5 1 0,2-6 1 0,0-1 0 15,0-4 0-15,0-5-1 0,0 0 1 0,-1-4-4 16,1-1 1-16,-3-2 0 0,1-3-1 16,0 0 1-16,-1-1-1 0,2-2-1 0,-2 0 0 15,0 1-2-15,0-1 0 0,0 0 0 0,0 0-2 16,0 0-2-16,0 0-1 0,0 0-3 0,0 0-9 15,-2 0-4-15,1 0-20 0,0 0-24 0,0 0-43 16,-1 0-84-16,2 0-205 0,-1 0-484 16,1 0-867-16</inkml:trace>
  <inkml:trace contextRef="#ctx0" brushRef="#br0" timeOffset="82380.0686">19623 3890 1890 0,'0'0'713'0,"0"0"-486"0,0 0-94 0,0 0-37 16,0 0 5-16,0 0 3 0,0 0-8 0,0 0-22 15,0 0-22-15,0 0-22 0,0 0-11 0,0 0-10 16,0 0-9-16,0 0 0 0,-25-16-12 0,23 16-7 16,0 0-9-16,-1 0-12 0,1 3-20 15,1-1-49-15,-2 3-121 0,2-1-277 0,1-1-499 16,0-1-527-16</inkml:trace>
  <inkml:trace contextRef="#ctx0" brushRef="#br0" timeOffset="82697.1371">20169 3536 2645 0,'0'0'268'0,"0"0"-148"15,0 0-57-15,0 0-17 0,0 0-5 0,0 0-3 16,0 0 2-16,0 0-2 0,0 0 5 0,0 0 1 16,0 0 0-16,0 0 0 0,-29 154-3 0,27-120-4 15,1 2-6-15,0 0-5 0,1 0-9 16,0-1-2-16,0 0-6 0,0 0-5 0,1-1-1 15,-1-2-3-15,2-3-3 0,-1-2-3 0,1-6-5 16,-1-1-8-16,-1-5-12 0,1-1-16 16,-1-1-27-16,0-5-61 0,0 2-107 0,0-4-311 15,0-2-671-15,0-2-88 0</inkml:trace>
  <inkml:trace contextRef="#ctx0" brushRef="#br0" timeOffset="82950.1541">20599 3362 1890 0,'0'0'921'16,"0"0"-773"-16,0 0-111 0,0 0-23 0,0 0 18 15,0 0 26-15,0 0 20 0,0 0 9 0,0 0-8 16,6 196-18-16,-8-149-12 0,-4 1-17 15,2 4-13-15,-4 1-5 0,1-1-11 0,1-2 0 16,-2 2-5-16,0-7-5 0,4-1-2 0,-2 0-16 16,3-8-19-16,-2 0-45 0,1-5-120 15,-1-5-327-15,0-9-549 0,3-7-434 0</inkml:trace>
  <inkml:trace contextRef="#ctx0" brushRef="#br0" timeOffset="83076.2696">20136 4029 1722 0,'0'0'359'0,"0"0"-214"0,0 0-105 0,0 0-38 0,0 0-26 15,0 0-84-15,122-83-260 0,-106 77-776 0</inkml:trace>
  <inkml:trace contextRef="#ctx0" brushRef="#br0" timeOffset="83837.1157">20799 3781 770 0,'0'0'642'16,"0"0"-328"-16,0 0-45 0,0 0-45 0,0 0-29 15,-33 164-36-15,33-133-31 0,0 1-26 16,1-1-28-16,8-3-25 0,1-8-13 0,2-1-5 15,7-5-3-15,-1-5-1 0,1-2-6 0,-1-7-9 16,0 0-8-16,1-10-9 0,-7-1-14 0,0-4-31 16,-4-2-53-16,-5-3-43 0,-3-3-28 15,-2-2 4-15,-5 1 46 0,-4 0 44 0,-1 2 28 16,0 0 15-16,-3 6 8 0,1 0 1 0,1 2 17 16,1 2 19-16,-1 3 16 0,3 1 18 0,4 3 17 15,-1 1 14-15,5 3 8 0,2-1-1 16,0 2 1-16,0 0-1 0,3 0-5 0,4 0-5 15,3-1-16-15,5-2-17 0,1 0-13 0,6-2-4 16,6 0-1-16,1-2 4 0,2-3 7 0,0 1 4 16,0-2 2-16,-1-1 0 0,-4 2-2 0,-1-1-4 15,-6 1 0-15,-2 1-4 0,-4 1-1 16,-5 4 2-16,-2-1 2 0,-3 4-4 0,-2 1-7 16,-1 0-20-16,0 0-21 0,-1 7-1 0,-2 6 5 15,-1 2 11-15,-3 4 13 0,-1 2 0 0,1 2-1 16,-4 3-1-16,1 0-1 0,0 3-1 15,0 0 0-15,3 4-4 0,-1-1-4 0,2 0-7 16,2-4-10-16,3-5-9 0,1-7 0 0,0-3 7 16,5-5 14-16,1-4 17 0,2-2 12 15,3-2 3-15,-1 0-1 0,2-8-2 0,3-3-3 16,-1-1-2-16,2-5 1 0,-1-1 2 0,0-4 1 16,-1-1 1-16,-3 0 2 0,1 0-4 0,-1 0-2 15,0 2-1-15,-2-1-3 0,0 4-1 16,-1 1 7-16,-2 7 2 0,-2 0 2 0,-2 6 1 15,-1 2-6-15,2 2-11 0,-2 0-11 0,2 0-9 16,-1 2-1-16,5 5 3 0,-1 2 7 0,3 2 3 16,1 3-1-16,3 1-1 0,0 1-4 0,0 1-1 15,2-1 1-15,1-1-1 0,4-1 5 16,0-1 2-16,-1-4 2 0,0-3 3 0,-4-2 2 16,3-4 2-16,-7 0 3 0,0-2 5 0,-3-7 3 15,-3-4 2-15,-1 1-3 0,-4-4-2 0,0 1 0 16,0-1 2-16,-4-3 6 0,0 0 9 15,-2 2 4-15,2 3 7 0,-1-2 2 0,0 2-1 16,4 2-6-16,1-1-5 0,0 2-14 0,0 2-7 16,8-1-9-16,-1-1-9 0,1 0-6 0,7 0-17 15,-2 1-29-15,3-1-72 0,0 3-194 16,0 1-767-16,-6 4-722 0</inkml:trace>
  <inkml:trace contextRef="#ctx0" brushRef="#br0" timeOffset="84293.1856">22558 3705 2077 0,'0'0'351'15,"0"0"-216"-15,0 0-49 0,0 0-19 16,0 0-14-16,0 0-23 0,0 0-9 0,0 0-3 16,0 0 6-16,0 0 10 0,0 0 1 0,0 0 1 15,0 0 0-15,0 0-2 0,-16 127-4 16,11-110-4-16,4 2 1 0,-1 0-4 0,1-1-2 16,1-1-3-16,-1-2-3 0,1 1 3 0,0-4 3 15,0-1 1-15,2-2 3 0,0-1 1 0,0-4 1 16,3-3 3-16,-2 1 4 0,3-2 2 15,-2 0 2-15,6-6-7 0,0-3-6 0,0 0-4 16,3-4-6-16,2-1-5 0,-1 1-2 0,3-3-4 16,-2 1 0-16,2 0-2 0,1-1 0 0,-4 4-2 15,3-1 0-15,-5 5 1 0,0 2 1 16,-3 3 3-16,-2 1-3 0,-4 2-1 0,-1 0 1 16,4 3-5-16,-3 3 6 0,-1 1 1 0,3 4 3 15,-3 3 6-15,1 2-5 0,0 1 2 0,-2 1-2 16,-1 3-6-16,0 1 0 0,-5 1-4 0,1 0-5 15,-4-2-13-15,-3-2-12 0,0-3-51 16,-4-6-94-16,4-6-279 0,6-1-1068 0</inkml:trace>
  <inkml:trace contextRef="#ctx0" brushRef="#br0" timeOffset="85453.1114">23753 4003 0 0,'0'0'0'16,"0"0"282"-16,0 0 102 0,0 0-29 16,0 0 0-16,0 0-19 0,0 0-49 0,0 0-49 15,0 0-57-15,0 0-18 0,0 0 0 0,0 0-4 16,-16 36-14-16,20-39-38 0,0-7-32 0,2-1-32 16,4-4-15-16,-1-5-6 0,3-1-3 15,2-2-1-15,-2-3-7 0,6-2-2 0,-3-1-2 16,0-2-2-16,-3 0-1 0,4-2-4 0,-4-3-2 15,-1-2-2-15,0-2-3 0,-2-1-1 0,-1-2-2 16,-2 0-1-16,1-5-1 0,-1 2 1 0,-2-1-1 16,2-1 3-16,-2 1 4 0,-2 2 2 15,5 3 1-15,-5 5 1 0,0 7 3 0,2 5 3 16,-4 7 4-16,0 6-1 0,0 6-1 0,0 4-8 16,0 2-15-16,0 2-4 0,-5 9-2 15,2 5 5-15,-6 7 14 0,-1 10 3 0,0 3 0 16,-1 8 0-16,2 4-2 0,1 6 1 0,4 2 0 15,-4 5 0-15,6 0 0 0,0 0-3 0,1 2 0 16,0-3-1-16,1-1-4 0,0-4 0 0,5-5-13 16,4-5-10-16,2-5-22 0,0-6-47 15,5-9-93-15,-2-4-161 0,-2-9-268 0,-4-6-668 0</inkml:trace>
  <inkml:trace contextRef="#ctx0" brushRef="#br0" timeOffset="86174.2386">23874 3532 48 0,'0'0'669'0,"0"0"-173"16,0 0-87-16,0 0-65 0,0 0-77 15,135-21-92-15,-110 8-67 0,-1-2-29 0,-2-2-11 16,-1-1-8-16,-3-4-8 0,0-1-4 0,-5-1-3 15,-1-2-10-15,-3-4-9 0,-2 1-4 0,-4-3-11 16,2 0-3-16,-4-2 0 0,0 0-3 0,-1 2 1 16,0 0 2-16,0 1 1 0,0 3 3 15,0 4 7-15,0 4 7 0,0 6 3 0,0 5 2 16,0 3-11-16,0 4-11 0,0 2-15 0,0 0-23 16,0 2-3-16,0 7 5 0,0 8 6 0,0 4 19 15,0 9-1-15,0 4 0 0,0 4-1 16,0 6-1-16,0 4 5 0,0 5 0 0,0 7 3 15,-5 2-1-15,1 4-1 0,-4 3 0 0,-1-2 2 16,-2 2 1-16,0-1 1 0,-4-4-1 16,0-3-1-16,2-5-3 0,-2-7-3 0,4-9-3 15,0-11 1-15,6-9 4 0,-1-11 13 0,4-5 16 16,0-4 9-16,0-7 5 0,-1-8-12 0,3-7-15 16,-1-3-8-16,1-6-5 0,0-2 3 15,2 0 3-15,5 0 4 0,1 1 0 0,-1 0-2 16,5 2-3-16,-2 2-4 0,2 0-4 0,2 5-3 15,2 5-3-15,-1 2-3 0,1 7-1 0,-3 3-2 16,-1 4-2-16,2 2-1 0,-3 3-1 0,-1 8 3 16,1 3 2-16,0 3 3 0,-1 2 3 0,1 5 1 15,0 1 3-15,-1 0 1 0,1 1 0 16,0-1 1-16,5-1 0 0,-2-4 0 0,4-2 3 16,1-5 1-16,2-2 2 0,2-4 1 0,-3-6 4 15,2-1 1-15,-2 0 0 0,-1-5 2 16,-2-4-1-16,-4-5 1 0,-2-1 0 0,-2-4-1 15,-1 0-3-15,-5-3-1 0,3-3-1 0,-6 1-2 16,0-1 0-16,0 2-2 0,-6 0 2 0,3 5 2 16,-3 1 3-16,2 5 4 0,-3 2 2 0,3 6-2 15,-3 2-5-15,-1 2-6 0,0 3-2 16,-2 11 1-16,-4 3 6 0,1 6 5 0,-3 5 2 16,5 4 0-16,0 1-5 0,6 5-3 15,0-2-3-15,5 4-1 0,6 0 1 0,6-1-1 16,1-4 2-16,7-4-2 0,4-5-1 0,1-5-5 15,3-4-2-15,-2-3-5 0,4-6-13 0,0-2-27 16,-1-5-71-16,-1-1-166 0,-11 0-662 0,-3 0-825 0</inkml:trace>
  <inkml:trace contextRef="#ctx0" brushRef="#br0" timeOffset="86422.1616">25777 3948 19 0,'0'0'136'0,"0"0"-291"0</inkml:trace>
  <inkml:trace contextRef="#ctx0" brushRef="#br0" timeOffset="87305.2409">25603 3552 404 0,'0'0'678'0,"0"0"-303"0,0 0-112 15,0 0-49-15,0 0-45 0,0 0-41 0,0 0-27 16,0 0-20-16,0 0-13 0,0 0-9 16,0 0-5-16,0 0-1 0,0 0-6 0,-101 91-10 15,94-65-5-15,2 1-10 0,-1 1-2 0,3 3-4 16,3-1 0-16,0 0-3 0,0 0-2 15,7-1-2-15,0-2 0 0,4-3 7 0,5-3 7 16,2-2 12-16,3-5 9 0,2-3 4 0,3-6-2 16,-2-3-11-16,3-2-10 0,-1-3-9 0,0-6-5 15,-3-3-1-15,-3-4-3 0,-1-4-3 16,-5-1 0-16,1-2 2 0,-6-2 0 0,-3 0 3 16,0 0-2-16,-6 0-3 0,0 0-3 0,-5 3-3 0,-3-2-2 15,-3 4 1-15,-2 4 2 0,0 0 0 16,-3 4 1-16,1 1-1 0,-2 3-3 0,1 4-2 15,-2 1 0-15,3 3 0 0,1 0-2 16,2 1 0-16,2 7-5 0,1 1-4 0,2 2-3 16,3 2 1-16,0 2 1 0,4 1 2 0,0 1 0 15,0 0-1-15,6-3 0 0,3 0 6 0,2-5 9 16,2-3 12-16,3-4 7 0,1-2 4 16,-1-2 0-16,3-7 0 0,-1-3 2 0,-2-3-2 15,2-1-2-15,-1-2-3 0,-2-1-3 0,3 0-3 16,-1-3 1-16,0-1-2 0,0 0-1 0,2 0-5 15,1-4 0-15,-1 3-2 0,3-2-2 16,0 1 1-16,0 4-1 0,0 3 0 0,1 4 2 16,-3 1-1-16,0 7 0 0,-3 2-1 0,-1 4-2 15,-1 0-1-15,-2 3-4 0,-3 6-3 0,-2 3 0 16,-2 5 1-16,-4 3 7 0,-2 5 4 16,0 2 3-16,-5 2 3 0,-3 2-2 0,-1 2 1 15,1-1 2-15,-2 0-5 0,1-2-1 0,3 0-3 16,1-4-3-16,2-3 0 0,3-2-3 0,0-2-4 15,0-4-6-15,1 0-11 0,5-2-7 0,1-3-15 16,4-2-44-16,4-2-124 0,3-1-268 0,-3-3-441 16,-4-1-421-16</inkml:trace>
  <inkml:trace contextRef="#ctx0" brushRef="#br0" timeOffset="87888.2374">26529 3484 0 0,'0'0'181'0,"0"0"135"0,0 0-29 0,0 0-27 15,0 0 5-15,0 0-4 0,-131 110-33 0,110-86-33 16,2 4-56-16,0 3-55 0,4-1-35 0,2-1-24 16,4-2-16-16,4-6-5 0,4-4 21 15,1-6 28-15,5-5 51 0,4-3 30 0,4-3-3 16,1 0-17-16,2-5-34 0,2-4-20 0,0-4-7 15,0 0 2-15,0-4 0 0,0-1 1 0,-3-1-1 16,-2-1-9-16,-1 2-2 0,-2-1-4 0,-3 2-4 16,1 0 3-16,-2 0-7 0,-3 3-2 15,-1-2-4-15,0 2-4 0,1 3-2 0,-2 0-3 16,0 5-4-16,-1 0-9 0,0 4 2 16,1 1-5-16,-1 1-3 0,0 0-5 0,0 0-20 15,0 3 0-15,0 8 2 0,0 4 9 0,0 7 12 16,-1 4 0-16,0 5-1 0,-2 4-5 0,1 3 4 15,-1 6 1-15,-2 3 1 0,-1 3 5 0,-1 6-2 16,-3 4-3-16,0 1 0 0,-4 2-7 16,-1 3 0-16,-1 0-1 0,0 0-2 0,-4 2 2 15,1-2-2-15,-3 0 1 0,-1-4-2 0,-1 0 1 16,-3-5 2-16,0-4 2 0,-3-2 4 0,-1-8 0 16,-1-6 3-16,-1-8-1 0,2-5 2 15,1-5 4-15,4-8 2 0,2-5 5 0,1-5 4 16,3-1 5-16,2-4 1 0,1-7 2 0,5-3 1 15,2-1 0-15,2-3 3 0,7-6-4 0,1-2-3 16,1-3 0-16,9-3-4 0,3-6 0 16,4 1 0-16,3-1-4 0,1-3-3 0,5 2-3 15,0-3-2-15,5-1-5 0,4 0 1 0,3-3-1 16,0 0-2-16,6 0 1 0,-2-1-7 0,3 0-5 16,-3 1-9-16,2-1-8 0,-1-3-12 15,-2 2-31-15,-2-1-83 0,0-2-150 0,-13 13-382 16,-6 13-688-16</inkml:trace>
  <inkml:trace contextRef="#ctx0" brushRef="#br0" timeOffset="88805.0077">27160 3415 1119 0,'0'0'306'0,"0"0"-25"0,0 0-12 0,0 0-20 15,-144 121-28-15,110-91-51 0,0 1-42 16,3 1-41-16,1 2-38 0,5-1-25 0,4 1-14 16,4-1-10-16,8-6-6 0,4-5-1 0,5-5 2 15,4-3 11-15,6-6 11 0,2-3 9 16,7-4 4-16,1-1-3 0,0-3-6 0,2-8-4 15,-1 0-1-15,-1-3-2 0,-1-3 1 0,-1-3 0 16,-4-3-1-16,0-2 1 0,-2-1-1 0,-2 0-3 16,-2 0-2-16,-2-2-3 0,-1 4-2 15,-3 1 0-15,0 3 1 0,-2 3 1 0,0 6 1 16,0 2-3-16,0 4-1 0,0 2-6 0,-3 2-9 16,-1 1-6-16,1 0-5 0,-5 8 2 0,2 2 6 15,-1 5 5-15,-1 4 2 0,0 2 1 16,1 4 1-16,0 1 0 0,2 2 0 0,1 0-2 15,-2 2-1-15,2-1-2 0,3-1-1 0,0-4-3 16,1-4-1-16,1-4 4 0,9-8 7 0,-2-3 14 16,4-3 13-16,0-2 6 0,3-7 0 0,0-3-5 15,1-4-9-15,2-1-4 0,-2-4-4 16,4-2-2-16,-3-2 0 0,2 0-2 0,-1-2-1 16,-1 0-1-16,-2 0-1 0,-2-2-10 15,1 3-2-15,0 0-1 0,-2 3-2 0,1 4 9 16,-3 3-1-16,-3 4 1 0,-1 4-4 0,-1 3-8 0,-2 3-9 15,-1 0-7-15,1 3-4 0,-1 6 9 16,0 4 6-16,-2 3 11 0,0 3 7 0,0 2 3 16,-2 3 2-16,-3 0 0 0,3 2 1 0,-5 0 1 15,3 0 0-15,-3 0 1 0,1 1-2 16,0-3 0-16,-2-4 0 0,4-5 0 0,0-5 0 16,1-4 13-16,2-5 19 0,1-1 22 0,0 0 6 15,0-6-8-15,0-5-17 0,0-3-21 16,1-3-5-16,6-3 0 0,0-1 0 0,0-2 1 15,3 0-2-15,1 0 0 0,1 2-5 0,0-1-3 16,2 0-2-16,-2 3-2 0,3 0 0 0,-2 1 0 16,2 2-1-16,-3 4 2 0,0 2 0 0,-3 3-1 15,-1 3-1-15,-3 4-2 0,0 0-8 16,-1 0-4-16,-2 4-1 0,0 7 0 0,1 1 8 16,-2 3 5-16,0 4 3 0,1 3 2 0,-2-1 0 15,1 0 1-15,0 1-1 0,3-5-4 16,1-2 0-16,4-3 7 0,2-4 7 0,0-3 11 15,7-4 6-15,-5-1 0 0,5-3-2 0,-2-6-2 16,0-2-6-16,0-2-4 0,0-3-1 0,0-2-4 16,-3-1 3-16,-2 0 1 0,0-2-1 0,-1 1-2 15,-1 2 1-15,-1 1-1 0,-1 3 2 16,-2 2 3-16,-1 3 1 0,-2 1 3 0,0 3 2 16,-1 4-2-16,-1-1-7 0,0 2-13 0,0 0-17 15,0 3-2-15,0 7 2 0,0 4 7 0,0 1 13 16,0 5 3-16,0 1-4 0,0 6 1 15,1 0-3-15,1 4-5 0,2 0-3 0,1-3-10 16,4 2-19-16,0-2-33 0,2-6-78 0,5-3-175 16,-5-8-506-16,-1-5-852 0</inkml:trace>
  <inkml:trace contextRef="#ctx0" brushRef="#br0" timeOffset="88936.087">27757 3201 312 0,'0'0'385'0,"0"0"-331"0,0 0-108 0,0 0-61 16,0 0-85-16,0 0-182 0,0 0 382 0</inkml:trace>
  <inkml:trace contextRef="#ctx0" brushRef="#br0" timeOffset="89840.1244">27770 3810 344 0,'0'0'526'15,"0"0"-94"-15,0 0-53 0,0 0-43 0,0 0-51 16,0 0-78-16,0 0-45 0,0 0-36 15,103-160-27-15,-75 142-29 0,3 0-22 0,2 1-14 16,5 3-13-16,1 3-5 0,-4 3 0 0,2 5 1 16,-5 3-3-16,-6 0-3 0,-2 2-5 0,-9 4-8 15,-2 0-1-15,-6 0-4 0,-3 2 0 0,-4 1 7 16,0 2 7-16,-4 1 8 0,-6 2 4 0,0 1-2 16,-3 1-10-16,-1 1-3 0,-3-1-6 15,0 1-2-15,-2 0 4 0,3 0 0 0,-3-1 0 16,7-5 2-16,2-3-4 0,2-3 0 0,6-2 0 15,2-3 2-15,0 0 3 0,0 0 0 0,1 0-1 16,4 0-5-16,2 1 6 0,3 1-1 16,3 0 0-16,2 2 5 0,5 1-9 0,-1 1 1 15,2 3 0-15,1 2-2 0,-1 1 1 0,3 3 2 16,0 2-2-16,-2 4-2 0,-2 0 2 16,0 2-2-16,-2 3 0 0,-4 1 1 0,0 4-1 15,-3 2 0-15,-4 0-1 0,-1 3-1 0,-6 3 1 16,0 2 0-16,-6-2 0 0,-5 5 0 0,-2-2-1 15,-7 2-2-15,1-3 2 0,-2-2 0 16,1-2-1-16,-3-2 2 0,-4-1 0 0,3-3 2 16,-4-3 3-16,-1-4-2 0,1 0-1 0,-2-7 2 15,-1-1 0-15,2-4 5 0,2-2 4 0,0-4 3 16,4-5 1-16,1-1 3 0,4 0 3 16,2 0 4-16,6-7 8 0,2-3 3 0,3 0-3 15,4-6-2-15,1 0-10 0,3-4-3 0,6-5-3 16,4 1-1-16,3-4 2 0,3-2 0 0,3-1-3 15,5-2-5-15,0-2 0 0,3-2-4 16,2-3 0-16,2-1 1 0,0-1-5 0,4-2-2 16,3-2-4-16,0-2-9 0,6-3-11 0,2-1-19 15,2-3-25-15,-2 1-57 0,-2 2-118 0,-4 2-270 16,-11 13-420-16,-11 13-448 0</inkml:trace>
  <inkml:trace contextRef="#ctx0" brushRef="#br0" timeOffset="90482.6303">28818 3612 0 0,'0'0'367'0,"0"0"205"0,0 0-51 0,0 0-113 15,0 0-102-15,-139 101-102 0,113-78-57 0,-3 1-32 16,6 0-29-16,-4 4-29 0,5-2-28 0,2 1-17 15,7-1-12-15,3-1-13 0,3-4-4 0,6-1 0 16,1-3 7-16,10-4 15 0,0-3 10 16,5-4 7-16,1-3 0 0,4-3-3 0,0 0-3 15,3-11-1-15,1-2 0 0,1-4-2 0,-3-5 4 16,1-2-4-16,-2-2-2 0,-1-4-2 0,-4 0-2 16,2-1-1-16,-6 0 0 0,-1 1 0 15,0 1 4-15,-3 3 5 0,-3 4 6 0,-2 4 7 16,-2 4 2-16,-1 3 0 0,0 4-6 0,-1 4-10 15,-2 1-11-15,-1 2-11 0,1 0-4 0,-3 7-3 16,2 4 4-16,-4 3 3 0,2 3 1 16,1 5 0-16,1 0 0 0,1 5 0 0,3 0-1 15,0-1 0-15,6 2 1 0,3-3-1 0,3-4 5 16,4-3 6-16,5-5 9 0,4-4 8 16,3-4 7-16,-1-5 2 0,3 0-1 0,-2-11-5 15,2-2-2-15,-1-4 1 0,-1 0-1 0,-2-5-1 16,1-1 1-16,-4-4-5 0,2 0-2 0,-3-4-3 15,0-1-4-15,-1-3-1 0,-1-2-3 0,0-2-2 16,-2-2 0-16,2-4-7 0,-4 0-5 0,1-3-1 16,2-1-5-16,-3-2 0 0,2-1 2 15,0 0-1-15,1-3-2 0,-4 0 0 0,2-4 0 16,-4 2 3-16,2-1 2 0,-3 0 3 0,0 4 3 16,-3 3 4-16,-2 7 6 0,-4 4 7 0,-2 7 5 15,-1 11 3-15,0 5-2 0,0 7-7 16,-1 7-9-16,-2 3-12 0,-3 0-3 0,-2 11 0 15,-4 6 6-15,-1 9 7 0,-6 9 6 0,0 8 1 16,-3 10 3-16,-1 6-3 0,-1 9-2 16,2 2-1-16,1 6-2 0,2 2-1 0,1 0-1 15,1 0-2-15,0 1-1 0,3 1-3 0,-1-2-7 16,5-4-8-16,4-4-11 0,2-4-18 0,4-8-54 16,4-5-151-16,1-18-317 0,1-14-721 0</inkml:trace>
  <inkml:trace contextRef="#ctx0" brushRef="#br0" timeOffset="90722.7471">29162 3296 0 0,'0'0'77'0,"0"0"159"0,0 0 74 15,0 0 78-15,0 0 17 0,139-34-47 0,-109 34-64 0,1 3-60 16,-1 8-47-16,-2 3-31 0,-2 1-32 15,-5 3-34-15,-4 4-31 0,-4 0-23 0,-3 3-13 16,-6 3-7-16,-2 2-5 0,-2 1 0 0,-5 3-1 16,0 1-2-16,-3 2-1 0,-1 1-7 15,0 3-6-15,3-3-13 0,2-1-24 0,2-5-46 16,2-6-61-16,2-6-80 0,7-6-202 0,-2-6-463 16,-3-4-281-16</inkml:trace>
  <inkml:trace contextRef="#ctx0" brushRef="#br0" timeOffset="90842.2655">29579 3219 710 0,'0'0'114'0,"0"0"-71"0,0 0-43 16,0 0-81-16,0 0-225 0,0 0-174 0</inkml:trace>
  <inkml:trace contextRef="#ctx0" brushRef="#br0" timeOffset="91490.164">29802 3454 0 0,'0'0'323'0,"0"0"-12"16,0 0 2-16,0 0-31 0,0 0-44 0,-53 175-53 15,53-143-61-15,2-2-42 0,7-2-19 0,4-4 0 16,5-4 2-16,3-6-2 0,0-3-7 16,0-6-16-16,0-4-17 0,-1-1-7 0,-2-7-10 15,-3-7 0-15,-3-3 0 0,-6-4 2 0,1-2-1 16,-7-3-4-16,-4-2-5 0,-6 2-7 0,-5-1 4 16,-5 0 4-16,-1 1 5 0,0 3 3 0,-1 3 3 15,0 0 3-15,2 5 4 0,2 1 4 16,0 5-2-16,7 1-3 0,1 2-5 0,-1 5-8 15,7-1-6-15,-1 2-7 0,4 0-6 0,0 0 2 16,1 0 7-16,0 3 24 0,3-1 26 0,5-1 18 16,4-1 7-16,4 0-7 0,0-1-14 0,3-6-9 15,4 1-3-15,1-1-4 0,-1-3-5 16,-3-1 0-16,4 0-4 0,0 0-5 0,-2 0-4 16,-1-1-8-16,0-1-4 0,-1 2-3 0,0 2-6 15,-1 1 0-15,-2 4-6 0,-3 4-1 0,-3 0-2 16,0 0-4-16,-3 3-4 0,-4 6-4 15,3 2 1-15,-5 1 0 0,2 4 8 0,-3 1 6 16,-1 1 4-16,1 2 7 0,-1 0 1 0,0 2 0 16,0 0 2-16,-1 1-3 0,-5-1-1 15,4-2-1-15,-4-5-7 0,4-3-2 0,0-2 4 16,2-7 30-16,0-3 29 0,0 0 16 0,2-9-4 16,6-4-23-16,0-2-22 0,3-3-5 15,0-1-1-15,2-4-5 0,-1 3 1 0,3 0 1 16,-2 2 4-16,3 1 3 0,-1 1-2 0,2 5 2 15,-2 0 1-15,1 5 7 0,-2 1 12 0,1 5 6 16,-1 0 4-16,-3 1-5 0,4 9-9 0,-4 3-6 16,0 2-7-16,1 6-6 0,-3 2-5 0,0 1-3 15,1 4 1-15,-1 1-6 0,-3 1-2 16,2 3-10-16,0 0-14 0,-3 1-22 0,1 0-49 16,-3-3-147-16,2-8-542 0,-4-9-915 0</inkml:trace>
  <inkml:trace contextRef="#ctx0" brushRef="#br0" timeOffset="92640.1566">31261 3308 817 0,'0'0'320'16,"0"0"-98"-16,0 0 11 0,0 0 10 0,0 0-28 15,-123 15-52-15,103-1-53 0,2 3-33 0,1 3-16 16,6 3-14-16,0 3-14 0,1 1-8 15,5 1-5-15,0 5-9 0,3-5-4 0,2 2-7 16,1-5 0-16,8-5 5 0,3-4 13 0,1-5 18 16,6-3 8-16,-1-7 2 0,3-1-7 0,1 0-12 15,-1-7-6-15,5-4-7 0,-3-5-6 0,3 0-5 16,-3-4-2-16,-1-4-1 0,1-1-2 16,-3-3 2-16,-2-3-4 0,-1-1-1 0,-5-3-2 15,-1-2-6-15,0-2-4 0,-1-2-5 0,0-4-5 16,0-2-2-16,0-2-3 0,-1-5-2 0,1 0 0 15,-1-2 3-15,0-1 5 0,1-2 2 16,0 1 8-16,0 0 2 0,-1 3 8 0,2 1 10 16,-5 3 7-16,3 6 15 0,-1 4 9 0,-5 7 14 15,-1 10 8-15,1 6-3 0,-3 7-8 0,0 6-18 16,0 5-23-16,-3 0-12 0,-3 13 0 16,-5 7 12-16,-5 8 17 0,-1 10 6 0,1 4-1 15,-3 11-4-15,0 5-6 0,0 6-4 0,3 7-2 16,-1 6-3-16,-1 2-3 0,4 4-2 15,-4 0-2-15,2 0-1 0,-1-1 0 0,0-4 4 16,2-3-4-16,2-3-3 0,8-9-5 0,5-6-7 16,4-9 3-16,11-9 0 0,6-6 2 0,3-9 4 15,4-6-1-15,1-5-4 0,2-10-1 16,-1-3 0-16,0-8 2 0,0-10 8 0,-4-5 6 0,2-6 3 16,-6-7 3-16,-2-2 2 0,-1-5 0 15,-2-5 3-15,-3-1-5 0,-3-3-2 0,2 1-4 16,-1 4-4-16,-6 4 8 0,3 5 3 0,-2 5 5 15,-4 9 3-15,-2 6 3 0,0 4 0 0,-1 6-1 16,0 5-2-16,0 3-18 0,0 0-9 16,-1 4-7-16,-1 9-2 0,-2 5 11 0,-2 6 3 15,-2 4 1-15,4 3 2 0,-3 4-2 0,4 2-1 16,-3 3 0-16,4 2 0 0,0 0-2 0,1-4-1 16,1 1-6-16,3-5-4 0,7-7 3 15,2-2 5-15,7-6 7 0,0-6 2 0,1-2-2 16,-2-6-6-16,-3-5-3 0,1 0 0 0,-4-8-1 15,-1-7 0-15,-4-5-2 0,-4-5-2 16,-2-4 1-16,-1-2 2 0,-5-4 1 0,-9 0 3 16,1-4 3-16,-5 4 1 0,3 3 6 0,-4 3 1 15,1 3 4-15,-1 2 0 0,6 4 4 16,0 5 3-16,1 3 1 0,5 3 6 0,0 4-3 16,5 2 0-16,1 1-7 0,1 2-4 0,0 0 3 15,3 0 6-15,6 0 7 0,2 0 4 0,5 0 2 16,-1 2-7-16,6-2-4 0,-1 2-2 0,5 1-6 15,-2-2 1-15,0 2-1 0,0 0 1 16,0 1 3-16,-1 0 1 0,-4-1 4 0,-2 2-1 16,-5 1 1-16,-1 0-3 0,-1 0-6 0,-3 3-3 15,-3 0-1-15,-1 4 1 0,0 1-1 0,-2 3 1 16,0 4-1-16,0 0-5 0,0 4 0 0,0-1-2 16,0 3-3-16,0 0-6 0,0-1-7 15,2-1-15-15,2-3-16 0,-1-4-25 0,4-5-69 16,-2-3-154-16,-1-4-408 0,-2-5-983 0</inkml:trace>
  <inkml:trace contextRef="#ctx0" brushRef="#br0" timeOffset="92767.1467">31959 2917 0 0,'0'0'0'15,"0"0"17"-15,0 0 143 0,0 0-50 0,0 0-57 16,0 0-88-16,0 0-108 0,0 0-19 0,0 0 162 0</inkml:trace>
  <inkml:trace contextRef="#ctx0" brushRef="#br0" timeOffset="93186.2241">32105 3408 1033 0,'0'0'407'0,"0"0"-319"16,0 0 32-16,0 0 64 0,0 0 51 16,12-163 18-16,-5 142-47 0,2 1-53 0,0 3-44 15,1 0-44-15,2 3-28 0,1 4-20 0,-1 2-13 16,5 2-8-16,-3 4-4 0,0 2-2 0,0 0-2 16,-3 5-2-16,0 4-3 0,-2 3-1 15,-1 2 0-15,-3 3 2 0,2 1 4 0,-4 2 3 16,-1 1 2-16,-1 3 3 0,-1 0 1 0,0-1 3 15,0 3 1-15,-4-1 3 0,-2 1-2 0,0-1 0 16,-1-5 0-16,3-3 0 0,2-7 5 0,-2-4 16 16,4-6 25-16,0 0 21 0,2-5 12 0,3-3-5 15,0-5-15-15,3-1-10 0,2 1-10 16,-1-3-3-16,0 2-5 0,1 2-6 0,-2 0-3 16,1 3-5-16,0-1-4 0,0 4-3 0,1 0-2 15,1 3-5-15,-1 0-2 0,0 3-1 0,1 0-5 16,-2 1-1-16,1 7-3 0,-3 1-4 15,1 2 2-15,-4 3-4 0,2 0 16 0,-3-1-5 16,2 1-11-16,-2 0-13 0,-1 2-42 0,4 1-99 16,-2-1-265-16,-1-2-557 0,1-3-687 0</inkml:trace>
  <inkml:trace contextRef="#ctx0" brushRef="#br0" timeOffset="93658.4602">32786 3279 0 0,'0'0'217'0,"0"0"214"16,0 0-85-16,0 0-61 0,0 0-55 0,0 0-76 16,0 0-70-16,0 0-27 0,0 0 13 15,0 0 44-15,0 0 34 0,0 0 3 0,0 0-24 0,0 0-33 16,-48 157-23-16,65-156-13 0,-1-1-5 15,2 0-3-15,-1-1 1 0,0-6 5 0,-1 1 6 16,0-2 4-16,-3 1 0 0,-2-1-8 0,-2-1-11 16,-3 2-14-16,0 0-10 0,-2 3-11 0,1-1-7 15,-3 4-14-15,1 1-4 0,0 0-1 16,-1 6-2-16,0 5 11 0,1 2-1 0,1 7 2 16,-1 3-1-16,2 4-3 0,-1 9 3 0,-2 0-2 15,1 8 3-15,-1 2 2 0,-2 5 2 16,0 4 1-16,-5 4 1 0,-6 4-1 0,0 5 0 15,-6 1-1-15,-3 4-3 0,-4 2-4 0,-6-2-7 16,-3-1-9-16,-4-3-17 0,-1-4-12 0,0-9-2 16,-1-6 11-16,-9-6 25 0,0-10 8 15,0-17 18-15,2-14 11 0,12-13 3 0,6-14 19 16,6-8 1-16,5-5-1 0,3-5-3 0,7-2-3 16,6-2-2-16,2-1-2 0,9 1-3 15,8 2-7-15,4 3-4 0,2 6-8 0,3 6 11 0,0 3-5 16,0 4-13-16,2-3-11 0,8-1-43 15,2-3-38-15,4-1-181 0,-11 7-767 0,-9 5-702 0</inkml:trace>
  <inkml:trace contextRef="#ctx0" brushRef="#br0" timeOffset="94797.0389">20666 5213 0 0,'0'0'258'0,"0"0"146"0,0 0-29 0,0 0-10 16,0 0-26-16,0 0-38 0,0 0-54 15,-118-14-60-15,93 28-32 0,-2 4-33 0,2 5-31 16,-4 2-24-16,1 0-13 0,3 5-7 0,-1-1-5 16,3 2-8-16,3 3-12 0,1-2-10 0,7-1-10 15,2-2-7-15,5-2-4 0,5-5 0 16,1-4-1-16,10-3 4 0,3-4 10 0,2-5 5 15,2-1 9-15,4-5-1 0,0 0-1 0,1-11-3 16,3-1-2-16,-1-5 1 0,-3-1 2 0,0-4 2 16,-3-1-2-16,0-3 0 0,-4-2-5 0,-1 0-3 15,-3-2 0-15,-2-1-4 0,-3 4-1 16,-1 1-1-16,-4 4 2 0,-1 6 2 0,0 2 1 16,0 3-1-16,-2 5 0 0,-1 1-4 0,-2 3-7 15,4 2-7-15,-1 2-6 0,-2 6 0 16,0 4 2-16,3 4 8 0,0 1-3 0,1 5-2 15,0 1-4-15,2 1-5 0,4 1-2 0,0 2-2 16,5-5-4-16,-1-2-1 0,4-4 4 0,0-5 8 16,3-5 15-16,1-5 17 0,1-1 8 0,2-3 7 15,-2-8 0-15,2-1-5 0,-3-5 0 16,1-2-1-16,-2-5-1 0,-3-2 7 0,1 0 0 16,-1-2-1-16,-3-1-2 0,-1-1-4 0,-3-1-3 15,-1-1-3-15,2-1-2 0,-3-2-8 16,1-2-1-16,-2-3-1 0,-1-1-2 0,-1-3 1 15,-1-1-2-15,0-2-1 0,0 0 1 0,2 1 0 16,-1-3 2-16,0 1-2 0,-1 1-1 0,1 2 2 16,0 4 2-16,2 5 1 0,-4 6 5 0,0 8 8 15,0 7-2-15,0 7 1 0,0 5-10 16,0 3-20-16,0 8-1 0,0 9-2 0,-6 8 8 16,4 8 13-16,-1 10 2 0,-2 6-2 0,3 5-2 15,0 5 0-15,-1 5-2 0,2 0 0 0,1 2 0 16,-2 2-1-16,0-4-2 0,2 0-5 15,-2-3-7-15,1-3-10 0,1-3-15 0,0-4-27 16,1-8-97-16,5-6-230 0,0-14-344 0,-2-11-882 0</inkml:trace>
  <inkml:trace contextRef="#ctx0" brushRef="#br0" timeOffset="94940.2716">20741 5008 1727 0,'0'0'266'15,"0"0"-135"-15,0 0-37 0,0 0-3 0,0 0 6 16,0 0-14-16,0 0-34 0,0 0-30 0,117-72-34 16,-74 68-45-16,5 1-82 0,-11 1-216 0,-12 2-861 0</inkml:trace>
  <inkml:trace contextRef="#ctx0" brushRef="#br0" timeOffset="95307.076">21850 5300 1122 0,'0'0'993'0,"0"0"-715"0,0 0-128 0,0 0-23 15,0 0 8-15,0 0 7 0,0 0-13 16,0 0-25-16,0 0-33 0,0 0-27 0,45-161-16 15,-40 132-11-15,-1-4-6 0,-3 2-3 0,-1-5-1 16,0-1-3-16,0-1 0 0,-2 0-1 0,-4 1 0 16,2 0-1-16,-2-2 0 0,3 1 0 0,-4 1 0 15,5-1-1-15,0 3-1 0,1 0 0 0,0 1 1 16,1 4-1-16,0 6-2 0,0 4 2 16,0 7-2-16,0 4-1 0,1 6-5 0,-1 3-16 15,0 0-4-15,0 12 0 0,0 6 9 0,0 6 14 16,-1 7 3-16,-1 6 1 0,-1 5-3 0,2 5-2 15,1 2-4-15,0 4-1 0,-1 2-5 16,-2 3-8-16,-2 1-13 0,1 1-33 0,-4 0-107 16,3-17-396-16,1-14-1046 0</inkml:trace>
  <inkml:trace contextRef="#ctx0" brushRef="#br0" timeOffset="95940.6017">21845 5115 0 0,'0'0'0'16,"0"0"487"-16,0 0-23 0,0 0-44 0,142-127-58 15,-112 95-50-15,-2-2-50 0,-4-1-63 16,-3-3-36-16,-2-2-27 0,-2-5-32 0,-4 3-31 16,-1-4-18-16,-2-1-16 0,-1 0-8 0,-1-1-4 15,-1 1-8-15,-2-1-4 0,1 2-2 0,-3 5-2 16,0 4 2-16,2 6 5 0,-3 7 9 0,-1 8 3 15,-1 7-2-15,1 4-13 0,-1 5-22 16,0 0-17-16,0 9-4 0,-1 12 5 0,-1 6 12 16,-4 10 9-16,3 6 1 0,-4 6-1 0,2 6-4 15,-2 3-1-15,1 6 3 0,0 2-2 0,-2 3 5 16,-3 4 2-16,1 1-1 0,0 0 0 16,-2-1 0-16,1-2-2 0,0-4-3 0,0-7 3 15,2-6-5-15,1-10-1 0,0-9 1 0,5-15-3 16,2-7 12-16,0-8 21 0,1-5 12 0,0-5 4 15,3-11-9-15,2-3-17 0,4-6-11 16,2-4 1-16,3-1 1 0,-1-3 3 0,4 3 1 16,0-1-3-16,0 1 1 0,0 3-2 0,-2 1-2 15,1 4 0-15,-3 4-3 0,-3 3 0 0,0 4-1 16,-1 3-2-16,0 3-4 0,-3 4-3 16,0 1-5-16,-2 1 1 0,2 9 0 0,2 2 4 15,-3 5 3-15,3 0 1 0,1 3 0 0,3-2-3 16,3-1 3-16,2-1-2 0,7-6 7 0,0-2 3 15,5-4 2-15,2-2 1 0,0-2-3 0,-1 0 0 16,-1-8 2-16,-5-3 2 0,1-2 1 16,-9-4 1-16,2-3 4 0,-7 0 0 0,-2-3 4 15,-7-2-1-15,-2 1 0 0,-1 0 1 0,-9 2 1 16,-2 5 4-16,-5 1 7 0,2 7 5 0,-5 4 5 16,-1 3 6-16,-3 2 0 0,1 5-2 15,0 8-3-15,2 7-8 0,0 3-9 0,3 4-5 16,6 4-9-16,4 2-5 0,6 2 0 0,2 2-5 15,2 0 0-15,9 0 0 0,9-2-3 16,1-1 3-16,9-6-5 0,2-1-5 0,6-4-12 16,-3-5-26-16,3-4-65 0,-5-3-167 0,-6-5-504 15,-10-2-1039-15</inkml:trace>
  <inkml:trace contextRef="#ctx0" brushRef="#br0" timeOffset="96424.5636">23218 5398 0 0,'0'0'0'16,"0"0"396"-16,0 0 20 0,0 0 49 0,0 0-12 15,0 0-29-15,120-131-92 0,-103 103-128 0,-3-1-70 16,2-1-47-16,-2-1-18 0,-4 1-7 0,1-4-5 15,-1-2-8-15,-3-3-17 0,-3-2-11 0,3-1-8 16,-5-1-4-16,5 0-2 0,-4 2-2 0,3-3-2 16,-2 0-1-16,2 5-2 0,-2 2 1 15,3 5 4-15,-3 7 4 0,-3 8 9 0,3 6 0 16,-4 5-4-16,0 6-13 0,0 0-19 0,0 6-3 16,-3 10 3-16,-1 8 9 0,-5 8 11 15,0 8 1-15,0 5 1 0,-2 7-2 0,1 6 0 16,-1 4-1-16,0 2-1 0,0 3-3 0,1 1-7 15,0-1-11-15,6 0-22 0,-1-3-39 0,2-2-121 16,2-18-430-16,1-13-1087 0</inkml:trace>
  <inkml:trace contextRef="#ctx0" brushRef="#br0" timeOffset="96678.086">23327 5170 699 0,'0'0'199'16,"0"0"-49"-16,0 0 128 0,0 0 73 0,0 0 13 16,0 0-50-16,142-97-112 0,-112 84-45 0,1-1-15 15,0 1-17-15,0 1-20 0,-2 1-23 0,-5 0-11 16,1 3-11-16,-6 3-7 0,-4 2-6 0,-5 1-14 16,-3 2-13-16,-3 0-13 0,3 6-10 0,-5 5 0 15,-1 4 0-15,-1 2 4 0,0 6 4 0,-1 3 0 16,-3 2-1-16,-4 4-1 0,1 0-4 15,2 4-4-15,-2 0 0 0,-1 5-8 0,5-2-9 16,-3 3-12-16,3 1-25 0,0-5-101 0,-2-11-362 16,4-9-910-16</inkml:trace>
  <inkml:trace contextRef="#ctx0" brushRef="#br0" timeOffset="96816.2656">23743 4869 0 0,'0'0'0'0,"0"0"0"0,0 0 0 0,0 0 0 15,0 0 0-15</inkml:trace>
  <inkml:trace contextRef="#ctx0" brushRef="#br0" timeOffset="97558.4426">23872 5220 2385 0,'0'0'29'0,"0"0"-32"0,0 0-2 0,0 0 12 16,0 0 14-16,0 0 12 0,0 0 8 0,0 0-1 15,0 0-10-15,0 0-12 0,0 0-14 16,0 0-6-16,0 0-2 0,123-69 0 0,-118 91 1 15,4 3 0-15,-3-1-1 0,-2 3 4 0,-3 1-3 16,0 1 1-16,-1 0-2 0,-1 1-1 0,-3-3 0 16,-3 1-2-16,-2-8 2 0,6-5-1 15,-2-7 9-15,3-4 25 0,1-4 31 0,1 0 14 16,0-6-4-16,0-6-19 0,3-5-29 0,3-3-11 16,1-3-2-16,2-1 3 0,1-1 6 0,1 0 3 15,1 1 7-15,0 0 1 0,-1 0-2 0,1 3-5 16,2 1-7-16,0 2-7 0,-2 2-7 15,6 1-4-15,-4 1-5 0,2 5-2 0,-5 1-1 16,1 5-2-16,-2 2-1 0,-1 1-2 0,-2 0-4 16,-3 7 2-16,2 1 1 0,-4 2 4 0,-1 3 6 15,1 1 1-15,-2 1 2 0,0 2 2 16,0 1 0-16,0 1 0 0,-3-1 1 0,-2 1-2 16,-1-4 0-16,1-5 0 0,1-2 4 0,3-5 18 15,1-3 19-15,0 0 7 0,0-4 0 0,3-6-14 16,4-3-16-16,2-1-4 0,0-3-4 15,2 0 1-15,2 2 0 0,-2 0 1 0,5 1 1 16,-3 1 1-16,0 3-1 0,2 2-3 0,-2 2-4 16,-1 3-2-16,3 1-3 0,-3 2 0 15,-2 0-1-15,-1 5-1 0,1 2 0 0,-4 3 0 16,2 2 0-16,2 2 1 0,0 0-1 0,0 1-1 16,0 0 0-16,2 1 1 0,3-4 1 0,0 1 2 15,2-5 2-15,0 0 0 0,-1-4 2 0,2-2 0 16,-4-2 2-16,2 0 2 0,-3-8 2 15,-2-2 2-15,0-2 3 0,-1-5 2 0,0-2-1 16,-1-1-1-16,-3-1-1 0,-3-2-2 0,-2-2 1 16,-1 1 0-16,0 1 2 0,-3-1 3 0,-4 7 3 15,1 0 5-15,0 3 6 0,-3 3 4 0,0 3 0 16,0 3-4-16,-2 5-6 0,0 0-6 16,-2 8-1-16,-4 5-2 0,2 2 2 0,-1 4-4 15,5 2-4-15,1 0-2 0,2 4-3 0,5-1 0 16,1 2-2-16,2 2 0 0,0-2-2 15,5-1-2-15,5-2 0 0,5-4-5 0,-1-2-3 16,3-3-8-16,0-3-22 0,0-3-55 0,2-3-158 16,-7-2-498-16,-5-3-1030 0</inkml:trace>
  <inkml:trace contextRef="#ctx0" brushRef="#br0" timeOffset="98494.1202">25560 5067 708 0,'0'0'167'0,"0"0"-120"0,0 0 70 16,0 0 143-16,0 0 97 0,0 0 51 0,0 0-22 16,0 0-90-16,0 0-78 0,0 0-65 0,0 0-60 15,-126 137-37-15,113-115-19 0,3 3-9 0,3 1-7 16,3 3-7-16,2 0-5 0,2 1-6 0,2-3-1 15,6 1 0-15,3-3 1 0,4-7 3 16,2-3 6-16,4-4 0 0,0-3 2 0,5-5-1 16,-3-3-2-16,2 0-2 0,1-9 0 0,-1-4-1 15,0-2-2-15,-5-5-3 0,0-1-3 16,-5-6-5-16,0 0-3 0,-5-1-3 0,-4-1-3 16,-1 0-1-16,-4 0 2 0,-1 2 1 0,-7 5 4 15,0 0 4-15,-3 5-2 0,0 1 4 0,-3 5 1 16,3 2-1-16,3 1 1 0,-2 5-6 15,2 3-7-15,3 0-7 0,0 1-5 0,0 9 1 0,3 0 5 16,0 2 3-16,1 2 3 0,2 1 3 16,6-1 1-16,3 0 4 0,4-2 5 0,3-3 2 15,3-1 2-15,5-2-1 0,-1-3 1 0,3-1 2 16,-1-2 3-16,1-2 5 0,-1-4 3 16,-2-3-1-16,0-2-2 0,-3-1 0 0,-2 0-3 15,-1-4 1-15,-1-1 2 0,-2-1-2 0,2-2 1 16,-4-3-4-16,3-2-1 0,-3-3-2 15,1-5 0-15,0-3-1 0,2-3-1 0,-3-1-2 16,0-1-1-16,0-2 0 0,-2-2-2 0,2-2 1 16,-3 1-4-16,-1-1 3 0,2 2 1 0,-2 1 0 15,0 3 4-15,-1 2 1 0,-1 5 1 0,-2 4 2 16,-2 6 5-16,-2 5-1 0,-1 7-1 0,-1 4 0 16,0 7-10-16,0 1-12 0,0 0-6 15,-1 6-2-15,-4 9 8 0,-1 6 7 0,-3 9 6 16,-1 7 0-16,0 7-6 0,-1 7 2 0,0 9 1 15,1 6-1-15,0 11 3 0,-4 9 0 0,2 4 0 16,-4 8 0-16,0 7 0 0,-1 2-1 16,1 4-1-16,-3 3 1 0,2 2-4 0,-3-1-2 15,0-3-2-15,1-5-3 0,1-4 1 0,0-3-3 16,1-9 1-16,0-5-5 0,2-7-6 0,5-8 1 16,2-11-1-16,7-13 5 0,1-11 9 15,1-15 0-15,7-10 9 0,1-11 2 0,0-7-3 16,2-15 6-16,-2-11 0 0,1-6 7 0,-2-9-1 15,-3-4 6-15,1-6 4 0,-4-3 6 16,0 0 14-16,0 0 1 0,1-2 5 0,-1 2-2 16,1-3-1-16,0 6 5 0,4 3 1 0,0 3-5 15,2 2-10-15,1 3-12 0,3 3-13 16,0 1-8-16,4 1-6 0,1 2-9 0,2 4-12 0,2 0-14 16,-2 1-21-16,2 3-37 0,-1-3-95 15,-1 7-188-15,-5 5-459 0,-6 9-911 0</inkml:trace>
  <inkml:trace contextRef="#ctx0" brushRef="#br0" timeOffset="99488.7317">26992 5223 940 0,'0'0'569'0,"0"0"-228"16,0 0-57-16,0 0-36 0,0 0-52 0,0 0-27 15,0 0-27-15,0 0-35 0,0 0-36 0,0 0-31 16,0 0-28-16,0 0-16 0,0 0 2 0,7-19 6 15,-11 30 9-15,-4 5 4 0,3 2-4 0,-1 3-4 16,-2 1-4-16,2 3-6 0,1 1 4 0,2 0-1 16,1 2-2-16,1-2 1 0,1-3-2 15,0-3-2-15,3-3 3 0,4-6 5 0,1-2 7 16,2-6 8-16,2-1 3 0,1-2-3 0,1-2-4 16,2-7-4-16,-1-4-5 0,2-1-2 15,-1-3-3-15,-2-1 0 0,-1-3-2 0,-1-2 1 16,-2 1-2-16,-2 1-1 0,-1 1 2 0,-2 1-3 15,-1 2 4-15,-3 4 3 0,-1 2-1 0,0 2 6 16,0 4-4-16,0 2-2 0,0 1-6 16,0 2-14-16,0 0-7 0,0 5-3 0,0 4 5 15,-1 4 6-15,0 2 10 0,-1 3 0 0,2 2-4 16,0 5 1-16,2-1-3 0,4 6 2 0,-1-3 0 16,2-1-3-16,3-1-2 0,2-7-2 15,-1-1 3-15,4-6 5 0,-3-4 6 0,3-2 3 16,-2-5 4-16,0 0 3 0,-2-3 2 0,1-6 3 15,0-5 2-15,-2-1 1 0,-1-4 4 0,-1-2 1 16,0 0 1-16,-3-1-1 0,0-3-3 16,-3 3-3-16,2 3-1 0,-1-3-1 0,1 4-4 15,-1 1 1-15,1 2-1 0,-3 3-1 0,3 1 6 16,-2 1-3-16,1 4 1 0,-1 0-3 0,1 1-2 16,-1 2-4-16,1 2-4 0,0-1 0 0,1 1-2 15,1-1 3-15,2 1 0 0,0-3 0 16,4 3 3-16,-1-1 2 0,3-2 1 0,-1 0 4 15,3-1 2-15,0-1-1 0,2 0 3 0,5-2-2 16,0-1-1-16,-1-1-2 0,5 0-1 0,-1 0-3 16,1 2 0-16,-2-2 0 0,-6 4-1 15,-3 2 2-15,-2-1 0 0,-6 2-2 0,1 1 1 16,-4 1-4-16,-2 1-4 0,1 0-7 0,-3 0-4 16,1 3-1-16,-1 5 1 0,0 2 7 15,0 4 4-15,-1 3 3 0,-3 0-1 0,-1 1 2 16,1 2-2-16,-2 1 0 0,2 1 2 0,-1 1-2 15,3 0-1-15,-1-1-2 0,2-1-2 0,1-1-2 16,0-5 2-16,1-4 3 0,3-3 8 0,4-5 8 16,1-3 6-16,0 0-2 0,4-3-1 15,0-5-6-15,2-3-3 0,0 0 1 0,2-3 1 16,-2-2 0-16,1-3 1 0,0-1 2 0,-1-1-2 16,-2-2 2-16,0 0 2 0,1 0-6 0,-4 0-1 15,0 0 0-15,-1 1-4 0,-3 4 4 0,1 1 1 16,-4 6 2-16,2 2 5 0,-3 4 0 15,-2 4-3-15,1-1-8 0,-1 2-12 0,0 0-16 16,0 5 2-16,0 4 3 0,0 7 8 0,-1 2 12 16,1 3-1-16,0 3 0 0,0 4 0 15,0 0-1-15,0 3 1 0,4 4-3 0,1 2-3 16,-2 1-4-16,2 1-9 0,-1-2-10 0,2-2-15 16,-1-5-25-16,4-8-90 0,-3-5-142 0,-1-8-403 15,-3-2-1044-15</inkml:trace>
  <inkml:trace contextRef="#ctx0" brushRef="#br0" timeOffset="99631.6661">27937 4946 1883 0,'0'0'177'0,"0"0"-127"0,0 0 22 16,0 0 23-16,0 0 2 0,0 0-28 0,0 0-56 15,0 0-65-15,0 0-89 0,0 0-142 0,0 0-351 16,0 0-712-16</inkml:trace>
  <inkml:trace contextRef="#ctx0" brushRef="#br0" timeOffset="99982.1525">28095 5329 1731 0,'0'0'196'0,"0"0"-165"0,0 0 20 0,0 0 54 15,0 0 42-15,90-181 26 0,-78 144-10 0,-2-1-32 16,-1-2-18-16,-1-2-17 0,0 0-16 0,-1-2-6 16,2-1-11-16,1-1-14 0,-2-1-9 15,-1-2-11-15,1 2-9 0,1-2-6 0,0 0-2 16,1 0-1-16,2-1-3 0,1 5-1 0,0 0-3 16,-1 7-1-16,-1 5 4 0,-2 7 3 0,0 9 5 15,-6 7-3-15,0 3-10 0,0 7-17 0,-3 0-12 16,1 10-2-16,0 5 5 0,-1 8 14 15,1 8 5-15,-1 7 2 0,0 8 1 0,0 6-1 16,-2 7 1-16,-2 5-1 0,-1 5-2 0,0 2 0 16,0 4-2-16,0-1-4 0,0 1-5 0,-4-3-5 15,3-3-10-15,-1-3-7 0,-2-6-18 16,1-6-26-16,4-5-56 0,-2-7-83 0,2-9-154 16,0-5-135-16,0-11-274 0,4-10-190 0</inkml:trace>
  <inkml:trace contextRef="#ctx0" brushRef="#br0" timeOffset="100177.0601">28208 5187 0 0,'0'0'0'16,"0"0"140"-16,0 0 116 0,0 0-20 0,0 0-16 15,0 0-26-15,131-140-30 0,-106 128-19 16,-1 2 17-16,-4 4 26 0,-1 5 17 0,-4 1-6 16,-1 0-36-16,-2 0-43 0,-2 7-32 0,-5 4-16 15,3 3-8-15,-3 3-8 0,0 4-8 0,1 4-13 16,-2 1-6-16,2 3-6 0,-2 4-10 15,0 0-4-15,-2 3-9 0,1 0-11 0,-2 0-17 16,0-1-32-16,3 0-41 0,-1-5-94 0,-1-11-319 16,-1-7-717-16</inkml:trace>
  <inkml:trace contextRef="#ctx0" brushRef="#br0" timeOffset="100314.2679">28628 4834 634 0,'0'0'50'0,"0"0"-39"0,0 0 25 0,0 0 8 16,0 0-16-16,0 0-78 0,0 0-201 0,0 0-251 0</inkml:trace>
  <inkml:trace contextRef="#ctx0" brushRef="#br0" timeOffset="100714.1269">28675 5153 1202 0,'0'0'617'0,"0"0"-560"0,0 0-30 15,0 0 62-15,0 0 68 0,0 0 52 16,0 0 8-16,62-165-45 0,-49 146-51 0,0 2-49 0,-1 3-33 16,1 1-20-16,3 4-10 0,-3 2-10 15,1 4-9-15,1 2-7 0,-4 1-7 0,1 1-4 16,0 8-1-16,-5 5-2 0,1 3-1 0,-3 3 2 15,0 2 4-15,-3 5 4 0,-2-1 10 16,0 0 4-16,0 0 2 0,0-1 3 0,-2 0-2 16,-5-1 2-16,4-4 1 0,-1-5-2 0,0-4 5 15,3-6 10-15,1-1 28 0,0-4 29 0,0 0 17 16,0-2 1-16,0-5-18 0,5-4-21 16,0-1-10-16,4-4 3 0,-2 1 7 0,2-2 5 15,1 0 4-15,3 2-4 0,-2 1-6 0,1 0-8 16,-1 2-5-16,0 0-7 0,2 3-6 15,-2 1-5-15,-1 2-5 0,0 3-5 0,-2 1-2 16,0 2-8-16,1 0-1 0,-3 5-4 0,0 2-3 16,3 4 0-16,-2 4-6 0,1 2-3 0,-1 5-12 15,1 3-17-15,-1-1-46 0,-3 2-126 0,0-1-301 16,-1-7-645-16,-2-6-244 0</inkml:trace>
  <inkml:trace contextRef="#ctx0" brushRef="#br0" timeOffset="101175.9048">29337 5087 0 0,'0'0'71'15,"0"0"247"-15,0 0-15 0,0 0-7 0,0 0 4 16,0 0-21-16,0 0-42 0,0 0-48 16,0 0-53-16,0 0-51 0,0 0-40 0,0 0-17 15,0 0-8-15,0 0 17 0,-89-5 29 0,93 10 33 16,2-2 21-16,1 0-3 0,3-3-15 0,0 0-25 15,0 0-13-15,0 0-7 0,-1-3-4 16,1-3 0-16,-1-1-4 0,1 1 1 0,-4-2-2 16,0 0 0-16,2 2-3 0,-4-1-9 0,2 3-5 15,-4 1-11-15,-1 1-9 0,0 2-6 0,1 0-11 16,-2 0-3-16,2 6-5 0,0 5 2 0,-1 4 3 16,0 5-3-16,0 6 4 0,0 2 0 0,-1 6 1 15,0 1 3-15,0 6 0 0,-1 4 2 16,-3 7 1-16,-3 6 4 0,-4 5-4 0,0 5-1 15,-7 4-2-15,-3 3-1 0,-5 3 3 0,-5 1-1 16,-3-3 1-16,-7 1-2 0,-2-5-2 16,-4-5-2-16,-1-7 0 0,-1-9 1 0,0-8-2 15,1-10 1-15,7-12 1 0,4-10 6 0,7-11 14 16,5 0 13-16,5-15 6 0,4-5 8 0,3-5 1 16,8-4-2-16,3-2 6 0,2-2-4 15,6-1-7-15,9-1-6 0,5-2-10 0,4 1-7 16,5-4-4-16,3 3-5 0,1-1-2 0,5 0-7 15,-2-2-7-15,1 0-12 0,1-3-18 16,-1-3-26-16,1-2-64 0,1-2-144 0,-11 12-564 16,-11 11-969-16</inkml:trace>
  <inkml:trace contextRef="#ctx0" brushRef="#br0" timeOffset="101676.2758">30023 5210 951 0,'0'0'225'0,"0"0"-166"0,0 0 9 15,0 0 68-15,0 0 79 0,103-180 47 0,-88 140 5 16,-2-3-48-16,-4-3-61 0,-2 0-41 0,1-1-31 15,-3-4-18-15,-3-1-14 0,0-2-7 16,-1 1-3-16,-1-3-3 0,0 2-2 0,0 2 2 16,1 1-3-16,-1 4-8 0,0 1-4 0,0 3-10 15,0 5-4-15,0 7 0 0,0 6 1 0,0 7 4 16,0 6-1-16,0 5-7 0,0 6-16 0,-1 1-12 16,-2 9-3-16,-4 8 1 0,-2 7 12 0,-1 7 6 15,-1 7 1-15,0 7 0 0,-1 6 0 16,0 4 2-16,-1 7 2 0,3 4 0 0,2 3-1 15,2 1-3-15,2 2-13 0,4 3-17 0,0-3-28 16,2-1-58-16,2-5-284 0,3-18-690 0,-5-18-391 0</inkml:trace>
  <inkml:trace contextRef="#ctx0" brushRef="#br0" timeOffset="102439.2729">30165 4834 0 0,'0'0'0'0,"0"0"0"16,0 0 0-16,0 0 0 0,145-128 534 0,-115 98 29 15,1-4-140-15,-3-2-117 0,-4 0-74 0,1-3-70 16,-4-1-36-16,-1-2-18 0,-1-2-17 0,-4 0-10 16,3-2-18-16,-5 1-12 0,3 4-12 0,-4-1-6 15,0 5-5-15,-1 2 4 0,-2 7 6 0,-3 8 11 16,-2 4 10-16,-3 5-3 0,-1 7-13 15,0 2-33-15,0 2-24 0,0 3-10 0,-1 11 2 16,-6 5 13-16,2 6 9 0,-4 8 1 0,-1 5-2 16,1 2 0-16,-1 6 0 0,-1 4 2 15,2 6 0-15,-1 4 1 0,-3 4 1 0,0 3 3 16,-3 4-1-16,3 1 1 0,-4 3-2 0,2-1-3 16,-2-2 0-16,0-2-2 0,2-6-2 0,-2-6-1 15,5-9-2-15,3-9-3 0,2-9 2 16,5-11 3-16,1-9 9 0,1-7 22 0,0-4 8 15,0-7 3-15,1-11-3 0,5-2-20 0,0-7-5 16,7-4 0-16,-2-1 2 0,2-3 8 16,0-2 6-16,3-1 2 0,-1-2 2 0,3 0-2 15,0 0-6-15,1 1-5 0,0 1-4 0,2 0-7 16,1 0 1-16,1 1 0 0,0 3-6 0,4 5 3 16,-4 2-4-16,2 10-2 0,-6 4 0 0,-3 7-2 15,-4 6-2-15,1 1-3 0,-8 12 2 0,1 3-4 16,-5 7 6-16,-1 4 3 0,0 5 1 0,-2 3 5 15,-4 6-3-15,-2 1 0 0,3 2 1 16,-3 3-4-16,1-1 3 0,2-1 0 0,-2-1-3 16,7-5 0-16,0-3-2 0,0-6-2 0,7-5 2 15,2-3 3-15,3-4-1 0,1-5 0 16,3-2 1-16,0-5-3 0,2-2 0 0,3-4 3 16,0-2 3-16,-2-7 1 0,1-4 2 0,-1-3 2 15,-2-3-2-15,-2-1 4 0,-3-2-2 16,3-3 0-16,-2-3 1 0,-2-1-4 0,1-3 1 15,-1-4-2-15,-1 0-1 0,1-1 5 0,-2 0-4 16,-1 0-1-16,-2 4 1 0,-2 0-2 0,-4 4 2 16,0 3 1-16,-8 3 2 0,2 3-2 15,-7 3 4-15,0 3 1 0,-2 4-1 0,-3 2 3 16,-1 5-6-16,-3 3 1 0,-1 0 0 0,-2 6 0 16,4 6 1-16,0 2 1 0,2 5-3 0,4 2-2 15,-1 2 0-15,6 5-2 0,1 1 0 0,4 2 1 16,0 0-3-16,5 3-2 0,0 2-1 0,10-3-3 15,0 0-2-15,6-3-3 0,-2-3-5 16,7-4-10-16,-1-5-8 0,5-3-25 0,-1-2-68 16,-2-4-124-16,-2-1-267 0,-4-5-474 0,-7-2-503 0</inkml:trace>
  <inkml:trace contextRef="#ctx0" brushRef="#br0" timeOffset="102739.5611">31591 4628 649 0,'0'0'558'0,"0"0"-226"0,0 0-30 16,0 0 21-16,0 0-26 0,0 0-68 15,-123 32-55-15,100-16-52 0,-3 3-40 0,4 4-22 16,2 4-14-16,-1 3-10 0,3 0-8 0,3 0-7 16,-1 1-7-16,4 3-5 0,3-1-5 0,5 1-2 15,0-2-3-15,4 1-3 0,0-5-3 0,7-4-3 16,3-4-5-16,2-5-8 0,4-2-13 16,-2-6-28-16,3-1-64 0,-2-5-168 0,-2 1-418 15,-7-1-872-15</inkml:trace>
  <inkml:trace contextRef="#ctx0" brushRef="#br0" timeOffset="103502.2582">31752 4748 92 0,'0'0'739'0,"0"0"-247"16,0 0-87-16,0 0-48 0,0 0-60 0,-121 83-74 0,100-62-47 15,6 4-48-15,-1-1-43 0,3 4-27 16,3 1-24-16,1 1-18 0,7-2-8 0,2-2-4 16,10-5 5-16,5-4 7 0,7-3 1 0,5-3 1 15,1-5-7-15,-2-2-5 0,2-4-2 0,-1 0-4 16,-2-5 6-16,-3-7-5 0,-1-4 1 0,-3-3 4 16,-2-5-4-16,-5 0 2 0,-2-3-1 15,-4 2-3-15,3-2 2 0,-6 4 0 0,1 4 0 16,-1 2 1-16,-2 3 0 0,0 3-1 0,0 5-1 15,0 1-2-15,-5 3-9 0,2 2-1 16,-5 2 0-16,1 6 1 0,-1 1 6 0,-1 5-3 16,-1 1-2-16,2 3 0 0,0-1 0 0,3 2 1 15,-3 3-1-15,2-2-4 0,4 1-5 0,2-3 4 16,0-2 3-16,6-4 7 0,1-4 10 16,4-3-1-16,2-3 4 0,0-2 2 0,-1 0-1 15,2-5 5-15,-1-5-2 0,-1-4-4 0,0-1 3 16,2-5-2-16,-1 0 2 0,-2-1-1 15,0-3 0-15,0 1-2 0,0 2-2 0,1-2 0 16,1 1-6-16,-2 1 3 0,1 0-3 0,0 2 1 16,1 0 2-16,2 1-6 0,0 5-2 0,2 3-4 15,0 4 0-15,-2 6-2 0,2 0-1 0,-4 8 0 16,0 4-2-16,0 4 2 0,-3 5 2 16,-1-1 3-16,-2 3 3 0,0-1-2 0,-4 3 2 15,-1 2-2-15,-2-2-1 0,-3 2 4 0,-4 0-1 16,-2-2 3-16,0-1-1 0,0 0-1 0,-1-7 0 15,3 0-3-15,3-6 2 0,-1-3-1 0,4-3 2 16,1-2 9-16,0-3 7 0,0 0 6 16,0 0-4-16,5-5-5 0,0-1-9 0,5-3-3 15,0-1 1-15,1 0-2 0,5-4 3 0,-2 0-1 16,2-3 1-16,-2-1-1 0,2-2-2 16,-2-3 2-16,-2-2 0 0,1 0 1 0,-2 0 3 15,-2-3-4-15,-2 2 1 0,-4 0 0 0,-1 3 1 16,-2 1 4-16,0 4 2 0,-4 3 0 0,0 4-2 15,-4 3 1-15,-2 5-2 0,0 3 0 16,-3 0 2-16,1 11-3 0,-2 3-2 0,2 3 1 16,2 4-1-16,1 1-1 0,1 2 2 0,2 2-2 15,-1 5-1-15,3 2 0 0,-1 1-3 0,3 4-2 16,0-2-3-16,2-2-6 0,0-5-4 16,6-3-3-16,1-6-4 0,2-3-6 0,0-5-17 15,1-4-59-15,-1-4-201 0,-5 0-542 0,2-3-852 0</inkml:trace>
  <inkml:trace contextRef="#ctx0" brushRef="#br0" timeOffset="103760.4543">32633 4594 103 0,'0'0'468'0,"0"0"-23"16,0 0-39-16,0 0-49 0,0 0-56 0,0 0-82 15,0 0-50-15,0 0-32 0,0 0-28 0,0 0-22 16,47 157-18-16,-47-133-9 0,-4-1-13 16,0 2-13-16,-3-1-12 0,-2 1-15 0,0 1-13 15,-1 0-17-15,-2 0-26 0,0 2-51 0,-3-2-171 16,6-6-705-16,4-8-639 0</inkml:trace>
  <inkml:trace contextRef="#ctx0" brushRef="#br0" timeOffset="103901.2707">32698 5538 1608 0,'0'0'-179'0,"0"0"-151"0,0 0-48 15,0 0-253-15,0 0 541 0</inkml:trace>
  <inkml:trace contextRef="#ctx0" brushRef="#br0" timeOffset="205050.1637">19863 6620 792 0,'0'0'237'0,"0"0"1"0,0 0 28 0,0 0 1 16,0 0-11-16,0 0-41 0,0 0-63 0,0 0-45 15,0 0-23-15,0 0-4 0,0 0-1 0,0 0 3 16,83-26-4-16,-44 20-16 0,3 0-10 16,9 0-3-16,8-2-5 0,2 0-3 0,2 2-7 15,1 1-9-15,-2 1-9 0,-6 1-6 0,-6 0-5 16,-5-1-5-16,-9 1-2 0,-5 2-4 15,-8-2-6-15,-6 0-7 0,-5 1-14 0,-4-1-19 16,-7 1-59-16,-1 2-122 0,-2-1-263 0,-4 1-583 16,3 0-149-16</inkml:trace>
  <inkml:trace contextRef="#ctx0" brushRef="#br0" timeOffset="205296.159">20219 6704 422 0,'0'0'721'0,"0"0"-168"16,0 0-118-16,0 0-90 0,-30 168-100 0,27-132-55 16,1 2-50-16,1-2-35 0,1 0-21 0,0-3-18 15,0-2-13-15,4-2-15 0,-2-1-12 0,2-4-9 16,-2-2-4-16,1-3-3 0,0-2-1 16,1-3-2-16,-1-1-4 0,0-4-2 0,0-1-2 15,2-2-2-15,-5-3 1 0,2 1-6 0,1-2-2 16,-2-1-4-16,2 1-8 0,-2-2-5 0,1 0-18 15,1 0-37-15,0 0-76 0,-1 0-117 16,3 0-282-16,-2 0-596 0,0 0 27 0</inkml:trace>
  <inkml:trace contextRef="#ctx0" brushRef="#br0" timeOffset="205658.8294">20635 7116 1269 0,'0'0'586'0,"0"0"-225"16,0 0-131-16,0 0-60 0,0 0-18 0,0 0-14 16,0 0-19-16,0 0-22 0,0 0-21 0,0 0-31 15,0 0-26-15,0 0-15 0,0 0-6 0,0 0 3 16,-10-50 9-16,2 72 6 0,1 5 3 16,1 0 2-16,-1 1-3 0,5-2-5 0,1-1-4 15,1 0-7-15,0 0-2 0,5 1-4 0,1 2-2 16,3-2 1-16,2-2-8 0,0-2-7 15,0-4-39-15,3-5-106 0,-1-6-250 0,-2-4-524 16,-5-2-803-16</inkml:trace>
  <inkml:trace contextRef="#ctx0" brushRef="#br0" timeOffset="205805.0029">20734 6859 816 0,'0'0'198'0,"0"0"-141"0,0 0-84 16,0 0-38-16,0 0-46 0,0 0-122 16,0 0-264-16,0 0 359 0</inkml:trace>
  <inkml:trace contextRef="#ctx0" brushRef="#br0" timeOffset="206492.289">20980 7152 1954 0,'0'0'379'0,"0"0"-186"15,0 0-74-15,0 0-12 0,0 0-9 0,0 0-17 16,0 0-23-16,0 0-17 0,0 0-8 16,0 0-6-16,0 0-6 0,0 0-7 0,0 0-2 0,0 0-2 15,86 159-3-15,-86-138-1 0,-4 0-2 16,0 1-1-16,-2-2 1 0,0-3 2 0,1-4-1 15,1-5 3-15,0-5 11 0,3-3 11 16,-1 0 9-16,-1-8 2 0,2-3-8 0,-1-6-11 16,2-2-4-16,0-3-3 0,3-2-2 0,2 0-4 15,3-4-2-15,3 2-1 0,0 1 0 0,1 1-3 16,5 3-4-16,-1 2-3 0,1 3-6 0,0 4-1 16,-2 4 1-16,0 5 0 0,-2 2 1 15,-3 1 1-15,1 0-1 0,-3 6 0 0,-2 3 3 16,0 0-1-16,1 5 3 0,-3 0 1 0,2 2-1 15,-4-1 2-15,-1 0 1 0,0 1-2 16,0-2 0-16,-1-2-2 0,0-2 0 0,0-2-3 16,-1 0-2-16,0-5 5 0,1-2 8 0,0-1 14 15,0 0 3-15,0-6 0 0,4-5-7 0,2-2-10 16,2-4 2-16,3 0-3 0,0 0 1 16,2 1 0-16,2 3-3 0,-2 1-1 0,4 4 0 15,-5 2-2-15,0 4 1 0,-2 2 0 0,-1 0-3 16,0 2 1-16,-2 6 1 0,0 1 1 0,1 2 0 15,3 0 1-15,-2 2 0 0,0 1-1 0,2 0 2 16,0 0-2-16,0-4 3 0,4 1-1 0,0-4-1 16,5-2 5-16,0-2-2 0,0-3 2 15,1 0 3-15,0-3 0 0,-3-6 2 0,-1-3 4 16,-2-2 2-16,1-1 2 0,-4-3 2 0,-1 0-1 16,-6 0-2-16,2-1 4 0,-6 1 4 0,-1 1 4 15,0 1 3-15,-1-2 0 0,-7 5-4 16,-2 2-3-16,0 1-2 0,0 4-5 0,-2 1 1 15,2 5-6-15,-1 0-1 0,1 4-2 0,1 6-5 16,2 3 3-16,2 1-3 0,0 3 1 16,1-1-1-16,4 3 0 0,0-1-1 0,9 3-2 15,0-2 3-15,3 3-6 0,5-2 1 0,0-2-3 16,4 0-8-16,3-1-5 0,-1-1-20 0,-1-4-52 16,3-3-110-16,-9-2-377 0,-4-4-1288 0</inkml:trace>
  <inkml:trace contextRef="#ctx0" brushRef="#br0" timeOffset="207696.1967">22303 7298 1572 0,'0'0'1120'0,"0"0"-936"0,0 0-66 16,0 0 2-16,0 0 16 0,0 0-1 0,0 0-30 16,0 0-39-16,0 0-24 0,130-110-16 15,-107 92-11-15,3-3 0 0,-3 1-2 0,-3 1 0 16,1-3 0-16,-1-1-8 0,-2 0 1 0,0-3-1 16,-3-3-3-16,4-3 0 0,-2-2-1 0,-3-3-3 15,4-1-2-15,-5-2 4 0,3-2-8 16,-4-2-1-16,-1-4-2 0,1-2-10 0,-2-1 3 15,0-2-1-15,0 3-2 0,-3 0 4 0,-3 0 1 16,-2 4 3-16,1 4 6 0,-3 4 5 0,-4 4 4 16,0 6 7-16,-3 1 0 0,-4 6-1 15,2 3 16-15,0 4-4 0,3 5-4 0,-2 4-1 16,0 5-21-16,3 1-2 0,-2 12 2 0,-2 4 2 16,0 4 1-16,4 7 1 0,-1 6 2 0,-1 4-3 15,3 7 4-15,3 5 0 0,-1 7 0 0,1 6 7 16,-4 6 1-16,3 7 3 0,-6 7 2 15,-1 5-2-15,2 1 0 0,-6 3-1 0,1 0-4 16,0 0-3-16,-5-1 0 0,4-1-3 0,-5-2 1 16,4-2-3-16,-4-5 1 0,5-4 0 15,-4-6-4-15,3-9 1 0,-3-5-1 0,5-8 1 16,-3-9 0-16,4-7 5 0,4-12-2 0,-1-7 2 16,0-8 7-16,5-6 5 0,-2 0 6 0,3-14 0 15,-2-6-2-15,-1-9-9 0,4-7-2 16,1-3-2-16,0-5 1 0,0-3 1 0,7-2-1 15,-2-2 1-15,4-1-3 0,6-3 0 0,-1-4-3 16,7 0 1-16,2-4-1 0,5-2-3 16,1 3 1-16,1 2 0 0,0 4-3 0,0 9 2 0,-1 5 0 15,-5 9-1-15,-2 6 1 0,-3 9 0 16,-7 4-1-16,-3 7 0 0,1 4-1 0,-5 3-4 16,0 0 0-16,0 9-3 0,-2 6 1 0,0 5 5 15,2 5 2-15,-3 3 2 0,-1 5 1 0,0 1-1 16,0 1 0-16,0-1 1 0,5-2-1 0,-2-3 2 15,4-4 1-15,3-4-2 0,1-1 2 16,3-6 0-16,-2-3 3 0,5-3 2 0,0-5 1 16,0-3 1-16,4 0-2 0,-1-11 0 0,1-2-1 15,-2-4 1-15,0-3 0 0,-4 1-2 16,1-4-1-16,-4-4-2 0,-2 2-1 0,-2-3 1 16,0 0 1-16,-2 1 1 0,-4 0-3 0,-2 4 1 15,-1 4-2-15,0 2 2 0,0 3 2 16,-3 4-2-16,-3 3-1 0,1 2-2 0,-3 4-3 15,-1 1 0-15,-1 0 0 0,-2 4 3 0,0 7-1 16,-4 3-2-16,4 5 0 0,-2 0 0 0,-1 6 1 16,4 4 1-16,-2 1 0 0,2 6-2 15,-1-1 2-15,3 1-1 0,3-3-1 0,4 1 0 16,2-6-1-16,1-4 0 0,6-4 1 0,2-4 2 16,2-4 5-16,0-6 2 0,1-1 1 0,0-5 4 15,3 0-3-15,-1-5 1 0,-1-6-1 0,5-3-1 16,-5-3-1-16,5-1-1 0,-2-2 1 0,-1-1-4 15,2-4 3-15,-2 1-1 0,2-2-1 16,1-2 3-16,-2 2-5 0,3-2 0 0,1 0-2 16,1 4 0-16,-1-1 3 0,-1 4-1 0,-1 4 1 15,-4 3-3-15,-2 4 0 0,-1 0 1 0,-2 6 1 16,-2 1 2-16,-4 3-6 0,1 0-3 16,-2 1-4-16,-1 10-1 0,0 3 5 0,-1 5 2 15,0 3 5-15,0 4 1 0,0 6-2 0,-2 2 1 16,-4 3-1-16,2 0 5 0,-3 0-6 15,5-5-2-15,1-1-1 0,1-7-6 0,2-5 8 16,6-6 2-16,1-3 3 0,2-4 3 0,0-4-2 16,0-2 1-16,5-4-1 0,-2-6 0 0,0-6-1 15,3-3 0-15,-1 0 1 0,-3-3-4 16,0-1 3-16,-2 1 0 0,0-2 0 0,-1 3 7 16,-2-1-8-16,-1 4 3 0,-3 4-2 0,2 3-2 15,-5 4 4-15,0 2 0 0,0 2-1 0,-1 3-7 16,0 0-1-16,0 0-2 0,0 1 0 0,0 7 7 15,0 3-2-15,0 3 1 0,0 3-2 16,1 1-5-16,1 5 1 0,4 2-4 0,-2-1-8 16,5 4-17-16,2-3-58 0,3-4-93 0,1-3-199 15,-5-5-573-15,-1-7-850 0</inkml:trace>
  <inkml:trace contextRef="#ctx0" brushRef="#br0" timeOffset="207828.1181">23580 6988 1915 0,'0'0'370'16,"0"0"-270"-16,0 0 1 0,0 0 23 0,0 0 0 16,0 0-31-16,0 0-67 0,0 0-77 0,0 0-71 15,0 0-122-15,0 0-459 0,0 0-905 0</inkml:trace>
  <inkml:trace contextRef="#ctx0" brushRef="#br0" timeOffset="208555.0694">23937 7057 181 0,'0'0'729'0,"0"0"-156"16,0 0-123-16,0 0-87 0,0 0-102 0,0 0-87 16,-118 174-48-16,110-143-39 0,2-3-29 15,6 0-12-15,0-4-2 0,7-7 0 0,4 1-1 16,2-6-5-16,2-3-10 0,1-3-13 0,3-6-8 15,0 0-5-15,1-3-3 0,-2-8-1 16,-3-4 1-16,0-4 0 0,-7 0-4 0,-1-3-3 16,-7-4-5-16,0 3-2 0,-8-1 2 0,-4-1 2 15,-2 2 5-15,-3 2 3 0,-1 0 2 0,3 4 2 16,-1 4 2-16,4 1 2 0,2 1-1 16,2 3 2-16,5 5 1 0,1 0-1 0,0 3-1 15,2 0-1-15,0 0-2 0,4-1 2 0,3 1 1 16,4 0 2-16,5-2-1 0,4 0-1 0,8-1-1 15,1-1-3-15,2-3 0 0,1 1 0 16,2-2 0-16,3-2 1 0,0-2 1 0,-3 0 0 16,3-2-3-16,-4 0 2 0,-3 1-2 0,-4 2 2 15,-4 1 2-15,-7 3 2 0,-5-1 2 0,-1 5 1 16,-6 0 2-16,-1 0-5 0,-2 3-9 16,0 0-9-16,-2 1-4 0,-3 8 3 0,-4 4 5 0,0 3 7 15,-2 3-2-15,0 2-2 0,-1 4-3 16,-2 2-5-16,1 6-1 0,-1 0 0 0,-2 3 2 15,6-1-5-15,2-3-7 0,7-4 1 0,1-5 0 16,9-5 11-16,1-1 12 0,3-6 2 16,3-1 2-16,2-7 0 0,1-2 0 0,2-1-1 15,1-1 1-15,0-9 3 0,0-4 2 0,0-4 3 16,-3-2 3-16,1-4 1 0,-3-4-1 16,-5-3-1-16,-3 0-4 0,-1-4-6 0,-3 0-1 15,0-5-2-15,-2-3 0 0,-1-3-2 0,-2-5 1 16,0-2-1-16,0-4 1 0,0-2 1 0,0-1-3 15,1-4 0-15,-1 1 1 0,2-1 0 16,1 0 3-16,0 0 2 0,-1 6 3 0,5 6 0 16,-5 7 10-16,-1 10 5 0,-1 10 10 0,0 10 6 15,0 6-6-15,0 8-15 0,0 1-11 0,-2 8-10 16,-6 9 2-16,0 8 10 0,-4 8 6 0,0 9 0 16,0 6 2-16,-2 7-5 0,0 5-3 0,3 4-1 15,0 5-3-15,2 2-2 0,1 4 0 16,3-1 0-16,-2-1-1 0,7-4 1 0,0-4-3 15,6-6-2-15,5-7-4 0,2-8-4 16,6-4-10-16,0-7-16 0,0-5-37 0,1-4-134 16,-7-10-453-16,-2-6-1121 0</inkml:trace>
  <inkml:trace contextRef="#ctx0" brushRef="#br0" timeOffset="208738.9908">24831 6726 1551 0,'0'0'543'0,"0"0"-98"0,0 0-97 0,0 0-92 15,0 0-85-15,0 0-78 0,0 0-52 0,0 0-36 16,0 0-18-16,0 0-17 0,0 0-12 16,0 0-23-16,0 0-54 0,0 0-140 0,43 15-340 0,-36-4-729 15</inkml:trace>
  <inkml:trace contextRef="#ctx0" brushRef="#br0" timeOffset="208887.9914">24788 7298 1494 0,'0'0'828'0,"0"0"-664"16,0 0-55-16,0 0 27 0,0 0 35 0,0 0 15 16,0 0-16-16,0 0-52 0,0 0-52 0,0 0-37 15,0 0-33-15,0 0-26 0,0 0-31 16,0 0-98-16,53 2-378 0,-45-4-1210 0</inkml:trace>
  <inkml:trace contextRef="#ctx0" brushRef="#br0" timeOffset="209042.8681">25076 7146 399 0,'0'0'691'0,"0"0"-312"16,0 0-22-16,0 0-43 0,0 0-98 0,0 0-132 15,0 0-80-15,0 0-61 0,128 13-94 0,-116-12-165 16,-5 1-755-16</inkml:trace>
  <inkml:trace contextRef="#ctx0" brushRef="#br0" timeOffset="210415.1704">26216 6648 263 0,'0'0'526'16,"0"0"-93"-16,0 0-29 0,0 0-31 0,0 0-38 15,0 0-68-15,0 0-73 0,0 0-44 0,0 0-29 16,0 0-26-16,0 0-16 0,0 0-11 16,12-59-10-16,-12 58-10 0,0 1-8 0,0 0-6 15,0 0-7-15,0 0-5 0,0 0-9 0,0 0-8 16,0 0-5-16,0 0-8 0,2 0-2 0,-2 4 3 16,1 4 4-16,1 3 3 0,0 3 6 0,-2 3-2 15,0 4-2-15,0 6 0 0,0 6-2 16,0 3 2-16,0 6 4 0,-2 4-1 0,-1 3 3 15,-1 2 0-15,-1-1-3 0,-1 2 0 0,1-2-2 16,0-4-1-16,0-1-1 0,0-6 2 0,1-2-2 16,2-3 0-16,-1-3 1 0,3-4-4 15,-1-2 2-15,1-5-1 0,0-2 0 0,0-4 4 16,0-2 0-16,0-3-2 0,0-2-1 0,0-3-3 16,0-1 3-16,0-3 3 0,0 2 0 0,0-2 2 15,0 0-2-15,0 0-1 0,0 0-2 16,0 0-2-16,0 0-1 0,0 0-6 0,0 0-23 15,0-5-55-15,0-1-81 0,0-3-151 0,1-4-290 16,1 2-513-16,-1 4-136 0</inkml:trace>
  <inkml:trace contextRef="#ctx0" brushRef="#br0" timeOffset="210734.0756">26243 6604 1164 0,'0'0'486'0,"0"0"-118"0,0 0-79 15,0 0-32-15,0 0-46 0,0 0-37 16,0 0-32-16,0 0-21 0,0 0-17 0,0 0-20 15,128-90-12-15,-95 78-17 0,3 1-12 0,0 0-9 16,0 2-11-16,-1 1-7 0,-2 1-7 0,-4 0-4 16,-1 1-5-16,-3 0 1 0,-5 2-2 15,-4-1-3-15,-6 2-1 0,-4 0-2 0,0 2-6 16,-3 1-15-16,-3-2-30 0,0 2-92 0,0 0-182 16,-2 0-205-16,-1 2-452 0,-2 1-545 0</inkml:trace>
  <inkml:trace contextRef="#ctx0" brushRef="#br0" timeOffset="210908.9849">26256 7011 365 0,'0'0'513'0,"0"0"-5"16,0 0-32-16,0 0-60 0,0 0-56 0,0 0-87 16,0 0-68-16,0 0-55 0,0 0-44 0,130 37-37 15,-96-36-31-15,5-1-19 0,-2 2-15 0,1-1-5 16,-4 3-10-16,-1-1-11 0,-5 1-23 15,-4-1-73-15,0 1-185 0,-8-1-597 0,-7-2-881 0</inkml:trace>
  <inkml:trace contextRef="#ctx0" brushRef="#br0" timeOffset="211161.1346">27078 6654 2336 0,'0'0'215'0,"0"0"-98"0,0 0-5 0,0 0 14 16,0 0 9-16,0 0-20 0,135 154-37 0,-107-120-12 16,-2 4-16-16,1 3-12 0,1 1-8 0,-2-3-10 15,-2 0-9-15,-4-3-5 0,-2-3-5 0,-5-4-8 16,-1-3 0-16,-2-3-6 0,-2-3-13 0,-4-3-17 15,0-2-81-15,-1-4-242 0,-2-3-453 16,-1-4-834-16</inkml:trace>
  <inkml:trace contextRef="#ctx0" brushRef="#br0" timeOffset="211405.1867">27804 6694 1013 0,'0'0'604'0,"0"0"-103"15,0 0-111-15,0 0-63 0,-138 161-82 0,99-117-68 16,0 3-50-16,2 1-28 0,-2 4-21 0,2-2-23 16,3 2-23-16,-1 0-17 0,4 0-14 0,3 0-6 15,3 0 0-15,1-4 0 0,7-3-3 0,2-4-6 16,4-4-15-16,4-5-29 0,3-4-51 0,3-5-92 15,1-3-185-15,0-6-372 0,0-6-460 0</inkml:trace>
  <inkml:trace contextRef="#ctx0" brushRef="#br0" timeOffset="211750.3663">28192 6795 2369 0,'0'0'345'15,"0"0"-140"-15,0 0-65 0,0 0-19 0,0 0-15 16,0 0-17-16,0 0-23 0,0 0-17 0,0 0-12 15,0 0 0-15,0 0 2 0,0 0-3 0,0 0-4 16,0 0-4-16,-66 204-5 0,55-152-1 16,-1 2-6-16,-1-2-5 0,3 2-6 0,0 1-1 15,4 0-2-15,0 1-1 0,2-5 0 0,0-1-1 16,3-6 0-16,0-5-8 0,1-6 1 16,0-3-6-16,0-7-6 0,0-4-1 0,2-3-62 15,2-4-98-15,-2-2-223 0,2-4-463 0,-1-5-940 0</inkml:trace>
  <inkml:trace contextRef="#ctx0" brushRef="#br0" timeOffset="212096.8386">28469 6866 1361 0,'0'0'546'0,"0"0"-215"0,0 0-102 0,0 0-47 16,0 0-24-16,121 15-13 0,-99 0-21 0,-1 5-28 16,-3 3-26-16,-4 5-20 0,-4 2-17 0,-4 3-9 15,-6-1-7-15,-2 2-2 0,-9 1 4 0,-6-1 4 16,-5 1 5-16,-5 0 2 0,-5 3-7 0,-7 0-6 16,0 0-5-16,-2-3-5 0,1-1-2 15,0-3-1-15,7-8-3 0,7-5 3 0,10-5 5 16,5-8 12-16,5-2 17 0,6-1 10 0,0-2 6 15,0 0-7-15,9 0-9 0,1 0-12 16,7 0-7-16,5-2-6 0,5 1-6 0,6-2 3 16,0 1-6-16,1 2-2 0,0 0-2 0,-1-1-8 15,-2 0-1-15,-1-2-8 0,-2 0-8 0,-5-4-30 16,-1 1-67-16,-3 0-125 0,-7 0-383 16,-4 1-1066-16</inkml:trace>
  <inkml:trace contextRef="#ctx0" brushRef="#br0" timeOffset="212271.8419">28939 7221 1694 0,'0'0'466'16,"0"0"-96"-16,0 0-56 0,0 0-69 16,0 0-70-16,0 0-68 0,121-24-37 0,-96 24-34 15,2 0-22-15,0 0-18 0,-4 0-13 0,-2 0-13 16,-3 0-22-16,-2-1-72 0,-3-2-195 0,-4 1-497 15,-5 1-958-15</inkml:trace>
  <inkml:trace contextRef="#ctx0" brushRef="#br0" timeOffset="212510.7912">29699 6660 1345 0,'0'0'843'16,"0"0"-518"-16,0 0-65 0,0 0-32 0,0 0-25 16,0 0-43-16,0 0-38 0,0 0-30 0,-101 190-22 15,93-136-18-15,3 3-17 0,-2 4-12 0,3 2-9 16,-1 0-6-16,2-2-2 0,-1 1-3 0,0 1-3 16,0-5 0-16,-3-3-7 0,1-4-1 0,1-5-12 15,-1-7-30-15,3-4-65 0,-2-9-134 16,1-11-357-16,3-6-950 0</inkml:trace>
  <inkml:trace contextRef="#ctx0" brushRef="#br0" timeOffset="212927.1468">29849 6678 1207 0,'0'0'625'0,"0"0"-237"0,0 0-95 0,0 0-59 16,123 50-48-16,-99-34-37 0,2 4-40 0,-3 0-27 15,-2 2-23-15,-2-1-15 0,-6 1-19 0,-4-1-12 16,-4-2-8-16,-5-3-6 0,-5 1 0 16,-7-3 1-16,-5 2 0 0,-3-2 2 0,-2-3-3 15,0 0 0-15,-5-3-2 0,4-2 2 0,3-1 1 16,4-2 4-16,5 0 1 0,6-1-6 0,3 1-2 15,2 0-2-15,0 1 2 0,0 3 5 16,3 2 2-16,7 1 3 0,0 2-2 0,2 4 1 0,6 1 0 16,1 3 2-16,1 1 4 0,0 1 5 15,-3 1 6-15,0-1 5 0,-2 2 5 0,-4-3 3 16,-5 0-2-16,-1-4-2 0,-4 0-3 0,-1-1-7 16,-2-4 0-16,-6-1 0 0,-2-3 1 0,-8-3 2 15,-1 0-5-15,-1-3-5 0,-3-1-7 16,-1-1-3-16,-2 0-2 0,4-1-2 0,-1-4-5 15,1 0-3-15,5 1-6 0,-1 1-11 0,0 0-14 16,5 0-53-16,-5 0-98 0,8 0-353 16,4 1-1308-16</inkml:trace>
  <inkml:trace contextRef="#ctx0" brushRef="#br0" timeOffset="214503.6058">19182 8792 727 0,'0'0'597'0,"0"0"-182"0,0 0-97 15,0 0-69-15,0 0-68 0,0 0-58 16,0 0-43-16,0 0-13 0,0 0 11 0,0 0 21 15,0 0 6-15,0 0-10 0,7 130-20 0,-7-87-17 16,0 6-7-16,-5 2 7 0,1 2 7 0,-3 3 2 16,1 2-5-16,0-4-24 0,-2-2-14 0,2-1-5 15,1-4-6-15,-1-2-1 0,2-4-3 0,1-2-6 16,1-4-4-16,1-3-2 0,-1-4-2 16,1-5-8-16,1-5-19 0,0-2-37 0,0-4-56 15,0-3-88-15,1-3-138 0,-1-1-272 0,2-2-438 16,-2-2-131-16</inkml:trace>
  <inkml:trace contextRef="#ctx0" brushRef="#br0" timeOffset="214958.0576">19232 8925 1688 0,'0'0'799'0,"0"0"-469"0,0 0-127 16,0 0-75-16,0 0-24 0,0 0-22 0,72-167-18 16,-52 151-16-16,3 2-12 0,3 4-8 0,1 4-9 15,2 3-4-15,1 3-4 0,1 0-2 0,-1 6-2 16,-2 4-3-16,-8 4 0 0,-2 3-5 16,-6 3-1-16,-2 4 0 0,-8 0-1 0,-2 5 2 15,0 1-1-15,-5 3 3 0,-7 1-3 0,-3-1 3 16,-5 2-1-16,-5-4-3 0,-4 3-3 15,-2-2-18-15,-2 2-8 0,-4 0 0 0,-1 0 5 16,-1-3 14-16,1-6 4 0,3-3 1 0,5-5 1 16,4-6 1-16,7-5 6 0,4-3 4 0,8-1 1 15,3-1 4-15,2-1-3 0,2 0-2 16,2 0-6-16,4 1 1 0,4 2 3 0,4 3 6 16,4 2 7-16,5 5-4 0,2 2 2 0,2 4-2 15,2 0 0-15,-1 3 5 0,2 3 3 0,0-1 3 16,0 2-2-16,0 2 2 0,-4 1 2 0,0-2-3 15,-2 1-1-15,-4-2-9 0,-4-1-7 16,-1 0-4-16,-4-4-4 0,0-3 4 0,-1-2-5 16,-2-4-6-16,-1-3-7 0,-3-2-16 0,1-3-22 15,-4-3-63-15,-1-1-70 0,0 0-147 0,0 0-350 16,0 0-686-16</inkml:trace>
  <inkml:trace contextRef="#ctx0" brushRef="#br0" timeOffset="215327.9706">19745 9458 1050 0,'0'0'392'0,"0"0"-57"0,0 0-40 0,0 0-20 16,122-3-31-16,-94-5-49 0,3-3-51 0,-3-1-42 15,-2-1-33-15,-6-1-18 0,-3-2-11 0,-3 1-5 16,-4 1 3-16,-5-2-2 0,-1 1-1 16,-4 0-8-16,0 1-4 0,-4 0-8 0,-6 2-7 15,-2 0-3-15,-4 3-6 0,-1-1 4 0,-4 4-1 16,0 3 5-16,-4 2 4 0,1 1 9 16,-3 4 5-16,-1 7 6 0,2 3 4 0,0 5-3 15,1 3-2-15,4 4-8 0,4 2-4 0,0 1-6 16,7 0-2-16,5 2 0 0,4 0-3 0,1-1 0 15,4 1-2-15,5-2-3 0,3 0 2 0,4 1-1 16,3-6-1-16,-2 0-2 0,3-3-11 16,-1-3-15-16,0-3-35 0,-4-1-79 0,-2-3-175 15,-5-4-588-15,-3-3-922 0</inkml:trace>
  <inkml:trace contextRef="#ctx0" brushRef="#br0" timeOffset="215693.8589">20321 9209 2012 0,'0'0'581'0,"0"0"-404"15,0 0-7-15,0 0-37 0,0 0-26 0,0 0-21 16,-19 186-20-16,17-150-14 0,1 0-12 0,0 1-9 15,1 0-9-15,0-2-5 0,0 2-4 0,2-4-3 16,2 0-1-16,2-4 2 0,3-3 5 16,-2-4-3-16,1-5-1 0,1-3-8 0,-1-4-1 15,0-4 3-15,-4-2 1 0,3-4 6 0,-1 0 0 16,-1-3 3-16,1-6 0 0,0-3 1 0,2-3 3 16,-1-2-3-16,-1-3 3 0,2-3-1 15,0-3-3-15,0-2 3 0,-1-2 1 0,1-3-1 16,1 0-3-16,1-3-1 0,-1 1-9 0,-1 0-5 15,2-1 5-15,-3 1-8 0,2 1 4 0,-1 4-4 16,2 0-6-16,-3 2-3 0,-1 4-8 16,2 0-15-16,2 2-46 0,-1 4-68 0,-2-1-140 15,-2 7-405-15,1 4-904 0</inkml:trace>
  <inkml:trace contextRef="#ctx0" brushRef="#br0" timeOffset="216408.0966">20729 9373 918 0,'0'0'861'16,"0"0"-652"-16,0 0-10 0,0 0 7 0,0 0 4 16,0 0-16-16,129-39-39 0,-109 26-49 0,-4 1-27 15,0-2-19-15,-6 0-12 0,0 2-5 16,-5 0-3-16,-2 0-3 0,-3-1-1 0,0 1-6 15,-7-1-6-15,-3 3-8 0,-1 0-6 0,-2 3-4 16,-5 3-1-16,-1 1 2 0,3 3 1 16,-2 0 2-16,0 4-3 0,-1 6 1 0,2 4-2 15,1 6-1-15,-2 2 0 0,6 4-1 0,-1 3-3 16,4 5-2-16,1 3 3 0,0 3-4 0,6 1 3 16,0 3-3-16,2 3-6 0,0-3 0 0,2 1-9 15,4-4 4-15,6-5-4 0,1-9-1 16,6-5 5-16,3-9 3 0,3-5 11 0,0-8 2 15,2 0 3-15,-3-6 0 0,2-8-2 0,-2-1 6 16,-3-6-2-16,0-1 0 0,-1-4 5 0,-1-2-1 16,-3-1 1-16,0-4 0 0,-4 2 1 15,0-3-3-15,0 0 0 0,-1-1-4 0,-1 0-5 16,1 4-2-16,0 1 0 0,0 5 2 0,0 3 0 16,-2 6-2-16,2 7-2 0,-2 3-1 0,0 4 0 15,-2 2-2-15,3 0 2 0,-2 8-2 16,0 6 0-16,0 2 4 0,-1 5-2 0,-1 3 2 15,-2 4 2-15,0 2-2 0,-3 3 2 0,1 1 1 16,-1 3-4-16,3 1 5 0,-2 2-1 0,-1 0 0 16,-1-2 1-16,0-1-4 0,0-3 1 15,0-5-4-15,0-6 4 0,0-8-2 0,0-4 2 16,0-6 5-16,0-4 6 0,0-1 7 0,0-4 0 16,0-9-3-16,2-4-5 0,2-2-5 15,1-6-4-15,-1-1-1 0,2-3 1 0,-1-2 3 16,3-1 2-16,0 1 2 0,0 0-2 0,1 1 0 15,1-1-1-15,0 4-1 0,1-3 2 0,1 2-4 16,1 3-3-16,2-2 0 0,-2 6-3 0,-2 4 2 16,0 3 4-16,-1 7-1 0,-2 4-4 15,0 3 0-15,-5 0-3 0,2 7 0 0,-1 7 3 16,-1 4-2-16,2 5 3 0,-3 5 2 0,-1 1-3 16,-1 4 5-16,1-2-3 0,-1 3-4 0,0 1 5 15,0-1-9-15,0-1-2 0,0-4-8 0,-1-3-12 16,0-3-12-16,-3-3-26 0,1-5-72 15,1-4-145-15,0-3-265 0,1-4-418 0,-2-1-559 0</inkml:trace>
  <inkml:trace contextRef="#ctx0" brushRef="#br0" timeOffset="216994.8152">21648 9336 2559 0,'0'0'98'0,"0"0"-42"0,0 0 14 16,0 0 39-16,0 0 31 0,0 0-12 0,0 0-37 15,0 0-29-15,-63 166-20 0,59-132-11 16,3 3-8-16,0 0-9 0,0-1-2 0,1 1-7 16,0-4-8-16,0-4 2 0,5-6-2 0,5-6 4 15,6-5 7-15,-2-6 4 0,5-6-1 16,-1 0-1-16,-1-5 0 0,-2-6-2 0,2-5 2 15,-4-4-2-15,2-2-1 0,-2-3 3 0,-2-3 1 16,-4-2 3-16,-2 2 4 0,0-3 0 0,-1 0-3 16,-3 3 1-16,1 2-1 0,1 5 2 0,0 4 6 15,-2 6-1-15,0 3-1 0,-1 5-7 16,1 2-7-16,-1 1-10 0,1 0 1 0,2 1-4 16,1 9 0-16,-1 2 5 0,4 2-5 0,-1 4 4 15,2 2 2-15,1 0-1 0,1 2 1 16,2-3-4-16,2-2-3 0,0-1-1 0,3-4 0 15,1-6 5-15,0-1 3 0,4-5 2 0,-3 0 1 16,1-2-1-16,0-5 0 0,-1-4 0 0,-2-3 6 16,-4-2-4-16,-2-1 0 0,-2-2 2 15,-3-1-2-15,-2-2 1 0,-3 1 0 0,-1 1 0 16,0 0-9-16,-4 3 4 0,-3 1 7 0,-1 2 4 16,-1 1 12-16,0 5 0 0,-1 2-7 0,0 5-3 15,-3 1-4-15,1 1-5 0,1 10 1 0,-2 3-1 16,-2 4 2-16,3 0-5 0,3 4 0 0,3 0 0 15,2 0-1-15,3 3 3 0,1 2-2 16,0 0 1-16,2 1-4 0,6-1 3 0,-1-1 1 16,0 2 1-16,4-3 1 0,1-3-5 0,-1-3 0 15,2-2-5-15,-2-5 0 0,3-1-1 0,-1-5-7 16,0-2-11-16,-2-2-32 0,2-2-44 16,0 0-82-16,-2-3-227 0,-4 0-584 0,-1-1-812 0</inkml:trace>
  <inkml:trace contextRef="#ctx0" brushRef="#br0" timeOffset="217223.7732">22576 9280 2849 0,'0'0'368'0,"0"0"-219"0,0 0-15 0,0 0-1 15,0 0-14-15,0 0-19 0,0 0-33 16,0 0-18-16,0 0-15 0,0 0-14 0,0 0-11 16,0 0-11-16,0 0-3 0,-11-38-4 0,12 42-9 15,5 4-17-15,-2 1-22 0,-2 0-45 0,4 3-58 16,-4 2-70-16,0 2-157 0,3-4-413 16,-5-4-939-16</inkml:trace>
  <inkml:trace contextRef="#ctx0" brushRef="#br0" timeOffset="217377.8386">22446 9785 3272 0,'0'0'101'15,"0"0"-78"-15,0 0-18 0,0 0 36 0,0 0 28 16,0 0 12-16,0 0-1 0,0 0-30 16,0 0-24-16,0 0-20 0,0 0-14 0,0 0-16 15,0 0-35-15,0 0-96 0,38 3-277 0,-37-4-992 16</inkml:trace>
  <inkml:trace contextRef="#ctx0" brushRef="#br0" timeOffset="217548.2759">22755 9605 2903 0,'0'0'353'0,"0"0"-284"0,0 0-1 0,0 0 26 16,0 0-1-16,118-25-6 0,-100 22-35 0,0 2-34 15,-6 1-12-15,0-2-5 0,-3 1-10 16,-1-1-29-16,-5 0-93 0,2 2-397 0,-5-1-1349 0</inkml:trace>
  <inkml:trace contextRef="#ctx0" brushRef="#br0" timeOffset="226188.2734">23847 9137 671 0,'0'0'536'0,"0"0"-141"0,0 0-74 0,0 0-46 15,0 0-58-15,0 0 8 0,0 0-45 0,0 0-56 16,0 0-33-16,0 0-72 0,0 0-12 0,0 0 4 16,-23 14 4-16,12 0 6 0,0 3 1 15,-1 1-1-15,-1 2-2 0,2-2 0 0,0 1-2 16,3-1-2-16,2-1-3 0,0-2-4 0,2-1 1 16,-2-3-1-16,5-1 0 0,1-2 1 0,0-2 3 15,0 1 4-15,6-1 7 0,-1 1 6 16,3 0 1-16,2 0-5 0,2 1-4 0,3 0-8 15,1-1-4-15,0 1 0 0,3-1-5 0,-3 4 2 16,4 0-5-16,0 2 0 0,-2 0 0 0,1 2-1 16,-6 2 2-16,-1 2-2 0,-3-1 4 0,-2 2-5 15,-4 2 6-15,-3-1 0 0,0 2 1 16,-3-2 10-16,-6 3-1 0,-1-1 6 0,-5-2 0 16,0-1 1-16,-4 0 2 0,-1 0-2 0,0-2-1 15,-1-1-2-15,-2-1 4 0,-3-4-4 0,3-3-3 16,-4-2-3-16,3-3-9 0,1-2 0 0,2-2-1 15,2 0-4-15,1 0 1 0,8-3-4 16,1-3-2-16,0-4-10 0,5 1-20 0,1-2-58 16,-1-3-87-16,3-1-198 0,1 1-432 0,0 5-767 0</inkml:trace>
  <inkml:trace contextRef="#ctx0" brushRef="#br0" timeOffset="226337.2268">23741 9182 2168 0,'0'0'294'0,"0"0"-149"0,0 0-7 0,0 0-26 16,0 0-36-16,135-48-24 0,-94 43-28 0,1 1-24 15,3 0-29-15,-3 3-46 0,-3-1-158 16,-13 2-414-16,-8-1-734 0</inkml:trace>
  <inkml:trace contextRef="#ctx0" brushRef="#br0" timeOffset="226676.2514">24395 9125 817 0,'0'0'694'0,"0"0"-226"0,0 0-132 15,0 0-97-15,0 0-50 0,-131 178-35 0,116-142-46 16,2 3-35-16,3 1-22 0,4 1-19 15,4 0-7-15,2 1-9 0,5-4-4 0,5-2-4 16,6-6-1-16,5-3 2 0,2-7 1 0,6-6 7 16,3-5 2-16,4-5 2 0,0-4 1 15,4 0-4-15,1-9 0 0,-2-5 1 0,-4-3-4 16,-3-1 4-16,-6-5-1 0,-3-3-1 0,-6-4 0 16,-5-1-5-16,-3-5 0 0,-6 1-6 0,-3-4-1 15,-3 0-7-15,-9 0-1 0,-7 1-1 0,-3-1-2 16,-4 4 3-16,0 3-5 0,-3 1 2 0,1 7-3 15,3 2-6-15,1 7-5 0,2 2-16 16,7 5-28-16,-2 7-84 0,6 1-248 0,2 0-607 16,6 0-743-16</inkml:trace>
  <inkml:trace contextRef="#ctx0" brushRef="#br0" timeOffset="226912.2117">24935 9711 2113 0,'0'0'354'0,"0"0"-79"0,0 0-49 0,0 0-53 16,0 0-41-16,0 0-35 0,0 0-28 0,-120 157-20 15,107-138-15-15,5 3-12 0,-1-2-13 0,3-2-6 16,-3 1-6-16,5-4-6 0,-2-1-9 0,3-2-23 15,-2 1-73-15,3-5-215 0,1-1-584 16,-1-3-882-16</inkml:trace>
  <inkml:trace contextRef="#ctx0" brushRef="#br0" timeOffset="229792.8047">24677 9090 1731 0,'0'0'563'0,"0"0"-315"0,0 0-68 0,0 0-15 16,0 0-4-16,0 0-28 0,0 0-17 0,0 0-18 15,0 0-37-15,0 0-16 0,0 0-20 0,0 0-13 16,0 0-6-16,0 0 5 0,40-39 10 16,-37 67 7-16,1 2 3 0,1 4 1 0,-1 3-10 15,1 3-4-15,-2-1-6 0,5 0-1 0,-3 1-2 16,1-3-1-16,0-1 1 0,-2-2-6 16,4-1 1-16,-5-1 0 0,3-3-1 0,-2-2 0 15,1 0-3-15,-2-6-2 0,-1-2-6 0,-1-6 3 16,3-3-8-16,-2-3-3 0,-1-2-9 0,-1-2-22 15,1-1-32-15,-1-1-70 0,0-1-113 0,0 2-236 16,0-2-368-16,0 0-659 0</inkml:trace>
  <inkml:trace contextRef="#ctx0" brushRef="#br0" timeOffset="230149.2009">25428 9049 1145 0,'0'0'689'0,"0"0"-362"15,0 0-121-15,0 0-65 0,0 0-17 16,0 0 23-16,0 0-4 0,0 0-17 0,0 0-22 0,0 0-24 16,0 0-17-16,0 0-13 0,0 0-9 15,-118 130-11-15,110-106-6 0,2 4-10 0,4-3-5 16,2-1 0-16,1-1 4 0,9 2 3 0,1-1 5 15,5-1 2-15,2 2-2 0,5-4 0 0,2 0 2 16,-2 1-2-16,3-3 1 0,-3 0-4 16,-3 0-7-16,-5-2-2 0,0 1-4 0,-6-3-2 15,-5 2 2-15,-1-1-5 0,-3-1 2 0,0 1 1 16,-6 0-1-16,-3 2 7 0,-6 0 0 0,-1-1 2 16,-5-3-2-16,-3 0-2 0,0-3-3 15,2-2-4-15,-1-2-3 0,2-3-9 0,2-4-7 16,2 0-21-16,3-4-44 0,0-7-82 0,5-6-194 15,3 3-543-15,2 5-893 0</inkml:trace>
  <inkml:trace contextRef="#ctx0" brushRef="#br0" timeOffset="230278.0775">25437 9134 1563 0,'0'0'739'15,"0"0"-463"-15,0 0-144 0,0 0-51 0,0 0-22 16,0 0-15-16,118-46-29 0,-97 43-44 0,5 0-58 15,-2 1-88-15,-5 1-244 0,-7 1-746 0</inkml:trace>
  <inkml:trace contextRef="#ctx0" brushRef="#br0" timeOffset="231166.7377">23975 9513 491 0,'0'0'715'0,"0"0"-359"0,0 0-151 15,0 0-18-15,0 0 11 0,0 0 20 0,0 0-8 16,161 0-35-16,-99-5-34 0,11-1-35 0,12 0-30 16,12 0-18-16,7-1-14 0,6 0-9 0,2 3-12 15,-1 1-6-15,-3 3-14 0,-10 0-10 0,-8 0-9 16,-12 1-20-16,-13 4-18 0,-8-4-32 15,-12 1-58-15,-11-2-186 0,-10 0-496 0,-12 0-835 0</inkml:trace>
  <inkml:trace contextRef="#ctx0" brushRef="#br0" timeOffset="231750.267">26217 9083 2097 0,'0'0'440'16,"0"0"-172"-16,0 0-84 0,0 0-41 0,0 0-25 15,0 0-21-15,0 0-29 0,0 0-26 0,0 0-19 16,0 0-10-16,0 0 1 0,0 0 1 15,0 0 1-15,0 0-2 0,-71 66-3 0,52-39-1 16,0 0-2-16,0 2-2 0,3-2 0 0,2 0-2 16,3-2 3-16,4-2-5 0,3-2-1 15,4-3 3-15,0-2 2 0,6-2 5 0,2-4 4 16,5 1 0-16,3-2-4 0,3 0-2 0,3-1 0 16,5 0-3-16,0 1 1 0,3 0 0 15,0 1-3-15,-2 0-2 0,0 2 0 0,-1 4 1 0,-2-1 2 16,-1 2 2-16,-3 1-1 0,-6 1-2 15,-2-1-1-15,-5 1-1 0,-4 0-2 0,-4 0 7 16,0 1-2-16,-5-1 6 0,-4 0-1 0,-2 0 3 16,-3-1 2-16,0-1-2 0,-3-2 3 0,-2-1-7 15,2-2-3-15,-4-1-6 0,0-3-3 0,-1-2-3 16,0-1-6-16,-1-5-8 0,1 0-18 16,1 0-35-16,0-9-62 0,2-2-110 0,1-5-277 15,6 5-518-15,5 2-716 0</inkml:trace>
  <inkml:trace contextRef="#ctx0" brushRef="#br0" timeOffset="231864.2649">26163 9284 1452 0,'0'0'294'16,"0"0"-158"-16,0 0-32 0,0 0-20 0,134-53-44 16,-98 45-53-16,0 0-63 0,0 0-112 0,-8 4-280 15,-11 1-897-15</inkml:trace>
  <inkml:trace contextRef="#ctx0" brushRef="#br0" timeOffset="232162.1722">26794 9160 734 0,'0'0'710'0,"0"0"-194"0,0 0-99 16,0 0-99-16,0 0-80 0,-40 172-58 0,37-135-69 15,2 0-38-15,1 1-21 0,3-1-11 16,7-2-9-16,4-2 3 0,8-6 2 0,4-6 0 16,8-4 4-16,2-4-2 0,5-5-6 0,-1-7-6 15,-3-1-10-15,-2 0-2 0,-4-11-3 16,-4-3 5-16,-4-4 2 0,-8-6 3 0,-2 0-4 16,-8-5-5-16,-3-4-4 0,-2-3-10 0,-9 0-5 15,-7-5-3-15,-3 3-3 0,-5 0 4 0,-2 1-1 16,1 5 2-16,2 1-7 0,1 6-7 0,3 4-9 15,2 5-25-15,1 4-40 0,5 4-107 16,1 3-313-16,6 4-829 0</inkml:trace>
  <inkml:trace contextRef="#ctx0" brushRef="#br0" timeOffset="232377.1367">27380 9594 1564 0,'0'0'777'16,"0"0"-382"-16,0 0-139 0,0 0-78 0,0 0-49 15,0 0-28-15,-69 163-28 0,56-138-25 0,2-1-19 16,2 1-12-16,-1 1-12 0,3-2-7 16,1 1-6-16,2-2-13 0,-1-3-10 0,2-5-19 15,2-1-42-15,1-5-148 0,0-3-428 0,0-2-1119 0</inkml:trace>
  <inkml:trace contextRef="#ctx0" brushRef="#br0" timeOffset="232651.2594">27820 9163 2453 0,'0'0'306'0,"0"0"-226"16,0 0-16-16,0 0 33 0,0 0 19 0,0 0-5 15,0 0-4-15,-10 175-16 0,6-137-15 0,-1 2-14 16,1 2-19-16,-2 0-10 0,4 3-12 0,-2-2-4 16,0 0-9-16,1-3-4 0,-1 0-1 15,0-5-6-15,2-1 1 0,-1-3-11 0,-2-5-15 16,3 0-18-16,-2-5-28 0,0-2-79 0,2-5-162 15,-2-3-380-15,1-7-776 0</inkml:trace>
  <inkml:trace contextRef="#ctx0" brushRef="#br0" timeOffset="232994.0828">28265 9126 1756 0,'0'0'649'0,"0"0"-463"16,0 0-91-16,0 0 4 0,0 0 16 15,0 0 9-15,0 0-12 0,0 0-29 0,0 0-18 16,0 0-17-16,0 0-9 0,0 0-9 0,-120 175-4 16,115-148-2-16,3-3-5 0,2-1 3 15,0-1-2-15,8-1 1 0,1-3-1 0,2 1-1 16,1-1-5-16,6 0-2 0,-3-1-2 0,2 2-1 15,1-2-2-15,-2-2-1 0,-2-1 0 0,-4 0-3 16,0-4 0-16,-6 1-2 0,0 0-3 16,-1 0 3-16,-2 1 1 0,-1 0 4 0,0 0 1 15,-2 1 3-15,-5-1-2 0,4 1-2 0,-5-1 0 16,1-2-4-16,2-1-2 0,-3 1-9 0,0-4-15 16,0 0-21-16,-1-3-29 0,-1-3-68 0,-2 0-153 15,5-3-555-15,0-2-938 0</inkml:trace>
  <inkml:trace contextRef="#ctx0" brushRef="#br0" timeOffset="233123.0392">28252 9123 1421 0,'0'0'415'0,"0"0"-289"0,0 0-97 16,0 0-26-16,0 0-47 0,127-55-74 0,-97 49-109 15,-7 3-231-15,-6 0-689 0</inkml:trace>
  <inkml:trace contextRef="#ctx0" brushRef="#br0" timeOffset="233423.5434">28804 8985 887 0,'0'0'872'0,"0"0"-337"0,0 0-134 15,0 0-139-15,0 0-82 0,-126 136-64 0,112-105-30 16,3 1-14-16,1 7-12 0,6 1-14 0,2 3-12 16,2 1-17-16,6 0-4 0,6-5 1 0,7-2 1 15,6-3 8-15,2-7-2 0,4-2-5 16,0-7-3-16,-1-5-5 0,-3-6-1 0,-6-5 6 16,-5-2 3-16,-4-6 2 0,-8-8 2 0,-1-3-9 15,-3-3-7-15,-6-5-5 0,-8 1-7 16,-8-2-2-16,-2-2 0 0,-7 3-3 0,-1 1-1 15,-3 3-2-15,3 2-6 0,2 6-7 0,5 2-34 16,3 5-81-16,4 3-197 0,5 3-652 0,6 0-820 0</inkml:trace>
  <inkml:trace contextRef="#ctx0" brushRef="#br0" timeOffset="235469.1678">29566 9154 732 0,'0'0'606'0,"0"0"-100"0,0 0-91 16,0 0-106-16,0 0-130 0,0 0-73 0,0 0-50 15,0 0-21-15,0 0 3 0,0 0 8 0,0 0 8 16,0 0 7-16,0 0-6 0,-119 80 1 0,98-58-4 16,1 3-4-16,0 1-5 0,4 3-10 0,0 2-7 15,6 2-9-15,1-2-2 0,4 2-2 16,3-1-1-16,2-3-1 0,4-1 0 0,5-4 0 16,2-2 1-16,1-5 4 0,5-3 2 0,-1-5 1 15,2-3-1-15,3-5-3 0,-1-1-2 0,2 0-2 16,3-7-1-16,-3-4-3 0,-1-4-3 0,0-4-2 15,-1-1-2-15,-5-1 2 0,1-2-2 16,-5-2 0-16,0 0-2 0,0-2-3 0,-2 1-2 16,0 0-2-16,-1 1 3 0,-3 2 4 0,2 2 1 15,-2 3 1-15,0 2-2 0,-2 4 1 0,4 1 0 16,-3 2 1-16,3 2 0 0,0 2-6 16,0-1 1-16,2 3-2 0,1 1 1 0,3 2 1 15,0 0 1-15,-1 0 0 0,1 2-1 0,1 5 1 16,-2 0-1-16,-2 4 2 0,-2 0-2 15,-4 3 1-15,3 0-5 0,-6 2-1 0,-1 0 0 16,0 4 2-16,-1 0 4 0,-6 2 0 0,1-1 3 16,0 2-1-16,-1 0 1 0,-2-2 0 15,5 2-1-15,-2-1-1 0,4-2-3 0,2-2-3 16,0-1 0-16,1-3 4 0,7-3 2 0,1 0 7 16,2-3 1-16,0-3 1 0,4 0 1 0,0-4-1 15,3-1 3-15,-4 0 1 0,5-3 1 0,-1-5-1 16,-4-3 0-16,5-3-1 0,-3-2-3 0,-1-2 3 15,1 0-2-15,-2-2-5 0,-2 0 2 16,3-1-2-16,-3 2-2 0,-2 0 6 0,1 1-2 16,-3 1-1-16,-3 2 0 0,3 3-1 0,-5-1 1 15,4 2 4-15,-5 4 1 0,3-1-1 0,-3 2-2 16,0 1-3-16,-1 0 0 0,2 2-2 16,-1 0 2-16,0 2-3 0,-1 0 0 0,0 1-1 15,-1-2 0-15,0 2 3 0,1 0-1 0,-1-1 3 16,1 1-3-16,2 0 0 0,-2-2-1 0,0 2 2 15,2-1-1-15,-2-1 0 0,4 1 1 16,-3-3-2-16,1 3 3 0,-1-2-2 0,3 1 2 16,-3 1 1-16,-1-1-2 0,1 2-1 0,-2-1-1 15,3 1-2-15,-3 0 0 0,0 0-3 16,0 0-8-16,0 0-3 0,0 4 1 0,-3 4 3 16,1 4 7-16,0 2 6 0,-1 1-1 0,-2 4-1 15,2 1 0-15,-3 1-4 0,4 0 1 16,-1 4 3-16,1-1 0 0,-1 3 0 0,3-3-1 0,0-1-4 15,5-1 0-15,1-5 7 0,2-2 5 16,2-2 2-16,0-6 0 0,0-1-1 0,1-2 1 16,1-2 2-16,1-2 1 0,-2 0 3 0,1-6-4 15,-2-3 2-15,0-2-3 0,0-3-3 0,-2-1-5 16,-2-2 0-16,1-3-1 0,-3-1-6 0,2-2 2 16,-5-1-6-16,-1 2-4 0,0 0 4 15,0 0-3-15,-7 1 4 0,1 3 4 0,-2-1 3 16,-1 4 2-16,-2 1 1 0,0 4 2 0,1 0-5 15,-2 3 3-15,2 4-2 0,-1-1-2 16,0 4 0-16,0 0-4 0,3 5 1 0,-1 3-3 16,2 3-2-16,3-1 1 0,0 1-1 0,2 1 2 15,2-1 3-15,0-2 7 0,2 1 5 0,6-4 4 16,2-2 7-16,0-1 1 0,1-1 2 16,4-2 0-16,-3 0-3 0,1-8 0 0,-1-1 2 15,2-2-2-15,-1-1-2 0,-1-1-3 0,0-2-4 16,1 2 0-16,-1-4-1 0,0 1-2 15,0 1-1-15,0-1-3 0,2 1-1 0,-1 0 1 16,1-1 0-16,3-1-1 0,1 3 0 0,-2 3-5 16,2-2 1-16,2 6-3 0,-4 0 2 0,-1 3 2 15,0 2 1-15,-2 2 2 0,-3 0-5 0,-2 0 2 16,-3 3-3-16,2 3-7 0,-4 4 0 0,-2 1-1 16,-1 2 1-16,0 4 4 0,0 5 4 15,-3-1 3-15,-6 0 1 0,1 4 1 0,2 0-1 16,-3-3 2-16,1 2-3 0,1-4-1 0,4-2 3 15,2-3-5-15,0-3 4 0,1-2 0 0,0-3-1 16,0 1 3-16,3-2 5 0,5 1 3 16,2-1 4-16,1-2 1 0,0 0-3 0,5-3-1 15,-2-1 1-15,3 0-1 0,-3-3-2 0,4-5 4 16,0 1-7-16,-3-4 3 0,4-2-1 16,-1-2 0-16,-2 0-1 0,2-4-4 0,1-1 2 15,-1 0-3-15,-2-2 0 0,3-2-1 0,-2 1-2 16,-3 1 3-16,0 1-1 0,-2 3 6 0,-6 1-1 15,1 4-3-15,-5 5 11 0,1 2-7 16,-3 1 4-16,0 0-1 0,0 4-10 0,0-1-5 16,-5 2-6-16,1 0 1 0,-5 0-1 0,-3 8 8 15,-2 1 1-15,0 3-1 0,-1 3 3 0,2 4-8 16,1 0 4-16,1-1-4 0,1 0-3 0,3-1 2 16,4-1 1-16,2-2 3 0,1-4 5 0,0 1 6 15,2-4 0-15,5 0 3 0,-1-3 4 16,8-1-2-16,0-1 2 0,4-2-1 0,3 0-7 15,0-6 2-15,2-4-1 0,2-1-1 0,-1 0 1 16,-3-5 1-16,1-2-3 0,-2-2-2 0,-1-1 2 16,2-3-4-16,-4-2-2 0,2 3-3 15,1-1-4-15,-3 0 3 0,6 4-6 0,-2 2-4 16,-4 3 5-16,2 4-3 0,-2 6 9 0,-4 2 8 16,-1 3-6-16,2 5 2 0,-3 7-2 15,1 5-1-15,0 4 4 0,-2 6 2 0,1 2 2 16,-2 3 4-16,1 5 7 0,-3-2-1 0,-2-1 2 15,0-4-3-15,-4-2-5 0,-1-6-1 16,0-6 3-16,-6-3 0 0,1-4 4 0,-4-3-1 16,-2-3-1-16,-7-1-1 0,-4-2-4 0,-5-2-3 15,-4-9-11-15,-2-1-14 0,0-4-32 0,-1 0-90 16,12 2-322-16,6 7-1214 0</inkml:trace>
  <inkml:trace contextRef="#ctx0" brushRef="#br0" timeOffset="236940.1293">19063 10675 0 0,'0'0'357'0,"0"0"137"16,0 0-38-16,0 0-45 0,0 0-62 0,0 0-47 15,0 0-55-15,0 0-69 0,0 0-33 0,0 0-28 16,0 0-20-16,0 0-12 0,12-100-9 0,-12 100-11 16,-1 0-24-16,-1 0-18 0,2 0-13 15,-1 8-6-15,0 6 1 0,-2 6 5 0,-1 5 1 16,1 8 2-16,0 6 2 0,2 8-4 0,1 3 2 16,0 2 2-16,0 4 1 0,4-4 2 0,-1 0-4 15,2-1-3-15,1-1-4 0,-2-1-2 0,3-1-1 16,-1-2-1-16,-1-4-4 0,0-4 1 15,-3-4-1-15,1-7-3 0,-1-2-3 0,1-6-5 16,-3-7-10-16,0-2-12 0,0-5-17 0,1-2-55 16,-1-3-87-16,0 0-184 0,0-2-388 15,0 1-670-15</inkml:trace>
  <inkml:trace contextRef="#ctx0" brushRef="#br0" timeOffset="237288.2379">19024 10742 1472 0,'0'0'469'16,"0"0"-116"-16,0 0-93 0,0 0-52 0,0 0-20 16,0 0-30-16,0 0-45 0,0 0-30 0,0 0-25 15,0 0-19-15,0 0-11 0,133-119-6 16,-108 114-2-16,5 1-6 0,-1 2-1 0,4 2-3 15,0 0-5-15,0 3-1 0,-1 6 1 0,-3 3-1 16,-3 4-1-16,-4 1 1 0,-3 3-3 0,-3 1 2 16,-6 2-3-16,-3 2 2 0,-6 1 1 0,-1 0 1 15,-5 2 0-15,-7-1 1 0,-2 2 1 16,-3-2-2-16,-4-2 2 0,-4-3 0 0,-1-2-3 16,-4-4 3-16,1-5-1 0,-4-2-2 0,0-2 4 15,0-3-4-15,1-2 0 0,3-2-3 16,2 0-1-16,4 0-3 0,3 0-1 0,5-5-3 15,5 1-9-15,4-1-13 0,4 0-61 0,2 1-130 16,0 0-382-16,0 2-868 0</inkml:trace>
  <inkml:trace contextRef="#ctx0" brushRef="#br0" timeOffset="238486.0888">19331 11356 1737 0,'0'0'381'0,"0"0"-94"0,0 0-133 0,0 0-30 16,0 0 9-16,0 0-6 0,0 0-10 0,0 0-27 15,0 0-26-15,0 0-27 0,0 0-17 0,0 0-1 16,0 0-6-16,62-163 2 0,-52 145-1 15,0 0-3-15,3 3-2 0,-3-3-2 0,3 3-1 16,1 3-3-16,-1 0 2 0,3 3-3 0,-1 2-1 16,0 3 3-16,-3 2-3 0,1 2 0 0,-6 0-2 15,-2 6-1-15,-1 7 0 0,-3 0 0 16,-1 7 5-16,-1 5-2 0,-4 1 2 0,-3 5-2 16,-2 0-1-16,2 3 2 0,-4 4-4 0,0-2 2 15,1 3 1-15,1-1-2 0,-1 1 1 0,4-6-4 16,5-2-4-16,2-5-2 0,0-6-4 0,9-8 2 15,7-4 4-15,1-8 4 0,3 0 6 16,2-5-1-16,1-7 2 0,-2-4-3 0,0-3 2 16,-1-3 4-16,-4-3-1 0,2 1 0 0,-3 0 0 15,0-4 0-15,-3 0-1 0,-1 1 5 0,2-1-1 16,-4 2-1-16,-2 1 2 0,2 4-2 16,-4 4 6-16,-1 5 2 0,-3 3 4 0,1 4 3 15,-2 3-11-15,1 2-7 0,-1 0-12 0,2 4-4 16,-2 3 4-16,1 4 5 0,0 2 6 15,2 6-5-15,-2 1 4 0,3 2-2 0,1 2-1 16,0 1 4-16,1-1-5 0,1 0 0 0,0-2-4 16,2 0-3-16,0-5 0 0,0-5-6 0,3-3 3 15,0-6 0-15,-1-3 4 0,1-2 6 16,1-7 2-16,-2-4 2 0,-4-4 2 0,-3 0-6 16,0-2-2-16,-4 1-3 0,0 0 0 0,-6 1 3 15,-3 0 2-15,-1 4 0 0,-1 2 1 0,1 3 1 16,-3 2 1-16,3 1 2 0,2 3 2 0,-2 2-3 15,5 0 1-15,1 0-5 0,3 7 1 16,0 0-1-16,1 3 0 0,1 1 4 0,4 2-2 16,3-1 2-16,6-1-1 0,1-2 1 0,4-3 2 15,4-4-1-15,1-2 1 0,1 0-1 16,1-8 2-16,-2-3 0 0,1-3 3 0,-4-3 2 0,-3 0-1 16,0-4 1-16,-3-2 0 0,-2-2-1 15,-1-2 6-15,-2-1-4 0,1 0 1 0,-3-3-5 16,-2 0-2-16,-1-1-1 0,-2-1-1 0,1-2 1 15,-1-2-3-15,-1-4 0 0,-2-2-1 16,0-1 0-16,0-3-1 0,0 1 1 0,0 4 3 16,0-2-1-16,-3 5 1 0,-1 3 3 0,0 6 5 15,0 5 6-15,-1 6 7 0,3 7-3 16,-2 4-3-16,0 7-11 0,3 1-8 0,-4 4-3 16,0 12 1-16,1 6 3 0,-1 5-2 0,2 7 2 15,-3 6-2-15,3 6 2 0,-2 6 2 0,1 6-2 16,2 9 1-16,-2 2-4 0,0 6-1 0,0 3 1 15,1 7 0-15,-1 1 3 0,0 5 2 16,-1 1-4-16,0-1-2 0,-2 1-3 0,0-3-2 16,-1 0-4-16,-1-6-1 0,-1-3-5 0,-2-7-6 15,-1-5 0-15,1-8-20 0,-3-6-28 0,1-12-32 16,2-9-34-16,2-11 3 0,3-14 39 0,4-8 49 16,2-2 55-16,-2-14 30 0,2-6 3 15,0-5-1-15,-2-4 0 0,2-4 1 0,1-2 7 16,0-1 6-16,0-2 8 0,0-2 9 0,5-1 4 15,1 2 0-15,2 0-3 0,-2-1-10 0,0 4-11 16,0 2-10-16,2 3-6 0,-2 3-4 16,1 3-2-16,0 1-2 0,1 1-6 0,1 2-5 15,1 3-5-15,1 0-4 0,2 0-2 0,-1 2-2 16,3-2 0-16,1 0-2 0,2 0 0 16,1 0-1-16,0 3-1 0,1 0 1 0,0 2-1 15,-1 1 1-15,0 4-3 0,-3 0-2 0,1 3 3 16,1 0 3-16,-4 3 0 0,0 1 2 0,0 1-4 15,-4 2-4-15,1 0 1 0,0 8 1 16,-2 1 2-16,-1 4 0 0,-3 1 1 0,1 5-4 16,-5 3 4-16,1 2 1 0,1 4 1 0,-2-1 0 15,1 4-1-15,0-2-3 0,-2 2-2 0,1-2-5 16,0-3-9-16,1-1-17 0,0-4-33 0,0-4-57 16,-1-6-94-16,0-5-230 0,0-3-492 0,1-1-820 15</inkml:trace>
  <inkml:trace contextRef="#ctx0" brushRef="#br0" timeOffset="238637.004">20464 10985 1710 0,'0'0'170'0,"0"0"-40"15,0 0-23-15,0 0-36 0,0 0-45 0,0 0-79 16,0 0-131-16,0 0-384 0,0 0-841 0</inkml:trace>
  <inkml:trace contextRef="#ctx0" brushRef="#br0" timeOffset="238990.6473">20492 11646 2460 0,'0'0'130'15,"0"0"-46"-15,0 0 15 0,0 0 24 0,0 0 22 16,104-164 11-16,-86 134-24 0,-1 0-25 0,-2-2-25 16,1 0-22-16,-3-4-21 0,-1 1-12 15,-2-2-6-15,-1-1-6 0,-2-2-4 0,-3-1-5 16,1-2-2-16,-1-2-3 0,-2 1 0 0,2-4 1 16,0-1 0-16,-2-1 1 0,3 2-1 15,-1 3-3-15,-3 5 0 0,0 7 4 0,0 8 1 16,-1 8 4-16,0 6 1 0,0 9-9 0,0 2-5 15,-3 4 0-15,-3 10-1 0,0 9 7 0,-2 6 1 16,-2 8-2-16,-1 6 3 0,1 7-3 16,0 5 0-16,-1 5 1 0,3 4-1 0,2 2-1 15,1 1 0-15,0 2-1 0,0 0-4 0,3 0 2 16,1-3-8-16,-1-3-7 0,2-4-9 16,0-7-31-16,4-10-64 0,5-8-103 0,-1-9-198 15,-2-13-412-15,1-6-787 0</inkml:trace>
  <inkml:trace contextRef="#ctx0" brushRef="#br0" timeOffset="239138.176">20574 11183 1563 0,'0'0'601'0,"0"0"-369"0,0 0-69 16,0 0-12-16,0 0 2 0,0 0-6 0,0 0-37 16,0 0-40-16,0 0-30 0,0 0-27 0,0 0-16 15,0 0-13-15,0 0-26 0,118-106-79 16,-91 105-282-16,-7 1-768 0,-3 0-316 0</inkml:trace>
  <inkml:trace contextRef="#ctx0" brushRef="#br0" timeOffset="239323.0672">21158 10886 2036 0,'0'0'410'0,"0"0"-104"0,0 0-82 15,0 0-37-15,0 0-53 0,0 0-41 0,0 0-41 16,0 0-29-16,0 0-17 0,0 0-11 0,0 0-8 16,0 0-13-16,0 0-17 0,0 0-64 0,55 38-224 15,-52-26-505-15,0-5-932 0</inkml:trace>
  <inkml:trace contextRef="#ctx0" brushRef="#br0" timeOffset="239476.9742">21108 11392 2746 0,'0'0'187'0,"0"0"-151"0,0 0-31 16,0 0 11-16,0 0 26 0,0 0 21 15,0 0 11-15,0 0-10 0,0 0-22 0,0 0-26 16,0 0-23-16,0 0-20 0,0 0-55 0,0 0-178 16,15 29-487-16,-10-29-1001 0</inkml:trace>
  <inkml:trace contextRef="#ctx0" brushRef="#br0" timeOffset="239635.9015">21409 11206 2279 0,'0'0'216'0,"0"0"-94"0,0 0 5 16,0 0 6-16,0 0-6 0,118-3-38 0,-96 3-56 15,-1 0-32-15,1 0-24 0,-2 3-40 0,-1 0-108 16,-4 0-654-16,-7-1-892 0</inkml:trace>
  <inkml:trace contextRef="#ctx0" brushRef="#br0" timeOffset="241594.4569">23065 10672 238 0,'0'0'591'15,"0"0"-100"-15,0 0-89 0,0 0-77 0,0 0-64 16,0 0-50-16,0 0-44 0,0 0-27 0,0 0-20 16,0 0-21-16,0 0-12 0,0 0-11 15,41-68-9-15,-41 68-5 0,0 0-13 0,0 0-9 16,0 0-13-16,0 0-11 0,0 0-8 0,-2 0-4 16,-1 0 0-16,-6 5-3 0,-3 3 3 0,-4 3 0 15,-5 2 2-15,-2 4 5 0,-3 3-3 16,-3 2 3-16,1 2-1 0,-5 4-2 0,2 3 2 15,-1 2-2-15,1 3 1 0,1 0 1 0,0 3 3 16,1-1-6-16,3-1 1 0,0-1-1 16,5 2-10-16,7-2 6 0,1 3-2 0,4-3-5 15,3 1 7-15,6 0-2 0,0-1 0 0,6-6 1 16,7-2 1-16,4-5-1 0,4-5-1 0,3-6 5 16,4-4-4-16,-3-3 3 0,4-5 0 15,-2 0-2-15,-4 0 3 0,-3-7 0 0,-6-2 2 16,-1 0 1-16,-7 0-2 0,-1-3 1 0,-4-1-3 15,-1-1-2-15,-2-1-2 0,-6 1 0 0,-3 1-2 16,-4-1-1-16,1 2 3 0,-4 1-4 16,-2 1-2-16,1 4 3 0,3 1-7 0,-1 4 1 0,6-1-5 15,1 2-9-15,1 0-14 0,7 0-43 16,0 7-85-16,2 0-160 0,0 0-331 0,0-4-673 0</inkml:trace>
  <inkml:trace contextRef="#ctx0" brushRef="#br0" timeOffset="241874.8882">23244 11224 1499 0,'0'0'584'0,"0"0"-263"16,0 0-125-16,0 0-69 0,0 0-17 0,0 0 11 15,0 0 4-15,0 0 5 0,0 0-6 0,0 0-28 16,0 0-25-16,0 0-19 0,0 0-10 0,0 0-3 16,-98 146-6-16,79-123-5 0,4 0-7 0,-2-1-10 15,6-2-8-15,-1-1-3 0,3 1-1 16,0-1-4-16,4-4-1 0,-1-1-4 0,3-2-9 16,-1-3-8-16,3-1-19 0,1-2-60 0,0-1-89 15,0-2-200-15,0-1-423 0,0-1-586 0</inkml:trace>
  <inkml:trace contextRef="#ctx0" brushRef="#br0" timeOffset="242363.7941">23981 10730 1420 0,'0'0'526'0,"0"0"-207"15,0 0-85-15,0 0-44 0,0 0-31 16,0 0-31-16,0 0-32 0,0 0-32 0,0 0-20 16,0 0-10-16,0 0-5 0,0 0-1 0,0 0-2 15,0 0 0-15,-34-14 0 0,26 19-1 16,3-2-2-16,-2 3 0 0,-2 0-3 0,-1 2 0 0,0 1 3 15,-1 4 2-15,-1 1 1 0,-4 3 2 16,0 3-5-16,-2 4-1 0,-2 1-1 0,-2 5-1 16,-3 1 5-16,0 2 1 0,-3 3-3 0,2-1-9 15,-1 3-3-15,0 2-8 0,4 3 2 16,4 0 0-16,4 0-5 0,1 2 0 0,7-1-4 16,-1-1 0-16,6-2 2 0,2-2-1 0,1-6 1 15,9-3-2-15,2-7 3 0,2-8 0 0,6-6 5 16,1-4 4-16,3-5-2 0,-4 0 1 15,-3-5-2-15,-1-4-5 0,-4-3 7 0,-3-2-1 16,-2-3 3-16,-4-1 2 0,-3-3-5 0,0 0 1 16,-3-2-4-16,-6 2 3 0,-6-2-7 15,1 0 0-15,-5 1-2 0,0 1-5 0,-1 3 6 16,5 1-4-16,-2 4 0 0,7 2-5 0,-1 3-11 16,8 2-20-16,2 4-64 0,1-1-136 0,0 1-371 15,1 2-840-15</inkml:trace>
  <inkml:trace contextRef="#ctx0" brushRef="#br0" timeOffset="242653.2447">24320 10813 2105 0,'0'0'449'0,"0"0"-211"0,0 0-99 15,0 0-23-15,0 0 15 0,0 0 14 0,0 0-10 16,0 0-27-16,0 0-20 0,-65 172-23 0,50-131-13 16,-2 1-14-16,-2 1-11 0,4 3-7 0,-1-2-5 15,5 2-2-15,-1 0-6 0,2-1-3 16,1 0-4-16,0-3-1 0,6-3-1 0,0-4 1 16,-1-3 0-16,3-4-3 0,1-5-4 0,0-5-1 15,0-2-7-15,0-4-9 0,1-5-19 16,3-2-58-16,-2-3-82 0,0-2-231 0,-1 0-696 15,3-2-697-15</inkml:trace>
  <inkml:trace contextRef="#ctx0" brushRef="#br0" timeOffset="243016.1982">24852 10775 2346 0,'0'0'219'0,"0"0"-105"0,0 0 5 0,0 0 14 15,0 0 10-15,0 0-8 0,0 0-21 16,-132 163-15-16,105-130-18 0,1 0-21 0,-1-3-23 16,5 2-13-16,3-1-9 0,5 0-2 0,4-2-4 15,3-2-2-15,5-2-3 0,2 0 7 0,2-4 0 16,8-1 3-16,3-2 2 0,4 0-6 0,4-2 1 15,0-2-4-15,6 1-1 0,-1-1-1 16,-1 0-1-16,-2-2-2 0,-4 2-2 0,0-2 1 16,-7-1-2-16,-1 1 3 0,-2 1-1 0,-5 0 1 15,-2 1 0-15,-2 0 1 0,0 1 2 0,-6 2 1 16,-3-1 0-16,-3-1 3 0,-1 0-1 0,-5-1-3 16,0-1 1-16,-3-3-5 0,1-1-2 15,0-3-8-15,-1-4-11 0,2-2-19 0,5 0-62 16,-1-5-104-16,3-8-267 0,4 0-747 0,4 4-540 0</inkml:trace>
  <inkml:trace contextRef="#ctx0" brushRef="#br0" timeOffset="243129.1302">24667 10969 2034 0,'0'0'204'0,"0"0"-137"0,0 0-48 0,0 0-19 15,142-52-9-15,-108 46-41 0,3-1-101 0,-11 0-511 16,-9 4-790-16</inkml:trace>
  <inkml:trace contextRef="#ctx0" brushRef="#br0" timeOffset="243579.0138">25877 10951 1626 0,'0'0'406'0,"0"0"-148"0,0 0-13 0,0 0-9 15,0 0-21-15,-128 29-32 0,101-12-45 16,-2 1-25-16,-1 5-22 0,1 2-17 0,5 2-17 15,0 4-19-15,4 2-9 0,5-1-11 0,3 3-4 16,4 0-7-16,5 2-4 0,3 1-2 0,0 0-4 16,7-3-4-16,7-1-5 0,0-2-13 15,7-3-54-15,5-3-133 0,-9-7-364 0,-2-9-1107 0</inkml:trace>
  <inkml:trace contextRef="#ctx0" brushRef="#br0" timeOffset="245445.6092">25952 11477 2431 0,'0'0'349'0,"0"0"-185"15,0 0-58-15,0 0-3 0,0 0-2 0,0 0 3 16,0 0-19-16,0 0-22 0,0 0-17 0,0 0-18 15,71-173-8-15,-57 147-7 0,0 1-2 0,-2 1-2 16,2-1-1-16,-1 1-5 0,1 1 0 0,0 0 0 16,2 0-3-16,-2 2 5 0,1 0-4 15,3 3-3-15,0-1 5 0,-2 4-6 0,1 3 2 16,-3 3-1-16,1 4-4 0,-5 4-1 0,-3 1-1 16,1 0 0-16,-6 6-4 0,-2 5 3 0,0 3 1 15,-1 5 2-15,-6 4 5 0,-3 3 0 16,-2 5 2-16,-1 0-3 0,-1 2 1 0,-2 4 1 15,1-2 0-15,0 2 2 0,4-3-3 0,0-5 0 16,4-1-3-16,5-7-1 0,2-4 1 16,0-4 3-16,4-4 4 0,3-5 1 0,2-2 1 15,2-2 1-15,5 0-2 0,0-6 1 0,4-3 0 16,3-2-4-16,-2-3 4 0,2-3-3 0,0-1 4 16,-1-2-1-16,0-4-1 0,-1 0 2 15,-3 0-5-15,0-3 2 0,-2 0-2 0,-1 1 1 16,-1-2 1-16,-2 2-3 0,-1 1 2 0,1 2-3 15,-3 4 1-15,-2 3 2 0,-2 5 1 0,1 4 3 16,-5 2-4-16,0 4-1 0,0 1-6 0,-1 0-10 16,0 1 4-16,0 8-3 0,0 4 6 0,-2 2 6 15,0 3 0-15,-3 5 3 0,3 1-2 16,0 1 1-16,-2 3-3 0,2 2 2 0,0-2-2 16,2 3 2-16,0-3 0 0,2-2-1 0,4-3 0 15,6-4-1-15,1-6 1 0,2-2-1 16,0-5 3-16,1-3 1 0,-1-3 0 0,-3 0 2 15,4-8 0-15,-3-3 1 0,1-3-1 0,-1-3 3 16,-2-2-6-16,-2-1 0 0,-3 0-2 0,-1-1-3 16,-3 1 2-16,-2-1-2 0,0 4 3 15,-4-2-2-15,-2 2 1 0,-1 1-1 0,1 3 4 16,-1 2-1-16,-2 2 2 0,0 1 1 0,2 4-2 16,-1 2-1-16,0 1-3 0,1 1 0 0,1 0 0 15,-1 1 0-15,2 4-3 0,0 1-1 16,2 2-3-16,1 1 2 0,2-1 2 0,0-1 4 15,2-1 3-15,6-1 2 0,4-5 7 0,2 0 0 16,4 0 2-16,3-8-2 0,0-1-4 0,0-2 1 16,-1 1-2-16,0-4 1 0,-3-2 3 15,-1 2 1-15,2-1-3 0,-5 0 2 0,5-2-3 16,-4 0-2-16,0 0 1 0,-2 1 0 0,0 0-1 16,1 2-1-16,-2 2 0 0,1 2-6 0,-3 4 3 15,0 3-1-15,0 3 0 0,-1 0-2 16,1 2-1-16,0 5-2 0,-2 4 0 0,2 3 6 15,-3 2-3-15,2 2 2 0,-3 2-1 0,2 1-3 16,-5 3 3-16,-2-2-2 0,0 4 2 0,0-1 1 16,-7 1-3-16,-2 0 2 0,-1-1-3 15,-1-4-3-15,1-2 0 0,0-5-2 0,3-5 2 16,-2-3-2-16,4-4 7 0,0-2 4 0,0 0 2 16,0-4 7-16,2-2-6 0,0-1 1 0,2-1-2 15,1-3 0-15,0 2 2 0,1-3-2 16,5 0 3-16,-1-2-5 0,2 0 2 0,1-2 1 15,3 1-1-15,-1-2 2 0,1 0-4 0,3-1-1 16,0 1 1-16,-1 0-2 0,2 0 4 0,-1 2 1 16,0-1 0-16,-2 4 3 0,-1 0-4 0,-2 1 0 15,-1 2-1-15,-1 1 6 0,1 1-2 16,-5 0 3-16,2 1 0 0,-2 2-4 0,-2 0 3 16,2 3-1-16,-3-1-1 0,1 2 0 15,-1 0-5-15,0 0-3 0,0 0-4 0,0 0-2 0,0 0-2 16,0 0 2-16,0 0 0 0,0 0 3 15,0 2 2-15,0 1 1 0,-1 0-1 0,-1-1 2 16,2-1-3-16,0 1 2 0,0-2-2 0,0 1-2 16,0 1 5-16,0-2-3 0,0 0 4 0,0 1-2 15,0-1 1-15,0 0-1 0,0 2-3 16,0-2 2-16,0 0-9 0,-1 2-4 0,0-2-7 16,1 1-19-16,-1 1-34 0,-2-1-36 0,1 1-45 15,0-2-35-15,0 1-44 0,1 1-20 16,-2-2 10-16,-1 1 1 0,3 1 28 0,-4-1 20 15,3 1 4-15,-2 1 27 0,1 0 45 0,0 2 39 16,-1 1 36-16,-1 0 28 0,0 1 10 0,0 1 7 16,-1 0 6-16,1 1 8 0,-2 0 16 15,1 1 19-15,-2-1 26 0,1-1 25 0,1-2 18 16,1-1 13-16,0 0 7 0,4-2 11 0,-2-1 20 16,0-1 33-16,2 1 14 0,-1-2-12 15,2 0-13-15,0 0-27 0,0 0-12 0,0 0-4 16,0 0-9-16,0 0-25 0,0-2-24 0,0-4-23 15,3 0-26-15,0-3-13 0,0 2-7 0,1-4-8 16,-1 0 0-16,0 0 0 0,2 0-3 0,-1 0-3 16,-1 3-1-16,1-2-1 0,1 1-1 0,0 1 2 15,-1 1-3-15,-1-1 0 0,1 2-1 16,0 1-2-16,0 2 1 0,-2 1-1 0,2 1 0 16,0 1-2-16,-1 0-4 0,1 0-1 0,1 4-2 15,-1 6 5-15,2 1 1 0,1 1 1 0,0 5 2 16,-1-1-6-16,-1 3 3 0,-1 1-1 15,-2 2 1-15,-2-3 0 0,0 6 1 0,-1-2-3 16,-5 1-1-16,-4 3 6 0,1-1 0 0,-3 0 3 16,3-2 1-16,0 0-4 0,3-7 0 0,4 2 2 15,2-3 3-15,0-2-1 0,2-2 3 16,4-1 0-16,3-1-4 0,1-2 3 0,2-2 0 16,5-2 1-16,1 0 4 0,1-4-5 0,3 0 4 15,2 0-6-15,-3-7 2 0,2-2 3 16,-1-3-3-16,0-2 3 0,-2-3-3 0,0-3-1 15,0-1 1-15,-4-2 1 0,0-2 1 0,-2 0-4 16,1 0 1-16,-4 0-2 0,-2 2 0 0,0 2 2 16,-3 1-1-16,-4 1 1 0,0 5 1 15,-2 2 0-15,0 3 1 0,-2 2-1 0,-3 0-2 16,-3 3-2-16,0 2-4 0,-3 2 0 0,-1 0-1 16,1 5 1-16,-3 3-2 0,0 2-1 0,3 4-1 15,0 0-4-15,2 1 0 0,1-1-2 0,3-3 0 16,4 0 1-16,1-4 5 0,0-1 7 15,6-3 6-15,2-1 6 0,4-2-2 0,3 0 0 16,1 0-3-16,2-5-3 0,2 0 1 0,0 0 0 16,1-1-1-16,-1-1 1 0,0 3-1 0,0-2-1 15,-2 1-1-15,1 0 0 0,-2 2-3 16,0 2 3-16,-1-1 0 0,-2 2-1 0,-2 0 1 16,-2 3-2-16,-1 5-2 0,-2 1 3 0,-2 2-3 15,-1 1 2-15,-2 2-1 0,0 0 2 16,-2 1 0-16,0 1 2 0,-7-4 2 0,0 0-1 15,-6-2 1-15,1-2 1 0,-4-2-2 0,0-4 1 16,-3-2-5-16,-1 0-1 0,0-9-7 0,-1-1-12 16,-3-2-17-16,4-1-54 0,-1-3-116 15,4 4-272-15,8 4-888 0</inkml:trace>
  <inkml:trace contextRef="#ctx0" brushRef="#br0" timeOffset="268145.2031">19346 8459 0 0,'0'0'125'0,"0"0"211"0,0 0-33 16,0 0 3-16,0 0 53 0,0 0 41 15,0 0-39-15,0 0-66 0,0 0-125 0,0 0-109 16,0 0-17-16,0 0-11 0,9-25-6 0,-10 23-9 16,-1-1-3-16,-3 2-2 0,2-2-3 0,-4-1 3 15,0 2-2-15,-2-3-1 0,-1 2 0 0,-2-1 1 16,-3-2-1-16,-1-1 1 0,-4 1 0 16,-3-2-3-16,1-1 9 0,-4 0 1 0,-1-1-2 15,-1 0 3-15,-1 0-8 0,1 0-3 0,-2 1 2 16,1 1-2-16,2 0 1 0,3 1 0 0,3 2 0 15,2 0-1-15,3 2-1 0,4 2-1 16,2-1-2-16,2 2 2 0,4 0 9 0,0 0 3 16,1 0-3-16,2 0 0 0,1 3-12 0,-2 2-1 15,1 1 3-15,0 2 1 0,0 1 1 16,0 2-1-16,1 0 2 0,0 3 1 0,0-1 1 16,0 4 3-16,0 2 2 0,0 2 1 0,0 2 3 15,0 0 0-15,0 3-1 0,0 2 4 0,0-1-2 16,-3 5-3-16,2-1 0 0,-1 0-6 15,0 1-2-15,1 1 0 0,-3-2-1 0,3 5-1 16,-2 2 1-16,0 4 3 0,-1-1 3 0,3 4 2 16,-3-2 0-16,1 0-4 0,0-2-2 0,1 1-4 15,0 1 1-15,1-1 1 0,1 5-1 0,0-2 6 16,0 2-4-16,0 0 0 0,0 1 0 0,1 0-4 16,0-1 3-16,0-1 3 0,1 0 3 15,-2 0-4-15,0 0 3 0,0 0-4 0,-2 1 1 16,0-2 3-16,-1 4-2 0,-1-1-2 0,3-2-2 15,-2-2 1-15,2 1-2 0,-1-2 2 16,1 2-2-16,1 0 1 0,0 2-3 0,0-1 2 16,0 3-2-16,0-1 1 0,0 2 0 0,0 0-2 15,0 3 0-15,0-1-4 0,0 0 5 0,0 1-1 16,0-1 2-16,0 0-1 0,0 0-3 16,0-1 1-16,0-1-3 0,1 0 4 0,1-3-1 15,-1-1-1-15,1 2 1 0,-2-3-3 0,0 2 3 16,0-1 0-16,0-1 0 0,0 2 1 15,-3-3-1-15,-1 1-1 0,1-1 0 0,0 0-1 16,-1 0-3-16,-1-1 4 0,0-2 0 0,1-1-4 16,-2 3 7-16,2-3-4 0,-1 0-1 0,0 0 4 15,0-3-5-15,1-1 3 0,-2-2-2 0,2-2 0 16,0-1-1-16,0-1 4 0,0-2-1 16,-1-1-1-16,2-3 3 0,0 1-4 0,-2-4 1 15,4-1 1-15,-2-2-4 0,1-2 3 0,-1-2-2 16,2 0 1-16,-1-3 2 0,2-3 0 0,-1 0-1 15,1-4 1-15,-1 1-1 0,1-2-1 0,0-1-1 16,0-2 2-16,0 0-4 0,0 0 6 16,0 0 2-16,0 0-1 0,2 0 3 0,5 0-3 15,3-3-1-15,1 0-3 0,3-2 1 0,2 0 0 16,1-1 0-16,5 2 2 0,1-2-3 16,3 0 1-16,5 0 2 0,4-1-2 0,4 1 7 15,6 0-6-15,0 1 0 0,4 1 0 0,0 1-5 16,2-1 3-16,0 1-1 0,-1 0 2 0,-3 2-1 15,-2 1 4-15,-2 0-2 0,-4 0-1 16,-3 0 2-16,-6 3-2 0,-5 0 0 0,-6 2 2 16,-6-4-6-16,-4 2 4 0,-4-3-1 0,-2 2 0 15,-3-2 4-15,0 0-3 0,0 1 2 0,-3 2-1 16,-2 2-3-16,0 0 4 0,-2 1-2 0,-3 2-1 16,2-2 0-16,2 0-3 0,0-1-2 15,1 0-5-15,0 0-6 0,2-1-14 0,1 1-45 16,1-2-68-16,-1 0-144 0,2 0-435 0,0-3-1108 0</inkml:trace>
  <inkml:trace contextRef="#ctx0" brushRef="#br0" timeOffset="269179.1873">20678 12434 263 0,'0'0'618'15,"0"0"-184"-15,0 0-95 0,0 0-43 0,0 0-28 16,0 0-43-16,0 0-54 0,0 0-35 0,0 0-22 16,0 0-25-16,0 0-17 0,0 0-16 15,0 0-18-15,0 0-13 0,6-20-13 0,-5 20-7 16,-1 0-4-16,1 1-2 0,-1 4 1 0,0 3 1 16,1 2 0-16,-1 3 5 0,0 5-2 0,0 3 4 15,0 6 10-15,0 3 7 0,0 2 3 16,-1 3 0-16,-3-1-5 0,-2 4-10 0,3-2-2 15,-4 1-2-15,1 3 0 0,1-1 7 0,-3 0 4 16,5 1 4-16,-2-2-1 0,1-3-3 0,2-4-7 16,-1-1-5-16,1-6-2 0,2-3 0 15,0-2 3-15,0-3 1 0,3-1 1 0,1-3 0 16,1-3 1-16,0-1 0 0,0-2 1 0,1-1 2 16,0-1-1-16,0 1 1 0,3-2 0 0,2 0-1 15,1-1 4-15,3-1 0 0,-1-1-1 0,7 2-1 16,3-2-4-16,0 0-1 0,6 0-2 15,2 0-1-15,6-3 1 0,0 0-2 0,4-1 1 16,2 0-2-16,3-4-2 0,2 0-1 0,2-1 1 16,4 0 0-16,4-1 1 0,1-3 0 15,1 2 2-15,0 2-2 0,-2 1-1 0,-1 4-1 16,1 1-2-16,-8-1 2 0,-1 4 1 0,-9-1 0 16,-8 1 0-16,-4 0 1 0,-5 0 0 0,-7-2-1 15,-3 2 3-15,-5 0-4 0,-2 0 2 16,-1 0-3-16,-4 0-2 0,-1 0 0 0,-1 0-2 15,1 0-2-15,-1 0-2 0,2 0-5 0,2 2-9 16,-1 3-18-16,-1-1-67 0,3 1-138 0,-1-2-464 16,-4-1-1164-16</inkml:trace>
  <inkml:trace contextRef="#ctx0" brushRef="#br0" timeOffset="269402.1679">21975 12839 2610 0,'0'0'368'0,"0"0"-144"0,0 0-81 0,0 0-36 16,101 189-22-16,-97-155-26 0,-4-4-16 0,-6-1-12 15,-12 0-10-15,-9 0-8 0,-5-1-5 16,-9-1-11-16,-4 0-14 0,-3-2-25 0,-3-3-73 15,2 0-249-15,10-7-840 0,17-5-640 0</inkml:trace>
  <inkml:trace contextRef="#ctx0" brushRef="#br0" timeOffset="271395.6157">22687 12848 1449 0,'0'0'329'16,"0"0"-6"-16,0 0-64 0,0 0-70 0,0 0-37 15,0 0-67-15,0 0-19 0,0 0-13 0,0 0-7 16,0 0-10-16,0 0-11 0,0 0-4 0,102-120-9 16,-81 120-4-16,1 0 1 0,4 0-7 15,-1 0-1-15,3 0-1 0,-2-1-3 0,-2-4 2 16,-3 0-1-16,-1-1-1 0,-4-2-1 0,-3-1 4 16,-2 1 2-16,-4-3 5 0,-2-2 3 0,0 1 3 15,-4 0 32-15,-1 1 5 0,0 0 11 16,0 4 0-16,0 1-21 0,0 4-6 0,0 1-14 15,0 1-9-15,0 1-8 0,0 8-4 0,0 3 3 16,0 7 3-16,0 6 0 0,1 2 2 16,-1 5 0-16,0 5 1 0,0 3 3 0,0 1 2 15,-2 2-2-15,-3 2-1 0,-1-2-4 0,-3 0-3 16,-4 0 1-16,-1 0-6 0,-4-3-4 0,-3 0-4 16,-1-5-6-16,-2-5 1 0,-1-6 0 15,4-6 6-15,0-6 2 0,7-6 4 0,-1-6 4 16,6 0 2-16,4-3 5 0,-1-6-3 0,5-1 2 15,1-4-4-15,0 0-5 0,2 1 4 0,5 2 0 16,0 2 0-16,-1 2 1 0,8 3-2 0,-3 2-1 16,2 2 1-16,0 0 1 0,4 0 2 0,-3 3 1 15,4 2 0-15,0-1-4 0,2 0 6 16,1-1-1-16,1-1 5 0,5-2 3 0,2 0-1 16,-1-5-1-16,5-2-2 0,-2-4-2 0,-1-3-2 15,-4-3 0-15,2-3-1 0,-7-2 3 16,0-3 1-16,-2-1 1 0,-6-1 0 0,3-4 0 15,-5-3-4-15,-1 0-2 0,-1-3-1 0,-5-3-4 16,3-1 3-16,-4-4-1 0,-2 1 0 0,3-1 1 16,-3 3-2-16,1-2 2 0,-1 5 0 15,-1 4 2-15,0 5 5 0,1 7 8 0,-1 6 9 16,0 6 10-16,0 6-1 0,0 3-12 0,0 2-11 16,0 9-14-16,0 8-3 0,0 9 4 15,-1 6 0-15,0 8 3 0,-2 7-1 0,-2 5-1 16,1 4 0-16,-3 5-2 0,-3 2 1 0,1 2 0 15,-1-2 2-15,-2-2 0 0,2-3-1 0,-1-4-1 16,-1-3-5-16,1-5 0 0,2-6 1 0,1-10-1 16,5-8 2-16,-1-10-1 0,3-7 3 0,1-5 4 15,0-1 3-15,0-12 1 0,6-5-3 16,-1-7-1-16,4-1-1 0,2-5 1 0,4-1 1 16,-1 0-1-16,2-2 1 0,-1 0-1 0,4 2 1 15,-1 3-1-15,1 1-2 0,-4 5 2 16,5 7-3-16,-3 3 2 0,-3 6 0 0,3 3-2 15,-4 4 2-15,-2 0-2 0,4 8 2 0,-3 5-2 16,0 1 2-16,-1 5 3 0,1 1-2 0,3 2 3 16,-3-1-3-16,1 2-3 0,3 0 0 15,2-2-1-15,-1-1 0 0,4-3 0 0,5-3 2 16,-2-4-1-16,5-6 0 0,-1-2 2 0,-2-2-2 16,1-5 2-16,-1-7-1 0,-4-2 1 0,-1-5 1 15,-7-1-2-15,1-2 2 0,-4-3 0 16,-3-2 0-16,-5 0 2 0,-2-1-3 0,-1 1 1 15,-4 2-2-15,-4 2 3 0,-1 5 0 0,-3 3 4 16,2 4 2-16,-2 2-2 0,2 6 1 0,0 1-2 16,-2 2-2-16,2 3-1 0,-1 8-1 0,0 1-2 15,1 5-1-15,3 3 0 0,-1 3 1 16,0 3 0-16,1 2 0 0,4 1 0 0,1 0 1 16,1 2-3-16,1-3-4 0,3 0 1 0,6-4-3 15,4-6 2-15,6-6 3 0,2-4 3 16,5-5 2-16,0-3 3 0,4-2 4 0,1-7-3 15,-1-4 0-15,-1-3-1 0,-3-1-3 0,-3-2 4 16,-1 0-3-16,-4-3 2 0,0 2 0 0,-6 0-1 16,-1 4 4-16,-3 0-1 0,-4 2 1 0,-2 5 0 15,1 0-1-15,-3 6 0 0,1 1-3 16,-1 2-2-16,0 0-4 0,1 0 0 0,-1 2-1 16,0 7 1-16,0-1 2 0,0 3-1 0,1-1 0 15,2 3-1-15,-1-2-2 0,3 2-1 16,0-2-1-16,3-2 3 0,3-3 1 0,0-1 2 15,4-5 2-15,-1 0-2 0,2 0 3 0,-2-3-1 16,1-3-2-16,-2-1 2 0,-1-2-6 0,-1 1 5 16,-1-1 3-16,-2 0-1 0,-1 2 5 0,-3 1-3 15,-2 1 0-15,3 2-2 0,-4 3 1 16,0 0-5-16,0 0-2 0,0 8 2 0,0 4-4 16,-1 6 4-16,3 7 2 0,0 4-3 0,0 6 2 15,1 4 1-15,1 5 1 0,-2 3-2 0,4 4-3 16,-5 3 1-16,-2-1 0 0,0 6 1 15,-3-1 0-15,-8 0 1 0,-5 4-2 0,-4-3 2 16,-4 0 0-16,-5-2-1 0,-3-5-4 0,-5-6 0 16,-2-6 0-16,0-8 1 0,-1-11 1 0,3-7 0 15,4-9 5-15,5-5 1 0,5-6 5 16,5-8 2-16,2-4 1 0,10-4 2 0,2-3-1 16,4-2 0-16,9-2-5 0,8-4-3 0,5 2-6 15,4-4-5-15,3 5-2 0,4-1-16 0,4 3-23 16,2 1-63-16,2-1-121 0,-7 8-418 15,-11 5-1145-15</inkml:trace>
  <inkml:trace contextRef="#ctx0" brushRef="#br0" timeOffset="272107.1435">25197 13006 2447 0,'0'0'553'0,"0"0"-345"16,0 0-71-16,-132 31-11 0,93-16-18 0,4 2-18 16,-2 3-22-16,6 3-27 0,0 5-17 0,4 2-11 15,5 3-9-15,6-2-7 0,6 0-2 0,5-1-1 16,5-8-3-16,9-3 6 0,5-3 3 16,8-7 1-16,3-3 4 0,4-3-4 0,2-3 2 15,-1 0 0-15,1-9-1 0,-3-5 3 0,-3-5-3 16,-5-1 3-16,0-2-2 0,-5-3 0 15,-3-2 1-15,-5 2-2 0,-2 0 2 0,-3 3-1 16,-2 3 1-16,0 4 2 0,0 4-3 0,-1 3-1 16,0 5-2-16,-2 3 1 0,-2 0 0 0,1 8-1 15,-2 4 2-15,0 5-2 0,0 1 0 16,2 4 0-16,-1 1-2 0,3 1 3 0,0 2-4 16,1 2 2-16,-1-2 0 0,0-2-7 0,2 0 5 15,0-5-4-15,5-2 0 0,-1-4 5 0,5-6-3 16,2-4 7-16,0-3 0 0,2-1 4 0,4-8 0 15,0-4-2-15,2-2-1 0,1-5 3 16,-3-1 0-16,2-3 0 0,-3 2 2 0,-2-3-6 16,2 0-1-16,-3 1 0 0,-1-4-1 0,4 2 0 15,-2 0 0-15,2 2 0 0,-1 3 0 0,4 3 0 16,-3 6-1-16,-1 3 1 0,-5 4-1 0,0 4 2 16,-1 1-4-16,-4 3 0 0,0 5-1 15,-3 4 0-15,0 1 2 0,1 6 0 0,-2 2-1 16,-1 3-1-16,1 0 1 0,-1 0 0 0,2 1 0 15,-1-2 1-15,7-3-2 0,1-3 0 16,2-3 1-16,2-4 2 0,5-1 2 0,0-2-1 16,2-4 0-16,0-3 0 0,2 0-5 0,-1-5 3 15,-1-6-1-15,-1-2 4 0,-3-4 1 16,0-3-3-16,-4-4 1 0,-1 0-4 0,-3-2 4 16,-4-2-2-16,0 3 2 0,-4 0 0 0,0 2-3 15,-6 5 7-15,0 1-3 0,-5 6 5 0,1 3 1 16,-1 5-2-16,-3 3 1 0,-1 3-2 15,0 8 2-15,1 4 2 0,-2 5 1 0,5 5 1 16,2 3 0-16,2 3-4 0,7 5-2 0,3 0-1 16,9 3 0-16,8-2-2 0,6-2-3 0,9-2-1 15,2-5-4-15,3-1 0 0,0-4-1 0,1-4-5 16,-6-3-8-16,-3-5-14 0,-5-2-40 0,-4-4-90 16,-5-5-235-16,-7 0-857 0,-4 0-589 0</inkml:trace>
  <inkml:trace contextRef="#ctx0" brushRef="#br0" timeOffset="273445.1416">26892 12952 966 0,'0'0'741'0,"0"0"-302"0,0 0-131 0,0 0-70 16,0 0-46-16,-138 49-41 0,109-29-36 0,1 2-27 15,-1 3-21-15,3-1-19 0,2 1-16 0,4 1-10 16,2 1-7-16,5 1-9 0,2-2-2 16,5 2-2-16,1-2-3 0,5-2-1 0,0-1 6 15,5-4-11-15,5-2 2 0,3-6 1 0,4-6-3 16,4-3 12-16,2-2 0 0,2-3 1 15,0-9 2-15,1-5-1 0,-1-5-2 0,1-3 1 16,-1-3-5-16,3-6 0 0,-1-1 0 0,1-6-4 16,3 0-3-16,-1-5-2 0,1-3-5 0,-3-6-9 15,0-2-4-15,-2-3-14 0,-1-1-13 0,-2-2-18 16,-1 0-2-16,-2-3 8 0,-1-1 18 0,-1-5 58 16,-2 0 24-16,-2 0 18 0,-2 8 17 0,-3 10-20 15,-4 11-4-15,-4 13-1 0,-1 10-6 16,0 6-6-16,-2 9-9 0,-2 5-9 0,-1 3-7 15,-5 14-5-15,-1 10 7 0,-3 7 6 0,-3 11 6 16,-1 9 4-16,2 7-2 0,0 8-6 16,1 2-7-16,-1 2-6 0,1 2-6 0,0 2 6 15,2-3-1-15,1 0 1 0,3-5 2 0,4-6-6 16,4-3-1-16,1-8-1 0,5-6 3 16,10-6-1-16,2-9 1 0,6-7-2 0,3-9-2 15,5-5 0-15,1-9 1 0,6-1 4 0,1-11-1 16,0-6-3-16,1-4 0 0,-3-4-1 0,-2-2 0 15,-3-2 5-15,-8-4 3 0,-3 2 0 16,-4-4 1-16,-5 2 1 0,-3 4 1 0,-5 2 2 16,-2 6 5-16,-2 4-2 0,0 5 3 0,0 4-3 15,-1 5-5-15,0 3-2 0,-2 0-5 0,1 8-1 16,-2 4-2-16,-1 4 1 0,0 3 0 0,-1 4-1 16,1 4 5-16,1 0-6 0,0 5 2 15,0 1-2-15,2 0-4 0,2 1 3 0,0 0-5 16,0-3-3-16,4-6 0 0,4-3-4 0,6-7 2 15,0-5 4-15,5-7 5 0,-3-3 2 0,1-5 1 16,1-7 0-16,-1-7-2 0,-3-3 1 0,1-3-1 16,-7-5 1-16,-1 2 0 0,-7-3-1 15,0 0 1-15,-9 2-1 0,-1-2 5 0,-5 6 0 16,0 0 3-16,-1 3 1 0,1 2 1 0,1 5 3 16,2 3 1-16,3 2 2 0,2 4 0 15,2 3-7-15,3 2-2 0,2 1-5 0,0 0-1 16,2 6 0-16,4 2 2 0,4 1 2 0,1 0-2 15,9-1 3-15,1-3 0 0,9 0 1 16,5-3 4-16,1-2-2 0,-1-2 0 0,0-5 0 16,-3-2-1-16,-2-4 1 0,-4-1 2 0,-1-3 1 15,-5-1-1-15,-1-2 0 0,-7 2 0 0,2 1 2 16,-6 1 2-16,-1 5 5 0,-4 1 5 0,0 4-2 16,-1 3-3-16,0 1-8 0,-2 2-7 0,0 3-2 15,0 8-2-15,0 4 0 0,-4 7 2 16,1 3 0-16,1 3 0 0,2 6 0 0,-1 0 0 15,0 1-1-15,1 3-3 0,0 1-1 0,0 0-7 16,0 0-8-16,1-1-14 0,2-4-25 0,6-3-18 16,1-5-60-16,4-7-117 0,2-9-265 15,-6-5-528-15,0-3-690 0</inkml:trace>
  <inkml:trace contextRef="#ctx0" brushRef="#br0" timeOffset="273574.1469">28031 12745 865 0,'0'0'664'0,"0"0"-163"15,0 0-103-15,0 0-104 0,0 0-102 0,0 0-80 16,0 0-56-16,0 0-30 0,0 0-29 16,0 0-28-16,0 0-22 0,0 0-29 0,0 0-56 15,0 0-133-15,-11-89-427 0,11 102-805 0</inkml:trace>
  <inkml:trace contextRef="#ctx0" brushRef="#br0" timeOffset="273930.1476">28087 13020 2242 0,'0'0'187'0,"0"0"-111"16,0 0 31-16,0 0 45 0,0 0 22 0,0 0-14 15,0 0-50-15,99-169-36 0,-83 157-28 16,-2 4-13-16,2 5-12 0,-3 3-9 0,0 0-5 16,-3 5-3-16,0 5-2 0,0 6-2 0,-1 1 0 15,-4 3 0-15,-1 1-2 0,-3 2 1 16,-1 0-1-16,0 2 1 0,-4-3-1 0,-1 2-1 15,-4-3 2-15,-2 0-3 0,1-2-1 0,0-2 0 16,0-3-1-16,4-6 3 0,2-4 11 0,3-4 14 16,1 0 7-16,0-10 5 0,4-6-1 15,2-1-3-15,4-5 8 0,0 1 4 0,0-2 0 16,3-2 1-16,1 3-10 0,1 0-4 0,2 2-6 16,-2 3-2-16,4 1-5 0,0 3-2 0,-3 1 0 15,1 6-6-15,1 2 1 0,-2 4-5 16,-1 0-3-16,0 8 1 0,-1 2-5 0,-2 2-1 15,1 3-3-15,1 0-4 0,-2 4-7 0,-1 2-11 16,4 0-27-16,-1 1-66 0,-1 1-120 0,-3-6-383 16,-2-6-841-16</inkml:trace>
  <inkml:trace contextRef="#ctx0" brushRef="#br0" timeOffset="274326.6877">28796 12872 989 0,'0'0'625'0,"0"0"-207"0,0 0-74 16,0 0-86-16,0 0-81 0,0 0-57 0,0 0-40 16,0 0-15-16,0 0-13 0,0 0-9 15,0 0-10-15,0 0-13 0,0 0-5 0,0 0-1 16,-61 90 9-16,70-80 13 0,2-2 9 0,1-2 7 16,4 1-2-16,-3-3-4 0,-1-1-7 0,1 0-5 15,-3 0-4-15,-3-2-10 0,2 1 0 16,-4-1-7-16,-1 1-5 0,-3 0-1 0,0 2-5 15,0 6 0-15,1 0 0 0,-1 4 5 0,-1 5-3 16,0 3-1-16,0 5 1 0,0 3-6 16,-1 7 4-16,-3 3 0 0,2 5-1 0,-4 4 1 0,3 3-4 15,-6 3 0-15,2 2 0 0,-2 3 1 0,-4 2 1 16,0 2 0-16,-7-1 0 0,-2-2 2 16,-6-1 0-16,-5-2 2 0,-6-6-2 0,-1-6 2 15,-2-7-2-15,-3-10-1 0,4-9 4 0,2-11 1 16,5-9 9-16,6-1 18 0,3-13 12 0,8-5 10 15,6 0-2-15,8-3-13 0,3-3-17 16,10 0-10-16,11-5-8 0,7-1-5 0,4 1 2 16,5-1-7-16,5 1-6 0,2-3-15 0,3 0-37 15,1-1-72-15,-12 7-215 0,-11 9-1085 0</inkml:trace>
  <inkml:trace contextRef="#ctx0" brushRef="#br0" timeOffset="275813.4928">30107 12462 1821 0,'0'0'468'0,"0"0"-218"16,0 0-80-16,0 0-35 0,0 0-16 0,0 0-13 16,0 0-6-16,0 0-6 0,0 0-12 0,0 0-9 15,-134 69-12-15,105-48-7 0,-2 2-9 0,2 2-10 16,1 0-5-16,2 3-12 0,-1 0-4 16,6 1-7-16,2 0-6 0,7 0 0 0,3-1-4 15,7-5 0-15,2-4 1 0,0-5 4 0,8-1 6 16,3-4 5-16,3-4 3 0,4-4-2 15,3-1-2-15,0 0-1 0,-1-8-3 0,1-2 2 16,-1-4 0-16,-2-1 1 0,-2-2 1 0,-2-2 0 16,-2-1-2-16,-2-1 0 0,0 1 2 0,-1 0-2 15,-3 4 0-15,0 3 1 0,0 4-6 16,-2 3 1-16,-2 3-4 0,2 1 0 0,0 2-2 16,2 3-3-16,-2 10 0 0,4 4-2 0,0 8 2 15,2 9 2-15,-4 6 2 0,4 6-2 16,-1 5 0-16,0 4 0 0,-4 3-1 0,0 6 1 15,-4 1 3-15,-1 6-2 0,-4 3-2 0,-6 1-4 16,-6 1-5-16,-4 0 3 0,-2-4-1 0,-2-2 3 16,-4-2-1-16,-1-7-2 0,-3-4 1 0,-5-8-2 15,-2-6 3-15,-1-9-4 0,0-10 2 0,1-5 1 16,0-7 0-16,0-9 8 0,5-3 2 16,0-6 5-16,7-10 4 0,1-3 2 0,8-6 3 15,5-3-4-15,3-4 0 0,8-3-5 0,2-2-4 16,4-3 0-16,11-1-7 0,3-4 4 0,7 1-1 15,4-3 2-15,3 0 6 0,2 0-7 16,5-1 1-16,7-3-4 0,-1 1 1 0,6-4-2 16,2-1-3-16,4-4-2 0,-5 3-8 0,-1-1 2 15,0 2-3-15,-5-1 3 0,-5 5 6 16,-6 4 0-16,-5 3 5 0,-8 5 2 0,-3 6 0 16,-4 6 5-16,-7 7 5 0,-1 6 3 0,-6 4 2 15,0 6-3-15,-1 0-5 0,0 4-7 16,0 0 1-16,-1 8-3 0,-7 5 2 0,2 9 3 15,-3 4-6-15,1 5 6 0,2 4-2 0,2 3 4 16,-1 4 0-16,0 1-3 0,4 0 1 0,1 1-2 16,0-2 1-16,3-2-1 0,9-3-1 0,4-5-1 15,2-6-3-15,1-7 4 0,1-8-1 0,-3-4 3 16,1-7 4-16,-2-4-5 0,-2-9-2 0,-2-7-1 16,-2-3-5-16,-1-5-2 0,-2-2-2 15,-5-3-6-15,-2 0 0 0,0-4-2 0,-7 3 4 16,-3 0 3-16,-3 1 7 0,-1 0 5 0,-3 4 3 15,3 3 4-15,-2 3-1 0,4 4 6 16,2 4 1-16,1 5 0 0,2 2 3 0,5 2-3 16,1 4-2-16,1 1 1 0,0 1-2 0,2 0 0 15,6 0 0-15,4 0-2 0,4 0-4 0,3 0 3 16,2-2 0-16,2 2 0 0,1-1 5 16,4-1-4-16,0-1-2 0,0 0-1 0,-2-2 1 15,1-1-2-15,-5 0 2 0,-2 0-3 0,-3 1-1 16,-5 0 4-16,-4 2-2 0,-3 0 5 0,-3 2-1 15,2 1-3-15,-3 0-5 0,-1 0-6 16,0 1-3-16,0 7 3 0,-5 4 2 0,2 5 5 16,0 4 1-16,-3 1-2 0,3 4 0 0,-2 5 0 15,2 1 1-15,-1 4-2 0,-2 0-2 0,3 0 0 16,2-3-7-16,1 0 3 0,1-8-1 0,9-6 3 16,1-7 3-16,1-2 4 0,0-7 2 15,0-3 0-15,3-2 2 0,-5-9-4 0,0-3-2 16,0-2-2-16,-5-4-3 0,2-3 0 0,-5 1 0 15,-1 0 0-15,-1-3 3 0,0 2-1 0,-2 2 1 16,-2-1 2-16,-1 3 3 0,1 4 3 16,-1 2 4-16,3 2 0 0,1 3-1 0,1 2 3 15,0 3-2-15,0 0 1 0,0 1-2 0,3 0-4 16,6 2-2-16,0-1-2 0,1 1 1 16,7-2 2-16,-3 1 1 0,5-1 0 0,0-1-1 15,0 2 2-15,2-2-1 0,-1-2 3 0,0 2 1 16,0-2-2-16,-5 0-1 0,4 1 0 0,-6 2-1 15,2-2 1-15,-5 3 2 0,-2-1-2 16,-3 2-1-16,-4 0-3 0,0 0-3 0,-1 0-3 16,0 8 1-16,-1 2 1 0,-4 4 3 0,-1 3 2 15,-2 2-3-15,2 0 4 0,-2 3-3 0,0 1 0 16,0-3-2-16,5-2-4 0,1-2-1 16,2-4 0-16,0-1 3 0,0-3 3 0,3-4 2 15,4-2 4-15,-3-2 0 0,5 0 3 0,-1-8 0 16,1-1 0-16,0-5-1 0,1-3-2 0,-3-4-1 15,2-2-2-15,1-4-2 0,-2-2-1 0,-2-3-2 16,-3-3 1-16,-1-2-1 0,-2-3 2 16,0-2-1-16,0-2 1 0,0-1 0 0,0-2-2 15,0 1 1-15,0 1-2 0,2 3 6 0,3 3 2 16,-3 9 3-16,0 6 4 0,-2 9 0 0,0 6-3 16,0 6-1-16,0 3-9 0,0 3-5 15,0 11 1-15,0 4 2 0,-4 6 5 0,-1 7-3 16,3 5 0-16,2 3 1 0,-1 4-1 0,1 4 3 15,1-2-2-15,8 5-4 0,3-4-6 16,4-2-2-16,3-2-10 0,2-4-10 0,-1-3-45 16,1-4-107-16,-4-5-232 0,-2-7-738 0,-7-7-649 0</inkml:trace>
  <inkml:trace contextRef="#ctx0" brushRef="#br0" timeOffset="439068.0699">18664 14575 526 0,'0'0'466'0,"0"0"-107"0,0 0-21 15,0 0-31-15,0 0-28 0,0 0-43 0,0 0-49 16,0 0-27-16,0 0-38 0,0 0-43 0,0 0-32 16,0 0-24-16,2-39-15 0,-2 41-8 0,0 5 4 15,0 4 5-15,0 8 13 0,0 5 10 0,-2 8 7 16,-3 7 9-16,0 5 1 0,-4 5-2 15,0 4-5-15,2 0-11 0,-2-1-6 0,0 1-4 16,2-3-1-16,1-2-7 0,1 0-3 0,-3-4-4 16,4-2-6-16,3-6 4 0,1-2 0 15,0-5-1-15,0-4 4 0,1-5-4 0,1-4-1 16,3-3 1-16,-2-3-2 0,-1-2 0 0,0-2 3 16,0-2-4-16,-1-3 2 0,0-1 1 0,-1 0-1 15,1 0 3-15,0 0 5 0,1 0-3 16,-1-1 0-16,2-6-3 0,0 1-4 0,0-3-3 15,-2-1-1-15,0-2-1 0,2 0-7 0,-3-3 1 16,1-1-1-16,-1-1-1 0,0 0 3 16,0-2-3-16,0-4-1 0,-1-1-1 0,-3 0 2 0,3-3 5 15,1-1 4-15,-2-1 2 0,2-1 4 16,0-1-1-16,0 0 0 0,0 0 4 0,0-1 0 16,0-4 3-16,2 3 1 0,0-1 1 15,3-1-2-15,-1-1 3 0,1 3 0 0,0-1-2 16,2 3 4-16,2 1-5 0,0 0-1 0,1 3 1 15,2 2-3-15,0 0 2 0,6 2-3 0,1 2 2 16,3 3-4-16,2 2 4 0,3 4-1 0,0 2 2 16,0 7 5-16,0 1-2 0,-2 2 0 0,-1 5-1 15,-4 6-6-15,-3 6 1 0,-3 3 0 16,-4 4-2-16,-5 3 2 0,-4 2 0 0,-1 3-3 16,-4 2 2-16,-7 4 1 0,-3 1-3 0,-4 2-2 15,-4 2-2-15,-3 2-4 0,-4-4 2 16,-3 1-2-16,-2-5 0 0,-1-5-2 0,0-5-2 15,0-5 2-15,4-4 2 0,5-6 3 0,1-4 2 16,2-3 5-16,5-5-1 0,6 0 2 0,4 0 4 16,3-2 0-16,1-2 1 0,4-1 0 15,0 0-6-15,3 1-3 0,3-1 0 0,2 2-3 16,5 3 2-16,3 0 4 0,3 0-1 0,0 8 0 16,3 4 4-16,1 4 2 0,0 2 3 0,3 2 7 15,0 3 2-15,2 2 3 0,-1-1-2 16,-2 2 1-16,-4 0-6 0,-2 0-4 0,-2 0-6 15,-4-1-6-15,-3-2 1 0,0-3-5 0,-5 0 1 16,0-3-5-16,-4-3-8 0,1-3-3 0,0-1-13 16,-2-2-36-16,0-4-57 0,0-2-94 0,0-1-310 15,0-1-1040-15</inkml:trace>
  <inkml:trace contextRef="#ctx0" brushRef="#br0" timeOffset="440670.1776">19102 15138 1466 0,'0'0'520'0,"0"0"-132"16,0 0-100-16,0 0-51 0,0 0-34 0,0 0-49 16,0 0-46-16,130 15-32 0,-109-21-22 0,-1 0-13 15,-5-2-8-15,1-1-6 0,-5 0-2 0,-2-2-2 16,1-1-2-16,-5 1-2 0,0-1-2 15,-3-1-3-15,-1 3-6 0,-1-2 1 0,0-1-4 16,-2 1-3-16,-4 1 2 0,-3 0-3 0,-2 3 2 16,-2 3-1-16,-2 0 0 0,-1 5 1 15,-2 0-1-15,0 2 4 0,-2 6 0 0,1 6 2 16,1 2 1-16,0 2-4 0,3 4 5 0,-1 1-3 16,4 3 2-16,2 3 1 0,1 0-5 0,4 2 1 15,1-1-4-15,4 3 1 0,0-1-1 0,7 0 1 16,1-1 0-16,5-5 0 0,2-1 5 0,2-4-3 15,2-2 3-15,1-3 3 0,1-3 0 16,2-3-1-16,0-2-3 0,1-2-2 0,-2-2-4 16,-1-1 2-16,-2-3 3 0,-1 0-3 0,-4 0 1 15,0 0-1-15,-4 0-2 0,-3-2 2 16,0 1-2-16,-3-1 4 0,-1-1-3 0,1 1 1 16,-4-1 3-16,2 2-4 0,-1-1 3 0,1-1-2 15,-1 1-1-15,0 1-1 0,1-2-2 16,-1 0 3-16,1 1-6 0,1-1 3 0,-1 2 2 15,1-3-3-15,-2 3 5 0,3-2-2 0,-2 1 0 16,-1 2-1-16,2-1-3 0,-3-1 3 0,1 2-2 16,0 0 2-16,1 0 2 0,-1-1-1 0,0 1-1 15,2 0-2-15,-2-2 4 0,1 2-5 0,1-2 3 16,-1 2 0-16,1 0-7 0,0 0 6 16,0 0-2-16,1 0 0 0,-4 0 1 0,2 0 1 15,-1 0-1-15,2 0 0 0,-2 0 4 0,1 0-4 16,-1 0 2-16,1 0 2 0,1 0-4 0,2-1 2 15,0-2-1-15,0 1-1 0,0 0 5 16,1-1-3-16,-1 0 0 0,1 0 0 0,3-2-2 16,-2-1 1-16,0 0 1 0,0-2-1 0,3-1-2 15,-3-1 4-15,0-2 0 0,0-1 0 0,2-3 5 16,0-1-5-16,-3-1-1 0,1-1 1 16,2-2-2-16,0-1 2 0,-2-3-2 0,-1 1 1 15,2-3-3-15,-1-1 3 0,-2 0 1 0,-1 1-2 16,0 2 4-16,-3 1-3 0,2 4 1 15,-3 1 1-15,0 3-4 0,0 3 4 0,0 4-1 16,0 1 0-16,0 2 2 0,0 3-2 0,0 3 0 16,0-2-1-16,0 2 1 0,0 0-5 0,0 2 0 15,0 6 0-15,0 1-1 0,0 5 5 16,2 1 0-16,0 3-2 0,0 2 1 0,-1 2 0 16,1 2 0-16,0 3 1 0,0-1 1 0,1 1-2 15,-3 2-2-15,1 0 3 0,-1 1-5 0,1-2 1 16,0-3 0-16,1 0 0 0,-1-3 3 0,2-2-1 15,-2-4-1-15,0-2-1 0,1-2-3 0,0-2 0 16,-2-4-2-16,2-1 3 0,-1-4 1 16,1 1 1-16,-2-2 4 0,1 0 2 0,-1 0 0 15,4-5 2-15,-1-3-3 0,1-1 0 0,2-2 0 16,1-1-1-16,0-2 0 0,1-1-1 16,-2-2 2-16,0 0-1 0,3-2 2 0,-3 3 0 15,1-3 0-15,1 2-2 0,0 0 0 0,0 2 2 16,-2 0-6-16,2 3 4 0,-3-1 2 0,1 2-2 15,0 2 5-15,-2 1-5 0,1 4 0 16,0-1 1-16,-3 2-3 0,4 1 1 0,-3-1 1 16,2 1-1-16,-1 0 1 0,3 1 0 0,-1-1 0 15,3 1-1-15,0-1 1 0,1 1 1 0,3-2-1 16,3-2 0-16,-2-1 0 0,4-2-1 16,-1-1 0-16,-2-2 2 0,3-2 2 0,-5 0-2 15,4-2 0-15,-5-1-2 0,2-2 2 0,-3-1-2 16,-1 1 1-16,-2-2 1 0,-1-2-3 0,-5 2 3 15,1 2 0-15,-3 0 0 0,0 1 2 16,0 3-2-16,-5 2 2 0,1 4-2 0,-1 1 1 16,-2 2-3-16,-1 3-1 0,-1 2 3 0,-2 2-4 15,0 7 2-15,-3 4 2 0,2 3-2 0,-2 4 3 16,0 3 0-16,2 3 0 0,2 3-2 0,-1-1-2 16,3 3 0-16,3 1 0 0,2 0 2 15,1 4 0-15,2-3-2 0,4 1 2 0,4-5-2 16,3-1 2-16,3-7 1 0,-1-2 0 0,6-5 1 15,-3-4-1-15,4-5 2 0,1-4 0 16,1-1 0-16,-1-1 2 0,0-8-2 0,-1-2 0 16,0-3-2-16,0 0 0 0,-3-3 0 0,1-1-1 15,1 0 3-15,-1-4-2 0,-4 0 1 0,2-2-2 16,-4 1 0-16,3-2 2 0,-1 0-2 0,-2 1 0 16,1 1 0-16,-1 1-3 0,-1 5 3 15,-1 0-1-15,-1 4 1 0,-2 2 2 0,1 5-4 16,-4 1 1-16,1 5-4 0,-2 0 1 0,2 2 0 15,-1 6 1-15,-2 6 2 0,1 1-2 16,-2 4 2-16,-1 3-1 0,0 3 2 0,-2 3 2 16,-3 1-2-16,-4 3 1 0,2 0-2 0,-2 2 1 15,0 0 1-15,-2 0-1 0,2-5 1 0,1-2-2 16,-1-5 1-16,3-5-1 0,2-6-2 0,0-5 7 16,3-4-4-16,-1-2 6 0,2 0 1 15,0-4-5-15,0-5 4 0,0-6-4 0,3-5-1 16,1-3 0-16,4-3-2 0,0-2 3 0,1 1-2 15,-1-1 4-15,5 0-3 0,0 1-2 0,-1 0 1 16,4 1-2-16,-1 2 1 0,3-1 0 16,-1 2 1-16,-1 5 1 0,-1 3-2 0,0 4 0 15,-4 3-1-15,0 5 0 0,-2 3 2 0,-1 0 0 16,-4 8-1-16,4 6-1 0,-6 1 0 16,2 6 1-16,-1 2 1 0,-2 4 2 0,-1 1-2 15,0 3 2-15,0 1-2 0,-2 1-4 0,-3-1 3 16,2-3-2-16,2-1-2 0,-2-5-2 0,-1-2-7 15,3-1-4-15,0-4-17 0,1-4-67 16,-1-3-85-16,1-5-176 0,-1-1-429 0,0-1-1017 0</inkml:trace>
  <inkml:trace contextRef="#ctx0" brushRef="#br0" timeOffset="441222.56">20818 14824 1236 0,'0'0'415'0,"0"0"-84"0,0 0 30 0,0 0 19 15,0 0-75-15,0 0-82 0,0 0-79 0,-40 169-43 16,34-136-31-16,2 0-17 0,3 1-18 0,1 0-10 16,0-3-11-16,0-2-12 0,0-3 3 15,7-5-5-15,-2-4 2 0,3-4 3 0,-2-5-3 16,0-5 4-16,3-3 0 0,-3 0 1 0,2-5 1 15,0-6-2-15,2-3-3 0,-1-4-4 0,1-2 2 16,0-3-1-16,-1 0 2 0,-2-2 3 16,-2-1-3-16,2 2 0 0,-4 0-2 0,-1 3-1 15,1 1 2-15,0 5 2 0,-2 2 0 0,-1 6 0 16,0 0-1-16,1 7-1 0,-1 0-2 0,0 0-3 16,0 0-1-16,0 2-1 0,1 7 4 15,0 2-1-15,2 1 4 0,1 4 0 0,1 0 1 16,1 1 1-16,3 0-3 0,-2 2-2 0,5-2 1 15,-1-1 1-15,1-5 0 0,7-2 2 0,-1-2-1 16,1-6-1-16,2-1 4 0,-2 0-3 0,1-4 3 16,-4-4 0-16,-2-5-1 0,-1 0 0 15,-2-2 0-15,-3-2 0 0,-2 0 0 0,1-3-1 16,-4 2 0-16,-2-3-1 0,-1 3 1 0,0 2 0 16,0 2 2-16,-4 1 2 0,-3 4 1 15,1 3 3-15,0 1 0 0,-3 5-2 0,0 0 3 16,-1 3 2-16,-1 7 4 0,-1 2 2 0,3 3 0 15,-1 0-2-15,4 4-4 0,2-1-3 0,3 1-5 16,1-1-1-16,5 0-4 0,2 3 0 16,3-3 1-16,1 0-2 0,5-1 1 0,0-1-3 0,3-3-4 15,3 0-7-15,-1-2-9 0,3-6-30 16,-2 0-55-16,-1-5-96 0,-4 0-309 0,-7 0-1143 16</inkml:trace>
  <inkml:trace contextRef="#ctx0" brushRef="#br0" timeOffset="442002.5884">19070 15120 0 0,'0'0'0'0,"0"0"242"0,0 0 198 0,0 0-37 16,0 0-41-16,0 0-54 0,0 0-50 15,0 0-33-15,0 0-33 0,0 0-8 0,0 0-8 16,0 0-22-16,134-27-27 0,-88 21-24 0,9 0-13 16,10-3-14-16,7 1-15 0,8-1-14 0,6 0-16 15,0 1-7-15,4 1-6 0,1 0-8 16,0 3-1-16,-3-1-8 0,-9 2-9 0,-5 1-8 16,-12 2-16-16,-8-1-18 0,-11-1-20 0,-12-1-56 15,-10 2-116-15,-13-2-256 0,-6 1-468 16,-2 0-567-16</inkml:trace>
  <inkml:trace contextRef="#ctx0" brushRef="#br0" timeOffset="442200.0559">19030 15214 1640 0,'0'0'292'0,"0"0"-123"0,0 0-30 15,0 0 42-15,0 0 45 0,0 0 12 0,126 50-35 16,-59-50-55-16,14-9-36 0,13-1-26 0,11-1-21 15,10 2-12-15,5 0-9 0,5 3-9 16,1 2-5-16,0 1-8 0,-6 3-9 0,-5 0-9 16,-11 1-11-16,-6 3-21 0,-14 1-25 0,-7-4-41 15,-11-1-111-15,-19 0-321 0,-20 0-1088 0</inkml:trace>
  <inkml:trace contextRef="#ctx0" brushRef="#br0" timeOffset="442882.3171">21962 14522 1992 0,'0'0'445'0,"0"0"-143"0,0 0-97 0,0 0-57 15,0 0-39-15,0 0-26 0,0 0-24 0,0 0-18 16,0 0-5-16,0 0 0 0,0 0 11 15,0 0 6-15,-9 76 2 0,9-38-1 0,0 3-5 16,0 4-6-16,0 2-7 0,1 1-10 0,1-2-9 16,0-3-4-16,4-1-3 0,-3-4-2 0,3-1-2 15,-2-2-3-15,2-1-4 0,-3-3 1 0,-1-4 0 16,1-2-3-16,-1-5-2 0,-1-2-8 16,-1-3-7-16,0-2-12 0,0-6-51 0,-1 0-75 15,-5-6-139-15,4-1-387 0,0 0-899 0</inkml:trace>
  <inkml:trace contextRef="#ctx0" brushRef="#br0" timeOffset="443069.1766">21724 14550 957 0,'0'0'763'0,"0"0"-323"15,0 0-131-15,0 0-78 0,0 0-50 0,0 0-23 16,141-83-31-16,-101 75-29 0,4 2-26 0,4 1-25 15,3 2-18-15,0 3-18 0,-1 0-9 16,-6 0-5-16,-5 5-5 0,-6 1-5 0,-7 2-9 16,-9 1-17-16,-5-1-41 0,-10 1-136 0,-2 1-295 15,-2-3-702-15,-4-2-107 0</inkml:trace>
  <inkml:trace contextRef="#ctx0" brushRef="#br0" timeOffset="443241.5762">21473 15270 1145 0,'0'0'627'0,"0"0"-199"16,0 0-50-16,0 0-95 0,0 0-60 0,120 23-41 15,-74-23-38-15,3 0-33 0,5 0-34 0,5 0-29 16,-1 0-27-16,-1 0-16 0,-3 1-14 16,-5 4-22-16,-4-4-33 0,-8 1-94 0,-3-2-229 15,-13 0-767-15,-7-2-654 0</inkml:trace>
  <inkml:trace contextRef="#ctx0" brushRef="#br0" timeOffset="443615.4363">22376 14785 1589 0,'0'0'549'16,"0"0"-167"-16,0 0-112 0,0 0-69 0,0 0-47 15,54 167-41-15,-51-135-26 0,-1 1-16 0,0 1-12 16,-2-3-12-16,0 4-11 0,-4-5-13 0,0-1-8 16,-3-2-7-16,0-6-3 0,4-4 1 15,-1-5-2-15,0-4 1 0,3-5 2 0,1-2 5 16,0-1 12-16,0 0 10 0,0-7 2 0,5-6-5 16,0-2-9-16,2-4-10 0,2-2-2 0,5 0 1 15,-2-3-4-15,5 2 1 0,-3 0-3 16,5 0-3-16,-1 4 1 0,1 2 0 0,-3 3 2 15,2 2 1-15,2 5-1 0,-2 1 1 0,-1 5 0 16,-1 0 0-16,1 2-2 0,-4 6 2 16,-2 1-4-16,-1 3-2 0,-1 2 2 0,-2 3-2 15,-3 0 0-15,-1 3 1 0,2 0-4 0,-3 1-4 16,-1 1-5-16,-1 1-6 0,1-4-9 0,-1 1-21 16,0-4-57-16,0-4-87 0,1-2-172 15,-1-6-388-15,3-1-852 0</inkml:trace>
  <inkml:trace contextRef="#ctx0" brushRef="#br0" timeOffset="443881.7394">23109 14750 1368 0,'0'0'603'0,"0"0"-261"16,0 0-48-16,0 0-31 0,0 0-35 15,0 0-30-15,-126 150-38 0,105-116-33 0,-2 0-27 16,1 2-28-16,2 0-21 0,3 0-15 0,3 1-10 16,4-2-4-16,3-1-8 0,4-2-3 15,3-1-3-15,1-1-3 0,8-3-3 0,5-2-1 16,2-5 0-16,0-4-1 0,3-4 0 0,2-2-2 16,-3-2 0-16,-4-4-7 0,0-4-8 15,-3 0-16-15,-5-1-41 0,0-9-71 0,-4-4-124 16,0 3-372-16,-2 1-1084 0</inkml:trace>
  <inkml:trace contextRef="#ctx0" brushRef="#br0" timeOffset="444916.2722">23468 14854 679 0,'0'0'872'0,"0"0"-197"0,0 0-230 0,0 0-157 15,0 0-77-15,0 0-50 0,0 0-37 0,-40 170-24 16,40-140-20-16,0 0-21 0,2 1-15 0,6 1-15 16,1-1-9-16,3-3-5 0,1-4-4 0,6-6 1 15,0-2 1-15,3-5-2 0,0-7-4 16,-2-1-3-16,0-3-3 0,-2-1-6 0,-7-8 5 16,-1-5-2-16,-2-5-4 0,-7-3-1 0,-1 0-6 15,-8-3 0-15,-4 0 1 0,-7 0 2 16,-1 0 1-16,-3 3 1 0,-1 3 3 0,-3 2-1 15,-1 3 4-15,6 1 1 0,-2 6-1 0,3 0 3 16,2 4-2-16,3 3 1 0,4 0 0 16,1 0-2-16,3 7 2 0,4 0-3 0,-1 1 0 15,4 3 1-15,1 0-1 0,0-2 1 0,1 0 0 16,8 0 3-16,1-3 0 0,6-1 2 0,1-4 5 16,6-1-5-16,0 0 4 0,1-6 0 0,4-5-2 15,-5 1 3-15,3-4-1 0,-3-1-1 0,-2-1-3 16,-2-1 2-16,0 1-5 0,0-1 0 15,-4 1 1-15,4-1-5 0,-3 3 4 0,-1 3-1 16,1 1-3-16,-1 4 2 0,-4 3-6 0,1 3 2 16,1 0-1-16,-3 5 0 0,-1 6 3 0,-1 0-1 15,0 5 1-15,0 2-3 0,-1 2 4 16,-1 1 2-16,0 3 0 0,-3 0 4 0,-1 1-4 16,1-1 0-16,-3 1 3 0,0 0-4 0,-4-3 2 15,2-1-1-15,0-6 0 0,1-4 0 0,1-5 4 16,0-4 7-16,0-2 4 0,0-2 1 15,0-7-3-15,0-5-4 0,1-3-4 0,2-3-4 16,2-3 3-16,0-2-3 0,3-1 0 0,1 0 6 16,1 0-4-16,3 3 0 0,-2-1 1 15,5 2-2-15,0-1 0 0,3 2-1 0,1-1 0 16,0 2-3-16,1 0-1 0,-1 2 1 0,0 4-3 16,1 3 2-16,-5 7-2 0,-1 0 1 0,-5 4 1 15,0 0-2-15,0 8 1 0,-3 2-3 16,-4 2 2-16,-1 3 2 0,2 2 0 0,-3 1 1 15,-1 2 0-15,0 0 1 0,0 3 1 0,-6 0 0 16,2-1 0-16,-3-3-5 0,3-2 2 0,-1-4 0 16,4-4 1-16,1-4 5 0,0-4 4 0,0-1 6 15,0 0 3-15,0 0 0 0,0-6-4 16,4-2-6-16,0-1-2 0,4-2-3 0,-3 0 3 16,4-1 0-16,1 2-2 0,-1-2 4 0,1 1-5 15,2 1 1-15,-2 3-1 0,5-1-3 0,0 3 1 16,-3 2-2-16,4 2 0 0,-4 1-2 15,-2 0 0-15,-1 0 2 0,-1 4-1 0,-4 6 5 16,3 0-3-16,-2 1 2 0,1 3 0 0,-2-1-4 16,4 1 2-16,-1 0 0 0,1 0 1 0,0-1 1 15,2-1 0-15,5-2 1 0,-1-2 0 16,3-2 0-16,1-1 2 0,1-4-1 0,2-1 1 16,0 0-3-16,-2 0 2 0,-1-6-1 0,1-3 0 15,1-1 4-15,-4-4-1 0,-2-3 0 16,-3-2-2-16,-1-3 1 0,0 0 0 0,-6-3-1 0,0-3 2 15,-4 3-4-15,0 0 3 0,-1 0 1 16,-6 6-3-16,-2 2 5 0,1 3-3 0,-2 6 0 16,-2 3 0-16,1 5-2 0,-1 0 0 0,-4 8 1 15,1 6 2-15,-2 3 0 0,4 5 2 16,0 2-2-16,3 2 0 0,3 1 0 0,2 4 0 16,5 0 0-16,0-1 0 0,7 0 1 0,7-2 2 15,3-4 2-15,6-1 1 0,3-3 2 0,5 0-3 16,-1-5-3-16,2-1-5 0,0-2-5 0,-2-4-6 15,-3-2-13-15,-5-1-30 0,-2-3-89 16,-7-2-226-16,-6 0-1233 0</inkml:trace>
  <inkml:trace contextRef="#ctx0" brushRef="#br0" timeOffset="450768.2092">25645 15034 0 0,'0'0'684'0,"0"0"-145"0,0 0-185 16,0 0-22-16,0 0-76 0,0 0-28 0,0 0-13 15,0 0-69-15,0 0-15 0,0 0-14 16,0 0-21-16,0 0-23 0,79-166-21 0,-60 130-11 15,1-2-10-15,-4-1-4 0,1 0-7 0,-6-1-7 16,1 0-3-16,-3-1-4 0,-2-3 1 16,-3 0-5-16,-3-1 1 0,-1 0 0 0,0-2 2 15,-1 3 3-15,-3 0-1 0,0 3 21 0,0 7 3 16,-1 4 6-16,0 5 0 0,4 9-15 0,-2 4-4 16,2 4 1-16,-1 5-3 0,1 1-9 0,1 2-6 15,0 5-6-15,0 9 0 0,3 5 2 16,-1 9 3-16,0 8 1 0,-1 5-1 0,2 6 1 15,-1 3-1-15,-2 2-2 0,0 3 0 0,0 1 0 16,0-1 1-16,-5 3 2 0,1-2 0 0,-3 2-2 16,1-5 1-16,-2-2-3 0,1-8 3 0,-1-7-2 15,1-3 2-15,1-11 1 0,0-8-3 16,2-4 1-16,2-7 5 0,1-3 1 0,-1-2 6 16,1-7 1-16,1-7-4 0,0-1-3 0,0-7-2 15,3-4-1-15,2-2 0 0,4-4 5 16,1 1-2-16,3-1 0 0,2 0-1 0,1 3-5 15,4 5 5-15,-1 3-1 0,-1 5 3 0,2 5 3 16,-2 6 4-16,2 2 4 0,-2 5 2 0,1 0 5 16,-2 8-5-16,1 3-1 0,-2 4-3 15,-1 3-6-15,-1 4 1 0,-1 1-3 0,0 2-3 16,-2 2 3-16,-1 1-8 0,1 0-1 0,-2 0-3 16,1 0-7-16,0-1 1 0,-2 0-10 0,2-4-8 15,3-4-19-15,-3-2-36 0,2-4-45 16,2-4-59-16,-2-4-110 0,3-5-229 0,-4 0-298 15,-3 0-390-15</inkml:trace>
  <inkml:trace contextRef="#ctx0" brushRef="#br0" timeOffset="451255.5612">26545 14673 498 0,'0'0'699'0,"0"0"-212"16,0 0-118-16,0 0-104 0,0 0-60 0,0 0-21 15,0 0-26-15,0 0-19 0,0 0-24 0,0 0-26 16,0 0-15-16,0 0-4 0,0 0-2 15,-107 124-3-15,97-97-9 0,0 1-10 0,4 0-16 16,1-2-10-16,3-5-7 0,2-2-5 0,3-5-1 16,7-5 4-16,0-2 2 0,3-4 1 15,1-3 3-15,4 0-6 0,-2-7-3 0,2-2-2 16,-1-2-4-16,-1-3 0 0,-4-1 1 0,1-1 1 16,-5 3-6-16,-1-2 6 0,-2 1-2 0,-3 1 1 15,1 1 3-15,-3 4-3 0,0 3 0 16,0 0-2-16,0 3 0 0,0 2-3 0,0 0-3 0,0 0-5 15,0 0 2-15,0 7 1 0,0 0 0 16,0 4 4-16,0 1 0 0,0 2-5 0,2-2 1 16,4 2-2-16,-1-1-3 0,3 0 3 0,0 1-2 15,4-3 1-15,1-4 3 0,5-4 0 0,4-1 2 16,4-2 4-16,1-3 0 0,1-6 3 16,1-2 2-16,-1-3 0 0,-1 0 1 0,-3 2 4 15,-2-2 0-15,-1 2 3 0,0-1 0 0,-6 1-1 16,0 3-1-16,-3 3-3 0,1 4-2 15,-1 2-1-15,-2 2 1 0,1 7 1 0,-1 2 0 16,-2 1 1-16,-3 4 1 0,1-1 1 0,-2 1 1 16,-3 1-3-16,-1 2 1 0,-1-2-1 0,-7-1-2 15,0 0 3-15,-4-2-3 0,-1 0 0 16,-2-2-4-16,0-2-1 0,-1-1-2 0,-1-2-3 16,2-3-1-16,2 0-6 0,2-4-4 0,2 0-8 15,3 0-10-15,5 0-54 0,1-5-145 0,0 0-558 16,4 2-1077-16</inkml:trace>
  <inkml:trace contextRef="#ctx0" brushRef="#br0" timeOffset="452735.5511">28098 14567 1793 0,'0'0'709'0,"0"0"-441"0,0 0-86 16,0 0-24-16,-145 28-19 0,112-13-20 0,-1 5-19 16,3 1-23-16,3 5-21 0,2 4-20 0,4 2-16 15,3 1-12-15,8 0-7 0,2-1-3 0,8-7-1 16,1-5 1-16,10-5 7 0,2-8 3 16,6-1 1-16,0-4 1 0,3-2-3 0,1 0-3 15,-1-5 2-15,0-5-2 0,-1-2 0 0,0-5 2 16,-6-2 1-16,-1-1-1 0,-4-1 3 15,-3-1-1-15,1 1-1 0,-5 1 2 0,1 2-2 16,-2 1 2-16,0 4 2 0,-1 4-2 0,0 4-1 16,0 2-5-16,0 3-7 0,0 0-3 0,3 6 0 15,-1 8 1-15,-1 5 4 0,3 7 2 0,-1 5 0 16,-1 6-1-16,0 2 2 0,0 3-3 0,0 4 2 16,-2 0 0-16,0 2-2 0,-1 4 3 15,-5 3-1-15,-4 2 0 0,-5 4-1 0,-1-1 0 16,-4 1-5-16,-3-3-2 0,-2-2 1 0,2-4-4 15,-5-3 6-15,2-9-4 0,0-8 3 16,3-7 3-16,2-8-2 0,3-8 6 0,3-4 2 16,2-5 1-16,6 0 5 0,1-10 3 0,2 0-1 15,1-6-5-15,3-2 0 0,0-5-5 0,8-3-2 16,2-4 3-16,2-5-6 0,5 0 3 16,0-3 2-16,3-4-2 0,1 1 2 0,4-3 0 15,-1-4-2-15,4 0-2 0,2-3-4 0,3-1-1 16,3 0-5-16,-2-1-1 0,4 0 0 0,1 1 1 15,-1-1 4-15,0 1-1 0,0 5 5 16,-2 3 2-16,-2 7 0 0,-3 4 7 0,0 9-2 16,-2 4 2-16,-3 4 3 0,0 7 4 0,-7 5-3 15,-3 4 0-15,-5 0-2 0,-1 3-7 16,-5 7 3-16,-2 3 1 0,-1 4-3 0,-2 3 5 16,-5 3-3-16,-3 4 1 0,-4 3 0 0,0 2-1 15,-6 2-1-15,3-2 0 0,-2-3 1 0,2-3-2 16,2-5 2-16,6-5-2 0,3-5-3 0,4-5 6 15,0-5-1-15,2-1 5 0,6 0 2 0,3-1-6 16,5-8 2-16,2-4-3 0,1-4-1 16,3 1-1-16,-1-6 0 0,-2-1 0 0,1-2-2 15,-3 0 3-15,1-2-3 0,-2 2-2 0,-2 3 3 16,-2 2-4-16,-1 3 3 0,-2 4 1 0,-2 4 1 16,-4 5 5-16,-2 3-5 0,-1 1-4 15,1 0-4-15,-1 3-4 0,3 5 5 0,-3 6 3 16,1 3 3-16,2 5-2 0,-2 2 2 0,0 1 1 15,1 3-1-15,3 0 7 0,-3 3-5 16,0 0-1-16,4 0 0 0,-1-4-3 0,4-4-1 16,2-3 1-16,5-6 1 0,-2-5 0 0,5-6 4 15,-2-3 2-15,-1 0-5 0,1-6 3 0,-1-5-3 16,-2-4-2-16,-2-1 4 0,-2-5-5 0,-5 0 2 16,-1-4 0-16,-4 1 0 0,0-1 3 15,-8 0-3-15,-1 3 1 0,-3 0 0 0,2 4 2 16,-1 0 1-16,1 7 0 0,0-2 4 15,4 6-7-15,1-1 6 0,1 3 0 0,0 2-2 0,4 2 2 16,0 1-6-16,0 0-2 0,0 0-2 16,6 0 2-16,-3 0 2 0,7 0 0 0,0 0 4 15,9 0-3-15,1 0 1 0,1-3 1 0,1-4-2 16,2 1 4-16,-1-2-2 0,-3-1 1 0,-1 1 0 16,-3-3-2-16,2 0 0 0,-5 0-1 15,0 2 0-15,-3 2 0 0,-4 3-1 0,0 1 1 16,-2 1-3-16,-3 2-3 0,0 0-2 0,1 5-1 15,-1 4 5-15,1 4 0 0,-1 0 2 0,-1 3 1 16,1 0 0-16,-1 1 2 0,1 2-1 16,0 1 1-16,2-1-2 0,0 3 1 0,0-2-2 15,1 0-1-15,3-2 0 0,2-4 0 0,2-3 2 16,3-5 2-16,1-6 2 0,1 0 3 0,0-4-3 16,2-6 1-16,-4-2-2 0,3-4-2 15,-5 0 1-15,3-4-1 0,-3 1 1 0,-1 1-1 16,0 0-1-16,-2-1 2 0,-2 4-3 0,1-1 3 15,-1 6 0-15,-4 1-1 0,2 3 0 16,-3 3-1-16,-1 1 0 0,-1 2-4 0,1 0-2 16,-1 0-3-16,1 0-2 0,1 6 2 0,0 2 3 15,0 1 2-15,1 1 2 0,-2 1-1 0,4 2 2 16,-2-2-2-16,2-1 1 0,0-2 1 0,4-3 2 16,0-2 6-16,1-2 0 0,-1-1 2 0,2 0 0 15,-3 0-3-15,1-3 2 0,2-3-2 16,-3-2 0-16,0-1 0 0,2 1-2 0,0-2 0 15,-2 0-1-15,-1 1 0 0,3 0-2 0,-3 2 1 16,1 2-1-16,-1 2-2 0,-1 1 1 0,0 1-3 16,-2 1 1-16,2 0 0 0,-3 0-3 15,4 3 2-15,-2 2-2 0,2 2 2 0,-2-1 2 16,1 3 0-16,1 0 1 0,-3 1-3 0,3-1 0 16,-4 0 1-16,1-1 0 0,1 0 4 15,-1-2-1-15,2-4 3 0,1 1 1 0,1-3 1 16,0 0 3-16,5 0-1 0,-1-3 2 0,0-1-1 15,0 0 0-15,0-1 0 0,-2 2 1 16,1 0 2-16,-4 1-1 0,0 2-1 0,-4 0-1 16,-2 2-5-16,3 6 7 0,-1 1 2 0,-2 3 3 15,1 2 2-15,-1 1-7 0,4 2-1 0,-1 2-7 16,4-1-1-16,3 0-6 0,0 1-9 0,6-2-23 16,-3-4-104-16,-4-4-340 0,-1-3-1413 0</inkml:trace>
  <inkml:trace contextRef="#ctx0" brushRef="#br0" timeOffset="453393.1956">30523 14589 2086 0,'0'0'505'0,"0"0"-248"16,0 0-77-16,0 0-17 0,0 0-21 0,0 0-19 15,0 0-27-15,0 0-24 0,0 0-19 0,0 0-17 16,0 0-6-16,0 0-9 0,0 0-6 0,112-110-1 16,-103 93-5-16,-1 0-3 0,1-1-1 0,-4-2-3 15,2 0-4-15,-4-2 4 0,-1-2 0 0,2 0-2 16,-4-5 4-16,0-1-6 0,0-1 0 15,0 1-2-15,0-2 3 0,-1 0-3 0,-2 1 1 16,2 0 0-16,1 2-6 0,-1 3 6 0,1 1 0 16,0 4 5-16,-1 3 2 0,-1 4-2 0,1 3-2 15,-3 5-3-15,3 2-5 0,0 3-7 16,-1 1 1-16,-1 1-1 0,-3 9 4 0,2 2 6 16,-3 5 2-16,0 3 3 0,4 3 4 0,-1 5-3 15,-2 4 0-15,4 5 0 0,-3 3-4 16,3 6 4-16,0 6 1 0,-4 3 2 0,3 8-1 15,-5 3 0-15,3 3-1 0,-2 2 1 0,-3 1-1 16,0 1 0-16,0 0-1 0,0-1-2 0,-1-3-1 16,-1 0 0-16,0-4-2 0,-4-4-1 15,3-1-3-15,-4-2-5 0,5-6-9 0,0-6-6 16,2-9-5-16,3-9-3 0,3-10 5 0,3-9 14 16,1-7 8-16,0-2 12 0,5-14 5 0,3-6-1 15,2-5-3-15,2-5 2 0,-2-6-1 0,0-2-1 16,1-5 6-16,-3 0-3 0,-4-1 4 15,3-1 4-15,-1 2-1 0,-3 2 3 0,-1 3-3 16,3-3 4-16,-2 6 0 0,-1 1 1 0,0 1 1 16,3 2 1-16,-2 3 1 0,0 2 1 0,3 3 2 15,1 3-2-15,-2 2-5 0,4 1-7 16,1 3-7-16,0 3-4 0,1 2 0 0,0 1-2 16,-1 4-1-16,0 1-1 0,0 1-6 0,0 2-3 15,-1 0-6-15,1 0-8 0,-2 0-12 0,1 0-37 16,-3 0-84-16,3 2-240 0,-2-1-817 15,-4 1-616-15</inkml:trace>
  <inkml:trace contextRef="#ctx0" brushRef="#br0" timeOffset="454457.6647">30859 14689 1485 0,'0'0'510'0,"0"0"-164"0,0 0-54 16,0 0-47-16,0 0-58 0,0 0-42 0,0 0-38 15,0 0-25-15,67-167-13 0,-54 146-16 0,-2-2-8 16,0 1-7-16,5 1-13 0,-3 0-5 16,0 0-7-16,2 1-2 0,-1 2-1 0,1-2-3 15,0 2-3-15,-3 2-2 0,3 1-3 0,-3 5-2 16,-1 2 1-16,0 2-3 0,-2 4 0 15,-2 2-4-15,-2 0-5 0,1 5-3 0,-2 4 0 16,-3 5 1-16,0 4 3 0,-1 3 5 0,0 3 1 16,-3 1 1-16,-5 5 1 0,3 1 2 0,-3 2 0 15,-1 1 2-15,-1-2-3 0,5-3 0 16,-1-2 2-16,5-9 0 0,1-4 4 0,0-5 2 16,0-4 4-16,1-2 6 0,5-3 2 0,-1 0 3 15,5 0-3-15,0-2-1 0,1-6-8 16,6-1-1-16,-4-3 0 0,6 0-3 0,-2-3 1 0,-1-1 0 15,3-1-3-15,-2-2 3 0,-2 2-2 16,3-2 1-16,0-1-1 0,-4 0 1 0,5 2-2 16,-4 1-2-16,-2 1 2 0,-2 5-2 0,-3 2 2 15,-2 3-1-15,-1 3-4 0,-3 3-1 16,-1 0-8-16,-1 0-4 0,0 3-2 0,0 5 3 0,1 4 3 16,-1 4 7-16,1 2 0 0,2 3 1 15,-1 4 2-15,0 1 0 0,-1 0 0 0,4 2 1 16,-1-2-6-16,4-5 3 0,1-2 3 0,2-7 4 15,2-3 5-15,0-3 3 0,4-2-1 16,-4-4-2-16,5 0-1 0,-2-5-1 0,0-4 0 16,-3-5 2-16,1-2-4 0,-4 0-2 0,-5-3 2 15,0-2-5-15,-4 0 2 0,-1 1-2 16,-6-1-1-16,0 1 3 0,-4 2-2 0,-3 0 4 16,1 2-1-16,0 2 1 0,2 2 0 0,0 3 1 15,-1 1 0-15,3 3-3 0,4 4 0 0,-2-1 0 16,5 2-4-16,1 0 0 0,0 0-1 15,0 0 1-15,0 2 6 0,5-1 5 0,0 1 4 16,9-1 1-16,2 1-3 0,3-2-3 0,2 0-4 16,1 0 0-16,3 0-1 0,-3-3 3 0,-2 0-2 15,1-1 1-15,-3-1 0 0,-3 0-7 0,3-1 6 16,-4 2-3-16,3-1-1 0,-5 0 1 16,4 2-3-16,-3 2-2 0,-2 1-1 0,0 0 0 15,-2 1-7-15,-2 7-3 0,-3 1 3 0,3 2-4 16,-4 1 8-16,-2 3 3 0,0 1-1 0,1 1 7 15,-2 1-5-15,0-1 2 0,0 1 2 0,0-1-3 16,-2 0 4-16,0-2-2 0,-1-1 1 16,-1-3 1-16,2-5 2 0,2-3 6 0,0-3 12 15,0 0 13-15,4 0-3 0,1-8-3 0,1-2-9 16,-1-3-11-16,3-1 0 0,2-2 1 16,-1-1-2-16,2-2-3 0,1 2 2 0,-1-1-2 15,0 3-1-15,4-1 2 0,-3 3-2 0,1 0-3 16,2 3 0-16,-2 1-3 0,-1 1 1 15,1 3-1-15,0 2-1 0,-5 2 6 0,1 1-10 16,-2 0-2-16,-3 4-2 0,0 3-1 0,-2 3 2 16,-1 1 3-16,-1 2 4 0,0 3-3 0,0 1 5 15,-1 0 2-15,-3 1-1 0,-2 0 3 16,-1 1-2-16,1-2-1 0,0-3 2 0,4-4-3 16,1-5 6-16,1-2 7 0,0-3 13 0,0 0 5 15,3-2-1-15,4-4-8 0,2-2-10 0,4-2 2 16,1 1 1-16,2 0 6 0,0 1 4 0,-1 2-4 15,-3 3 0-15,5 0-4 0,-5 3-3 0,4 0 2 16,-4 1-2-16,1 7 0 0,-2 3-3 16,3 1-4-16,-1 4-4 0,0 1-3 0,3 5-4 15,-2 1-13-15,4 1-22 0,-4 0-94 0,1-6-297 16,-8-5-1398-16</inkml:trace>
  <inkml:trace contextRef="#ctx0" brushRef="#br0" timeOffset="457087.1992">18150 16265 597 0,'0'0'658'0,"0"0"-237"0,0 0-122 16,0 0-39-16,0 0-126 0,0 0-44 15,0 0 8-15,0 0-5 0,-117 28-10 0,100-8-19 16,3 2-15-16,-2-1-14 0,4 1-10 0,0 1-2 16,5 0-7-16,2 1-1 0,2-2-1 15,3 0-3-15,0-4 3 0,3 0-1 0,4-1-3 16,3 0-1-16,3-1-1 0,1-3 1 0,4-1 0 15,3-1 5-15,-1 0-3 0,3 1 3 0,-1-1 3 16,0 1-2-16,-1 0 1 0,-3 2-1 16,-2 0-2-16,-2 3-1 0,-2 3 3 0,-5 0 1 15,-2 3 1-15,-5 2 4 0,0 0 1 0,-6 2 0 16,-5-2 1-16,-3-6-4 0,-3-2 4 0,0-3 1 16,0-5 6-16,-2-6 20 0,-1-3 6 0,1-3 8 15,-1-9-2-15,4-5-8 0,1-6-12 0,4-3-6 16,3-7-2-16,3-1-14 0,5-4 2 15,1 0-5-15,9 0-13 0,3 0 5 0,5-1-8 16,1 2-2-16,3 2-1 0,1 0-7 0,0 2-3 16,1 2-13-16,-2 4-13 0,1 2-41 15,1 4-77-15,-2 1-186 0,-6 5-615 0,-5 7-870 0</inkml:trace>
  <inkml:trace contextRef="#ctx0" brushRef="#br0" timeOffset="457265.9677">18475 16679 1413 0,'0'0'536'0,"0"0"-161"16,0 0-102-16,0 0-67 0,-93 181-44 0,75-149-43 16,2-4-41-16,3-2-30 0,2-4-21 0,4 0-20 15,3-2-17-15,1-4-21 0,3-3-29 16,0-4-61-16,6-1-179 0,-2-5-406 0,1-1-896 0</inkml:trace>
  <inkml:trace contextRef="#ctx0" brushRef="#br0" timeOffset="457540.2814">18758 16431 1025 0,'0'0'602'0,"0"0"-161"0,0 0-101 0,0 0-79 16,-53 166-62-16,48-129-46 0,1-2-47 0,1 2-32 16,3 0-17-16,0 0-18 0,3-5-13 15,6-1-8-15,5-11-3 0,2-6 4 0,5-8 7 16,5-6 10-16,0 0 1 0,3-11-1 0,-2-6-12 16,-3-4-8-16,0-3-5 0,-3-3-7 0,-5-1-2 15,-1-2-4-15,-5 1 0 0,-5-2-1 16,-5 0-5-16,0 0-6 0,-6 1-11 0,-6 1-11 0,-1-1-14 15,-2 5-29-15,-2 0-52 0,1 3-142 16,4 6-295-16,4 5-660 0</inkml:trace>
  <inkml:trace contextRef="#ctx0" brushRef="#br0" timeOffset="457827.167">19269 16188 1386 0,'0'0'559'16,"0"0"-217"-16,0 0-60 0,0 0-33 0,0 0-30 15,0 0-50-15,5 184-49 0,-24-149-26 16,0 2-15-16,-3 1-13 0,0 2-16 0,-4 0-12 16,2 1-15-16,-2 1-9 0,1-2-4 0,4-1-6 15,2-6-2-15,6-5 2 0,6-7-7 16,6-7 2-16,1-8 4 0,5-3 3 0,7-3 7 0,6-5-1 15,4-4-3-15,3-3-6 0,1 0-2 16,3 0-4-16,-2-1-6 0,1 2-6 0,-4 0-16 16,1 1-23-16,-3 0-36 0,-1-3-76 0,0 1-138 15,-2-4-327-15,-5 4-624 0,-5 4 60 0</inkml:trace>
  <inkml:trace contextRef="#ctx0" brushRef="#br0" timeOffset="458023.0594">19747 16072 1407 0,'0'0'549'0,"0"0"-189"0,0 0-37 0,0 0-39 15,0 0-41-15,0 0-55 0,0 0-40 16,-68 180-39-16,59-146-35 0,1 0-29 0,5-1-23 16,-1 1-9-16,3 0-5 0,-1 1-7 0,1 1-2 15,1-1-9-15,0-1-12 0,0-4-14 0,0-1-29 16,0-4-57-16,0-5-125 0,3-3-243 15,1-6-617-15,-3-5-567 0</inkml:trace>
  <inkml:trace contextRef="#ctx0" brushRef="#br0" timeOffset="459544.2055">20363 16262 920 0,'0'0'704'0,"0"0"-337"0,0 0-49 16,0 0-24-16,0 0-38 0,0 0-33 0,0 0-60 0,-124 114-44 15,105-83-29-15,2 1-22 0,3 2-18 16,3 1-15-16,3 2-11 0,4 1-9 0,1-1-5 15,3-1-6-15,1-3-1 0,5-3-3 16,4-6-4-16,5-5 6 0,1-7-2 0,4-6 6 16,1-6 1-16,2 0-3 0,2-6-1 0,-3-6-4 15,1-4 2-15,-5-2-6 0,1-4 2 0,-2-1-1 16,-3-3-5-16,-3-1 6 0,2-1-6 16,-6-1 5-16,1 0-2 0,0-1-2 0,-5 3 2 15,3-1-2-15,-3 3 5 0,-2 4-1 0,1 1 6 16,0 5-1-16,-1 1 1 0,0 3 2 0,2 4-2 15,-2 1 2-15,3 0 0 0,0 3-4 16,1-1 0-16,2 4-4 0,1 0 0 0,0 0 2 16,3 2 1-16,1 3 1 0,-1 2-3 0,0 4 0 15,-1-1 1-15,-1 4 0 0,-1 3 2 16,-3 2-2-16,-1 0 2 0,-3 5-2 0,-1-1 2 16,0 3 1-16,-2 1-1 0,-3 0 2 0,-3 0-3 15,2-1 1-15,1-3-3 0,3 0 2 0,1-5-1 16,1 0-3-16,0-6 3 0,6-1-3 0,1-5 2 15,4-1 3-15,2-5 0 0,1 0 3 16,-2 0-1-16,4-8-2 0,-1-3 1 0,3-3 0 16,-2-3 1-16,1-2 1 0,0 0-1 0,-2-3 1 15,-2-1-1-15,1 1 1 0,-4-2-2 0,-1 1 1 16,0 2 2-16,-2-1-4 0,0 2 1 0,1 2 2 16,-5 2-2-16,3 5 7 0,-2 0 1 15,-3 4 0-15,0 3 2 0,1 2-5 0,-2 2-1 16,1 0-8-16,-1 0-3 0,0 5-1 0,0 6 2 15,-4 3 6-15,1 4-2 0,-4 3 4 16,4 1-4-16,-1 2 3 0,0 1-1 0,3 1 0 16,1 0 1-16,0 0-4 0,4 0 2 0,2-3-1 15,5-1-1-15,1-5 4 0,6-3-4 0,0-5 6 16,3-4-1-16,1-2 1 0,-1-3 0 16,1 0-5-16,-1-5 3 0,-2-4-3 0,0-4 1 15,-5-2-1-15,0-4 0 0,-3 0 1 0,-3-3-4 16,-3-3 4-16,-1 1-6 0,-2 0 0 0,-2-3 2 15,-5 3-4-15,-3 1 3 0,-2 3-1 16,-3 1 1-16,-1 4 3 0,-3 3 2 0,2 1 1 16,-2 5-1-16,-1 0 2 0,5 4-2 0,-5 2 0 15,5 0 4-15,-4 5-7 0,5 3 5 0,-1 4-2 16,3 0-1-16,1 3 2 0,0 1-2 0,6 1 2 16,-2-2-2-16,5 0 3 0,0-3-4 15,6-1 2-15,1-5 4 0,6-3 0 0,0-3 6 16,5 0-2-16,-2-3 0 0,2-4-1 0,2-4-3 15,0-2 3-15,1-1-3 0,0-2-4 0,-2-1 3 16,1 2-2-16,0-2 1 0,-2 2 1 16,-2 1 1-16,0-2-4 0,-1 2 1 0,0 2 4 15,-2 2-6-15,2-1 2 0,-1 3 0 0,-3 2-4 16,0 3 1-16,1 1 1 0,-5 2-3 16,0 0 1-16,-3 5 1 0,2 3-1 0,-3 3 1 15,-2 1 2-15,0 3-2 0,-1 2 2 0,0 1 0 16,0 1-2-16,0 0 2 0,0 2-2 0,0-1 2 15,0-2 3-15,0 0-4 0,3-1 1 16,2-1-1-16,0-4-1 0,2-1 2 0,2-5 0 16,1-1 2-16,1-4-3 0,2-1 4 0,0-1 0 15,-2-7-2-15,1-4 2 0,-2-2-6 0,0-2 0 16,1-2 2-16,-2-2-1 0,1 0 7 0,-2-3-4 16,-3 1 2-16,3 1 2 0,-3 0-3 0,0 0 1 15,0 4 0-15,-1 0 5 0,-3 3-2 16,1 1 3-16,-2 4 1 0,1 3-3 0,-1 1 0 15,0 3-2-15,0 1-5 0,0 1-4 0,-1 0 2 16,-1 5 2-16,-1 4-2 0,-4 2 4 0,2 1-6 16,0 4-1-16,0-1 3 0,0 0-3 15,0 3 5-15,-1 1-2 0,3 0-2 0,-3-2 2 16,5 2-6-16,0-3 2 0,1-2-3 0,0-5 0 16,4-3 6-16,4-2-1 0,3-3 7 15,2-1-5-15,3 0 1 0,2-5 1 0,2-3-3 16,0-3 4-16,0-1-3 0,-1-3 0 0,-2 1-1 15,3-3-2-15,-1 2 3 0,-3-1-2 16,-1 1 2-16,1 1 0 0,-2 3 0 0,0 2 2 16,0 2-2-16,-2 2 4 0,-2 2-2 0,1 1 2 15,-1 2 1-15,-2 0-3 0,1 5 3 0,-5 3-2 16,2 0 5-16,-4 2 1 0,-1 0-1 0,-1 3 3 16,0 1-3-16,-2 0-1 0,-5 0-1 15,0-1 1-15,0-1-1 0,-1 1-2 0,-1-2 0 16,2-4-2-16,1 1-4 0,-1-3 2 0,3-2-5 15,-2-2-5-15,5-1-8 0,0 0-17 0,1 0-71 16,1-3-274-16,2-1-796 0,3-1-662 0</inkml:trace>
  <inkml:trace contextRef="#ctx0" brushRef="#br0" timeOffset="460122.1509">22381 16513 0 0,'0'0'602'0,"0"0"-143"16,0 0-45-16,0 0-46 0,0 0-52 0,0 0-47 15,0 0-55-15,0 0-31 0,0 0-27 16,0 0-26-16,0 0-30 0,0 0-25 0,0 0-15 15,0 0-12-15,73-15 0 0,-56 1-3 0,-3 0-3 16,2-1-5-16,-5-3-11 0,0 2-7 0,0-2-6 16,-2-1-4-16,0-1 1 0,1-1-5 15,-5-1 2-15,3-3-3 0,-2 0-1 0,-1-2 1 16,3-2-4-16,-4 0 3 0,4 0-5 0,-1-2 2 16,-2-1-2-16,4 1-2 0,1 2 2 0,-1 1 0 15,2 4 1-15,-2 4 1 0,-1 3 0 16,-3 5 3-16,3 3-1 0,-6 4 1 0,-1 3-5 15,2 2-6-15,-3 0 1 0,0 7-1 0,-5 3 4 16,1 4 4-16,-4 5 1 0,0 2-2 0,0 4 1 16,2 3-2-16,-3 0 0 0,1 6-1 15,-1 1-3-15,4 4-3 0,-3 4 0 0,0-1 2 16,4 0-3-16,-2 0 2 0,4-2-5 0,1-5-5 16,1-6 5-16,2-6-3 0,6-6 10 0,1-4 6 15,3-6 1-15,0-6 5 0,4-1 1 16,-3 0-5-16,-1-6 3 0,4-4-2 0,-4-4 2 0,-1 0 3 15,-2-2 3-15,-5-1-2 0,1 3 5 16,-4-2-1-16,-1 1 1 0,0 2 3 0,0 4-5 16,0 0 2-16,0 4 3 0,0 3 2 0,0 0 2 15,0 2-3-15,0 0-6 0,0 0-11 0,2 0 1 16,0 3-3-16,5 3 0 0,-3 0-3 16,4 2-7-16,-1 1-8 0,2-1-23 0,-4 1-36 15,1-3-115-15,-3-1-386 0,-2-2-1135 0</inkml:trace>
  <inkml:trace contextRef="#ctx0" brushRef="#br0" timeOffset="460266.2419">22475 16172 1722 0,'0'0'177'16,"0"0"-128"-16,0 0 4 0,0 0 25 0,0 0 4 15,0 0-12-15,131-10-33 0,-100 10-38 16,-1 0-53-16,1 0-102 0,-9 1-295 0,-7-1-1041 0</inkml:trace>
  <inkml:trace contextRef="#ctx0" brushRef="#br0" timeOffset="461145.697">23847 15886 594 0,'0'0'747'0,"0"0"-225"0,0 0-120 0,0 0-85 16,0 0-79-16,0 0-42 0,0 0-43 0,0 0-31 15,0 0-24-15,0 0-18 0,0 0-14 0,0 0-14 16,0 0-15-16,0 0-15 0,81-85-14 0,-81 85-7 15,0 9 0-15,-3 3 2 0,-4 5 5 0,-4 3 3 16,1 3 0-16,-2-2-1 0,-3 3-4 16,2-1-2-16,0-1-1 0,0 2 0 0,-2-1-1 15,5-1-3-15,0-1 1 0,1-1-3 0,5-5 1 16,2-1 0-16,2-5-2 0,0-3 3 16,1-3 1-16,3-1 2 0,6-2 0 0,-1 0 0 15,2 0-2-15,4-5-1 0,-2-1 2 0,0 0-2 16,2-2 1-16,-3-1 4 0,-1 0-6 0,0 0 2 15,-1 1 0-15,-2 0-2 0,-1 2 2 16,-1 1 1-16,-4 4 2 0,3-1-4 0,-1 2 2 16,-3 0-1-16,3 2-2 0,-2 7 4 0,-1 3-1 15,1 5 2-15,-2 2-2 0,1 4 1 0,-1 0 1 16,0 0-1-16,0 3 1 0,0 0-3 0,0 0 0 16,-1 1-2-16,-1 1-3 0,0-1-4 15,-2-3-12-15,2-1-11 0,2-3-24 0,-1-3-41 16,0-4-69-16,-1-2-151 0,2-3-296 0,-1-3-611 15,1-4 38-15</inkml:trace>
  <inkml:trace contextRef="#ctx0" brushRef="#br0" timeOffset="461527.6851">24394 15970 1056 0,'0'0'408'16,"0"0"-143"-16,0 0-11 0,0 0 2 0,0 0-9 16,0 0-51-16,0 0-51 0,0 0-46 0,0 0-37 15,0 0-28-15,-121 115-17 0,119-98-8 0,2-5-3 16,0-2 7-16,8-2 9 0,3-3 7 16,2-4 0-16,6-1 0 0,-1 0-8 0,2 0-4 15,0-7-1-15,-4-2-3 0,3-2-2 0,-3-1 3 16,-1-4-2-16,-5 2 3 0,0-1 3 0,0 0 0 15,-2 0 2-15,-3-1 1 0,0 2 4 16,-3 0 4-16,2 5 6 0,-1 2 8 0,-2 2 3 16,-1 4-1-16,1 1-13 0,-1 0-12 0,0 0-12 15,0 7-7-15,0 3 5 0,0 6 0 0,0 1 3 16,-1 3 1-16,1 4-3 0,0 1-3 0,0 3-1 16,0 1 0-16,2 0-4 0,-1 2 2 15,2 2-3-15,-1 0-5 0,-1-3-6 0,0 1-13 16,0-3-17-16,0-2-20 0,1-5-38 0,3-4-68 15,-1-3-156-15,2-5-306 0,-3-4-623 0</inkml:trace>
  <inkml:trace contextRef="#ctx0" brushRef="#br0" timeOffset="461709.1661">24679 16343 0 0,'0'0'545'16,"0"0"72"-16,0 0-28 0,0 0-90 0,0 0-141 15,0 0-123-15,0 0-69 0,0 0-51 0,-35 171-31 16,30-149-31-16,1 0-21 0,-1-2-22 16,4 1-12-16,-1 0-7 0,1 0-15 0,0 0-16 0,1-3-29 15,0-1-68-15,0-3-221 0,1-5-422 16,0-4-897-16</inkml:trace>
  <inkml:trace contextRef="#ctx0" brushRef="#br0" timeOffset="462140.979">25242 15717 1368 0,'0'0'737'0,"0"0"-403"0,0 0-156 16,0 0-29-16,0 0 0 0,0 0-3 0,0 0-27 0,0 0-26 16,0 0-25-16,0 0-19 0,-130 167-14 0,112-140-7 15,-1 1 1-15,2 0 0 0,1-2 2 16,2 0-4-16,3-3-7 0,5-3-7 0,2-3-6 16,4-3-1-16,0-4-2 0,0-2 3 0,6-2-3 15,-1-1 0-15,5-3 5 0,2-2-2 0,3 0 2 16,1 0 1-16,2 0-4 0,-1-2 1 15,1-3-2-15,-3 2 3 0,2 0-1 0,-4 2 0 16,-1-1 1-16,-2 2-3 0,-3 0 3 0,0 0-2 16,-3 5 1-16,2 2 0 0,-4 5 1 15,1 4 1-15,-2 1 2 0,1 3 1 0,-1 4 0 16,-1-1-1-16,0 2-3 0,0 0-4 0,0 0-4 16,1 2 0-16,0-3-2 0,0-1-6 0,0 0-7 15,1-3-14-15,-2-3-24 0,1-3-49 16,-1-4-85-16,0-2-202 0,0-5-516 0,-1-1-889 0</inkml:trace>
  <inkml:trace contextRef="#ctx0" brushRef="#br0" timeOffset="462556.1098">25404 15807 487 0,'0'0'866'0,"0"0"-323"0,0 0-169 0,0 0-86 16,0 0-73-16,0 0-47 0,0 0-43 15,0 0-34-15,119 90-22 0,-116-74-19 0,-3-1-15 16,0 2-7-16,-6-1-8 0,-4 0-1 0,-1 1-3 16,-2-1-5-16,-1-1-3 0,1-1-7 0,1-2-4 15,3-1-4-15,2-2-2 0,3-3-3 16,2 0-1-16,1-1 1 0,1 0 0 0,0-2 6 15,4 1 4-15,2 1-1 0,4 0 3 0,4 1-3 16,0-2 0-16,5 2 3 0,-1 2 0 0,1-2 1 16,0 0 0-16,0 0-1 0,-1 2 0 15,-2 1 1-15,-3-1 5 0,-2 3-4 0,-4-2 3 16,-2 4-2-16,-1 0 2 0,-4 1 7 0,0 1 4 16,-8 1 7-16,-1 0 8 0,-2 1 11 0,-4 0 7 15,0-1 5-15,-4-1-1 0,1-2-12 16,-1 0-7-16,-1-2-17 0,2-2-8 0,-3-1-5 15,1-1-5-15,2-2 1 0,0-2-4 0,5-1-10 16,1-2-17-16,4 0-27 0,6 0-62 0,2 0-178 16,0-2-549-16,3-1-973 0</inkml:trace>
  <inkml:trace contextRef="#ctx0" brushRef="#br0" timeOffset="462848.1891">26069 16014 1547 0,'0'0'296'0,"0"0"-79"16,0 0 49-16,0 0 37 0,0 0-12 15,0 0-66-15,0 0-82 0,0 0-53 0,0 0-35 16,0 0-16-16,0 0-8 0,0 0-3 0,0 0-2 16,0 0 0-16,-101 110-3 0,115-93 5 0,2 0 0 15,4-1-3-15,2-4-4 0,1-1-5 0,3-1-2 16,-1-4-4-16,0-2 4 0,-5-3-7 0,-3-1 1 15,-4 0-1-15,-3-6-3 0,-4-2 3 16,-4-3-3-16,0-2 1 0,-2-2-5 0,-6-1-2 16,-5-2-2-16,-2 1-1 0,-3-3-2 0,-3 3-5 15,-2-2-1-15,0 5-8 0,2-2-9 0,2 4-23 16,2 1-54-16,2 0-116 0,4 5-334 16,3 1-829-16</inkml:trace>
  <inkml:trace contextRef="#ctx0" brushRef="#br0" timeOffset="463318.4071">26822 15985 1015 0,'0'0'587'0,"0"0"-264"0,0 0-86 16,0 0-8-16,0 0-14 0,0 0-28 0,0 0-33 15,0 0-38-15,0 0-21 0,0 0-16 0,0 0-15 16,0 0-14-16,0 0-13 0,-120 167-10 15,117-145-7-15,3 0-7 0,0 0-4 0,1-2-4 16,4 0-2-16,3-2-5 0,2-1-8 0,0-3-11 16,0-1-27-16,1-2-56 0,-1-5-202 0,-3-2-560 15,-1-2-905-15</inkml:trace>
  <inkml:trace contextRef="#ctx0" brushRef="#br0" timeOffset="464413.2738">26971 16134 593 0,'0'0'915'16,"0"0"-317"-16,0 0-204 0,0 0-127 16,0 0-88-16,0 0-41 0,0 0-26 0,0 0-20 15,124-69-16-15,-110 61-18 0,1 2-16 0,-1 0-10 16,-1 2-10-16,0 0-9 0,-3 1-5 15,-2 3-3-15,-1-1-4 0,-5 1-3 0,1 0-1 16,-2 1-4-16,-1 6-1 0,0 1 3 0,0 5 0 16,-5 2 4-16,0 1-3 0,-3 2 1 0,1 0 2 15,-1 1-1-15,2 1 3 0,0 1-1 0,1 0-2 16,4 1 2-16,1-3-1 0,0-1 1 0,5-1-2 16,2-3 2-16,2-4-3 0,2 0 0 15,3-4 8-15,0-1-6 0,2-4 2 0,-3-1 2 16,5 0-5-16,-2 0 1 0,3-5 2 0,-1-2 2 15,0-4-2-15,0-3 2 0,-3-2 1 16,2 0-7-16,-6-1 6 0,-1-3-4 0,1 1-1 16,-5-2 1-16,-1 3-1 0,0 1 4 0,-2 1-4 15,-3 3 2-15,0 1 0 0,0 1-2 0,0 1 0 16,-3 1 1-16,-1 3 4 0,1 1-4 0,-1 2 0 16,-1 2-1-16,2 1-8 0,-2 0 6 15,1 0 0-15,0 0-1 0,0 1 1 0,3 2-1 16,1-1 0-16,0 1 1 0,0 0 5 0,0-1-3 15,0-1 3-15,0 2 2 0,0-1-3 16,4-1 4-16,-1 1 0 0,3-2 1 0,1 0 3 16,0 0-3-16,1 0 1 0,1-3-1 0,2 0-5 15,-1 0 2-15,2-2-1 0,1 0-1 0,-2 1-1 16,5-1 3-16,-1-1-2 0,4 0 0 16,-1 2 4-16,0-3-6 0,1 3 1 0,-2-1 3 15,0 2-3-15,-3 2 2 0,-3 1-1 0,-3-2 1 16,-5 2-2-16,1 0 0 0,-3 0-2 15,-1 0-3-15,0 3 1 0,0 5 1 0,0 1 1 0,-4 1 3 16,0 3-6-16,-3 1 4 0,1 1 1 0,0 1-1 16,1-2 7-16,0 2-5 0,4-1 0 15,1-1 0-15,0 0-2 0,0-1 2 0,1-3 0 16,3-1 2-16,2-3-1 0,0 0 4 0,1-1-1 16,1-3-2-16,3-1 3 0,2 1-3 15,2-2 0-15,-1 0 1 0,2 0 1 0,0-3 1 16,-1-4-5-16,-2 0 3 0,0-4-3 0,-1-1 2 15,-2 0-1-15,-1-2-3 0,-2 0 4 0,1-3-4 16,-6 1 1-16,1 2 1 0,-2-2-6 16,-1 2 3-16,0 0 0 0,0 2 0 0,-3 2 4 15,0 2-2-15,-5 0 0 0,2 4-1 0,0 2-1 16,-4 0 0-16,1 2-1 0,0 0 2 16,2 0-1-16,0 5 1 0,-2 1-1 0,4 0-1 15,0 1 3-15,1-2-3 0,0 3 0 0,3-2-1 16,1-1 1-16,0-1 3 0,0-2 3 0,1 1 5 15,6-3-1-15,-2 0 2 0,2 0 0 0,3 0-3 16,0 0 3-16,0 0-3 0,4-2 1 0,0-1 1 16,-1-1-3-16,1-1 1 0,2 0-2 15,-2-1 2-15,2-1-1 0,-1 1 0 0,1-2 1 16,-1 1-5-16,1 0 4 0,1 0-2 0,-2-1-2 16,3 2 2-16,-2-1-3 0,-1 4 2 0,1 0-2 15,-3 2 1-15,-2 1 0 0,-5 0 0 16,-1 0-2-16,-3 4-1 0,1 1-2 0,0 1 1 15,-2 2 2-15,0 0 0 0,0-1 1 0,1 1-2 16,-1-2 0-16,-1-1 1 0,1 0 2 16,-1-4 0-16,3 2 0 0,-1 0 2 0,-1-2-2 15,4 2 1-15,0 0 1 0,4 2 0 0,2 0 2 16,-1 1-2-16,4 0 1 0,1 0-1 0,-4 2 1 16,1-2 2-16,-2-1 0 0,-2 0 1 15,-6-2-2-15,0-2-2 0,-2 1 0 0,-2-1 0 16,-4 1 4-16,-4-1-5 0,-2 1-6 0,-2-2-15 15,-2 2-23-15,0-2-73 0,-4 0-248 16,5 0-821-16,2 0-619 0</inkml:trace>
  <inkml:trace contextRef="#ctx0" brushRef="#br0" timeOffset="465608.5186">17720 17640 0 0,'0'0'419'0,"0"0"73"0,0 0-12 0,0 0-53 15,0 0-45-15,0 0-76 0,0 0-93 16,0 0-75-16,0 0-51 0,0 0-18 0,0 0-1 15,0 0 4-15,1 42 7 0,-4-15-7 0,2 3-4 16,0 4-6-16,1 6-5 0,0 0-5 0,0-1-8 16,1-1-6-16,3-3-11 0,3-1-8 0,2-3-1 15,-1 2-8-15,0-2-3 0,-2-1 0 16,2-2-3-16,-3-5-4 0,1-2 2 0,-2-5-2 16,1-2-3-16,-3-5 5 0,-1-1-2 0,1-5-3 15,-2-1 3-15,0-2-1 0,0 0 4 0,0 0 1 16,-3-8-3-16,-2-5 1 0,0-2-2 15,1-8 0-15,0-3 0 0,1-5 0 0,1-4-2 16,0-1 4-16,2 0 4 0,0-4-6 0,0-1 2 16,0-4-1-16,5-1-5 0,3-4 5 15,2 1-2-15,0 4 1 0,2 3 1 0,2 9 1 16,1 5-3-16,1 6 0 0,0 6 3 0,2 6-5 16,-3 4 2-16,3 5 3 0,-2 1-4 0,-1 1 2 15,-2 10 0-15,0 2-2 0,-5 3 5 0,-2 4-3 16,-3 2 0-16,-3 2 2 0,0 2-5 0,-3 2 1 15,-7-1 1-15,0 1 0 0,-4-2-1 16,-2 0 2-16,-1-4 2 0,0-4-4 0,0-4 7 16,-2-4-7-16,3-2-2 0,-1-2 2 0,3-3-10 15,0-1 0-15,3-2-8 0,4 0-12 0,1 0-22 16,1-5-42-16,2 0-92 0,3-1-241 16,0 0-595-16,0 2-743 0</inkml:trace>
  <inkml:trace contextRef="#ctx0" brushRef="#br0" timeOffset="466599.5822">18382 17537 1239 0,'0'0'358'0,"0"0"-61"0,0 0-38 0,0 0-20 16,0 0-35-16,0 0-36 0,0 0-31 15,0 0-12-15,0 0-4 0,0 0-19 0,0 0-20 16,0 0-21-16,0 0-10 0,0 0-6 0,-31 136-6 16,28-119-3-16,2-1-8 0,-1-2-3 0,-1-1-6 15,0-2-4-15,1-4-3 0,2 1-5 16,-1-2-3-16,0-3-1 0,1 1 3 0,-1-4-1 16,1 1 1-16,0-1 2 0,0 0 0 0,0 0 0 15,0 0 5-15,0 0 1 0,0 0-2 0,-1 0 3 16,1 0-9-16,-2 0-1 0,0-3-2 0,0 1-1 15,1-1 0-15,0 0 1 0,0 0-2 16,0 2-2-16,-1-3 3 0,2 3-1 0,-1-2-1 16,0 1 3-16,1 1-6 0,0-1 5 0,-2 1-1 15,2-1-1-15,-1 2 3 0,1-1-3 16,0-1 1-16,-1 2-2 0,1-2 0 0,0 2 1 16,-1-1 1-16,1 1 2 0,0-2-3 0,-1 2 2 15,1-1-1-15,0-1-2 0,0 1 5 0,-2-1-4 16,2 2 2-16,0 0-2 0,0 0 0 15,0 0 1-15,0 0-2 0,0 0 4 0,0 0-2 16,0 0 0-16,0 0 0 0,0 0-2 0,0 0 4 16,0 0-3-16,0 0 3 0,0 0 0 0,0 0-3 15,0 0 4-15,0 0-3 0,0-1 4 0,0 1 1 16,0 0-1-16,0-2-1 0,0 1-3 16,0 1 1-16,-1-1-2 0,1 1 2 0,0 0 2 15,0 0-6-15,0 0 5 0,0 0-2 0,0 0 1 16,0 0 1-16,0 0-2 0,0 0 0 15,0 0-2-15,0 0 0 0,0 0 0 0,0 0 4 16,0 0-1-16,0 0 2 0,0 0 1 0,0-2-5 16,0 1 3-16,0-1-2 0,-3 1 1 0,3 1 0 15,0-2 0-15,0 2-5 0,-1 0 2 0,1 0 3 16,0 0-2-16,0 0 5 0,-1 0-3 16,1 0-2-16,0 0-2 0,0 0 2 0,0 0 1 15,0 0 0-15,0 0-1 0,0 0-4 0,0 0 3 16,-1 0-2-16,1 0 2 0,-1 3 2 0,-3 4-2 15,1 7 1-15,-1 5-1 0,-3 2-1 16,-2 5 2-16,1 0 2 0,0 4 1 0,0-2-1 16,-1 2-1-16,2-1-2 0,-1-2 0 0,2 3 7 15,-2-1-4-15,1 0 1 0,-1-1-3 16,3 1-7-16,0-3 4 0,1-1 3 0,1-4 0 16,1-3 3-16,0-2-3 0,2-5-2 0,0-4-2 15,0-3 3-15,0-1 0 0,0-3 2 0,0 0 3 16,0 0-1-16,0-5 3 0,5-7-1 0,0-7 0 15,3-3 3-15,0-5-4 0,2-2 0 16,1-3-4-16,-2-1-2 0,0-1 2 0,-2 2 2 16,1-2 2-16,-2 1-8 0,-1-4 8 0,0-1-5 15,1-3 2-15,0 0 6 0,0 1-9 0,-1-1 2 16,2 1-2-16,0 3-1 0,-1 2 1 16,0 4 3-16,-2 5 1 0,2 6 0 0,-3 7 0 15,-2 6-4-15,3 6 2 0,0 1-3 0,-1 0 4 16,3 10-3-16,0 7-3 0,3 5-2 0,0 4 4 15,1 6 4-15,0 4-1 0,1 2 7 16,-1 3-9-16,1 2-1 0,0 3 0 0,-4 0-2 16,2-2-1-16,0-2-4 0,-5-1-6 0,3-2-9 15,-3-2 2-15,-4-5-18 0,0-3-50 0,0-6-66 16,0-6-104-16,0-6-176 0,-5-6-268 16,-1-2-314-16,4-3-98 0</inkml:trace>
  <inkml:trace contextRef="#ctx0" brushRef="#br0" timeOffset="466729.507">18313 18085 0 0,'0'0'0'0,"0"0"372"15,0 0 254-15,0 0-22 0,0 0-94 0,0 0-131 16,0 0-137-16,0 0-91 0,0 0-50 0,0 0-5 16,0 0 2-16,0 0-12 0,0 0-20 15,32-13-27-15,-2 13-21 0,2 0-14 0,0 0-12 16,-1 0-19-16,1 0-18 0,-5 0-49 0,-4 0-111 16,-5-1-344-16,-8-1-767 0</inkml:trace>
  <inkml:trace contextRef="#ctx0" brushRef="#br0" timeOffset="466928.436">18628 17658 1040 0,'0'0'500'0,"0"0"-102"0,0 0-40 0,0 0-64 16,0 0-86-16,148-28-73 0,-112 24-69 0,-1 1-38 15,-5 1-29-15,-2 2-27 0,-7 0-31 0,-6 0-47 16,-4 0-75-16,-4 0-165 0,-7 2-252 0,0-1-248 16,0-1-16-16</inkml:trace>
  <inkml:trace contextRef="#ctx0" brushRef="#br0" timeOffset="467087.4945">18852 17672 708 0,'0'0'672'0,"0"0"-140"15,0 0-104-15,0 0-108 0,0 0-86 0,-45 176-52 16,43-142-52-16,2-2-29 0,0-1-20 0,0-1-14 15,2-2-8-15,3-1-12 0,-1-2-12 0,-1-1-16 16,1-1-15-16,-1-1-2 0,1-3-10 16,0-2-7-16,-1-3-7 0,2-4-12 0,-2-1-10 15,0-1-29-15,0-3-70 0,-1-2-145 0,-2-2-285 16,1-1-449-16,-1 0-377 0</inkml:trace>
  <inkml:trace contextRef="#ctx0" brushRef="#br0" timeOffset="469365.4635">19583 18072 0 0,'0'0'290'15,"0"0"19"-15,0 0-20 0,0 0 13 0,0 0 4 16,0 0-7-16,0 0-30 0,0 0-41 16,0 0-40-16,0 0-30 0,0 0-32 0,28-156-41 15,-20 122-21-15,-2-1-14 0,0-4-14 0,2-1-3 16,-5 0-5-16,2 1-3 0,-3-1-5 0,0 0-4 15,-1 0-6-15,1-2-4 0,-2 3 1 16,0-5-2-16,0 3-2 0,0 1 1 0,0 2-4 16,-2 1 1-16,1 5 3 0,-1 3 9 0,-1 5 10 15,1 8 7-15,-1 4 7 0,2 4-1 16,0 5-7-16,-1 3-8 0,2 0-9 0,-1 1-9 16,0 10-1-16,0 4-3 0,-2 8 1 0,2 4 2 15,0 4-1-15,1 5 0 0,0 2 0 0,0 5-2 16,0 2-3-16,0 3 3 0,2 0-1 0,1 3 2 15,-2 2-1-15,-1 2-1 0,0 0 0 16,0 0-1-16,-5-1 2 0,3-7-3 0,-3-2 2 0,1-10-5 16,0-4 0-16,-1-10 0 0,3-5 1 15,-2-9 3-15,0-4 6 0,3-3 0 0,0-7 2 16,-1-10 0-16,2-6-3 0,0-3-1 0,0-6 2 16,2-2-1-16,4-2-1 0,0-2 3 15,3-1-1-15,0 1 1 0,3 0 0 0,-2 4-1 16,5 3 0-16,-3 9-1 0,1 2 0 0,0 6 3 15,1 6 0-15,0 5 0 0,-2 3 1 16,2 1 1-16,-3 10 2 0,2 5 4 0,-2 4 3 16,-1 2-1-16,0 6-1 0,-2 1-2 0,-1 2-6 15,-2 2 1-15,1-2-1 0,-2 0-6 0,1-2-3 16,1-1-7-16,-2-3-11 0,1-3-14 16,-2-3-18-16,2-4-47 0,0-4-100 0,4-6-219 15,-5-2-439-15,-2-3-851 0</inkml:trace>
  <inkml:trace contextRef="#ctx0" brushRef="#br0" timeOffset="469873.0433">20121 17684 671 0,'0'0'492'15,"0"0"-82"-15,0 0-39 0,0 0-17 0,0 0-45 16,0 0-74-16,-76 166-55 0,67-140-53 0,0 1-36 15,4 0-29-15,0-4-25 0,3-2-15 0,2-4-12 16,0-5-3-16,6-4-2 0,1-5 0 16,5-3 2-16,0 0 0 0,3-8 0 0,1-4-3 15,0-3 1-15,1-4-2 0,-3-2-4 0,-1-2 4 16,0-2-4-16,-2-1 2 0,-2 0 1 0,-3-2-2 16,1 4 4-16,-6 1-3 0,0 4 5 15,-1 2-2-15,0 6 2 0,0 3 1 0,0 2 2 16,-1 2 0-16,0 4 0 0,1 0-2 0,-3 4-7 15,0 5 0-15,-2 3 2 0,3 1-2 0,-2 6 1 16,1 0-1-16,2 2-3 0,1 2-1 0,0 2 1 16,0-2-1-16,0-1 0 0,4-1-3 0,2-6 1 15,5-3-4-15,1-4 6 0,4-6 2 16,1-2 4-16,3-5 4 0,0-6 0 0,1-1 0 16,-1-4-1-16,-1 1 1 0,-1-1 3 0,0-2 0 15,-1 1 5-15,-3 2 3 0,-1 3 1 16,0 4 3-16,-2 4 2 0,-2 2-3 0,-3 2-6 15,1 2 3-15,-5 5-2 0,-1 5-1 0,-1 4 8 16,0 1-5-16,-3 1 0 0,-5 0-1 0,-2 1-7 16,-4-2-1-16,-1 0-4 0,-1-1-1 15,0 0-3-15,-4-2 0 0,2-2-1 0,-2 1-8 16,1-4-1-16,1 0-10 0,1-3-16 0,6-2-25 16,3-1-51-16,6-3-82 0,2 0-211 15,4 0-530-15,3-1-829 0</inkml:trace>
  <inkml:trace contextRef="#ctx0" brushRef="#br0" timeOffset="471313.669">21266 17541 1517 0,'0'0'571'0,"0"0"-249"16,0 0-88-16,0 0-35 0,0 0-23 0,0 0-35 15,-117 80-41-15,103-63-32 0,4 3-28 0,3-2-20 16,2 2-13-16,4-1-6 0,1-4-3 0,1-4 4 16,6-4 1-16,1-4 3 0,5-3 3 15,0 0-4-15,4-7 0 0,0-3-1 0,0-3 0 16,1-1-1-16,-4 0 0 0,1-1 1 0,-5-1 0 16,-2 3 6-16,-3 1 2 0,-3 2 6 0,-1 3 3 15,1 2 3-15,-2 2-2 0,1 1-5 16,-1 2-8-16,2 0-9 0,-1 5-2 0,0 6-2 15,1 4 2-15,1 6 2 0,0 6-2 0,-1 4 2 16,-2 5-1-16,3 4-3 0,-1 1 1 16,-2 2 1-16,0 2-2 0,0-1 7 0,-3 3-3 15,-4-2-3-15,-2 6 1 0,-2-2-1 0,-3 0-3 16,1-1-1-16,-6-2 3 0,1-3-8 0,-2-6 4 16,-1-4 1-16,2-6 0 0,1-7 8 0,3-6-4 15,0-7 7-15,5-5-3 0,2-2 4 0,1-5 4 16,6-9-1-16,1-6 1 0,0-3-5 15,5-6 0-15,6-2-6 0,2 0-1 0,1-5 2 16,4-1-7-16,3-1 5 0,0-1-2 0,2-1-3 16,1-1 3-16,-2-2-1 0,0 0-1 15,0-3 1-15,3-3-2 0,-2-1 0 0,-2-3-4 16,1 1 4-16,3 2 0 0,-2 1 3 0,-2 8 5 16,0 4-1-16,-1 8 2 0,-1 6-1 0,-5 5 3 15,1 7 2-15,-3 3 0 0,-1 5 1 16,-2 3-5-16,1 0 0 0,-2 3-1 0,-3 8 1 15,2 4 1-15,-5 4-3 0,-1 4 2 0,-1 1-4 16,0 4 1-16,-5 2 4 0,-5 3-1 0,0 1 1 16,-2-1-2-16,2 2-2 0,2-5-1 15,0-5-2-15,6-5 3 0,2-6-2 0,0-7 3 16,2-6 0-16,7-1 3 0,0 0 3 0,2-5-5 16,1-6 2-16,5-3-4 0,-2-6 0 0,3-3 2 15,0-3-1-15,-3-4 4 0,3 3 0 0,-3-2 1 16,1-1-3-16,0 3 1 0,-2 1-3 15,-3 1 1-15,1 6 3 0,-3 2 0 0,0 4 2 16,-4 6-1-16,1 2 1 0,-5 3-2 0,4 2 1 16,-3 2-3-16,0 7 0 0,2 5 0 0,0 5-4 15,-2 0 3-15,0 3 0 0,3 1 0 16,-2 1 1-16,0 1-2 0,3 0-1 0,-1-1-2 16,1 1 3-16,3 1-3 0,-1-4-1 0,2-3 0 15,3-5-4-15,-1-8 6 0,3-6 2 0,0 0 3 16,-3-9 3-16,4-7-3 0,-5-1-2 15,0-4-2-15,-4-2 0 0,-3 0 1 0,-2-1 1 16,-2-1-1-16,0 2-6 0,-3 0 2 0,-6 2-2 16,-2 0 3-16,-2 1 4 0,-4 4-2 15,1 2 1-15,0 2-2 0,-1 2 1 0,3 4 2 16,-2 0 2-16,4 4 2 0,2 2-1 0,1 0-2 16,5 0-3-16,-3 2 0 0,5 4 2 0,1 0-1 15,1 1-1-15,0-1-1 0,3-2 0 0,7 0 4 16,3-4 5-16,3 0 7 0,1 0-4 15,0-4-1-15,4-3-3 0,-2-1-3 0,2-1 5 16,-2-2-5-16,0-2 4 0,0 2-4 0,-2-2 0 16,-2-2 2-16,-1-1-3 0,1 4 2 0,-4 2 0 15,-2 2 0-15,-1 3-7 0,-4 2 1 16,0 3-4-16,-1 0-4 0,-1 0 9 0,-1 7-4 16,3 2 2-16,-2 1 1 0,0 4-1 0,0 0 2 15,-1 4 6-15,2-2-6 0,0 0 1 0,0 1 0 16,0 2-7-16,2-2 5 0,-2-1-2 15,4 0-3-15,-3-4 0 0,5-3 3 0,1-4-1 16,-1-3 6-16,2-2 5 0,0-3-4 0,2-7 3 16,0-1-2-16,-2-3-4 0,1 1 6 0,-1-4-1 15,-1 0 1-15,0 2 5 0,0-2-7 16,-1 2 0-16,-2 1 0 0,-2 0-2 0,2 3 2 16,-4 2 3-16,1 3-2 0,-1 1-4 0,-1 3 4 15,-1 1-4-15,-1 1-1 0,0 0 1 0,1 0-5 16,-1 4 2-16,1 4 0 0,1 2 0 15,1 0 3-15,-1 1-1 0,-1 2 0 0,4-4 0 16,-1-1-2-16,-1 0-1 0,3-2 1 0,-1-1 4 16,2-3 0-16,4-2 1 0,-2 0 2 0,0-7-5 15,1 0 6-15,0-3-1 0,-1-3 3 16,3-2 0-16,-2-1-1 0,0 1-1 0,2-2-1 16,-2 2 2-16,0-2-4 0,1 3 3 0,-1 0-4 15,0 3-2-15,0 3 3 0,0 1-2 0,-2 3 3 16,1 4-1-16,-4 0-2 0,3 0 1 0,-5 4-3 15,4 4 0-15,-5 2 1 0,5 3 4 16,-4 1-2-16,2 1-1 0,-1 1 2 0,-2 0-2 16,3 1 2-16,-3 0 1 0,-1 0-4 0,-1-2 2 15,0-3-4-15,0-3 2 0,0-1 1 16,0-5 3-16,1-3 9 0,3 0-2 0,0-7 4 16,0-4-4-16,4-1-4 0,1-2-1 0,2-3-2 15,-1 0 3-15,1 1-5 0,1 2 1 0,2 0 5 16,-2 3-3-16,-1 2 4 0,0 2 0 15,0 4-2-15,1 0-1 0,3 3-1 0,-2 0 1 16,-1 2-4-16,4 4-3 0,-2 0-11 0,4 3-14 16,-1 1-18-16,3-1-93 0,-5-1-408 0,-5-4-1254 15</inkml:trace>
  <inkml:trace contextRef="#ctx0" brushRef="#br0" timeOffset="471917.1297">23531 17604 1425 0,'0'0'237'16,"0"0"-121"-16,0 0 57 0,0 0 85 15,0 0 35-15,0 0-16 0,0 0-84 0,0 0-79 16,109-167-40-16,-96 144-22 0,-1 0-8 0,2-2-3 16,-4 3-6-16,-4-5 0 0,3 1-6 0,-2 0-3 15,-4-3-4-15,3-1-5 0,-3 2-4 0,-1-5-4 16,4 1-1-16,-3 0-1 0,0-2 0 16,3-1 1-16,-3 1-3 0,3-1 1 0,-3-2-2 15,3 0 0-15,-2-2 2 0,1 5 6 0,-1 1 5 16,-2 5 1-16,3 7 3 0,-3 6-3 0,-1 7-4 15,0 3-2-15,-1 5-8 0,0 2-2 16,-1 9-6-16,-3 6 2 0,-3 5 2 0,-1 8-2 16,-2 4 3-16,1 7-1 0,0 3-1 0,-2 6-1 15,0 3 2-15,0 5-2 0,-1 7 2 0,-1 4 0 16,-3 8-3-16,2 1-1 0,-3 5 0 0,-1 1-1 16,-2 1 0-16,4-2 1 0,-4-2-5 15,0-4-5-15,0-4-5 0,0-5-6 0,1-7-7 16,1-5-7-16,5-6-12 0,3-6-16 0,2-5-6 15,7-8-3-15,1-10 4 0,0-9 21 16,7-10 17-16,3-4 24 0,4-16 19 0,6-6 7 16,2-7 10-16,4-4-1 0,-2-5 6 0,-2-3 6 15,1-2 2-15,-7-1 2 0,-4-2 0 16,-3-2 0-16,-2-4-4 0,-5 1-2 0,-2 0 1 16,0 3 0-16,-1 4 0 0,-1 4-3 0,-3 4-4 15,4 4-8-15,0 3-6 0,1 4-5 0,0 1-5 16,6 4-2-16,-2 3-6 0,5 1-6 0,1 3-12 15,2 3-21-15,-2-1-22 0,2 5-76 16,3 0-191-16,-6 3-481 0,-5 2-977 0</inkml:trace>
  <inkml:trace contextRef="#ctx0" brushRef="#br0" timeOffset="472944.1993">23936 17596 2530 0,'0'0'166'0,"0"0"-135"0,0 0-3 15,0 0 37-15,22-164 44 0,-14 132 31 0,0 1 1 16,2 3-16-16,0 0-31 0,1 1-24 16,3 3-23-16,-2 1-17 0,6 1-14 0,2 4-8 15,-2 3-3-15,3 4-5 0,-2 5 2 0,2 3-2 16,-6 3-2-16,1 0 4 0,-5 6-8 0,-2 5 2 15,-5 4-4-15,0 3-7 0,-4 5 2 0,0 2-2 16,-5 4 0-16,-5 2 0 0,-1-1 3 16,1 4 1-16,-4-1-1 0,-1-1 1 0,2-1-4 0,4-7 0 15,1-4 4-15,6-6 0 0,2-6 7 16,0-4 3-16,0-4 6 0,7 0 2 0,-2-3-1 16,4-6-1-16,2-4-3 0,-1-1-2 0,3-3 1 15,-1 0 3-15,-1-7-1 0,2 3 0 16,-2 0 2-16,1 0-1 0,2 0-1 0,-2 4 2 15,1 0-4-15,-2 4 0 0,2 2 4 0,-6 3-3 16,1 3 2-16,-5 2-4 0,2 2-2 16,-3 1-1-16,-1 1-1 0,-1 7 3 0,2 3-2 15,-2 1 4-15,0 4-1 0,0 3-3 0,0 1 3 16,1 3-5-16,2 1 2 0,-1 1-2 0,1 3-4 16,4-4 2-16,2-1-8 0,2-2 0 15,2-4 0-15,5-7 0 0,-2-2 8 0,1-7 3 16,-1-1 3-16,-2-1 1 0,-3-10 1 0,-2-1 1 15,-1-5-2-15,-5-3 4 0,1-2-3 0,-4 1-1 16,0-4 0-16,-4 2-3 0,-5 1 2 16,1 0 0-16,-2 2 2 0,0 3 2 0,-3 2 0 0,3 4 3 15,-1 2-4-15,2 1 3 0,3 5-6 16,-3 1 0-16,0 2 1 0,1 0-6 0,-1 4 4 16,5 2-1-16,-3 0 1 0,4 0 1 0,1 2-1 15,2-2 2-15,0 0-2 0,4-2 6 0,6 1 1 16,1-1 2-16,5 0 2 0,-1-1-5 15,3-2 2-15,-1-1-4 0,-1 0 2 0,0 0 1 16,-2 0-3-16,-3 0 5 0,4-1-6 0,-5-1 4 16,-2 1-3-16,0-1 0 0,1 2 0 15,-1-2-1-15,0 2 1 0,-4 0-4 0,4 0-2 16,-4 0 0-16,2 5-2 0,-3 3 1 0,3 3 2 16,-4 1-2-16,0 4 1 0,-1-3 1 15,1 4 1-15,1-2 0 0,-3 4 1 0,0 0-2 16,0-3 0-16,0-1 0 0,0-2 0 0,0-2 1 15,0-5 4-15,0-5 7 0,2-1 5 0,0-1 2 16,5-7-1-16,-3-3-3 0,4-1-2 16,0-2-3-16,-1-2 2 0,0 0-2 0,3-6 1 15,0 4 1-15,1-2-3 0,4 2-1 0,-3-1-4 16,0 2-1-16,0 2 0 0,3 1 1 0,-1 2 0 16,-2 1-3-16,3 3-2 0,-3 4-2 0,-1 1 0 15,0 1 0-15,-3 2 1 0,-2 0-2 16,-1 3 2-16,-1 5-2 0,-1 1 0 0,1 2 0 15,-3 0 1-15,0 1 1 0,-1 2 0 0,0 1-3 16,0-1 1-16,0 0-3 0,-2-1 3 0,-4-4 4 16,2 1-5-16,3-6 5 0,0 0 0 15,1-4 6-15,0 0 7 0,0-2-1 0,1-4 3 16,3-4-9-16,3 0 3 0,0 0-1 0,0-3 0 16,1 1 4-16,2 1-5 0,0 0 3 0,-1 3-4 15,2 2 2-15,-2 1 3 0,1 5 0 16,0-2 4-16,-1 2 3 0,0 0-6 0,1 6-3 15,1 3-1-15,1 3-5 0,0 1 1 0,0 2 2 16,1 2-8-16,-1-1-8 0,-1 2-4 0,1-3-11 16,-1 1-12-16,-2-4-33 0,2-2-161 15,-3-2-525-15,-5-4-1032 0</inkml:trace>
  <inkml:trace contextRef="#ctx0" brushRef="#br0" timeOffset="476801.5433">26149 16964 753 0,'0'0'512'0,"0"0"-153"0,0 0-58 0,0 0-45 15,0 0-24-15,0 0-26 0,0 0-37 0,0 0-32 16,0 0-38-16,0 0-32 0,0 0-15 0,0 0-13 16,-4 3-1-16,-14 19 1 0,-4 6-5 15,-2 5 6-15,-4 3-5 0,-1 2 0 0,0 0-3 16,1 0-5-16,0 1-4 0,4-3-10 0,3 2 0 15,2-2-10-15,5 0-4 0,4-1-1 16,5 0-5-16,5-1 1 0,0-2-6 0,5-4 0 16,9-4-5-16,2-5 2 0,7-5 3 0,2-8 3 15,7-3 7-15,-1-3 1 0,1-2-1 16,1-7 4-16,-6-2-4 0,-1-3 6 0,-7 0 5 16,-3-3-7-16,-6-1 3 0,-4 0-1 0,-6 2-4 15,0 0 6-15,-7-3-2 0,-7 4-3 0,-3-1-6 16,-2 2 2-16,-2 0-4 0,-3 1 2 0,1 1-3 15,1 3-10-15,3 1-10 0,2 3-20 16,4 1-32-16,5 2-73 0,3-1-227 0,4 3-488 16,1-2-855-16</inkml:trace>
  <inkml:trace contextRef="#ctx0" brushRef="#br0" timeOffset="477113.1852">26480 16958 875 0,'0'0'465'0,"0"0"-147"16,0 0-27-16,0 0-39 0,0 0-34 0,0 0-44 16,0 0-34-16,0 0-29 0,0 0-26 15,0 0-17-15,0 0-16 0,-108 175-13 0,108-152-10 16,0-1-7-16,5-1-5 0,4 0 4 0,4 1 0 15,4-2-2-15,3-2 0 0,3-1-1 0,-1-1 1 16,2 1-7-16,-4-3-3 0,-1 3-4 16,-5 1-5-16,-1-1 6 0,-7-2-2 0,-3 0 2 15,-3 0-2-15,0 1 1 0,-8-1 0 0,-3-2-1 16,0-2-4-16,-5 2-11 0,-3-4-24 0,-1-3-40 16,0-1-96-16,-1-5-301 0,5 0-572 15,6 0-481-15</inkml:trace>
  <inkml:trace contextRef="#ctx0" brushRef="#br0" timeOffset="477232.1173">26388 17048 669 0,'0'0'557'0,"0"0"-391"16,0 0-164-16,0 0-73 0,0 0-58 0,122-52-112 16,-103 46-258-16,-4 3 45 0</inkml:trace>
  <inkml:trace contextRef="#ctx0" brushRef="#br0" timeOffset="477609.2094">27106 16774 216 0,'0'0'880'15,"0"0"-342"-15,0 0-105 0,0 0-53 16,0 0-81-16,0 0-74 0,-123 78-63 0,107-61-46 15,2 0-30-15,3 3-27 0,2 0-22 0,2 2-13 16,6 0-11-16,1 3-8 0,0 0-2 0,5 0-1 16,4 2-1-16,4-4-1 0,2-1 0 15,-1 0 0-15,3-2 0 0,-2-1 4 0,0 0-4 16,-1-2 2-16,-2 2-2 0,-1-1-1 0,-3 0 2 16,-3 1-6-16,-4-1 4 0,-1 1-2 15,-2-2 4-15,-7-1 5 0,-5 0 2 0,0-4 8 16,-1-1 0-16,-2-5 7 0,1-3 1 0,1-3 6 15,0 0 5-15,2-7 3 0,3-4 4 16,2-5-7-16,2-1-6 0,2-4-8 0,3-3-1 16,1-3-4-16,1 0-1 0,6-2-2 0,4-1-10 15,3 1-1-15,2 2-5 0,2 1-3 0,0 0-5 16,0 1-7-16,2 0-16 0,0 1-33 0,0-1-80 16,0 0-187-16,-3 8-573 0,-8 4-940 0</inkml:trace>
  <inkml:trace contextRef="#ctx0" brushRef="#br0" timeOffset="479421.1826">27772 16821 883 0,'0'0'568'0,"0"0"-259"15,0 0-72-15,0 0 0 0,0 0 2 0,0 0-26 16,0 0-48-16,0 0-47 0,0 0-44 0,0 0-17 16,0 0-4-16,0 0 13 0,0 0 11 0,0 0 2 15,-48 53-5-15,32-40-19 0,-4 4-8 0,-1 3-10 16,2 0-7-16,-1 1 0 0,1 3-10 15,5 0-5-15,0 1-7 0,1 1-3 0,5 2-4 16,1-1-2-16,1 2 1 0,4-1-3 0,2-2 3 16,0-4-2-16,8-2-1 0,0-3 5 0,2-6-2 15,5 0 3-15,-2-3-5 0,5-3-2 16,1-2 2-16,1-3-3 0,-1 0 11 0,2-3-1 16,-2-7 0-16,1-1-1 0,-2-3-8 0,0-3 4 15,0-2-4-15,-3 0 3 0,-1-1-1 16,-1-2-3-16,-3 0 1 0,-1-1-2 0,0 2 1 15,-3-1-1-15,0 2 4 0,0 1 2 0,-2 2-2 16,0 1 4-16,1 4-1 0,-3 1 1 0,2 3 3 16,0 2-3-16,-1 1 0 0,2 1-5 15,-1 1 3-15,4 2 1 0,-4 1-1 0,4 0 1 16,0 0 1-16,1 0-5 0,-1 1 1 0,-1 4 2 16,1 2-2-16,-2 1 1 0,0 1 2 15,-1 2-1-15,-2 1-2 0,-2 2 3 0,-1 2 0 0,0 0-3 16,0 3 2-16,-2 1-1 0,-5 1-1 0,0 0 3 15,-2 1-1-15,2 0 0 0,-2-1 0 16,-1-1 1-16,2-2-1 0,4 1 1 0,-2-4-2 16,4 0-6-16,2-1 1 0,0-3-7 0,0-2 5 15,5-2 3-15,1-1 0 0,3-2 10 16,2 0-5-16,0-3 2 0,3-1 0 0,1 0-4 16,-1 0 2-16,3-6 1 0,-2-3 1 0,1-1-1 15,2-2 8-15,-4-4-3 0,3-1-2 0,-4 0 3 16,4-4-7-16,-5 0 3 0,3-1 0 15,0-1-1-15,-3 0 0 0,4 0-2 0,-4 0 2 16,-1 2-7-16,0-1 6 0,-1 5-1 0,0 2-2 16,-3 6 9-16,-4 1-5 0,-1 4 4 15,0 2 0-15,-1 2-9 0,-1 0-1 0,0 0-5 16,0 5 2-16,-1 4 0 0,-3 6 6 0,3 2 4 16,-3 3-6-16,1 2 8 0,1 2-7 0,2 4 0 15,0 1 3-15,0 3-8 0,0 0 6 0,2-2-9 16,5-3 1-16,4-2 2 0,4-4-1 15,0-4 10-15,5-3-4 0,0-3 3 0,2-5-3 16,-2-5 2-16,-1-1 2 0,0 0-3 0,-5-7 4 16,0-6-4-16,-1-1 0 0,-2-2 2 0,-5-4 1 15,-1-2 1-15,-3-1-4 0,-2-3-1 16,0 0-9-16,-7-2 0 0,-3 2-1 0,-4 0 3 16,2 3 5-16,-6 0 3 0,2 5 4 0,-1 1 2 15,-3 3-2-15,2 4 0 0,3 2 0 0,-2 5-2 16,5 1 1-16,-1 2 1 0,3 0-3 15,1 3 2-15,1 3-2 0,3 3-3 0,2 0 1 16,2 1 2-16,1-1 0 0,0 2 1 0,5-2 4 16,3-3 0-16,1 0 3 0,4-2 4 0,3-4-2 15,-1 0 3-15,2 0 0 0,3-5-2 16,0-1 0-16,1-4-3 0,-2 1 0 0,1-2-1 16,-1 0 0-16,0-1-3 0,-2 2 1 0,-2-2-3 15,3-2 0-15,-5 1 4 0,2 1-5 0,-1-1 0 16,-3 3 1-16,2 1-6 0,-3 1 5 0,-1 0-1 15,0 4 0-15,-3 2 0 0,-2 2-4 16,0 0-1-16,-1 0-6 0,-1 6 3 0,-1 4 1 16,0 2-2-16,-1 3 8 0,0 2-4 0,0 3 2 15,0 0-1-15,0 1 0 0,-1 4 2 0,0 1-2 16,-1 2 5-16,-1-1-5 0,0 0 3 16,3-3-3-16,0-2 0 0,0-4 5 0,6-4-4 15,2-2 7-15,-1-3-1 0,3-3 0 0,4-1 3 16,0-2-8-16,-1-2 7 0,5-1-6 0,-1 0 0 15,1-3 4-15,1-6-4 0,-1-2 5 16,2-2-3-16,-1-2 4 0,-5-2-2 0,3-2-1 16,-5 0 2-16,2-2-3 0,0 1 3 0,-2 2-3 15,-2 0 1-15,0 1 1 0,-2 0-1 16,-2 1 6-16,0 4-1 0,-3 3 2 0,2 0 0 16,-2 3-3-16,-3 1 2 0,2 0-1 0,-2 4 1 15,2 1-3-15,-2 0-4 0,0 0-4 0,0 0-4 16,0 0-1-16,0 0 3 0,0 0 0 0,0 0 2 15,0 0 1-15,0 1 0 0,0 1 0 16,0-2 4-16,0 0-2 0,0 2 0 0,0-2 1 16,0 0-2-16,0 0 1 0,0 0 1 0,0 0 1 15,0 0 1-15,0 0 3 0,0 0-2 16,0 0 0-16,0-2 0 0,0-3-4 0,0 2 2 0,0-1-3 16,0-1-2-16,0 0 1 0,0-1-1 15,-3 1 2-15,2 1-1 0,-1 1 0 0,-1-2-4 16,-1 0 4-16,1 2 1 0,-4 2-1 0,4 0 5 15,-4 1-3-15,2 0 1 0,-2 0-1 16,-2 0-2-16,2 2 1 0,-2 4 0 0,2 1 1 16,-2 0 0-16,1 3-4 0,3 1 4 0,-2-1-1 15,-1 4 3-15,5 0-3 0,-2 3 0 0,1 1-3 16,2 2-2-16,2-1 5 0,0 0-3 16,0 0 5-16,2 0 2 0,5-2-5 0,-2-3 3 15,4 2-3-15,0-2 2 0,0-3 1 0,2 0 2 16,0-4-3-16,-1-2-2 0,4-1 6 15,-1-3-4-15,1-1 4 0,0 0-1 0,2-4-3 16,-1-2 2-16,1-3-2 0,1 0 0 0,-2-2 0 16,2-3 2-16,-1-2 0 0,-1 0-2 0,0-1 2 15,-2-3-2-15,-1 1 0 0,-2-2 4 16,0 1-5-16,-1-2 1 0,1 2-4 0,-2 1 0 0,-2 0 1 16,4 4 2-16,-3-1 2 0,-3 4-2 15,3 3 1-15,-4 2-2 0,2 0 2 0,-1 3-1 16,1 2-4-16,0 1-2 0,2 1-5 0,-2 0 0 15,5 3 4-15,0 3 0 0,1 2 3 0,4 2 5 16,-3 2-4-16,0 2 0 0,0 0 4 16,0 2-6-16,-1 2 8 0,-2 0 2 0,-3 1 1 15,0 1 1-15,-5 1 5 0,-1-1 0 0,0 0 2 16,-6 0 8-16,-1-2-7 0,-5-1 3 0,-1-1 2 16,-2-4-2-16,-2-3 7 0,-3-2 2 15,0-3-2-15,-2-4-1 0,1 0-4 0,2 0-6 16,-1-3-4-16,3-2 0 0,4-2-11 0,4 0-3 15,2 1-7-15,5-1-19 0,2-3-19 16,0 1-74-16,9-2-135 0,-2 3-460 0,-3 1-1158 0</inkml:trace>
  <inkml:trace contextRef="#ctx0" brushRef="#br0" timeOffset="480227.0495">30218 17187 2084 0,'0'0'389'0,"0"0"-174"16,0 0-52-16,0 0-15 0,0 0-14 15,0 0-19-15,0 0-26 0,0 0-16 0,0 0-9 16,119-80-9-16,-100 68-5 0,-4-2-5 0,2-2-6 15,-3-1-7-15,3-1-6 0,-4-2-10 0,3 0-6 16,-2-3-5-16,-1-3-2 0,3-2 0 16,-4-3-2-16,4-7-2 0,-3-3-2 0,1-4-1 15,3-2 0-15,0-4 2 0,-2-1 1 0,5-1-2 16,0-3 1-16,-1-1-2 0,2 2-2 16,0 2 5-16,0 3 0 0,-1 7 2 0,-1 6 3 15,-6 5-2-15,-3 11-1 0,-1 5 2 0,-3 5 4 16,-4 7-3-16,-2 1-3 0,0 3-7 0,0 0-8 15,0 7 3-15,-7 7 2 0,1 8 7 16,-5 4 3-16,-4 9-1 0,-3 6 1 0,1 3-3 16,-4 5-1-16,-2 3-2 0,1 3 0 0,2 2 1 15,0 0-6-15,4 0 3 0,0-2 0 0,4-2-2 16,3-1 7-16,5-7-4 0,4-8 2 0,0-6 0 16,5-7 1-16,5-3 5 0,0-5 0 0,1-5 3 15,1-3-3-15,3-4 3 0,-2-4-1 16,2 0 2-16,0-3 4 0,1-8-5 0,-1-1 4 15,-3-1-3-15,3-3 1 0,-4-1 1 0,-1-2-3 16,0 2 1-16,-5-2-4 0,2 4 3 16,-5 1-1-16,2 4 2 0,-3 3 1 0,-1 3-4 15,0 1-4-15,0 3-8 0,0 0-4 0,-1 8 1 16,-4 3 4-16,-3 4 7 0,4 3 0 0,-4 0 2 16,5 1-5-16,-3 3 0 0,5 1 2 15,0 1-5-15,0 1 6 0,1 0-4 0,0-2 0 16,3 0 1-16,5-1-1 0,3-5 7 0,-1-4-1 15,6-4 7-15,-2-1-3 0,3-5 1 16,-2 0 1-16,4-3-2 0,-1 0 5 0,-3-2-4 16,1-4 0-16,-3-1 5 0,-3-4-4 0,-1 1 2 0,-1-3-1 15,-4-1-2-15,1 0-2 0,-3-1-1 16,-2 2 0-16,0-1 0 0,0 0 2 0,-2 0-1 16,-4 0-3-16,1 1 2 0,-1 3-4 0,1-1 3 15,-1 4-2-15,-1-1 0 0,3 3 0 0,-2 2-3 16,4 0 2-16,2 3-2 0,-1 0 1 15,1-1-2-15,0 1 1 0,0 0 2 0,0 0 1 16,0-2 6-16,2 2-4 0,5-2-3 0,1-1 0 16,1-1-1-16,1-3-2 0,2 1 1 15,0 0-4-15,0-2-5 0,-2 0-3 0,0-1-14 16,1 1-24-16,-3 2-52 0,-5-1-106 0,2-2-249 16,-4 4-491-16,0 1-816 0</inkml:trace>
  <inkml:trace contextRef="#ctx0" brushRef="#br0" timeOffset="480413.9452">30427 16585 1473 0,'0'0'580'16,"0"0"-257"-16,0 0-113 0,0 0-41 0,0 0-43 15,0 0-27-15,0 0-23 0,142-46-33 16,-115 44-21-16,3 2-17 0,1 0-21 0,-2 0-18 15,-1 0-40-15,-5 2-65 0,-2-2-277 0,-6 0-578 16,-5 0-459-16</inkml:trace>
  <inkml:trace contextRef="#ctx0" brushRef="#br0" timeOffset="483545.0639">27745 17983 1889 0,'0'0'320'0,"0"0"-138"0,0 0-42 15,0 0-22-15,0 0 1 0,0 0-1 0,0 0-13 16,0 0-22-16,0 0-34 0,0 0-22 0,0 0-10 16,0 0 9-16,-40 0 9 0,19 19 8 0,-3 2-7 15,1 4-11-15,-1 2-3 0,-1 1-5 0,3 3 6 16,1 0-2-16,3-1 1 0,1 4-3 15,2 1-13-15,4 2-4 0,2 1-6 0,3 1-4 16,2-1-1-16,4 0 0 0,0-4-11 0,6-6 4 16,6-7 6-16,2-7 8 0,4-6 13 15,1-5-1-15,-2-3 5 0,-2 0-3 0,0-6 0 16,-5-3 4-16,-3-2 5 0,-2-3 6 0,-3 0 3 16,-2-2 1-16,-2 2-6 0,-5-2-6 0,-4-1-8 15,-4 2-7-15,1 1-2 0,-5 1-4 16,0 2-6-16,3 0 2 0,-1 3-3 0,6 0 4 15,1 2-9-15,3 1-27 0,4 5-41 0,3 0-96 16,6 0-193-16,-1 0-652 0,0 0-756 0</inkml:trace>
  <inkml:trace contextRef="#ctx0" brushRef="#br0" timeOffset="483744.261">28033 18350 1931 0,'0'0'374'0,"0"0"-164"16,0 0-20-16,0 0-16 0,0 0-31 0,0 0-42 15,0 0-40-15,0 0-27 0,0 0-17 16,-105 167-13-16,99-150-18 0,0-1-12 0,2 0-23 16,2 0-25-16,-1-2-41 0,2-2-115 0,1-1-307 15,0-3-599-15,0-4 78 0</inkml:trace>
  <inkml:trace contextRef="#ctx0" brushRef="#br0" timeOffset="484111.2426">28473 17942 1296 0,'0'0'896'0,"0"0"-510"0,0 0-165 0,0 0-44 15,0 0-39-15,0 0-23 0,0 0-30 16,0 0-25-16,0 0-9 0,0 0 1 0,0 0 2 16,0 0-8-16,0 0-9 0,0 0-3 0,-125 99-10 15,98-69 2-15,-1 1-5 0,2 4-6 0,2 0-4 16,2 3-4-16,2 3-5 0,1 1-7 16,3 2 6-16,0 3-11 0,3-3 5 0,3 0-3 15,6-8-8-15,2-5 5 0,2-8-5 0,6-8 10 16,7-6 2-16,1-6 6 0,0-3 4 15,2-1-2-15,-1-8 3 0,0-5-7 0,-2-1 6 16,-3-2 0-16,-2-2-3 0,-2-1 4 0,-2 1-3 16,-2-3-2-16,-2 0 3 0,0 3-3 0,-8 0-3 15,1 2 0-15,-2 2-6 0,-2 2-4 16,1 2-5-16,0 4-10 0,0 1-27 0,4 0-47 16,2 1-84-16,4 2-258 0,0 0-821 0,0 2-361 0</inkml:trace>
  <inkml:trace contextRef="#ctx0" brushRef="#br0" timeOffset="484353.1302">28830 17958 2398 0,'0'0'286'0,"0"0"-120"0,0 0-29 0,0 0 6 15,0 0 6-15,0 0-27 0,0 0-31 16,0 0-22-16,-29 157-13 0,23-121-14 0,-1 2-16 16,3 2-8-16,-3 1-19 0,4 2-1 0,-2 0-9 15,1-1 0-15,2-1-7 0,-1-2-15 16,2-4-25-16,1-4-54 0,0-7-70 0,0-4-146 16,3-8-376-16,-2-6-884 0</inkml:trace>
  <inkml:trace contextRef="#ctx0" brushRef="#br0" timeOffset="484659.0902">29162 17958 996 0,'0'0'928'0,"0"0"-604"0,0 0-113 16,0 0-11-16,0 0-2 0,0 0-17 0,0 0-35 15,0 0-24-15,0 0-29 0,-71 180-23 16,71-153-21-16,0 0-8 0,8-3-7 0,2 1-5 16,3-2-7-16,3 0 0 0,-1-3-5 0,3-1-5 15,0-3 0-15,-3 1-3 0,3-1-7 0,-7 1 3 16,0 0-1-16,-3-1-11 0,-5 1 8 16,-3 0 1-16,0 0-4 0,-2-1 11 0,-4 2-4 15,-6-1-2-15,1 0 2 0,-1-2-5 0,-4-2 0 16,1-2-5-16,-3 0-5 0,1-5-19 15,1-1-36-15,-4-5-77 0,2-2-176 0,5-4-547 16,4 0-958-16</inkml:trace>
  <inkml:trace contextRef="#ctx0" brushRef="#br0" timeOffset="484768.1567">29159 17936 580 0,'0'0'626'0,"0"0"-674"16,0 0-110-16,0 0-47 0,132-78-138 0,-117 71-109 0</inkml:trace>
  <inkml:trace contextRef="#ctx0" brushRef="#br0" timeOffset="485916.212">29996 18016 1577 0,'0'0'262'0,"0"0"-82"16,0 0 23-16,0 0 42 0,0 0 5 0,0 0-31 16,0 0-63-16,0 0-46 0,-116 133-28 0,106-110-23 15,1 0-15-15,0 2-8 0,3-1-3 0,2 0-10 16,3 1-3-16,1-2-4 0,0 2-5 0,5-4 1 15,3 1 2-15,5-3-3 0,2-3 1 16,-1-2 2-16,4-3-5 0,2-4 1 0,1-5-2 16,-1-2-2-16,2-3 1 0,2-8-3 0,-3-3 2 15,1-2-3-15,-2-4-1 0,-2-2 2 0,-3-1-2 16,1 0 1-16,-3 0 1 0,-3 0 4 0,-1 0-2 16,-4 3 1-16,1 1 2 0,-4 5-5 15,0 2 1-15,-2 4 0 0,0 1-3 0,0 4 0 16,0 2-3-16,0 1-1 0,0 0-11 0,0 1 4 15,-2 5-1-15,-3 4-1 0,-3 4 11 16,0 3-4-16,4 4 3 0,-2 0-5 0,3 3-6 16,0 1 4-16,3 0-9 0,0-1 13 0,0-1-2 15,6-3 1-15,3-2 2 0,3-4-1 0,-1-3 3 16,4-5-2-16,-1-4 4 0,2-2-3 16,-1 0-1-16,1-9 0 0,-1-5-4 0,1-1 1 15,-2-2 2-15,-2-2 2 0,0-1-2 0,-5-1 1 16,0-1-4-16,-5 1 6 0,-2-3 2 0,0 5 2 15,-1-1-1-15,-3 3-2 0,-2 0-1 0,-1 2 0 16,2 3 3-16,-1 1-1 0,3 3 1 16,0 2-1-16,-1 4-1 0,3 1-1 0,0 1-3 15,1 0 1-15,0 0 0 0,0 0 6 0,0 0 4 16,1 0 4-16,5-2 3 0,0-1-7 0,6 0 2 16,1-2-1-16,0 1-3 0,3-1 3 0,-2 0-1 15,2 1 2-15,-2-3-1 0,0 2 1 16,3 0-1-16,-1 2-3 0,-3 2 2 0,0-1-2 15,-2 2 2-15,-1 0-2 0,-1 0-1 0,-1 3 0 16,-5 2-5-16,3 1 0 0,-4 4 1 16,-1 0-2-16,-1 4 2 0,0 1-2 0,0 2 0 15,0 1 0-15,-1 1 1 0,-2 1 0 0,-2 0-2 16,2 1-7-16,0 0-1 0,-2 1-5 16,3-3 6-16,0-3 3 0,1 0-2 0,1-4 2 15,0-1-5-15,0-2 3 0,0-4-2 0,0-2 4 16,1 0 0-16,-1-3 0 0,0 0 5 0,0 0-4 15,0-2-1-15,0-4-5 0,0-2-1 0,0-1-7 16,0 0-1-16,0 0-7 0,0-2-15 16,0 1-13-16,0 0-14 0,0-1-18 0,0 2-11 15,0 0-9-15,0 0-4 0,-5-1-16 0,4 3-14 16,0-1-11-16,-1 2-22 0,1 2-9 0,-3-1-3 16,3 0 11-16,0 4 19 0,0-2 44 0,0 1 46 15,0 2 32-15,1 0 32 0,0 0 21 16,0-1 19-16,0 1 35 0,0 0 40 0,0 0 26 15,0 0 10-15,0 0-16 0,0 0-23 0,0 0-21 16,1 0-6-16,-1 0 1 0,1 0 5 0,-1 0 10 16,0 0-2-16,1 0-4 0,-1 0-12 15,0 0-16-15,0 0-13 0,0 0-12 0,0 0-5 16,0 0-8-16,0 0-3 0,0 0-2 0,1 0-4 16,-1 0 5-16,1 1-4 0,2 2 0 15,-3 0-4-15,1 1-6 0,-1-1-1 0,0 1-2 16,0 0-2-16,0 1 1 0,0-1 1 0,0 3-3 15,-4-1-2-15,2 0-3 0,-1 2-1 0,-2 1 0 16,3-1 6-16,0 1 0 0,-1 0-2 0,-2 0 3 16,4 0-6-16,1 1 5 0,0-1 1 15,0-1 3-15,0 1 0 0,6-1-3 0,-2-2 2 16,-1 2-3-16,3-2 2 0,-2-2-3 0,2 2 1 16,-3-1-1-16,4-2-3 0,-5 0 6 0,0 0-8 15,2-2 2-15,-4-1 0 0,1 0-3 0,-1 0-4 16,0 0-5-16,0 0-6 0,0 0-15 15,0-1-23-15,0-1-46 0,0-1-122 0,0-1-242 16,-1 2-491-16,0-1-369 0</inkml:trace>
  <inkml:trace contextRef="#ctx0" brushRef="#br0" timeOffset="486812.6865">30157 18359 851 0,'0'0'484'15,"0"0"-141"-15,0 0-57 0,0 0-40 0,0 0-26 0,0 0-20 16,0 0-1-16,0 0-19 0,0 0-39 16,0 0-23-16,0 0-50 0,0 0-29 0,0 0-5 15,-30 8 1-15,40-13 3 0,8-1-6 0,4-3-5 16,3 1-18-16,2-2-2 0,4 1-5 0,0-1-8 15,2 1 6-15,0 1-14 0,-1 0-12 16,0 2-10-16,-1 0-29 0,0 0-42 0,-1 0-116 16,-10 3-296-16,-4 0-775 0</inkml:trace>
  <inkml:trace contextRef="#ctx0" brushRef="#br0" timeOffset="488445.3494">31139 17870 1091 0,'0'0'458'0,"0"0"-162"0,0 0-72 0,0 0-50 15,0 0-7-15,0 0-6 0,0 0-22 0,0 0-27 16,0 0-32-16,0 0-26 0,0 0-6 0,-118 121 10 15,100-93 7-15,3 1 6 0,0-2-8 16,2 1-18-16,4 3-13 0,3-2-15 0,1 1-6 16,2 3-2-16,1 0-12 0,2 0 0 0,2-1-2 15,2-2-1-15,5-3 5 0,2-4 5 0,5-4 3 16,-2-5-1-16,6-3 8 0,0-5-6 16,0-4 5-16,3-2-1 0,1-2-3 0,-2-7 1 15,0-3-4-15,-1-5 1 0,-1-1-2 0,-2-2 0 16,-3-2-1-16,1 1-2 0,-3-2 1 15,-1-2 0-15,1-1 1 0,-5 0 0 0,1-3-8 16,-1 2 2-16,0-1-1 0,0 1 0 0,-3 2 7 16,1 5-4-16,-2 1 3 0,-2 3-3 0,3 4 4 15,-1 2-5-15,1 2 0 0,-2 2 4 0,0 1-7 16,3 2 4-16,-3 0-2 0,5 0-1 0,0 0 1 16,-2 1-2-16,4 2 4 0,4 0-4 15,-1-1 4-15,1 1-2 0,3 0-1 0,0 0 4 16,-3 0-5-16,-4 3 4 0,1 3-6 0,-3 0 0 15,-6 2 1-15,1 3-3 0,-3 1 4 0,0 3 1 16,-3 2 1-16,0 3 1 0,-4-1 0 16,-1 3 4-16,1 0-4 0,-1 1 4 0,-2 1-2 15,0 1-3-15,2 2 4 0,-1-3-8 0,6 0-2 16,0-2 1-16,0-3-8 0,3-3 4 16,0-4 3-16,5-2 1 0,0-3 11 0,3-4 1 15,2-1 4-15,2-2-1 0,2 0-2 0,1-5 1 16,1-4-1-16,-1-2 0 0,3-3 1 0,1-2-1 15,-2-3-1-15,0-2 2 0,2-4 3 16,-3 1 1-16,-1-1-2 0,-4-1-3 0,4 0-2 16,-5 1-1-16,-4 2 2 0,2-1-1 0,1 5 3 15,-6 2 1-15,2 5 0 0,-3 3 4 0,-2 2 1 16,1 5 0-16,-1 1-1 0,0 1-9 16,0 0-11-16,0 1-4 0,0 6-1 0,0 4 4 15,-1 3 5-15,-1 3 0 0,2 3-1 0,0 3 0 16,0 1 2-16,0 3 1 0,0 1-1 0,4 0 2 15,2 2-10-15,-1-5 2 0,5-3 0 0,5-3-2 16,-1-6 11-16,2-2-4 0,0-5 7 16,1-3-6-16,-3-3-1 0,3 0 5 0,-4-6-3 15,0-3 5-15,0-3-1 0,-3-4 1 0,-1-1-2 16,-3-1 4-16,2-2 0 0,-6 2-2 0,-1-2 0 16,-1 1-5-16,0 0-5 0,-3 5 0 15,-6-2 0-15,0 2 1 0,-1 3 4 0,-1 2 0 16,0 0 0-16,-2 3 1 0,-3 2 1 0,4 2 0 15,-2 2 2-15,-1 0-1 0,3 2-2 16,0 4 0-16,2 1-1 0,0 1 0 0,2 1 0 16,4 0-5-16,0-1-4 0,3 1-6 0,1-1 6 15,0-2 3-15,3-1 9 0,4-2 12 0,2-1 3 16,2-2 3-16,-1 0-3 0,6-8 1 16,-2-2-5-16,3 0-1 0,-3-1-3 0,6-2-3 15,-3-1-3-15,2 0 1 0,-4-3 0 0,3 1 2 16,-5-1-3-16,3 0 1 0,-4 2-2 0,0-2-1 15,-1 2 3-15,-1-1-3 0,1 0 2 16,-1 2-5-16,0-2-1 0,1 4 2 0,-2 1-3 16,0 0 5-16,1 4 0 0,-2 1-1 0,-4 3-5 15,4 2 0-15,-2-1-2 0,0 2-1 0,0 0 1 16,-2 2-1-16,3 2-1 0,-4 2 0 0,3 0 5 16,-2 2-1-16,2-1 10 0,-4 4-5 0,0-2-1 15,-2 2 0-15,0 0-5 0,0-1 7 16,0 3 0-16,0-1 3 0,-1 2 0 0,-2 0-2 15,-3 1 2-15,1 0-2 0,-1 1 3 0,0-1-1 16,1 2 1-16,-3-1-4 0,3 2-1 16,-2-3 3-16,1 1 1 0,1 1 1 0,0-3 2 15,0 3-5-15,1 0-1 0,-1 1-1 0,3-1 0 16,0-1 2-16,0-1-2 0,2-1-4 16,0 0 0-16,0-1 2 0,6-2 1 0,1-3 5 15,2 0 0-15,1-2 1 0,1 0 0 0,2-3 0 16,-2 0 0-16,5-3 2 0,-3 0 1 0,0 0 1 15,0-1 1-15,1-5-4 0,0-2 1 0,2-1 4 16,-2-1 1-16,1-3 0 0,-1-1 0 16,-2-1-2-16,3-2-3 0,-2-3 6 0,-2-1-2 15,3-4 1-15,-2-2-5 0,1 2-4 0,-2-3-1 16,0-1 1-16,3 0 6 0,-2 1-5 0,0 1 0 16,-2 2-6-16,-2 2 4 0,-3 5 3 0,-1 1 4 15,-4 4 9-15,0 1 1 0,-3 3 0 16,0 2-9-16,-5 1-1 0,3 3-13 0,-3 3 0 15,-2 0 4-15,0 0-5 0,-1 6 6 0,-1 5-4 16,2 2 1-16,-1 1-1 0,2 1 5 16,1 1-3-16,1 3-1 0,3 1 1 0,-1 2-4 15,3 0 4-15,2 2-1 0,0-4-1 0,0-2 0 16,6-1 0-16,-1-5 2 0,5-3 4 0,1-4 7 16,-1-3-1-16,4-2 3 0,-1-2-1 15,1-7-5-15,4-4 3 0,0-1-4 0,2-2-1 16,-3 1 4-16,-2 1-8 0,-3 0 13 0,-1 1 1 15,1 2-2-15,2-3 3 0,-1-2-14 16,-1 1-1-16,4-1-4 0,-3 1 4 0,1 3-2 16,-2 1 3-16,-1 2 0 0,-3 3-4 0,-1 1 1 15,1 3-3-15,0 2 2 0,-4 0 4 0,3 7-1 16,-3 0 2-16,4 4-2 0,-1 0 1 0,-2 1 4 16,0 2 0-16,-2 0 7 0,-1 0-6 0,-2 0-1 15,2-4 0-15,-2 0-3 0,0-2 5 16,0-2-2-16,0 1 3 0,-2-4-3 0,0 0 3 15,-3-2-1-15,1-1-3 0,0 0 3 0,-4 0-13 16,0 0-4-16,1-4-15 0,0-2-19 0,-3-1-30 16,1 0-45-16,-1-2-69 0,-2 0-155 15,4 1-347-15,1 3-699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4:35:15.3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22351 2919 0 0,'0'0'0'0,"0"0"0"0,0 0 0 0</inkml:trace>
  <inkml:trace contextRef="#ctx0" brushRef="#br0" timeOffset="16800.083">17980 5851 2317 0,'0'0'606'0,"0"0"-430"16,0 0-86-16,0 0-51 0,0 0 12 0,0 0 27 16,0 0 12-16,0 0-6 0,0 0-22 15,-33 172-25-15,28-132-14 0,1 0-7 0,0-4-5 16,3 0-5-16,1-3-2 0,0-5-5 0,4-1-4 16,3-7-10-16,1-4-14 0,1-2-27 0,1-5-70 15,-1-4-190-15,-4-2-644 0,-1-1-857 0</inkml:trace>
  <inkml:trace contextRef="#ctx0" brushRef="#br0" timeOffset="106580.073">18037 151 0 0,'0'0'200'15,"0"0"68"-15,0 0-40 0,0 0-33 0,0 0 30 16,0 0 6-16,0 0-25 0,0 0-25 0,0 0-36 16,0 0-35-16,0 0-34 0,0 0-18 0,0-6-6 15,0 6 13-15,0 3 19 0,0 0 7 16,0 3 2-16,0-1-19 0,0 1-26 0,0 2-10 15,0-3-12-15,0 5-2 0,0 1-6 0,0-1-1 16,0 3-4-16,0-1-1 0,0 1-2 0,0 0-1 16,0 1 0-16,0 1-4 0,0 1 0 0,0 2-2 15,2 0 0-15,-2 1 0 0,1 2 5 0,-1 1 1 16,0 2 2-16,0 1 2 16,0 0-1-16,0 2 1 0,0 1-1 0,0 0-1 0,0 0-2 15,-1 2-1-15,1 0-2 0,0 1 1 16,0 0 0-16,0 1-1 0,0 0-2 0,0 0-2 15,0 1 3-15,0-1 1 0,0 2 4 0,0 0 1 16,0 2 2-16,0 0-4 0,0-1 0 0,1 0 0 16,0 0-1-16,-1-1 3 0,0 0-1 15,0-2-1-15,0 0 0 0,0 1-2 0,0 1 0 16,1-1-2-16,-1 3 1 0,1-1 0 0,-1 0 2 16,0 2 1-16,0 0 0 0,0 1 1 0,2 1-1 15,-2-3-4-15,0 3 1 0,0 0-2 16,0 2 1-16,0-3 1 0,0 2-2 0,-2-2 1 15,2 1-5-15,-1-1 1 0,1 2 0 0,0 0-2 16,0 0 3-16,0-1-1 0,0-1-1 16,0 0 2-16,0 0-2 0,0-1 2 0,1 2-1 15,1-3 1-15,0 3-1 0,1-1-2 0,-1 1 2 16,-1-2-2-16,2 2 1 0,0-1-2 0,-1 1 1 16,1 1-1-16,0 0 2 0,1-1 0 0,-1 2-1 15,0-2 3-15,0 2-1 0,0 0-1 16,-3 0 0-16,3 1-2 0,-2-1 2 0,-1 2 0 15,2-2 5-15,-2-1 1 0,0 0-2 0,1 0-1 16,0-2-4-16,0 1 0 0,1-1 0 16,0 1 2-16,0-1 0 0,0 2-1 0,0 0 4 0,-1 1-1 15,0-3-1-15,1 0 0 0,1 0 0 16,-2-1-1-16,0 1-1 0,0 1 2 0,0-1-6 16,0 0 3-16,-1 0 0 0,2 1 0 0,-1-1 1 15,1 2 0-15,0-2-2 0,-1 0 1 0,2-2 2 16,-1 1-1-16,1-2 2 0,-1-1-2 15,0 1 0-15,-1-1 1 0,1 1-1 0,-1 1 1 16,1-1 2-16,-2 0-2 0,1 2 1 0,-1-2 0 16,0 1-5-16,0-1 3 0,0 1 0 15,0-2-1-15,0 1 3 0,0-2-1 0,0 3-1 16,0-3-1-16,0 1 1 0,0-2 1 0,0 0 0 16,0 2 0-16,1-2-1 0,0 2 0 0,0 0 0 15,-1-2 0-15,0-2 1 0,2 1-1 0,-2 0 0 16,0-2 0-16,0 2 0 0,0-1 0 15,0 0 0-15,-2 1 1 0,2-1-1 0,0 3 0 16,-1-3 1-16,0 1 0 0,0 3 0 0,1-5-1 16,0 2 0-16,0-1 1 0,-1-1-3 0,1 2 2 15,0-2 0-15,0 0 0 0,-2 1 4 16,2-1-5-16,-1 2 2 0,1-3 0 0,-2 2-3 16,2-2 3-16,-2 0 0 0,1 0-1 0,-1 1 2 15,0 0 0-15,1 2-2 0,-1-2 2 0,0 1 0 16,1-1-1-16,1-2 1 0,-1-1 0 15,1 1-4-15,-1-2 4 0,1 2 0 0,0-2 2 16,-1 0 1-16,1 3-3 0,-2-2 1 0,2 0-2 16,0 2 4-16,-1-1-3 0,-1 1 0 15,2 1 1-15,0 0 0 0,-1 1 1 0,1-2 2 16,-1 2 1-16,1 1-2 0,-1-1 1 0,1 1-2 16,0 0-1-16,0 2 0 0,-1 0 1 0,1-3 2 15,-1 4 1-15,-1-2-1 0,1 2-1 16,-1-1 0-16,1 3 1 0,-1 0 2 0,1 0-2 0,-2 0-1 15,0-1 1-15,1 0-1 0,0 0 1 16,1 1 1-16,-2-1 1 0,2 0-4 0,1 0 0 16,-2 4 1-16,2-1-1 0,0 2 1 0,0-2 2 15,0 3-3-15,0-2 2 0,0 3-2 0,0-1-1 16,0 4 1-16,0-2 0 0,0 2 2 16,0 0-1-16,0 3 0 0,0 0-2 0,0 1 2 15,0 3 0-15,0-3 1 0,0 0 1 0,0-2-4 16,-1 3 1-16,0-1 1 0,0 3 1 0,0 0 0 15,-1 2-1-15,-1 1 0 0,3 2-1 16,-1 1 0-16,0 4 0 0,0-3 1 0,0 3-4 16,0 1 2-16,-1 0 2 0,1 1-1 0,1 1 0 15,0-1 1-15,0 0-3 0,0 1 0 16,0 3 0-16,0-1-1 0,0 1 2 0,1 2 0 16,2 1-1-16,-1-1 0 0,-1 2-2 0,0 0 1 15,2 1-1-15,0 2 5 0,-1-2-3 16,-1-1-1-16,3 1 1 0,-2-1-3 0,0 1 3 15,1 0 0-15,-1 2 2 0,-1 2-1 0,2 0-2 16,-1 0 1-16,-1-1-4 0,0 1 4 0,2-2 1 16,-1 2-2-16,0-2 2 0,0-1-4 0,-1 3-3 15,2-2 5-15,0 0-2 0,-1 2 3 0,1 1-3 16,0 0 0-16,0 1-1 0,-1 0 1 0,0 2 4 16,-2-1-2-16,3 0 2 0,0 0-3 15,-1-4 1-15,-1 3 0 0,1-1-1 0,0 0 3 16,1 4-1-16,-1-1 0 0,2 0-1 0,-2 1-2 15,2 1 1-15,-2-2 0 0,1-1-1 16,1 0 2-16,-2 0-1 0,1-4 1 0,1 3 2 16,-1 0 0-16,1 1 0 0,0-1-1 0,-1 1-2 15,0 2-1-15,1-1 4 0,-1-3-2 0,1 1 1 16,-1-3 1-16,0 1-3 0,0-3 2 16,1 1 0-16,-2-1 1 0,0 2 0 0,0 0-5 15,1 0 3-15,0-1-2 0,-1 1 2 0,1 0 0 16,1 0 2-16,-1-3-1 0,1 1-3 15,0-1 7-15,0-1-5 0,-2-2-1 0,3-1 3 16,-2 2-7-16,1-1 6 0,0-2-2 0,0 1-1 16,1-2 2-16,-1 2 0 0,0-1 1 0,0-2-1 15,1 2-1-15,-1-4-2 0,3-1 3 0,-4-2 0 16,1-3 0-16,1 3 1 0,-3-3-2 0,2 2 2 16,1-1-3-16,-2-1 2 0,2 0 2 15,-1-2-2-15,-1 1 1 0,1-1-2 0,-1-1-2 16,0-2 2-16,1-1 3 0,-2 3-3 0,2-2 1 15,-1-3-2-15,-1 0-3 0,0-3 3 16,0-1 3-16,-1 1-2 0,0-3 3 0,2 1-5 16,-2-1 1-16,0 1 1 0,-1-3-3 0,0 1 1 15,1-1-1-15,-1-1 1 0,0 2-1 0,0-3 3 16,0 0 1-16,0-2-2 0,0-1 4 16,0 0-5-16,-1 0 1 0,0 0 0 0,-3-2-1 15,2 0 0-15,-1 1 2 0,0-4-1 0,-2-1-1 16,2-4 3-16,0 1-3 0,-2-1 2 0,3 0 2 15,-3-3-5-15,2 1 4 0,0-1-3 16,-3 1-3-16,3-4 7 0,0 1-2 0,0 0 1 16,0-5 1-16,1 4-2 0,-2-3-2 0,2-1 0 15,-1 1 5-15,1-1-7 0,-2-1 8 0,1-1-3 16,1 0 1-16,0-1 2 0,-1-2-6 0,0 2 3 16,2-1-7-16,-1-1 6 0,1 0-1 0,0 2 1 15,-2-2 2-15,1 0-2 0,2 1 4 16,-1-1-8-16,0-1 2 0,0-2 1 0,0 0-2 15,-2 2 5-15,2-4 0 0,-2 3-5 0,3-2 1 16,-1-1 2-16,0-1-2 0,0 1 4 0,0-2-1 16,-1 0 0-16,2-1-4 0,-1 1 5 15,0 0-1-15,-1-2-1 0,2 0 4 0,0 2-7 16,-1-2 3-16,1 1-3 0,-1 1 3 0,0 0 0 16,-2-1 1-16,2 1 3 0,0 1-7 15,1-1 3-15,-3 1-3 0,2-1 1 0,0 3 4 16,0 1-4-16,-1-1 6 0,1 0-6 0,-2 0 1 15,3-1 0-15,0 0-1 0,0 0 3 16,-1 1-1-16,0-2 2 0,0 1-4 0,0 0 2 16,0-1 0-16,-1 1-1 0,2 0 2 0,-1-1-1 15,-1 0-1-15,1 0 3 0,0 2-2 0,0 1 1 16,-1 3-1-16,0 0-2 0,1 2 0 0,-1 0 1 16,1-1 0-16,1-4 1 0,-1-3-2 15,1-2 0-15,0-1-1 0,-1 0-1 0,1 0-1 16,-3-1-7-16,1-1-1 0,-1-1-20 0,-1 0-35 15,-4 0-148-15,1 0-403 0,3 0-891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5:28:53.3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1188 1257 0 0,'0'0'423'0,"0"0"35"16,0 0-34-16,0 0-47 0,0 0-24 0,0 0-69 16,0 0-74-16,0 0-46 0,0 0-45 15,0 0-31-15,0 0-17 0,0 0-12 0,2-4-9 16,-2 4-11-16,0 0-6 0,0 0-10 0,0 0-7 16,0 0-5-16,0 0-5 0,0 0-4 0,0 0 0 15,0 3 1-15,-2 1 4 0,-2 3 1 16,3 2 0-16,-3 2-1 0,-2 3-1 0,2 0 1 15,-3 4 0-15,-1 0-1 0,2 5 2 0,-1 1 1 16,-1 1-2-16,-2 5-1 0,2-2 4 16,2 5-2-16,-3-1 1 0,0 2 5 0,0 0-5 15,0-1-1-15,1 0-3 0,1-5-1 0,0 2-4 16,3-4 2-16,-2-2 1 0,2 0-4 0,-2-4 4 16,5-3-5-16,-1-1 2 0,0-2 2 0,-1-2 0 15,1-1-2-15,2 0 0 0,-1-3-1 16,0-2 0-16,1 0 3 0,-1-3 1 0,1 0 3 15,0-2 2-15,0 1 3 0,0-2 6 0,0 0 3 16,0 0 4-16,0-2-4 0,0-3-3 0,0-3-8 16,0-1-3-16,2-2 0 0,-1-3-2 0,1-2 2 15,3-1-6-15,-2 0 2 0,4-5-2 16,-4-1 0-16,3-1 1 0,-2-4-3 0,3 0 3 16,-3-2-4-16,4-1 0 0,-4-1 0 0,3-2-4 15,-1-2 6-15,-2 3-2 0,4-1-1 16,-4 0 3-16,3 0 3 0,-3 4 1 0,2-1 0 15,-1 1 0-15,0 5-8 0,-2 0 10 0,3 2 2 16,-3 2 0-16,0 1 2 0,2 3-8 0,-3 3-3 16,2 1 1-16,1 2 2 0,-3 1-2 15,-1 4 0-15,1 0 2 0,1 3-2 0,-1 0-1 16,0 1 2-16,-1 2-5 0,4 0 1 0,-2 0 0 16,0 5 3-16,5 3-1 0,-3 4-2 0,1 2 8 15,2 4-1-15,1 2 2 0,-4 3 5 16,3 3-6-16,1 0-1 0,0 4 1 0,0-2 1 15,1 2-2-15,0 1 2 0,0-3-1 0,0 3-2 16,1-2 5-16,-1 1-3 0,2 4 0 0,2 4 0 16,1-1-16-16,-1 1 1 0,-4-9-3 0,-1-3 0 15,0-3 15-15,-3-1 0 0,0-3 1 16,1 0 0-16,-4-2 0 0,4-2-1 0,-4-2-1 16,-1-2 1-16,3-1 0 0,-2-1 0 0,-1-3 1 15,2 0-1-15,-2-1 0 0,0-2 0 0,-2 0 0 16,1-1 1-16,2 1-1 0,1 0 1 15,-2 0 0-15,-1 0-2 0,0-1 2 0,2-1-1 16,-1 1 1-16,0-1-2 0,0 1 1 0,0 0-2 16,3-1 1-16,-2 1 0 0,-1-1-1 15,5-1 1-15,-4 0-4 0,3 0-3 0,-4 0-4 16,4 0-5-16,-3 0-4 0,-2 0-20 0,1-3-65 16,0 0-80-16,1-2-158 0,-2 2-340 0,0 2-520 0</inkml:trace>
  <inkml:trace contextRef="#ctx0" brushRef="#br0" timeOffset="186.8325">1198 1753 1693 0,'0'0'501'0,"0"0"-213"0,0 0-49 15,0 0-27-15,0 0-42 0,0 0-54 0,0 0-52 16,0 0-33-16,0 0-22 0,0 0-6 0,0 0-9 15,0 0-15-15,0 0-41 0,0 0-110 16,101-59-307-16,-78 51-640 0,-8 0-348 0</inkml:trace>
  <inkml:trace contextRef="#ctx0" brushRef="#br0" timeOffset="703.894">1511 1736 2317 0,'0'0'305'0,"0"0"-137"16,0 0-18-16,0 0-1 0,0 0-10 0,0 0-26 15,0 0-36-15,0 0-32 0,0 0-19 16,0 0-5-16,0 0-11 0,0 0-3 0,0 0-1 16,118-158-8-16,-108 150 2 0,1 4-1 0,-4-1-3 15,-3 4-1-15,2 1-5 0,-4 0-5 0,0 1 1 16,-2 7 0-16,1 3 3 0,-1 4 3 0,0 1 1 15,0 4-2-15,-1 1 2 0,-2 1 1 16,-3 1 1-16,4-1 6 0,0 2-4 0,1-1-2 16,1-1 2-16,0-2-1 0,2-1 1 0,2-3 1 15,4-4 0-15,1-2-1 0,2-2 2 0,0-2 6 16,7-1 0-16,0-5 4 0,2 0 1 16,-1-3-2-16,1-5 2 0,0-3-2 0,-1-1 4 15,2-3 1-15,-2-4 2 0,1 1 3 0,-1-3-1 16,-1 1 0-16,-5-4-1 0,3 3 1 0,-5-2-2 15,-2 0-4-15,-3-2-3 0,0 3-6 16,-4-2 5-16,-2-2 0 0,0 5 1 0,0-1 1 16,-3 4-5-16,-3 2 1 0,-2 4 4 0,1 3 0 15,-1 2-1-15,-1 3-1 0,1 4-4 0,2 0-5 16,-3 2 0-16,-1 7 2 0,1 4 1 16,0 3 7-16,-2 3-1 0,2-1-2 0,1 3-1 15,4-1-4-15,-2 4 3 0,5-4-1 0,1 1-1 16,0-1 0-16,7 0-2 0,2 0 4 0,2-2 0 15,2-1 4-15,3-2-1 0,0-1-4 16,4-3-1-16,-1-2-4 0,3-3-4 0,3-1-13 16,-3-5-44-16,1 0-106 0,-3 0-442 0,-9 0-1249 0</inkml:trace>
  <inkml:trace contextRef="#ctx0" brushRef="#br0" timeOffset="1150.8947">2605 1793 2812 0,'0'0'169'0,"0"0"-104"15,0 0 32-15,0 0 29 0,0 0 6 0,0 0-18 16,0 0-42-16,0 0-32 0,0 0-15 0,0 0-13 15,0 0-4-15,0 0 0 0,109-174-1 0,-98 150-1 16,0-2-1-16,0 0-3 0,-1 2-1 16,0-3 1-16,-2 2-3 0,1-3 1 0,0-2-1 15,-2 0 0-15,2-3-1 0,1 0-3 0,-2-3 0 16,0 0-1-16,-1-4 1 0,1-3-4 0,0 0-1 16,-3 0-1-16,0 3 1 0,-1 2 3 15,-3 5 3-15,0 3 2 0,-1 7 2 0,0 6 5 16,-2 4 0-16,0 6 2 0,-1 4-1 0,0 2-5 15,-1 1-3-15,2 2-4 0,-6 10-1 16,0 5 5-16,-1 8 3 0,-2 7 4 0,-2 5 4 16,1 6 0-16,0 5-1 0,2 2 1 0,2 1-3 15,2 1 1-15,3-1-2 0,3 1-2 0,0-1-3 16,4-1 0-16,6-2-2 0,4-2-2 0,3-6-3 16,4-3-3-16,1-9-8 0,0-4-35 15,0-6-90-15,-1-5-169 0,-7-6-478 0,-4-3-931 0</inkml:trace>
  <inkml:trace contextRef="#ctx0" brushRef="#br0" timeOffset="2327.4849">2866 1453 1045 0,'0'0'588'15,"0"0"-371"-15,0 0 16 0,0 0 69 0,0 0 18 16,0 0-49-16,0 0-75 0,0 0-78 0,0 0-40 15,0 0-19-15,0 0-12 0,126-119-1 0,-108 98-5 16,-3-2-8-16,-1 1-3 0,-3 0-6 16,-1-3-7-16,-1 0-4 0,-5 1-6 0,2-2-3 15,-4-2-2-15,-1-1 0 0,-1 0 0 0,0-4-1 16,0 3-1-16,0-1 0 0,0 1-1 0,-2 2 0 16,-1 3 0-16,0 6 1 0,2 1 1 0,0 6 0 15,0 4 2-15,1 4-3 0,0 2-2 16,0 2-3-16,0 0-6 0,0 0-6 0,0 6 2 15,0 5 2-15,0 5 4 0,3 5 8 0,3 7 1 16,0 4-1-16,-1 8 0 0,1 5-2 16,-3 3 1-16,-1 4 1 0,-2 5 1 0,0 0 1 15,-2 3 0-15,-5-2 0 0,4 2 1 0,-3-3 0 16,3-2-1-16,-2-4 2 0,2-3-1 0,1-6-3 16,0-3 2-16,0-7-1 0,-2-6-3 0,4-6 5 15,-2-8 0-15,0-4 4 0,0-5 7 16,2-3 4-16,0 0 2 0,-1-5-1 0,0-7-5 15,1-3-6-15,0-7-5 0,0-2-1 0,0-2-2 16,6-4 3-16,3-1-2 0,0 1-2 16,3-1 2-16,1 3-5 0,0 0 1 0,2 1 0 15,-3 5-5-15,0 2 3 0,0 3-1 0,-2 6-2 16,-3 3-1-16,3 3 3 0,-4 4-4 0,0 1 2 16,1 0 3-16,1 6-4 0,-2 6 2 15,0 4 0-15,0 3 4 0,0 1 0 0,1 4 4 16,-1 1 1-16,0 0-1 0,1-2-1 0,-1 1 1 15,3-6-1-15,1-3 2 0,2-6 3 16,2-3 0-16,-1-2 4 0,2-4-2 0,1 0 3 0,2-2-1 16,-2-6-1-16,2-3 6 0,2-2-7 15,-4-2 2-15,-1-2 0 0,-1-4-1 0,0 1 3 16,-4-2-4-16,0 0 2 0,-1-1-7 0,-5 0 5 16,3 0 0-16,-3 0-1 0,-3 2 5 0,-1 1-8 15,0 0 3-15,0 3-1 0,-3 2 2 0,-2 2 4 16,0 4 1-16,-2 3 2 0,2 1-5 15,0 4-3-15,0 1-5 0,-3 0-7 0,0 3 2 16,-1 6-1-16,-2 5 2 0,0 4 3 0,-1 5-2 16,2 2 3-16,1 2-1 0,2 4 0 15,1 2 1-15,2 0-2 0,3 1 0 0,1 1-1 16,0-1 2-16,5-2-3 0,3-4 2 0,-1-2-1 16,4-5 1-16,-1-2 2 0,3-5 1 15,-1-3 0-15,1-4 2 0,2-4 2 0,-1-3 0 16,3 0 2-16,-2-6-2 0,2-3-3 0,-3-5 1 15,1-2 0-15,-3-1-2 0,0-5 1 0,-3 0-1 16,0-1 0-16,-3-1 1 0,3-2-2 16,-2 1-1-16,0-1 0 0,0 0-3 0,2-1 2 15,1-1-1-15,0 0-1 0,2 2-3 0,2 1 0 16,-1 4 1-16,1 4-2 0,-1 4 3 0,-1 2-3 16,-2 3 1-16,-1 5 0 0,1 1-3 0,-4 2 1 15,-1 0-2-15,-1 8 1 0,0 4 6 16,-3 3-3-16,0 5 3 0,-1 4 1 0,0 1-2 15,-2 5 4-15,-2-1-1 0,0 0-1 0,-1 0-1 16,2-4 2-16,3-4 0 0,0 1 2 0,0-7 4 16,2-1-4-16,3-2 2 0,0-3 0 0,1 0-1 15,1-2 3-15,2-4 1 0,1-2 2 16,4-1 3-16,0 0 0 0,2-6-1 0,-1-3 0 16,2-2-2-16,-3-1-2 0,2-2 0 0,-2-1 1 15,-1-4-4-15,0 1 3 0,-2-2-1 16,1 0 1-16,-2-2 1 0,-1 1-5 0,-1-2 0 15,-3 1 0-15,0 1 0 0,-3 1 1 0,-1 0 1 16,-1 3 2-16,0 2-1 0,-2 3 3 16,-4 4 0-16,1 2 0 0,-1 1-1 0,-2 4-4 15,1 1 1-15,-1 1-4 0,-2 7 2 0,0 5 2 16,0 0 1-16,-1 2 1 0,2 2 0 0,2 2 1 16,3 0-2-16,0 3-1 0,4-2 1 0,0 2-3 15,1-1 1-15,6 0 2 0,1-2 0 16,4 0 0-16,-2-6 1 0,5 1-1 0,1-2 2 15,0-2-5-15,3-3-2 0,-2 1-1 0,1-3-11 16,0-2-1-16,0-2-17 0,-1 1-28 0,-1-2-79 16,0 0-166-16,-4 0-655 0,-4-3-921 0</inkml:trace>
  <inkml:trace contextRef="#ctx0" brushRef="#br0" timeOffset="4140.5652">4811 1567 1533 0,'0'0'468'0,"0"0"-169"0,0 0-23 16,0 0-25-16,0 0-39 0,0 0-59 0,0 0-53 15,0 0-18-15,0 0-10 0,0 0-15 0,0 0-21 16,0 0-15-16,57-158-7 0,-50 133-3 15,2-3 2-15,0 0-5 0,-3-1-1 0,-1 1-5 16,0 1-1-16,0-1 1 0,0 2 0 0,-1 2 4 16,-3 1-5-16,1 4 0 0,1 5 1 0,-2 3-1 15,2 6 1-15,-2 2-2 0,0 1-5 0,3 2-6 16,1 0 1-16,1 2 1 0,1 6 3 16,3 5 5-16,4 4 0 0,0 1 0 0,2 6 2 15,-2 1-5-15,2 3 3 0,-4 2 2 0,0 3-2 16,-1 1 3-16,-4 1-4 0,-3 4 2 0,-3-3-1 15,-1 1 0-15,-5 0-3 0,-6-3-9 16,-5-3 0-16,-2-3-7 0,-3-6 0 0,-1-6 1 16,2-5 2-16,-2-6 4 0,2-4 6 0,2-1 5 15,2 0 1-15,2-4 2 0,2-2 1 16,3-1 0-16,3 2 0 0,1 2 0 0,1 0 3 16,3 1-3-16,1 1-4 0,0 1-8 0,1 0-5 15,4 0 1-15,4 0 5 0,1 0 7 0,2 0 2 16,5 0 2-16,1-3-2 0,2-2 1 15,4-1 1-15,3-2 1 0,3-4 3 0,2-2 2 16,1-2 2-16,-2 0 1 0,-1-3 2 0,0-1-2 16,-4-2-1-16,-2 0-1 0,-6-3-2 0,-1 2 0 15,-3-3-1-15,0 1-3 0,-4-1 1 0,-2 0 0 16,-1 2-4-16,-2-1 3 0,-4 5-2 16,0 3 0-16,-1 3 3 0,0 4 2 0,0 2 1 15,0 2 1-15,0 4-3 0,0 1-5 0,0 1-5 16,-1 0-5-16,0 6-2 0,0 5 2 0,-3 3 2 15,-1 4 3-15,3 5 2 0,-2 3 0 0,1 3 2 16,3 5-1-16,0 5-1 0,0 0-1 16,4 5-1-16,2-3 0 0,4 0-2 0,2-6-1 15,4-1 1-15,-2-10 1 0,4-5 3 0,2-7 5 16,1-7 4-16,2-5 2 0,3 0-2 16,-5-11-3-16,1-3-3 0,-2-1-1 0,-5-1-1 15,-1-5 0-15,-4-2 0 0,-4-1-1 0,-1-1-3 16,-4-3-2-16,-1 3-4 0,0-3-4 15,-6 0-4-15,-4 1-3 0,-4 2 3 0,-1 0 4 16,-2 6 7-16,-1 2 10 0,1 1 5 0,2 5 4 16,2 2-1-16,1 1-2 0,1 4 0 0,1 2-3 15,3 2 0-15,-1 0-1 0,0 0-3 0,5 8-3 16,1 1-1-16,-1 4 0 0,1 2 3 16,2 4 2-16,0-1 0 0,7 0-2 0,4-1 1 15,3-3 3-15,3-3 3 0,2-5 7 0,4-3 2 16,5-3-2-16,-5 0 2 0,4-2-1 0,-6-5-2 15,1-2 1-15,-2-1-1 0,-2 0-3 0,-4-3 0 16,1 2-3-16,-2-3-1 0,-2 3-1 16,0-3-2-16,2 0-1 0,-3 1-1 0,-2 3 0 15,2 2-3-15,-2 0 0 0,0 4-4 0,-3 3-5 16,3 1-2-16,0 0-2 0,-1 3 2 0,-1 5 4 16,3 5 3-16,-3 1 2 0,0 4 2 15,0 2-1-15,-3 1 4 0,1 3 0 0,0 0 0 16,-2 0 2-16,-2 3-2 0,0-1 2 0,0 1 0 15,0 0-1-15,0-6 1 0,0-6-2 16,0-4 4-16,0-5 0 0,0-4 10 0,0-2 12 16,0 0 5-16,0-3 3 0,0-8-9 0,0-2-12 15,0-6-9-15,0-3-1 0,4-3-3 0,0 1 1 16,0 0 1-16,3-1-5 0,3 4 0 0,-1-2-1 16,2 2-2-16,1 1-1 0,-2-1-1 0,4 4-3 15,1 0-1-15,-2 3-4 0,5 6-1 16,-5 0 2-16,4 3-4 0,-5 4 5 0,2 1 2 15,-1 1 1-15,-3 9 3 0,-1 1 1 16,-2 6 2-16,0 2 1 0,0 4 3 0,-3 1-1 16,-2 4 1-16,-2 3 1 0,0 1-1 0,-1 4 1 15,-3-5 0-15,-2 0 0 0,3-7 0 0,-1-8 0 16,2-7 4-16,1-4 7 0,1-4 11 0,0-1 9 16,-1 0 7-16,1-3-6 0,-1-3-12 15,1-5-5-15,0-2-6 0,0-4-1 0,0-5 3 16,0 1-4-16,8-3-1 0,-2 0-4 0,5 0-1 15,-1 3-2-15,1-1 0 0,2 2 0 0,-1 0-1 16,-2 3 0-16,3 0 1 0,0 2-3 16,0 2 0-16,-2 3-2 0,-1 3 0 0,0 3-1 15,-3 2-2-15,-1 2 0 0,2 0-3 0,1 8 3 16,-2 3 3-16,-1 4-1 0,2 2 2 0,-2 2 1 16,-1 0 1-16,1 3 0 0,-1 0 2 15,2-3-1-15,-3 0-2 0,5-4 4 0,0-4 0 16,1-2 4-16,2-4 1 0,2-3 3 0,1-2-1 15,-2 0 1-15,4-2 2 0,-4-4-4 0,4-4 0 16,-3 1-1-16,2-3-1 0,-3-1 4 16,-1-1-1-16,1-2 0 0,-1-1 2 0,-2-2-2 15,-4 1-1-15,1 0-1 0,0-2-6 0,-4 1 4 16,-1-1 0-16,2 2 0 0,-4 0 1 0,0-1-2 16,0 2 2-16,0 4 2 0,-6 2 10 0,3 3-1 15,-4 2 0-15,2 5-2 0,0 1-9 16,-3 0 1-16,1 1-4 0,-1 11 0 0,-2 4 1 15,-1 2 4-15,-1 5 3 0,3 2-1 0,0-1 2 16,2 4-5-16,5-2 0 0,1 1-1 16,1 1-3-16,1-3 1 0,5-3 0 0,5-1 2 15,2-3 1-15,0-2 1 0,5-3-2 0,2-1 1 16,0-2 1-16,3-4-6 0,-1-2 0 0,5-2-4 16,-4-2-9-16,3 0-4 0,-2 0-37 15,-2-2-74-15,-2-2-135 0,-3-1-477 0,-9 2-1124 0</inkml:trace>
  <inkml:trace contextRef="#ctx0" brushRef="#br0" timeOffset="7101.7586">7382 1437 908 0,'0'0'955'0,"0"0"-511"15,0 0-148-15,0 0-93 0,0 0-31 0,0 0-24 16,0 0-39-16,0 0-32 0,0 0-25 0,110-181-17 16,-91 152-15-16,1-3-10 0,-3-3-4 0,4-1-3 15,-3-2-2-15,1-1-1 0,0 1 0 16,-6 0-1-16,1 0-2 0,-3-1-1 0,-4 1-2 16,0-1-2-16,-1-2-2 0,-2-1-3 0,-4 3 0 15,0-3 0-15,0 4 0 0,-7-1 3 16,3 6 4-16,-5 0 3 0,1 7 0 0,1 3 4 15,-2 6 3-15,0 3 0 0,1 6 3 0,-2 4 1 16,3 2-5-16,3 2 1 0,-3 5-4 0,4 7 2 16,-4 7 3-16,5 3 2 0,-2 5 3 15,-1 4 1-15,4 4 1 0,0 2-1 0,1 2 3 16,0 3 0-16,0 4 4 0,0 4 2 0,0 0 0 16,0 5 0-16,0 2-2 0,1 6-3 0,-1 0-2 15,1 1 2-15,0 1 0 0,-1 2 2 0,0 2-1 16,0 3-1-16,0 3-4 0,0 1-5 15,-2 2 1-15,1-1-3 0,-1-1 0 0,-2 0 0 16,3-1-4-16,0-2 1 0,1-3 0 0,-1-6-2 16,1-4 3-16,0-5 0 0,-1-5-2 0,0-8 3 15,0-3-3-15,0-7-1 0,-3-4 2 16,3-9 3-16,-1-3-2 0,2-5 1 0,-1-5 1 16,0-5-2-16,1-1 9 0,-1 0 6 0,0-3 3 15,-3-6 1-15,2-7-7 0,2-1-5 0,-1-7-2 16,1-5 0-16,0-1 0 0,0-6-3 15,1-4 0-15,1-1-5 0,3-5 0 0,-2-4 1 16,-2 0 0-16,5-5 3 0,-4-2-2 0,0-2-1 16,5-2-3-16,-3-2-5 0,5-3 2 15,4-1-1-15,3-2-1 0,-1-2 1 0,4 3-5 16,1 5 0-16,1 7-1 0,-1 7 4 0,-1 9 1 16,0 11 2-16,-8 7 3 0,-1 10-5 0,0 4 5 15,-7 7-2-15,3 1-1 0,-3 0 1 16,3 10 0-16,-3 4 1 0,3 8 3 0,-2 2 2 15,-1 7-2-15,3 3 2 0,-5 3-1 0,4 4-3 16,-3 1 2-16,0 0 2 0,-1 2-2 0,4-6 5 16,0 0-4-16,1-7 1 0,-1-5 0 0,4-7-3 15,1-5 6-15,-2-9-1 0,1-3 2 16,0-2 1-16,2-2 1 0,0-7-1 0,3-6-1 16,-2-4 0-16,6-5 1 0,-2-2-3 0,-1-7 0 15,3 2 1-15,1-3-3 0,-3-5 2 0,2 2-2 16,-2-3 0-16,-1 2 1 0,1 2-2 15,-2 3 2-15,-3 2-1 0,1 7-2 0,-2 4 1 16,-3 6-1-16,0 5-4 0,-4 4 2 0,-2 3-1 16,-1 2-3-16,2 0 2 0,-2 7-3 0,0 7 4 15,0 3 3-15,0 5 3 0,0 4-2 16,-3 5 1-16,0 3-3 0,-2 3-1 0,3 1 3 16,1 2 1-16,0 0-4 0,1-1 1 0,0-6-1 15,3 0-2-15,6-7 5 0,1-7-2 16,1-5 3-16,1-5 0 0,4-5 3 0,-1-4 0 15,2 0 0-15,3-11 2 0,-2-2-1 0,1-4 0 16,-3-2-3-16,3-3 1 0,-3-3 2 0,-3 1 0 16,-2-4 2-16,0 1-1 0,-2-1-4 0,-1 2 0 15,-4 3 0-15,3 3 2 0,-4 5 1 0,-2 4 2 16,-1 3-1-16,1 5-1 0,-1 2-3 16,0 1-5-16,0 0-4 0,0 0-1 0,3 1 0 15,-3 5 3-15,1 5 3 0,1 3 2 0,0 3 0 16,4 1-1-16,-1 2 1 0,4 2-2 0,0-1 1 15,0 2-4-15,2-1-4 0,0-4 3 16,-1-1-2-16,3-6 5 0,2-5 3 0,0-5 1 16,2-1 0-16,-2-6-1 0,1-6 1 0,-2-3 2 15,0-4-1-15,-5 1 0 0,-3-2-2 16,-1 2-3-16,-5-1 1 0,0 1-2 0,-6 2 2 16,-3 1-1-16,0 1 0 0,-1 4-2 0,-3 2 2 15,1 0 2-15,0 3 0 0,-3 4 3 0,5-1 0 16,0 2-3-16,5 0 1 0,-1 0-1 15,5 5-2-15,0 3-2 0,1-1 0 0,0 4-1 16,4 0 2-16,4 1 2 0,4-3 1 0,4 0 0 16,2-2 2-16,1-6-3 0,3-1 4 0,2-1-2 15,4-9 2-15,-1-2 1 0,1-3 0 0,1 0 0 16,-3-2 1-16,-2-2-2 0,-3-1 0 16,-2-1 2-16,-2-2-1 0,-2-2 0 0,-1-1-1 15,-2-2 0-15,-2-1 0 0,-4-3-1 0,0-4-1 16,-4 0-2-16,-1-4-1 0,0-1-2 15,-1-4 3-15,0 4-2 0,0-2 1 0,-2 1 1 16,0 3 0-16,0 1 2 0,-4 5 0 0,3 5 2 16,-3 5 1-16,2 6 1 0,-3 5 2 0,5 6-3 15,-4 3-3-15,4 3-4 0,-2 3-1 0,-3 9-1 16,-2 6 3-16,4 7 1 0,-2 8 0 16,0 5 4-16,2 6 0 0,-2 5 3 0,4 6-2 15,-2 8-1-15,3 2-2 0,1 3-1 0,-1-2 1 16,-1 0-2-16,3-4-1 0,0-4-2 15,0-5-2-15,4-10-4 0,5-9 0 0,5-12 2 16,3-9 2-16,4-10 3 0,-1-3 2 0,1-8-11 16,0-6-14-16,-2-5-6 0,0-3-7 0,-3-3 9 15,-1 1 11-15,-4 1 11 0,-3 1 10 16,-4 2 4-16,-4 4 2 0,0 0-1 0,0 6 1 16,0 0 0-16,0 2-1 0,-2 4 2 0,1 1 0 15,1 1-2-15,-1 2-2 0,1 0-8 0,0 0 0 16,0 3-1-16,1 3 2 0,2 1 3 0,4 0 1 15,2 0 1-15,5-3 4 0,3-1 3 0,5-3 1 16,2 0 2-16,5-7 0 0,1-3-2 16,-2-1 0-16,-4-2-1 0,3-2 1 0,-5-2 1 15,-2-3-1-15,-3-2 0 0,-2-1-3 0,1-3 1 16,-3-2 0-16,-2-1-2 0,-3-3 0 16,-2-1-3-16,1-3-4 0,-5-1 1 0,2-1-2 15,-4-1 0-15,1-1 0 0,-1 1 1 0,1-5 2 16,0 2-4-16,0-2 1 0,-1 2-2 0,1 0 2 15,-1 6-1-15,0 1 3 0,0 8 2 16,0 7-3-16,-1 6 7 0,-1 6-3 0,-2 7-4 16,1 1-3-16,0 5-3 0,-5 10-1 0,3 7 4 15,-2 6 5-15,-1 10-1 0,4 4 3 0,-3 9-1 16,3 4-4-16,-2 7 2 0,3 0 1 16,-3 6 0-16,4 4 1 0,-1 0-1 0,1 0 0 15,2-2-1-15,0-3-4 0,0-2 4 0,5-7-1 16,2-6-2-16,3-6 9 0,4-9-8 0,2-8 1 15,1-9 6-15,6-8-5 0,-1-7 3 0,1-5 0 16,0 0 0-16,-1-12-3 0,-1-3 4 16,-3-7-2-16,0-3-2 0,-3-2 3 0,-1-6-2 15,-1 0 1-15,-3-3 1 0,-1 0-1 0,0 2-2 16,-6 0 2-16,0 2-2 0,-3 4 2 0,0 2 1 16,-3 5 1-16,-3 2 1 0,-1 4 3 15,-1 4-2-15,3 4 0 0,-2 2-1 0,-2 4-5 16,3 1 0-16,0 0-2 0,-2 9 0 0,1 2 0 15,1 7 2-15,-1 3 1 0,3 4-1 16,-2 5 4-16,3 4-3 0,-2 3-2 0,3 3 3 16,1 0-5-16,1 2 4 0,0-6-1 0,4-3-1 15,6-6 5-15,2-6-4 0,3-4 5 0,4-7-1 16,1-4 3-16,1-6-2 0,-2 0 3 16,-1-11 0-16,-3-3-6 0,2-4 5 0,-3-3-3 15,2-3-1-15,-4 0 6 0,-1-4-5 0,-1 0-2 16,-2 1 0-16,0 1 0 0,-1-2-2 0,2 2 0 15,-1 2 0-15,1 0-3 0,1 4 2 0,-1 2-1 16,0 5-3-16,0 2 2 0,-2 4-3 16,1 4-2-16,0 3 1 0,-1 0-4 0,0 5 3 15,1 6 1-15,-1 4 0 0,-1 3 6 0,-1 2-1 16,-2 5 1-16,-1-1 0 0,-2 4 0 0,0 2-1 16,-1 1 0-16,-3 2 2 0,-1-1-4 0,0 0 4 15,2-8-2-15,0-2 1 0,3-10 1 16,0-4 0-16,0-5 6 0,0-3 8 0,0 0 3 15,0-6-2-15,3-6-3 0,1-4-8 0,1-5-1 16,3-4 0-16,0-1 1 0,1-1-1 16,2-1 1-16,0 0-3 0,2 1 0 0,0 1-1 15,1 1-2-15,-1 1 2 0,3-1-2 0,-1 3 0 16,1 1-1-16,-2 4 0 0,1 2-2 0,-1 4-2 16,-3 2-1-16,-1 4 0 0,1 3-2 15,-3 2 1-15,-1 2 0 0,-2 7 0 0,1 4 0 16,-2 4 4-16,-3 3 1 0,1 1 2 0,-2 4 3 15,0 2-2-15,-2 1 0 0,-2 3 0 0,-4-3 0 16,-1 0 1-16,2-5-3 0,2-5 2 16,1-7-1-16,0-5 3 0,3-4 5 0,1-2 5 15,0 0 8-15,0 0 3 0,0-5-4 0,0-5-7 16,0-7-5-16,0-1-3 0,4-4 0 0,1-2 1 16,1 1-3-16,3-2-2 0,2 1-1 0,2 0 1 15,0 1 0-15,2 1 1 0,0 3-2 16,0 1 1-16,0-1-2 0,-1 3 0 0,0 5-2 15,-1 0-1-15,-3 3-2 0,-1 5-4 0,0 3 0 16,-3 0-2-16,0 6 2 0,-1 8 4 0,0 2 2 16,-1 6 2-16,1 3 1 0,-2 4 0 15,-2 2 0-15,1 1 1 0,1 0-2 0,-1 1 0 16,1-5-3-16,5-1 4 0,4-4 1 0,1-5 3 16,3-4 3-16,-1-3 1 0,2-5-1 15,1-5 2-15,0-1-2 0,-2 0 2 0,2-9 2 16,-1-3-1-16,-3-4 2 0,3-3-2 0,-4-3 0 15,-2-1-3-15,-1-1 3 0,-3-3-4 0,-1 1-1 16,1 0 0-16,1 0-3 0,0 0 3 16,0 3-1-16,2 0 1 0,3 3-2 0,-2 1-2 15,1 4 1-15,-1 3 0 0,1 4 2 0,-3 4-3 16,1 4-2-16,-1 0-2 0,2 4 1 0,-3 9 1 16,0-1 1-16,-2 4 2 0,-1 3 3 0,-1 3 0 15,-4-1 0-15,0 3 0 0,0 1 2 0,-5 2 1 16,-2-2 2-16,-2 2 0 0,0-3-2 15,-2-3 0-15,0-4 0 0,0-3-1 0,-2-3 8 16,1-5-5-16,-2-1 0 0,1-3-1 0,-4-2-4 16,5 0-2-16,-3 0-4 0,4-2-3 15,4-4-12-15,1 0-36 0,3-4-85 0,3-1-178 16,0 2-546-16,0 3-994 0</inkml:trace>
  <inkml:trace contextRef="#ctx0" brushRef="#br0" timeOffset="7570.1826">11081 777 433 0,'0'0'675'0,"0"0"-317"0,0 0-16 0,0 0-12 16,0 0-25-16,0 0-64 0,0 0-83 0,0 0-50 16,0 0-34-16,0 0-21 0,0 0-5 0,0 0-8 15,0 0 1-15,0 0-2 0,24-17-6 16,-20 16 1-16,-1 1-12 0,4-2-3 0,-2 2-2 16,1 0-3-16,2 0-2 0,0 0-4 0,1 0-2 15,2 2-6-15,0 3 2 0,2 1 0 16,0 0-2-16,-1 2 0 0,0-1 0 0,-2 2-2 15,0 0 0-15,-2 2 2 0,1 0-1 0,-2 1 1 16,-2 1-2-16,0-1-1 0,-3 3 1 0,-1 0 3 16,-1 1 0-16,0 1 7 0,-3-1 2 15,-4 1 1-15,0 0 7 0,-3-1 2 0,-1-1 3 16,0 0-1-16,-3-1 0 0,2 0-1 0,-1-5 4 16,1 1 4-16,-1-4 1 0,1-2-2 0,3 1-5 15,1-2-6-15,1-1-4 0,2-1-2 16,3 1-4-16,0-2 0 0,2 0-3 0,0 0 0 15,0 0-2-15,0 0-2 0,0 0-5 0,0 1-4 16,0 0-6-16,4 1-24 0,1 1-98 0,0 0-366 16,-1-2-1378-16</inkml:trace>
  <inkml:trace contextRef="#ctx0" brushRef="#br0" timeOffset="119440.9216">2351 2315 826 0,'0'0'458'0,"0"0"-91"0,0 0-41 0,0 0-46 16,0 0-83-16,0 0-19 0,0 0-16 0,0 0-23 16,0 0-26-16,0 0-28 0,0 0-26 15,0 0-22-15,-9-66-15 0,9 66-11 0,0 0-7 16,0 0-6-16,0 0-3 0,1 4 3 0,3 4 0 15,-3 5 5-15,1 2 3 0,-1 5-1 0,0 4 1 16,-1 4 0-16,0 3-2 0,0 3-1 0,0 4-3 16,-2 2 2-16,-3 2-1 0,0 2-2 0,-3 2 2 15,0 0-1-15,-1 0 4 0,2 0 2 16,-2-3 1-16,0-3-1 0,0-2-2 0,5-7 1 16,-2-5-5-16,5-1 2 0,0-4 0 0,1-3-2 15,0-2 6-15,0-2 2 0,3-5 1 0,3 0 3 16,0-3 1-16,2-1 6 0,7-2 5 15,-1-1 7-15,7-1-1 0,6-1-4 0,3 0-4 16,5-4-4-16,7-3 0 0,5-2-3 0,3 0-1 16,1 0 0-16,1 1-4 0,0 0-2 15,1 2 3-15,-1 0-1 0,0-1-2 0,-3 2 2 16,-1 0-2-16,-2 2-3 0,-5 0-1 0,-6 2 1 16,-5 1-3-16,-1 0 4 0,-7 0-4 0,-2 0-2 15,-3 0 2-15,-5 0-7 0,-2 0 4 16,-1 1-5-16,-6 1-2 0,1-2-4 0,-1 0-7 15,-2 1-5-15,0-1-12 0,-1 0-17 0,1 0-42 16,-1 0-70-16,0 0-146 0,0 0-346 0,0 0-717 16</inkml:trace>
  <inkml:trace contextRef="#ctx0" brushRef="#br0" timeOffset="119685.8875">3260 2679 810 0,'0'0'606'0,"0"0"-267"0,0 0-25 0,0 0-18 15,122 47-41-15,-96-30-46 0,-4 3-66 16,-3 3-50-16,-2 0-32 0,-7 5-18 0,-4 2-8 16,-4 3-1-16,-2 2 1 0,-4 5-2 0,-6 1-8 15,-2 1-2-15,-5-2-9 0,-2-2-5 16,-2-3-3-16,-2-2-5 0,1-5-2 0,-3-3-4 15,1-3-7-15,4-2-16 0,-1-5-25 0,5-1-66 16,1-3-171-16,6-4-383 0,2-3-682 0</inkml:trace>
  <inkml:trace contextRef="#ctx0" brushRef="#br0" timeOffset="120359.8592">4469 2817 1284 0,'0'0'825'0,"0"0"-449"0,0 0-124 16,0 0-73-16,0 0-34 0,0 0-9 0,0 0-20 15,0 0-28-15,0 0-24 0,0 0-23 0,0 0-18 16,0 0-14-16,0 0-10 0,-58-75-4 15,57 87 0-15,-2 5 4 0,1 6-2 0,0 3 4 16,-1 5 0-16,-1 4 1 0,1 4 3 0,-3 0-4 16,3 4 1-16,-1 0 0 0,-1 1 1 15,0 0-1-15,0-1 1 0,-3-3-2 0,5-2-3 0,-2-3 3 16,1-4 0-16,1-3 1 0,1-4 2 16,-1-4-3-16,2-5-1 0,0-1 2 0,1-4-4 15,-1-4 3-15,1-3 2 0,0-2 3 0,-2-1 8 16,2 0 7-16,0 0 9 0,-1-4 2 0,1-6 1 15,0-2-11-15,-1-7-8 0,-3-1-4 16,2-5-7-16,0-2 5 0,0-1 2 0,-2-5 1 16,2 1-2-16,-3-3 0 0,1-1-1 0,1-4-4 15,-2 0 1-15,1-4-4 0,1 0-1 16,1-4-1-16,-1 2-3 0,1-2 4 0,2 5 0 16,0 2 1-16,0 2-1 0,0 5 0 0,0 6-1 15,1 3 1-15,3 6 0 0,-1 6-2 0,1 4-1 16,2 4-4-16,0 4-2 0,4 1 0 15,4 4 1-15,1 9 2 0,5 6 4 0,0 9-4 16,4 8 1-16,-1 3 1 0,1 8-2 0,-3 3 5 16,1 5-1-16,0-1 0 0,-5 0 2 0,2-2-2 15,-1-3 2-15,-3-3 0 0,3-8 0 16,-5-4 0-16,2-8 0 0,-3-6 1 0,0-6-2 16,-2-3 3-16,-1-7 4 0,-3-2 5 0,-2-2 11 15,2-5 2-15,-1-9 2 0,1-3-2 0,-1-4-5 16,0-5-5-16,-2-3 1 0,-1-2-1 15,-2-4-2-15,0 0 0 0,0-4-3 0,-3-1-2 16,-3 0-1-16,1 1-3 0,-1-3-3 0,2 1-2 16,-2-1-6-16,3 2-6 0,-3 2-3 0,3 1-11 15,2 3-12-15,-1 5-20 0,1 4-49 0,1 2-82 16,0 5-192-16,1 6-579 0,1 3-866 0</inkml:trace>
  <inkml:trace contextRef="#ctx0" brushRef="#br0" timeOffset="120881.8198">4940 3061 47 0,'0'0'782'0,"0"0"-179"0,0 0-104 0,0 0-108 15,0 0-97-15,117-39-85 0,-96 22-58 0,-3 1-42 16,-1-3-20-16,-4 1-18 0,-3 1-9 0,-6 2-8 15,2 0-8-15,-5 1-7 0,-1 0-13 16,0 3-10-16,0 0-6 0,-7 4-3 0,1 2-2 16,-2 2-1-16,-1 2-2 0,-2 1-4 0,-2 1 1 15,1 9-2-15,-1 1 0 0,1 3-1 0,3 2-2 16,3 2-1-16,1 0-2 0,1 1 0 0,4 2 1 16,0 3-1-16,4-2 3 0,3 1-2 15,3-1-1-15,2-2 0 0,5-5 1 0,0-4 4 16,2-3 5-16,2-5 7 0,0-3 3 0,2 0 4 15,2-8-1-15,-3-5 0 0,2 0 1 0,-3-4-1 16,-1-3 0-16,-4-3-1 0,2-3-1 16,-6-2 1-16,-1-1 0 0,-2 0-2 0,-3-3-2 15,-2-2-4-15,-2 0-2 0,-2-2-1 0,0-3-2 16,0-1 1-16,-3-1-4 0,-2 0 2 16,0-3 0-16,-3 2 2 0,3-2 1 0,-1 1 2 15,3 2 0-15,-2 3-4 0,2 4 3 0,2 3 0 16,-1 8 3-16,0 4 7 0,0 9-1 0,2 6-2 15,0 2-7-15,0 2-12 0,0 6-5 16,0 8 4-16,0 9 2 0,0 8 7 0,0 8 2 16,0 7-2-16,0 8-1 0,0 4 0 0,0 4-1 15,0 0 1-15,0 2-3 0,0-1 0 0,0-2-6 16,6-1-5-16,0-5-9 0,3-4-16 16,3-5-25-16,2-8-61 0,0-9-99 0,3-9-217 0,-2-9-530 15,-7-6-693-15</inkml:trace>
  <inkml:trace contextRef="#ctx0" brushRef="#br0" timeOffset="121018.4248">5219 2719 2051 0,'0'0'376'0,"0"0"-286"0,0 0-34 0,0 0-2 16,0 0-4-16,0 0-22 0,0 0-59 15,150-43-80-15,-109 37-217 0,-10-1-474 0,-11 4-631 0</inkml:trace>
  <inkml:trace contextRef="#ctx0" brushRef="#br0" timeOffset="122687.6794">6145 3038 389 0,'0'0'846'0,"0"0"-268"0,0 0-177 16,0 0-115-16,0 0-42 0,0 0-38 0,0 0-45 15,0 0-40-15,0 0-29 0,129-157-22 0,-111 127-14 16,-1-1-8-16,0-1-11 0,1 0-9 16,-3-2-9-16,1-1-8 0,-4-1 2 0,-1 0-3 15,-2-2-4-15,0 0-2 0,-2-2-2 0,-2-2-2 16,0 0 2-16,0-1-1 0,-4 0-3 0,2 0-1 16,0 1-2-16,-2 1-1 0,-1 4 2 15,0 2 1-15,0 2 0 0,-1 5 3 0,-4 1-1 16,3 6 2-16,-3 3 1 0,1 4-4 0,2 3 3 15,-2 5-3-15,0 4-1 0,2 2-3 0,1 0-4 16,-1 5-1-16,-4 9 0 0,2 4 5 0,-3 8 1 16,2 8 1-16,-1 4 0 0,1 6-1 0,1 4 2 15,2 6 0-15,-1 6 0 0,0 5 2 16,2 5 1-16,0 5 0 0,1 7 2 0,0 4 1 16,-2 2-3-16,-1 6 2 0,-2 0-1 0,3 1 1 15,-5-3 0-15,3 0 0 0,-3-5-1 16,1 0 3-16,0-3-2 0,-2-4 0 0,2-8-1 15,0-8-4-15,-2-7 1 0,4-12-1 0,-2-10 0 16,4-9 4-16,0-10-2 0,-1-9 4 16,0-5 7-16,1-2 5 0,0-13 3 0,-3-7-3 15,2-9-7-15,0-6-5 0,0-9 0 0,0-6 0 16,3-3 1-16,0-4 5 0,0 0-4 0,1-1-2 16,6-2-2-16,-1 2-2 0,2-3 0 15,1 0 0-15,5 0-1 0,0-2-2 0,-1 2 1 16,5 0-1-16,3 8-3 0,-3 9 3 0,1 6 0 15,-5 11 1-15,1 9 2 0,-2 7-2 0,-1 6-3 16,-4 5-4-16,1 0 0 0,-4 10 1 0,4 7 3 16,-1 4 2-16,-2 10 1 0,0 3 2 0,2 4 0 15,-5 5 2-15,1 0-1 0,0-2-1 16,-2-4 1-16,4-5-1 0,-2-7 1 0,4-7 0 16,-4-5 3-16,3-6 1 0,-2-2 6 0,-1-5 5 15,-1 0 4-15,3-6 3 0,-2-5-2 16,2-5-6-16,-2-2-4 0,2-6 2 0,-2-3-5 15,4-4-1-15,-3 0 1 0,2-4-3 0,2 1-2 16,0-1 1-16,1 1-1 0,0 0 2 0,3-2-1 16,-1 4-1-16,5 3-2 0,-5 1 0 15,2 5 0-15,0 5 0 0,-3 4 1 0,-1 6-1 16,-4 2-2-16,0 6 0 0,0 0-3 0,-3 2-2 16,2 7 0-16,0 6 0 0,-3 5 0 15,1 7 3-15,-1 1 0 0,-2 8-2 0,0 3 3 16,0 2-1-16,-5 1 0 0,4 0-2 0,0-5-1 15,1-5 0-15,0-8-3 0,5-7 5 0,3-4 1 16,2-6 1-16,5-3 4 0,-3-4-3 0,2 0 2 16,3-8-2-16,2-3 1 0,-1-5-2 0,-1-1 0 15,2-5 1-15,-2-3 0 0,-3 0 0 16,-1-2 1-16,-1 2-1 0,-1 1-1 0,-2 1 0 16,-4 1 1-16,2 4 1 0,-4 3 2 0,-1 6 1 15,2 3-1-15,-3 2-3 0,-1 4-6 0,1 0-7 16,-1 0-2-16,1 8 4 0,-1 3 3 15,1 4 6-15,1 3 2 0,3 1-1 0,-1 3-2 16,3 2 2-16,2 2-5 0,-3 0-7 0,4 0-2 16,5-3-8-16,-3-4-3 0,7-6 1 0,-1-5 3 15,1-5 7-15,-1-3 5 0,0 0 3 16,0-8 2-16,-6-3 4 0,-2-3 0 0,0-3-3 16,-7-2-1-16,-2-1-6 0,-1 0 3 0,-2 0 1 15,-3 3 2-15,-4 0 5 0,-1 4 0 16,-1 1 4-16,-3 2 2 0,3 1-1 0,-1 3 1 15,3 3 1-15,5 0-1 0,-2 1-2 0,5 2-1 16,1 0-7-16,0 0 0 0,0 2 3 0,2 2-1 16,5 1 3-16,1 0 0 0,5-1-4 0,0-2 3 15,6-2 3-15,1 0-1 0,5-2 0 16,-2-7 5-16,-2-2 0 0,-1-3 2 0,-1-1 6 16,-4-3-6-16,3-4 2 0,-3-3 1 0,-2 0-3 15,-2-5 2-15,-2-2-1 0,-4-2-2 16,0-1 0-16,-3-3-3 0,-1-2 0 0,-1-2-2 0,0-2 1 15,0-1-1-15,0-1-1 0,0 1 2 16,-2 3-2-16,0-1 3 0,-3 1 2 0,2 6 5 16,-4 3 6-16,4 7 4 0,-3 3 6 0,3 6-1 15,0 5-4-15,-2 4-7 0,3 7-13 16,2 1-7-16,-2 6-8 0,-1 9 3 0,-2 9 3 16,2 7 5-16,-2 10 3 0,3 9 0 0,2 11-2 15,-1 10 0-15,0 9-2 0,-1 10-1 0,-3 6 3 16,2 5-1-16,-6 3 0 0,1 4 1 15,2-4-2-15,-3-1-3 0,-1-2-3 0,1-4-2 16,-1-4-5-16,-1 0-4 0,0-9-8 0,2-7-6 16,0-13-12-16,2-10-14 0,5-16-10 15,2-12-1-15,0-14 15 0,1-10 28 0,4-5 23 16,-2-16 13-16,-2-8 7 0,1-7-3 0,3-9 6 16,-4-3 8-16,0-4 9 0,-1-2 8 0,1-1 6 15,-1-1-4-15,1 2-3 0,0 1-3 0,4-2-5 16,-2 1-2-16,0 1-4 0,4 2-4 0,1 0-3 15,-2 3 1-15,2 1 0 0,2 4-1 16,5 1 1-16,-2 2-5 0,1 4-5 0,4 1-1 16,0 6-7-16,1 2 2 0,-3 7-1 0,2 5-2 15,1 3 0-15,-4 7-2 0,2 3-1 16,-4 5-1-16,2 7-1 0,-3 5 2 0,-1 4 2 16,-1 6 0-16,-1 4 0 0,-2 5 0 0,-3 0 0 15,-1 5-2-15,1-2 2 0,-4 2-6 0,0-5-6 16,1-2-10-16,0-5-8 0,1-6-16 15,6-4-28-15,-3-7-58 0,4-6-105 0,1-4-273 16,-1-2-626-16,-2 0-221 0</inkml:trace>
  <inkml:trace contextRef="#ctx0" brushRef="#br0" timeOffset="122808.7592">7698 2590 1392 0,'0'0'482'0,"0"0"-230"16,0 0-38-16,0 0-23 0,0 0-34 0,0 0-53 15,0 0-72-15,0 0-80 0,0 0-88 16,0 0-152-16,0 0-332 0,0 0-902 0</inkml:trace>
  <inkml:trace contextRef="#ctx0" brushRef="#br0" timeOffset="123145.8784">7792 2994 1524 0,'0'0'469'16,"0"0"-244"-16,0 0-19 0,0 0-4 0,0 0-8 15,106-172-23-15,-90 138-49 0,2 0-33 16,-6-3-26-16,2 1-16 0,-2-3-12 0,-3-1-5 16,-4 0-4-16,2 0-6 0,-4-3-2 0,2 0-4 15,-3 1-2-15,-1-2-5 0,0 3-2 0,-1 1-3 16,0 2-2-16,0 1 2 0,0 6 2 0,0 7 7 15,0 7 7-15,0 6 6 0,0 5-5 16,0 6-15-16,0 0-10 0,0 10-7 0,-4 9 2 16,-2 10 6-16,-3 8 4 0,3 12 2 0,-3 7 0 15,-2 6 0-15,0 9-1 0,-2 6-1 0,0 2-2 16,3 3-1-16,0-2-7 0,0 0-7 16,6-4-10-16,3-7-13 0,1-7-23 0,4-11-41 15,8-12-76-15,5-13-103 0,2-12-130 0,-5-8-224 16,-4-4-537-16</inkml:trace>
  <inkml:trace contextRef="#ctx0" brushRef="#br0" timeOffset="123261.8879">7860 2801 796 0,'0'0'794'15,"0"0"-274"-15,0 0-139 0,0 0-102 0,0 0-73 16,0 0-78-16,0 0-60 0,0 0-39 16,0 0-34-16,0 0-26 0,37-155-31 0,-6 149-71 15,3 0-259-15,-8 1-607 0,-9 4-580 0</inkml:trace>
  <inkml:trace contextRef="#ctx0" brushRef="#br0" timeOffset="123988.7785">8944 2657 1992 0,'0'0'381'0,"0"0"-135"15,0 0-62-15,0 0-32 0,0 0-10 0,0 0-20 16,61-181-24-16,-57 148-24 0,-2-2-24 0,-2 1-14 15,0-2-9-15,-1 1-7 0,-4-2-5 0,-3 2-4 16,-2-5-4-16,-1 3-1 0,1-2-1 0,0 1 0 16,2 1 0-16,-1 2-1 0,5 4-3 15,-2 5 4-15,4 7-1 0,0 5-2 0,1 6 6 16,1 3-10-16,0 5-7 0,0 3-3 0,-1 11-1 16,1 9 4-16,-3 8 5 0,3 10 2 15,-1 10-5-15,0 6 1 0,0 5-1 0,-2 7 0 16,-3 4 7-16,2 3-4 0,-3 4 2 0,-2 1 2 15,-1 1-5-15,1-2 5 0,2-5-3 0,-4-3-4 16,0-9-1-16,1-4-8 0,2-12-2 16,1-8-5-16,3-12 3 0,-1-10 7 0,4-9 11 15,0-8 13-15,0 0 10 0,0-11 1 0,1-6-5 16,0-9-10-16,0-6-4 0,0-7-3 16,3-2 2-16,5-3 1 0,0-3 1 0,4 1 3 15,-1 0-1-15,3 0 1 0,3 3 0 0,2 2-1 16,-1 4-1-16,-1 5-2 0,3 4 3 0,-1 8-3 15,0 8 0-15,-2 4 1 0,-2 7-2 0,1 1 3 16,-2 1-1-16,2 10-2 0,-1 3 0 0,-3 4-4 16,3 5-5-16,-4 3-5 0,0 5-8 15,0 1-13-15,-1 3-19 0,0 2-55 0,1 0-179 16,-4-9-546-16,-3-11-963 0</inkml:trace>
  <inkml:trace contextRef="#ctx0" brushRef="#br0" timeOffset="124609.8437">9417 2508 1170 0,'0'0'481'0,"0"0"-172"0,0 0-16 16,0 0-11-16,0 0-36 0,0 0-44 15,-122 80-60-15,103-52-37 0,2 2-30 0,-2 3-27 16,2 0-21-16,7-2-16 0,6-4-10 0,4-6-3 15,2-6 1-15,7-4 4 0,4-5 7 0,5-4-2 16,1-2-2-16,1 0-6 0,0-6-7 0,2-5-2 16,-2-3 1-16,-1 0 4 0,-4-3 2 0,-1 0 2 15,-3 2 1-15,-5 1 0 0,0 0 0 16,-4 5 0-16,-2 2 3 0,0 1-2 0,0 2-1 16,0 3-2-16,0 1-7 0,0 0-1 0,0 3 1 15,0 5 1-15,0 3 1 0,0 5-1 16,1 1-6-16,7 2 4 0,2 2-2 0,2-1-1 15,6 0 4-15,2-3-2 0,2-3 4 0,3-4 4 16,2-4 6-16,1-1 0 0,-2-5 3 0,0 0 2 16,-1-2-3-16,-2-7 5 0,-4-1 1 15,-3-3 4-15,2-2 4 0,-6-4-2 0,0-1 0 16,-1 1 0-16,-4-3-3 0,1 0 0 0,-5 1-2 16,3 0-5-16,-2-1-2 0,-1 0 2 15,1 3-3-15,-2-1 0 0,-1 1 2 0,0 1-5 16,1 1 1-16,0 2-3 0,-1-1-3 0,-1 4 3 15,1-1 1-15,-1 3-1 0,0 1 0 0,0 1 0 16,0 2 0-16,0 1 0 0,0 2 2 0,0 0-5 16,0 3-1-16,0 0-2 0,0 0-8 0,0 0 1 15,0 3 0-15,0 4 4 0,1 2 6 16,3 5 0-16,3 1 2 0,2 3-1 0,2 5 1 16,1 1 0-16,3 3 1 0,-3 2 1 0,1 0-2 15,-3 2 5-15,1 1 2 0,-3 0 2 0,-4-1 6 16,-1 0-2-16,-3-4-3 0,0-2 2 15,-6-1-4-15,-3-4 7 0,-3-3 3 0,-3-4 1 16,-2-2 6-16,-4-4-6 0,-3-4-2 0,-1-2-5 16,-3-1-4-16,2 0-1 0,0-4-7 15,3-2 0-15,3-1-12 0,2-1-4 0,7-2-14 16,2 1-35-16,2 0-92 0,4 1-386 0,2 3-1195 0</inkml:trace>
  <inkml:trace contextRef="#ctx0" brushRef="#br0" timeOffset="125371.8901">10428 2751 887 0,'0'0'869'0,"0"0"-368"0,0 0-183 0,0 0-105 16,0 0-45-16,0 0-24 0,0 0-30 15,122-128-18-15,-101 93-21 0,2-2-11 0,0-1-13 16,-3-2-9-16,0 0-12 0,-3-2-10 0,-4 0-3 15,-2-1-3-15,-3 0 1 0,-2-1-3 0,-3-1-3 16,-3 0-6-16,0 0-1 0,0-2 1 0,-3 1-1 16,-3 0 1-16,1 2 2 0,-1 1-1 0,2 4 0 15,-2 5 0-15,3 6 3 0,-2 6 1 16,2 6 0-16,1 7 1 0,0 5-2 0,0 3-5 16,2 1-8-16,-1 1-8 0,-1 9-1 0,1 9 3 15,-3 9 5-15,-2 8 8 0,0 9 0 0,0 9 0 16,-2 7 0-16,1 6 0 0,1 7 1 15,1 6-1-15,1 6 1 0,-1 3 0 0,4 3-3 16,1 2 2-16,0 1-2 0,0 0-1 0,3-3 2 16,1 0-2-16,-1-4-1 0,2-4-1 0,-2-4-1 15,0-5-5-15,1-5-3 0,-2-3-9 16,1-9-15-16,-1-9-15 0,4-7-24 0,-2-14-17 16,1-10 1-16,-1-12 17 0,1-6 31 0,-2-8 26 15,-1-12 16-15,-2-9 2 0,0-10 4 16,0-3 14-16,0-6 20 0,-4-3 20 0,-2-1 17 15,1 0 9-15,-2-2-2 0,4 2-6 0,-3 1-11 16,4-1-11-16,2 2-15 0,0 0-7 0,8 3-9 16,1 1-10-16,3 4-5 0,3 1-7 15,2 1-9-15,4 2-7 0,3-1-13 0,3 4-20 16,-1 3-42-16,1 1-64 0,3 5-88 0,0 1-242 16,-5 10-459-16,-9 5-799 0</inkml:trace>
  <inkml:trace contextRef="#ctx0" brushRef="#br0" timeOffset="126655.7677">11202 2487 902 0,'0'0'756'0,"0"0"-374"0,0 0-76 16,0 0-61-16,0 0-45 0,-129 114-34 0,110-90-56 16,2 1-30-16,2-2-18 0,5 0-22 0,1-2-19 15,6-2-7-15,3-5-4 0,0-5 9 16,8-3 11-16,3-4 8 0,2-2 0 0,6 0-9 15,3-10-15-15,-1-4-11 0,5-1-3 0,-2-5-1 16,-1 0-1-16,-4-1 4 0,0 0-2 0,-8 1-3 16,0 1 1-16,-3 3 2 0,-5 2 0 15,0 4 5-15,-2 2 2 0,-1 3-5 0,0 2-1 16,0 3-9-16,0 0-7 0,-1 0 5 0,-2 8-3 16,1 3 6-16,1 1 1 0,-2 5-5 0,2 0 1 15,1 3-4-15,0 0-2 0,4 0 3 0,2-2 3 16,4 0 1-16,2-2 4 0,2-4 7 0,5-4 3 15,1-3 8-15,1-4 5 0,4-1-2 16,-1-3 5-16,-1-6-1 0,2-4 1 0,-4-4 4 16,-2-1 3-16,-3-3 0 0,0-6-3 0,-3 0-3 15,-1-2-6-15,-1-4-3 0,-2-2-5 0,0-3-4 16,-3-3-2-16,-1-4-4 0,0-1 1 16,-1-5-1-16,-2 0 0 0,3-5 0 0,-1-2-1 15,3-2 0-15,-3-6-4 0,1-1-3 0,-1 0 0 16,-3 1-5-16,0 2 11 0,-1 1 3 15,0 6 1-15,0 6 9 0,-2 9-4 0,-2 7 2 16,-2 10 2-16,1 6-3 0,-1 8-2 0,-2 7-5 16,3 4-6-16,-3 6-1 0,-1 13 0 0,-3 8 5 15,0 10 1-15,-2 7 2 0,2 13-4 16,-1 5 0-16,2 8-2 0,1 5-2 0,2 5 4 16,0 3 1-16,4 2 1 0,2-2 3 0,2 3-3 15,0-3 2-15,4-3 0 0,1-5-2 0,2-4 0 16,2-7-3-16,1-5-3 0,0-7-1 0,1-6-2 15,0-7-2-15,0-8-1 0,4-6 3 16,-1-8 3-16,2-6 6 0,0-8 9 0,3-3 3 16,1-6 5-16,-1-9 0 0,2-6 0 0,1-7-2 15,-1-5 3-15,1-3-1 0,-1-8-1 0,-1-1 3 16,0-5-4-16,-2-2-3 0,0 0-1 16,0-5-6-16,-3 0-1 0,0-3-2 0,-2-1 0 15,0-2-4-15,-1-3 2 0,-1 0-1 0,0-2 0 16,-2 1 2-16,-1 1-2 0,0 3 1 0,-2 4 2 15,-2 4-1-15,-3 8 6 0,-1 8-1 16,0 9 4-16,0 4 5 0,-2 9-6 0,-2 7 1 16,-1 3-4-16,-1 7-6 0,-1 0-3 0,-1 10-2 15,-5 7 2-15,1 10-1 0,-1 8 7 16,0 7-1-16,3 5-2 0,-2 7 4 0,1 6-2 16,3 4 1-16,-1 5 0 0,-1 2 1 0,4 2-1 15,1-2 1-15,3 3-3 0,2-5 0 0,0-3 1 16,3-3-1-16,6-5 0 0,2-6-4 15,0-5-1-15,4-11-2 0,1-3 1 0,4-11 0 16,0-3 0-16,1-7 4 0,3-7 1 0,-3-5 3 16,1 0 1-16,1-11 1 0,-3-6 2 0,-3-4-2 15,1-6 2-15,-2-5-1 0,-4-3 1 0,-1-2 0 16,-3-1-1-16,-4-1 0 0,-4 1 0 0,0 1-1 16,-6 2-1-16,-3 6 3 0,-4 3-3 15,1 3 1-15,-1 6 3 0,1 3-2 0,1 6 0 16,1 2-1-16,-1 4 0 0,1 2-4 0,1 3 1 15,-2 8 0-15,2 3-3 0,0 5 2 16,1 4-1-16,3 3-1 0,-2 3-1 0,4 3 1 16,-1 3 1-16,2 2-1 0,2 0-4 0,0-4-2 15,7-2-4-15,3-4-1 0,5-8 7 0,0-3 4 16,1-5 5-16,0-7 5 0,3-2-4 16,-2-2 3-16,2-2 0 0,-1-9 2 0,0-3 0 15,2-2 0-15,-4-4-1 0,0-3-2 0,-2-1 1 16,1-4-1-16,-3-2-2 0,2 2 1 0,-1-3-4 15,-2 1-1-15,2 3-2 0,0 2 0 16,-2 4 1-16,-1 4-1 0,-1 5 0 0,-1 4-3 16,0 5-1-16,-4 0-1 0,1 3-1 0,-2 0 0 15,3 5-2-15,-3 2 3 0,3 4 0 0,-3 1 1 16,2 2 2-16,-1 1-2 0,-3 2 2 16,1 0-2-16,-1 1 0 0,1-1-1 0,-2-1 1 15,1-2 2-15,-1-5-1 0,1-1 2 0,1-5 5 16,-2-3 9-16,1 0 9 0,4-3 0 0,1-8-5 15,1-5-9-15,4-1-6 0,0-3 1 16,0 1 5-16,-1 0 1 0,1 2 3 0,-1 2 3 16,-1 4 3-16,-1 2 3 0,-3 1 0 0,0 5-1 15,-2 0 0-15,0 3-6 0,3 0-3 0,-3 5-3 16,5 3-3-16,-2 3 2 0,3 6-1 16,-2 2-2-16,4 3 0 0,-2 2-3 0,1 2-5 15,2 2-6-15,0 1-22 0,0 0-46 0,-1-1-112 16,-2-7-415-16,-3-9-1250 0</inkml:trace>
  <inkml:trace contextRef="#ctx0" brushRef="#br0" timeOffset="127175.6818">13291 1982 1359 0,'0'0'396'0,"0"0"-225"0,0 0-33 0,0 0 25 15,0 0 40-15,0 0-6 0,0 0-27 0,0 0-34 16,-111 180-36-16,98-142-17 0,2 3-11 0,2 1-9 16,2 1-9-16,3 0-13 0,-1 0-10 0,5 0-14 15,0-2-8-15,5-4-4 0,4-3-8 16,4-7 1-16,5-2-6 0,2-7-7 0,5-2-14 15,1-6-47-15,3-3-127 0,-7-4-387 0,-8-2-1142 16</inkml:trace>
  <inkml:trace contextRef="#ctx0" brushRef="#br0" timeOffset="129111.1704">13519 2435 289 0,'0'0'247'0,"0"0"-86"16,0 0-14-16,0 0 14 0,0 0 5 15,0 0-7-15,0 0-14 0,0 0-13 0,0 0-15 16,-69 178-11-16,69-151-13 0,0 0-21 0,2-3-15 15,5-1-4-15,0-1-4 0,3-4 8 0,0-2 6 16,2-6 8-16,1-2 9 0,-1-4 3 16,5-4-1-16,-3 0-14 0,4-8-13 0,0-3-16 15,-4-5-13-15,2-1-5 0,-3-3-3 0,-3-2-1 16,-1-2-1-16,-4 1 2 0,-1-2 0 16,-4 3-1-16,-3 0 0 0,-4 0-3 0,-5 3-2 15,-2-1 1-15,1 3 2 0,-3 1 4 0,2 2 1 16,-1 4-4-16,0 3-4 0,3 0-8 0,-1 3-1 15,5 2-5-15,1 2-3 0,4 0-4 0,1 0-4 16,1 5-1-16,1 3 1 0,0 1 4 16,0-1 4-16,5 5 1 0,5-2 5 0,1-2 0 15,7-1 6-15,2-4 4 0,1-2 1 0,5-2 3 16,1 0-3-16,3-9-2 0,1-2 3 0,-1-2-1 16,-1-1 4-16,-3 1-3 0,-1 1 0 0,-4-1-4 15,-3 4-3-15,-6 1 2 0,-1 2-1 16,-4 3 2-16,-4 1-6 0,-1 2-9 0,-1 0-10 15,1 4-4-15,0 3 1 0,-2 4 9 0,0 3 9 16,0 2 1-16,0 1 2 0,-2 4-1 16,-3-1-1-16,2 0 1 0,-3-1 1 0,1 1 0 15,-2-1 1-15,2-2 0 0,0-2 0 0,-2-3-2 16,5-4 1-16,0-5 11 0,1-3 21 0,-2 0 27 16,3-1 10-16,0-10-9 0,0-5-23 15,0-2-26-15,5-3-8 0,0-3-3 0,1 2 2 16,2-3-1-16,3-1-1 0,-1 2-1 0,1-1-2 15,1 2 0-15,2 2-4 0,1 2-1 16,-2 4-1-16,4 2-4 0,-4 2 0 0,1 5-1 16,-1 3 2-16,-2 2 0 0,0 1-2 0,-1 0 2 15,0 6-3-15,0 3 0 0,0 2 0 0,-3 1-3 16,-2 2 4-16,2 2 1 0,-4-3 1 0,-2 1 3 16,-1 0-2-16,0-2-1 0,0 1 4 15,-2-4 1-15,-2-1 2 0,-1-1 1 0,3-4 4 16,1-2 12-16,1-1 22 0,0 0 6 0,0-7-2 15,0-3-14-15,1-1-13 0,4-3-6 0,1 0 0 16,1 1 1-16,-2 2-3 0,2 2-2 16,0 2 0-16,-1 3-4 0,1 0-1 0,-3 3-4 15,3 1-3-15,-2 0-1 0,2 6-1 0,1 1 0 16,0 5 2-16,1 2 1 0,2 2 2 0,-1-1 1 16,1 1 0-16,2 0-1 0,-2-2 0 15,5 0 0-15,-3-3 3 0,2-3 3 0,0-2 2 16,4-5 2-16,-1-1 0 0,-2 0 2 0,2-1 2 15,1-8 5-15,-2-2 3 0,-2-5 3 0,1-1 0 16,-2-2 0-16,-2-4-3 0,2-2 1 16,-1-2 0-16,-1-3 0 0,-1-2 1 0,-2-2-7 15,1-1 0-15,-2-5-3 0,-2 0-3 0,2-4 0 16,1-4-4-16,-1-3-1 0,-3-1-1 0,3-3 2 16,0-1-3-16,-1-2 0 0,-2 0-1 15,3-3-2-15,-4-1-2 0,3-1-1 0,-3 2 0 16,1 3 6-16,-2 4 2 0,-2 6 4 0,2 10 4 15,-3 6-2-15,0 7 7 0,0 7 0 0,0 7-1 16,0 5-5-16,0 4-14 0,0 2-17 0,0 3-1 16,-3 10 5-16,2 6 5 0,-1 9 11 15,0 11 2-15,-2 10-4 0,2 10 6 0,2 10-2 16,-2 10 1-16,0 10 0 0,-3 5-3 0,2 6 1 16,-5 5 1-16,0 3 0 0,-3 2 1 0,0 1 0 15,0-3 0-15,-2 0-1 0,2-5 0 16,-1-4 1-16,-1-5 1 0,3-5-1 0,0-10 2 15,5-10-3-15,-2-11-1 0,5-12-1 0,1-14-1 16,1-10 2-16,0-11 9 0,0-7 16 16,0-4 22-16,0-6 6 0,0-11-6 0,0-9-17 15,0-8-19-15,2-11-5 0,3-4 5 0,0-7 6 16,4-4 6-16,0-2 10 0,0-2 4 0,3-1 2 16,0 0-1-16,6-1-13 0,-3-2-5 15,6-1-7-15,3 0-7 0,-2 4-2 0,1 9-3 16,3 5 0-16,-4 12-1 0,-2 9 5 0,-3 10 0 15,-1 6 1-15,0 8-1 0,-3 6-2 0,-1 0-4 16,-2 15-2-16,0 6 1 0,-1 6-2 0,-5 7 1 16,1 5-4-16,-3 5-3 0,-2 1-3 15,0 5-6-15,0-1-11 0,0-2-27 0,0-2-53 16,0-4-91-16,8-4-185 0,-4-13-521 0,3-8-869 0</inkml:trace>
  <inkml:trace contextRef="#ctx0" brushRef="#br0" timeOffset="130448.8763">15087 2109 1064 0,'0'0'415'16,"0"0"-110"-16,0 0-13 0,0 0-6 0,0 0-32 15,0 0-58-15,0 0-45 0,-121 155-53 0,109-121-33 16,1 1-27-16,2-1-20 0,5-3-12 15,2-3-5-15,2-5 4 0,7-5 8 0,7-6 8 16,1-4 6-16,6-5 1 0,-1-3-8 0,3 0-7 16,4-11-7-16,-3-2-4 0,2-4-1 15,-4-3-1-15,-2-4 0 0,-3 0-1 0,-3-2 2 0,-4-2-1 16,-2-1-2-16,-3 1 2 0,0 4-2 16,-4 0 2-16,-1 3 2 0,0 4 0 0,0 5 4 15,0 4 1-15,0 4-3 0,-1 4-4 0,-1 0-4 16,-3 6-1-16,1 6 2 0,-3 4 3 15,-1 4 0-15,3 6-1 0,-3 0-1 0,0 3-2 16,3 2 2-16,-2 1 1 0,0 1 0 0,3-5 4 16,1 0-6-16,-1-5 0 0,4-5 1 15,0-4 0-15,0-6 5 0,4-3 2 0,-2-5 15 16,-1 0 10-16,3-2 11 0,3-9 4 0,0-3-7 16,2-3-8-16,2-2-11 0,0-4-5 0,0-2-6 15,1 1-1-15,0-1-1 0,3 0 1 16,-3 1 0-16,-1-1-2 0,3 1 1 0,2 1-2 15,1-2-2-15,-2 5 2 0,4 1-4 0,0 5 0 16,-4 3 0-16,2 3-1 0,-5 5 2 0,-1 1-1 16,-1 2-4-16,-2 4-1 0,-1 6-3 0,-3 4 1 15,2 3 1-15,-3 4 4 0,-2 4-1 16,-1 4-1-16,0 2 0 0,0 1-4 0,0 0 5 16,0 1 1-16,-1-6 1 0,0-1 0 0,1-4 1 15,0-6 2-15,1-2-2 0,1-3 5 0,3-5-1 16,-3-3 5-16,0-3 9 0,4 0 8 0,-2-3 10 15,6-5 1-15,0-4-6 0,1-4-4 16,5-3-14-16,-2-1-3 0,4-3-3 0,-4-1-4 16,4-1 2-16,-5-1 0 0,4 0-3 0,-5 0 0 15,5-1 1-15,-5 3-3 0,1-4 0 16,1 5 1-16,-3 2-2 0,-5 1 1 0,2 5 1 16,-3 1-2-16,-3 4 5 0,-1 3 2 0,0 3-1 15,-1 1 0-15,0 1-8 0,0 2-4 16,-7 0-3-16,1 6 3 0,-4 3 0 0,-5 3 1 15,2 4 2-15,-4 1-4 0,2 3 3 0,-3 1 0 16,-1 0-1-16,5 0 1 0,-1-2-3 0,8-2 1 16,1-3-4-16,4-3 3 0,2 0 2 0,0-4 1 15,1 0 3-15,1 0-2 0,4-3 3 0,-3 3 1 16,5-4 0-16,-3 0 3 0,3 0 1 16,2-2 2-16,0 1-1 0,0-1 0 0,-1-1 1 15,0 0-2-15,-5 0 4 0,3 0-1 0,-4 0-1 16,1 0 1-16,-1 0-5 0,-2 0 1 0,0 0-3 15,1 0-3-15,2 0 0 0,-2 0-2 16,1 0 0-16,-1 4-1 0,4-3 1 0,-3 2 1 16,3 0 1-16,-1 0 3 0,3 1-1 0,0-3 2 15,-1 2-1-15,-1-1 1 0,3-1 0 0,-1 1-2 16,0-2 3-16,-2 0-1 0,3 0 0 16,-1 0 3-16,0 0 0 0,1-3 1 0,-1-2 2 15,1-1-3-15,0 0 0 0,1-2 0 0,0-1-3 16,0-2 2-16,2 1-2 0,-1-3-1 15,2 2 1-15,-1-3-2 0,-1 2 0 0,2 0-1 16,-2 0 0-16,4-2-1 0,-2 2 1 0,-2 1-1 16,0 2-1-16,-2 1 2 0,0 2 1 0,-5 1 0 15,1 3 0-15,-2 1-1 0,-3 1-4 16,0 0-5-16,0 0-9 0,0 0-8 0,0 3-2 16,0 3 7-16,-3 3 7 0,-3 4 9 0,2 1 3 15,-4 3-1-15,0-1 1 0,-2 4-2 0,3 0 2 16,-3 2 1-16,-3 1-1 0,6-2 0 15,0-1-4-15,1-1-2 0,5-4-3 0,1-3 0 16,0-1 5-16,4-3 0 0,0-2 5 0,4-3 1 16,1 0 7-16,3-3 1 0,0 0 3 0,7-3 1 15,-2-5-1-15,4-1 4 0,0-3-1 0,-1-4 1 16,2 0-1-16,0-6 1 0,0-1 0 16,-2-4-2-16,0-3 0 0,-2-2-5 0,-5-5-1 15,1-3-2-15,-3-3-3 0,-5-2-2 0,2-7 0 16,-4-3-2-16,2 0 2 0,0-3 2 0,-2-1-1 15,-1 1 0-15,2-1 0 0,-2-1-3 16,2-4 3-16,-2 6 2 0,-1 3-1 0,5 3 2 16,-4 7-2-16,-2 9 0 0,2 8 3 0,-3 8 3 15,0 9-1-15,0 8-6 0,0 3-12 16,-4 8 2-16,-4 10-2 0,-4 12 7 0,-2 9 7 16,-5 11 2-16,-2 9-2 0,1 9-2 0,-2 9 1 15,1 1-2-15,1 3 2 0,1 4 2 0,3-1-2 16,5-3 0-16,8-6-2 0,3-5-5 0,9-10 4 15,11-9 0-15,5-6 1 0,5-7 4 16,3-5-17-16,4-6-31 0,0-4-90 0,-1-4-214 16,-7-7-578-16,-9-6-883 0</inkml:trace>
  <inkml:trace contextRef="#ctx0" brushRef="#br0" timeOffset="131507.4236">3746 4256 2001 0,'0'0'483'0,"0"0"-272"0,0 0-77 0,0 0-26 16,0 0 0-16,87-181-4 0,-73 148-13 0,-4-4-17 16,-1 2-16-16,0-3-10 0,-2 2-12 15,-2-1-8-15,0 0-7 0,1-1-4 0,-5 1 0 16,3-2-5-16,-2 3-1 0,-1 2-2 0,1 2-3 15,-1 4 2-15,-1 6-1 0,1 7 1 0,-1 5-5 16,0 4 2-16,0 4-6 0,0 2-12 16,0 0-9-16,0 6-8 0,0 8 3 0,-1 7 11 15,0 10 13-15,-3 6 3 0,-1 8 2 0,1 2-2 16,1 5-1-16,-1 5 1 0,3 3-1 16,-1 1 0-16,1 2 2 0,1 0-3 0,0 2 0 15,0-7 0-15,3 0-2 0,0-4 1 0,2-5-1 16,0-5-3-16,3-8 1 0,-2-9-8 0,0-7-2 15,4-7 7-15,-2-9 7 0,2-4 15 0,-2 0 10 16,2-9 5-16,-1-5-2 0,0-4-3 16,1-3-4-16,-3-4-6 0,1-2 0 0,-1 2 2 15,-1-1 2-15,-2-1-1 0,0 2-1 0,-3 1-3 16,2 4 0-16,-2 3 2 0,0 4-2 0,-1 4 0 16,0 2-1-16,0 4-3 0,0 3-2 0,1 0-6 15,0 0-7-15,-1 0-6 0,3 0-5 16,0 7 3-16,-1 2 4 0,1 1 5 0,0 5 4 15,1 2-2-15,1 1-3 0,2 0-3 0,1-2 0 16,2 0-1-16,0-4 1 0,1-1 3 16,1-3 0-16,0-3 4 0,-2-2 2 0,2-3 1 15,-2 0 1-15,-1 0 1 0,1 0-3 0,-5-2-1 16,0-3-8-16,-3-1-20 0,1-3-36 0,-3-2-70 16,0-1-157-16,0 1-350 0,0 4-662 0</inkml:trace>
  <inkml:trace contextRef="#ctx0" brushRef="#br0" timeOffset="131646.3857">3791 4054 2186 0,'0'0'326'0,"0"0"-157"0,0 0-35 16,0 0-12-16,0 0-22 0,0 0-36 0,0 0-30 16,0 0-21-16,124-60-14 0,-85 51-15 0,4 1-26 15,0 2-58-15,-1 0-175 0,-12 3-453 16,-10 0-864-16</inkml:trace>
  <inkml:trace contextRef="#ctx0" brushRef="#br0" timeOffset="132160.862">4951 4425 0 0,'0'0'391'0,"0"0"347"0,0 0-52 15,0 0-141-15,0 0-180 0,0 0-137 0,0 0-71 16,0 0-37-16,0 0-27 0,0 0-18 0,106-159-5 16,-86 128-12-16,-1 2-8 0,-2 0-13 15,-1-2-5-15,-1-3-11 0,-2 2-7 0,1-3-7 16,-1-1-8-16,-2 0 5 0,-2-1-1 0,-2 2 0 16,0-1 5-16,-1 1-7 0,-2-1-1 0,-3 2 0 15,1-1-4-15,-1 1 5 0,1 3-3 16,-1 0 2-16,-1 5 1 0,0 4-3 0,0 5 1 15,0 6-1-15,0 5 2 0,0 3-5 0,0 3-10 16,0 3-4-16,-3 10-7 0,0 7 11 16,-2 8 9-16,-4 8 6 0,2 7 6 0,-3 5-5 15,0 4-1-15,1 4 1 0,1 2 1 0,1 3-2 16,0-1 2-16,0-2 0 0,4-2-3 0,0-6 3 16,3-6 0-16,0-2-1 0,0-4 3 0,5-4-5 15,2-4-4-15,2-5-6 0,2-5-21 0,0-3-25 16,6-4-69-16,1-6-120 0,-1-3-313 0,-8-2-724 15</inkml:trace>
  <inkml:trace contextRef="#ctx0" brushRef="#br0" timeOffset="133011.5602">5604 4071 863 0,'0'0'311'0,"0"0"-39"0,0 0 100 15,0 0 47-15,0 0-49 0,0 0-107 0,0 0-89 16,-123 121-56-16,110-99-25 0,0 0-21 0,3 2-17 16,2 0-12-16,1-1-16 0,3-3-10 0,2-4-9 15,2-3 0-15,2-2 1 0,4-3 4 16,4-4 6-16,0-3 1 0,1-1 3 0,4 0-6 16,-1-3-2-16,2-5-5 0,-2-1-4 0,-2-2 2 15,-1-2-2-15,-2 2 1 0,0-1-1 0,-5 0-1 16,2 0-2-16,-4 1 1 0,0 0 1 0,1 2-2 15,-1 1 2-15,-2 2-2 0,1 1 1 16,-1 2 0-16,0 2-1 0,0-1-3 0,0 2 0 16,1 0-6-16,-1 0-6 0,0 0-5 0,0 0 0 15,0 5 3-15,1 1 5 0,-1 2 5 0,0 0 0 16,0 1 0-16,0 2-1 0,1-2 0 16,0 0 2-16,1-2-2 0,0 1 0 0,0-2 0 15,0 0 2-15,-1 1-1 0,3-4 0 0,0 0 2 16,-2-2-1-16,3 1 1 0,0-2 0 15,3 0 2-15,-2 0 2 0,1 0-2 0,1 0 1 16,2-5 0-16,-3 1 0 0,-1-3 1 0,1 1 4 16,-2-2-1-16,1-1 1 0,-1 1 0 0,0-3-4 15,-2-2 1-15,3 1 1 0,-4 0-1 16,2-2 1-16,0 0-2 0,-2 1-3 0,2-1 0 16,0-2 1-16,-2 2 0 0,2 2 2 0,0 2-1 15,-2 0 0-15,0 3 1 0,1 2-2 0,1 3-1 16,-3 1-3-16,1 1-1 0,1 0-3 0,1 0 0 15,-1 4 2-15,3 3 1 0,-2 5 2 16,4 0 0-16,-3 2 2 0,0 3-2 0,1 0-1 16,-2 1 1-16,-2 2-2 0,-1 0 1 0,-1 2-2 15,0 1 1-15,-4-1-2 0,-5 2-2 0,-2 0 2 16,-3-1-6-16,-1-1-5 0,0-4-3 16,1-2-1-16,2-6 2 0,2-4 10 0,2-3 7 15,5-3 8-15,-2 0 6 0,2 0 1 0,2-3-1 16,1-2-4-16,0-1-5 0,1-1-7 0,7-4-3 15,1 0-3-15,3-1 3 0,3-2 3 16,1-1 5-16,4-2 5 0,1 0 1 0,-1-3 1 16,2-2 2-16,1 0 3 0,0-1 4 0,-1-2-1 15,-2 1 0-15,-1-1-4 0,-3-1-3 16,2 0-3-16,-4-3 0 0,-1-2-2 0,-2 0-1 16,-4-3 0-16,-1-1-3 0,0 1 0 0,-2-1-2 15,-4-2 1-15,0 1-2 0,0-1 1 0,-3-1 2 16,-5-1-2-16,1 2 0 0,2 3 4 0,-3 3 3 15,2 7 4-15,0 4 0 0,-1 8-1 16,3 4-7-16,-3 6-4 0,-2 2-5 0,2 10 0 16,-3 7 1-16,-1 8 4 0,-1 6 3 0,4 10 2 15,-2 3-4-15,3 6-1 0,-1 6 0 0,3 2-3 16,0 3 3-16,2 4-7 0,1-2-8 16,2 0-14-16,4-6-36 0,5-4-101 0,3-6-260 15,-1-16-493-15,-2-10-835 0</inkml:trace>
  <inkml:trace contextRef="#ctx0" brushRef="#br0" timeOffset="133141.8774">5878 4000 2798 0,'0'0'53'0,"0"0"-69"16,0 0-10-16,0 0 3 0,0 0-1 0,0 0-31 15,0 0-69-15,0 0-217 0,119-30-369 0,-103 30-678 0</inkml:trace>
  <inkml:trace contextRef="#ctx0" brushRef="#br0" timeOffset="134274.7506">6859 3976 425 0,'0'0'410'0,"0"0"-20"0,0 0 68 16,0 0-18-16,0 0-64 0,0 0-131 0,0 0-105 15,0 0-48-15,0 0-24 0,-16 156-21 0,20-140-7 16,4-4 2-16,2-3 10 0,0-3 14 16,3-4 3-16,2-2-4 0,-2 0-15 0,3-7-11 15,-2-3-11-15,-1-2-9 0,2 0 0 0,-2-6-10 16,-3 5 1-16,0-1 0 0,-2-2-1 16,-4 3 1-16,2-3 1 0,-4 1-1 0,-1 1-3 15,1 3 1-15,1 2-2 0,-2 3-2 0,0 2 0 16,-1 2-5-16,1 2-7 0,-1 0-9 0,2 5-5 15,-1 5 2-15,2 5 4 0,0 6 9 0,-1 3 4 16,0 5-1-16,3 5 2 0,-3 4 0 16,-1 6 2-16,-1 1-2 0,0 7-1 0,0 4 2 15,-3 4-6-15,-3 1 7 0,-3 2-2 0,-2 1-2 16,0 1-1-16,-5-2-8 0,-1 0-7 0,-2-7-7 16,-2-1-6-16,2-8-4 0,-2-8-10 0,2-6-9 15,-1-10-6-15,0-10 1 0,4-5 10 16,-1-6 14-16,1-2 14 0,2-8 7 0,3-5 0 15,1-6-4-15,1-4-8 0,6-3-9 0,3-5-11 16,0-3-11-16,6-1 2 0,5-2 10 16,5 1 19-16,0-5 20 0,0-1 9 0,4 0 5 15,2-2-3-15,1-2 0 0,2-1-1 0,3-1-5 16,1-3 1-16,4-1-4 0,0-2-2 0,2 1-9 16,1-3-6-16,3-1 1 0,-4-3 5 15,3 1 11-15,-5 0 8 0,1 2 1 0,-8 5-2 16,-1 4 3-16,-9 3 5 0,0 5 9 0,-7 3 15 15,-6 7 18-15,-1 6 14 0,-2 4 9 16,0 8 1-16,0 4-13 0,-3 3-24 0,-3 5-18 16,0 2-13-16,-4 9-4 0,-6 6 7 0,3 6 4 15,-6 4 2-15,1 6-2 0,4 2-3 0,-4 3-4 16,5 3-1-16,-4 4-2 0,6 0 1 0,1-2-2 16,0-3-1-16,9-6-2 0,1-7 5 15,4-5 5-15,6-7 12 0,4-1 12 0,1-8 7 16,3-4-1-16,4-2-6 0,4-3-12 0,0-10-8 15,3-1-4-15,2-4-3 0,-1-4-2 0,1-1 0 16,-1-3-3-16,-1-2-2 0,-2 0 2 0,-4-5-3 16,-1 3 2-16,-2-1-2 0,-3 1-2 15,-2 0 0-15,0 1-1 0,-3 5 2 0,-3 0 4 16,-5 6-1-16,2 4 3 0,-5 3 3 0,-1 5-2 16,0 2-1-16,0 2-6 0,-2 2-4 15,-4 0-4-15,-2 6-1 0,-3 6 3 0,1 4 1 16,-1 1 0-16,-1 3 2 0,0 2 0 0,-3 3 0 15,3 0 0-15,1 2-2 0,0-1-4 0,3 1-3 16,6-6-3-16,2-3 1 0,0-4 6 16,8-4 7-16,2-4 8 0,2-5 1 0,0-1-1 15,1-1-2-15,3-7-1 0,-2-4-1 0,2-2 2 16,-3-3 0-16,2 0 2 0,-5-1 3 16,-2-1 1-16,-1 0-1 0,-2 3 2 0,-2 1 0 0,-2 1 0 15,-1 3 3-15,0 2-5 0,0 1-1 16,0 3-4-16,0 5-7 0,0 0-5 0,0 0-4 15,-2 5 0-15,-3 4 1 0,3 4 7 0,-2 1-1 16,-2 3-2-16,4-1 0 0,-1 4-3 16,-1 3 0-16,2 1 0 0,2-2-4 0,0 1-1 15,0-3 0-15,8-4 4 0,1-8 8 0,2-3 9 16,2-5 4-16,-1-1 4 0,5-9 0 0,-4-3-3 16,4-2 0-16,-5-6-2 0,4 0-5 0,-2-3 5 15,-2-3 1-15,3 1 3 0,-2-1 0 16,-1 0-1-16,0 1-2 0,1 2-2 0,0 2 0 15,-1 2-3-15,0 4 0 0,2 2-2 0,-3 5 3 16,2 2-4-16,-2 6 3 0,0 1-2 16,-1 1-2-16,0 10 0 0,1 5-1 0,-2 2 1 15,1 5-3-15,-1 3 3 0,1 1 0 0,-2 3-1 16,1 2 2-16,-3-1-5 0,2 1-5 0,-5 0-3 16,3-3-5-16,-4-1-7 0,4-4-8 0,-2-3-24 15,3-6-65-15,-3-4-208 0,1-5-577 16,-2-3-840-16</inkml:trace>
  <inkml:trace contextRef="#ctx0" brushRef="#br0" timeOffset="158433.7414">2385 5146 0 0,'0'0'157'0,"0"0"235"16,0 0-45-16,0 0-25 0,0 0-15 0,0 0-30 16,0 0-33-16,0 0-53 0,0 0-37 0,0 0-19 15,0 0-15-15,0 0-12 0,-15-45-16 0,14 43-12 16,1 1-7-16,-1-1-9 0,-1 2-10 0,1 0-6 16,-1-2-9-16,1 2-7 0,0 0-7 0,-1 0-9 15,-4 0-5-15,2 4-4 0,-4 5 1 16,-1 5-1-16,-4 4 1 0,-1 6 3 0,-1 6 4 15,-4 6 6-15,-1 6 2 0,-1 4 3 0,1 6 2 16,0 4-5-16,3 2 0 0,1 0-6 0,4 2-7 16,1 0-3-16,5 0-2 0,3-1-1 15,3 0 5-15,0-2-1 0,1-4-2 0,3-2 1 16,5-3-2-16,2-7 2 0,1-2 0 0,4-6 0 16,-2-2-3-16,2-5-1 0,-3-2-1 15,3-3-1-15,-4-4 0 0,-1-3-5 0,0-1-3 16,-3-2-4-16,-3-2-7 0,0-1-7 0,-3-4-12 15,2 1-24-15,-1-2-47 0,-3 0-85 0,1 0-184 16,-1-1-403-16,0-1-926 0</inkml:trace>
  <inkml:trace contextRef="#ctx0" brushRef="#br0" timeOffset="160774.4277">2868 5466 0 0,'0'0'0'0,"0"0"99"16,0 0 220-16,0 0-1 0,0 0 17 0,0 0 7 16,0 0-16-16,0 0-34 0,0 0-51 0,0 0-43 15,0 0-45-15,-1-54-19 0,1 50-14 16,0-4-12-16,0 3-8 0,0 1-15 0,0-1-14 16,0 2-13-16,0 0-19 0,0 1-4 0,0 1-5 15,0 1-6-15,0-2-7 0,0 2-6 0,0 0-3 16,0 0-5-16,0 0-1 0,0 0-2 0,0 0-2 15,0 0 1-15,0 0 0 0,0 0 1 16,0 0 1-16,0 0 1 0,0 0-1 0,0 0 1 16,0 0 0-16,0 0 0 0,0 0 1 0,0 0 0 15,0 0 0-15,0 0 1 0,0 0-2 0,0 0 0 16,0 0 1-16,0 0 1 0,0 0-4 16,0 0 3-16,0 0-1 0,0 0 0 0,0 0 1 15,0 0-1-15,0 0-1 0,0 0 0 0,0 0-2 16,0 0 1-16,0 0 1 0,0 0-2 15,0 0 1-15,0 2-1 0,0-2-2 0,0 0 3 16,0 0 0-16,0 0 1 0,0 0-2 0,0 0 1 16,0 0-2-16,0 0 1 0,0 0 2 0,0 0-3 15,0 0 2-15,0 0 0 0,0 0 0 16,0 0 0-16,0 0 1 0,0 0 0 0,0 0-1 16,0 0 2-16,0 0-3 0,0 0 0 0,0 0-1 15,0 0 2-15,0 0-1 0,0 0 0 0,0 0-2 16,0 1 1-16,-1 1 4 0,1 1-2 0,-2 1 4 15,1 3-1-15,-1 2-6 0,1-3 4 16,0 2 0-16,0 1-1 0,-1 0 1 0,0 2-1 16,1-1-2-16,1 1 1 0,-2 2 0 0,2-1 0 15,-1 2-1-15,1 0-2 0,0 1 2 0,0 3 0 16,0 1 2-16,0 1-2 0,0 1 3 0,0 2-2 16,0 1 1-16,0-2 0 0,0 1-1 15,0 2 1-15,1-1 0 0,1 1-2 0,-1 1 1 16,1-2 0-16,-1 1 1 0,0 0 0 0,-1-3 3 15,0-3-3-15,1 0 0 0,-1-2 1 16,1-3-5-16,-1-1 4 0,0-1-1 0,0-3 1 16,0-1 3-16,0-2-3 0,0-2 2 0,0-1-2 15,0-2 1-15,0-1 1 0,0 2 3 16,0-2 1-16,0 0 1 0,0 0 3 0,0 0 1 16,0 0 3-16,0 0 5 0,0 0-2 0,0 0 0 15,0 0 0-15,0 0-6 0,0 0 1 0,0 0-3 16,0 0-2-16,0 0 0 0,0 0-3 0,0 0-2 15,0 0-2-15,0 0-1 0,0 0 2 16,0 0-1-16,0 0 1 0,0 0-2 0,0 0 1 16,0 0 0-16,0 0-1 0,0 0 3 0,0 0-2 15,0 0 1-15,0 0-1 0,0 0 0 16,0 0 0-16,0 0 1 0,0 0 1 0,0 0-2 0,0 0 2 16,0 0-2-16,0 0 0 0,0 0 1 15,0 0 0-15,0 0-1 0,0 0 2 0,1 0-3 16,-1 0 0-16,0 0 1 0,0 0 0 0,0 0 0 15,0 0 0-15,0 0 0 0,0 0 0 0,0 0 0 16,0 0 0-16,0 0 1 0,0 0-1 16,0 0-1-16,0 0 2 0,0 0-1 0,0 0 0 15,0 0 3-15,0 0-3 0,0 0 1 0,0 0 0 16,0 0 0-16,0 0 0 0,0 0 1 16,0 0 0-16,0 0-1 0,0 0-1 0,0 0 0 15,0 0 0-15,0 0 1 0,0 0-1 0,0 0-1 16,0 0-2-16,0 0 1 0,0 0-2 0,0 0 3 15,0 0-2-15,0 0 1 0,0 0-1 0,0 0-1 16,0 0-1-16,0 0-1 0,0 0 2 16,0 0-3-16,0 0 2 0,0 0-3 0,0 0 2 15,0 0 1-15,0 1 3 0,0-1 3 16,0 2-4-16,0-1 1 0,0 1-5 0,0-1-3 16,0 3-1-16,2-3-3 0,-2 2-3 0,0-1-10 15,0-1-12-15,1 2-37 0,-1-1-71 0,0 1-153 16,0-2-401-16,0 0-838 0</inkml:trace>
  <inkml:trace contextRef="#ctx0" brushRef="#br0" timeOffset="161632.6527">2751 5514 0 0,'0'0'0'0,"0"0"0"0,0 0 0 0,0 0 97 16,0 0 193-16,0 0-24 0,0 0-19 0,0 0-21 15,0 0-12-15,0 0-4 0,0 0-1 0,0 0-4 16,0 0-17-16,0 0-25 0,-7-22-29 0,7 19-20 16,0 1-13-16,0 1-18 0,0-1-11 15,0 1-16-15,0-1-11 0,0-1-5 0,0 2-5 16,0-3-1-16,0 3-10 0,0-2-4 0,1 0-5 16,1 0-5-16,-1 0 3 0,2-1 0 0,1 0 4 15,0-1-4-15,-1 1 4 0,2 0 0 16,-1-3 1-16,1 3 4 0,0-2-5 0,3 1-4 15,2-1-3-15,0-2-6 0,4 0 2 0,2 0-1 16,2 2 3-16,2 0 0 0,1 0-2 16,2 2-4-16,-2 1-3 0,4 1 1 0,-2 2 0 15,0 0 2-15,-1 0-2 0,-2 3-2 0,-2 4 1 16,0 1 1-16,-5 1 0 0,-1 2 4 0,-1 3-2 16,-4 0 2-16,0 0 1 0,-4 1 2 15,-1 0 3-15,-1 1 4 0,-1-1 1 0,0 1 3 16,-3-1 1-16,-3-1 2 0,-1-2 4 0,-4 0 3 15,-2-1 2-15,-1-1-2 0,-2-2-2 0,-2 0-6 16,-1 0-5-16,-3-1-4 0,-1-2-1 0,3 0-1 16,-1-2 3-16,4-2 0 0,3-1-3 0,2 0 0 15,4 0-7-15,2 0-2 0,2 0-2 16,1 0-5-16,2 0-6 0,1 0-9 0,0 0-19 16,0 0-59-16,2 0-80 0,4 0-147 0,-2 0-346 15,2 0-808-15</inkml:trace>
  <inkml:trace contextRef="#ctx0" brushRef="#br0" timeOffset="162126.3815">3430 5201 1459 0,'0'0'320'0,"0"0"-170"0,0 0 13 0,0 0 49 15,0 0 23-15,0 0-19 0,0 0-32 0,-75 172-40 16,59-125-34-16,1 0-24 0,-2 3-31 0,3 0-16 16,0 1-13-16,3 0-7 0,2-2-2 0,3-4-6 15,-1 0 0-15,4-4-3 0,0-2-1 16,2-7-2-16,1-3-2 0,0-4 0 0,0-5 1 16,1-6-2-16,2-4 1 0,-2-2 1 0,1-3 1 15,-2-4 4-15,2-1 10 0,-2 0 13 0,2 0 11 16,0-7 1-16,1-4-9 0,0-5-10 15,2-4-11-15,-2-2-2 0,3-5-2 0,-2-1-1 16,3-3-3-16,-3-2-4 0,3-3 1 0,-2-2-2 16,1-1-1-16,2-5 2 0,-4 0-4 0,4-1-1 15,-2-4 0-15,2 2-1 0,1-1 1 16,-1 4 0-16,1 1 2 0,0 6 2 0,-2 8 3 16,0 5-1-16,-1 7 2 0,-2 4-1 0,-2 5-4 15,0 5 0-15,2 3-4 0,-2 0-3 16,1 3 0-16,2 7 1 0,0 7 2 0,2 4 4 15,2 7 2-15,0 7-2 0,-2 6 2 0,-1 7-2 16,3 0 0-16,-4 2-1 0,0 1 0 16,-1 1-1-16,1-3 0 0,-1-1 2 0,1-4-3 0,-1-2-1 15,2-7-7-15,-2-4-2 0,3-5-6 16,-4-5-12-16,4-2-16 0,-4-5-50 0,-2-5-79 16,-1-3-145-16,0-5-254 0,0-1-554 0,-1 0-180 0</inkml:trace>
  <inkml:trace contextRef="#ctx0" brushRef="#br0" timeOffset="162257.3373">3313 5799 989 0,'0'0'734'0,"0"0"-308"16,0 0-117-16,0 0-59 0,0 0-46 0,0 0-43 15,0 0-50-15,0 0-37 0,0 0-31 16,0 0-22-16,0 0-19 0,0 0-20 0,0 0-20 16,0 0-28-16,117-75-58 0,-88 69-168 0,-8 1-424 15,-4 2-943-15</inkml:trace>
  <inkml:trace contextRef="#ctx0" brushRef="#br0" timeOffset="162468.5433">3622 5360 2099 0,'0'0'266'0,"0"0"-161"15,0 0-2-15,0 0 30 0,0 0 13 0,0 0-18 16,0 0-50-16,136-11-43 0,-106 11-23 0,0 0-22 16,-1 0-18-16,-3 4-33 0,-5-1-51 0,-3 1-83 15,-5 1-196-15,-4-2-378 0,-5-2-546 0</inkml:trace>
  <inkml:trace contextRef="#ctx0" brushRef="#br0" timeOffset="162642.8159">3905 5343 149 0,'0'0'474'0,"0"0"-157"0,0 0 34 0,0 0 29 16,0 0-2-16,0 0-25 0,0 0-61 0,-22 163-52 16,18-128-57-16,2 1-51 0,-2 0-31 0,0 3-18 15,1-3-17-15,1 3-19 0,1-4-21 0,1 0-13 16,0-1-7-16,0-2-6 0,0-1-6 16,0-3-8-16,1-2-11 0,1-4-19 0,2-5-44 15,0-1-112-15,1-7-291 0,-1-1-634 0,0-5-473 16</inkml:trace>
  <inkml:trace contextRef="#ctx0" brushRef="#br0" timeOffset="163372.8011">4561 5701 433 0,'0'0'689'15,"0"0"-101"-15,0 0-103 0,0 0-135 16,0 0-91-16,0 0-85 0,0 0-55 0,0 0-38 16,0 0-16-16,0 0-3 0,88-180-5 0,-77 153-9 15,0-1-5-15,-2-1-11 0,0 0-10 0,-3-4-6 16,1 4-8-16,-2 0 0 0,-2 0-3 0,0 0 1 16,-1-1-3-16,-2 2 0 0,0-3 0 15,0 1-2-15,-4 0 1 0,0 0-1 0,-1 0 2 16,1 1 1-16,-2 2 0 0,1 2 1 0,-1 5-3 15,2 3 3-15,0 4 1 0,1 5-1 16,2 3 0-16,-1 2-5 0,0 3-8 0,1 0-12 16,-1 6 2-16,0 7 1 0,1 9 6 0,-4 7 9 15,2 8 0-15,1 3-1 0,2 4 0 0,-2 4 0 16,2 4 1-16,0 2 0 0,0 6 1 16,0 0 1-16,-1 4 2 0,0-1 2 0,-2-3-1 15,2-2 1-15,1-4-1 0,0-3-3 0,0-9 2 16,-1-3 0-16,1-7-2 0,0-6 1 15,0-4 1-15,0-7 0 0,-1-5 3 0,1-5 4 16,-2-5 8-16,2 0 10 0,-1 0 11 0,-1-7-8 16,1-5-8-16,-2-7-11 0,2-4-11 0,0-1 5 15,-2-4 1-15,2 0 0 0,-1-1-6 0,2-2 4 16,0-1-1-16,2 0-1 0,2-1 4 0,1 3-6 16,2 1-2-16,2 2 0 0,1 3-3 0,1 6 1 15,-1 1 0-15,0 6-2 0,2 5 1 16,-1 3-1-16,2 3 1 0,2 1 1 0,-4 8 3 15,4 5 4-15,-4 3 1 0,2 4 0 0,-3 1-4 16,-2 6 2-16,1 0 1 0,-2 4-1 16,0 0 5-16,-1 0-6 0,-1 1-1 0,0-2-4 15,0-4-1-15,1-3-5 0,-2 0-7 0,1-6-13 16,0 0-28-16,0-2-59 0,0-4-101 16,0-1-223-16,-1-5-583 0,-3-2-744 0</inkml:trace>
  <inkml:trace contextRef="#ctx0" brushRef="#br0" timeOffset="163968.7458">5176 5429 1423 0,'0'0'427'0,"0"0"-208"0,0 0-36 0,0 0 22 15,0 0 10-15,0 0-11 0,0 0-35 16,0 0-43-16,0 0-30 0,-130 162-26 0,112-128-17 15,5 4-14-15,2 0-13 0,4-3-9 0,4-3-6 16,3-4-7-16,0-5-1 0,7-5 2 0,6-4 3 16,-1-3 3-16,5-7 3 0,1-4-1 15,3 0-1-15,0-6-3 0,1-6-2 0,-1-4 0 16,-2-1-2-16,-1-4 3 0,-2-2 0 0,-2-2 1 16,-3-3-2-16,-3-2 1 0,-1 2-1 15,-3-2 0-15,0 1 3 0,-3 0-5 0,-1 1 2 16,0 4-1-16,0 4 1 0,-3 3 3 0,-1 3 1 15,1 3 1-15,-1 3-5 0,1 4 1 16,1 3-4-16,2 1-5 0,0 0-1 0,-1 0-6 16,0 7 1-16,-2 4 2 0,0 3-1 0,0 4 4 15,2 2-2-15,-2 3-1 0,2 3 3 0,1 1-1 16,0-2-2-16,1 0-2 0,4-5 3 0,5-4-2 16,0-3 4-16,1-5 6 0,3-4-2 0,1-2 4 15,1-2 1-15,0-2 0 0,3-6-1 16,-3-2 2-16,-1-4 0 0,0-1 1 0,-1-1 2 15,-3-2-2-15,0 1-3 0,-1-1 0 0,-1 1-1 16,-1 3-2-16,0 0 1 0,-3 3-2 16,3 3-2-16,-4 3-2 0,5 2-2 0,-3 3-1 15,3 0-1-15,1 0 1 0,3 7 3 0,-1 2 2 16,1 3-1-16,1 4 4 0,0-1-2 0,-4 4 1 16,0-1 2-16,0 1-3 0,-4 1 1 0,-1 0 1 15,-1-1 0-15,-4 1 1 0,0-1-1 16,-2 0 1-16,-4-3 0 0,-6-1 0 0,-2-1 1 15,-5-3 1-15,-2-2 0 0,-1-2-4 0,-4-3 1 16,3-2-2-16,3-2-4 0,2 0 0 16,3-2-5-16,1-2-7 0,4-3-16 0,1 0-42 15,2 0-83-15,5-2-204 0,0 3-745 0,2 0-737 0</inkml:trace>
  <inkml:trace contextRef="#ctx0" brushRef="#br0" timeOffset="164659.7781">6182 5495 0 0,'0'0'302'0,"0"0"290"0,0 0-16 0,0 0-71 16,0 0-97-16,0 0-105 0,0 0-89 0,0 0-55 16,0 0-41-16,0 0-26 0,0 0-12 15,0 0-6-15,0 0-12 0,114-170-8 0,-104 143-12 16,0 0-9-16,-3-1-6 0,-2 0-5 0,2 0-1 15,-6-2-7-15,1 0-3 0,-2-1-4 0,0-2-5 16,0 0 1-16,-3-3-1 0,-4 2 0 0,3-4-1 16,-3 5 1-16,3-1-2 0,-3 4 3 0,2 0 1 15,-1 5 0-15,1 1 2 0,0 4-1 16,0 6 1-16,1 3 0 0,2 5-1 0,-1 5-2 16,0 1-6-16,0 0-5 0,2 4-3 0,-6 10 2 15,3 8 1-15,-4 5 5 0,0 10 1 0,1 4 1 16,1 9 0-16,2 3 2 0,-2 9-2 15,2 2 0-15,-2 6 3 0,3 3-3 0,-2 3 1 16,3 5 2-16,1 4-3 0,-1 0 1 0,0 1 0 16,0-2-1-16,2-2 0 0,0-1 1 15,-1-4-1-15,1 0 0 0,-1-5 1 0,0-5-6 16,1-4 3-16,0-5-1 0,0-4-4 0,0-8 4 16,3-9-6-16,4-10-3 0,0-8 2 0,-1-11 1 15,1-8 8-15,1-2 6 0,-1-15 0 16,2-5 2-16,-1-8-3 0,1-7-1 0,-4-3 1 15,-1-4 5-15,-3-2 2 0,-1 0 2 0,-1 0 0 16,-6 0-4-16,3 0 3 0,-4-2-1 0,5 2 1 16,-4 0 5-16,4 3-3 0,0 3 1 15,1 2-1-15,2 2 3 0,0 1-3 0,2 3 0 16,3 2-3-16,6-1-8 0,0 1-2 0,6 1-5 16,2 1-5-16,3 3-3 0,1 0-9 0,5 3-11 15,-4 5-16-15,4 3-28 0,1 1-43 0,-2 4-53 16,0 1-101-16,2 3-204 0,-8 4-473 0,-9 1-708 15</inkml:trace>
  <inkml:trace contextRef="#ctx0" brushRef="#br0" timeOffset="166047.6938">6780 5363 318 0,'0'0'599'16,"0"0"-293"-16,0 0 2 0,0 0 25 0,0 0 15 15,0 0-35-15,0 0-80 0,0 0-55 16,-119 100-45-16,100-76-37 0,0 6-21 0,1 2-16 15,2 0-20-15,-2 3-9 0,7-2-12 0,1-3-12 16,7-4-4-16,1-4-2 0,2-7 4 0,5-3 9 16,5-6 8-16,1-4 8 0,6-2 1 0,-3-2-3 15,5-9-5-15,1-2-7 0,0-5-5 16,0-4-3-16,0-1-2 0,-4-1-2 0,-1-3 2 16,-4 3 1-16,-2-1-1 0,0 1 0 0,-6 2 0 15,1 3-2-15,-1 0-1 0,-2 2 4 0,-1 6 0 16,0 2 2-16,0 3 5 0,0 5-8 0,0-1-4 15,0 2-7-15,0 0-15 0,0 4 3 16,0 5 2-16,1 4 5 0,-1 2 11 0,3 5-2 16,2 1-3-16,-2 4 0 0,3 2 0 0,-1-2 2 15,4 3 2-15,-1-3 1 0,3-4 0 0,0-3 0 16,0-4 4-16,5-3 2 0,-3-5 5 16,5-1 0-16,-3-5 3 0,4 0 0 0,1-1 0 15,0-9 1-15,2-4-4 0,0-1 3 0,-2-3 0 16,0-2 0-16,-3-3 2 0,0-1-5 15,-3-1 0-15,-2-2-3 0,-1-1-1 0,0-2-3 16,-2-2-4-16,-1-2-2 0,0-4 0 0,-1-2 1 16,-1-2 0-16,-2 0 0 0,0-3-1 0,-2-3-2 15,2-2 2-15,-1-3-3 0,-1 0 0 16,2-2 1-16,2 1-1 0,-4 1 3 0,3 5 1 16,-2 0 2-16,-2 8 1 0,0 6 0 0,-1 7-1 15,0 5 2-15,0 7 1 0,0 4-2 0,0 5-1 16,-1 5-4-16,0 1-10 0,-1 2 0 15,-3 9 0-15,0 6 3 0,-3 8 9 0,0 7-1 16,1 6 2-16,1 8-2 0,-3 4 1 0,5 3-2 16,-2 4 2-16,3 2 1 0,-2 2-2 0,3 0 1 15,1-1-1-15,0-1 1 0,1 1 0 0,0-1 0 16,0-1 1-16,2-4 1 0,1-5-2 16,4-3 1-16,1-6-1 0,2-6-3 0,1-6 5 15,0-4-3-15,6-6 0 0,-3-5 2 0,5-4-1 16,0-6 6-16,2-3-1 0,1 0 3 0,0-12 1 15,-1-2-2-15,4-6 3 0,-4-3-4 16,1-3 5-16,-3-4-5 0,1 0 0 0,-2-4-1 16,-2-3-4-16,2-3 3 0,-5-1-3 0,3-5 1 15,-4 0 0-15,-2 0-2 0,1-2 1 16,-3-1-1-16,-3 0 1 0,2 0 0 0,-4-2-1 16,3 2 1-16,-4 0 0 0,0 2 0 0,2 2 2 15,-4 5 0-15,0 4 1 0,0 3 0 0,-3 8 0 16,0 5 2-16,1 7-1 0,-4 4 0 15,4 4-2-15,0 4-4 0,-4 1-5 0,2 1-2 16,-4 11 3-16,-2 6 2 0,0 9 2 0,-1 5 2 16,0 6-1-16,1 3 0 0,1 6 0 0,-2 2 0 15,3 3 1-15,3 0 1 0,-2 0 0 0,2 0-1 16,0-1-1-16,5 0-1 0,0-2 2 0,0-1-1 16,5-4 0-16,2-2 1 0,1-6-1 15,2-5 2-15,3-3 1 0,1-7 2 0,0-4 1 16,2-3-1-16,-1-5 1 0,1-4-1 0,-1-5-2 15,2 0 5-15,-3-5-1 0,2-6-1 16,-3-4 3-16,0-4-3 0,2-2 0 0,-5-3-2 16,-1-4 2-16,-4 2-5 0,2-2 0 0,-5 0 2 15,-2 4-4-15,0 1 5 0,-4 3-2 0,-2 3 1 16,-2 2-2-16,2 1 0 0,-2 5 0 16,-1 1-2-16,1 3 6 0,3 2-8 0,-2 3-1 15,-3 0-1-15,5 6-3 0,-2 4 5 0,-1 4-1 16,4 3 3-16,-3 2 0 0,3 4-1 15,-1 4-2-15,4 1 2 0,0 3-3 0,1-3 2 16,0-1 2-16,3-2-1 0,5-5 0 0,2-2 3 16,1-4 1-16,0-4 1 0,5-3 5 0,-3-2-3 15,5-5 0-15,-3 0 0 0,3 0 1 0,1-8 1 16,-5-3-1-16,3-1 2 0,-4-4-1 0,1 0-1 16,-2-2-2-16,-1-3 0 0,0 1 0 15,-1-2-2-15,-1 0 1 0,0 0 0 0,-2 3-5 16,1 2 5-16,0 3-3 0,-2 3 2 0,-1 3 2 15,-2 5-5-15,0 0-1 0,-1 3-6 0,-2 0-1 16,1 0 1-16,0 3 1 0,-1 5 2 16,1 3-1-16,0 1 5 0,-1 4 0 0,0 0 2 15,0 4 4-15,0 2-4 0,0-2-2 0,0-1 1 16,-2 0 0-16,2-5 0 0,-1-3 0 16,1-7 1-16,0 0 2 0,0-4 3 0,0 0 6 15,1-2 1-15,5-7-3 0,-1-5-5 0,5-2-4 16,0-4-3-16,0 1-1 0,1-1 5 0,0-4 1 15,0 5-1-15,3-1 4 0,-1 1-4 16,-1 2-1-16,4 3 4 0,-2 3-5 0,1 1 1 16,-3 4 1-16,-1 1-1 0,-2 5 2 0,-4 0 0 15,3 0-2-15,1 7-2 0,-5 2 3 0,4 3-2 16,-2 5 1-16,-2 1 1 0,3 5-2 0,-3 1 0 16,1 6 2-16,-2-2-4 0,-1 1 0 0,3 0-2 15,-2-4-5-15,1-3-1 0,3-5-3 16,0-1-7-16,-3-5-22 0,3-4-35 0,-2 0-46 15,0-4-64-15,-2-3-211 0,-1 0-645 0,2 0-725 0</inkml:trace>
  <inkml:trace contextRef="#ctx0" brushRef="#br0" timeOffset="166822.7505">8765 5265 577 0,'0'0'823'0,"0"0"-330"16,0 0-155-16,0 0-75 0,0 0-78 15,0 0-30-15,0 0-17 0,81-171-24 0,-65 140-25 16,-2 0-21-16,-2-3-16 0,3-3-13 0,-4 0-13 15,0-1-7-15,-1-1-8 0,-4 0 0 0,1-2-3 16,0-1-3-16,-4-1-2 0,4-2-4 16,-4 1-1-16,3-1 0 0,-1 1-3 0,0-1 1 15,-1 2-1-15,0 2 0 0,1 1 0 0,-3 5 3 16,1 2 0-16,-1 7 3 0,-2 3 2 0,0 6 1 16,0 5 0-16,0 4 1 0,-2 4-3 0,0 2-8 15,0 2-8-15,0 2-3 0,-4 5 1 16,2 6 7-16,-3 5 6 0,-3 3 3 0,3 7-1 15,-1 5 1-15,-1 3 1 0,0 5-1 0,0 4 3 16,1 4 0-16,1 7-1 0,-1 2 5 16,0 6 4-16,-1 4 4 0,-1 7 5 0,1 2 2 0,3 3 1 15,-1 3-3-15,-1 1-1 0,4 1-2 16,-2-1-4-16,4 2-4 0,0-1-1 0,-1 1-3 16,1-3-1-16,2-1-7 0,0-4-3 0,0-1 0 15,0-4 0-15,0-2 2 0,0-5-3 16,2-7-4-16,1-9-3 0,-1-9-4 0,-1-5-8 15,1-10-7-15,3-10 0 0,-2-5 2 0,3-9 18 16,0-2 12-16,2-14 6 0,2-7 5 16,1-8-5-16,0-6 2 0,-1-4 7 0,0-5 4 15,-2-3 6-15,-6-5 6 0,-1-1 0 0,-1-1-1 16,0-3 3-16,-1 2 3 0,-2-1 6 0,-2 1 9 16,2 3-3-16,-2 0-6 0,0 3-6 0,1 3-13 15,-2 2-1-15,4 5-4 0,0 0-5 16,0 6-6-16,-1 2 1 0,3 2-5 0,0 3-2 15,5 2 2-15,-1 4-11 0,4-1-5 0,1 4-9 16,3 3-18-16,-1 2-28 0,4 1-57 0,1 6-125 16,-4 0-395-16,-3 4-1201 0</inkml:trace>
  <inkml:trace contextRef="#ctx0" brushRef="#br0" timeOffset="167717.9609">9158 5198 1786 0,'0'0'648'0,"0"0"-437"16,0 0-38-16,0 0 7 0,0 0-5 15,50-173-25-15,-40 146-38 0,1 1-31 0,1 0-21 16,0 2-24-16,7 3-12 0,0 3-10 0,0 1-10 16,2 3-1-16,-1 3-3 0,-1 5-3 0,-3 3 1 15,0 3-4-15,-3 0-3 0,-4 9-2 16,-2 3 1-16,-3 7-1 0,-3 4 4 0,-1 6 1 15,0 3 0-15,-1 6 2 0,-7 3 1 0,0 0 0 16,-3 2 4-16,1-3-4 0,0-3 0 0,4-4-2 16,0-3-2-16,5-5 2 0,1-6 3 0,4-5 0 15,2-3 2-15,3-4 3 0,-1-2 3 16,3-5 3-16,0 0 2 0,0-1 0 0,6-9-4 16,-3-1 0-16,5-4-4 0,-4-1 0 0,1-3 2 15,-4-3-3-15,1 2 1 0,-3-1-1 0,0 1 0 16,-2 2 0-16,0-1 0 0,-1 1 1 15,-3 1-1-15,3 3 1 0,-4 2-4 0,-1 4 2 16,2 2 0-16,-3 1-2 0,-1 4 4 0,1 1-9 16,-1 0-10-16,0 1 0 0,1 5-3 0,0 5 6 15,-1 3 9-15,3 3 1 0,0 3-2 16,-1 3 3-16,-1 2-1 0,0 1 0 0,2 1 2 16,1-1-1-16,-1-1-2 0,1-4 1 0,3-2-2 15,1-7 3-15,1-4 5 0,-2-3 1 16,0-5 2-16,2 0 1 0,-1-2-3 0,-2-6 0 15,1-3 0-15,-2-3-3 0,-1-1 1 0,-2-3 0 16,0-2-3-16,0 0 1 0,-2-2 2 16,0 3-2-16,-2-1 5 0,-1-1-1 0,2 3-1 15,1 2 0-15,-1-2-2 0,1 1 1 0,0 2 1 0,0-1-1 16,2 0-1-16,7-1-2 0,-2 0-1 16,3 0-4-16,2 1 1 0,0 0-2 0,1 5-2 15,3 4-2-15,-1 3-3 0,1 3-1 16,-4 1-1-16,1 0 0 0,-2 8 2 0,-4 1 1 0,3 5 3 15,-3 0 3-15,-2 1 1 0,0 2 3 16,-3 1-1-16,1 1 2 0,-2-1-1 0,-1 3 0 16,0 0 3-16,0 0-1 0,-1-1 1 15,-2-2-2-15,2-4 0 0,0-4-2 0,1-4 5 16,0-5 7-16,0-1 13 0,0 0 11 0,0-1 1 16,0-7-3-16,0-1-10 0,2-5-6 0,1-2-2 15,2-1-2-15,-1 1 0 0,3-1-2 0,-2 0-4 16,2 0 0-16,3 2-2 0,-1-1 0 15,0 1 0-15,1-1-2 0,2 1-1 0,-1 2-3 16,3 0 0-16,0 3 0 0,-1 0-1 0,0 4-1 16,1 0 0-16,-1 3-3 0,-3 0 0 0,2 1-2 15,-2 2 0-15,-1 0-3 0,0 3 0 16,-1 3-1-16,-4 2 1 0,2 3 2 0,-3 0 1 16,0 1 1-16,0 1-1 0,-2 0-1 0,0-4-1 15,0-1-1-15,0-5 5 0,0 0 6 0,3-3 8 16,0 0 8-16,-1 0 0 0,4 0 3 15,0-1-3-15,1-3-1 0,-1 1 3 0,0 2-1 16,-4-1-3-16,4 1-3 0,-4-1-4 0,5 2-8 16,-2 0-9-16,1 0-12 0,0 0-20 0,3 0-61 15,-1 0-183-15,-2 2-687 0,-2-1-827 0</inkml:trace>
  <inkml:trace contextRef="#ctx0" brushRef="#br0" timeOffset="173587.6173">10015 5099 0 0,'0'0'0'0,"0"0"0"15,0 0 0-15,0 0 325 0,0 0 58 0,0 0-65 16,0 0-22-16,0 0-31 0,0 0-9 16,0 0-9-16,0 0-57 0,0 0-33 0,6 0-25 15,-5 0-22-15,0 0-25 0,1 0-29 0,-2 0-30 16,1 0-10-16,2 0-8 0,1 0 5 0,-2 0 0 16,2 0-2-16,1 0 0 0,-3 0-4 15,3 2-5-15,-2 2-1 0,1 1 0 0,1 3-1 16,-3 1 4-16,4 2 2 0,-3 0-1 0,-1 3 4 15,1 2-3-15,0-2 0 0,-1 1 2 16,-1-1-1-16,-1 1-2 0,2-1 1 0,0 0-1 16,1-2-2-16,-2-1 0 0,0-2 0 0,0-2-2 15,0 0 0-15,-1-3 1 0,0-1 1 0,0 1 2 16,0-4-1-16,0 1 3 0,0-1 5 0,0 0 8 16,0 2 18-16,0-2 9 0,0 0 3 0,0 0-2 15,0 0-11-15,0 0-7 0,0 0-8 16,0 0-3-16,0 0-8 0,0 0-4 0,0 0-1 15,0 0 2-15,0 0 5 0,0 0 1 0,0 0 1 16,0 0-2-16,0 0 0 0,0 0 2 0,0 0 0 16,0 0-3-16,0-3-4 0,0-1-4 15,0 1-3-15,0-1 0 0,0-3 0 0,0 1 2 16,0 0 0-16,0-2 1 0,1-2-1 0,2 1-1 16,-1-2 0-16,1-1-1 0,-1 1-1 15,4-3 0-15,0 1 1 0,0-1-1 0,2-2 0 16,-1 1 0-16,3-1-1 0,0 2 1 0,0 0-1 15,1 1-1-15,-1 2-1 0,0 2-3 0,0 1 3 16,-2 2-2-16,1 1 0 0,-1 3 1 16,1 1-5-16,-2 1 2 0,0 0-2 0,2 1 1 15,2 3 1-15,-1 4 1 0,-1 3 1 0,1 1 1 16,-3 2 1-16,-2 1-1 0,3 2 3 0,-3 0 0 16,0 0-1-16,-1 0 2 0,0 0-2 0,-1-2 0 15,0 0 2-15,1-1 0 0,-1 0 1 16,0-3-2-16,3-2 1 0,-3-2 2 0,3-1-2 15,-2-3 0-15,4 1 0 0,1-3-1 0,1-1-2 16,2 0-10-16,2 0-14 0,0-1-26 16,0-6-60-16,2 3-124 0,-2-2-345 0,-4 2-538 15,-1 1-160-15</inkml:trace>
  <inkml:trace contextRef="#ctx0" brushRef="#br0" timeOffset="181961.9524">11047 4612 287 0,'0'0'791'0,"0"0"-468"0,0 0-164 0,0 0-51 15,0 0 8-15,0 0 43 0,0 0 34 0,0 0 13 16,0 0-3-16,0 0-19 0,0 0-31 0,0 0-38 16,2-1-37-16,4 1-27 0,3-3-9 0,5 1-4 15,2-2-6-15,6 0-5 0,4-1-2 16,3-1-3-16,1-1-1 0,2 0 1 0,1-1-3 15,0 0 1-15,1 0 0 0,-2 1 1 0,-3 1-4 16,-3 1 0-16,-3 1-3 0,-8 2-2 16,-5 1-2-16,-2 1-4 0,-5 0-1 0,-2 0-3 15,-1 0-4-15,0 0 1 0,0 1-3 0,0 5 3 16,-1 5 9-16,-1 4 8 0,-1 4 3 16,-3 3 2-16,-1 3-7 0,1 3-5 0,0 0-1 15,-4 2-2-15,3 1-4 0,-2 2 1 0,0 0-1 16,0-3-1-16,2 3 1 0,1-1 0 0,0 0-3 15,2-1 0-15,-3-1-2 0,4 0-2 16,-2-4-3-16,2-3-4 0,1-2-10 0,-2-2-12 16,1-2-27-16,0-2-58 0,-3-1-112 0,2-2-168 15,-1-4-352-15,2-3-771 0</inkml:trace>
  <inkml:trace contextRef="#ctx0" brushRef="#br0" timeOffset="182100.9099">11145 5073 1581 0,'0'0'319'0,"0"0"-120"16,0 0-44-16,0 0-14 0,0 0-10 16,0 0-28-16,0 0-40 0,121-38-38 0,-94 30-35 15,1 2-38-15,-1 0-52 0,0-1-130 0,-6 3-334 16,-9 1-565-16</inkml:trace>
  <inkml:trace contextRef="#ctx0" brushRef="#br0" timeOffset="182262.5927">11535 5015 760 0,'0'0'624'0,"0"0"-137"16,0 0-84-16,0 0-93 0,0 0-77 0,0 0-62 15,-56 162-43-15,45-138-24 0,2 0-18 0,-1-1-22 16,1 0-25-16,2 0-21 0,-1-2-15 0,2-1-15 16,2 1-21-16,0-4-31 0,1-1-71 0,2 1-189 15,1-8-459-15,0-2-965 0</inkml:trace>
  <inkml:trace contextRef="#ctx0" brushRef="#br0" timeOffset="182566.4398">11758 4798 283 0,'0'0'890'0,"0"0"-376"15,0 0-115-15,0 0-80 0,0 0-72 0,0 0-51 16,0 0-45-16,-39 179-52 0,39-154-33 16,2 2-24-16,6-4-14 0,2-5-4 0,4-3-5 15,-1-4 3-15,7-5 3 0,2-6 6 0,2 0 4 16,3-4 1-16,-1-9-5 0,0-2-4 0,-4-3-1 16,-2-4-3-16,-4-1 6 0,-6-1 1 0,-2-1 2 15,-6 0-5-15,-2 1-4 0,0 1-10 0,-5-2-11 16,-5 0-2-16,-2 3-13 0,-3-1-4 15,-1 1-8-15,0 1-16 0,-3 2-21 0,4 1-47 16,0 2-90-16,5 1-232 0,2 3-576 0,5 6-748 16</inkml:trace>
  <inkml:trace contextRef="#ctx0" brushRef="#br0" timeOffset="182915.5765">12337 4358 1021 0,'0'0'589'0,"0"0"-131"15,0 0-80-15,0 0-91 0,0 0-48 0,-93 171-62 16,76-137-57-16,0 1-33 0,0-1-24 0,3 2-14 16,2-3-12-16,4 2-12 0,-1-7-11 0,5 0-11 15,4-8-4-15,0-4 5 0,5-6 5 16,4-4 8-16,1-4 5 0,2-2 0 0,3 0 0 15,1-4-6-15,2-3 2 0,1-3-7 0,-3-1 1 16,0 2 1-16,-5-1-2 0,-2 4 4 0,-2 0-1 16,-3 3 1-16,-3 3-5 0,-1 0-2 0,0 0-5 15,0 0-6-15,0 3 2 0,0 5-1 0,0 2 1 16,-2 6 4-16,1 2 0 0,-3 2 1 16,-1 2-1-16,3-1-2 0,-2 2-1 0,0 0-3 15,3 2-6-15,-2-3-9 0,2 2-17 16,1-4-26-16,0-3-57 0,0-4-102 0,0-2-267 15,2-3-587-15,1-5-696 0</inkml:trace>
  <inkml:trace contextRef="#ctx0" brushRef="#br0" timeOffset="183230.5353">12545 4487 1834 0,'0'0'288'0,"0"0"-175"0,0 0 11 0,0 0 43 16,0 0 24-16,0 0-20 0,0 0-54 16,0 0-38-16,0 173-24 0,0-136-19 0,0 3-13 0,2 0-10 15,7-3-4-15,-2-5-4 0,5-5 2 0,2-3 6 16,3-10 8-16,4-7 11 0,4-6 4 16,0-1 4-16,1-8-2 0,0-5-1 0,2-7 5 15,-4-2 4-15,-2-2 8 0,-4-2 4 0,-2-2-1 16,-6-1-9-16,-5 2-6 0,-4-3-12 15,-1 3-5-15,-4-2-7 0,-8 1-5 0,-4 0-6 16,-3 1-4-16,-2 3-1 0,-1-1-2 0,1 5-1 16,-2-1 0-16,2 7-5 0,4 0-4 0,-2 4-10 15,7 4-15-15,0 2-46 0,4 4-94 16,1 0-213-16,4 0-677 0,0 3-784 0</inkml:trace>
  <inkml:trace contextRef="#ctx0" brushRef="#br0" timeOffset="184690.7177">13364 4336 2669 0,'0'0'311'16,"0"0"-244"-16,0 0-59 0,0 0 0 0,0 0 30 15,0 0 31-15,0 0 16 0,0 0-1 16,0 0-16-16,-77 165-10 0,60-123-10 0,2 5-10 16,1 0-10-16,1 2-12 0,3 1-7 0,3-3-1 15,3-4-5-15,3-6-2 0,1-6 3 0,8-9 0 16,2-3 11-16,2-7 6 0,0-4 3 16,5-7 0-16,-2-1-1 0,5-1-3 0,-1-10-3 15,3-4 2-15,1-3-7 0,-2-2-1 0,-2-4-1 16,-1-1-5-16,-2 1 1 0,-3-2-1 15,-2-3-1-15,-1 3 1 0,0-2-3 0,-1 2-1 16,-1 0 0-16,-1 0-1 0,-1 1 0 0,3 3 1 16,-1 0-1-16,0 3-6 0,1 3 6 15,-1 4-1-15,1-1-1 0,2 5 5 0,-2 4-8 0,0 2 0 16,-1 2-4-16,-4 0-1 0,3 8-1 16,-4 3 1-16,1 4 0 0,-1 3-1 0,-3 7 2 15,0 1 2-15,-3 5 0 0,-2 1 2 16,-4 0-1-16,1 0-3 0,2-2 2 0,-2-5-1 15,6-1 2-15,0-6 1 0,2-4 1 0,0-2 4 16,2-3-4-16,1-3 3 0,5-1 0 0,-1-2 3 16,2-3 2-16,2 0 2 0,4 0 1 0,-2-8-3 15,5-1 0-15,0-3 0 0,-1-3-1 16,-1 0 2-16,2-4-1 0,-5 0 0 0,1-3 0 16,-1 0-1-16,-1 0-1 0,-2 0 0 0,-1-1-1 15,-2 1-2-15,1 2 2 0,-1 2 0 0,-5 1 3 16,3 5 2-16,-3 2-1 0,-1 6-1 0,-1 0-1 15,1 4-6-15,-1 0-3 0,0 0-9 16,0 4-2-16,0 5 3 0,0 3 3 0,0 5 8 16,-1 3 0-16,1 5-1 0,0 2-1 0,0 2-3 15,0 4 0-15,0-2 1 0,0 0 0 16,0-4-1-16,4-6 3 0,4-3 3 0,2-5 4 16,0-4 4-16,2-4 2 0,2-4 2 0,0-1-1 15,-2-1 1-15,5-10-2 0,-4-2-2 16,2-2-2-16,-1-3 3 0,-4-2-3 0,0 0 3 15,-5-5-3-15,-1 3-6 0,-3 0 0 0,-1 0-2 16,0 3 0-16,-3 0 2 0,-4 2 2 0,1 2 0 16,-1 1 0-16,0 2 1 0,-3 1-1 0,1 3 0 15,2 4 0-15,1 1-1 0,-2 1 0 16,1 2-4-16,1 0 1 0,-2 3-3 0,3 3-2 16,0 5 2-16,-1 2-4 0,1 0 0 0,3 1-2 15,1-2-1-15,1-1 2 0,0-3 3 0,0-4 9 16,4 0 7-16,4-3 11 0,-1-1 3 0,2 0 0 15,3-5-1-15,1-2-5 0,-1-4-3 16,5-2-4-16,-4-1 0 0,4 1-3 0,-4-2 0 16,2-2 0-16,-1 1-1 0,-1-1-1 0,-1 2 0 15,2 0 0-15,-1-1 1 0,-3 2-2 0,2 1-2 16,0 0-1-16,-1 3-2 0,0 2 0 16,-3 4 1-16,0-1-2 0,0 3-4 0,-4 2-2 15,3 0-2-15,-4 5-3 0,2 4 6 0,-2 2-4 16,1 2 4-16,0 4-2 0,-2 4 1 15,-2-1 1-15,0 1 2 0,0 2 0 0,0 0 1 16,0 0 3-16,0 0 0 0,0-1 2 0,0-4 0 16,0-1 1-16,0-2 0 0,0-1 0 0,3-2-2 15,1-1 0-15,-1-1 2 0,-1-2 0 16,4 0 2-16,-2-2 2 0,3-1 2 0,3-2 1 16,-1 0 1-16,3-3 1 0,1 0-1 0,3 0 0 15,1-2-3-15,-1-4 0 0,3-3 1 0,-2-3-1 16,-2 0 2-16,3-4-1 0,-6 2 1 0,0-3 1 15,1 2-2-15,-3-1 0 0,1-2-1 16,-4 1-2-16,2-1 0 0,-1 0 0 0,-4-1 0 16,3 2 1-16,-5 2 1 0,1-1-2 0,-1 3 2 15,-2-1 1-15,0 3 0 0,0 0 1 0,-2 4 0 16,-1-1-3-16,0 2-3 0,-4 1-1 16,3 4-5-16,-4 1 0 0,-2 0 1 0,-2 3-1 15,0 6 1-15,-4 3 2 0,4 4-4 0,0 1-1 16,-3 4 1-16,3 4-2 0,1 3 2 0,1-1-1 15,2 2-2-15,6-1 0 0,2-2 0 16,0-2 3-16,5-3 4 0,3-4 3 0,5-1 2 16,1-5 5-16,-1-5-3 0,5-1 2 0,1-5 1 15,-1 0-1-15,1-3 1 0,-2-7-1 16,2-2 0-16,1-3-3 0,-5-2 2 0,2-3-2 16,-1-2-1-16,-2 0 3 0,-2-2-4 0,2 0 1 15,-3 0 0-15,-1 0-5 0,1 0 2 0,-1 2-1 16,-1 1 0-16,2 1 0 0,-2 3-2 0,-1 3 0 15,0 4-1-15,0 4-1 0,0 4-2 16,-3 2-2-16,2 2-2 0,1 5 0 0,-4 5 3 16,3 2 1-16,-3 3 1 0,3 3 4 0,-4-1 2 15,3 6-1-15,-4 0 2 0,-2 2 0 16,0 1-3-16,0 0 2 0,-3-1 0 0,-5-2 1 16,1-3 0-16,2-7-1 0,-2-2-1 0,-3-5 7 15,5-3-2-15,-3-2 1 0,-1-3 2 0,-2 0-6 16,2 0 0-16,0 0-3 0,1-5-6 0,4-1-17 15,1-2-38-15,-1 1-78 0,4-4-150 16,0 4-441-16,0 0-1013 0</inkml:trace>
  <inkml:trace contextRef="#ctx0" brushRef="#br0" timeOffset="185727.6815">15366 4682 1208 0,'0'0'1076'0,"0"0"-622"0,0 0-220 16,0 0-87-16,0 0-18 0,0 0-17 0,0 0-17 16,0 0-18-16,0 0-22 0,0 0-22 0,0 0-10 15,106-171-6-15,-88 145 1 0,1-2-2 16,-4 0-2-16,4-3-1 0,-2 0-2 0,-3-1-4 15,2-1-4-15,-2-2-2 0,-3 0-1 0,0 0 1 16,1-4-4-16,0-1-1 0,-5-1-1 0,3 0-3 16,-2-1 4-16,-2 2 1 0,-3 6-1 15,-2 5 6-15,-1 8 1 0,0 5 4 0,0 7 3 16,0 3 0-16,-2 5-5 0,1 1-5 0,-3 0-9 16,1 3-4-16,-5 7 2 0,-3 9 3 15,0 5 3-15,-2 7 7 0,-3 6-4 0,4 4-3 16,-1 5 1-16,2 2-3 0,-3 4 4 0,4-1 3 15,0 1-1-15,4 1-1 0,-2 3 1 16,4-1 0-16,0-1-1 0,4-2 2 0,0-4-3 16,6-6-1-16,4-3 2 0,2-8 0 0,1-8 2 15,6-6 3-15,2-7 3 0,0-3 5 0,6-7-2 16,-2 0 1-16,3-11-4 0,-2-2 0 16,-3-4 1-16,-3-1 0 0,0-3 2 0,-5-4-2 15,2 0 1-15,-5 0 0 0,-1-2-1 0,-2 1 1 16,0 2-2-16,-3 1 0 0,-1 1 0 0,-3 4 1 15,2 3 0-15,-3 2 1 0,0 5 1 0,-1 4-4 16,0 1 1-16,0 3-3 0,0 0-6 0,0 0-2 16,0 0-6-16,0 3-2 0,0 4 1 15,0 4 3-15,-2 5 4 0,-2 0 1 0,2 6 2 16,0 1-2-16,-1 2-1 0,-2 2-1 0,4-1-1 16,1 1-1-16,0-5 2 0,1 0 1 0,7-3 3 15,0-4 3-15,1 0 1 0,2-4 1 16,2-1-2-16,-1-2 2 0,3-3-1 0,-4 0 1 15,2-4 2-15,-3-1-2 0,1 0 5 0,0 0 0 16,-2-8 2-16,0-1 1 0,-1-2-2 16,-3-1 0-16,2-2-1 0,-5 1 1 0,1-1-4 15,0 0-1-15,-3 1-2 0,0-1-4 0,0 1 2 16,-3 1 1-16,0-1-2 0,-1 1 3 0,-4 1-3 16,0 2-1-16,0 0 0 0,2 2-4 0,-5 2 1 15,-2 2 2-15,1 1-1 0,0 2 1 16,0 0 0-16,1 0-1 0,2 0 2 0,2 0 0 15,6 0-3-15,0 0-3 0,1 0-2 0,0 2-4 16,2-2 7-16,6 0 3 0,0 0 4 0,5 0 5 16,3 0-2-16,6-2-7 0,2-4-18 0,2 0-46 15,-3 0-65-15,-1-2-157 0,-6 3-428 16,-10 2-1032-16</inkml:trace>
  <inkml:trace contextRef="#ctx0" brushRef="#br0" timeOffset="185917.5848">15431 4307 2370 0,'0'0'532'0,"0"0"-423"16,0 0-57-16,0 0 17 0,118-16 13 0,-75 9-5 15,8 1-17-15,5 0-25 0,5 1-18 16,5 2-14-16,-3 2-13 0,-3-1-25 0,-7 2-78 15,-15 0-475-15,-16 0-1202 0</inkml:trace>
  <inkml:trace contextRef="#ctx0" brushRef="#br0" timeOffset="190904.7168">3217 6549 654 0,'0'0'524'0,"0"0"-162"0,0 0-87 16,0 0-41-16,0 0-19 0,0 0-22 0,0 0-37 15,0 0-38-15,0 0-36 0,0 0-34 0,0 0-21 16,0 0-14-16,-16-17-6 0,9 17-2 15,-3 5 0-15,-2 4 10 0,-4 5 7 0,0 3 7 16,-7 4 0-16,-1 4 3 0,0 5 0 0,-5 1 0 16,0 5 2-16,0 2-9 0,-1 2-1 0,2 0 0 15,2 3-2-15,1 0 2 0,3 0-4 16,4-2-8-16,2-3-4 0,5 1-5 0,3-2-3 16,2-2-3-16,3-1 0 0,3-2 0 0,0-1-2 15,4-2 0-15,3-3-3 0,2-4 5 0,5-5 3 16,0-7 4-16,0-7 9 0,3-3 1 15,-1 0 7-15,-1-10 1 0,1-2 2 0,-3-2-1 16,-2-2-2-16,-2 1 0 0,-5 1 1 0,-1 0 2 16,-3 2 0-16,0-2 0 0,-1 2-3 0,-5-2-4 15,-3 3-4-15,-1-1-4 0,-2 3-5 0,-4 0-1 16,3 1-2-16,-2 2-2 0,2 3 0 16,1-1-4-16,3 1-5 0,3 3-8 0,3 0-12 15,1 0-22-15,2 0-44 0,0 0-66 0,0 0-138 16,2 7-278-16,3-3-490 0,-2 1-211 0</inkml:trace>
  <inkml:trace contextRef="#ctx0" brushRef="#br0" timeOffset="191082.6672">3150 7135 510 0,'0'0'417'0,"0"0"-114"0,0 0 37 15,0 0 13-15,0 0-27 0,0 0-60 0,0 0-76 16,0 0-39-16,0 0-41 0,0 0-36 0,-60 157-26 15,51-135-23-15,0-2-13 0,0-1-10 0,3 0-8 16,1-1-8-16,2 0-17 0,-1-1-28 16,2-4-81-16,2 1-238 0,0-7-433 0,0 0-816 0</inkml:trace>
  <inkml:trace contextRef="#ctx0" brushRef="#br0" timeOffset="191465.5237">3691 6614 511 0,'0'0'761'0,"0"0"-454"0,0 0-62 0,0 0 17 15,0 0 26-15,0 0-24 0,0 0-52 0,-121 132-53 16,98-98-49-16,-2 1-27 0,3 5-19 0,0-1-14 15,1 5-13-15,2-3-7 0,0 2-12 0,7-3-8 16,-1-1-3-16,4-1-8 0,2-1 1 16,6-2-1-16,1-1-3 0,1-4 1 0,6-2-2 15,2-3 2-15,3-5 0 0,-1-5 2 0,2-6 1 16,2-4 6-16,-1-5 3 0,1 0 6 0,-2-10 7 16,0-1-1-16,-3-2 1 0,-2-1 2 15,-4-1-2-15,1-2-1 0,-4 3-1 0,-1 1-3 16,-1-1-3-16,-7 0-2 0,-1 1-5 0,-2 1-4 15,-2 1-2-15,-3 2-4 0,3 2-2 0,-1 1 0 16,1 1-2-16,4 2-6 0,1 1-4 16,3 1-13-16,2 1-11 0,0 0-29 0,3 0-67 15,0 0-186-15,0 0-381 0,4 0-655 0</inkml:trace>
  <inkml:trace contextRef="#ctx0" brushRef="#br0" timeOffset="191719.3854">3898 6731 1044 0,'0'0'711'0,"0"0"-421"0,0 0-150 16,0 0 8-16,0 0 53 0,0 0 36 16,0 0-8-16,0 0-46 0,0 0-51 0,-76 185-40 0,59-143-25 15,3 1-19-15,0 0-10 0,2-3-9 16,-1-1-3-16,1-2-10 0,2 0-4 0,2-2-5 15,1 1-8-15,-1-4 5 0,4-1-3 0,1-6-1 16,2-3-2-16,1-3-6 0,0-4-5 16,0-1-4-16,4-4-14 0,2-2-37 0,1-3-61 15,0-2-136-15,2-2-209 0,-1-1-497 0,-4 0-705 0</inkml:trace>
  <inkml:trace contextRef="#ctx0" brushRef="#br0" timeOffset="192048.9556">4198 6708 1437 0,'0'0'472'0,"0"0"-163"0,0 0-41 0,0 0-42 0,0 0-34 15,0 0-38-15,-106 161-48 0,94-134-30 16,0 1-21-16,4-2-18 0,1 0-11 0,3-1-11 15,4-4-4-15,0-2-3 0,3-3 1 0,5 0 4 16,2-1-1-16,0-1 4 0,5-1-1 0,0-2-2 16,-1 0-2-16,3 0-2 0,-2 1-2 15,-3 1-1-15,2-1 4 0,-4 0-5 0,-3 2 1 16,-1 1 1-16,-2-1-5 0,-3 0 6 0,-1 0 3 16,-1 1 2-16,-6-1 8 0,-3 4 0 15,-2-2-4-15,-5-1-3 0,-1-2-5 0,-3-2-9 16,0-1-8-16,1-3-14 0,0-4-21 0,1-3-48 15,1 0-93-15,-1-3-254 0,7-3-695 0,2 2-595 0</inkml:trace>
  <inkml:trace contextRef="#ctx0" brushRef="#br0" timeOffset="192198.7053">4174 6750 2122 0,'0'0'378'0,"0"0"-216"0,0 0-45 0,0 0-10 15,0 0-19-15,126-49-32 0,-106 43-36 0,0 1-25 16,-4 2-23-16,0-1-45 0,-2 2-59 0,1 1-206 16,-4-1-581-16,-5 2-636 0</inkml:trace>
  <inkml:trace contextRef="#ctx0" brushRef="#br0" timeOffset="194244.0051">5123 6858 589 0,'0'0'508'0,"0"0"-191"0,0 0-84 0,0 0-34 16,0 0-24-16,0 0-28 0,0 0-39 0,0 0-35 15,0 0-18-15,0 0-7 0,0 0 2 16,-117 47 10-16,99-20 12 0,1 0 7 0,0 2 2 16,1 1-9-16,2-2-17 0,4 2-14 0,-1 1-11 15,4-1-9-15,4 1-4 0,2 0-2 16,1 1 0-16,0 0-4 0,4-3 0 0,4 2-3 15,4-5-1-15,1-3 5 0,2-3 2 0,1-3 1 16,1-5 2-16,2-3 0 0,1-3-1 0,2-4-1 16,-2-2 3-16,4 0-2 0,-2-8 0 0,0-2-4 15,0-4-6-15,-1-2 0 0,0-2-3 16,-2-1 3-16,0 0 1 0,-4-3-3 0,-2-1-2 16,-1 0-2-16,-2-1-3 0,1-3 2 0,-4 2 0 15,1 0 0-15,-1-1 1 0,2 2-1 0,-3 0 1 16,0 3 1-16,2 0 2 0,-2 5-1 0,0 1-2 15,2 1-1-15,1 0-6 0,-1 3 5 16,2 1-2-16,0 2 1 0,1 2-1 0,1 3-2 16,-1 1 0-16,2 2-2 0,0 0 2 0,-1 8-2 15,-2 1-1-15,-1 3 1 0,-3 2-1 16,2 4 4-16,-5 3 2 0,-3-1 0 0,0 7 3 16,0 1-4-16,-6-1-1 0,-2 4-1 0,-1 0-2 15,-1-1 1-15,-1 3 1 0,0-3 3 0,0-1-5 16,3-4 1-16,0-4-1 0,5-4 0 15,0-3 5-15,3-3 0 0,0-3 1 0,0-2-1 16,4-3 3-16,1-1 3 0,2-2 2 0,4 0 0 16,5-2-2-16,-1-7 1 0,4-2-3 0,3-2 3 15,0-2 0-15,-4-2 0 0,1-1 1 0,0-2-2 16,-4-2 2-16,0 1 0 0,-4 1 2 16,-1-2 1-16,1 1 0 0,-3 1-1 0,-2 2-1 15,-1 2 0-15,-2 2 4 0,0 3 3 16,1 2 2-16,-4 5-1 0,1 1-5 0,-1 2-3 0,0 1-8 15,0 0-8-15,0 0 1 0,0 5-1 16,0 6 4-16,0 1 6 0,0 4 1 0,2 2-1 16,1 1 0-16,2 2 0 0,-2 1 0 0,4 1-1 15,-1-1 0-15,1 2 0 0,1-3 1 0,2-1-2 16,1-3 1-16,1-3 1 0,5-3 0 16,-2-5 5-16,2-3 1 0,1-3 1 0,-1 0-1 15,-2-5-1-15,0-6 3 0,-2-1 1 0,-3-4 1 16,0-1-1-16,-5-2-5 0,1-3-2 15,-5 2 0-15,-1 1 1 0,0-3-2 0,-4 2 0 16,-4 0-1-16,-4 2-4 0,-2 1 1 0,1 0-1 16,-5 3 2-16,1 1 4 0,0 0 2 0,-1 2 2 15,3 4-1-15,-1 1 3 0,5 1 0 16,1 2 0-16,0 1-2 0,1 2-3 0,4 0-3 16,0 0-3-16,3 3 0 0,-4 4-2 0,4 0 2 15,1 1 1-15,1 1-2 0,0-1 2 0,3-2 4 16,5 0 1-16,1-3 5 0,1-2 3 0,3-1 2 15,3 0 0-15,1-3-2 0,0-4-1 16,2-2-3-16,1-2 1 0,-4 0-1 0,2 0 2 16,-1-1-1-16,2 0-2 0,-3-2 4 0,1 2-6 15,3-2-2-15,-2 0 0 0,0 0-3 0,-1 0 0 16,2 3 1-16,-1 1 2 0,-2 3-4 16,-2 0 1-16,-3 4-2 0,-3 3-3 0,-3 0-3 15,0 2-2-15,-3 6 1 0,-2 2 2 0,0 5 2 16,0 2 4-16,0 3 1 0,-5 0-1 0,0 1 0 15,-3 3 1-15,-1 0-2 0,0 0 2 16,0 0-1-16,2-3-3 0,-2 1-1 0,5-4-2 16,1 1-2-16,2-1 3 0,1-2 0 0,0-2 2 15,1-3 0-15,5 0-2 0,-1-3 2 16,2 1 1-16,3-3 2 0,1-1 2 0,0 0 1 16,3-5-1-16,1 0-1 0,3 0 3 0,-1 0-1 15,1-7 1-15,0 1 2 0,2-1-2 0,-1-4 3 16,0 0-1-16,-5-1 2 0,4 0 1 0,-6-1 0 15,1-2 1-15,1 1-2 0,-3-3 2 16,-1 2-2-16,1-2 2 0,-1-2-1 0,-1 1-5 16,-2-1 2-16,-1-2-1 0,3 1 1 0,-5 0 0 15,2 2 3-15,-4-2-1 0,0 1 1 0,0 2 0 16,-2 1-1-16,0 2 2 0,0 2-1 0,-3 2 3 16,1 3-3-16,-3 2-1 0,0 0-2 15,-4 5-1-15,0 0-3 0,0 0-2 0,-3 8 0 16,0 5-2-16,1 2 1 0,-1 4 0 0,2 0-1 15,0 4 2-15,0 1 1 0,1 0 2 16,1 0-1-16,5 3 3 0,0-2-4 0,1 2 0 16,2-2 0-16,3-1-3 0,2-1 3 0,4-3 0 15,1-1 1-15,4-5 3 0,1-1 0 0,0-2 1 16,4-5 1-16,0-3-1 0,2-3 1 16,-1 0 0-16,1-2-1 0,1-5 0 0,-2-6 2 15,0 1-3-15,-2-3 0 0,0-1 4 0,-4-2-4 16,-1 1 4-16,0-3 0 0,-7 2-2 0,1-2-1 15,0 0 0-15,-4 2-3 0,0-2-1 16,3 1 2-16,-4 0-2 0,-1 2 2 0,3 3 4 16,-1 0-5-16,-1 3 2 0,-1 1 0 0,3 4-7 15,0 2 4-15,-2-1-3 0,6 3-1 0,-2 2-1 16,1 0-1-16,2 2-2 0,1 6 4 0,0 3 2 16,0 1-1-16,0 3 1 0,-2 3 0 0,-3-1-1 15,2 2 3-15,-5 1 1 0,1 0 1 16,0 0 4-16,-3-2 2 0,0 2 2 0,-8-3 4 15,0 0 0-15,-1-2 5 0,-3-1 1 0,1-1 1 16,-2-3-4-16,-4-2-3 0,3-2-7 16,-3-2-4-16,1-1 0 0,2-1-5 0,3-2-1 15,0 0-3-15,2 0-12 0,2 0-12 0,4-2-36 16,1-4-91-16,1-2-272 0,1 0-782 0,0 3-565 0</inkml:trace>
  <inkml:trace contextRef="#ctx0" brushRef="#br0" timeOffset="194504.351">6851 6373 976 0,'0'0'748'0,"0"0"-413"0,0 0-64 15,0 0-8-15,0 0-33 0,112 161-33 0,-89-115-35 16,-4 5-30-16,0 2-20 0,-5 4-22 0,-3 3-19 16,-3 3-21-16,-7 1-15 0,-1 2-10 15,-6-3-11-15,-8 1-1 0,-7-3-8 0,-1-3-2 16,-6-1-5-16,-1-2-9 0,2-4-10 0,-5-4-25 16,2-5-83-16,-1-2-226 0,8-13-912 15,8-9-593-15</inkml:trace>
  <inkml:trace contextRef="#ctx0" brushRef="#br0" timeOffset="201150.6911">5877 4301 0 0,'0'0'0'0,"0"0"0"16,0 0 0-16,0 0 276 0,0 0 56 0,0 0-22 15,0 0-37-15,0 0-33 0,0 0-25 0,0 0-22 16,0 0-18-16,0 0-23 0,2 0-28 0,-2 0-28 16,0 0-26-16,0 0-24 0,0 0-19 0,0 0-18 15,0 0-12-15,1 0-3 0,-1 1 2 16,1 4 4-16,2 1 4 0,-2 0 0 0,2 0-3 16,-2 2 2-16,0-2-2 0,0 2 3 0,0 0-2 15,1-2 2-15,-1 0-1 0,1 1-2 0,0-4 5 16,-1 2-4-16,3-2 3 0,0 2 6 0,0-4 12 15,3 2 16-15,4-3 7 0,-1 0 7 16,2 0-2-16,5-3-4 0,-3-4 1 0,6-3-4 16,0-1-7-16,-1-2-5 0,1-1-2 0,-3 2-3 15,-3-1-1-15,-2 2-3 0,-1 0-3 0,-3 2-4 16,0-1-5-16,-5 3-6 0,4-1-4 16,-4 2-4-16,3 0-10 0,-4 1-12 0,1 2-14 15,0 1-30-15,0 1-43 0,-2 1-93 0,-1 0-226 16,1 0-486-16,-1 0-424 0</inkml:trace>
  <inkml:trace contextRef="#ctx0" brushRef="#br0" timeOffset="201491.528">5742 4098 699 0,'0'0'507'0,"0"0"-113"15,0 0-65-15,0 0-62 0,0 0-44 0,0 0-65 16,0 0-38-16,0 0-8 0,0 0-6 0,0 0-15 15,0 0-21-15,128-59-10 0,-94 46-13 16,2 1-7-16,3-2-1 0,1 2-13 0,1 0-6 16,-3 1-6-16,-3 2-9 0,-2 1-3 0,-3 0-5 15,-3 2-4-15,-5 1-6 0,-2 2-10 0,-5 2-12 16,-2 1-18-16,-5 0-49 0,-3 0-165 16,-2 0-428-16,-1 0-982 0</inkml:trace>
  <inkml:trace contextRef="#ctx0" brushRef="#br0" timeOffset="206390.4316">795 8387 1382 0,'0'0'486'15,"0"0"-119"-15,0 0-114 0,0 0-65 0,0 0-42 16,0 0-36-16,0 0-36 0,0 0-33 16,0 0-27-16,0 0-10 0,0 0 5 0,0 0 1 15,-1-4 6-15,4 23 5 0,-1 5-1 0,4 6 8 16,-2 4 0-16,4 2-4 0,-1 4-5 16,-3 3-6-16,3-2-2 0,-3 1-1 0,3-2 5 15,-3-3-5-15,3-1 1 0,-5-3-2 0,4-2-7 16,-3-6 2-16,-2-1-2 0,1-4-2 0,2-5 2 15,-3-3-4-15,-1-3-2 0,1-4 7 0,-1-2-1 16,0-3-1-16,0 0 2 0,0-9-4 16,0-4-3-16,0-3 2 0,0-6-4 0,0-3 2 15,0-3 7-15,0-6-3 0,-1-1 1 0,-4-4 5 16,2-1-9-16,1-3 6 0,-4-1 3 0,4-3-5 16,-2 0 5-16,-1 1-2 0,4-2 0 0,-2 4-2 15,3-1 2-15,0 6-3 0,0 0-1 16,3 5 1-16,4 3-7 0,-1 6 4 0,3 2 0 15,2 4-1-15,3 4 7 0,-1 2-4 0,1 6 1 16,4 3 2-16,-1 4-3 0,2 0 0 16,-3 3 5-16,3 8-4 0,-3 3-1 0,-2 5-1 15,-3 1-4-15,-2 2-1 0,-1 6 1 0,-6 0-2 16,-2 2-2-16,-3 3-3 0,-7 0-4 0,-4 1 0 16,0 2 2-16,-4-3 1 0,-2 0 5 15,0-4-2-15,-2-1 1 0,1-5 4 0,2-2 3 16,0-7 8-16,4-2 5 0,0-4 6 0,5-3-2 15,3-4 5-15,1 1-5 0,3-2-9 0,3 0-3 16,0 0-6-16,0 1-1 0,5 2 2 16,4 3 5-16,1 4 3 0,1 1 5 0,5 3 2 15,-3 3-3-15,5 2 0 0,-3 0-2 0,4 3 0 16,-1-2-1-16,2 2-1 0,-1-1-3 0,-1-1 0 16,-1-1-8-16,2-1-4 0,1-3-20 0,0-1-63 15,-3-2-214-15,-5-2-558 0,-4-6-867 0</inkml:trace>
  <inkml:trace contextRef="#ctx0" brushRef="#br0" timeOffset="206716.7491">1262 8497 528 0,'0'0'547'0,"0"0"-87"0,0 0-15 16,0 0-47-16,0 0-100 0,0 0-88 0,0 0-80 15,0 0-36-15,136-58-31 0,-116 40-20 0,-3 4-4 16,-7 0-6-16,-5 1-1 0,-1 3-1 16,-4-1-2-16,0 3-8 0,-4 0-9 0,-2 4-9 15,-4 1-3-15,-3 3-1 0,1 0 0 0,-1 0 20 16,2 5-4-16,-6 3 3 0,3 5 1 0,-5 1-16 16,0 4 10-16,-1 6-4 0,1 0-4 0,1 5-4 15,3 0-5-15,4 2 5 0,2 1 0 16,5 3 5-16,-1-2 0 0,5-1-2 0,7-1 2 15,3-2-2-15,2-3 0 0,10 3 5 0,8-3-2 16,5-3-15-16,0-6-6 0,-3-9-8 16,-3-5-11-16,-2-3-6 0,-4 0-44 0,-1-2-145 15,-4-2-362-15,-6-1-648 0,-3 3-67 0</inkml:trace>
  <inkml:trace contextRef="#ctx0" brushRef="#br0" timeOffset="207597.2458">1655 8456 207 0,'0'0'603'0,"0"0"-21"0,0 0-75 16,0 0-82-16,0 0-120 0,0 0-88 0,55 178-57 16,-45-148-32-16,1 0-24 0,1-1-24 0,-3 0-17 15,2-3-21-15,0-2-17 0,0-1-11 16,-2-1-6-16,1-6-5 0,-3-4 1 0,-4-5 2 15,2-2 1-15,-2-5 4 0,-2 0 2 0,0-5 2 16,4-7-2-16,-1-5-1 0,-1-4-7 0,3-4-5 16,-3-2 1-16,2-1-3 0,-3 1 4 0,0-3 1 15,-1 2 0-15,2 1-1 0,0 2-2 16,1 2 2-16,-1 3-2 0,1 7 2 0,0 0-2 16,4 4-3-16,0 0-3 0,4 2-2 0,-1 1 2 15,7 2 3-15,0-1 1 0,4 2 2 16,1 0-7-16,2 1-4 0,0 2-5 0,-2 0-7 15,2 0-3-15,-3 0-1 0,-3-1-1 0,-4-2 1 16,1-1 8-16,-3-4 5 0,-3-1 8 0,1-2 6 16,-1-2 3-16,-1-2 1 0,-4-1-2 15,0-3 4-15,-3 0 1 0,3-1 1 0,-5 1 3 16,0 0-1-16,0 1 1 0,0-1 3 0,-5 4 3 16,2 1 1-16,-2 2 5 0,0 1-5 15,-2 2 0-15,2 3-3 0,-4-1-1 0,0 6 0 16,-1 1 1-16,-3 0-4 0,-2 3-3 0,1 6-1 15,-3 4-4-15,0 4 6 0,3 2-2 0,-1 4 0 16,1 5-3-16,4 1-6 0,-1 3 4 0,6 4 1 16,-1 1 2-16,3 1 0 0,3 0-3 0,0 2-3 15,2-1-1-15,5-4 2 0,3-3-1 0,2-6 2 16,1-3 2-16,4-6-3 0,-3-3 4 16,5-3 2-16,1-5-1 0,1-5 5 0,0-1-2 15,3-3-2-15,0-6-1 0,-2-5-2 0,2-3 0 16,-1-2 1-16,-3-5 2 0,-1 0-6 15,-2-2 1-15,1-2-2 0,-6 0-2 0,2 0 5 16,-2 0-2-16,-1 1-2 0,-1 3 0 0,-3 1 0 16,0 4 1-16,1 5 1 0,-5 4 1 15,2 4-2-15,-3 3-6 0,-1 3-3 0,0 0-2 16,0 6 2-16,3 5 2 0,-3 2 5 0,1 4 0 16,-1 2-3-16,-1 4 4 0,1 1 1 0,-1 4 2 15,0 1 2-15,0 3-1 0,0 1 0 16,0-3-6-16,0 1 6 0,-1-2-4 0,-1-6 2 15,0-4 0-15,0-7-2 0,2-6 3 0,0-3 4 16,0-3 10-16,0 0 0 0,0-6-2 0,3-6-7 16,-1-5-9-16,2-3-1 0,3-6 2 15,-2 0 0-15,2-2 3 0,1-1-3 0,2 1 0 16,-1 1 0-16,2 1-1 0,0 1 4 0,0 3-2 16,2 1 0-16,-1 4 0 0,1 5-3 0,-3 1 3 15,-1 6-2-15,-2 4 3 0,0 1-3 0,1 0 1 16,-2 8-1-16,1 2 1 0,0 6 3 15,-1 1-3-15,1 2 4 0,0 5-3 0,-1-1 0 16,-1 1 2-16,-2 4 0 0,2-2 1 0,-2 0-4 16,-1 0-4-16,-2 0-10 0,0-3-14 0,0-3-37 15,0-4-88-15,0-3-160 0,0-5-420 16,0-3-797-16</inkml:trace>
  <inkml:trace contextRef="#ctx0" brushRef="#br0" timeOffset="208160.5138">2899 8343 1156 0,'0'0'375'0,"0"0"-126"0,0 0-21 16,0 0 30-16,0 0 16 0,0 0-28 0,0 0-45 0,0 0-58 16,0 0-33-16,0 0-19 0,-39 168-15 15,37-139-12-15,0 1-13 0,0 0-13 0,2-2-14 16,0-4-10-16,5-4-6 0,0-5-2 15,3-4 4-15,1-5 1 0,1-3 0 0,-1-3 5 16,2 0-9-16,-1-6 1 0,2-6-3 0,-1-4-3 16,-3-2 0-16,2-3 1 0,-2-2 3 0,-2-1-7 15,-1-1 3-15,-4 0-4 0,2 2-2 0,0 0 7 16,-3 5-4-16,0 1 3 0,0 3-1 16,0 3-1-16,0 5 3 0,0 1-1 0,0 4-2 15,1 1-3-15,-1 0-7 0,2 1-2 0,-1 4 2 16,5 4 3-16,-2 0 3 0,7 4 4 15,-2 2-1-15,1 1-2 0,3-2 3 0,-1 3 1 16,2 0 0-16,-1-1 1 0,6-2 0 0,-2-4 0 16,3-1-1-16,2-6 3 0,0-3 3 15,1 0-1-15,2-3 5 0,-1-8-7 0,-2 1 4 16,3-2-3-16,-3-4-1 0,-1-1 6 0,-5-1-7 16,0 0 3-16,-4-4 3 0,-4 1-5 0,-1-2 3 15,-4 0 0-15,-3 1-1 0,0 0-1 16,-2 3 2-16,-6 3-4 0,0 3-1 0,-1 0 3 0,-4 5-3 15,3 4 0-15,-3 1 1 0,-2 3-2 16,2 0 0-16,-3 9 3 0,2 3-3 0,0 5 3 16,1 5 2-16,1 1 0 0,3 3 3 0,3 2-3 15,2-1-2-15,1 4-1 0,3-1-2 0,0 3-1 16,4-1 4-16,4-1-2 0,4-4-3 16,3-2 6-16,4-5-4 0,3-5 1 0,5-4 4 15,2-3-7-15,1-4-8 0,3-2-7 0,-1-2-26 16,0 0-64-16,-1 0-104 0,-6 0-375 0,-9-2-1094 15</inkml:trace>
  <inkml:trace contextRef="#ctx0" brushRef="#br0" timeOffset="208492.4326">4132 8042 2601 0,'0'0'165'0,"0"0"-124"16,0 0 13-16,0 0 39 0,0 0 16 0,0 0 8 15,0 0-7-15,48 191-4 0,-39-151-10 0,0 3-16 16,1-2-19-16,-1 3-26 0,-2-5-14 0,1 0-6 16,0-4 0-16,-2-3-1 0,2-6-3 15,1-3 1-15,-2-9 1 0,-1-5 1 0,1-6 7 16,-4-3 11-16,2 0 5 0,1-7 4 0,1-10-3 15,3-7-13-15,-2-1-8 0,2-6-8 16,-1-1 0-16,-3-4 0 0,1 1-7 0,-4-2 2 16,2-2-3-16,-2 0-2 0,-1 1-1 0,1-1-5 15,0 3-7-15,0 2-12 0,1 1-7 0,1 3-28 16,-3 4-43-16,3 4-77 0,-1 6-197 16,-3 3-605-16,0 7-866 0</inkml:trace>
  <inkml:trace contextRef="#ctx0" brushRef="#br0" timeOffset="208801.8989">4500 8570 1517 0,'0'0'749'0,"0"0"-399"0,0 0-113 0,0 0-41 0,0 0-41 15,0 0-23-15,68-156-30 0,-57 125-30 16,0 2-23-16,2-1-14 0,-1 2-9 0,-1 2-5 15,3 0-1-15,-4 4-5 0,4 2-2 0,-1 4 0 16,0 2-7-16,2 5 3 0,0 2-5 16,2 7-2-16,-1 0 0 0,2 5 0 0,-3 6 2 15,0 3 4-15,-4 4 5 0,-1 2 0 0,-3 3 2 16,-3 3-1-16,-2 2-2 0,-2 1 1 16,0 0 0-16,-3 2-4 0,-7-2-3 0,-3 0-3 15,-2-1-5-15,-1-6 1 0,0-2-3 0,-2-6 2 16,5-3-10-16,2-6-13 0,2-5-18 0,4 0-48 15,1-3-77-15,3-7-210 0,1 3-838 16,0 0-619-16</inkml:trace>
  <inkml:trace contextRef="#ctx0" brushRef="#br0" timeOffset="209108.7479">5768 7808 1956 0,'0'0'544'0,"0"0"-300"0,0 0-115 16,0 0-43-16,0 0-11 0,0 0 11 15,0 0 2-15,0 0 1 0,0 0-2 0,0 0-13 16,0 0-7-16,22 162-10 0,-22-115-6 0,-1 2-1 15,-1-1-9-15,-1 4-8 0,2-2-11 16,1 2-13-16,0 1-4 0,0-3-3 0,0 0 2 16,0-1-4-16,3-7 0 0,-2-2-1 0,1-3-6 15,1-9-1-15,-2-5-15 0,1-7-36 0,-2-5-81 16,0-6-126-16,-3-2-360 0,0-3-881 0</inkml:trace>
  <inkml:trace contextRef="#ctx0" brushRef="#br0" timeOffset="209302.6695">5458 7935 1960 0,'0'0'377'0,"0"0"-165"16,0 0-50-16,0 0 3 0,0 0 0 0,0 0-15 16,0 0-35-16,147-90-27 0,-111 82-29 0,8 2-16 15,3 0-18-15,4 1-12 0,3 0-3 16,-2 4-9-16,-2 1-7 0,-8 0-12 0,-4 3-20 15,-10 3-24-15,-5 2-84 0,-9 3-198 0,-6-2-500 16,-5-3-928-16</inkml:trace>
  <inkml:trace contextRef="#ctx0" brushRef="#br0" timeOffset="209473.5685">5464 8540 513 0,'0'0'605'0,"0"0"-218"0,0 0-13 0,0 0 30 15,0 0-9-15,0 0-65 0,0 0-88 0,0 0-85 16,153 47-61-16,-109-48-43 0,2-4-28 0,4-1-15 16,1 2-10-16,-3-1-9 0,-3 2-14 15,-4-1-23-15,-3-3-73 0,-5 1-220 0,-9 2-675 16,-10 0-799-16</inkml:trace>
  <inkml:trace contextRef="#ctx0" brushRef="#br0" timeOffset="209811.3737">6288 8124 0 0,'0'0'577'15,"0"0"57"-15,0 0-90 0,0 0-88 0,0 0-89 16,0 0-85-16,0 0-73 0,-10 172-68 0,8-141-37 16,1-2-19-16,-1 2-13 0,0-2-18 0,-1-3-14 15,0-2-15-15,2 0-11 0,0-8-2 0,0-1-6 16,1-5-1-16,0-6 1 0,0-4 5 15,1 0 9-15,1-4-6 0,6-9 1 0,-1-2-10 16,3-6-5-16,4-2 4 0,-2-5-3 0,3 1 2 16,-1-3-4-16,-2 1 0 0,1 0 1 15,1 3 1-15,-1 2 2 0,-1 2-2 0,2 5 1 0,-2 3-3 16,-2 5 2-16,-1 2 1 0,-2 6 0 16,0 1 0-16,2 1-1 0,-2 7 0 0,0 3 1 15,1 5 0-15,2 2 1 0,0 2 1 0,0 3-4 16,0 0-2-16,1 2-4 0,-1 0-1 15,1 2-7-15,1 0-15 0,2 1-26 0,-3 0-78 16,-1-3-152-16,-3-6-416 0,-2-5-1000 0</inkml:trace>
  <inkml:trace contextRef="#ctx0" brushRef="#br0" timeOffset="210030.6275">6804 8114 753 0,'0'0'800'0,"0"0"-394"0,0 0-99 16,0 0-39-16,0 0-23 0,0 0-21 15,0 0-43-15,0 0-45 0,0 0-31 0,0 0-26 16,-120 171-18-16,115-135-15 0,-1 0-18 0,4 1-6 16,1-2-12-16,1 1-5 0,0-4-4 0,2-3-9 15,1-4-5-15,5-4-11 0,0-1-23 0,3-8-89 16,-1-5-233-16,0-3-876 0,-2-2-589 0</inkml:trace>
  <inkml:trace contextRef="#ctx0" brushRef="#br0" timeOffset="211002.652">7145 8114 1520 0,'0'0'509'0,"0"0"-292"0,0 0-52 0,0 0 6 16,0 0-3-16,0 0-7 0,-101 180-39 0,95-142-32 16,2-2-23-16,4 3-23 0,0-1-18 0,4-3-10 15,5-6-4-15,3-4 1 0,7-8 9 16,1-6 10-16,3-5 5 0,4-4 2 0,-1-2-8 16,1-8-11-16,0-5-6 0,-5-5-5 0,0-4 4 15,-2-2-3-15,-3-4-2 0,-4-1 1 0,-3-2-4 16,-4 0-1-16,-4 0-1 0,-2 1-5 0,-1 1-7 15,-6 3 3-15,-4 1-1 0,-3 4-2 16,-2 1 9-16,-4 5-2 0,3 2 2 0,1 4 4 16,-2 3-4-16,5 1 1 0,-4 4-1 0,6 1 1 15,1 0-3-15,0 1 1 0,2 5-4 0,4 2 1 16,-3 3 2-16,5 1-2 0,0 1-3 16,2-3 1-16,0 2-4 0,4-2 6 0,5-3 8 15,6 0 3-15,1-4 10 0,5-3-4 0,3 0-5 16,0-2 2-16,0-6-2 0,4-1-1 15,-4-3 4-15,4 1-2 0,-6-1-7 0,4 0 6 16,-4-2-7-16,0 1 0 0,-3 1 6 0,1 0-7 16,-1 3 2-16,-5 0-5 0,4 1-6 0,-6 5 0 15,-1 1-2-15,0 2 1 0,-2 0 1 16,-1 7 1-16,1 2 0 0,-6 2 1 0,3 2 2 16,-4 1-2-16,-2 3 2 0,0 0 2 0,0-1-5 15,0 3 5-15,-4-4 1 0,-2 2-1 0,2-3 5 16,-4 0-3-16,1-4 1 0,3-3 1 0,0-3 6 15,2-4 10-15,2 0 5 0,0-6 5 16,0-6-8-16,0-3-5 0,0-5-4 0,0 0-4 16,5-4 2-16,-1 2-4 0,2-1-2 0,-1-1-1 15,5 3-3-15,-1 1-1 0,1 0 0 0,1 3-1 16,1 1-2-16,3 2 1 0,-2 3-5 16,5 2 1-16,-4 2-2 0,5 4 0 0,-3 3 1 15,-1 0 1-15,-3 7 0 0,1 2 1 0,-2 2 1 16,-5 3 0-16,2-1 4 0,-5 4-2 0,1 0 3 15,-2 2-1-15,-2-1 0 0,0 0 1 16,0 2 1-16,-7 0 1 0,5 0-3 0,-2-5-1 16,-1-1-2-16,4-6-1 0,1-7 12 0,0-1 7 15,0 0 4-15,0-6-1 0,0-5-8 16,3-3-3-16,4 0-3 0,0-2 3 0,0-1-2 16,5 0 0-16,-1 2-2 0,1 0-2 0,0 1 2 15,1 1-3-15,2 3 2 0,-1 2-2 0,1 2-2 16,-1 3 0-16,-1 1 0 0,2 2 1 0,-2 0 3 15,0 3-1-15,4 5-2 0,-5 0 0 0,4 2 1 16,-3 0 3-16,4-1 0 0,-3 0 1 16,5-1-2-16,0-2 1 0,2-2 0 0,1-4 0 15,1 0 3-15,0 0 1 0,0-6 0 0,-1-2-1 16,-3-5-1-16,1-2 1 0,-2-4 1 0,-4-3 0 16,-2 0 1-16,3-3-1 0,-8-1 0 15,0-1-1-15,-5 3 3 0,-2 3 1 0,0 4 0 16,-2 3 0-16,-2 3-1 0,-4 2 0 0,-1 3 3 15,-2 1 1-15,1 5 4 0,0 0-1 16,0 3-2-16,1 5-2 0,5 3-3 0,-2 1 3 16,5 2-2-16,1 3 3 0,0 0-5 0,3 3 3 15,8 0 0-15,6-2-3 0,3-1 3 0,3-2-7 16,8-2-1-16,5-1-6 0,4-2-10 16,1 1-31-16,-2-2-79 0,-9-1-277 0,-13-5-1421 0</inkml:trace>
  <inkml:trace contextRef="#ctx0" brushRef="#br0" timeOffset="268333.9654">5539 8535 172 0,'0'0'323'16,"0"0"-167"-16,0 0-4 0,0 0 45 0,0 0 80 15,0 0 46-15,0 0-14 0,0 0-57 0,0 0-85 16,0 0-56-16,0 0-26 0,0 0-5 15,45-7-2-15,-24 2 1 0,5-3-7 0,4 0-12 16,4 1-7-16,2-2-12 0,2 1-8 0,3-1-7 16,2 0-3-16,1 0-4 0,1-1-3 0,2 3-1 15,1-1-5-15,2 2-3 0,0 0-2 0,2 0-1 16,2 1-4-16,-2 2 4 0,6 0-3 16,-4 0 2-16,4-2 0 0,-2 2-1 0,3 0 1 15,2 0-2-15,0 0 4 0,-1 0-3 0,-1 0 0 16,1 0 0-16,-1 1-2 0,0-1 3 15,2-2 1-15,2 2-1 0,1 2 0 0,0-2 1 16,4 1 3-16,-3 0-1 0,2 1 5 0,-3 1-1 16,3-2 0-16,-4 2 1 0,-2-1 3 0,0-2-2 15,-2 1 1-15,-3 0-1 0,0-1-2 0,-5 0-2 16,-1 0-1-16,-4 1-1 0,-5 0-2 0,-3 2 3 16,-6-1-1-16,-4 1-1 0,-6 0-3 15,-6 0 0-15,-3 0 3 0,-8 0-1 0,0 0 4 16,-4 0-4-16,-1 0-1 0,0 0-4 0,0 0-2 15,0 0-2-15,0 0-4 0,0 0-6 16,-2 0-9-16,-2 0-10 0,1 0-36 0,0 3-104 16,-3 0-218-16,4 0-527 0,0-1-798 0</inkml:trace>
  <inkml:trace contextRef="#ctx0" brushRef="#br0" timeOffset="269260.3886">8882 7541 0 0,'0'0'549'0,"0"0"-81"0,0 0-93 16,0 0-67-16,0 0-19 0,0 0-16 0,0 0-46 15,0 0-32-15,0 0-37 0,0 0-36 0,0 0-28 16,0 0-27-16,0 0-9 0,0 0-13 15,45-82-2-15,-45 82-8 0,0 0-9 0,0 0-7 16,0 0-14-16,0 0-8 0,0 4-1 0,0 3-1 16,0 4 5-16,0 5 5 0,0 1 3 15,0 8 1-15,0 6 2 0,0 3-1 0,0 4 0 16,-1 3 2-16,1 3-4 0,-1 0 3 0,1 2 3 16,0-1-3-16,0-1 6 0,0 2-1 15,0-6-2-15,2-1 4 0,2-3-3 0,1-3 1 16,-2-1-2-16,2-3 1 0,-1-3-2 0,0 0-1 15,0-3-1-15,-2 0-5 0,2-3 2 0,-1-2-5 16,0-1-1-16,-3-1 2 0,2-4-3 16,1-2 0-16,-2 0 0 0,0-4-1 0,0-1-1 15,1-2 3-15,-2 0 0 0,1-2-2 0,-1-1 5 16,0 0-7-16,0 0-3 0,0 0-12 0,0 0-21 16,0-1-29-16,0-5-42 0,0-2-65 0,0-3-174 15,0 3-294-15,0 3-660 0</inkml:trace>
  <inkml:trace contextRef="#ctx0" brushRef="#br0" timeOffset="269598.9554">8529 7647 2044 0,'0'0'336'0,"0"0"-128"16,0 0-28-16,0 0-7 0,0 0-2 16,0 0-32-16,0 0-35 0,0 0-23 0,0 0-16 15,0 0-14-15,117-22-14 0,-79 19-8 0,4 2-7 16,7-2-5-16,1-1-4 0,-1 3-1 0,3-1 1 16,-3 1 0-16,-3-1 0 0,0 2 1 15,-3-1-8-15,-3 1 1 0,-1 0-1 0,-5-2-5 16,2 2 4-16,-6 0-3 0,-6 0-1 0,-3 0 0 15,-1-1-4-15,-3 1 3 0,-3-2 0 0,-4 2-3 16,-1-1-5-16,0 1-12 0,-6 0-19 0,2 0-22 16,-3 0-26-16,-1 0-34 0,-1 0-37 0,0 0-73 15,0 3-145-15,0 1-258 0,0-1-406 16,0 0 57-16</inkml:trace>
  <inkml:trace contextRef="#ctx0" brushRef="#br0" timeOffset="269850.8589">8703 8548 1468 0,'0'0'411'0,"0"0"-131"0,0 0-38 0,0 0-11 15,0 0-22-15,0 0-52 0,0 0-42 0,139-16-24 16,-105 7-29-16,4 0-25 0,2-1-18 0,-4 2-9 16,3 0-6-16,-3 2-7 0,-5 0-5 0,-5 1-18 15,-1 0-45-15,-4 1-119 0,-7-1-274 16,-4 2-571-16,-1 1-504 0</inkml:trace>
  <inkml:trace contextRef="#ctx0" brushRef="#br0" timeOffset="270300.3546">9350 8003 1967 0,'0'0'413'0,"0"0"-209"16,0 0-63-16,0 0-8 0,0 0-8 0,0 0-13 15,0 0-24-15,56 160-17 0,-50-134-20 0,-5 1-14 16,-1 2-8-16,0 0-7 0,0 1-6 0,0-2-6 16,-1-3-2-16,0-2 2 0,-2-1 1 0,0-6 3 15,3-3-2-15,-1-4-2 0,1-3 3 0,-1-3 0 16,1-1 8-16,-1-2 11 0,1 0 11 16,-1-2-3-16,1-5-4 0,-1-4-14 0,1-2-15 15,0-6-2-15,0-1-4 0,0-3-1 0,0 0 0 16,0 0 0-16,2-2 0 0,1-1-2 15,5 2 1-15,0-1 0 0,-2 1-3 0,3-1 3 16,2 3 1-16,1 1 0 0,2 3 5 0,-3 2-3 16,0 5-1-16,0 4-1 0,-2 2 2 0,0 3-1 15,0 2 0-15,-4 0-1 0,3 5-3 16,-3 4 5-16,1 2 1 0,2 5 4 0,-2-2 0 16,0 5-4-16,0 0-2 0,-2 1-2 0,4 1-3 15,-5-1 4-15,4 2-1 0,-1-2 1 0,0-1 0 16,2 0-9-16,-3-1-18 0,3-2-42 15,-2-1-46-15,-2-1-75 0,4-4-174 0,-5-2-359 16,-2-3-744-16</inkml:trace>
  <inkml:trace contextRef="#ctx0" brushRef="#br0" timeOffset="270617.1094">10056 7839 1813 0,'0'0'495'0,"0"0"-194"0,0 0-82 0,0 0-27 16,0 0-19-16,-121 112-26 0,99-83-33 16,0 0-22-16,3 1-18 0,0 1-16 0,5 0-12 15,3 1-14-15,1-1-8 0,2 1-7 0,0 0-4 16,7-1-2-16,1 0-5 0,0 0 0 15,5-3-3-15,2-1 1 0,5-1 5 0,4-5 0 16,-1-1 4-16,3-4-3 0,3-2-2 0,1-4-3 16,2-2-1-16,-3-3-3 0,1-3-3 0,-2 0-5 15,-1-2-10-15,-1 0-9 0,-3 0-19 16,-2-3-30-16,1-3-50 0,-2-2-91 0,-2-2-215 16,-2 2-467-16,-5 2-812 0</inkml:trace>
  <inkml:trace contextRef="#ctx0" brushRef="#br0" timeOffset="271783.9204">10338 8012 1858 0,'0'0'459'0,"0"0"-158"15,0 0-92-15,0 0-46 0,0 0-31 0,0 0-20 16,0 0-15-16,-74 169-16 0,71-143-14 0,3 2-11 15,0 0-14-15,4-3-3 0,4 0-7 16,1-2-3-16,3-3-4 0,1-3-3 0,2-2-1 16,2-4-3-16,1-3-1 0,2-4-2 0,-2-2-6 15,-2-2 0-15,3-2-4 0,-5-7-2 0,0-2-1 16,-3-3-2-16,-2-3 0 0,-2-2-4 16,0-3-3-16,-6 0-4 0,-1-1-1 0,0 1-1 15,-4-2-1-15,-7 3 1 0,-1 1-1 0,-3 0 6 16,1 3 4-16,-4 3 2 0,2 0 3 0,0 3 1 15,-1 1 2-15,0 1-2 0,2 3 1 16,0 1-2-16,2 4-2 0,4-1 0 0,3 2 0 16,0 0 1-16,4 0-3 0,0 2-1 0,-1 4-3 15,3 0-2-15,0 0-1 0,0 2 1 0,0 0 3 16,4-3 4-16,4 1 6 0,4-3 6 0,2-1 4 16,6-2 1-16,0 0 0 0,4-6-6 15,2-2-1-15,-2-2-2 0,1-2-5 0,-3-2 3 16,-1-2-3-16,-1 1 0 0,-2 0 3 0,-2-1-4 15,-1-1 2-15,0 0-1 0,-2 2-1 16,-1 0 2-16,-1 0-2 0,-1 4-2 0,0 3-1 16,-2 2 1-16,-1 4-4 0,0 2 1 0,1 0-1 15,-2 3-3-15,1 8 3 0,1 2 2 0,0 4 1 16,-1-1 3-16,0 4-1 0,-1 0-2 16,-2 3 1-16,-1 0 0 0,-2 2 1 0,1 0 1 15,-2 0-1-15,0 3 3 0,0 0-1 0,0-3 0 16,0-1-1-16,0-4 1 0,0-5-3 0,0-5 1 15,0-3 2-15,0-3-2 0,0-2 7 16,0-2 8-16,-2 0 9 0,1 0 4 0,0-6-4 16,1-5-6-16,0-2-12 0,0-3 3 0,0-4-4 15,0-2 2-15,2 1-1 0,5 0-5 0,-1-3 3 16,1 3-3-16,0-2 1 0,4 1 0 0,-1 1-2 16,1 0-1-16,2-1-1 0,0 0-1 15,1 2-1-15,2 2-1 0,-2 0 2 0,3 4-3 16,-3 5 0-16,1 4 0 0,-3 3-2 0,0 2 3 15,-2 0 0-15,-2 7-1 0,-1 2 2 0,-1 3-2 16,-2 5 2-16,-1 1 2 0,-2 1 3 16,-1 3-3-16,0 1 4 0,-5 2-5 0,-1 2 1 15,-3-1 3-15,-1 0-4 0,1-5 2 0,0-2-2 16,4-7-1-16,-1-5 5 0,6-4 1 16,-1-1 0-16,0-2 8 0,1 0 3 0,0-3-2 15,0-4 1-15,0-6-6 0,0-2-8 0,1-2 2 16,3-2-1-16,1-2-4 0,4 1 3 0,-1-1-3 15,2-1-1-15,3 1 5 0,-1 1 1 0,0 0-2 16,1 0 1-16,1-3-1 0,1 3-6 16,-1 3 2-16,1 0-4 0,-1 4 1 0,0 3 7 15,-2 2-5-15,-3 5 3 0,1 2-2 0,-4 1-9 16,1 0 6-16,-2 8-2 0,-2 2-1 0,0 4 9 16,1 3 1-16,-3 1 3 0,1 4-2 0,-1 3 4 15,1-3-5-15,0 0 1 0,2 0 4 16,0-3-8-16,2-2 7 0,1-1-1 0,1-4 0 15,2-1 6-15,4-5-1 0,-2-1-1 0,2-5 2 16,3 0-4-16,1 0 3 0,-1-3 3 0,2-5-3 16,-2-3 6-16,1-1-5 0,-2-2 1 15,1-2-1-15,-2-2 2 0,1-2-2 0,-4-2 0 16,0-1-2-16,-3-1-4 0,-2-4 2 0,-3 3-2 16,1 0 2-16,-5 2 2 0,0 1 1 15,0 4 1-15,-6 1 2 0,-3 3 6 0,0 5-1 16,-2 1 0-16,-2 3-3 0,2 4-8 0,-3 1 1 15,0 3-2-15,1 8 0 0,0 1 6 0,-1 5-1 16,3 3 0-16,1 3 0 0,-2 2-5 16,6 2 2-16,2 2 1 0,4 4 1 0,0-6-1 15,2 1 1-15,6-3 0 0,4-4-2 0,3-1 8 16,2-3-3-16,3-2 0 0,4-2 1 0,2-3-7 16,4-1 1-16,0-4-3 0,-2-1-4 15,-2-2-9-15,-2-1-18 0,-5-1-26 0,-3 0-41 16,-7 0-65-16,-1 0-152 0,-3 0-523 0,-1-3-995 0</inkml:trace>
  <inkml:trace contextRef="#ctx0" brushRef="#br0" timeOffset="329053.7685">9831 8775 2326 0,'0'0'351'0,"0"0"-125"0,0 0-75 0,0 0-45 16,0 0-23-16,0 0-12 0,0 0-15 0,0 0-16 16,0 0-11-16,0 0-9 0,0 0 2 15,0 0 4-15,-2 35 1 0,2-7 4 0,0 4-9 16,0 5-2-16,0 1-3 0,0 2-4 0,0-3 0 15,0-2 1-15,0-4-1 0,0-4 0 0,2-2-1 16,4-3-3-16,-1-2-1 0,-1-5-1 16,2-3 3-16,2 0 1 0,0-2 0 0,4-4 0 15,1 0 0-15,7-1 3 0,4-4 0 0,4-1-1 16,7 0-4-16,3-7-2 0,5-1-4 16,2-3-1-16,2-1 0 0,-2 2-1 0,-1 1-4 15,-3 0-4-15,-5 0-6 0,-5 1-9 0,-1 1-9 16,-9-1-24-16,-1 0-51 0,-6 0-82 0,-3 2-171 15,-6-2-339-15,-4 4-554 0,-1-1 141 0</inkml:trace>
  <inkml:trace contextRef="#ctx0" brushRef="#br0" timeOffset="329250.6536">10429 8891 164 0,'0'0'567'0,"0"0"-31"0,0 0-43 16,0 0-81-16,0 0-82 0,0 0-78 0,0 0-65 15,0 0-45-15,0 0-27 0,109 155-23 0,-107-133-9 16,-2 1-7-16,0 0-7 0,-7 0-10 0,-4 2-14 16,-3-1-13-16,-2-1-12 0,-4 2-5 15,2-5-8-15,2-2-9 0,1-4-7 0,3-3-10 16,5-4-11-16,1 1-17 0,1-3-28 0,2-2-70 16,3-2-153-16,0 1-331 0,0-2-693 0</inkml:trace>
  <inkml:trace contextRef="#ctx0" brushRef="#br0" timeOffset="329759.8569">11055 8629 1583 0,'0'0'553'0,"0"0"-138"0,0 0-110 0,0 0-69 15,0 0-55-15,13 179-37 0,-11-138-38 0,1 0-24 16,1 1-18-16,-1 0-20 0,0 0-7 0,2-4-9 16,-2 1-6-16,3-3-7 0,-2-2-3 15,1-2-5-15,0-1-3 0,-1-6-2 0,1-4 0 16,-1-4 0-16,-2-5-3 0,1-4-2 0,-2-2-3 16,-1-4 4-16,0-2 4 0,0 0 2 0,-1-5 2 15,-5-4-2-15,1-5-1 0,-3-5-4 16,-1-3 5-16,-1-5 0 0,3-4-1 0,0 0 0 15,-2-5-3-15,2 0 1 0,3-5 1 0,0-1 2 16,2-5-3-16,2-3 0 0,0-2-5 16,4-2 0-16,4 3-1 0,3 2 1 0,3 4 1 15,-1 9 1-15,2 5-1 0,0 5 1 0,-1 11 1 16,0 5-1-16,-1 6 4 0,0 4-4 0,2 0-1 16,-2 9 0-16,5 7 0 0,-4 3 3 15,2 4 0-15,-5 5 2 0,-2 2-5 0,-2 5 0 16,-3-2 1-16,-3 4 0 0,-1 0 2 0,-2 1-1 15,-7 0-3-15,-1 3-1 0,-4-3-3 0,-1-3 1 16,-1-5-1-16,0-6 0 0,2-7 3 0,2-3-1 16,4-8 3-16,4-1-1 0,3-4 6 0,0-1-2 15,1 0-2-15,0 0-4 0,4-3-12 16,3-3 2-16,3 0 0 0,3-1 0 0,-2 1-3 16,4 2-23-16,-1-3-56 0,2 3-96 0,-3-1-222 15,-1 0-579-15,-2 2-785 0</inkml:trace>
  <inkml:trace contextRef="#ctx0" brushRef="#br0" timeOffset="330086.9568">11545 8914 1061 0,'0'0'442'16,"0"0"-70"-16,0 0-27 0,0 0-42 0,0 0-58 15,125-29-72-15,-95 16-67 0,-1-1-42 0,-3-2-25 16,-3 2-16-16,-5-1 0 0,-2 0 4 0,-6 3 10 16,-3-1 11-16,-4 3 11 0,-3 0 3 15,0 2-1-15,-5 2-11 0,-2 0-12 0,-4 3-11 16,0 3-7-16,-2 0-2 0,-3 2 3 0,0 7-3 16,-2 3 2-16,2 4 2 0,-1 2-1 0,-1 2 3 15,6 3 0-15,-1 2-7 0,3-1-4 0,2 1-1 16,4 1-8-16,3-2 0 0,1 1-1 15,0 0-8-15,5-4 2 0,1 0 0 0,3-2-5 16,2 1-6-16,-1-3-8 0,0-1-25 0,2 0-61 16,-2-4-97-16,2-1-229 0,-3-5-515 15,-4-1-857-15</inkml:trace>
  <inkml:trace contextRef="#ctx0" brushRef="#br0" timeOffset="331425.5423">11936 8687 1511 0,'0'0'508'0,"0"0"-118"0,0 0-66 0,0 0-57 16,0 0-67-16,0 0-55 0,0 0-35 16,51 179-30-16,-40-146-18 0,-1 1-15 0,0 1-11 15,0 1-10-15,0-5-11 0,-1 0-3 0,-2-4-12 16,2-5 2-16,-2-3-4 0,1-4-2 15,-3-5 3-15,-1-6-7 0,-1-2 5 0,-2-2 1 16,1-3 3-16,0-8 2 0,2-3-2 0,-2-5 0 16,3-2-3-16,-1-3 4 0,0-1-4 0,0-2 2 15,2 0 2-15,-3-1-4 0,1 1 5 16,0 1 0-16,0 3-1 0,-1 3 4 0,3 3 0 16,-2 3-1-16,4 3 0 0,-2 4-1 0,3-1-1 15,2 2-2-15,3 0 2 0,1 0-3 16,2 1 0-16,5-1 1 0,3-2-3 0,0 1 4 15,3-1-2-15,-1-3 2 0,0-3-1 0,1 1-5 16,-5-1 4-16,-4-3 0 0,-1 1 0 0,-6-1 2 16,-2 1 1-16,-4 1 1 0,-3-1 1 0,-2 4 3 15,-1-1-2-15,-1 1 0 0,-6 3 2 16,-1 2-4-16,-5 0-1 0,1 3 1 0,-2 2-4 16,-2 2 4-16,1 0 2 0,-1 8-2 0,1 3 1 15,0 4-4-15,0 2 0 0,4 3 1 0,1 3-2 16,1 1 0-16,3 4-1 0,2 1-3 0,3 2-1 15,1 1 5-15,0 2-3 0,4-2-2 16,3 0 2-16,4-3-2 0,3-2 1 0,5-6 1 16,1-7 1-16,5-5 0 0,1-6 3 0,0-3 1 15,1 0-2-15,1-11 7 0,-5-4-5 16,1-2 0-16,-3-3 1 0,-5-3-5 0,1 0 3 16,-6-3 3-16,0-2-2 0,-3 0 2 0,-2-2-3 15,-1 1-1-15,0 0-1 0,1-1 1 0,-3 4 1 16,3 4-2-16,-4 3 2 0,0 4-1 15,3 5-1-15,-3 6 0 0,0 2-4 0,3 2 3 16,-1 0-3-16,1 8-1 0,-1 4 4 0,2 4-5 16,-1 2 5-16,0 3 0 0,0 2 4 0,0 2-1 15,-3 1-2-15,1 0 1 0,-2 2-2 16,1-1 4-16,0 1-1 0,-1 0-1 0,1-4 2 0,-2-2-3 16,1-5 1-16,0-6 3 0,-1-5 1 15,0-3 6-15,0-3 5 0,0-2-2 0,0-7 0 16,1-5-4-16,2-3-6 0,2-5 0 0,-2-2 0 15,5-2-3-15,-1-2 1 0,2 1 1 16,1-2-3-16,0 1 5 0,1 1-2 0,0 0-3 16,1 5 3-16,0 0-5 0,-2 3 2 0,0 4 3 15,0 4-1-15,-3 3 1 0,1 4-1 0,-3 3-2 16,4 1-2-16,-4 3 0 0,2 7 2 16,1 4-1-16,-2 3 3 0,2 3-3 0,0 1 0 15,-3 2 3-15,1 4-2 0,-1-2 3 0,0 3-1 16,0-1-4-16,-1-2 1 0,-1 0-3 0,4-3-1 15,-1-2 0-15,1-5 1 0,1-5-3 16,-2-3-2-16,-2-4 3 0,2-3 1 0,-1 0 3 16,0-8 2-16,0-3-3 0,1-4-2 0,-2-3 0 15,2-2 5-15,0-4 1 0,-1 0 4 16,0-2 0-16,2-2-1 0,-3 1 0 0,4-3 0 16,-3 4 6-16,0 2 0 0,-1 2 2 0,1 5 4 15,-2 2-6-15,0 5 6 0,-2 2 2 0,1 3 0 16,-1 2-2-16,1 3-9 0,-2 0-7 0,1 0-4 15,2 5 3-15,1 4 2 0,-1 3 2 16,3 5-1-16,-1 0-2 0,2 3-1 0,3 0 2 16,-4 1 0-16,1 1 0 0,3 0 0 0,-1-3-4 15,1 0 0-15,2-4-5 0,1-3 5 0,2-2 2 16,1-6 1-16,-1-4 2 0,3 0-4 0,-6-4 1 16,3-9-2-16,-2-2 9 0,-1-4-4 15,-1-2-1-15,-2-3 0 0,1-1-8 0,-4-1 8 16,-1-2 2-16,0 2 4 0,-2 2 0 0,-1 1-3 15,-2 4-1-15,1 2-2 0,0 5 0 16,-1 5 4-16,2 2-1 0,0 2 0 0,-1 3-2 16,1 0-5-16,0 0 3 0,2 0-2 0,2 6 5 15,2 3-2-15,2 1-4 0,0 3 0 0,1 1-6 16,1 1 7-16,0-1-2 0,4-1 2 16,-3-2-1-16,5-3 0 0,-1-5 2 0,3-3 2 15,1 0 4-15,1-5-2 0,1-2-2 0,-1-5 0 16,-2 0-2-16,0-2 1 0,-3 0 4 0,-5-3 1 15,-3 1 2-15,-3 1-3 0,-2-2-3 0,-4 2-1 16,0 1-1-16,-6 0 4 0,2 4 1 16,-4 2 2-16,-2 2-3 0,-1 3 2 0,1 3 2 15,-1 0-3-15,-3 3 7 0,1 6-5 0,0 3 1 16,3 3 0-16,1 2 3 0,4 1-1 16,1 2-2-16,4-1 0 0,0 4-6 0,6 2 2 15,-1 1-1-15,5-3-2 0,6 0 2 0,1 0-4 16,4-5-2-16,4-1-8 0,3-1-12 0,-2-5-12 15,3 0-37-15,0-4-87 0,-5-3-259 0,-9-1-1124 0</inkml:trace>
  <inkml:trace contextRef="#ctx0" brushRef="#br0" timeOffset="332140.1757">14514 8411 628 0,'0'0'754'0,"0"0"-224"0,0 0-77 15,0 0-82-15,0 0-77 0,0 0-99 0,0 0-69 16,0 0-33-16,0 0-21 0,125-156-13 0,-105 125-6 16,-1-2-11-16,-3 0-4 0,0-1-11 15,-3-3-10-15,3 0-3 0,-6-2-8 0,-1-2-2 16,-4-3-4-16,3 0 2 0,-6 1-2 0,2-3 0 15,-4 1 2-15,0-2-5 0,0-1 0 0,0-1-1 16,0 1 1-16,0 2 2 0,0 3-1 0,1 4 1 16,0 6-1-16,-1 7 3 0,0 8 7 15,0 6 4-15,0 4 3 0,0 6-7 0,-1 2-9 16,0 3-4-16,-2 10-4 0,1 6 6 16,1 9 7-16,-1 6 3 0,-2 7 1 0,2 3-3 15,2 9-1-15,-1 5-3 0,0 5 8 0,-1 8-2 16,-4 5 1-16,2 6 2 0,-3 4-4 0,3 3 1 15,-4 2-1-15,1 2 0 0,4 2-3 0,-4 2-1 16,4 0-2-16,-3-1-2 0,2-2 1 0,0-2-4 16,-1-3-5-16,2-4-2 0,-1-6-10 15,1-7-2-15,2-6-11 0,1-12-11 0,1-12-16 16,7-15-16-16,2-13 6 0,1-11 16 0,5-6 28 16,-1-16 26-16,3-8 9 0,1-10 4 15,-4-4 1-15,3-9 11 0,-5-2 10 0,-2-3 8 16,-4-2 5-16,-5-4-6 0,-2-2-8 0,0 0-5 15,-5 0 2-15,-3 0-1 0,-3 3 5 0,-1 3 1 16,-2 2-2-16,3 6-2 0,1 3-4 16,-1 5-1-16,4 2-1 0,1 6-1 0,0 2-4 15,5 3-7-15,1 4-5 0,0 2-3 0,5 2-6 16,0 1 0-16,4 3-5 0,3 2-7 0,2 2-5 16,0 1-9-16,-2 3-10 0,7 2-26 15,-3 1-62-15,0 1-112 0,-1 2-333 0,-6 2-972 0</inkml:trace>
  <inkml:trace contextRef="#ctx0" brushRef="#br0" timeOffset="333163.1523">15055 8283 1985 0,'0'0'644'15,"0"0"-318"-15,0 0-104 0,0 0-44 16,0 0-27-16,0 0-29 0,0 0-33 0,0 0-33 15,112-158-20-15,-93 141-9 0,-4-2-5 0,2 3-3 16,-4 1-3-16,1 1-4 0,-3 4-2 0,0 1-4 16,-6 2-4-16,1 3 0 0,-5 2-3 15,0 2-2-15,0 0-4 0,-1 2-6 0,0 5 0 16,0 4 1-16,0 4 5 0,-2 5 4 0,-1 2-1 16,-3 3 0-16,2 2-1 0,-4 1 0 15,1 2-2-15,3 4 2 0,-3-1 0 0,5-2-4 0,1-3-3 16,1-5 1-16,2-6-3 0,7-6 9 15,1-7 7-15,3-1 3 0,2-3-1 0,0-1 1 16,3-8-3-16,3-4-1 0,0-1 5 0,-2-2-4 16,-1-4 2-16,-5 0 0 0,3-2-3 15,-5 1 4-15,0-2-1 0,-5 0 3 0,1 2-2 16,0-1-2-16,-4 2 0 0,3 3 1 0,-4 4 1 16,-1 2 2-16,0 3 1 0,-1 2-2 0,0 4-1 15,0 1-2-15,0 1-6 0,0 0-5 0,0 4 2 16,0 6-1-16,-1 4 3 0,-1 0 2 15,-3 5-2-15,4 1 0 0,1 3 0 0,0 0 1 16,0 2-5-16,0 1-1 0,7-2-2 0,-4-2 1 16,6-4 6-16,0-4 1 0,2-4 6 15,0-4-1-15,-1-4-1 0,2-2 1 0,-1 0 2 16,3-8-2-16,-4-2 1 0,1-4 3 0,-1 0-5 16,-4-3 2-16,0-1 0 0,-4 0-4 0,-2-2 2 15,0-1 1-15,-1 3-6 0,-7 0 3 0,3 1-1 16,-5 3-2-16,2 0 5 0,-2 3-1 15,0 1 2-15,0 2-2 0,1 2 2 0,0 2-4 16,3 0 2-16,0 3 0 0,2 1-6 0,-1 0 5 16,3 0-6-16,1 3 4 0,0 3-4 15,1 0-4-15,0-1 4 0,3 0 1 0,4-3 6 0,2 1 4 16,3-3 5-16,0 0-2 0,1 0 0 16,4 0 5-16,0-5-7 0,-3 2 1 0,3-4 1 15,-3 1-8-15,2 2 3 0,-2-3-1 0,-1 1 1 16,3 0 2-16,-4 1-2 0,5 2-2 15,-3 0 0-15,3 3-2 0,-3 0-1 0,4 0 1 16,-4 6 0-16,3 0-2 0,-4 4 1 0,3-1-2 16,-5 2 1-16,0 1 2 0,-4-2-3 0,-2 4 3 15,0-1-1-15,-2 1-4 0,-2 0 3 16,0 0-4-16,-1-1 0 0,0-1-2 0,0-2 2 16,0-6 4-16,0-1 7 0,0-3 15 0,0 0 1 15,0-7 1-15,4-6-5 0,0-1-13 16,-1-2 0-16,4-3-1 0,0 1-1 0,-1-2 3 15,5 0-2-15,-1 2-5 0,0-1 2 0,4 2-2 16,-3 1-1-16,0 3 1 0,2 1 1 0,-1 1-5 16,4 3 2-16,-4 5-2 0,4 2-2 15,-4 1 7-15,0 0-2 0,1 9 0 0,-2 0 3 0,3 4-5 16,-4 1 1-16,-1 2 4 0,-2-1-1 0,1 2 3 16,-2 2-1-16,-3-1-2 0,-2 0-1 15,-1 3-1-15,0-3-4 0,0-3-2 0,-2-1-1 16,-3-6 1-16,4-5 15 0,0-3 16 0,1 0 6 15,0-10 7-15,0-4-12 0,0 1-10 16,1-4-3-16,4-1-3 0,-2 1 3 0,4-1 0 16,2 1 3-16,-2 0-3 0,3 3 1 0,5 3-1 15,-2 1-5-15,3 4 5 0,-1 4-2 16,3 2 2-16,-2 0 2 0,1 4-2 0,2 7-1 16,1 1 1-16,0 2-3 0,1 3-1 0,1 2-2 15,4 2-4-15,-2-1-7 0,4 1-4 0,1-3-9 16,-5 2-14-16,4-2-44 0,-5-1-135 15,-5-7-648-15,-8-3-1035 0</inkml:trace>
  <inkml:trace contextRef="#ctx0" brushRef="#br0" timeOffset="334609.3517">11192 10092 2107 0,'0'0'399'0,"0"0"-193"0,0 0-84 15,0 0-16-15,0 0 3 0,0 0-2 0,0 0-3 16,0 0-14-16,-119 102-15 0,104-68-10 0,1 3-9 16,2 0-6-16,3 3-4 0,3-2-8 0,1 2-6 15,2-3-5-15,3-1-3 0,0-3-7 16,8-4-6-16,2-3-5 0,2-3-7 0,4-4 2 16,3-3 0-16,1-3 3 0,5-4 1 0,0-3-4 15,2-6 0-15,2 0-4 0,1-8-1 16,-2-4 1-16,0-4 0 0,0-1-2 0,-4-7 1 15,-3 1-1-15,-5-2 3 0,-3-3 1 0,-5 1 2 16,0-1 1-16,-5 1 1 0,-2 2-1 0,-1 3 2 16,0 2 3-16,-1 3-1 0,-4 4 7 15,1 4-3-15,2 4 0 0,0 2 0 0,0 1-6 16,0 2-1-16,2 0-3 0,0 2-2 0,0 6 0 16,0 6 0-16,0 5 2 0,0 2 0 0,3 5 1 15,0 0 1-15,6 1-4 0,1 1 2 0,0 0-1 16,3 0-4-16,-1-1 4 0,2 1-2 15,1-3 1-15,2-4-3 0,2-3 2 0,-2-4 1 16,3-4 0-16,-1-6 5 0,-2-4-7 0,-2 0 0 16,-1-9-1-16,-3-5 1 0,-3-1 5 15,-3-4-3-15,-2 0 4 0,-1-5-4 0,-2 0-2 16,-2-2 0-16,-4 1 1 0,-4-1 3 0,-3 0-2 16,-1 3 2-16,-4 0-1 0,2 3 1 0,-1 3 4 15,-1 2 0-15,5 2 1 0,0 3-2 16,1 2 2-16,4 2-1 0,2 3 0 0,5 0 2 15,-1 2-5-15,2 1-3 0,0 0 0 0,2 0-5 16,3 0 3-16,1 0 3 0,3 0 4 0,6 0-2 16,0 0 1-16,6-3-1 0,0-5-1 0,1-2 5 15,4 1-3-15,-1-3-2 0,3-1 2 0,-2 1-2 16,0-1 0-16,-2 0 5 0,-1 1-2 16,-3 3 2-16,-2-1-5 0,-3 6 0 0,-4 1 0 15,-1 1-4-15,-4 2 4 0,-2 0-4 0,-3 3 0 16,0 5-1-16,1 3 0 0,-2 3 3 15,0 3 0-15,0 2 2 0,0 3-2 0,0 3 2 16,-3-1-4-16,2 0-3 0,-2 4 1 0,2-2 1 16,1 0 3-16,0-1-2 0,1-5-5 15,4 0-3-15,3-6-1 0,2-2 2 0,0-3 5 16,1-2 2-16,4-4 0 0,0-3 0 0,5 0 2 16,0-8 0-16,1-3 4 0,-1-1 4 0,1-4-4 15,-1-2 1-15,0 0-1 0,-3-2 2 16,2-1 0-16,-3-1 1 0,-1-1 2 0,0-1-6 15,-4-2 5-15,-2 0-1 0,0 0 1 0,-2-1 4 16,-3 1-3-16,-3 1-1 0,-1 3-2 0,0 3 0 16,-2 2 3-16,-5 4 5 0,0 2-1 0,1 4 2 15,-3 0-7-15,0 6-1 0,-1 1-4 0,1 1-1 16,-1 10 2-16,-2 3-2 0,2 5 0 16,-1 1-4-16,1 4 5 0,1 4 0 0,2 1 3 15,-1 3 1-15,3 2-4 0,3 0-1 0,2 1-2 16,0-3 2-16,4 1 1 0,5-4-1 0,1-2 1 15,3-4-4-15,3-1 3 0,2-6 0 16,3-2 0-16,0-3 2 0,1-5-4 0,-1-4-1 16,1-2-3-16,-4 0-2 0,0 0-2 0,-5-3-3 15,1-3-3-15,-2 0-20 0,0-2-28 16,-2 0-69-16,1 0-124 0,-1 3-391 0,-4 0-1041 0</inkml:trace>
  <inkml:trace contextRef="#ctx0" brushRef="#br0" timeOffset="336310.2583">13022 9959 1717 0,'0'0'1185'0,"0"0"-1014"0,0 0-70 0,0 0 5 15,0 0 21-15,0 0 6 0,0 0-23 16,0 0-34-16,0 0-28 0,-124 165-16 0,116-133-9 16,1 2-7-16,5 0-5 0,2 1-7 0,4-1-2 15,7-2-3-15,3-2 2 0,1-5-1 0,4-5-1 16,4-5 0-16,-1-6-3 0,2-4 3 16,-4-5 0-16,2 0 1 0,-2-9-5 0,-1-5-1 15,-3-2-8-15,-3-6-2 0,-2-1 4 0,-5-1-2 16,-3-3 6-16,-3 1-2 0,-6 2-1 15,-4-1 0-15,-3 2 5 0,-5 1 1 0,3 4 9 16,-3 3 1-16,0 2-2 0,4 3 3 0,-2 2-2 16,5 3 3-16,4 0 1 0,2 2-1 0,4 3-3 15,1 0-6-15,0 0-4 0,1 0-2 0,4 5 3 16,2 1 0-16,4 2 2 0,2-2-1 0,3 0-3 16,4-4 5-16,0-2 0 0,4 0 3 15,2-6 3-15,-2-5-2 0,2-3-1 0,-4-1 1 16,0-2 4-16,-3-1-2 0,-3-4 3 0,-2-1-1 15,-4-1-5-15,1-6 1 0,-3 1 4 0,-2-3-1 16,0-3-1-16,-1-2 0 0,0 0-8 16,-4-3 0-16,1 0 4 0,0-3-1 0,-1-1 1 15,1-3 0-15,-1 2-3 0,0-1 1 0,-1 2 3 16,0 3 1-16,0 4 5 0,0 5 1 16,0 5-1-16,0 6 4 0,-2 7-2 0,0 4 4 15,1 6-3-15,-1 2-6 0,2 2-6 0,0 5-6 16,0 8 2-16,0 10-1 0,0 10 10 0,2 6-3 15,2 9 1-15,-2 9-1 0,3 7-5 16,-2 7 4-16,-2 7-2 0,-1 5 6 0,0 5-3 16,0 4 0-16,0-1 0 0,-4 2-4 0,1 0 5 15,1 0-4-15,0-1 2 0,-2-2 1 0,-1-4-2 16,3-5 5-16,-5-4-4 0,4-6-1 0,-3-9 2 16,4-9-7-16,-2-10 1 0,3-14 0 15,1-9 1-15,0-11 3 0,0-8 7 0,-1-1 3 16,1-14-2-16,0-10-1 0,-2-8-4 0,2-6-3 15,0-9 4-15,0-2-5 0,0-4 4 0,2-1 0 16,3-3 2-16,0-1 2 0,2 0-2 16,3-3 1-16,0 0-4 0,3 0 0 0,0 0-4 15,1 1-2-15,4 6 1 0,-4 8-2 0,4 8 4 16,-5 9 2-16,1 8-5 0,-4 9 2 0,0 6-1 16,-3 6 0-16,1 0 1 0,-1 8 2 15,-3 7-2-15,5 7 2 0,-3 3 1 0,0 2-1 16,2 2 0-16,3-2-2 0,1 1 0 0,4-5 2 15,-2-3 1-15,6-5 1 0,0-4 4 16,6-5-4-16,-2-2 2 0,2-4-2 0,-1-2-1 16,-1-7 4-16,-1-4 0 0,-7-1 4 0,0-4-3 15,-5-2 4-15,-5 0-4 0,-2-2-1 0,-3-3 3 16,-1 2-5-16,0-1 1 0,-8-1-1 0,1 2-2 16,-1 1 3-16,-2 2 5 0,0 5 3 15,-3 1-3-15,3 3 0 0,-1 5-5 0,1 4-1 16,1 2 1-16,-2 2-3 0,1 9 1 0,0 4-3 15,-1 4 3-15,1 2-1 0,3 5 1 0,-1 4-1 16,0 3 1-16,5 1-4 0,1 3 0 0,0 0 0 16,2-2 0-16,2-1 3 0,2-5-1 15,6-3 4-15,1-6-6 0,6-5 7 0,-3-5 0 16,5-7 1-16,-1-3 3 0,3-3-3 0,1-8-1 16,0-6-1-16,4-2 1 0,-3-3 2 0,0-3 2 15,-1-1 0-15,-2-2-1 0,-3-1-2 16,0 0-3-16,-3 0 2 0,2-2-3 0,-3 1 1 15,-2-1 3-15,3 0-1 0,0 5-2 0,-3 3 2 16,1 4-2-16,-2 7-1 0,-1 4 2 16,-1 6 1-16,-3 2-7 0,2 0 1 0,-4 7 0 15,3 3-4-15,-3 8 6 0,4 0 2 0,-4 5-4 16,1 1 7-16,-1 3-6 0,-1 3 1 16,-2 1 2-16,0 3-8 0,0-1 5 0,0 0-2 15,0-3-2-15,2-5 1 0,5-6 1 0,-1-5 3 16,6-7 2-16,-2-3 3 0,1-4 0 0,2-1-2 15,-1-8 3-15,4-5-4 0,-4-4 3 0,2-3-1 16,1-3-1-16,-3 0 4 0,0-4-2 0,1 2 2 16,2-2-2-16,-4-1-4 0,2 2 2 15,1-1-3-15,-1 0 3 0,-1 4-1 0,1-1-1 16,-2 3 4-16,-3 6-3 0,-1 4 5 16,-2 2 0-16,-2 6 0 0,-2 2 0 0,0 2-8 0,-1 0-4 15,0 5-3-15,0 4 3 0,-1 3 1 16,-1 3 5-16,-2 4 3 0,2 1-4 0,1 0 3 15,-1 3-5-15,-3 0 0 0,3 2-2 0,1-3-3 16,1 0-3-16,0-4-4 0,3-4 2 0,4-6 0 16,2-2 6-16,1-5 4 0,0-1 0 15,0 0-1-15,1-5 1 0,-2-5-1 0,0 0 0 16,-4-1 2-16,2 0 2 0,-5 2 2 0,-1 1 1 16,-1 2 3-16,0 1-2 0,0 3 0 15,0 2 1-15,0 0-6 0,0 0 0 0,3 0-4 16,0 5 4-16,0 3-1 0,3 1 1 0,0 0 4 15,7 2-8-15,2 2 2 0,3-4-3 0,3 0 2 16,1-2 0-16,3-2 0 0,1-4 0 0,2-1-1 16,-3-1 5-16,3-7-1 0,-6-2 4 15,4-2 0-15,-5-4-4 0,0-1 2 0,-3-5 0 16,-2 0-2-16,0-3 5 0,-3-3-1 0,-2-2-1 16,-2-4 1-16,-3-3-6 0,-2-3 2 15,-4-4-3-15,0 0 1 0,0 0 1 0,0-3-3 16,-1-1 3-16,1-2-2 0,0-1 3 0,0-3 0 15,0 0 0-15,1-1 0 0,1 1-2 0,3 1 5 16,-2 5-2-16,-2 8 5 0,1 11 6 0,-2 9 1 16,0 8-1-16,0 7-1 0,0 5-13 15,0 2-4-15,-1 12 2 0,-1 7 2 0,-3 10 5 16,0 9 2-16,-3 6 0 0,5 7-3 0,-3 8 1 16,3 3 0-16,0 5-4 0,-3 5 4 0,4 2-4 15,-2 3-2-15,0-1 1 0,4 0-6 16,0-7-5-16,0-5-6 0,9-10-13 0,2-8-16 15,7-8-30-15,1-9-28 0,3-8-43 0,-1-11-84 16,-5-8-279-16,-6-4-688 0,-5 0-198 0</inkml:trace>
  <inkml:trace contextRef="#ctx0" brushRef="#br0" timeOffset="336522.3724">14691 9742 932 0,'0'0'540'0,"0"0"-174"0,0 0-103 16,0 0-57-16,0 0-17 0,0 0-19 0,0 0-35 15,0 0-38-15,137-79-33 0,-111 79-13 0,2 5 2 16,-1 6 5-16,-4 3 9 0,-1 3 6 0,-4 4 3 16,-3 2-8-16,0 5-4 0,-5 4-5 0,0 3-12 15,-4 3-3-15,0 1-7 0,-4 1-8 16,-1 0-8-16,0-2-12 0,3-1-13 0,-1-5-14 16,2-3-10-16,1-5-14 0,4-8-12 0,2-2-28 15,-1-8-69-15,2-3-184 0,-6-3-534 16,-1 0-914-16</inkml:trace>
  <inkml:trace contextRef="#ctx0" brushRef="#br0" timeOffset="336647.2016">15147 9565 917 0,'0'0'363'0,"0"0"-190"15,0 0-77-15,0 0-98 0,0 0-147 16,0 0-259-16,0 0-582 0</inkml:trace>
  <inkml:trace contextRef="#ctx0" brushRef="#br0" timeOffset="337329.9742">15300 9797 638 0,'0'0'624'0,"0"0"-119"0,0 0-76 16,0 0-91-16,0 0-78 0,-59 156-77 15,56-126-62-15,1-1-32 0,2-3-22 0,1-3-10 16,8-3 0-16,2-4-1 0,2-5-6 0,4-5-14 16,-3-1-16-16,1-5-10 0,-1 0-4 15,-4-5 1-15,0-5-1 0,1-4 4 0,-4-3-5 16,-3-3-3-16,-3-2-1 0,-1 0-6 0,0-4 6 16,-4-1 0-16,-4 0 1 0,-2 1 0 0,4-1 0 15,-3 3 0-15,1 1 3 0,-1 5 0 0,5 0 5 16,-1 7 0-16,4-2-4 0,1 4 4 15,0 3-7-15,0-2 0 0,3 4-2 0,5-1-6 16,4 0 2-16,3 2-3 0,1 0 2 0,5 0 0 16,2 1 0-16,-2 1-1 0,0 1 4 0,-3 0 0 15,-2 3 0-15,0 5 5 0,-3-1-2 0,-2 3 4 16,-1 1 0-16,0 1 1 0,-3 2 1 16,-2-1 2-16,1 4 1 0,-4-1 1 0,1-1 2 15,1 2-3-15,-3-2 1 0,-1 0-2 0,0-1 0 16,0 0 1-16,-1-4-4 0,-4-3-2 0,4-3-2 15,0-3 5-15,1-1 10 0,0 0 12 16,0-1 0-16,0-9-5 0,1-1-9 0,5-3-11 16,-1-1-3-16,3-4-1 0,2 3-1 0,2-4-3 15,-1 3 1-15,5 1-4 0,-3 3 4 16,-1 2 1-16,5 0 0 0,-6 5 1 0,1 0-3 16,-2 3 1-16,0 3-1 0,0 0 3 0,-1 0 0 15,-1 0-1-15,0 0 0 0,0 5-5 16,0-1 2-16,2 1-1 0,0-2 1 0,-1-1 1 15,1-2-2-15,0 0 1 0,-2 0 0 0,0-4 0 16,-2-3 0-16,3-1 2 0,-1-1 2 0,-3-2-5 16,2-2 5-16,2 3-2 0,-1-2 1 0,-3 0 6 15,3 1-2-15,-1 1 1 0,-2 4-2 0,3 2 2 16,0 2-1-16,1 2 3 0,2 2 2 0,0 5-1 16,2 4 3-16,-1 3 2 0,3 3-1 15,-1 3 4-15,-2 0-3 0,2-2 0 0,-7 1 2 16,1-1-4-16,-1-1 2 0,-4-3-1 0,-3 0-4 15,0-2 2-15,0-3-9 0,-10-2-2 16,-1 0-5-16,-7-4-6 0,-3-3-7 0,-8 0-11 16,-3-2-37-16,-4-6-97 0,9 1-340 0,7 3-1408 0</inkml:trace>
  <inkml:trace contextRef="#ctx0" brushRef="#br0" timeOffset="338371.6344">11179 9234 0 0,'0'0'343'0,"0"0"100"16,0 0-47-16,0 0-47 0,0 0-76 0,0 0-93 15,0 0-78-15,0 0-43 0,0 0-27 16,0 0-9-16,0 0-5 0,0 0-5 0,0-2 2 16,0 2 5-16,0 0 16 0,0 0 31 0,0 2 42 15,0-1 27-15,0 4 5 0,2 0-11 0,2 1-24 16,1 2-11-16,4 0-5 0,2 3-10 15,2 3-9-15,6 0-17 0,3 1-10 0,2 0-8 16,2 2-8-16,2 0-3 0,1 0-5 0,0 2-5 16,-1-3-5-16,0 0-3 0,-4-1-3 15,-3-2-4-15,-1-1-2 0,-3-2-9 0,-5-2-7 16,-4 0-15-16,-4-2-18 0,0 0-25 0,-3-3-54 16,-1 0-145-16,0-1-388 0,0-1-839 0</inkml:trace>
  <inkml:trace contextRef="#ctx0" brushRef="#br0" timeOffset="364002.3007">7624 6839 342 0,'0'0'662'0,"0"0"-217"0,0 0-97 16,0 0-68-16,0 0-63 0,0 0-42 0,0 0-42 15,0 0-41-15,0 0-26 0,0 0-23 0,0 0-13 16,0 0-7-16,0-6 0 0,0 9 3 0,0 0 0 16,-1-1-1-16,-3 1-3 0,3-1-6 15,1-1-3-15,0 1-5 0,0-2-2 0,0 0-1 16,0 0-3-16,0 0-1 0,0 0 0 0,0 0 0 15,0 0 0-15,0 0 4 0,0 0-2 0,0 0 0 16,0 0 2-16,0 0-5 0,0 0 2 0,0 0 2 16,0 0-4-16,0 0 2 0,0 0-2 15,0 0-4-15,-1 0 2 0,1 0-4 0,0 0-8 16,0 0-13-16,-1 0-24 0,1 0-40 0,0 0-80 16,-1 0-178-16,-1 3-220 0,1 0-348 0,-3 0 62 15</inkml:trace>
  <inkml:trace contextRef="#ctx0" brushRef="#br0" timeOffset="365575.9418">2728 10781 1114 0,'0'0'475'15,"0"0"-119"-15,0 0-48 0,0 0-54 16,0 0-45-16,0 0-81 0,0 0-32 0,0 0-30 16,0 0-24-16,0 0-11 0,0 0-7 0,0 0 1 15,0 0 5-15,0 0 5 0,-122 129 8 0,104-84 3 16,3 8 2-16,-3 1 1 0,1 4 1 16,2 0-4-16,0 1-5 0,5-3-13 0,4-2-8 15,4-2-8-15,2-3-7 0,1-3-1 0,8-2-2 16,5-5 2-16,2-3-1 0,2-4 1 15,2-4-1-15,3-5-3 0,1-5 0 0,1-4-3 16,2-4-5-16,4-5-24 0,-1-3-58 0,1-2-101 16,3-2-209-16,-8-3-424 0,-9 2-881 0</inkml:trace>
  <inkml:trace contextRef="#ctx0" brushRef="#br0" timeOffset="365817.8068">3238 10877 1445 0,'0'0'324'15,"0"0"-140"-15,0 0 20 0,0 0 41 0,0 0 17 16,0 0-18-16,0 0-62 0,-27 160-41 16,24-121-34-16,0 0-21 0,3 6-21 0,0-2-20 15,0 1-9-15,0-1-11 0,0 0-4 0,0-1-7 16,3-3-9-16,2 0-3 0,1-4-5 0,0-1-2 15,1-5 0-15,-1-4-10 0,1-5-23 16,1-3-59-16,-5-7-119 0,0-2-287 0,0-5-576 16,-3-2-597-16</inkml:trace>
  <inkml:trace contextRef="#ctx0" brushRef="#br0" timeOffset="365994.9732">2998 10983 2147 0,'0'0'152'16,"0"0"21"-16,0 0-3 0,0 0 2 0,0 0-24 15,124-29-52-15,-92 24-40 0,6 1-27 0,-2 2-18 16,0 2-18-16,-3 0-25 0,-1 0-60 0,-6 6-206 16,-11 0-458-16,-5-1-895 0</inkml:trace>
  <inkml:trace contextRef="#ctx0" brushRef="#br0" timeOffset="366158.9378">2950 11585 1204 0,'0'0'325'0,"0"0"-52"0,0 0 31 0,0 0 13 16,0 0-6-16,0 0-52 0,0 0-82 0,0 0-56 16,126 55-46-16,-89-58-33 0,4-5-21 15,3 1-13-15,1-1-9 0,-1 1-18 0,-2 0-32 16,-3 4-70-16,-1 0-187 0,-14 0-449 0,-7 3-806 0</inkml:trace>
  <inkml:trace contextRef="#ctx0" brushRef="#br0" timeOffset="366490.9331">3644 11314 115 0,'0'0'346'0,"0"0"-53"0,0 0 103 0,0 0 48 16,0 0-15-16,0 0-63 0,0 0-98 0,0 0-65 15,0 0-57-15,31 166-38 0,-30-139-20 0,1 1-14 16,-2 0-12-16,0 2-9 0,-2-1-8 16,-3 0-6-16,-2-3-10 0,0-4-6 0,1-4-9 15,-3-4-8-15,6-7 2 0,0-2 4 0,2-5 8 16,1 0 4-16,0-9-5 0,0-4-6 0,0-5-11 16,5-3-1-16,-1-4-2 0,4-3 0 15,-1-1 0-15,0 2-2 0,1 1 3 0,0 1-1 16,-1 3 2-16,-1 2 0 0,1 6-1 0,0 3 2 15,-1 3 0-15,0 5 2 0,0 3-1 0,2 0 1 16,0 1 1-16,1 9-1 0,0 1 3 0,1 2-1 16,1 4-1-16,-1 1 0 0,0 1-5 15,2 0-1-15,-2 2-2 0,3-1-5 0,1 0-11 16,1-2-34-16,2 0-107 0,0-2-184 0,-4-4-558 16,-4-6-928-16</inkml:trace>
  <inkml:trace contextRef="#ctx0" brushRef="#br0" timeOffset="367609.996">4316 11178 1722 0,'0'0'421'0,"0"0"-118"15,0 0-37-15,0 0-31 0,0 0-35 16,-99 178-39-16,82-135-38 0,4 2-29 0,0 2-23 15,2 3-19-15,4-3-15 0,1-1-11 0,5-3-13 16,1-5-6-16,3-4-2 0,6-5-2 0,4-7-1 16,3-5 0-16,4-5 0 0,2-6-1 0,4-3 1 15,0-3 0-15,4-6-2 0,-3-6-5 16,2-5-9-16,-3-3-14 0,-1-1-12 0,-3-6-17 16,-1 2-8-16,-2-2-3 0,-4-2 1 0,-3-1 14 15,0-1 14-15,-4-3 14 0,-1 2 13 16,-4 1 6-16,2 2 5 0,-4 3 2 0,-1 6 1 15,0 4 6-15,0 5 4 0,0 4 9 0,0 4-1 16,0 3-5-16,0 0-7 0,-1 0-10 0,0 8 4 16,-1 2 3-16,-1 5 4 0,1 3 5 15,2 3-2-15,-2 0 1 0,2 2-1 0,0 2 1 16,0-1-2-16,2 0 2 0,1 0-1 0,5 0-2 16,-2-3 0-16,3-3-4 0,2-2 3 0,0-6 0 15,2 0 1-15,1-7 8 0,2-2-5 16,0-1 1-16,-1-6-5 0,1-5-4 0,-2-3-2 15,-2-3-3-15,-2-3 1 0,-1-1-6 0,-3-2 2 16,-2-2-1-16,-4 1-3 0,0 1 4 0,-8 0 0 16,-2 3-2-16,-1 2 3 0,-1 1-1 15,-2 4 1-15,-2 1 3 0,2 4-1 0,0 0 3 16,3 4 0-16,1 1-2 0,3 2 3 0,3-1-4 16,3 2 0-16,1 0-5 0,0 0-1 15,0 3-3-15,0 1 4 0,8 1 6 0,1 0-2 0,4-2 5 16,3-2 0-16,4-1-2 0,3 0 2 15,1 0 0-15,1-1-2 0,1-4-3 0,-5 0 4 16,1 0-4-16,-3 0 3 0,-1 2 2 0,-4 2-1 16,-2-1 2-16,-3 2-1 0,-2 0 2 0,-1 2-4 15,-3 2 0-15,0 3 0 0,0 3 0 16,-2 0 2-16,1 1 1 0,-2 2 0 0,0-1 2 16,0-1-1-16,0 1 3 0,0-2-3 0,0 0-2 15,-3-3 2-15,2 0-6 0,1-4 2 16,0-2 3-16,0-1 7 0,0-1 5 0,1-7 0 15,3-3-2-15,-2-4-8 0,6-3-4 0,-4-2-3 16,4-1-2-16,1 0 2 0,1-2-6 0,1 2 1 16,0-1 0-16,3 4-3 0,0 1 4 15,-2 3-2-15,2 3 1 0,-2 5 1 0,1 3 0 16,-3 3-2-16,-1 0 0 0,0 5 3 0,-3 4-4 16,1 3 6-16,-2 2 3 0,0 2-5 0,-2 2 7 15,0 0-4-15,-2 1 0 0,-1-1 4 0,0 0-4 16,0 1 3-16,-1-2-3 0,-5-2 0 15,2-1 2-15,-1-4 0 0,1-2 0 0,0-5 2 16,2-3 3-16,1 0 1 0,1-8-1 0,0-4 0 16,0-1-8-16,0-4 0 0,0-3-3 0,6 1-1 15,0 0 0-15,4 0 0 0,-1 4 3 0,0 1-2 16,0 3 5-16,-2 3-5 0,-2 4 3 16,1 1 0-16,-2 3-2 0,-1 0 0 0,1 2-2 15,0 3 2-15,2 3 2 0,-1 0 2 0,2 1-1 16,-1 2 2-16,2 0-5 0,1-2 3 15,0-1-1-15,1-1 3 0,2-3 2 0,1-1-3 16,2-3 4-16,-3 0-1 0,4 0 2 0,-1-7 2 16,3-2-1-16,-5-3 0 0,4-2-5 15,-5 0 4-15,-1-3 0 0,0 0-2 0,-3-1 4 16,-2 1 0-16,-2-2 2 0,-3 3-2 0,-1 0 3 16,0 2 1-16,0 4 4 0,-3 0 3 0,-4 3-2 15,1 3-2-15,1 3-6 0,-5 1-1 0,4 1 1 16,-2 9-2-16,1 2 3 0,-3 4 0 15,3 2 0-15,4 2 0 0,-1 0-2 0,3 0-2 16,1 0-1-16,2-1-3 0,4 2 2 0,3-3-4 16,4-1 0-16,2-2 2 0,2-3-4 0,4-4 2 15,2-3-9-15,4-4-13 0,2-1-35 0,2 0-59 16,-3-6-104-16,-5 0-400 0,-8 3-1244 0</inkml:trace>
  <inkml:trace contextRef="#ctx0" brushRef="#br0" timeOffset="368257.4618">6214 11228 725 0,'0'0'500'16,"0"0"-18"-16,0 0-32 0,0 0-80 0,0 0-111 15,0 0-86-15,0 0-50 0,0 0-31 0,0 0-26 16,0 0-21-16,0 0-14 0,102-180-8 0,-93 153-8 15,-3 0-1-15,-1-2-2 0,-3 0-2 16,-1-3-2-16,-1-1-4 0,0 1-1 0,0-2 2 16,-3 2 0-16,-5-3-1 0,4 0 1 0,-3-1-4 15,3 0 0-15,-3 0 0 0,4 0 0 0,-4 6 2 16,5 2 0-16,-2 7 5 0,1 6 3 16,2 7 4-16,1 3-1 0,0 5-6 0,0 0-9 15,0 8-8-15,0 8 1 0,0 6-1 0,0 8 8 16,0 8 1-16,0 8 0 0,2 4 2 15,0 9-5-15,-2 4 7 0,0 5-1 0,0 2 8 16,-4-1 6-16,2 0 2 0,-4-1 5 0,3-7-3 16,-1-3-3-16,-1-5-4 0,4-9-6 0,0-10 1 15,1-8 0-15,0-9-3 0,0-10 3 0,1-4 4 16,2-3 19-16,0-3 4 0,1-8-1 16,1-7-13-16,1-6-21 0,3-6-2 0,2-4-5 15,-1-2 8-15,0-2 1 0,1 1-2 0,0 2 0 16,3-1-1-16,-1 0 1 0,-2 6-1 0,1 1 0 15,0 5-2-15,1 2 2 0,-1 7 0 0,0 2 3 16,-1 7 1-16,-1 3 1 0,0 3-2 16,1 3-5-16,-2 8 2 0,0 4-3 0,1 4 5 15,-1 2-1-15,-1 5 1 0,0 2-2 0,2 1-1 16,-1 5 0-16,0-2-3 0,1 2-3 16,0-3-19-16,0-3-49 0,3-3-71 0,3-5-118 15,-5-8-362-15,-3-4-839 0</inkml:trace>
  <inkml:trace contextRef="#ctx0" brushRef="#br0" timeOffset="368798.2478">6808 10974 1473 0,'0'0'418'0,"0"0"-132"0,0 0-33 0,0 0-8 16,0 0-22-16,0 0-37 0,-86 163-51 0,77-127-24 15,0 2-27-15,4-2-20 0,-2-2-18 0,7-4-24 16,0-6-7-16,7-6-11 0,1-5 11 16,5-4 9-16,0-6 5 0,3-3-1 0,0 0-7 15,2-9-10-15,3-4-7 0,-1-2 2 0,0-2-5 16,-1-3 1-16,-5 0 0 0,2 0-2 0,-5 0 0 16,-3 0 4-16,-2 0 1 0,-1 2-1 15,-3 1 0-15,-2 0-1 0,0 3-1 0,0 4-1 16,0-1 1-16,-2 5 1 0,-1 1 1 0,1 3-3 15,1 2 0-15,1 0-2 0,0 0-5 16,0 0 3-16,0 3-4 0,0 5-1 0,0 3 4 16,0 0-1-16,0 1 1 0,0 1 2 0,3-2-2 15,2 2-3-15,0-4 1 0,3-1 1 0,3-5 2 16,4-2 3-16,0-1 1 0,2-3 0 16,3-6 0-16,-2-2-3 0,2-1 2 0,-4 0 1 15,2-2 0-15,0 3 2 0,-3 0-3 0,2 1 1 16,-3 2-2-16,3 3 1 0,-5 2 1 0,6 3-1 15,-7 0 1-15,4 0-2 0,-2 8 4 0,-1 1 1 16,0 7 3-16,-1-2 2 0,2 3 0 0,-1 1-1 16,-3 0-1-16,-3 1 3 0,2-1-1 15,-5-1 3-15,1-2 0 0,-4 1 0 0,0-2 0 16,-6-2-2-16,-4-2 4 0,-1-1 0 0,-7-1 0 16,2-3-3-16,-8-1-3 0,2-1-3 15,2-1-2-15,-1-2 0 0,5 0-1 0,1 0-5 16,5-2-5-16,-1-2-9 0,6 1-17 0,0-3-51 15,3-1-86-15,2 0-235 0,0 1-758 0,0 2-681 0</inkml:trace>
  <inkml:trace contextRef="#ctx0" brushRef="#br0" timeOffset="369381.2755">7934 11046 1252 0,'0'0'1034'0,"0"0"-792"0,0 0-78 16,0 0 11-16,0 0 23 0,0 0-5 0,0 0-44 16,0 0-56-16,0 0-38 0,0 0-14 0,0 0-10 15,0 0-7-15,0 0-6 0,84-91 0 16,-69 72-3-16,2-1-3 0,-3-3-1 0,-3-2-4 15,0 1 0-15,-2-4 1 0,0 0-3 0,-2-1 0 16,-2-2-4-16,1-2-1 0,-3-3-2 16,2-2-1-16,-2-3 0 0,-1-2 0 0,0-4 0 15,3 0-4-15,-3 1 1 0,2-2-3 0,1 4-2 16,-3 1 7-16,1 6-1 0,0 3 2 0,-2 9 2 16,-1 4 0-16,0 7 4 0,0 8 0 15,0 3 0-15,-1 3-6 0,-3 5-4 0,2 10 0 16,-1 9 0-16,-2 7 6 0,1 11 1 0,-2 10 0 15,3 8 2-15,-1 10-3 0,-1 12 4 0,-3 4 2 16,2 8 0-16,-2 4 2 0,-1 1 1 16,1 1-3-16,1 0-1 0,0-2 1 0,-1-3-6 0,4-1 0 15,-2-5 1-15,1-1-5 0,-2-4 5 16,0-3 0-16,3-1-2 0,-3-8 0 0,3-5-5 16,-1-9-2-16,5-13 0 0,0-9-1 0,4-12 4 15,3-11 2-15,1-10 1 0,2-3 6 16,0-14 1-16,1-7 0 0,-1-10 0 0,5-6 4 15,-4-6-3-15,-1-4 6 0,-3-5 6 0,0 2-4 16,0-2 5-16,-4-2 1 0,-2 3-3 0,0 1 2 16,3-1-2-16,-1 2-3 0,1 0-5 15,3 3-1-15,2 2-9 0,1 0-1 0,2 3-10 16,0 2-17-16,5 3-28 0,0 2-68 0,0 4-92 16,4 0-271-16,-4 10-638 0,-7 8-656 0</inkml:trace>
  <inkml:trace contextRef="#ctx0" brushRef="#br0" timeOffset="370648.0775">8724 10921 1622 0,'0'0'669'0,"0"0"-324"16,0 0-116-16,0 0-38 0,-135 102-16 15,108-77-31-15,4 1-38 0,1 1-34 0,1 4-26 16,4-3-21-16,5-4-14 0,5-4-7 0,6-4-6 15,1-5 2-15,10-7 2 0,3-2 2 0,6-2 3 16,4-3-5-16,5-8-1 0,1-5-6 0,1-1-4 16,0-3-2-16,-6 2-4 0,2 0 3 0,-6 1 2 15,-7 4 7-15,-2 4 1 0,-4 3 4 16,-5 3 2-16,-2 3-4 0,0 0 0 0,0 0-3 16,-2 0-3-16,0 7 2 0,-3 3 4 0,2 2 2 15,-4 7 0-15,4-1 0 0,-1 2-4 16,2 3 0-16,2-1 2 0,0-1-2 0,6 0-1 15,2 0 2-15,3-6-2 0,1-1 3 0,4-6 2 16,1-3 1-16,3-3 0 0,1-2-3 0,0-2 3 16,3-8 1-16,0-4 0 0,-3 0 5 15,-1-4-4-15,-1 0 3 0,-5-1 0 0,3-3 1 16,-5-1 0-16,0-2-3 0,-2-2 4 0,-1-4-7 16,1-1 0-16,-3-2 0 0,-1-4-4 15,0-4 3-15,0-2-2 0,0-7 2 0,2-1-5 0,-1-3-1 16,-2-3-2-16,4-2-1 0,-1-2 3 15,0-2-5-15,-3 0 2 0,3 1-2 0,0 3 2 16,-4 3 5-16,-2 6 2 0,2 7 3 0,-4 9 2 16,0 7 2-16,-4 8-1 0,2 9 1 0,-2 5-3 15,-3 6-8-15,4 3 0 0,-4 13 0 16,-2 8-4-16,-2 7 9 0,2 10-2 0,0 7-1 16,3 9 5-16,-3 5-5 0,1 9 2 0,2 3-2 15,1 4 0-15,2 0 1 0,-1-1-1 0,4 1 2 16,0-4-2-16,6-4 0 0,0-5 1 15,1-6-1-15,4-6 2 0,0-7-1 0,2-6 0 16,1-7-1-16,-1-5-2 0,5-6 4 0,-1-6 0 16,1-8 2-16,3-5 2 0,-2-3-3 15,2-1 3-15,0-9-3 0,-2-6 4 0,0-2 1 16,-1-4-2-16,-2-4 1 0,-2-3-2 0,-1-4-1 16,2-2 2-16,-3-2 0 0,-2-2-1 0,-1-3 0 15,-3-1-2-15,1-6-2 0,-1-2 4 0,-2-2-3 16,2-4 1-16,-2 0-2 0,4-1-1 15,-5-2-2-15,4 0 3 0,-4 0 0 0,3 6 1 16,-3 2 2-16,-1 5-3 0,0 5 0 0,-2 6 1 16,0 6 2-16,0 7 3 0,-3 7 1 0,1 5 0 15,-1 6 0-15,-2 5-6 0,3 0-4 0,-5 13 2 16,2 6-2-16,-4 10 3 0,-1 7 2 16,0 7-1-16,0 7 3 0,1 6 0 0,0 4-1 15,-2 7 0-15,3 0-3 0,3 4 1 0,-2 0 0 16,5-1 2-16,0-1 4 0,2-1-4 15,0-5 1-15,0-5-4 0,4-7-3 0,6-3 2 16,0-10 1-16,6-7 4 0,-2-6-3 0,7-5 1 16,0-7 0-16,-1-4 1 0,6-7 4 0,-2-2-1 15,-1-8 1-15,-1-6-5 0,-2-5 0 16,-2-2 0-16,-1-5 1 0,-4-3 0 0,-2-2 3 16,-3-1-3-16,-2-2 1 0,-6 2-3 0,0 2-4 15,-6 3 7-15,-3 4-6 0,-2 3 6 16,-1 3-3-16,-2 4 0 0,0 3 2 0,4 4-1 15,-1 5 4-15,-1 1-7 0,3 1 3 0,0 8-6 16,-1 4 1-16,5 0 2 0,-1 6-1 0,2 1 2 16,0 2-2-16,3 3 1 0,1 1 2 0,0 2-2 15,6 0 2-15,1-1-3 0,3-5-3 0,5-4 1 16,1-4-3-16,2-5 8 0,5-4 1 16,1-4 2-16,-2-1 2 0,5-4-5 0,-3-6-2 15,-3-3 2-15,0-2 6 0,-1-2-4 0,-4 0 0 16,-2-5 0-16,2 3-4 0,-3 3 2 0,-3-1 5 15,1 3-2-15,-3 3-2 0,-2 3 0 16,0 4-5-16,-2 2-1 0,-1 2-1 0,1 0 1 16,-3 3 4-16,0 7-1 0,1-1 3 0,0 5-1 15,-2 0-1-15,0 1 2 0,0 2 3 16,0 0-4-16,-2 3-2 0,-1-2 1 0,-2-1-7 16,0 0 7-16,3-5-3 0,1-4 0 0,1-3-2 15,0-5 3-15,0 0 4 0,3-5 1 0,7-7 3 16,-1-4-4-16,1-2 0 0,4 0-2 15,0-3 0-15,0 1 3 0,3 2-1 0,-3 3 3 16,2-1 5-16,-4 6-5 0,-1 2 5 0,-1 2 1 16,-1 4 2-16,-1 2 5 0,-4 0-2 0,3 2 2 15,-3 5-7-15,2 6 2 0,0 2 1 0,-1 2-4 16,-2 1 0-16,4 2-7 0,-1 2-2 0,2-2-7 16,1 3 2-16,1-2-16 0,3 0-40 15,1-2-94-15,-4-5-268 0,-2-5-1017 0</inkml:trace>
  <inkml:trace contextRef="#ctx0" brushRef="#br0" timeOffset="372098.8698">10792 10847 1254 0,'0'0'421'15,"0"0"-112"-15,0 0 5 0,0 0-29 0,0 0-46 16,0 0-37-16,0 0-25 0,0 0-26 0,-130 176-24 15,111-145-35-15,0 3-28 0,2 1-20 0,4-1-12 16,5-1-8-16,-1 3-4 0,7-3-8 16,2 1-5-16,0-2-1 0,9-4-6 0,1-3 2 15,8-7 1-15,0-6 0 0,5-4 3 0,2-5-3 16,3-3-1-16,2 0 0 0,0-8-3 0,-1-3 5 16,-4-2-4-16,1-5 2 0,-4-4 0 15,-2-1 0-15,-3-1 1 0,-3-3-2 0,-2-2 4 16,-2 2-5-16,-1-4 0 0,0 4-1 0,-3-1-2 15,-2 1 5-15,-1 6 0 0,0 6 4 16,-2 2-4-16,0 7 2 0,-1 3-3 0,0 3-3 16,0 0-1-16,0 0-4 0,0 6-1 0,0 5 0 15,0 5 5-15,1 0 2 0,1 6 3 16,2 3 0-16,0 0-1 0,0 3-1 0,1 1-1 0,0 2 0 16,1 1-1-16,0 0 0 0,2-3 0 15,2-4 0-15,3-6-2 0,2-7 5 0,2-5-1 16,-1-5 1-16,1-2 2 0,-2-3-4 0,0-10-1 15,-3 0-3-15,-3-5 0 0,-1-3-4 16,-6-2 2-16,-2-1 1 0,-1-1-4 0,-8 0 4 0,-1 1 0 16,-2 1 2-16,-3 2 4 0,1 1 0 15,-2 3 0-15,2 2 0 0,1 1-1 0,1 4 1 16,4 3 1-16,0 0 2 0,5 5 1 0,0 0-2 16,3 2-4-16,0 0-7 0,0 0 1 15,3 3-2-15,1 1 2 0,7 3 5 0,-1-1-1 16,8 0 3-16,1 2 2 0,4-5 1 0,1-2 0 15,2-1-2-15,-3 0 1 0,2 0-1 0,-3-1 2 16,-1-2-3-16,-3-3 3 0,-2 1-2 16,-1 0 1-16,-2 2 2 0,-3 2-3 0,-1 1-1 15,-4 0 0-15,1 1 0 0,-3 7-2 0,-1 4 2 16,1 1-1-16,-3 1-1 0,1 3 5 16,-1-1 0-16,0 3-2 0,0-2 1 0,-1 1-2 15,-2-3 0-15,1 1 2 0,0-2 1 0,0-4-2 16,1-3 0-16,1-3 0 0,0-2 3 0,0-2 3 15,0-2 3-15,5-7 0 0,0-3-7 0,4-6-2 16,3 1-3-16,1-2 1 0,2-1-2 16,0-2 2-16,3 3 1 0,-3-1-3 0,3 1 4 15,-2 2-2-15,1 3-4 0,0 4 5 16,-1 2-3-16,1 4 0 0,-4 0 0 0,1 4 3 0,-2 0-3 16,-2 4 4-16,-1 2 0 0,-2 3-5 0,0 1 6 15,-3 1-2-15,-2 3 1 0,1 0 1 16,-3 0-3-16,0 0 1 0,0-1 0 0,-2-1 1 15,-3 1 4-15,0-2-4 0,-2-2 1 0,2-3 0 16,-1-3 0-16,4-3 3 0,0 0-3 16,2-4 4-16,0-6-6 0,0-2 2 0,4-2 2 15,2-2-6-15,0 3 4 0,4-1-3 0,-1 3 1 16,1 4-1-16,1 0-1 0,-1 6-1 0,-1-1-2 16,2 2 2-16,-4 0 1 0,1 7 0 0,-1 0 1 15,2 4-1-15,0 2 5 0,-2 0-2 16,3 2 0-16,0-1 2 0,0 0-5 0,4-1 2 15,0-3 1-15,3-3-2 0,2 0 2 0,2-4 0 16,0-2 1-16,-1-1 0 0,1 0 3 16,-1-6-2-16,-1-2-2 0,-3-2 4 0,-1-4-4 15,-3-3 3-15,-1-3 0 0,1-1-2 0,-3-4 5 16,0-1-4-16,-1 0 1 0,-1-2-2 0,-1-3 0 16,1 0-1-16,-2-7 0 0,-1-1 0 0,-2-3-3 15,0-2 4-15,1-1-1 0,2 1 0 16,-3-2 5-16,3 1-4 0,-1 2 0 0,1 2 0 15,-1 3 0-15,0 5 1 0,-1 6 0 0,-1 7 2 16,1 7 2-16,-2 6-1 0,-1 5-1 0,0 2-10 16,0 5-1-16,0 7 0 0,0 8 2 15,0 7 8-15,0 9-5 0,-1 5 3 0,0 7-2 16,-1 6 1-16,-3 8 3 0,0 6-2 0,-4 6 2 16,-1 4-1-16,-1 3 2 0,1 2-1 15,-3 3-1-15,3-1 5 0,0-1-6 0,2-2 2 16,-2-4 1-16,0-4-5 0,3-7 2 0,0-7-1 15,3-7 1-15,3-9-2 0,1-10 0 0,0-10 1 16,0-9 1-16,3-10 8 0,0-5 8 16,0-9-2-16,0-12-1 0,4-6-8 0,-2-5-7 0,1-6 4 15,3-3 1-15,-3-1 2 0,1-2 2 16,1-1-1-16,2-2 0 0,0 1 1 0,2-1 1 16,3-1-5-16,0 2 3 0,4 1-5 15,2 4-4-15,-4 4 3 0,3 5-4 0,-4 9 5 16,2 4-2-16,-4 9 2 0,-2 4 0 0,-2 5-3 15,-3 1 3-15,0 4-4 0,-1 9 3 0,0 4-3 16,0 5 0-16,1 5 0 0,-2 1-2 0,3 5-1 16,-2-1-10-16,1 2-11 0,2-6-44 0,0 0-79 15,3-3-114-15,0-4-282 0,-1-7-575 16,-3-5-543-16</inkml:trace>
  <inkml:trace contextRef="#ctx0" brushRef="#br0" timeOffset="373121.001">12596 11109 1343 0,'0'0'396'0,"0"0"-142"0,0 0-59 0,0 0-11 16,0 0 2-16,0 0-8 0,0 0-30 0,0 0-26 16,0 0-17-16,0 0-15 0,-121 94-14 0,110-71-15 15,0-4-18-15,4 0-15 0,5-3-10 0,2-4 1 16,7-4 9-16,6-2 5 0,-2-1 0 0,5-4-7 15,1-1-13-15,2 0-6 0,1-6-4 16,2-3-3-16,0-4 3 0,-4-2-1 0,0-2 0 16,-2 0-3-16,-3-1 0 0,-3-1-2 0,-2 1 2 15,-2 1 0-15,-1 2-1 0,-2 1 2 16,-1 4-2-16,-1 1 6 0,-1 6-3 0,0 2 0 16,0 1-9-16,0 0-5 0,0 6 1 0,-2 3 0 15,1 2 8-15,-3 3 5 0,0 1-2 0,2 2 2 16,1 1-4-16,-2 1-2 0,-1 1 6 15,2-1-2-15,1 0 4 0,1-4-3 0,0-2 0 16,1-5 0-16,3-3 3 0,1-3 13 0,-3-2-2 16,3 0 7-16,-1-4-4 0,4-2-4 15,-2-5 5-15,3-2-4 0,0-2 6 0,0-2-5 16,1 0-2-16,0-1-4 0,-1-1-3 0,1 2-2 16,-3 0-2-16,-1 2 1 0,2 1-3 0,-3 2 0 15,1 1 0-15,-3 3 0 0,2 5 1 16,-3 0 1-16,-2 3-8 0,0 0-2 0,0 3 0 0,0 5 1 15,0 6 5-15,0 2 1 0,0 2 2 16,0 2-4-16,0 3 2 0,0 2 2 0,0-1-1 16,0 2 2-16,2-3-3 0,4-2 0 0,1-4-3 15,5-3 4-15,1-5 3 0,6-2-1 0,-3-6 2 16,3-1 4-16,0 0-5 0,0-6 3 16,1-5-2-16,-2-3 1 0,0-1 1 0,-2-3-4 15,1-2 4-15,-3-2-9 0,-1 0 7 0,-1-2-1 16,-1-1 2-16,-2 1 2 0,-2 1-6 15,1 1 2-15,-2 1-5 0,-2 4 7 0,-2 4-2 16,0 0 2-16,-2 5 0 0,0 2-4 0,0 5 2 16,-2 1-5-16,0 0 0 0,-5 0-1 0,2 7 0 15,-4 3 2-15,2 4-4 0,0 0-1 16,1 3 2-16,-2 4 2 0,4-3 0 0,1 1 0 16,3-3-1-16,0 0-2 0,5-4 3 0,5-1 6 15,0-3-1-15,2-2 0 0,5-3-3 16,1-2 0-16,1-1 0 0,0 0 2 0,2-1 1 0,-2-7-3 15,1 0 0-15,-2-1 0 0,2 0 1 16,-2-2 0-16,-1 0 1 0,-2 2-2 0,-2 2 0 16,0-1-1-16,-4 3 2 0,-1 2 0 0,-3 2-1 15,-2-1 4-15,-2 2-7 0,-1 0 0 0,0 2-4 16,0 4 1-16,-2 3 4 0,-1 1 2 16,0 3 1-16,1 1-6 0,2 0 3 0,-1 1 0 15,1-2-2-15,0 0 2 0,3-1-2 0,5-3 0 16,1-2 0-16,2-3 5 0,-1-4-1 0,2 0 3 15,4-3 0-15,-3-5-3 0,2-2 1 16,0-4-2-16,1-3 3 0,-2-3 0 0,0-3 0 16,-4-2-2-16,-1-2-3 0,0-4-3 0,-4 1 2 15,0-3 2-15,-3-2 0 0,3-2 3 16,-3-2-2-16,0-5-1 0,3 2 1 0,-1-3 2 16,-2 2-1-16,5 1-3 0,-3 3 1 0,3 1-3 15,-1 8 4-15,-1 5 3 0,-1 8 2 0,-3 6 3 16,-1 8-3-16,0 3-6 0,0 3 0 0,-5 11-2 15,-4 6 3-15,3 5 4 0,-2 6 1 16,0 6 0-16,-2 4 1 0,4 7 1 0,-1 2-2 16,0 5 2-16,4 0-3 0,-2-4-3 0,5-2 0 15,0-5-4-15,7-6 2 0,3-3-1 16,2-6-1-16,6-4-15 0,-3-5-32 0,1-4-97 0,-3-3-231 16,-2-6-816-16,-4-3-647 0</inkml:trace>
  <inkml:trace contextRef="#ctx0" brushRef="#br0" timeOffset="373904.9135">14423 11124 1249 0,'0'0'314'0,"0"0"-65"0,0 0-84 15,32-172-22-15,-26 125 10 0,-1 1-7 0,-4-2-24 16,1 1-33-16,0-1-18 0,1 1-12 0,-1-1 0 15,-1 2-6-15,5 3-2 0,-3 1-3 16,5 7-2-16,-4 8 13 0,2 6 8 0,-3 10 1 16,-3 6-12-16,1 5-31 0,-1 0-22 0,0 8-16 15,-2 8 2-15,-5 7 8 0,2 8 5 0,-4 4 4 16,0 7-3-16,1 2 2 0,-2 7-4 16,2 3 2-16,-2 4 2 0,-3 3-1 0,2 2 2 15,1 0-1-15,1-1-3 0,6-5-1 0,1-5 0 16,2-3 0-16,1-6 0 0,8-6 0 0,1-8 0 15,2-5 0-15,2-6 3 0,2-8 3 0,-1-7 0 16,2-3 2-16,2-2 1 0,-2-9 2 0,-1-7-1 16,2 0-2-16,-4-5-1 0,2-3-5 15,-4 0 2-15,-2-2 0 0,-1-1-1 0,-3 0-1 16,-1 3 3-16,-4 0 1 0,0 4 1 0,0 2 12 16,-1 5 4-16,0 3 8 0,0 4 5 15,0 2-4-15,0 4-8 0,-1 2-16 0,1 0-11 16,0 2-7-16,0 5 0 0,0 6 6 0,0 1-1 15,0 4 5-15,1 2-4 0,4 2 2 16,-2 2 0-16,5 0-5 0,-3-2 2 0,4-2 0 16,2-2 0-16,4-4 8 0,-2-2 2 0,0-2-2 15,2-3 3-15,-2-3-5 0,-3-3-2 0,0-1 2 16,-2 0 0-16,-4 0-1 0,2-5 2 16,-4-1 0-16,0-3-8 0,2 0-3 0,-3-4-17 15,-1 1-19-15,0 0-26 0,0-2-55 0,-6 0-92 16,2 0-312-16,-3 2-697 0,5 4-125 0</inkml:trace>
  <inkml:trace contextRef="#ctx0" brushRef="#br0" timeOffset="374038.8645">14384 10873 1809 0,'0'0'395'16,"0"0"-124"-16,0 0-82 0,0 0-44 15,0 0-25-15,0 0-46 0,0 0-44 0,115-34-20 16,-80 33-16-16,-1-1-29 0,5 1-76 0,-10 1-385 15,-9-2-1092-15</inkml:trace>
  <inkml:trace contextRef="#ctx0" brushRef="#br0" timeOffset="374776.2231">15534 10580 1108 0,'0'0'338'0,"0"0"-73"0,0 0-83 15,0 0-57-15,0 0-16 0,0 0 4 16,0 0 21-16,0 0 22 0,0 0 2 0,0 0-29 16,0 0-35-16,0 0-28 0,-29 167-20 0,27-130 2 15,1 1-1-15,-1 0 0 0,0 1-4 0,-1-3-16 16,3-3-12-16,0-1-9 0,0-1-3 16,0-3-2-16,5-4 0 0,-2-3-2 0,3-1-6 15,-2-4-11-15,-1-4-36 0,2-4-113 0,-2-2-293 16,1-3-431-16,-3-2-726 0</inkml:trace>
  <inkml:trace contextRef="#ctx0" brushRef="#br0" timeOffset="374952.1489">15377 10580 1085 0,'0'0'311'0,"0"0"-62"16,0 0-27-16,0 0 16 0,0 0-6 0,0 0-57 15,0 0-73-15,0 0-56 0,133-88-33 0,-113 83-26 16,2 4-48-16,-3-1-80 0,-4 2-146 0,2 0-221 16,-8 2-328-16,-5 1 9 0</inkml:trace>
  <inkml:trace contextRef="#ctx0" brushRef="#br0" timeOffset="375092.0978">15397 10871 537 0,'0'0'398'0,"0"0"25"0,0 0-5 15,0 0-7-15,0 0-51 0,0 0-113 16,0 0-90-16,0 0-64 0,0 0-40 0,0 0-29 16,0 0-19-16,124 2-8 0,-103-7-29 0,-2 2-63 15,0-2-200-15,-7 4-394 0,-3-2-748 0</inkml:trace>
  <inkml:trace contextRef="#ctx0" brushRef="#br0" timeOffset="375314.0032">15748 10558 966 0,'0'0'708'0,"0"0"-329"0,0 0-75 0,0 0-68 15,0 0-33-15,0 0-45 0,98 181-51 16,-84-153-53-16,1-1-32 0,-2 0-20 0,-3 1-7 15,-2-3-8-15,-2 1-19 0,1-2-29 0,-5-3-65 16,2-4-216-16,-3-6-401 0,-1-5-734 0</inkml:trace>
  <inkml:trace contextRef="#ctx0" brushRef="#br0" timeOffset="375540.572">16020 10609 389 0,'0'0'432'0,"0"0"14"0,0 0-15 15,0 0-33-15,0 0-54 0,0 0-75 0,-48 177-60 16,35-141-54-16,-1 2-39 0,-3 1-39 0,0-1-27 16,3-1-16-16,-3 0-13 0,3-3-8 0,-1 0-9 15,2-2-4-15,3-1-7 0,1-3-8 16,3-1-17-16,0-4-23 0,4-3-77 0,1-4-229 15,0-5-430-15,1-3-804 0</inkml:trace>
  <inkml:trace contextRef="#ctx0" brushRef="#br0" timeOffset="375795.8932">16193 10572 1160 0,'0'0'453'0,"0"0"-50"0,0 0-48 0,0 0-56 16,1 156-44-16,-1-115-74 0,-1 0-66 0,0 1-43 16,1-1-20-16,0 1-22 0,0-3-13 0,0 1-7 15,0-5-6-15,1-1-4 0,0-2-4 0,1-1-12 16,2-5-23-16,-2-3-34 0,0-3-115 15,3-6-281-15,-3-5-538 0,0-5-603 0</inkml:trace>
  <inkml:trace contextRef="#ctx0" brushRef="#br0" timeOffset="376098.0544">16356 10518 411 0,'0'0'591'0,"0"0"-256"0,0 0-27 16,0 0-3-16,0 0-15 0,0 0-26 15,0 0-65-15,0 0-52 0,65 182-32 0,-65-149-30 16,-5 1-17-16,-6 1-11 0,-5 2 1 0,0 1-3 16,-5 1 0-16,-3-1-8 0,1-2-12 0,2-3-9 15,1-2-9-15,2-6-5 0,6-4-4 0,5-7 2 16,6-4 6-16,1-3 18 0,5-4 16 15,4-3 9-15,3 0-4 0,2 0-13 0,6 0-19 16,5-3-11-16,-1-2-7 0,3-1-3 0,-1 0-3 16,1-1-9-16,-3 3-4 0,1-2-20 0,-4-1-38 15,-1 3-68-15,0-2-134 0,-7 2-373 16,-5 1-883-16</inkml:trace>
  <inkml:trace contextRef="#ctx0" brushRef="#br0" timeOffset="376258.0996">16636 10817 1109 0,'0'0'630'0,"0"0"-299"16,0 0-100-16,0 0-84 0,0 0-43 0,0 0-37 16,0 0-54-16,126-18-85 0,-107 18-194 0,-7 0-415 15,-4 0-675-15</inkml:trace>
  <inkml:trace contextRef="#ctx0" brushRef="#br0" timeOffset="376470.0086">16896 10667 637 0,'0'0'546'0,"0"0"-49"0,0 0-58 0,0 0-100 16,0 0-126-16,-8 174-90 0,8-144-60 0,2 1-31 16,1-2-19-16,-1 0-15 0,-1-1-26 15,2-3-52-15,-1-3-120 0,-2-6-363 0,0-7-680 0</inkml:trace>
  <inkml:trace contextRef="#ctx0" brushRef="#br0" timeOffset="376842.7679">16995 10546 106 0,'0'0'294'16,"0"0"-45"-16,0 0 61 0,0 0 74 16,0 0 21-16,0 0-46 0,0 0-90 0,0 0-83 15,121 69-53-15,-118-53-40 0,-2 3-30 0,-1 1-19 16,-6-1-10-16,-7 0-5 0,-1 0-6 0,-4-1-5 15,3-1-5-15,-2-1-6 0,4-3-4 16,1 0-1-16,5-7-2 0,2-2 1 0,3-1-2 16,2-3 3-16,0 0 2 0,6 2 1 0,2 0 5 15,6 1-4-15,3 0 2 0,4 1-4 16,3 1 0-16,2 3 1 0,-3 1 3 0,0 1 9 16,0 1 5-16,-3 3 18 0,-4 2 11 0,-3-1 8 15,-1 2 4-15,-6-1-1 0,-2 1-3 16,-4 0-8-16,0 1 0 0,-6-2-4 0,-4 1-5 15,-5-2 0-15,-1-1-9 0,-3 0-7 0,-2-2-8 16,1-1-7-16,-2-2-5 0,0 2-4 0,0-3-4 16,0-2-6-16,5-1-10 0,2-2-22 0,2-2-41 15,3-1-94-15,3 0-294 0,5 0-973 0</inkml:trace>
  <inkml:trace contextRef="#ctx0" brushRef="#br0" timeOffset="377104.8431">17238 10299 2117 0,'0'0'305'16,"0"0"-58"-16,0 0-34 0,153 185-15 15,-118-126-20-15,-6-1-31 0,-1 5-30 0,-7 1-22 16,-4 2-18-16,-7 3-23 0,-7-1-16 0,-3 0-15 16,-11-4-13-16,-9-1-6 0,-7-2-3 0,-6 0-6 15,-7 0-10-15,-1-4-16 0,-7-2-49 0,3-5-154 16,8-13-475-16,15-14-1164 0</inkml:trace>
  <inkml:trace contextRef="#ctx0" brushRef="#br0" timeOffset="554335.5872">1366 12866 904 0,'0'0'514'15,"0"0"-106"-15,0 0-64 0,0 0-71 0,0 0-48 16,0 0-40-16,0 0-40 0,0 0-31 0,0 0-23 15,0 0-26-15,0 0-21 0,0 0-15 0,-2-24-12 16,2 24-7-16,0 0-5 0,0 0-4 0,0 0 1 16,0 6 1-16,1 5 4 0,0 7 1 15,0 7 0-15,3 4 0 0,-2 3-3 0,0 1 2 16,-1 0-19-16,0 1 16 0,0-1-17 0,0 2-1 16,1 1 18-16,-2 1-17 0,2 0 18 15,-1-2-3-15,0-1 1 0,0-2 2 0,-1-1-3 16,1-1 4-16,0 0-4 0,0-3-1 0,2 1 2 15,-2-2-5-15,0 0 3 0,-1-1-1 0,1 0 1 16,-1-5 4-16,1 2-5 0,-1-3 3 16,1 1-5-16,0-2 0 0,0-1 0 0,-1 0 0 15,4-2 4-15,-4-2-7 0,0-3 5 0,0-2-1 16,0-4 1-16,0 1 4 0,0-2-4 0,0-1 0 16,0-1 2-16,0-1 0 0,0 0 5 15,1 0 2-15,-1 0 6 0,0 0 2 0,1 0 2 16,-1 0 7-16,0-1 8 0,1-3-2 0,0-2-2 15,1-2-8-15,2 0-13 0,-1-4-4 0,-1-2 1 16,3-2-1-16,-1-1 0 0,3-1 1 0,-3-2-2 16,4-5-1-16,0-1-1 0,2 0 3 15,-4-3-3-15,3-1 0 0,1-1 2 0,0-2-8 16,0 0 4-16,-1-1 0 0,2 2-2 0,-2-1 3 16,0 5 0-16,-3 1 1 0,1 4 0 0,0 1 3 15,-3 6-5-15,1 0 0 0,-2 6 1 0,-2 0-5 16,4 4 5-16,-3 3 0 0,0 0-3 15,-1 3 3-15,-1 0-6 0,1 0-1 0,2 5 1 16,2 4-1-16,-2 3 3 0,5 4 0 0,-2 2 1 16,0 5 1-16,2 2 1 0,-1 3 1 15,0 0 1-15,1 5 2 0,1-1-4 0,-1 2 0 16,0-2-2-16,-1 0-1 0,2-1 3 0,-1-4 0 16,2-2-1-16,-3-2 3 0,-2-3-2 0,2-2 1 15,-4-2-1-15,3-2-2 0,-2-5 0 16,-3-3 0-16,1-3 0 0,0-2 1 0,-1-1 2 15,-1 0 3-15,1 0 0 0,0-4 4 0,0-5-3 16,1 0 0-16,3-5-1 0,-2-2-4 0,-1-2 2 16,2-2-2-16,-2-2 0 0,1-1 2 0,-2-1-1 15,4 1 1-15,-4 0-2 0,1-1 0 16,-1 5 1-16,-1 0 0 0,0 2 0 0,1 3-2 16,0 5 1-16,1 1 0 0,0 1 0 0,-1 1 5 15,1 2-4-15,-1 0 1 0,0 3-1 16,0-2-3-16,4 0 1 0,-1 0-1 0,3-2 2 15,1-3-2-15,2 0 2 0,3-4 1 0,-1-1-1 16,4-3 3-16,-2-4-2 0,4 0 1 0,-2-1 0 16,1-4-1-16,-1 0 0 0,-1-3-1 0,-1-2 2 15,1-2 0-15,-4-3-2 0,-1-4 1 16,1 1-3-16,-5-4 3 0,-2 1-2 0,-3 0 1 16,1-1 1-16,-2 1-3 0,0-1 2 0,-2 3-1 15,-1 2 0-15,-2 5 2 0,1 2 0 16,-3 9 2-16,2 5 0 0,-1 5 1 0,4 4 1 15,-1 6-3-15,2 1-1 0,-1 1-6 0,0 10 0 16,0 7 1-16,1 7 0 0,-2 9 4 0,-1 7-2 16,3 8 3-16,1 7-2 0,-2 5-1 0,0 3 2 15,-4 2-2-15,3 3 2 0,-4 2-1 16,3-4-1-16,-4 0 0 0,5-3 0 0,-4 0 0 16,5-4 2-16,-4-5-2 0,4-4 1 0,0-8-5 15,0-7 5-15,-2-11-1 0,3-6 0 16,1-7 9-16,0-6-8 0,0-6 5 0,0 0 2 15,0-1-5-15,0-10 6 0,0-5-4 0,3-2 1 16,1-5-4-16,-1-1 0 0,4-4 2 0,-3-1-1 16,4-2 3-16,2 1-2 0,-1 0 0 0,1 1-2 15,2 2-1-15,0 2 0 0,5 2 2 16,-5 3 1-16,5 3-1 0,-4 5-1 0,2 4 0 16,-1 3 1-16,-2 5 2 0,2 0-1 0,-2 5 1 15,0 7 0-15,-3 2-1 0,-1 5 2 0,-1 0 0 16,2 5 2-16,-3 4-1 0,-2-1-1 15,0 2-2-15,-1 0-2 0,-1 0-2 0,-1-2 0 16,3-3-4-16,0-3-5 0,-1-2-5 0,1-2-21 16,2-3-54-16,-3-5-95 0,2-2-182 0,-4-2-494 15,1-4-941-15</inkml:trace>
  <inkml:trace contextRef="#ctx0" brushRef="#br0" timeOffset="554905.6847">2545 13100 673 0,'0'0'953'0,"0"0"-540"0,0 0-61 15,0 0-31-15,0 0-50 0,0 0-65 0,-134 115-57 16,117-92-47-16,1 3-21 0,0 2-19 16,3 1-19-16,2-2-18 0,3 0-11 0,4-5-10 15,4-2-4-15,0-4 1 0,7-7-1 0,8-4 3 16,0-4 0-16,4-1-1 0,5-6 0 15,1-6-2-15,-1-2 0 0,4-5 3 0,-6-1-4 16,3 1 1-16,-4-3 0 0,-6 0-3 0,1 4 4 16,-7 1 1-16,-5 5 0 0,0 1-1 0,-2 5 4 15,-2 3-2-15,0 1 1 0,0 2-4 16,0 0-2-16,0 0 2 0,0 7-3 0,-2 0 7 16,1 4-3-16,-1 2-1 0,2 0 0 0,0 2-2 15,3 1 1-15,4-2-2 0,1 0 1 0,1-2 0 16,3-4 1-16,0-4 0 0,1-1 1 0,4-3 1 15,-3 0 0-15,1-6 3 0,-3-3 0 16,2-3 0-16,-2-4-1 0,-2 1-2 0,-1-4 2 16,-3 0 2-16,1-3-2 0,-2-1 1 0,-1-1-1 15,-3-1-7-15,1-2 6 0,-2 2-2 0,0-3 2 16,0-1 3-16,0-2-4 0,0-3-1 0,-2 1-1 16,2-6-3-16,0 0 3 0,0-8 1 15,3 0-2-15,3-2 2 0,-2-2-3 0,3 0-1 16,-4 3 2-16,3 3 4 0,-2 5-3 0,-3 8 3 15,1 7-1-15,-1 10-1 0,-1 6 3 16,0 6-4-16,0 3-2 0,0 6-4 0,0 10 1 16,-3 10 2-16,-1 9 5 0,-3 6 2 0,1 7-3 15,0 8 0-15,-3 4-3 0,-1 6 1 16,0 3 2-16,1 0-2 0,-2-2 2 0,4 1-1 16,3-5-6-16,2-3-6 0,2-5-5 0,3-5-12 15,7-9-20-15,8-9-31 0,2-9-55 0,3-8-78 16,3-7-181-16,-5-6-436 0,-8-2-896 0</inkml:trace>
  <inkml:trace contextRef="#ctx0" brushRef="#br0" timeOffset="555032.6371">2702 12969 2026 0,'0'0'272'0,"0"0"-83"0,0 0-21 16,0 0-24-16,0 0-34 0,0 0-49 15,0 0-35-15,0 0-13 0,0 0-16 0,0 0-25 16,140-29-54-16,-101 29-154 0,-9 0-491 0,-11 0-954 0</inkml:trace>
  <inkml:trace contextRef="#ctx0" brushRef="#br0" timeOffset="556357.692">3984 12750 1778 0,'0'0'442'0,"0"0"-201"15,0 0-61-15,0 0-14 0,0 0-10 0,-132 64-18 16,106-42-29-16,-2 4-26 0,2 3-21 0,1 1-12 16,0 4-9-16,0 2-10 0,2 2-8 0,3 2-7 15,-2 1-8-15,5 1-4 0,5-2-3 16,1-2-3-16,8-3-1 0,1-5-2 0,2-6 1 15,5-4 2-15,2-6 2 0,2-5 3 0,3-4 4 16,0-3 1-16,1-2 0 0,6-7 5 16,0-3-7-16,1-6-2 0,3-3 0 0,1-2-5 15,-2-2 3-15,-1-2-1 0,-1-2-1 0,-4 1 2 16,0-4 0-16,-2 0-1 0,0-2-2 0,-3-2-1 16,0-1-3-16,-1-5-1 0,-1-2 0 15,-1-3 0-15,-1-5-1 0,0 0-4 0,-2-4 1 16,0 1 1-16,-1 1-2 0,1-1 4 0,-1-1 2 15,-2 2 1-15,2 0-1 0,-3 1 2 16,2 3 1-16,-3 4 1 0,0 4 1 0,0 3 3 16,0 5 2-16,0 6 5 0,0 5 6 0,0 5 1 15,0 7 0-15,0 7-12 0,0 2-8 0,0 8-4 16,0 11 3-16,-2 5 8 0,0 7 1 0,1 6 3 16,-1 5-4-16,2 4 1 0,0 5 0 15,0 4-1-15,2 2 1 0,0 3 0 0,-2 3 2 16,0 3 1-16,0 0 1 0,0 0 0 0,-1 0-1 15,-2-5-1-15,1-4-4 0,2-3-1 0,0-7-2 16,0-5-1-16,1-6 1 0,5-3-3 0,3-7 2 16,1-5 1-16,3-5-2 0,0-5 4 15,3-5 0-15,-2-5 0 0,2-1 0 0,-2-4-1 16,2-7-1-16,-1-3-1 0,1-3 0 0,-3-4-2 16,2-2 2-16,-3-4 1 0,0 2-1 15,-1-5 5-15,0 1-4 0,-2-1 0 0,2-1 1 16,-2 4-3-16,-3 0 2 0,0 2 1 0,1 4-1 15,-3 4 1-15,0 5 2 0,-2 4 2 0,0 4-1 16,-2 2-1-16,0 2-6 0,0 0 0 16,1 8 0-16,0 3 0 0,2 1 3 0,-1 4-1 15,1 1 1-15,0 4 1 0,1 0 0 0,0 2 1 16,3 2 0-16,1-2-4 0,3-3 2 0,1-4-1 16,4 0 1-16,3-7-2 0,2-1 3 0,4-4 1 15,-1-4 0-15,2 0 4 0,2 0-5 16,-2-4 0-16,1-6 2 0,-3 0-1 0,-3-3-1 15,-2-2 1-15,-2-3-1 0,-4-2 0 0,-3-4 3 16,-2 4 0-16,-4-4-3 0,-3-1 3 16,-1 1-2-16,0 0-1 0,-4 0 1 0,-4 1-5 15,-2 2 6-15,0 4-1 0,-4 2 0 0,-1 4 5 16,0 3-4-16,-2 2-1 0,-2 5 1 0,0 1-2 16,1 0 2-16,-3 2-3 0,2 8 2 0,0 1-5 15,2 2 3-15,3 5 0 0,4-1-2 16,2 2 1-16,2 0 0 0,5-1-1 0,1-2 1 15,4-5 0-15,6 0 0 0,4 0 0 0,3-3 3 16,3-2 1-16,4-1 0 0,3-2 0 16,0-2-2-16,2-1 0 0,0 0 1 0,-2-4 2 15,-1-4 0-15,2-1-3 0,-1-2 1 0,-1-3 0 16,0-1 0-16,-2-4 1 0,-3 1 1 0,-2-4 0 16,-2 1 0-16,-2-1 1 0,-2-1-3 0,-2 1-1 15,-3-2 3-15,0 1-3 0,-3 2 1 16,-1 1 2-16,-3 0-1 0,-1 3 5 0,0 3-3 15,-1 2 3-15,-5 3-3 0,1 1-1 0,-3 2-1 16,-1 1-2-16,-2 5 0 0,0 0-2 16,0 2 2-16,-4 7-2 0,1 5 1 0,-1 3 1 15,0 3-1-15,2 3 0 0,-1 3-1 0,0 5-3 16,3 3 3-16,2 1-2 0,2 2-2 0,3-1 1 16,4-3-2-16,1-5-2 0,9-3 1 0,4-6 3 15,3-5 2-15,3-3 3 0,3-6 1 16,2 0-2-16,-1-4 0 0,3-1 0 0,-4-1 0 15,2-6 2-15,-1-4-2 0,-4 0 0 0,0-3 0 16,-2-1 0-16,-1-4-1 0,-1 0 2 0,-4-2-1 16,-1-2 0-16,-1 1 0 0,-2-2 0 15,1 3 0-15,1 1 0 0,-2 2 1 0,0 4-1 16,-1 4 0-16,1 4-1 0,-2 3 2 0,-1 3-1 16,-1 0 2-16,1 5 0 0,-2 6-4 0,1 3 3 15,-1 3-2-15,-2 7 3 0,-1 2 2 16,0 4 0-16,-3 1 3 0,-4 3-5 0,-1-2-1 15,-2-1 0-15,-3-4-2 0,-2 1 4 0,-2-4-2 16,-1-5 1-16,-3-4-2 0,0-4-1 0,2-5 2 16,-3-2-4-16,-1-4 1 0,3 0-5 0,-1 0-6 15,5-7-9-15,1 0-24 0,3-1-58 16,4-1-146-16,2 1-512 0,5 2-1093 0</inkml:trace>
  <inkml:trace contextRef="#ctx0" brushRef="#br0" timeOffset="557105.9467">5819 12483 9 0,'0'0'676'0,"0"0"-267"0,0 0-62 16,0 0-40-16,0 0-34 0,0 0-35 0,0 0-43 15,0 0-43-15,0 0-34 0,0 0-24 0,0 0-24 16,0 0-21-16,0 0-14 0,32-160-5 0,-19 155-6 16,2 2-5-16,1 0-2 0,3 1-5 0,2 2-2 15,2 0-3-15,0 0 0 0,2 0-2 0,0 0 0 16,-3-2-2-16,-1-1 0 0,-1-2-3 16,-2-1 0-16,-2-3 0 0,-3 0 1 0,-2-2 5 15,-5-2-2-15,-1-1 1 0,-4 1-1 16,0 1-1-16,-1-1 4 0,0 1 2 0,-2 3 3 15,0 1 1-15,-3 0 4 0,3 4 6 0,1 2 0 16,1 2-1-16,0 0-13 0,0 2-7 0,0 7-2 16,-1 5 1-16,1 6 11 0,0 5 3 0,0 3 1 15,0 5-1-15,0 2-4 0,1 5 2 0,2 3 0 16,0 3 4-16,0 5 2 0,-2-1 2 16,-1 6 1-16,0-3 1 0,-2 2 1 0,-3 0-2 15,1-2 0-15,-2-4-2 0,1-6-5 0,-3-3-3 16,0-6-1-16,-1-5-4 0,-2-3 5 15,-1-6 2-15,-2-2 1 0,-3-6-2 0,-2-1-1 16,3-3-4-16,-1-5-4 0,0-1 3 0,4-2-5 16,1-2-1-16,2-4-5 0,2-2-7 0,1-1-8 15,4-2-21-15,1 0-35 0,2 0-112 16,0 3-296-16,0 2-905 0</inkml:trace>
  <inkml:trace contextRef="#ctx0" brushRef="#br0" timeOffset="557437.0675">6065 12752 885 0,'0'0'828'0,"0"0"-335"16,0 0-190-16,0 0-76 0,0 0-38 0,0 0-38 15,0 0-39-15,129-41-34 0,-106 32-18 0,2-2-18 16,-5-1-12-16,-1 0-5 0,-3-2-6 0,1-1-4 15,-5-1-1-15,-1 0 1 0,-1-1-3 16,-1 0 0-16,-1-2-5 0,-4 3-2 0,2 0 2 16,-3 1 0-16,-2 1 5 0,-1 1 5 0,0 4 2 15,0 3 4-15,0 2 3 0,0 3-2 16,0 1-4-16,0 0-6 0,-1 0-7 0,0 7-1 16,-5 5 1-16,3 3 0 0,-5 6 3 0,4-1-2 15,-3 2-2-15,5 3-2 0,0 1-3 0,0 1-3 16,1 5 1-16,1-2-2 0,0 1-1 0,0 3-3 15,0-2-8-15,3-1-10 0,-2-3-20 16,0-1-33-16,-1-7-101 0,0-5-268 0,0-8-900 0</inkml:trace>
  <inkml:trace contextRef="#ctx0" brushRef="#br0" timeOffset="557732.9103">6548 12846 1821 0,'0'0'270'0,"0"0"-78"15,0 0-2-15,0 0 6 0,0 0 0 0,0 0-20 16,33-173-46-16,-31 150-35 0,0 1-29 16,-2 1-23-16,2 3-8 0,-2 1 1 0,0 4 5 15,0 4 3-15,0 3 0 0,0 1-6 0,0 5-14 16,1 0-9-16,-1 0-10 0,0 6-6 0,0 7 2 15,-3 2 1-15,-1 5 1 0,1 4 0 16,-3 3-1-16,4 2 1 0,0 3-3 0,-1 2-1 16,0 3 0-16,2 1-5 0,1 0-6 0,0 0-8 15,3-5-17-15,3-4-23 0,4-5-69 0,0-7-128 16,1-7-202-16,-1-4-308 0,-2-5-630 0</inkml:trace>
  <inkml:trace contextRef="#ctx0" brushRef="#br0" timeOffset="557849.8616">6621 12490 804 0,'0'0'104'0,"0"0"-88"0,0 0-22 15,0 0-16-15,0 0-31 0,0 0-97 0,0 0-224 16,0 0 55-16</inkml:trace>
  <inkml:trace contextRef="#ctx0" brushRef="#br0" timeOffset="558339.7853">7062 12542 1050 0,'0'0'656'16,"0"0"-326"-16,0 0-53 0,-125 68-16 0,93-45-39 16,2 2-47-16,1 3-55 0,6-1-51 0,1 2-29 15,4 0-18-15,6-4-15 0,5-2-2 16,7-6 1-16,0-2 3 0,8-4 2 0,2-4 7 15,2 0 3-15,2-6-2 0,2-1 3 0,2 0-5 16,-1-6-4-16,0-5 1 0,2-1-3 16,-1-2 2-16,-3-1 1 0,3-2 2 0,-6-2 1 15,2 2 5-15,-3-4 1 0,-5 1 1 0,1 2 2 16,-4 0-3-16,2-1 0 0,-2 2 1 0,-3 0-6 16,1 5 4-16,-1 2-2 0,0 2-4 15,0 2 3-15,0 4-7 0,0 1-6 0,0 1-5 16,0 0-4-16,1 7-2 0,-1 5 0 0,0 5 2 15,0 6-3-15,0 4 2 0,0 1 2 0,0 8-2 16,-2 2 4-16,-2 7-1 0,-2 2 0 16,2 5 1-16,-4 5-3 0,-3 3 2 0,0 1-2 15,-3 4 1-15,0 1 0 0,1 1-3 0,-4 1 1 16,2-2-4-16,-1-2-1 0,-2-2 1 0,1-3-2 16,-1-1-2-16,1-9 1 0,-3-5-4 15,4-9 2-15,0-7 4 0,0-10 5 0,3-7 4 0,3-6 6 16,1-5 5-16,-1-5 0 0,6-7 4 15,-3-4-4-15,6-3-2 0,1-5 0 0,0 0-6 16,9-2-3-16,2 0-8 0,4-4-9 16,1 3-13-16,3-5-30 0,2 1-70 0,0 0-125 15,-7 7-321-15,-4 7-743 0</inkml:trace>
  <inkml:trace contextRef="#ctx0" brushRef="#br0" timeOffset="558595.924">7534 12293 2298 0,'0'0'358'0,"0"0"-165"0,0 0-59 0,0 0-22 15,0 0 7-15,0 0 9 0,0 0-13 0,0 0-20 16,0 0-20-16,-31 174-15 0,22-129-16 0,0 1-12 15,4 3-10-15,-3 2-8 0,-1-2-8 0,1 0-2 16,3-2-3-16,-1-1-3 0,4-5-6 0,1-7-5 16,1-6-9-16,0-4-11 0,3-6-22 0,5-5-73 15,0-2-183-15,-3-3-589 0,2-3-944 0</inkml:trace>
  <inkml:trace contextRef="#ctx0" brushRef="#br0" timeOffset="559327.9361">8196 13026 0 0,'0'0'0'15,"0"0"40"-15,0 0 548 0,0 0-32 16,0 0-103-16,0 0-156 0,0 0-51 0,0 0-44 16,0 0-35-16,0 0-30 0,0 0-27 0,72-167-25 15,-63 136-11-15,-3-1-10 0,-2 0-3 0,-2 1 0 16,3 0-2-16,-2 2-5 0,-2 1-8 0,5 0-11 15,-2 3-12-15,2 2-4 0,-2 2-8 16,4 7-3-16,1 1 1 0,-3 6-4 0,3 2 1 16,1 5 0-16,4 0-5 0,-2 6 0 0,1 7 0 15,3 3-1-15,-1 4 2 0,0 3 2 16,-1 4-3-16,-3 4-2 0,-3 2 0 0,-4 3 0 16,0 3 1-16,-4 1 2 0,-4 3-3 0,-2 0 0 15,-8-1-2-15,-2 0-1 0,-4-4-1 16,-5-1-1-16,1-4-2 0,-4-6-3 0,3-4 0 15,-2-4-2-15,0-6 2 0,3-4-2 0,1-2-7 16,1-6-11-16,4-1-19 0,2 0-32 0,5 0-103 16,6-5-244-16,-2 1-483 0,6 1-723 0</inkml:trace>
  <inkml:trace contextRef="#ctx0" brushRef="#br0" timeOffset="560136.7133">8859 12621 1423 0,'0'0'403'0,"0"0"-96"0,0 0-12 16,0 0-24-16,0 0-38 0,-117 51-53 16,96-32-59-16,2 3-33 0,0 4-23 0,1 2-19 15,4 4-9-15,-2 2-6 0,5 1-7 0,1 0-9 16,6-3-6-16,-2-1-7 0,6-4-5 15,5-8 1-15,4-2 1 0,4-6-1 0,5-5 6 16,-2-4-2-16,4-2 2 0,1-3 0 0,-2-8-2 16,1-3-1-16,0-2 0 0,-1-2 2 0,-2-2-2 15,-3-3 2-15,-1-1 0 0,-1-2-1 16,-1-2 1-16,-3-1-1 0,-1 0 0 0,0 1-1 16,-4 2 0-16,3 1-1 0,-4 7 0 0,1 2 0 15,-3 6 1-15,0 2 2 0,0 4-1 0,0 1 0 16,0 3-4-16,0 0-3 0,-1 4 2 0,-1 6 0 15,0 0 2-15,-2 4 0 0,2 3-1 16,2 1-2-16,-1 2-1 0,1 0-1 0,0 0-2 16,2-5-4-16,8-1 1 0,0-3 3 0,2-5 1 15,6-5 6-15,-1-1-1 0,1-1 4 0,0-8-4 16,0-3 2-16,1-2 3 0,-5-2-1 16,3-2 3-16,-6 1 1 0,-1 0 1 0,0 2 2 15,-4 1 0-15,-3 3 2 0,-1 2-1 0,-2 3 1 16,1 2 0-16,-1 1-5 0,0 3 0 0,0 0-6 15,1 0-2-15,2 3 0 0,-2 2 0 16,2 4 1-16,-2 2-1 0,6 2 0 0,-2 1 0 16,3 1 0-16,2-1 0 0,1-1-2 0,1 1 1 15,6-5-1-15,0-1 2 0,2-5 2 16,1-3-1-16,-2 0 3 0,0-1 1 0,-5-7-2 16,3-3 3-16,-5-1 2 0,1-2 2 0,-3-2 0 15,-1-2 4-15,0 0-3 0,-5 1 2 0,3 2 3 16,-4 0-1-16,2-1 5 0,-3 2 1 0,-1 3-3 15,0 4 2-15,0 0-5 0,2 5-3 16,-1 0-5-16,-1 2-5 0,0 2-3 0,1 5-1 16,-2 7 0-16,1 5 1 0,-1 4 0 0,0 4 0 15,0 5 1-15,0 5 4 0,0 5-2 0,0 4-1 16,0 3 2-16,-1 3-5 0,-5 3 3 0,-3 5 0 16,-5 0-1-16,-1 3-1 0,-4 1-1 15,-2 1 0-15,-6-1 1 0,2-1 1 0,-5-4-2 16,-1-4 0-16,-1-5 1 0,-2-6-2 0,4-10 3 15,3-9 2-15,2-8 0 0,3-7 7 16,2-7 0-16,7-3 4 0,-2-2 2 0,7-6 0 16,2-1-4-16,2-3-1 0,1-1-3 0,3-2-5 15,0 0 2-15,7-5-4 0,1 1-3 0,2-2 0 16,3-2-3-16,-1 0-4 0,5-2-8 16,-4 0-13-16,5-2-33 0,-4-1-65 0,5 0-110 15,0-3-287-15,-4 7-616 0,-5 10-437 0</inkml:trace>
  <inkml:trace contextRef="#ctx0" brushRef="#br0" timeOffset="563160.758">9822 12307 0 0,'0'0'0'0,"0"0"0"0,0 0 211 15,0 0 52-15,0 0-12 0,0 0-34 16,0 0-37-16,0 0-29 0,0 0-18 0,0 0 9 16,0 0 14-16,0 0 7 0,0 0 0 0,38-31-25 15,-29 29-23-15,2 0-25 0,0 1-15 0,0 1-4 16,0 0-4-16,0 0 0 0,4 0-3 0,-4 0-7 15,0 0-6-15,0 0-9 0,-2 0-6 16,0 3-6-16,-1-1-5 0,-2 1-3 0,2 0-4 16,-2 1 1-16,-1 0-4 0,0 0-2 0,0 1-2 15,-3 1-3-15,1-1 2 0,1 0 3 16,-3 3 0-16,0 0 0 0,-1 1 2 0,0 2 0 16,0 0 3-16,-1 3 3 0,-4-3-1 0,1 5 1 15,-4-2-1-15,2 1-1 0,-2 1 1 0,0-2-3 16,-1 2-2-16,-1-1-2 0,3-2-3 15,-1-1-1-15,-2-1-1 0,0-1 0 0,0-1 0 16,-1 1 0-16,-2-2 0 0,1-1-2 0,0 1 1 16,2-2-2-16,0 0 0 0,-1 2 1 0,1-2 1 15,1 1 6-15,-2-4 7 0,2 4 8 16,4-4 1-16,-1 0-6 0,2-3-5 0,1 0-6 16,0 0 1-16,2 1-5 0,0-1-1 0,-1 0 1 15,0 0-6-15,2 0 3 0,-1 0 0 0,1 2-3 16,0-2 4-16,0 1-1 0,0-1 1 0,0 0 1 15,0 0 2-15,0 0-3 0,0 0-3 16,0 0 1-16,0 0-4 0,0 2 2 0,0-2-2 16,0 0-2-16,0 0 3 0,0 0-2 0,0 2 0 15,3 1 2-15,-1 0-1 0,0 0 0 0,-1 2-1 16,4 1 0-16,-2-2 0 0,-1 1 0 16,-1 0 1-16,3-1-2 0,-3 1 4 0,-1 0-3 15,1-1-2-15,-1 0 2 0,0 1-4 0,0-1 4 16,0 0 1-16,0 0-1 0,0 1 1 15,0 0-1-15,1-2 2 0,-1 0 0 0,1 1 1 16,-1-2-2-16,0 1 0 0,1 0 2 0,-1-1-5 16,0-1 4-16,0 1 0 0,0-1 0 0,0 1 5 15,0-2-5-15,0 0 3 0,0 1-2 0,0-1-2 16,0 0 3-16,0 0-2 0,0 0 2 16,0 0-1-16,0 0 0 0,0 0 2 0,0 0-3 15,0 0 3-15,0 0 0 0,0 0-2 0,0 0 2 16,0 0 1-16,0 0-3 0,0 0 1 0,0 0 1 15,0 0-2-15,0 0 2 0,0 0 0 0,0 0 0 16,0 0-1-16,0 0 0 0,0 0-2 16,0 0 1-16,0 0-4 0,0 0 3 0,0 0 0 15,0 0 1-15,0 0 1 0,0 0-1 0,0 0 0 16,0 0 0-16,0 0 0 0,0 0 0 0,0 0-1 16,0 0 0-16,0 0-1 0,0 0 1 15,0 0 2-15,0 0-2 0,0 0 3 0,0 0-2 16,0 0 0-16,0 0-1 0,0 0-6 0,0 0 6 15,0 0-2-15,0 0 1 0,0 0 2 16,0 0-3-16,0 0 2 0,0 0-1 0,0 0 3 16,0 0-3-16,0 0 0 0,0 0 2 0,0 0-5 15,0 0 3-15,0 0 1 0,0 0-1 16,0 0 0-16,0 0 0 0,0 0 2 0,0 0-4 16,0 0 4-16,0 0-3 0,0 0 1 0,0 0 1 15,0 0-1-15,0 0 1 0,0 0 0 0,0 0-1 16,0 0 2-16,0 0 0 0,0 0-1 15,0 0 0-15,0 0-3 0,0 0 1 0,0 0 1 16,0 0 0-16,0 0 1 0,0 0-1 0,0 0 2 16,0 0-3-16,0 0 3 0,0 0-3 0,0 0 1 15,0 0 1-15,0 0-2 0,0 0 1 0,0 0 1 16,0 0-1-16,0 0 1 0,0 0-1 0,1 0 0 16,-1 0 0-16,0 0 0 0,2 0 1 15,-2 0-1-15,0 0 0 0,0 0-1 0,0 0 1 16,0 0 0-16,0 0-1 0,0 0 2 0,0 0-1 15,2 0 0-15,-2 0 0 0,0 0-2 0,1 0 2 16,-1 0-1-16,0 0 2 0,1 0 1 16,-1 0-2-16,1 0 0 0,0-1-1 0,-1 1 2 15,1-2-1-15,-1 2 0 0,2 0 1 0,-1 0-1 16,-1-1 0-16,2 1-1 0,-2-2 1 16,1 2 1-16,0 0-1 0,-1 0 0 0,0 0 0 15,2 0-1-15,-2 0 2 0,0 0-1 0,0 0 0 16,0 0 0-16,0 0-1 0,0 0 0 0,0 0 0 15,0 0 2-15,0 0-1 0,0 0 1 16,0 0-2-16,0 0 0 0,0 0 1 0,0 0 0 16,0 0 2-16,0 0-2 0,0 0 0 0,0 0-1 15,0 0 0-15,0 0 1 0,0 0 0 0,0 0 1 16,0 0-1-16,0 0-1 0,0 0 1 0,1 0-1 16,-1 0 1-16,0 0 3 0,0 0-3 15,0-1 1-15,0 1-1 0,0 0-2 0,0 0 2 16,0 0-1-16,0 0 3 0,0 0-4 0,0 0 3 15,0 0-2-15,0 0 1 0,0 0 3 0,0 0-3 16,0 0 2-16,0 0-2 0,0 0-2 16,0 0 2-16,0 0 0 0,0 0 2 0,0 0 0 15,0 0-3-15,0 0 0 0,0 0 1 0,0 0-1 16,0 0 2-16,0 0-1 0,0 0-1 0,0 0-3 16,0 0 1-16,0 0-2 0,1 0 3 15,2 1 3-15,2 2-9 0,-1 0-3 0,2 1-17 16,0-1-23-16,0 1-63 0,-1 1-157 0,-3-2-449 15,0-1-1115-15</inkml:trace>
  <inkml:trace contextRef="#ctx0" brushRef="#br0" timeOffset="563303.7531">9878 13015 2482 0,'0'0'10'0,"0"0"-63"15,0 0-31-15,0 0-30 0,0 0-54 0,0 0-239 16,0 0-1092-16</inkml:trace>
  <inkml:trace contextRef="#ctx0" brushRef="#br0" timeOffset="770291.9149">7770 13796 972 0,'0'0'381'0,"0"0"-73"0,0 0-28 0,0 0-36 15,0 0 8-15,0 0-27 0,0 0-41 16,0 0-30-16,0 0-53 0,0 0-31 0,0 0-12 16,0 0-9-16,0-44-9 0,4 44-10 0,0 0-8 15,-3 0-6-15,2 2-5 0,2 3-1 0,-3 5-2 16,1 4-1-16,1 4 1 0,-3 5 1 16,-1 5 5-16,0 6 1 0,-1 2 3 0,-5 1-2 15,-2 3-3-15,0 2 0 0,-2-1-4 0,-4 1 1 16,1-1-2-16,0-1-3 0,-3 0-1 0,3 0-2 15,-4-2 2-15,6-4-2 0,-1-4 1 0,1-3-1 16,3-6 0-16,0-5 2 0,6-3-5 16,-1-4 3-16,-1-1-1 0,4-3-1 0,0-2 6 15,4-2-1-15,0-1 5 0,6 0 8 0,7 0-1 16,4-1 3-16,7-5-2 0,6-4-2 0,7 1-5 16,2-4 0-16,7 2-3 0,2-3-2 15,7 0 1-15,2 0-2 0,6 2 0 0,-2-1 5 16,6 3-2-16,-1 1 2 0,-1 1 2 0,-4 2-3 15,2 3 2-15,-11 1-2 0,-1 2-1 0,-9 0-1 16,-5 0-3-16,-4 2-1 0,-7 1-1 16,-7 2-1-16,-2-1-4 0,-9 1 3 0,-3-1-2 15,0 0-4-15,-7-1 5 0,2 0-4 0,-4-1 3 16,1 1 0-16,-1 0-4 0,0-1 4 16,0 1-3-16,0 0-1 0,0-1-1 0,0 1-2 15,0-2-4-15,0 1-4 0,-1 1-3 0,-2 0-21 16,2 2-35-16,0-2-59 0,-3 1-126 0,-1 1-267 15,3-2-610-15,1 0-419 0</inkml:trace>
  <inkml:trace contextRef="#ctx0" brushRef="#br0" timeOffset="770581.1998">8676 14182 1057 0,'0'0'1007'0,"0"0"-751"0,0 0-129 0,0 0 0 15,0 0 28-15,0 0 27 0,0 0-1 0,0 0-36 16,131 44-31-16,-102-21-19 0,-1 5-17 0,-1 5-12 16,-3 2-11-16,-3 3-13 0,-3 2-10 0,-8-1-12 15,-6 5-8-15,-4-2-5 0,-2 3 0 16,-10-2-1-16,-7 0-2 0,-7-5 2 0,-1-1-3 15,-4-3-1-15,-4-5-2 0,2-1-8 0,0-5-1 16,3-6-2-16,2-3-10 0,7-4-10 16,3-4-34-16,8-1-76 0,1-4-160 0,7-1-573 15,2 0-958-15</inkml:trace>
  <inkml:trace contextRef="#ctx0" brushRef="#br0" timeOffset="771173.0162">9850 13906 2430 0,'0'0'433'0,"0"0"-229"0,0 0-99 16,0 0-40-16,0 0-20 0,0 0 8 0,0 0 12 15,0 0 8-15,0 0 5 0,0 0-6 0,0 0-19 16,0 0-13-16,-15 180-11 0,11-133-9 0,1-1-7 16,-3 1-2-16,2 1 0 0,-4 1-3 0,-2-2-1 15,-1 0-1-15,-4-2-2 0,-1 2-3 16,-3-5 1-16,-3 2 0 0,-4-6 0 0,1-2-2 16,-4-8-2-16,-1-5-1 0,-1-4 1 15,-1-7 0-15,2-6-1 0,1-5 2 0,3-1-2 16,5-7 0-16,5-6 3 0,5-5 0 0,3-2 1 15,6-1-2-15,2-2 0 0,3-3-1 0,8-1-3 16,5 3 3-16,2 1-2 0,6 5 0 0,-1 2 0 16,7 6-4-16,-1 4 4 0,0 4 0 0,-1 2 2 15,-1 0 3-15,3 5-1 0,-2 4 0 16,1 0-1-16,-1 0 3 0,-1 3-1 0,2 1 1 16,-1 1-1-16,2-2 0 0,1 0-1 0,1-1 2 15,2-5 1-15,2-3 0 0,-2-3 0 16,-1 0-1-16,-2-3 0 0,-3-8 0 0,-2-1 1 15,-5-3 1-15,-4-5 0 0,-2-2 0 0,-4-2 0 16,-3-4 0-16,-5-3-1 0,-1-2 3 0,-2-4-3 16,-3-1-1-16,-6-3-3 0,-4-3-2 15,-5 1 1-15,-2 0 1 0,-2 2 2 0,-3 1 0 16,-5 5-1-16,-1 2-1 0,-3 5 3 0,-2 6 0 16,-2 2-1-16,0 4 1 0,-2 5-1 15,1 4-1-15,3 3 0 0,-1 4 0 0,3 0-3 16,2 5 1-16,4 4-7 0,5 2-6 0,6 3-16 15,4 3-50-15,6 3-110 0,4-5-388 0,1-2-1301 0</inkml:trace>
  <inkml:trace contextRef="#ctx0" brushRef="#br0" timeOffset="772039.9804">10291 14194 1446 0,'0'0'261'0,"0"0"-3"0,0 0 7 16,0 0-1-16,0 0-19 0,0 0-38 0,0 0-53 16,0 0-49-16,0 0-28 0,123 132-19 0,-95-132-6 15,4 0-12-15,-2-2-7 0,-2-5-6 0,-1-3-8 16,-5-1 3-16,-4 0-2 0,-5-3 2 15,-5 0-3-15,-4-2-4 0,-4 1-3 0,0-1-5 16,-7-3-2-16,-6 2-1 0,-2 0-2 0,-8 0 2 16,0 4-1-16,-4 0 2 0,1 4 4 0,-3 3 3 15,-1 3 7-15,3 3-4 0,2 0 0 16,1 9-3-16,5 5-5 0,1 3 0 0,5 2-3 16,2 5-1-16,5 4-6 0,3 2 4 0,3 5-1 15,1 7 1-15,5-1 4 0,5 2-6 0,3-1 2 16,3-3-4-16,4-4 1 0,4-5 2 15,6-5 1-15,2-7 2 0,3-5 1 0,3-5-2 16,-1-6 0-16,4-2 2 0,-4-8-1 0,0-5-1 16,-2-7 1-16,-4-2 0 0,-5-4-3 0,-2-3 4 15,-4-2-1-15,-1-3-1 0,-3-1 4 16,-2 0-4-16,-2-4 0 0,1 1-2 0,-3 3 2 16,2 0-3-16,-3 4 1 0,0 4 1 0,1 8-7 15,0 3 6-15,-4 7-3 0,0 4 2 16,0 4-1-16,-1 1-1 0,-1 1-1 0,0 10 0 15,-3 5 0-15,2 2 3 0,-2 3 1 0,-2 3 0 16,0 3 1-16,0 1-2 0,-3 3-2 0,-1 2 3 16,-3 0 0-16,1-3 1 0,-3-1-2 15,1-2 0-15,1-7-1 0,3-2 0 0,2-8 0 0,1-3 2 16,1-6 5-16,0-1 1 0,0-3 2 16,0-6-2-16,4-5-3 0,3-4-1 0,2-4 0 15,3-3-2-15,0-2-1 0,3-1 3 0,1-1-3 16,2 0 1-16,-2 1 4 0,3 2-6 0,-1 2 1 15,4 1-1-15,-1-1-3 0,0 6 3 16,-1 2 1-16,0 2-1 0,-5 4-3 0,0 6 2 16,-4 2-2-16,-2 2 1 0,-1 2 2 0,-3 5-2 15,-1 4 2-15,-2 3-3 0,-2 4 4 16,0 2 0-16,0 2 0 0,-1 3 2 0,-5-1 0 16,1 2-1-16,-4 0 0 0,-1 5-1 0,-2-3-1 15,-2-4-3-15,3-3-3 0,2-4-3 0,2-7-2 16,4-6 6-16,3-4 5 0,0 0 4 15,5-9 3-15,4-5-3 0,2-3-2 0,2-2-1 16,4-1 2-16,1-4-1 0,-2 1 0 0,4-1 2 16,-4 4-4-16,3 0 2 0,-3 3 0 0,1 2 1 15,-2 2 2-15,1 4-3 0,-2 3 2 16,1 3-1-16,-1 3-3 0,-3 0 4 0,-2 1-1 0,-1 7-1 16,0 1 1-16,-3 4-1 0,0 2-1 15,0 3-1-15,-3 2 0 0,2 2-9 0,-2 2-6 16,0 1-18-16,3 0-69 0,-3-3-168 0,0-3-600 15,0-8-978-15</inkml:trace>
  <inkml:trace contextRef="#ctx0" brushRef="#br0" timeOffset="772697.0158">11867 14088 1329 0,'0'0'606'16,"0"0"-159"-16,0 0-98 0,0 0-101 0,0 0-50 16,-138 46-51-16,114-26-35 0,2 2-22 0,1 4-22 15,1 3-19-15,1 3-18 0,5 1-12 0,4-2-11 16,3-1-6-16,7-4 0 0,4-5-3 0,8-4 1 16,5-3 2-16,4-6-2 0,2-4 2 15,2-3-1-15,1-1-4 0,1-3 1 0,-1-7-2 16,2-4 1-16,-3-1 1 0,0-4-1 0,-3-2 2 15,-3 0 0-15,-3-4 2 0,-2-2 1 16,-4 0 0-16,-1 1-1 0,-3 0 1 0,-1 5 2 16,-3 0-3-16,0 4 1 0,-2 5 1 0,0 3-2 15,0 3 1-15,0 3 0 0,0 3-6 0,0 0 0 16,0 2 0-16,0 5 1 0,-3 2 0 16,1 3 3-16,-1 2-3 0,1 2-2 0,0-1 3 15,0 3-1-15,-1-1 3 0,1 2-3 0,2-4-2 16,0-1 0-16,0-2-3 0,2-4 4 0,5-4 6 15,0-2-2-15,2-2 2 0,5 0 0 16,-2-6-3-16,7-4 0 0,-3-1 2 0,3-3 0 16,0-2-1-16,-2 1 1 0,3-1 1 0,-4 0-3 15,0-1 3-15,0 0 0 0,-2-2-4 0,0 5 1 16,-1-4 1-16,-1 3-2 0,-1 3 2 16,0 2 1-16,-2 4-3 0,-3 1 1 0,-1 4-2 15,1 1-1-15,-3 0 0 0,-2 6-1 0,0 3 2 16,-1 2 1-16,0 3 2 0,0 3 0 0,-1 1 0 15,-2 1 1-15,-2 2-1 0,-2 1 2 0,-1 1-3 16,-2 1 1-16,-1 0-2 0,1-2-3 0,3-3 1 16,0-7 0-16,3-4 2 0,4-5 7 15,0-3 6-15,2 0 4 0,4-6 2 0,3-5-5 16,2 0 0-16,3-1-3 0,0-2 3 0,-1 2 1 16,0 0 0-16,0 2 0 0,1 1-2 15,-2 1 2-15,0 2-4 0,-2 1 0 0,-1 5-2 16,0 0-4-16,-1 0-1 0,1 2-2 0,-2 6-2 15,3 0-6-15,-1 2 1 0,1 3-8 0,1 1-14 16,0 0-27-16,-1 4-87 0,2-3-181 16,-5-4-678-16,-1-3-844 0</inkml:trace>
  <inkml:trace contextRef="#ctx0" brushRef="#br0" timeOffset="773127.6095">12711 14097 970 0,'0'0'620'0,"0"0"-143"0,0 0-78 15,0 0-106-15,0 0-85 0,0 0-54 0,-126 48-48 16,109-31-31-16,6 3-22 0,2 1-16 0,5 2-11 16,2-1-11-16,2 1-6 0,3-5-3 15,8 0-5-15,1-4 9 0,7-6 4 0,-1-2 0 16,3-4 4-16,1-2-3 0,-2 0-4 0,3-6 0 15,0-7-3-15,-3-1-3 0,1-7-1 0,-1-2 1 16,-4-3-3-16,1-5 4 0,-6-3-2 16,-4-1-4-16,-2-3 3 0,-4-3-4 0,-1-3 1 15,0-2-1-15,0-2-2 0,0-2 1 0,0-5-1 16,0 0 2-16,0-2-2 0,3-3-1 0,1 2 0 16,-1 0 1-16,4 0 4 0,-1 8-1 15,0 6 4-15,0 10 2 0,-2 9 2 0,-3 8 8 16,-1 10-1-16,0 5-8 0,-1 2-3 0,-4 14-4 15,-6 9 5-15,-1 8 11 0,0 5 5 0,-3 9 2 16,0 5-2-16,2 5-1 0,-4 4-3 16,0 7 3-16,1-1 0 0,-4 2-1 0,2 0-1 15,3-1-7-15,2-1-6 0,4-3-2 0,4-6-7 16,5-4-5-16,6-5-5 0,8-8-6 0,6-3-13 16,3-6-44-16,5-7-104 0,-7-7-360 0,-7-8-1312 15</inkml:trace>
  <inkml:trace contextRef="#ctx0" brushRef="#br0" timeOffset="773901.8797">13323 14119 1487 0,'0'0'384'0,"0"0"-94"0,0 0-42 15,0 0-3-15,0 0-1 0,0 0-35 16,0 0-57-16,123-83-50 0,-104 57-32 0,2-3-26 15,0-2-9-15,-2-3-8 0,1-3-6 0,-5-3 2 16,1-1-4-16,-3-3-4 0,-3-3-6 16,-3 0-4-16,-1-7-3 0,-2 0-2 0,0-1 2 15,-3-3-2-15,-1-1-2 0,0 1 1 0,0 0-3 16,0 1 2-16,0 5 0 0,0 6 0 0,0 6 4 16,0 9-2-16,0 7 2 0,0 8-2 0,-1 9 1 15,0 2-2-15,1 5-9 0,-2 4-1 16,-1 7-2-16,1 9 4 0,0 10 8 0,-4 5 1 15,4 7 3-15,-1 5-1 0,-4 8 0 0,4 4-1 16,-3 4-2-16,2 2 1 0,-4 3 1 0,0 2 2 16,1 2 3-16,-1 4-1 0,-1-6-2 0,-1 1 0 15,1-5-2-15,-1-7 0 0,-1-7 0 16,2-8-2-16,3-9-1 0,1-8-1 0,1-9 0 16,0-8 2-16,3-7 9 0,0-3 0 0,1-6 1 15,0-7-2-15,0-7-8 0,3-5 3 16,5-4-3-16,-3 0 4 0,2-4-2 0,2 0 2 15,2-1 1-15,-1-1 1 0,1 3 3 0,4 1-2 16,-3 5 2-16,1 7 0 0,1 7 2 0,1 4 6 16,-3 7 1-16,5 1 3 0,-5 6 4 0,2 6-4 15,0 5-4-15,-3 3 0 0,0 5-8 16,-2-1 0-16,0 3-4 0,-3 0-3 0,1 1-4 16,0 0-2-16,-3-1-4 0,3 1-7 0,-3-1-12 15,4-2-34-15,1-4-63 0,2-4-111 16,4-7-271-16,-2-3-720 0,-6-6-394 0</inkml:trace>
  <inkml:trace contextRef="#ctx0" brushRef="#br0" timeOffset="774416.4926">14124 13717 900 0,'0'0'391'15,"0"0"-8"-15,0 0 6 0,0 0-12 0,0 0-61 16,0 0-96-16,0 0-58 0,0 0-42 15,0 0-19-15,-117 173-14 0,108-146-17 0,-1 3-18 16,3-4-18-16,5 0-16 0,2-4-4 0,0-5-6 16,7-3 0-16,5-5 4 0,0-5 0 15,5-4 3-15,2 0-1 0,2-3-4 0,0-6-4 16,1-5-3-16,-1-1-1 0,0-2 2 0,-2-2 1 16,-5 0-2-16,1-3 0 0,-5-1-1 0,-1 0-2 15,-5 0 2-15,3 0 0 0,-5 3 0 16,-1 3-2-16,-1 3 1 0,0 5 0 0,0 4 0 15,0 2 3-15,0 2-6 0,0 1 0 0,-1 0-2 16,0 7-2-16,-1 4 4 0,-3 2 0 0,4 4 2 16,-2-1 0-16,2 3-3 0,-1 1 0 0,0 0-3 15,2-1 1-15,0-3-4 0,5-2 1 16,0-5 1-16,4-4 1 0,3-2 5 0,3-3 0 16,-1 0 5-16,3-6-2 0,0-4 0 0,0-2-1 15,1-1-1-15,1 0-1 0,-3-1 1 0,-1 0 2 16,-2-1 0-16,2 2 1 0,-3 1-1 15,-1 3-2-15,0 1 0 0,-1 6 2 0,-1 2-2 16,-1 0 0-16,-3 1 1 0,3 8-2 0,-5 2 3 16,2 3-1-16,-3 1 1 0,-1 1 0 0,-1 0 1 15,0 1 0-15,-6-2 1 0,-1 1 1 16,-4-1-1-16,-5-1 3 0,-4 0-2 0,-3-2-1 16,-6 0 0-16,-2-1-2 0,0-3-2 0,0-3 0 15,1-4-3-15,3-1-2 0,5 0-4 16,2-1-6-16,8-6-11 0,0 1-34 0,4-2-117 15,5 2-455-15,-1 2-1230 0</inkml:trace>
  <inkml:trace contextRef="#ctx0" brushRef="#br0" timeOffset="774852.8984">15118 13991 2475 0,'0'0'207'0,"0"0"-139"0,0 0 18 0,0 0 35 15,0 0 22-15,0 0 6 0,0 0-32 0,0 0-38 16,0 0-27-16,0 0-19 0,0 0-11 16,132-146-7-16,-113 122-1 0,-2-4-3 0,-2 0-1 15,0 1-2-15,-3-4-1 0,-4 0 1 0,-3-4-5 16,1 0 2-16,-4-3-1 0,-1 0-3 15,-1-2 2-15,0-2-3 0,0 1 1 0,-2-2-3 16,0 0-1-16,1 0 2 0,1-1-2 0,0 2 4 16,0 2 0-16,0 2-1 0,2 3 0 0,-1 7-1 15,1 5 2-15,-2 5 2 0,0 8 2 16,0 6-3-16,0 4-8 0,0 0-2 0,-2 10-2 16,-5 8 3-16,-1 6 8 0,1 6-1 0,-4 7 2 15,-2 7-2-15,1 9 0 0,0 4 1 0,-4 7 3 16,0 5 1-16,-3 5 0 0,0 4 3 15,-2 3-5-15,1 5 1 0,0-3-1 0,0 0-3 16,0-3 0-16,1-5-2 0,4-1-5 0,-1-2-4 16,5-3-5-16,1 0-6 0,8-8-9 0,2-5-20 15,3-10-56-15,13-11-125 0,4-11-195 16,-1-8-347-16,-6-10-677 0</inkml:trace>
  <inkml:trace contextRef="#ctx0" brushRef="#br0" timeOffset="775192.428">15573 13767 0 0,'0'0'209'0,"0"0"289"0,0 0-34 0,0 0-20 16,0 0-63-16,0 0-65 0,0 0-64 0,0 0-66 15,0 0-32-15,0 0-24 0,121-90-25 0,-117 89-18 16,1-1-16-16,-3 2-15 0,-1 0-17 15,-1 0-9-15,0 0-9 0,0 0-10 0,0 0 3 16,0 2-3-16,-3 2 1 0,-3 3 2 0,3 1-3 16,-4 1-5-16,4 1-2 0,-3-1-1 0,3-1-1 15,1-1 0-15,0 0 0 0,-1-4-3 0,3 0 2 16,0-3 0-16,0 1 2 0,0-1 3 16,0 0-3-16,0 0 6 0,0 0-3 0,0-1 1 15,4-2 0-15,-1-2-5 0,-1 0-3 0,3 1-1 16,-3-1 0-16,-1 2-5 0,1 0-2 0,-1 0-4 15,-1 1-12-15,0 1-14 0,0-2-32 16,0 1-99-16,0 0-168 0,0 1-374 0,0 1-683 16</inkml:trace>
  <inkml:trace contextRef="#ctx0" brushRef="#br0" timeOffset="776728.0618">15733 13731 274 0,'0'0'706'0,"0"0"-447"15,0 0-16-15,0 0 42 0,0 0 19 16,0 0-8-16,0 0-67 0,0 0-64 0,0 0-20 16,0 0-19-16,-132 119-18 0,114-93-21 0,-1-1-24 15,5-1-24-15,-2 1-15 0,5-2-11 0,3-5-9 16,6-1-1-16,2-4 3 0,0-6 3 16,8-2 7-16,3-4 0 0,2-1-1 0,5-1-6 15,1-7-1-15,1-3-3 0,0-3-3 0,1 0 0 16,-1-3-2-16,-2-2 1 0,-3-3 1 0,-5 1 2 15,0 1 3-15,-1 0 0 0,-6 1-1 16,1 5 2-16,-4 1-1 0,0 4 4 0,0 3 0 0,0 4-1 16,-4 2-8-16,2 0 0 0,-1 0-3 15,-4 6 1-15,2 4 3 0,-1 4-3 0,-1 0 0 16,3 5-2-16,-2 0-1 0,5 2 2 0,1-1 0 16,0 0 0-16,8-2-1 0,0 0 0 15,4-5 0-15,2-2 4 0,4-2-1 0,4-4 4 16,5-2 0-16,0-3 1 0,-1 0-4 0,2-3 2 15,-5-5 2-15,4-3-1 0,-4-3 6 16,0-2-4-16,1-3 0 0,-3-4-1 0,-1-3 2 16,-4-5-2-16,2-3-1 0,-2-2-1 0,-3-3-4 15,-2-2 4-15,-2-3-1 0,-1-4 0 0,-3-3 3 16,2-1-7-16,-3-4 0 0,2 0 0 16,-1-2-3-16,2-2 2 0,0 1 0 0,-3 1-4 15,5 3 1-15,-1 2 1 0,0 8 1 0,-3 2 2 16,1 9 3-16,-3 7-1 0,-3 8 0 0,0 7-1 15,0 4-6-15,0 6-6 0,-1 2-4 0,-6 11 2 16,1 8 3-16,-4 6 5 0,-6 8 5 0,4 5-1 16,-6 8 3-16,3 5-3 0,-3 5 1 15,-1 5-1-15,0 3-4 0,0 4 4 0,4-1 0 16,-3 2 1-16,5-1 1 0,-2-4-2 0,6-1-4 16,4-8 0-16,4-4-6 0,1-8 2 0,3-6 3 15,7-8-1-15,3-6 3 0,5-8 3 16,2-4 2-16,1-6 4 0,1-5 3 0,5 0-4 15,-3-8 1-15,3-8-1 0,-4-2 0 16,2-6 5-16,-2-7-1 0,-1-4 2 0,0-5-1 16,-2-3-2-16,0-4 3 0,-2-5-1 0,-1-1 0 15,-3-3-2-15,-2-4-2 0,-1-1 0 0,1-2-3 16,-2 1 1-16,0 0-1 0,2 0 0 16,-2 4 1-16,1 5-2 0,0 0 0 0,-1 7 0 15,-3 8 2-15,-1 6 1 0,1 9 1 0,-5 9 2 16,-2 5-8-16,0 7 0 0,0 2-5 0,-9 5-1 15,1 10 6-15,-4 7 2 0,-1 4 5 0,-3 6-2 16,1 3 1-16,-2 2-1 0,2 6 1 16,0 1 0-16,-2 6-2 0,3 2 1 0,0 3-1 0,-1 3 2 15,3 3 0-15,1-2-1 0,2-1 1 16,1-1-2-16,4-4-3 0,3-4 3 0,1-5-1 16,3-7 1-16,9-6 1 0,4-7 1 15,3-5 1-15,4-7 3 0,0-7 2 0,6-5-2 16,1-5 0-16,-2-9-2 0,-1-5 1 0,-1-3-1 15,-3-6 1-15,-4-3 1 0,-2-1-1 0,-6-5 0 16,-6 2-1-16,-1 0 0 0,-4 3-2 0,-6-1 1 16,0 7-1-16,-7 3 1 0,0 3-1 15,1 6 2-15,-5 3-2 0,2 5 0 0,-2 3 0 16,5 3-3-16,-2 0 0 0,0 11-3 0,4 4 2 16,-2 4-2-16,2 4-1 0,1 3 3 15,-1 5-5-15,2 2 4 0,4 4-1 0,-2 1 2 16,4 3 0-16,2-5-2 0,1-2 1 0,8-5-1 15,2-4 1-15,5-7 2 0,-1-2 0 0,4-5 2 16,2-7 1-16,0-4 0 0,5 0-2 0,-3-7 3 16,0-7-2-16,1-3 2 0,-5-7-2 15,-2-1 0-15,1-3-1 0,-1-3 1 0,-4-1 1 16,0-2 0-16,1 1 1 0,-1 0-3 0,-2 1 0 16,0 1-4-16,5 3 2 0,-4 4-1 0,1 3-1 15,-3 5 1-15,-1 4-2 0,0 4 3 16,-5 5-5-16,2 3-1 0,-4 0-2 0,-1 1-4 15,-1 9 2-15,0 4 2 0,0 4 1 0,-2 2 2 16,-5 4 1-16,3 3 2 0,-4 1-2 0,-1-1 3 16,0 2-2-16,-3 0-2 0,2-1 3 15,1-3-5-15,2-7 0 0,1-6 1 0,4-6 4 16,1-3 11-16,1-3 4 0,0-3 6 0,3-5-2 16,0-3-6-16,6-2-3 0,-1-4 0 0,1 3 2 15,2-1 0-15,-2 2 5 0,0 2-1 16,0 2 3-16,0 2 3 0,-2 4-3 0,0 0-3 15,-3 3-3-15,4 0-3 0,-1 0-5 0,-2 6-2 16,3 5 1-16,-1 1-4 0,1 3 2 0,-1 2-2 16,2 2-2-16,0 3-2 0,0-1-6 15,1 2-6-15,0 0-15 0,1-2-48 0,-1-1-87 16,-4-6-328-16,1-5-1388 0</inkml:trace>
  <inkml:trace contextRef="#ctx0" brushRef="#br0" timeOffset="776895.9184">17148 13447 1026 0,'0'0'910'0,"0"0"-731"16,0 0-113-16,0 0-47 0,0 0-11 0,0 0-27 15,0 0-24-15,0 0-81 0,0 0-218 16,0 0-776-16</inkml:trace>
  <inkml:trace contextRef="#ctx0" brushRef="#br0" timeOffset="777485.7581">17066 13947 1577 0,'0'0'376'16,"0"0"-109"-16,0 0-31 0,0 0-34 0,0 0-33 15,0 0-64-15,0 0-68 0,0 0-35 16,-121 169-29-16,110-147-66 0,3-8-380 0,2-4-1213 0</inkml:trace>
  <inkml:trace contextRef="#ctx0" brushRef="#br0" timeOffset="779697.8471">1415 16246 0 0,'0'0'425'0,"0"0"-17"0,0 0 26 0,0 0-43 0,0 0-28 16,0 0-72-16,0 0-104 0,0 0-47 15,0 0-24-15,0 0-22 0,0 0-13 0,0 0-12 16,-67-49-23-16,55 56-18 0,1 4 1 0,-4 5-2 15,-1 2-4-15,-2 5 2 0,-1 3-5 0,3 7 6 16,-2 1 1-16,0 5 0 0,4 2 4 0,-3 4-8 16,5-1-2-16,0 1-5 0,4 1-5 15,1-2-2-15,5 1-7 0,2-4 9 0,0-2-4 16,6-3 6-16,4 0 4 0,3-9-6 0,1-2 6 16,4-5-4-16,2-3 2 0,2-7 3 15,3-2 1-15,5-3-1 0,1-5-21 0,0 0 0 16,-5-3-7-16,-6-4 3 0,-4 1 14 0,-5 1-2 15,-1-1 0-15,-2-1 0 0,-3 3 1 0,1-1 3 16,-3 0-4-16,3 2 0 0,-3 0-1 16,-2-1-4-16,3 1 4 0,-2-1-2 0,0 1 1 15,-1 0 2-15,0 0-3 0,-1 2 1 0,0-3-2 16,0 3 4-16,0-1-5 0,0 2 2 16,0 0-1-16,0-1-5 0,0 1 6 0,0-2-5 15,1 1 3-15,0-1 1 0,1 1-3 0,1-1 4 16,-1 0-4-16,-1-1 3 0,3-4-1 0,1 1 0 15,-2 0 2-15,3-2-5 0,-2-1 7 0,4 0-4 16,0-5 2-16,-3 1 3 0,3-3-4 0,0-1 1 16,1 0-1-16,-4-2-2 0,2 2 1 15,0-4 3-15,-3 1-1 0,0 0 0 0,1 1 0 16,-3-1-2-16,-2-1-1 0,0 3 2 0,0 3-1 16,0 1 2-16,-3 3-2 0,-5 0-2 0,2 4 0 15,-1-1 0-15,-1 3 4 0,-2 1 2 16,1 2-2-16,-1 2-4 0,-2 0-1 0,1 6-1 15,-3 4-2-15,0 2 4 0,3 2 2 0,-3 1-5 16,0 1 1-16,2-3 0 0,3 3-2 16,2-1 5-16,1 1-3 0,-1-1 2 0,5-3-4 15,1-1-1-15,1-2 3 0,1 0-1 0,6-3 9 16,1 1-1-16,2-3 5 0,5-2 1 0,2-2-3 16,0 0 6-16,3-5-7 0,4-6 2 15,0-1-1-15,0-5-3 0,2-1 6 0,-4-4-7 16,2 1 4-16,-3-3-3 0,-4 0-1 0,0 1 1 15,-5 0-1-15,-1 0 1 0,-2 2-3 0,-4 4 5 16,0 1-4-16,-4 4 1 0,0 3 3 16,-1 1-4-16,0 4 4 0,0 1 1 0,0 1-3 15,0 2-3-15,0 0-6 0,-1 2-4 0,0 5 0 16,-2 7 6-16,-3 4 3 0,3 4 2 0,-2 4 0 16,3 1-2-16,0 3-1 0,0 1 2 15,1 1 2-15,1 0-2 0,0 0 2 0,0-3-7 0,5 1 0 16,1-6 4-16,-1-1 1 0,4-4 3 15,2-6 0-15,-1-4-2 0,1-3-1 0,0-4 4 16,-1-2 0-16,0-3 2 0,2-8 1 0,0-1-6 16,-2-5 1-16,2-3-1 0,-2-2 2 15,1-2 1-15,0 1-1 0,-2-2 1 0,-1 1-5 16,-1 0 1-16,0 2 1 0,-4 3 2 0,2 6 0 16,-3 2 2-16,-1 7-3 0,-1-1-3 15,1 5-1-15,-1 0-7 0,2 0-3 0,-1 5 1 16,2 5 2-16,1 4 1 0,-1 4 8 0,2 2 0 15,0 2 1-15,1-1 3 0,3 1-4 0,2-1-1 16,-1-2 3-16,2-3-1 0,1 0-1 0,2-4 5 16,3-3-2-16,-2-5 1 0,3-3 3 15,1-1 1-15,-1-6-1 0,1-3 4 0,-1-5-7 16,-5-2 0-16,5-2 1 0,-5-3-6 0,2-4 6 16,-4-1-1-16,3-3 1 0,-5-2-1 0,-3 1-1 15,0-5 1-15,-2 2-3 0,0-1 11 0,-1 1-10 16,0-5 2-16,-1 0-2 0,0-2-5 15,0-2 3-15,0-2 0 0,-1-2 2 0,5 1-4 16,-4-2 2-16,4-2-3 0,-2-2 3 0,1 1 2 16,-2 1-2-16,3 6 5 0,-3 8-5 0,0 7 3 15,-2 9 1-15,-1 7 0 0,-1 8-2 16,0 4-5-16,0 0-9 0,0 7-2 0,0 10 3 16,0 9 3-16,0 8 8 0,0 9 0 0,0 6 1 15,0 6-5-15,0 5 4 0,0 2-1 16,-1 3 0-16,-1 4 4 0,1-1-4 0,-1 1-3 15,2 0-4-15,0-3-12 0,0-3-12 0,4-3-44 16,3-7-49-16,-1-6-69 0,6-11-137 0,1-11-277 16,-2-9-515-16,-6-10-79 0</inkml:trace>
  <inkml:trace contextRef="#ctx0" brushRef="#br0" timeOffset="779854.793">2236 16229 2731 0,'0'0'98'0,"0"0"-65"15,0 0 51-15,0 0 50 0,0 0 39 0,0 0-8 16,0 0-56-16,0 0-49 0,0 0-44 0,0 0-16 16,0 0-6-16,0 0-6 0,0 0-12 0,0 0-23 15,73-71-71-15,-49 71-149 0,3 0-375 16,-8 0-615-16,-6 0 27 0</inkml:trace>
  <inkml:trace contextRef="#ctx0" brushRef="#br0" timeOffset="780358.8791">2646 16516 2985 0,'0'0'256'16,"0"0"-238"-16,0 0-19 0,0 0 6 0,31-168 17 16,-22 135 25-16,2 2 19 0,-2 2 4 0,0 3-14 15,0 3-23-15,2 2-14 0,0 5-11 0,1 4-1 16,-1 4-2-16,4 3-4 0,0 5-4 15,-1 0 4-15,3 7 0 0,-1 5 0 0,-2 5 4 16,-1 6-7-16,-3 3-2 0,-3 3 2 0,-4 2-3 16,-3 3 0-16,0-2 1 0,-4 2-2 0,-4 0 3 15,-3 1 0-15,1-1-1 0,-4 1-2 16,0-3-6-16,1-3-9 0,1-4-7 0,3-8 1 16,1-6 5-16,7-7 13 0,0-4 15 0,1 0 6 15,1-1 0-15,8-9-1 0,1-2-7 0,4-5-4 16,3-3 3-16,4-3-2 0,2-3 3 15,0-4 2-15,0 0 0 0,-1-1 4 0,-2-1-2 16,1 0-2-16,0-1 2 0,-3-3-2 0,-2-2 2 16,0-1-4-16,-2-2-1 0,0-2-3 0,-2 0 1 15,-1-3-1-15,-1-2-1 0,0-1 0 16,-1-3-2-16,-2-3 2 0,1-3-1 0,-1-2-2 16,0 1 3-16,-1 2 1 0,0 8 1 0,1 6 3 15,-4 13 3-15,-2 8 1 0,-1 11-3 0,0 8-4 16,0 3-13-16,0 9-1 0,0 10 1 15,-1 10 6-15,-1 6 11 0,-3 13 1 0,1 4-1 16,-1 8-2-16,1 6 0 0,-3 5-3 0,2 1 0 16,-3-2 0-16,5 1-2 0,-1-2-5 0,3 0-14 15,1-4-50-15,0-5-85 0,0-9-164 0,5-9-290 16,-2-11-257-16,2-11-262 0,-1-11 762 0</inkml:trace>
  <inkml:trace contextRef="#ctx0" brushRef="#br0" timeOffset="780474.8158">3013 15999 675 0,'0'0'691'16,"0"0"-643"-16,0 0-88 0,0 0-11 0,0 0 3 15,0 0-54-15,0 0-162 0,0 0-349 16,0 0 317-16</inkml:trace>
  <inkml:trace contextRef="#ctx0" brushRef="#br0" timeOffset="781058.7187">3545 15982 680 0,'0'0'262'0,"0"0"73"0,0 0 53 16,0 0 10-16,0 0-48 0,0 0-114 0,-126 175-98 0,116-146-61 16,3 2-44-16,5-7-25 0,2-2-13 15,1-6 7-15,9-3 14 0,2-7 8 0,4-4 10 16,2-2-8-16,3-7-15 0,1-5-4 0,1-4-5 15,1-5-4-15,-3 0 4 0,-2-5-1 0,-3 3 3 16,-4-2 1-16,-1 2 4 0,-5 2-2 16,0 4 6-16,-4 3 2 0,-2 5-2 0,1 1 6 15,-1 5 3-15,0 1-5 0,0 2-11 0,0 0-14 16,0 0-5-16,0 8-2 0,0 3 5 16,0 4 9-16,-1 4-3 0,0 0 2 0,0 1 0 15,-1 4-1-15,2-3-5 0,0 2 2 0,0-3-1 16,0-3-6-16,0-3-9 0,0-3-6 0,0-4-4 15,0-6 10-15,3-1 22 0,0 0 11 16,1-8 6-16,4-6-1 0,0-5-9 0,4-2 0 16,0-3 2-16,3-1-3 0,1 0-1 0,2 1 1 15,-1 1-4-15,-1 1 1 0,2 2-3 16,-3 5 0-16,2 1 1 0,-2 5-1 0,0 1 3 16,-1 5-3-16,-1 1 1 0,-1 2 0 0,-1 4 1 15,-1 3 1-15,-3 4-2 0,0 3 2 0,-3 1-1 16,1 3 1-16,-1 1 3 0,-1 1 0 0,-2 1 2 15,0-1 0-15,-1 2 0 0,0-5-5 16,0-1-2-16,-1-5 2 0,0-5-1 0,1-2 30 16,0-4 32-16,0 0 24 0,0 0 3 0,0-8-28 15,5-3-29-15,0-2-27 0,2-1-2 0,0 1 1 16,2 1 1-16,0 1 1 0,2 2-2 0,0 1 1 16,-1 3-3-16,3 4 0 0,-3 1 1 15,0 0-5-15,0 1-1 0,0 6 0 0,-2 2-7 16,1 2 2-16,0 3-3 0,0 0-11 0,-3 1-16 15,1 3-39-15,-1-1-112 0,-1 2-231 16,0-7-559-16,-3-3-792 0</inkml:trace>
  <inkml:trace contextRef="#ctx0" brushRef="#br0" timeOffset="781615.9449">4498 16028 2674 0,'0'0'98'0,"0"0"-89"0,0 0-4 0,0 0 36 15,0 0 19-15,0 0 15 0,0 0 0 0,-118 147-36 16,114-119-20-16,3-2-29 0,1-3-17 0,2-3 4 16,6-6 4-16,3-4 14 0,1-3 12 15,4-4-1-15,1-3-2 0,0 0-2 0,2-10-1 16,1-2-1-16,1-1 1 0,-2-4 0 0,-2-3-2 15,-2-4 6-15,-1-1-1 0,-4-2 2 0,-5-2 3 16,-2-1-2-16,-1-3 3 0,-2 0-1 16,-3-1 6-16,-2-3 6 0,-2-1 10 0,0-2 2 15,0-3-6-15,0-2-6 0,0-1-11 0,2-1-5 16,1-1 1-16,1 0-4 0,3-1 3 0,0 2-3 16,0 2 2-16,0 6 3 0,0 6 2 15,1 10 6-15,1 10-4 0,0 5-5 0,-2 8-15 16,0 0-7-16,0 8 1 0,0 8 1 0,0 7 11 15,0 8 1-15,-4 7-1 0,0 6 1 16,-4 4 1-16,1 7-1 0,0 4 1 0,-1 3 2 16,0 0-3-16,-1-2 1 0,3-2 1 0,1-7-2 15,3-5-3-15,2-8-1 0,2-5-1 0,7-10 3 16,2-6 4-16,2-7 2 0,2-4 3 0,1-6-2 16,1 0 0-16,0-7-2 0,-1-7 2 0,2-1-1 15,0-4 2-15,-4-2 3 0,2 1-1 16,-4 0 3-16,-4 3 2 0,-1 3 1 0,-1 3 7 15,-5 3 3-15,-1 7 3 0,1 0-6 0,-1 1-14 16,0 1-9-16,0 7-4 0,0 2 4 16,0 6 3-16,0 3 2 0,1 1 0 0,3 1-3 15,1 0 1-15,3 3-1 0,2 0-10 0,-2-1-19 16,2 0-37-16,3-2-109 0,-2-4-266 0,-2-6-420 16,-2-6-655-16</inkml:trace>
  <inkml:trace contextRef="#ctx0" brushRef="#br0" timeOffset="781745.9589">4710 15756 1829 0,'0'0'653'15,"0"0"-694"-15,0 0-101 0,0 0-17 16,0 0-10-16,0 0 53 0,0 0 1 0,0 0-133 16,0 0-349-16,0 0-298 0</inkml:trace>
  <inkml:trace contextRef="#ctx0" brushRef="#br0" timeOffset="782102.2869">4832 16042 2707 0,'0'0'52'0,"0"0"-44"15,0 0 8-15,0 0 28 0,0 0 27 0,0 0 18 16,0 0-4-16,0 0-14 0,0 0-24 0,0 0-20 15,0 0-13-15,0 0-9 0,0 0 0 0,117-94 1 16,-106 107 0-16,-2 0 0 0,0 2-3 16,-2 2-1-16,-1 1 0 0,-2-1-1 0,-2-3 2 15,0 2-1-15,-2-2 0 0,0-2 2 0,0-3-2 16,-3-4 0-16,3-2 4 0,-1-3 13 0,1 0 5 16,0-4 5-16,0-7-8 0,4-3-15 0,1-2-1 15,3-1-5-15,0-1 4 0,0 1 1 0,2 0-3 16,1 0 0-16,0 5 1 0,0 0 4 15,-3 4 0-15,2 2-2 0,-1 2-1 0,0 2-3 16,0 2 0-16,-3 0 1 0,2 5-1 0,0 4-1 16,1 2-5-16,0 0-1 0,2 3-8 15,-1 2-20-15,0-1-25 0,1 2-73 0,0-2-290 16,-2-2-476-16,-3-4-848 0</inkml:trace>
  <inkml:trace contextRef="#ctx0" brushRef="#br0" timeOffset="782519.9877">5414 15922 2118 0,'0'0'115'0,"0"0"-126"0,0 0-2 16,0 0 35-16,0 0 65 0,0 0 49 0,0 0 20 16,0 0-20-16,0 0-57 0,0 0-56 0,0 0-8 15,0 0 5-15,0 0 15 0,-67 69 20 0,76-69-5 16,0 0-3-16,3-3-10 0,-2-3-6 0,2-1-3 15,-3 1 2-15,-1-4 8 0,-2 1 12 16,-1 1 7-16,-1-1 2 0,-2 1-4 0,2 2-17 16,-3 1-10-16,0 2-11 0,-1 2-10 0,0 1-5 15,2 0-12-15,-1 0-3 0,-1 3-1 16,2 6 4-16,1 5 4 0,0 5 3 0,-1 3 0 16,0 6 0-16,1 3 2 0,1 4 0 0,-2 4 3 15,0 0 0-15,1 6-2 0,-3 2 3 16,0 2 0-16,-6 2 1 0,-4 1 2 0,-3 2 2 15,-4 0-1-15,-3-2-3 0,-2-2 1 0,-6 0-3 16,-2-6 1-16,-2-4 4 0,0-6 2 0,1-8 22 16,1-10 16-16,4-8 20 0,5-6 7 15,8-4-13-15,1-9-12 0,4-6-23 0,4-7-12 16,4-1-12-16,0-3-3 0,9-6-1 0,5-1-9 16,0-2 0-16,6 0-17 0,0-2-19 0,1 0-38 15,3 0-63-15,0 0-120 0,-5 8-330 0,-7 10-791 16</inkml:trace>
  <inkml:trace contextRef="#ctx0" brushRef="#br0" timeOffset="783924.4869">6599 15669 1477 0,'0'0'696'0,"0"0"-442"0,0 0-133 0,0 0-17 16,0 0 3-16,0 0 13 0,0 0-8 0,-129 27-20 15,104-5-15-15,-3 1-12 0,3 5-6 16,0 1-12-16,2 1-11 0,4 3-7 0,3-2-9 16,4 1-7-16,7-1-5 0,-1-3-4 0,5 2-5 15,1-6 1-15,3-1-4 0,6-6 1 0,7-5 4 16,-1-4 2-16,5-3 3 0,4-5 2 15,1 0-3-15,-2-9 0 0,4-5 0 0,-1-2-2 16,0-3 2-16,-3-3-1 0,0-4 1 0,-6-1 0 16,1-3-1-16,-7-4 2 0,-1-4-3 0,0-4 1 15,-3-4-2-15,-3-4-1 0,2-3 1 0,-4-2-2 16,0-3 1-16,1-2-2 0,2 0 1 0,-3-3 1 16,4 2-2-16,-1 0 2 0,3-1-2 15,1 5-2-15,0 2 4 0,0 8 1 0,-1 6 1 16,0 10 2-16,0 6 30 0,-3 6 8 0,-1 10-10 15,-3 7-5-15,-1 2-32 0,0 13-6 16,-7 10 7-16,1 7 3 0,-4 4 2 0,-3 11 0 16,0 4 1-16,1 6-1 0,2 5 0 0,0 5-1 15,1 2-3-15,3 2 2 0,1 2-2 0,4 1 2 16,1-1-2-16,0-4 0 0,6-4 2 16,7-7-3-16,-1-7 1 0,9-10 1 0,-1-8-5 15,8-9 5-15,-1-9 2 0,2-5-2 0,1-8 3 16,-1 0-4-16,0-10-4 0,-6-4-1 15,-3-7 9-15,-2-3-5 0,-7-5 2 0,-1-4 4 16,-5 0-7-16,-5-1 6 0,0 0 0 0,-4 4 0 16,-5 2 3-16,-1 5-2 0,-1 5 3 0,-1 2-3 15,1 5 2-15,-4 5 0 0,1 3-1 0,2 3 2 16,-5 2-3-16,5 7 1 0,-2 5-2 16,-1 3-2-16,3 2 3 0,2 6-6 0,1 1 0 15,4 3-1-15,-1 2-2 0,4 2 1 0,1 3 2 16,1 0 1-16,0-3-3 0,0 0 4 0,3-6-2 15,7-4-2-15,0-6 7 0,2-6-1 0,6-6 5 16,-1-5 3-16,2 0-1 0,1-8 1 16,0-6-2-16,3-5 2 0,-3-4 3 0,0-1 1 15,-1-4 1-15,-1-1 0 0,-1-3-2 0,1-4-4 16,-4 1-2-16,3-3 1 0,-4 1-9 16,2 0 6-16,-1 2-2 0,-3 2-4 0,0 5 7 15,-2 3-5-15,-2 9 2 0,-4 6 1 0,0 5-4 16,1 5-3-16,-2 0-5 0,0 6 3 0,-2 5-2 15,2 6 4-15,-1 5 3 0,-1 0-1 16,0 5 4-16,0 1-2 0,0 3 1 0,0 2-1 16,0 0-3-16,0 1 4 0,-3 0-3 0,2-2 2 15,0-2 0-15,0-8-2 0,1-3 2 0,0-7 0 16,0-4 3-16,0-5 1 0,0-1 4 16,0-2 3-16,0-2-4 0,0-6 1 0,3-4-4 15,-1-5-3-15,5-3 0 0,1-3 0 0,2-2 0 16,0-3-2-16,1 3 1 0,2-1 2 0,-1-1-3 15,5 3 2-15,0 2-1 0,-1 1-3 0,3 1-1 16,0 2 0-16,0 4 0 0,-5 3 0 16,2 5 0-16,-5 4-3 0,-1 2-2 0,-5 0 2 15,3 6-2-15,-2 4 0 0,-3 2 3 0,-2 4-2 16,1-1 3-16,-1 3 0 0,-1 2 1 0,0 0 3 16,0 1-3-16,-2 2 2 0,-2 1-7 15,-4-1-9-15,-2-5-8 0,1-3-4 0,4-5 8 16,0-7 14-16,3-3 16 0,1 0 8 0,1-7 1 15,0-5-2-15,0-2-6 0,0-2-1 16,3-3-3-16,5 1 0 0,-1-1 2 0,4 1 1 16,-1 1 2-16,1 0 1 0,2 5 0 0,-2 1-3 15,1 2-3-15,3 3 4 0,-3 1-2 0,0 4 0 16,-1 1 0-16,-1 0-4 0,1 5 0 16,-1 2-3-16,-1 3 0 0,2 3 2 0,-1 2-2 15,1 1 0-15,0 2-3 0,2 0-2 0,-2 1-6 16,0 1-9-16,-1-1-19 0,1-2-51 0,-1 0-69 15,1-3-110-15,1-3-237 0,-3-5-454 0,-1-1-738 16</inkml:trace>
  <inkml:trace contextRef="#ctx0" brushRef="#br0" timeOffset="784625.9589">7993 15463 804 0,'0'0'443'0,"0"0"-382"16,0 0 84-16,0 0 122 0,0 0 82 16,-122 72 33-16,103-50-74 0,3 4-102 0,-1 1-72 15,-1 4-45-15,4 3-30 0,-3 3-23 0,5-1-16 16,2 2-13-16,1-6-5 0,8-6 0 0,2-6 15 16,10-5 9-16,5-4 5 0,4-7-2 15,0-1-11-15,3-3-9 0,0-1-4 0,3-6-1 16,-2-6-1-16,2-2-5 0,-2-5 5 0,-1-2-1 15,1-2-1-15,-4-1 8 0,-3-1-8 0,1 0 1 16,-2 1 0-16,-5 1 0 0,0-1 0 0,-3 4 2 16,-3 1 2-16,2 5-6 0,-5 2 8 0,0 6-1 15,-1 1 1-15,-1 4-3 0,0 2-11 16,0 0-6-16,0 9-3 0,-3 2 4 0,-1 4 9 16,-2 2 2-16,3 5 0 0,-3-1 0 0,3 3-2 15,-4 3-1-15,3 1 2 0,-2 0 1 16,3 2-2-16,0-3 1 0,0-1-2 0,3-4-5 15,0-7 7-15,5-4 1 0,-1-4 5 0,2-4 5 16,-2-3 0-16,2 0 3 0,-3 0 1 0,0-7-3 16,4-3-3-16,-1-4 1 0,1-3-5 15,1-2 2-15,2-2-1 0,-1-1 1 0,2 1-1 16,-3-1 5-16,1 1-7 0,1 1-1 0,-4 0 1 16,3 1-6-16,0 1 4 0,1 3 0 15,0-1-1-15,0 2 1 0,1 5-4 0,-2 1-1 16,-1 6-3-16,-4 2-4 0,4 0-4 0,-6 4 0 15,3 7 0-15,-2 1 5 0,-2 5 5 0,-1 0 2 16,0 1 1-16,0 2 0 0,0 0-2 0,0 4-1 16,-4-2-2-16,-2 3-7 0,-3-2-8 15,0 0-16-15,4-5-14 0,-2-2-2 0,4-7 12 16,-1-4 22-16,4-4 28 0,0-1 15 0,0-1 2 16,4-9-3-16,-1-1-12 0,4-2-1 15,-3-3 2-15,4 0 5 0,0-3 1 0,-2 1-2 0,2-1 0 16,2 3-6-16,1-3 3 0,0 4-3 15,4 1 0-15,-3 0-2 0,-1 5-2 0,2 1-3 16,1 4 0-16,-3 1 2 0,-1 3-3 0,-4 0 2 16,2 1-5-16,0 7-1 0,-1 2 1 15,-3 2 0-15,4 5 1 0,-4 0-1 0,4 4-3 16,-4-2-7-16,1 3-15 0,-2 1-35 0,-1-1-119 16,2 0-243-16,-2-6-315 0,-1-5-501 0</inkml:trace>
  <inkml:trace contextRef="#ctx0" brushRef="#br0" timeOffset="785300.926">8657 15617 799 0,'0'0'437'0,"0"0"-408"0,0 0 6 15,0 0 108-15,0 0 71 0,-127 95 54 16,114-70-5-16,-1 2-97 0,8 1-67 0,0-1-58 16,6-1-20-16,0-2 7 0,8-4 26 0,2-6 17 15,3-1 7-15,5-4-16 0,1-1-26 16,1-5-11-16,1-3-9 0,1 0-1 0,-1-2 0 16,1-7 2-16,2-2 5 0,-5-4 2 0,-1-3 0 15,1-5 0-15,0-4 1 0,-6 0 2 16,1-4 2-16,-3-2 5 0,-5-3-1 0,1-1 0 15,-5-1-4-15,0-2-10 0,-2-5-7 0,0 3-4 16,0-2-1-16,0 0-1 0,0-1 3 0,3 3-1 16,-1-3-3-16,0 2 1 0,-2 2-3 15,0 1 6-15,0 5 6 0,0 4 8 0,0 6 7 16,-2 6 3-16,-5 5-1 0,3 4-8 0,-3 6-8 16,2 4-10-16,-2 0-8 0,-3 3-4 0,0 9 1 15,0 5 1-15,-2 4 2 0,2 7-2 0,0 2 1 16,1 6-1-16,0 4-1 0,3 3 3 0,1 3 0 15,-2 2-1-15,4 1 0 0,1 1 0 16,1 0-1-16,1-3 1 0,0-1 1 0,2-8 0 16,2-2 1-16,6-7 0 0,-1-5 2 0,2-3 1 15,4-7 0-15,-3-3 4 0,1-5-2 16,4-2 1-16,-2-4 4 0,2-5-4 0,2-4 3 16,-5-5-2-16,4-1 0 0,-2-4-1 0,-2 1 0 15,-2-2 0-15,0-1-3 0,2-1 3 0,-3-1 0 16,2 0-2-16,-1-2 4 0,4 4-3 15,-4 0 1-15,5 5 1 0,-4 1-2 0,0 4 1 16,1 5-3-16,-2 4 4 0,1 2-3 0,-3 2 0 16,-1 7 1-16,0 5-2 0,-5 1 6 0,1 5-1 15,-3 3 4-15,-2 5 2 0,0-1 2 16,-2 1 4-16,-5-2 0 0,-1 0-2 0,-2-4-5 16,0-4 0-16,0-4-3 0,-1-2-3 0,1-4 3 15,-1-1-6-15,0-4 1 0,-2 1-1 16,-3-4-12-16,4 0-19 0,-2-2-33 0,-1-3-40 15,2-2-58-15,2 0-105 0,1-1-259 0,2 2-586 16,3-1-385-16</inkml:trace>
  <inkml:trace contextRef="#ctx0" brushRef="#br0" timeOffset="786416.1855">9687 15610 0 0,'0'0'437'0,"0"0"-26"0,0 0-93 0,0 0-22 16,0 0-13-16,0 0 2 0,0 0-14 16,0 0-38-16,0 0-49 0,0 0-52 0,0 0-48 15,0 0-42-15,0 0-25 0,0 0-13 0,65-131-7 16,-65 140 3-16,0 5 12 0,0 5 6 16,-1 8 12-16,-2 5 14 0,-6 3 8 0,0 5 6 15,-1 0-5-15,0 0-16 0,3-2-14 0,2-2-10 16,0-1-6-16,2-3-2 0,3-3-1 0,0-3-3 15,0-4 1-15,8-4-3 0,-1-3 1 16,1-5 1-16,2-4 1 0,0-5 4 0,1-1 1 16,1 0 1-16,-1-9 1 0,1-5-2 0,-1-2-2 15,0-3 0-15,5-4-2 0,-3-2 0 16,2-2 0-16,0-2 1 0,-2 0-1 0,-1 1 0 16,-2 3-1-16,-1 3 0 0,-1 2 2 0,-3 3 5 15,0 6 4-15,-4 3 10 0,0 3 2 0,1 4-2 16,-2 1-8-16,0 0-16 0,0 0-5 0,0 7 1 15,2 6 0-15,-2 2 7 0,1 4 0 16,1-1-2-16,0 4 0 0,-1-1 2 0,2 2-4 16,0 0 0-16,0 0 1 0,1 0-5 0,0-3 7 15,-2-2-3-15,2-2-1 0,0-4 2 0,-1-4-6 16,0-3 4-16,0-5 3 0,-1 0 11 0,0 0-3 16,2-10 1-16,2-2-4 0,1-5-5 15,2-2 4-15,-2-3 1 0,3-4 5 0,1-2 1 16,0-1 1-16,1 0 4 0,0 2 4 0,-2 3 5 15,-1 4 9-15,-2 3 2 0,0 5-1 16,-3 5-2-16,1 0-7 0,-3 4-5 0,3 2-6 16,-1 1-2-16,2 0-8 0,-2 4-4 0,4 6 0 15,-2 1-4-15,0 5 4 0,2 2 0 0,-2 1 0 16,0 2-5-16,-2 4 4 0,1 0-3 0,-3 2 1 16,2 1 2-16,-1-1-9 0,-2-3-6 15,0 0-7-15,0-4-12 0,-1-5-11 0,1-3-29 16,-1-3-40-16,0-6-58 0,0-3-136 0,-1 0-276 15,0-1-487-15,-1-2-328 0</inkml:trace>
  <inkml:trace contextRef="#ctx0" brushRef="#br0" timeOffset="786554.1807">10190 15515 2393 0,'0'0'101'0,"0"0"-80"0,0 0 1 0,0 0 25 16,0 0 16-16,0 0-3 0,0 0-37 0,0 0-44 15,0 0-54-15,0 0-92 0,0 0-327 0,0 0-490 16,0 0-5-16</inkml:trace>
  <inkml:trace contextRef="#ctx0" brushRef="#br0" timeOffset="787065.1185">10339 16042 2383 0,'0'0'117'0,"0"0"-63"15,0 0 11-15,0 0 41 0,0 0 36 0,112-166 18 16,-92 131-24-16,-2 0-34 0,-3-2-29 0,0-1-19 16,-3-3-15-16,-1 0-8 0,-1-2-3 15,-1-5-2-15,-1 0 0 0,-1-4-3 0,1 1-5 16,-1-3-6-16,-2-2-4 0,1 1-4 0,-2 2-1 16,2 2-1-16,-4 3 0 0,0 10-3 15,-2 6 6-15,0 8 3 0,0 10 4 0,0 8 4 16,0 6-14-16,-2 0-4 0,-1 6-8 0,-4 10 1 15,2 6 5-15,-2 7 2 0,-1 4 1 0,4 6-5 16,-3 4 1-16,4 6-2 0,-1 5-1 16,0 4 0-16,1 3-6 0,-3 2-4 0,5 3-5 15,0 1-4-15,1-3-2 0,0-1-2 0,1-2 0 16,3-4-1-16,2-5-4 0,2-9-6 0,3-10-5 16,1-9 2-16,4-10 5 0,1-8 13 15,4-6 12-15,2-3 3 0,1-13 8 0,1-5-2 16,0-7 0-16,0-6 3 0,-2-5 0 0,-2-4 4 15,-1-3 3-15,-4-3 3 0,-1-2 2 0,-4-1 6 16,-1-3 4-16,-1 0 1 0,-3-3 4 0,2 2-1 16,-1-3-5-16,0 3 0 0,0 0-9 15,0 6 0-15,-1 4 5 0,-1 9 11 0,-2 6 14 16,0 10 9-16,-3 7 4 0,2 6 1 0,-2 3-10 16,0 5-16-16,0 3-11 0,-2 11-13 0,-2 8-2 15,-2 4 5-15,1 6-1 0,0 5 0 0,1 6-2 16,0 4 0-16,0 4-2 0,0 5-1 15,2 2-3-15,1 0-10 0,1 2-13 0,0 2-27 16,1-6-62-16,3-1-182 0,0-13-500 0,-1-16-1002 16</inkml:trace>
  <inkml:trace contextRef="#ctx0" brushRef="#br0" timeOffset="787917.4132">11408 15437 1986 0,'0'0'596'0,"0"0"-558"0,0 0-50 15,0 0 27-15,0 0 53 0,0 0 50 0,0 0 36 16,0 0-11-16,0 0-26 0,0 0-22 0,-14 166-28 16,8-129-23-16,0 2-16 0,-2 2-9 15,-1-3-8-15,1 0-4 0,-1-4-2 0,2-6-3 16,1-8 0-16,3-6-1 0,0-7 0 0,3-4 7 15,0-3 7-15,0 0 11 0,0-3 3 0,5-9-9 16,0-5-6-16,3-5-10 0,4-4-3 0,0-1 2 16,3-3-2-16,1 2-1 0,1 0 0 0,2 0 1 15,1-1-1-15,-2 1 1 0,0 0 1 16,0 3-2-16,0 0 1 0,0 5-2 0,-1 7 1 16,-4 5 0-16,-1 3-4 0,-4 4 1 0,-2 1-3 15,-1 3 0-15,-3 6 1 0,0 4 3 16,-2 6 2-16,0 4 1 0,0 3 3 0,0 0-4 15,0 5-2-15,0-1 2 0,-2 1-3 0,2 3 3 16,-2-3-1-16,2 0-4 0,0-7-2 0,3-4-3 16,4-8 5-16,5-4-1 0,-2-6 8 15,1-2 2-15,5-5-2 0,-2-9 1 0,4-3-2 16,-1-4 2-16,1-2-3 0,0-2 4 0,-5-1 3 16,0-2-4-16,-1 2 2 0,-3 2 0 0,0 1-3 15,-2 1 2-15,-1 2 3 0,-2 5 2 16,-1 4 1-16,-2 2 8 0,0 4 3 0,-1 2-3 15,0 3-5-15,0 0-13 0,0 3-7 0,0 8 1 16,0 2 3-16,0 1 3 0,0 3 0 0,1 4 0 16,2-1 1-16,4-1-2 0,-2 3 1 15,3 1-3-15,1-1-4 0,0-3-1 0,3-2-3 16,-2-6-1-16,6-3-3 0,-1-7 7 0,1-1 5 16,0-3-3-16,2-8 8 0,-3-4-7 0,-1-1 1 15,-2-1 1-15,-6-2 1 0,-1 0-1 0,-5 1 1 16,0 0 1-16,-4 1-3 0,-3 1 6 15,-2 1 1-15,-1 1-2 0,-1 2 5 0,1 3-5 16,0 1 3-16,0 1-1 0,4 2-5 0,1 3 8 16,3 1-7-16,1 1-1 0,1 0 1 0,0-2-2 15,1 2 3-15,4-1 6 0,3-4 3 16,4 0-2-16,2-2-1 0,2-3-1 0,2-1-3 16,-2-2 2-16,-1-2 3 0,1-2-1 0,-2-3 6 15,-2-1-1-15,-2-4 1 0,-1-3-3 0,-2-1 0 16,-2-3 0-16,-2-2-3 0,-2-1 2 15,0-3-3-15,-1 1 1 0,3-3-1 0,-2 0 0 16,3-1 2-16,1 0-6 0,-2 0 1 0,3-2-1 16,-2 5-1-16,1 2 14 0,-2 7 6 0,-2 9 7 15,-1 8-2-15,0 7-9 0,0 5-10 0,0 5-9 16,-1 10 3-16,-3 9-7 0,0 4 7 16,2 10 0-16,-3 6-4 0,1 1 4 0,1 8-4 15,-1 2 0-15,0 5-6 0,3 4-13 0,1 3-18 16,0 0-52-16,9-1-82 0,3-1-179 15,-1-20-473-15,-2-15-836 0</inkml:trace>
  <inkml:trace contextRef="#ctx0" brushRef="#br0" timeOffset="788073.3368">12106 15275 3587 0,'0'0'0'0,"0"0"-80"16,0 0-4-16,0 0 14 0,0 0 44 15,0 0 43-15,0 0-1 0,0 0-7 0,140-77-5 16,-110 77-13-16,1 0-41 0,-3 0-137 0,-1 0-326 16,-7 3-607-16,-9-1-374 0</inkml:trace>
  <inkml:trace contextRef="#ctx0" brushRef="#br0" timeOffset="790494.8729">13110 15462 922 0,'0'0'334'15,"0"0"-98"-15,0 0-43 0,0 0 7 0,0 0 16 16,0 0-8-16,0 0-21 0,0 0-38 0,0 0-45 16,-121 81-31-16,106-66-26 0,3 4-17 15,2-3-7-15,-1 0-10 0,2-2-6 0,4 0-4 16,2-2-3-16,3-3-2 0,0 0-3 0,4-3 1 16,4-1 3-16,2-5 1 0,6 0 6 0,2-5 1 15,3-6 1-15,1-7-3 0,2-2 1 0,1-1 1 16,-3-3-3-16,0-4 2 0,-1 0 0 15,-3 1 0-15,-2-3 1 0,-2 2 2 0,-4 1 3 16,-1 1 1-16,-5 0 3 0,0 1 2 0,-4 4 3 16,0 1 10-16,0 5 10 0,0 4 9 0,-3 3 2 15,1 5-6-15,1 2-15 0,1 1-18 16,-1 0-12-16,-2 7-11 0,2 7 4 0,-2 4 3 16,1 7 3-16,0 6 3 0,-1 4-3 0,2 7 1 15,-3 3-1-15,2 6-2 0,-4 6 1 0,2 1 0 16,-5 5 0-16,-1 3 2 0,-1 3 1 15,-7 3 0-15,0-1-1 0,-1-1 0 0,-2-2-2 16,-2 0-2-16,-2-2-3 0,-2-4-1 0,-4 0-5 16,-3-6-1-16,-3-3 4 0,-3-4-1 15,0-7 2-15,0-7-6 0,-1-8-5 0,4-7-3 16,1-8 6-16,6-7 11 0,4-5 7 0,8-9 7 16,6-9-1-16,7-5-3 0,5-5-3 0,5-4-3 15,9-2-1-15,0-3-1 0,7 0 2 16,3-1-5-16,1-1 4 0,4 1 1 0,1-2-2 15,1-1 3-15,2 1-11 0,4-3-6 0,-2 1-10 16,4 0-3-16,1-3-2 0,1-1 1 0,0-3 4 16,-1-2 1-16,0-3 5 0,0-1 0 0,-3-1 2 15,-3-2 2-15,-2 3 0 0,-2 0 3 0,-1-1 2 16,-3 0 6-16,-2 4 4 0,-3 0 4 16,-4 2 5-16,-3 6 1 0,-3 4 10 0,-4 7 9 15,-5 3 12-15,-2 7 21 0,0 8 11 0,-2 4-2 16,-4 7-14-16,3 4-21 0,-5 1-22 15,2 12-4-15,-3 6 2 0,-1 6 4 0,-1 4 3 16,1 6-1-16,0 2-4 0,2 4-3 0,0 1-3 16,1 1-3-16,4 2-1 0,2-1-2 0,0 0-2 15,1 1-1-15,0-5-9 0,4-5-10 16,4-6-31-16,4-9-54 0,5-7-204 0,-5-7-471 16,-2-5-954-16</inkml:trace>
  <inkml:trace contextRef="#ctx0" brushRef="#br0" timeOffset="790642.9608">13425 14906 736 0,'0'0'291'0,"0"0"-101"0,0 0-29 0,0 0-28 16,0 0-58-16,0 0-46 0,0 0-63 15,0 0-69-15,0 0-143 0,0 0-503 0,0 0 266 0</inkml:trace>
  <inkml:trace contextRef="#ctx0" brushRef="#br0" timeOffset="791128.934">13524 15297 1176 0,'0'0'346'0,"0"0"-86"0,0 0 2 0,0 0 4 15,-31 155-6-15,29-119-36 0,2-1-50 0,0 2-49 16,-1 1-40-16,0 1-27 0,0-3-24 0,-2 1-16 16,0-2-7-16,1-4-7 0,1-4-4 0,1-8 0 15,0-5 1-15,0-8 3 0,1-6 5 0,2 0 1 16,4-12-1-16,-1-6-1 0,5-5-6 0,-1-5-1 16,3-1-1-16,-1-5-1 0,0 1 0 15,1 0 3-15,-2-1-3 0,1 2 3 0,-1 1 1 16,0 6-1-16,-1 1 0 0,1 4 0 0,-2 6-2 15,1 3 0-15,0 4 4 0,0 3-5 0,-1 2 1 16,3 2-2-16,-1 0-1 0,0 0 2 16,6 0 0-16,-3 0 3 0,5 0-4 0,1-3 4 15,0-3-2-15,1-2 2 0,1-3 2 0,-3-1-1 16,0-2 2-16,-7-1-1 0,0-3 0 16,-3-1 3-16,-3 2 3 0,-4-2 3 0,-2 6 7 15,0-1 6-15,-8 3 9 0,1 2 6 0,-4 3-2 16,-1 3-2-16,0 3-5 0,0 0-5 15,-4 3-8-15,3 9 0 0,0 5-2 0,-2 3-6 16,4 3 4-16,2 3-10 0,1 2 2 0,3 1-2 16,4 0 0-16,1 2 3 0,0-2-1 0,6 2-2 15,4-1-5-15,1 1 1 0,4-2-3 0,-3-1-1 16,6-3-2-16,-5-4-7 0,5-4-10 0,-3-3-35 16,1-4-77-16,2-3-187 0,-6-4-682 15,-3-2-843-15</inkml:trace>
  <inkml:trace contextRef="#ctx0" brushRef="#br0" timeOffset="793111.9765">14473 15820 2823 0,'0'0'53'0,"0"0"-18"0,0 0 20 0,0 0 38 16,0 0 34-16,0 0 4 0,0 0-13 0,0 0-26 15,0 0-30-15,0 0-21 0,0 0-12 0,35-158-7 16,-26 134-3-16,1 1 0 0,0 0-2 0,1-1-3 16,3-4-3-16,2 3-4 0,2 1-6 15,1-1-2-15,1 0 3 0,3 1-4 0,-1 1 2 16,5 0 1-16,-2 2-1 0,4-1 1 0,3 4-2 15,3 4 3-15,-5 3-3 0,-3 7 0 0,-2 2 0 16,-7 2-3-16,-3 2 0 0,-5 6 0 0,-6 5 1 16,-1 2-3-16,-3 2-2 0,0 4 4 15,-5-1 0-15,-1 7 4 0,-2 2 2 0,-2 3-3 16,-2 4 0-16,-3-1 0 0,4 3-1 0,-1-3-2 16,2 1 1-16,2-6-3 0,7-2-3 15,1-5 1-15,3-5 1 0,9-5 2 0,4-6 5 16,1-5 1-16,4-2 3 0,2 0-4 0,0-6 2 15,5-5-2-15,2-4 1 0,1-2 1 0,-1-3 2 16,0-3-2-16,-3 0 0 0,-3-2-1 16,-4-1 1-16,-2-3-2 0,-3-2 3 0,-1 0 0 15,-4-4-3-15,-3 0 2 0,0 1-1 0,-6 0 0 16,-1 3 4-16,0 1 0 0,-3 4-2 0,-6 5 1 16,0 2-3-16,-1 5 1 0,-2 3 3 15,1 5-2-15,-4 6 0 0,2 0-1 0,-1 6-3 16,-2 7 2-16,2 2-1 0,-2 4-2 0,6 2 2 15,0 2-6-15,1 3 0 0,5 3 0 0,-2 4 2 16,4 4 3-16,1 1-2 0,1 4 5 16,0-3-5-16,7 1-3 0,4-6 2 0,3-5-5 15,4-5 7-15,3-3 0 0,1-6 2 0,1-4 2 16,3-5-1-16,-2-4 4 0,3-2-5 0,-4-2 2 16,4-9 1-16,-5-3-1 0,-1-3 2 15,-1-3-1-15,-1-1 3 0,-2-4-3 0,-5-1 3 16,0-3 7-16,-2-3-5 0,-1 0 1 0,-1-1-3 15,-3-1-6-15,3 1 1 0,-4-1 1 0,3 2-2 16,0 1-1-16,-2 1 4 0,3 2-1 16,-2 3-3-16,-1 6 4 0,1 5-2 0,-3 4 0 15,-1 6 2-15,-2 2-6 0,1 2-1 0,-1 0-5 16,1 6 0-16,-1 5 3 0,3 4 3 0,-2 2 2 16,0 5-1-16,0 3 1 0,0 0-3 15,-1 6-1-15,0 2 1 0,0 2-4 0,0 2 6 16,0 1-3-16,0 2-2 0,-1 0 4 0,-1-2-8 15,1-4-2-15,1-8-2 0,0-6-1 0,3-7 3 16,1-6 3-16,3-4 9 0,1-3-1 16,-3-5 3-16,3-4 0 0,-2-4-7 0,-1-3 2 15,4-1-9-15,-3-2 2 0,-2-1 0 0,3-1-3 16,-3-3 8-16,4 2 1 0,-4 1 3 0,2-1 5 16,-2 2-3-16,3 1 2 0,1 2-2 15,-2 0 2-15,2 3-3 0,0 1 2 0,0 4 0 0,-2 1-3 16,2 3 3-16,2 0-1 0,1 0-4 15,4-1 6-15,1 0-2 0,3-2 2 0,1 1 1 16,3-4-3-16,3 0 2 0,-4-3 0 0,5-1 2 16,-3-2 0-16,3-3 3 0,-3-2-3 15,-4 0 1-15,1-1 2 0,-1-1-2 0,-8 2 4 16,-2 2 3-16,-1 3 2 0,-7 1 4 0,-2 4-1 16,0 3 0-16,-1 1-7 0,-4 2 2 15,-3 3-3-15,-1 3-2 0,-4 0 5 0,-2 2-5 16,2 7 1-16,-5 4 0 0,3 3-5 0,-1 2 2 15,4 4-5-15,-2 0 1 0,1 6 2 0,1 2-3 16,1 3 2-16,1 4-2 0,-2 3-3 16,1 3 1-16,1 1-2 0,-1 1 0 0,4 0-4 15,4-4-1-15,3-4 0 0,2-5 0 0,8-8 5 16,3-5 3-16,4-5 2 0,0-5 2 0,-2-4-2 16,4-3 1-16,-2-2-2 0,-1-4 2 0,3-6 1 15,-2-4-3-15,2-3 4 0,-4-4-2 16,3 0-1-16,-4-5 2 0,4 1-2 0,-6-2 1 15,4-1-2-15,-3-1 0 0,-1 0 1 0,3-2 0 16,-2 2 0-16,-1 0 2 0,3 1-2 0,-3 6-1 16,-2 1 4-16,-2 8-3 0,-3 3-1 0,2 6-1 15,-4 2-8-15,-2 2 1 0,0 2 1 16,-1 5-1-16,0 6 6 0,0 2 0 0,0 5 1 16,-2 3-3-16,-1 2 2 0,-5 3-2 0,4-1 1 15,-3 1 3-15,-1 2 0 0,0 1 0 16,1 0-1-16,-1-4-3 0,1-4 1 0,4-4-1 15,2-5 1-15,1-7 3 0,0-4 2 0,0-3 8 16,0 0 1-16,2-2 1 0,0-5 1 16,5-5-9-16,-1-4 1 0,0-1-1 0,5-1-2 15,-2-2 2-15,1-1 0 0,1-3 0 0,0 3 0 16,1-2 0-16,2 0 0 0,-2 0 0 0,0 0 1 16,0 0-1-16,3 1 0 0,-4 1-1 15,0 1 0-15,0 2 0 0,-2 1 2 0,-3 4 0 16,0 3-3-16,-5 2 3 0,4 4-2 0,-5 2-1 15,0 2-1-15,0 0-6 0,0 6-1 0,-5 4 1 16,3 4 0-16,-5 3 3 0,3 4 0 0,-3 2 1 16,3 2-1-16,-3 2 0 0,4-1-1 0,1-2-3 15,2-1 3-15,0-2 0 0,2-4 3 16,4-3 0-16,1-3 0 0,3-5 1 0,-1-3-1 16,1-3 5-16,-1 0-2 0,1-6 2 0,1-1 0 15,0-6-3-15,0 1-2 0,2-3 3 0,1-2-1 16,-1 0 0-16,-2-2 3 0,0 1-4 15,4 0-1-15,-3-2 0 0,1-2 0 0,-2 3 0 16,4 0 1-16,-2 2-1 0,-2 0-1 0,0 4 1 16,-1 2-2-16,-2 2 4 0,-5 4-2 0,-2 3-2 15,-1 2-4-15,0 0-3 0,0 0 1 16,-1 8 2-16,0 1 3 0,-2 3 1 0,-2 2-1 16,3 3-1-16,1-1 0 0,0 1 0 15,1-1 0-15,0 1-2 0,1-3 0 0,5-2 1 16,0-2 0-16,5-3 5 0,3-2 0 0,-1-2 4 15,-1-1-3-15,3-2 2 0,0 0-2 0,-1-3 1 16,2-5 4-16,0-1-3 0,-1-4 0 0,-1 1-3 16,2-4-1-16,-4 1 0 0,4-2 1 0,-4 0 1 15,0 2-1-15,-3-1 0 0,-1 3 0 0,-4 1 0 16,3 2 3-16,-4 4-2 0,-3 3 1 16,0 3-2-16,0 0-9 0,0 0 2 0,0 0-1 15,0 5 3-15,0 3 5 0,0 1 0 0,0 2-1 16,0 0-2-16,0 3 3 0,5-1-2 15,-1-1 3-15,3-1 0 0,0-3-3 0,2-2 4 16,0-2 0-16,0-3 1 0,2-1 4 0,-2 0-2 16,0 0-2-16,0-5 0 0,2-1-1 0,-2-2 2 15,0-1 0-15,-1-2 2 0,-2-2 0 16,2-1 0-16,-5 1 0 0,2-1 0 0,-4 2 3 16,-1 0-2-16,0 1-1 0,-6 3 0 0,1 2-4 15,-4 1 5-15,-5 5 2 0,-1 0 2 16,-4 2 2-16,0 5-2 0,-2 4-2 0,1 3-2 15,6 2 0-15,-2 1-3 0,10-1-2 0,1 1-1 16,5 2-2-16,0-1 1 0,10 0 1 0,6 1 0 16,-1-4 3-16,8 1-5 0,2-2-6 0,2-3-1 15,3 2-16-15,1-2-17 0,-1-2-62 16,-3-1-111-16,-9-4-368 0,-7-2-1190 0</inkml:trace>
  <inkml:trace contextRef="#ctx0" brushRef="#br0" timeOffset="797043.9426">5584 17319 0 0,'0'0'0'0,"0"0"186"0,0 0 41 16,0 0-13-16,0 0 36 0,0 0 29 0,0 0 22 16,0 0-15-16,0 0-46 0,0 0-46 0,0 0-41 15,0 0-20-15,-30 46-8 0,30-45 6 16,0-1-9-16,0 0-13 0,0 0-14 0,8-1-14 16,-1-7-12-16,3-5-16 0,6-3-10 0,0-6-10 15,6-4-8-15,0-3-2 0,-1-2-6 0,4 0-5 16,-1-2 1-16,-2-1-3 0,-1 2-3 15,-1 0 0-15,0 0-5 0,-4-2 2 0,-1 2 0 16,-1-4-3-16,-3 1 4 0,-1-2-5 0,-3-3 1 16,-1 2-2-16,-4-1 3 0,0 3-1 0,-2-1-2 15,0 3 4-15,0 3-6 0,-2 4 6 0,-2 2 1 16,-1 7 0-16,0 4 7 0,0 6-1 0,1 4 2 16,-1 4-7-16,2 0 0 0,-2 5-8 15,0 8 1-15,-2 5 4 0,0 4-5 0,1 4 5 16,1 5-3-16,0 3 1 0,0 5 5 0,0 6-7 15,-3 4 4-15,4 6-2 0,-3 2-3 0,2 3 3 16,-1 0-3-16,1 3 2 0,-1 3-1 16,1 3 2-16,-1 3-1 0,-3 3 1 0,0 0-1 15,0 3-3-15,1-1 3 0,-2-3-3 0,3-1-1 16,-1-2-1-16,1-3-6 0,2-5-4 16,-3-8-6-16,6-6-11 0,-1-7-10 0,3-9-13 15,0-11-8-15,0-10 3 0,5-10 10 0,4-4 5 16,-3-15 2-16,2-8-4 0,1-8-8 0,1-6 5 15,-2-5 16-15,1-5 16 0,-5-7 17 16,2 0 13-16,-5-4 12 0,-1 2 10 0,-7-1 8 16,0 6 9-16,-2 1 2 0,1 2 0 0,-2 3 3 15,2 7-4-15,5 6 0 0,-2 3-4 0,4 7-4 16,1 2-7-16,1 2-11 0,6 4 0 0,3 0-10 16,3 2 1-16,4-1-5 0,5 1-2 15,4 0 0-15,3 1-6 0,4-3 2 0,0 1-5 16,-1-2 5-16,2 0 1 0,-3 4 0 0,-1-1 2 15,-4 3-5-15,-3 1 2 0,-5 4 1 0,-1 2 0 16,-6 2 1-16,-4 1-1 0,-3 1-3 16,-2 0-3-16,-1 3 6 0,-1 6 1 0,0 3 7 15,-3 5 2-15,-5 4-4 0,-1 6-1 0,-2 1 0 16,-2 3-2-16,0 3-1 0,-2 4-2 0,4 1-2 16,1-1-2-16,0 2-2 0,4 0-1 15,1 0 1-15,4-5-5 0,1-2 0 0,0-7-4 16,3-5-4-16,6-4 7 0,2-8 2 0,3-4 1 15,0-5-1-15,5 0-2 0,-1-11-2 16,1-4-2-16,-2-5 4 0,0-4-5 0,-3-3 2 16,-3-3-2-16,-3-3-3 0,0-1 7 0,-6-1 2 15,-2 0 4-15,0 0 3 0,-7-1-2 0,-1 3 0 16,0 0 0-16,-2 5 2 0,-3 3 3 16,1 3-1-16,1 5 1 0,0 4-1 0,1 0 2 15,3 4 0-15,1 3 3 0,2 3 1 0,1 0-5 16,3 3-3-16,0-2-2 0,3-1-2 0,5 0 1 15,4 0 2-15,2-3 0 0,1 1 0 0,4-3 3 16,0 2-4-16,2 1 2 0,-1 0 2 0,4 2-5 16,-1 0 5-16,0 1 2 0,-3 2-2 15,-1 0 5-15,-2 5 2 0,-2 3 0 0,-2 3 3 16,0 6-2-16,-6 2-1 0,0 4-5 0,-5 1 5 16,-1 1-6-16,-1 3 2 0,0-2-3 15,0 1-9-15,-2 1 3 0,-1-2-6 0,-2-1-5 16,3 0-11-16,0-3-23 0,-1-2-44 0,0-1-93 15,3-4-239-15,0-5-739 0,0-3-575 0</inkml:trace>
  <inkml:trace contextRef="#ctx0" brushRef="#br0" timeOffset="798196.5749">6815 17010 2474 0,'0'0'105'0,"0"0"-91"0,0 0-25 0,0 0 19 0,0 0 34 15,0 0 46-15,0 0 28 0,0 0 7 16,0 0-16-16,0 0-32 0,0 0-22 0,131 19-15 16,-105-27-4-16,-2 0-5 0,-2-1 0 0,-2-2-1 15,-2-1-9-15,-4 1 0 0,-4-2-6 16,-2 0 0-16,-1-1 2 0,-5 1-1 0,-2-1 2 15,0 0-1-15,-6 0-3 0,0 2 0 0,-6 1 0 16,-3 2 3-16,-1 3 2 0,-2-1 4 16,-2 7-1-16,-1 0-4 0,-4 8 3 0,3 5-4 15,2 4 1-15,-1 1-3 0,0 3-3 0,4 2-3 16,3 2-1-16,0 2-1 0,3 3-1 0,4 0 0 16,0 1-7-16,5 3 1 0,2 0 0 15,0 0-3-15,3-1 2 0,5 0 0 0,3-5-6 16,0-1-2-16,3-6 4 0,2-4-5 0,1-5 6 15,3-6 2-15,1-6-1 0,0 0 1 0,1-4 0 16,0-5 0-16,-1-5 0 0,-1-5 6 0,-1-1-5 16,-2-1 5-16,-3-5-2 0,2 0 0 15,-3 0 5-15,-3-3 0 0,0 1 3 0,1-1-3 16,-1 0 0-16,-1-1 0 0,1 1-1 16,-2 3 2-16,-2 1-1 0,2 4 4 0,2 4-3 15,-4 5 0-15,-3 3-1 0,-1 4-2 0,3 5 0 16,-3 0 0-16,0 0-3 0,1 8-2 0,2 4 3 15,-2 5-1-15,-1 5 1 0,2 2 3 0,-1 2-5 16,-2 4 0-16,4-2 0 0,-2 6-2 0,0 0 4 16,5 1-2-16,-4 2 0 0,3 0-2 15,0-2-2-15,-3-1-3 0,5-4-4 0,-4-8-3 16,1-5 0-16,2-8 1 0,-3-4 6 0,2-5 2 16,-4-3 3-16,4-9-1 0,-4-7-5 15,3-2-3-15,0-5 0 0,0-4 0 0,-1 0 6 16,-1 1 1-16,-2-3 2 0,3 4 2 0,-3-2 0 15,0 3 2-15,5 2-2 0,-3 2 5 0,3 3-2 16,1 4 2-16,-3 3-1 0,4 2-3 16,0 5 4-16,-1 3-4 0,3 2 3 0,1 1-2 15,-1 0-2-15,7 3 1 0,-3 0-3 0,4 1 2 16,3-2 0-16,3 0 2 0,-2-2 0 0,3-2-1 16,-1-6 3-16,2-1-3 0,-2-3 2 15,2-2 2-15,-5-1-3 0,-1-4 2 0,-2 2-2 16,-7-3 3-16,-3 2 0 0,-3 0 3 0,-5-1 4 15,-1 4-1-15,-5 3 4 0,0 3-3 0,-5 1 2 16,-5 5-1-16,2 1 1 0,-6 2 0 0,1 3-3 16,0 7 0-16,-2 4 0 0,2 5-1 15,0 3-4-15,4 1 2 0,-1-2-8 0,5 2 0 16,5 0 0-16,-1 0-1 0,5 3 2 0,0-1-2 16,1 2 2-16,0 1-5 0,0 1 3 0,3 0-2 15,4-1-2-15,3-5 2 0,2-5-4 16,7-4 6-16,2-8-1 0,1-4 6 0,5-2 0 15,-4-8-1-15,4-6 2 0,-3-2-5 0,2-4 3 16,-5-4-4-16,0 0 3 0,-1-2 2 0,-5 0-4 16,3-1 4-16,-2 0-5 0,-1 2 2 15,1 0-1-15,-2 0 1 0,3 2 0 0,-3 3-4 16,2 5 3-16,-2 1-4 0,-2 6 2 0,-1 4 1 16,-3 4-5-16,-1 0 3 0,-4 4-2 15,3 7 1-15,-4 1 3 0,1 2 0 0,-1 3 2 16,2 0-2-16,-2 0-1 0,-1 1-2 0,0 0-1 15,-1-1 0-15,0 2-2 0,0-2 0 0,-1-2-5 16,-3-3-3-16,-1-4 1 0,2-2 1 0,2-6 7 16,0 0 6-16,1-2 2 0,0-5 1 0,0-4-1 15,1-1-1-15,3-2 0 0,2 0 0 16,-2 0 1-16,5 0 1 0,0 2 1 0,2 0 0 16,0 3-1-16,6 0 1 0,-3 3-1 0,4 2 3 15,-1 3 0-15,-1 1 1 0,1 1 2 0,-3 7-4 16,2 3 2-16,-3 2-3 0,0 1 2 15,3 2-6-15,-4-1-4 0,4-1-4 0,-3 2-15 16,-1-3-12-16,3-1-62 0,-2 2-107 0,0-1-198 16,-4-4-738-16,-1-3-560 0</inkml:trace>
  <inkml:trace contextRef="#ctx0" brushRef="#br0" timeOffset="798433.9653">8851 16437 2795 0,'0'0'105'0,"0"0"-70"0,0 0-16 0,0 0 52 16,0 0 47-16,0 0 33 0,-35 165 10 0,25-122-34 15,0 3-38-15,-2 4-34 0,3 2-27 0,0 3-15 16,6-4-11-16,-3 2-2 0,5-1-8 15,1-3-8-15,0 1-13 0,0-5-34 0,0-2-65 16,0-4-140-16,-1-13-330 0,1-10-857 0</inkml:trace>
  <inkml:trace contextRef="#ctx0" brushRef="#br0" timeOffset="799494.5749">9036 16854 1839 0,'0'0'707'16,"0"0"-648"-16,0 0-65 0,0 0 17 0,0 0 41 15,0 0 49-15,0 0 35 0,0 0 2 16,0 0-19-16,0 0-41 0,0 0-28 0,0 0-21 0,0 0-11 16,71 144 1-16,-50-138-7 0,1-4 2 15,-1-2-2-15,-1-2-4 0,1-6 1 0,-3-2-4 16,-5-3 3-16,1-2-3 0,-3 0 3 0,-5-1 1 15,2-1 0-15,-3 0 6 0,-2-1 1 16,-1 1 5-16,-1 2 1 0,-1-1 2 0,0 4 1 16,0 5-3-16,0 2-3 0,0 4-10 0,0 1-8 15,0 0-6-15,0 8 0 0,0 2 1 16,0 8 4-16,0 2 2 0,0 4-4 0,0 1 2 16,1 3-2-16,-1 4 1 0,0 4 0 0,0 2 1 15,-1 5-1-15,-2 3-1 0,-5 5 1 0,2 2-1 16,-2 2 1-16,-7 2-3 0,2 3-2 15,-6-1-3-15,-3 0-5 0,-6-5-3 0,-2-3-5 16,-1-5-4-16,0-6-4 0,-1-5-4 0,1-6-1 16,2-9 7-16,2-6 9 0,5-8 12 0,8-6 9 15,-1-3 2-15,9-12 0 0,0-4-2 0,6-2 0 16,0-6 0-16,9 2 3 0,4-3-3 16,5-2 0-16,3 0-1 0,1-1 0 0,5-1 0 15,1-2 5-15,0-1 1 0,4-2-2 0,0 1 4 16,1-5-3-16,5 2 2 0,-3-5 1 0,4 0-3 15,-1-4 0-15,2-1-5 0,-4-3-1 0,2 1 1 16,-3 1 2-16,-2 0-1 0,-7 0-2 16,-1 3 0-16,-4-2 0 0,-7 5 1 0,-3 8 7 15,-1 3 1-15,-4 7 6 0,-5 8 0 0,-1 4 0 16,0 5-2-16,-7 4-2 0,-1 5-3 16,0 0-5-16,-4 8-1 0,-2 6 2 0,2 3-2 15,-5 4 2-15,3 4 1 0,-4 4-5 0,4 3 2 16,-2 4-4-16,5 2 0 0,0-1 0 15,1-2 0-15,3-1 3 0,5-2-3 0,2-3 1 16,0-3-4-16,4-5-1 0,7-4 6 0,2-3-1 16,1-4 6-16,5-6-2 0,2-4 3 0,0 0-4 15,5-7 1-15,-2-6 4 0,4-1-4 0,0-1 3 16,-3-3-2-16,1-2-2 0,-2-2 5 0,-2-3-1 16,1 1 2-16,-4-4-1 0,-2 1-2 15,-1-4-2-15,-2 0 0 0,-3 4-2 0,1 2 3 16,-3 4 0-16,-1 6-1 0,-5 4 0 0,2 3 2 15,-4 2 2-15,-1 4-3 0,0 2-1 0,0 0-4 16,-7 8-5-16,0 5 3 0,-3 1 1 16,-3 3 1-16,2 5 1 0,-2 0 1 0,0 2-3 15,2 2-2-15,-2-3 0 0,4 0-2 0,4-4 0 16,0-4-2-16,5-4 2 0,0-2 3 0,8-4 1 16,1-4 6-16,2-1 1 0,1 0-2 15,3-6 1-15,0-2-3 0,2-4 0 0,-1 0 2 16,1-4 3-16,-1 1-3 0,-1-3 1 0,-2-1-1 15,0-3-5-15,0 2 4 0,-3 1 0 16,-1 2 2-16,1 3 3 0,-4 3-4 0,1 3-1 16,-2 2-3-16,-2 5-1 0,0 1-1 0,-2 0 2 15,1 4-2-15,0 7 2 0,0 2 1 0,0 4 0 16,1 1 4-16,3 2-5 0,1 3 3 16,-1-3-1-16,3 0-2 0,1-4 4 0,3-2-1 15,-2 0 3-15,2-3 1 0,0-2 1 0,-1-1 0 16,3-3-2-16,-3-1 5 0,0-1 2 0,-1-2 1 15,1-1-2-15,-4 0-2 0,2 0-5 0,-4 0 5 16,-3 0-1-16,-2 0 0 0,-1 0 4 0,0 0-10 16,0 0-2-16,0 0-3 0,0 0-4 15,0 0-1-15,0 0-4 0,-1 0-1 0,-1 5-15 16,1 0-1-16,1 1-24 0,0-1-72 0,4 1-194 16,2-2-931-16,-2-1-593 0</inkml:trace>
  <inkml:trace contextRef="#ctx0" brushRef="#br0" timeOffset="799620.9463">10767 16943 3350 0,'0'0'32'16,"0"0"-71"-16,0 0-25 0,0 0-31 0,0 0-106 16,0 0-646-16,0 0-896 0</inkml:trace>
  <inkml:trace contextRef="#ctx0" brushRef="#br0" timeOffset="971166.9004">18672 972 0 0,'0'0'294'16,"0"0"-6"-16,0 0 4 0,0 0 24 0,0 0 13 15,0 0-14-15,0 0-9 0,0 0-35 0,0 0-49 16,0 0-39-16,0 0-32 0,0 0-38 0,15-36-20 15,-15 36-18-15,0 0-24 0,2 0-7 16,-2 0-4-16,0 0-7 0,0 0-13 0,0 0-7 16,0 0-8-16,0 3-8 0,0 0-3 0,0 1-3 15,0 7 3-15,0 1 7 0,0 8 3 0,0 5 4 16,0 2-3-16,0 6-2 0,0 0 1 16,0 1 0-16,-2 1-1 0,0 2-1 0,0 0 2 15,1 0 2-15,-1 2 1 0,-2-3 4 0,3 1-4 16,0-3-1-16,1 0-1 0,0-4-2 15,0 1 4-15,0-4 0 0,0-1 0 0,0 1-1 16,0-6-4-16,0 0 2 0,0-2-2 0,1 0 0 16,3-4 1-16,-2 0-3 0,0-1 3 0,0-2-3 15,0 1 1-15,2-4 2 0,-3-1-1 16,0-2-1-16,2-1 0 0,-2 0 0 0,1-2 0 16,-1 0 3-16,0-1-3 0,0-1 0 0,-1 1 1 15,2-1-2-15,-2 1 1 0,0-2 2 0,0 0-1 16,1 0 1-16,-1 0 1 0,1 0-2 0,-1 0 0 15,1 0 1-15,-1 0-2 0,0 0 1 16,3 0-1-16,-3 0-1 0,0 0 2 0,0 0-2 16,0 0 2-16,0 0 0 0,0 0-2 0,0 0-1 15,0 0 1-15,0 0 0 0,0 0-1 0,0 0 3 16,1 0-1-16,-1 0 0 0,0 0 0 16,1 0 1-16,-1 0 0 0,0 0 1 0,1 0 1 15,-1 0 0-15,2 0 2 0,-2 0-1 0,1 0 2 16,2 0 1-16,-2-3 1 0,2 1 1 0,-1-2 1 15,2 0 0-15,0 0-2 0,2-3 2 16,-1-3 0-16,3 0-3 0,-2-3 1 0,2-1-2 16,2-3-1-16,0-1 0 0,0-2-2 0,3-5-1 15,0 1 1-15,0-3-3 0,-1-1-2 16,-1 0 1-16,1 2-1 0,-2 0 2 0,1 0 2 16,-3 3-1-16,1 3 0 0,-3 1 0 0,-1 4 1 15,0 3 2-15,-1 3 0 0,-2 3 0 0,1 2 0 16,-2 3-3-16,-1 1-1 0,1 0-2 0,-1 0-2 15,0 0-3-15,1 0-4 0,1 3 2 16,0 5 0-16,2 4 5 0,2 4 2 0,3 3 0 16,-2 4 0-16,2 4-1 0,-1 0 0 0,1 4 3 15,-2-1 1-15,1 3 0 0,-2 1 0 0,1-1-2 16,-1 1 0-16,-1-1 2 0,0 2-3 0,-1-2 2 16,2-2-1-16,-2-2-1 0,2-6 1 15,-2-3 1-15,-2-6-1 0,2-2 1 0,0-4 3 16,-3-3-5-16,2-2 1 0,-1-2 1 0,-1-1-4 15,3 0 8-15,-2 0 1 0,3-4-1 16,2-6 3-16,0-2-4 0,3-3 0 0,1-4-1 16,1-2 2-16,1-5 0 0,-2-2-5 0,2-6 0 15,-1-1-4-15,2-3 1 0,0-4 5 0,-3-2-3 16,0-3 3-16,-2 3-1 0,-1-2 0 16,-2 3 0-16,-2 3-3 0,-2 3 2 0,-2 7 0 15,0 2 2-15,0 6-2 0,0 4 2 0,-3 3-1 16,1 4 1-16,-1 2 3 0,1 3-4 0,2 2 0 15,-2 3 0-15,1 1-2 0,1 0-1 16,0 0-4-16,0 3-1 0,0 2 1 0,0 2 3 16,1 0 3-16,1 0 1 0,3 1-1 0,0-1 1 15,1-1 1-15,3-1 1 0,-1-3 1 0,6-2 3 16,0 0 1-16,4 0 1 0,0-8 1 0,3-2 0 16,1-3 3-16,0-2 0 0,-1-1-2 15,0-2 0-15,-4 0-2 0,1-2 0 0,-3-4-3 16,0-1 0-16,-2-3-2 0,0-5 1 0,-3 3-2 15,-1-2-2-15,-2-2 0 0,-2 2-2 0,0-1 1 16,-3 1 0-16,0 1-1 0,-2 3 1 16,0 0-3-16,0 1 3 0,-2 7-1 0,-1 1 1 15,-1 3 1-15,0 6-2 0,-2 2 0 0,4 3-2 16,-2 5-4-16,1 0 3 0,1 0-2 16,1 3 0-16,-3 8 0 0,0 8 0 0,0 4 2 15,-2 6 0-15,2 8 4 0,-1 4-1 0,0 9-2 16,-1 5 2-16,1 6-3 0,-3 5 5 0,-1 3-1 15,-1 0-1-15,0 1 6 0,1 2-6 16,2-3 3-16,-1-2 0 0,1-3-8 0,4-4 5 16,0-7-1-16,1-4-1 0,2-10 5 0,0-5 0 15,0-5-3-15,0-9 0 0,0-6 4 0,0-5-2 16,0-6 1-16,0-3 8 0,0 0-3 0,0-7 3 16,3-7-3-16,-1-3-4 0,2-4 0 15,2-6-2-15,-1-2 0 0,4-1 0 0,-2-3-2 16,3 1 1-16,0-2-1 0,2 0 2 0,0 1-1 15,2 0 3-15,1 3-2 0,-4 2-4 0,4 6 8 16,-4 6-7-16,-1 5 1 0,-3 5 0 0,1 4-5 16,-1 2 3-16,-2 0-1 0,3 8 3 15,-2 3-7-15,0 4 9 0,0 3 0 0,1 4-2 16,-2 3 7-16,2 1-6 0,-3 1-1 0,1 4-1 16,-3 0 0-16,1-2 0 0,1 0-1 15,-1-3-1-15,1-1-6 0,3-3-5 0,0-3-6 16,-1-3-29-16,3-4-74 0,-1-4-89 0,1-4-202 15,-3-4-507-15,-1 0-874 0</inkml:trace>
  <inkml:trace contextRef="#ctx0" brushRef="#br0" timeOffset="971923.8133">20052 1362 1784 0,'0'0'450'0,"0"0"-129"0,0 0-56 0,0 0-47 16,-122 92-48-16,96-66-41 0,1 5-35 0,1 1-25 16,2 5-25-16,1 2-15 0,6-3-15 15,2-2-10-15,9-4-2 0,2-3-2 0,2-6 0 16,6-1 1-16,4-5 1 0,3-2 1 0,2-4 2 16,0-3 0-16,1-3 1 0,1-1 3 0,2-2 2 15,-2-3 1-15,1-3 5 0,-2-4 3 16,-1 1 3-16,0-2 3 0,0-1-2 0,-4 0-1 15,1 0-2-15,0-2-3 0,-2 0 0 0,1 0-4 16,-1 1 2-16,0-1-3 0,1-2 0 16,-2 1-3-16,1-2-3 0,0 2 2 0,-2-2-5 15,1 1 0-15,1-1-3 0,-2 2 1 0,-1 2 0 16,0-4 0-16,2 1 2 0,-1 1-5 16,-2-1 2-16,0 1-1 0,2 1 2 0,-4 0 1 0,2 2-2 15,-3 1 1-15,0 2 0 0,-1 1 1 16,0 1-3-16,-2 1 3 0,0 1-1 0,0 2 1 15,0 0 0-15,0 1-2 0,0 2-1 0,0 0-2 16,0 0-2-16,0 0-2 0,-2 0-3 0,2 4-6 16,-1 2 2-16,-2 2 2 0,1 2 5 15,0 5 6-15,-4 4 0 0,4 1 0 0,-5 2-1 16,3 2 0-16,-1 0-1 0,0 2 0 0,3-1 0 16,-2 3 1-16,1-3-1 0,2 0 0 0,1-2 0 15,0-1 0-15,0-4 0 0,0-3-1 16,4-2 0-16,2-4-4 0,-1-1 6 0,2-4 2 15,2-2 6-15,1 0 5 0,2-2-5 0,5 0 0 16,-2-7-1-16,3 0-6 0,0-3 6 0,1-2 0 16,-1 0 1-16,-2-4 1 0,2-2 0 15,-3 0-3-15,1-4 0 0,-2-1 2 0,-1 0-3 16,-1-5-2-16,-1 1 0 0,0-2-4 0,-1-4 2 16,0 0 2-16,1-3-2 0,-1-2-6 0,1-2 2 15,1-1-3-15,1-1 4 0,0-1 4 16,-2 1-3-16,-1 0 1 0,0-2-5 0,-3-1 0 15,-2 2 2-15,0 3 3 0,-1 2 1 0,-4 7 1 16,1 7 3-16,-1 5-2 0,0 8 2 0,0 5-3 16,-1 4-2-16,1 2-6 0,-1 4-8 0,-2 8 0 15,-1 7 2-15,1 6 7 0,-4 9 6 16,1 9 6-16,-4 5-6 0,3 5 0 0,-2 4 0 16,0 1-1-16,3 1 2 0,0 1-1 0,4-2-1 15,0-2-3-15,2 0-2 0,2-7-5 0,5-3-12 16,5-4-32-16,2-11-50 0,4-4-56 15,-1-9-91-15,5-8-261 0,-7-7-600 0,-3-3-529 0</inkml:trace>
  <inkml:trace contextRef="#ctx0" brushRef="#br0" timeOffset="972051.7531">20469 1256 1808 0,'0'0'905'0,"0"0"-740"15,0 0-102-15,0 0-29 0,0 0-7 16,0 0-3-16,0 0-4 0,0 0-10 0,152-20-16 15,-112 19-14-15,1-1-36 0,0-2-202 0,-10 1-892 16,-12 1-416-16</inkml:trace>
  <inkml:trace contextRef="#ctx0" brushRef="#br0" timeOffset="972892.7715">21671 1188 1780 0,'0'0'479'0,"0"0"-178"0,0 0-71 0,0 0-43 0,0 0-54 15,0 0-44-15,0 0-22 0,0 0-11 16,0 0-5-16,0 0-2 0,0 0-9 0,0 0-6 16,-121 96-4-16,107-68-8 0,-1 0-5 0,3 2-6 15,2 2-4-15,2 2-3 0,5-2-1 0,1 0-1 16,2-4-2-16,0-3 0 0,2-6 0 16,1 0 1-16,5-7 4 0,0-3 2 0,2-2 5 15,1-4 3-15,0-3 3 0,2 0 0 0,3-3 2 16,1-5-4-16,0-5-2 0,2-1-1 15,1-3-2-15,-2 0-1 0,-1-4-1 0,0 0-1 16,2-3-3-16,-3 2-1 0,-1-1-2 0,2-1 1 16,-4 7-2-16,-3 0 0 0,0 3 0 15,-3 3-1-15,-4 3 1 0,-1 5 1 0,-1 1-2 16,-1 2-2-16,2 0-1 0,-2 0-3 0,0 0-1 16,0 0-4-16,0 5-2 0,0 1 3 0,0 5 1 15,0 1 8-15,-2 4-2 0,0 0 4 0,2 3-2 16,-3 1-1-16,0 0 2 0,1 0-2 15,1-2 0-15,1-1-1 0,0-3 1 0,3-1-3 16,2-3 4-16,-2-1 0 0,3-3-4 0,-3 0 5 16,3-3-1-16,-3 1 1 0,-2-4 4 0,0 3-3 15,-1-3 3-15,1 0 1 0,-1 0 3 16,0 0 0-16,0 0 1 0,0-3-1 0,0 1-5 16,0 0 4-16,0-1-2 0,0 0-2 0,0 0 3 15,0 0-6-15,0 1 0 0,0 1 0 0,0 1-7 16,0-2 9-16,0 2-4 0,0 0 1 0,0 0 5 15,0 0-7-15,0 0 2 0,0 0-1 16,0 0 2-16,0 0-5 0,0 0 2 0,0 0-2 16,0 0-4-16,0 0 5 0,0 0-4 0,0 0 0 15,0 0 0-15,0 0-4 0,0 0-2 16,0 0-1-16,0 0-3 0,0 0-4 0,0 0-8 16,0 0-24-16,0 0-35 0,0 0-41 0,0 0-52 15,0-1-105-15,0 1-191 0,-1 0-252 0,0 0-519 16</inkml:trace>
  <inkml:trace contextRef="#ctx0" brushRef="#br0" timeOffset="973774.5624">21673 1584 1557 0,'0'0'395'0,"0"0"-66"0,0 0-52 0,0 0-44 16,0 0-55-16,0 0-65 0,0 0-36 0,0 0-27 15,0 0-9-15,0 0-7 0,125-148-6 16,-107 131-3-16,4 0-6 0,-1 0-6 0,2 0-3 16,-3 2-4-16,1 1-3 0,-2 1 1 0,-3 2-2 15,1 1-1-15,-5 3 1 0,-3 2 0 0,-2 0 0 16,-2 2 0-16,-1 2 1 0,-2 1-2 16,-1 0 0-16,-1 0 3 0,0 0-6 0,0 0 1 15,-1 0-4-15,-3 0-10 0,1 0 5 0,-5 1 1 16,2 4 7-16,-3 3 4 0,-7 1 1 15,3 2 2-15,-6 0-2 0,3 3 6 0,-2 0-1 0,0 2 1 16,-2 1 0-16,0 1 0 0,2 3 2 16,-2 1 2-16,2 0-1 0,2 2-1 0,-2-1-7 15,6 0-2-15,0 0-5 0,2 2-2 0,2-2 4 16,7-2-2-16,1-3 5 0,0 1-2 0,6-5 2 16,1-2 3-16,4-4 4 0,1-2 8 0,2-2 4 15,-2-4 6-15,0 0 4 0,4 0 2 16,-3-8-1-16,2 0-3 0,-1-4-7 0,-2-2-2 15,-1-3-2-15,0-2-4 0,0 0-1 0,-2-3-4 16,-1-1-1-16,1 0-1 0,-5-2 0 16,2 2-7-16,-4 0 2 0,0 0-1 0,0 5-3 15,0 1 10-15,-2 3-7 0,0 5 0 0,0 1 1 16,0 5-7-16,0 2 5 0,0 1-3 16,-2 0-3-16,2 0-7 0,-2 3-4 0,2 3 1 15,-1 4 3-15,0 4 7 0,0 5 1 0,-1 4 2 16,1 1-1-16,-1 2-2 0,2 1 0 0,0-3-2 15,5-3-1-15,2 1 4 0,-1-5 1 16,5-4 2-16,0-3 2 0,2-4 4 0,0-5 1 16,0-1 4-16,5-1 1 0,-1-7-1 0,-1-3 1 15,2-2 1-15,-4-2 0 0,0-4 1 0,-1-1-1 16,1 0 0-16,0-3-2 0,-2 0 0 0,0-1-2 16,-1-2-5-16,3-1 0 0,-3 3-2 0,0 1 0 15,-1 1-2-15,0 4 0 0,-3 4 3 16,-1 4-5-16,1 3 1 0,-3 4-4 0,1 2-6 15,-2 1 1-15,-2 0-2 0,3 4 1 0,1 6 2 16,-3 1 4-16,3 6 1 0,-2 2 2 16,-2 3 2-16,2 0-1 0,-3 3-1 0,0 1 3 15,0 1 0-15,0 1-2 0,-3 0 0 0,0-2-2 16,-4 0-2-16,4-6-1 0,-2-4 1 0,4-8 3 16,0-3 5-16,1-5 12 0,0 0 9 15,0-5 3-15,1-5-4 0,5-5-10 0,-2-4-11 16,4-6 0-16,2 1 0 0,0 0 2 0,1-3 1 15,1 2-1-15,1 1-2 0,3 1-1 16,-4 4-1-16,5 0 0 0,-5 5-1 0,-1 5 2 16,0 3 0-16,-1 4-1 0,-2 2 0 0,2 0-3 15,-3 6 2-15,-2 4-1 0,2 5 3 0,1 2 1 16,-3 4 0-16,0 2 0 0,-1 4 1 0,2-2-2 16,-2 3-2-16,0-1-2 0,3 0-9 0,-1 1-7 15,-2-4-21-15,4-1-74 0,0-5-107 16,-4-4-388-16,-2-6-960 0</inkml:trace>
  <inkml:trace contextRef="#ctx0" brushRef="#br0" timeOffset="974222.5906">23527 845 1828 0,'0'0'581'0,"0"0"-422"0,0 0-110 0,0 0 2 16,0 0 39-16,0 0 41 0,0 0 40 0,0 0-5 15,0 0-24-15,-37 170-31 0,27-127-32 16,0 1-24-16,2 3-18 0,2 0-10 0,-2 1-8 15,0 1-6-15,4 1-7 0,-1 2-4 0,4-5-2 16,1-3-2-16,0-4-7 0,1-6 0 0,7-3-6 16,-1-8-6-16,-2-6-13 0,4-5-40 15,-4-3-74-15,-2-6-107 0,-2-3-235 0,-1 0-453 16,0-3-774-16</inkml:trace>
  <inkml:trace contextRef="#ctx0" brushRef="#br0" timeOffset="974669.3967">23379 1020 597 0,'0'0'401'16,"0"0"-57"-16,0 0-10 0,0 0-28 0,0 0-44 15,0 0-21-15,0 0-34 0,140-153-27 16,-117 148-28-16,6 3-50 0,1 2-26 0,1 0-9 16,0 5-5-16,-1 4-12 0,-3 1-8 0,-5 6-11 15,-6-1-11-15,-3 6-8 0,-9 0-3 0,-4 2-1 16,-3 3 5-16,-11 1-1 0,-3 3-1 15,-5 1-2-15,-6-1-8 0,-3 3 2 0,-1-5-3 16,-2 0-2-16,7-5-1 0,1-5 0 0,8-4 2 16,6-6 2-16,7-3 3 0,1-4-2 15,4 1-2-15,0-2-2 0,4 0-2 0,1 0 2 16,5 0 0-16,1 0 2 0,7 0-1 0,1 0 2 16,3 0-2-16,2 0 0 0,3 4 0 0,0 3-3 15,-2 2 4-15,3 2-2 0,-3 0 1 0,1 5 0 16,-3-1 1-16,-4 4 0 0,0 1 2 15,-7 3 0-15,0 0-2 0,-4 2 2 0,-6 0 2 16,-2 2 1-16,-1-1 5 0,-8 1 5 0,-3 3 9 16,-6-1 9-16,-3-2 6 0,-3 1-2 15,-5-4-7-15,-3 1-7 0,-4-3-4 0,0-4 1 0,-2-2-6 16,-3-3-1-16,3-2-3 0,4-5-2 16,3-3 3-16,3-3-2 0,5 0-2 0,5 0-3 15,4-2-3-15,3-2-3 0,4-4-5 0,4 2-11 16,-2-3-17-16,5-1-57 0,0-1-103 15,8-3-247-15,-4 3-750 0,2 3-647 0</inkml:trace>
  <inkml:trace contextRef="#ctx0" brushRef="#br0" timeOffset="974934.9588">24263 757 2653 0,'0'0'334'0,"0"0"-200"0,0 0-50 0,0 0-8 16,0 0 5-16,0 0 10 0,0 0-2 0,0 0-13 15,-50 157-13-15,39-107-10 0,-4 3-14 0,-1 4-5 16,2-1-8-16,-2 2-9 0,2 1-7 16,1 1-6-16,5-2-1 0,-2-1-3 0,4-1 0 15,2-3-3-15,-1-6-2 0,4-2 0 0,1-7 0 16,0-5 1-16,0-6-5 0,0-5-4 15,5-4-8-15,-1-5-35 0,-2-6-64 0,4-3-83 16,-2-4-186-16,1 0-493 0,-3 0-910 0</inkml:trace>
  <inkml:trace contextRef="#ctx0" brushRef="#br0" timeOffset="975181.8168">24505 770 1990 0,'0'0'561'0,"0"0"-344"16,0 0-117-16,0 0-48 0,0 0 9 0,0 0 31 15,0 0 30-15,0 0 10 0,0 0-11 16,-19 173-21-16,11-121-22 0,2 2-15 0,-5 2-17 16,2 0-16-16,0 1-10 0,-1-1-10 0,2 3-3 15,0-1-4-15,3 1 0 0,-2-1-5 0,3-3-2 16,-1-3-5-16,3-7-10 0,1-5-5 0,0-10-41 15,1-7-70-15,-2-7-96 0,-2-8-257 16,3-5-437-16,-1-3-717 0</inkml:trace>
  <inkml:trace contextRef="#ctx0" brushRef="#br0" timeOffset="975300.7482">24133 1489 541 0,'0'0'835'16,"0"0"-309"-16,0 0-95 0,0 0-88 0,0 0-84 15,0 0-92-15,0 0-80 0,0 0-48 0,0 0-30 16,0 0-10-16,0 0-4 0,0 0-6 15,0 0-20-15,127-119-26 0,-87 116-101 0,-10 0-344 16,-10 1-822-16</inkml:trace>
  <inkml:trace contextRef="#ctx0" brushRef="#br0" timeOffset="975628.9498">24842 819 2658 0,'0'0'311'16,"0"0"-219"-16,0 0-34 0,0 0 1 15,0 0 14-15,0 0-5 0,0 0-17 0,0 0-19 16,0 0-6-16,0 0 5 0,0 0 5 0,0 0 8 15,0 0-2-15,25 161 5 0,-24-119-2 16,-1 5-10-16,0-1-3 0,0 0-15 0,0 1-7 16,2-1 2-16,-1 2-5 0,0 1-4 0,0 1 2 15,-1-5-4-15,0-2-1 0,0-4-2 16,0-7-4-16,0-4-3 0,0-4-2 0,-2-7-8 16,1-5-20-16,-2-3-83 0,-1-4-127 0,3-2-392 15,0-1-926-15</inkml:trace>
  <inkml:trace contextRef="#ctx0" brushRef="#br0" timeOffset="975907.9164">24716 937 2186 0,'0'0'396'16,"0"0"-204"-16,0 0-25 0,0 0-19 0,0 0-14 15,0 0-28-15,0 0-33 0,141-65-19 0,-110 61-16 16,1 0-8-16,2 0-10 0,5 1-11 16,-6 0-7-16,2 2-4 0,-4-1-2 0,-6 2-3 15,-5-1-5-15,-1-1-10 0,-8 0-12 0,-3 1-26 16,-3 1-64-16,-5-2-224 0,0 2-365 0,0 0-590 0</inkml:trace>
  <inkml:trace contextRef="#ctx0" brushRef="#br0" timeOffset="976096.943">24754 1124 0 0,'0'0'144'0,"0"0"520"0,0 0 65 0,0 0-40 16,0 0-154-16,0 0-216 0,0 0-131 0,0 0-70 15,0 0-41-15,0 0-26 0,119-14-15 0,-92 11-12 16,-3 0-11-16,5 1-6 0,1 2-7 16,-3 0-10-16,-2 0-9 0,-4 0-19 0,-2 0-27 15,-5 3-66-15,-6 0-140 0,-1 1-341 0,-6-3-637 0</inkml:trace>
  <inkml:trace contextRef="#ctx0" brushRef="#br0" timeOffset="976265.8431">24669 1502 421 0,'0'0'521'0,"0"0"-59"0,0 0-44 16,0 0-25-16,0 0-35 0,0 0-50 0,0 0-40 15,0 0-60-15,0 0-55 0,0 0-62 0,0 0-35 16,119 59-28-16,-85-59-15 0,5 0-6 0,2 0-9 16,-1 2-7-16,0-2-17 0,-7 0-35 0,0 0-78 15,-3 0-165-15,-7 0-545 0,-10 0-974 0</inkml:trace>
  <inkml:trace contextRef="#ctx0" brushRef="#br0" timeOffset="976669.8313">25470 833 1811 0,'0'0'442'0,"0"0"-254"16,0 0-69-16,0 0-38 0,0 0-21 0,0 0 3 16,0 0 8-16,0 0 20 0,0 0 10 15,0 0-11-15,0 0-2 0,-49 159 0 0,35-119 1 16,-3 2-6-16,1-1-17 0,-1 2-19 0,2-2-12 15,0-1-7-15,3-3-4 0,0-1-2 0,4-8 0 16,1-1-2-16,4-6-4 0,0-3 0 0,2-2-5 16,1-5 1-16,0-4 3 0,4-1 3 0,0-2 10 15,6-1 6-15,6 0 5 0,4-2-2 16,3-1-4-16,7 2-13 0,3-2-7 0,6 0-5 16,-1 1-6-16,-1 1 0 0,-3 0-1 0,-3 1-1 15,-5 0-3-15,-4-2-2 0,-5 2-7 16,-3-1-7-16,-2-2-13 0,-5 0-36 0,1 0-64 15,-2 0-135-15,-3 0-547 0,0 0-1084 0</inkml:trace>
  <inkml:trace contextRef="#ctx0" brushRef="#br0" timeOffset="977452.601">26764 1046 1672 0,'0'0'407'0,"0"0"-91"0,0 0-55 0,0 0-45 15,0 0-42-15,0 0-43 0,0 0-41 16,0 0-23-16,-132-68-16 0,106 82-5 0,-3 8-4 16,-1 4-1-16,0 5-3 0,2 2-7 0,0 3-9 15,5 0-10-15,4 1-1 0,2 3-8 0,4 2 1 16,4-1-2-16,4 0-5 0,5-3-1 15,0 0-2-15,10-7 2 0,3-3 3 0,5-6 1 16,2-5 4-16,4-7 2 0,2-4 1 0,0-4 0 16,3-2 0-16,1-5 1 0,-2-5-1 0,1-4 1 15,-4-6 1-15,1-3 0 0,-3-4 0 16,-5-4-1-16,-3-3 1 0,1-1-4 0,-4-4-3 16,-1-2-2-16,-1-3-3 0,-1-3-1 0,-2-2 0 15,-2-4-1-15,2-4-3 0,-2-3-3 16,0-3 0-16,0 0-3 0,0 1 2 0,1 1 0 15,1-2 0-15,-2 4-2 0,2-1 0 0,1 4 8 16,2 9 8-16,-4 9 11 0,-2 11 4 0,-4 10-2 16,0 10-4-16,0 5-7 0,-2 2-3 0,-3 6-4 15,-1 11 1-15,-6 8 4 0,-2 8 6 16,-2 12 7-16,-2 9 1 0,-1 6 1 0,-1 4-3 16,2 2-6-16,2 1-5 0,1 3-1 0,1-1-2 15,3 2 0-15,2-6 1 0,1-2 4 0,4-5-2 16,4-5 1-16,0-6 1 0,4-2-6 15,4-4 2-15,2-3-4 0,2-4-4 0,0-2-1 16,2-4-10-16,1-3-19 0,0-5-78 0,1-4-125 16,-4-5-395-16,-4-5-1075 0</inkml:trace>
  <inkml:trace contextRef="#ctx0" brushRef="#br0" timeOffset="977820.4365">27141 1164 638 0,'0'0'741'0,"0"0"-190"0,0 0-157 15,0 0-145-15,0 0-84 0,0 0-39 0,0 0-27 16,-76 172-11-16,76-141-10 0,3-2-15 16,7 0-13-16,3-3-9 0,5-3-2 0,2-5 5 15,5-1 4-15,2-6-2 0,-2-3-12 0,1-5-16 16,-1-3-8-16,-1 0-8 0,-4-8 5 15,-2-4 8-15,-4-4 2 0,-3-2 4 0,-3-2-4 16,-6 0-2-16,-2-2-3 0,0 2-2 0,-5 1-3 16,-4 0-2-16,-3 2 4 0,-2 3-3 0,0 3 5 15,-3 1 5-15,0 3-2 0,2 2 2 0,-3 3-4 16,6 2-5-16,-2 0-1 0,4 0-5 16,3 7 0-16,2 0-3 0,1 1-2 0,4 1-1 15,0 0 3-15,0-1 0 0,6 1 1 0,4-1 8 16,4-2-5-16,0-1 1 0,3-2-4 15,2-2-6-15,2-1-1 0,1 0-8 0,-2-7-20 16,-1-3-37-16,-1 1-52 0,-5-3-87 0,0 0-206 16,-5 1-424-16,-2 3-696 0</inkml:trace>
  <inkml:trace contextRef="#ctx0" brushRef="#br0" timeOffset="978171.9388">27618 664 680 0,'0'0'479'0,"0"0"-60"0,0 0-45 16,0 0-30-16,0 0-72 0,0 0-77 0,0 0-48 15,0 0-42-15,0 0-23 0,0 0-17 0,0 0-9 16,122-31-7-16,-112 38-9 0,-1 3-4 0,0 0-11 16,-5 3-9-16,0 1-6 0,-2 1-5 15,-2 2 1-15,-2 1 2 0,-4 2 4 0,-5 2 4 16,-3 1 1-16,-3 0-1 0,-2 0-2 0,-3-2-4 15,-3 1-3-15,1-2-1 0,3-3 0 16,1-3 1-16,6-6 0 0,2 0 6 0,4-5 3 16,3-1 6-16,3-1 5 0,1-1 3 0,1 0 0 15,0 0-1-15,0 0 0 0,0 0-2 16,0 0-4-16,0 0-4 0,1 0-8 0,0 0-6 16,0 0-4-16,2 0-2 0,-2 0-3 0,0 2-2 15,2 1-1-15,-2 0 1 0,2 0 1 0,0 3-4 16,0 1-7-16,4 0-13 0,-3 3-30 0,4 2-68 15,-2 1-125-15,-1 0-467 0,1-4-1123 0</inkml:trace>
  <inkml:trace contextRef="#ctx0" brushRef="#br0" timeOffset="978314.85">27613 1574 3284 0,'0'0'28'16,"0"0"-26"-16,0 0 22 0,0 0 24 0,0 0 6 15,0 0-10-15,0 0-26 0,0 0-26 0,0 0-23 16,0 0-40-16,0 0-181 0,0 0-1035 0</inkml:trace>
  <inkml:trace contextRef="#ctx0" brushRef="#br0" timeOffset="979310.2775">18765 2935 1429 0,'0'0'494'16,"0"0"-149"-16,0 0-96 0,0 0-45 0,0 0-28 15,0 0-18-15,0 0-22 0,0 0-25 0,0 0-25 16,0 0-32-16,0 0-23 0,0 0-19 0,42-121-8 16,-45 130 2-16,-4 7 4 0,1 6 7 15,-3 6 4-15,0 8 2 0,-2 3 0 0,1 7-4 16,-1 4 3-16,0-2-2 0,0 3 2 0,-1 0-1 16,5-4-6-16,0 1-6 0,5-3-4 15,1-3 0-15,1-2-3 0,0-3-3 0,0 0-3 16,1-5-3-16,3-4-6 0,1-2-8 0,-1-4-10 15,-1-3-17-15,2-2-19 0,-2-4-54 0,1-2-94 16,-2-4-232-16,0-2-416 0,-2-4-769 0</inkml:trace>
  <inkml:trace contextRef="#ctx0" brushRef="#br0" timeOffset="979542.8527">19083 2765 1316 0,'0'0'482'0,"0"0"-253"0,0 0-40 15,0 0 39-15,0 0 14 0,0 0-16 0,0 0-49 16,3 178-47-16,-3-127-32 0,1 2-28 0,-1 2-22 16,0 2-19-16,0-1-12 0,0 0-10 0,-2 2-4 15,-5-1-5-15,-1 0-4 0,0-2-11 16,-1-4-14-16,0-5-25 0,1-5-43 0,0-5-93 15,0-7-209-15,-1-9-402 0,5-9-799 0</inkml:trace>
  <inkml:trace contextRef="#ctx0" brushRef="#br0" timeOffset="979667.7884">18796 3431 1694 0,'0'0'377'0,"0"0"-136"15,0 0-113-15,0 0-46 0,0 0-34 0,0 0-35 16,0 0-35-16,0 0-48 0,118-66-171 15,-94 58-344-15,-9 4-750 0</inkml:trace>
  <inkml:trace contextRef="#ctx0" brushRef="#br0" timeOffset="980366.637">19384 3219 346 0,'0'0'871'0,"0"0"-369"0,0 0-96 0,0 0-67 16,0 0-83-16,-44 189-65 0,41-149-54 0,2 1-36 16,1 2-23-16,0-3-28 0,3 0-18 0,4-5-12 15,4-4-8-15,3-5 2 0,0-6 2 16,2-6-2-16,-1-8-2 0,1-4-3 0,-2-2-5 16,2-10-2-16,-2-5-7 0,-1-7-7 0,-1-2-5 15,-5-5-4-15,-1-1-2 0,-5 0 3 0,-1-1 3 16,-3 1 2-16,-7-3 8 0,0 4 1 0,-2 2 4 15,0 2 6-15,1 3 0 0,-3 4 5 16,3 1 0-16,1 3 3 0,1 3-1 0,2 2 6 16,4 3 3-16,1 3 4 0,2 0 2 0,0 0-13 15,5 0-7-15,4 0-8 0,4-2-4 16,4-1 4-16,4-1 2 0,2-1 1 0,6 0 1 16,0 0-1-16,2 2 1 0,-3 0 1 0,0 3 1 15,-4 0 2-15,-2 1-1 0,-5 2-1 0,-4 0-4 16,-3 5 2-16,0 3 0 0,-5 1 2 15,-2 3 7-15,-1 4-4 0,-1 2 4 0,-1 3-1 16,0 3 1-16,-1 0-2 0,-4 2-1 0,1 2-2 16,0 0-5-16,-2-1 3 0,5 1-5 0,-2-3-5 15,3-5-6-15,0-2-5 0,2-8 0 16,2-3 7-16,5-4 11 0,0-3 7 0,2 0 7 16,3-10-2-16,0-2-2 0,-1-2-3 0,1-3 1 15,-2-1 0-15,0-4 0 0,-4-2-2 0,1 1-2 16,-2-2 2-16,1 1-6 0,-3 0 3 15,0 0-2-15,-3 3-2 0,2 0 4 0,0 5 1 16,-3 4 4-16,0 4 0 0,0 3 1 0,-1 4-8 16,2 1-11-16,-1 0-11 0,0 1-1 0,2 9 5 15,0 2 8-15,4 3 8 0,-1 3 3 0,3 3-6 16,-1-1-1-16,1 1-2 0,2 2-5 16,-1 0 2-16,0 0 0 0,1-3-6 0,-1 0-3 15,0-6-3-15,0-3 4 0,-1-8 10 0,1-3 14 16,0 0 14-16,0-11 5 0,-1-3 0 15,1-6 1-15,-3-3-1 0,0 0 2 0,0-3-1 16,-4 1 1-16,4 1-2 0,-6-1-1 0,3 3 1 16,-2 1-5-16,1 3-3 0,-1-1-7 0,2 4-6 15,1 2-10-15,1 0-6 0,3 1-9 16,1-1-17-16,0 3-23 0,5-1-68 0,-2 1-193 16,0 5-623-16,-5 0-889 0</inkml:trace>
  <inkml:trace contextRef="#ctx0" brushRef="#br0" timeOffset="980625.5813">20844 3001 1956 0,'0'0'384'0,"0"0"-131"0,0 0-50 0,-118 103-23 15,90-71-35-15,5 3-39 0,3 4-31 16,1 2-22-16,7 4-18 0,1 1-13 0,4-2-11 16,6-1-9-16,1-5-1 0,8-4 1 0,4-7 1 15,3-5 4-15,3-5 0 0,5-1-7 0,0-5-6 16,0-2-8-16,3-4-16 0,-2-4-50 16,-2-1-101-16,1 0-196 0,-7-3-464 0,-6 0-888 0</inkml:trace>
  <inkml:trace contextRef="#ctx0" brushRef="#br0" timeOffset="981358.4142">21278 3084 480 0,'0'0'826'15,"0"0"-284"-15,0 0-95 0,0 0-104 0,0 0-104 16,-133 103-51-16,110-78-51 0,-1 2-30 0,-1 4-25 15,3 3-22-15,-5 2-19 0,4 3-15 0,2-1-13 16,6 1-8-16,2-6-10 0,9-2-6 16,4-7-1-16,0-4 4 0,10-6 8 0,2-3 8 15,3-5 4-15,5-4 3 0,1-2-3 0,0-5-3 16,2-7 0-16,-1-5 1 0,-2-2-1 16,-1-3 2-16,-2-6-1 0,-2 0-1 0,-2-2 2 15,-1 0 0-15,-2 0-1 0,-2-1 0 0,-1 1-3 16,-4 5 1-16,0 0 1 0,-2 5 2 0,-1 4-1 15,0 3-1-15,0 5-1 0,0 4-2 0,-1 1 0 16,1 3-7-16,0 0-7 0,-2 0-7 16,2 3-1-16,-2 6 4 0,1 5 5 0,-3 2 1 15,-1 6 0-15,2 3-1 0,-3 2-1 0,4 2-1 16,-1 1 1-16,0-1-2 0,1-2-2 0,2-2-1 16,0-7-3-16,6-2 3 0,0-4 9 0,1-4 6 15,3-5 11-15,0-3 4 0,4 0 1 16,1-5-1-16,1-7 0 0,0-4-1 0,4-1 2 15,-3-4 0-15,-2 0-4 0,1-6-4 0,-3 2-2 16,-1-3-3-16,2 0 0 0,-2-1 2 16,0 0-3-16,-1 0 2 0,-1 1-4 0,1 3 0 15,-1 6-1-15,-1 2-2 0,-2 4-2 0,-4 7-4 16,2 3-3-16,-1 3-9 0,-2 0 2 0,-1 2-1 16,3 7 0-16,0 3 11 0,-1 5-2 15,2 3 3-15,-2 2 1 0,-2-1-1 0,0 3 1 16,2 1-1-16,-3 0 2 0,0 1-3 0,0 0 3 15,-4 0-3-15,1-3-2 0,-3-5 1 0,4-2 1 16,-1-8 8-16,1-5 16 0,1-3 15 16,1 0 11-16,-2-10-4 0,1-4-13 0,1-4-12 15,0-2-8-15,0-3 1 0,0-2 3 0,0 1 2 16,0 0 0-16,4-1-1 0,0 1 0 0,1 0-7 16,1 4 1-16,2 0-1 0,-1 5-1 0,0 1 3 15,1 4-4-15,2 3-2 0,-2 3-1 0,-1 4-3 16,0 0 1-16,2 3-1 0,1 8 1 15,-1 3-1-15,0 3 3 0,-2 5 1 0,0 3-1 16,2 1 6-16,0 1-6 0,-3 4-2 0,0 1-2 16,1-1-6-16,-4-1-5 0,5 0-4 15,-6-4-12-15,3-3-22 0,-2-5-51 0,-1-2-90 16,-2-5-216-16,0-5-475 0,0-3-902 0</inkml:trace>
  <inkml:trace contextRef="#ctx0" brushRef="#br0" timeOffset="982221.5908">22432 2874 1222 0,'0'0'490'0,"0"0"-193"16,0 0-88-16,0 0-40 0,0 0-10 0,0 0 7 15,0 0-1-15,0 0-12 0,0 0-8 0,0 0-26 16,0 0-20-16,0 0-17 0,0 0-21 16,-22 164-21-16,14-136-14 0,0-1-5 0,4 1-3 15,-2 1-4-15,3 0-3 0,-2 2-7 0,2-1-2 16,2 0-5-16,1-4-2 0,0-5-1 0,1-4 0 16,6-5 0-16,-3-4 5 0,3-3 6 0,-1-4 2 15,0-1 5-15,5-4-1 0,-1-7-3 16,3-5-2-16,4-5-4 0,0-3 0 0,-4-4 2 15,1-1 3-15,0 0-1 0,-4-2 0 0,0 0-3 16,-4 2-2-16,1 0 0 0,1 4-1 0,-5 4 3 16,4 2-1-16,-4 7 1 0,-2 5 0 0,2 4-5 15,0 1-2-15,-2 2-8 0,1 0-4 16,-1 8 0-16,5 3-1 0,-3 5 9 0,6 3 5 16,-2-1 3-16,-1 3 2 0,2 1-3 0,3-1-3 15,-1 3-4-15,6-5-3 0,-3 0-4 0,5-4 1 16,1-4 4-16,2-5 3 0,2-4 7 15,-1-2 1-15,1-6-1 0,1-7 4 0,-8-2 1 16,2-4 3-16,-6 0 5 0,-1-3-4 0,-2-1 3 16,-1 0-2-16,-5 0 1 0,3 0 2 15,-4 1-1-15,-1 3 0 0,-1 2 0 0,0 4 3 16,0 2-4-16,0 5-2 0,1 3-4 0,3 2-9 16,-2 1 0-16,0 0-6 0,4 0-3 15,-1 0 4-15,5 1-2 0,0 2 5 0,6 0 2 16,-1 0 3-16,5-3 1 0,-1 0 0 0,1 0 2 15,-3-3 0-15,-1-6-1 0,-1 0 3 0,-2-3 2 16,-3-3 3-16,-1-1-1 0,-4-1-1 0,0 0 0 16,-4 2-5-16,-1 0 8 0,0 1 2 0,-7 1 3 15,1 4 4-15,-2 0-5 0,-1 2-2 16,-3 2-1-16,1 4-2 0,-3 1 0 0,0 3-2 16,-2 7 0-16,1 4-3 0,-2 4 4 0,4 2 2 15,1 3-2-15,1 5 2 0,4 0-3 0,3 0-4 16,0 5 1-16,3 0-3 0,1 3 0 15,5 0-1-15,1-5-1 0,6 2-4 0,3-4-1 16,0-3 1-16,2-1-8 0,1-7-2 0,-3-1-17 16,4-5-27-16,0-3-52 0,-1-2-103 0,-4-4-335 15,-4-2-1248-15</inkml:trace>
  <inkml:trace contextRef="#ctx0" brushRef="#br0" timeOffset="982696.8787">24131 3170 1072 0,'0'0'600'0,"0"0"-253"0,0 0-7 15,0 0-1-15,0 0-47 0,0 0-68 16,0 0-67-16,0 0-56 0,0 0-21 0,0 0-14 16,0 0-13-16,0 0-10 0,0 0-11 0,120-157-5 15,-103 128-8-15,-3-2-5 0,-1 0-8 0,1-2-5 16,-2-1 1-16,-3-1 2 0,-2-1 0 15,0-2-1-15,-1-3-1 0,-2 1-2 0,-3-3 0 16,2 0 0-16,0 0 0 0,-1-3-2 0,-1-1-2 16,1 0-5-16,1 1 2 0,-1 5-1 0,-1 4 0 15,-1 6 9-15,0 7-3 0,0 10 2 16,0 5 0-16,-1 7-7 0,-1 2-10 0,-3 3-2 16,-1 11 1-16,-2 11 1 0,-5 7 16 0,-1 8 2 15,-4 7 1-15,2 8 4 0,-4 7-1 0,-1 4 1 16,1 6 0-16,1 4-1 0,2 0-4 0,2 3-3 15,1 1-5-15,3-2-9 0,5-5-11 16,1-4-25-16,4-4-54 0,1-9-81 0,7-7-156 16,0-15-334-16,0-14-610 0</inkml:trace>
  <inkml:trace contextRef="#ctx0" brushRef="#br0" timeOffset="982972.5279">23957 2831 2088 0,'0'0'138'0,"0"0"-62"0,0 0 33 16,0 0 40-16,0 0 5 0,0 0-7 0,0 0-27 15,0 0-22-15,134-83-10 0,-105 78-10 0,5 4-6 16,0 1-7-16,-2 0-7 0,0 0-4 16,-1 6-5-16,-2 2-7 0,-2 3-7 0,-4 0-8 15,-2 5-3-15,-4 2-8 0,-3 4-3 16,-3 2-4-16,-3 7 1 0,-2 3 1 0,-2 4-3 0,-3 2-1 15,-1 2-2-15,0 0-1 0,-1 2 0 16,-3-3-4-16,0-1-2 0,4-2-7 0,0-2-4 16,0-6-7-16,7-5-11 0,-2-5-11 0,5-5-29 15,3-5-80-15,-1-9-204 0,-2-1-844 0,-5 0-612 0</inkml:trace>
  <inkml:trace contextRef="#ctx0" brushRef="#br0" timeOffset="983118.4434">24515 2701 2557 0,'0'0'104'0,"0"0"-34"16,0 0 19-16,0 0 23 0,0 0 10 0,0 0-13 15,0 0-25-15,0 0-30 0,0 0-39 0,0 0-45 16,0 0-63-16,0 0-56 0,0 0-131 16,0 0-332-16,-15-78-689 0</inkml:trace>
  <inkml:trace contextRef="#ctx0" brushRef="#br0" timeOffset="983460.8234">24629 3184 2682 0,'0'0'110'16,"0"0"-59"-16,0 0 4 0,0 0 33 0,0 0 28 15,121-163 7-15,-110 134-4 0,-1 0-18 0,-1-1-18 16,-5 2-13-16,-3 1-12 0,-1 1-16 16,-3 3-8-16,-1 3-7 0,-5 3-10 0,0 3-2 15,0 4-6-15,-2 2-5 0,1 4 1 0,-1 2-3 16,-1 2-1-16,0 6 2 0,-4 8-1 16,0 6 2-16,0 3-1 0,-1 6-1 0,4 5 0 15,2 1-1-15,3 3 0 0,5 6 0 0,2-2 0 16,1 1-1-16,5-1 0 0,5-4 0 0,7-2-1 15,-1-5-1-15,5-4-1 0,3-4-4 16,-1-4 1-16,3-8-4 0,-1-3-12 0,-2-3-21 16,1-4-52-16,-2-1-87 0,0-4-246 0,-6-3-886 15,-5 2-405-15</inkml:trace>
  <inkml:trace contextRef="#ctx0" brushRef="#br0" timeOffset="983920.6336">25582 3218 941 0,'0'0'495'0,"0"0"-182"16,0 0-43-16,0 0 13 0,0 0 15 16,0 0-10-16,0 0-31 0,0 0-62 0,0 0-61 15,0 0-44-15,0 0-33 0,0 0-19 0,0 0-3 16,63-47-2-16,-46 28-2 0,2-1-3 0,-3-5-8 16,3 0-7-16,-1-4-4 0,-3-3-3 15,1-1-2-15,-4-2 0 0,-1 1 1 0,0-4-1 16,-1-3-3-16,-2-1-1 0,-1 0 0 0,-1-5-3 15,-1 1-1-15,-1-1 2 0,0-2-3 0,0-2-1 16,-1 2-6-16,3 3 2 0,-4 3-3 16,2 4 2-16,-1 9 6 0,-2 9-1 0,-1 5 5 15,0 7 0-15,0 4-10 0,0 5-9 0,-1 2-3 16,-2 10-1-16,-2 8 7 0,-2 7 11 0,0 9 3 16,-1 5-1-16,0 7 2 0,-2 6 1 15,2 4 0-15,-1 7-1 0,1 1 0 0,-1 4-9 16,2 1-13-16,0 2-22 0,3 0-51 0,0-6-79 15,1-4-181-15,1-17-478 0,2-19-930 0</inkml:trace>
  <inkml:trace contextRef="#ctx0" brushRef="#br0" timeOffset="984776.6926">25761 2811 0 0,'0'0'0'0,"0"0"281"16,0 0 216-16,0 0-31 0,0 0-44 16,139-183-56-16,-120 149-81 0,-1-1-96 0,0-2-60 15,-2-1-31-15,0-2-26 0,-3 0-13 0,4-1-9 16,-4 0-13-16,1 2-3 0,0 0-3 0,1 4 3 16,-5 4 11-16,0 7 18 0,-1 4 11 0,-2 8 3 15,-4 4-9-15,0 5-23 0,-1 1-23 16,-2 2-25-16,0 0-20 0,0 10-3 0,0 3 5 15,0 9 12-15,0 5 14 0,0 7 3 0,-3 8-1 16,0 4 2-16,-2 6-1 0,1 5 0 16,-4 5 3-16,1 5-1 0,-5 4 3 0,-1 2 1 15,-2 2 0-15,-2 2-4 0,0 1-1 0,-1-2-6 16,-2-6-1-16,3-7-3 0,0-10-3 0,5-9-3 16,4-14-4-16,5-10 3 0,2-9 7 0,1-6 21 15,0-5 17-15,0 0 13 0,0-8-1 16,5-6-18-16,4-6-12 0,2-6-16 0,4-3 2 15,-1-5 7-15,3-1-4 0,-2-4 1 0,2 0-2 16,-1-3-5-16,1-1 2 0,-1 4-1 0,2-3-2 16,0 1 0-16,0 2-2 0,0 4 0 0,-3 5 0 15,-1 7 6-15,-4 7-3 0,-5 7-4 16,0 2 0-16,-4 7-7 0,0 0-9 0,-1 0-8 16,0 8-4-16,0 5 2 0,0 9 11 0,-1 3 12 15,-1 5 3-15,-2 4 4 0,1 2-4 16,-1 3 0-16,0 3 2 0,0-2-4 0,1-1 4 15,2 0-2-15,1-6-2 0,3-8 3 0,3-3-2 16,3-5 3-16,2-5 4 0,0-3 2 0,2-4 4 16,0-5 2-16,1 0 2 0,2-5-3 15,-1-5 0-15,2-4 0 0,0-3 0 0,0-3 3 16,-2-1-4-16,0-4 0 0,-2-1 0 0,-2 0-2 16,-1-2-2-16,-3 2 0 0,-1 3 1 0,-1 3-1 15,-1 2 3-15,-2 4 2 0,0 3 0 16,-2 1 2-16,0 7-3 0,0 1-3 0,0 2-8 15,0 0-13-15,0 0-2 0,-4 5 0 0,-3 8 3 16,0 1 10-16,-1 4-1 0,-2 4-2 0,-1 2 0 16,1 2 0-16,0 4-2 0,-2-3-5 0,6-1-5 15,1-2-6-15,4-7 3 0,1-3 6 16,1-3 7-16,5-3 12 0,2-3 5 0,1-4 3 16,2-1 2-16,1 0-1 0,3-6-1 0,3-5 0 15,0 0-2-15,0-3-1 0,-2-2 2 0,1-1-3 16,-4-2-1-16,0 1 0 0,0-2-1 15,-2 2 0-15,1 1-1 0,-3 1 0 0,0 2 0 16,0 4 0-16,-3 3-1 0,-1 2-1 0,-1 2-6 16,-4 3-1-16,1 0-5 0,0 1-4 15,2 7-2-15,-1 4 4 0,1 3 2 0,-2 5 5 16,3 5 2-16,-3 2 1 0,-1 1-2 0,0 2-1 16,0-2-3-16,-4 2-7 0,0-2-9 0,-1-1-18 15,0-5-33-15,-1-4-61 0,-1-8-120 16,-3-4-259-16,1-2-547 0,3-4-511 0</inkml:trace>
  <inkml:trace contextRef="#ctx0" brushRef="#br0" timeOffset="984910.0387">26197 2634 1890 0,'0'0'828'0,"0"0"-824"0,0 0-11 0,0 0 25 15,0 0 10-15,0 0-6 0,0 0-35 0,0 0-59 16,0 0-92-16,0 0-269 0,0 0-536 0,0 0-163 15</inkml:trace>
  <inkml:trace contextRef="#ctx0" brushRef="#br0" timeOffset="985824.9867">26976 3074 186 0,'0'0'399'0,"0"0"-155"0,0 0 66 15,0 0 47-15,0 0 3 0,0 0-25 16,0 0-47-16,0 0-52 0,0 0-32 0,0 0-34 16,0 0-37-16,0 0-28 0,0 0-18 0,130 4-16 15,-110-21-12-15,0-1-9 0,1-3-11 0,1-1-11 16,-1-3-5-16,0-1-11 0,-1-1-2 16,1-3 1-16,-4-1-2 0,2-1 4 0,-4-2 1 15,1-1-4-15,-2-3-2 0,-2-2-3 0,0-2-3 16,-1 1 0-16,-1-2-4 0,-2 0-1 15,1 0 0-15,-1-1-2 0,2-1 1 0,-3 0 0 16,-1 1-3-16,2 2-2 0,-1 1 2 0,-1 4-1 16,0 5 2-16,-3 4 3 0,0 10-2 0,-2 5 2 15,-1 5-1-15,0 6-8 0,0 2-11 16,-1 0 1-16,-3 11 3 0,-2 5 5 0,-2 8 15 16,-3 4-1-16,-1 5 1 0,-2 7 1 0,2 6-1 15,-4 3 1-15,3 5-1 0,-1 4 0 0,-1 3 0 16,3 5 1-16,-3 2-1 0,1 1 2 15,2 0-2-15,2 0-2 0,1-1-2 0,5-5-2 16,4-7-4-16,0-6-2 0,6-9 0 0,7-8-3 16,3-9 8-16,4-7 4 0,0-7 2 0,1-2 4 15,1-6-2-15,-2-2-1 0,2 0 3 0,-1-11 0 16,-3-5 1-16,1-2 1 0,-3-3 1 16,0-4 3-16,-2-1 3 0,-1-5-2 0,-5-3-3 15,0 1 1-15,-1-4-2 0,1 2-1 0,-5 1 0 16,3-1-1-16,-4 2 0 0,2 4 3 0,-2 3 0 15,0 5-3-15,-2 2 2 0,0 7-1 16,0 2 0-16,0 6 3 0,-2 1-6 0,1 3-7 16,0 0-5-16,-2 3-4 0,1 8 4 0,-3 4 4 15,0 5 1-15,-4 5 4 0,4 2-6 16,0 4-1-16,1 1-1 0,1 5-1 0,0-2 1 16,2 4-3-16,1-2 0 0,0-2-5 0,4-3 4 15,2-4 3-15,3-4-2 0,3-3 6 0,-1-7-1 16,4-3 2-16,-2-3 6 0,-2-3 3 15,1-5 1-15,-1 0 3 0,-1-5 1 0,2-4-3 16,-4-5 4-16,1-1 1 0,0-2 1 0,-3 0 5 16,-1-3-1-16,-4 0-2 0,0 0-1 0,-1-2-5 15,0 3 1-15,0-1 1 0,-2 3 0 0,-3 1 3 16,0 2 0-16,1 5 2 0,-1 1-2 0,3 1 2 16,0 3-4-16,0 1-2 0,2 3 1 15,0-2-6-15,0 2-2 0,3 0 1 0,-1 0-6 16,6 0 2-16,-2-2-4 0,4 1-3 0,2-1-5 15,2-1-4-15,0 2-7 0,2-4-11 16,-5 2-18-16,0 0-39 0,-3-2-47 0,-6 2-147 16,-2-3-316-16,-1 1-468 0,-1-1-466 0</inkml:trace>
  <inkml:trace contextRef="#ctx0" brushRef="#br0" timeOffset="985988.5582">27150 2584 1033 0,'0'0'174'0,"0"0"26"0,0 0 92 0,0 0 44 16,0 0-12-16,0 0-132 0,0 0-90 0,0 0-49 15,0 0-32-15,0 0-24 0,0 0-26 0,137-7-42 16,-107 12-71-16,1-2-215 0,-6 0-393 0,-11-1-625 16</inkml:trace>
  <inkml:trace contextRef="#ctx0" brushRef="#br0" timeOffset="986325.3476">28414 2191 1788 0,'0'0'595'0,"0"0"-322"0,0 0-66 16,0 0-40-16,0 0-34 0,0 0-42 0,0 0-47 15,0 0-26-15,0 0-8 0,0 0 4 0,0 0 10 16,0 0 3-16,0 0 1 0,0 0-1 16,-6 158 1-16,3-116-2 0,1 0 0 0,0 4-2 15,0 4-3-15,0 0-2 0,-1 5-5 0,-1 2-7 16,3 2-3-16,-1-1-4 0,-1 1-3 0,0-3-2 15,1-2-9-15,0-6-5 0,1-6-11 0,-1-8-9 16,2-5-7-16,0-7-29 0,0-7-82 0,0-5-159 16,3-5-337-16,-3-2-808 0</inkml:trace>
  <inkml:trace contextRef="#ctx0" brushRef="#br0" timeOffset="986822.9581">28220 2266 706 0,'0'0'491'15,"0"0"-18"-15,0 0-18 0,0 0-59 0,0 0-129 16,0 0-105-16,0 0-69 0,0 0-28 0,0 0-17 16,128-52-10-16,-97 57-2 0,-1 4 1 15,1 0-4-15,-2 1-3 0,-2 3-7 0,-3 1-10 0,-3 0-4 16,-8-1-7-16,0 1-6 0,-7-2-5 15,-2 2-1-15,-4 0-2 0,0 1 4 0,-7 1 5 16,-6 2 2-16,-2 2 2 0,-4 0-2 16,-2 0-4-16,0 0-2 0,1-5-4 0,4-1 2 15,2-6 2-15,7-2 3 0,3-3 7 0,3-1 2 16,1-2 1-16,0 0-3 0,0 1-11 0,1-1-16 16,1 3-5-16,6 0 4 0,0 2 5 0,4 1 15 15,4 1 2-15,4 3-1 0,4 0 2 16,-3 3 2-16,5 1 1 0,-1 0-1 0,-3 0 4 15,2 2-1-15,-5-1 0 0,-1 1 5 0,-1-1-2 16,-4 2 2-16,0 1 3 0,-5 1-1 16,1 1 6-16,-4 0 3 0,-2-2 1 0,-3-1 6 15,0-1-2-15,-4-2 0 0,-5 3 8 0,-2-4 1 16,-3-1 7-16,-3-1 1 0,-3-2-5 0,-4-1-4 16,0-2-6-16,-3 0-3 0,1-2-5 15,0 0-1-15,-1-3-6 0,3 1-3 0,-1-2-2 16,2 0-2-16,3 0-3 0,-1-2 1 0,3-1-4 15,0-2-4-15,2 2-4 0,4-1-9 0,1 1-8 16,3 0-15-16,3 0-32 0,0 2-77 0,5-1-147 16,-1 2-344-16,1 0-801 0</inkml:trace>
  <inkml:trace contextRef="#ctx0" brushRef="#br0" timeOffset="987120.7174">29203 2181 376 0,'0'0'748'0,"0"0"-269"15,0 0-60-15,0 0-46 0,-118 22-101 16,92-5-78-16,-2 4-52 0,5 4-37 0,0 3-19 15,0 2-18-15,4 6-13 0,2 2-12 0,-1 5-10 16,4 0-7-16,-1 5-5 0,3-1-7 0,3 2-4 16,5 0-7-16,1 0-6 0,3-2-4 0,3-5-6 15,4-4-4-15,6-3-7 0,0-8-8 16,1-6-12-16,3-4-35 0,0-4-84 0,-2-4-204 16,1-3-529-16,-8-4-829 0</inkml:trace>
  <inkml:trace contextRef="#ctx0" brushRef="#br0" timeOffset="987869.0986">29152 2820 1343 0,'0'0'974'0,"0"0"-911"0,0 0 28 0,0 0 55 15,0 0 44-15,0 0 3 0,0 0-43 0,0 0-46 16,0 0-37-16,0 0-20 0,131-112-12 0,-108 97 1 16,2-1 1-16,-2-1 2 0,0-1-2 0,0-2-6 15,-3-3-7-15,0-2-6 0,-2-3-2 16,0 0-3-16,2-5-2 0,-5-2-3 0,2-2-3 16,-2-2-3-16,0-2-2 0,-1 2 0 0,1-3-3 15,-3-1 1-15,2 3 1 0,-2 0-1 0,-4 3 1 16,-2 4 2-16,-4 3 1 0,1 5 4 0,-3 3 1 15,0 7 2-15,0 4-3 0,-5 3-4 16,1 3-5-16,-4 4-7 0,-2 1 3 0,-5 3-1 16,-1 9 4-16,-4 5 4 0,-1 8-1 0,1 5 2 15,-1 6-1-15,0 4-1 0,2 5 0 16,0 3 0-16,0 6-5 0,5 5 2 0,-3 4 1 16,4 1-3-16,0 2 2 0,5-2-1 0,2-4-4 15,6-4-1-15,6-9 3 0,6-4 3 16,1-6 4-16,6-6 6 0,-1-6-5 0,3-4 3 15,0-6 2-15,-2-6-3 0,2-4 8 0,-2-5 0 16,0 0 1-16,-2-5 3 0,1-4 1 0,1-3-2 16,-3-2-2-16,0-5 1 0,-4 0-3 0,3-3 0 15,-4-1 0-15,1-1-6 0,-3-3 4 16,1 1-3-16,-1 2-1 0,-3-1 1 0,2 3-3 16,-1 2 1-16,-3 6 2 0,2 3 0 0,-4 3-1 15,-1 3-3-15,-1 2-4 0,0 3-6 0,0 0-8 16,0 0-5-16,0 5-3 0,0 7 9 0,0 5 6 15,-1 6 5-15,0 6 4 0,-1 5-6 16,-3 6 4-16,3 3-1 0,-2 5-2 0,-3 7 3 16,-2 1 0-16,-3 7 1 0,-4 2 1 0,0 4 5 15,-6 2-3-15,-2 2-1 0,-3 4 0 0,-4 0-2 16,-3 3 1-16,0-4-2 0,-5-2-3 16,0-7-5-16,4-4 2 0,-2-11-3 0,5-8 5 15,2-13 5-15,5-9 6 0,7-10 10 0,2-8 9 16,2-4 6-16,4-4 3 0,0-6 0 15,2-6-5-15,0-2-2 0,6-3-2 0,1-3-3 16,1-2-1-16,1-1-5 0,9-3-3 0,1-1-5 16,0-2-3-16,8-1-3 0,-1 1-2 15,3-2-6-15,1 2-6 0,1-3-5 0,3 0-12 16,0-4-22-16,1-3-43 0,2 0-85 0,0-5-211 16,-7 13-662-16,-10 12-773 0</inkml:trace>
  <inkml:trace contextRef="#ctx0" brushRef="#br0" timeOffset="988449.745">30194 1852 760 0,'0'0'501'0,"0"0"-154"0,0 0-12 15,0 0-13-15,0 0-50 0,0 0-71 0,0 0-65 16,0 0-42-16,0 0-29 0,0 0-21 0,0 0-14 15,0 0-9-15,0 0-7 0,0 0-5 16,111-20 2-16,-100 24-2 0,1 4-2 0,-1 1 2 16,0 2-7-16,0 2 0 0,-1 3-2 0,-1 1-2 15,1 2 1-15,-4 0 1 0,-2 4-2 0,-3 1-2 16,-1 0 6-16,0 2 2 0,-1 0 1 0,-8 0 7 16,-3-1-3-16,-5 1 4 0,-3 0 3 15,-3 0 1-15,-4 0 0 0,0-3-2 0,-2-3-6 16,0-3-1-16,1-3 4 0,5-6 5 0,3-2 7 15,2-3 4-15,7-3 3 0,0 0 2 16,1 0 3-16,6 0 3 0,-2 0 3 0,2-3 1 16,-1 1-3-16,4-1-2 0,1 2-8 0,-1 1-7 15,1 0-6-15,0 0-6 0,0 0-6 0,0 0-2 16,0 0-6-16,0 0-2 0,1 0-3 16,0 0 1-16,3 4 1 0,-1 1 3 0,-1 2 2 15,1 4 2-15,3 3-1 0,-3 0 0 0,4 3 2 16,0 1-2-16,-2 3 1 0,4 3-3 0,-1 2-1 15,1 1-6-15,2 1-3 0,-1 2-12 0,0 1-10 16,0 0-23-16,-4 3-51 0,1-2-83 16,-5 1-212-16,2-8-563 0,-3-8-809 0</inkml:trace>
  <inkml:trace contextRef="#ctx0" brushRef="#br0" timeOffset="988622.6704">30114 3187 2876 0,'0'0'23'0,"0"0"-22"0,0 0 6 15,0 0 4-15,0 0 4 0,0 0-7 0,0 0-7 16,0 0-10-16,0 0-34 0,0 0-58 16,0 0-166-16,0 0-766 0,0 0-456 0</inkml:trace>
  <inkml:trace contextRef="#ctx0" brushRef="#br0" timeOffset="1.02895E6">30202 2186 0 0,'0'0'0'0,"0"0"0"16,0 0 0-16,0 0 0 0,0 0 0 0,0 0 0 16,0 0 0-16,0 0 32 0,0 0 98 15,0 0 5-15,0 0-2 0,0 0-8 0,-34 43-19 16,34-33-10-16,0-2-2 0,2 2 8 0,4 0 11 15,-2-2 9-15,4 1 15 0,2-1 21 0,2 0 0 16,6-3-10-16,1-4-29 0,3-1-43 16,6-1-30-16,2-10-18 0,0-2-11 0,0-2-6 15,-4-2 0-15,0 0-5 0,-4-3-2 0,-4 2 1 16,-5-1-1-16,-3 1 3 0,-2 0 3 0,-6 1 3 16,-2 0 5-16,0 3 5 0,-8 2 5 0,-1 0-3 15,-1 4-6-15,-3 2-7 0,-1 3-7 16,-4 3-1-16,0 4 2 0,-5 7 2 0,-3 5 0 15,1 1-3-15,-4 7-3 0,5 4 0 0,-4 2 0 16,1 5-2-16,4 2 0 0,0 2-6 0,4 0-4 16,1 5-2-16,5-3-4 0,3 1-4 15,4-3-7-15,5-2-12 0,1-5-13 0,6-4-14 16,6-5-3-16,1-7 16 0,7-3 24 0,0-8 27 16,5-5 18-16,0-5 5 0,2-9-4 0,-2-5-1 15,3-3 0-15,-6-5 0 0,-1-1 1 16,-3-3-3-16,-6-3-4 0,-3 0-1 0,-2 0-2 15,-6 1 9-15,-1 2 12 0,-7 4 8 0,-3 2 3 16,-2 5-1-16,-6 6-6 0,-1 2-4 16,-1 6-6-16,-2 3-5 0,2 3-4 0,-2 0-7 15,1 6 0-15,0 4 0 0,1 4-2 0,1 5 0 16,1 2-3-16,5 2-5 0,1 5-2 0,2 0-3 16,2 4-1-16,4 0-3 0,0 1 3 0,4 3-4 15,1-3-3-15,7 2-6 0,2-3-20 16,4-2-17-16,4-5-18 0,3-6 8 0,6-8 28 15,2-8 28-15,1-3 27 0,2-7 3 0,0-10 0 16,-2-3 1-16,-3-6 2 0,-4-1 4 16,-6-3 0-16,-4-1 0 0,-5-2 4 0,-5-1 1 0,-3 2 4 15,-3 3-2-15,-7 3-5 0,-7 3-3 16,-3 4-1-16,-3 5 1 0,-4 3 0 0,-3 6 0 16,0 3-3-16,0 2-3 0,0 2-1 0,3 7-3 15,-1 3-1-15,1 3-2 0,5 4-5 0,2 3-4 16,1 2-7-16,6 4-3 0,2 0-3 15,1 5-2-15,2 3-5 0,5 0-1 0,1 3-3 16,2 0-5-16,1 2-12 0,4-3-21 0,9-4-27 16,1-7-22-16,4-5 18 0,1-9 41 15,2-6 54-15,4-7 52 0,-3-3 13 0,-1-10 1 16,0-4-1-16,-3-5-5 0,-2-2-4 0,-5-4-11 16,-1-1-6-16,-4-1-6 0,-5-3-1 0,-2 1 3 15,0 1 2-15,-8 2 1 0,-5 2-3 16,0 2-8-16,-5 5-7 0,-1 5-6 0,-3 3-6 15,0 4-1-15,-2 3-5 0,3 4-6 0,1 1-5 16,5 0-11-16,-2 3-18 0,7 5-25 0,1 1-30 16,6 2-86-16,0-3-322 0,0-1-796 0</inkml:trace>
  <inkml:trace contextRef="#ctx0" brushRef="#br0" timeOffset="1.0296E6">30868 2112 0 0,'0'0'324'15,"0"0"-122"-15,0 0-66 0,0 0-29 0,0 0-19 16,0 0-10-16,0 0-24 0,0 0-27 0,0 0-23 15,0 0-13-15,0 0-5 0,0 0-4 16,0 0 3-16,-18 2-6 0,17 3-4 0,-2 1-5 16,-3 0-12-16,4 0-15 0,0 2-23 0,0-2-41 15,-2 0-43-15,2 0-46 0,1 0-4 0,0 0 214 16,0-3 0-16</inkml:trace>
  <inkml:trace contextRef="#ctx0" brushRef="#br0" timeOffset="1.0306E6">30774 2394 0 0,'0'0'133'0,"0"0"138"0,0 0-23 16,0 0 4-16,0 0-17 0,0 0-32 16,0 0-37-16,0 0-33 0,0 0-13 0,0 0-16 15,0 0-7-15,0 0-4 0,0 0-13 0,0 0-2 16,13-24-8-16,-12 23-9 0,0-1-1 0,3 1-5 15,-2-2-4-15,1 1-7 0,-1 1-6 0,3-1-5 16,-3-1-2-16,3 1-5 0,-1 1-1 16,-1 1-3-16,3-2-6 0,-3 2-3 0,2 0-7 15,-1 0-2-15,-1 0-2 0,4 2 0 0,-4 3-1 16,3 1-2-16,-4 3 2 0,4 3 3 0,-2 2 5 16,-2 3 6-16,4 3-1 0,-3 2-2 15,-1 2-2-15,2 0-8 0,-2 3 0 0,-2 0-1 16,0 1-3-16,0 0 2 0,0-1 0 0,0-2 1 15,0-4-1-15,-2-1 0 0,1-3-2 16,-3-3 1-16,3-3 2 0,1-4-3 0,-1-1 7 16,0-2 3-16,0-4 10 0,1 0 14 0,0 0 13 15,-1 0 14-15,1 0-5 0,0-2-5 0,-2-3-9 16,-1-4-11-16,2-3-2 0,1-4-5 16,0-2-4-16,0 0 1 0,0-4-3 0,1 0 1 15,5 0-5-15,-3-1-5 0,4-1-2 0,-2 1-3 16,3 1 0-16,3-3-5 0,-2 2-3 0,2 0-4 15,1 0-2-15,1 4 0 0,-2 2 1 0,0 4 2 16,-2 2-9-16,0 3-1 0,-2 5-5 16,2 3-4-16,-1 0 4 0,-1 5-2 0,-1 4 3 15,2 4-2-15,-5 3 6 0,4 4 4 0,-5 3 5 16,3 0 7-16,-1 3-1 0,-3-1-1 0,-1 1 1 16,0 1-3-16,0 0 0 0,0 0-1 15,-4-2-3-15,-2-4 1 0,3 0-3 0,0-8 3 16,-2-2 4-16,3-7 8 0,0-1 15 0,-1-3 16 15,2-1 9-15,0-7-3 0,0-4-7 0,0-3-10 16,1-5-6-16,0-2 0 0,0-3-2 16,2 1-3-16,3-2-2 0,-1 1-2 0,4 0-4 15,0 0-1-15,-1 0-3 0,3 2-2 0,3-1-1 16,0 2 0-16,-1 4 0 0,4 1 1 16,-3 3 0-16,0 5-5 0,2 3 0 0,-3 4-6 15,0 2 3-15,-2 0 0 0,-1 9 0 0,0 5 5 16,-4 3 1-16,2 3 5 0,-4 5 1 0,2 1 5 15,-3 1-4-15,0 2 0 0,-2 1 0 0,0-1-2 16,0-2 1-16,0 0-2 0,0-3-5 16,0-1-3-16,0-3-10 0,0-3-12 0,0-2-16 15,0-3-35-15,1-1-105 0,3-3-201 0,-2-3-260 16,-1-4-478-16</inkml:trace>
  <inkml:trace contextRef="#ctx0" brushRef="#br0" timeOffset="1.03129E6">31653 2274 205 0,'0'0'435'15,"0"0"-16"-15,0 0-15 0,0 0-40 0,0 0-52 16,0 0-86-16,0 0-58 0,-133 131-35 0,117-106-39 15,-3 3-31-15,2 1-27 0,-1 2-18 0,5-1-10 16,1 1-11-16,4-2-6 0,5-5-9 16,3-2-6-16,0-6 4 0,9-4 17 0,3-6 18 15,1-4 15-15,5-2 6 0,0-3-10 0,3-8-9 16,0-3-4-16,0-5-4 0,0-1-2 16,-1-2 2-16,-3-3 0 0,-2 0-1 0,-4 1 1 15,-1-1-1-15,0 2-1 0,-4 2 4 0,-3 4 3 16,-2 3 6-16,-1 5 0 0,0 1-3 0,0 3-8 15,0 4-13-15,0 1-14 0,-2 0-7 0,0 3-2 16,-4 6 3-16,3 4 9 0,-4 2 4 0,5 4-2 16,0 0 1-16,1 3 0 0,1 1 2 15,0 0 4-15,5-2-3 0,4 1 0 0,0-3 4 16,3-3 2-16,2-4 9 0,2-2 9 0,4-6 12 16,1-4 2-16,0 0-1 0,4-4-2 0,-1-6-8 15,-1-1-4-15,3-2-4 0,-4-2 0 16,0-2 2-16,-1-2 2 0,-3-2 2 0,0-1-1 15,-4-2-2-15,2-4-1 0,-4 1-2 0,0-4-2 16,-2 0-2-16,0-3-3 0,-1-1-1 16,0-2-1-16,-2 1-1 0,2-6 0 0,0 2-3 15,0-3 0-15,0-3-5 0,1-3-1 0,-2-3-1 16,-1-2-1-16,-1 1 5 0,4-3 1 0,-3 1 2 16,-3 1 2-16,1 5 3 0,-2 3 0 15,-1 6 4-15,-2 6-1 0,0 5 1 0,0 8 11 16,0 4 10-16,0 6 1 0,0 3-6 0,0 7-18 15,-2 1-29-15,-1 1 2 0,-3 10 1 0,-4 6 8 16,-3 7 14-16,-2 6-3 0,1 5 0 0,1 6 1 16,-2 2-1-16,5 5 2 0,0 2 3 0,0 2 0 15,4 4-1-15,-1 2 1 0,-1 2 0 16,3 0-1-16,-1 2 2 0,0-4-3 0,1 0 1 16,0 2 0-16,2-5-2 0,2-1-1 0,1-4-4 15,0-2-5-15,7-3-8 0,0-7-11 16,5-6-25-16,0-4-31 0,1-7-94 0,1-7-195 15,-2-5-398-15,-7-4-667 0</inkml:trace>
  <inkml:trace contextRef="#ctx0" brushRef="#br0" timeOffset="1.03145E6">31752 2081 29 0,'0'0'662'0,"0"0"-231"0,0 0-89 15,0 0-65-15,0 0-67 0,0 0-73 0,0 0-59 16,0 0-41-16,0 0-31 0,129-10-38 0,-95 15-69 16,4 3-156-16,-12-3-250 0,-7 0-805 0</inkml:trace>
  <inkml:trace contextRef="#ctx0" brushRef="#br0" timeOffset="1.03195E6">31987 2576 534 0,'0'0'478'0,"0"0"3"0,0 0-23 0,0 0-94 16,0 0-108-16,0 0-73 0,0 0-58 0,0 0-35 16,0 0-26-16,0 0-11 0,85-161-10 0,-71 144-4 15,-1 2-8-15,5-1-13 0,-2 1-3 16,0-1-4-16,2 1-5 0,1 0 0 0,-2 0-7 15,0 2-2-15,0 1-1 0,-4 3-6 0,-2 1 3 16,-1 3 0-16,-4 2-6 0,-3 3-12 0,-3 0-17 16,0 2-6-16,0 7 9 0,0 5 16 0,-4 4 17 15,-3 6 7-15,-1 1-1 0,-3 6-2 0,-1 1 3 16,0 2 0-16,-1 2-1 0,1-4-2 16,3-3-7-16,4-3-5 0,3-6-2 0,2-5 6 15,0-4 11-15,4-5 13 0,4-4 9 0,1-2 3 16,1 0 1-16,1-6-5 0,2-5-1 0,2-3-5 15,-1-3 0-15,-2 1 1 0,5-5-2 16,-5 0 0-16,-1-3 0 0,0 0-3 0,-1 0 2 16,-3-1-2-16,2 1-2 0,-4 1 0 0,2-1-2 15,-4 5 0-15,3 2 0 0,-3 4 2 16,-3 4 2-16,2 3 2 0,-2 4-4 0,2 1-6 16,-2 1-11-16,0 0-16 0,0 0-9 0,0 6 0 15,0 5 9-15,0 3 14 0,0 4 5 16,0 3 2-16,0 3-2 0,0 2-2 0,3 1 0 15,1 3-3-15,2 0-3 0,1 1-10 0,0-2-16 16,4-3-31-16,3-3-68 0,-1-4-112 0,-1-7-134 16,-2-4-291-16,-5-6-511 0</inkml:trace>
  <inkml:trace contextRef="#ctx0" brushRef="#br0" timeOffset="1.03236E6">32561 2206 0 0,'0'0'479'0,"0"0"-64"16,0 0-45-16,0 0-31 0,0 0-38 0,0 0-67 15,0 0-58-15,0 0-42 0,0 0-36 0,123 113-19 16,-120-94-9-16,-1 0-3 0,-2 1-2 0,-3 1 0 15,-6-1-7-15,-2 1-10 0,-3 0-8 0,-3-2-13 16,-2 1-7-16,-1-1-9 0,-3 1-7 16,-5-1-4-16,1-2-28 0,2-3-10 0,9-6-12 15,5-5-18-15,6-1 9 0,3-2-52 0,0 0-279 16,2-3-472-16,0-1-632 0</inkml:trace>
  <inkml:trace contextRef="#ctx0" brushRef="#br0" timeOffset="1.03256E6">32676 2289 0 0,'0'0'0'0,"0"0"101"16,0 0 367-16,0 0 17 0,0 0-62 0,0 0-79 16,0 0-76-16,0 0-66 0,0 0-35 0,0 0-21 15,0 0-21-15,-29 166-23 0,45-147-25 0,1 0-23 16,4-2-25-16,4-1-16 0,0-4-19 0,3-2-12 15,0-2-12-15,0-2-20 0,-3-1-26 0,-4-4-41 16,-1-1-117-16,-5 0-372 0,-8 0-702 0</inkml:trace>
  <inkml:trace contextRef="#ctx0" brushRef="#br0" timeOffset="1.03304E6">33189 1721 0 0,'0'0'264'16,"0"0"173"-16,0 0-1 0,0 0-35 0,0 0-73 15,0 0-86-15,0 0-95 0,0 0-59 0,0 0-31 16,0 0-20-16,0 0-14 0,0 0-7 16,0 0-5-16,0 0-6 0,60-20-9 0,-53 20-4 15,0 0-3-15,-1 0-1 0,0 4 2 0,2 1-1 16,-2 0 5-16,1 1 8 0,-4 5 11 0,1 0 5 16,-1-1 3-16,0 12-1 0,-3-12-3 15,0 9-2-15,0-1-3 0,-5-2-2 0,-2 4 1 16,-3-2 3-16,-2 8 9 0,-1-2-13 0,-2 0-1 15,1-6-3-15,2-2-6 0,1-4 13 0,3-4-1 16,3-4 1-16,0 0-3 0,1-2 2 16,1 1-2-16,-1-1 0 0,3 1 0 0,-2-2-5 15,1 1-3-15,2-1-3 0,0 2 0 0,-1-1 2 16,1 1 5-16,0 0 1 0,0 0-1 16,0 2-3-16,0 0-2 0,-1 1-2 0,1-2-2 15,0 3-3-15,0-1-5 0,0 2-15 0,0-1-24 16,0 3-47-16,0 1-162 0,0-3-414 0,0-2-670 0</inkml:trace>
  <inkml:trace contextRef="#ctx0" brushRef="#br0" timeOffset="1.0332E6">33214 2621 1968 0,'0'0'265'0,"0"0"-204"0,0 0 39 0,0 0 57 15,0 0 30-15,0 0-18 0,0 0-60 0,0 0-59 16,0 0-27-16,0 0-54 0,0 0-20 16,0 0-66-16,0 0-136 0,-3 0-629 0,2 0-783 0</inkml:trace>
  <inkml:trace contextRef="#ctx0" brushRef="#br0" timeOffset="1.17486E6">18766 5240 0 0,'0'0'247'0,"0"0"66"15,0 0 23-15,0 0 26 0,0 0 0 0,0 0-15 16,0 0-52-16,0 0-70 0,0 0-54 16,0 0-50-16,0 0-50 0,0 0-29 0,-10-39-19 15,10 39-13-15,0 0-6 0,0 3 2 0,0 3 5 16,0 1 6-16,0 2 5 0,2 4 0 16,0 2 3-16,0 5-2 0,-1 3 2 0,1 5 6 15,0 4 3-15,1 3 0 0,0 4-3 0,0 0-7 16,-2 0-6-16,2 1-7 0,0-3-3 15,0 1-3-15,-1-2-1 0,2-3 0 0,0 1-2 16,0-4 1-16,0-2-5 0,-1-2 3 0,1-3 2 16,-1-1 0-16,-1-1-1 0,0-2-1 0,1-1-1 15,-1 0 1-15,1-2 1 0,-2-2-1 16,2-3-1-16,0-3-1 0,-1 0 2 0,0-2 1 16,-1-3 0-16,0 0 1 0,1-1 3 0,-1-1 0 15,0-1 2-15,0 0 4 0,0 0 3 0,-1 0 10 16,2 0 4-16,-2-1 2 0,2-4-1 0,1-2-9 15,0-3-2-15,0 0-6 0,3-2-1 16,-2 1-1-16,1-3-4 0,-1 2-3 0,2-2-2 16,-1-1 0-16,3-1 2 0,-2 1-2 0,0-1 3 15,0-1-3-15,0-1 1 0,2 0 1 0,-3-1-2 16,0-2 2-16,2 0 0 0,-2-3-1 0,4 1-2 16,-3-1 1-16,0 1 1 0,2-4-3 15,-3 3 7-15,2 0-7 0,-1 0 0 0,-1 2-1 16,0-1-2-16,1 1 2 0,-3 0 1 0,2 3 0 15,-1 0 1-15,-2 2 1 0,1 3 0 16,-2 3 2-16,2 3 5 0,-2 3-3 0,0 1 3 16,-1 2-2-16,0 0-6 0,1 2 1 0,-1 0-5 15,0 0-4-15,1 0 2 0,1 4-4 0,-1 5 2 16,3 1 2-16,1 4 1 0,1 4 3 0,-1 3 2 16,2 1-1-16,0 1 1 0,0 2 2 15,0 1 1-15,0 2 1 0,0 0-3 0,2-1 1 16,0 4-2-16,1-2 1 0,-2 1-3 0,2 0 1 15,-1-3-3-15,0-1-2 0,-1-2 3 0,0-3-1 16,1-1 3-16,-3-5-1 0,1-1-1 0,0-3 0 16,-2-3-1-16,-2-4 1 0,1 1 0 15,1-5 4-15,0 0 0 0,1 0 3 0,0-8 0 16,3-6 0-16,4-3 0 0,-2-3-1 0,3-2 1 16,-2-5-1-16,2-1 1 0,-1-2 1 15,0 1 0-15,-3-1 1 0,1 2 2 0,-2 1 1 16,0 3-1-16,-2 2 2 0,-2 4 2 0,0 1 2 15,0 3 4-15,-1 2-3 0,1 0 2 0,-3 3-4 16,4-2-4-16,-2 3 0 0,1-1-1 16,1-1-2-16,2 3 3 0,-1-4-6 0,2 2-1 15,0-3 0-15,2-4-3 0,0-1 1 0,0-2 1 16,2-1-2-16,-2-4 0 0,-1 0 1 16,0-2-1-16,-1-3-1 0,-3 1 2 0,-1-1-2 15,-3-2 0-15,2 1 1 0,-3-1-2 0,-1-3 1 16,0 0 0-16,0-2-1 0,-2 0 3 0,-3 1 0 15,2 0-1-15,0 2 1 0,-1 3 0 0,0 2 0 16,1 2-1-16,1 6 1 0,1 3-1 0,1 6 2 16,-1 5 1-16,1 3-1 0,0 2-4 15,0 1-3-15,0 1-3 0,0 8 1 0,1 7 4 16,1 4 2-16,2 7 0 0,0 6 3 0,-2 3-3 16,1 9 1-16,-3 2 1 0,0 7-2 0,0 2 2 15,-1 2 0-15,-3 2-1 0,-3 1 0 16,1 2-1-16,-4-1 1 0,0 2-2 0,0-6 0 15,-1-3-2-15,1-5 1 0,1-9-2 0,1-7-1 16,3-12 3-16,1-8-2 0,3-7 4 16,1-7 6-16,0 0 2 0,0-10-2 0,0-8 1 15,2-6-6-15,3-7-2 0,1-3 3 0,2-3-1 16,1-1 4-16,1-2 2 0,2 2-1 0,-1-1 1 16,2 6-1-16,-3 2-3 0,1 3 2 15,-1 5-1-15,-1 6 0 0,-2 3 1 0,1 6-1 16,-1 4 0-16,-1 4 0 0,2 0-2 0,-2 1 1 15,3 7-1-15,-1 3 0 0,0 5-1 0,1 2 3 16,-1 5-1-16,-1 1-1 0,-1 4 1 0,-4 1-6 16,2 5-2-16,-3-2-3 0,1 2-7 15,-2-1-9-15,1 0-15 0,-1-4-46 0,0-3-65 16,1-4-113-16,4-5-314 0,-3-8-682 0,1-3-191 16</inkml:trace>
  <inkml:trace contextRef="#ctx0" brushRef="#br0" timeOffset="1.17541E6">19967 5226 1917 0,'0'0'584'16,"0"0"-486"-16,0 0-7 0,0 0 25 0,0 0 31 16,0 0 6-16,-122 86-22 0,108-63-34 15,-4 7-26-15,6 0-17 0,-3 7-17 0,1 0-19 16,4-2-9-16,-1-1-11 0,6-5-9 0,4-5-3 15,1-10-1-15,7-4 7 0,8-7 7 0,0-3 6 16,5-3 3-16,1-10-5 0,1-2-1 16,1-3 0-16,-1-2 2 0,-3 0 3 0,-2 0 6 15,-3 0 7-15,-3 3 5 0,-3 1 5 0,-3 5 3 16,-4 3 2-16,0 2-3 0,-1 4-6 0,0 1-11 16,0 1-9-16,0 0-10 0,0 0-4 0,0 4 0 15,0 4 3-15,0 1 3 0,4 2 0 16,1 1-3-16,4 0-5 0,1-1 1 0,2 0-2 15,2-2 0-15,3-2 7 0,2-2-1 0,1-2 3 16,1-3 6-16,-1-1-3 0,0-8 5 0,1-2 1 16,-2-4 0-16,-1-2 1 0,-2-5 3 15,2-1-2-15,-3-5 2 0,1-3 2 0,1 0-5 16,-3-5 0-16,0 0-2 0,0-3-2 0,-4-2-1 16,-3-4-1-16,2-2-4 0,-3-4-3 0,2-5 0 15,-2-2 0-15,0-2 1 0,1 2 1 16,-1-3 2-16,0 5-1 0,-5 4 3 0,0 5-3 15,-1 5 6-15,-1 9 4 0,-3 5 2 0,-2 8 7 16,1 6-7-16,0 6 0 0,3 7-9 16,-2 1-7-16,0 10 0 0,-2 14 1 0,-3 8 4 15,-3 9 1-15,-2 10 2 0,-4 9-4 0,1 8-1 16,-3 8 3-16,2 4-4 0,0 2-2 0,3 1-2 16,4-3-5-16,3-3-6 0,6-3-9 0,2-8-26 15,7-6-36-15,8-11-39 0,8-11-52 16,1-10-99-16,5-10-218 0,-5-7-317 0,-9-6-626 0</inkml:trace>
  <inkml:trace contextRef="#ctx0" brushRef="#br0" timeOffset="1.17554E6">20252 5090 2833 0,'0'0'189'0,"0"0"-75"0,0 0-31 0,0 0 7 16,0 0 11-16,0 0-7 0,0 0-28 0,0 0-31 15,0 0-25-15,0 0-16 0,0 0-7 16,0 0-9-16,0 0-15 0,0 0-40 0,139-44-78 15,-99 54-191-15,-8-3-430 0,-11 0-930 0</inkml:trace>
  <inkml:trace contextRef="#ctx0" brushRef="#br0" timeOffset="1.1759E6">21255 4901 2523 0,'0'0'78'16,"0"0"-22"-16,0 0 73 0,0 0 62 0,0 0 16 16,0 0-29-16,0 0-53 0,-29 159-36 0,22-128-21 15,0 5-21-15,-2 0-12 0,0 3-11 0,3-1-9 16,2-2-5-16,3-3-7 0,1-5-1 16,1-3 3-16,7-6 0 0,1-5 2 0,2-1 2 15,0-6 0-15,0-4 1 0,1-3 3 0,2 0 1 16,2-7-4-16,0-6 0 0,-1-1-5 15,3-1 0-15,-4-1 1 0,2-2 0 0,-4 3 2 16,-2-1-2-16,0 4-2 0,-1 2-1 0,-3 2 0 16,-1 4 0-16,-3 1 0 0,1 3-2 15,-1 0-2-15,-2 0-4 0,0 0 0 0,0 3-1 16,0 4 4-16,0 4 2 0,0 4 2 0,0 2 0 16,-4 0-5-16,1 3-3 0,0-2-5 0,-3 1-8 15,0-1-9-15,-1-2-34 0,-1-5-69 16,0-7-123-16,4-2-458 0,-2-2-1156 0</inkml:trace>
  <inkml:trace contextRef="#ctx0" brushRef="#br0" timeOffset="1.17602E6">21077 4717 1639 0,'0'0'243'0,"0"0"-256"0,0 0-13 15,0 0-7-15,0 0-106 0,0 0-169 0,0 0-493 16,0 0 239-16</inkml:trace>
  <inkml:trace contextRef="#ctx0" brushRef="#br0" timeOffset="1.17667E6">22121 5406 41 0,'0'0'602'0,"0"0"-69"0,0 0-50 15,0 0-37-15,0 0-22 0,0 0-114 16,0 0-91-16,0 0-64 0,0 0-58 0,0 0-24 0,0 0-23 16,125-141-11-16,-108 110-10 0,1-2-10 0,-1-3-5 15,-4-2-6-15,2-4-2 0,-3-1-4 16,-1-5-4-16,-5 0-3 0,1-4-7 0,-1-4 3 15,-2 2-1-15,-1-2 1 0,2 2 3 16,-3 3 3-16,-1 7 1 0,0 4 5 0,-1 9 2 16,0 8 0-16,0 8 1 0,0 5-1 0,-1 7-7 15,-1 3-8-15,-3 5-3 0,1 12-1 0,-4 8 5 16,2 10 8-16,-3 10 0 0,-1 7 2 16,0 9-1-16,0 5 1 0,-2 6-1 0,-1 2 0 15,3 1-6-15,-1-1-2 0,6 0-7 0,-2-4-12 16,5 1-17-16,2-5-38 0,0-2-96 0,4-7-216 15,4-17-322-15,-1-16-600 0</inkml:trace>
  <inkml:trace contextRef="#ctx0" brushRef="#br0" timeOffset="1.17728E6">22362 5077 882 0,'0'0'326'0,"0"0"-188"0,0 0 38 0,0 0 50 16,0 0 27-16,0 0-25 0,0 0-69 0,0 0-35 15,0 0-13-15,0 0-13 0,0 0-18 0,131-161-21 16,-102 139-19-16,-4-2-7 0,1 0-2 16,-4-2-4-16,-3-2-4 0,0-6-7 0,-4-1-1 15,3-2-4-15,-3-3 1 0,0 0 0 0,-3 1-4 16,0 1 4-16,-2 5 0 0,-1 4 8 0,-1 8 10 16,-5 5 8-16,2 5 2 0,-4 7-11 15,0 2-18-15,0 2-27 0,0 2-11 0,-1 10-1 16,1 8 9-16,3 6 17 0,-2 6 5 0,-1 6 2 15,-1 6 2-15,0 5 3 0,0 4 4 16,-3 4 5-16,-4 6 5 0,-2 3 1 0,-4 1-1 16,-2 2-6-16,0 0-6 0,-3-1-5 0,-1-3-5 15,5-5-3-15,-3-7-3 0,7-9-2 0,0-8 1 16,6-13 3-16,0-9 7 0,4-10 14 16,0-4 20-16,0 0 9 0,6-12-3 0,3-6-11 15,3-7-19-15,0-4-7 0,6-3 0 0,1 1 1 16,-4 1 2-16,3 0-1 0,-5 5-3 0,3 3-4 15,-4 5 1-15,-2 3-4 0,-1 5 0 16,-2 2-1-16,-3 4-5 0,2 3-1 0,-2 0-2 0,3 3 0 16,-2 7-1-16,3 2 3 0,0 4 1 15,2 1 2-15,0 2 2 0,1 3-1 0,2-1-1 16,4 0-5-16,2-2 0 0,3-4 0 0,1-2 0 16,3-5 8-16,0-4 2 0,3-4 6 0,-2 0 0 15,-3-6 2-15,-2-6 2 0,-1-4 2 16,-3-3 4-16,-5-3-3 0,-1-1 1 0,-6-2-1 15,-5 1-1-15,-1-1 2 0,-1 2 5 0,-8 4 6 16,-1 0 1-16,-1 3 3 0,0 4-3 16,-1 3-6-16,-1 3-1 0,0 4-6 0,2 2-7 15,-1 3-1-15,1 8-2 0,-2 4-3 0,2 6 1 16,-2-1 0-16,6 4-3 0,1 1 2 16,4 1-3-16,2 4 0 0,1 1-1 0,9 2-7 15,1 0-5-15,5-1-9 0,1-3-16 0,8-2-27 16,0-7-45-16,7-7-53 0,-6-4-161 0,-8-4-976 0</inkml:trace>
  <inkml:trace contextRef="#ctx0" brushRef="#br0" timeOffset="1.17785E6">24089 4791 1876 0,'0'0'316'15,"0"0"-48"-15,0 0 6 0,0 0-15 0,1 158-61 16,-1-120-67-16,-2 4-47 0,-4-1-32 0,2 0-10 16,-4 2-9-16,-3 1-13 0,1-3-5 15,-1-1-10-15,-1-4-2 0,3-3-1 0,1-9 1 16,3-5-2-16,-1-7 2 0,5-6 4 0,0-3 6 15,1-3 17-15,-1-1 2 0,0-10-3 0,-1-3-4 16,2-5-17-16,0-5-2 0,0-4-2 0,2-2-6 16,3-2 4-16,5-1-1 0,1 0-2 15,3-1 0-15,1-1-3 0,2-1-2 0,3 1-1 16,1-2 1-16,0 4-5 0,2 3-2 0,-2 5-1 16,-1 9-6-16,-2 5 4 0,-4 5 0 0,-4 4 1 15,-1 2 3-15,-1 4 1 0,-4 5-2 16,1 4 3-16,-3 6 2 0,-1 1 3 0,-1 5 3 15,0 0 0-15,0 2-1 0,-2-1 1 0,-5-1 1 16,-3 3 0-16,0-1 6 0,-1-2-4 0,0-3-1 16,1-5 0-16,5-6-2 0,0-6 10 15,3-3 16-15,2-2 9 0,0-2 2 0,0-8-7 16,3-4-14-16,4-1-7 0,1-4-2 0,2 0 3 16,3-1 1-16,-1 0 1 0,6-1-2 0,-1 5 1 15,-1 1-1-15,2 2 2 0,0 4 3 16,-4 3-2-16,4 4-2 0,-5 2-1 0,3 0-1 15,-3 5-3-15,-2 4 0 0,0 3 0 0,2 2-7 16,-3 4 4-16,0 1-2 0,1 3-2 0,-1 1 0 16,2 1-4-16,-1 2-8 0,-2 1-6 15,-1 0-9-15,-1-1-32 0,3-2-75 0,-2-4-162 16,-3-4-475-16,-1-9-1052 0</inkml:trace>
  <inkml:trace contextRef="#ctx0" brushRef="#br0" timeOffset="1.17858E6">24876 4942 2482 0,'0'0'202'16,"0"0"-88"-16,0 0 19 0,-125 19 27 0,86-5 1 15,3 2-24-15,-1 4-36 0,3 5-35 16,-2 4-23-16,4 2-22 0,2 5-13 0,6-1-8 15,3 0-8-15,8-5 1 0,8-3-2 0,5-6 8 16,2-4 5-16,8-5 4 0,6-1 4 0,-1-5-5 16,6-3 0-16,4-3-4 0,-1 0-3 15,4-7 1-15,0-6-1 0,-3-2 1 0,-1-2-2 16,0-3 1-16,-4-3-2 0,-2-1 0 0,-2-4 1 16,1 2 0-16,-4 0 1 0,-2 0 0 0,-2 2 0 15,-2 5 2-15,-4 4 1 0,-2 2 2 16,0 5 3-16,-1 2-3 0,0 5-2 0,0 1-9 15,0 0-12-15,0 0-1 0,-1 7 0 0,-2 3 3 16,-3 2 9-16,4 4-1 0,-3 0-2 0,1 4 0 16,2 2 1-16,0-1-1 0,2 0-3 0,0-2 0 15,2-2 1-15,4-5 8 0,5-3 8 0,-1-3 9 16,4-3 4-16,-2-3 0 0,4 0 2 16,-2-1-1-16,4-7 2 0,-5-2-1 0,4-4-1 15,-4-2-1-15,-1-2-1 0,0-1 0 0,-2-2-2 16,2 1-2-16,-4-2-2 0,0 2-4 15,1-4 2-15,-2 3 0 0,-1-3-2 0,0 3 0 16,-1 1-1-16,1 2-1 0,-2 2 1 0,0 5-2 16,-1 3-1-16,-2 2-2 0,1 2-1 0,-2 4-5 15,0 0-11-15,0 0-9 0,0 2-1 16,0 9 6-16,0 2 6 0,0 7 10 0,0 5-1 16,0 4-1-16,0 5 3 0,-2 1 1 0,1 5 0 15,-2 2-2-15,-1 2 2 0,-2 6 0 16,-2 5 3-16,2 4 4 0,-2 6-4 0,-2 4-1 0,-1 3 0 15,-3 1-5-15,2 4 6 0,-1 3 0 16,-4 0-1-16,-2 0 4 0,0 1-7 0,-4-1-1 16,1-3-5-16,-5-5-6 0,2-6-2 0,-3-7-5 15,-2-9-1-15,0-11-2 0,-1-11 7 16,1-10 9-16,4-10 9 0,0-8 10 0,4-2 6 16,0-12 8-16,4-6 5 0,3-5 3 0,5-4 0 15,5-7-5-15,5-2-3 0,2-3-6 0,13-2-4 16,4-4-4-16,5 2-4 0,4-3-3 0,4-1-3 15,2-3-5-15,3-2-8 0,-2-3-17 16,4-3-21-16,-1-3-30 0,1-2-57 0,0-1-88 16,-1-3-135-16,0 1-272 0,-11 16-455 0,-9 18 30 0</inkml:trace>
  <inkml:trace contextRef="#ctx0" brushRef="#br0" timeOffset="1.17869E6">25154 4835 1644 0,'0'0'262'0,"0"0"-109"0,0 0-50 15,0 0-23-15,0 0-26 0,0 0-39 0,0 0-63 16,0 0-101-16,0 0-142 0,0 0-253 0,0 0-735 0</inkml:trace>
  <inkml:trace contextRef="#ctx0" brushRef="#br0" timeOffset="1.17926E6">25299 4973 1442 0,'0'0'663'0,"0"0"-574"0,0 0-2 15,0 0 47-15,0 0 33 0,0 0-2 0,0 0-22 16,0 0-39-16,0 0-29 0,-121 163-14 16,115-132-20-16,1 3-10 0,4-1-8 0,1 1-9 15,1-1 1-15,10 0 2 0,2-2 4 0,4-5 8 16,3-2 4-16,1-5-1 0,2-4-4 15,0-4-6-15,0-5-8 0,-1-5-4 0,-2-1-1 16,3-7-3-16,-2-6 2 0,-4-3-1 0,0-4 3 16,-5-7 1-16,-2 2-2 0,-5-3-1 0,-1-3-3 15,-4 2 1-15,0 0-2 0,-7 2 1 0,-4 2 0 16,1 0 0-16,-2 5 3 0,-3 2-3 0,2 2 0 16,-2 6-2-16,0 0-5 0,2 4 1 15,1 3-3-15,-2 3 0 0,1 0-2 0,0 0-1 16,1 6-1-16,0 4-2 0,2 0-1 0,0 1-2 15,3 3-2-15,1-2 1 0,2-1 1 0,1 0 3 16,3-5 4-16,0 0 5 0,0-5 6 16,2 1 8-16,1-2 9 0,2 0 6 0,1 0 2 15,3-2-6-15,2-4-6 0,0-1-3 0,2-3-1 16,1-1 2-16,-2 0 1 0,2 0-3 16,0-3-2-16,1 2-3 0,0-2-5 0,0 1-2 15,3 0 1-15,1-1-5 0,0 2 0 0,-4 1 1 16,4 1-3-16,-4 4 2 0,-1 3-3 0,-4 3 0 15,-1 0-2-15,-3 6 0 0,1 4 0 16,-2 4 3-16,0 3 1 0,-2 2 2 0,1 6 3 16,-2 1 0-16,-1 4-2 0,0 1 2 0,-1 4-1 15,0-2-1-15,3-1 2 0,1 0-2 0,0-1-3 16,2-5-1-16,0-1-6 0,1-2-6 0,0-6-3 16,-1-2-15-16,0-3-28 0,-1-3-81 15,2 1-171-15,-1-6-475 0,-3 1-998 0</inkml:trace>
  <inkml:trace contextRef="#ctx0" brushRef="#br0" timeOffset="1.18183E6">26499 5154 2598 0,'0'0'122'0,"0"0"-51"0,0 0-7 0,0 0 24 16,0 0 28-16,0 0 11 0,0 0-13 16,0 0-27-16,0 0-30 0,0 0-16 0,0 0-14 15,120-160-8-15,-98 132-2 0,0-3-7 0,2 1 0 16,-3-5 0-16,0 3-3 0,-2-1 3 0,-3-2-3 16,-1-3-4-16,-3 0-3 0,-2-2 0 15,-1-2-8-15,-4 0-4 0,-1-3-1 0,-1-1-9 16,-1-1 3-16,-2-1-1 0,0-1-1 0,0 1 4 15,0 0 2-15,-2 4 4 0,0-1 2 0,-2 3 4 16,3 2 1-16,-3 4 1 0,-1 2 4 16,3 7 1-16,-1 4 4 0,0 7 4 0,0 6-2 15,2 6-5-15,0 2-12 0,-1 2-17 0,1 2 0 16,-3 8 6-16,2 8 9 0,-5 6 14 0,1 6 1 16,0 6-4-16,1 2 4 0,-1 6 0 0,3 8 0 15,1 3 5-15,-2 7-3 0,3 9 3 16,0 6 2-16,-2 6-2 0,0 7 2 0,-3 7-1 15,-1 6-1-15,-3 0 1 0,0 5-3 0,-1 2-2 16,-1 0 0-16,-5 2-2 0,1 1-5 16,-3-2-1-16,-3-2-3 0,-2-6-2 0,1-5 1 15,-2-7 1-15,0-9 1 0,-2-9 0 0,3-13 0 16,1-12 1-16,5-9 1 0,0-12 2 0,6-10 7 16,3-11 14-16,3-6 12 0,0-4 4 15,3-15-4-15,1-9-11 0,1-11-9 0,1-7-4 16,2-10 4-16,4-5 0 0,2-10 2 0,3-2-3 15,-1-5 0-15,2-2-1 0,3-3-3 0,1 0-1 16,3-3-7-16,4 2-3 0,2-2-2 0,2 3 0 16,0 6 2-16,2 7 1 0,1 7 2 15,-5 9 0-15,-3 10 1 0,-3 8 0 0,-4 10 0 16,-5 8-1-16,-1 7-4 0,-3 8-6 0,0 3-7 16,-2 3-1-16,1 12 0 0,-2 9 5 0,3 4 7 15,-3 6 2-15,2 6 1 0,-1 0 1 0,-1 3-3 16,1-1-1-16,-1-1-2 0,3-2 0 15,-1-3 0-15,1-3-1 0,0-9 2 0,3-6 2 16,0-7 7-16,-2-5 8 0,-2-6 10 0,3 0 6 16,0-11 0-16,1-7-3 0,1-5-7 15,4-3-2-15,-3-4 1 0,5-1-4 0,-2-3 1 16,3-3-5-16,-1-2-1 0,4 0-1 0,0-3-4 16,5-2 1-16,-1 0-2 0,3 5 0 15,-2 3 0-15,-2 9 1 0,-2 5 0 0,-4 7 0 16,-4 7 2-16,-6 2 0 0,-1 4-7 0,-2 2-6 15,-4 2-4-15,1 10-1 0,-1 7 7 0,0 6 5 16,0 3 4-16,-5 5 1 0,0 3-2 16,0 3-1-16,-2 1-1 0,-1 0-1 0,1 0-3 0,1-5 1 15,2-3-5-15,3-4-3 0,1-6-1 16,4-8 3-16,3-3 7 0,4-6 10 0,3-4 6 16,2-1 1-16,0 0-1 0,4-9-1 0,0-3-6 15,-1-1 1-15,1-3 1 0,-5-1-2 16,1-2 6-16,-2 2-3 0,-1-2 0 0,-2 0-1 15,0 2 0-15,-3 4 4 0,-2 1-3 0,-2 5 2 16,0 3-4-16,-4 2-7 0,0 2-4 0,1 0-10 16,0 0-4-16,1 6 2 0,0 5 4 0,2-1 8 15,-1 6 3-15,2-1 1 0,2 4-4 16,-1 1-3-16,3 0-1 0,1 0-2 0,1-2 0 16,2-1 0-16,4-3 0 0,1-5 5 0,2-3 1 15,3-4 1-15,-2-2 1 0,1-5 0 16,-1-7 0-16,1-3-1 0,-6-2 2 0,-3-2-5 15,-4-3 1-15,-4 2-1 0,-5-2-1 0,0 2 5 16,-7 0 1-16,-4 5 2 0,-4 1 1 16,0 1-1-16,-4 6 2 0,0-1 1 0,2 5 0 15,0 1 2-15,0 2-2 0,1 0-6 0,5 8-5 16,3 1-5-16,1 4-2 0,6 1 0 0,1 0 2 16,0 0-2-16,6 0 6 0,5-1 5 0,3-4 7 15,6-3 10-15,1-1 1 0,0-5 2 0,7 0-2 16,-2-2 2-16,1-7-2 0,-2-2 1 15,0-1 2-15,-3-5 1 0,1-3 3 0,-4-3-1 16,0-5-1-16,0-2-1 0,-5-6-6 0,2-2-2 16,-4-4-3-16,1 0-5 0,-1-9 2 0,1 0-1 15,-1-2 0-15,1-4-1 0,2 0-3 16,-3-3-4-16,3-1-1 0,-1 0 3 0,-2 0 0 16,-2 5 5-16,0 5 2 0,0 6 4 0,-4 9 5 15,-2 8 6-15,-3 9 1 0,0 6-2 0,-1 7-8 16,0 4-17-16,0 2-13 0,-1 7-4 15,-7 10 2-15,0 7 9 0,-2 7 11 0,-3 10-1 16,0 5-2-16,-1 6-4 0,-1 6-4 0,3 5-1 16,1 6-3-16,-2 4-4 0,4 2-5 15,3-1-11-15,5-1-39 0,1-5-75 0,9-8-105 16,7-10-85-16,9-11-26 0,4-12 22 0,4-10 54 16,-2-9 32-16,0-8-16 0,-2-2 21 0,-8-10 61 15,-5-5 92-15,-6-3 146 0,-7 0 107 0,-3 0 67 16,-7 2 47-16,-5 1-2 0,-2 2-13 15,-2 2-8-15,0 4-14 0,1 1-25 0,0 5-32 16,3 0-43-16,4 3-54 0,3 0-37 0,1 1-22 16,3 6-9-16,1 0 3 0,3 1 9 0,4 1 18 15,7-1 11-15,3-3 10 0,6-2 0 16,4-3-12-16,1 0-9 0,4-3-5 0,-3-6 2 16,0-4 1-16,-2-2 3 0,-4-5-1 0,1-1-2 15,-3-4-2-15,-2-4-1 0,-2-3-8 0,1-3-3 16,-5-3-4-16,0-3-7 0,-4-4 0 15,0 0-2-15,-1-5-4 0,-3-2-2 0,0-1 4 16,-2-3-6-16,3 1 1 0,-3 3 0 0,2 0-3 16,-1 2 5-16,0 6 4 0,-2 5 4 0,0 8 7 15,-2 7 10-15,0 9 3 0,0 7-10 16,0 7-18-16,-3 1-19 0,-2 9-5 0,-4 11 1 16,-2 8 12-16,0 5 4 0,-3 8 1 0,-1 4-3 15,3 7 5-15,-3 6-5 0,1 3 1 0,3 6 0 16,1 5-1-16,0 4 3 0,1 0 1 15,2 1 0-15,2-3-3 0,1-5-3 0,4-8-2 16,1-7-4-16,8-10 4 0,7-9 3 0,3-7 6 16,6-9 5-16,1-8 4 0,0-7-1 0,0-4 1 15,2-8-1-15,-5-10-3 0,2-5 0 16,-1-6-1-16,-4-5 2 0,-7-1 3 0,0-1 1 16,-7 0-2-16,-6 2 3 0,0 0 0 0,-2 3 2 15,-7 5 3-15,-1 3 0 0,-2 5 0 0,-2 2-1 16,0 6-3-16,-1 3-2 0,1 4-6 0,0 3-3 15,0 2-4-15,-1 9-5 0,1 4 0 16,0 5 1-16,2 4 2 0,0 4 1 0,1 4 0 16,1 5 1-16,2 1-3 0,1 3-3 0,4-3 0 15,3-4-6-15,6-3 9 0,6-9 7 16,0-5 13-16,6-4 11 0,-2-7 2 0,1-3 1 16,3-3-3-16,-2-2 0 0,1-7 0 0,1-3-1 15,-1-5-2-15,2-1-4 0,-1-5 0 0,-2-2-4 16,2-2 0-16,-2-1-3 0,2-2-3 15,-3 2-2-15,-2-2-3 0,3-1-2 0,-4 4-2 16,2 2 0-16,-4 5 0 0,-2 4 1 0,1 5 0 16,-4 3-1-16,-4 5-4 0,-2 1-10 0,0 2-16 15,-1 2-8-15,0 6 4 0,0 6 9 16,0 2 15-16,-2 7 5 0,0 4-1 0,-1 3 1 16,-1 1-1-16,1 1-1 0,-2 3-1 0,1 1-5 15,1-3-7-15,3 0-11 0,0-6-3 0,4-7 3 16,8-4 18-16,3-7 17 0,2-6 11 0,-1-3 4 15,3-2 0-15,1-8-2 0,-1-4-1 0,0-5-5 16,0-3-1-16,-2-3-1 0,2-2 2 16,-6 0 1-16,3 2-2 0,-4-1-4 0,-1 2-1 15,3 1-1-15,-2 0 0 0,0 3-1 0,-2 2 2 16,-1 4-4-16,-2 3 0 0,0 5 0 16,0 1-3-16,-4 3-8 0,-2 2-14 0,-1 2-6 15,1 6-2-15,-1 4 10 0,0 4 14 0,0 2 4 16,-2 5 6-16,-1 0-2 0,-4 0 1 15,0 3-1-15,-2 3 0 0,-2 1-2 0,-2-2-5 16,2-1-11-16,1-6-12 0,3-7 1 0,3-7 21 16,4-4 48-16,0-3 28 0,0-6 4 0,5-9-14 15,2-3-32-15,3-5-16 0,1-2 3 16,6-1 4-16,-4 1 4 0,5 1 4 0,-5 4 1 16,4 2 2-16,-6 2 2 0,1 5 0 0,-2 4 2 15,-1 3-3-15,1 3-5 0,-2 1-5 0,-1 3-5 16,2 9-3-16,0 4 0 0,0 6 1 0,0 5-6 15,1 4 2-15,0 4-4 0,0 2-4 0,2 2-3 16,4-1-7-16,1-3-8 0,3-1-14 16,3-5-18-16,-1-5-76 0,-6-5-241 0,-3-8-1086 0</inkml:trace>
  <inkml:trace contextRef="#ctx0" brushRef="#br0" timeOffset="1.18245E6">30266 5061 2165 0,'0'0'102'0,"0"0"-50"0,0 0-19 0,0 0 21 15,0 0 40-15,0 0 36 0,97-178 10 0,-81 144-19 16,-2-1-27-16,3-2-29 0,-3-3-13 0,3 0-10 15,-1-1-7-15,-4-3-6 0,0-1-9 0,-2-3-5 16,-2-1-7-16,-3-3-4 0,3-2-2 0,-6-2-2 16,-1 0 0-16,2-2-1 0,-3 0 0 15,0-4-1-15,0 3 1 0,0 4 1 0,0 7 0 16,-4 7 4-16,2 13 7 0,-1 9 6 0,-3 8-2 16,3 10-11-16,-3 1-15 0,1 10-6 0,-5 13 0 15,-2 11 9-15,-3 9 7 0,2 8 2 16,-2 7-1-16,2 5 1 0,0 7-2 0,-2 2-1 15,2 5-1-15,0 4-4 0,-2 2-1 0,3 2-5 16,1 1-15-16,2-3-22 0,1-3-80 16,6-7-233-16,0-22-390 0,1-19-631 0</inkml:trace>
  <inkml:trace contextRef="#ctx0" brushRef="#br0" timeOffset="1.18292E6">30270 4726 1628 0,'0'0'178'0,"0"0"-110"0,0 0-25 16,0 0 12-16,0 0 29 0,0 0 32 0,0 0 18 0,0 0 26 16,0 0 1-16,150-132-16 0,-117 108-30 15,3-1-40-15,-4-4-22 0,-1-2-17 0,-3-4-8 16,-3-5-4-16,1-4-3 0,-4-6-2 0,-2 0-1 16,-1-2 1-16,-4-6-6 0,2-1-2 0,-3-1-5 15,3-1-4-15,-4 4 1 0,2 6 3 0,-4 10 6 16,-5 7 8-16,1 11 9 0,-5 6 5 15,3 8-3-15,-5 4-10 0,0 5-25 0,0 4-10 16,0 11-1-16,-5 9 3 0,1 12 14 0,-3 6 3 16,-1 11 0-16,2 7-1 0,-3 6-1 15,0 3-1-15,0 4-1 0,-1 4 3 0,0 1 0 16,-1 5 0-16,-4 2-3 0,-2-1-1 0,-2-2-2 16,-1-4-4-16,1-8-2 0,3-11-3 15,1-12-4-15,5-13 2 0,6-11 3 0,-1-11 12 16,5-9 19-16,0-3 5 0,0-8-2 0,4-8-9 15,1-7-15-15,5-8-4 0,2-4 3 0,4-2 7 16,-2-3-2-16,5-2 0 0,-2 3-1 16,2-2-6-16,1 5 5 0,0 2-2 0,0 5 0 15,-3 6 4-15,2 7-1 0,-3 7 2 0,-3 6-1 16,-2 3-1-16,-1 5 0 0,-1 9 1 0,-1 4 0 16,0 7-3-16,-1 4 0 0,2 3-2 0,1 2-2 15,1 3-2-15,-2-2-11 0,0 3-8 0,1-4-10 16,0-3-19-16,1-3-17 0,1-6-81 15,-1-2-210-15,-2-6-627 0,0-6-730 0</inkml:trace>
  <inkml:trace contextRef="#ctx0" brushRef="#br0" timeOffset="1.18349E6">31376 4615 1011 0,'0'0'899'16,"0"0"-742"-16,0 0 11 0,-145 39 37 16,108-22 22-16,5 3-17 0,0 1-63 0,1 6-58 15,2 3-43-15,2-2-25 0,7 0-18 0,8-6-11 16,9-3 0-16,3-5 8 0,8-7 12 0,6-2 11 16,5-5 1-16,4 0-10 0,3-8-8 0,1-4-7 15,2-4-4-15,1-1 3 0,-3-2 0 0,-3-1 2 16,1-2 4-16,-4-2-2 0,-6 4 4 15,0 1 3-15,-8 4 7 0,0 1 3 0,-6 5 3 16,-1 3 1-16,0 3-5 0,0 2-6 0,0 1-13 16,0 0-7-16,0 3 3 0,0 6-3 0,0 4 6 15,0 1-1-15,1 3-6 0,7 0 1 16,2-1 1-16,2-2 2 0,7-3 6 0,2-3 3 16,4-3 3-16,1-4-1 0,4-1 1 0,0 0 1 15,0-9-2-15,-2-2 2 0,-3-6 2 0,2-1-1 16,-6-4 4-16,0-2 0 0,-1-2 2 15,-5-2-2-15,2-1-1 0,-6-3-4 0,4-2-4 16,-4-3-3-16,-1-3-3 0,-1-1-1 0,-4-6-5 16,3-1 2-16,-4-3-2 0,3-3 0 15,-3-1-1-15,3-5 0 0,-1-1 0 0,-1-2-1 16,2 1 9-16,0 3-3 0,-1 2 2 0,-1 8 6 16,-3 7 1-16,-2 12 9 0,-2 8 3 0,-5 10-3 15,-3 9-3-15,-1 3-5 0,-1 14-2 0,-4 9 7 16,-3 12 1-16,-1 11 6 0,-2 9-3 15,0 10-7-15,-1 5-2 0,-3 9-6 0,4 2 0 16,0 5 0-16,3 0 2 0,2 2-4 0,6 3-2 16,2-3-8-16,8-4-12 0,1-7-8 0,12-6-11 15,6-15-10-15,7-9-13 0,1-14-40 16,4-10-89-16,-2-12-201 0,-8-6-482 0,-8-5-814 0</inkml:trace>
  <inkml:trace contextRef="#ctx0" brushRef="#br0" timeOffset="1.18359E6">31601 4419 1868 0,'0'0'418'0,"0"0"-168"16,0 0-118-16,0 0-69 0,127-53-37 0,-70 53-23 16,7 1-27-16,2 7-24 0,3 1-34 0,-2 3-57 15,-17-3-212-15,-16-3-769 0</inkml:trace>
  <inkml:trace contextRef="#ctx0" brushRef="#br0" timeOffset="1.18437E6">19350 6756 1167 0,'0'0'537'0,"0"0"-202"0,0 0-104 15,0 0-71-15,0 0-3 0,0 0 3 16,0 0 0-16,0 0-12 0,0 0-18 0,-87 169-22 15,77-123-18-15,0 2-20 0,1 3-12 0,0-3-10 16,4-3-14-16,2 0-9 0,0-4-9 0,2 0-8 16,1 0-1-16,0-2-6 0,0-1-5 0,1-5-2 15,3-2-12-15,1-3-4 0,0-6-12 16,-1-3-17-16,3-5-33 0,-2-5-90 0,1-4-139 16,-2-4-342-16,0-1-734 0</inkml:trace>
  <inkml:trace contextRef="#ctx0" brushRef="#br0" timeOffset="1.18479E6">19218 6844 857 0,'0'0'293'0,"0"0"-55"0,0 0-11 16,0 0 21-16,0 0 16 0,0 0-5 0,139-43-48 16,-104 43-42-16,1 3-34 0,2 5-42 0,-5 4-28 15,-2 2-24-15,-4 4-15 0,-10 4-13 0,-6 1-7 16,-8 3-1-16,-3 2 2 0,-7 1-1 15,-6 2 2-15,-7 0-1 0,-5-1-2 0,-2 2-2 16,-5 0-1-16,1-1-5 0,-1-3 1 0,3-6 1 16,2-3-2-16,8-7 5 0,5-4 3 15,6-3 0-15,5-5 6 0,3 0-6 0,0 0-5 16,6 0-6-16,7 0 0 0,2 0-1 0,4 0 3 16,3 0 1-16,0 0 0 0,2 1 1 0,0 6 0 15,-2-2 1-15,0 3 1 0,1 3 2 0,-3 3-1 16,-2 1 1-16,-2 4-2 0,-4 2 3 0,-6 3 2 15,-3 4 3-15,-3 3 10 0,0 3 17 16,-10 2 19-16,-5 0 14 0,-4-1 1 0,-3 0-8 16,-3-3-18-16,-1-2-10 0,-2-1-11 0,-4-3-4 15,-3-3-2-15,-4-3 1 0,-2-4 4 0,-1-6 0 16,1-1-1-16,2-4-6 0,3-4-4 16,5-1-5-16,6 0-2 0,4-1-3 0,4-4-8 15,4-1-7-15,6 1-14 0,1 0-18 0,4-2-51 16,2 1-134-16,4 2-296 0,2-1-726 15,-1 2-277-15</inkml:trace>
  <inkml:trace contextRef="#ctx0" brushRef="#br0" timeOffset="1.18502E6">19981 6897 2487 0,'0'0'306'0,"0"0"-195"0,0 0-53 16,0 0 8-16,0 0 35 0,0 0 32 0,0 0 5 16,0 0-28-16,-37 193-30 0,27-146-28 0,4 4-22 15,1 0-12-15,1 2-11 0,1 3-3 0,2-3-3 16,0-2-1-16,1-2 0 0,0-4-5 16,0-3-5-16,0-5-13 0,0-3-15 0,2-6-25 15,5-7-56-15,-2-2-129 0,1-7-278 0,-1-5-620 16,0-2-378-16</inkml:trace>
  <inkml:trace contextRef="#ctx0" brushRef="#br0" timeOffset="1.18524E6">20189 6824 1739 0,'0'0'430'0,"0"0"-240"16,0 0-96-16,0 0 13 0,0 0 62 15,0 0 38-15,0 0-6 0,0 0-39 0,9 173-43 0,-9-124-32 16,0 2-25-16,0 3-19 0,0 1-14 16,0 5-12-16,0 2-8 0,-1-3-6 0,-5 3-2 15,1-3-5-15,-3-1-4 0,2-3-8 16,-2-5-15-16,0-2-22 0,-1-8-68 0,1-5-149 16,2-12-371-16,1-8-1061 0</inkml:trace>
  <inkml:trace contextRef="#ctx0" brushRef="#br0" timeOffset="1.18536E6">19934 7514 2695 0,'0'0'123'0,"0"0"-85"0,0 0-49 15,0 0-5-15,0 0-2 0,120-36-12 0,-83 28-23 16,2 1-37-16,3-1-103 0,-11 3-387 16,-10 2-1028-16</inkml:trace>
  <inkml:trace contextRef="#ctx0" brushRef="#br0" timeOffset="1.1856E6">20737 6811 2444 0,'0'0'325'0,"0"0"-211"0,0 0-3 16,0 0 16-16,-67 160 8 0,57-113-6 0,0-2-26 15,1 3-30-15,3 1-19 0,2 2-23 0,3 1-18 16,-1 3-5-16,2 0-8 0,0-2-2 16,5-2-10-16,-2-4-13 0,4-2-17 0,-4-6-31 15,5-1-87-15,-5-8-186 0,1-9-419 0,-1-7-932 0</inkml:trace>
  <inkml:trace contextRef="#ctx0" brushRef="#br0" timeOffset="1.1858E6">20542 7018 868 0,'0'0'862'0,"0"0"-710"0,0 0-41 16,0 0 14-16,0 0 60 0,0 0 42 0,0 0-14 16,0 0-44-16,144-99-58 0,-109 90-47 15,5 0-31-15,-1 2-18 0,2 2-13 0,-3 0-16 16,-5 4-21-16,-4 1-29 0,-5 0-47 0,-8 0-80 15,-4 3-250-15,-5 1-396 0,-6 0-607 0</inkml:trace>
  <inkml:trace contextRef="#ctx0" brushRef="#br0" timeOffset="1.18596E6">20721 7182 732 0,'0'0'318'15,"0"0"-193"-15,0 0-46 0,0 0 22 0,0 0 108 16,0 0 84-16,0 0 50 0,0 0-23 0,0 0-109 15,0 0-92-15,0 0-72 0,0 0-33 0,126 12-20 16,-95-16-18-16,0-1-25 0,-4 2-43 16,-3 1-47-16,-5 2-105 0,-4 0-238 0,-4 0-448 15,-5 0-15-15</inkml:trace>
  <inkml:trace contextRef="#ctx0" brushRef="#br0" timeOffset="1.18612E6">20605 7585 730 0,'0'0'256'0,"0"0"-59"0,0 0 25 16,0 0 48-16,0 0 17 0,0 0-18 0,0 0-80 0,0 0-79 15,123 16-51-15,-84-23-38 0,1 3-36 16,1-3-35-16,0 2-41 0,0-1-106 0,-10 3-271 16,-12 0-949-16</inkml:trace>
  <inkml:trace contextRef="#ctx0" brushRef="#br0" timeOffset="1.18643E6">21361 6672 1629 0,'0'0'286'15,"0"0"-96"-15,0 0-49 0,0 0 34 0,0 0 53 16,0 0 20-16,0 0-19 0,0 0-43 0,-13 191-43 15,4-135-37-15,-1 4-36 0,-3 2-26 16,0 1-16-16,-4 1-8 0,2-3-6 0,-1 0-7 16,4-2 1-16,1-7-8 0,4-7 2 0,6-10 1 15,1-8-4-15,7-7 11 0,4-6 0 0,2-6 3 16,3-5 5-16,3-3-6 0,4 0 1 16,2-7-4-16,4-4-2 0,3 0 0 0,2-2-6 15,0 2-1-15,-2 0-2 0,0 2 1 0,-3-1-5 16,0 3-7-16,-5-1-8 0,-1 0-18 0,-5 0-35 15,1 2-65-15,-2 1-151 0,-5 0-506 0,-4 2-1047 16</inkml:trace>
  <inkml:trace contextRef="#ctx0" brushRef="#br0" timeOffset="1.18705E6">22481 7125 2076 0,'0'0'324'0,"0"0"-192"0,0 0-30 16,0 0 19-16,0 0 29 0,0 0 24 16,0 0-11-16,0 0-37 0,0 0-32 0,0 0-33 15,0 0-28-15,0 0-17 0,0 0-10 0,0 0-5 16,-4-117 3-16,-2 133 1 0,-3 2 1 0,0 2 1 16,0 2-3-16,-2 1 0 0,4 1-2 15,3 1-1-15,-2-1-2 0,4-1 1 0,2-1-3 16,1-2 0-16,7-3 2 0,3-5-1 0,7-3 2 15,3-6 3-15,0-3-1 0,6 0 3 16,0-8-3-16,2 0-1 0,0-3 0 0,2-2-1 16,-2 1 1-16,-2 1-1 0,-1 0 3 0,-3 3-5 15,0 4 3-15,-3 1 0 0,-6 2-2 0,2 1 2 16,-5 0-3-16,-2 8 1 0,-2 3-1 0,1 3 0 16,-2 2 1-16,-3 1 1 0,-2 1 1 0,-1 2-1 15,0 1 0-15,0 1-3 0,-7-2-3 0,1-2-2 16,-6 2-10-16,-3-3-10 0,-5-2-26 15,-1-1-108-15,1-6-315 0,9-4-957 0</inkml:trace>
  <inkml:trace contextRef="#ctx0" brushRef="#br0" timeOffset="1.18719E6">22504 6772 2063 0,'0'0'252'0,"0"0"-317"15,0 0-41-15,0 0-11 0,0 0-33 0,0 0-59 16,0 0-497-16,0 0-256 0</inkml:trace>
  <inkml:trace contextRef="#ctx0" brushRef="#br0" timeOffset="1.18784E6">23491 7134 1037 0,'0'0'706'0,"0"0"-462"0,0 0-106 0,0 0 38 15,0 0 72-15,0 0 22 0,0 0-22 0,0 0-62 16,0 0-62-16,0 0-44 0,0 0-27 0,122-78-9 16,-92 52-8-16,1-3-9 0,0-3-4 15,1-4-11-15,1-1-1 0,-6 0-2 0,2-1-1 16,-7 0 1-16,2-3-2 0,-3-1 0 0,-5-2-2 16,2-3 0-16,-2 1-2 0,-2-3 0 0,-3 1-2 15,0 0 0-15,-3-4-1 0,-1 4-2 0,-2-1 0 16,1 1-1-16,-2 4 0 0,-3 0 1 15,0 6 0-15,-1 4 1 0,0 2 1 0,-2 7 0 16,-2 7 2-16,-2 6-2 0,2 4-5 0,-3 8-6 16,0 0-2-16,0 12-1 0,-3 7 5 0,-1 6 3 15,-4 8 2-15,4 4 1 0,-1 7 1 16,-1 9 2-16,-1 7 1 0,0 7 0 0,-3 8-1 16,2 10 2-16,-1 4-4 0,-3 8 5 0,5 5 2 15,-4 4 0-15,4 1 4 0,-3 0-5 0,3 0-3 16,-2-3-1-16,3 2 2 0,-3-4-2 15,4-3 1-15,-1-2-1 0,-2-5-7 0,3-3-2 16,2-5-3-16,0-9-5 0,6-11-9 0,3-12-15 16,1-14-20-16,4-13-20 0,7-13 6 15,1-10 18-15,6-7 23 0,-1-17 22 0,-2-7 5 16,2-8 2-16,-5-7 12 0,-1-6 11 0,-1-3 20 16,-5-7 8-16,-2 1 7 0,-2-2 6 0,0 0-2 15,1 0 1-15,3 1-3 0,-1 2-6 16,5 0-10-16,-1 5-9 0,2 0-6 0,3 0-8 15,-1 2-3-15,6 4-7 0,0 1-4 0,2 5-4 16,2 0-10-16,0 5-4 0,5 2-14 0,-3 2-14 16,2 4-32-16,-3 3-64 0,-2 3-88 0,-1 3-294 15,-4 7-708-15,-5 4-269 0</inkml:trace>
  <inkml:trace contextRef="#ctx0" brushRef="#br0" timeOffset="1.18853E6">24386 6852 813 0,'0'0'341'16,"0"0"-93"-16,0 0 82 0,0 0 64 0,0 0 18 15,0 0-89-15,-134 94-92 0,110-69-61 16,-2 3-49-16,2 1-33 0,0 2-25 0,1 3-25 16,2 1-14-16,1 2-15 0,7-2-5 0,2-1-5 15,4-3-5-15,7-6 0 0,0 0 1 0,8-8 0 16,4-3 6-16,1-5 1 0,5-5 3 0,3-2-3 15,0-2 0-15,5-3 0 0,-2-7-2 16,0-4 2-16,0-3-2 0,-3-5 2 0,-1 1-2 16,-3-5 1-16,-2-1 1 0,-4-1 0 0,3-3 2 15,-4 1-2-15,-3 2 0 0,2-2-1 0,-2 5 1 16,-4 4 4-16,-2 3-1 0,-1 5 3 16,0 3-1-16,0 3-1 0,0 6-4 0,-2 1-5 15,0 0-3-15,-4 6-1 0,3 5 2 0,-4 3 0 16,4 3 2-16,-3 2 0 0,4 3-1 0,0 1 1 15,1 2-1-15,1 2-2 0,1-2 0 16,7 0 3-16,2-6 0 0,5-2 3 0,3-3 3 16,4-6-1-16,5-3 2 0,-2-4 0 0,5-1 0 15,0-3-1-15,-1-5-1 0,-1-4 1 16,-4-4 0-16,3-1 3 0,-5 0 1 0,-2-5 1 16,-2 0 0-16,-3-3-2 0,-4-2-1 0,1-2-1 15,-1 0 0-15,-4-2 0 0,1-1 2 0,-4 1 0 16,2 3 2-16,-4 4-2 0,-1 4 1 15,1 5 2-15,-2 4-1 0,0 3 2 0,0 5-2 16,0 3-6-16,0 0-5 0,-3 3-2 0,-1 8-2 16,-3 4 4-16,-1 4 2 0,3 2-1 0,-2 5 1 15,-2 4 1-15,4 2-2 0,-1 2 1 16,3 0-2-16,0 1-3 0,3-4-1 0,0-6 0 16,7-3 0-16,8-5 6 0,-1-6 1 0,6-7 2 15,0-2 2-15,2-2-2 0,3-2-1 0,-1-7 1 16,-3-3-2-16,0-2 2 0,0-3 1 0,-3 0 2 15,-5-3 2-15,1 2 0 0,-3 1 1 0,-3 0 0 16,-2 3-1-16,-2 2 3 0,-1 3 0 16,-2 1 2-16,0 3 3 0,-1 4-3 15,0-1-4-15,0 2-9 0,0 0-4 0,0 8-1 0,0 3-2 16,1 3 5-16,0 4 2 0,5 2-1 16,-1 1 1-16,4 4-3 0,1-1-5 0,1 1-3 15,2 0-9-15,1-3-14 0,0-3-37 0,2-2-66 16,-2-5-120-16,-1-5-318 0,-6-3-900 0</inkml:trace>
  <inkml:trace contextRef="#ctx0" brushRef="#br0" timeOffset="1.18867E6">25043 6601 643 0,'0'0'580'0,"0"0"-642"16,0 0-68-16,0 0-16 0,0 0-25 0,0 0-80 15,0 0-212-15</inkml:trace>
  <inkml:trace contextRef="#ctx0" brushRef="#br0" timeOffset="1.18909E6">25216 7107 2457 0,'0'0'128'0,"0"0"-81"0,0 0 4 16,0 0 38-16,0 0 25 0,0 0 11 0,30-163-14 15,-22 141-27-15,-1 4-20 0,2 3-18 0,2 1-17 16,-1 2-15-16,4 1-7 0,-2 1-9 16,0 3-2-16,4 4-3 0,-4-1-5 0,1 4 1 15,-2 0-1-15,2 4-2 0,-1 3-1 0,-2 3-1 16,-2 0 1-16,0 1 3 0,-1 0 4 0,-3 0 0 15,1-1 1-15,-3 1 2 0,-1-2-3 16,1-1 3-16,0-2 1 0,0-3 4 0,-2-1 12 16,2-2 9-16,0-2 2 0,1-5-2 0,3-3-6 15,1-2-7-15,0-1 1 0,4 2 1 0,0-3-1 16,2 0 0-16,-1 2-1 0,0 1 2 0,0 1 6 16,-1 3 4-16,-2 3 2 0,2 1 1 15,-3 3-3-15,1 0-5 0,-1 0-4 0,-2 6-4 16,1 2-1-16,-1 6-1 0,-2 2 1 0,2 2 0 15,-3 3 0-15,-1 4-5 0,1 2-3 0,1-2-3 16,-2 3-8-16,-1-2-9 0,4 0-13 16,-2-1-26-16,1-2-90 0,2-3-194 0,-2-5-483 15,-2-6-934-15</inkml:trace>
  <inkml:trace contextRef="#ctx0" brushRef="#br0" timeOffset="1.18957E6">25837 6866 1162 0,'0'0'640'0,"0"0"-579"16,0 0-31-16,0 0 44 0,0 0 36 0,0 0 19 16,0 0-8-16,0 0-37 0,0 0-26 0,0 0-2 15,0 0 14-15,0 0 15 0,0 0 9 16,0 0-9-16,-58 139-17 0,75-137-14 0,0-2-10 15,1 0-2-15,-2-3 1 0,-1-5 5 0,-1-1 4 16,-2-2 2-16,-2-1-2 0,-1 1-6 16,-1-1-4-16,0 3-9 0,-2-1-4 0,-1 1-7 15,-2 3-4-15,-1 1-6 0,0 4-8 0,1-1-7 16,-2 2-10-16,0 0-4 0,2 5-2 0,-1 7 4 16,0 5 7-16,2 6 1 0,-3 6 5 15,2 2 0-15,-3 4 1 0,0 2 2 0,0 4-1 16,0 4 1-16,-5 4-2 0,0 8 4 0,-7 5 0 15,1 2 0-15,-6 5 0 0,0 2-3 16,-7-1 0-16,-2 2-2 0,-5-1-2 0,-2-4 2 16,-1-3 0-16,1-3-3 0,-2-11 3 0,1-10-6 15,0-8 6-15,0-7 3 0,5-9 2 0,2-6 12 16,2-7 0-16,2-3 6 0,4-2 6 0,4-9 5 16,2 0 0-16,2-6 1 0,4-2-5 0,1-1-11 15,4-2-1-15,2-5-7 0,0-2-3 16,2-5-3-16,7 2-5 0,0-1-6 0,2 0-8 15,0-2-11-15,5-1-14 0,-1 0-23 0,5-4-45 16,0-1-99-16,3-3-220 0,-5 11-515 0,-6 10-803 0</inkml:trace>
  <inkml:trace contextRef="#ctx0" brushRef="#br0" timeOffset="1.19002E6">26603 6370 859 0,'0'0'433'0,"0"0"-46"0,0 0 9 16,0 0-11-16,0 0-64 0,0 0-80 0,0 0-69 15,0 0-55-15,0 0-40 0,0 0-22 0,0 0-19 16,0 0-12-16,0 0-9 0,0 0-6 15,48-49-1-15,-41 49-4 0,-1 3 1 0,3 3-3 16,0 2 2-16,-1 3-3 0,0 0-1 0,-1 3-1 16,1 3-2-16,-1 3 3 0,-2 2 0 0,-1 2 3 15,-2 1 2-15,-2 0-3 0,0 2 0 16,0 1-1-16,-6 0-5 0,-3 2 5 0,-2-1-1 16,-1 0 1-16,-7-3 0 0,1-1 0 0,-4-5 2 15,1-2 0-15,3-5 4 0,-2-3-3 16,3-3 0-16,3-4 4 0,0-2-3 0,5-1 8 15,2 0 2-15,1 0 2 0,3 0 0 0,0-1-1 16,1-1 3-16,2 2-4 0,0 0 1 16,0 0-4-16,0 0-6 0,0 0-6 0,0 0-6 15,0 0-2-15,0 0 1 0,0 5 2 0,0 3 4 16,0 0-1-16,0 5 1 0,0 1-7 0,0 1-7 16,4 2-11-16,-3 2-11 0,1 3-15 0,1 1-48 15,-3 2-120-15,0-7-474 0,1-6-1127 0</inkml:trace>
  <inkml:trace contextRef="#ctx0" brushRef="#br0" timeOffset="1.34711E6">18967 9120 0 0,'0'0'0'0,"0"0"0"16,0 0 0-16,0 0 0 0,0 0 0 16,0 0 0-16,0 0 0 0,0 0 107 0,0 0 45 15,0 0 13-15,0 0 5 0,0 0 0 0,-1-24-7 16,1 21 5-16,-1 1 8 0,0-1 23 0,0 0 20 16,-1-2 2-16,1 2-17 0,0 0-23 0,1-2-26 15,0 1-15-15,0-1-6 0,-2 1-11 16,0-1-16-16,2 2-15 0,-1-2-14 0,1 2-11 15,-1 0-5-15,1 0-9 0,-1 0-2 0,1 3-12 16,0-2-10-16,0 2-9 0,0 0-12 0,0 0-3 16,0 2-6-16,0 4 1 0,-2 6 0 15,1 7 2-15,0 6 2 0,-1 7 3 0,-1 8 10 16,0 6 2-16,1 4 4 0,-1 3 0 0,1 0-4 16,-1-1-3-16,2-1 0 0,0-2-2 0,1 0-1 15,0-4-2-15,0-4-5 0,0-2-1 16,1-6 0-16,3-3 0 0,-1-6-2 0,0-3 1 15,1-2-6-15,-1-2 2 0,-1-3 0 0,0-3 0 16,2-4 7-16,-3 0-7 0,3-2-1 0,-3-2-2 16,0 0-3-16,1-1 2 0,0-2 0 15,0 1-3-15,0-1-9 0,0 0-21 0,1 0-56 16,-1 0-70-16,1-1-144 0,-2-2-372 0,2 1-707 0</inkml:trace>
  <inkml:trace contextRef="#ctx0" brushRef="#br0" timeOffset="1.34743E6">19329 9120 1158 0,'0'0'971'0,"0"0"-641"0,0 0-131 15,0 0-74-15,0 0-34 0,0 0-10 0,0 0-6 16,0 0-10-16,0 0 5 0,0 0 3 0,0 0-6 16,0 0-6-16,0 0-7 0,-15 160-10 0,15-125-7 15,0 2-7-15,0 0-1 0,0 1-5 16,0 1-4-16,1-1-6 0,2-1-4 0,-2-1-1 16,0 0-5-16,-1-1 1 0,0-4-2 0,0 0-3 15,0-6-1-15,0 0-1 0,0-2-1 16,0-3-3-16,-1-2-3 0,0-4-12 0,-2 0-20 15,2-3-57-15,-3-3-84 0,-2-4-181 0,1 0-478 16,1-2-743-16</inkml:trace>
  <inkml:trace contextRef="#ctx0" brushRef="#br0" timeOffset="1.34759E6">18902 9671 858 0,'0'0'601'0,"0"0"-292"15,0 0-70-15,0 0-43 0,0 0-4 0,0 0-16 16,0 0-51-16,118-49-50 0,-82 40-42 0,1-2-28 16,3 2-19-16,0-1-35 0,0 0-71 0,-5-1-318 15,-9 2-610-15,-10 5-92 0</inkml:trace>
  <inkml:trace contextRef="#ctx0" brushRef="#br0" timeOffset="1.34833E6">19496 9372 843 0,'0'0'552'15,"0"0"-78"-15,0 0-90 0,0 0-72 0,0 0-94 16,-37 186-48-16,36-150-47 0,1 1-27 0,0 1-20 16,0 3-21-16,5-3-15 0,3-1-13 0,3-1-7 15,3 0-6-15,2-4-3 0,1-6-1 0,3-4-3 16,0-7-1-16,1-6-3 0,-2-6 0 0,-2-3-2 15,-1-6-1-15,-2-7-6 0,-1-4-6 16,-7-7-11-16,-2-2-6 0,-4-3 0 0,-2-5 4 16,-6 1 7-16,-6-3 7 0,-1 1 4 0,-4 1 1 15,-1 0 8-15,0 4 1 0,-2 0 1 16,1 5 1-16,2 2-1 0,2 4 4 0,2 2 1 16,4 5 1-16,2 3 6 0,5 3 1 0,2 1 2 15,2 4-1-15,0-1-9 0,2 1-5 0,6-1-3 16,4 2 1-16,2-2-1 0,7 2 3 15,4 0-1-15,1-1-1 0,5-1 1 0,4 1 0 16,-1-2-1-16,-1 1-1 0,0 1 3 0,-4-1-2 16,-1 2 1-16,-8 0 2 0,-3 0-6 0,-5 0 2 15,-6 2-3-15,-3 4 1 0,-3 2 1 16,0 4 2-16,0 3 0 0,-7 5 0 0,-1 3 3 16,0 3-2-16,-5 3 2 0,1 2 0 0,-1 1-1 15,0 0-1-15,1 1-2 0,5-3-1 0,0 0 0 16,3-5-2-16,4-1-2 0,0-6 1 0,4-2-2 15,4-6 5-15,2-4 0 0,3-5 3 0,2-1 0 16,1 0-1-16,4-6 0 0,1-4-4 16,-2-5 4-16,-1-2-2 0,1-4 3 0,-2 1 1 15,1-4-4-15,-5 1 6 0,0-1-3 0,-1-2 1 16,-3 1 0-16,-1 0 0 0,-1 4-2 16,-2 1 1-16,-1 4 0 0,-3 4-2 0,-1 4 7 15,1 3-1-15,-1 3-4 0,0 1-2 0,1 1-12 16,-1 0-1-16,2 4 5 0,0 3 1 0,1 4 7 15,-1 2-2-15,3 1-1 0,1 1 3 16,1 1-2-16,-1 0 2 0,1 1-2 0,2 0-1 16,0 0-3-16,1 1 1 0,1-3 0 0,-1-1-6 15,4-3 2-15,2-6 1 0,-1-5-1 16,1 0 10-16,2-9 1 0,-4-5 1 0,0-3 2 16,-1-1 3-16,-6-2 1 0,-1-1 2 0,-2 0 7 15,0 0-2-15,-2 1 12 0,-2-1 11 0,1 3 2 16,0 2 7-16,1 0-8 0,2 2-12 15,-2 2-12-15,4-1-10 0,2 3-9 0,2 1-5 16,0 0-3-16,4 1-4 0,-1 2-6 0,5-1-36 16,0 1-89-16,2 0-202 0,-6 3-723 0,-3 0-766 0</inkml:trace>
  <inkml:trace contextRef="#ctx0" brushRef="#br0" timeOffset="1.3497E6">21152 9387 2785 0,'0'0'204'0,"0"0"-78"0,0 0-34 0,-131 79-11 15,101-52-11-15,7 4-22 0,1 3-23 0,6 2-8 16,4 3-14-16,3 1-1 0,5-3-4 0,4-2-3 15,3-4 5-15,8-7-1 0,3-3 2 16,5-4 2-16,4-3 1 0,2-7-1 0,-1-4 0 16,3-3 2-16,-4 0-1 0,4-8 2 0,-4-6 0 15,1 0-3-15,-1-3 1 0,0-2 1 0,-2-3-1 16,-2-3 4-16,0 0-2 0,-4-2-3 0,1-4-2 16,-2-2 1-16,1-3-2 0,-2-2 0 0,0-2-2 15,-1-3-2-15,1-3-3 0,-2-2 0 16,1-2-4-16,-1-3 4 0,3 0-4 0,1-4 1 15,-2 1 1-15,4 0-6 0,-4-4 0 0,1 1-1 16,-1-3 4-16,-3 0 1 0,-1 4 6 16,-3 6 4-16,0 3-1 0,-4 9 14 0,-1 4-3 15,-1 9 8-15,0 9 8 0,0 4-3 0,-2 7-3 16,0 6-13-16,-3 1-13 0,1 12-5 16,-6 10 5-16,-1 9 5 0,-3 9 9 0,-2 7 0 15,0 7 0-15,2 6 2 0,0 6-2 0,0 3 0 16,2 1 4-16,1 4 5 0,-1-2 3 0,2 2 8 15,0-1-3-15,2-2-4 0,5-3-2 16,-1-7-9-16,4-3 0 0,0-6-3 0,4-4-5 16,0-7 1-16,5-3-5 0,3-10 1 0,2-4 1 15,3-7 3-15,2-5 1 0,2-5 0 0,1-5-3 16,1-2 0-16,-3-2-2 0,2-8 2 16,-3-6 1-16,-3-2 0 0,3-5 0 0,-4-3-1 15,0-5 3-15,-4-4 1 0,-1-1-1 0,1-1 1 16,-2-1-3-16,-4 3-2 0,0 1 4 0,-1 5 1 15,0 3 1-15,-3 5 3 0,-1 4-4 0,1 4 2 16,-1 4 3-16,0 4-1 0,0 3-1 16,0 2-5-16,0 0-9 0,0 1 2 0,0 8 3 15,0 2 1-15,1 4 6 0,-1 4-1 0,2 1-4 16,4 2 2-16,-3 0-1 0,5 1-3 0,2 0 8 16,1-1-5-16,5-2 2 0,1-2 1 15,6-3-6-15,1-1 5 0,-2-5-2 0,5-1 4 16,-3-3-2-16,3-4-1 0,-3-1-1 0,-3 0-1 15,0-4 3-15,-2-6 0 0,-5 0-3 0,1-4 0 16,-5-1-1-16,-2-4 1 0,-4-1 5 16,1 0-2-16,-4-1 2 0,-1 1-3 0,0 0-3 15,-5 1 1-15,1 1 1 0,-4 1 1 0,0 3 0 16,-2 2 0-16,0 3-6 0,-1 2 2 0,-1 1 2 16,0 5-1-16,-5 1 4 0,3 0-2 0,-3 1-2 15,3 7-1-15,-3 1 2 0,4 4 0 16,-3 1 3-16,5 1-3 0,2 1 1 0,1 1-2 15,4 0 0-15,2-1-1 0,2-2 0 0,0-2 1 16,2 0-1-16,7 0 2 0,1-2-2 16,1-3 3-16,4 0 3 0,1-4 0 0,5-3 5 15,3 0-6-15,1 0-2 0,-2-5 1 0,4-3 0 16,-3-1 1-16,2-2-1 0,-3-3 0 0,-3 1 0 16,2-4 1-16,-1-2 3 0,-2-2-2 0,2-2-2 15,-1-2-2-15,-1-1-3 0,-1 0 2 16,-4 0-1-16,4 0 3 0,-6 0-3 0,0 1 4 15,-2 1-2-15,-3 3-1 0,0 4 3 0,-4 1-2 16,-3 4 4-16,0 1-2 0,0 3-1 16,0 3-1-16,0 0-4 0,-4 2 4 0,-2 0-1 15,-2 1 1-15,1 2-2 0,-6 0 0 0,2 3 0 16,-1 5-1-16,-1 2 7 0,-1 3-6 16,1 2 1-16,2 2-4 0,2 2 1 0,-2 2 0 0,6 0 3 15,1 1 1-15,3-3-3 0,1 0 1 16,0 0-2-16,1-4-1 0,6 1 2 0,-2-5 3 15,5 0 0-15,0-3 2 0,2-2-4 0,3-1 2 16,-3-4 2-16,5-1 0 0,-3 0 5 0,5 0-3 16,-3-4-1-16,-1-4-2 0,1-1 1 15,-2-2 0-15,-1-2-1 0,3-3 3 0,-4 1-4 16,-2-4 2-16,1 1 0 0,-1-2 0 0,-1 0 2 16,2-2-2-16,-1 1-2 0,-1 1-1 0,0 1-4 15,-1 1 3-15,-3 0 3 0,2 1 2 16,-4 1 1-16,3 4-3 0,-4 0 0 0,0 4-3 15,-2 2 4-15,1 2 0 0,-1 2-3 0,1 2-2 16,1 0-9-16,0 0 5 0,1 7 1 0,0 4 2 16,5 5 6-16,2 4-2 0,0 3-2 15,1 3 2-15,6 1 0 0,-4 5 1 0,4 4 0 16,-4 0 0-16,-2 0 2 0,-1 0-2 0,-4 0 2 16,-4-3 0-16,-2-3 3 0,-6-4-2 0,-4-3 0 15,-5-6-2-15,-4-3 0 0,-6-5 3 16,-3-6 1-16,-5-3 1 0,-1 0-5 0,0-8 1 15,-4-1-4-15,7-3-1 0,4 2 3 0,5-3-2 16,3 1-5-16,6 1-8 0,2 2-7 16,3-2-54-16,7 0-97 0,0 4-300 0,1 1-1222 0</inkml:trace>
  <inkml:trace contextRef="#ctx0" brushRef="#br0" timeOffset="1.35021E6">23603 8629 1960 0,'0'0'493'16,"0"0"-181"-16,0 0-122 0,0 0-57 0,0 0-45 15,0 0-21-15,0 0-17 0,0 0 5 16,0 0 12-16,0 0 1 0,0 0-1 0,0 0-10 16,-31 175-12-16,29-123-8 0,-4 5-5 0,4 3-7 15,-2-1-4-15,-1 2-1 0,4-5-9 16,0-2-1-16,1-1-5 0,0-5-3 0,0-3 0 15,0-4-3-15,0-4-1 0,2-5-1 0,2-4-2 16,-1-4-6-16,-1-2-6 0,0-5-11 0,2-4-54 16,-2-5-88-16,-1-3-146 0,0-5-308 15,0 0-580-15,-1 0-150 0</inkml:trace>
  <inkml:trace contextRef="#ctx0" brushRef="#br0" timeOffset="1.35063E6">23639 8890 1682 0,'0'0'393'0,"0"0"-86"16,0 0-66-16,0 0-41 0,0 0-19 0,0 0-40 15,117-83-43-15,-89 80-22 0,0 3-14 0,2 0-4 16,0 4-3-16,-3 7-7 0,1 0-11 16,-7 3-12-16,-4 1-11 0,-8 2-10 0,-6 3-2 15,-3 2-1-15,-11 1 2 0,-6 1 0 0,-4 1-1 16,-3 3-3-16,-6 0-1 0,-2 3-4 15,-4-1-1-15,0 3 1 0,0-4-7 0,4-3 0 16,4-3-3-16,9-9-1 0,8-4 2 0,8-4-3 16,2-3 3-16,1-2 0 0,9 1 9 15,4-2 3-15,6 2 2 0,4-2-1 0,5 1-1 16,-2 1 1-16,2 3 0 0,1 0 1 0,0 2 2 16,-1 4-2-16,-1 0 0 0,3 3 1 0,-1 2 3 15,-2 0-1-15,-4 3 5 0,-5-1 1 0,-4 1 0 16,-7 0 3-16,-5 0 1 0,-2-2 6 15,-8 1 13-15,-4 0 10 0,-7-1 10 0,-3 2 0 16,-6-2-8-16,-3-3-7 0,-2-1-9 0,-4-1-1 16,-1-2-7-16,-2-1-4 0,1-1-4 0,0-2-7 15,1-1-1-15,6-2-7 0,7 0 1 0,0-2-3 16,6-1-3-16,7 0 1 0,0 0-10 16,3 0-15-16,6 0-56 0,2 0-95 0,1-3-327 15,0 2-1012-15</inkml:trace>
  <inkml:trace contextRef="#ctx0" brushRef="#br0" timeOffset="1.35089E6">24394 8733 1704 0,'0'0'1112'0,"0"0"-951"15,0 0-87-15,0 0 12 0,0 0 39 0,0 0 21 16,0 0-14-16,4 175-27 0,-8-127-33 0,-2 1-28 16,2 2-15-16,1-1-13 0,0 3-5 0,0-3-2 15,3 4-7-15,0-5 3 0,0-2-4 0,0-2 1 16,5-5 0-16,-2-4-4 0,-1-5-4 0,3-4-6 16,-1-6-8-16,-2-4-13 0,2-6-53 15,-3-4-78-15,0-4-134 0,-1-3-337 0,1 0-771 0</inkml:trace>
  <inkml:trace contextRef="#ctx0" brushRef="#br0" timeOffset="1.35114E6">24679 8632 2454 0,'0'0'253'0,"0"0"-133"0,0 0-25 0,0 0 31 15,0 0 28-15,0 0 1 0,0 0-18 0,0 195-29 16,-2-142-21-16,-3 6-24 0,1 1-23 16,-1 0-15-16,1-1-9 0,3 3-7 0,-1 0-1 15,-2-3-2-15,4 1-4 0,0-5 0 0,0-2-1 16,0-6-9-16,4-5-7 0,-2-7-13 0,-1-4-35 16,-1-10-62-16,0-7-191 0,0-7-452 15,0-4-822-15</inkml:trace>
  <inkml:trace contextRef="#ctx0" brushRef="#br0" timeOffset="1.35125E6">24334 9235 1109 0,'0'0'855'0,"0"0"-547"15,0 0-141-15,0 0-76 0,0 0-17 0,0 0-14 16,0 0-14-16,118-58-20 0,-84 55-37 16,6 2-41-16,0-1-173 0,-10 0-703 0,-11 2-592 0</inkml:trace>
  <inkml:trace contextRef="#ctx0" brushRef="#br0" timeOffset="1.3515E6">24972 8712 2280 0,'0'0'398'0,"0"0"-122"0,0 0-57 0,0 0-43 15,5 202-31-15,2-151-34 0,0 0-25 0,2 1-28 16,-1 0-19-16,1 1-16 0,0 2-11 0,0-3-5 16,0-3-1-16,-1-3-4 0,-1-5-1 15,-1-5-4-15,-2-7-7 0,1-6-3 0,-1-5-9 16,0-5-15-16,-3-7-70 0,-1-5-92 0,0-1-264 16,0-6-740-16,0 1-579 0</inkml:trace>
  <inkml:trace contextRef="#ctx0" brushRef="#br0" timeOffset="1.3517E6">24984 8798 2045 0,'0'0'442'16,"0"0"-177"-16,0 0-79 0,0 0-35 15,0 0-28-15,132-57-26 0,-98 51-30 0,2-1-31 16,1 4-21-16,-4-1-14 0,-2 3-7 0,-8 1-2 15,-4 0-4-15,-2-2-5 0,-8 2-6 0,-4 0-21 16,-5 0-90-16,0 0-148 0,0 0-263 0,-3 2-520 16,-1 1-227-16</inkml:trace>
  <inkml:trace contextRef="#ctx0" brushRef="#br0" timeOffset="1.35187E6">24934 9021 407 0,'0'0'423'0,"0"0"-61"0,0 0 27 0,0 0 30 15,0 0 1-15,0 0-68 0,0 0-113 0,0 0-79 16,0 0-49-16,0 0-29 0,0 0-22 0,0 0-18 16,0 0-7-16,138-13-17 0,-113 13-10 15,3 0-10-15,-3 0-9 0,-3 0-3 0,-3 0-11 16,-2 3-11-16,-5 0-56 0,-4 1-138 0,-3 0-292 16,-3 1-596-16,-1-3-359 0</inkml:trace>
  <inkml:trace contextRef="#ctx0" brushRef="#br0" timeOffset="1.35204E6">24822 9493 1277 0,'0'0'532'0,"0"0"-106"16,0 0-62-16,0 0-70 0,0 0-61 0,0 0-75 16,0 0-46-16,145-10-41 0,-107 5-33 0,2 2-17 15,1 0-18-15,-2 0-8 0,-4 0-12 16,-4-2-19-16,-2 0-43 0,-3-1-126 0,-10 0-348 15,-3 1-860-15</inkml:trace>
  <inkml:trace contextRef="#ctx0" brushRef="#br0" timeOffset="1.35238E6">25525 8589 2484 0,'0'0'170'0,"0"0"-114"0,0 0 15 0,0 0 45 15,0 0 27-15,0 0-5 0,30 169-21 0,-25-125-27 16,-2 7-18-16,-3 4-7 0,0 3-8 0,0 3-5 16,-6-1-11-16,0-1-13 0,-4-1-11 0,1 2-8 15,0-4 1-15,2-9-1 0,2-5 2 0,3-13-2 16,1-8 0-16,1-7 6 0,0-7 3 15,0-4 13-15,0-3 4 0,1 0 3 0,6-2-2 16,6-7-10-16,3-2-3 0,9-3-9 0,5-2-3 16,3 1-1-16,5 0-8 0,0 0 1 15,-1 1-5-15,2 1-2 0,-4 3 0 0,-2 0-1 16,-6 3 1-16,-5 0-7 0,-3 0-3 0,-4 1-12 16,-3 0-38-16,-3 1-66 0,-1-1-146 0,-4 1-498 15,-2 2-1111-15</inkml:trace>
  <inkml:trace contextRef="#ctx0" brushRef="#br0" timeOffset="1.35339E6">26542 8875 2785 0,'0'0'161'16,"0"0"-53"-16,0 0-19 0,0 0-8 0,0 0-2 16,0 0-16-16,0 0-21 0,0 0-20 15,0 0-13-15,0 0-3 0,0 0 2 0,0 0 7 16,0 0-2-16,0 0 1 0,95 69-2 0,-91-37-1 16,-2 3 6-16,1 2-2 0,-2-2-1 0,0-1-3 15,-1 0-5-15,0-3-3 0,0-2-4 0,-1-2 3 16,-2-4-4-16,1-4 4 0,1-5 0 0,1-7-5 15,0-2 8-15,0-5 8 0,0 0 9 16,0 0 6-16,0-5-5 0,0-4-5 0,1-7-8 16,4-3-2-16,1-6-1 0,4-4-2 0,3 0-2 15,0-2 1-15,1 0-1 0,4-2-3 0,-1 0-4 16,3 0 1-16,-1-1-4 0,0 2-2 16,0-1 3-16,-2 7-5 0,-2 7 3 0,-3 3 1 15,-5 8-2-15,0 4-1 0,-4 4-6 0,1 0-3 16,-1 3-2-16,-1 6 3 0,0 5 3 15,1 4 6-15,-3 4 3 0,0 4-1 0,0 1 3 16,-4 3 0-16,-1-1 1 0,-1 0-2 0,-4 0-1 16,0 0 0-16,1-4 1 0,1-4-2 0,1-7-1 15,2-3 3-15,3-6 4 0,2-5 15 16,0 0 9-16,0-3 3 0,0-7-1 0,0-2-9 16,0-5-9-16,3-3-1 0,4-1-2 0,2-4-1 15,0 0 2-15,1 0-1 0,4 0-3 0,0-1 0 16,2 0 1-16,0-2-2 0,1 3 2 15,0 3 1-15,0 3-3 0,-3 5 3 0,1 3-5 16,-3 5 2-16,-1 5 5 0,-1 1-4 0,-2 1 5 16,1 9 0-16,-1 3-3 0,0 5 2 0,-3 1 0 15,0 4 1-15,-3 2-2 0,0 2-2 16,-2 1-4-16,0 0-4 0,-2 1 0 0,-1 0-6 16,-3 0-12-16,3 2-30 0,-4-3-87 0,5-4-240 15,-3-6-687-15,4-5-742 0</inkml:trace>
  <inkml:trace contextRef="#ctx0" brushRef="#br0" timeOffset="1.35455E6">27375 8905 1899 0,'0'0'434'0,"0"0"-148"0,0 0-72 0,0 0-24 16,-119 100-37-16,96-77-49 0,3 1-33 16,2 3-37-16,3-2-17 0,2-1-13 0,6-3-6 15,6-2 1-15,1-5 3 0,3-6 8 0,7-3 11 16,5-3 7-16,0-2 1 0,5-3-3 0,2-7-9 16,2-3-7-16,0-4-2 0,1 0-1 15,-2-3 6-15,-1 0 2 0,-5-1-4 0,-3 2 7 16,-3 0 6-16,-5 5 5 0,-2 1 8 0,-2 6-4 15,-2 0-3-15,0 4-12 0,0 2-5 0,0 1-9 16,0 0-7-16,0 0-2 0,0 4-2 16,0 4 3-16,0 1 4 0,0 4 1 0,0 2 2 15,0 0-3-15,4 2 0 0,3 2-2 0,1-5 0 16,3 2 6-16,2-2 2 0,2-5 4 16,1-1 2-16,0-5 2 0,4-3 2 0,-1 0-3 15,2-3 5-15,-2-6-4 0,-1-4-2 0,2-1 0 16,1-2-7-16,-2-3 3 0,1-2-2 15,-3-1 0-15,2-2-4 0,0-2 0 0,-4-4-3 16,2 0-1-16,-2-3 2 0,0-1-2 0,-3-2-2 16,2-2-4-16,-1-4-1 0,-2-1 1 0,4-2-1 15,-3-2-1-15,2-5-2 0,-3-1-8 0,0-2-5 16,2-1-3-16,-5-4-1 0,1 1 0 16,0 3 2-16,-6 2 5 0,1 3 4 0,-2 7 9 0,-2 4 7 15,0 5 5-15,-3 7 3 0,-1 8-1 16,2 5-1-16,-3 7-6 0,1 7-4 0,2 1-3 15,-3 9 1-15,0 9 5 0,-3 7 5 0,0 4 5 16,1 7 1-16,1 8-1 0,4 5 0 16,-2 6-1-16,1 8-2 0,2 5 0 0,1 2-4 15,-2 5 3-15,-2 4 3 0,-1 1-2 0,0-1 4 16,-1 1-7-16,-3 0 1 0,-1-3-2 0,1-5 5 16,0-6-3-16,0-7-3 0,3-7-1 15,0-5-6-15,4-9 2 0,2-9 5 0,0-5 2 16,0-10 1-16,-1-6 1 0,1-5 5 0,-1-3 9 15,1-4-1-15,-2-10 5 0,1-7-9 16,0-6-5-16,-2-4 1 0,2-4-3 0,1-4 2 16,0 0-2-16,0-2 2 0,0-1-6 0,2-2-1 15,6-1 0-15,0-2-5 0,4-2 7 0,0-1-2 16,7 1 1-16,-1 0-2 0,3 3-3 16,1 2-1-16,-2 5 0 0,2 4 2 0,-1 7-4 0,-3 8 0 15,-2 6-3-15,-3 7-1 0,-1 3 0 16,-2 4 3-16,-1 0-1 0,1 6 1 0,-4 5-3 15,0 5 2-15,-1 6 1 0,-1 3 3 0,-4 3 1 16,0 2 0-16,0 1 0 0,-7 2-5 0,0 0 3 16,-5 1-1-16,-2 1-2 0,-2-4 2 15,-2 2-3-15,0-6-5 0,-1-4-1 0,0-4 3 16,4-8 1-16,0-7 7 0,4-4 6 0,1-1 3 16,3-10 4-16,2-1 1 0,1-2 1 15,3-2 1-15,1 1-1 0,0 0-2 0,2 1-4 16,2 2-4-16,4 2-1 0,-3 4-3 0,2 1-1 15,-1 5-5-15,-1 0 1 0,2 0 1 0,-1 7-1 16,1 3 7-16,-1 3 0 0,0 2-2 16,1 4 2-16,3-1 0 0,-1 2-1 0,-1-1 1 15,5-2 1-15,-1-4-2 0,6-2 3 0,-1-2 4 16,6-3 1-16,-1-3 3 0,0-1-1 16,3-2 2-16,-1 0-2 0,-2-8 3 0,-3-1 0 15,0-2 3-15,-5-4 2 0,2-2 0 0,-5-5-3 16,-1 1-3-16,-2-3-1 0,-2-3-3 0,-2 1 3 15,-1 2-2-15,-3 1 3 0,0 1-3 0,0 3 3 16,-4 6 1-16,-1 1-1 0,0 2 3 0,-2 6-8 16,-2 4-1-16,0 0-4 0,-1 4 3 15,-3 10 2-15,1 3 1 0,-1 4 2 0,2 4-2 16,4 3 0-16,2 1-1 0,4 3-1 0,1 2-1 16,1 0 2-16,8-1-1 0,3 0 1 0,7-5-2 15,2-4 0-15,3-3 3 0,4-4-3 16,4-3 0-16,2-3-4 0,-2-4-11 0,-2-2-19 15,-2-2-58-15,-3-2-138 0,-6-1-536 0,-8 0-1125 0</inkml:trace>
  <inkml:trace contextRef="#ctx0" brushRef="#br0" timeOffset="1.35702E6">29161 8598 1294 0,'0'0'538'16,"0"0"-163"-16,0 0-93 0,0 0-60 15,0 0-37-15,0 0-32 0,0 0-37 0,0 0-36 16,0 0-30-16,0 0-20 0,0 0-11 0,0 0-10 15,125-83-3-15,-113 91-3 0,1 4-4 0,-3 4 1 16,1 3 1-16,0 5 1 0,-2 0 0 16,-3 4 0-16,0 1-5 0,-4 2 2 0,-2-1 1 15,0 1 2-15,-2 0 3 0,-3-1-1 0,0-2-4 16,-3-2 0-16,1-3 0 0,0-3 1 16,-1-3 1-16,4-6 1 0,-2-4-1 0,4-2 4 15,-1-4 8-15,2-1 9 0,-1 0 9 0,1 0-3 16,0-7 0-16,1-3 1 0,0-6-1 0,0-4 4 15,4-2-4-15,2-3-8 0,1-2-7 0,2 1-5 16,3-1-3-16,0-1-4 0,3 0 2 16,1-1-3-16,2-2 0 0,1 1-1 0,2-1-2 15,0 3 0-15,-2 1-1 0,1 4 1 0,-3 6-4 16,0 3 0-16,-5 4-3 0,1 5 0 0,-5 2 0 16,0 3-2-16,-1 0 0 0,-3 5-1 15,0 4 2-15,0 4 3 0,-3 4 3 0,1 5 3 16,0 1-1-16,-2 4 0 0,0 1-2 0,-2-1 0 15,-1 3 0-15,-4-1 2 0,2 0-2 0,-4-3 1 16,1-1-6-16,-1-4 0 0,4-6-2 16,-2-2 2-16,6-5 5 0,0-4 4 0,1-4 10 15,0 0 5-15,0-1 2 0,0-7-1 0,2-4-6 16,5-6-4-16,-1 1-2 0,2-5-1 16,2 0 1-16,1-1-1 0,2 0 0 0,2 0-1 15,-3-2-2-15,6 4 1 0,-4 0-1 0,5-1-3 16,-1 2 4-16,2 2-2 0,1 3-1 0,0 2 1 15,-1 5-4-15,0 4 0 0,-4 4 3 0,0 0-2 16,-5 4 2-16,0 6 0 0,-1 4-1 16,-2 1 0-16,-3 6 3 0,-1 1 0 0,-2 3-1 15,-2 0 1-15,0 3-1 0,0 2-2 0,0-3 1 16,-2 2 2-16,-4 1-2 0,4-5 1 0,-1 2-4 16,0-3-5-16,-1-1-17 0,3-3-28 0,-1-1-60 15,-2-5-96-15,2-4-154 0,2-3-474 16,0-2-890-16</inkml:trace>
  <inkml:trace contextRef="#ctx0" brushRef="#br0" timeOffset="1.35859E6">30200 8514 994 0,'0'0'325'0,"0"0"-55"16,0 0 3-16,0 0 0 0,0 0-33 0,0 0-60 0,-113 169-55 15,105-134-34-15,5 2-27 0,2-2-18 16,1 2-7-16,3-3-5 0,9-4 3 0,3-2 22 16,3-3 14-16,3-6 6 0,2-3-6 0,-1-5-19 15,6-4-21-15,-1-3-13 0,-2-4-6 16,3 0-4-16,-6-5 0 0,-1-6 2 0,0-5 0 15,-5-3-1-15,-2-4-1 0,-4-3-2 0,-2-2-4 16,-3-1-5-16,0-1 0 0,-5 0-6 0,0 1 0 16,-5-1 3-16,-2 2-5 0,-4 1 3 15,-3 3 1-15,1 1 1 0,-6 4 2 0,4 4 2 16,-5 1 1-16,0 7-4 0,-1 1 4 0,-2 4-2 16,2 2-1-16,1 0 2 0,3 10-5 15,-1 1-1-15,0 3-2 0,6 2 0 0,-1 2 1 16,3 1-1-16,4-1-2 0,3-1 1 0,3-2-1 15,1-2 3-15,7-3 7 0,2-4 4 0,3-1 4 16,0-2 1-16,5-3 8 0,-1 0 4 0,2-2 9 16,0-4 6-16,0-3-2 0,2-2 1 15,-2-1-4-15,1-2-5 0,-2-1-4 0,-4-3-3 16,5-1-6-16,-3-1-3 0,-1-2-3 0,3 1-4 16,-4 0 1-16,3-1-4 0,-1 2 2 0,-2 2-2 15,-2 4-5-15,0 2 2 0,1 2 0 0,-6 4-3 16,1 2-1-16,-1 2-2 0,-1 2-6 15,1 0 2-15,-1 8 2 0,-1 3-1 0,1 3 2 16,-2 4 4-16,4 3-4 0,-4 4 3 0,2 3 1 16,-3 2-3-16,2 1 7 0,-3 2-1 15,-1 1 3-15,-1-1-1 0,0 0-2 0,-2-2 1 16,-3-2-2-16,3-1 4 0,-1-3-2 0,-3-6-1 16,4-2 1-16,0-4-1 0,0-6 4 0,-3-2 4 15,4-2 4-15,1-3 12 0,0 0 4 16,-1-1 1-16,-1-10-4 0,1-2-8 0,-3-2-3 15,3-3-2-15,1-1 3 0,0-2-4 0,0-1 4 16,0-1-1-16,2-1-3 0,5 0 3 0,0 0-9 16,-1 0 0-16,2-3-1 0,2 3-1 0,2-2 2 15,-1-1-2-15,5 0-5 0,-3 2 1 16,4 1-4-16,-4 3 2 0,5 1 4 0,-6 4-3 16,-1 5 2-16,0 2-4 0,-2 3-2 0,-3 3-3 15,-2 3-3-15,3 0 3 0,-4 3-3 0,2 5 4 16,-2 2 3-16,-1 6 1 0,-1 1 3 0,0 2 1 15,2 5 1-15,-2-1 0 0,1 1-2 16,0 2 0-16,4 1 4 0,-2-4-2 0,2 1 2 16,-1-2-2-16,3-2-1 0,1-2 1 0,0-3 1 15,1-1 0-15,1-2 3 0,0-2-2 16,1-1-4-16,0-4 3 0,2-1-2 0,1-3 7 16,-4-1 4-16,0 0 2 0,3 0 0 0,-4-7 0 15,0-2 1-15,1-2-2 0,-1-3 3 16,0-2-4-16,2 1-2 0,-2-3-3 0,1-2-1 15,-1 0 0-15,0-3 2 0,-2 0 0 0,-1-2-1 16,1 2-1-16,-2-3-1 0,-2 2-1 0,-2 0 1 16,2 5 3-16,-3-1-2 0,-1 3 2 15,0 3-3-15,0 0 0 0,-5 4 1 0,3 1-3 16,-3 2 3-16,-1 3-2 0,-3 2-3 0,-1 2-1 16,-1 0 2-16,0 6-2 0,-2 5 0 0,-2 3 3 15,3 1-8-15,2 3 5 0,0 3 0 0,0-1 0 16,2 2 4-16,3 3-4 0,-1 1-1 15,3 3-3-15,0-3 2 0,3 1 1 0,0-3 3 16,0-2 0-16,5-4 4 0,2-3-4 0,-2-3 4 16,4-2 1-16,3-3 5 0,1-4 2 0,1-1 0 15,2-2 3-15,0 0-7 0,0-8 6 0,0-3-1 16,0-1-1-16,-1-3 2 0,1-2-5 16,-3-5-1-16,3 1-3 0,-3-2 1 0,-1-2-2 15,2 2-1-15,-2-2 1 0,-1 3-4 0,-1 0 2 16,-1 4 1-16,-4 3 2 0,2 1 0 15,-5 5-2-15,2 2 0 0,-4 4-1 0,1 2-2 16,-1 1-2-16,0 0-8 0,0 1-2 0,0 7-1 16,-4 3 3-16,2 3 6 0,0 2 1 0,0 4 6 15,-2 2-5-15,3 3-1 0,0-1-1 0,1 1-7 16,2-4 5-16,6-3 1 0,3-2 6 16,0-4 3-16,5-1-1 0,2-3 1 0,-1-4-2 15,3-1 1-15,1-3 3 0,-1 0 4 0,-2 0 3 16,-5-6 0-16,1-3 1 0,-2-2-2 15,-1-1-2-15,-1-2 3 0,-1 1-5 0,0-1-1 0,-4 0-1 16,2-2-1-16,-3 1 1 0,2-2 0 16,-1 2 1-16,0-1-9 0,-2 2 5 0,2 4 1 15,-3 0 1-15,0 5 2 0,-1 0-3 0,-1 4-5 16,1-1-6-16,-1 2-4 0,2 0-11 16,-2 3 3-16,0 7 3 0,0 6 8 0,0 4 5 15,-2 5 1-15,1 7 1 0,-1 3-1 0,-1 6 3 16,-3 7-2-16,-1 6 1 0,-1 7-3 0,-2 3 4 15,-6 7 1-15,-3 3 2 0,-3 1 2 16,-5 5-4-16,-1 1 0 0,-6-1 0 0,2-2 0 16,-2-3-4-16,-2-6-4 0,4-7-6 0,2-10-3 15,1-12 5-15,5-9 6 0,-2-13 8 0,5-8 6 16,0-6 4-16,1-4 5 0,1-9 4 16,4-6 2-16,0-6 3 0,3-3 2 0,7-4-1 15,-1-3-1-15,6-3-5 0,0-2 0 0,0-2-3 16,6-1 6-16,0 1-3 0,5-1-7 15,3 1-6-15,0 1-8 0,4-1-1 0,3 0-1 16,1-2 0-16,0 0-6 0,6-1-14 0,0 2-14 16,0 1-27-16,-2-1-26 0,2 4-46 0,-4-2-88 15,2 4-250-15,-7 6-700 0,-8 10-493 0</inkml:trace>
  <inkml:trace contextRef="#ctx0" brushRef="#br0" timeOffset="1.35917E6">31878 7829 525 0,'0'0'422'0,"0"0"-51"0,0 0-11 0,0 0-13 16,0 0-42-16,0 0-83 0,0 0-72 16,0 0-53-16,0 0-39 0,0 0-16 0,0 0-7 0,0 0-2 15,0 0-4-15,110-35-4 0,-96 37-7 16,0 3-6-16,-3 1-2 0,2-1-4 0,0 4-1 15,-2 1-1-15,-1 1-2 0,0 1 0 0,-3 0-3 16,0 4 0-16,-1-1-2 0,-2 3 0 16,-3 4 0-16,-1 1 1 0,0 1 0 0,-8 1-1 15,-2 1 2-15,-3-2 0 0,-2 1 3 0,-5-1 1 16,-1-4-1-16,-4-1 0 0,1-2-3 16,1-6 3-16,2-3 0 0,4-4 4 0,1-2 2 15,4-2 0-15,3 0 4 0,4 0 3 0,0 0 1 16,2-2 4-16,2-1 3 0,-1 2 2 0,2-1 2 15,0 1 1-15,0-1-2 0,0 0 0 16,0 2-4-16,2 0-3 0,-2 0-8 0,1 0-5 16,-1 0-7-16,0 0-6 0,0 0-2 0,0 4 1 15,0 0 3-15,1 3 1 0,-1 4 4 16,1 0 0-16,-1 3 1 0,1 3-1 0,-1 0 0 0,0 1-1 16,0 0 1-16,1 3 1 0,3-1-2 15,-3 2 1-15,1 1-4 0,0 2-5 0,-1 1-4 16,3 0-8-16,-3 2-20 0,0-1-81 0,-1 0-318 15,0-7-564-15,0-9-678 0</inkml:trace>
  <inkml:trace contextRef="#ctx0" brushRef="#br0" timeOffset="1.35943E6">31870 9057 1934 0,'0'0'454'0,"0"0"-364"0,0 0 34 0,0 0 50 0,0 0 27 15,0 0-26-15,0 0-75 0,0 0-60 16,0 0-26-16,0 0-12 0,0 0-8 0,0 0-8 15,0 0-28-15,0 0-78 0,23-8-374 0,-22 8-1118 0</inkml:trace>
  <inkml:trace contextRef="#ctx0" brushRef="#br0" timeOffset="1.37623E6">28217 8216 853 0,'0'0'716'0,"0"0"-322"16,0 0-127-16,0 0-54 0,0 0-22 0,0 0-14 15,0 0-37-15,0 0-44 0,0 0-20 0,0 0-19 16,0 0-9-16,0 0-5 0,-5-83-3 0,5 71-3 16,0-3-2-16,0-1-4 0,0-2-5 15,0-1-2-15,2-2-5 0,-2-2-1 0,0-2-5 16,1 0 0-16,-1-5-4 0,0 1 1 0,0 0-1 15,0-2-1-15,0 0 0 0,0 1-5 16,0-1 1-16,-1-1-4 0,-2-2 0 0,-1 1 2 16,2-3-1-16,-2 1-2 0,0-2 2 0,1 1-1 15,-1 1-2-15,1-2 4 0,2 1-2 0,0-2-2 16,-2 0 2-16,2-2-3 0,0 4 1 0,1-1 2 16,-2 0 0-16,2 0-1 0,-1 2 0 15,1-2-3-15,-1 0 1 0,1 0 3 0,0 2-2 16,0 0 0-16,-1 3 2 0,0 1-3 0,-1 1 2 15,1 5 1-15,1-2-1 0,0 3 1 0,0 0 1 16,0 0-1-16,0 1 1 0,0-1 1 16,0 2-2-16,0 1-1 0,0 0 2 0,0 2-4 15,0 1 3-15,0 2 1 0,0 1-1 0,0 3 2 16,0 1-2-16,-1 2 0 0,-2 1-1 0,2 2 1 16,0 0 0-16,-1 2-2 0,-1 1 1 15,2 0-4-15,-1 3 0 0,1 0-1 0,1 0-5 16,-1 0 2-16,0 0-4 0,-3 0 2 0,0 3 3 15,-4 4 3-15,0-3 3 0,-2 4 0 0,0 0 2 16,-5 1-1-16,3 0 0 0,-5 0-1 16,1 0 0-16,-1-1 3 0,0 1-1 0,2-1 0 15,-3-2 3-15,-1 0-2 0,2 1 4 0,-2-4 0 16,1 0 3-16,-1 0 1 0,-3-2 0 0,-1-1 1 16,-2 0-1-16,0 0 4 0,-2 0-3 15,-3 0-1-15,-1-4-2 0,-4-2-4 0,-1-1 0 16,-3 1 0-16,1-2-1 0,-1 2 2 0,-2 0-2 15,2-2 0-15,1 2 0 0,-1-2-1 0,1 3 1 16,3-3 6-16,-1 2-1 0,2 0 0 0,0 1 1 16,1-1-6-16,0 1-2 0,2 1 5 15,2-1-1-15,2 0-1 0,1 2 4 0,1-1-4 16,2 0 3-16,0 1-1 0,2-1-1 0,0 1-1 16,3 0 4-16,2 0 1 0,2 0 0 0,2 1 5 15,3 2-5-15,0-1-2 0,4 1 0 16,-1 0-4-16,4 0-2 0,1 0 1 0,1 0-2 15,0 0-3-15,0 0 2 0,0 0-1 0,0 0-2 16,0 0 4-16,0 0-2 0,0 0-1 16,0 0-1-16,0 0-7 0,0 0 1 0,0 0-10 15,-2 0-34-15,1 3-37 0,-1 0-56 0,-1 1-92 16,2-1-189-16,-2 0-341 0,2-1-578 0</inkml:trace>
  <inkml:trace contextRef="#ctx0" brushRef="#br0" timeOffset="1.37664E6">27030 6152 1485 0,'0'0'509'0,"0"0"-166"0,0 0-91 0,0 0-45 16,0 0-40-16,0 0-45 0,0 0-43 15,0 0-28-15,0 0-25 0,0 0-16 0,0 0-7 16,0 0-3-16,0 0 2 0,0 0 1 0,-32 12 0 16,22-6 2-16,-1 2 1 0,1 1 1 15,-4 2 2-15,0-1 0 0,0 3 1 0,-4 1 1 16,-1 0 1-16,-2 3 1 0,-1 0 0 0,-1 2-2 16,0 0-1-16,-1 2-2 0,2 0 0 0,-3 3 0 15,0-3 0-15,3-1 2 0,1-2-3 16,3-2 3-16,5-4 0 0,2-1 0 0,4-2 0 15,1 1-2-15,2-2 2 0,2 0 0 0,2 1 8 16,0 1 6-16,3 0 5 0,6 4 4 16,2 0-7-16,5-1-4 0,3 1-8 0,3 0 2 0,3-3-6 15,2 2-2-15,2-1-1 0,0-1-9 16,1-1 5-16,-2 1-4 0,0-2-3 0,-6-1-1 16,-1 1-11-16,-2 1-13 0,-3-3-26 0,-1 3-64 15,-1 0-130-15,-5-3-456 0,-2 0-1107 0</inkml:trace>
  <inkml:trace contextRef="#ctx0" brushRef="#br0" timeOffset="1.37886E6">18757 7779 984 0,'0'0'111'0,"0"0"-56"16,0 0-28-16,0 0 1 0,0 0-1 0,0 0-1 15,0 0 5-15,0 0 2 0,0 0 11 16,0 0 11-16,0 0 10 0,0 0 8 0,-88 0-1 15,81 0-3-15,0 0-11 0,2 0-8 0,-3 0-2 16,5 0 4-16,-2 0 10 0,2 0 4 0,0 0-1 16,0 0-11-16,0 0-13 0,0 0-10 15,-2-2-5-15,1 1-3 0,-1-1-4 0,1 2-4 0,-2-1-4 16,0 1-2-16,-2-2 1 0,2 2 5 16,0 0 1-16,0-1 0 0,-4 1-1 0,4-2 0 15,-2 2 0-15,0-2 3 0,-1 2 1 0,0 0 0 16,-1-1-1-16,-1-1 1 0,1 1 0 15,0-1 6-15,0 1 5 0,1-1 1 0,1 1-3 16,0-1-4-16,-2 0-5 0,1 1-6 0,-1-1-2 16,-2 1-4-16,2 1 0 0,-1-2 1 15,-1 2 2-15,0-1 1 0,2 1 3 0,-1-2 55 16,4 1 18-16,-1-2-1 0,0 1-4 0,3 2-58 16,-1 0-20-16,2 0-2 0,-1 0-2 0,2 0 1 15,-1 0 0-15,0 0 0 0,4 2 0 16,-1-1 19-16,1 1 4 0,0-1 4 0,0 4 7 15,0-1-13-15,0 4 4 0,1 2-2 0,-1 0 0 16,4 4-3-16,-3 3-4 0,2 0 2 0,-2 3-4 16,1 0 0-16,-2 2-3 0,3 3 2 0,-1 0-1 15,0 4 1-15,0-1 0 0,1 0-1 16,1 0-1-16,-1 3 1 0,2 3 2 0,0 1 0 16,0 2-4-16,1 5-1 0,0 0-4 0,0 5-1 15,1 0 0-15,-2 4 2 0,1 1 1 0,-2 2 0 16,1 1-1-16,0 0-2 0,-1 0 0 15,-2 2 3-15,1 0-2 0,-2 3 1 0,0 0 4 16,1-2-4-16,0 2 5 0,0-3-3 0,0 1-2 16,2 0-1-16,-1 0-4 0,0 0 3 0,3 0 0 15,-3 0 3-15,2 0-2 0,-2 0 1 16,1 1-3-16,0 1-4 0,-2 0 5 0,1 1-4 16,0 1 2-16,0-2 5 0,0-2-2 0,0-3-3 15,1 0 1-15,-1-1-2 0,0-2-1 16,1 1 2-16,-1 2 1 0,0-3 0 0,2 1-1 15,-3 0 0-15,-1 0-1 0,2-1 2 0,-1-1 0 16,0 0-1-16,-1-4-1 0,0 1 1 0,1-2-1 16,-1 1 2-16,0-2-1 0,2-1 0 0,-1-2 0 15,-1-2-2-15,1-2 0 0,-1 0 0 16,0 4 1-16,2-2-1 0,-3 0 1 0,1 0-4 16,-1 3 0-16,0 0 4 0,0 1-2 0,0 4 4 15,0 1-5-15,-4 0 1 0,2-1 0 0,0-1-1 16,0-1 6-16,0 0-5 0,-1 3 2 0,2-1-1 15,-2-2-5-15,0 0 4 0,-2-1 0 16,3-3 1-16,0-2 6 0,-3-2-6 0,2 1-1 16,2-4-1-16,-1-2-3 0,0-1 5 0,1-5 1 15,1 0-1-15,0-4-2 0,0-1 3 16,0 0-2-16,0-2 1 0,0-1 3 0,-1-1-4 16,-1-1 1-16,2-3-3 0,0 1 4 0,-1-2-1 15,0-2 2-15,1-1-2 0,-1 0-1 0,1-2 1 16,0 1-1-16,0-1 1 0,0-3 0 15,0 0-2-15,0-2 2 0,0-2-1 0,0 1-1 16,0-2 1-16,0 0 0 0,0 0 2 0,0 0-2 16,0 0 4-16,0 0-1 0,0 0-2 0,0 0 4 15,0 0-3-15,0 0 0 0,0 0 0 16,1 0-2-16,1 0 1 0,2 0-1 0,2 0 1 16,5-3 0-16,0 0 0 0,4-2-2 0,-1-1 2 15,3-1 0-15,-1 0-2 0,2-1 1 0,0 0-1 16,1-1 0-16,1 1 2 0,-2 0-1 15,4 0 1-15,0 0 2 0,2 0-3 0,2-1 0 0,4 1-2 16,3-1 1-16,2 1-2 0,3-1 3 16,4-1 2-16,0 1 0 0,7-1 0 0,-1 1 0 15,5-2-2-15,-1 2-2 0,-1 0 2 0,-1 2-2 16,-6 3 0-16,-2 1 2 0,-8-1 0 16,-5 4 1-16,-5 0 0 0,-8 0-1 0,-2 0 0 15,-7 0 2-15,-3 0-3 0,-3 0 2 0,-1 0-1 16,0 0 0-16,0 0 0 0,0 0-2 0,0 0 2 15,0 0 0-15,0 0 2 0,0 0-2 16,0 0 0-16,0 0-3 0,0 0 0 0,0 0 1 16,0 0-3-16,0 0-4 0,0 0-12 0,0 0-22 15,0 0-27-15,0 0-39 0,0 0-51 16,0 0-85-16,0-2-231 0,1 1-481 0,1 1-779 0</inkml:trace>
  <inkml:trace contextRef="#ctx0" brushRef="#br0" timeOffset="1.37932E6">19463 11895 2340 0,'0'0'215'15,"0"0"-92"-15,0 0-9 0,0 0-15 0,0 0 17 16,0 0 13-16,0 0-17 0,0 0-12 0,0 0-19 15,0 0-18-15,0 0-17 0,0 0-15 16,0 0-15-16,-78-58-10 0,78 58-4 0,0 4 1 16,0 3 7-16,0-2 6 0,0 4 0 0,3 2-1 15,0 0-3-15,2 2 0 0,-1 2-2 0,2-1 1 16,1 1-1-16,4 0 0 0,0 1 0 16,0-2-4-16,5 1 1 0,-2-2-1 0,6 3-1 15,-2-1 3-15,2 1-3 0,3-2 1 0,-1 1-3 16,-1 0 1-16,2 1 1 0,-4-1-2 0,0 1 0 15,-1-2-2-15,-5 3-1 0,0-1-1 16,-3-1-2-16,-3 2 4 0,2-2-4 0,-5 1 3 16,1-1-1-16,-4-1 0 0,0 2 5 0,-1 0-3 15,0 1 2-15,-1 0-2 0,-4 2 1 0,-1 0 0 16,-4 0-1-16,0 1 5 0,-2 0-1 0,-2-1 9 16,0 1 2-16,-4 1-1 0,3-1 3 0,-3-2-5 15,-1 2-2-15,2 0-2 0,-4 0-3 16,-1-1-4-16,1 3-1 0,0 0 0 0,0-3-2 15,1 3 1-15,-1 0-4 0,2 1-12 0,3-2-31 16,0 0-64-16,6 3-96 0,0-2-240 16,5-3-714-16,2-7-664 0</inkml:trace>
  <inkml:trace contextRef="#ctx0" brushRef="#br0" timeOffset="1.38306E6">20304 11930 0 0,'0'0'0'0,"0"0"51"15,0 0 201-15,0 0-55 0,0 0-38 0,0 0-17 16,0 0-9-16,0 0-7 0,0 0 1 16,0 0 10-16,0 0 6 0,0 0 8 0,-2 1-4 15,2-1-14-15,0 0-19 0,0 0-18 0,0 0-13 16,0 0-9-16,0 0-10 0,0 0-8 0,0 0-7 15,0 0-6-15,0 0-1 0,0 0 3 16,0 0-1-16,0 0 2 0,0 0-1 0,0 0-3 16,0 0 1-16,0 0 0 0,0 2-2 0,0-2-2 15,0 0-5-15,0 0-10 0,0 0-6 16,0 0-6-16,0 0-4 0,0 2 2 0,0-2-1 16,0 0 1-16,0 0-1 0,0 0-4 0,0 0 0 15,0 0-1-15,0 0-1 0,0 0-2 0,-1 0-1 16,1 0 1-16,-1 0-2 0,0 3 3 0,-3-2 3 15,-2 4 3-15,-4-1 5 0,0 1 4 0,-1 0 0 16,0 1-1-16,1 0-1 0,1 2-3 16,-2 0 0-16,-1 3 2 0,1-1 5 0,-1 2 0 15,0 0 1-15,1 1-2 0,-1 1-5 0,2 0-4 16,0 0-2-16,-1 4 2 0,1-1-1 0,0 1 3 16,0 2 0-16,0-2-6 0,3 2 3 15,0 0-5-15,1 3 0 0,2 2 4 0,0 0-4 16,4 2 2-16,0 1-2 0,2-1 0 0,4 2 0 15,5-1 2-15,3-2 1 0,2 0 0 16,4-1 1-16,1-2 1 0,4-4-3 0,1 2 1 16,2-3-4-16,3-2-1 0,0-3-1 0,0-1-1 15,0-2 2-15,1-3 0 0,-3 1 0 16,2 0 8-16,0-2 5 0,1-3 4 0,-4-3 1 16,1 0-4-16,-3-6-4 0,0-6-2 0,-5-6 3 15,0 0 6-15,2-3 4 0,-2-4 5 0,0-1 2 16,-4-1-5-16,2-3-2 0,-1 2-2 0,-4-5-6 15,-1 0-3-15,1-1-6 0,-4-1 1 0,-1 1-1 16,-5-4-1-16,3 3 4 0,-5-2-5 16,-2 1-1-16,0-3 3 0,0 3-1 0,-6-2 2 15,-1 2-2-15,-5 2 1 0,-5 1-2 16,-1 2 2-16,-4 1-1 0,-7 4-3 0,2 5 3 0,-3 2-2 16,-1 5 3-16,0 5 0 0,0 5-5 15,-1 4-1-15,0 0-3 0,1 4-2 0,0 5 1 16,2 5-2-16,3 2-6 0,2 4-6 0,3 2-12 15,3 6-25-15,4 3-39 0,2 1-70 0,2 4-132 16,3-11-297-16,4-6-707 0</inkml:trace>
  <inkml:trace contextRef="#ctx0" brushRef="#br0" timeOffset="1.38393E6">20889 12510 0 0,'0'0'0'0,"0"0"70"0,0 0 208 0,0 0 11 15,0 0-23-15,0 0-33 0,0 0-33 0,0 0-46 16,0 0-20-16,0 0-13 0,0 0-6 0,0 0 7 16,0 0-2-16,0 0-6 0,0 5-19 0,0-5-19 15,0 0-11-15,0 0-9 0,0 0 0 16,0 0-4-16,0 0 1 0,0 0 0 0,0 0-2 15,0 0 3-15,0 0 2 0,0 0-3 16,0-3-6-16,2-3-11 0,4-2-10 0,-3-1 0 0,1-2 2 16,2-1 5-16,-1-2-2 0,2-1-2 15,2-2-6-15,0-2-3 0,1 0-5 0,1-3-1 16,-1 0 0-16,0-2-5 0,1 1-2 0,-1-2-3 16,-1 0-1-16,1 1 0 0,-2 1 3 15,-4 0-1-15,0 5-2 0,0 1 3 0,-3 5-1 16,0 1 5-16,0 3 2 0,1 2-1 0,-1 1-2 15,1 2-2-15,1 2-3 0,-2 1 0 0,3 0-2 16,1 0 0-16,2 0-1 0,3 0-2 16,2 4-1-16,-1 1 0 0,5 0 2 0,-1 1-1 15,1 0 0-15,0 0 0 0,3 0-4 0,-4 1 6 16,0 0-1-16,-5 1 1 0,0-2 2 16,-2 1-5-16,-5 1-2 0,-3 1-1 0,0 1 2 15,0 2 0-15,-3 0 5 0,-6 4 0 0,-1-1-2 16,-3 3 1-16,-2 2 1 0,1 1 0 0,-3-2 4 15,2 3-4-15,-1-4 0 0,4 1-1 0,-2-3-4 16,4 0 4-16,3-2 0 0,0-2 2 0,1-1-1 16,2 0-1-16,4-1 1 0,0-1 1 0,0 2 1 15,3-3 2-15,4-1 1 0,-2 1 1 16,2-2 2-16,2-1 1 0,2-2-2 0,1 0-1 16,1-1-3-16,0-2-4 0,-2 1-1 0,1-1-3 15,-2 0-2-15,-2 0-3 0,0 0-6 16,-3 0-5-16,1-1-9 0,-4-1-15 0,2 1-26 15,-3-1-57-15,1-1-124 0,-1 0-278 0,-1 0-592 16,0 1-132-16</inkml:trace>
  <inkml:trace contextRef="#ctx0" brushRef="#br0" timeOffset="1.38541E6">21531 12274 114 0,'0'0'555'0,"0"0"-196"0,0 0-71 16,0 0-40-16,0 0-43 0,0 0-39 0,0 0-41 15,0 0-34-15,0 0-14 0,0 0 1 0,0 0 9 16,0 0 6-16,0 0-2 0,-74 41-10 15,59-27-18-15,1 2-14 0,2-1-10 0,1 2-7 16,2 1-5-16,-1-1-6 0,1 0-6 0,4 2-3 16,1-3-2-16,3 3-1 0,0-4-2 15,1 1 1-15,0-2-1 0,5-4 4 0,1 0 6 16,4 0 2-16,1-2 3 0,1-4-1 0,5 1 1 16,-4-4-4-16,5-1-1 0,0 0 3 15,2 0 0-15,0-1 7 0,0-5 4 0,1-4-1 16,0 1 4-16,0-2-4 0,0 0-1 0,-2-3-2 15,-2-2-3-15,-1 1-4 0,2-2-4 0,-1-1-3 16,-1-1-1-16,3 0-1 0,-1-1 1 0,-4-2 0 16,3 0-3-16,-4-3-2 0,1 1-1 0,1-1-3 15,-2-1 0-15,3-1-3 0,-3-2-1 16,0-1 1-16,3 1 0 0,-2-2 2 0,3 1-1 16,-3-1-3-16,1-1-2 0,-2-3 0 0,-2-2-1 15,-1-3 1-15,0-2 1 0,-1 1-2 0,-1-2 1 16,-4 0 0-16,1 2 0 0,-3-2 1 15,-2 1 0-15,0 1 0 0,0-1 0 0,-7 5 0 16,3 2 3-16,-4 4 0 0,3 6 2 0,-3 0-1 16,1 5 1-16,-2 1-3 0,0 8 0 0,2 0 2 15,-3 5 0-15,1 2 1 0,-2 3-1 16,1 1-3-16,-4 5 0 0,1 4 1 0,2 4 1 16,-6 4 0-16,5 3 2 0,-1 3-2 0,-4 3 0 15,5 5 3-15,-3 4-1 0,1 2 2 16,1 3-2-16,0 2 0 0,-1 0 1 0,3 3-2 15,1 1 2-15,-2 4-1 0,1-2 0 0,0 3 1 16,0-2 1-16,0 0-1 0,4-3-1 0,-2 0 2 16,2-1-3-16,4-2-1 0,0-2 2 0,-1-1-3 15,4-2 1-15,0-2 0 0,0-3 1 16,2 0-2-16,3-3 2 0,0-3-2 0,1-3-2 16,4-3 4-16,-1-1-4 0,1-4 3 0,2-2 0 15,2-3 1-15,2-6 3 0,0 0 1 0,-1-4 0 16,4-1 0-16,0 0 2 0,1 0 2 0,-1-6-1 15,1-2 1-15,-4-5-4 0,3-2 2 16,0-2 2-16,-2-2 0 0,-2-2 5 0,1-1-2 16,-3-1-1-16,-2-2-1 0,-1 0-4 0,0-2-1 15,-1 2-3-15,-4-2 2 0,-1 4-2 16,-2 1 3-16,-2 2 1 0,0 1-2 0,0 3 2 16,-4 1-1-16,-3 5 0 0,-1 1 1 0,1 2-4 15,0 3 0-15,-2 2-2 0,-1 2-2 0,-1 0 2 16,0 5 2-16,-4 4-1 0,3 4 1 15,1 1 3-15,-1 3-6 0,1 5-1 0,-2 1 1 16,5 1-3-16,-1 6 3 0,2-2 1 0,-2 2-3 16,6 1 2-16,1-2-1 0,0-1-1 15,2-4 0-15,2-3 0 0,1-1-1 0,6-3 1 0,0-3 2 16,0-1-5-16,2-5 6 0,0 0-1 16,1-3 0-16,3-4 7 0,1-1-4 0,1 0 0 15,0-3 1-15,0-5-3 0,2-1 3 16,-4-4 1-16,2-3 0 0,-5-2 2 0,3-2 2 15,-3-1 1-15,-1 1-5 0,-1-2 1 0,-1-1 0 16,0 3-1-16,0-1 4 0,2-1-5 0,-2 1 0 16,-1-1-3-16,1 2-1 0,1 0 4 0,0 2-4 15,4 1 3-15,-4 2-2 0,1 1 0 0,0 3 0 16,-2 2-3-16,0 1 3 0,-2 4-4 16,1 1 4-16,-2 1-1 0,-3 2-4 0,-1 0 4 15,1 0-6-15,0 8 0 0,-3 1 1 0,0 1-1 16,0 4 3-16,-1 2 1 0,-5 1 1 15,-2 3-2-15,-1 1 3 0,-2 2 1 0,0 2-3 16,0 1 7-16,-2 0-10 0,2-1 0 0,1-1 0 16,2-4-5-16,0 0 5 0,6-3 0 0,0-2-1 15,1-1 1-15,1-3-1 0,0-1 1 0,4 0 0 16,2-4 0-16,3-1 3 0,2-2 1 0,1-2 1 16,2-1 1-16,2 0 0 0,0-3 1 15,1-6 0-15,2 0 5 0,-2-4 0 0,-1-1 3 16,1-1 0-16,-4-2-2 0,2 0 3 15,-3-1-4-15,-1-2 3 0,-1-1 1 0,1-1-4 16,-2-1 2-16,-1-1-3 0,0 2 2 0,1-1-3 16,0 1-3-16,0 0 3 0,0 1-4 0,-1 1 0 15,-3 2 2-15,2 4 0 0,-2 2 0 0,1 3 1 16,-4 4 2-16,3 0-5 0,-3 4 2 0,0 1-4 16,4 0-2-16,-2 5 4 0,3 4-2 15,-3 3 1-15,4 3 0 0,-1 4-1 0,-1 2 0 16,3 4 2-16,0 2 2 0,-1 4-1 0,2 3 2 15,-4 0-3-15,1 0-3 0,-1-1 4 16,-5-2-4-16,-1-4 4 0,0-2 1 0,-7-2 0 16,-1-5 4-16,-4-4 1 0,-1-1 2 0,-5-6-1 15,-3-2-5-15,-2-4 3 0,-4-1-2 16,3 0 0-16,-3-6 1 0,7-1-5 0,0-1 0 16,3 0-1-16,5-1-2 0,3 0-2 0,5 1-5 15,-2-1-9-15,5 0-20 0,-1 1-46 0,2-1-106 16,0 3-301-16,0 1-831 0</inkml:trace>
  <inkml:trace contextRef="#ctx0" brushRef="#br0" timeOffset="1.38668E6">23196 12248 0 0,'0'0'31'0,"0"0"361"0,0 0-10 0,0 0-17 16,0 0-45-16,0 0-51 0,0 0-29 0,0 0-20 15,0 0-23-15,0 0-32 0,0 0-26 0,0 0-30 16,0 0-18-16,0 0-21 0,53-54-16 0,-38 42-13 16,1-1-9-16,4 0-7 0,3-2 0 15,0-1 1-15,0-1-2 0,4-1 3 0,-3-2-4 16,3-2-2-16,-2 1-2 0,1-2-5 0,-2-3-1 16,2-2-4-16,-4-1-3 0,0-2-2 15,-1-3 0-15,-2 1-3 0,1-3 1 0,-2-2 0 16,-4 1-3-16,3-1 0 0,-5-2 1 0,-1 0 0 15,0-2 0-15,-1 0 1 0,-2-1-3 0,0 0-2 16,-4-2-1-16,-2 2 0 0,2 4 5 16,-3 0 1-16,-1 4 2 0,0 2-3 0,0 6 2 15,-2 1 2-15,-3 3-1 0,3 4 5 0,-5 4-2 16,5 1 2-16,-2 5-2 0,-1 1 4 0,3 4-3 16,-1 1-1-16,-1 3-1 0,2 0-7 15,-2 0 2-15,-2 6-1 0,2 1 1 0,-2 6 2 16,1-1-2-16,-2 3-2 0,-2 4 2 0,0 4-4 15,0 0 5-15,-1 3 0 0,4 2 1 0,-2 2 4 16,0 2-5-16,0 6-1 0,3 0 0 0,-2 3 1 16,-1 4 2-16,2 2 2 0,-2 3-3 15,0 1-3-15,3 1 2 0,-2 4-3 0,-1 1 2 16,4 2 2-16,-2 0-2 0,3 0 1 0,0-3 0 16,-1-1 1-16,3-3 0 0,-1-1-1 0,0-2 2 15,-3-2-3-15,3-2 2 0,-2-2 1 16,-2-4-5-16,3-4 2 0,-4-4-2 0,3-7 0 15,-3-3 1-15,3-2 2 0,-1-7 0 0,1-2 3 16,-2-4 4-16,4-5 4 0,0-1 14 16,-3 0 14-16,4-1 7 0,0-7 1 0,-1-6-9 15,0-1-11-15,1-5-8 0,1-1-2 0,0-4-3 16,0-3 1-16,5-1-2 0,2-2-2 0,-1-1-2 16,2 0-6-16,1 1 0 0,2-1-2 0,0 1 2 15,0 1-3-15,4-1 0 0,-2 0-1 16,3 2 0-16,-1-2-1 0,5 2 0 0,-1 2 1 15,0 2-3-15,0 2 1 0,-4 6-2 0,2 3 2 16,-4 6-1-16,-2 5-2 0,-1 3 1 0,-2 0-4 16,0 8 3-16,-4 6 1 0,1 2 1 0,-2 5 3 15,-1 2-1-15,-2 3 0 0,0 3-1 16,0 2 0-16,0 0 0 0,-1 1 2 0,-2 0 1 16,-2-2-1-16,3 1 0 0,0-1 0 0,-2-5-2 15,1 0 3-15,3-3-2 0,0-3-1 0,0 0-2 16,0-4-5-16,3-1-6 0,4-1-11 15,-1-3-20-15,0-2-41 0,2-2-69 0,3-2-134 16,-3 0-310-16,-5-1-735 0</inkml:trace>
  <inkml:trace contextRef="#ctx0" brushRef="#br0" timeOffset="1.38772E6">24242 12027 580 0,'0'0'522'15,"0"0"-121"-15,0 0-52 0,0 0-24 16,0 0-33-16,-136 61-62 0,110-42-55 0,1 1-41 16,-1 3-35-16,4 3-32 0,0 2-16 0,2 1-18 15,2 1-12-15,4 3-8 0,4-3-6 0,3-1-2 16,6-1-3-16,1-4 2 0,3-3 1 15,6-6 3-15,3-3 7 0,4-5 5 0,-3-3 6 16,6-4 2-16,-1 0-1 0,2-4 3 0,1-6-7 16,-2-2-2-16,1-2-2 0,-3-2-4 15,1-2 0-15,0-3-1 0,-5-2 0 0,3-1-2 16,-5-1 0-16,0-3 0 0,-1-2-5 0,-1 0 2 16,-4-1-3-16,3-1-2 0,-3 1 1 0,1 0-2 15,-4 3 0-15,4 1 1 0,-4 3 0 16,-1 6 3-16,-1 1 2 0,0 4 1 0,0 4 2 15,0 1 1-15,0 5-2 0,0 2-7 0,0 1 0 16,-1 0-13-16,1 4 3 0,-1 7 2 0,0 3-2 16,-1 3 6-16,0 4-2 0,2 4 1 0,0 3 0 15,0 2 1-15,0 4-3 0,0 1-2 16,0 4 3-16,0-1-4 0,0 2 6 0,0-4 0 16,0 2-3-16,0-4 3 0,0-2-4 0,4-5 2 15,-2-4 1-15,4-3-2 0,-2-1 0 0,2-5 1 16,-2-2 0-16,0-4 2 0,1-3 0 15,-2-3 2-15,3-1 1 0,-3-1 1 0,3-1 0 16,-2-5 0-16,3-4 3 0,-2-6-3 0,3-1 2 16,2-3 0-16,-3-3-2 0,-2-3 2 0,3 0 2 15,0-3-1-15,-4 1-1 0,3-1-1 16,0 0-3-16,-2-2-3 0,4 1 3 0,-1-1-6 16,-1 0 4-16,1 0-1 0,2 4 1 0,0-1 6 15,0 5-6-15,0 1 1 0,0 5 0 16,-3 6-3-16,-3 1 0 0,3 4 0 0,-5 5-1 15,0 1-3-15,2 0 0 0,-2 0-3 0,0 7 0 16,3 4 3-16,-2 4 2 0,-1 2 0 0,-1 3 1 16,4 3-4-16,-4 0 2 0,0 3 0 15,0 1 2-15,-1 1 3 0,0 2-1 0,0-2 0 16,0 2-2-16,0-4 0 0,0-3-1 0,1-5-2 16,0-5 3-16,5-5-3 0,-2-5 7 0,1-3 3 15,-1-2-1-15,3-7 4 0,-2-5-5 0,4-2 0 16,0-3-1-16,0-4 0 0,-3-2-1 0,1 1 0 15,0-1 3-15,-1 0-3 0,1 1 1 16,-3 1-1-16,2 0 0 0,-1 4 3 0,-1 3-1 16,0 2 2-16,2 1-1 0,-3 6-2 15,3 1 1-15,-3 1-3 0,4 2 0 0,-3 3-1 0,5 0 0 16,0 0-2-16,1 1-1 0,1 6 3 16,1-1-2-16,5 0 1 0,1 0 2 0,4-1-2 15,1-2 1-15,0-2 1 0,3-1-2 0,-3 0 3 16,3-3 0-16,-4-4-1 0,-2-4-3 15,0-2-1-15,-4-2-1 0,1-1 0 0,2-5 2 16,-7-2-3-16,0 0 0 0,-3-3-1 0,-2-2-1 16,-5 4 5-16,-2 0 3 0,0 3 3 0,-3 4 1 15,-4 3 1-15,-3 3 2 0,2 1 0 16,-4 4 2-16,-1 5-1 0,-4 1 1 0,2 3-1 16,-2 11 0-16,0 0 2 0,2 8 1 0,0 3-2 15,2 4-1-15,2 2-2 0,4 3-1 0,2 2 0 16,0 1 2-16,2 0 1 0,2 2 0 0,1-3-3 15,1 0 2-15,9-6-2 0,5-1 3 16,3-4 0-16,3-4-1 0,4-4-3 0,0-3-4 16,4-5-8-16,0-1-12 0,2-5-16 0,-2 0-40 15,0-1-103-15,-9-2-237 0,-7 0-1338 0</inkml:trace>
  <inkml:trace contextRef="#ctx0" brushRef="#br0" timeOffset="1.38868E6">25801 11979 1493 0,'0'0'543'0,"0"0"-241"0,0 0-71 15,0 0-34-15,0 0-19 0,0 0-12 0,0 0-32 16,0 0-28-16,0 0-23 0,0 0-28 0,0 0-12 15,118-98-10-15,-98 76-3 0,2 3 0 16,0-4-4-16,-2 1-4 0,0-2-8 0,-2-1-5 16,1-1-4-16,-2 0-2 0,-1-2 2 0,0-1-2 15,-1-3-1-15,0-4-2 0,-2 0-2 16,-2-3 0-16,2 0 1 0,-1-3 2 0,-1-2-1 0,0-1-1 16,-1-1-5-16,0-1-1 0,-1 0 0 15,-1 3 1-15,1-1 1 0,-2 5 0 0,0 3-4 16,-1 2 5-16,-4 1 1 0,2 4 3 0,-3 2 2 15,-1 5-2-15,0 4-1 0,0 3 1 0,-1 4 1 16,-1 2 2-16,-2 3-1 0,1 3-2 16,1 3-1-16,-2 1-4 0,0 1 2 0,-2 7 2 15,-2 5 2-15,-1 4-1 0,0 4 0 0,-2 3 2 16,2 6-6-16,0 2 8 0,2 3 0 16,-2 2 1-16,3 3 0 0,0 4-1 0,-2 6 2 15,1 2-1-15,-1 3 5 0,1 4-3 0,-3 3-4 16,-1 6-1-16,-1 2-1 0,-4 6 3 0,1 4 6 15,-3 4 0-15,1 2 0 0,-1-1-4 16,1 1-3-16,-3 2-2 0,3 0 0 0,2-2-2 16,-2 1-3-16,3-1 1 0,-1-3-3 0,3-5-2 15,1-1 1-15,0-3 0 0,1-5 1 16,0-3 0-16,1-7-2 0,0-2-3 0,2-4 0 16,-2-9-5-16,1-5-5 0,2-9-15 0,3-8-15 15,2-10-1-15,1-7 11 0,0-5 21 0,7-13 16 16,4-7 7-16,2-8 0 0,3-7 0 0,1-7-2 15,1-3 3-15,-1-10-1 0,0-4 3 0,-1-4 1 16,1-4 4-16,-4-2 4 0,-1-2 3 0,-3 4 5 16,-3 1-4-16,-3 3-1 0,-2 4-2 15,-1 4-3-15,0 5 1 0,0 5 1 0,-1 4 3 16,0 3-1-16,1 7 3 0,0 1-1 0,0 5 0 16,3 3 0-16,4 0-4 0,3 2-5 15,2 2-7-15,3 1-5 0,3 2-5 0,3 1-6 16,1 1-7-16,2 4-12 0,1-1-16 0,2 2-23 15,-1 0-61-15,2 2-126 0,-7 1-325 16,-9 2-701-16</inkml:trace>
  <inkml:trace contextRef="#ctx0" brushRef="#br0" timeOffset="1.39026E6">26773 11621 599 0,'0'0'600'0,"0"0"-200"15,0 0-64-15,0 0-8 0,0 0-35 0,0 0-51 16,-129 82-42-16,103-59-41 0,-2 6-34 0,-2 2-29 16,-1 3-23-16,1 4-17 0,-3 4-11 15,2 0-11-15,1 2-10 0,5-3-9 0,4-4-10 16,8-4-4-16,9-5-1 0,4-5 0 0,6-6 4 16,7-3 5-16,3-7 4 0,2-3 2 0,3-4-4 15,3 0 1-15,0-8-9 0,2-5-2 16,1-1 0-16,-2-6-2 0,0-2 2 0,-4-5 2 15,-1 0 0-15,-5-4-3 0,0 0 2 0,-5-4-2 16,0 1 0-16,-5-1 3 0,-1 4-3 16,-3 4 3-16,-1 4 0 0,0 4 1 0,-1 5 1 15,-3 4 1-15,0 4-1 0,1 3-3 0,-2 2-1 16,1 1-4-16,-1 4 0 0,0 7-1 0,0 4 2 16,-1 5 0-16,-1 3-1 0,3 4 1 15,0 3 0-15,2 2 0 0,2-1 0 0,0 0 1 16,2-4-2-16,4-1 0 0,5-3 1 0,0-4 1 15,3-4 1-15,3-3 4 0,2-4 2 0,0-4-1 16,1-2 5-16,1-2-1 0,0 0 0 0,3-6 0 16,1-5-3-16,1-3 0 0,-2-1 1 0,0-3 0 15,-1-2 0-15,-2-2 0 0,-4-2-1 16,1-4-1-16,-3-2 0 0,2-3-2 0,-4-3-2 16,3-3-1-16,-1-1-2 0,0-5 2 0,1 1 1 15,3-4-3-15,-2-1 0 0,2-1 0 16,1-4-2-16,-3 0 1 0,2-2-1 0,1-3 0 15,-5-1-5-15,2 2-1 0,-2 0-1 0,0-2-1 16,0 3 3-16,-1 0 0 0,-1 2 3 0,-1 1 1 16,-3 3 4-16,-2 7 4 0,-5 5-3 15,-1 8 2-15,-1 6-1 0,0 6-2 0,-3 5-1 16,-4 8-1-16,0 5 1 0,0 1-4 0,-2 7 4 16,-2 10 0-16,-2 7 0 0,-2 6 4 15,-1 9-1-15,1 8 4 0,-5 7-3 0,3 6 2 16,-1 3-2-16,1 1-1 0,-1 3 2 0,5 4-4 15,0-1 2-15,1 4-4 0,4 1 1 0,1-1 0 16,2-1-5-16,0-3 5 0,1-1-1 0,1-3 1 16,0-1 4-16,3-6-3 0,0-6 1 0,3-6-1 15,4-6 0-15,3-7-2 0,0-4-1 16,2-8 2-16,1-3-2 0,3-7 4 0,-1-5 1 16,1-4 0-16,2-3 8 0,-1-3-6 0,0-8 0 15,2-5 1-15,1-4-5 0,0-2 6 0,2-5-2 16,1-2 1-16,-3-5 0 0,2-1-1 15,-2-6-2-15,0-4 0 0,1-4 3 0,-1-1-2 16,-1-6-1-16,-1 1-2 0,0-3-4 0,3-2 1 16,-2-1 0-16,-2-3-2 0,3 1 0 15,-3-1 1-15,3 1 0 0,0 0 1 0,-1 1 0 16,1 3 1-16,-3 2-2 0,-3 0 0 0,-3 3 2 16,0 7 1-16,-4 4 2 0,-5 8 3 0,-1 5 1 15,-1 8-1-15,0 5 1 0,-2 3-2 16,0 4-2-16,-4 6 0 0,4 4-4 0,-3 0-1 15,-2 8-1-15,-2 9 2 0,-2 6 5 0,-4 7-3 16,0 9 7-16,-4 7-4 0,0 6-2 0,2 6 5 16,-4 2-5-16,3 4 4 0,0 1-3 0,0 2 1 15,5 1 0-15,-3 1 0 0,4 0 0 16,2 0-5-16,4-3 4 0,0-1-4 0,2-4 3 16,4-4 1-16,0-5-4 0,4-3 2 0,7-7-1 15,3-6 2-15,4-5 2 0,0-7 0 0,4-4 1 16,2-6 0-16,2-6 0 0,1-5 1 0,-2-3-1 15,3 0 3-15,-4-7-2 0,0-7 1 16,0-5 1-16,-5-4-3 0,1-6 3 0,-4-3-1 16,1-5 1-16,-4-1-2 0,-2-5-3 0,-3-2 1 15,-1 1-2-15,-6-2 2 0,-1 2 2 16,-1 3-2-16,-8 6 3 0,-1 3-2 0,-2 2 4 16,-2 8 0-16,-1 3 1 0,-1 4-1 0,0 4-5 15,-2 5-1-15,2 4 1 0,1 2-1 16,-3 3-2-16,5 10 3 0,-3 4-1 0,2 4-2 15,2 7 0-15,-1 4-2 0,3 6 1 0,0 4 1 16,3 4 0-16,2 3-2 0,2-3 0 0,3 1 0 16,1 0 1-16,7-5 1 0,2 0 1 15,1-5 0-15,3-6-1 0,1-7 4 0,-2-6-1 0,5-5 3 16,-3-5 1-16,1-5 0 0,2-3 1 16,-1-2 1-16,0-7 0 0,2-5-1 0,-2-3 2 15,-2-3 1-15,0-4-5 0,-1-6 3 0,-2 1-4 16,2-2 0-16,-1-1 4 0,-1 0-4 0,0-2 1 15,1 2-3-15,1-2-3 0,-3 1-1 16,2 0 0-16,1 2 1 0,1 3 2 0,-3 1-1 16,1 6-1-16,-2 4 1 0,-2 6 1 0,-3 4-2 15,2 2-1-15,-4 5-3 0,2 0-4 0,-3 3 2 16,1 8-1-16,0 3 3 0,0 4 2 16,-2 5-1-16,2 2 1 0,-3 3 0 0,-1 3 2 15,1 4 0-15,-1-1 0 0,0 2 0 0,0-3-3 16,0 3 3-16,0-6-1 0,0-3 4 15,0-7 0-15,1-4-1 0,2-5 1 0,0-6 1 16,-2-4 5-16,0-1 6 0,0-1 2 0,2-10-3 16,2-2-5-16,-2-6-4 0,6-3-1 0,-2-1 0 15,-2-3 4-15,3-3-3 0,2 0-1 16,-1 0-2-16,0-1-3 0,1 2 4 0,1 0 0 16,-1 0 1-16,2 2-1 0,-1 2-1 0,3-1-1 15,1 5 1-15,-3 3 3 0,2 3-3 0,-3 7 1 16,0 2-4-16,0 5-3 0,-4 0 2 0,0 6 0 15,1 7 2-15,-1 5 5 0,-3 5-6 16,3 5 1-16,-4 4-1 0,2 3-3 0,0 4 6 16,0-1 1-16,0-1-1 0,3-2-1 0,0 0 2 15,5-6-2-15,-1-1 2 0,6-3 3 0,-4-4-5 16,5 0 0-16,1-3-6 0,0-5-5 16,3 0-8-16,3-6-34 0,-2-1-90 0,-3-3-308 15,-5-1-1419-15</inkml:trace>
  <inkml:trace contextRef="#ctx0" brushRef="#br0" timeOffset="1.42241E6">29556 11514 177 0,'0'0'439'16,"0"0"-116"-16,0 0-6 0,0 0-25 0,0 0-13 16,0 0-21-16,0 0-23 0,0 0-29 0,0 0-27 15,0 0-26-15,0 0-40 0,0 0-23 0,-1-75-19 16,-6 72-14-16,3 0-16 0,-3 0-13 16,-3 3-11-16,-2 0-2 0,-5 1 0 0,0 7 1 15,-3 3-1-15,-3 3 2 0,0 2-4 0,0 4 3 16,-2 2 0-16,3 1-4 0,0 1 1 0,1 1-7 15,3 0-3-15,4-1 0 0,-1 1-3 0,5 0-2 16,0-1-4-16,6 1 0 0,0-2-3 16,4-2 0-16,0-3 2 0,5-1-2 0,3-1 6 15,3-4 0-15,1-3 1 0,7-5 4 0,0-2-4 16,3-2 7-16,0-2-1 0,3-8-1 16,-2-4 2-16,-1-3-2 0,-1-3 3 0,-2-3-1 15,-1 0 7-15,-5-4-5 0,0 0 0 0,-3 0 1 16,-2-1-7-16,1-1 5 0,-6 2 0 0,0 0 3 15,-1 3 2-15,-2 1 4 0,0 4 3 0,-5 4 9 16,3 3 2-16,-3 4-4 0,0 4-7 16,4 1-14-16,-2 3-11 0,-3 0-1 0,4 3-2 15,-4 6 0-15,3 3 4 0,0 5-1 0,-3 1 1 16,5 4-1-16,0-1-1 0,1 2 0 16,0 1-2-16,0-2-1 0,1 3 2 0,6-3 3 15,-3-1 2-15,2-3 0 0,-1-1 3 0,4-4-1 16,2-4 3-16,-2-1 5 0,3-8 4 15,5 0 4-15,-3-8 3 0,4-5 0 0,0-4 0 0,-3-3-2 16,3-1 1-16,-2-4-4 0,-1-1-2 16,1 1 0-16,-2-3-3 0,-2 0 0 0,3 2-1 15,-4 1-2-15,0 1-2 0,0 3-1 16,-2 2 1-16,0 5 0 0,-4 3 1 0,4 5-1 16,-7 3-2-16,3 3-2 0,-2 0-7 0,-2 0 0 0,5 6-1 15,-3 3 1-15,4 4 5 0,-3 2-1 16,1 4 3-16,-1 2 0 0,0 2 1 0,0 2 0 15,-2 0-2-15,-1 2 3 0,2-1-2 0,-3 0 1 16,0-1 0-16,0-2-2 0,0-2 1 16,-2-4-1-16,0-3 0 0,1-5 1 0,0-4 4 15,1-2 10-15,0-3 6 0,0 0 4 0,0-8-5 16,0-6-6-16,0-1-6 0,1-5-4 0,1-3 2 16,5-2-3-16,-3 1 1 0,4-2 2 15,0-1-3-15,2 2 3 0,0-2-2 0,1 3-3 16,1 1 0-16,-1 0 0 0,4 4 1 0,-2 4 2 15,-1 2 1-15,0 6 0 0,-1 4 0 16,2 3-3-16,-5 0 2 0,1 4-2 0,-1 7 2 16,1 3 0-16,-2 3 1 0,-1 5 2 0,3 0-2 15,-3 5 2-15,0 1-1 0,0-1 1 0,-3-1-2 16,3 2-1-16,-3-4 1 0,-2-1-2 0,4-1 2 16,-4-4-3-16,2-3-4 0,-2-1-5 15,0-3-7-15,3-2-8 0,-2 1-14 0,-1-6-28 16,1-2-82-16,-1-2-156 0,3 0-435 0,-3 0-983 15</inkml:trace>
  <inkml:trace contextRef="#ctx0" brushRef="#br0" timeOffset="1.42286E6">30339 11435 1063 0,'0'0'546'0,"0"0"-139"0,0 0-47 0,0 0-83 16,0 0-54-16,-119 127-60 0,105-98-69 16,-2 1-36-16,4-2-28 0,3 2-13 0,4-2-12 15,4-1-5-15,1-2-1 0,5-6 1 0,4-4 7 16,2-2 7-16,7-7 9 0,0-4 1 0,3-2 0 16,2-5 0-16,0-6-1 0,2-3 0 0,-1-4 4 15,-1-6-6-15,1-1-2 0,-4-2-2 16,0-3-5-16,-3-2 1 0,0-3-2 0,-3-4-4 15,0-1-3-15,-3-1-2 0,-1-4-4 0,-1-2-1 16,-4-4-2-16,3-1-9 0,-4-3-1 0,2-1-4 16,-3-4-2-16,3 1 3 0,-3-6-1 15,2-2 23-15,-1-4 10 0,2 6 6 0,-3 4 6 16,-1 14-11-16,-2 11 2 0,0 12 6 0,-2 12-2 16,-6 7-6-16,0 5-14 0,1 11-4 0,-9 14 1 15,1 11 7-15,-4 11 9 0,0 11-3 16,0 6 1-16,2 5-4 0,3 2 1 0,1 1-3 15,-1 3 1-15,8-3 0 0,-1-1-4 0,5-1 2 16,2-4-4-16,0-4 1 0,8-4-1 16,-1-6-5-16,8-3-2 0,-3-7-8 0,0-4-12 15,4-6-4-15,-3-2-21 0,1-9-48 0,2-4-108 16,2-6-238-16,-6-4-530 0,-2-4-782 0</inkml:trace>
  <inkml:trace contextRef="#ctx0" brushRef="#br0" timeOffset="1.42361E6">31194 11183 1946 0,'0'0'433'0,"0"0"-178"0,0 0-28 0,0 0-19 15,0 0-47-15,0 0-38 0,0 0-34 0,-126 134-20 16,107-101-21-16,0 3-17 0,0 0-11 15,3 3-9-15,2-3-6 0,5-2-3 0,6-5-3 16,3-6-1-16,2-4 1 0,6-5 5 0,3-7 6 16,2-4 5-16,4-3 1 0,2-4-2 15,3-10-4-15,-1-3-5 0,4-5-1 0,-2-3 3 16,-3-3-1-16,-2-3 2 0,-3 1-2 0,-4-3-2 16,-2 1 0-16,-2 0 0 0,-2 2 2 0,-4 3-3 15,0 6 1-15,-1 3-3 0,0 6 2 16,0 4-1-16,0 3-1 0,-1 3-1 0,0 2-10 15,0 0-4-15,-2 9 1 0,-3 5 0 0,3 4 10 16,-4 6 4-16,3 1-6 0,-2 3 0 0,4 5-5 16,-1 0 0-16,1 3 3 0,-2 0 2 0,3 1 1 15,1-2-7-15,0-2 2 0,0-5 0 0,8-4 3 16,3-6 8-16,0-7 0 0,1-5 3 16,3-4 2-16,-2-2 2 0,0-6 2 0,3-8 1 15,-1-3-1-15,2-5 0 0,0 0-1 0,-1-3 1 16,-2-3-2-16,-1 1 1 0,0-4-2 15,-1 2-3-15,4-4 0 0,-4 2-5 0,6 0 2 16,-4-2-2-16,5 3 0 0,-1 0-2 0,1 6-4 16,-4 6-1-16,4 5-2 0,-2 4 5 0,-5 6-2 15,-1 3-1-15,-1 0-2 0,-2 5-5 16,-4 5 2-16,2 8 4 0,-4 2 4 0,-2 5 4 16,0 3 1-16,0 2-3 0,-1 3-2 0,-5 2-2 15,3 0 1-15,-1-1 0 0,0-3 0 0,4-2-1 16,0-6 1-16,5-3 2 0,4-5 3 15,2-2 5-15,1-7 0 0,2-3 0 0,4-3 2 16,1 0-2-16,1-11 3 0,1-3 0 0,0-3 0 16,0-3-1-16,-1-1-1 0,-2-4-1 0,-4-3-2 15,2 0 1-15,-5-5-2 0,-1 2 2 16,-2-1 3-16,-2 3-1 0,1 2 4 0,-5 2-4 16,-1 5 1-16,-1 3 3 0,0 5-1 0,-2 4 0 15,-3 4-5-15,1 2-2 0,-3 2-3 0,1 2 0 16,-1 7 3-16,-2 4-5 0,4 4 4 0,-2 5-1 15,6 4 2-15,1 2 0 0,1 1-4 16,10 0-1-16,7 0-2 0,5-1 5 0,7-2-2 16,6-5-1-16,2-1-4 0,6-2-12 0,0-5-12 15,3 1-39-15,-4-3-77 0,-4-4-225 16,-14-2-889-16,-7-2-574 0</inkml:trace>
  <inkml:trace contextRef="#ctx0" brushRef="#br0" timeOffset="1.42525E6">20220 13671 764 0,'0'0'650'0,"0"0"-202"0,0 0-99 0,0 0-93 16,0 0-41-16,0 0-38 0,0 0-36 0,0 0-26 15,0 0-27-15,0 0-14 0,0 0-15 0,0 0-8 16,-117-9-3-16,90 36-6 0,-1 5-3 0,1 2-8 16,1 4-5-16,-2 1-3 0,6 1-5 0,-2-2-2 15,3-1-6-15,4-1-3 0,2-5-4 16,6-3-7-16,4-5-1 0,5-5-5 0,1-4 3 15,8-6 3-15,4-3 7 0,3-5 5 0,2 0 2 16,1-10-1-16,4-2-2 0,-1-5-1 0,-1-2 3 16,3-5-1-16,-2-2-1 0,1 0 2 15,-5-3-3-15,0 1 1 0,-2-1-3 0,-5-2 2 16,-1 4-3-16,-1-1 0 0,-6 3 3 0,0 4-1 16,-2 1 3-16,-1 5 2 0,0 4 3 0,0 3-2 15,0 5-2-15,-1 2-3 0,1 1-9 16,0 0-1-16,0 4-1 0,0 7-1 0,0 8 3 15,0 4 3-15,0 7-1 0,3 6 3 0,-1 2-1 16,2 7-1-16,-3 2-3 0,0 3 2 16,-1 6-1-16,0 4 0 0,0 4 1 0,-5 7-3 15,-1 6 3-15,0 2-2 0,-2 4 1 0,-1 2-1 16,-2 1-5-16,0 0 1 0,-1-4-2 0,-6 1 0 16,2-5-1-16,-3-2 1 0,-3-7 0 0,-3-3 0 15,-2-6 5-15,-3-5-5 0,-3-8 1 16,-1-6 4-16,-3-7-5 0,1-7 8 0,-1-6 2 15,3-7 3-15,0-4 2 0,5-8 2 0,4-2 0 16,3-2 0-16,2-8-2 0,6-4 1 0,3-4-4 16,2-4-3-16,4-3 0 0,4-5-5 0,1-2 1 15,1-5-2-15,8-3 3 0,2-3-1 16,3-1 2-16,3-3 1 0,2 2-3 0,4-5 1 16,4 0-2-16,1-2-2 0,3-5-2 0,2-2-3 15,3-2-1-15,1-5-3 0,4-1 1 16,3-2 1-16,-2-3 3 0,2 0 6 0,-1-1 0 15,0 3 4-15,-5 5 0 0,-3 5 1 0,-4 7 5 16,-5 4-3-16,-5 5 2 0,-3 8 3 0,-4 2 4 16,-4 6 5-16,-4 5 4 0,-4 5 1 15,0 4-3-15,-1 6 0 0,-1 4-6 0,0 4-9 16,0 0-5-16,0 9 0 0,-4 6 3 0,-1 9 5 16,-1 1 6-16,-3 8-6 0,2 2-2 15,1 2 1-15,-1 4-5 0,4 2 2 0,-3 1 1 0,4 3-3 16,-3 0 4-16,4 1-5 0,1-5-1 15,0-3-3-15,7-6-5 0,3-8 2 0,6-11 2 16,2-8 5-16,3-7 6 0,3-3 2 0,-1-11-1 16,4-5-4-16,-3-4-2 0,0-5 0 15,-4-4-5-15,-1-2 3 0,-4-2-4 0,-5 0-1 16,-6-2 1-16,-4 1-3 0,0 2 2 0,-5-1-1 16,-9 6 2-16,0 2 2 0,-6 3 3 0,2 5 2 15,-1 5 1-15,-1 4 2 0,4 5-2 0,-3 3 3 16,7 3-1-16,-2 0-2 0,2 3 4 15,5 7-4-15,0 2-1 0,2 1-1 0,2 3-2 16,3 1 1-16,0 0-3 0,4-2 1 0,7-2-1 16,2-2 2-16,4-5 4 0,3-1-1 15,5-5 9-15,0 0-1 0,1-8 0 0,3-2 1 16,-2-4-5-16,-1-3 2 0,0 0-3 0,-2-1 4 16,-3 1 0-16,-3-1-1 0,-4 2 2 0,-2 1-3 15,-5 1 1-15,1 1-2 0,-5 6-1 0,1 0 2 16,-1 4-3-16,-2 3-1 0,0 0-4 15,0 1 1-15,0 8 1 0,2 3 2 0,0 7 2 16,-1 4 1-16,3 1-2 0,0 4-2 0,-2 1 0 16,3 0-1-16,-3 4-1 0,3-2-1 0,-2 0-3 15,5 0-3-15,-3-2-5 0,2-3-9 0,-1-2-9 16,4-5-21-16,-3-5-40 0,2-6-62 16,-1-8-134-16,-5 0-384 0,1 0-982 0</inkml:trace>
  <inkml:trace contextRef="#ctx0" brushRef="#br0" timeOffset="1.42538E6">20668 13610 950 0,'0'0'468'15,"0"0"-97"-15,0 0-64 0,0 0-46 16,0 0-74-16,0 0-80 0,0 0-68 0,0 0-48 16,0 0-18-16,0 0-39 0,0 0-65 0,0 0-152 15,0 0-289-15,0 0-940 0</inkml:trace>
  <inkml:trace contextRef="#ctx0" brushRef="#br0" timeOffset="1.42575E6">20795 14096 2006 0,'0'0'155'0,"0"0"-65"0,0 0 46 15,0 0 50-15,0 0 26 0,0 0-14 0,0 0-66 16,0 0-56-16,0 0-36 0,0 0-19 0,120-143-11 15,-106 143-3-15,-3 2-2 0,-1 7-2 16,-2 2 2-16,-4 3 1 0,2 4 0 0,-4-1 1 16,-1 1-2-16,-1 2-2 0,0-2 0 0,-5 2 0 15,-1 0 1-15,-4-1 0 0,2-4-1 0,-1-1-2 16,1-6 4-16,2-4 11 0,4-4 11 16,-1 0 14-16,1-8-6 0,2-2-7 0,0-4-8 15,2-1-8-15,3-4 2 0,4 2-1 0,-1-1 1 16,2 1-1-16,3 0-1 0,-1 2 1 15,2 1 1-15,2 1 4 0,3 4-3 0,-2 3 1 16,0 2 0-16,1 4-2 0,-2 0 5 0,-2 2-2 16,1 6-1-16,-2 3 0 0,-3 3-8 0,-2 3-4 15,-2 0-2-15,2 2-2 0,-4 2-2 16,2-1-5-16,-2 1-5 0,2 0-16 0,-4 1-8 16,0 0-27-16,1-3-67 0,0-2-147 0,-1-4-404 15,-2-7-748-15</inkml:trace>
  <inkml:trace contextRef="#ctx0" brushRef="#br0" timeOffset="1.42626E6">21354 13889 238 0,'0'0'576'0,"0"0"-156"16,0 0-47-16,0 0-30 0,0 0-44 0,0 0-59 15,0 0-59-15,0 0-48 0,0 0-32 0,0 0-17 16,0 0-13-16,0 0-9 0,0 0-11 0,-66 170-13 15,66-150-10-15,0-3-3 0,5-6 12 16,3-2 12-16,1-5 16 0,2-2 3 0,3-2-8 16,-3 0-10-16,2-8-7 0,0 1-6 0,0-4-3 15,-1-2-2-15,-2-1-5 0,1 0-1 0,0 0-3 16,-2-2-2-16,1 1 0 0,0-1-3 16,-3 3-2-16,-2 1-2 0,1-1-6 0,-2 2 3 15,2 0-2-15,-3 4-1 0,1-1 3 0,-1 3-6 16,-1 2-1-16,-1 2-1 0,-1 1-2 0,0 0-3 15,1 0-2-15,2 4-1 0,0 6-2 16,0 2 4-16,2 4-1 0,0 2 3 0,2 3 0 16,-1 5-2-16,3 4 3 0,1 5-1 0,-1 3 1 15,0 7 1-15,-3 4 0 0,-1 6-2 0,-2 7-3 16,1 0 1-16,-4 7-4 0,0 2 3 0,-2 3-1 16,-4 1-2-16,-5 0-2 0,-2-1 0 15,-3-2-1-15,-3-3-1 0,-2-7 3 0,-5-7 1 16,-2-6 0-16,-3-8 5 0,-2-9 0 0,-1-7 2 15,1-8 7-15,-1-6 1 0,0-8 6 16,5-3 2-16,4-3 3 0,4-10 0 0,4-2 0 16,6-4 2-16,2-3-4 0,9-3-1 0,0-4-4 15,12-3-5-15,6-4-2 0,9-2-4 0,4-1 0 16,4 0-7-16,6-3-6 0,2-1-7 16,1-2-12-16,-1-2-19 0,2-2-71 0,0-2-141 15,-13 13-531-15,-12 10-1103 0</inkml:trace>
  <inkml:trace contextRef="#ctx0" brushRef="#br0" timeOffset="1.42697E6">22637 14196 2530 0,'0'0'477'0,"0"0"-272"0,0 0-116 16,0 0-13-16,0 0 6 0,0 0 5 16,0 0-9-16,0 0-15 0,0 0-17 0,122-131-14 15,-104 108-10-15,-4 0-8 0,5-2-3 0,-3 0-6 16,-1-3-1-16,1-3-2 0,-2 0-2 0,-3-3 0 16,0 1-2-16,-1-3 2 0,-2-2-2 15,1-2 0-15,-3-4-1 0,-2-1-2 0,-2-2 1 16,3-4-2-16,-3 0 0 0,0 1 4 0,0-1-5 15,3 2 4-15,-3 6 0 0,0 4-2 0,-2 9 5 16,0 7 1-16,0 7 3 0,0 7 0 16,0 7-4-16,-1 2-2 0,-3 8-1 0,-2 11 0 15,-3 7 3-15,-2 7 1 0,1 8 2 0,-1 6-1 16,-2 7-2-16,2 6 4 0,-5 6 1 0,3 4 0 16,-5 6 0-16,-1 2-2 0,-2 3-1 15,-1-1 3-15,2-3-1 0,0-3 0 0,1-5-2 16,5-5-2-16,4-4 4 0,3-9-4 0,6-7-1 15,1-10-1-15,10-10-1 0,2-8 1 0,6-9 3 16,0-5 3-16,4-2-4 0,0-9 5 0,-1-7 0 16,1-3-1-16,-1-6 4 0,-2-3-6 15,0-4 1-15,-6 0-3 0,2-2 1 0,-4-1 2 16,0-3-3-16,-3 4 1 0,-3-2 0 0,2 4-1 16,-5 3 2-16,0 6-1 0,-2 5 4 15,3 4-1-15,-3 6 3 0,0 5-1 0,0 1-6 16,0 2-1-16,0 2-3 0,0 7 1 0,0 5 2 15,0 5 3-15,0 0-2 0,0 4 2 0,1 2 0 16,2 1-4-16,-1 0 0 0,-1 3-1 16,0 2-3-16,3-2 2 0,-1-2 0 0,0-3-3 15,5-6 5-15,3-5-2 0,3-6 4 0,0-5 4 16,-2-2-3-16,2 0 2 0,0-8-2 0,-2-4 0 16,-1-2-1-16,-2-2 4 0,0-1 0 0,-3 1 1 15,-3-3 6-15,-1 2-8 0,-2 0 2 16,0 1 0-16,0 0-4 0,0 2 3 0,-2 2 1 15,1 1 0-15,0 3-1 0,1 2 2 0,0 2-2 16,1 1-5-16,4 0 1 0,3 2-8 0,0 1-5 16,1 0-4-16,-2 0-16 0,0 0-30 15,-6 0-73-15,-1 0-90 0,-3 1-199 0,-5 1-614 16,-1-1-745-16</inkml:trace>
  <inkml:trace contextRef="#ctx0" brushRef="#br0" timeOffset="1.42713E6">22566 13859 1614 0,'0'0'606'0,"0"0"-313"0,0 0-79 16,0 0-1-16,0 0-31 0,0 0-49 0,0 0-34 15,0 0-38-15,0 0-25 0,134-66-18 0,-86 65-16 16,1 1-9-16,2 0-18 0,0 0-22 0,-2 0-33 16,-5 0-88-16,-4 0-286 0,-11 0-756 0,-14 0-270 15</inkml:trace>
  <inkml:trace contextRef="#ctx0" brushRef="#br0" timeOffset="1.42836E6">23880 13838 1719 0,'0'0'481'0,"0"0"-169"0,0 0-85 0,0 0-46 16,0 0-25-16,0 0-28 0,0 0-37 15,0 0-23-15,0 0-20 0,0 0-8 0,0 0-3 16,117 34-4-16,-112-8-2 0,-2 4-4 0,-3 3 1 16,0 0 1-16,-1 3-1 0,-5 0-3 15,-3 0-8-15,1 1-6 0,-3-2-3 0,0 1-1 16,-1-1-3-16,-1-1-1 0,-1-6-5 0,2-4 0 16,6-7 1-16,1-8 1 0,3-4 5 0,1-5 4 15,1 0 5-15,0-5-2 0,3-9-1 0,3-5-4 16,0-5-5-16,5-5 1 0,3-4-3 15,0-2 1-15,3-2 0 0,-2 1-1 0,3-1 3 16,0 0-3-16,-4 0 1 0,5 2 0 0,-1-2-3 16,2 1 2-16,0 0-2 0,0 2 2 15,2 3-3-15,-2 5 0 0,-2 4 1 0,-3 8 0 16,0 3 1-16,-4 8-1 0,-5 3-2 0,1 0-2 16,-5 11-1-16,-1 5 4 0,-1 4 0 0,0 6 3 15,0 3 1-15,-3 5-3 0,-2 0 1 16,0 1-1-16,-3 2 0 0,2 0 0 0,-2 3 2 15,1 0 0-15,2-3-5 0,1-4 4 0,4-3-2 16,1-7 0-16,8-5 4 0,3-6-1 0,5-3 3 16,0-4-2-16,3-3 3 0,2-2-1 0,-1-5 1 15,2-6-2-15,3-3-2 0,-2-2 2 0,3-6 0 16,-5-1 3-16,0-2 0 0,-2-2-1 16,-3-1 1-16,-3-2-3 0,-1-1 0 0,-2 0 0 15,-4-1 0-15,1-2 0 0,-4 2 0 0,0 1-2 16,-2 2 0-16,-2 6 3 0,0 5 3 15,0 2 0-15,-2 7-1 0,-4 4-3 0,3 4-3 16,-5 1 2-16,-1 1-1 0,-2 12 2 0,1 2 2 16,-4 5-4-16,1 4 0 0,0 3-2 0,3 0-1 15,0 2 2-15,-1 2 1 0,2 2 0 16,-1 3 0-16,2 0 0 0,0-1-2 0,3-3-2 16,5-2 6-16,0-3-5 0,8-4 0 0,3-4 1 15,1-5-5-15,6-3 8 0,0-5 0 0,2-4 3 16,1-2-6-16,0-5 4 0,1-5 0 15,2-6 0-15,1-2 5 0,-3-4-6 0,-1-1 2 16,0-2 0-16,-2 0-3 0,-2-3 5 0,-4 1-1 16,-2-1-2-16,-1-2 3 0,-1 3-5 15,0 1 1-15,-5 1 1 0,3 4 0 0,-5 1 2 16,3 5-1-16,-3 4 2 0,-2 3-6 0,1 5 5 0,-1 1-2 16,0 2-3-16,0 3 4 0,-1 7-5 15,-3 4 1-15,1 3-1 0,1 3 3 0,0 1-1 16,1 2-1-16,-1 2 0 0,-1 2-4 0,3 1 6 15,-2 3-5-15,1-1 3 0,1 1 1 16,0-1-6-16,0-3 2 0,3-4-3 0,7-5-2 16,2-6 5-16,4-6 4 0,1-4 2 0,0-2 1 15,3-5-1-15,0-6 0 0,2-2 0 16,-3-5 2-16,0-2-2 0,1-2 1 0,-4-4-1 16,-2 0-2-16,-2 0 2 0,0-2 0 0,-4 1 0 15,1-1 0-15,-2 2-2 0,-2 1 1 0,1 4 0 16,-3 1 0-16,0 5 0 0,0 2 2 15,-3 4-6-15,1 4 3 0,-1 4-2 0,0 1-3 16,0 4 4-16,0 7-3 0,0 5 1 0,0 1 1 16,0 4 0-16,0 2-2 0,0 3-2 15,0 0 4-15,0 2-3 0,0 0 1 0,0 2 2 16,-1 1-5-16,-2-1 2 0,1-2-3 0,2-3-2 16,2-7 0-16,5-4 2 0,4-8 4 0,1-6 5 15,1 0 3-15,1-8 3 0,-3-6 0 0,5-2-2 16,-5-4 1-16,0-5 2 0,-1 1 1 15,-4-2 5-15,0-1-2 0,-2 3 0 0,2-1-1 16,-1 2 3-16,2 2 3 0,1 1-3 0,1 3-2 16,4 0-7-16,0 3-6 0,5 2-5 0,-1 1-4 15,2 2-7-15,1-2-5 0,-3 2-13 0,0 0-52 16,-3 1-84-16,-4 2-242 0,-4 1-994 0</inkml:trace>
  <inkml:trace contextRef="#ctx0" brushRef="#br0" timeOffset="1.42953E6">26436 13847 832 0,'0'0'753'0,"0"0"-436"0,0 0-99 15,0 0-26-15,0 0 1 0,0 0-3 0,0 0-19 16,0 0-31-16,0 0-35 0,0 0-22 0,120 32-17 16,-86-39-12-16,2-4-8 0,-3-2-1 15,0 0-5-15,-6-2-1 0,-7 1-7 0,-4-3-3 16,-6 1-4-16,-4 0-5 0,-4-3-2 15,-2 2-4-15,-3 0-3 0,-4 3-3 0,-3 1-2 16,-5 2 0-16,-2-1-2 0,-2 6 1 0,-1 1-1 16,-4 3 1-16,0 2 2 0,-1 4-2 0,-1 6 2 15,0 7-4-15,-2 1 0 0,3 6 2 0,0 3-2 16,0 4 0-16,3 4-1 0,2 0 0 0,1 4-2 16,3 1 4-16,2 0-7 0,3-2 0 15,3 1 2-15,5-3-7 0,3-3 5 0,5-6-1 16,7-4-1-16,4-4 6 0,7-9 1 0,2-2 3 15,3-6 2-15,3-2-2 0,3-5 1 0,-1-7-3 16,1-2 2-16,1-5-3 0,-3 0 2 16,0-5 2-16,-4 0-1 0,-2-2 3 0,0-2-2 15,-3-3-2-15,1-1 1 0,-1-2-1 0,1-1-1 16,-2 1-3-16,-2 6 0 0,0 3-2 16,-4 6 3-16,-3 8 2 0,-3 5-3 0,-2 5 3 15,-1 1-4-15,-1 6 0 0,0 6 0 0,-2 7-1 16,0 4 2-16,-2 4 0 0,0 3-1 0,0-2 4 15,-2 3-3-15,0 0 1 0,0 0 1 0,-4 0 2 16,-1-1-5-16,-2 2 1 0,-2 1-3 16,-3-4-8-16,0-5 7 0,1-5-1 0,2-7 0 15,4-6 10-15,2-6 3 0,1 0 4 16,2-9 1-16,0-5-4 0,0-6-6 0,3-2-4 0,4-3 0 16,3-3-1-16,3 0 2 0,0 1 1 0,1-1-1 15,3 0 3-15,1 3-2 0,1 0-1 16,1 0 1-16,2 1-7 0,3 1 2 0,-2 1 0 15,0 6-1-15,-1 5 1 0,-2 3-1 0,-3 7 1 16,-1 1-2-16,-6 3 5 0,-1 7-5 16,-4 4 0-16,-1 3 1 0,-2 1-1 0,-2 4 0 15,0-1 1-15,0 2-2 0,0 2 0 0,0-3 2 16,0 0 2-16,0-2-3 0,1-4 4 0,5-2-3 16,3-6 2-16,3 0 5 0,2-5-4 15,2-1 8-15,2-2-2 0,1-2 1 0,4-6 5 16,-2-3-5-16,3-3 1 0,-2-3-1 0,2-3-2 15,-2-2 0-15,-1-4-1 0,2-2 1 16,-4 0-2-16,0-6 2 0,1-3-2 0,-1-2 0 16,2-2-1-16,0-2-1 0,1-3 2 0,-3-3-1 15,3-3-1-15,-4-2-1 0,2-2 0 0,0 0 1 16,-3-2 2-16,3-4-3 0,-2 0-1 0,3 0-4 16,-2-1 1-16,-2 0-1 0,0-1 0 0,-1 4 3 15,-3 3-3-15,-4 9 7 0,-3 10 4 0,-4 10-1 16,-2 10 1-16,-3 9-4 0,-3 5-3 15,-3 4-3-15,-3 8 4 0,-4 11-2 0,-1 10 3 16,-3 8 4-16,-1 9-4 0,-3 8 6 0,2 5-2 16,2 4 0-16,-1 8 2 0,0 2-2 15,2 7 0-15,0 2-5 0,3 4-2 0,-2 3 3 16,-1 2 0-16,3-1 2 0,1-3 0 0,5-4-3 16,5-6-3-16,5-7-3 0,4-8-3 15,9-8-6-15,7-7-12 0,5-8-24 0,1-9-41 16,4-7-58-16,0-10-184 0,-10-6-634 0,-5-5-804 0</inkml:trace>
  <inkml:trace contextRef="#ctx0" brushRef="#br0" timeOffset="1.42968E6">27598 13367 1088 0,'0'0'476'0,"0"0"-154"15,0 0-64-15,0 0-61 0,0 0-42 0,0 0-39 16,0 0-34-16,0 0-37 0,0 0-30 0,122-45-38 15,-93 62-48-15,2 5-59 0,-2 2-141 0,-7-4-414 16,-10-6-883-16</inkml:trace>
  <inkml:trace contextRef="#ctx0" brushRef="#br0" timeOffset="1.42996E6">27799 13983 2904 0,'0'0'138'0,"0"0"-108"0,0 0-12 16,0 0 38-16,16-160 38 0,-2 127 28 16,-2 2 3-16,1 4-27 0,4 4-31 0,0 1-26 15,2 4-19-15,4 0-9 0,0 2-6 0,2 2-4 16,2 3 2-16,1 6-5 0,1 2 1 0,-5 3-1 16,1 4-3-16,-5 8 2 0,-3 5-2 0,-4 5 0 15,-3 5 0-15,-6 3-2 0,-4 2 1 16,0 5 0-16,-7 1 0 0,-4 3-1 0,0 1 2 15,-4-1-3-15,-1 1-6 0,-4-2 0 0,1-1-10 16,1-2-12-16,2-4-18 0,2-7-45 0,6-6-60 16,4-6-88-16,4-7-150 0,0-3-393 15,0-3-909-15</inkml:trace>
  <inkml:trace contextRef="#ctx0" brushRef="#br0" timeOffset="1.43103E6">28581 13669 443 0,'0'0'400'0,"0"0"5"0,0 0 33 0,0 0-8 16,-131 57-64-16,103-34-108 0,1 4-66 0,-2 4-47 16,-1 4-45-16,0 4-32 0,1-1-24 0,4-1-19 15,8-5-16-15,4-4-4 0,8-5 0 0,5-4 7 16,8-5 7-16,5-3 5 0,7-3 0 15,0-5-7-15,5-1-1 0,2-2-9 0,2-5-2 16,2-6-2-16,-1-4-1 0,-4-3 4 0,-2-5 2 16,-3-2 3-16,-2-1-2 0,-4-2 0 0,-1-3-1 15,-4 3 3-15,-2-3 0 0,-2 3 0 16,1 4 1-16,-5 4-3 0,-2 4-3 0,0 7 2 16,0 3-1-16,0 3-4 0,0 3-3 0,0 0-9 15,-4 9-1-15,-3 5 1 0,-1 1 2 0,-1 5-1 16,2 2-3-16,0 1-3 0,-1 3 1 15,2-1 4-15,0 0 2 0,-2 0 1 0,6-3-2 16,1-6-2-16,1 0 4 0,0-7 6 0,2-3 10 16,4-3 7-16,-1-3 4 0,3 0-2 0,1-6 0 15,2-5-6-15,1-3-4 0,3-2 1 16,0-3 1-16,3-1 0 0,-4 0-2 0,4 1 1 16,-3-2-8-16,2 0 1 0,0 1-2 0,0 0-1 15,-1 2-3-15,4 1-4 0,-1 4-1 0,-2 4-4 16,0 5 4-16,0 4-5 0,-5 0-1 0,-1 4-6 15,-2 7-2-15,-4 4 1 0,1 5 6 16,-5 2 4-16,2 2 5 0,-3 1 0 0,0 1-2 16,0 0 2-16,0 2-1 0,-2-2 0 15,-2 1 2-15,-5 0-2 0,-1-3-4 0,0-4-3 16,0-3-1-16,5-6 5 0,0-7 18 0,5-4 12 0,0 0 6 16,0-11 2-16,0-1-8 0,0-5-6 15,7-2-2-15,-2-5 0 0,5 0-3 0,2 0 0 16,2-1-2-16,-1 1 0 0,4 1-2 15,-3 1-2-15,5 0-1 0,-4 2-2 0,1 4 0 16,-1 0-1-16,-1 5-1 0,-3 2 0 0,-2 3-4 16,-3 4-5-16,0 2-9 0,-4 0-1 0,1 9 1 15,-3 2 1-15,0 5 7 0,0 0 0 16,0 4-1-16,0 2 2 0,0 0-1 0,0-3 0 16,0 0-4-16,5-4 3 0,3-1 3 0,2-3 6 15,2-5 7-15,0-2 5 0,6-4 1 0,-2 0 2 16,2-3 1-16,1-6 1 0,0-3 2 15,2-2 4-15,-1-5 1 0,0-2-4 0,1-2-1 16,-1-5-4-16,-2-2-1 0,1-2 0 0,-5-4-1 16,4-1-2-16,-6-4-4 0,3-4 1 15,-1 1 0-15,0-5 1 0,3 0 4 0,2-3-6 16,-2-2 2-16,1-3-2 0,0-1-4 0,1 0 3 16,-3 0-4-16,-2 6 6 0,-2 5 2 0,-3 5 4 15,-5 12 3-15,-2 7 1 0,-2 6 0 0,0 6-8 16,-4 5-4-16,-6 6-8 0,0 1-5 15,-3 12 3-15,-5 7 6 0,-1 6 3 0,-2 9 3 16,-1 5-2-16,1 6-3 0,0 6-1 0,0 5-1 16,0 6-1-16,2 2-3 0,-1 2-2 0,3-1-3 15,3-3 0-15,3-4 2 0,4-3 4 0,4-10 2 16,3-6 2-16,3-8 4 0,7-6 2 16,2-7 5-16,5-6 1 0,1-5 5 0,2-7 0 15,1-1 2-15,2-6 3 0,0-7-2 0,4-4 3 16,-3-3 1-16,3-2 0 0,-3 0 3 15,1-3-2-15,-2 2-2 0,0-1-3 0,2-1-3 16,-3 5 1-16,-1 1-4 0,0 6-1 0,-4 5-1 16,-3 3-2-16,0 4-1 0,-3 1-4 0,-3 8-1 15,0 4-5-15,-1 6 1 0,-3 5 0 0,2 7 2 16,-4 0 1-16,-1 5-1 0,-1 3-1 16,0 3-3-16,-1 1 1 0,-7 3-4 0,4-2-7 15,-4-2-8-15,-1-2-17 0,3-7-38 0,0-6-46 16,1-7-56-16,1-9-106 0,3-5-287 0,0-5-843 15</inkml:trace>
  <inkml:trace contextRef="#ctx0" brushRef="#br0" timeOffset="1.43116E6">29321 13483 2506 0,'0'0'613'0,"0"0"-567"16,0 0-42-16,0 0-5 0,0 0 4 15,0 0 2-15,135-42-11 0,-95 43-10 0,-1 10-30 16,1 1-110-16,-10-1-814 0,-10-5-762 0</inkml:trace>
  <inkml:trace contextRef="#ctx0" brushRef="#br0" timeOffset="1.46798E6">18935 627 0 0,'0'0'0'0,"0"0"0"0,0 0 0 16,0 0 298-16,0 0 49 0,0 0-8 0,0 0-54 16,0 0-73-16,0 0-58 0,0 0-43 15,0 0-26-15,0 0-10 0,0-1-10 0,0 1-7 16,-2-2-4-16,-1 2-11 0,1-2-8 0,-3 1-9 15,1-1-7-15,-1-1-1 0,-1 2-3 16,0-1-3-16,-1-1-4 0,-3 2-3 0,0-1-3 16,-3 0-1-16,-1 1-2 0,0 1-2 0,-4 0 2 15,0 0 0-15,1-2-1 0,-2 2 0 0,1 0-5 16,1-1-1-16,1 1 0 0,-2 0 5 16,1 0 3-16,2 0 2 0,-1 0-2 0,3 0-1 15,1 0 2-15,-1 0-1 0,3 0 3 0,1 0-2 16,-1 0 1-16,2 0-1 0,1 0-1 0,1 0 2 15,-1 0 1-15,1 0 2 0,1 0 2 0,0 0 2 16,1 0 1-16,-1 0 0 0,0 0 0 16,3 0 1-16,-2 0 0 0,0 0-2 0,2 1 4 15,-3 2-3-15,2-1 5 0,0 0 1 0,-2 1-1 16,2 0 0-16,0 0 0 0,0 1 3 0,1 1 0 16,0 1 3-16,0 0 2 0,0 3-1 15,-1 0-1-15,1 2 1 0,-1 2-1 0,-2 1 1 16,1 1-2-16,1-2-3 0,-3 4-4 0,4-1-4 15,0 2 2-15,-1 0 1 0,2 2 0 0,-1 1 1 16,1-1-1-16,0-1-3 0,1 1-1 16,0 0-2-16,0 1-2 0,0-2 3 0,0 1-1 15,0 0-1-15,0 0 2 0,1 0 0 0,0 1 0 16,-1 0 1-16,2-1-2 0,-2-2-1 16,0 0 0-16,0-1 0 0,1 2-1 0,-1-1 0 15,0 0 0-15,0 2 0 0,0-1-1 0,0 0 0 16,0 2-2-16,0 0 3 0,-1-1-2 0,1 0 2 15,-2 0-2-15,1 0 3 0,0 1-3 0,1 1 4 16,-1 1 0-16,1 0-3 0,0 1 0 16,-1 0-1-16,1-1 1 0,0-1-1 0,0 2 5 15,0 2-1-15,0-4 2 0,0 2-2 0,0-1-2 16,0-1-2-16,-2 0-1 0,2 1 3 0,-2 1 2 16,2-2-1-16,0 1-1 0,-1 1-2 15,1-3-1-15,0 0 0 0,0 1 3 0,0 0-1 16,0 0 2-16,0 1 1 0,0 1-3 0,1-2 2 15,3 1-3-15,-2 1 0 0,0-2 1 0,0 0 2 16,2-1 1-16,-2 1-1 0,0-1 3 16,0 2-4-16,0-1 1 0,1 2 1 0,-1-1-1 15,-1 2 3-15,2-2 1 0,2 1-1 0,-3 1-1 16,1 0 3-16,0-1-2 0,0 2 0 0,0-1 0 16,1-1-5-16,-1 1 1 0,0-2 1 15,3 0-4-15,-3 0 5 0,1 0 0 0,1 0-1 16,-1 0 0-16,1 2 2 0,0 0-1 0,2 3 0 15,-3-1 1-15,1 0-3 0,0-1-4 16,0 2 1-16,-1 1-2 0,2 0 1 0,-2 1 2 16,0 0-2-16,-1 1 3 0,1-1-1 0,0 3-1 15,-1-2 1-15,-1-3-3 0,3 0 3 0,-3-1-2 16,1 0 0-16,-1-2 2 0,1 0-1 0,-1 3-1 16,-1-2 1-16,1 0 0 0,-1 0 0 15,0-1 1-15,1-1 0 0,-2 1-1 0,0-2 4 16,1-2-2-16,-1 1 0 0,1 0-1 0,0-4 0 15,2 0 0-15,-3 2 1 0,2-1-1 0,1 1 0 16,-1-1 0-16,0 2 0 0,0-3-2 0,-1 2 0 16,2 0 1-16,-1-2 0 0,-1 2-2 15,0 1 2-15,1-2-1 0,-1 0 0 0,2 1 0 16,-2-3 0-16,0 1 1 0,0-1-1 0,0-2 4 16,-1 2-3-16,0 0-2 0,2 0 1 15,-2 0-5-15,0 0 5 0,0 0-1 0,0-1 0 16,0 1 1-16,0-1-2 0,-2-1 2 0,2-1 2 15,-1-2-2-15,1-2 0 0,-1 1 0 0,1-1-2 16,0-3 0-16,0 3 2 0,0-3 0 0,0 0 0 16,0-3 4-16,0-1-4 0,-1 0 0 15,1 0 0-15,0 0-1 0,0-2 0 0,0 1 1 16,0 0 2-16,0-2-6 0,0 1 4 16,0-1 0-16,0 0-1 0,0 2 5 0,0-2-4 15,0 0 0-15,0 0 1 0,0 0-3 0,0 0 2 0,0 1 0 16,0-1 0-16,-1 0 0 0,1 2 0 15,0-1-1-15,0-1 0 0,0 2 2 0,0-1-2 16,0 1 1-16,0 0-1 0,0-1-5 0,0 1 4 16,-2-1 0-16,2 1-2 0,0-1 5 0,-1 2-3 15,0 0 0-15,-1 1 1 0,2 0 2 16,-1-1-2-16,-1 2-1 0,-1-2-1 0,2 2-1 16,0-1 2-16,-1 3-1 0,0-4-1 0,1 4 2 15,-3-1-2-15,2-1 3 0,0-1 1 16,1 1-4-16,0 1 4 0,0-1-2 0,-2 1 0 15,2 0 2-15,0 0 0 0,1 2 0 0,-2 0 0 16,1-3 3-16,0 3-2 0,0-2-2 16,0 0 0-16,1 1-2 0,-2-1 3 0,2 0 0 15,-1-1 0-15,1-1 0 0,-1 1 0 0,1 0 0 16,0-2 0-16,0 0 0 0,0 0-1 0,0-2 1 16,0 1 1-16,0-2-2 0,0 0 1 0,0 2 0 15,0-2 1-15,0 0 4 0,0 0-2 16,0 1-1-16,0-1 0 0,1 2-2 0,0-2 1 15,1 0 0-15,-1 2 0 0,-1-1-2 0,1 1 0 16,-1 1 0-16,0-1 0 0,1 1 2 0,-1 0-1 16,0 2 0-16,1 1 0 0,-1 0 0 15,0 0 0-15,2 0-1 0,-2 1-1 0,0-1 0 16,0 0 0-16,0 0 0 0,0 0 0 0,0 0 2 16,0 0-2-16,0 0 3 0,0 2-2 0,0 0-2 15,0-1 1-15,0 1-2 0,0-3 2 0,0-1 0 16,0 0 0-16,0-1 1 0,0-2 1 15,0 2 2-15,0-1-3 0,1-1 3 0,0 3 0 16,1-4-1-16,0 3 1 0,-1 1-2 0,2-3 1 16,-3 1 0-16,1-2 0 0,0 1 1 15,2-1-1-15,-2 2 1 0,0-1-2 0,0 1 1 16,0-1 0-16,1-1-1 0,-1 2 1 0,2-1 0 16,-1 1 0-16,0-2 2 0,1 2-1 0,2-1 1 15,-1 1 0-15,3-1 1 0,-2 1-1 16,1-2 0-16,-2 1-1 0,1 1-2 0,-2-2 3 15,-1 1-1-15,1-1 0 0,-2 0 0 0,-1 0-2 16,0 0 2-16,0 0-3 0,0 0 0 0,0 0-2 16,0 0-3-16,0 0-4 0,0 0-5 0,0 0-8 15,0 0-27-15,0 0-32 0,-1 0-124 0,-2 2-420 16,3-2-1067-16</inkml:trace>
  <inkml:trace contextRef="#ctx0" brushRef="#br0" timeOffset="1.46925E6">18622 4657 0 0,'0'0'0'0,"0"0"0"16,0 0 110-16,0 0 136 0,0 0 13 0,0 0-3 16,0 0-9-16,0 0-15 0,0 0-12 0,0 0-22 15,0 0-15-15,0 0-13 0,7-9-31 16,-2 6-25-16,2-2-27 0,3-1-20 0,3-2-5 15,3 0-5-15,4-2-5 0,6-2-4 0,8 0-4 16,7-4-4-16,6 1-5 0,8-4-2 0,3 3-6 16,5-3-6-16,1 2-5 0,-3 3-9 15,-3 0-2-15,-7 4-4 0,-7 1-3 0,-7 1 3 16,-8 3-7-16,-6 1-3 0,-8 2-6 0,-6-1-12 16,-3 3-28-16,-3 0-82 0,-3 0-293 15,2 0-885-15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5:54:22.4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15958 266 0 0,'0'0'0'0,"0"0"0"16,0 0 0-16,0 0 0 0,0 0 0 0,0 0 0 15,0 0 136-15,0 0 26 0,0 0-23 0,0 0-18 16,0 0-22-16,0 0-18 0,-3-16-13 16,3 16-6-16,0 0-2 0,0 0-1 0,0 0 0 15,0 0 0-15,0 0-1 0,0 0 0 0,0 0 1 16,0 0-3-16,0 0-4 0,0 0-3 0,0 0 8 16,0 0 18-16,0 3 17 0,0 0 14 0,0-1-7 15,0 3-20-15,0-1-14 0,0 0-17 0,1 0-3 16,-1 2-6-16,1 1-2 0,-1-1-3 15,1 0-5-15,0 0-1 0,0 0-4 0,0 4 1 16,0-3-2-16,2 0-2 0,-2 4-2 0,2-1-1 16,-2 0 4-16,0 1-1 0,0 2 0 15,0-1 0-15,2 0-2 0,-2 2 0 0,0 0-2 16,0 1 3-16,0 2 4 0,-1-1 12 0,0 2 4 16,0-1-3-16,0 0-5 0,0 0-12 15,0-1-1-15,0 3-1 0,0-2-1 0,0 0 2 16,0-1-2-16,0 3-2 0,-1-1-2 0,0 1 0 15,0 0 1-15,0 0 0 0,-2-1 4 0,2 2-3 16,0-2 2-16,1 2 1 0,-1-1 0 16,0 0 1-16,-1-1 0 0,2 0 0 0,-1 1-2 15,0-1 0-15,-2 0-3 0,2 4-3 0,0-5-3 16,1 2-1-16,0-2-1 0,-1-1 0 0,1 2-1 16,-1 1-2-16,0 0 2 0,1-2 1 0,-1 2-2 15,1 0 3-15,0-1 2 0,-1 0 4 16,1 1 6-16,0-2-3 0,-3 0-4 0,2-1-3 15,0 1-7-15,1-1 4 0,-1 1-3 0,0-2-1 16,0 2-1-16,0 0 2 0,-3 0 2 0,3 0 3 16,0 0 5-16,0-1-6 0,-1 0 0 0,2-1-6 15,-1 2 1-15,1-4-1 0,-1 3 2 16,-2-1 2-16,3 1 0 0,-1-1 4 0,0-1 0 16,0-1-1-16,1 1-1 0,0 0-3 0,-1-1-2 15,1-1 0-15,-1-1-2 0,1-3 0 16,-1 2 1-16,1 1 0 0,-1-2 1 0,1 0 0 15,0 1-2-15,0-1 3 0,0 0 1 0,0 0 2 16,0 0 0-16,0-3 0 0,0 2-3 16,0-2-1-16,0 0-1 0,0 1 1 0,0-3 0 15,0 2 2-15,0 1-3 0,0-1 0 0,0-1-1 16,0 1 1-16,0 1-1 0,0-1 1 0,0 2-1 16,0-1 0-16,0 1 0 0,0 0 1 0,0 0-1 15,0 1 0-15,0-3 0 0,1 1 0 0,0 1-1 16,0 0 1-16,-1-1-1 0,1 3 1 15,-1-1 1-15,0 0 1 0,0 2 1 0,1 1 0 16,-1 0 0-16,1 1-3 0,-1 0 0 0,1 0 0 16,2-1-2-16,-2 0 2 0,0 3 0 0,1 1-1 15,-1-1 3-15,-1 4 1 0,0-3-3 16,1 1 1-16,-1 2 0 0,0-2-2 0,1 2 1 16,-1 2 1-16,0-1-2 0,0 4 1 0,0-1 1 15,0 2 0-15,0 3 1 0,0-1-1 0,-1 2-1 16,1 2 0-16,-1 0 1 0,1 1-3 15,-1 1 2-15,-1 2-1 0,1-1-2 0,0 2 3 16,-2 2 0-16,2 1 0 0,0-1 0 0,0 2-1 16,1 0 0-16,-2 0 0 0,1 1-1 15,0 1-1-15,-3 0 2 0,2 2 1 0,2-1-2 16,-2-1 4-16,0 2-4 0,-1-2 0 0,1 0 1 16,2-1-3-16,-2 3 0 0,0-2-1 0,1 3 1 15,0 1-2-15,-2-2 3 0,2 3 1 16,1-3 0-16,-1 1 4 0,1 0-2 0,0 1-2 15,0 1 2-15,0-3-4 0,0 2 2 0,0-1 0 16,0 0-1-16,0 2 2 0,0 0-2 0,0 0 0 16,0-2 0-16,0 3 0 0,0-3 3 0,0-1-2 15,2 2 2-15,2 0-1 0,-1 1 2 0,-1 1-1 16,-1 0-1-16,4-1 0 0,-3 1-1 16,0-1 2-16,0 3 2 0,3-1 0 0,-3 1 0 15,0 0 0-15,3-1 1 0,-1 1 0 0,-3 1 0 16,3 0-3-16,-1-1-2 0,-1 0 0 15,0-2 0-15,2 1 2 0,-1 1 1 0,-1 0 0 16,2 1-1-16,0 1 1 0,-2-1-1 0,-1-1 3 16,4 1-3-16,-3-2 0 0,-1 1-1 0,0 2-2 15,1-4 3-15,1 3 0 0,-1 2 2 16,-1-2 0-16,0 1-1 0,0 3 1 0,1-3-1 16,1-2-2-16,-1 1 2 0,1 0-1 0,-3 0 1 15,2 2 1-15,2 1-1 0,-2 1 3 0,0-2-1 16,-1 5 3-16,3-3 1 0,-2 3-4 15,-1-1-1-15,1 0-1 0,-1-1-1 0,0 1 0 16,2 2 1-16,-2-3-1 0,1 3 0 0,0-3 2 16,-1 1 0-16,0 0 0 0,3 3-2 15,-3-2 0-15,1 2 1 0,-1-2 1 0,0 2 0 0,1 0 0 16,1 0 0-16,-1 0-3 0,0 0 2 16,-2 1-1-16,1 0 0 0,0 2 2 0,0-1-2 15,2-1 0-15,-2-1-1 0,0 0 0 0,2 1 1 16,-3 1 0-16,1 1 4 0,0-1-2 15,3 1-1-15,-3 2-1 0,1-1-1 0,-1 1 4 16,0-1-3-16,3 1 1 0,-2-1 1 0,0 0-3 16,-1-1 4-16,0 0-1 0,3 0-1 0,-3 2 1 15,1-2-3-15,-1 1 0 0,2-1 1 16,1 1-1-16,-3 0 2 0,1 0 1 0,-1-1-1 16,1 1-1-16,-1 0-2 0,3 2 1 0,-2 1-1 15,-1-3 4-15,2-1-1 0,2-2-1 0,-2 1 0 16,3 0 0-16,-2 2 0 0,-2-1 2 15,4 0 0-15,-3 2-2 0,3-2 0 0,-2 2 1 16,2-2 0-16,-3 0 1 0,3 0 3 0,-2-1-6 16,0 0 1-16,1-2-2 0,-1-2-1 0,2 0 3 15,-3-1-2-15,3 0 5 0,-3 0-7 16,3 0 6-16,-3-1-4 0,1 3-1 0,1-2 6 16,-3-1-5-16,4 1 4 0,-3-1-4 0,0 0 2 15,3 1 0-15,-4-1 0 0,5 0 2 0,-4-1-4 16,0-3 2-16,3-1 0 0,-2 0 0 0,3-1 2 15,0 1-2-15,-3 0-1 0,3-1 1 16,-2 0-1-16,2 2 0 0,1-2 2 0,-4 1-1 16,3 0 2-16,-3-1-2 0,3 1 1 0,-4-1-1 15,4 1 1-15,-3-2-2 0,2 0 2 0,-3 0-1 16,4 1-1-16,-5-3 2 0,5-1-1 16,-3 0 2-16,-2-2 0 0,4 1-2 0,-4 1-1 15,3 0 0-15,-3-1 1 0,0 1-4 0,0-1 5 16,3-1-2-16,-3 2 2 0,0-3 3 15,-2 1-5-15,1 3 1 0,0-5 0 0,-1 0 2 16,2-1-3-16,-2 1 0 0,0-2 1 0,0 0-5 16,0-2 5-16,0-1 1 0,0-2-1 0,0 1 2 15,0-2-2-15,0 4 1 0,0-3-1 16,-2 2-1-16,1-2 1 0,0 0 0 0,1 2 0 16,0 0 1-16,-1-2-1 0,0 1-1 0,0 0 1 15,0 0 0-15,-4-1 0 0,4 0 1 0,0 1-2 16,0-1 1-16,-1-1 0 0,-2-2 0 0,2 2-1 15,1-1 1-15,-1 1 0 0,0-1-1 0,-1 2 1 16,1-1 0-16,2-3-1 0,0 2-1 16,-1-6 2-16,1 1-2 0,-1 0 2 0,0-2 0 15,0 1 0-15,0 0 1 0,-3-2 0 0,3 2-1 16,0-1 1-16,1 0-2 0,-1-2 1 0,1 3-1 16,0-2 1-16,0 0 1 0,0 0-1 15,0 1 1-15,0-2-1 0,0 1-1 0,0-1 1 16,0 3 0-16,0-1 0 0,0 0 0 0,0 0-1 15,0 2 0-15,0-3 1 0,0 2 3 16,1-2-3-16,-1 0 1 0,0 0-2 0,0 0-1 16,0 0 2-16,1 0-1 0,-1 0 1 0,1-1 2 15,3 2-4-15,-2-1 1 0,-1 1 0 16,1-2-3-16,-1 3 5 0,4-3-1 0,-3 2-1 16,0 1-3-16,0-2 4 0,1 3-2 0,-1-2-1 15,-1 2 6-15,0-1-7 0,-1 2 4 0,1 1-1 16,0-1-1-16,2 0 3 0,-1 0-2 0,-1 2 3 15,0-2-2-15,0 2 0 0,0-1-3 0,-1 3 2 16,1 0 1-16,0 1-2 0,-1 0 2 0,2 0-2 16,0 1-1-16,-2-1 4 0,1 0-2 15,-1-1 1-15,1 1 2 0,-1 1-3 0,0 2 0 16,0-3 0-16,-1-2 1 0,-2 1-2 0,-1-3 2 16,0-1-1-16,-3 0-1 0,3 2 3 15,-2 0-3-15,-1-2 4 0,2 2-1 0,-3-1-1 16,2 1 0-16,1 0-2 0,-2 1 2 0,3-1-4 15,-3-1 2-15,3-1 1 0,-2 2-2 0,2 0 6 16,-3 1-5-16,3 2 4 0,-3-2-2 16,4 1-1-16,-3-3 2 0,4 1-3 0,-3-1 4 15,1 3-4-15,3-2 2 0,-1 0 2 0,-2 2-5 16,1-1 4-16,2 2-2 0,-1-2 1 16,1-1 3-16,-3-2-4 0,3-2 1 0,0 1-3 15,0-1 0-15,-1 0 3 0,1 1 2 0,0-1-1 16,1-1-1-16,0 0 1 0,0 2-4 0,0-2 3 15,0 0 2-15,0 0-2 0,0 0 2 0,1 1 2 16,1-3-4-16,-1 0 3 0,0 1-1 16,1-2-2-16,1-2 1 0,-2 3 0 0,0-4-1 15,0 1-1-15,0-1 1 0,-1-1-1 0,0 1 2 16,0-4 1-16,0 1-3 0,0 0 4 0,0-1-2 16,0-2-1-16,0 0 3 0,0 0-6 0,0-1 5 15,0 1-2-15,0 0-1 0,0-3 2 16,0 3-1-16,0 0 3 0,0-2-3 0,0 1 5 15,0-1-5-15,1 0-2 0,-1 0 5 0,2 1-4 16,-1-1 4-16,2 0-2 0,-1 1-1 16,0-1 1-16,-1-3-3 0,4 2 6 0,-3-2-4 15,0 0 1-15,0 1 1 0,3-1-1 0,-3-1 2 16,-1-1-3-16,5-1 3 0,-4 0-2 0,0 0-2 16,0 0 7-16,-1 1-5 0,3-1-1 15,-3 2 3-15,0-2-7 0,0 0 4 0,0 0 1 16,-1-1 2-16,1-2-2 0,0 0 0 0,-1 0 2 15,3-2-6-15,-3 0 7 0,1 1-4 0,-1 1 3 16,1-1 1-16,0-1-6 0,-1 1 8 16,1-1-6-16,-1 1 5 0,0-2 2 0,0 1-4 15,1 1 2-15,0-2-5 0,1 2 4 0,1-1-4 16,-2 1 7-16,0 1-2 0,0-2-4 0,0 1 5 16,0-1-4-16,0-1 4 0,-1 0 0 15,0 0 2-15,2 0 1 0,-2 0-2 0,0 0 2 16,0 0-3-16,0 0 3 0,0 0 0 0,0 0-3 15,0 0 0-15,0 0-4 0,0 0-4 0,0 0-2 16,0 0-9-16,0 0-10 0,0 0-23 0,0 0-46 16,0 0-187-16,0 0-792 0,0 0-738 0</inkml:trace>
  <inkml:trace contextRef="#ctx0" brushRef="#br0" timeOffset="12344.8627">594 1736 0 0,'0'0'0'15,"0"0"174"-15,0 0 208 0,0 0-11 0,0 0-29 16,0 0-57-16,0 0-74 0,0 0-64 0,0 0-40 16,0 0-16-16,0 0-17 0,0 0-12 15,0 0-7-15,0 0-6 0,0 0-8 0,0 0-4 16,-7 0 2-16,3 0-7 0,-3-1-1 0,3-1-2 15,4 2-10-15,0 0-2 0,0 0 2 0,0 0 3 16,0 0 5-16,0 0 11 0,2-3-1 16,9 0 7-16,8-2-32 0,2 1-3 0,0-1 2 15,6 0-1-15,-1 2 30 0,7-2-6 0,-2 0-4 16,1 2-6-16,0-1-2 0,0 0 1 16,1 1-2-16,3 0-4 0,-3 0-1 0,2 0-5 15,-3 0 1-15,-2 1 2 0,-4-1-5 0,1 2-1 16,-5 1-3-16,-4-2-3 0,-4 2 5 0,0 0 0 15,-5 0 2-15,-3 0 1 0,1 0 1 0,-4 0 1 16,-2 0 4-16,3-1-1 0,-3 1-1 16,-1 0 1-16,1 0-3 0,-1 0-4 0,0 0 0 15,0 0-1-15,0 0-4 0,0 0 4 0,0 0-7 16,0 0 0-16,0 0-1 0,0 0-1 0,0 0 0 16,0 0 0-16,0 0-4 0,0 0-5 0,0 0 3 15,0 0-4-15,0 0-4 0,0 0-3 16,0 0-7-16,0 0-6 0,0 0-13 0,0 0-21 15,1 0-49-15,0 0-232 0,0 0-400 0,0 0-512 0</inkml:trace>
  <inkml:trace contextRef="#ctx0" brushRef="#br0" timeOffset="12968.9911">1094 1385 612 0,'0'0'460'0,"0"0"-107"16,0 0-34-16,0 0-36 0,0 0-41 0,0 0-50 15,0 0-56-15,0 0-53 0,0 0-34 0,0 0-16 16,0 0-9-16,0 0-5 0,0 0-3 15,0 0-3-15,-6-4-3 0,6 4-1 0,0 0 2 16,0 0 6-16,1 0 9 0,1 0 6 0,1 1 3 16,3 4 0-16,-3-1-2 0,4 3-3 15,-3-2-1-15,4 3 0 0,1 0-3 0,0 2 2 16,0 0 1-16,2 2-2 0,0 1 0 0,1-1-2 16,1 0-7-16,2 2-5 0,-2-1-3 15,1 1-4-15,1 0-2 0,-3 0 1 0,0-2-4 16,2 2 3-16,-3 0-3 0,-1-2 0 0,-2 1 1 15,0-3-1-15,-1 1 0 0,2-1 2 0,-5 1-3 16,3-1 1-16,-2-1 1 0,0 2-1 0,1-2 0 16,-2 0 0-16,-2-3-1 0,-1-3 0 15,2 0-14-15,-1-3 14 0,-1 2-14 0,-1-2 16 16,1 1 13-16,-1-1-27 0,0 2 28 0,0-2-31 16,0 1 17-16,0-1-3 0,0 0 1 0,0 2-1 15,0-2 0-15,0 1 16 0,0-1-15 0,0 2 21 16,-1 1-18-16,0 0 1 0,-1 0-2 15,0-1-2-15,1 1 2 0,1-2-3 0,-1 2 2 16,1 1-1-16,-2-1-1 0,0 3 2 0,-4 0-1 16,4 0 3-16,-3 3-2 0,0 0 1 0,-3 2-1 15,-1 0-1-15,3 1 1 0,-2 1-1 16,-2-3 1-16,0 2 3 0,0 0-2 0,0-1 0 16,-2 2-1-16,1-2-2 0,2-2 2 0,-1 2-3 15,2-4-1-15,-1 0-1 0,5 0-4 16,-3-1-11-16,5-1-16 0,0-2-18 0,1 0-31 15,1 0-61-15,0 0-200 0,0-2-527 0,0-1-700 0</inkml:trace>
  <inkml:trace contextRef="#ctx0" brushRef="#br0" timeOffset="15660.5946">1911 1598 57 0,'0'0'575'0,"0"0"-62"16,0 0-71-16,0 0-56 0,0 0-66 15,0 0-72-15,0 0-47 0,0 0-47 0,0 0-32 16,0 0-27-16,0 0-20 0,0 0-12 0,0 0-17 15,-38-162-11-15,39 152-9 0,5 3-9 0,-2-1-4 16,3 2-6-16,1 3-3 0,-1 0-2 0,5 2-1 16,3-1 0-16,-1 2-1 0,6 0 5 15,5 0-4-15,-1 2 4 0,5 2-2 0,1 0-2 16,0 1 3-16,0-1-1 0,-5 1 2 0,2-3-2 16,-4-1 0-16,-4-1-1 0,1 0 0 0,-6 0 6 15,0-4-4-15,-4-3 3 0,0 0-2 0,-3 0-2 16,-1-3 2-16,-2-2 0 0,0 0 1 15,-3-1-1-15,-1 1 3 0,0-1-1 0,0 0 2 16,0 1 1-16,-2 1-2 0,-1 2-1 0,0 1 1 16,1 3-1-16,0 1-1 0,0 2-1 15,1 0-3-15,1 2 0 0,0 0-6 0,0 0-7 16,0 0-5-16,0 0-4 0,0 5 5 0,0 4 6 16,0 4 7-16,1 4-3 0,2 3 7 0,0 2-1 15,1 3 1-15,1 2 3 0,-1 3-4 16,2 6-1-16,-3 2 2 0,2 3-3 0,-4 7 3 15,0 0-1-15,-1 4-3 0,0-2 2 0,-1 0-2 16,-2 0 1-16,-1-4 0 0,1-4 2 0,-2-6-3 16,1-2 2-16,-1-5 1 0,0-3-3 15,-3-1 6-15,1-4 0 0,-2-1 2 0,-2-3 6 16,-1-3-1-16,-1-1 8 0,1-2 2 0,-5-3 2 16,4-2 3-16,-5-3 0 0,5-1 0 0,-2-1-3 15,2-1-1-15,0 0-4 0,-1-3-3 0,0-3-2 16,3 0-3-16,0-2-1 0,0 0-3 0,2 1-3 15,0 0-1-15,3-1 0 0,1 3-2 16,2 0 1-16,0 2 0 0,1 0-3 0,1 0 0 16,0 2-2-16,1 1-2 0,0 0-4 0,0 0-13 15,0 0-8-15,0 0-16 0,1 0-39 16,0-2-54-16,4 1-100 0,-1-3-214 0,0 3-451 16,0 1-799-16</inkml:trace>
  <inkml:trace contextRef="#ctx0" brushRef="#br0" timeOffset="16023.873">2156 1826 1080 0,'0'0'389'0,"0"0"-97"0,0 0-27 15,0 0-19-15,0 0-25 0,0 0-38 16,0 0-47-16,0 0-36 0,124-41-28 0,-100 30-19 0,1-2-13 15,-4-1-5-15,-2 3-5 0,-6 1-3 16,-1-1-3-16,-3-1-1 0,-1 1 0 0,-3-1 0 16,0-1-1-16,-3 3-1 0,-1-1-1 0,-1 0 3 15,0 2 4-15,0 2 1 0,-1 0 1 0,0 3 0 16,-1 1-7-16,-2 1-2 0,1 1-10 16,2 1-6-16,-1 0-4 0,-2 4-1 0,1 4 2 15,-1 3 3-15,-2 2 3 0,2 4 2 0,-3 2 2 16,4 2-2-16,-1 2 0 0,1 0 1 15,1 2-5-15,0-3 1 0,2 3-2 0,0-2-3 16,0 1-2-16,0-2-3 0,0 0-6 0,0 0-2 16,2-5-6-16,-1 2-7 0,0-4-7 15,3 1-18-15,-1-4-58 0,0 0-109 0,1-1-195 16,0-5-469-16,-2-1-855 0</inkml:trace>
  <inkml:trace contextRef="#ctx0" brushRef="#br0" timeOffset="17184.0048">2782 1653 1277 0,'0'0'510'0,"0"0"-113"0,0 0-72 0,0 0-74 16,0 0-61-16,0 0-60 0,0 0-42 15,-95 168-30-15,86-137-13 0,1 2-12 0,1 3-4 16,0 2-5-16,3 1-8 0,2-1-3 0,2-3-4 16,3-3-4-16,4-6 0 0,4-4-3 0,3-4 4 15,2-4 1-15,0-3 2 0,5-5 2 16,0-6 0-16,-1 0 0 0,3-6-3 0,-1-7 0 16,-1-2-5-16,-2-3 1 0,-2-4-4 0,-2-3-5 15,-4 0 2-15,-3-5-2 0,-3 1-1 0,-4 0-3 16,-1 1 1-16,-6 1 2 0,-3 1-1 15,-4 3 6-15,-1 1-3 0,-4 6 2 0,0 0 2 16,1 4-2-16,-2 1 4 0,1 3 1 0,3 4 0 16,0 0 5-16,1 3-6 0,3 1-2 15,1 0 0-15,3 0-5 0,4 0 1 0,0 1-3 0,0 3-5 16,3-1-4-16,0 1 3 0,0 1 4 0,0 0 6 16,7-1 11-16,2-1 7 0,4-1 2 15,4-2 0-15,4-2-2 0,3-7-3 0,6-3-2 16,-1-2-2-16,1-1-1 0,0-2-2 0,-3-2-1 15,3 1 0-15,-4 0-1 0,-1-2 3 16,0 1-2-16,-4 4-1 0,-6 1-4 0,-1 4 5 16,-5 2 3-16,-5 3 2 0,-1 2 1 0,-3 2-5 15,0 1-11-15,0 0-10 0,0 1-9 0,0 5 4 16,-1 5 6-16,-3 2 10 0,-1 6 6 16,-1 4-1-16,-4 3 1 0,0 2 0 0,0 4 1 15,-1 0-1-15,1 4-4 0,0-1 1 0,1 0-6 16,0-1 1-16,6-2-4 0,-1-2-1 15,4-5-1-15,0 0 0 0,3-5 3 0,1-3 0 16,4-4 3-16,2-5-1 0,-1-2 6 0,2-6 3 16,2 0 2-16,4-1 6 0,0-10-3 0,0-1 4 15,1-5 0-15,-1-3 0 0,-2-2 2 0,-2 0 2 16,1-3-2-16,-2 0-2 0,0-2 0 0,-2-1-1 16,0 0 0-16,-1 1-1 0,0-2 2 15,-3 2-1-15,1 2 1 0,-2 3 3 0,-1 3 0 16,-2 5 4-16,0 4 1 0,-2 1-1 0,0 4-1 15,0 2-5-15,0 2-8 0,0 1-7 0,0 0-9 16,0 1-4-16,0 6 2 0,0 3 2 16,0 5 9-16,-2 2 3 0,0 5 2 0,0 1-2 15,0 1-3-15,2 1-2 0,0 0-4 0,0-1 0 16,4-2-1-16,1-2 0 0,2-5 0 16,3-3 3-16,0-4 6 0,0-7 6 0,3-1 5 15,1 0 2-15,0-11 1 0,3-2-1 0,-4-4-1 16,5-3 0-16,-4 0-4 0,-2-3 0 0,-1 0 1 15,-1 0 1-15,-1 2 2 0,-2-1 1 16,-3 3 2-16,-1 2-3 0,-1 3 3 0,-2 4 0 16,0 3 1-16,0 0 1 0,0 3 0 0,0 2-3 15,0 2-5-15,0 0-6 0,0 0-7 16,0 0-5-16,0 5 1 0,0 3 2 0,0 2 5 16,0 4 1-16,0 1 1 0,0 4 0 0,1 1-3 15,2 1 1-15,3 4 0 0,0-1-2 0,2 1-2 16,3-2-3-16,3-3-2 0,1-5 3 0,2-2 4 15,1-6 7-15,1-6 4 0,1-1 2 16,-1-1 0-16,1-9-1 0,0-3 0 0,-2-4-1 16,0-1 2-16,-3-2 3 0,-1-1 1 0,-3-3 1 15,-2 1-3-15,-1-1 0 0,-2 2-4 0,-2 1 0 16,0 2-1-16,0 3-1 0,-3 3-3 0,2 4-2 16,-1 3 2-16,1 3-2 0,-1 1-3 15,2 2 0-15,-2 0-4 0,2 0 0 0,1 8 1 16,0 3 3-16,1 1 1 0,0 2 3 0,0 1 0 15,0 0 0-15,-3 2 0 0,0 0-1 16,-2 0 2-16,-1 1 1 0,0 1 0 0,-1 0 0 16,-3-2-1-16,-4 2-2 0,0-2 2 0,-3-1 0 15,-2-2 0-15,-3-1 0 0,1-2 1 0,-1-2-3 16,1-3 0-16,-1-3-2 0,3-1-5 16,0-1-7-16,3-1-13 0,2 0-40 0,2-3-60 15,3-1-153-15,0 0-617 0,3 1-933 0</inkml:trace>
  <inkml:trace contextRef="#ctx0" brushRef="#br0" timeOffset="18300.9971">4437 1546 1531 0,'0'0'567'0,"0"0"-198"15,0 0-115-15,0 0-53 0,0 0-47 0,0 0-48 16,0 0-37-16,0 0-17 0,-93 161-15 16,88-130-9-16,1 1-3 0,1-1-8 0,3-2-5 15,0-4-1-15,3-6 4 0,6-2 3 0,1-3 9 16,2-6 8-16,2-3-4 0,2-4 2 16,1-1-8-16,2-6-8 0,1-5-5 0,-3-3-1 15,1-3-1-15,-3-1-3 0,0-2 0 0,-5-3-2 16,0 1 0-16,-5-2 0 0,1 1 0 0,-5 0-2 15,-1 2-2-15,0-1 0 0,0 2 2 16,-4 3-1-16,-4 1 0 0,1 2 0 0,-1 1-3 16,-1 2 2-16,-2 2 0 0,1 3-2 0,0 1 2 15,-1 2-3-15,1 2 0 0,1 1-3 0,-1 0-2 16,1 0 0-16,2 3-1 0,-2 3-1 0,3 2 0 16,0 1 1-16,2 0 2 0,0 1 1 0,3-3 2 15,1 0-2-15,0 0 2 0,0-2 0 16,0 0 1-16,2 0 4 0,3-2 2 0,-1 2 1 15,1-4-2-15,1 2 3 0,3-1 0 0,0-2 0 16,0 0 3-16,0 0-5 0,-1 0-1 0,1 0-1 16,-1 0-1-16,1 0 1 0,0-2 1 15,-2 1 0-15,-1-2 2 0,2 1-4 0,1-1 0 16,-4 2-1-16,1-1 0 0,1 0 2 0,-2 1-2 16,2-2 2-16,-4 0-4 0,4 2 4 15,-4-2 0-15,3 0 2 0,-2 0 1 0,1-2-1 16,-1 2-1-16,1-2-2 0,-1 1 1 0,3-3-1 15,-2 1-1-15,3-5 2 0,-2 4-2 0,1-4 2 16,2 2-1-16,-2-2 1 0,0 1 2 16,0-1-2-16,2 1 1 0,-3 1-2 0,-2 1-1 15,1 1 2-15,0 0 0 0,-4 4 1 0,2 1-1 16,-3-1 1-16,1 3-2 0,-1 0-3 0,0 0 6 16,0 0-12-16,0 0-3 0,0 0-1 0,0 3-4 15,0 4 7-15,0 4 5 0,-3 3 1 0,2 1 3 16,0 4 0-16,0 0 0 0,-1 4-2 15,1 4 1-15,1-3-1 0,0 2 1 0,0 1 1 16,0 0-2-16,1-1 1 0,2-1-2 0,2-3 1 16,1 0 1-16,-1-5-2 0,1-1 2 15,2-6 0-15,3-1 1 0,0-1 3 0,0-4 1 16,3-2 0-16,-1-2 1 0,0 0 0 0,1-5-1 16,1-2 1-16,-4-4 1 0,3-1 0 0,-1-3-2 15,-1-3 2-15,-1 0-1 0,-4-3-1 16,1-2 0-16,-3-1-2 0,1 2 1 0,-1-3 0 15,-3 2-2-15,1 2 1 0,-1 1 1 0,0 4 0 16,-2-1 2-16,0 6 0 0,0 2 1 0,0 4-1 16,0 0 1-16,0 3-4 0,0 1-3 15,0 1-4-15,0 0-6 0,0 1-1 0,0 7 0 16,0 2 4-16,0 4 5 0,0 6 4 0,0 4 0 16,1-2-2-16,-1 4-2 0,2 1-1 0,-1 0-2 15,2-1 1-15,1-1 1 0,0-4 1 0,2-2 1 16,1-5 1-16,-2-5 2 0,-1-4 1 15,0-5 6-15,-2 0 4 0,2 0 0 0,2-8-1 16,0-3-4-16,2-5-2 0,-1-2-1 0,0-2 2 16,1 0-1-16,-3-3-1 0,2-1-2 0,-4 1-1 15,4 0 3-15,-3-1-3 0,3 3-2 16,-1 1 1-16,0 0-5 0,2 1 5 0,3 0-2 16,-2 2 0-16,1 2 0 0,-1 2-2 0,-1 5 3 15,-2 3 0-15,1 3 0 0,-2 2-2 16,1 0-2-16,-3 4-2 0,2 7 3 0,-1 5 0 15,-2 1 1-15,1 3 4 0,0 2 1 0,-3 6 0 16,0-3 0-16,0 1-2 0,0-2-2 0,0-2 1 16,1-1 2-16,0-4-3 0,2-1 1 15,0-2-3-15,1-5-4 0,-2 0-1 0,4-4-3 16,-2-1-12-16,3-3-32 0,3-1-75 0,1 0-173 16,-1-4-495-16,-3 1-1014 0</inkml:trace>
  <inkml:trace contextRef="#ctx0" brushRef="#br0" timeOffset="19674.5661">5837 1403 619 0,'0'0'808'15,"0"0"-431"-15,0 0-69 0,0 0-46 0,0 0-25 16,0 0-32-16,0 0-55 0,0 0-31 15,124-79-34-15,-112 63-17 0,-2 1-6 0,0-1-9 16,-3 3-3-16,-4 0-4 0,-2 3-8 0,-1 1-3 16,0-1-6-16,0 1-9 0,-4 0-4 0,-4 1-8 15,-2 0-3-15,-1 4-3 0,0 1 2 16,-6 1-5-16,3 2-1 0,-4 2-1 0,1 5-6 16,2 3 5-16,-1 4 0 0,1 1-1 0,1 4 1 15,3 2 1-15,-1 3 1 0,3 1-1 16,3 2 5-16,2 1-4 0,2 0 0 0,2 1 1 15,3 0-3-15,6-2 4 0,3 0 0 0,2-2 0 16,4-6 2-16,0-2 0 0,6-1 2 0,2-6 3 16,1-2 0-16,4-6 4 0,0-2-2 0,0 0 0 15,-1-8-1-15,-1-1-1 0,0-5 1 16,-6-2 0-16,0 0 2 0,0-6-2 0,-2-3 0 16,-1-2-4-16,-2-2 1 0,-2-4 2 0,1 1-1 15,-5-3-1-15,1-2-2 0,0-1 0 0,0-2-3 16,-2-2 0-16,0 0 1 0,0-4-2 0,-1-4-1 15,0 3 0-15,0-3-3 0,0 5 1 16,-1 0 2-16,-2 2 0 0,-2 3 4 0,0 2-3 16,-1 3 1-16,-3 4 0 0,-1 3 2 0,0 4 0 15,0 4 1-15,0 4 1 0,0 4-3 16,-2 4 3-16,-1 3 2 0,1 3-4 0,1 2-2 16,-1 2-3-16,-1 8-2 0,-4 8 3 0,3 7 2 15,-3 5 0-15,0 8 1 0,3 6-2 0,-4 5 0 16,1 8 2-16,0 7 0 0,-2 10 2 15,-2 4 1-15,-1 5 0 0,5 5-1 0,-2 2-2 16,1 4-3-16,4 4 0 0,-2 2 1 0,4-2-2 16,0-1 1-16,1-4-4 0,1-2-2 0,0-5 2 15,0-8-5-15,3-6 1 0,0-7-4 0,4-12-2 16,1-9-3-16,-1-11-4 0,0-11-2 16,1-13 2-16,2-9 6 0,-1-8 1 0,-4-13-11 15,2-10-10-15,0-6-10 0,-4-6 2 0,-1-1 14 16,-2-5 14-16,0 1 9 0,-2 2 9 0,-3 0 5 15,-2 3 4-15,-2 3 4 0,-2 3 1 16,0 7 1-16,2 2 4 0,-1 5 4 0,1 3 1 16,4 3 1-16,0 3 0 0,2 3-2 0,1 2 1 15,0 4-2-15,2 1-3 0,0 0-6 0,4-1-9 16,1-1-5-16,7 0-1 0,4-3-1 16,2-2 1-16,4-2 4 0,0-2 0 0,3-2 3 15,-1-3 3-15,-2-4-1 0,1-2 0 0,2-5 0 16,-5-5 2-16,1-2-5 0,0-4 0 0,-3-2-2 15,-1-5-3-15,1-2 1 0,0-2-1 16,-4-2-3-16,3-3-1 0,-5-1-3 0,0-1 0 16,0 2 2-16,1 1 1 0,-5 6 3 0,-2 7 0 15,-1 5 2-15,-4 6 1 0,-1 6 4 16,0 6 3-16,-3 6 3 0,0 6 3 0,1 4-4 16,0 5-4-16,-2 0-4 0,1 14-2 0,0 5 3 15,-5 9 2-15,3 9 0 0,1 5-1 0,2 8-3 16,0 8-2-16,-3 9 2 0,3 5-2 0,-1 5 0 15,-4 4 0-15,3 6 0 0,-2 4-2 16,-1 4 0-16,4 2 0 0,-5-2-4 0,5-2 2 16,-2-2-5-16,0-2-3 0,4-4-2 0,-3-4-2 15,2-4-10-15,0-7-8 0,1-9-12 0,1-10-23 16,0-11-8-16,0-15-5 0,0-12 13 0,0-11 32 16,0-7 22-16,1-14 19 0,1-12 5 15,2-6-4-15,-1-8 12 0,-1-4 10 0,-1-3 11 16,1-5 9-16,-2 2 1 0,0-2 2 0,0-1-2 15,0 3 1-15,0 3-2 0,0 0-2 16,3 7-2-16,-1 2-9 0,0 3-1 0,5 2-8 16,-3 2-4-16,4 4-1 0,1 3-12 0,2-1-2 15,4 3-4-15,2 2-8 0,2 2-6 0,3 1-9 16,3 2-13-16,-1 3-17 0,-1 3-33 0,3 1-65 16,-3 5-120-16,3 1-312 0,-11 3-681 15,-3 2-90-15</inkml:trace>
  <inkml:trace contextRef="#ctx0" brushRef="#br0" timeOffset="20718.3159">7109 1376 792 0,'0'0'780'0,"0"0"-282"0,0 0-110 0,0 0-127 16,0 0-55-16,0 0-50 0,-95 163-43 15,82-132-23-15,3 4-23 0,3-1-17 0,1 2-11 16,5-4-13-16,1-3-5 0,7-4 3 0,4-6 5 15,6-4-1-15,1-5 4 0,7-5-5 0,-2-5-9 16,4 0-2-16,-3-8-7 0,3-4-5 16,-4-3-1-16,-1-5 0 0,-3-2-3 0,-4-4 1 15,-3-1-2-15,-5-4-3 0,-1 1-3 0,-6-6-1 16,0 4-3-16,-8 0 0 0,-1-1 2 16,-2 4 1-16,-1 3 4 0,-1 3 1 0,-5 5 3 15,1 2 1-15,2 6 0 0,-2 2 2 0,2 5-1 16,-1 1-1-16,3 2 0 0,1 2 1 0,-2 7-4 15,3 5 0-15,1 1-1 0,3 2-5 16,-1 3 6-16,2 0 0 0,4 0 1 0,1-2 0 16,1 1 0-16,1-2 2 0,3-3 1 0,5-2 4 15,0-2 1-15,1-2 1 0,2-4 0 0,2-2 2 16,-1-2 0-16,1 0 1 0,2-2 0 0,-1-5-1 16,1-2-3-16,-2-2 1 0,1-1-1 0,-1-4-1 15,1-1-1-15,-2 0-2 0,-2 0-2 16,1-4-2-16,5 0 1 0,-5 0 0 0,5-3-2 15,-4 1 3-15,4 0-3 0,-3 4-3 0,3 0 2 16,-3 2-1-16,3 5 1 0,-4-1-1 16,3 6 0-16,-3 1 0 0,-1 3-1 0,-2 1-1 15,0 2-1-15,0 0 1 0,-2 8-3 0,-3 1 2 16,2 5 0-16,-5 1-4 0,4 5 6 0,-5 2-2 16,-1 2 3-16,0 5 6 0,-8 0-3 15,0 5 2-15,-2 2-1 0,-1-1-1 0,1-1-2 16,1-2 3-16,2 0-1 0,-1-5 1 0,1 0 0 15,5-6-2-15,2-1 3 0,0-5-2 16,0-1 1-16,3-3 3 0,4-2-1 0,3-2 2 0,0-3 2 16,1-2 0-16,6-2 1 0,-1 0-2 15,4-3-1-15,1-5 0 0,3-3 1 0,-3-1 0 16,0-4-1-16,0-2 2 0,-2-3-1 16,0-3 1-16,-4 0-3 0,4-2 0 0,-3-5-1 0,-1 2-1 15,-2-3 2-15,4 0-2 0,-5-4 1 0,5-2-3 16,-4 0-1-16,4-2-1 0,-4-3-1 15,3-2-2-15,-2-1 2 0,-1-3-1 0,3-3 0 16,-1-2 0-16,2-1-1 0,0 0-1 0,-3 2-1 16,3 1 1-16,-4 3 0 0,-2 1 5 15,-1 4 0-15,-3 4 2 0,-4 5 3 0,-1 2 0 16,1 6 4-16,-3 4 0 0,0 6 2 0,0 6-1 16,-4 5-3-16,2 5 0 0,-5 1-8 15,2 9-1-15,-5 9 1 0,-1 9 3 0,-4 6 4 16,2 9 0-16,-3 3-1 0,1 8-2 0,-1 4 0 15,2 4-1-15,-2 2 0 0,2 6-1 0,1 0 2 16,-4 1-2-16,5 0 2 0,-1-3 0 0,0-2-2 16,7-4 1-16,-1-4-2 0,5-5 0 15,2-7 0-15,0-7-1 0,2-7 3 0,6-5 2 16,1-8 1-16,1-6-1 0,1-6 2 0,1-6 1 16,0 0 2-16,3-7 2 0,-1-7-1 0,-1-3-3 15,4-3 2-15,-5-5-3 0,3 0 1 0,-1-2 1 16,-3 0-1-16,5 1 1 0,-4 1-3 15,1 2-1-15,-3 4 0 0,1 3-2 0,-1 5 2 16,-1 5 0-16,0 3-1 0,-1 3-1 0,-1 0 0 16,0 3 3-16,-1 8 0 0,-2 3 1 0,2 2-4 15,-3 6-2-15,4-1 1 0,-5 6 1 16,0-2 2-16,-2 5-3 0,0-1-2 0,0 0-2 16,0 2-1-16,-2-2 0 0,-3-3 0 0,1-1-5 15,2-7-3-15,-3-3-4 0,3-6-4 16,1-4-13-16,-3-3-25 0,-3-2-47 0,-4-5-101 15,-1-7-197-15,2-1-429 0,1 3-717 0</inkml:trace>
  <inkml:trace contextRef="#ctx0" brushRef="#br0" timeOffset="20848.0272">7626 1104 497 0,'0'0'477'0,"0"0"-278"16,0 0-30-16,0 0-32 0,0 0-39 0,118-18-72 15,-82 18-104-15,5 0-123 0,-6 0-175 0,-12 0-572 0</inkml:trace>
  <inkml:trace contextRef="#ctx0" brushRef="#br0" timeOffset="21591.4689">8987 1147 1619 0,'0'0'406'15,"0"0"-250"-15,0 0 21 0,0 0 34 0,0 0 20 16,-132 57-14-16,112-42-59 0,0 4-44 0,6 3-36 16,-3 5-23-16,2 2-16 0,0 5-16 0,4 1-11 15,1 2-4-15,1-3-4 0,8-2 0 0,1-6 4 16,6-4 3-16,7-5 5 0,2-6 5 15,5-1 4-15,5-6-5 0,-2-4-3 0,0 0-5 16,3-6-5-16,-3-6 1 0,-1-3-2 0,-4-5 1 16,1-3 1-16,-7-3-4 0,-1-2-1 0,-5 0-3 15,-3-1-3-15,-3 0 1 0,0 0 2 0,-8 1 2 16,1 4 2-16,-6 0-3 0,1 5-1 16,0 0 1-16,-1 4 0 0,-2 2 1 0,4 6-2 15,0 0-1-15,1 6-2 0,0 1-1 0,2 0 1 16,2 8 1-16,-2 1 0 0,0 3 0 15,2 2-2-15,2 0 1 0,0 0-3 0,4-2 1 16,0-1 5-16,4-2 1 0,5-1 5 0,2-4 1 16,5 0 2-16,-1-3-1 0,6-1 1 0,0 0-3 15,1-8-2-15,1 1 0 0,-3-4 1 16,-2-2 0-16,-1 0 1 0,-1-2 0 0,-2-1-3 16,0 1 0-16,1-1-2 0,-3 1-1 0,0 1 1 15,2 2-2-15,-3 3-1 0,0-1-1 0,-2 4-1 16,0 3-4-16,-4 2 3 0,4 1-3 15,-4 1 1-15,1 5 0 0,0 5 0 0,-2 2 2 16,1 2 0-16,0 3 2 0,-4 1 2 0,1 2-2 16,-2 1 0-16,0 0 0 0,0 3 1 0,-4 2 0 15,-5 0 2-15,-1-1-2 0,0 0 0 0,-2-5 1 16,4-5-2-16,3-5 2 0,0-7 7 16,5-2 6-16,0-2 6 0,0-2 2 0,0-5-7 15,0-6-6-15,0-4-2 0,0-1-2 0,0-3 1 16,2-1 0-16,5-1-2 0,0 0 2 0,1 1-1 15,2 1 1-15,0 1 0 0,3 0 0 16,-1 2 0-16,-1 1-2 0,2 3 1 0,-1 2-2 16,1 3 0-16,-2 3 0 0,-1 2 0 0,0 4 1 15,-1 0-2-15,-1 2 2 0,-1 7-2 16,3 2 0-16,-2 4-1 0,1 3 1 0,1 3 1 16,-1 2-3-16,1-1 3 0,2 3-4 0,-2 0 0 15,1-1-1-15,1-1-4 0,-2 0-4 0,1-1-5 16,0-2-6-16,-1-2-22 0,-1-1-55 15,1-3-127-15,-3-5-420 0,-4-3-1201 0</inkml:trace>
  <inkml:trace contextRef="#ctx0" brushRef="#br0" timeOffset="22988.9753">10298 1528 479 0,'0'0'418'0,"0"0"-118"15,0 0 4-15,0 0 28 0,0 0 33 0,0 0-8 16,0 0-71-16,0 0-73 0,0 0-74 16,0 0-48-16,0 0-26 0,0 0-18 0,76-113-14 15,-58 85-7-15,1-2 1 0,-1-1 1 0,0 1-1 16,-1-4-3-16,-1 1-7 0,0-3-9 0,-2 0-3 15,-1-3-4-15,-3-1 1 0,0-2 0 16,-1 0-3-16,-2-2 2 0,-3 2-5 0,2-1 1 16,-2 0 0-16,-1 0-4 0,2 1 5 0,-4 6-1 15,0 3 4-15,-1 7 1 0,0 10 2 16,0 3 2-16,0 7-2 0,0 4 0 0,0 2-20 16,0 0-6-16,0 13 0 0,0 7-1 0,-1 6 16 15,-1 9 5-15,-2 6 2 0,1 7-3 0,1 3 3 16,-2 4-1-16,0 6-2 0,1 3 1 0,-3 0-7 15,3-1-4-15,-2-1-8 0,2 0-14 16,3-3-57-16,-1 0-107 0,1-7-212 0,0-14-418 16,0-14-681-16</inkml:trace>
  <inkml:trace contextRef="#ctx0" brushRef="#br0" timeOffset="24236.4492">10480 1356 0 0,'0'0'0'0,"0"0"0"0,0 0 146 0,0 0 212 16,0 0 68-16,0 0 28 0,122-83-62 0,-93 59-90 15,0-4-71-15,-2 0-54 0,-2-1-40 16,-2-3-19-16,-5-2-25 0,-1-1-18 0,-2-4-15 16,-3 1-9-16,-2-2-5 0,0 0-10 0,0 2-12 15,-3-2-3-15,-3 2-1 0,2 1-4 0,-1 3 4 16,-4 2 0-16,2 5 3 0,-2 7 8 0,0 7 8 15,-1 4 5-15,0 4-6 0,0 5-13 0,0 0-26 16,0 0-20-16,0 9-3 0,0 8 0 0,0 6 15 16,3 10 7-16,-1 3-1 0,-1 6 2 15,2 4-3-15,-3 3 2 0,0 3 0 0,0 5 1 16,0 2-1-16,-4 2 2 0,-1 0 0 0,-1 0-2 16,-3-1 2-16,0-3-3 0,-1-5-1 15,0-4-4-15,3-11-1 0,0-12 1 0,3-8 3 16,1-9 14-16,2-6 17 0,1-2 10 0,0-6-3 15,0-8-11-15,0-7-16 0,3-3-6 16,1-5 0-16,1-1 3 0,1-3 1 0,1 2-2 16,0 1-1-16,3 0-1 0,-1 2-3 0,0 1 1 15,2 3 2-15,-1 2-1 0,-2 6 0 0,3 2-2 16,-4 4-3-16,-1 4-1 0,0 3-8 16,0 3-1-16,-1 0-3 0,1 3-3 0,-2 8 6 15,4 3 3-15,-2 4 5 0,1 5 3 0,0 2 3 16,-1 3 0-16,0 0 1 0,0 3 1 0,1-2-3 15,0-1-2-15,2-5 0 0,2-3-2 16,3-8 4-16,2-4 2 0,2-8 3 0,2 0 4 16,-2-8 2-16,1-4 0 0,1-3-1 0,-5-2-1 15,-2-3-1-15,0-2 1 0,-3 0 1 0,-1-2 1 16,-1 0 1-16,-3 1 0 0,0 1 0 0,-2 2 1 16,-1 2 1-16,0 4 0 0,-2 5 3 0,1 3-1 15,-1 3-3-15,0 3-6 0,0 0-11 16,0 0-6-16,0 3-3 0,1 8 2 0,-1 2 7 15,1 4 3-15,0 5 2 0,4 1 2 0,-1 3 0 16,0 3 1-16,2 0-2 0,-1 2-3 16,3-2-1-16,3-2 0 0,1-2 0 0,4-6 3 15,1-5 3-15,4-7 0 0,0-3 1 0,-1-4 3 16,1 0-2-16,-2-7 1 0,-4-5-2 16,0-2-1-16,-5-3-1 0,-5-2 2 0,-2 0 2 15,-1-1-3-15,-2 0-1 0,-4-1-5 0,-4 4-1 16,-3-2 3-16,-1 2 1 0,-2 5 3 0,-2-1 2 15,2 6 0-15,-1-1-1 0,3 4 2 0,-2 2-2 16,3 2-1-16,0 0-1 0,1 0-3 16,1 8 1-16,1 0-2 0,0 0 1 0,3 2 1 15,2 2-2-15,2-1 0 0,1 1-2 0,0 1-1 16,4-4 5-16,3-4 5 0,3-2 7 0,3-3 7 16,3 0-2-16,3-8 0 0,2-5-4 0,0 0 0 15,0-3 0-15,3-1-3 0,-4-1 0 16,-2 0-3-16,0-3 0 0,-1 1 1 0,-4 1 0 15,0 0-1-15,1 1-1 0,-3-1-1 0,0 4 0 16,-2 0-1-16,0 2 1 0,-2 3-1 0,2 3-2 16,0 4-2-16,-3 3-4 0,2 0-1 15,1 6-1-15,0 5 5 0,1 5-1 0,2 1 2 16,-1 2-1-16,0 5 0 0,0 0 2 0,-2 0-1 16,-2 4 1-16,0 0-3 0,-3-1 1 15,-4 3-1-15,0 0 1 0,-2-1 2 0,-8 1-4 16,-1-5 0-16,-2 0-2 0,-3-3-3 0,2-7 1 15,-2-4 5-15,2-5 3 0,1-3 10 0,0-3-2 16,2 0 5-16,4-5 2 0,2-3-4 0,0 1 6 16,3-2-4-16,1 1-4 0,1 2-6 15,0 0-1-15,3 1-2 0,2 1-2 0,3-1 1 16,5 0-2-16,-1 2 0 0,7-1 1 0,0-1 1 16,2-1 2-16,1 0-1 0,3-1 0 0,-1-3 3 15,-2-1-1-15,2 1 1 0,-4-4 2 0,0-2-2 16,-3 1 2-16,-1-3 0 0,-2-1 0 15,-4-1 4-15,-1 1-2 0,-2-1 1 0,-3-2 0 16,-3 0-3-16,-1 3 5 0,0 0 3 0,-6 2 7 16,0 3 9-16,-3 3-1 0,0 4 0 15,-1 1-4-15,-1 5-6 0,0 1-5 0,0 0-3 16,-2 7-4-16,0 6-1 0,0 5 0 0,2 2 2 16,1 3-1-16,4 3-1 0,1 0 1 0,3 2-3 15,2 2 0-15,0 1-3 0,5 2 1 16,5 0 1-16,4-1-1 0,0-3 4 0,6-2-6 15,2-7-3-15,2-2-2 0,2-5-15 0,4-2-84 16,0-3-177-16,-7-5-608 0,-5-1-988 0</inkml:trace>
  <inkml:trace contextRef="#ctx0" brushRef="#br0" timeOffset="26832.5958">12535 1536 3015 0,'0'0'47'0,"0"0"-18"15,0 0 21-15,0 0 34 0,0 0 26 16,0 0 3-16,0 0-26 0,0 0-31 0,0 0-23 15,0 0-12-15,0 0-8 0,48-165-3 0,-39 142-2 16,-2-1 0-16,1-2 0 0,2 1-2 0,-5 1-3 16,1-3-1-16,0 3-1 0,-1 0-1 15,3 2 1-15,-5 2 1 0,3 3-1 0,-3 3 1 16,1 4 1-16,0 2-4 0,-2 5-3 0,4 3-6 16,0 0 0-16,2 1-2 0,3 9 3 0,4 3 0 15,-2 5 3-15,4 6 2 0,-2 2 1 0,1 3 3 16,-3 2-1-16,0 2-1 0,-4 1 0 15,-1 3-2-15,-6 1 1 0,-2 2 0 0,-1 0-1 16,-7 0-2-16,-4 0 0 0,-6-5-4 0,0 1-1 16,-2-9-1-16,0-6-1 0,3-7 4 0,0-4 3 15,6-6 12-15,1-4 4 0,5 0 8 16,0-1 0-16,3-4-1 0,1-1 0 0,-1 1-7 16,2-1-2-16,0 0-3 0,3-2-7 0,6 0 0 15,3 1-4-15,3-2 1 0,3 0 1 0,4 0 2 16,4-2 4-16,1-3-1 0,2 1 4 15,1 0-3-15,0-2 1 0,1-2 0 0,0-4-3 16,-3-1 2-16,1-1 0 0,-1-4-1 0,-5 0-1 16,0-2 1-16,-2-1-2 0,-4 2 2 15,-3 0-1-15,-4 1 1 0,-3 5 2 0,-4 2 0 16,-3 1 3-16,0 2 0 0,-2 4-1 0,-3 0 1 16,-3 6-1-16,-1 1-5 0,0 2 3 0,-3 3-4 15,1 1-3-15,-4 5 2 0,0 5-3 0,-1 6 2 16,1 3 0-16,-1 4 2 0,2 4-3 15,-1 0 2-15,2 4 2 0,3 2-3 0,3-3 0 16,3-1 0-16,4-2-1 0,0-3 3 0,7-3 2 16,3-4 1-16,1-2-1 0,3-2 3 0,3-6-2 15,2-2 3-15,-2-2 3 0,4-3-3 16,2 0 1-16,-1-8 1 0,2-3-2 0,1-1 0 16,-3-1-3-16,-2-3 1 0,1 1-1 0,-1-4-1 15,-1 2 2-15,0-1-3 0,-3 0 2 0,1-1 0 16,-4 2-1-16,0 2 0 0,-4 1-3 15,-3 4 4-15,0 0 0 0,-2 4 2 0,-4 1 1 16,1 4-3-16,-1-1-3 0,0 2-8 0,0 0-8 16,-1 0-1-16,-6 3 0 0,-1 7 7 0,-5 1 1 15,0 2 5-15,-2 5-4 0,-1 1-3 16,1 1 0-16,2 2-13 0,2 0-12 0,5-2-26 16,2 1-23-16,4-6 2 0,0-3 11 0,7-3 30 15,1-1 21-15,5-5 12 0,-1-2 5 0,4-1 1 16,-1 0 8-16,2-7-2 0,-5-4 4 15,0-1 4-15,1-2 2 0,-3-3 7 0,-3 0 4 16,2-1 3-16,-6 0 2 0,2-1 3 0,-3 0-2 16,-1 1-1-16,1 2-2 0,0-1 1 0,-1 1-1 15,-1 4 1-15,2-1-2 0,-2 3-3 16,0 2-5-16,0 2-6 0,0 2 2 0,0 2-11 16,0 2-7-16,0 0-14 0,0 0-16 0,0 5 4 15,0 5 4-15,0 5 14 0,-2 5 5 0,1 5 5 16,-1 4-1-16,0 5-4 0,1 6 5 0,-1 4-8 15,-3 8 3-15,2 5-1 0,-1 10 4 16,-2 2 4-16,1 6-1 0,-2 3 3 0,-2 5-3 16,-3 0-2-16,-3 2-1 0,0-2-6 0,-3 0-6 15,-4-6-13-15,-3-7-31 0,0-4-39 16,0-8-10-16,-1-11-9 0,-1-10-2 0,3-11 32 16,-1-11 26-16,2-9 48 0,2-6 64 0,0 0 34 15,3-9 8-15,3-6-6 0,-1-3-11 0,4-2-4 16,2-5 0-16,2-1-6 0,4-3-8 15,0-4-5-15,4 0-8 0,0-4-4 0,6 2-2 16,2-4-7-16,3 1-7 0,1-2-4 0,3-3-2 16,4 0 0-16,-1-1-1 0,5-5-1 0,2-4-5 15,4 0-3-15,3-4-1 0,0-2-6 0,3 2 2 16,1-1-3-16,3 2-2 0,0 0-1 16,-5 1-2-16,1 6 0 0,-2 4-1 0,-5 9 1 15,-3 6-1-15,-6 9-1 0,-2 6 0 0,-4 5-3 16,-2 6-4-16,-3 2-4 0,-4 2-3 0,3 2 1 15,-4 7 0-15,4 7 3 0,-5 1 9 0,0 7 3 16,-1 4 3-16,-1 2 2 0,0 1-2 16,0 2 3-16,-3 1-2 0,-1 0 2 0,-1-3 0 15,2-2-2-15,-3-6 1 0,4-5-2 0,1-5 0 16,1-6 4-16,0-4 8 0,0-3 18 16,0 0 15-16,0-3 1 0,1-8-8 0,1-4-14 15,5-3-12-15,-1-5-3 0,1-3 2 0,1-2 1 16,2 1-2-16,2-5-1 0,1 5 0 15,2-1-3-15,-3 1-1 0,5-1-1 0,-3 2-2 16,4 3-3-16,-2 3 1 0,0 5-1 0,-1 3-2 16,0 4 0-16,-5 5-4 0,0 3-3 0,1 0-2 15,-2 1 0-15,-1 7 1 0,-1 4 0 0,0 5 3 16,0 1 3-16,-4 6 4 0,1 0-1 16,-2 0 2-16,-1 4-1 0,-1 0-4 0,-1-2 2 15,-6 3-1-15,-2-4 0 0,-1-4 1 0,1-2 0 16,4-7 2-16,-2-4 9 0,5-7 15 0,-2-1 11 15,3-3 4-15,-1-8-6 0,0-3-13 16,2-4-6-16,0-2-4 0,0-1 2 0,0-3 2 16,1 2-4-16,7 0 1 0,-2 2-4 0,2 0-2 15,1 4-1-15,1 2-2 0,0 3-4 0,1 2 1 16,0 4-1-16,1 3-3 0,0 2 1 0,-1 0-1 16,-1 3 0-16,2 7 0 0,-1 2 0 15,-1 2 2-15,3 1 2 0,2 2 3 0,-1 0 2 16,3-2 2-16,1-1-2 0,-1-2 0 0,4-4 2 15,2-2-1-15,-1-3 4 0,1-1 1 16,-2-2 0-16,0 0 0 0,-2-5 0 0,0-6 2 16,-5-1 2-16,2-3 1 0,-4-2-2 0,-2-3-1 15,0 0-1-15,-4-1-2 0,-1-3 1 16,-4 3-1-16,0 0 0 0,-1 1 2 0,0 1 0 0,-1 2 3 16,-1 2 0-16,-4 4 1 0,3 2 0 15,-2 3-5-15,-1 1-3 0,1 5-8 0,-1 0-3 16,-2 0 1-16,-3 8-1 0,1 1 4 0,0 5-2 15,-1 1 1-15,0 5 0 0,1 2 3 0,-2 3-2 16,0 3 2-16,4 2-2 0,-1 0-5 0,1-1 3 16,7-1-2-16,0-5 2 0,1-5 6 15,1 0 0-15,7-8 3 0,0-2 1 0,0-2-2 16,3-4 4-16,2-2 2 0,-2 0-1 0,1-2 2 16,2-7-1-16,2-2-1 0,-2-3 0 15,2-3 2-15,-2 0-3 0,1-1 0 0,-1-2-3 16,0 0-5-16,2-2 3 0,-2 3 0 0,2-1-1 15,2 1-1-15,-3 4-1 0,2 1-2 0,-4 4 0 16,0 2 2-16,0 2-4 0,-3 4-1 16,-1 2-2-16,-3 0-4 0,2 8 0 0,0 3 1 15,-4 4 1-15,2 3 8 0,-4 4-1 0,0 4 1 16,-2 0 1-16,0 3-6 0,0 1 4 0,-3 0 1 16,-5 2-3-16,-1-1 1 0,-2-2-3 15,2-6 0-15,3-3 1 0,0-8 3 0,3-6 4 16,-1-3 4-16,2-3 10 0,2 0 9 0,-1-1 2 15,0-8-1-15,1-4-9 0,0-3-6 0,0-4-3 16,0-4 0-16,0 2 1 0,1-4-3 0,7-1 1 16,0 3-1-16,0-2-2 0,3 3-4 15,1-1 2-15,0 3-2 0,0 0 2 0,2 2 1 16,2 2-3-16,-1 4-1 0,1 0-3 0,-2 4 3 16,0 1-5-16,-3 5-3 0,-2 3-3 15,-4 0-7-15,3 10 3 0,-4 2 4 0,1 5 3 16,-3 2 2-16,-1 5 3 0,1 4-4 0,-2 0-1 15,0 3-5-15,-4-2-7 0,2 0-6 0,0-1 0 16,2-5 1-16,0-1 7 0,3-5 10 16,4-2 6-16,-1-4 6 0,3-3 1 0,1-1 0 15,0-4-2-15,2-2 2 0,0-1 1 0,2 0 3 16,-1-6 0-16,4-1-1 0,-2-2 1 0,4 0-4 16,0-4 3-16,0-2 1 0,-1-1 0 15,-3-3 1-15,0 0 2 0,0-4-3 0,-3 0-1 16,4 0-1-16,-3-3-2 0,3-2 2 0,-4-2 0 15,0-3 0-15,-1 0 0 0,1-3-2 0,3 0 2 16,-3-3-3-16,0-2-1 0,0-1-3 16,2-2 2-16,0-3 2 0,1 0 0 0,0 0 3 15,2 2-3-15,-3 1 1 0,-4 6 2 0,-2 5 4 16,-5 5 0-16,-2 2 4 0,-1 6-2 0,-1 5-2 16,-2 4-1-16,-4 6-6 0,2 5-2 0,-3 0 0 15,-2 11-1-15,-1 5 0 0,1 5 1 16,-2 5-2-16,2 7 1 0,0 1 2 0,-1 7-2 15,2 8 1-15,-1 1-1 0,-1 6-1 0,1 0 1 16,1 3 1-16,-1-1 0 0,1-1 0 0,1-2-1 16,4-1-3-16,-1-6 0 0,5-7 1 15,0-6 2-15,6-8 1 0,2-2 2 0,-1-8-1 16,5-4 2-16,-1-6 1 0,-1-4 1 0,2-3 2 16,-1-3-1-16,2-9 1 0,-2-3-1 15,4-6 0-15,-1 0-2 0,-2-2 1 0,4-3-1 16,-5 0 0-16,0-2 0 0,1 2-1 0,-1 0 1 15,4 2 1-15,-2 0 0 0,0 3-3 0,2 3 1 16,-2 2-2-16,-1 6 3 0,-2 2-1 16,1 5-3-16,-2 3-1 0,0 0 0 0,-2 9-1 15,-3 3 1-15,3 5 3 0,-5 4-2 0,-1 6 3 16,-1 2-1-16,0 5-1 0,-3 3 3 0,-5 1 0 16,-2 0-1-16,0 0-2 0,-1 1 0 15,1-4-6-15,1-4-3 0,0-4-1 0,4-5-6 0,-1-7-9 16,3-2-37-16,-3-7-127 0,3-4-317 15,1-2-916-15</inkml:trace>
  <inkml:trace contextRef="#ctx0" brushRef="#br0" timeOffset="26989.5734">14783 1190 2402 0,'0'0'40'16,"0"0"-46"-16,0 0 10 0,0 0 13 0,0 0 10 15,0 0 1-15,131-43-10 0,-107 42-11 0,0 1-16 16,-5 0-33-16,-4 0-92 0,-4 0-364 0,-3 0-975 16</inkml:trace>
  <inkml:trace contextRef="#ctx0" brushRef="#br0" timeOffset="29080.7486">2268 3350 1241 0,'0'0'261'0,"0"0"-132"0,0 0 4 15,0 0 40-15,0 0 28 0,0 0-12 0,0 0-36 16,0 0-26-16,-57 170-26 0,46-137-19 0,0 3-14 16,2-1-8-16,-1 1-10 0,3 0-10 0,1 3-11 15,-1-1-16-15,5-1-2 0,0-2-5 16,2-4-5-16,0-5 3 0,1-6-1 0,5-6 7 15,3-5 7-15,-1-5 5 0,7-4 3 0,-2 0-3 16,3-7-2-16,1-7-4 0,2-2-4 0,2-6-1 16,-2-3-1-16,0-2 2 0,-4-3-5 0,0-2 0 15,-3 0-2-15,-1 0-3 0,-2-2 3 16,0 0-3-16,-3 4-2 0,1 0-3 0,0 4 0 16,-4 5 1-16,2 4 3 0,-3 8 3 0,-1 3-4 15,0 2-3-15,-1 3-11 0,1 1-12 0,2 0 0 16,1 5 0-16,-1 4 10 0,3 3 12 15,-2 3 1-15,4 0 2 0,-2 4 1 0,2-2 3 16,1 2-2-16,0-3-1 0,2 3-4 0,0-4-6 16,1-2 0-16,2-3-1 0,-1-5 1 0,2-4 5 15,-1-1 1-15,-1-4 4 0,-3-4 3 16,-1-3 4-16,0 0 5 0,-6 2 5 0,2 0 5 16,-5 4 2-16,0 1 0 0,0 2-3 0,0 2-5 15,0 0-4-15,0 0-9 0,0 0-8 0,0 0-5 16,0 3-2-16,0 5 5 0,0 0 5 15,3-1 2-15,4 1 6 0,0-3 2 0,7-4 5 16,0-1 5-16,7-1 1 0,3-9-4 0,2-5-4 16,1-4 0-16,0-2-9 0,0-3 6 0,-1-4 2 15,-3-1 0-15,-2-5 5 0,-2 1-3 16,-2-3 0-16,-2 0-3 0,-3-3 2 0,0-2-1 16,-2-1-3-16,-3-2-1 0,2-3-4 0,-4-2 0 15,0-3-1-15,-3-2 1 0,0-1 2 0,-1 2-4 16,0-2 2-16,-1 0-2 0,2 8-3 0,-2 2 6 15,0 7 1-15,0 9 3 0,0 6 4 16,0 6 2-16,-3 6 3 0,2 7-4 0,1 2-7 16,0 2-15-16,0 5-5 0,0 10 0 0,0 7 4 15,0 8 10-15,0 7 1 0,0 9 0 16,0 6-1-16,2 7 0 0,0 8 0 0,-1 4 1 16,-1 4 0-16,0 5 0 0,-5 1-2 0,-1 1 1 15,-2 1-3-15,-2-3 1 0,-1 3 3 0,1-6-3 16,-1-8-3-16,2-7-3 0,1-13 0 15,-1-10-2-15,5-11 6 0,-1-9 1 0,2-8 1 16,3-7 8-16,-1-4 8 0,1 0 5 0,0-7-2 16,0-9-8-16,0-6-8 0,0-5-7 15,2-4 1-15,5-3 2 0,0 1-2 0,1-4 1 16,2 0 1-16,2-2-2 0,2 3 1 0,0-1 1 16,2 3 0-16,-3 2 1 0,3 6 3 0,-5 8-4 15,0 4 2-15,-4 4-1 0,-1 6-7 0,1 4-1 16,-4 0-5-16,5 4 0 0,-3 7 2 0,2 5 5 15,0 3 5-15,1 6 2 0,-2 4 2 16,3-1-3-16,0 1 2 0,2-3-1 0,0-2 0 16,3-2 2-16,1-5 0 0,1-3 2 0,0-3 3 15,4-4 2-15,-1-4 0 0,0-1 2 0,1-2 1 16,-3-4 1-16,0-3 2 0,-4-5 3 16,-1 0 0-16,-2-4 4 0,-1-1-2 0,-2-1-1 15,2-2-1-15,-4-2-4 0,0-1 0 0,-1 1-2 16,-1-2 0-16,-2 0 1 0,-1 1 1 0,0 3-1 15,-1 1-1-15,-5 5 4 0,3 2 0 16,-4 4 2-16,3 0-1 0,-3 5-5 0,1 0-7 16,1 3-3-16,-3 0-5 0,2 9-2 0,-2 1 3 15,-1 5-1-15,1 6 1 0,-2 0 1 16,3 5-1-16,1 3 1 0,-1 2 1 0,3 0-1 16,-1 3 2-16,3-1 0 0,2 1-1 0,0-4-1 15,0 0-1-15,5-7-2 0,1-4 2 0,3-6 1 16,-1-2 4-16,-2-5 3 0,3-1 1 0,-1-4 2 15,1-1 1-15,1 0 2 0,-1-8-1 0,1-2 2 16,2-4-4-16,-1-4-1 0,1-2 0 16,1-4-3-16,-1 2 1 0,1-3-2 0,-2 0 0 15,2 0-4-15,2-3 1 0,-1 1 0 0,1 2-2 16,-3 0 3-16,1 0 0 0,-2 7 0 0,-1 4 0 16,-2 4 0-16,-3 3-3 0,-2 4 0 15,-2 3-7-15,0 0-8 0,-1 2 1 0,0 6 0 16,0 2 6-16,1 5 9 0,-1 5 2 0,2 4 0 15,-1 2 0-15,0-1-1 0,1 3-1 16,1 0 0-16,0-1-2 0,4-2-3 0,1-3-3 16,2-6 2-16,3-3 1 0,-2-6 9 0,5-4 1 15,0-3 1-15,1 0 2 0,-1-1-4 16,2-7 4-16,-1-1-1 0,-2-4 1 0,-1 0 5 16,-1-1-2-16,-1-3 2 0,-2-1 0 0,-1-2-4 15,0-1 1-15,-2-1 0 0,-2-1 0 0,0-1-1 16,-1 0-1-16,-2 0 1 0,-2 4 0 0,0 3 3 15,0 3 1-15,-5 2 3 0,0 4 0 0,0 2 0 16,-2 3-5-16,3 1-4 0,-5 2-2 16,3 3-8-16,-3 8 3 0,0 5 0 0,-1 2-2 15,2 3 8-15,-1 2-4 0,2 4 0 0,2-4 4 16,3 1-5-16,2 1 2 0,0-2 1 0,7 1-4 16,1-1 1-16,2-1-4 0,4-3 0 15,3-3-1-15,4-2-3 0,2-5-36 0,2-4-62 16,2-4-91-16,4-1-178 0,-6 0-726 0,-8-1-697 0</inkml:trace>
  <inkml:trace contextRef="#ctx0" brushRef="#br0" timeOffset="30854.9419">4649 3087 1722 0,'0'0'416'0,"0"0"-216"0,0 0-5 0,0 0 3 16,0 0-13-16,0 0-35 0,-135 115-57 0,117-90-33 15,1 1-27-15,4 2-11 0,4 0-10 16,0 2-7-16,7-1-3 0,1-2-3 0,1-2 1 15,1-3 1-15,7-5 7 0,1-4-2 0,2-2 5 16,2-7 2-16,-3 0 5 0,2-4 3 16,3-2 1-16,-2-7-2 0,-1-5-1 0,-1-1-2 15,1-2 0-15,-3-3-2 0,-1-2-3 0,1 0 0 16,-4-2-1-16,1 1 0 0,-4-1-1 0,1 1 0 16,-1 1-2-16,0 0 4 0,-1 3 3 15,-1 2 1-15,0 2 4 0,0 2 1 0,0 4-5 16,1 3 0-16,-1 2-7 0,0 2-5 0,1 2-4 15,-1 0-17-15,1 3-1 0,1 9 0 0,2 5 5 16,-2 6 9-16,4 5 1 0,-1 7 3 16,1 5-7-16,-1 8 6 0,2 4-2 0,-4 6 1 0,0 7 5 15,-3 2-3-15,0 5 0 0,-1 4 0 16,-6 0-4-16,-1 4 2 0,-2 0 0 0,-3 0-2 16,-2-2-1-16,-1-3-4 0,-1-1-4 0,-4-4-2 15,-6-2-3-15,0-5 0 0,-3-7-2 16,-4-6-2-16,1-11 4 0,-1-8 3 0,-1-10 7 15,2-5 10-15,2-10 8 0,1-4 8 0,5-2 6 16,2-7 3-16,7-5-6 0,1-3 2 0,7-5-6 16,2-3-5-16,4-3 0 0,2-3-7 15,2-5-3-15,7-1 1 0,3-5 0 0,4-2 2 16,0-1 1-16,5-3-1 0,1 1-3 0,2-7 1 16,1 0 0-16,4-3-2 0,-1-6 2 15,2-2-3-15,3-5-2 0,-2 1-2 0,1-4 0 16,0 1-2-16,2 1-1 0,-2-2-3 0,-2 4-8 15,0 1-4-15,-2 4 1 0,-2 7 2 0,-3 6 8 16,0 6 3-16,-6 8 4 0,1 5 2 16,-7 7 3-16,0 5 2 0,-2 6 0 0,-3 2 2 15,-2 6-2-15,1 1-3 0,0 3-3 0,-3 0-5 16,3 1-3-16,-1 8 1 0,1 5 3 0,-1 4 5 16,-2 6 4-16,-1 2 3 0,-1 4-1 0,0 4-1 15,-6 2 0-15,-1-1-1 0,-1 0-1 0,0-1-1 16,1-3 2-16,2-6-2 0,3-3 2 15,2-3-2-15,0-7-2 0,0-4 4 0,0-4 0 16,5 0 7-16,0-4 4 0,2 0-2 0,5-5 0 16,0-6-5-16,7-4-4 0,-3-6-2 15,4 0 0-15,-2-2 3 0,0-3-1 0,-1-1 2 16,-2 0-1-16,0-1 0 0,-1 1-1 0,-2-1-2 16,-1 2 0-16,-1 4-1 0,0 1 1 0,-2 6 1 15,-5 3 1-15,1 4 1 0,-2 5-1 16,-2 1-6-16,0 2-8 0,0 0-6 0,0 6 2 15,0 7 4-15,0 2 8 0,0 5 5 0,-3 3-2 16,2 3 2-16,-2 4 0 0,2 1-1 0,1 2 2 16,0 2-1-16,0 1-2 0,2-2 2 15,4 2-7-15,1-6 2 0,3-5 1 0,1-6-1 16,2-5 8-16,3-7 2 0,-1-5 2 0,5-2 0 16,-3-2 4-16,1-7-6 0,0-5 0 0,-1-1 1 15,-3-4-8-15,-1-2 8 0,-1-2-2 0,-4-5-1 16,-3 1-1-16,-4-1-4 0,-1 0-1 15,0 1-1-15,-6 1 4 0,-4 1-4 0,-3 4 0 16,1-1 1-16,-4 5-1 0,1 3 2 0,-3 4 1 16,3 2-1-16,-2 2 2 0,2 5-5 15,0 1 0-15,3 0 0 0,-2 0-3 0,3 7 2 16,1 1-3-16,3 2-1 0,1 1-6 0,4 1 0 16,2-1 0-16,0-1 3 0,1-3 11 0,7-2 1 15,4-4 8-15,2-1 3 0,3 0 1 16,2-1-2-16,3-7-1 0,2-1-1 0,1-2-6 15,-4 0 3-15,1-1 1 0,-1 0 0 0,-3 0 4 16,1-2-4-16,-3 1-3 0,-2 1 1 0,-3 3-4 16,0-1 0-16,-2 5 2 0,-4 0-3 0,-1 4 0 15,-3 1-7-15,0 0-7 0,-1 1-1 16,1 8 2-16,-1 3 4 0,0 5 7 0,0 5 3 16,0 0-5-16,0 5 5 0,0 1-1 15,0 0 0-15,0 3 2 0,0 2-3 0,0 2-2 16,0 1-1-16,0-3-5 0,0-2-5 0,8-8-1 15,-2-7 0-15,4-5 8 0,2-6 7 0,0-4 5 16,0-1 4-16,4-6-1 0,-1-5-1 0,3-4 0 16,-4-3 0-16,4-2-3 0,-6-5 4 15,2 1 1-15,-4-1-1 0,-1-1 0 0,-2 0 1 16,1 0-2-16,-4 0 1 0,2 2 1 0,-3 0-2 16,2 4-1-16,-2 3 2 0,-2 5-1 0,1 3 0 15,0 5 1-15,-2 0-6 0,1 4-13 0,-1 0-11 16,0 4-1-16,1 5 2 0,1 4 11 15,-1 4 11-15,1 2-2 0,3 2 1 0,-1 0-4 16,5 3 4-16,-3 0-2 0,1-2 1 0,2-1 1 16,2-1-6-16,0-4 1 0,1-5 2 15,3-4 1-15,-4-5 5 0,2-2 1 0,0 0 1 16,0-9-2-16,-3-5 1 0,-2 0 1 0,-2-3 0 16,2-1 5-16,-7 4-4 0,-1-2 1 0,0 2 2 15,-1 2-3-15,-6 3 3 0,4-1 3 0,-4 3-4 16,4 3 1-16,-1 1-4 0,1 3-4 15,2 0-8-15,1 0-6 0,0 0-4 0,0 3-2 16,0 3 7-16,4-1 7 0,1 0 7 0,4 0 7 16,2-2 4-16,1-2 0 0,5-1 0 15,-3 0-3-15,4 0 1 0,-3-6 2 0,1-2-2 16,1-2 1-16,-2-4-1 0,2-1-2 0,-3-1 3 16,1-1-2-16,-2-2 1 0,-4-1-3 0,1-4 1 15,1 0 0-15,-3-2-2 0,-3-3 1 0,2-3-4 16,-2-2-1-16,1-4 0 0,1-3-3 15,-4 0 2-15,2-2 0 0,0-1 0 0,0-1 2 16,-1 1-3-16,2-1 0 0,-1 0 2 0,-3 6-2 16,4 2 2-16,-4 3 1 0,0 8 1 0,0 4 2 15,-2 8 0-15,0 7 1 0,0 4-7 16,0 3-7-16,0 2-6 0,0 8-2 0,0 8 5 16,0 7 3-16,-2 7 6 0,1 10 0 0,0 5-1 15,0 7 1-15,1 6 0 0,-1 5-4 0,1 4-2 16,-1 1-2-16,1-1-7 0,0-2-8 15,0-1-19-15,0-5-57 0,0-8-102 0,3-5-211 16,-1-16-411-16,3-13-493 0</inkml:trace>
  <inkml:trace contextRef="#ctx0" brushRef="#br0" timeOffset="31296.9648">6040 3121 638 0,'0'0'102'0,"0"0"-136"15,0 0 47-15,0 0 76 0,0 0 69 16,0 0 80-16,0 0 58 0,0 0 10 0,0 0-5 16,82-169-41-16,-70 140-72 0,3 0-42 0,-2-2-14 15,-3-3-10-15,0 0-14 0,-3-1-15 0,-2-2-17 16,2 1-20-16,-4-1-10 0,2 0-9 16,0 1-7-16,-3 3 4 0,4 5 1 0,-3 3 5 15,1 8 2-15,-1 7-8 0,-1 4-10 0,-1 3-17 16,2 3-13-16,2 5-7 0,-3 9-2 15,5 6 5-15,-3 8 4 0,3 7 4 0,-2 4-2 16,1 5 2-16,-4 4-1 0,0 3 0 0,0 2 2 16,-2 5 1-16,0 1-1 0,-5 1 0 0,-4 0 0 15,-1-2-2-15,-1-4 1 0,-4-8-3 16,4-9-6-16,1-11 3 0,2-8 2 0,3-7 9 16,3-8 11-16,2-3 8 0,0-1 4 0,0-12-3 15,0-2-7-15,0-6-8 0,4-4-2 0,2-1-3 16,4 0 1-16,0 0 0 0,3-1-1 0,2 5-1 15,-2-2 0-15,0 4-2 0,2 3 0 0,-2 3 4 16,1 4-4-16,-2 4 0 0,0 3 0 16,-1 3-5-16,-1 0 2 0,0 8-1 0,-1 3-1 15,0 5 1-15,0 2 2 0,1 6-1 0,3-2-3 16,-2 5-1-16,0 0-12 0,1 1-17 16,-1 1-69-16,3-3-187 0,-6-6-528 0,-1-8-1013 0</inkml:trace>
  <inkml:trace contextRef="#ctx0" brushRef="#br0" timeOffset="31972.9267">7028 2875 2770 0,'0'0'109'0,"0"0"-77"0,0 0 19 15,0 0 36-15,0 0 26 0,0 0 5 0,-123-3-18 16,108 15-27-16,-1 5-23 0,5 4-18 16,1 1-12-16,-1 6-7 0,3 0-5 0,3-1-4 15,2-2-1-15,3-3 3 0,5-5 1 0,3-3 2 16,4-3 3-16,2-2-3 0,3-4-1 0,1-2-3 16,0-3-1-16,0 0-2 0,2-6-1 15,-3-5 0-15,-3 0-3 0,-2-3 6 0,-1 0 0 16,-4-2-1-16,-1-1 0 0,-4 0-2 0,-1 2 0 15,-1 0-1-15,0 1 6 0,0 5-4 16,-1 1-1-16,0 3 1 0,0 2-7 0,-2 3-1 16,2 0-5-16,-1 2-3 0,0 5 4 0,-3 4 2 15,2 3 2-15,-3 1 2 0,1 3-2 0,3 1 0 16,-1 0 2-16,1-1 0 0,2-3-1 16,0 1 1-16,2-6 2 0,3 0 3 0,0-4 6 15,1-1 1-15,3-5 2 0,-2 0 2 0,3 0-2 16,1-7 1-16,0-4-2 0,1-1-4 0,2-3 1 15,2-2-3-15,-3-1 1 0,3-1 2 0,-3-1-1 16,-1 0-3-16,4 0 1 0,-4 2 0 0,-1 1-5 16,5 1 3-16,-4 3-1 0,0 2-2 15,-2 2 2-15,0 1-3 0,1 5-2 0,-3 3-2 16,0 0 0-16,-3 2-3 0,3 5 0 0,-4 3 1 16,3 1-1-16,-4 0 5 0,2 3-1 0,-3 2 3 15,0 1-1-15,0 0-1 0,-2 1 0 16,0-1-1-16,0-2 1 0,-2-4 1 0,1-3 1 15,0-5 7-15,1-3 6 0,0 0 8 0,0 0 0 16,0-8-3-16,0-1-5 0,0-4-7 16,2-1 1-16,4-1 1 0,-3 0-2 0,0-2 2 15,3 2-2-15,-2-1-1 0,3 4 1 0,2 0-3 16,-1 3-1-16,-2 1-1 0,2 3-1 16,2 2 1-16,-2 3-2 0,-3 0-2 0,3 0-1 15,1 8 0-15,0 3 0 0,0 1 2 0,1 1 1 16,0 4-5-16,0 5-2 0,2 0-11 0,-1 0-45 15,0 2-102-15,5-4-181 0,-9-6-426 0,0-6-876 16</inkml:trace>
  <inkml:trace contextRef="#ctx0" brushRef="#br0" timeOffset="32404.4509">7752 2846 1843 0,'0'0'59'0,"0"0"-5"16,0 0 56-16,0 0 46 0,0 0 30 15,0 0-15-15,-119 87-48 0,111-65-42 0,1 1-29 16,6-1-16-16,1 0-4 0,1-3 4 0,8-2 1 16,0-3 0-16,2-4-1 0,1-2-5 15,4-4-5-15,-1-2-4 0,2-2-3 0,2 0-1 16,-4-6-2-16,3-4 1 0,-2-6 0 0,-2-2 0 15,-1-6-1-15,2 0-2 0,-6-4-3 0,-4-1-5 16,0-3-3-16,-4-3-3 0,-1-5-2 0,-2 0 2 16,-5-3-1-16,-1-2 1 0,-2-2 1 15,0-2 3-15,2 1-2 0,2-1 2 0,-1 2-2 16,2 0-2-16,1 2 2 0,3 3 1 0,1 4 5 16,0 7 2-16,0 8 9 0,0 5 9 0,0 7 5 15,0 8-8-15,0 3-17 0,0 1-11 0,0 13-4 16,-2 7 6-16,-4 9 13 0,4 4 5 15,-2 8 1-15,-1 6 0 0,4 4 0 0,1 5-1 16,0 1-2-16,0 2-1 0,6-1-6 0,0-4-3 16,4-5-2-16,5-3-7 0,-2-3 1 15,6-7-3-15,-1-2-10 0,2-4-14 0,2-1-37 16,1-4-143-16,-4-7-664 0,-7-8-952 0</inkml:trace>
  <inkml:trace contextRef="#ctx0" brushRef="#br0" timeOffset="38618.4443">8722 2739 234 0,'0'0'495'0,"0"0"-169"16,0 0-71-16,0 0-21 0,0 0-15 0,0 0-26 16,0 0-52-16,0 0-52 0,0 0-35 0,0 0-15 15,0 0 3-15,0 0 4 0,33 20 1 0,-28-1-5 16,0 4-3-16,-4 2-4 0,2 0-4 15,-3-1-1-15,2 1-11 0,-2-2-4 0,0 0-4 16,0 0-5-16,-2 0 2 0,-1 0 6 0,1-2 10 16,-2-2 8-16,-2-4 1 0,4-4-1 15,0-4-4-15,-2-2 9 0,2-2-3 0,2-3 11 16,-1 0 16-16,1 0 11 0,0 0 8 0,0-8-6 16,0-5-17-16,3-4-24 0,5-6-7 0,3-4-7 15,0 0-6-15,5-4-4 0,0 1-3 16,3-1-4-16,0-1 0 0,0 1-2 0,-2 3 1 0,2 1-1 15,-2 4 0-15,-2 4 2 0,-4 4-4 16,0 4 0-16,-6 6-2 0,2 1-6 0,-4 4 1 16,2 0-3-16,-2 6 2 0,-2 5 2 0,1 4 4 15,1 4 3-15,-3 3 0 0,0 2 5 16,0 0-5-16,-5 3 1 0,2-2-1 0,-4 0-1 16,4-2 0-16,-4-3 0 0,2 0 2 0,-1-3-1 15,-3-3-1-15,6-3-2 0,-2-4 3 0,1-4 9 16,4-3 4-16,0-2 5 0,0-6-1 15,0-6-8-15,0-3-3 0,1-2-1 0,4-2-1 16,-1-2 1-16,3 1-1 0,-1-1-2 0,2 2 1 16,0 1-2-16,0 1 0 0,-1 1 2 0,1 3-2 15,1 1 0-15,-1 5-1 0,1 1 0 16,-3 5-3-16,2 3 4 0,-1 0-1 0,0 5 2 16,-1 5 3-16,2 4-1 0,-4 4 5 0,4 2 0 15,-3 2 1-15,1 1-2 0,-4 3-1 16,4 0-3-16,-4 1-1 0,0-2-1 0,3 2-4 15,-4-3-2-15,1 2-4 0,0-1-1 0,2-4-3 16,-2-4-12-16,0-5-46 0,0-3-115 0,4-4-137 16,-4-2-372-16,0-1-596 0</inkml:trace>
  <inkml:trace contextRef="#ctx0" brushRef="#br0" timeOffset="40224.4795">9425 2708 411 0,'0'0'665'0,"0"0"-283"0,0 0-46 0,0 0-27 15,0 0-21-15,0 0-47 0,0 0-62 16,0 0-42-16,-130 137-46 0,117-113-29 0,0 1-18 16,-2 1-14-16,3 1-11 0,1 0-8 0,1-1-8 15,2-5-4-15,6-4-5 0,2-5-3 0,1-4 4 16,7-5 6-16,3-3 8 0,1 0 2 15,6-11-1-15,-1-4-2 0,0-2-2 0,1-3-3 16,1 0-1-16,-6 0-1 0,3 1-3 0,-4 0 4 16,-1 0 0-16,-3 4 0 0,-4 1 1 15,1 3-1-15,-3 2 2 0,-2 5-2 0,0 2 0 0,0 2-6 16,0 0-7-16,0 0-2 0,0 7 1 16,-1 6 5-16,-3-1 7 0,1 5 0 0,2 0 0 15,-1 1-2-15,0 2-2 0,0 0-1 0,2 2-2 16,0-1 3-16,0 1 0 0,0-4 0 0,0 1-2 15,0-6 1-15,0 0-2 0,2-4 2 0,0-4 2 16,0-2 0-16,-1-3 9 0,4 0 6 16,-2-8 3-16,0-3 3 0,6-3-6 0,-3-1-3 15,0-3 0-15,2-1-2 0,1-1-1 0,-1 1-1 16,1-3-4-16,2 0 2 0,0 2-2 16,1-1 0-16,0 1-1 0,3-2 0 0,0 1 0 15,-1 3-1-15,1 2 2 0,-3 2-4 0,-1 3-1 16,0 5 0-16,0 3-2 0,-4 3 0 15,1 0-2-15,-5 8-4 0,2 3 0 0,-3 4 2 16,-2 4 1-16,0 1 4 0,0 4-1 0,0 1 0 16,-1 1 0-16,-4 0 1 0,2 3-6 0,-2-2 2 15,1 1-2-15,3-1-3 0,0-5 1 0,1-3-6 16,0-2-2-16,3-5 0 0,6-4 4 16,-1-2 1-16,3-3 4 0,1-3 5 0,4 0 2 15,-1-4 6-15,4-4 4 0,0-3 2 0,2 0 5 16,-2-3 1-16,1-1 3 0,-2-2 2 0,-1-3 1 15,2 0 1-15,-2-2 3 0,0 1 0 0,-1-2 2 16,1-2 1-16,-3 3-2 0,3-4 0 16,-4 1 2-16,1-4-6 0,0 0-1 0,-2-2-2 15,-1-3-6-15,-1-1 0 0,1-3-2 0,-1-1-1 16,-2-2-5-16,-1-3 4 0,-1-1-3 0,0-1 0 16,-2-1 1-16,3 0-6 0,-4 1 1 15,2-2-2-15,-3 3 1 0,-1 0 2 0,-1 3 1 16,0 4 5-16,0 3 3 0,-2 2 6 0,-4 8 5 15,4 5 7-15,-3 6 1 0,2 4-1 16,2 7-6-16,-1 2-16 0,1 1-12 0,-2 4-6 16,0 10 0-16,-1 8 7 0,-2 7 8 0,3 9 2 15,-1 5 2-15,0 7 0 0,3 5 0 0,-1 6-4 16,1 3 0-16,-4 4-4 0,4 2-1 16,-3 3 2-16,0-2-3 0,1-2 2 0,1-2 0 15,1-3-3-15,0-1 1 0,1-6 0 0,0-4-1 16,1-8 4-16,3-8 0 0,3-9-2 0,-1-10 0 15,-1-5 0-15,-3-7 5 0,2-5 11 0,-1-1 12 16,0-3 0-16,0-9 0 0,2-5-6 16,1-7-8-16,0-4-1 0,0-6 2 0,-2-3 2 15,2-1 0-15,-2-2 0 0,1-2-3 0,0 0-2 16,2-3-3-16,-2-1-4 0,4-3-2 0,1-1-1 16,3 0-2-16,2 1 2 0,-2 1 0 15,3 4-2-15,-2 5 5 0,0 7-6 0,0 6 1 16,-2 7-1-16,-1 5-7 0,-1 6 7 0,0 2-6 15,0 4 1-15,-2 2-2 0,-2 2-2 0,1 7 2 16,2 5 3-16,-4 2 5 0,1 4-1 16,-2 2 1-16,0 2 0 0,-2 3-4 0,-2 0 2 15,0 2 2-15,0 1-3 0,-4 1 2 0,-4-1-1 16,-3 1-2-16,-6-3 1 0,1 0-1 16,-2-3-2-16,-1-5 0 0,1-6 3 0,4-7 3 15,1-4 4-15,5-3 8 0,-1 0 3 0,2-6 2 16,5-3-3-16,-2 0-4 0,3 0-3 0,1 0-2 15,0 1-2-15,0 0-2 0,0 4-2 16,3 2-3-16,0 0-1 0,1 2-2 0,2 0 1 0,2 5 2 16,-1 6 0-16,2 1 2 0,-1 3 0 15,2 1 1-15,0 2-1 0,0 1 1 0,0-1 1 16,0-1 0-16,0-3 3 0,4-2-1 16,-1-1 1-16,1-5 2 0,2-3 2 0,-1-3-1 0,4 0 2 15,-1-3-1-15,0-6 0 0,-2-2 3 16,1-3 0-16,-4-3 0 0,-1 1 2 0,-1-4 0 15,-3-1-2-15,1 0 2 0,-2 0-2 0,-3-1-1 16,-1 0-3-16,-2 4 1 0,-1 3 0 16,0 1 3-16,0 5 0 0,0 1 0 0,-1 2-1 15,-2 3-2-15,2 1-3 0,-1 2-2 0,-3 0-5 16,2 3-2-16,-1 7 0 0,-2 2 2 0,0 5 1 16,0 4-1-16,-2 1 1 0,6 2 0 15,0 2 0-15,2 2 1 0,0 0-2 0,1-1-1 16,4-1 0-16,4-4-1 0,3-6 2 0,2-3 3 15,0-4 5-15,5-6 1 0,-1-1 2 0,2-2 0 16,2-2-2-16,1-7 0 0,0-4-1 16,3 0 0-16,-2-4-1 0,0-1 1 0,-1-3 1 15,-2 0 0-15,-3 0 2 0,-1-4-1 0,0-1-2 16,-3-3 1-16,1-4-2 0,-3 0-1 0,-1-3 0 16,1-2-3-16,-2-3 0 0,0-2-1 0,-2-3-1 15,3 1 1-15,-3-1 0 0,1 0 3 16,2 0-3-16,-1 0 1 0,-1-2-2 0,1 4-1 15,-2-1 3-15,-4 6-1 0,-1 5 4 0,-2 7 1 16,-1 6 1-16,0 9 2 0,0 4-4 0,-1 5-4 16,-2 3-10-16,2 3-2 0,-4 11 2 15,0 8 5-15,-3 8 9 0,-3 9 0 0,1 7 1 16,0 6 0-16,-2 6 1 0,1 5-1 0,-1 5-2 16,0 2 1-16,1 1-4 0,0 2-1 15,4-1 0-15,0-1-3 0,4-5-6 0,3-4-5 16,1-7-5-16,8-9-23 0,6-9-25 0,4-11-18 15,6-9-35-15,2-11-128 0,-4-5-482 0,-8-1-1016 0</inkml:trace>
  <inkml:trace contextRef="#ctx0" brushRef="#br0" timeOffset="40352.9663">10801 2464 1624 0,'0'0'541'0,"0"0"-298"15,0 0-42-15,0 0-26 0,0 0-26 0,0 0-50 16,0 0-59-16,0 0-26 0,0 0-15 15,0 0-8-15,118-21-13 0,-79 25-34 0,-3 2-121 16,-7-2-354-16,-9-1-754 0</inkml:trace>
  <inkml:trace contextRef="#ctx0" brushRef="#br0" timeOffset="41243.6894">11590 2989 1755 0,'0'0'511'0,"0"0"-256"0,0 0-121 0,0 0 29 15,0 0 17-15,0 0-13 0,0 0-28 16,0 0-47-16,64-183-33 0,-54 151-13 0,-1-2-10 16,0 0-7-16,-2-1-7 0,-2 1-5 0,3-1-4 15,-3 0-1-15,2 3-2 0,2-1-4 0,1 4-2 16,-3 6-2-16,1 5 1 0,0 5-4 15,-1 6-3-15,1 3-2 0,0 4-3 0,2 0 0 16,-1 10 0-16,1 5 5 0,2 4-1 0,-2 3 1 16,0 5 2-16,0 2-2 0,-3 1 0 0,1 1 2 15,-3 3-4-15,-2 1 0 0,-3 1 0 16,0 0-2-16,-7 3 3 0,-4-1-3 0,-1 1-3 16,-5-1-5-16,1-5-9 0,1-9 2 15,4-4 1-15,0-9 7 0,6-5 16 0,1-5 10 16,3-1 8-16,1 0 3 0,0-7-5 0,0-3-8 15,0-4-7-15,5-1-1 0,2-3-2 0,7-2 3 16,1-3 0-16,3-3-1 0,5 1 1 0,-2-3-1 16,5 0 0-16,-1-2 1 0,2-2 0 0,-1-2 0 15,1 2 1-15,-6-3-2 0,3-2 0 0,-2-3-1 16,-3-3-1-16,1-2-3 0,-3 0 1 16,-1-3-2-16,-2 0-2 0,-4 0 0 0,-1-2-2 15,-6 1 0-15,1-1 0 0,-3 2 2 0,-1 2 3 16,0 3 4-16,0 6 5 0,-5 6 3 15,3 6 3-15,-3 7 2 0,0 4-3 0,1 7-5 16,-1 4-4-16,2 3-9 0,-3 0-4 0,2 12 2 16,-5 5 2-16,1 9 7 0,-2 8 5 0,0 10 1 15,2 8 2-15,-4 7 0 0,4 7-2 16,-1 3 2-16,-1 6-3 0,1 2 0 0,-1 2-1 16,-1 3-3-16,1-2 2 0,-2 1-2 0,-2-4 1 15,3-4 1-15,0-4-5 0,-2-9-1 16,6-9-2-16,0-13-5 0,4-10 4 0,3-13 1 15,0-7 14-15,0-8 19 0,0 0 13 0,1-8-2 16,5-8-13-16,3-11-11 0,2-7-14 0,3-2 4 16,0-6 0-16,0 1 1 0,-1-3 1 0,2 2-2 15,0 1 0-15,0-3-2 0,0 6 1 0,2 1-1 16,-1 5-2-16,2 6 2 0,-3 6-3 16,0 7 2-16,-5 6-1 0,-2 4-1 0,2 3 1 15,-4 0-3-15,2 9-1 0,0 5 1 0,0 4-2 16,1 6 3-16,-2 3 1 0,3 4-1 0,-2 1-4 15,1 3-3-15,-2-1-4 0,2 3-8 16,1-2-6-16,0 2-34 0,2-3-77 0,2-5-144 16,-4-9-379-16,1-8-747 0</inkml:trace>
  <inkml:trace contextRef="#ctx0" brushRef="#br0" timeOffset="41944.9631">12633 2608 943 0,'0'0'520'16,"0"0"-290"-16,0 0-9 0,0 0 22 15,0 0 26-15,0 0-26 0,0 0-53 0,-121 90-51 0,105-63-41 16,0 4-17-16,1 2-9 0,-4 3-11 0,6-3-15 16,-1 1-14-16,5-6-16 0,5-7-12 15,4-6 10-15,2-2 9 0,6-4 7 0,2-3 6 16,5-2-7-16,0-4-6 0,5 0-7 0,2-5-3 15,3-4-7-15,-1-4-2 0,2-1-1 16,-3-1-3-16,-1-2 4 0,-3 0 0 0,-3 0-2 16,-3 0 5-16,-1-1-5 0,-6 6 0 0,-1 0 0 15,-1 2-2-15,-1 4 3 0,-3 1 1 0,0 4-4 16,0 1-11-16,0 0-8 0,0 0-9 16,0 6 3-16,-3 5 10 0,-2 3 8 0,1 5 6 15,-1 1 1-15,0 4-2 0,-2-1-1 0,3-1 1 16,0 2-2-16,2 1 0 0,-1-5 1 15,1 2-1-15,0-5-2 0,2-4 4 0,0-4-1 16,0-4 6-16,0-4 9 0,0-1 10 0,0 0 13 16,0-1 1-16,2-6-5 0,0-4-10 0,1-2-12 15,2-3-5-15,0-3 0 0,3 0 1 0,-2-3 0 16,2 2 0-16,1 2-1 0,1-2-3 0,-1 3 1 16,-1-1-2-16,1 1 2 0,2 2-1 15,-1 2-3-15,-1 4-1 0,1 3-3 0,-2 3 1 16,0 1-5-16,1 2 1 0,-3 2-4 0,0 7-1 15,2 3 5-15,-1 4 2 0,0 3 3 0,1 2 3 16,0 0-1-16,-1 2 0 0,1 1-3 16,-1 1-2-16,2 1 0 0,1-3 2 0,0-3-2 15,1-4 2-15,1-5 2 0,3-6 3 0,1-2 4 16,1-3 3-16,0 0 0 0,-1-5 0 16,2-6 0-16,-4-3 0 0,4-3 0 0,-6-3 1 15,2-1 1-15,-4-2-1 0,-3-2-1 0,1 2-1 16,-3-2-1-16,-2 2 0 0,-2 0-1 0,-1 2 2 15,0 1-1-15,0 4 1 0,-4 2 2 16,0 5 0-16,0 2 1 0,-1 4 0 0,2 1-6 16,-4 2-2-16,3 2-4 0,-4 7 0 0,-3 5 1 15,2 1 3-15,0 2-2 0,1 3 0 0,2-2 0 16,0 5-1-16,4-1 0 0,1 0 0 16,1 2-3-16,0 1-1 0,0 2-5 0,3 2-9 0,2-1-32 15,0-2-90-15,5-2-145 0,-1-8-320 16,-1-5-1197-16</inkml:trace>
  <inkml:trace contextRef="#ctx0" brushRef="#br0" timeOffset="42316.7314">13786 2743 2103 0,'0'0'185'0,"0"0"-108"0,0 0 40 16,0 0 48-16,0 0 33 0,0 0-8 0,0 0-51 16,0 0-34-16,0 0-26 0,0 0-18 0,0 0-14 15,-89 171-13-15,87-149-13 0,1-2-6 0,1-1-4 16,2-3 1-16,6-3 8 0,1-4 3 0,3-1 1 16,-1-5 0-16,6-3-3 0,0 0-4 15,1-6-5-15,1-4-3 0,2 0-2 0,-2-2 1 16,-1-2-1-16,-3 0 1 0,0 0 2 0,-2 2 0 15,-3 0-2-15,-1 1 1 0,2 2-1 0,-4 1-3 16,-3 2 1-16,2 3-4 0,-4 1-2 16,-1 2-3-16,0 0-5 0,-1 2 0 0,1 4 1 15,1 5 3-15,-1 3 5 0,1 1-1 0,0 5 1 16,-2 0 1-16,0 3 0 0,0 0-3 0,0 0-3 16,-4 0-6-16,0-3-12 0,3-5-8 0,-1-4-45 15,1-5-68-15,-1-6-109 0,0 0-457 16,1 0-1081-16</inkml:trace>
  <inkml:trace contextRef="#ctx0" brushRef="#br0" timeOffset="42411.4628">13666 2521 0 0,'0'0'0'0</inkml:trace>
  <inkml:trace contextRef="#ctx0" brushRef="#br0" timeOffset="43179.5946">14530 3033 2890 0,'0'0'51'0,"0"0"-18"0,0 0 13 15,0 0 23-15,0 0 26 0,0 0 1 0,0 0-8 16,0 0-20-16,0 0-17 0,0 0-10 0,0 0-9 16,121-170 4-16,-106 147 3 0,-3-2-3 15,-2-1-6-15,-2-1-13 0,-3-4-8 0,2-2-8 16,-5-2-3-16,-2-3-1 0,0-2 1 0,-1-1-2 15,-6-4 1-15,2 1 0 0,-2-3 0 0,3 0-1 16,-2 3 2-16,2-1-1 0,-2 5 1 0,5 3 0 16,-1 8 0-16,0 8 0 0,-2 7-1 15,2 6-2-15,2 7-8 0,-1 1-8 0,-1 3-1 16,-2 9 2-16,1 8 11 0,0 6 7 16,-4 8 1-16,3 9 1 0,-2 6-4 0,-2 5 4 0,3 7-1 15,-4 3-2-15,0 4 3 0,-1 4-3 16,-2 0 0-16,0 3 3 0,-4 1-2 0,2-4 2 15,-3-4 0-15,5-9-3 0,1-10-2 0,2-10-3 16,2-14-2-16,5-7 0 0,2-9 9 0,0-6 12 16,0-3 15-16,0 0 6 0,2-11-6 15,5-6-10-15,1-4-11 0,0-5-4 0,2-4 2 16,3-2-2-16,-2 0 1 0,-1 0 0 0,2 0 2 16,-2 2 0-16,0 1 0 0,1 2-1 0,-1-1-4 15,0 4-1-15,1 2-1 0,-1 3 0 16,-2 8 0-16,-4 3-4 0,3 5-4 0,-5 3-6 15,2 1-3-15,0 10 2 0,-1 4 5 0,2 5 6 16,-2 5 3-16,4 2 1 0,-4 6 1 16,-1 1 0-16,1 2 0 0,1 1 0 0,-2-2 3 15,4-2-3-15,-1-9 1 0,5-4 2 0,1-8 3 16,5-2 3-16,-2-7 4 0,5-3 1 0,-1-2-3 16,1-7 0-16,-3-3 0 0,1-6 2 15,-5 1 0-15,0-5 1 0,-2-3-2 0,-2-1 0 0,0 0 3 16,-6-2-4-16,0 4 2 0,2-1-2 15,-3 2-2-15,-1 3 0 0,1 4 0 0,-1 2 2 16,0 5 1-16,0 4 2 0,0 2-4 0,0 3-9 16,0 0-9-16,0 0-14 0,0 3 3 0,0 6 5 15,0 5 5-15,0 4 9 0,0 4-4 16,1 1-5-16,0 2-8 0,2 0-8 0,4 2-28 16,0-3-79-16,3-3-157 0,2-4-291 0,-1-6-585 15,-4-6-234-15</inkml:trace>
  <inkml:trace contextRef="#ctx0" brushRef="#br0" timeOffset="43302.9703">14873 2628 1967 0,'0'0'220'0,"0"0"-193"16,0 0 14-16,0 0 15 0,0 0 4 0,0 0-22 16,0 0-80-16,0 0-68 0,0 0-171 0,0 0-337 15,0 0-550-15</inkml:trace>
  <inkml:trace contextRef="#ctx0" brushRef="#br0" timeOffset="44009.2399">15093 2789 0 0,'0'0'170'0,"0"0"40"0,0 0 99 0,0 0 128 15,0 0 55-15,0 0-40 0,0 0-124 0,0 0-139 16,0 0-86-16,0 0-36 0,0 0-12 15,0 0 8-15,0 0 10 0,0 0 7 0,-78 155-3 16,87-155-4-16,1 0-13 0,3 0-8 0,2-5-10 16,0-2-1-16,1-3 3 0,-2-3 5 15,-3-2 6-15,-1 1-6 0,0-3-2 0,-2 0-8 16,-1 2-12-16,-3 1 1 0,-2 0-8 0,3 3-1 16,-4 3-2-16,0 2-6 0,0 3-1 0,-1 2-6 15,0 1-7-15,0 0-12 0,0 1-10 16,0 8 2-16,2 5 3 0,-1 5 10 0,2 7 9 15,0 6-3-15,-1 5 0 0,3 4-7 0,-3 4 4 16,-2 3-1-16,0 2 2 0,-2 4 3 0,-7 1-1 16,-7 3 2-16,1 4-1 0,-9 0 1 0,0 2-2 15,-5 0 0-15,-3-4-2 0,0-2-2 0,-3-4 4 16,3-5-1-16,2-8 3 0,2-5 1 16,3-10-4-16,5-6 1 0,2-8 4 0,8-6 4 15,6-2 9-15,-2-4 13 0,6 0 2 16,0-7-6-16,7-7-7 0,3-3-8 0,6-5-7 0,1-5 4 15,6-1 0-15,3-3-2 0,1-3 3 16,3 0-3-16,0-3 1 0,0-1-1 0,-2-2 2 16,2-4 0-16,-1-5 0 0,-1-1 2 0,0-3-4 15,-3-4 1-15,2-3-3 0,-2-3-2 16,1-3-2-16,-3-3-1 0,0-3-1 0,1-2-1 16,-4-2-2-16,0 2 3 0,-4 2-2 0,3 3 1 15,-3 6 3-15,-3 9 3 0,-2 8 2 0,-2 10 2 16,-5 11 3-16,2 8-5 0,-4 7 5 15,-2 6-5-15,0 4-10 0,0 0-9 0,0 11-2 16,0 6 2-16,-2 8 10 0,-3 9 10 0,2 6 0 16,0 3 2-16,-4 5-3 0,3 1-1 0,-3 2-2 15,-2 2 2-15,-2 0-1 0,1-4 3 16,1-5 2-16,1-7-3 0,3-8 1 0,2-9-2 16,0-6 2-16,3-6 4 0,0-4 3 0,0-4 6 15,0 0 7-15,0 0 4 0,0 0 2 0,4 0-2 16,-2 0-5-16,0 0-3 0,4 0-6 0,-2 0-5 15,3 0-2-15,1 0-6 0,4 2 0 16,1 7-2-16,5 2-5 0,0 5-5 0,-1 3-17 16,0 1-55-16,-4 2-145 0,-4-8-606 0,-4-3-1057 0</inkml:trace>
  <inkml:trace contextRef="#ctx0" brushRef="#br0" timeOffset="44798.3982">638 5655 467 0,'0'0'392'15,"0"0"-123"-15,0 0 0 0,0 0 36 0,0 0 20 16,0 0-35-16,0 0-73 0,0 0-63 0,0 0-52 15,0 0-24-15,0 0-1 0,0 0 11 16,-23 21 16-16,29-17-32 0,7 4-11 0,6-5-17 16,5 0-18-16,8-1 18 0,5-2-17 0,4 0-7 15,0 0-5-15,1 0-9 0,0-2-2 16,2-1-9-16,-4 0-10 0,-2 2-13 0,0-2-25 16,-6 1-79-16,-2-1-162 0,-8 1-361 0,-8 1-585 0</inkml:trace>
  <inkml:trace contextRef="#ctx0" brushRef="#br0" timeOffset="44990.3889">1213 5357 0 0,'0'0'0'0,"0"0"445"16,0 0 38-16,0 0-22 0,0 0-24 0,0 0-50 15,0 0-101-15,64 160-62 0,-58-130-55 0,-6 3-50 16,0 2-39-16,-8 0-30 0,-2 2-26 0,-1 1-14 15,-5 0-12-15,0 0-8 0,-2-4-11 0,2-1-15 16,0-4-33-16,3-1-109 0,3-10-353 16,4-7-692-16</inkml:trace>
  <inkml:trace contextRef="#ctx0" brushRef="#br0" timeOffset="45605.3797">2321 5024 2393 0,'0'0'281'0,"0"0"-221"16,0 0-9-16,0 0 44 0,0 0 41 0,0 0 24 0,0 0-11 15,-54 164-32-15,41-124-36 0,3 5-29 16,0 4-15-16,-1 2-12 0,4 7-3 0,-1 0-5 15,-1 0-8-15,5 0-3 0,-2 0-4 16,3-6 0-16,2-4 1 0,1-4-1 0,0-8-1 16,0-5 0-16,1-6-1 0,0-6 2 0,1-3 1 15,-2-5-1-15,1-5 2 0,1-3 2 0,-2-3 4 16,1 0 10-16,-1-3 4 0,0-8-2 0,0-3-5 16,-1-6-10-16,-2-6-6 0,1-3 1 15,-4-4 1-15,2-5 0 0,-3 0 5 0,3-3-6 16,-2-4-1-16,3-1 0 0,1-4-5 0,0-2 4 15,2-3-3-15,0-3 0 0,4 3 0 16,2 0-1-16,4 2 0 0,3 3-3 0,0 6 1 16,6 5-2-16,-1 5-1 0,-1 8 1 0,1 6 0 15,0 5 2-15,0 5 0 0,-4 6 1 16,0 4-2-16,-1 0-1 0,-2 8 1 0,-1 5-1 16,-1 3 4-16,-2 4-1 0,1 3 2 0,-4 3-1 15,-1 0-1-15,-2 1 2 0,-1 3 0 0,0 1 2 16,-7 1-2-16,-4 0-1 0,0 2-2 0,-6 0 0 15,0-1 2-15,-3 1 1 0,1-6-2 0,1-5 1 16,4-6-2-16,1-7 5 0,7-3 3 16,0-4 6-16,5-3 5 0,1 0 2 0,0 0 0 15,0 0-3-15,0 0-7 0,3 0-7 0,0 0-5 16,0 1-1-16,5 4-1 0,2 3 7 0,1 1 5 16,2 3 1-16,6 2 4 0,0 3-4 15,0 0-2-15,0 1 0 0,-4 0-3 0,5 1 0 16,-1 1 1-16,0-2-2 0,1 0-5 0,2-1-3 15,-1 2-14-15,1-4-39 0,3 0-89 0,-5-2-198 16,-5-4-500-16,-6-3-918 0</inkml:trace>
  <inkml:trace contextRef="#ctx0" brushRef="#br0" timeOffset="46236.7553">2887 5384 1412 0,'0'0'702'15,"0"0"-421"-15,0 0-47 0,0 0-23 0,-125 85-21 16,101-62-28-16,2 2-36 0,0 2-32 16,3 2-28-16,-1 2-23 0,2 3-17 0,4 1-12 0,3-3-7 15,4-2-10-15,5-6-3 0,2-6 0 16,4-4 3-16,6-6 8 0,3-2 5 0,4-6 1 15,3 0-1-15,0-1-5 0,1-10-3 0,2-5-2 16,-2-2-1-16,1-2 3 0,-4-4 2 16,-3 0 0-16,-2-1 1 0,-4 0-3 0,-2-1-3 15,-4 2-1-15,1 2 0 0,-2 2 1 0,-2 4 1 16,0 4 4-16,0 5 0 0,-2 2-2 0,-1 4-2 16,2 1-11-16,0 0-3 0,-1 6-1 15,-1 5-1-15,0 5 10 0,0 4-3 0,2 3 0 16,1 1-2-16,0 3 0 0,4-1 0 0,6 0 1 15,4 0 0-15,1-4-4 0,4-4 2 0,1-3 4 16,3-6 0-16,1-4 10 0,3-3 4 0,1-2 1 16,-2-5 4-16,-1-8 0 0,-3 0 0 15,-1-4 1-15,-2-1 3 0,-2-6-1 0,-5 0 1 16,0-2 0-16,-3-3-1 0,-1-2-2 0,0-1-1 16,-2-3-2-16,1-2-1 0,-4-1-2 0,1-6-2 15,-1 3-1-15,-3-4-3 0,0 0-1 16,0-2-1-16,-1 0 1 0,-3-4-2 0,1 0 1 15,0-4 0-15,0 0-1 0,1-1 2 0,2-2-2 16,0 3 1-16,0 3-3 0,2 4 2 0,1 10 3 16,-2 7 2-16,-1 12 4 0,0 8-6 15,0 6-6-15,0 5-20 0,0 3-2 0,1 10 1 16,0 8 7-16,0 8 18 0,2 9 2 0,1 7-1 16,-2 9 1-16,-1 2 0 0,3 8 0 15,-4 2 2-15,0 1 0 0,0 2 0 0,0 0-1 16,0 0-1-16,-2 0-3 0,2-2-3 0,2-1-7 15,5-7-9-15,3-5-21 0,2-9-69 0,5-7-96 16,2-10-145-16,1-6-305 0,-4-10-348 0,-5-4-71 16</inkml:trace>
  <inkml:trace contextRef="#ctx0" brushRef="#br0" timeOffset="46461.8921">3112 5335 839 0,'0'0'308'15,"0"0"-153"-15,0 0-23 0,0 0 8 0,0 0 4 16,0 0-10-16,0 0-19 0,0 0-7 0,123-110-5 16,-99 107 6-16,2 3 15 0,-2 0 6 0,1 7 1 15,-3 6-10-15,-2 4-16 0,-2 4-16 16,-3 3-9-16,-1 4-8 0,-1 5-13 0,-3 2-8 16,-3 4-11-16,-1 0-14 0,-2 1-11 0,1 0-11 15,-3-1-9-15,2-4-8 0,1-4-12 16,0-6-15-16,3-5-33 0,2-6-114 0,-2-7-298 15,1-4-712-15,-5-3-112 0</inkml:trace>
  <inkml:trace contextRef="#ctx0" brushRef="#br0" timeOffset="46598.5185">3502 5074 1165 0,'0'0'717'0,"0"0"-654"0,0 0 6 16,0 0 32-16,0 0 5 0,0 0-21 0,0 0-61 15,0 0-102-15,0 0-183 0,0 0-373 0,0 0-649 0</inkml:trace>
  <inkml:trace contextRef="#ctx0" brushRef="#br0" timeOffset="47182.7093">3730 5276 57 0,'0'0'510'0,"0"0"-328"0,0 0 52 0,0 0 78 16,0 0 38-16,-69 170-14 0,63-139-69 0,2 0-86 16,3-1-62-16,1-2-37 0,2-5-17 15,6-5-6-15,2-4-1 0,3-5 5 0,3-4-5 16,0-4-13-16,-3-1-10 0,3-6-9 0,1-8-4 16,-1-3-4-16,-1-2-4 0,-2-3 1 0,-3-1-4 15,-4-1 2-15,-5 0-2 0,-1 0 2 16,-5 0-2-16,-7 0-6 0,-3 3-3 0,-3 2-5 15,-1 3 1-15,-2 3 2 0,-1 2 1 0,1 4 0 16,1 2 3-16,2 4-2 0,-1 1 0 0,5 0 3 16,1 6-9-16,2 1-1 0,2 3-3 0,3 1-7 15,1 1 1-15,2 0-5 0,3 0-4 0,2 0 3 16,5-2 6-16,5-4 10 0,2-1 10 16,5-2 5-16,1-3-7 0,4 0-3 0,-1 0-3 15,1-3-2-15,-3-4 8 0,2 0 0 0,-4-4 1 16,-1 2 4-16,0-1-2 0,0-1-1 15,-3 0-1-15,-1 0-3 0,1 0-1 0,-4 2-1 16,0 3-2-16,-1 2-2 0,-1 3 0 0,-2 1-3 16,1 0-1-16,-3 8 1 0,0 2 2 0,0 3 1 15,-2 2 4-15,1 0-2 0,0 4 4 16,-1-1-1-16,1 1 1 0,-1-1 3 0,-2-1 1 16,2 0-1-16,-2 0 0 0,0-3 1 0,0-1-7 15,0-4 0-15,-1-4 5 0,2-2 14 16,-1-3 26-16,2-1 6 0,-1-9-4 0,2-2-13 15,1-3-20-15,0-2-4 0,1-2-1 0,0 1 2 16,3 0 4-16,-3-1 6 0,0 4 7 0,0-2-2 16,3 1-2-16,0 5-7 0,-2 1-6 0,2 1-5 15,1 3-5-15,-1 3-5 0,1 1-4 0,2 2-5 16,1 0-2-16,0 6-4 0,2 2-7 0,2 3-13 16,1 2-29-16,2-2-115 0,0 3-313 15,-5-3-637-15,-4-3-330 0</inkml:trace>
  <inkml:trace contextRef="#ctx0" brushRef="#br0" timeOffset="47930.3784">4665 5311 675 0,'0'0'637'0,"0"0"-407"0,0 0 34 0,0 0 44 16,0 0 8-16,-133 14-51 0,116-4-79 0,0 1-55 15,4 2-45-15,1 0-28 0,3 2-19 16,2 6-17-16,2-4-8 0,1 0-8 0,4-3-5 16,0-1 2-16,6-4 8 0,3-3 9 0,2-3 3 15,3-3 0-15,2 0-10 0,3-3-10 0,2-4-3 16,-2-4-5-16,-1-2 1 0,-1 3 3 16,-5-2 2-16,-2-1 5 0,-1 4-1 0,-4-2 2 15,-2 7-1-15,-1-1 0 0,-2 3-2 0,0 1-3 16,0 1-6-16,0 0-18 0,0 0-1 0,0 6 4 15,-2 5 2-15,2 0 14 0,0 1 0 0,0 1-2 16,2 0-1-16,4 1 1 0,3-2-1 16,4-1 1-16,1-3 4 0,5-4 0 0,-2-2 4 15,4-2 4-15,2 0-4 0,-3-2 5 0,1-5 1 16,-1-4-1-16,0-2 4 0,0-1-1 16,-3-2 0-16,0-2 4 0,2-4-1 0,-1-1 0 15,-1-1 0-15,-3-4 1 0,2-2-3 0,-4 0 1 16,-1-4-2-16,-2-3-2 0,-1 0 0 15,-3-4-5-15,1-2-1 0,-1-3 0 0,-3-3-2 16,2-2 3-16,1-3 0 0,3 1 0 0,-2-4-2 16,2 0-3-16,1 0 0 0,-1 1 0 0,1 0 1 15,-1 4 0-15,-3 6-1 0,-1 5 2 0,-1 9 0 16,-2 5 3-16,-1 9 4 0,0 7 1 0,0 5-3 16,-4 4-9-16,1 2-7 0,0 8-4 0,-5 6 6 15,-1 9 7-15,-2 7 4 0,-2 8 1 16,0 4-3-16,-1 6-1 0,1 4 1 0,-1 5-1 15,-1 5 3-15,4 2-2 0,-1 5-1 16,3 0 0-16,1 2-5 0,3-2 4 0,3-5-3 16,2-6-3-16,0-7-2 0,5-8-5 0,2-9 2 15,3-8 3-15,3-8 7 0,-2-5 5 0,2-7 3 16,0-6 5-16,0 0-1 0,0-8 4 0,0-6-1 16,2-3-2-16,-3-2 3 0,0-5-3 15,-3 0 3-15,0 1 0 0,-4-2-1 0,-1 2 3 16,2 1-3-16,-2 3 2 0,-3 4-3 0,-1 2 7 15,1 5 4-15,-1 2-1 0,0 5 0 16,0 1-15-16,0 0-16 0,0 0-8 0,0 4-1 16,0 7 6-16,0 3 10 0,0 3 2 0,0 3-1 15,0 3-2-15,4 2 0 0,1 1 1 16,0 1-6-16,1 1-7 0,4-2-7 0,0 0-10 16,-1-4-24-16,3-2-45 0,-1-6-113 0,1-3-239 0,-3-4-499 15,-3-4-695-15</inkml:trace>
  <inkml:trace contextRef="#ctx0" brushRef="#br0" timeOffset="48111.9216">5224 4898 2234 0,'0'0'58'0,"0"0"-50"0,0 0 22 15,0 0 37-15,0 0 30 0,0 0 11 0,0 0-23 16,0 0-60-16,0 0-53 0,0 0-18 0,0 0-6 15,0 0 13-15,0 0 5 0,0 0-37 0,46 5-131 16,-30 10-257-16,-6-4-365 0,-2-4-133 0</inkml:trace>
  <inkml:trace contextRef="#ctx0" brushRef="#br0" timeOffset="48814.6372">5403 5024 1303 0,'0'0'390'0,"0"0"-218"16,0 0-37-16,0 0-4 0,0 0 8 0,0 0 10 15,0 0-4-15,0 0-9 0,0 0-13 0,0 0-12 16,0 0-19-16,0 0-11 0,120 29-13 0,-109-19-11 16,-3-2-9-16,-2 3-8 0,-1 3-3 15,0 0-3-15,0 1 1 0,-4 0-3 0,-1-1-2 16,0 2-2-16,0-2-7 0,-9 0 1 0,2-1-4 16,-3 1-2-16,-5-2-2 0,1 0-4 0,-3-1-3 15,4-3-2-15,-1-2-1 0,6-1 1 16,3-2 0-16,0-3 0 0,3 2-1 0,1-2 1 15,1 0-1-15,0 0 0 0,0 0 0 0,0 0-2 16,3 0-1-16,2 0-1 0,-2 0-2 16,5 0-1-16,3 0-1 0,3 0-2 0,2 0 1 15,1 3 1-15,-2 1 0 0,2 0 0 0,-4 2 1 16,1 2-1-16,0 0-1 0,-3 3 2 0,-2 1-1 16,2 2 0-16,-1 1 1 0,-1 3-1 15,1 6 1-15,-3-1 3 0,0 3-2 0,0 1 1 16,-2 4 0-16,-1 1-2 0,-3 4 3 0,-1 0 0 15,0 3-1-15,-9 1 0 0,0 0 0 0,-4-1-1 16,-6 0 1-16,-6-1 3 0,-3 1-2 0,-5-3 2 16,-3-2-1-16,-2-3-4 0,1-5 1 15,0-4 1-15,5-7 0 0,1-5 4 0,2-5 2 16,1-3 0-16,6-2 6 0,1 0-3 0,1-8 1 16,6-1 1-16,0-2-4 0,4-3 0 15,3 1 1-15,2-3-2 0,5-3-3 0,0 0 1 16,1-3-2-16,8 1-1 0,0-2 2 0,7 0-1 15,-1-2 0-15,6 2 0 0,-1 2-1 0,2-2-2 16,3 1 2-16,-1-2 0 0,2-1-2 0,1-3 4 16,2-2-4-16,3-1 2 0,3-4 0 15,1-2-4-15,2-4 1 0,-2-3 1 0,2-1-1 16,0-5 1-16,-2 1-1 0,-2 0-1 0,-2 0 1 16,-4 3 0-16,-5 2-1 0,-2 2 4 15,-9 6 2-15,-3 3 2 0,-1 5 3 0,-7 7 1 16,-1 4 0-16,-3 5 0 0,-5 5-5 0,-2 4-3 15,-5 3 0-15,-2 7 0 0,-7 7 4 0,-1 6 3 16,-1 4 1-16,2 4 1 0,2 1-1 0,2 1 0 16,3 1-2-16,4 1 2 0,5 1-4 15,5-5 1-15,3 0-1 0,0-1 0 0,4-5 2 16,8-2 1-16,3-3 0 0,1-1-3 0,4-5-2 16,2-2-4-16,3-2-7 0,0-2-5 15,2-2-33-15,1-2-67 0,-2-1-145 0,-8 0-570 0,-5 0-1034 16</inkml:trace>
  <inkml:trace contextRef="#ctx0" brushRef="#br0" timeOffset="52228.4492">6881 4717 1604 0,'0'0'455'0,"0"0"-203"0,0 0-61 16,0 0-30-16,0 0-30 0,0 0-26 0,0 0-27 16,0 0-22-16,0 0-10 0,-136 20-9 15,116 4-8-15,2 6-1 0,-1 2-6 0,2 0-3 16,0 2-6-16,4 1 1 0,2 1 4 0,2-2 2 16,1 2 2-16,5-3-7 0,1 0-6 0,2-2-5 15,0-2-2-15,4-3 0 0,5-3 1 16,1-2 0-16,3-5 0 0,3-2 5 0,3-5 3 15,3-6 2-15,0-3 5 0,6-1-3 0,1-10 0 16,1-5 0-16,-1-4-5 0,-1-1 1 16,0-4-1-16,-3-3-1 0,-3 1 1 0,-5-1-3 0,-1-2-1 15,-4-1-1-15,-5-1 0 0,-5 1-4 16,-2 0-1-16,0 1 0 0,-5 1-3 0,-5 1 0 16,-3 4-1-16,-1 0-1 0,-5 4 3 0,1 2-3 15,-4 6 2-15,1 1 2 0,0 7-2 0,-3 2 4 16,0 2 1-16,3 2-1 0,1 5-1 15,0 6-1-15,6 1 0 0,-3 2 0 0,7 1 1 16,1 3-2-16,5 1-1 0,3 2 0 0,1 1 0 16,0 0 1-16,5 0-1 0,5-2 0 0,3-2 0 15,3-3 0-15,2-4 2 0,2-5 1 16,2-5 5-16,0-3 2 0,7-1 2 0,0-10-1 16,1-5-2-16,2-1 0 0,-1-5-2 0,0-3-1 15,-1 3 3-15,-1-3-2 0,-7 0 1 16,-2 1 1-16,-2 1-1 0,-6-2 0 0,1 0-1 15,-3 3 1-15,-2 1-3 0,1 4 2 0,-6 3 2 16,0 6-1-16,-1 2 4 0,-1 3-1 0,-1 1-6 16,0 2-9-16,0 0-10 0,0 2-1 15,-3 7 1-15,-1 3 8 0,1 5 7 0,-5 4 2 16,4 4 0-16,-2 1-1 0,3 2 1 0,-2-1 0 16,3 2 0-16,1 2 0 0,0 1-2 0,0 1 0 15,1-2-1-15,0-1-2 0,0-2-2 16,3-4 2-16,0-6-2 0,4-2 2 0,1-7 1 15,3-3 1-15,0-6 6 0,0 0 2 0,6-1 2 16,-4-9-2-16,4-2 0 0,-4-3-1 0,4-4 1 16,-4-2 2-16,-1-1-1 0,-3-2 2 15,-2-1-2-15,-3-1 1 0,3 0-3 0,-5 0-3 0,-1-2 2 16,-1 2-4-16,0-1 2 0,0 2-1 16,0 0 1-16,0 4 1 0,-2 6 1 0,0 4 2 15,-1 3-2-15,0 4 0 0,2 2-6 0,1 2-8 16,0 0-3-16,-1 6-3 0,-1 7 3 15,1 2 7-15,-3 5 4 0,3 3 2 0,1 3-1 16,0 2 0-16,0 2-1 0,0 4 0 0,1 1 0 16,3 2 0-16,-2 0-3 0,0 0 0 15,-1-4-4-15,6-3 0 0,-4-7-4 0,5-8 1 16,0-6 5-16,-2-4 6 0,3-5 7 0,-1 0 7 16,-1-10-1-16,-2-3-3 0,4-5 0 0,-1-6-3 15,1 0-2-15,-3-5 2 0,4-2-1 16,-2-1 4-16,-1 0-2 0,-3-1 1 0,4 1-3 15,-3 1-2-15,2 1-1 0,2-1-1 0,0 0-1 16,0 4 1-16,-3 2 1 0,3 5-1 0,0 5 0 16,-1 4 2-16,-4 4-5 0,2 5-3 0,-3 2 0 15,3 2-6-15,-3 10 2 0,-1 6 4 16,3 4 1-16,-3 4 7 0,-1 4 1 0,1 4 0 16,-2 0-2-16,0 1 0 0,0 2-1 0,0 1 0 15,0-2 3-15,0-3-5 0,0-3-6 0,0-5-3 16,4-8-7-16,1-1-5 0,5-7-14 0,0-1-67 15,1-6-225-15,-1-1-634 0,-2-1-818 0</inkml:trace>
  <inkml:trace contextRef="#ctx0" brushRef="#br0" timeOffset="53422.4616">8247 5145 417 0,'0'0'477'0,"0"0"-325"0,0 0-51 15,0 0-18-15,0 0 16 0,0 0 42 0,0 0 36 16,0 0 0-16,0 0-12 0,0 0-29 0,0 0-44 16,0 0-17-16,0 0-8 0,0 0 2 15,-7 4 2-15,7-4-1 0,0 0-4 0,0 0-12 16,0 0-11-16,0 0-9 0,0 0-6 0,0 0-3 15,0 0-2-15,0 0-1 0,0 0-3 16,0 0-2-16,0 0-4 0,0 0-3 0,0 0-2 16,0 0 0-16,0 0-1 0,0 0-1 0,0 0 1 15,0 0 1-15,0 0-2 0,0 0 2 0,0 0 0 16,0 0-2-16,0 0 1 0,0 0-3 0,0 0-1 16,0 0 0-16,0-1 0 0,0 1-1 15,0 0-1-15,0-2 0 0,0 2 0 0,0 0 1 16,0 0-1-16,0 0-2 0,0 0 1 0,0 0 0 15,0 0 0-15,0 0 2 0,0 0-2 16,0 0 1-16,0 0-1 0,0-1 1 0,0 1-2 16,0 0 2-16,0-2-2 0,0 2-1 0,0 0 3 15,0-1-1-15,0 1 0 0,0-2 1 0,0 2-1 16,0-1 1-16,0 1-2 0,0 0 0 0,0-1 1 16,0 1 0-16,0 0 0 0,0-2 1 15,0 2-1-15,0-1 0 0,0-1 0 0,0 1 1 16,0 1 0-16,0-2-1 0,0 2 1 0,3 0-5 15,-3-1 4-15,0 1-1 0,0 0-1 0,0 0 5 16,0 0-3-16,0 0-1 0,0 0 1 16,0 0-3-16,0 0 1 0,0-2-1 0,0 2 1 15,0 0-1-15,0-2-1 0,0 2-5 0,0-1-9 16,0-1-11-16,0-1-23 0,0 0-39 0,1 0-80 16,0-2-287-16,1 1-425 0,-2 1-412 0</inkml:trace>
  <inkml:trace contextRef="#ctx0" brushRef="#br0" timeOffset="54965.3578">8736 4468 1175 0,'0'0'640'0,"0"0"-307"0,0 0-88 15,0 0-39-15,0 0-31 0,0 0-30 0,0 0-42 16,0 0-32-16,0 0-15 0,0 0-7 0,-138 2-1 16,110 21 0-16,-1 6-3 0,-2 2-1 0,1 3-5 15,-1 1-6-15,1 3-1 0,1 0-9 16,7 1-2-16,2 1-8 0,1-2-5 0,8 2-7 15,3 0-1-15,5 1-1 0,3 0-3 0,0-5 2 16,7-3-5-16,5-6 1 0,3-7 0 0,8-6 3 16,-1-6 6-16,3-7 3 0,4-1 3 0,1-6 2 15,0-6-3-15,-1-4-1 0,-5-1 0 16,1-4-3-16,-7-2 2 0,0-2-2 0,-1-2-1 16,-3-1-3-16,0-2 2 0,-3-1-2 0,-5-2 2 15,1 0 2-15,0-3-5 0,-4 0-2 0,0 0-2 16,2 3 0-16,-4 0 2 0,-1 5 3 15,0 6 2-15,0 5-1 0,0 4 2 0,0 6-1 16,-1 3-3-16,-1 3-8 0,2 1-10 0,-3 3-4 16,1 9 2-16,1 7 8 0,-1 5 9 15,0 6 4-15,-1 5 1 0,3 2 0 0,0 4-1 16,0 2-2-16,0 1 0 0,3 0 1 0,-1 0-1 16,0-1-4-16,1-5 0 0,5-2-10 0,0-9 3 15,2-7 2-15,1-6 3 0,0-5 5 16,1-7 2-16,3-2 5 0,-3-3 2 0,0-8 3 15,-1-4 3-15,0-4-1 0,2-4 0 0,-5-1-2 16,1-6 0-16,0 3 1 0,-1-4-3 0,-4 2 6 16,4-2-6-16,-1 0 1 0,1 3-1 0,-2-5-7 15,3 1 4-15,-1 0-2 0,3 0-3 16,-2 3 4-16,1 1-3 0,0 5 0 0,-2 6 2 16,-1 5-1-16,0 6-2 0,-2 2-5 0,0 4-5 15,-2 0-5-15,3 11 3 0,-3 3 4 0,-1 4 4 16,3 5 5-16,-1 4-1 0,0 1 1 15,0 5 0-15,-2-1-3 0,2 3 3 0,0-1-1 16,-2 1-3-16,6-2-2 0,0-3 0 0,2-2-2 16,1-5 0-16,3-4 4 0,4-7 1 0,2-5 1 15,3-7 5-15,3 0 2 0,-1-7 1 16,3-7 3-16,-2-3-1 0,-1-1 2 0,-3-4 1 16,-2 0 2-16,0-3-2 0,-3-2 1 0,-3 0-2 15,-4-1-2-15,1-1 3 0,-2-3-4 16,-5 1 1-16,0 1-2 0,-3-3-1 0,-1 2-1 15,0 4 3-15,-7 2 1 0,1 5 2 0,-2 4 5 16,-2 2-1-16,0 5 2 0,1 1-1 0,-2 6-9 16,0 2-1-16,0 2-5 0,-5 9-3 0,3 4 2 15,-4 5 0-15,3 3 1 0,-3 6 1 16,4 3 3-16,-4 2-4 0,6 3 1 0,3 1-2 16,3 2-1-16,3-1 0 0,2-4-1 0,1 0-5 15,5-3 1-15,4-3-4 0,4-1-4 0,0-4-4 16,3-5-12-16,-1-3-37 0,2-7-91 0,2-3-234 15,-3-4-728-15,-7-2-689 0</inkml:trace>
  <inkml:trace contextRef="#ctx0" brushRef="#br0" timeOffset="55329.7433">9660 4485 1828 0,'0'0'368'0,"0"0"-147"0,0 0-53 16,0 0-20-16,0 0-17 0,-122 161-28 0,106-124-27 15,0 2-22-15,-2-3-15 0,6 3-15 16,3-8-11-16,7-6-4 0,2-6 0 0,2-5 4 0,8-5 10 16,3-6 4-16,3-3 3 0,2 0-5 15,1-7-6-15,2-7-5 0,-1-2-3 0,0-4-2 16,1-1-1-16,-4-2-2 0,0-2-1 0,-4-4-1 15,0 3 0-15,-2-2-3 0,-2 1 2 0,-3 2 0 16,1 2 4-16,-5 5 10 0,-1 2 12 16,-1 6 12-16,0 3 8 0,0 4-6 0,0 2-18 15,0 1-19-15,-1 1-12 0,-2 9-4 0,-4 4 5 16,3 3 4-16,-2 2 1 0,2 3 0 16,-2 1-1-16,4-1-2 0,-1 3-4 0,3 0-7 15,0-1-16-15,0 2-17 0,2 1-31 0,1-2-74 16,5 2-118-16,-1-9-525 0,-3-5-983 0</inkml:trace>
  <inkml:trace contextRef="#ctx0" brushRef="#br0" timeOffset="56060.5839">10424 4524 2653 0,'0'0'152'16,"0"0"-104"-16,0 0 6 0,0 0 17 0,0 0 10 16,-117 56-6-16,106-37-21 0,4 2-22 0,3 1-11 15,4 1-3-15,0-4-4 0,4 0 12 0,8-5 7 16,5-3 6-16,4-5 3 0,4-4-10 0,3-2-11 16,3 0-10-16,1-10-7 0,2-2-2 15,-4-4-3-15,-4-2 2 0,-2-2 1 0,-4-1 3 16,-7-1 1-16,-3-1 0 0,-5 0 0 0,-4 0-4 15,-1 2 1-15,-1-2-3 0,-7 3-2 16,-1-1 2-16,-2 7 0 0,-5-2 3 0,3 5 1 16,-4 4 2-16,5 2-3 0,-4 3-3 0,3 2-1 15,3 2-5-15,-1 4-1 0,4 5-4 0,2 0-3 16,2 1 0-16,3 1-5 0,2-2 3 0,7 0 6 16,4-3 8-16,2-5 5 0,6-1 4 15,3-2 0-15,1-4-5 0,4-5 3 0,1-5 1 16,-1-1 1-16,-1-3 7 0,-4-2 2 0,-3-4 0 15,-1 0-1-15,-2-2-1 0,-3-3-1 16,0 0-2-16,-3-4-1 0,0 2-3 0,-3-4-2 16,0 0-1-16,-2-3-3 0,0-2 0 0,-1-3-1 15,-1-1 0-15,0-4 0 0,-1 0 0 0,0 0 0 16,0-2 0-16,-3 1-1 0,2 1 2 0,-3 2-1 16,0 5 1-16,0 6 5 0,0 4 10 15,0 8 7-15,0 8 10 0,-1 2-1 0,-1 8-13 16,1 4-13-16,-1 1-19 0,0 8-3 0,-2 9 0 15,0 6 7-15,-1 7 10 0,1 12 1 0,-1 5 2 16,1 10-4-16,1 9 0 0,-2 7 0 16,0 7-4-16,-2 9 5 0,-3 4 0 0,1 4 0 15,-1 3 2-15,0 3 0 0,1 5-1 0,2 1-1 16,0 2-4-16,1-1-4 0,-1-4-2 0,0-3-4 16,1-5-2-16,2-9-5 0,4-6-4 15,0-13-7-15,7-8-8 0,5-16 3 0,3-14 12 16,4-10 18-16,1-13 19 0,1-9 4 0,1-6 0 15,-3-15-5-15,0-7-3 0,-7-8 2 0,1-5 2 16,-6-7 6-16,-2-1 6 0,-3-3 7 16,0-1 2-16,-2 2-1 0,0 0-6 0,0 0-5 15,1 1-7-15,3-1-4 0,2 2-1 0,3 1-5 16,1 2-4-16,3 3-2 0,1 1-7 0,2 1-6 16,2 2-14-16,1-2-25 0,4 3-56 0,0 3-186 15,-5 7-586-15,-7 12-967 0</inkml:trace>
  <inkml:trace contextRef="#ctx0" brushRef="#br0" timeOffset="57998.7438">12103 4235 1559 0,'0'0'600'0,"0"0"-303"0,0 0-77 16,0 0-32-16,0 0-17 0,0 0-33 15,0 0-44-15,0 0-27 0,0 0-21 0,0 0-11 16,-127-29-6-16,104 47-3 0,-2 7 3 0,1 6 0 16,-3 2 2-16,1 4-3 0,0 3-5 0,5 2-5 15,1 0-6-15,4 2-3 0,3 0-6 16,3-2-3-16,8-6-2 0,2-3-2 0,0-11 3 15,5-3 4-15,6-7 5 0,1-6 5 0,4-2 2 16,2-4-2-16,4 0-6 0,2-11 0 16,1-3-3-16,1-3 2 0,-1-4 0 0,-1-3-5 15,-3-3 3-15,-5-2-4 0,-1-1 3 0,-5-1-1 16,-4 1-4-16,-3-1 0 0,-3 1-5 16,0 0 3-16,-4 4-2 0,-4 5-1 0,1 1 0 0,-4 5 0 15,2 4 0-15,-1 3-2 0,-1 2 0 0,2 4-2 16,0 2 0-16,1 0 2 0,-1 6-2 15,4 2 3-15,-1 3-1 0,5 1-1 0,-1 1 3 16,2 1-4-16,2-3 1 0,4 0 3 0,5-1 2 16,3-4 6-16,3-2 5 0,3-4 3 0,4 0-1 15,0-1 0-15,5-8-1 0,4-4-1 16,1-2 1-16,-1 0-1 0,0-4 1 0,-3 1 1 16,-2-3-2-16,-2-2 1 0,-2-4 1 0,-1 0 0 15,0-6 0-15,-4-1-3 0,0-4-1 16,0-3-4-16,-1-4 2 0,-3-2-2 0,1-3-1 15,-3 0 0-15,1-2-6 0,-2-1 3 0,0 0 0 16,-4-1 0-16,3 2 2 0,-3 1 0 0,-1 2 0 16,0 3-1-16,-5 6 3 0,2 9 2 15,-4 7 3-15,0 9 5 0,0 4-6 0,0 6-6 16,-3 5-8-16,0 0-11 0,0 7 1 0,-2 8 5 16,0 8 8-16,-2 11 8 0,-3 8 0 0,1 13 4 15,0 4 0-15,-1 10-2 0,0 8 1 0,-1 9-4 16,-4 6 1-16,-2 9 1 0,-6 7 4 15,-3 8 1-15,-1 4-1 0,-3 3-2 0,-1 3-6 16,-3 0 0-16,3 1-3 0,-1-4 0 0,-1-4 0 16,1-5-2-16,2-7-4 0,2-8-4 0,3-13-4 15,6-14 0-15,3-15 3 0,6-17-2 16,2-15 0-16,6-14 14 0,2-11 10 0,0-7 10 16,3-17 5-16,5-11-10 0,3-7-5 0,5-13 2 15,2-3 1-15,3-8 4 0,1-3 2 0,0-1 3 16,1-2-1-16,2-2 1 0,0-1-3 15,1-5-5-15,0-1-3 0,3-2-4 0,4-3-2 16,0 4-1-16,2 4-6 0,-2 6 3 0,0 6-1 16,-5 11-1-16,-1 12 7 0,-9 9-4 15,-3 11 1-15,-5 9-2 0,-2 8-7 0,-6 6-11 16,3 0-5-16,-2 9-1 0,-2 10 1 0,-1 5 17 16,1 7 5-16,-1 5 2 0,0 1 4 15,0 2-2-15,0-1-1 0,0-2 0 0,4-4 1 0,3-6 0 16,2-4 3-16,6-6 3 0,-1-4 2 15,6-2 4-15,1-7 1 0,0-3-1 0,5-3 1 16,-2-10 1-16,2-2 1 0,-2-5-1 0,-3-3-2 16,0-3-1-16,-2-1-1 0,-3-4-1 0,0-2-5 15,-5 0 5-15,-2-1-3 0,0 2 1 0,-7-1 8 16,-1 6-9-16,-1 1 3 0,-1 4 1 16,-6 5 0-16,-1 4 8 0,0 2 0 0,0 3-4 15,-3 2-6-15,1 5-7 0,-4 1-7 0,2 0 1 16,-2 9-1-16,-1 3 0 0,2 3 2 15,2 5-1-15,1 3 1 0,1 5 1 0,1 4 2 16,2 4-2-16,-1 2 2 0,3 4-1 0,1-3-5 16,3 0 1-16,0-6-3 0,4-5 2 0,7-5 4 15,4-5 5-15,0-4 2 0,5-6 2 16,2-3 2-16,1-4-3 0,2-1 0 0,-1-5-1 16,3-4 1-16,-4-5 0 0,0-3 0 0,-1-1 1 15,-1-5-1-15,-3-2 0 0,0-2 2 0,1-4-4 16,-1 0 0-16,-3-2-1 0,2-3-1 0,0 1-4 15,1 0 0-15,0 1 0 0,0 2-2 16,-1 6 4-16,-3 3 0 0,-1 4 1 0,-4 7-1 16,-2 4-1-16,-4 5-3 0,-2 3-6 0,0 0-6 15,-1 3-3-15,0 8 1 0,2 3 7 0,-2 3 7 16,0 5 3-16,0 3 2 0,0 3-1 16,0 1 2-16,0 0-2 0,-2 2 0 0,1-2 1 15,1-3 0-15,0-2 1 0,1-7 4 0,5-3 1 16,-1-3-1-16,1-3 3 0,3-2-2 0,0-4 3 15,1-2 3-15,0 0-1 0,3-8 0 16,1-3-2-16,2-4-2 0,-1-2-1 0,1-3-1 16,1-2-1-16,-2-1 0 0,3-1 1 0,0-1-2 15,-4 1 1-15,3 0 0 0,-4-1-2 16,-1 3 0-16,0 2 0 0,-5 4 1 0,2 3 3 16,-6 2 1-16,2 5 2 0,-4 2-1 0,-1 2-3 15,0 2-6-15,0 0-9 0,-3 0-5 0,-1 6 1 16,0 3 5-16,-4 4 5 0,0 2 2 15,1 3 0-15,-2 2 2 0,1 4-2 0,-1 1-4 16,0 2 1-16,3-1-6 0,-1-1-6 0,3-1 2 16,2-3 2-16,2-5 5 0,2-5 6 0,4-4 2 15,4-4 3-15,1-3-1 0,4 0 0 0,2-8 0 16,3-2-2-16,0-4 1 0,3 0-1 16,-4-1 1-16,-1-1 0 0,-1 1 1 0,-5 1 1 15,-3 2-1-15,-5 3 2 0,0 1 0 16,-1 3 1-16,-2 2-1 0,-1 2-3 0,0 1-4 0,0 0-8 15,0 0-8-15,0 1 1 0,0 4 3 16,0 3 6-16,0-1 8 0,2 1 4 0,5 1 0 16,2-1 1-16,1-2 1 0,2-1-1 0,5-3 0 15,1-2 0-15,1 0-3 0,2-3-1 0,0-5 1 16,1-2 0-16,0 0 1 0,-4-4 4 16,-1-2-3-16,2-2 1 0,-6-2-2 0,3-2-2 15,-4-1 1-15,-2-2-2 0,0-2 1 0,-2-2-1 16,-5-3 0-16,1-4-2 0,-2 0-2 15,-1-4-5-15,-1-3 1 0,0 0 0 0,0-2 3 16,0 1 0-16,1-2-1 0,-1 0-1 0,0-1-1 16,0 3 6-16,0 3 2 0,-1 4 1 0,-2 4 0 15,0 9-2-15,1 7 1 0,0 5-5 0,-3 6-3 16,3 6-10-16,1 0-5 0,-3 9 4 16,-2 8 6-16,0 6 10 0,-1 4 5 0,-2 9 1 15,-1 7 0-15,1 6-2 0,1 6 0 0,2 7 0 16,-1 4-1-16,-1 3-1 0,2 3-1 0,-1 0-1 15,-1 1-7-15,5-3-18 0,0-6-39 0,3-4-53 16,5-6-63-16,6-9-64 0,3-9-40 16,3-10-116-16,-3-9-209 0,-4-10-517 0</inkml:trace>
  <inkml:trace contextRef="#ctx0" brushRef="#br0" timeOffset="58221.1571">13825 4029 740 0,'0'0'632'15,"0"0"-323"-15,0 0-62 0,0 0-63 16,0 0-59-16,0 0-36 0,0 0-24 0,0 0-15 16,0 0-11-16,0 0-5 0,128-150-1 0,-112 153 4 15,1 8 10-15,-4 4 12 0,-2 3 11 0,0 7 10 16,-1 3 10-16,-1 2-2 0,-1 3-9 16,-4-1-15-16,1 2-23 0,-2 1-11 0,-3-3-13 15,0 2-6-15,0 0-2 0,0-2-7 0,0 1-3 16,0-2-4-16,0-3-12 0,0-4-10 0,3-5-15 15,4-5-36-15,-2-5-169 0,0-4-643 0,-1-4-840 16</inkml:trace>
  <inkml:trace contextRef="#ctx0" brushRef="#br0" timeOffset="58375.8729">14193 3907 1408 0,'0'0'363'0,"0"0"-91"15,0 0-23-15,0 0-39 0,0 0-67 16,0 0-89-16,0 0-72 0,0 0-43 0,0 0-78 16,0 0-181-16,0 0-154 0,0 0-247 0,0 0-245 0</inkml:trace>
  <inkml:trace contextRef="#ctx0" brushRef="#br0" timeOffset="59030.5825">14300 4062 627 0,'0'0'166'0,"0"0"106"0,0 0 111 0,0 0 52 15,0 0-41-15,0 0-113 0,0 0-97 0,0 0-54 16,0 0-32-16,0 0-35 0,0 0-20 0,0 0-11 16,-93 160-6-16,90-143-4 0,3 2-2 0,0-2 1 15,2-1 5-15,3-3 5 0,3-1 7 16,-3-3 5-16,3-4 3 0,1-2 2 0,1-1-2 15,-3-2-1-15,0 0-2 0,3-5-3 0,-1-3 0 16,0-1-5-16,1-2-3 0,1-2-6 16,-1-2-4-16,-1 1-2 0,0-3-3 0,-2-1 0 15,-1 2-2-15,2-1-3 0,1 2-5 0,-4-1-3 16,3 3-3-16,0 1-1 0,-1-2 1 16,-1 4-1-16,1 4-1 0,-4 1-1 0,3 2-3 15,-3 2-3-15,-2 1-2 0,6 0-1 0,-4 0-3 16,4 3 2-16,-2 3 3 0,3 3 2 0,2 2 3 15,-2 2 0-15,1-2 2 0,-3 2-3 0,4 1 3 16,-2-2-1-16,0 2-1 0,-4-2 2 16,4 2-2-16,-5-2 2 0,3 0 0 0,-4-1 0 15,0-3 1-15,3-2 2 0,-3-1 3 0,-2-2 0 16,2-3 3-16,3 0 4 0,-2 0 1 16,0 0 5-16,5-3-4 0,2-5-3 0,3-1-4 0,3-4-4 15,2-1 0-15,-3-1-3 0,5-3 3 16,0-1-2-16,1 1 0 0,5-1 0 0,-2 1-2 15,-1 0 0-15,2 4 0 0,-4 0 0 0,-1 3 2 16,-7 3-2-16,-1 1 1 0,-4 4-2 0,-2 0 2 16,-4 3-3-16,0 0-2 0,-2 0-3 15,0 0-5-15,2 2 2 0,4 2 2 0,-3 4 2 16,4-1 7-16,-3 2 1 0,4 1-1 0,2-1 4 16,0 0-1-16,1 2-1 0,2 2 1 15,2-3-2-15,-1 2 0 0,3 0 1 0,1 1 0 16,-3-1-1-16,2 1 1 0,-4 1-2 0,-3-4-1 15,-4 2 1-15,-5 0-4 0,-1-1 5 16,0 0 2-16,-7 2 1 0,-3-3 4 0,0 0 0 16,-3 0 0-16,-2-1-1 0,2-1 0 0,-1-2-8 15,-2 0-14-15,3 0-37 0,-2-1-66 0,3-2-95 16,2 0-251-16,5 0-580 0,-1-3-742 0</inkml:trace>
  <inkml:trace contextRef="#ctx0" brushRef="#br0" timeOffset="59151.3713">15218 4297 2947 0,'0'0'-261'0,"0"0"-251"16,0 0-220-16,0 0-551 0</inkml:trace>
  <inkml:trace contextRef="#ctx0" brushRef="#br0" timeOffset="62795.5703">7545 5805 2645 0,'0'0'223'0,"0"0"-61"0,0 0-27 15,0 0-18-15,0 0-3 0,0 0-14 0,0 0-19 16,0 0-19-16,0 0-16 0,0 0-16 15,0 0-11-15,0 0-10 0,-2-32-5 0,0 38 1 16,-2 5-5-16,2 3 5 0,1 6-1 0,-1 4 2 16,-3 5 3-16,4 5-5 0,0 6 0 15,0 3 1-15,0 6-3 0,-1 2 5 0,-3 2-1 16,4 4 3-16,-2 5-4 0,-3 2 2 0,3 5 0 16,-5 2-3-16,4-1 6 0,-3 2-2 0,3 0 0 15,-2-3 2-15,1 0-4 0,0-4 0 16,1-2-1-16,-2-3-3 0,3-4 3 0,-3-3-4 15,3-4 0-15,-4-3 0 0,5-3-2 0,-1-3 2 16,-1-2 0-16,1-6 1 0,2-2-4 16,0-6 1-16,-1-6-4 0,-1-2 0 0,2-5 4 0,0-2-7 15,0-3 0-15,1-3-5 0,-1-1-9 16,0-2-5-16,-2 0-19 0,0 0-45 0,3 0-95 16,-1-5-235-16,1-1-587 0,-1 1-820 0</inkml:trace>
  <inkml:trace contextRef="#ctx0" brushRef="#br0" timeOffset="63114.7641">7052 7162 1542 0,'0'0'698'0,"0"0"-399"0,0 0-150 0,0 0-64 15,0 0-2-15,0 0 14 0,0 0 13 16,0 0 7-16,0 0-14 0,0 0-23 0,0 0-16 15,0 0-15-15,74 189-11 0,-58-153-4 0,3-2-10 16,0 0-4-16,2-2-6 0,-2-3-2 16,-1-3 0-16,-5-1-5 0,3-2 0 0,-5-5-5 0,0-1-1 15,-2-6 5-15,-3-3 6 0,1-3 10 16,2-5 6-16,-1 0 5 0,3-13 1 0,2-5-8 16,4-9 2-16,3-5-6 0,3-6 1 0,-1-3-1 15,5-4-7-15,-2-3-1 0,3 1-9 0,-1-4 2 16,-2 2-6-16,3 2-4 0,-4-3-3 15,4 3-9-15,-1-3-2 0,-2 3-9 0,1 0-11 16,-3 2-31-16,-3 2-66 0,-1 3-104 0,-7 13-306 16,-4 8-836-16</inkml:trace>
  <inkml:trace contextRef="#ctx0" brushRef="#br0" timeOffset="64197.5628">4527 8642 838 0,'0'0'635'0,"0"0"-233"0,0 0-124 0,0 0-111 15,0 0-70-15,0 0-4 0,0 0 7 0,0 0 11 16,0 0 13-16,0 0-17 0,0 0-21 15,0 0-15-15,10 179-15 0,-13-127-15 0,1 3-4 16,-3 4-5-16,1-3-10 0,-1 1 0 0,1-1-6 16,-2-1-3-16,2 0 3 0,-1-4-3 0,3-2 1 15,-1-6-6-15,3-7-8 0,0-3-3 16,0-9-5-16,3-4-1 0,2-7 3 0,0-6 1 16,1-4 10-16,-1-3 7 0,4-9 6 0,1-9 2 15,3-6-7-15,2-6 2 0,1-4-3 0,1-4 2 16,-3-2 3-16,-1 0-3 0,-1-2-2 0,-2 3-1 15,0-3-2-15,-2 5-4 0,0 2 3 16,-1 6-1-16,-1 3-1 0,-2 7 5 0,1 5-7 16,-2 6 2-16,0 5-6 0,-1 3-9 0,1 0 0 15,1 6-3-15,-1 5 0 0,4 8 6 0,-1 4 3 16,0 2-2-16,2 4-2 0,-2 0 2 16,0 1-3-16,3 1 2 0,-3-1 2 0,1-1-3 15,1-2 0-15,2-2 2 0,-1-1-1 0,-1-2 3 16,0-3-1-16,0-7 0 0,-1-7 5 0,0-5 8 15,-1 0 8-15,3-11 7 0,0-6 4 16,0-8 2-16,-1-5 7 0,4-4 0 0,-4-4 0 16,0-1-1-16,-1-2-9 0,-2 0-1 0,-1-1 0 15,-4 0-9-15,1-2-3 0,-1-3-4 0,0 2-6 16,0-1 0-16,0 1-2 0,-2 1-6 0,-1 0-7 16,-1 3 1-16,2 1-7 0,1 2-8 15,-2 1-11-15,3 3-40 0,0 6-67 0,6 5-148 16,-1 10-415-16,-1 4-951 0</inkml:trace>
  <inkml:trace contextRef="#ctx0" brushRef="#br0" timeOffset="64515.1392">5136 9177 1137 0,'0'0'776'0,"0"0"-321"15,0 0-143-15,0 0-72 0,0 0-53 16,128-103-49-16,-98 78-39 0,-2 1-29 0,-1 0-13 16,-6 0-13-16,-4 1-5 0,-3 1-4 0,-4 0-9 15,-5 3 2-15,-3 1-2 0,-2 3 1 0,0 1 2 16,-5 2-4-16,-1 2-4 0,-5 4-5 0,-1 1-6 16,-2 5-3-16,-3 0 2 0,-3 7 1 15,-2 5 1-15,1 3 1 0,0 7-3 0,0 1 1 16,2 5 1-16,1-1-7 0,5 4 4 0,2-2-7 15,4 1-4-15,4 1 2 0,3-1-2 16,0-1-2-16,3 2-1 0,7-1-3 0,3 1-10 16,2-2 0-16,4-2-16 0,0-2-48 0,4-5-107 15,0-2-257-15,-4-5-681 0,-5-6-712 0</inkml:trace>
  <inkml:trace contextRef="#ctx0" brushRef="#br0" timeOffset="64746.6861">6123 8844 2298 0,'0'0'392'16,"0"0"-171"-16,0 0-43 0,0 0-35 0,-131 155-23 15,109-120-26-15,3-1-21 0,4 3-14 0,1 1-19 16,6 3-15-16,2 4-12 0,2-2-12 0,4 0-2 15,0-3-4-15,5-5-5 0,5-3-13 0,3-5-8 16,4-7-21-16,4-5-27 0,1-6-51 0,6-8-206 16,-7-1-681-16,-4 0-776 0</inkml:trace>
  <inkml:trace contextRef="#ctx0" brushRef="#br0" timeOffset="65433.3804">6528 8853 1304 0,'0'0'554'0,"0"0"-188"0,0 0-80 0,0 0-43 15,0 0-34-15,-121 152-49 0,101-120-39 0,2 2-24 16,2 1-23-16,-1 2-11 0,1 3-22 0,3 3-17 16,2-3-13-16,3 0-7 0,5-7-8 15,3-3-4-15,0-9-1 0,10-5-4 0,3-11 10 16,5-5 7-16,2 0 3 0,4-14 4 0,1-5-6 15,-3-4-4-15,0-3 1 0,-1-2-2 0,-2-3 4 16,0 1 1-16,-6-4 0 0,3 1 4 16,-4 0-5-16,-1-1-2 0,-3 1 0 0,-2 0 3 15,-1 3-4-15,-4 0 4 0,0 4 0 0,-1 7-1 16,-1 3 8-16,-2 5 0 0,-3 7 1 0,2 1-8 16,-3 3-6-16,-2 0-2 0,4 9-1 0,-3 5 5 15,-1 3 0-15,-1 4 1 0,2 2-3 16,1 2-2-16,2 0 2 0,0 3 1 0,0 0 1 15,4 1 1-15,0 2-2 0,0-2-3 0,1 0-1 16,0 0-2-16,0-4 0 0,4-5 0 0,5-6 1 16,1-7 2-16,0-5 8 0,3-2 8 15,3-8 3-15,1-7 3 0,2-5-4 0,0-3-5 16,1-2-1-16,-1-4 4 0,0 0 1 0,0 1 0 16,-6-1-2-16,3 2-6 0,-4-1 0 15,-1 2-3-15,0 1-1 0,-1 2 2 0,-1 5-3 16,-2 3 0-16,-2 5-3 0,-1 6-3 0,-1 2-1 15,-1 2-1-15,1 3 1 0,2 7 1 0,-3 4 1 16,1 3 0-16,3 4 1 0,-4 0 0 16,0 0 1-16,2 2-1 0,-2 2-1 0,0-3 1 15,-2 0-3-15,2-1 1 0,0-1 3 0,1-2-2 16,-2-3-2-16,0-1-5 0,-1-5-1 0,0-6 10 16,1-3 10-16,0-6 7 0,0-11 0 0,4-2-7 15,-2-8-7-15,2-2 3 0,0-3 2 0,-2-2 1 16,3 1-1-16,-3-3-2 0,4 2-1 15,-4 1-2-15,3 2 0 0,-2 4-1 0,3 3 2 16,-1 6-5-16,1 4 2 0,1 7-3 0,-2 4-1 16,0 3 2-16,4 1-2 0,-2 9 3 0,1 6-2 15,-2 4 1-15,2 3 2 0,-1 3 0 16,1 2-1-16,0 1-5 0,0-3-7 0,1 0-9 16,0-1-12-16,1-3-27 0,0-2-78 0,-1-1-164 15,-1-7-422-15,-6-5-1081 0</inkml:trace>
  <inkml:trace contextRef="#ctx0" brushRef="#br0" timeOffset="66182.4165">7435 8529 1884 0,'0'0'452'0,"0"0"-225"0,0 0-61 0,0 0-30 16,0 0 4-16,0 0-4 0,0 0-13 15,0 0-21-15,0 0-15 0,0 0-20 0,-63 171-12 16,63-138-12-16,0 4-10 0,0 0-10 0,0 0-12 16,2-4-3-16,7-2-8 0,3-4 0 0,5-9 2 15,2-8 0-15,2-5 3 0,2-5-3 16,3-5-1-16,-3-8 0 0,0-7-1 0,-1-5 2 16,-3-1 1-16,-1-3-3 0,-5-2 2 0,1 1 0 15,-8-3-1-15,1 2 4 0,-5 0-3 0,-1 1 0 16,-1 3-1-16,0 4 2 0,0 3 2 15,0 4 0-15,0 4 3 0,-1 5-4 0,0 4-3 16,1 3-7-16,0 0-5 0,-2 7 2 0,0 5-2 16,-3 7 5-16,4 1 2 0,-1 1-3 15,0 5 2-15,2 0 1 0,0 2-1 0,0 1-1 16,0-1-2-16,1 0-5 0,2-3-7 0,2-3 2 16,2-5-3-16,9-6 7 0,-1-6 13 0,9-5 8 15,0 0 5-15,0-10-2 0,3-4-1 16,-6-4-2-16,0-4 4 0,-2 0 4 0,-1-3 1 0,-5-2-1 15,2 2-4-15,-4-3-1 0,1 2-5 16,-3 1-1-16,1 4 0 0,0 1-1 0,-1 3-1 16,-2 3 2-16,3 5-6 0,0 3-1 0,0 4-1 15,1 2-3-15,2 5 1 0,-3 6 0 16,1 5 2-16,-1 1-3 0,1 3 5 0,0 2 0 16,-1-1-1-16,-2 2 4 0,-1 0-1 0,1 0 0 15,-2-1-4-15,-2-1-1 0,3-2-3 0,0-4-1 16,5-4 4-16,-1-4 1 0,2-5 8 15,0-2 0-15,4 0 3 0,-3-8-1 0,2-3 1 16,-4 0 2-16,2-3 2 0,0-3-1 0,-2-4 0 16,0-1 2-16,0-1-1 0,3-4-2 0,-3 0 4 15,-1-1-7-15,2 0 0 0,1-2-2 16,-2 1-1-16,-1-1 3 0,-2 3-3 0,0 1 1 16,-6 1 2-16,-2 4 1 0,-1 2 6 0,0 6 4 15,-3 0-4-15,-7 5-2 0,-1 2-6 0,-6 6-2 16,-2 0 0-16,-4 9 2 0,-1 7 2 15,-4 4-1-15,0 5 8 0,7-1-6 0,1 4-1 0,7 0 5 16,2-1-11-16,4 2 4 0,7 2-1 16,0-4-3-16,9-2 2 0,4-4 1 0,6-2 3 15,7-5-7-15,0-5 0 0,5-3-9 0,5-3-5 16,-3-1-5-16,5-2-24 0,-4 0-41 16,-1 0-68-16,2-5-173 0,-11 1-791 0,-7 1-746 0</inkml:trace>
  <inkml:trace contextRef="#ctx0" brushRef="#br0" timeOffset="66647.8304">9713 7633 1418 0,'0'0'531'16,"0"0"-212"-16,0 0-121 0,0 0-35 0,0 0 3 15,0 0 23-15,0 0 9 0,0 0-27 0,0 0-38 16,-31 196-40-16,24-143-29 0,0-1-22 15,1 0-14-15,2-3-6 0,0-1-10 0,2-4-7 16,2 1-1-16,0-1-10 0,2-2 0 0,2-1-6 16,0-2-9-16,2-6-5 0,1-2-17 0,-3-5-25 15,5-6-72-15,-6-6-122 0,2-6-295 0,-3-4-526 16,-1-2-449-16</inkml:trace>
  <inkml:trace contextRef="#ctx0" brushRef="#br0" timeOffset="67058.4788">9614 7746 736 0,'0'0'376'16,"0"0"-120"-16,0 0-14 0,0 0 24 0,0 0 28 15,0 0-9-15,117-102-60 0,-87 100-55 0,1 2-42 16,4 0-34-16,-1 8-8 0,1 4-3 16,-1 3-10-16,-3 2-12 0,-8 3-16 0,-4 0-18 15,-8 0-11-15,-8 2-9 0,-3 1-3 0,-5-1-1 16,-12 5 3-16,-4 2 1 0,-6 3-1 0,-6 4-1 15,0-6-3-15,-2-2-1 0,4-8 0 16,6-5-1-16,5-4 5 0,7-5 1 0,6-3-2 16,3-2-1-16,4-1-6 0,0 0-4 0,5 0 1 15,5 0 4-15,6 0 1 0,4-3 2 16,3 2-2-16,2-1-1 0,3 2 1 0,2 0 0 16,-2 5 1-16,2 3 0 0,-2 2 0 0,-3 3 3 15,2-1 2-15,-5 1 3 0,-3 3 4 0,-4-1-1 16,-3 1 0-16,-5-1 0 0,-1 0 3 0,-6 1 7 15,-3-1 11-15,-5-1 8 0,-6 0 1 0,-1-1 0 16,-4-2-6-16,-5 0-7 0,-3-2-2 16,-3 1-9-16,-3-3-4 0,-3 1-5 0,4-3-3 15,1-2 0-15,3 0-2 0,3-3-2 0,4 2-3 16,3-2-5-16,3 0-5 0,3 0-4 0,7 0-8 16,0 0-17-16,4 0-55 0,1-2-86 15,4 2-210-15,1-2-610 0,-3 1-823 0</inkml:trace>
  <inkml:trace contextRef="#ctx0" brushRef="#br0" timeOffset="67310.1563">10538 7513 1782 0,'0'0'567'0,"0"0"-201"16,0 0-106-16,0 0-46 0,-124 140-41 0,100-102-41 0,4 1-30 16,0 1-26-16,6 2-21 0,1 2-17 15,7-2-15-15,2 3-10 0,4-2-8 0,3-3-5 16,6-2 0-16,5-2-6 0,4-4-3 0,4-3-11 16,3-4-12-16,2-4-22 0,2-6-70 0,-1-5-141 15,-7-4-482-15,-7-3-1100 0</inkml:trace>
  <inkml:trace contextRef="#ctx0" brushRef="#br0" timeOffset="67957.3295">10801 8089 2480 0,'0'0'366'0,"0"0"-145"0,0 0-58 15,0 0-31-15,0 0-25 0,0 0-26 16,120-146-29-16,-95 112-17 0,-2 1-9 0,0 0 3 16,-3-1-10-16,-5-1-4 0,-4 0-5 0,0-2-9 0,-3-3 5 15,-4-1-1-15,0 0 2 0,-1-3-2 16,-2 2-2-16,0-3 1 0,-1 0 0 0,0 2 6 16,0 3-5-16,-2 0 0 0,-3 8 2 0,0 4 1 15,-2 6 8-15,0 7 2 0,0 4-4 16,-1 4-6-16,1 7-6 0,-3 0-6 0,-2 10 2 15,0 7 0-15,-4 4 1 0,3 8 2 0,-3 3 0 16,2 8-2-16,2 1 1 0,1 6 2 0,0 2 1 16,0 4 2-16,3 6-3 0,0 1-3 15,6 1-1-15,2-4-1 0,2-5 1 0,8-7-1 16,7-8 2-16,3-10-2 0,3-5 4 0,2-7 2 16,2-4 2-16,1-10-2 0,1-1-4 0,-1-7 1 15,-2-9-2-15,2-2 2 0,-5-4 4 16,-3-1 1-16,-5-3 2 0,0-2 1 0,-5-1-3 15,-2 0 1-15,-1-1-3 0,-1 0 1 0,-2 4 2 16,0 4-2-16,-2 3 1 0,0 5 1 16,-1 5-1-16,0 4 0 0,0 3-2 0,1 2-8 15,-1 4 1-15,0 9-2 0,2 6 0 0,-1 5 8 16,1 7-2-16,0 5-2 0,0 3 1 0,2 5-1 16,-2 5 0-16,0 3 3 0,1 4 0 15,-3 5 1-15,-1 0-3 0,0 3-1 0,-6 5 0 16,-4 2-2-16,-6 2 5 0,-2-1-3 0,-5-1 1 15,-2-2-3-15,-4-4-1 0,-2-8 2 16,0-10 1-16,-1-8 4 0,-1-11-1 0,2-11 1 16,0-7 1-16,3-9 7 0,2-1 4 0,3-12 6 15,4-4 6-15,4-3-5 0,5-4 3 0,3-2-7 16,6-4-3-16,1 0-2 0,8-5-8 0,5 0-1 16,7-1-7-16,7-3-3 0,4 0-2 0,5 2-2 15,4-3-12-15,1 0-15 0,1-5-28 16,4 0-60-16,-2-3-111 0,-10 10-429 0,-11 10-1234 15</inkml:trace>
  <inkml:trace contextRef="#ctx0" brushRef="#br0" timeOffset="68646.1294">12363 7428 1130 0,'0'0'678'0,"0"0"-196"15,0 0-138-15,0 0-91 0,0 0-62 0,0 0-39 16,0 0-38-16,0 0-22 0,0 0-20 0,0 0-21 16,0 0-17-16,0 0-18 0,0 0-8 15,112-145-4-15,-107 160 1 0,-1 7 4 0,-1 3 2 16,1 5 0-16,-3 4-1 0,-1 4 1 0,0 4-1 16,-2-1 0-16,-4-1 0 0,3 0-4 15,-2-3-3-15,0-1-1 0,0-1 0 0,0-4-2 16,-2-4 1-16,3-6 1 0,0-6-3 0,2-6 1 15,2-4 1-15,0-5 7 0,0 0 8 0,0-1 0 16,0-10-1-16,1-2-9 0,3-9-9 16,2-1-3-16,3-5 3 0,1-3-3 0,0 0 6 15,3-2 0-15,1 1-6 0,3-2 3 0,1 0-3 16,2 2-3-16,1 1 3 0,-3 5-5 0,0 3 1 16,-4 6-2-16,-1 5 1 0,-4 6 0 0,-1 3-1 15,-5 3 0-15,4 1-3 0,-6 9 1 16,1 4 2-16,1 1 3 0,-3 4 3 0,0 2-1 15,0 0 3-15,0 2 0 0,0-2 0 0,-3 1 4 16,1 0 0-16,-6-3-2 0,5 0 2 0,-5-4 1 16,5-4-4-16,-3-3 4 0,4-5 6 15,1-3 2-15,1 0 10 0,0-5-1 0,0-5-4 16,0-4-2-16,0-3-4 0,3-2 3 0,4-2-1 16,0 1 0-16,4-2-2 0,-1 3-3 0,2-1 3 15,0 4-3-15,2 2 3 0,1 3-1 16,-3 4-3-16,2 3 6 0,1 4-5 0,-3 0 0 15,2 0 1-15,-1 7-6 0,0 2 0 0,-3 5 0 16,2 1-4-16,-1 4-5 0,1-1 3 16,-3 4-7-16,2-1-9 0,-3 1-3 0,1-1-20 15,0 2-36-15,1-1-91 0,-2-1-214 0,-4-6-571 16,3-5-852-16</inkml:trace>
  <inkml:trace contextRef="#ctx0" brushRef="#br0" timeOffset="69233.6143">13192 7331 1641 0,'0'0'448'0,"0"0"-147"16,0 0-66-16,0 0-25 0,0 0-23 0,0 0-47 15,-127 80-44-15,116-61-37 0,-2 4-23 16,3 1-16-16,2-3-13 0,3 0-6 0,3-2-2 15,2-5 0-15,2-5 5 0,4-1 5 0,4-5 4 16,3-2-1-16,3-1-4 0,2-4-2 0,1-7-2 16,1-3 1-16,-2 0 4 0,-3 0 6 15,-4 1 6-15,-4-1 7 0,-2 5 9 0,-3-1 1 16,0 6 1-16,-2 1-1 0,0 1-14 0,0 2-4 16,0 0-12-16,0 0-6 0,0 5-2 15,0 6-1-15,0 1 2 0,0 4-3 0,0 3 4 16,2 3-2-16,3-1 0 0,4 2 3 0,3-2-4 15,4-2 3-15,2-2 0 0,3-4 1 0,2-3 4 16,3-3-1-16,0-4 0 0,1-3 1 0,-2 0-3 16,0-9 3-16,-3-3 1 0,-1-3 0 0,-3-2 0 15,-1-5 0-15,0-1 0 0,-4-3-1 0,1-2 2 16,-2 0-2-16,-2-5-3 0,-1-1 0 16,-2-4-5-16,0-1 2 0,1-2-1 0,-5-3 0 15,4-1-4-15,-4-1-1 0,2-2-1 0,0-2-3 16,-1-2 3-16,2-2-3 0,2-3 0 15,-3-1-1-15,2-3-4 0,1 0 2 0,-4 0 5 16,3 0 3-16,-5 7 4 0,0 6 3 0,0 9 1 16,-2 9 0-16,0 12 5 0,-4 8-7 15,1 7-6-15,-4 3-3 0,1 9-8 0,-3 10 7 16,-1 9 5-16,-4 8 3 0,2 6 4 0,1 9-2 16,0 8-3-16,1 7 0 0,-1 3-1 0,2 4 1 15,0 4 0-15,-1 0 1 0,5 1-2 16,0-1-3-16,4-1-3 0,1 1-6 0,0-3-6 15,6-7-22-15,4-5-49 0,5-9-48 0,4-6-64 16,2-13-158-16,0-9-619 0,-9-12-760 0</inkml:trace>
  <inkml:trace contextRef="#ctx0" brushRef="#br0" timeOffset="69393.5892">13440 7101 927 0,'0'0'476'15,"0"0"-98"-15,0 0-36 0,0 0-42 16,0 0-100-16,0 0-88 0,0 0-62 0,0 0-39 16,0 0-28-16,0 0-26 0,130-57-42 0,-102 67-60 15,1 2-205-15,-5 1-590 0,-10-5-276 0</inkml:trace>
  <inkml:trace contextRef="#ctx0" brushRef="#br0" timeOffset="69847.7765">13679 7544 2009 0,'0'0'238'0,"0"0"-94"15,0 0 36-15,0 0 45 0,0 0 21 0,0 0-34 16,51-171-70-16,-37 146-51 0,0 2-31 0,3-1-16 16,3 3-7-16,0 1-6 0,0 2-3 15,2 1-5-15,-1 0-6 0,2 3-5 0,-1 2-3 16,0 3-3-16,-5 1 1 0,0 5-3 0,-7 3 0 15,0 0-4-15,-3 1-4 0,-4 9 0 16,-3 4-1-16,0 3 4 0,0 5-1 0,-5 3 2 16,-1 1 0-16,-3 5-2 0,1 0 1 0,0-1-1 15,-2 2 1-15,2 0 3 0,1-1-3 0,2-5 1 16,2-5-3-16,3-4 1 0,5-6 2 16,1-4 0-16,6-6 4 0,3-1-3 0,-2-6 5 15,5-8 2-15,-1-2-1 0,1-3 1 0,-1-4-5 16,0-4 0-16,-2-1 1 0,-1-3 4 15,-3 0-1-15,0 0-3 0,-4-3 0 0,-1 4-4 16,0 1 5-16,-2 0 4 0,-2 4 2 0,2 2 4 16,-2 4-2-16,-2 6 2 0,0 4 0 0,0 3-4 15,0 3-1-15,0 3-11 0,0 0-4 0,0 7-3 16,-1 6 1-16,-2 1 3 0,1 8 2 0,2 3 6 16,0 2-4-16,0 6-1 0,4 0-1 15,0 4-7-15,3 2 1 0,-2-1-4 0,2 1-3 16,4-6-10-16,-1-2-10 0,2-7-31 0,4-5-41 15,-3-7-50-15,4-6-115 0,-6-3-295 0,-2-3-708 16</inkml:trace>
  <inkml:trace contextRef="#ctx0" brushRef="#br0" timeOffset="69995.2338">14221 6971 387 0,'0'0'604'0,"0"0"-237"0,0 0-7 16,0 0-17-16,0 0-30 0,0 0-74 0,0 0-92 15,0 0-80-15,0 0-57 0,0 0-49 16,0 0-46-16,0 0-31 0,0 0-73 0,0 0-198 16,-20-33-400-16,23 45-447 0</inkml:trace>
  <inkml:trace contextRef="#ctx0" brushRef="#br0" timeOffset="70250.0748">14321 7221 2751 0,'0'0'119'0,"0"0"-46"0,0 0 12 16,0 0 19-16,0 0 20 0,0 0-7 15,0 0-34-15,0 0-25 0,119-108-17 0,-95 108-6 16,-2 5-6-16,1 5-4 0,-2 5-2 0,-2 2-4 16,0 5-4-16,-7 0-3 0,-1 5 0 15,-4 1-1-15,-4 0-2 0,0 3-2 0,-3-1-2 16,-6-1-4-16,-3 0-1 0,-3 0 2 0,-1-1-4 15,-4-4-4-15,-1 0-5 0,3-2-11 16,-1-3-14-16,4-7-14 0,2-4-31 0,3-7-47 16,4-1-97-16,2 0-314 0,1-1-866 0</inkml:trace>
  <inkml:trace contextRef="#ctx0" brushRef="#br0" timeOffset="70447.6642">14668 7171 1836 0,'0'0'219'0,"0"0"-16"16,0 0 25-16,0 0 19 0,0 0-7 15,0 0-51-15,0 0-57 0,-80 175-31 0,91-152-17 16,8-2-13-16,2 0-16 0,6-4-12 0,-1-1-16 16,2-5-12-16,0-3-10 0,-4-4-13 0,-3-1-11 15,-2-3-20-15,-4 0-31 0,-8 0-99 16,-1 0-346-16,-5 0-1310 0</inkml:trace>
  <inkml:trace contextRef="#ctx0" brushRef="#br0" timeOffset="71555.8504">1436 11856 889 0,'0'0'675'16,"0"0"-191"-16,0 0-157 0,80-163-96 0,-55 112-39 16,2 0-23-16,-3 1-19 0,0-3-38 15,-3 1-33-15,-3 2-19 0,-2 2-16 0,-3 0-7 16,0 3-3-16,-7 4-6 0,3 3 0 0,-7 1-10 16,2 1-5-16,-3 6-4 0,-1 4-3 0,0 3 2 15,0 5 2-15,-3 4 2 0,0 5-1 16,2 2 0-16,1 4-6 0,-1 3-8 0,1 0-3 15,-1 10-4-15,-4 8 2 0,1 6 3 0,0 7 4 16,-2 8 1-16,2 4 1 0,-2 4 2 0,-2 4-1 16,5 4 1-16,0 3-3 0,-2 2 0 0,5 3-2 15,0 2-5-15,0-1 2 0,6 0 2 0,-2-1 0 16,6 0 3-16,-2-4 0 0,2-7-2 16,2-8-2-16,-1-5-1 0,5-13-4 0,1-8-1 15,1-12 6-15,1-6 3 0,3-11 6 0,-1-8 3 16,1-7 1-16,-2-5 4 0,-2-1-2 15,0-2 1-15,-3-1 1 0,-1-1-4 0,-3 1 3 16,-1 0-1-16,-4 3 1 0,0 4 3 0,-3 3 1 16,1 7 5-16,-3 4 3 0,-1 5 6 0,0 4-6 15,0 4-7-15,0 1-4 0,0 0-17 16,0 5 2-16,0 5 0 0,0 5-2 0,-1 5 7 16,0 5-3-16,-1 1 0 0,2 0-1 0,0 0 0 15,3 0-2-15,2-1-2 0,3-4 0 16,1 1-3-16,0-4 1 0,1-1-3 0,-1-1-1 15,-1-4 5-15,0-4-3 0,0-4 4 0,0-4 3 16,-2 0 0-16,4-9 5 0,-2-5 1 0,1-5-2 16,2-1 0-16,4-2-4 0,-5-1 2 0,1-1-4 15,-4 2 2-15,-1-1-1 0,-2 2-3 0,-1 3-1 16,-3 3-11-16,0 3-7 0,0 1-19 16,-6 3-32-16,3 2-36 0,-4 1-72 0,1 4-118 15,0-1-299-15,3 2-634 0</inkml:trace>
  <inkml:trace contextRef="#ctx0" brushRef="#br0" timeOffset="71700.3913">1793 11300 1200 0,'0'0'976'0,"0"0"-812"0,0 0-104 0,0 0-24 15,0 0-11-15,0 0-30 0,0 0-53 0,0 0-119 16,133-134-344-16,-116 128-1043 0</inkml:trace>
  <inkml:trace contextRef="#ctx0" brushRef="#br0" timeOffset="72617.2906">3175 11499 1224 0,'0'0'521'0,"0"0"-158"0,0 0-125 0,0 0-49 15,0 0-15-15,0 0-11 0,0 0-20 0,0 0-31 16,0 0-36-16,0 0-30 0,0 0-24 0,0 0-14 16,-23-78-2-16,18 101 1 0,1 9 2 15,1 5 4-15,0 5 5 0,3 0 1 0,0 1 1 16,5-3-3-16,4-3-11 0,5-3 0 0,2 1-7 15,1-6-1-15,2 1-4 0,2-6-12 0,-1-3-16 16,-2-4-31-16,3-6-114 0,-2-6-262 16,-8-4-517-16,-2-1-738 0</inkml:trace>
  <inkml:trace contextRef="#ctx0" brushRef="#br0" timeOffset="72755.8696">3370 11121 1158 0,'0'0'239'16,"0"0"-122"-16,0 0-45 0,0 0-36 0,0 0-35 16,0 0-44-16,0 0-54 0,0 0-143 0,0 0-557 15,0 0 351-15</inkml:trace>
  <inkml:trace contextRef="#ctx0" brushRef="#br0" timeOffset="73943.804">3721 11283 955 0,'0'0'507'15,"0"0"-143"-15,0 0-73 0,0 0-50 0,0 0-35 16,-99 179-47-16,86-142-42 0,3 0-31 0,3 0-33 16,0 0-15-16,6-5-15 0,1-5-10 15,5-2-5-15,4-5-2 0,2-5 3 0,2-6 4 16,3-2 8-16,1-7 4 0,2 0 1 0,3-11 0 15,2-5-4-15,0-3-6 0,0-6-4 0,1-3-2 16,-1-4-1-16,-3-2 1 0,-2-1-2 16,-1-5-3-16,-3 1 0 0,1-6-3 0,-3-3 0 15,1-4 2-15,-3-2-6 0,-1-2-1 0,-2-3-4 16,-1-4-5-16,-2 0-2 0,-3-3 0 16,-1-3 1-16,-1-3-2 0,0-2 2 0,0 2-2 0,-2 0 6 15,-3 2 3-15,2 2 0 0,-2 7 7 16,2 8 2-16,-1 12 5 0,-1 10 9 0,3 11 8 15,-2 10 0-15,0 5-9 0,2 5-10 16,0 5-10-16,0 11-1 0,-3 11 10 0,1 7 4 16,-1 7 8-16,1 6 0 0,2 9-4 0,0 5 3 15,0 2-1-15,2 6 6 0,0 5-2 0,0 2 2 16,0 6-2-16,5-2-2 0,2 1 1 0,2-1-6 16,1-5-5-16,4-3-6 0,4-6 1 0,3-8-3 15,2-5 3-15,5-12 0 0,3-9-1 16,1-8 1-16,4-10-2 0,0-7-1 0,1-7-1 15,-1 0 2-15,0-11 0 0,-4-9 3 0,-3-4 1 16,-4-6 0-16,-4-3 3 0,-6-4 0 16,-4-3 5-16,-5-2-4 0,-3-2-3 0,-3-1-2 15,-3 2-3-15,-3 1 4 0,-5 1-1 0,1 5 3 16,-4 3 0-16,0 7 1 0,-2 5 3 0,1 6 3 16,-3 2 2-16,1 6-1 0,-1 3-2 0,2 4-5 15,-3 0-4-15,3 10 0 0,0 5 0 16,-1 5-1-16,2 4 1 0,3 4-3 0,1 4 1 15,2 5-3-15,3 1 1 0,2 3 0 0,1 0 0 16,2 4 2-16,1 0-4 0,0 2 1 0,4-4-2 16,1-4-1-16,4-3 0 0,4-7-2 15,1-8 2-15,3-5 3 0,1-9 2 0,3-5 3 16,1-2 1-16,2-9 0 0,1-7 2 0,1-3 0 16,-2-5-1-16,-2-2-1 0,2-4 1 0,-3-3-2 15,0-2 0-15,-2-2 0 0,1-2-1 0,-3 2 0 16,2-3 2-16,1 0-1 0,-2 5-4 15,-1 2 1-15,-3 4-1 0,-1 9-1 0,-2 8 4 16,-3 4-3-16,1 5-3 0,-6 3-5 0,4 2 1 16,-4 9 0-16,4 4 4 0,-4 3 4 15,2 7-1-15,-2 1 1 0,-2 1-2 0,1 4 0 16,0-2 1-16,-1 0 1 0,0 1 0 0,-1-3-1 16,0 1 0-16,-1-2-2 0,-4-2 2 15,-1-4-1-15,0-4 0 0,-1-7 2 0,4-4 6 16,-1-5 5-16,1 0 6 0,1-8-3 0,-1-4-2 15,0-4-5-15,2-2-5 0,1-2 3 0,0-2-2 16,0-1 2-16,7 1-2 0,-1 2-2 0,0 1-1 16,3 3-2-16,0 2 0 0,0 6-1 15,-2 3-1-15,-1 2-2 0,3 3 0 0,-2 0-1 16,0 2 0-16,0 6 1 0,2 5 2 0,1 1 1 16,0 1-2-16,2 1 0 0,-2-1-1 15,1 1 0-15,3 0 2 0,-3-2-1 0,2-2 0 16,0-2 4-16,0-4-1 0,2-3 1 0,-4-2 3 15,3-1-3-15,-3 0 1 0,-1-4 3 0,0-7 0 16,-2-3 4-16,0-3 1 0,1-5 0 0,-3 0 2 16,0-3-3-16,1-5 0 0,-3 2 1 0,2-3-4 15,-2-1 0-15,1-2-2 0,-2-1-1 16,-1-2-1-16,1-3 2 0,-1-2-1 0,0-2-2 16,-2-5 3-16,0 0-4 0,0 0-1 0,1-2 1 15,0 0-1-15,3 1-1 0,0-3-1 16,2 3 3-16,-2-2-1 0,-2 4 1 0,0 5-2 15,0 5 2-15,-1 7 2 0,-1 10 3 0,0 7-2 16,0 7-5-16,0 7-11 0,0 4 2 0,0 13 2 16,0 4 6-16,0 8 6 0,0 5 1 15,3 7-1-15,-2 4-2 0,-1 7 3 0,2 2-2 16,1 4 1-16,1 2 0 0,0 3-4 0,3 0-1 16,-4 1-8-16,5 0-10 0,-3-5-21 15,2-4-45-15,2-6-47 0,1-5-102 0,2-11-343 16,-3-10-484-16,-2-10-372 0</inkml:trace>
  <inkml:trace contextRef="#ctx0" brushRef="#br0" timeOffset="74147.7598">4935 10896 665 0,'0'0'210'0,"0"0"-147"0,0 0-25 16,0 0 23-16,0 0 41 0,0 0 48 0,41-168 33 15,-23 153 2-15,2 6-12 0,0 5-28 0,1 4-23 16,0 0-2-16,-2 10 5 0,-2 8 12 15,-2 6 3-15,-2 4-6 0,-3 5-8 0,1 4-18 16,-3 3-23-16,-1 3-16 0,-3 0-26 0,0 1-20 16,-1-1-13-16,-2 0-12 0,4 0-14 15,0-5-21-15,1-2-32 0,3-7-78 0,3-8-306 16,-5-7-494-16,0-6-599 0</inkml:trace>
  <inkml:trace contextRef="#ctx0" brushRef="#br0" timeOffset="74300.7361">5351 10788 1739 0,'0'0'475'0,"0"0"-359"0,0 0-28 16,0 0 60-16,0 0 39 0,-63-173 11 0,54 153-42 15,2 5-62-15,4 1-39 0,2 4-22 0,-1 3-18 16,2 3-20-16,0 4-30 0,2 0-30 16,1 0-47-16,5 9-155 0,-2-4-524 0,-1 2-851 0</inkml:trace>
  <inkml:trace contextRef="#ctx0" brushRef="#br0" timeOffset="75119.3436">5457 10962 2283 0,'0'0'126'0,"0"0"-90"16,0 0 8-16,48-179 42 0,-35 132 32 0,-2 1 16 15,-4 0-11-15,1 0-43 0,-3-1-26 0,0-1-21 16,1-1-14-16,-2-1-6 0,-1 0-4 0,2 0-2 16,-3-2-1-16,0 4 1 0,1-1 1 0,0 1-3 15,-2 3 5-15,0 1 0 0,0 4 2 0,0 7 11 16,-1 5 8-16,0 8 8 0,0 7 1 0,0 9-15 16,0 4-23-16,0 3-8 0,0 11-6 15,0 9 4-15,-1 6 13 0,0 6 0 0,1 8 2 16,0 5 1-16,0 5-3 0,0 9 2 0,0 7-2 15,0 4 2-15,0 9-2 0,-2 5-1 16,-1 2-3-16,-2 5-3 0,1 0 0 0,-2 1-4 16,-3-2 1-16,4 0-5 0,-1-1 2 0,2-6-5 15,3-2-7-15,1-5-12 0,0-5-20 16,5-10-31-16,4-11-57 0,3-13-16 0,2-14 15 16,1-14 39-16,-2-12 68 0,-1-4 29 0,-1-16-3 15,-5-9-4-15,-2-7 2 0,0-3 11 0,-3-8 22 16,-1-2 28-16,0-2 19 0,0-2 12 15,0-2 6-15,0-2-6 0,3 1-6 0,5-2-4 16,-2 5-3-16,3-1-8 0,4 5-8 0,-1 1-8 16,0 6-8-16,3 6-2 0,-2 7-4 0,1 5-2 15,-1 5-3-15,0 5-6 0,-3 5-3 0,-1 4-8 16,-1 3-2-16,0 2-4 0,1 4-2 0,1 6 0 16,3 3-3-16,0 2 3 0,0 2-3 15,3 1 3-15,3-2 0 0,1-1 1 0,4-1 1 16,1-4-2-16,3-2 1 0,0-3 1 0,-3-4 0 15,0-1 2-15,-3 0-2 0,-4-6 3 16,-3-6-1-16,0-3 4 0,-3-4 6 0,-5-2-2 16,-2-3 4-16,1-1-5 0,-3-2 0 0,-3 0 0 15,0 1 0-15,0-2 3 0,-3 4-2 16,-3-1 0-16,4 3 4 0,-4 4-1 0,4 5 3 16,1 2-2-16,-2 6-5 0,3 5-10 0,0 0-8 15,0 9-4-15,0 9-1 0,3 7 6 0,0 11 6 16,4 6-3-16,2 9 0 0,-3 9-1 15,3 8-3-15,2 7 4 0,-1 8 1 0,-1 4 1 16,-1 8-3-16,-2 5 1 0,-4 6 2 0,-2 3 1 16,-2 3 2-16,-4-2-3 0,-3 1-3 0,1-7-4 15,0-6 0-15,-5-5 0 0,2-9 1 0,-2-9 1 16,-3-9 1-16,1-11-1 0,-3-13-1 0,-3-15 3 16,2-11 3-16,-6-12 1 0,0-4 3 0,2-12 4 15,1-9-2-15,3-7 2 0,1-4 0 16,7-8-3-16,2-2-2 0,5-1-1 0,2-2-3 15,2-2-2-15,5 0 1 0,5-1-8 0,5-1-10 16,5-3-46-16,6-4-86 0,4-2-164 16,-7 14-428-16,-5 15-865 0</inkml:trace>
  <inkml:trace contextRef="#ctx0" brushRef="#br0" timeOffset="76175.3031">7232 10337 554 0,'0'0'607'0,"0"0"-204"16,0 0-40-16,0 0-38 0,0 0-54 0,0 0-43 15,0 0-54-15,0 0-44 0,0 0-29 0,0 0-16 0,0 0-9 16,0 0-5-16,-124-29-10 15,100 55-8-15,-3 5-9 0,0 1-8 0,2 2-9 0,1 1-7 16,1 0-5-16,5 2-8 0,5-2-1 16,4 1 2-16,4-1-4 0,4-1 0 0,1-1-3 15,3 0-1-15,5-2-2 0,4-6 2 0,4-3 0 16,2-6 0-16,7-5 2 0,-2-7-2 0,4-4 4 16,-4 0 0-16,4-11 1 0,-3-4 0 15,-1-4-3-15,0-4 2 0,-5-1-1 0,1-6 0 16,-3-1 3-16,-4-3-1 0,-4-1 1 0,-4-3-5 15,1 1 1-15,-4-1-3 0,-1 0-1 0,0 4 7 16,-1 2-3-16,-5 5 0 0,1 5 0 16,0 5 0-16,-2 4 0 0,3 6 1 0,1 3-2 15,-1 4-10-15,1 1 0 0,0 9 0 0,-3 6 4 16,-1 6 5-16,3 2-2 0,1 5-1 0,-2 4-2 16,4 1 0-16,1 5 3 0,0 2 0 15,0 3 2-15,0-2-1 0,0 2-2 0,0-3-1 16,1-4-1-16,5-5 1 0,-1-6 1 0,3-6 0 15,0-6 4-15,1-7-3 0,1-4 8 0,0-3 2 16,1-4 4-16,2-9-1 0,-2-4-3 0,6-5-1 16,-4-5-5-16,4-1 7 0,-4-3-1 15,-1-2 1-15,4 0 1 0,-4-3-7 0,5 0 1 16,-3-3-3-16,3 1 1 0,-2-2-1 0,4 0-4 16,1 1-2-16,0 6-3 0,1 2 1 0,-1 7 4 15,-3 5 1-15,-3 7 0 0,-3 6-4 16,-1 6-2-16,-1 0-1 0,-1 8 0 0,-5 6 5 15,3 4 1-15,-4 3 1 0,-1 5-2 0,-1 4 6 16,0-1-1-16,0 3 2 0,0 0 4 0,0-1-7 16,-2 0 0-16,-4-1 1 0,3 0-2 15,-4-5 1-15,3-2-2 0,-3-5-2 0,4-6 4 16,-1-4 0-16,1-5 8 0,2-3 7 0,1 0-1 16,-2-10 4-16,1-3-5 0,-3-3-6 0,3-4-5 15,1-1 1-15,0-2-1 0,0-2 0 16,5-1 3-16,-1 0-5 0,5 1 3 0,1 1-1 15,2 1-1-15,3 3 0 0,-1 0-5 0,4 5 0 16,0 2-4-16,-1 4 3 0,1 4 3 16,2 4 0-16,-2 1 2 0,-4 3-4 0,1 8 1 15,-1 1 3-15,-2 5-2 0,4 0 2 0,-4 1-4 16,0 2-11-16,0 1-5 0,2 1-14 0,-1 0-29 16,-2-2-75-16,2-1-153 0,-5-6-493 0,-1-6-981 15</inkml:trace>
  <inkml:trace contextRef="#ctx0" brushRef="#br0" timeOffset="76602.2478">8144 10221 732 0,'0'0'637'0,"0"0"-452"0,0 0 14 15,0 0 61-15,0 0 36 0,0 0 0 16,-122 59-61-16,110-39-71 0,2 2-53 0,1 2-41 15,2 3-19-15,5 0-14 0,1 2-8 0,1-1-9 16,2-4-8-16,9-1-1 0,5-4 3 16,0-4 4-16,8-4 1 0,-1-6-1 0,1-4-9 15,3-1 0-15,-3-6-3 0,1-6-1 0,-2-5 5 16,-2-3 0-16,-2-6 0 0,0-2 1 0,-4-3-2 16,0-5-2-16,-4-3-2 0,-2-4 1 0,-5-3-3 15,0-5-1-15,-4 0-2 0,0-8-4 16,-4-1 2-16,-1-6-3 0,-3-3-1 0,-1-5 0 15,1-1-4-15,-1-3-1 0,2 1 1 0,0-1 2 16,-1 4 2-16,5 2 4 0,-2 8 1 0,2 10 2 16,1 11 10-16,0 14 6 0,-2 12 3 0,2 9-4 15,0 8-16-15,0 5-10 0,-4 14 1 16,3 8 12-16,-3 12 10 0,2 5 4 0,1 8 0 16,-1 5-5-16,3 4-3 0,1 5-3 0,0 5-3 15,0 2 0-15,0 4-1 0,0 0-3 16,7-2-1-16,-1-3-9 0,4-4-7 0,3-8-13 15,2-5-21-15,1-8-39 0,-1-6-123 0,4-6-284 16,-3-12-519-16,-9-9-624 0</inkml:trace>
  <inkml:trace contextRef="#ctx0" brushRef="#br0" timeOffset="77537.2267">9361 9726 1372 0,'0'0'246'0,"0"0"-16"0,0 0 6 16,0 0 8-16,0 0 13 0,0 0-37 0,0 0-49 16,0 0-28-16,-125 9-32 0,101 15-16 0,-5 5-12 15,4 6-14-15,-3 5-15 0,4 1-15 0,-1 2-14 16,4 2-9-16,7-4-3 0,-1-1-4 16,9-3-4-16,1-3-3 0,5-4-1 0,1-2-3 15,8-5 3-15,7-3 0 0,-2-6-1 0,6-4 2 16,0-5-1-16,1-3 3 0,5-2-3 0,-2-2 1 15,-3-6-1-15,2-4-1 0,-4-4 4 16,-1-4-3-16,-5-4 5 0,0-1-2 0,-7-3-1 16,3-2 1-16,-7 0-6 0,2-2 2 0,-3 0 0 15,-1 1 0-15,0 1 3 0,-1 3-5 16,-4 5 3-16,3 5-3 0,-1 7 6 0,-3 2-3 16,5 6-5-16,-1 2-3 0,-2 2-7 0,1 10 3 15,1 4 5-15,0 4 4 0,-2 3 0 0,3 1-1 16,1 4-3-16,0-1-1 0,0 3 2 15,5-1 0-15,-1 1 3 0,4 1-4 0,1-1 1 16,1-3-2-16,0-5 0 0,3-4 2 0,-2-7 2 16,6-7 3-16,-4-4 0 0,5 0 3 0,-2-10 0 15,1-4 3-15,-3-3-1 0,2-3 2 0,-4-1-1 16,3-4-1-16,-4 0 1 0,0 0 1 16,1-3-2-16,-1 1-2 0,-2 0-2 0,3 1-1 15,-2-1-1-15,0 2 3 0,3 3-2 0,-3 7-2 16,-2 2 1-16,1 9-4 0,-1 4-4 0,-2 0 2 15,0 4-1-15,1 9 4 0,-3 2 1 16,1 7 0-16,-2 2 1 0,-1 1-2 0,-2 1 4 16,1 0 1-16,1 0-1 0,-2-1-2 0,0-1 0 15,0-2-1-15,0-1 1 0,0-1 4 0,-3-5-4 16,1-1 0-16,-1-5 0 0,-1-5 4 16,3-4 12-16,1 0 3 0,-1-8 2 0,0-5-3 15,1-4-9-15,0-2 2 0,0-1-3 0,2-3 4 16,4 0 1-16,-1 0-2 0,3 1 5 15,2 2-7-15,-1 1 5 0,1 1-2 0,2 5-1 16,-1 2 2-16,0 1-5 0,4 6-1 0,-3 1-3 16,0 3-1-16,-1 0-1 0,-1 6-2 0,4 3-2 15,0 4-7-15,2 0-3 0,0 3-11 0,5-1-14 16,0 0-50-16,2 1-121 0,2-1-292 16,-6-4-679-16,-8-3-507 0</inkml:trace>
  <inkml:trace contextRef="#ctx0" brushRef="#br0" timeOffset="79178.5623">10196 9797 2214 0,'0'0'273'0,"0"0"-169"0,0 0-4 0,0 0 33 15,-118 3 23-15,96 8 10 0,4 1-37 0,1 3-41 16,1 6-22-16,6-2-19 0,-1 6-13 0,2 1-9 15,5 0-11-15,1 0-11 0,3-3-6 16,3-3-5-16,6-3 0 0,4-3 2 0,4-5 3 16,2-4-1-16,2-4-2 0,0-1-1 0,0 0-2 15,-1-6-2-15,0-5 1 0,-5-3-3 0,2-1 2 16,-4 0 1-16,-3-2 3 0,-2-2 6 16,-5 2 1-16,0 3 3 0,-1 0 3 0,-2 3 3 15,0 5-1-15,-3 1 1 0,0 3-5 0,1 2-4 16,-2 3-2-16,0 8-4 0,2 2 4 0,-2 3 1 15,0 1 0-15,4 0-1 0,0 0-3 0,4-1-3 16,3-3-1-16,3-1 1 0,4-1 4 0,1-3 3 16,3-4 2-16,-1-2 2 0,4-2-1 15,2 0 3-15,-3-9 0 0,0-2 6 0,-2-5 0 16,-2 0 2-16,1-6 3 0,-4-2 2 0,-3-4 1 16,0-3 2-16,-2-3 0 0,-2-2-3 15,-1 0-3-15,-1-2-2 0,1 0-3 0,-2-4 0 16,-2-1-2-16,1-3-2 0,-2-3-1 0,0-2-4 15,0 1 2-15,0-4 0 0,0 0-1 16,0-1 3-16,0 2-6 0,0-2-1 0,0 2 0 16,0 4-1-16,0 2 4 0,-2 2 0 0,1 7 4 15,-2 7-5-15,-4 8 9 0,5 8 2 0,-3 7-2 16,1 7-3-16,-1 1-11 0,1 13-3 0,-4 7-3 16,3 8 9-16,-2 5 0 0,1 6 2 15,2 3 0-15,-2 5-4 0,1 3 2 0,1 5 1 16,-1 7 2-16,4 1-2 0,0 3-1 0,1 3-3 15,0 2-3-15,0-2-2 0,2-3 1 16,4-5-4-16,0-9-3 0,4-7-5 0,1-10 0 16,5-11 4-16,-1-8 6 0,4-8 11 0,-1-8 1 15,2-4-1-15,1-11-4 0,-1-7-2 0,2-8 3 16,-1-3 3-16,-4 0 7 0,-2-4-1 0,-5 1 1 16,-2-2 1-16,-2 5 0 0,-4-1 4 0,-2 4-1 15,0 3 6-15,0 4 2 0,-3 7 0 16,-2 2 1-16,2 6 0 0,1 3-5 0,1 4-8 15,-1 1-8-15,1 0-7 0,0 9 0 0,-1 4 3 16,2 0 3-16,0 4 0 0,0 1 0 16,2 1-4-16,5 0 1 0,3 0 1 0,2-2 1 15,5-5 3-15,0-2 0 0,3-6 0 0,2-1 0 16,0-3 2-16,-1 0 2 0,-3-7 1 0,-1-3 0 16,-2 0 3-16,-2-4-2 0,-4 0 4 15,0-3-1-15,-2 0 2 0,-1 0-1 0,-2 0-2 16,0 2 3-16,-2 2-4 0,0 2 4 0,-1 1-1 15,0 4 0-15,1 3-3 0,-2 2-6 0,1 1-9 16,2 1-6-16,0 10 6 0,1 3-1 16,1 7 9-16,1 5 0 0,0 4-5 0,1 5 3 15,2 3-1-15,-1 5-2 0,-2 5 4 0,2 2-1 16,0 7 0-16,-3 6 3 0,-1 3-2 0,-3 3 1 16,-1 3 0-16,-3 2 0 0,-7 1-1 0,-4 2-1 15,-2 1-2-15,-4-2-4 0,-3-1 0 16,-1-6-5-16,-3-6-5 0,-1-7 1 0,-2-8-5 15,-1-11 3-15,1-11 4 0,1-13 8 0,3-8 7 16,3-5 8-16,6-13 7 0,2-8-1 0,3-6 1 16,3-5-7-16,1-7-1 0,7-2-2 15,1-4-2-15,0-2 8 0,5-1-4 0,7-3 1 16,-2 1 1-16,4-1-4 0,0 0 0 0,4-1-3 16,5-3 2-16,4 0-5 0,3-4 3 15,3 1 0-15,4-3-4 0,2-3 3 0,2 0-3 16,3-2 1-16,2 2-2 0,1 3 2 0,-2 2-4 15,-2 5-1-15,1 8 8 0,-7 8-4 0,-5 9 5 16,-2 7 1-16,-5 8-4 0,-2 5 0 0,-7 4 2 16,0 5 0-16,-5 0 2 0,-3 7-2 15,-2 3-3-15,-2 4 0 0,-3 2-2 0,-1 4 4 16,-5 1 3-16,-2 4 1 0,-3 1 1 0,-4 1-1 16,0 1 1-16,-1 0-1 0,-2-4 1 15,1-1-1-15,-1-1-3 0,2-6 2 0,3-2-5 16,3-3 4-16,1-3-2 0,5-5 1 0,1 0-1 15,2-3-1-15,0 0 0 0,0 0 0 0,0 0 3 16,3 0-3-16,5 0 5 0,1 0-2 0,5-3-3 16,4 0 3-16,4 0-3 0,3 1 0 15,0 2 0-15,3 0-1 0,-1 0-2 0,1 2-2 16,1 6 1-16,1-1 1 0,-4 4-1 0,1 3 5 16,-4 1-6-16,2 4 3 0,-3 2 1 0,-2 6-3 15,-2 1 4-15,-1 3-6 0,-3-1 1 16,-2 5 1-16,-3-2-1 0,-4 1 4 0,-2 1 0 15,-3 4 0-15,-4-1 0 0,-8 2 2 0,-5 1-2 16,-4 2-2-16,-2 0 4 0,-5 1-8 0,-3-3 3 16,-3-1 2-16,-4-1-6 0,-4-3 5 15,1-4-1-15,-1-4 2 0,2-5 1 0,3-7 0 16,2-5 3-16,3-5-1 0,3-4 7 0,3-2 0 16,5-2 1-16,2-5 1 0,4-3-3 0,4-1 0 15,6-2 0-15,1-2 1 0,4-4-2 0,6-1-6 16,8-4 0-16,3-4-3 0,5-3 2 0,2 1 3 15,5-3-1-15,1 0 2 0,1-4-1 16,1-1-1-16,1-6 1 0,2 0-2 0,0-4 3 16,3-2-3-16,0-4 0 0,-2-4 0 0,-1-5-3 15,-2-3 3-15,-2-3 0 0,-3-2-2 16,-2-1 1-16,-1 1-1 0,-5 1-2 0,-2 3 1 16,0 4 2-16,-8 7-1 0,-4 9 6 0,-6 9 2 15,0 7 0-15,-8 7 6 0,-6 9-3 16,-1 6-1-16,-5 8-1 0,-3 1-3 0,-2 11 0 15,2 6-1-15,-1 8 3 0,4 2-3 0,3 1 2 16,2 3 0-16,4 4-3 0,3 1 2 0,4 0-1 16,4 3 1-16,0-1-3 0,9-1-1 0,6-2-3 15,0-4-3-15,6-1 4 0,4-8-4 16,-1-2-1-16,4-4-5 0,-1-4-9 0,-1-4-18 16,0-4-42-16,-1-4-79 0,-5 0-187 15,-6-3-615-15,-5-1-865 0</inkml:trace>
  <inkml:trace contextRef="#ctx0" brushRef="#br0" timeOffset="81837.6546">12512 9449 1041 0,'0'0'356'0,"0"0"-12"0,0 0-34 16,0 0-13-16,0 0-29 0,57-180-46 0,-41 143-51 16,-4-5-48-16,5 4-33 0,-2 1-28 0,3 2-19 15,-5 1-4-15,5 2-2 0,-5 0-2 0,4 3-3 16,-2 0-6-16,1 2-4 0,-3 7-3 16,3 4-5-16,-4 7-7 0,0 2-1 0,1 7-2 15,0 0-2-15,0 5 2 0,2 11-2 0,0 3-2 16,0 6-1-16,0 6 0 0,-4 1 0 0,-2 2 1 15,-4-1 1-15,-1 4-2 0,-4 0 0 16,-7 0-1-16,-3 1-1 0,-2 1 3 0,-8-1-1 16,-1 2 1-16,0-2-2 0,-5 1-6 0,2-3 2 15,2-2-3-15,-1-4-2 0,7-8 3 16,1-3-3-16,6-8 0 0,4-5 7 0,4-5 4 16,1-1 9-16,1 0 4 0,8-6-2 0,2-5-6 15,8-6-6-15,4-3 1 0,8-5 2 16,7-3 3-16,2-4 2 0,1-1-1 0,0-2 2 0,0 0-4 15,-2-4 3-15,-2-1 0 0,-2-4-3 16,0 1-1-16,-1-3-3 0,-5-4-1 0,-2 0-1 16,0-2 4-16,-6-1-2 0,-2 3 0 0,-5 3 1 15,-4 3-3-15,-2 8 7 0,-8 5 0 0,0 5 6 16,-2 8 1-16,-7 4-2 0,-1 4-4 0,-5 7-3 16,0 3 0-16,-4 3-1 0,0 11 3 15,-2 8 1-15,0 2-3 0,1 6 0 0,0 1 1 16,2 5-1-16,2 1 3 0,-1 3-3 0,5 1-1 15,3 2-2-15,3 0-3 0,3-1 3 16,3-3-1-16,2-1-1 0,7-7-1 0,4-3-1 16,3-5 3-16,5-6 2 0,3-3 5 0,1-7-3 15,3 0-1-15,-3-7-1 0,3 0-4 0,-2-7 5 16,0-3 0-16,1-5 0 0,-4-2 2 16,0-3-3-16,-1-4 1 0,-2 2-1 0,-4-4 1 15,2-4 0-15,-6 1-1 0,3-3 1 0,-4-1-8 16,2-2 5-16,-3 3 1 0,-3 5 2 0,-2 4 5 15,-3 4-4-15,-1 7-1 0,-1 3-2 16,0 3 2-16,-1 4-7 0,-3 2-2 0,-5 2 0 16,-1 9-4-16,-4 2 8 0,-1 4 4 0,2 3 1 15,-3 2 3-15,3 0-4 0,-2 5-2 16,0 0 0-16,3-1-5 0,2-1 3 0,1-3-3 0,4-3-1 16,5-4 2-16,0-4-2 0,6-3 6 15,3-3 4-15,1-4 7 0,1-1 0 0,4 0-1 16,0-8 0-16,-1-1-4 0,3-3 4 0,-2-2 2 15,0-1 1-15,-2-3-3 0,0-3 2 16,-2 0 0-16,-1 0-1 0,-3-3 2 0,0 3-2 16,3 0-2-16,-6 1 0 0,3 4-2 0,-2 2 2 15,0 5 2-15,-3 1-3 0,2 5 0 0,-1 3-11 16,-2 0-5-16,1 5-3 0,1 9-2 16,2 3 8-16,-2 8 2 0,4 3 2 0,-2 6-3 15,1 3 1-15,2 3 4 0,-4 3-2 0,3 5 4 16,-5 2-2-16,2 5-3 0,-1 6-1 0,-3 5 1 15,-4 3 0-15,-3 3 1 0,-4 3-2 16,-5 5-3-16,1-1 0 0,-5 3-2 0,0 1-4 16,-5-6 0-16,-1-5-4 0,-3-6 0 0,-4-7-1 15,-3-8-3-15,-4-6 4 0,0-11 4 0,0-7 7 16,1-10 7-16,3-9 8 0,-1-8 8 16,5-2 5-16,0-12 8 0,4-4-3 0,7-4-2 15,2-4-4-15,8-3-7 0,2-2-1 0,7-3-2 16,2-1 1-16,5 0-3 0,7-4-4 0,2-2-1 15,5-1-3-15,1-2 2 0,4-2 1 0,4-3-1 16,-1 1-1-16,5-2-1 0,1-4 0 16,-1-1 1-16,6-3-2 0,-1-3-1 0,-1 0 0 15,3-3-5-15,-3 1 1 0,1-2-1 0,2 1 0 16,-2 2 0-16,-2 4 2 0,0 3-2 0,-4 4-1 16,-5 7 3-16,-2 9-1 0,-8 8 5 15,-3 9-2-15,-4 7-2 0,-1 8-3 0,-6 3-7 16,4 0-1-16,-4 9 3 0,-1 8 2 0,0 3 6 15,-1 7 1-15,0 4-1 0,0 2 0 16,-1 2 2-16,-1-1 1 0,-2-2 0 0,0-1 1 16,3 0-4-16,-2-1 2 0,-2-2 3 0,3-6 1 15,0-3 0-15,1-5-1 0,1-8 1 0,0-3 6 16,0-3 10-16,0-1 0 0,0-9-2 0,2-5-5 16,2-4-9-16,3 0 0 0,2-6 1 15,1 0-1-15,0-2 1 0,2-2-1 0,0-1-1 16,4 0-1-16,-3 0-4 0,1 0 4 0,2-1-1 15,1 2 0-15,-2 0 0 0,3 1-3 16,-4 4 0-16,4 1-5 0,0 3 3 0,-3 4-5 0,1 5 1 16,-3 6-1-16,-2 5-5 0,-3 0 1 15,0 7-2-15,-5 7 2 0,-2 5 0 0,-1 2 5 16,0 3 1-16,0 3 3 0,-4-1 4 0,-2 1-2 16,1 1 2-16,-3-2-1 0,-1-2-1 15,-2 0 1-15,0-3 4 0,1-3 1 0,0-4 2 16,2-5-1-16,4-4 0 0,-3-3 4 0,5-2 9 15,-2-2 4-15,1-6 3 0,2-3-3 0,0-2-7 16,1-2-2-16,0-2 0 0,4-3-3 16,3-1-4-16,2-3-1 0,-1 3 0 0,1 1-3 15,3 0 2-15,0 2-3 0,3 1-1 0,0-1-2 16,3 4 1-16,-3 1-2 0,4 4 0 16,-5 1 1-16,1 5 0 0,-4 2-2 0,1 1-1 15,-1 0 0-15,1 4-3 0,1 4 2 0,-2 1 2 16,0-1 3-16,1 1 1 0,2-2 4 0,2 0-2 15,3-1 1-15,2-3 3 0,0-2-2 0,0-1-1 16,1 0 2-16,-2-4-3 0,-1-4 2 16,0-4 3-16,-3-2 2 0,-1-3-1 0,-3-3 0 15,1-1 0-15,-5-2-1 0,0-2-1 0,-1-1-1 16,-4 2-1-16,-3-1-1 0,0 2 0 0,0 2 1 16,-8 2 2-16,2 5-2 0,-3 2 1 0,-1 4-4 15,-2 3 0-15,-2 5-2 0,0 0-1 16,-2 7 4-16,1 5 0 0,-2 5 4 0,2 3-3 15,-2 3 1-15,4 2-2 0,1 1 0 0,2 1 3 16,2 1-2-16,1 0-1 0,4-1-3 16,-2 2-1-16,3-1-1 0,2-2 2 0,0-1 0 15,0-4 1-15,4-4 2 0,1-3 0 0,4-5 2 16,0-3 3-16,-1-3 0 0,4-3 2 0,0 0 2 16,0-9-5-16,1-3 3 0,1-2 1 15,-1-3-1-15,-2-3 2 0,1-1 2 0,4-3-8 16,-4 0-2-16,5-2 2 0,-4 0-4 0,4-2 2 15,-3-1 1-15,3 0-5 0,-2-2 0 0,4 3 0 16,-1 0-1-16,-1 4 2 0,-1 6-5 16,1 5 1-16,-6 7-4 0,0 5-3 0,-5 1-2 0,-1 4 1 15,-3 10 3-15,-1 3 0 0,2 7 9 16,-3 1-2-16,0 3-2 0,-3 0 9 0,0 2-7 16,0 1 5-16,-3 1-1 0,2-1-2 15,-3 0 1-15,1-2 0 0,1-3 3 0,0-3-3 0,1-6 2 16,2-5 0-16,0-4 1 0,-2-4 4 15,4-2 3-15,-1-2 9 0,1 0 3 0,0-3 3 16,0-5-2-16,0-4-4 0,0-3-5 0,0-4-3 16,7-2-2-16,-1-1-3 0,1-1-3 15,2-1 1-15,3-1-4 0,2 1-1 0,-1-1 2 16,-1 0-2-16,0 3 0 0,4 0 4 0,-4 0-2 16,5 2 2-16,-5 4-4 0,0 2-3 15,-3 5 1-15,-2 2-1 0,-4 4 1 0,-1 3-6 16,-1 0-4-16,0 3 0 0,2 8 3 0,-3 3 0 15,0 6 6-15,0 0 3 0,0 3-6 0,0 0 5 16,0 1-1-16,0 0-5 0,0-3 2 0,4-1 2 16,-2-3 0-16,5-3 4 0,-3-2 4 15,4-4-3-15,1-2 2 0,-1-1 3 0,-2-4-1 16,2-1 4-16,2 0-1 0,0-6-1 0,1-3 2 16,4-4-2-16,-2-1 1 0,1-1-1 15,3-3-3-15,0-2 2 0,-3-3-1 0,4-2-1 0,-5-1 1 16,3 0-1-16,-4-5 0 0,1-1-2 15,2-1 3-15,-3 0-3 0,1-4-4 0,-3-1 5 16,1-2-6-16,-3-1 2 0,1-4 0 0,-1-1 1 16,-1 0-3-16,0-3 3 0,-5-2 0 0,0-1-3 15,-2 0 4-15,0-4-2 0,0 5 1 16,-3 4 1-16,-4 7-2 0,0 8 1 0,-2 9-1 16,-1 6-5-16,-2 8-2 0,-1 6 0 0,2 3-3 15,-1 5 6-15,1 10 5 0,-2 6-2 16,-2 9 3-16,3 7-1 0,0 7-4 0,1 5 5 15,-1 7 4-15,2 0-5 0,1 1 5 0,1 1-4 16,-1 1-3-16,5-3 1 0,-1-1-1 0,4-3-1 16,1-5 0-16,0-8 1 0,8-6-2 15,0-5 6-15,2-6 4 0,0-5 0 0,0-4 7 16,2-4-5-16,-1-6 2 0,1-3 1 0,-2 0-5 16,2-6 6-16,3-5-2 0,-2-3-2 0,1-3 3 15,2 1-2-15,1-3-1 0,-3-1 1 16,0 0-1-16,2-1-5 0,-2 2 2 0,3 1-3 0,0 2-4 15,-3 5 3-15,4 4-2 0,-4 4 0 16,2 3 0-16,-4 0-1 0,-2 9-4 0,0 6 0 16,-6 6 2-16,1 3 2 0,-4 4 5 0,-1 3 2 15,0 0 0-15,-2 5-2 0,-4 0-3 16,2 5 1-16,-3-2 1 0,-2 2 1 0,4-2-2 16,-3 0-1-16,-2-4-7 0,1-3 0 0,1-4-6 15,3-4-9-15,-4-7-10 0,1-4-48 0,-2-7-91 16,-3-6-270-16,4 0-670 0,1-5-708 0</inkml:trace>
  <inkml:trace contextRef="#ctx0" brushRef="#br0" timeOffset="81941.6136">14903 8391 2764 0,'0'0'81'0,"0"0"-68"16,0 0-18-16,0 0 0 0,0 0 3 15,0 0-17-15,135-40-48 0,-108 40-104 0,-7 0-755 0,-8 0-718 16</inkml:trace>
  <inkml:trace contextRef="#ctx0" brushRef="#br0" timeOffset="112097.6089">1475 13439 0 0,'0'0'0'0,"0"0"0"0,0 0 95 16,0 0 211-16,0 0 34 0,0 0 41 0,0 0-20 15,0 0-41-15,0 0-54 0,0 0-71 16,0 0-34-16,0 0-22 0,0 0-21 0,0 0-16 16,-10-80-20-16,10 80-13 0,0 0-16 0,0 0-14 15,0 0-12-15,0 0-12 0,0 0-8 0,0 0-6 16,0 0 1-16,0 8 2 0,1 1 4 16,1 3 4-16,0 5 2 0,3 2 0 0,-2 2 2 15,3 3 0-15,-2 3 1 0,3 2-3 0,-3 1-3 16,2 3-1-16,-2 2-2 0,3 4-2 0,-3-3 1 15,4 1-5-15,-3 1 0 0,1 1-2 16,0-1 2-16,-2 1 1 0,3-1-1 0,-3 0-1 16,1-1-2-16,-1-1-1 0,-2-5 3 0,3-1 0 15,-3-2-1-15,0-3 2 0,3-1-3 0,-2-3 0 16,-1-2 1-16,-1-3 3 0,2 0-4 16,-1-2 3-16,0-2-2 0,-1-3-4 0,0-1 5 15,-1 1-1-15,1-5 1 0,0-1 3 0,1 0-5 16,0 1 2-16,-2-4 1 0,1 1-2 0,-1-1 8 15,0 0 3-15,0 0 5 0,0 0 11 16,0 0 1-16,1-1 4 0,0-6-4 0,0-4-2 16,0-3-8-16,2-3-1 0,1-3-2 0,-1-2-8 15,-2-2 5-15,3-1-4 0,-1-3 0 16,-1 2-6-16,3-3 4 0,-3 0-2 0,0 0-1 16,0-1 5-16,2 2-6 0,-1 0 0 0,-1 5-1 15,0 3-3-15,2 5 5 0,-1 1-1 0,-1 4-3 16,3 4 3-16,-2 3-9 0,0 2-1 0,4 1 0 15,0 0 0-15,-1 7 3 0,4 4 3 0,5 6 2 16,-2 3-7-16,4 3 9 0,-1 5 0 16,3 2 1-16,2 1 3 0,0 2-6 0,4 0 4 15,-2 1-4-15,-1-2 2 0,-1 2 1 0,2-4-2 16,-4 0 2-16,-1-4-6 0,-1-2 4 0,-4-5-1 16,-3-5 1-16,1-4 2 0,-5-3-2 15,-2-6 3-15,-3-1 5 0,1 0 5 0,-1-3 3 16,2-11 1-16,-1-4-4 0,1-8-2 0,2-4 6 15,-2-2 3-15,-2-3 6 0,2-2 2 16,-1-3-5-16,-1-5-4 0,-1 0-5 0,0-7-2 16,0-3 2-16,0 0-1 0,0 0-1 0,0-1-5 15,-1 0-4-15,-4-1-1 0,2 1-2 0,-5-1 6 16,4 1-5-16,-3 1 0 0,-1 5-2 0,3 2-7 16,-2 5 5-16,3 8-2 0,-1 3 0 15,4 5 1-15,1 6-10 0,0 4-5 0,1 4-13 16,5 3-26-16,2 4-51 0,4 4-70 0,1 2-121 15,-2 0-314-15,-2 4-846 0</inkml:trace>
  <inkml:trace contextRef="#ctx0" brushRef="#br0" timeOffset="112630.6196">2241 13759 2396 0,'0'0'158'0,"0"0"-35"0,0 0-15 0,0 0 21 16,0 0 23-16,0 0-1 0,0 0-28 16,0 0-32-16,0 0-32 0,46-173-25 0,-33 136-14 15,-2 1-6-15,-1-1 1 0,-1-1-2 0,-3 0-1 16,-1 2-1-16,-4-1-5 0,0 0 1 16,-1 0-1-16,0 1-4 0,-2-2-1 0,-4 4-2 15,0-1 0-15,-3 3 3 0,0 3 1 0,2 0 0 16,0 7 0-16,-1 6 1 0,3 3 1 0,1 7 0 15,1 3-1-15,0 3-10 0,1 5-2 0,1 9-4 16,1 7 3-16,0 10 6 0,0 6 1 0,0 7 2 16,0 6 0-16,3 9 0 0,1 6 0 15,-1 2 0-15,2 5-1 0,-1 2-1 0,-2 1 0 16,5 2 0-16,-4 1-3 0,3-3 2 0,-3-3 0 16,3-6 1-16,-2-8 0 0,4-5-1 0,-5-9-1 15,3-5-3-15,-4-7 2 0,0-9 0 16,-2-6 4-16,0-9 4 0,0-7 6 0,0-1 2 15,0-10-1-15,-2-9 1 0,-2-4-7 0,0-6 1 16,3-5 1-16,0-4-3 0,0-2 0 16,1-3 1-16,0-2-1 0,0-1 1 0,3 0 1 15,3 2 0-15,-2-1-2 0,5 4-2 0,1 3 1 16,0 2-4-16,1 8 2 0,0 7-2 0,4 7-1 16,-2 5 0-16,0 6-1 0,4 3 4 15,-4 0 0-15,4 9 2 0,-1 7 0 0,1 3-2 16,-1 6 1-16,-1 6-3 0,-2-1 1 0,-2 6-1 15,-1-2-3-15,-3 5 0 0,0-2-8 0,-2 1-7 16,1-3-17-16,-4-4-42 0,5-4-82 0,-4-6-150 16,3-7-327-16,-4-7-619 0</inkml:trace>
  <inkml:trace contextRef="#ctx0" brushRef="#br0" timeOffset="113210.6226">2988 13457 2061 0,'0'0'697'0,"0"0"-618"15,0 0-55-15,0 0 18 0,0 0 29 0,-132 169 27 16,112-126 15-16,0 0-14 0,3 3-22 0,0 2-29 16,4-1-24-16,2 3-15 0,1-3-6 15,4-4-6-15,3-3-3 0,3-5-3 0,0-4-5 16,6-6-3-16,3-9 0 0,4-4-5 0,-1-7 2 15,7-5 5-15,-1-6 2 0,3-11 5 0,1-4 6 16,-2-7 0-16,-1-1 2 0,-2-2 6 0,-1 0 2 16,-5 2 2-16,-1 2 7 0,-1 2 1 15,-3 5 3-15,-4 3 9 0,-1 5-4 0,-1 4 2 16,0 5-6-16,0 3-13 0,0 0-9 0,0 3-9 16,0 8 0-16,0 3 5 0,0 1 5 0,0 2-4 15,1 0-3-15,3 1-1 0,0-1-8 0,1-1 6 16,2-1 0-16,1-3-1 0,2-1 5 15,1-5-1-15,1-3 2 0,5-3 6 0,0-4 4 16,1-10 3-16,2-3 2 0,0-6 2 0,0-3 0 16,-2-5 0-16,-3-3 1 0,0-6 0 0,-2-1 4 15,1-3-4-15,-1-4 2 0,-3-1 1 16,1-3-8-16,-4-2 3 0,-1-1-4 0,-2-3-2 16,-1-3-2-16,-2 0-1 0,-1-3-2 0,0-1-1 15,0 1 4-15,0-2-6 0,0-1 0 16,-2-2 2-16,-4 2-2 0,3 3 4 0,-4 4 0 15,-3 5 1-15,2 8 2 0,-1 9 8 0,0 10 8 16,1 10 0-16,1 11 1 0,3 7-12 0,-2 5-10 16,2 19-1-16,-4 10-4 0,0 10 4 15,1 12 3-15,0 11-1 0,-1 5 2 0,3 6-3 16,3 2 0-16,2 2-1 0,0 1-1 0,1 0 2 16,4-1-3-16,2-1 0 0,1-4-2 0,2-5-2 15,4-6-5-15,0-5-5 0,7-8-10 0,1-7-24 16,4-9-43-16,1-9-83 0,1-7-171 15,-7-11-459-15,-6-5-968 0</inkml:trace>
  <inkml:trace contextRef="#ctx0" brushRef="#br0" timeOffset="113351.5547">3152 13204 3223 0,'0'0'145'0,"0"0"-112"0,0 0-42 15,0 0 0-15,0 0 17 0,0 0 21 0,0 0 8 16,0 0-4-16,0 0-16 0,127-39-17 15,-80 38-16-15,1 1-24 0,-3 0-30 0,2 0-127 16,-15 0-352-16,-11-2-1046 0</inkml:trace>
  <inkml:trace contextRef="#ctx0" brushRef="#br0" timeOffset="113639.6545">4484 12653 2418 0,'0'0'602'0,"0"0"-526"16,0 0-54-16,0 0 10 0,0 0 33 16,-119 118 34-16,94-79 14 0,-1 3-7 0,0 6-26 15,-1 4-28-15,4 2-19 0,0 6-12 0,2 0-8 16,5 1-6-16,1 4-1 0,5-1-3 15,4 0-3-15,4-2 1 0,2-7-3 0,7-3-2 16,5-8-2-16,6-11-7 0,3-7 2 0,5-6-4 16,3-9-8-16,1-7-17 0,1-4-56 0,0-1-99 15,1-13-231-15,-9 2-637 0,-6 0-728 0</inkml:trace>
  <inkml:trace contextRef="#ctx0" brushRef="#br0" timeOffset="114781.9123">4849 12893 2179 0,'0'0'191'0,"0"0"-80"0,0 0 29 16,0 0 37-16,-78 176 21 0,64-135-18 0,3 1-44 16,3 2-38-16,2 4-33 0,5 0-22 15,1-2-12-15,0-1-15 0,10-4-7 0,2-8-3 16,9-5-2-16,4-8 1 0,4-8 0 0,1-7-1 15,1-5-6-15,1-5 1 0,-2-9-1 16,0-7 0-16,-3-6 2 0,-3-3-4 0,-3-4-2 16,-5-2 1-16,-4-5-2 0,-7 2 4 0,-4-2 2 15,-2 2 1-15,-9 2 1 0,-5 2-1 16,-4 4 0-16,-6 4 2 0,-2 2 3 0,-2 5 0 16,1 4 1-16,-2 6 1 0,2 4-3 0,2 4 3 15,2 2-2-15,1 2 1 0,2 8-1 0,2 4-4 16,1 5-1-16,5 1-1 0,2 2 0 0,2 6 0 15,4 5 0-15,1 0-1 0,4 3 0 16,0-3-2-16,5-2-1 0,8-6 1 0,4-7 4 16,7-6 2-16,1-9 0 0,6-3 2 0,4-6-1 15,-3-8 2-15,3-4 0 0,-3-2 0 0,1-3-4 16,-2-1 2-16,-3-1 0 0,0-3 1 0,-3 2 7 16,1 0-5-16,-1 0-1 0,-2 3-1 15,2 3-7-15,-3 3 4 0,0 3 0 0,-2 6 0 16,-4 4 0-16,0 4 0 0,-2 0-2 0,0 4 1 15,-3 7 2-15,-1 5-2 0,0 1 1 0,-4 3-1 16,-1 1-4-16,-1 5 3 0,-2 1 1 16,0 0 2-16,-2 2 1 0,0 1-3 0,-2 3 0 15,-4-1-1-15,-2 0 1 0,1-4-1 0,-3-7 2 16,1-5-2-16,2-9 3 0,-1-4 6 16,5-3 2-16,-2-6 3 0,1-6-2 0,-1-6-9 15,1-4-2-15,3-4-2 0,1-3 0 0,0 0 3 16,0-4 1-16,8 5-1 0,0-3 1 0,3 3-2 15,2 2-2-15,-1 1 3 0,5 3 1 16,-3 2-4-16,3 3 0 0,-4 3-2 0,4 4-7 16,-5 6 7-16,1 4 0 0,-1 0 1 0,2 3 3 15,-3 8-3-15,-1 6 0 0,3 0-1 16,0 1 4-16,-2 3-2 0,0 1-1 0,-2 1-1 16,2 0-2-16,-4 0 3 0,1-1-2 0,1-1 2 15,2-4 1-15,0-5-1 0,6-3 4 0,-3-6 3 16,5-3 2-16,-4-4 1 0,0-9-2 0,-2-4-1 15,-1-4-3-15,0-3 0 0,-1-6 2 0,0-2 0 16,-3-2 4-16,-1 1-1 0,0-3 0 16,3 3-1-16,-4-1-3 0,1 1 4 0,1 3-3 15,3 2 1-15,-1 6-4 0,1 5-1 0,2 6 0 16,0 6-1-16,0 4 4 0,0 1 0 0,2 6 3 16,-3 6-3-16,1 6-2 0,1 2 0 15,-2 5 0-15,0 0 0 0,-2 0 4 0,-1 3-4 16,-2 2-1-16,-2 2-2 0,-4-1 2 0,-1 2-3 15,-7-1 2-15,-5 0-2 0,1-2-5 16,-1-4 0-16,2-5-1 0,0-6 3 0,2-5 4 16,5-6 6-16,1-4 3 0,0 0 0 0,2-3 3 15,0-8-7-15,4-3-1 0,6-2-2 0,1-2-1 16,2-3 5-16,5 0-2 0,2 0 3 16,0-2 1-16,2 1-4 0,0-1 1 0,2-1 0 15,-2-4-2-15,0 1 2 0,-2-4 1 0,0-4-2 16,1-3-1-16,-1-5 1 0,2-1-2 0,2-2 1 15,0-2 1-15,-3-2-4 0,1-2-1 0,0-4-2 16,-2-1 1-16,2-1 1 0,-3-3 0 0,-1 0 3 16,2-3-3-16,-2 3 2 0,-3 0-1 15,4-1 2-15,-1 1 1 0,0 1 2 0,-5 3 2 16,1 5-2-16,-5 7 0 0,-2 13 3 0,-2 8 2 16,-1 11-1-16,-3 10-1 0,0 3-8 15,1 16-2-15,3 12 0 0,-3 11 4 0,-1 14 4 16,-1 10 1-16,0 6-2 0,0 6 0 0,0 5-2 15,0 3 0-15,0 4 2 0,0 3 0 0,0-1-1 16,0-1 0-16,2-4-3 0,3-2-1 16,0-4-2-16,4-7-3 0,1-7-4 0,2-9-7 15,6-9-10-15,3-11-30 0,-2-8-69 0,3-13-142 16,-2-11-312-16,-6-3-649 0,-6 0-142 0</inkml:trace>
  <inkml:trace contextRef="#ctx0" brushRef="#br0" timeOffset="115042.2878">6342 12409 1752 0,'0'0'418'0,"0"0"-288"0,0 0-112 16,0 0-3-16,0 0 42 0,0 0 57 15,0 0 42-15,0 0 4 0,0 0-25 0,0 0-49 16,0 0-34-16,0 0-17 0,147-8-11 0,-110 13 2 16,-3-1 4-16,3 1 3 0,-4 0 2 0,-1-2-2 15,-2 2-6-15,-2-1-8 0,-5 2-3 16,-1 1-1-16,-4 0 0 0,-1 1 4 0,-6 1-3 15,-2 3 1-15,-3 4-2 0,1 1 0 0,-4 3 5 16,2 4 0-16,-2 1 3 0,-1 2-3 16,3 2-2-16,-1 1-3 0,0 0-5 0,2-1-4 15,2-1-4-15,0-2-5 0,1-3-5 0,1-4-10 16,1-4-14-16,0-6-28 0,-1-6-75 0,0-3-206 16,-3-2-718-16,0-4-740 0</inkml:trace>
  <inkml:trace contextRef="#ctx0" brushRef="#br0" timeOffset="115167.5168">6874 12116 2621 0,'0'0'429'0,"0"0"-370"15,0 0-53-15,0 0-5 0,0 0 0 0,0 0 0 16,0 0-15-16,0 0-31 0,0 0-29 0,0 0-73 16,0 0-436-16,0 0-1107 0</inkml:trace>
  <inkml:trace contextRef="#ctx0" brushRef="#br0" timeOffset="115771.1032">7233 12900 1148 0,'0'0'392'0,"0"0"-87"0,0 0-79 15,0 0-22-15,87-156 7 0,-65 112-20 16,4 0-52-16,-1-2-48 0,-3-2-39 0,-1 1-18 15,0-4-9-15,-2 1-6 0,-2-4-1 0,-3 1-3 16,0-3-2-16,-3 1-4 0,-2-2-1 0,-4-2-2 16,1 1-4-16,-4-3 1 0,-2-3-2 15,0-2-1-15,-1-2 1 0,-7 1-1 0,1 5 5 16,0 5 6-16,-6 10 6 0,6 10 11 0,-2 10 7 16,0 9 1-16,0 11-8 0,2 5-13 0,1 5-12 15,-3 14-8-15,0 10 5 0,-2 14 0 16,0 8 7-16,1 10 2 0,0 10-2 0,0 11 4 15,2 3-4-15,0 3-2 0,4 3-1 0,-2 2-4 16,4 1 1-16,2 1-2 0,0 1-1 0,1-3-1 16,8-5-7-16,0-8-9 0,3-9-17 0,7-8-24 15,2-12-54-15,4-9-162 0,-7-13-408 16,-2-14-751-16</inkml:trace>
  <inkml:trace contextRef="#ctx0" brushRef="#br0" timeOffset="116759.4608">7508 12286 1068 0,'0'0'228'16,"0"0"-36"-16,0 0 33 0,0 0 42 15,0 0 31-15,0 0-27 0,0 0-60 0,0 0-48 16,0 0-43-16,0 0-29 0,125-78-19 0,-99 77-11 16,2 1-12-16,-2 0-7 0,-2 0-8 0,-3 3-5 15,-5 4-7-15,-3 3-9 0,-4 1-1 0,-6 5-3 16,-1 2 1-16,-2 7 2 0,0 1-5 0,-1 3 1 15,-3 4-2-15,-3 2 0 0,-2 2 2 16,0 1-3-16,4-1-3 0,-2 0-4 0,6-5-4 16,1-5-1-16,1-3-1 0,7-7 2 0,4-7 1 15,-1-3 1-15,7-7 2 0,0 0 0 0,2-8 1 16,0-6-1-16,1-3 1 0,-1-5 0 16,-3 0 2-16,1-6 2 0,-1-2 0 0,-5 0 1 15,-2-2-1-15,-2 0 0 0,-3-4 1 0,0 3-1 16,-4-1 5-16,-1 4-2 0,0 3 3 15,0 4 2-15,0 4 0 0,-4 5 2 0,2 6-3 16,1 3 0-16,1 4-8 0,0 1-6 0,0 1-1 16,0 8-5-16,0 5 9 0,6 4 1 0,-1 4 0 15,4 3-1-15,4 0-3 0,2 3-1 16,0 1-2-16,2 0 3 0,1-1 5 0,1-1 0 16,2 0 1-16,3-6-2 0,0-3-3 0,2-4 4 15,2-6 1-15,-2-5 2 0,1-3 4 0,-3 0-4 16,1-11 0-16,-3-4 2 0,-1-3 1 0,-1-5 0 15,-2-4 1-15,-2-1 0 0,0-7-2 16,-2-1 3-16,0-3-2 0,-2-2 2 0,-3-1-4 16,-3-2-2-16,1-2 0 0,0-2-3 0,-3 0 0 15,-1-5 2-15,3-1-2 0,-2-2 0 0,4-4-1 16,2-2-2-16,0-5-2 0,0 1 0 16,1-3-2-16,-1-2 0 0,-1 2 0 0,2 0-1 15,-4 3 5-15,1 4 3 0,-4 7 0 0,-1 10 7 16,3 7-1-16,-5 13 3 0,0 8 1 0,-1 7-3 15,0 9-5-15,0 1-4 0,-1 14-1 16,-6 9-1-16,3 9 7 0,-4 10 6 0,3 8-1 16,-3 8 3-16,-2 8-2 0,2 5-5 0,-2 4 1 15,0 3-3-15,2 4 1 0,3-3 0 16,-1 3 1-16,5-6 1 0,1-3-3 0,1-6 2 16,7-6-2-16,3-3 1 0,6-8 0 0,1-5-4 15,3-6 0-15,4-7-3 0,4-10 2 0,3-7 0 16,1-8 1-16,3-7 0 0,-4 0-1 0,-1-13 1 15,-2-5-2-15,-1-3 5 0,-6-7 0 16,-4-3 0-16,-3-2 2 0,-6-3-4 0,-3 1 0 16,-6-1 4-16,0 3-1 0,-5 2 3 0,-5 5 1 15,0 3-1-15,-4 5-1 0,0 2 2 0,1 5-1 16,1 3-1-16,-1 5 0 0,0 3-4 0,6 0-4 16,-3 5 3-16,3 6-4 0,0 4 3 15,3 2 0-15,0 4-1 0,1 1 0 0,2 4-1 16,1 2 3-16,0 3-3 0,4 1 0 0,2-3-3 15,4-1-3-15,7-7 2 0,3-7 2 16,4-5 4-16,4-6 5 0,1-3-1 0,1-3-1 16,-1-6 0-16,-1-3-3 0,1-2 4 0,0-3 3 15,-1-2-1-15,-2 1 0 0,1 0 1 0,0 1 0 16,-2 1 2-16,-2 2 5 0,-1 6-2 16,-4 0 4-16,1 5-2 0,-3 3-3 0,-3 0 3 15,-2 8-2-15,-1 0-1 0,-1 6 3 0,-2 3-5 16,-3 2-1-16,-3 3 0 0,-1 2-2 0,0 0-1 15,-2 3-1-15,-6 0-2 0,-1 1-7 16,-1 0 3-16,-2 2-5 0,-1-2-8 0,-3-4-5 16,1-4-33-16,-2-8-57 0,0-5-76 0,1-7-149 15,2 0-513-15,6-5-968 0</inkml:trace>
  <inkml:trace contextRef="#ctx0" brushRef="#br0" timeOffset="116904.946">8430 11683 2261 0,'0'0'344'0,"0"0"-302"0,0 0-34 16,0 0 37-16,0 0 27 0,151-34 5 0,-101 31-13 15,8 2-36-15,4 1-30 0,0 0-28 0,-1 1-48 16,-6 2-86-16,-15-1-456 0,-14-1-1039 0</inkml:trace>
  <inkml:trace contextRef="#ctx0" brushRef="#br0" timeOffset="117514.9827">10634 11181 0 0,'0'0'349'16,"0"0"162"-16,0 0-54 0,0 0-57 0,0 0-38 15,0 0-62-15,0 0-75 0,0 0-40 0,0 0-27 16,0 0-15-16,0 0-17 0,-126-135-21 0,107 135-26 16,0 5-17-16,0 6-17 0,6 4-10 0,-1 3 1 15,6 7-9-15,2 1 1 0,5 3-1 16,1 2-4-16,8 3-1 0,6 1-1 0,5 1-6 15,8-3-1-15,4 1-4 0,4-1-4 0,4 0 0 16,1 0 0-16,0 1 0 0,-3 0 0 0,-1 0 1 16,-5 1 2-16,-5 0-1 0,-5 4 0 15,-6-1-1-15,-6 4 2 0,-8-3 1 0,-1 0 1 16,-10-1 2-16,-8-1 2 0,-4-5 1 0,-8-2 3 16,-3-8 1-16,-7-3 0 0,0-4-1 0,-5-6-1 15,-2-4-1-15,-1-3-1 0,2-2-2 16,0 0-5-16,6-8-3 0,4 0-3 0,5-3 0 15,4 2-2-15,7-2-1 0,9 0-2 0,1 0-5 16,9-2-10-16,1 1-16 0,11-2-20 16,6-2-29-16,6 2-45 0,7 0-64 0,4-2-155 15,-6 5-409-15,-7 5-1014 0</inkml:trace>
  <inkml:trace contextRef="#ctx0" brushRef="#br0" timeOffset="117749.5255">11207 11128 2415 0,'0'0'386'0,"0"0"-204"15,0 0-57-15,0 0-7 0,0 0 22 16,0 0-6-16,0 0-32 0,0 0-22 0,-26 193-21 16,21-142-14-16,2 1-5 0,0 3-7 15,0 2-5-15,1 1-7 0,-1-1-7 0,3 1-4 16,0-1-6-16,0-2-2 0,0-3-4 0,0-2-6 15,0-7-4-15,5-4-7 0,-1-5-3 0,0-6-4 16,0-5-16-16,1-8-43 0,-3-4-54 0,2-8-83 16,0-3-136-16,-2 0-343 0,1-3-707 0</inkml:trace>
  <inkml:trace contextRef="#ctx0" brushRef="#br0" timeOffset="118169.3588">11051 11212 477 0,'0'0'526'0,"0"0"-105"0,0 0-47 16,0 0-36-16,0 0-25 0,0 0-68 0,0 0-52 16,143-106-40-16,-107 106-26 0,0 0-13 0,4 8-12 15,-2 6-6-15,2 1-16 0,-4 7-13 16,-3 2-19-16,-10 5-18 0,-9 1-10 0,-8 5-9 16,-6-1-3-16,-6 4-4 0,-9 0 3 0,-7 4-4 15,-10-1-2-15,-1 2 2 0,-5 1-7 0,0-2 2 16,0-5-1-16,7-6-1 0,5-7 2 15,8-7 1-15,4-7 2 0,8-3-5 0,3-4-1 16,3-2-2-16,5 1 0 0,6-1 3 0,6-1 0 16,4 0 0-16,4 2 0 0,4-2-1 15,3 3 4-15,0 2-2 0,3 4 1 0,-3 0 1 16,0 1 0-16,-3 6 0 0,-4-1 0 0,-1 4 2 16,-4 1-3-16,-5 3 5 0,-4 0 1 0,-5 2-2 15,-6-1 5-15,0 2-1 0,-11 0 2 16,-5 0 3-16,-7-1-2 0,-4 1 4 0,-5-3-1 15,-4 0 3-15,-6-1-1 0,-1-1 0 0,0-3 0 16,0-2-5-16,-1-2 5 0,4-5-6 0,4-4 0 16,4-2-1-16,4-2-9 0,5-1 3 0,5 0-4 15,8-3-3-15,3-2-3 0,4-1-9 16,3-1-17-16,0-4-43 0,7-3-64 0,3-2-99 16,6-2-206-16,-4 4-462 0,-2 4-853 0</inkml:trace>
  <inkml:trace contextRef="#ctx0" brushRef="#br0" timeOffset="118497.2935">11739 11098 1702 0,'0'0'583'0,"0"0"-342"16,0 0-98-16,0 0-13 0,0 0 25 0,0 0 22 15,0 0-33-15,0 0-36 0,-39 161-26 16,32-111-17-16,-2 2-11 0,4 3-14 0,-1 5-8 15,3 2-10-15,2-1-9 0,1 2-2 0,0-4-4 16,4 1-1-16,5-7-2 0,7-8-3 0,1-7 0 16,7-11 0-16,2-7 5 0,5-8 6 15,4-7 3-15,-1-5 2 0,2-3-4 0,-4-11-1 16,1-6-2-16,-8-4 4 0,-1-9 3 0,-1-5-3 16,-7-4 4-16,-1-3-5 0,-5-5-1 0,0-2-2 15,-6-3-3-15,-3-3-2 0,-1-3-3 0,0-1-4 16,-1-1-1-16,-3-1-4 0,0 2-1 0,0 3-1 15,2 6-3-15,1 3-5 0,1 6-6 16,0 6-13-16,0 6-23 0,0 8-34 0,0 5-56 16,0 8-137-16,0 5-369 0,0 4-850 0</inkml:trace>
  <inkml:trace contextRef="#ctx0" brushRef="#br0" timeOffset="118891.6898">12362 11858 2328 0,'0'0'378'15,"0"0"-325"-15,0 0-17 0,0 0 28 16,0 0 39-16,0 0 35 0,46-168 11 0,-31 130-32 15,2 2-31-15,-2-3-33 0,1 3-21 0,-3-3-7 16,-1 3-9-16,-2-2-2 0,0 3-2 0,1 0 0 16,0 4 1-16,2 4-1 0,-2 3-3 0,-1 6-1 15,3 7-2-15,-3 6-2 0,0 3 1 0,1 2-1 16,-1 8 2-16,1 8 2 0,0 7 1 16,-1 5 2-16,1 4 1 0,-1 5 2 0,-1 3 1 15,-1 2-2-15,-6 2-1 0,-1 0-4 0,-1 1-2 16,-6 1 2-16,-7-1-3 0,-4-6 1 0,0 1-7 15,-6-9-2-15,-2-7 1 0,0-5-1 16,-2-7 3-16,1-6-1 0,-2-6-6 0,1 0-7 16,2-5-8-16,1-5-18 0,7-2-33 0,2-4-63 15,6 1-164-15,6 1-599 0,0 6-930 0</inkml:trace>
  <inkml:trace contextRef="#ctx0" brushRef="#br0" timeOffset="119256.3293">13463 11331 1139 0,'0'0'609'0,"0"0"-179"0,0 0-126 15,0 0-63-15,0 0-31 0,0 0-37 0,0 0-39 16,0 0-32-16,0 0-23 0,0 0-18 16,0 0-18-16,0 0-11 0,0 0-7 0,36-89 0 15,-49 111 7-15,-3 4 3 0,-1 3-2 0,1 4-3 16,-1-1-8-16,2 3-9 0,5-1-6 15,3-1-6-15,3 0-1 0,4-1-2 0,0-3 2 16,5 1-9-16,4-5-8 0,2 0-13 0,7-6-22 16,3-5-52-16,1-7-77 0,7-6-144 0,-8-1-405 15,-8 0-1003-15</inkml:trace>
  <inkml:trace contextRef="#ctx0" brushRef="#br0" timeOffset="119415.5715">13502 10791 814 0,'0'0'195'0,"0"0"-143"16,0 0-38-16,0 0 14 0,0 0 14 0,0 0 2 15,0 0-18-15,0 0-33 0,-26 174-34 0,32-129-41 16,3 5-45-16,-1 4-71 0,2 5-94 16,-6-12-160-16,2-15 436 0</inkml:trace>
  <inkml:trace contextRef="#ctx0" brushRef="#br0" timeOffset="119737.6269">13664 11649 1872 0,'0'0'225'16,"0"0"-86"-16,0 0-8 0,0 0 45 0,83-193 41 15,-60 156-4-15,1 5-50 0,-1 3-53 0,1 6-35 16,0 5-19-16,-1 8-15 0,-1 6-12 0,0 4-9 16,-1 0-12-16,0 8-2 0,-6 5-5 15,2 5 0-15,-6 2 1 0,-1 4-2 0,-5 0 0 16,0 2-2-16,-4 0 2 0,-1 2 0 0,0-1 1 15,-6 0 0-15,0-3-1 0,-3-1-2 0,-1-3 0 16,1-5 1-16,-1-6 2 0,5-6 6 16,1-3 7-16,4-9-1 0,0-7 0 0,0-4-5 15,8-7-4-15,0-1 0 0,5-3 1 0,0-2 5 16,6 3 7-16,1 0 9 0,0 6 5 0,2 3 6 16,2 4-1-16,-1 6-4 0,0 3-4 15,2 6-4-15,0 2-4 0,-2 4-2 0,1 6-4 16,0 3-4-16,-1 2-2 0,3 4-5 0,-2 2-2 15,4 2-2-15,0 0-6 0,-2 1-10 16,2 1-10-16,0 2-28 0,-3-2-84 0,-6-5-251 16,-5-7-1189-16</inkml:trace>
  <inkml:trace contextRef="#ctx0" brushRef="#br0" timeOffset="124207.6293">1691 16348 744 0,'0'0'429'0,"0"0"-138"0,0 0-58 15,0 0-36-15,0 0 16 0,0 0-2 0,0 0-17 16,0 0-24-16,0 0-50 0,0 0-43 0,0 0-28 16,59-168-10-16,-41 132 0 0,-1 2 5 0,2-5 0 15,-2-1-8-15,-3-2-7 0,1-2-6 16,-3-2-8-16,0 0-4 0,-2-1-3 0,1-3-3 16,-2 0-2-16,-2-1 0 0,-3 0-2 0,3-1 3 15,-5 2 1-15,0-1 3 0,-2 3 12 0,0 4 1 16,-2 5 4-16,-3 7 2 0,1 9-3 15,1 8 3-15,-2 6-3 0,3 6-4 0,1 3-13 16,0 0-16-16,1 7-3 0,-1 10-5 0,0 6 4 16,-3 8 9-16,3 8 2 0,0 3 3 15,1 7 1-15,0 4 0 0,0 2 0 0,1 4 0 16,5 3 0-16,-2-2-1 0,5 1 0 0,0-2-1 16,2-4 0-16,0-3-1 0,3-4-3 0,1-6-2 15,2-5-13-15,-3-4-16 0,5-7-35 16,-3-8-90-16,2-7-156 0,0-9-331 0,-4-2-404 15,-6 0-36-15</inkml:trace>
  <inkml:trace contextRef="#ctx0" brushRef="#br0" timeOffset="124988.9785">1955 15750 0 0,'0'0'0'16,"0"0"218"-16,0 0-116 0,0 0-19 0,0 0 63 15,0 0 110-15,0 0 94 0,0 0 23 0,0 0-34 16,0 0-68-16,0 0-59 0,0 0-33 15,133-124-23-15,-106 91-32 0,-3-3-31 0,0-1-22 16,-2-1-20-16,-4-1-4 0,-2-1-3 0,-4-1-8 16,-1 1-5-16,-2 0-12 0,-1 0-8 0,-2-1-4 15,-2 1-3-15,-2 0 0 0,-2 1-2 16,1 3 1-16,-1 3 0 0,0 6 1 0,0 6 5 16,-1 5 3-16,0 8 3 0,0 5-2 0,1 3-13 15,0 0-10-15,0 10-7 0,1 5 3 0,1 6 8 16,5 8 7-16,-2 9 2 0,1 4-1 15,3 7-2-15,-3 5 2 0,1 3 0 0,1 3 1 16,1 2 1-16,-3 1-1 0,1 4-3 0,-1 0 0 16,-2 1 0-16,5-1-1 0,-4-1 1 0,1-3-1 15,0-5-6-15,-2-10 2 0,-3-10 0 0,2-12-1 16,1-8 6-16,-3-12 0 0,0-6 11 16,-1-2 0-16,1-12 5 0,-1-7-4 0,1-7-7 15,2-6-1-15,1-4-2 0,1-4 2 0,1 0 1 16,2-2 2-16,-2 3 1 0,1 3-1 0,2 3 0 15,1 4-2-15,-2 4-4 0,1 6 4 16,-2 4 0-16,2 6 0 0,0 5-1 0,0 6-6 16,1 0-1-16,0 6-1 0,1 7 6 0,0 5-2 15,3 2 2-15,0 3-1 0,-1 3-4 16,-1 0 3-16,2 2 0 0,-2 1 1 0,1 0-2 16,-1 1 1-16,2-4 0 0,0-2 1 0,-1-7 0 15,4-5 0-15,-1-7 1 0,-1-5 3 0,4-5 11 16,-2-9 10-16,-1-6 9 0,2-1 10 0,0-5 3 15,-2 0-10-15,2-3-9 0,-4 0-8 16,0 1-10-16,-4 0 5 0,-2 1 2 0,-3 0-1 16,1 3-4-16,-3 1-1 0,-2 3-3 0,-1 5-2 15,2 3 4-15,-2 4-4 0,0 3-1 0,1 4-6 16,-1 1-3-16,0 0-7 0,1 4 0 16,2 6 1-16,-1 2 3 0,1 4 6 0,2 3-3 15,1 4 4-15,1 0-5 0,1 1 1 0,1 0-1 16,2 1-1-16,0-3 1 0,1 1 1 0,5-1 2 15,-1-7-2-15,2-3 0 0,2-7-4 16,4-5 1-16,0-3 4 0,-1-8 5 0,2-5 1 16,-2-2 4-16,-2-2-2 0,-1 0-1 0,-3 1 4 15,-1-1 1-15,-3-1 1 0,1 3 0 0,-3 3 2 16,-1 3 1-16,-4 1-2 0,0 6-5 16,-2 4-5-16,1 1-1 0,0 0-2 0,1 9-3 15,-1 6 6-15,1 3-3 0,-1 2 1 0,1 4 3 16,0 1-3-16,-3-1-1 0,-2 0-2 15,-1 1 0-15,0-1-5 0,0 1-7 0,0-3-36 16,-3-3-70-16,-5-3-100 0,-1-6-307 0,2-5-738 16,2-2-295-16</inkml:trace>
  <inkml:trace contextRef="#ctx0" brushRef="#br0" timeOffset="125101.9114">2904 15286 2454 0,'0'0'72'0,"0"0"-77"0,0 0-19 0,0 0 5 15,0 0 10-15,0 0 1 0,0 0-51 0,0 0-403 16,0 0-874-16</inkml:trace>
  <inkml:trace contextRef="#ctx0" brushRef="#br0" timeOffset="125396.6995">4437 14752 1540 0,'0'0'411'16,"0"0"-348"-16,0 0 43 0,0 0 98 0,0 0 59 16,-122 154 26-16,98-117-42 0,0 1-81 15,0 5-45-15,1 5-35 0,1 4-25 0,2 3-16 16,1 2-17-16,3 0-7 0,2-2-8 0,6-1-6 15,3-5-3-15,5-6-5 0,0-3 0 0,7-5-2 16,6-8 3-16,3-3 2 0,3-6-3 0,3-5 1 16,3-6-8-16,1-3-21 0,1-4-46 15,-1 0-71-15,1-10-123 0,0-4-258 0,-7 2-481 16,-7 4-601-16</inkml:trace>
  <inkml:trace contextRef="#ctx0" brushRef="#br0" timeOffset="126157.7779">4910 14924 1338 0,'0'0'368'16,"0"0"-15"-16,0 0 6 0,0 0-37 0,-137 134-58 16,110-102-70-16,1 2-63 0,1 1-36 15,3 4-31-15,-1 2-22 0,3 4-14 0,2 1-12 16,2-2-9-16,4-1-4 0,6-8-2 0,3-5-9 15,3-10 2-15,8-9 1 0,7-6-1 0,3-5 11 16,5-3-1-16,2-9 0 0,2-8 1 0,2-5-2 16,1-3 2-16,-3-5 1 0,-2-2 1 15,-5-2-1-15,-4 0 0 0,-5 0 2 0,-2 3-3 16,-5 1 3-16,-4 2 1 0,0 5-2 0,-3 5 2 16,-2 5-1-16,-1 5 1 0,1 4-1 15,1 4-2-15,-1 3-3 0,3 0-9 0,-3 4 1 16,0 9-2-16,-1 4 4 0,1 1 1 0,-1 3-1 15,3 2 1-15,3 1-4 0,-1 0 1 0,1 1 2 16,0 1-2-16,2-2 2 0,4-2-5 16,2-4 0-16,6-5 2 0,2-9 3 0,6-4 5 15,3-3 1-15,4-11 2 0,-1-3-1 0,1-5-2 16,1-2 3-16,-3-2 1 0,1 0-1 0,-5-3 2 16,-1 0-2-16,-5 0 7 0,-2 1-2 0,-4 0 3 15,0 3 1-15,-2-2-4 0,0 4-1 16,-1 4-2-16,0 1-3 0,1 6-2 0,-3 4 0 15,2 5-2-15,0 3-3 0,1 0 2 0,0 8-3 16,0 4 3-16,1 5-1 0,0 4 3 16,0 3 0-16,-2 0-2 0,-2 2 2 0,-2 2-2 15,-3 1 2-15,-1 0-2 0,-1 2-2 0,-7 1 1 16,-2 2-2-16,-5 0-3 0,3-1-1 0,-3-2-8 16,2-7-2-16,4-5-1 0,4-8 2 0,1-5 9 15,4-6 8-15,0 0 6 0,2-3 1 16,7-8 1-16,1-3-7 0,4-4 2 0,6-3-1 15,2-3-1-15,-1-2 6 0,6-1-2 0,-4-1 2 16,2-1 4-16,-1 0-5 0,-3-2 5 0,-1-1-2 16,0-1-2-16,-6 2 2 0,4-2-6 15,-6-1 0-15,-2 2-4 0,-1-2 0 0,-7 4 3 16,0 2 0-16,-2 3 6 0,0 4-1 0,0 6 0 16,-4 4 2-16,-4 5-3 0,4 4-2 15,-5 2-2-15,-1 2-2 0,-1 10-2 0,0 7 3 16,-2 3 0-16,-2 6 1 0,4 2 5 0,0 0-3 15,3 4 0-15,3-1-1 0,3 3-3 0,2 0 0 16,0 2 0-16,6-2 0 0,2 0 2 0,4-5-4 16,3-4 2-16,5-7-3 0,2-5 2 15,3-5-5-15,4-6-18 0,-2-4-56 0,2-1-79 16,-2-8-129-16,1-7-333 0,-8 5-524 0,-9 2-330 0</inkml:trace>
  <inkml:trace contextRef="#ctx0" brushRef="#br0" timeOffset="126385.427">6054 14196 788 0,'0'0'450'15,"0"0"-116"-15,0 0-42 0,0 0-39 16,0 0-39-16,0 0-35 0,0 0-42 0,0 0-25 15,0 0-31-15,81 158-36 0,-76-134-23 0,-4 1-13 16,-1 1-5-16,-1 1-5 0,-6 3-11 0,-2-1-18 16,-1 1-39-16,-2 0-77 0,-3-2-294 15,1-6-569-15,6-8-204 0</inkml:trace>
  <inkml:trace contextRef="#ctx0" brushRef="#br0" timeOffset="126526.3545">6076 14893 2000 0,'0'0'933'16,"0"0"-830"-16,0 0-70 0,0 0 39 0,0 0 40 16,0 0 27-16,0 0-7 0,0 0-51 0,0 0-40 15,0 0-39-15,0 0-34 0,0 0-79 16,0 0-282-16,66-39-1361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5:57:07.5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17698 1086 0 0,'0'0'103'0,"0"0"309"0,0 0-29 0,0 0-8 16,0 0-7-16,0 0-54 0,0 0-67 15,0 0-72-15,0 0-44 0,0 0-23 0,0 0-16 16,0 0-10-16,5-28-17 0,-5 25-13 0,0 1-7 15,0-1-12-15,-2 0-1 0,1 0-7 0,-1 0-6 16,-1 2-2-16,-5-3-9 0,4 3 2 0,-4-1-2 16,-1 1-1-16,-2 1 5 0,0 0-5 15,-1 0 0-15,-4 1-2 0,2 7-1 0,-3 1-3 16,0 2 0-16,1 2 0 0,-3 1-4 0,1 0 3 16,3 2 0-16,0-1-1 0,2 1 0 0,3-2-2 15,1 0-1-15,0 0 1 0,5-1-3 0,0-1 0 16,1-1 0-16,2-2 0 0,1 2 2 15,0-2 4-15,0 0-2 0,1 0 4 0,3 1 2 16,2-3-3-16,1 3 2 0,-2 1-2 0,4-2-1 16,0-1 1-16,1 2 2 0,0-1-1 0,1-1-1 15,0 0 4-15,2-1-1 0,1 1 0 16,-1 0 2-16,0 1-3 0,2-2 0 0,-2 2-1 16,0 1-1-16,0 1 0 0,-1 1 0 0,-2 0 1 15,-2 2 3-15,-1-1-4 0,0 3 4 16,-3-1 4-16,-1-1 0 0,-2 0 5 0,-1-2 2 15,0 0 0-15,0-1 2 0,0-1 2 0,-6 2 1 16,3-3 1-16,-5 2 4 0,3-2 1 0,-3 0 2 16,-1-1 0-16,-1 1 4 0,-1-3 5 0,-1 2 4 15,-4-2 0-15,3-1-2 0,-5 1-6 16,0-1-7-16,1-1-5 0,-5-1-6 0,2 0-5 16,-1 1-2-16,0-3-1 0,0-1-1 0,4 1-3 15,-1-1 0-15,3 0-3 0,0 0 0 0,4 0-1 16,1 0-2-16,0 0 0 0,2 0-5 0,4 0-3 15,-2-1-12-15,4 1-19 0,0 0-47 16,-3 0-90-16,4 0-200 0,1 0-501 0,0 0-912 0</inkml:trace>
  <inkml:trace contextRef="#ctx0" brushRef="#br0" timeOffset="449.946">17796 1551 1128 0,'0'0'474'0,"0"0"-167"0,0 0-23 15,0 0-21-15,0 0-22 0,0 0-36 0,0 0-57 16,0 0-46-16,0 0-26 0,0 0-18 0,132-28-15 15,-112 17-6-15,0-1-1 0,-2-4 2 16,-1 3 5-16,-4-2 0 0,-1-1-2 0,-3 2-6 16,-3 0-11-16,0 3-4 0,-3-3-6 0,-3 0-4 15,0 1-2-15,0 1-3 0,-5 1-1 0,0 0-2 16,-4 3 0-16,1 0-2 0,-2 3 0 16,1 1 1-16,-2 2-2 0,1 2-2 0,0 0 0 15,-3 2 0-15,3 4-2 0,-1 3 3 0,-1 3-2 16,1 2 2-16,-1 3 1 0,2 1 1 15,0 1 0-15,0 0 0 0,3 3 0 0,1 0-2 16,3-1 1-16,2 1 0 0,1-1 2 0,0 1 0 16,4-3 0-16,3-2 4 0,4 2 1 0,-1-5 2 15,2 0 4-15,3-4 2 0,1-1-5 16,2-3 0-16,4 1-4 0,-1-4-8 0,2-2 1 16,-2-1-13-16,-2 0-35 0,-3 0-52 0,1 0-83 15,-2-1-163-15,-7-1-391 0,-1-1-737 0</inkml:trace>
  <inkml:trace contextRef="#ctx0" brushRef="#br0" timeOffset="1040.7371">18520 1296 1507 0,'0'0'581'16,"0"0"-368"-16,0 0-80 0,0 0 9 0,0 0 18 16,0 0 13-16,0 0-23 0,0 0-36 0,-120 89-17 15,100-65-17-15,0 4-13 0,2 2-11 16,3-2-15-16,5 2-17 0,0-1-11 0,9-3-8 16,1 3-5-16,0-3 1 0,9-3 0 0,2 0 0 15,2-3 0-15,4-3 1 0,3-2 1 0,0-2 6 16,2-4 3-16,1-1 2 0,3-4 4 0,-2-4 11 15,4 0 6-15,1-3 2 0,1-6-2 16,0-3-11-16,1-2-3 0,-2-3-2 0,0 0-1 16,-1-3-3-16,0 0-6 0,-1-3-2 0,-2 0-1 15,1-5-1-15,-2 1-3 0,0-2-2 0,0-2 0 16,-4 1 1-16,1-3 0 0,-1 1 0 0,-3-2 1 16,1 2-3-16,-3-2 0 0,1 2 0 15,-5-2-3-15,3 0 3 0,-6 1 1 0,0-3-2 16,-1 1-1-16,1-2 0 0,-3 1 1 0,-1 2-1 15,-2-4 3-15,-1 3-3 0,-1 1-2 16,0 3 1-16,-2-2 1 0,-3 4 1 0,0 0 2 16,0 4 1-16,-2 3-2 0,1 3 3 0,-1 5 0 15,2 3-1-15,-1 5 1 0,1 1-1 0,1 5-3 16,1 0-2-16,-3 5-4 0,1 7 3 16,-2 7 0-16,-3 5 3 0,1 9 5 0,0 5-4 15,-2 3 1-15,1 7 1 0,2 1 1 0,-2 6 1 16,3-1 0-16,0 3 1 0,3-2-5 0,2-1 4 15,0-2-1-15,2-1 0 0,0-2 0 0,0 0-1 16,4-3-2-16,1 0 1 0,1-3 2 16,2 0-2-16,1 0 0 0,-1-3-4 0,1-5-8 15,2-4-36-15,-1-7-68 0,-1-5-95 0,1-7-276 16,-3-6-621-16,-3-3-695 0</inkml:trace>
  <inkml:trace contextRef="#ctx0" brushRef="#br0" timeOffset="1196.0086">18664 1373 1113 0,'0'0'878'0,"0"0"-598"15,0 0-56-15,0 0-16 0,0 0-4 0,0 0-31 16,0 0-67-16,0 0-52 0,0 0-38 0,130-63-35 16,-87 52-45-16,2 0-94 0,1 2-197 15,-14 1-315-15,-11 2-543 0</inkml:trace>
  <inkml:trace contextRef="#ctx0" brushRef="#br0" timeOffset="2046.7581">19254 1152 745 0,'0'0'531'0,"0"0"-88"0,0 0-49 0,0 0-41 15,0 0-75-15,0 0-59 0,-79 155-45 0,71-128-42 16,2 4-29-16,-1 2-24 0,5 0-18 0,0 1-14 15,1 1-7-15,1-1-8 0,1-2-13 16,5-1-5-16,4-5-4 0,4-5-2 0,3-2 10 16,1-5 3-16,3-5 0 0,-2-4-4 0,2-5-5 15,-1 0-3-15,-1-7 0 0,0-7 2 0,-3-1-5 16,-1-5-1-16,-3-1-3 0,-1-5-5 0,-3 1 4 16,-2-2-2-16,-2-3-2 0,-4 1 5 15,0 2-6-15,-1 0 1 0,-6 3 1 0,0 1-3 16,-2 3 4-16,0 3 0 0,1 4 0 0,-3 0 0 15,1 5 1-15,1 1 0 0,0 2 0 0,1 3 4 16,2 1-5-16,1 1 0 0,2 0-3 16,0 0-1-16,1 3 0 0,0 2 0 0,1-1 1 15,1 2-2-15,0-1 3 0,0 1 2 0,3-1 0 16,2-3 5-16,0 0 1 0,4-1 3 0,4-1 3 16,1 0-1-16,4-5 1 0,1-4-3 15,1-1-3-15,0 0 0 0,0-1-1 0,0 0-2 16,0-2 0-16,0 0 0 0,1-1-2 0,0 0 0 15,-2 2 0-15,2 0-4 0,-4 1 4 0,1 1-1 16,-2 3 0-16,-2 0 2 0,-3 2-3 0,0 0-1 16,-2 4 2-16,-2 1-5 0,-2 0 2 0,1 1-3 15,-3 6 0-15,-2 0 0 0,0 5 2 16,-1 2 0-16,0 3 2 0,-5 3 3 0,-3 3-1 16,-1 3 0-16,-2 2-1 0,0-1-2 0,1 2 2 15,0-1-1-15,1-2 2 0,3 0-3 16,2-2 1-16,2-2 1 0,0 0-1 0,2-2 0 15,0-2-2-15,0-3-2 0,3-1 1 0,3-3-2 16,3-2 1-16,-2-4 2 0,4-2-1 16,2-3 8-16,1 0-1 0,-1 0 1 0,3-6-2 15,-1-5 0-15,2 0 1 0,-4-3 2 0,2-1 3 16,-2-3-1-16,-1-1 3 0,-2-1-1 0,0-1-2 16,0-1 7-16,-2-1-10 0,-1 1 1 15,-2-2-1-15,4 0-5 0,-4 0 4 0,1 2-1 16,-2-1 4-16,1 1-9 0,-2 1 8 0,3 1-2 15,-3 3-5-15,2 1 9 0,-1 2-7 0,-1 6 2 16,3-1 2-16,-5 4-3 0,1 0 3 16,-1 4-3-16,2 1-3 0,-1 0-2 0,0 0-6 0,0 0 2 15,2 4 3-15,2 6 3 0,2-1 2 16,3 4 1-16,-1 3 1 0,0 1-4 0,3 1 5 16,0 3 0-16,1-1-3 0,-3 4 8 0,0-1-3 15,1 1 1-15,-2 2 2 0,-2-1 1 0,1-2 0 16,-7-2-1-16,-2-2 3 0,0-4-1 15,-2 0 4-15,-7-2 3 0,-1-1 1 0,-5-1 0 16,-1-2-5-16,-5-3 2 0,-3-1-2 0,0-4-5 16,1-1 1-16,-1 0-5 0,0-1-1 15,6-2-2-15,0-3-1 0,2 1-8 0,1-3-11 16,1 2-28-16,3-2-83 0,4 4-196 0,2 1-1041 0</inkml:trace>
  <inkml:trace contextRef="#ctx0" brushRef="#br0" timeOffset="19724.9414">20763 712 356 0,'0'0'802'16,"0"0"-468"-16,0 0-58 0,0 0-30 0,0 0-10 15,0 0-6-15,0 0-24 0,0 0-39 0,0 0-34 16,0 0-31-16,0 0-26 0,0 0-25 0,0-48-20 16,-2 48-18-16,-2 0-10 0,-4 7-3 15,-4 6-2-15,1 4 5 0,-7 4 0 0,1 7 6 16,-4 6 2-16,1 5 4 0,-2 5 5 0,1 3-2 15,0 6 3-15,4 1-4 0,0 3-1 0,1 0-2 16,4-2-4-16,3 2 0 0,6 1-1 0,2 2 5 16,1-2 3-16,3-1-1 0,6-6-2 15,2-5-4-15,3-4-4 0,1-6-3 0,0-3 4 16,2-5-1-16,-2 0-2 0,1-2 0 0,-1-3-3 16,0-4-1-16,-5-2-3 0,-1-3-3 0,1-5-3 15,-6-1-5-15,3-4-2 0,-3 0-12 16,2-2-21-16,1-2-66 0,1 0-135 0,-1 0-364 15,-1 0-781-15</inkml:trace>
  <inkml:trace contextRef="#ctx0" brushRef="#br0" timeOffset="20089.8913">20930 1077 1941 0,'0'0'455'0,"0"0"-193"16,0 0-87-16,0 0-28 0,0 0-1 0,0 0-12 0,0 0-23 15,0 0-31-15,130-97-21 0,-106 86-19 16,2 2-9-16,1-1-6 0,-1 3-2 0,0 1-2 16,0 0-1-16,-4 0 0 0,-3 1-1 0,1 0-1 15,-4 2-3-15,-4 0-3 0,-3 2-3 0,-5 1-3 16,0 0-2-16,-2 0-1 0,-1 0-4 15,-1 0-3-15,1 1-3 0,-1 5 1 0,0 4 0 16,1 4 5-16,-1 4 2 0,0 2-1 0,0 3 0 16,0-1-2-16,-2 5 2 0,-2 1-1 15,1-3 2-15,2 2 3 0,-1 1-4 0,-2-1 0 16,1 1 0-16,2 1 0 0,-2-2-2 0,-2 3-3 16,2-2-5-16,-2 0-10 0,1 0-2 15,-1-2-14-15,0 0-32 0,0-3-56 0,0-2-87 16,-1-4-175-16,1-4-331 0,4-6-680 0</inkml:trace>
  <inkml:trace contextRef="#ctx0" brushRef="#br0" timeOffset="20228.2064">21026 1478 1483 0,'0'0'631'16,"0"0"-379"-16,0 0-106 0,0 0-21 16,0 0 6-16,0 0-1 0,0 0-15 0,0 0-17 15,0 0-25-15,0 0-35 0,0 0-26 16,148-4-18-16,-113-2-25 0,-2 2-40 0,-5-4-115 15,-8 3-361-15,-7 0-775 0</inkml:trace>
  <inkml:trace contextRef="#ctx0" brushRef="#br0" timeOffset="20460.9433">21641 806 1863 0,'0'0'563'0,"0"0"-182"0,0 0-119 15,59 199-78-15,-52-140-35 0,-4-1-38 0,-3 4-32 16,-11 1-26-16,-8 3-19 0,-7 3-17 0,-3 3-9 16,-6 3-7-16,-4 2-10 0,-2-3-12 15,0-5-21-15,0-3-44 0,1-8-117 0,5-5-312 16,7-15-690-16,10-15-419 0</inkml:trace>
  <inkml:trace contextRef="#ctx0" brushRef="#br0" timeOffset="23042.9679">16758 3461 105 0,'0'0'583'0,"0"0"-214"0,0 0-32 0,0 0-31 15,0 0-5-15,0 0-24 0,0 0-55 0,0 0-53 16,0 0-43-16,0 0-34 0,0 0-20 0,0 0-13 16,-16 0-10-16,16 0-9 0,0 0-5 15,0 0-6-15,0 0-5 0,1 0-4 0,2 0-3 16,2 0 4-16,2 0 0 0,3 0 4 0,4 0 1 15,3 0-3-15,6 0 1 0,5 0-2 16,5-2 3-16,5-1-3 0,6-3-3 0,4-1-3 16,4 1-5-16,2 0-1 0,5-2-2 0,-3 2-3 15,0 0-2-15,-1 1 0 0,-4 2-1 0,-6 0 1 16,-6 3 3-16,-8-2-3 0,-9 2 1 0,-3 0 4 16,-8 0 0-16,-2 0 8 0,-6 0 1 15,-2 0 0-15,-1 0 0 0,0 0-1 0,0 0-1 16,0 0-2-16,0 0-5 0,0 0-3 0,0 0-2 15,0 0-1-15,0 0-2 0,0 0 0 0,0 0-1 16,0 0-4-16,0 0 1 0,0 0-8 16,0 0-5-16,0 0-8 0,1 0-7 0,1 0-4 15,2 0-10-15,-1 0-31 0,2 0-96 0,0 0-171 16,-2 0-390-16,2 0-816 0</inkml:trace>
  <inkml:trace contextRef="#ctx0" brushRef="#br0" timeOffset="23335.936">17507 3105 1266 0,'0'0'599'16,"0"0"-293"-16,0 0-142 0,0 0-23 15,0 0 20-15,0 0 7 0,0 0-13 0,0 0-27 16,122 16-24-16,-96-5-19 0,2 3-23 0,-3 2-15 15,1 4-14-15,-3 3-4 0,-4 4-6 0,-3 1-3 16,-5 5 1-16,-5 2-9 0,-1 4 3 0,-5-1 0 16,-2 2 0-16,-7-2 3 0,-4 2 2 0,-3 0-2 15,-4-3-2-15,-3-1-6 0,-1-3-4 16,-3-3-2-16,-1-4-4 0,-1-2-2 0,0-5-5 16,0-2-4-16,6-3-10 0,2-3-17 0,2-3-24 15,4-2-51-15,2 0-93 0,4-1-174 16,5-2-379-16,2 0-793 0</inkml:trace>
  <inkml:trace contextRef="#ctx0" brushRef="#br0" timeOffset="25806.4571">18523 2851 547 0,'0'0'418'0,"0"0"-73"16,0 0-11-16,0 0-7 0,0 0 11 0,0 0-48 15,0 0-65-15,0 0-53 0,0 0-76 0,0 0-41 16,0 0-13-16,0 0-14 0,-6-45-13 16,5 47-13-16,-1 4-2 0,1 2 2 0,-2 4 1 15,1 5 8-15,-2 6 1 0,2 4 1 0,-1 5 5 16,0 7 3-16,-2 4 8 0,2 3 3 0,0 1 3 16,-1 2-3-16,2 1-6 0,0-1-4 15,1 0-5-15,0-1 2 0,-1-1-5 0,2-2 0 16,0-4-4-16,0-1-3 0,0-5-1 0,2-4-2 15,-1-4 0-15,1-3-2 0,-1-3 2 0,1-2-3 16,-2-3 3-16,0-3-6 0,1-3 3 0,0-3 1 16,-1-1-1-16,2-5 1 0,-2 2-3 0,0-3-3 15,1 0-2-15,-1 0-4 0,1 0-8 16,0 0-15-16,-1-1-38 0,1-4-102 0,1-1-256 16,-2 0-555-16,1 1-790 0</inkml:trace>
  <inkml:trace contextRef="#ctx0" brushRef="#br0" timeOffset="26161.1227">18302 2886 2118 0,'0'0'504'0,"0"0"-262"0,0 0-99 16,0 0-38-16,0 0-13 0,0 0-9 0,0 0-13 15,0 0-17-15,0 0-14 0,0 0-13 0,137-126-8 16,-94 122-1-16,5 1-6 0,2 3 0 16,1 0-1-16,0 6 1 0,-1 5 1 0,-2 2 1 15,-4 5-2-15,-4 4 0 0,-6 1-2 0,-9 5 0 16,-4-1-1-16,-6 1-1 0,-7 3 1 0,-5 0 2 16,-3 0 3-16,-3 0 6 0,-9 0 1 0,-4-2 3 15,-4-3 2-15,-3-3-3 0,-7-3 2 0,-1-3-3 16,-7-3-1-16,-1-3-2 0,-2-3-1 15,-1-3-8-15,2-2-2 0,2-1-4 0,4-2-4 16,2 0 2-16,5 0-3 0,5 0-4 0,7-2-5 16,3 1-7-16,5-2-11 0,4 1-24 15,3 0-51-15,0 2-71 0,2 0-120 0,0 0-287 16,2 0-723-16</inkml:trace>
  <inkml:trace contextRef="#ctx0" brushRef="#br0" timeOffset="27348.3649">18975 3124 994 0,'0'0'849'0,"0"0"-480"16,0 0-104-16,0 0-62 0,0 0-37 0,0 0-29 16,-29 167-31-16,29-138-19 0,7 2-9 0,3 3-18 15,1-2-15-15,4 2-8 0,2-4-7 0,4 0-2 16,2-9-3-16,-1-3-5 0,3-5-6 15,-3-4-3-15,-2-4 0 0,-2-5 0 0,-3 0 0 16,-3-8 1-16,-2-5-3 0,-1-2 0 0,-4-1-7 16,-4-4-3-16,-1-4-3 0,-9 3-5 0,-4-2 1 15,-5 0 2-15,-2 0 1 0,-5 3 2 16,-2 0 3-16,0 3 0 0,-3 2 1 0,4 1 3 16,1 2-1-16,5 1-1 0,0 2 0 0,9 3 1 15,1 1 3-15,4 3-1 0,3 1 0 16,3 1-3-16,0-2-3 0,7 1-3 0,5-2 1 15,2-4 2-15,8 0 0 0,5-3 2 0,6-3 1 16,3-1 0-16,5-4 2 0,-2-1-6 0,3 0-1 16,-2-2 1-16,2 3-3 0,-5 2 7 0,-3 3 0 15,-6 2 0-15,-4 4 0 0,-6 2 0 16,-7 2 0-16,-2 3-1 0,-6 0 2 0,0 4-2 16,-3 6 0-16,0 2 1 0,0 4 0 0,0 6 1 15,-3 3 1-15,0 2-1 0,-5 3 2 0,0 1-2 16,0 0 0-16,0 5-2 0,1 0 0 0,-1 3-1 15,2-2-1-15,1-3-1 0,3-2-6 16,2-5 5-16,0-6-2 0,0-6 2 0,5-6 3 16,0-5-2-16,5-1 4 0,-3-3 2 0,2-1 2 15,2-7 1-15,0-4-2 0,2-3-2 16,-1-4-2-16,-1-4 0 0,3-1 0 0,-3-2 3 16,1-1-2-16,0-1-1 0,-2-2-1 0,0 2 0 15,0 3-2-15,0 1 1 0,-4 3 2 0,0 6-1 16,0 3 1-16,-2 4 0 0,-1 3-2 15,-1 5-4-15,1 0 0 0,-1 0-2 0,2 3-1 16,1 4 5-16,4 3 0 0,-3 0 1 0,3 3 2 16,2 1-1-16,-1 1 2 0,1 1-1 0,1 1-3 15,0-1 0-15,-1 0-3 0,0-4-6 16,1-1-2-16,2-3-1 0,-1-5-1 0,-2-3 3 16,0 0-1-16,0-6-6 0,0-5-4 0,1-5-2 15,-2-1 4-15,-2-2 7 0,2-1 7 0,-3-1 6 16,-4 1 6-16,0 4 3 0,-2 1 1 0,-1 2 3 15,0 4 2-15,0 1 3 0,0 3 1 16,0 4-4-16,0 1-6 0,0 0-9 0,0 0-6 16,0 1-3-16,3 6 4 0,0-1 3 0,5 2 3 15,-1 1 0-15,3-1 1 0,4-1 0 0,2 0 2 16,1-4 1-16,2-3-1 0,3 0 2 16,2 0-2-16,-1-3 0 0,-2-4 2 0,0-2 1 15,-5-2 2-15,0-1 3 0,-3-2-1 0,-2-2 5 16,-2 2-1-16,-4-3 1 0,-4 0 0 15,-1-2-3-15,0 1-4 0,-5-1 0 0,-3 1 0 16,0 1 6-16,-3 1 1 0,-1 3 2 0,-1 4-1 16,-1 3-5-16,-1 1-3 0,0 5 0 0,0 0-2 15,0 0 3-15,3 6-3 0,-2 5 0 16,1 3 0-16,2 2-3 0,3 4-1 0,0 4 1 16,2 1-1-16,1 3 0 0,2 3 0 0,3 3-2 15,0 1 0-15,0 0 0 0,8 1-4 0,2-3 3 16,4 0 0-16,2-5-2 0,5-4 5 0,-1-6 1 15,3-5 0-15,1-7 3 0,-1-5 2 16,-3-1-1-16,-1-1 1 0,-1-10 1 0,-2-1 1 16,-1-6 0-16,0 1-2 0,-5-4 2 0,1 0-2 15,-2-1-3-15,0-2 2 0,-3-1-2 0,1-1-2 16,1 0 0-16,-2-2 0 0,1-1-2 16,4-1 0-16,-1-1-2 0,3 0-1 0,2 0-1 15,-3 2 0-15,3 3-2 0,-2 5 2 0,-2 4-1 16,1 4-1-16,-2 6-1 0,0 4-2 0,-1 3 1 15,0 0 0-15,-1 3 1 0,-1 7 2 16,-1 4 3-16,-2 5 0 0,0 4-2 0,-2 3 4 16,-2 3-1-16,0 2 2 0,-2 1 1 0,-6 2-2 15,-3 1 2-15,1-2 0 0,0-2 0 16,2-3-2-16,4-3 0 0,1-6-2 0,3-3 0 16,0-4 2-16,3-2-1 0,4-4 0 0,0 0 3 15,3-3 0-15,5-1 0 0,1-2-2 0,3 0-8 16,2-3-18-16,2-5-41 0,1-1-83 15,-6 1-299-15,-7 3-1071 0</inkml:trace>
  <inkml:trace contextRef="#ctx0" brushRef="#br0" timeOffset="27977.6357">16529 5240 2018 0,'0'0'506'0,"0"0"-208"16,0 0-90-16,0 0-46 0,0 0-30 0,0 0-28 16,0 0-29-16,0 0-25 0,0 0-3 0,0 0-4 15,153-27-8-15,-103 22 1 0,8-1-7 0,5 2-4 16,4-1-7-16,0 2-6 0,-1 0-4 0,-3 1-3 16,-3 2 0-16,-7 0-4 0,-3 0-2 0,-8 0-3 15,-7 2-6-15,-5-1-5 0,-8 1-11 16,-7-2-36-16,-5 0-59 0,-7 0-76 0,-3 0-208 15,0 0-378-15,-3-3-583 0</inkml:trace>
  <inkml:trace contextRef="#ctx0" brushRef="#br0" timeOffset="28181.9178">17350 4944 0 0,'0'0'28'0,"0"0"382"16,0 0 28-16,0 0 18 0,0 0-8 0,124 136-59 15,-113-111-77-15,-3 2-63 0,-7 0-44 0,-1 1-23 16,-3 0-24-16,-6-3-23 0,-6 3-26 16,0-4-41-16,-4-1-25 0,-2 1-20 0,2-4-13 15,-2-2-6-15,0-1-10 0,2 0-7 0,2-3-15 16,3-4-20-16,1 1-41 0,4-4-79 0,1 0-253 16,2-4-643-16,1-2-710 0</inkml:trace>
  <inkml:trace contextRef="#ctx0" brushRef="#br0" timeOffset="28767.9723">18299 4905 138 0,'0'0'611'16,"0"0"-465"-16,0 0-58 0,0 0 44 0,0 0 91 15,0 0 61-15,0 0 8 0,0 0-43 0,0 0-77 16,0 0-59-16,0 0-32 0,0 0-15 0,0 0-8 16,0 0-6-16,-92-18-8 0,90 12-1 0,1 2 0 15,1-3-4-15,0 3-2 0,0-2-9 0,0 1-10 16,4-1-9-16,2-1-8 0,2 1-3 15,1 1 0-15,2-1 1 0,2-1 0 0,1 0 2 16,2 1 0-16,-1-2-1 0,2-2 2 0,0 1 0 16,-1 0 0-16,1-4-1 0,-2 0 1 0,0 1-2 15,-1-2 0-15,-1 0 0 0,-4 0 2 16,-1 2 3-16,-1-2 3 0,-2 2 3 0,0 0 4 16,-1 1 5-16,1 1 10 0,-3 4 15 0,-1 2 9 15,-1 2-1-15,2 1-10 0,-1 1-19 0,2 0-16 16,-1 3-8-16,1 6-2 0,3 3 1 15,0 4 2-15,4 6 3 0,0 2 1 0,0 5 2 16,3 4 1-16,-1 3 5 0,-1 4 2 0,-1 1 8 16,-1 4 8-16,-3 1 2 0,1 1 3 15,-4 0 0-15,-2-1-2 0,-1-4-5 0,-1 2-6 16,-5-6-4-16,-4-1-6 0,-1-4 4 0,-3-2 4 16,1-3 2-16,-4-5 1 0,0-3-1 15,-4-3-3-15,-5-3-2 0,2-5 3 0,-3-1-5 16,0-6-2-16,3-2-3 0,2 0-3 0,6-1 0 15,2-5-3-15,4 0-2 0,2-3-2 0,2 1-6 16,0-3-5-16,3-1-8 0,-1 1-12 0,4 0-31 16,0 1-77-16,0-3-179 0,5 4-465 15,-2 4-871-15</inkml:trace>
  <inkml:trace contextRef="#ctx0" brushRef="#br0" timeOffset="30704.627">18589 5408 1477 0,'0'0'466'0,"0"0"-104"15,0 0-84-15,0 0-56 0,0 0-38 16,0 0-45-16,0 0-33 0,0 0-21 0,0 0-12 16,0 0-9-16,0 0-13 0,55-159-9 0,-45 139-10 15,-2 2-10-15,1-2-5 0,2-1-4 16,-1-1-3-16,2-1-6 0,3 0 2 0,-1 0-5 15,3 2-2-15,-1 1 1 0,2 0-5 0,-1 4 2 16,-2 4 1-16,-1 3-2 0,-3 5-1 0,-3 0 1 16,-2 4-2-16,-2 0-4 0,1 7 4 0,-3 3-4 15,0 4 2-15,-1 3 1 0,-1 3 0 16,0 2 3-16,-3 3 0 0,-1 3 3 0,-3 2 2 16,-1 1-3-16,-1 2 2 0,1-3 0 0,1 0-3 15,1-5 3-15,5-2-2 0,1-2 1 0,0-7 0 16,0-4 1-16,6-3 4 0,2-4 2 15,1-3 6-15,4 0-2 0,1-3-2 0,3-5-1 16,3-5-5-16,0-2 3 0,2-2-1 0,0-2 1 16,0-2-2-16,-1 0 2 0,1-1-2 0,2-1 0 15,-3 0 4-15,0 0-4 0,-1 0 0 16,-2 2 0-16,-1-1-1 0,-2 3 1 0,-1 2 1 16,-4 4 1-16,-2 4 1 0,-3 1 6 0,-2 4 5 15,-2 2 2-15,-1 2 0 0,0 0-10 0,0 0-9 16,-1 3-5-16,-4 5-3 0,-2 3 3 15,-1 1 5-15,-1 4 0 0,-3 5 0 0,1 0 1 16,-3 5-3-16,0 3 1 0,-2 2-2 0,1 1-2 16,3-1-4-16,-1-1-4 0,8-3-3 15,3-4-2-15,2-6 2 0,1-4 3 0,5-2 8 16,4-5-1-16,-1-3 2 0,2-3 2 0,3 0-3 16,1-7 3-16,0-6 1 0,0-2 0 0,-2-3 0 15,0-2 2-15,-2-1-1 0,-2 1-2 0,-3-4 4 16,-2 1-2-16,-2 1-2 0,-2 3 4 0,0 0-2 15,0 2 2-15,-2 2 3 0,-2 3-2 16,0 0 0-16,0 4-1 0,-1 2 0 0,1 4-3 16,0 2-2-16,0 0-2 0,0 2-1 0,2 7 0 15,-2 2 1-15,1 2 2 0,2 3 0 0,1 1 0 16,0 3 3-16,1 2-2 0,3 2 0 16,1 0 0-16,3 0-3 0,-1-5 1 0,6 0 0 15,-2-4 4-15,6-6 3 0,0-2 3 0,0-6 1 16,-2-1-2-16,0-3 4 0,-1-8-1 15,0-3 2-15,-1-1 0 0,-1-5-3 0,-1 0 0 16,1-3 1-16,-2 0 1 0,-2 0 0 0,1 0-2 16,-1 1-2-16,1 2-4 0,-2 1 1 0,0 2-2 15,1 3-1-15,2 3 0 0,-3 3-3 16,-1 4-2-16,1 0-1 0,2 4-1 0,-2 0 2 16,0 5 0-16,1 6-1 0,2 3 1 0,-4 1 2 15,0 6-1-15,0-1 2 0,-2 2 0 16,1 3-1-16,-2-1-1 0,-2 2 0 0,-1 2 0 0,0 2 0 15,0 1 3-15,-1 2-1 0,-2-3 1 16,-2-2-5-16,3-8 1 0,-2-8-2 0,1-4 7 16,1-7 14-16,1-1 4 0,-2-3 3 0,1-8-2 15,-1 0-8-15,2-6-2 0,1-4-1 0,0-3 0 16,0 1 0-16,5-3-1 0,1-2 0 0,3 2-1 16,1 0 0-16,1 0-3 0,3 3 0 15,-2 3-2-15,1 0-2 0,0 4 1 0,0 3-1 16,2 4-1-16,-5 3-1 0,1 3-1 0,0 3 0 15,-2 0-2-15,1 3 1 0,0 6 0 16,-3 3-1-16,-1 3 3 0,1 2-3 0,1 3 3 16,-3 0 0-16,2 1 1 0,-2 0-2 0,1-1-4 15,2-3-2-15,1-4 0 0,1-4 3 16,4-4 4-16,-3-4 5 0,5-1 3 0,-3-3-2 16,0-8 4-16,1-2-1 0,-1-5 2 0,-2-2 1 15,-2-2-1-15,1 1 3 0,-3-2-1 0,0 1 1 16,1 0 1-16,-2 1-2 0,-1 1-1 0,4 2 0 15,-4 2-2-15,1 3-1 0,2 2-2 16,-4 5 2-16,4 1-5 0,-2 5-4 0,0 0 0 16,2 2-5-16,2 7 5 0,-3 3 2 0,-1 2 1 15,1 3 1-15,0 1-1 0,-2 1-1 0,-1 2 1 16,-3-1-1-16,-1 2 0 0,0 1-1 0,-6 1 0 16,-5 4-1-16,1 0 2 0,-4 0-2 15,0-1-5-15,1-4-1 0,-2-5-7 0,3-4 4 16,4-5 8-16,3-6 7 0,4-3 15 0,1 0 1 15,0-3-1-15,0-3-11 0,0-5-1 16,1 2-2-16,3-1-2 0,3 0 7 0,2 0-9 16,1-1-1-16,3 0 0 0,2-2-3 0,3 1 5 15,-2 0 1-15,3-3 1 0,-3-1 0 0,-1-1 1 16,0 0-1-16,0-2 0 0,-4-3 2 16,0 1-4-16,-1-4 0 0,0 1 0 0,1-4-5 15,-2 1 5-15,0-1-1 0,-2-2 1 0,2 2 4 16,-3 0-4-16,2 4 1 0,-4 5-2 15,4 4 1-15,-4 4-1 0,1 1-1 0,-4 7 0 16,3 2-8-16,-2 1-1 0,1 1-2 0,-1 9 0 16,3 2 6-16,0 5 3 0,-3 4 2 0,1 5 1 15,-3 2-3-15,0 2 4 0,-1 1-1 0,-3 1 1 16,-5 2 2-16,5-3-3 0,-3 0 1 0,2-5-1 16,1-5 1-16,2-6-1 0,2-2-1 15,0-7 2-15,0-3 3 0,0-3 11 0,0 0 12 16,0-5-1-16,4-4-4 0,1-5-7 0,2-1-10 15,1-2 1-15,1-3 0 0,1 2-2 0,-1-3 0 16,2 1-2-16,-2-1-1 0,0 3 1 16,1 2-2-16,0-2 0 0,0 1 4 0,0 3-6 15,1 1-1-15,-1 3-2 0,-1 3-7 0,1 1 3 16,-4 4-4-16,0 2 1 0,-1 0-2 0,-1 7 2 16,2 3 0-16,-2 4 4 0,-3 1 2 15,1 1 0-15,0 2 2 0,-2 0-2 0,0 1 3 16,-3 1-2-16,-2 2 1 0,-3-1 0 0,-1-1 0 15,-1-2-1-15,0-4 0 0,0-4 0 16,5-5 6-16,1-3 13 0,3-2 10 0,0-4 5 16,1-4-2-16,0-4-10 0,0-6-7 0,0 1-3 15,1-3-1-15,4 1-1 0,1-1 0 0,3 1-1 16,1 1 1-16,-1 0-2 0,1 1 0 0,1 1-3 16,0 1-2-16,-1 4-1 0,2 2-3 0,0 3 2 15,0 4-1-15,-1 2-1 0,1 0-1 16,-1 10 1-16,-2 1 0 0,-1 5-1 0,1 1 3 15,-3 2-1-15,-1 0 1 0,0 3 1 0,-3 1-1 16,1-1 0-16,1 0 0 0,-2-3-1 0,5-4-2 16,0-2 5-16,2-7 3 0,3-5 8 15,1-1 3-15,-1 0-4 0,4-4 2 0,0-6 0 16,4-2 4-16,0 0 6 0,-1-5 0 0,0-1-2 16,-6-2-4-16,1-4-1 0,-4 0 0 15,-3-2-1-15,2-2 1 0,-4 1-3 0,0-3 1 16,0 4-1-16,-1 2 1 0,-1 4 3 0,3 3 2 15,-4 4-1-15,-2 6-2 0,0 4-2 0,1 3-8 16,-1 0-5-16,0 1-6 0,0 7-2 16,0 4 3-16,0 5 5 0,-1 5 1 0,1 2 2 15,-2 7-2-15,0 1-1 0,-2 2 1 0,3 0-2 16,-1-1-6-16,2 0 1 0,1-4-3 0,9-3 2 16,5-4-1-16,1-8-15 0,3-3-26 0,0-5-24 15,-3-6-70-15,0 0-188 0,-6-6-479 16,-4 0-816-16</inkml:trace>
  <inkml:trace contextRef="#ctx0" brushRef="#br0" timeOffset="30831.5514">20691 4623 1406 0,'0'0'469'0,"0"0"-104"16,0 0-61-16,0 0-45 0,0 0-48 0,0 0-67 16,0 0-62-16,0 0-47 0,0 0-37 0,0 0-26 15,0 0-31-15,0 0-90 0,0 0-303 16,-14-83-815-16</inkml:trace>
  <inkml:trace contextRef="#ctx0" brushRef="#br0" timeOffset="31644.9659">20931 5153 3053 0,'0'0'91'0,"0"0"-69"0,0 0-15 16,0 0 10-16,0 0 24 0,0 0 23 0,52-159 14 15,-39 134-2-15,-1 0-15 0,1 2-25 0,-2 2-14 16,3 2-13-16,1 2-8 0,-2 2 0 0,6 2-4 16,-2 5-2-16,3 3 0 0,2 4-4 0,0 1 2 15,-1 3-1-15,3 6 4 0,0 4-1 16,-3 3 3-16,-1 4 0 0,-3 2 0 0,-2 2 3 15,-5 3-5-15,-1 3 2 0,-6 0-2 0,-3 3 0 16,0-3 3-16,-4 2-2 0,-9 0-2 0,-2 1 3 16,-4-2 2-16,0-4-3 0,-2-2-2 15,3-5 0-15,4-5-6 0,4-6 11 0,3-6 8 16,4-3 12-16,2 0 17 0,1 0-2 0,0-6-5 16,0-2-13-16,2-2-11 0,4-2-5 15,-1-2-1-15,3 0 0 0,2-2-2 0,1 0 1 16,3 0 0-16,-1-1 1 0,0 0 2 0,1 0 1 15,-1-1-1-15,-1 0 0 0,-2-2-4 0,1-2 3 16,-1-1 0-16,0-1-1 0,1-3 2 16,-1 2-3-16,1-2 2 0,1 3-1 0,2 3 3 15,-1 2-4-15,-2 7-2 0,-1 2-1 0,0 6-7 16,0 2 1-16,1 2 0 0,3 3 2 0,-1 7 0 16,0 3 3-16,-1 5 3 0,1 2 0 0,-2 2 6 15,-2 5-4-15,-2 1 2 0,2 2-1 0,-7-1-3 16,-1 0 2-16,-1 0-1 0,-3-1-1 15,-7-1 2-15,-3 1-3 0,-5-3-1 0,0-3 0 16,0-3-5-16,2-3 3 0,-1-7 2 0,6-4 6 16,5-5 15-16,1 0 5 0,3 0 5 15,-1-4-2-15,2-2-3 0,-1 0-6 0,2-2-5 16,0-1-2-16,2 0-7 0,3 1-2 0,3-1-2 16,0 1-2-16,2-1 3 0,4 2-3 0,-1-1 2 15,6 2 2-15,-2-2 0 0,1 0 0 16,-1-1 2-16,4-2 0 0,-2-2-4 0,0-1 4 15,0-3-1-15,-3-3 0 0,1 0 1 0,0-3-2 16,-4-3-1-16,-1-4-2 0,1 0 0 16,-1-1-1-16,-4-1 2 0,0 1 1 0,-1 3 1 0,-3 3 2 15,1 3 0-15,-3 3 2 0,-2 3 1 16,0 5-2-16,0 5 0 0,0 3-2 0,0 3-6 16,-1 0-2-16,-1 6-1 0,-3 5-1 0,2 5 5 15,-4 4 3-15,4 4 0 0,-4 1 0 0,5 3 1 16,1 3-1-16,1 1 1 0,0-1 1 0,1-1-5 15,9 0 2-15,0-4 0 0,1-3-3 16,5-5 1-16,-2-2-5 0,4-2-6 0,-2-5-16 16,1-6-34-16,1-3-70 0,-5 0-146 0,-3-6-360 15,0 0-706-15</inkml:trace>
  <inkml:trace contextRef="#ctx0" brushRef="#br0" timeOffset="31764.9091">21712 4501 790 0,'0'0'245'0,"0"0"-33"16,0 0 27-16,0 0 1 0,0 0-50 0,0 0-108 16,0 0-170-16,0 0-217 0,0 0-749 0</inkml:trace>
  <inkml:trace contextRef="#ctx0" brushRef="#br0" timeOffset="32396.7995">22169 4691 1791 0,'0'0'388'0,"0"0"-191"15,0 0-10-15,0 0-1 0,0 0-7 0,0 0-23 16,0 0-39-16,-123 175-27 0,116-141-27 16,4 2-24-16,1 3-12 0,2-1-13 0,0-1-5 15,5-7-1-15,4-3 4 0,3-5 6 0,5-8 4 16,-2-1 0-16,2-7-3 0,0-3-4 15,-2-3 0-15,0 0-2 0,-1-9 0 0,-4-4 0 16,1-3-5-16,-2-4-3 0,-2-5-3 0,-5-1-3 16,-2-5 0-16,-3-3-2 0,-7-1 1 15,-6 1-2-15,2 4 1 0,-5 1 2 0,1 2 1 16,-2 6 4-16,3 3-3 0,3 2 1 0,1 4-5 16,3 3 3-16,1 5-1 0,1 1-3 0,1 3 1 15,3 0-9-15,3 3-3 0,0 2-2 0,1 3-4 16,1 0 9-16,6-2 5 0,2 0 7 0,4 0 7 15,2-1-3-15,4-2 0 0,3 0-2 16,3 0-1-16,-1-3 0 0,1 0 1 0,-1 0 0 16,-2 0 2-16,0-3-2 0,-3-2 1 0,1-2 1 15,-3 0-5-15,-2 1 2 0,0 2-2 0,-3 2-1 16,-2 0-1-16,-2 2 1 0,-2 0-3 16,0 5 1-16,-3 3-1 0,0 1 0 0,0 2 2 15,-1 3 0-15,-2 0 1 0,1 1 1 0,-1 2 0 16,0 0-1-16,0 1 0 0,0-1 2 0,0 1-2 15,-3-1 0-15,-2-1 0 0,3-2-1 16,0-7 2-16,1-3 5 0,1-2 16 0,0-2 5 16,0-3 2-16,0-6-1 0,2-3-13 0,1-2-3 15,3-3-2-15,0-2 0 0,1 2 2 16,3-2-1-16,0 2 0 0,1 0 0 0,6 4 1 16,-4 3 1-16,4 3 0 0,-3 2 1 0,3 3-3 15,-5 2 5-15,4 0 2 0,-5 7-1 0,1 2 3 16,-1 2-5-16,-1 5-2 0,1 3-3 0,-1 1-5 15,0 1-1-15,1 0-3 0,0 3-1 16,4 0-5-16,-3 0-3 0,1 1-5 0,4 0-15 16,-4-1-52-16,3 1-90 0,-9-6-315 0,0-8-1388 0</inkml:trace>
  <inkml:trace contextRef="#ctx0" brushRef="#br0" timeOffset="33046.9041">16302 7411 1810 0,'0'0'362'0,"0"0"-137"15,0 0-75-15,0 0-24 0,0 0 0 0,0 0 4 16,0 0 0-16,0 0 2 0,0 0-11 0,0 0-27 15,146 10-28-15,-93-10-14 0,12-3-8 0,3-1-5 16,7-2-7-16,0 2-10 0,6 1-9 16,-3 2-6-16,-4 1-5 0,-3 0-3 0,-4 1-3 0,-9 4-9 15,-4 1-13-15,-10-1-18 0,-6 1-50 16,-5-3-78-16,-9-1-199 0,-7-2-745 0,-9 0-659 0</inkml:trace>
  <inkml:trace contextRef="#ctx0" brushRef="#br0" timeOffset="33269.8537">17274 7041 677 0,'0'0'507'0,"0"0"-73"0,0 0-37 16,134 101-26-16,-100-69-46 0,-3 3-75 0,-6 4-60 15,-3 0-45-15,-9 3-32 0,-4-2-24 16,-8 0-19-16,-2 0-11 0,-11-3-13 0,-6-1-14 15,-6-2-11-15,-3-3-10 0,-5-2-4 16,-3-4-7-16,3-6-7 0,1-3-7 0,4-4-16 0,5-4-22 16,9-5-56-16,1-3-129 0,5 0-388 15,5 0-1153-15</inkml:trace>
  <inkml:trace contextRef="#ctx0" brushRef="#br0" timeOffset="33783.0437">18297 7027 1793 0,'0'0'431'15,"0"0"-207"-15,0 0-78 0,0 0-19 0,-122 0-10 16,105 0-12-16,3 0-25 0,3-3-19 0,3-2-13 15,3-1-10-15,2 0-10 0,2 0-9 0,1-4-6 16,1-1-3-16,5 1-7 0,3-2-2 0,0-2 0 16,2 2-3-16,2-2 3 0,-1 3-2 0,4-2 1 15,-1 3 1-15,3-1-2 0,0 1 2 16,1-1 0-16,2 0 1 0,-1-2 0 0,2 0 2 16,0-2-4-16,-1-1 0 0,-2 1-3 0,-1-2-3 15,-3-1 5-15,0-1-1 0,-3 1 5 0,-1 1 3 16,-1 0 0-16,-3 3 5 0,-2 5 4 15,-3 1 7-15,0 5 4 0,-1 2-4 0,0 1-8 16,0 1-11-16,2 7-4 0,-2 6-2 0,6 4 8 16,0 7 4-16,0 4 0 0,3 3 0 0,3 3-1 15,-3 3-1-15,2 4 4 0,-3 1 6 16,-2 5 9-16,-1-1 7 0,-3 4 7 0,-2 3 0 16,-1-1-2-16,-3 2-7 0,-7-1-10 0,-3 2-7 15,-3-6-5-15,-6-3 3 0,4-9-6 16,-7-4 3-16,-1-9-1 0,0-3 4 0,-3-6 9 15,-1-7 3-15,-1-4 6 0,0-4-6 0,-1-1-4 16,2-5-5-16,2-4-7 0,5-3-1 0,4-1-5 16,5 1-5-16,4-2-5 0,6 2-13 15,4-2-20-15,0 0-87 0,9-1-219 0,1 3-842 16,-2 4-693-16</inkml:trace>
  <inkml:trace contextRef="#ctx0" brushRef="#br0" timeOffset="34076.0276">18701 7530 2646 0,'0'0'196'0,"0"0"-67"0,0 0-16 16,0 0 17-16,-11-160 11 0,11 132-10 0,1 1-33 15,4 1-31-15,3 3-27 0,3 2-18 0,-1 1-8 16,4 3-8-16,1 2 0 0,5 1-3 15,-1 3-2-15,2 3-1 0,0 4-3 0,-2 4 0 16,0 0 1-16,-4 3 2 0,-1 6-1 0,-4 5 0 16,-3 1 0-16,0 5-3 0,-4 2 3 15,-2 4-1-15,-1 1 1 0,0 6 0 0,-2-2 0 16,-4 5 1-16,-2 0 0 0,-1-1-2 0,-1-1-9 16,0-3-7-16,2-1-21 0,0-5-41 0,4-1-98 15,3-7-220-15,1-6-554 0,0-7-841 0</inkml:trace>
  <inkml:trace contextRef="#ctx0" brushRef="#br0" timeOffset="35388.7246">19281 7177 846 0,'0'0'710'0,"0"0"-300"0,0 0-72 16,0 0-64-16,-119 68-60 0,96-45-39 15,3 3-41-15,-2 6-34 0,1 1-21 0,2 5-19 16,-1-2-22-16,5 1-15 0,4-2-11 0,7-5-10 16,4-7 0-16,2-6 3 0,9-5 4 0,1-5 8 15,6-4-1-15,3-3-5 0,1-1-1 16,3-10-3-16,0-2-2 0,0-6 3 0,0-2-3 16,0-4-1-16,-3-2 2 0,-4-1 0 0,-1-3-2 15,-3 0 4-15,-3 0-3 0,-2 3 2 0,-4-3 2 16,-1 5-3-16,-2 1 5 0,-1 5 1 0,-1 5 2 15,0 4 6-15,0 4 3 0,-1 5-3 16,-1 2-10-16,0 0-7 0,0 7-8 0,-2 7 1 16,-1 5 2-16,1 3-4 0,0 3 2 0,0 5-3 15,1-1-2-15,1 3 2 0,0 2-3 0,2-1-1 16,0 3 2-16,0-4-4 0,3-4 0 0,4-4 1 16,2-6 0-16,2-7 5 0,4-6 6 15,0-5 3-15,2-2 3 0,-1-9 5 0,1-5-1 16,-2-2 0-16,1-6 4 0,-2 0-3 0,1-5 1 15,-4-1 4-15,-2-1-3 0,2-2 0 16,-4 1 1-16,1 0-4 0,2-1-2 0,-3 4 1 16,2 0-5-16,0 5-1 0,2 2-1 0,-1 5-7 15,0 5 2-15,2 4-3 0,-2 5-3 16,1 3 2-16,1 3 0 0,-2 8 1 0,-2 6 2 16,1 3 7-16,-3 3-7 0,-1 3 0 0,0 3 0 15,-2 2-8-15,-1 3 4 0,2-3-1 0,-4 2 1 16,0 0 4-16,0-2-3 0,-5-1-1 0,3-5 2 15,-1-3-2-15,2-8 4 0,-1-8 5 16,1-6 8-16,0 0 9 0,0-11 2 0,-1-4-1 16,0-5-6-16,1-3-1 0,1-5-2 0,0 0 0 15,0 0-1-15,5-2-4 0,1 3 2 0,0-2-2 16,4-1-2-16,0 6 1 0,3 1-2 16,0 3 0-16,0 3-2 0,2 5 1 0,-2 3-2 15,1 4-2-15,-2 5 0 0,2 0-3 0,-3 5 3 16,1 6 0-16,-1 3-1 0,-1 5 5 0,0 1-2 15,0 3-1-15,-2 1 1 0,1 3-5 16,0-4-1-16,3-2 1 0,1-4-1 0,3-5 3 16,0-2 5-16,3-9 1 0,2-1 3 0,-4-1 5 15,2-12-1-15,-4-1 3 0,1-4 0 0,-3-3-2 16,-1-2 2-16,-3-5-1 0,1 1 1 16,-4-1 0-16,1 0 0 0,1 1 2 0,-3 0-2 15,0 3 4-15,3 3-4 0,0 0-1 0,-1 6-1 16,2 2-7-16,0 7 0 0,0 1-2 0,-3 5-2 15,1 0 1-15,2 3-2 0,-3 7 1 16,0 4 0-16,1 2 0 0,-2 4 0 0,-1-1 1 16,-2 3-1-16,-2 1-2 0,0 2 1 0,-9-1-1 15,0 4-2-15,-3 0 0 0,0-1-2 0,-3 2-4 16,1-5-3-16,3-2-2 0,4-8 1 0,4-5 3 16,1-4 7-16,2-5 8 0,2 0 6 0,4-3 1 15,4-7-3-15,5 0-3 0,3-6-1 16,4 1-1-16,3-3 2 0,2-2-4 0,0-4 3 15,-2 2 1-15,2-3 1 0,-4-3 1 16,1 0-2-16,-1-5-1 0,-2-2 0 0,-2-5-1 16,-1-3 2-16,-1-3-2 0,0-5 0 0,-2-2-2 15,2-3 0-15,2-4 1 0,-1-1-2 0,1-5 1 16,-1 0-3-16,-1-1 0 0,0-4 0 0,-3 1-1 16,2 0-3-16,-2 2-4 0,0 3 0 15,-1 3-1-15,-2 4 6 0,-2 4 6 0,-4 10 5 16,0 7 6-16,-2 11 1 0,-2 9-1 0,-1 9-4 15,0 7-11-15,0 1-8 0,0 12-2 16,0 10 3-16,0 8 9 0,0 10 4 0,0 9 1 16,0 8-1-16,-1 8 1 0,-5 7-2 0,2 6 2 15,-4 7-1-15,-3 9-1 0,-3 5 0 0,-2 2 1 16,0 6 0-16,-5 1-1 0,-2-1 1 0,2-1-3 16,-2 0-1-16,-1-3 0 0,4-2 3 15,1-7 1-15,3-9-1 0,4-10-4 0,2-13-2 16,0-13 0-16,1-10 3 0,2-15 8 0,3-10 2 15,-5-11 3-15,3-3 4 0,-2-15-2 0,2-8 1 16,1-11 0-16,2-7-2 0,3-7-1 0,0-6-4 16,8-2 0-16,3-5 1 0,5 2-3 15,2-3 1-15,3 4 1 0,4 0-1 0,0 4 1 16,1 4 1-16,4 6-3 0,-1 6-1 0,-2 9 4 16,-1 6-4-16,-3 6 1 0,-2 8-2 15,-4 4-2-15,-1 5 2 0,-3 2-1 0,-2 9 0 16,0 4-1-16,-2 6 0 0,1 4 0 0,0 4 0 15,-1 5 4-15,-1 3-6 0,-2 2-2 0,3 2-5 16,-2-3-12-16,-2 0-7 0,4-6-40 16,2-4-75-16,2-6-144 0,-4-9-422 0,-2-5-1058 0</inkml:trace>
  <inkml:trace contextRef="#ctx0" brushRef="#br0" timeOffset="36128.788">21149 6842 2070 0,'0'0'107'16,"0"0"-51"-16,0 0 18 0,0 0 53 0,0 0 40 0,0 0 10 15,0 0-26-15,0 0-35 0,0 0-30 16,0 0-19-16,-108 182-16 0,108-149-16 0,0 0-9 16,8-5 0-16,6-4 10 0,6-4 10 0,2-5 2 15,5-2-10-15,-1-6-14 0,0-4-12 16,-1-3-5-16,-5 0 1 0,-2-7 0 0,-2-4 1 15,-5-3 2-15,-5-3-2 0,-2-2 1 0,-4-2-2 16,0 1 5-16,-7-1-6 0,-2 0 2 16,-4 4 0-16,0 0-1 0,-5-1 4 0,3 5 1 15,-2 0 1-15,0 3-4 0,0 2-2 0,3 5-2 16,-2 2-3-16,3 1 2 0,2 0-5 0,2 6-4 16,4 2-2-16,0 0-3 0,4 0-1 0,1 0 3 15,1-4 3-15,7 1 6 0,3-2 3 16,5-1 3-16,-1-2-1 0,6 0 1 0,2-5-2 15,0-3 0-15,-1-1 1 0,0-4-3 0,0-1 5 16,-2-2 2-16,-1-1 2 0,-1 0 1 0,0 2-5 16,-5 0-1-16,5-1-3 0,-5 2 0 0,6 0-2 15,-3 4-1-15,0 1-2 0,-3 3-2 16,2 3-2-16,-4 3-1 0,-1 0 0 0,-3 8 0 16,-1 2-2-16,1 5-2 0,-4 4 1 0,4 4-1 15,-5 3 3-15,0 5 0 0,1 1 0 0,-1 0-1 16,0 0-1-16,-1 0-2 0,1-2-1 15,5-5 4-15,2-5 1 0,-1-3 0 0,4-3 3 16,0-4 1-16,-2-4 2 0,1-4 3 0,1-2 1 16,-2 0-1-16,1-8 1 0,2-3 2 15,-1-3-1-15,0-5 0 0,-1 0 0 0,0-4-2 16,0-4 0-16,-1-1 1 0,1-3-1 0,-1-4 0 16,-1-2-2-16,-1-5 3 0,-2-1-3 0,1 0 1 15,1-3 0-15,-2-1-1 0,0-5 2 16,3-3-3-16,-2 0 2 0,-3-1-5 0,2-2 6 15,-2-3 0-15,3 0 0 0,-2 1 2 0,3 1-3 16,1 1 2-16,0 5-1 0,-4 2 5 0,2 10 1 16,-6 7 3-16,-1 9 0 0,0 10-1 15,0 6-3-15,0 7-7 0,0 2-8 0,-2 6-2 16,-2 10 0-16,-1 7 2 0,-4 7 5 0,2 7-2 16,0 8 2-16,-3 4 3 0,0 8 0 0,0 4 1 15,0 6-2-15,0 6-2 0,2 3-2 0,-1 4 4 16,6-2-2-16,-1 2-1 0,4-5-3 15,0-4-5-15,6-4-4 0,3-6-10 0,2-8-21 16,2-8-44-16,3-10-65 0,-2-8-156 0,-2-13-509 16,-6-6-975-16</inkml:trace>
  <inkml:trace contextRef="#ctx0" brushRef="#br0" timeOffset="36238.0211">21713 6585 2395 0,'0'0'107'0,"0"0"-205"0,0 0-58 15,0 0-13-15,0 0-9 0,0 0-71 0,121-103-402 16,-105 100-350-16</inkml:trace>
  <inkml:trace contextRef="#ctx0" brushRef="#br0" timeOffset="36810.5785">22290 6614 1945 0,'0'0'212'0,"0"0"-14"0,0 0 11 16,-135 59 6-16,100-38-9 0,5 2-39 0,5 1-52 16,0 2-40-16,4 4-33 0,6-2-19 0,5 2-16 15,5-5-1-15,5-3 1 0,7-2 6 16,5-4 6-16,6-2-1 0,3-5-1 0,2-3-5 16,6-4-5-16,2-2-2 0,3-3-3 0,-1-8 0 15,-2-3 1-15,-5-5 0 0,-1-1 0 0,-5-1 3 16,-7-4-1-16,-1 2-2 0,-4-1 3 15,-4 2-2-15,-1 2 3 0,-3 2 3 0,0 4 2 16,-6 4-3-16,2 0 0 0,-3 6-3 0,0 2-7 16,1 2-1-16,-2 2-3 0,-1 5-3 0,1 4 0 15,1 4-2-15,1 0-2 0,2 4 0 16,0 1 1-16,4 1 1 0,0-1 1 0,7 0 0 16,2-1 1-16,4-3 6 0,5-6 1 0,2-3 6 15,1-2 1-15,0-5 1 0,1 0 1 0,4-6 2 16,-2-3-3-16,-4-5 3 0,0-3 2 0,0-3-3 15,-3-3 3-15,-2-1-2 0,-4-4-3 16,0-5-1-16,1-1 2 0,-6-5-5 0,1-1-1 16,-4-2 0-16,3-3-5 0,-3 0 2 0,-1-3-1 15,3-2-3-15,-2 0 1 0,-1-3-1 0,0 1-1 16,3 0 5-16,-3-1 0 0,6 0 1 16,-4 1 0-16,4 1-2 0,-2 5 2 0,-1 8 4 15,2 5 1-15,-4 10 3 0,-2 11 0 0,-1 6-5 16,0 6-12-16,0 0-6 0,0 10-4 15,-2 9 4-15,-6 9 9 0,3 7 3 0,-4 8 3 16,-1 8 0-16,-2 4-1 0,-2 5 0 0,1 5 0 16,1 2-1-16,-4 5-1 0,4 3 2 0,1 4-4 15,-1-1-1-15,3 0-4 0,1 0-12 16,6-7-7-16,2-7-26 0,0-6-46 0,6-10-85 16,2-10-124-16,2-8-276 0,-1-13-512 0,-3-9-40 0</inkml:trace>
  <inkml:trace contextRef="#ctx0" brushRef="#br0" timeOffset="37044.8766">22369 6410 916 0,'0'0'204'0,"0"0"-199"0,0 0 9 0,0 0 66 16,0 0 76-16,0 0 56 0,103-172 9 16,-80 158-43-16,4 3-56 0,-3 6-44 0,3 5-24 15,-3 0-3-15,-4 7 4 0,0 5 5 0,0 7 9 16,-4 2 15-16,-3 5 11 0,-3 6 8 0,-1 5-2 15,-5 5-8-15,2 2-10 0,-4 4-12 16,-2 2-14-16,0 2-18 0,-7 1-18 0,4 0-12 16,-1-4-8-16,0-4-5 0,4-5-4 0,0-5-3 15,4-6-9-15,1-4-17 0,4-6-28 16,-1-7-91-16,-2-6-247 0,1-4-612 0,-3-2-498 0</inkml:trace>
  <inkml:trace contextRef="#ctx0" brushRef="#br0" timeOffset="37168.9346">22799 6208 0 0,'0'0'0'0,"0"0"0"0,0 0 0 16,0 0 0-16,0 0 0 0,0 0 0 0</inkml:trace>
  <inkml:trace contextRef="#ctx0" brushRef="#br0" timeOffset="37647.5066">23040 6566 1280 0,'0'0'301'0,"0"0"-153"0,0 0-3 15,0 0 23-15,0 0 29 0,0 0 10 0,0 0-37 16,0 0-50-16,-111 178-39 0,111-156-28 0,4-4-9 15,6-1-2-15,4-4 4 0,1-5-2 16,1-2-5-16,0-4-4 0,3-2-6 0,-3-2-2 16,-1-7 3-16,1-4 4 0,-3-4 6 0,-3-3 5 15,-1-3 5-15,-5-3 0 0,2-4 1 0,-3-1-1 16,-2-2-2-16,-1 2-2 0,1 1-9 0,2 0-8 16,-2 5-10-16,1-1-6 0,0 2-4 15,3 3-4-15,-1 3-2 0,2 2-5 0,0 5 0 16,2 2-3-16,0 4-5 0,1 5 0 0,2 0-4 15,1 4 0-15,-1 5 3 0,6 5 4 0,-2 4 2 16,1 2 2-16,-1 1 0 0,2 4 0 16,-3-2 0-16,0 2 1 0,-4-1 1 0,-3 0 1 15,1-2 0-15,-2 0 0 0,-2-2-1 0,1-4 2 16,-2 0 1-16,-1-5 3 0,1-5 5 16,1-3 6-16,-2-2 7 0,0-1 4 0,0 0 5 15,4 0-3-15,1 0 1 0,0 0-3 0,1 0-2 16,1 0-1-16,0 0-3 0,0 0-2 0,-3 0-6 15,3 0-1-15,0 5-9 0,3 4-5 0,1 2-1 16,1 4-8-16,-2 4-2 0,0 2-10 16,1 3-27-16,-8 0-72 0,-4 0-215 0,-1-3-714 15,0-9-831-15</inkml:trace>
  <inkml:trace contextRef="#ctx0" brushRef="#br0" timeOffset="38271.2119">16398 9544 820 0,'0'0'802'16,"0"0"-431"-16,0 0-91 0,0 0-62 0,0 0-1 15,0 0 4-15,0 0-7 0,0 0-40 0,0 0-48 16,127 3-37-16,-79-8-23 0,10-1-20 0,6 1-12 15,3-1-12-15,5 2-9 0,-1 1-5 0,-2-1-5 16,-3 3-4-16,-5 1-5 0,-4 0-9 0,-5-2-19 16,-8 2-36-16,-3-3-88 0,-6 0-170 15,-13 2-377-15,-6-3-622 0</inkml:trace>
  <inkml:trace contextRef="#ctx0" brushRef="#br0" timeOffset="38456.6408">17427 9187 647 0,'0'0'516'0,"0"0"-36"0,0 0-63 15,0 0-56-15,40 160-86 0,-40-127-68 0,0-2-47 16,-7-1-39-16,-2 1-22 0,-5-4-33 0,0-1-23 16,-5-1-21-16,4-2-18 0,-4-3-12 0,1-3-18 15,6-3-37-15,2-2-86 0,1-5-317 16,7-4-831-16</inkml:trace>
  <inkml:trace contextRef="#ctx0" brushRef="#br0" timeOffset="39059.0199">18198 8913 2563 0,'0'0'221'0,"0"0"-109"0,0 0-53 16,0 0 16-16,0 0 19 0,0 0 13 15,0 0 2-15,0 0-6 0,4 180-19 0,-1-141-23 16,4 2-21-16,0 3-12 0,0 0-2 0,2 2-3 16,-1 0 1-16,-1 2-5 0,1-4-7 0,-1 1-2 15,-2-4-6-15,1-1 3 0,-1-1-1 16,0-6-4-16,-4-2 4 0,2-3-6 0,-1-5 0 15,-2-5 2-15,0-4-2 0,0-3 3 0,-2-5-4 16,-1-1 5-16,1-4 4 0,-2-1 6 0,-1 0 10 16,2-4-5-16,-4-4-2 0,3-3-7 0,-4-3-6 15,-1-3-1-15,0-2 1 0,1-5 0 16,2 0-6-16,-2-5 3 0,1-2-4 0,2-2 5 16,-1 0 3-16,4-3-3 0,-1 0 0 0,-3-1-3 15,5-1-1-15,0-3 1 0,0 2 2 0,1-1 1 16,0 0-1-16,1 1-2 0,5 4 1 0,1 4-2 15,0 7 3-15,3 6-1 0,-1 7-3 16,-2 6-1-16,2 5-6 0,2 0 4 0,0 8 1 16,3 9 2-16,2 4 3 0,1 5-4 0,3 7 2 15,0 3-4-15,-1 6 8 0,1 1-5 16,0 2 0-16,-2-3 3 0,0 1-6 0,-1-1 4 16,0-6 2-16,-2-3-1 0,0-5 4 0,-2-10-3 15,1-6 0-15,0-7 0 0,-1-5 0 16,-2-3 7-16,-1-11 4 0,0-4 1 0,-2-7-1 15,-2-4-4-15,0-3 4 0,1-5 4 0,-4-1 10 16,0-3 0-16,-2 2-1 0,0-2-5 0,-1 2-8 16,0-3-3-16,0 3-4 0,0 0-1 0,-1 2-4 15,1 0-3-15,0 2-2 0,0 1-7 16,0 1-7-16,4 2-14 0,-1 1-29 0,3 6-55 16,-2 4-111-16,4 6-344 0,-4 5-1051 0</inkml:trace>
  <inkml:trace contextRef="#ctx0" brushRef="#br0" timeOffset="39644.8331">18948 9317 1563 0,'0'0'235'0,"0"0"-28"0,0 0-20 15,0 0-1-15,-65 179-9 0,59-147-23 0,3-2-37 16,3-5-33-16,4-4-33 0,6-6-18 15,6-7-6-15,2-8-5 0,4 0-2 0,3-11-6 16,0-6-4-16,1-6-2 0,-2-1-3 0,2-6-1 16,-5-1-2-16,-5-1 0 0,-4 0 0 0,-7 0-2 15,-5 1 5-15,-1 3-3 0,-11 3 0 16,-4 0-1-16,-4 5-2 0,-2 3 5 0,-1 2 4 16,-1 2 11-16,2 1 2 0,3 6 5 0,0 1 1 15,2 5-5-15,2 0-1 0,4 3-8 0,0 5-5 16,3 3-6-16,3 0-3 0,3 1 0 0,2-1-1 15,0 1 2-15,1-3 2 0,8-3 2 0,3-1 4 16,4-4 1-16,4-1 1 0,4 0-2 16,0 0-2-16,2-6 2 0,2-2-5 0,0-1 1 15,-2-1 0-15,0-1 0 0,-1 0 2 0,-4 0 0 16,0 1 1-16,-1 2-6 0,-2 2 4 16,-2 4-2-16,-4 2 2 0,-2 0 2 0,0 8-4 15,-2 6 0-15,-2 0-2 0,-2 3 5 0,-2 4-1 16,-1 0 1-16,-1 4 0 0,0-1-4 0,-5 0-1 15,0 0 0-15,-2 0 0 0,-1-4-1 16,-1 1 2-16,-2-4-4 0,-1-2 0 0,1-3-1 16,0-4 1-16,2-5 5 0,0-3 5 0,5-3 3 15,3-8 2-15,1-2-4 0,0-4-6 16,4-4 2-16,6 0-3 0,1-3 1 0,3 0 1 16,2 1-4-16,1 4 3 0,2 0 0 0,1 2 4 15,-1 5 0-15,-1 1 2 0,-1 5 3 0,0 3 0 16,-3 1 3-16,1 2 3 0,-3 0-1 0,0 6-4 15,-3 3-4-15,0 4-4 0,0 1-2 16,-3 0-3-16,3 3-1 0,-2-2-9 0,0 2-14 16,1 0-15-16,-2-2-44 0,1-2-122 0,-2-3-418 15,-4-4-1188-15</inkml:trace>
  <inkml:trace contextRef="#ctx0" brushRef="#br0" timeOffset="39807.924">19631 9264 2870 0,'0'0'89'16,"0"0"-70"-16,0 0 6 0,0 0 30 0,0 0 18 15,0 0 2-15,0 0-17 0,120-18-31 0,-100 18-25 16,-5 0-14-16,-2 0-24 0,-3 2-49 16,-2-2-233-16,-2 1-795 0,-5-1-616 0</inkml:trace>
  <inkml:trace contextRef="#ctx0" brushRef="#br0" timeOffset="41966.8477">20512 8804 1642 0,'0'0'476'15,"0"0"-110"-15,0 0-85 0,0 0-58 0,0 0-54 16,-131 117-41-16,110-86-22 0,1-1-21 0,6 2-18 16,1 2-17-16,2 0-10 0,7 1-9 15,1 2-6-15,3-1-5 0,3 3-7 0,7-2-4 16,3-3-3-16,6-3-2 0,4-6 3 0,5-1-4 15,3-7 0-15,3-5-3 0,2-3-1 0,0-6 0 16,0-2-2-16,-5-1-4 0,0-1-10 0,-3-9-5 16,-6-4-11-16,-2-5-6 0,-1-3 3 15,-6-2-6-15,-2-4 7 0,2-3 1 0,-4 0-4 16,-3-4 2-16,1 4 3 0,-2 0 9 0,-1 4 12 16,-2 5 13-16,-2 3 6 0,0 5 6 15,0 3 10-15,-2 4 0 0,-1 4 2 0,1 3-5 16,0 0-7-16,-3 1-2 0,1 7-2 0,-2 4 3 15,0 4 2-15,-1 2 0 0,0 2-1 16,2 1 0-16,3 3-2 0,-1 0 2 0,1 1-3 16,2 4 1-16,0-2-2 0,0 1 1 0,6 0-2 15,0-4-4-15,6-4 3 0,1-4 1 0,3-5 3 16,2-7 2-16,5-2-4 0,1-2 0 0,-2-6-3 16,-1-5-1-16,0-5-3 0,-2-2 2 0,-4-2-3 15,-1-3 0-15,-5-2 2 0,-5 0-6 16,-1-2 1-16,-3-1-1 0,-5 3-3 0,-5 0 4 15,-5 2 0-15,0 1 1 0,-5 4 1 0,-1 1-1 16,1 3 1-16,-1 2 0 0,0 2 2 0,2 6-2 16,-1 1 3-16,1 3 0 0,6 0-5 15,-4 1 4-15,5 7-2 0,3 3 0 0,3 0 1 16,0 3-4-16,5 0 0 0,0-1-1 0,1 2 0 16,2-2 3-16,8-3 1 0,1 0 1 0,3-4 1 15,6-3 4-15,4-3-3 0,0 0 0 16,6 0 0-16,0-3-4 0,1-3 4 0,2-4 1 15,2 3-3-15,-3-1 2 0,-1-1-1 0,-1 2 1 16,-3 2-1-16,-2 0 0 0,-3 1-3 16,-1 4 0-16,-2 0 3 0,-5 0-3 0,-1 1-1 15,-3 7 0-15,-5-1-2 0,1 4 4 0,-5 3-1 16,0 3 1-16,-1 0 0 0,0 2-3 16,-1 1 0-16,-4 2 3 0,0-3-2 0,-3-3 0 15,-2 0 2-15,2-2-5 0,-2-2 4 0,-2-1 3 16,2-5-1-16,2-4 1 0,1-2 5 0,-1-2-6 15,6-7 3-15,-1-7-2 0,2-2 0 0,1-3 0 16,0-3-2-16,6-2 0 0,2 0-2 0,3 0 3 16,0 0-1-16,5 1 3 0,-1 2-1 0,3 2-4 15,-4 2 3-15,5 3-2 0,-4 2-1 16,1 3 1-16,1 3 1 0,-4 7-1 0,1 1-1 16,-2 0-1-16,-1 8 0 0,-5 4 0 0,2 2 3 15,1 4-2-15,-4 2 2 0,1 2-3 16,1 0-1-16,-3 1 4 0,3 2-1 0,-4 0 0 15,1 0 3-15,-1 2-6 0,-1-4-1 0,1-5 1 16,2-3-3-16,0-4 4 0,3-6 1 0,0-5 4 16,1 0 0-16,2-8 3 0,-1-6 1 15,0-3-2-15,2-2 3 0,-2-3-4 0,-1-4 2 16,1 0-3-16,-1-2 1 0,-4-1 5 0,3 0-1 16,-2 0 1-16,-1-2-4 0,0 0-1 15,0-1 0-15,-1 2 2 0,1 0 2 0,1 2-5 16,-1 4 3-16,2 4-3 0,-4 5 0 0,4 5 4 15,-4 4-3-15,-1 6-3 0,2 0-4 0,0 5-3 16,-2 9 1-16,2 3 3 0,1 6 3 0,2 4 1 16,-2 4-2-16,3 3 1 0,-3 1 0 0,0 2-2 15,-3-2 2-15,-1 4-2 0,-1-1 0 16,0 4-5-16,0-1 2 0,0-2-1 0,0-4-3 16,4-8-1-16,1-7-1 0,4-6-1 0,1-8 6 15,0-4 8-15,0-2 1 0,1-8 2 0,0-6 0 16,2-6-5-16,-1-3 0 0,-4-3-1 15,1-3 1-15,-1 0 2 0,0-3 0 0,-2 2 2 16,0 3-1-16,1-1-2 0,-3 2 0 0,3 1 1 16,-1 4 0-16,1 1 4 0,1 3-3 15,-2 3-1-15,0 5-2 0,3 1 2 0,-4 5-4 16,1 3 0-16,3 0 0 0,1 0-7 0,1 6 5 16,5-1 1-16,3 1 3 0,2-1 2 0,4-2-2 15,0 0 1-15,1-2-2 0,1-1 1 16,-3 0 2-16,-1-7 1 0,-1-4 1 0,-2-2 1 15,-3-6-3-15,-3-1 1 0,-2-2-1 0,-6 3 4 16,-2-1-2-16,-4 1 0 0,-3 2-1 0,-5 3-5 16,-5 1 5-16,1 2 2 0,-3 2 4 0,-1 4-5 15,-3 2 0-15,3 3-3 0,-1 0-1 16,-2 8 5-16,5 4-3 0,-3 4-2 0,5 1-2 16,-2 4-1-16,6 2 2 0,-1 4 3 0,2 2 0 15,3 2 3-15,1 3-6 0,1 0 0 0,2-2 0 16,2-1-5-16,5-3 6 0,3-7-3 15,1-3 6-15,7-4-4 0,-1-5 2 0,4-2 2 16,1-4 0-16,1-3 8 0,3 0-6 0,-1-2-1 16,2-7-2-16,-4-4-2 0,-2-1 2 0,-2-4 2 15,-1-2 3-15,-4-3-4 0,2-2 1 16,-3 1-1-16,-3-2-2 0,3 0 3 0,-3 0-4 16,3 0 0-16,-2 4-1 0,-1 3-3 0,-2 6 3 15,-1 4 1-15,-1 4-2 0,-3 5 2 16,-2 0-8-16,-1 5 0 0,0 7-1 0,0 5 5 15,0 4 2-15,0 4 1 0,0-1 0 0,0 3-3 16,-2-3 2-16,-2 2 2 0,-1-1 0 0,-2 0 2 16,0-3-3-16,-1 1-3 0,0-4 2 0,0-4-2 15,4-4 2-15,2-5 2 0,2-6 6 16,0 0 5-16,0-4-1 0,2-7 0 0,3-3-4 16,3-5-2-16,1-1-3 0,1-2 0 0,3-3-1 15,2 0-4-15,-1 0 4 0,2-2 2 16,2 1 0-16,-2 2-2 0,3-3-1 0,0 4 0 0,-4 4-1 15,3 2 4-15,-5 3-3 0,2 5-2 16,-5 4-3-16,-2 3-2 0,-4 2-1 0,-3 2 2 16,1 7 2-16,-2 5-1 0,0 5 1 0,0 3 3 15,0 5 0-15,0 0-3 0,-1 2 4 16,0-1-5-16,1-1 1 0,0-2 1 0,6-3-3 16,0-4 3-16,4-5 0 0,6 0 8 0,-3-5 0 15,4-2 1-15,-1-5 3 0,3-1-3 0,1 0 3 16,5-3-1-16,-2-4 1 0,0-6-3 15,-4 0 1-15,1-6 1 0,-2-1 1 0,-5-3 3 16,2-1-4-16,-1-4-3 0,-2-3-3 0,5-1-3 16,-4-3 3-16,-2-3 1 0,0-4-2 0,-2-2 4 15,-3-2-3-15,-1-4 0 0,0-2 0 16,-1-1 2-16,3-2-1 0,-2 2-3 0,4-2 3 16,1-2-9-16,-3 0 5 0,-2 0 3 0,2 2-1 15,-4 4 5-15,2 4-4 0,-2 7 1 0,-2 6-1 16,1 10 3-16,-2 9-1 0,0 5-1 0,0 7-5 15,0 3-9-15,0 8-1 0,-3 8-1 16,0 9 4-16,-4 8 10 0,-3 6-2 0,0 9 2 16,0 7-2-16,-1 7-4 0,1 7 4 0,-1 3 2 15,-1 4 2-15,1 4-5 0,-1 3 1 0,0 0-3 16,2-1-2-16,2-3 1 0,1-2-12 16,1-9-15-16,5-9-30 0,1-7-35 0,6-8-35 15,3-9-31-15,3-8-15 0,0-8-65 0,-1-8-322 16,-4-6-756-16</inkml:trace>
  <inkml:trace contextRef="#ctx0" brushRef="#br0" timeOffset="42164.9087">22815 8827 0 0,'0'0'473'0,"0"0"-159"15,0 0-73-15,-6-175-36 0,14 135-15 16,4 3 11-16,5 4 1 0,3 3-13 0,3 6-25 16,1 2-32-16,4 7-32 0,-5 6-23 0,2 4-13 15,-4 5 0-15,-1 0 2 0,-6 11 3 0,2 6-1 16,-5 3-3-16,-1 7-1 0,-1 6 1 0,-5 6 6 15,-1 5 1-15,0 3-5 0,-2 3-10 16,-1 3-14-16,0 2-18 0,-1 0-12 0,-3-1-6 16,2-3-6-16,2-7-4 0,0-4-3 0,3-8-6 15,4-6-6-15,3-5-9 0,-2-9-31 0,0-4-119 16,-3-5-363-16,1-3-885 0</inkml:trace>
  <inkml:trace contextRef="#ctx0" brushRef="#br0" timeOffset="42300.919">23147 8468 1941 0,'0'0'727'0,"0"0"-603"16,0 0-75-16,0 0-9 0,0 0 14 0,-60-166 0 15,58 152-6-15,2 5-30 0,0 4-43 16,1 4-50-16,8 1-78 0,2 4-194 0,3 4-399 16,-8-3-877-16</inkml:trace>
  <inkml:trace contextRef="#ctx0" brushRef="#br0" timeOffset="42872.7707">23472 8680 1370 0,'0'0'417'0,"0"0"-244"0,0 0-15 0,0 0 28 0,0 0 14 16,0 0-7-16,-127 162-30 0,113-129-43 15,7-1-40-15,1 0-26 0,6-3-18 0,1-4-3 16,8-5-1-16,6-5 6 0,0-5 2 0,4-2-8 15,1-5-6-15,0-3-9 0,2-1-8 0,-1-10 0 16,-1-1-2-16,1-5 2 0,-4-3-1 16,-6-5 0-16,-3-2 3 0,-4-1-4 0,-4-1 3 15,0 2-5-15,0 0 2 0,-8 2 3 0,2 1-3 16,-4 3 6-16,-4 2-5 0,3 4-3 16,0 3 2-16,1 3-2 0,4 3-5 0,-2 2-3 15,0 4-3-15,6 0-10 0,0 0 3 0,-1 5-2 16,3 1-3-16,3 0 11 0,2 1 3 15,6 0 7-15,3-1 3 0,2 0 2 0,2 0-2 0,3-1-2 16,0-4 4-16,-1 1-2 0,3-2 5 16,1 0 2-16,-3 0 1 0,0 0-2 0,-1 0-3 15,0-2 1-15,-5 2-4 0,3 0-4 0,-6 2-1 16,-3 4-1-16,1 2-2 0,-4 1 0 16,-3 4 2-16,-2 1 0 0,0 2 0 0,-1 1 0 15,0 3 2-15,0-1-2 0,0 0 4 0,0 1-4 16,0-1 1-16,0-1 3 0,-1-3-4 0,-2-2 6 15,-1-4-2-15,2-1-1 0,2-5 7 0,-1-2 13 16,1-1 20-16,0-3 11 0,0-6-4 16,2-5-14-16,4-2-18 0,-2-4-9 0,5-2-1 15,1 0-1-15,1 1-2 0,0 1 1 0,4 1 0 16,-3 2-1-16,1 3-3 0,0 0 1 0,2 3-2 16,-3 2 1-16,-2 2 0 0,1 4-2 15,-2 3-2-15,0 0-1 0,-2 0-1 0,-1 8 0 16,2 1 1-16,1 5-3 0,0 2-1 0,3 3-1 15,-1 3-9-15,1 1-6 0,2 3-28 0,-2-2-59 16,1 3-109-16,-4-9-344 0,-4-6-891 0</inkml:trace>
  <inkml:trace contextRef="#ctx0" brushRef="#br0" timeOffset="43407.0149">24242 8720 1503 0,'0'0'143'16,"0"0"-34"-16,0 0 35 0,0 0 53 0,0 0 37 16,0 0-12-16,-124 13-42 0,113-1-55 15,1 1-53-15,3 2-34 0,4-1-20 0,3 1-5 16,0-3 5-16,4 1 3 0,7-2 3 0,3 0 1 16,1-4-7-16,3 0-7 0,2-4-1 15,0-2-5-15,0-1 0 0,0 0-3 0,-5 0-2 16,1-6 2-16,-5 1 0 0,-3 1 4 0,-4-1 6 15,-2 3 4-15,-2 2-3 0,0 0-3 0,0 0-2 16,-3 0-6-16,-3 4 2 0,0 2 1 16,-2 2-3-16,0 2-1 0,3 0 0 0,0 3-1 15,4-2 3-15,1 1 1 0,4-1 3 0,1-2 3 16,6-1 3-16,2-2 2 0,4-3 3 0,2-2-3 16,3 1-3-16,2-2-4 0,3-2-4 15,1-5 4-15,0-5 0 0,-2-4 4 0,3-2-1 16,1-3-2-16,-2-3-1 0,-3-3-3 0,2-4 5 15,-4-3-3-15,-2-3 0 0,1-4 0 0,-4-6-6 16,-2-5 2-16,-4-4 0 0,-2-2-1 0,0-5 0 16,0-1-2-16,-2-2-3 0,-2 1 0 0,1-1 2 15,-3 1 2-15,1 3 2 0,-3 3 3 16,-1 4 4-16,-1 10 12 0,0 10 12 0,-4 9 7 16,-4 11-3-16,-3 7-14 0,-1 8-12 0,-5 0-4 15,-2 14 6-15,-1 5 8 0,-2 11 2 16,1 8 1-16,1 10-9 0,0 7-4 0,1 6-5 15,7 6-3-15,2 3-1 0,2 2-3 0,8 2-2 16,5-2 1-16,7-1 0 0,7-6 1 16,2 0 0-16,3-9-6 0,2-1-11 0,-1-8-39 15,1-3-83-15,-3-5-208 0,-5-11-843 0,-7-12-642 0</inkml:trace>
  <inkml:trace contextRef="#ctx0" brushRef="#br0" timeOffset="45582.9108">25444 8459 716 0,'0'0'633'16,"0"0"-399"-16,0 0 4 0,0 0 35 0,0 0 15 16,0 0-17-16,128-43-63 0,-100 29-54 0,-2-1-38 15,0-1-28-15,-4 1-18 0,-4 1-17 16,-4 0-11-16,-5 2-3 0,-3 1 0 0,-4 0 2 16,-2 0-2-16,0 4-5 0,-7-1-10 0,-3 3-10 15,-5 1-7-15,-4 3-2 0,-6 1-1 16,-1 0 6-16,-5 8 2 0,0 3 1 0,-2 5-1 15,2 4-2-15,0 5-2 0,2 2-3 0,3 2 1 16,3 2-3-16,5 1-2 0,2 1-1 0,7-2 0 16,5 4 0-16,4-1 1 0,0 1 0 0,6-5 0 15,5-2-2-15,4-4 1 0,4-4 1 16,7-5 1-16,-1-5 2 0,3-6 1 0,1-4 1 16,2 0-3-16,0-9-1 0,0-5 3 0,1-2-2 15,-1-7 2-15,-1-2-1 0,0-4-1 16,-1-4 0-16,-3-3 4 0,-1-1-1 0,-4-3-3 0,1 2 2 15,-3 1-6-15,-5 5 1 0,-3 4 4 16,-1 7 0-16,-5 7 2 0,-1 6 1 0,-3 3-4 16,-1 5-3-16,0 0-11 0,0 2-1 0,-1 6-2 15,-1 6 5-15,-1 2 7 0,-1 6 2 16,0 4 2-16,-2 3-2 0,3 0 3 0,0 4-4 16,-1-3 1-16,1 1-1 0,1 1-1 0,-2-1 3 15,0 0-1-15,1-4 3 0,-2-2-6 0,4-7 1 16,-2-6-1-16,3-6 1 0,0-6 12 15,0 0 3-15,0-5 4 0,3-6-6 0,3-6-4 16,0-5-6-16,1-6-1 0,3-2 4 0,4-3-3 16,-1 0 1-16,1-1-4 0,3 1 1 0,2 0-1 15,-2 0 0-15,4 3 0 0,2 1 2 16,-2 5-4-16,2 2 1 0,0 5 1 0,-2 6-3 16,-1 6 6-16,0 5-3 0,-6 0-1 0,-1 5-1 15,-3 8-1-15,-2 2 1 0,-1 4 0 0,0 3 4 16,-1 3-4-16,0 1 5 0,0 0 0 0,0 2-1 15,2 1 2-15,-2-3-2 0,2 0 0 16,1-3-2-16,3-3 2 0,-1-5 2 0,4-4 1 16,1-5 6-16,1-3-2 0,2-3 2 0,0 0-3 15,-1-7-3-15,-1-4 5 0,1-3-2 0,-2-4 0 16,1-1 3-16,-5-2-3 0,0-1-1 16,-4 0 1-16,-2-3 2 0,-2-2-5 0,-3 0-1 15,-1 1 0-15,0 0-2 0,0 0 3 0,-5 3 0 16,0 3-1-16,-2 1-1 0,-1 6 1 15,-2 2 0-15,2 3 0 0,-2 5-6 0,-3 3 4 16,1 0-4-16,-1 3-1 0,0 6 2 0,-2 4-2 16,1 2 1-16,2 2 0 0,-1 4 3 0,3 4-4 15,1 2 1-15,2 3 1 0,1 2 0 16,4 2 3-16,1-2-1 0,1 0-3 0,3-3-2 16,4-3 3-16,4-4 1 0,2-5 3 0,3-3 2 15,0-7 1-15,4-2-1 0,1-3 0 16,-1-2 0-16,4-3-1 0,-1-7 2 0,-1-4 1 0,0-1 0 15,1-2 1-15,-2-4-3 0,-3-1 3 16,2-3-1-16,-2 1 1 0,2-2 0 0,-1-2-5 16,0-1-2-16,0-2 3 0,-1 0-3 0,0 1 2 15,2 2 0-15,-1 3-4 0,-2 3 3 0,-3 3 0 16,-1 5 0-16,-5 5 2 0,-2 4-4 0,-3 2-1 16,-2 3-5-16,-1 0-5 0,0 8 2 15,0 3 2-15,0 4 5 0,0 2 3 0,-1 4 3 16,1 3-2-16,-2 2-2 0,0 1 4 0,1 3-4 15,-2-1 1-15,2-2 1 0,0-2-2 16,1-2-1-16,0-3 4 0,5-3 1 0,1-5-4 16,4-3 6-16,-1-2-4 0,2-4 1 0,1-2 3 15,3-1-2-15,1-3 2 0,2-8 0 16,2-1-1-16,0-4 4 0,-2 0-1 0,2-2 1 16,-2-4 1-16,0 0-4 0,2-2-2 0,-2-1-1 15,3-1 0-15,-4 0-2 0,3 0 1 0,0-2 2 16,-1 2-4-16,-2 2 4 0,1 2-1 0,-7 3-4 15,-1 3 5-15,-2 5-1 0,-5 3 0 16,-2 4 4-16,-1 2-3 0,0 2-5 0,0 0-4 16,-1 0-2-16,-4 5 1 0,-1 1 6 0,0 5 2 15,-2 1 2-15,-2 2-3 0,-1 1-2 0,1 4-2 16,-2-1 3-16,2 2-6 0,1-2-2 0,4-1-2 16,4-1-2-16,1-5 3 0,1-2 6 15,4-4 3-15,2-2 0 0,3-3 5 0,3 0-2 16,1-2 2-16,0-7 4 0,1-2-8 0,0-3 3 15,-1 0 0-15,-1-1 0 0,-1 1 6 0,-2-1-1 16,1-1 2-16,-3 4 0 0,-2 1 1 16,-1 2-4-16,-3 4 1 0,1 3-7 0,-2 0-3 15,-1 2 0-15,0 2-8 0,0 8 3 0,1 5 3 16,3 7 0-16,-3 5 2 0,2 3 0 16,-1 5-1-16,2 5-5 0,-4 2 8 0,1 4-1 15,-1-1-4-15,0 5 9 0,-1 2-7 0,-5 1 2 16,-3 3 4-16,-1 2-4 0,-3 0 1 0,-3-1-1 15,-1-1-2-15,-4-6 5 0,-2-6-2 16,-3-3-2-16,0-10 0 0,0-4-6 0,-2-9 3 16,5-8 2-16,3-7 5 0,5-3 7 0,1-5 5 15,3-7 3-15,4-2-2 0,2-5 1 0,-1-2-5 16,6-2 0-16,0-3 0 0,7-3-7 16,2-2 2-16,3-2 0 0,4-1-1 0,2-2 4 15,2 3-5-15,3-2-1 0,1 1-2 0,3-1 0 16,2 1 2-16,2-5-4 0,4 1 0 0,-2-4-3 15,5-1 1-15,-3-2 5 0,1 0-2 0,-1 0 5 16,-1-1-5-16,-2 2-3 0,-2 0 3 16,-2 5-2-16,-3 2 3 0,-4 3 0 0,-4 8 2 15,-5 3-4-15,-4 6 4 0,-6 5 1 0,-1 4-4 16,-1 4 4-16,0 2-5 0,0 2-8 0,-1 2 2 16,-4 4-4-16,0 5 4 0,-5 3 6 15,3 0 1-15,-2 3-2 0,1 4 0 0,0 0-4 16,3-1-2-16,2 0 4 0,3-2-6 0,4-2 4 15,6-4 4-15,2-5 1 0,3-1 6 16,4-6 1-16,2 0-1 0,-1 0-1 0,2-7 0 16,1-3-1-16,-2-4-1 0,-2-2 7 0,-2 1-4 15,0-4 3-15,-3 3 2 0,-3 0-5 0,0 2 4 16,-4 3-1-16,-2 4 0 0,-1 2 2 16,-3 5-7-16,-1 0-7 0,0 5-3 0,0 7-1 15,1 7 6-15,-1 5 2 0,0 8 2 0,0 7-1 16,-3 2-1-16,-4 5 1 0,0 4 3 0,-2 1 0 15,-1 1-1-15,-4 3 1 0,2 0-4 0,-6 0-2 16,4-3 4-16,-4-1-1 0,3-7 0 0,-1-5 4 16,4-11-4-16,-1-7 2 0,2-11 3 15,2-6 5-15,2-4 5 0,-3-11 3 0,3-6-3 16,1-6-9-16,0-3-3 0,1-5-5 0,-1-1 0 16,4 1 1-16,-1-1-7 0,0 0-9 15,1 1-12-15,1 0-37 0,-3 0-96 0,0 6-327 16,3 9-1412-16</inkml:trace>
  <inkml:trace contextRef="#ctx0" brushRef="#br0" timeOffset="51458.4166">16927 11740 1045 0,'0'0'419'16,"0"0"-77"-16,0 0-91 0,0 0-36 16,0 0-11-16,0 0-28 0,0 0-33 0,0 0-34 15,0 0-37-15,0 0-21 0,0 0 3 0,0 0 1 16,8 5 10-16,3-2-4 0,9 0-5 0,6-2 0 15,5 2-3-15,4-1-3 0,10-2-11 0,1 0-7 16,6-5-9-16,4 1-7 0,-1-1 0 16,5 2-4-16,-1-2-1 0,-3 2-3 0,-2 0-3 15,-6 2-3-15,-2 1-2 0,-7 0 0 0,-6 0-2 16,-8 1-1-16,-4 2-4 0,-6-1-4 16,-5-2-4-16,-2 1-9 0,-5-1-11 0,-3 0-17 15,0 0-37-15,0 0-84 0,-2 0-173 0,-3 0-393 16,2-1-674-16</inkml:trace>
  <inkml:trace contextRef="#ctx0" brushRef="#br0" timeOffset="51661.8466">17887 11438 0 0,'0'0'71'0,"0"0"388"15,0 0-32-15,0 0-22 0,0 0-36 0,0 0-51 16,98 164-30-16,-98-132-40 0,-1 0-45 0,-7-1-39 15,-4-2-54-15,-1 0-40 0,-4-1-19 16,2-4-17-16,-4-2-13 0,3-2-9 0,0-5-11 16,4-3-7-16,1-2-10 0,4-6-18 0,4-1-18 15,1-1-43-15,2-2-101 0,0 0-237 0,5-2-577 16,-3-1-399-16</inkml:trace>
  <inkml:trace contextRef="#ctx0" brushRef="#br0" timeOffset="52508.8174">19167 11008 679 0,'0'0'458'0,"0"0"-125"16,0 0-81-16,0 0-40 0,0 0-24 0,0 0-32 15,0 0-41-15,0 0-34 0,0 0-26 16,0 0-9-16,0 0 1 0,0 0 8 0,0 0 8 0,0 0-3 16,0 9-10-16,0-5-10 0,0-2-5 15,0 1-1-15,0-1-4 0,0 1-4 0,0-2 0 16,0 1-4-16,0-1 2 0,0-1 2 0,0 2-2 15,0-2 3-15,0 0 0 0,0 0 2 0,0 0-2 16,0 0 0-16,0 0-1 0,0 0-3 0,0 0 0 16,0 0-3-16,0 0-3 0,0 0-3 15,0 0-2-15,0 0 3 0,0 1-3 0,0-1 0 16,0 2 1-16,0 1-2 0,0-1 2 0,0 1-2 16,0-2 1-16,1 4-5 0,-1-2 3 15,1 2-1-15,2-1-3 0,-3 1 3 0,1 1-3 16,1 3 2-16,0 0-1 0,0 3 2 0,1 5-1 15,-3 2-2-15,0 3 10 0,0 5 3 16,0 4 10-16,0 1 2 0,0 2-6 0,0 1-4 16,-2 3-9-16,-1 0 0 0,0 4-3 0,1-1-2 15,-2 3-1-15,0-5-4 0,2 0 2 0,-2-1 1 16,0-2-3-16,2-3 1 0,-1-2-3 16,1-1-1-16,-1-6 2 0,2-1 0 0,0-3 1 15,1-4-1-15,0-2-1 0,0-1-2 0,0-4 1 16,0-1 2-16,0-4-2 0,-3-1 1 0,3-1-5 15,0-2-3-15,0 1-1 0,0-1-5 0,0 0-6 16,0 0-17-16,0 0-47 0,0 0-85 0,-1-4-188 16,1-1-624-16,-1 2-826 0</inkml:trace>
  <inkml:trace contextRef="#ctx0" brushRef="#br0" timeOffset="52780.6438">18900 11350 1687 0,'0'0'407'0,"0"0"-119"0,0 0-83 0,0 0-32 16,0 0 0-16,0 0-12 0,0 0-27 16,0 0-27-16,0 0-19 0,0 0-17 0,141-60-17 0,-106 59-8 15,0 1-9-15,3 0-5 0,1 0-11 16,0 0-5-16,2 0-7 0,-5 3-4 0,-1 0 0 15,-6 0-3-15,-2 2-2 0,-7-1-4 0,-3 1-2 16,-6-2-7-16,-2 1-5 0,-5-1-10 0,-3 2-11 16,-1-1-19-16,0 0-46 0,-5 0-76 15,-1 1-149-15,1-1-334 0,0 0-557 0,4-1 161 0</inkml:trace>
  <inkml:trace contextRef="#ctx0" brushRef="#br0" timeOffset="52968.5812">18967 12022 249 0,'0'0'780'0,"0"0"-321"0,0 0-85 16,0 0-74-16,0 0-27 0,0 0-43 0,0 0-53 16,0 0-41-16,0 0-50 0,0 0-39 0,0 0-26 15,0 0-21-15,134 20-21 0,-112-20-31 16,-1 0-54-16,-3 0-182 0,-3 0-527 0,-7 0-864 0</inkml:trace>
  <inkml:trace contextRef="#ctx0" brushRef="#br0" timeOffset="53356.9719">19559 11569 0 0,'0'0'524'0,"0"0"-119"0,0 0 24 0,0 0-7 16,0 0-25-16,0 0-61 0,0 0-133 0,0 0-56 16,0 0-36-16,46 176-31 0,-46-145-22 15,-4 3-7-15,-2 1-4 0,-1-4-3 0,0 0-7 16,0-3-10-16,-3-5-12 0,3-3-6 0,-2-3-2 16,1-7-3-16,3-4 2 0,3-3 5 0,-1-3 7 15,3 0 3-15,0-9-4 0,0-6-5 16,2-5-8-16,4-6-2 0,4-4 0 0,1-5 1 15,0 1 0-15,4-1-2 0,-2 3 1 0,3-1 0 16,-2 3-1-16,0 1 1 0,3 3-1 0,-1 0 0 16,0 5 0-16,3 2 0 0,-1 4 1 0,0 5 0 15,-1 6 2-15,1 4 1 0,-3 0 3 16,-2 6 2-16,0 6 1 0,-3 4 5 0,-1 1 0 16,-3 1-1-16,0 3-8 0,-2 1-2 0,-2 0-3 15,-1-1-4-15,-1-1 2 0,0 2-9 0,0-5-9 16,0 2-14-16,0-2-28 0,2-1-70 15,-1-4-254-15,-1-3-751 0,1-3-648 0</inkml:trace>
  <inkml:trace contextRef="#ctx0" brushRef="#br0" timeOffset="54580.6853">20191 11525 1424 0,'0'0'425'0,"0"0"-93"0,0 0-56 16,0 0-51-16,0 0-37 0,-118 134-39 0,102-107-47 15,5 1-31-15,1 1-25 0,-1 4-19 16,6-5-14-16,1 3-7 0,3-4-2 0,1-2-3 16,1-5 0-16,7-4 1 0,3-4 3 0,1-5 0 15,6-4 5-15,2-3 9 0,3 0 3 0,5-9-2 16,-1-4-5-16,0-6-9 0,2-2-4 0,-3-6 2 15,-1-1 1-15,0-5-2 0,-3 0 1 16,-1-5 0-16,-3 0 0 0,-1-2-2 0,-1-2 2 16,-4-2-4-16,0-2-2 0,-2-1 1 0,0-3-9 15,-1 0-1-15,-1-2-3 0,-4-1 1 16,0 2 2-16,-1-3 1 0,-2-2 1 0,-1 4-2 16,0 0 6-16,-1 1 2 0,-4 2 5 0,1 5 4 15,-3 4 2-15,1 8 6 0,-2 7 3 0,1 7 18 16,1 8 3-16,0 6-6 0,-2 4-6 15,-1 9-19-15,-2 13-2 0,-2 7 5 0,-1 8 8 16,-2 5 6-16,1 8 0 0,-2 3-1 0,-1 2-3 16,2 7-7-16,0 3 0 0,0 4-2 0,2 0-3 15,2 1-1-15,0 1-5 0,5-5-1 16,2-7-2-16,3-3-1 0,2-10-2 0,8-7 3 16,6-11 1-16,6-7-2 0,3-6 8 0,2-10-7 15,3-5 0-15,1-5 2 0,0-10-3 0,1-6 2 16,0-4 0-16,-1-5 2 0,-2-4-1 0,-4-2 6 15,-1-1 0-15,-6-1-1 0,-1 0 5 16,-5 3-6-16,-3 3-1 0,-1 2 2 0,-4 3-1 16,-2 4 1-16,0 4 3 0,0 6 0 0,0 6 3 15,0 0-1-15,0 7-2 0,-1 0-5 0,-2 5-8 16,1 9 1-16,-2 4 1 0,0 5 0 16,-1 5 2-16,3 2-2 0,-1 3 4 0,-1 2-2 15,2 3 1-15,1 2-6 0,0 2-1 0,-1-3 1 16,1 0-5-16,1-6-1 0,0-3-4 15,6-4 2-15,6-8 0 0,5-6 12 0,5-4 4 16,5-5 1-16,1-3 3 0,-1-3-7 0,1-6 0 16,-6-7 1-16,1 0-3 0,-4-6 4 0,-2 1 2 15,-5-2 1-15,-2-2 5 0,-1 2-1 16,-5 0 0-16,1 4-2 0,-4 0-1 0,-1 3-1 16,0 6-1-16,0 2 3 0,0 4-5 0,0 1 0 15,0 3-2-15,0 0-7 0,0 0 3 0,0 1-4 16,0 5 4-16,1 3 3 0,-1 2-3 0,4 3 1 15,0 1-3-15,-1 1 2 0,4-1-2 16,-3 0 0-16,5-1 1 0,1-3-2 0,1-5 7 16,6-3-2-16,-1-3 3 0,4 0 2 0,4-7-3 15,-1-4 5-15,-1-3-1 0,1-5 0 16,-4 0 0-16,-1-3 1 0,0-1 2 0,-6-1-2 0,2-1 3 16,-3-1-5-16,1 3 2 0,-1 1 1 15,-3 4-5-15,2 2 3 0,0 4-4 0,-1 5-1 16,-1 2 1-16,2 5-2 0,-1 0 1 0,1 5 0 15,-1 5-1-15,2 5 1 0,-1 6 0 16,2 3 0-16,-2 2-1 0,0 2 1 0,-2 1-2 16,-2-1-1-16,-4-1 2 0,-2 1 0 0,-3-1-2 15,-7 0 2-15,-3 0-3 0,-1 1-3 16,-3 0-1-16,3-4-4 0,-1-6-5 0,4-2 0 16,4-8 4-16,2-5 7 0,4-3 9 0,1 0 5 15,0-8-2-15,2-3 0 0,6-4-6 0,2-6 3 16,1 1-2-16,7-5 2 0,-3 0 3 0,5 1-3 15,0-2 3-15,-1-2-2 0,1-1-1 16,-2-2 0-16,-3-1-1 0,1-2 1 0,-3-1-3 16,-1-2 1-16,0-4 0 0,-4-3-2 0,0 0 1 15,-1-2-1-15,-3 0-1 0,4 0 0 0,-2-3 2 16,1 1-1-16,1 0-1 0,1-2 3 0,-3-2-6 16,0-1 3-16,-1 0-1 0,0-1 0 15,-4 3 5-15,0 5-3 0,-1 7 4 0,0 5 0 16,-1 9-1-16,-1 10 2 0,-3 6-4 0,1 9-5 15,-1 0-3-15,0 14 3 0,0 8 3 0,-1 9 4 16,-2 7 6-16,5 10-4 0,-3 6 0 16,3 9 1-16,2 4 0 0,-3 5-3 0,0 5 3 15,2 1 1-15,-2 4-1 0,0-1 0 0,3-3-2 16,1-1-5-16,0-5-2 0,5-6-4 16,3-4-4-16,4-10-4 0,3-8-3 0,5-7-8 15,1-9-27-15,5-13-75 0,-2-7-197 0,-4-7-470 16,-9-1-808-16</inkml:trace>
  <inkml:trace contextRef="#ctx0" brushRef="#br0" timeOffset="54728.6253">21392 11023 859 0,'0'0'531'0,"0"0"-254"16,0 0-66-16,0 0-45 0,0 0-40 0,0 0-44 15,0 0-34-15,0 0-23 0,0 0-21 16,0 0-22-16,127-29-33 0,-96 45-69 0,1 0-128 15,-5-2-504-15,-13-3-388 0</inkml:trace>
  <inkml:trace contextRef="#ctx0" brushRef="#br0" timeOffset="55134.8964">21612 11525 2356 0,'0'0'131'0,"0"0"-98"0,0 0-1 15,0 0 58-15,0 0 43 0,77-175 32 16,-57 150 1-16,1 4-42 0,-1 3-35 0,3 1-25 16,-1 3-25-16,1 4-13 0,0 3-6 0,-1 3-3 15,-1 4-1-15,-2 0-2 0,-4 4-2 0,0 6-6 16,-3 4 0-16,-3 5-3 0,-3 3 0 0,-2 0 3 16,-2 5-5-16,-1 0 1 0,-1 2-2 15,0 1 1-15,0-1 1 0,0 1 0 0,-1 0-2 16,1-5-5-16,0-3 3 0,0-5 0 0,9-6 4 15,1-6 8-15,2-5-2 0,1 0 0 0,4-11-3 16,1-6-6-16,-4-3 5 0,4-4 1 0,-5-3 1 16,2-1 1-16,-5 1-3 0,-2-1-1 15,-1-1-1-15,0 0 4 0,-4 1-2 0,2 3 1 16,-2 1 0-16,-2 6-3 0,3 2 9 0,-2 5 0 16,0 4 6-16,-2 4-3 0,1 3-9 15,-1 0-8-15,0 5-4 0,0 7 7 0,0 3 0 16,0 7 4-16,0 3-4 0,2 2-4 0,0 2 6 15,2 3-5-15,-1-1 3 0,-2 3-2 0,5-2-14 16,-3-1-15-16,4-6-37 0,3-1-102 16,0-9-219-16,0-5-488 0,-4-4-915 0</inkml:trace>
  <inkml:trace contextRef="#ctx0" brushRef="#br0" timeOffset="55243.9267">22174 10969 0 0,'0'0'0'16,"0"0"0"-16,0 0 0 0</inkml:trace>
  <inkml:trace contextRef="#ctx0" brushRef="#br0" timeOffset="55764.8458">22464 11223 1223 0,'0'0'494'0,"0"0"-158"15,0 0-35-15,0 0-27 0,0 0-56 0,0 0-46 16,-122 146-66-16,116-123-53 0,6-4-25 0,0-2-11 16,8-3-3-16,7-3-1 0,2-5-6 0,6-4-4 15,1-2-7-15,6-2-5 0,-1-7-1 16,-2-3-9-16,-1-1 3 0,-6-2-3 0,-1-1 2 15,-7 1 6-15,-1 0 2 0,-5 3 3 0,-4-1-1 16,-2 5 3-16,0 1 0 0,-1 2 1 0,-6 3 2 16,2 2-2-16,-6 0 4 0,0 5 4 0,-2 4 1 15,2 2-1-15,2 3-1 0,4 0-4 16,-1 2 0-16,6-3-1 0,0 1 3 0,8-3 3 16,2-2 2-16,3-1 3 0,7-5-1 0,2-2 0 15,5-1-2-15,0-3-1 0,-2-6 0 0,4-5 0 16,-1-3 2-16,-4-4-1 0,-1-4 2 15,1-3 3-15,-8-3-1 0,3-4 0 0,-7-3-6 16,0-3 0-16,-5-5-2 0,0-3-1 0,-6-4 0 16,-1-3-1-16,0-4-2 0,-3-3 0 15,-3-2 1-15,1 2 2 0,0 2 1 0,2 3 4 16,-2 5 2-16,2 9 15 0,1 8 33 0,-4 11 20 16,3 8 7-16,-6 9-14 0,1 6-33 0,1 4-26 15,-4 12-7-15,-1 8 3 0,2 8 6 16,4 9 4-16,-1 6-1 0,5 10-3 0,2 4-7 15,0 7-3-15,3 3-6 0,7 3-6 0,0-3-10 16,4-1-16-16,-1-4-30 0,0-2-53 0,4-4-79 16,-3 0-99-16,1-15-409 0,-9-15-1049 0</inkml:trace>
  <inkml:trace contextRef="#ctx0" brushRef="#br0" timeOffset="56269.8928">16666 13574 1282 0,'0'0'530'0,"0"0"-165"0,0 0-125 0,0 0-56 15,0 0 1-15,0 0-6 0,0 0-26 0,132-8-33 16,-86 5-24-16,9-1-16 0,8-1-14 15,3-1-17-15,7-2-13 0,3 0-18 0,-2 1-12 16,2 1-10-16,-5-2-15 0,-7 0-16 0,-4-1-34 16,-6-3-96-16,-6-5-297 0,-13 4-546 0,-13 2-763 15</inkml:trace>
  <inkml:trace contextRef="#ctx0" brushRef="#br0" timeOffset="56442.8996">17952 13068 948 0,'0'0'362'15,"0"0"-37"-15,0 0-22 0,64 156-6 16,-50-111-6-16,-2-3-47 0,-5 0-33 0,-4-1-33 16,-3-1-37-16,-3 2-26 0,-7-2-25 0,-6-2-24 15,-1-2-23-15,-4-5-22 0,-2-1-16 0,2-4-6 16,-2-5-12-16,3-2-11 0,2-4-16 16,4-4-38-16,2-2-70 0,6-4-164 0,1-4-492 15,2 0-971-15</inkml:trace>
  <inkml:trace contextRef="#ctx0" brushRef="#br0" timeOffset="56980.8687">19188 12924 2338 0,'0'0'384'0,"0"0"-76"0,0 0-84 15,-29 166-56-15,18-108-31 0,-2 4-35 16,2 1-28-16,1 2-20 0,1 2-11 0,0 4-9 16,0-1-10-16,-1 4-9 0,3-2-5 0,-3-2-4 15,0 0-3-15,0-6-1 0,0-5-1 0,0-7-5 16,0-9 4-16,5-11-2 0,1-9 2 0,3-9 0 16,1-6-1-16,0-8 4 0,0 0 0 15,1-13 3-15,3-8-2 0,0-8-2 0,1-8-2 16,1-7 0-16,-1-6 1 0,0-7 0 0,-3-4 0 15,1-3 3-15,0-5-4 0,0-4 0 16,2-1 0-16,2 2-5 0,1-1 7 0,2 0-3 16,4 3 0-16,2 6 0 0,1 5-3 0,1 10 1 15,2 9-1-15,-2 11 4 0,1 9-3 16,0 11-1-16,-2 6-3 0,-1 3-1 0,0 8 1 16,1 7 2-16,-4 6 3 0,2 9 0 0,-2 3 0 15,-1 3 0-15,-4 3 2 0,-3 1-2 0,-5 2 2 16,-2-1 0-16,-6 1-2 0,-6-1 0 0,-2 0-2 15,-5 0-1-15,-4-2-5 0,-1 0 3 16,-3-4-4-16,-2-1 2 0,1-5 2 0,0-4 0 16,5-7 3-16,6-7 1 0,7-8 3 0,6-3 1 15,6 0 3-15,0-8 1 0,8 1-2 16,2-4 0-16,4 5-3 0,1 2 3 0,2 4-3 0,2 0-1 16,1 10 4-16,2 4-2 0,1 1 0 15,2 1 2-15,0 5-3 0,1 0-1 0,0 2-3 16,-2 0-5-16,3-1-17 0,-2-1-45 0,2-3-87 15,-2-1-232-15,-7-6-779 0,-5-3-667 0</inkml:trace>
  <inkml:trace contextRef="#ctx0" brushRef="#br0" timeOffset="57826.6065">19640 13511 4 0,'0'0'262'0,"0"0"63"0,0 0 139 0,0 0 68 16,0 0-12-16,0 0-89 0,0 0-128 0,0 0-98 16,121 38-58-16,-93-38-49 0,3 0-21 0,1-4-11 15,-3-4-10-15,-2-1-9 0,-4 0-15 0,-5-2-4 16,-7 0-4-16,-6 0-1 0,-3-1 2 0,-2 1-5 16,-3 1-2-16,-7 1-5 0,-1 3-2 0,-7 1-1 15,-1 5 0-15,-3 0 2 0,0 1 2 16,-3 9 1-16,-1 5 1 0,-1 5-1 0,4 1-3 15,0 6-2-15,5-2-5 0,3 3-2 0,6 1-2 16,3 2-1-16,6 0-1 0,0-1 0 16,7 0 1-16,4-2-1 0,3-1 2 0,6-4-1 15,2-3-1-15,6-5 3 0,0-6-3 0,5-4 3 16,0-5-2-16,5 0 0 0,1-6 0 0,-2-5 0 16,3-4 3-16,-4-2-3 0,0-3 3 15,-2-2-1-15,-3-2-3 0,-1-5 4 0,-3-2-2 16,0-6-2-16,1-2 0 0,-4-3-2 0,1-4 1 15,-2-4-2-15,-1-2 0 0,1-1-1 16,-3-3-2-16,1 0-1 0,0-3-3 0,-4 1-2 16,2-2 0-16,-1-1 0 0,-4-1-1 0,0 0-2 15,0-1 0-15,-4-2-2 0,-2 3 1 0,-4 3 5 16,3 5 3-16,-6 5 3 0,-1 8 5 0,0 6 2 16,-4 13 2-16,-2 6-2 0,1 10-1 0,0 6-7 15,-2 10 1-15,-1 13 0 0,-3 9 5 16,-3 14 4-16,-1 9 0 0,0 9 0 0,-1 12-1 15,1 3 0-15,-1 9 1 0,0 1 0 0,-3 4 1 16,-2 1 1-16,2 3 1 0,-1 1 0 0,3 2-1 16,1 3 0-16,0 0-3 0,3-2-1 15,3-3 1-15,-1-3-4 0,3-2 1 0,1-5 0 16,2-4-2-16,-2-1-1 0,5-7-2 0,0-7-5 16,2-10-4-16,0-12-5 0,4-12-14 15,4-15-10-15,3-16-13 0,3-5-20 0,-1-22 0 16,-1-11 3-16,3-10 18 0,-1-10 27 0,-2-6 20 15,-1-3 15-15,-2-4 8 0,-2 3 8 0,-5 2 5 16,-2 3 8-16,0 6 4 0,-7 3 2 16,3 2 4-16,0 3-3 0,0 4 0 0,4 3 4 15,0 2-4-15,0 6 3 0,5 3-7 0,3 1-9 16,1 3-6-16,4 0-10 0,3 0-1 0,3 2-2 16,4-2-4-16,6 0 0 0,1-2-3 0,2 2 0 15,2 0-7-15,0 1 4 0,-2 3 0 16,-2 0-3-16,-1 5 10 0,-5 3-7 0,0 4 4 15,-8 4-1-15,-2 3 1 0,-6 0-2 0,-1 1 0 16,-4 10 2-16,1 3-3 0,-2 8 9 0,-2 2 3 16,0 7-1-16,-7 3 3 0,4 1-6 15,-3 3-3-15,2 2-2 0,-2 1-4 0,3-1 1 16,-2 0-2-16,0-1 1 0,3-1-4 0,-2-3-6 16,0-2-11-16,4-8-32 0,0-6-65 0,0-8-101 15,4-10-208-15,2-1-631 0,-4 0-736 0</inkml:trace>
  <inkml:trace contextRef="#ctx0" brushRef="#br0" timeOffset="59215.8683">20708 13964 296 0,'0'0'591'16,"0"0"-120"-16,0 0-74 0,0 0-86 0,0 0-46 15,0 0-49-15,118-185-49 0,-100 152-26 0,-2 1-28 16,2 0-30-16,-2-2-21 0,1 1-18 0,2 3-10 16,0-3-10-16,2 3-7 0,0 1-6 0,-1 4-4 15,1 2-4-15,-1 6-4 0,-3 5 0 16,-3 6-3-16,0 3 0 0,-4 3 2 0,-2 3-3 16,0 8 1-16,-4 4 2 0,0 4 0 0,-3 6 4 15,-1 3 2-15,0 4-1 0,0 0 0 16,-5 2-2-16,0 0 1 0,-4 3 4 0,-1-2 2 15,0 2 1-15,-3-2-1 0,-1-1-2 0,0-4-5 16,2-5 2-16,2-6-1 0,2-7 0 0,1-7 16 16,4-5 10-16,2 0 13 0,1-13 2 15,0-4-6-15,2-6-12 0,6-1-12 0,0-5-5 16,0-1-8-16,2-2 1 0,4 0-2 0,-2 0 0 16,5-4 2-16,-4 4-1 0,6 2-2 0,-3-1-3 15,4 2 1-15,1 1-2 0,1 2-1 16,1 3-1-16,0 3-3 0,3 5 1 0,-5 4 0 15,-1 5 1-15,-3 6 7 0,-3 0-5 0,-3 9 2 16,-2 6 0-16,-3 4-3 0,0 3 6 0,-4 5 0 16,1 2 3-16,0 1 0 0,-2 3-1 0,0-2 1 15,0-1 0-15,4-2 2 0,-1-4-1 16,4-4 0-16,2-6 1 0,3-3 3 0,1-6 3 16,3-5 1-16,2 0 1 0,0-8 2 0,-2-4-5 15,0-4 0-15,1-2 0 0,-3-3-6 0,0-6 4 16,-2 1 1-16,1-3-2 0,-4 0 0 15,1-1-1-15,-5-3 0 0,2 0 1 0,-1 2 2 16,-4 0-6-16,-2 2 2 0,0 1-1 0,-1 3 1 16,0 6 4-16,-1 3 6 0,-1 4 2 0,-5 4-2 15,3 5-2-15,-5 3-6 0,-1 2-3 16,-2 7 0-16,-1 5-1 0,-1 4 1 0,3 3-3 16,2 3-3-16,0 0 4 0,2 4-1 0,-1 3 1 15,0 2 5-15,-1 3-6 0,0 1 1 16,4-4-1-16,-1 0-1 0,6-6 0 0,0-5 0 15,8-5 1-15,3-7-1 0,1-2 7 0,5-6-1 16,-1-2 2-16,2-3 1 0,2-7-3 0,0-5 0 16,-1-2-2-16,0-2-1 0,0-2 3 0,-4-2 2 15,3 0-2-15,1-3 2 0,-3 0-2 16,0-2-2-16,1 2 2 0,-3 0 1 0,2 0-3 16,-2 3 1-16,0 3-1 0,0 1-5 0,-4 5 5 15,-5 5 0-15,2 3 0 0,-5 4-2 0,1 2-4 16,0 0-1-16,-2 2-1 0,-1 7 7 0,1 5-2 15,0 3 3-15,-1 2-4 0,1 0 0 16,1 1 1-16,0 4 0 0,1-1 0 0,-2 2 1 16,1 0-4-16,5-1-2 0,3-4 0 0,1-4-1 15,2-5 5-15,6-5 2 0,0-4 2 0,-1-2-4 16,1-7 4-16,-2-5-1 0,2-4 0 16,0-1 4-16,-4-4-5 0,-2-2 1 0,-1 0-1 15,-2 0 2-15,-2 0-1 0,-2 0 0 0,1-1-2 16,-4 2-2-16,2 1 2 0,-3 1-1 15,0 3 5-15,-1 3 2 0,3 5-1 0,-4 4-2 16,1 2-2-16,-1 3-9 0,0 0 0 0,0 5 0 16,0 6 1-16,0 4 9 0,0 4-1 0,0 6-1 15,1 2 2-15,2 3-3 0,-3 6 3 16,1 3 1-16,-1 8-3 0,-1 1 1 0,-6 6-1 16,-3 5-1-16,-3 0 1 0,0 6 0 0,-4 2 1 15,2 2 0-15,-3 0 0 0,-3 0 0 0,-1 1 0 16,-5-1 1-16,-2-3 0 0,-2 0 0 0,-2-7 1 15,-4-2-1-15,1-7 1 0,-4-9 1 16,-2-7 0-16,0-12 1 0,4-6 2 0,0-10 5 16,6-6 9-16,1-6 15 0,7-8 13 0,2-4 3 15,9-5 2-15,5-4-13 0,8-3-12 0,8-4-8 16,10-1-10-16,7-2-3 0,10-3-5 16,5 2-1-16,4-3 0 0,4 0-4 0,3 0-5 15,1-1-9-15,0 0-16 0,1-3-36 0,3-1-63 16,-1-1-160-16,-13 11-829 0,-13 11-753 0</inkml:trace>
  <inkml:trace contextRef="#ctx0" brushRef="#br0" timeOffset="60471.8661">23388 13135 934 0,'0'0'445'0,"0"0"-96"16,0 0-38-16,0 0-33 0,0 0-47 0,-135 46-46 16,104-29-26-16,1 3-27 0,1 3-31 0,1 1-25 15,7 3-21-15,1 2-16 0,2 0-16 0,6 0-10 16,3 0-6-16,3-1-7 0,5-2 0 16,1-3 0-16,5-6 0 0,6-5 1 0,6-4 4 15,5-5-1-15,1-3 1 0,6 0 2 0,1-8-5 16,0-4 1-16,-1-3-3 0,-5-4-3 0,2-2 0 15,-5-2 2-15,-2-4 1 0,-5 0 2 16,-3-1-1-16,-1-1-1 0,-4 2 1 0,-4-1-1 16,-2 3 2-16,0 4 3 0,0 4-2 0,-6 3 2 15,3 3 0-15,-4 7-3 0,3 2-1 0,-3 2-2 16,2 3-2-16,-2 8 1 0,0 6 0 0,2 3 2 16,-2 3-1-16,5 3 0 0,-1 3 1 0,2 0-3 15,1 4 2-15,0 0-2 0,0 3-1 16,0-1 3-16,0-1-3 0,4-5 2 0,5-3 0 15,3-6 0-15,6-6 6 0,3-6 1 0,1-7 1 16,1-1 1-16,2-6 0 0,-2-6-2 16,3-5 0-16,-4-5 0 0,-1-2-5 0,-1-4 7 15,-1-2-1-15,-5 0 0 0,3-1 3 0,-4-1-1 16,-3 0-1-16,3 0 2 0,-3-1-5 16,4 4-2-16,-3 2-4 0,-1 2 0 0,0 6 0 15,-4 6 2-15,2 4 0 0,-2 4-5 0,-3 5-4 16,-1 0-3-16,3 8 1 0,-3 5 5 0,-2 6 1 15,0 4 3-15,0 1 0 0,0 3 1 16,0 0 2-16,-2 1-2 0,-3 1-1 0,3 2-2 16,-1-2 4-16,-3 0-3 0,3-4 1 0,-2-6 1 15,4-3-4-15,0-7 4 0,1-6 6 0,0-3 9 16,0 0 1-16,0-9 2 0,5-3-6 0,-1-5-7 16,-1-1 2-16,4-4 2 0,0 0 3 0,-2 0 8 15,3-1-3-15,0-2 1 0,2 1-1 16,-1 2-2-16,1 0 3 0,0 1-1 0,2 3-3 15,0 2-3-15,1 2-5 0,1 3 1 0,-2 4-3 16,-1 2-1-16,-1 5-3 0,1 0-1 0,-3 3 1 16,-3 6-2-16,4 5 5 0,-1 3-2 15,0 3 1-15,0 2 2 0,-1 2-4 0,3 2 1 16,-2 0-4-16,-1 1-1 0,-2-3 0 0,4-3 0 16,-2-2 4-16,-1-4-1 0,2-4 2 15,2-3-1-15,-2-2-2 0,0-6 3 0,-2 0-4 16,4 0 2-16,-1-9 0 0,1-2 0 0,2-3 2 15,-1-3-1-15,2 0 2 0,-1-1 4 16,-1-3 3-16,2-1-4 0,-1-1 0 0,3 2-1 16,-2-3-6-16,3 1 6 0,-1 2-1 0,1 1 0 15,-1 1 5-15,0 2-2 0,-3 3 3 0,-2 4 3 16,-4 1-3-16,-1 4 4 0,-3 2 0 0,-2 2-4 16,0 1-4-16,0 0-3 0,0 4 0 15,0 7 2-15,-2 2 9 0,-6 1-6 0,1 5-2 16,-1 1 0-16,-3 3-7 0,0 1 2 0,-1 4 1 15,0 1-3-15,1 2-2 0,0-2 0 0,3-1-4 16,7-7-5-16,1-4 5 0,8-3 2 0,5-6 5 16,3-4 4-16,2-2-1 0,0-2-1 15,2-6-2-15,0-6 2 0,2-5 2 0,-1-4 0 16,-2-2 2-16,0-2-2 0,0-6 0 0,-2-3 0 16,-5-3 0-16,-2-2 0 0,0-6-4 0,-6-1 1 15,2-5 0-15,-4-3-1 0,-1-2 3 16,-1-4-5-16,0-3 0 0,0-2-2 0,0-2 0 15,0-1-1-15,5 1 0 0,-1-1 1 0,1 2 2 16,1 5 3-16,0 8 4 0,-2 12 3 16,-3 10 5-16,1 12 0 0,-2 8-3 0,0 10-12 15,0 1-7-15,-4 10 1 0,-3 10 3 0,1 8 10 16,-4 7 5-16,1 10-4 0,0 6 0 0,0 6-2 16,4 8-1-16,-1 3-1 0,1 2-2 0,1 4-1 15,4 3-9-15,-1-2-4 0,1-2-12 16,0-2-32-16,3-5-92 0,3-3-228 0,-3-18-767 15,2-17-654-15</inkml:trace>
  <inkml:trace contextRef="#ctx0" brushRef="#br0" timeOffset="62011.0088">25297 12813 2444 0,'0'0'133'0,"0"0"6"16,0 0 37-16,0 0 19 0,-139 104-16 0,110-75-40 16,2 2-40-16,3 2-30 0,4 8-20 15,3 0-18-15,2 5-11 0,6 2-4 0,4-1-7 0,5-2-1 16,0-2-8-16,12-5 2 0,6-6-1 15,5-4 2-15,7-5 8 0,2-3-2 0,4-3-2 16,-1-5-2-16,4-3-2 0,1-4 1 0,-1-5 0 16,1 0 1-16,0-9-3 0,-4-5 3 15,0-8-2-15,-3-2 0 0,-2-5 6 0,-3-3-2 16,-2-4 1-16,-2-2-3 0,-5-4-3 0,-3 1-1 16,-3-1 0-16,-6 3 1 0,0 2 1 0,-7 3-2 15,0 3 0-15,-9 2 2 0,-1 5 2 16,-2 4 4-16,-3 4 0 0,0 5-1 0,-2 5-3 15,-1 5-1-15,2 1-3 0,-1 4 0 0,3 9 2 16,-3 2-4-16,7 4 2 0,-1 3-2 0,1 6-2 16,1 3 2-16,5 1 0 0,-2 4 2 15,6 0-4-15,0 1 2 0,3-4 2 0,6 0-2 16,6-4 6-16,1-4-5 0,4-5-2 0,4-3-1 16,0-5-3-16,3-5 5 0,2-4 5 0,-1-3-2 15,0 0 6-15,0-10-5 0,-2-4-1 16,-1-6 1-16,-4-3-5 0,0-3 2 0,-3-3 1 15,-2-4-2-15,0 0-2 0,-4-3 3 0,1 1-1 16,1 0 0-16,-2 0 4 0,2-1-6 0,-1 4 3 16,-1 6-4-16,-1 4 4 0,-2 6 0 0,-3 5-1 15,0 5-1-15,-4 4-6 0,0 2 0 16,-1 7-3-16,-1 5 4 0,0 6 5 0,0 4 1 16,0 4 0-16,-1 1-1 0,-1 6-3 0,-2-2 4 15,-1 5 1-15,0 0 1 0,-2 0 0 16,-1 0-1-16,1-3-1 0,2-3-1 0,2-6 6 0,3-6-4 15,0-5 2-15,0-7 1 0,3-5-1 16,4-1 6-16,0-6-1 0,1-8 0 0,3-4-3 16,4-5-2-16,-2-2-2 0,5-1 0 0,-3-1 1 15,2-1 0-15,0-2 1 0,0 3-3 16,3-1 0-16,-1 3 1 0,2-2-1 0,0 1 2 16,0 4 3-16,3-2-6 0,-1 4-1 0,0 3-2 15,-1 4-4-15,2 4 3 0,-2 2 1 16,-3 7-1-16,-1 0-2 0,-4 5 1 0,-1 6-4 15,-4 2 0-15,-4 4 4 0,-2 2-3 0,-1 1 3 16,1-1 0-16,-3 3-1 0,0 0 4 0,0-2 1 16,-5-1-2-16,-1-2 2 0,1 0-2 15,-1-4-1-15,1-4 2 0,1-3 3 0,2-5 2 16,0-1 3-16,1 0 2 0,1-5-4 0,0-2 3 16,0-3 0-16,0-3-2 0,3 1 4 0,3-2-7 15,1 0 2-15,5 1-3 0,2-1 0 16,2 0 1-16,1 1-1 0,-1 1 0 0,2 4-4 0,-2 1 3 15,0 3-2-15,-1 2 2 0,1 1-1 16,-2 1-1-16,-2 0-3 0,-3 6-1 0,0 1 0 16,-3 2 2-16,-1 3 3 0,-1 1-1 0,-1-1 3 15,1 1-2-15,2-2 0 0,2 2 1 0,-1-3 4 16,4 0-1-16,3-4 1 0,0-1 1 16,2-2-4-16,-2-2 5 0,0-1 0 0,1-1 3 15,-2-9-1-15,2 1 1 0,-3-5 0 0,1 0-1 16,-2-2 3-16,0-3-4 0,-1-2 1 15,-2 1-2-15,-3 0-2 0,-4 0 2 0,-1 3-1 16,0 0 0-16,-5 4 1 0,0 0-4 0,-3 4-1 16,-1 4-2-16,0 4-1 0,-3 1 0 0,-1 1 2 15,2 7 1-15,-3 3-3 0,4 1 1 16,3 2 0-16,0 3 0 0,0 0 3 0,4 1-2 16,0 2-2-16,3 0-3 0,0 1 1 0,2-2 2 15,8-4 2-15,2-1 4 0,5-3-1 0,0-4 2 16,3-2-1-16,0-2 2 0,2-3 1 0,1 0-1 15,-4-6-1-15,0-5 1 0,-1-1-2 16,-4-2 2-16,-1 1 1 0,-2-5-1 0,1 1 1 16,-2-1-2-16,0 2-2 0,-2 0 0 0,1 1 2 15,1 2-3-15,-1 1 2 0,1 1-4 0,0 5-1 16,0 2 1-16,-3 4-4 0,3 0 1 16,-4 3-1-16,-2 5-1 0,1 5 3 0,-1 1-1 15,0 3 0-15,-2 0 2 0,-1 1 1 0,-1 3 0 16,0 0 0-16,0 0 2 0,-2 2-2 0,-3-2 0 15,-2 1 3-15,1-1-3 0,0-4 0 16,1-4-1-16,3-4 1 0,0-3 3 0,2-4 2 16,0-2 9-16,0 0 1 0,0 0 2 0,0-7-1 15,3 0-6-15,3-3-2 0,-1-1-1 16,4-1-1-16,0 2-1 0,4-2-2 0,1 1 3 16,2 0-2-16,2-2-1 0,1 3 2 0,1-1-2 15,-2 1 1-15,2-3-2 0,-3-1 0 0,2-3-3 16,1-1 1-16,0-2 4 0,0-4-1 15,1-3 2-15,-1-5-1 0,1-3 0 0,0-5 0 16,0-3-1-16,0-3-3 0,0-1-1 0,-3-6 3 16,-1-4-4-16,0 1 2 0,-3-3-1 0,-1 2-1 15,-2 4 3-15,-2 7 1 0,-4 6-1 0,-4 7 2 16,-1 11-3-16,0 5-4 0,-4 6-1 0,-3 6-3 16,-3 5-1-16,0 0 2 0,-4 11 5 15,-3 8 2-15,2 5 3 0,0 8 2 0,1 6-3 16,-1 3 3-16,3 7-4 0,1 5-2 0,1 4-3 15,0 1-6-15,0 2-9 0,6-3-25 16,4-5-33-16,0-6-36 0,10-8-50 0,3-10-111 16,1-10-322-16,-2-9-625 0,-6-6 24 0</inkml:trace>
  <inkml:trace contextRef="#ctx0" brushRef="#br0" timeOffset="62088.9948">27435 12716 1123 0,'0'0'690'0,"0"0"-281"15,0 0-177-15,0 0-143 0,0 0-93 0,0 0-96 16,0 0-385-16,0 0-1086 0</inkml:trace>
  <inkml:trace contextRef="#ctx0" brushRef="#br0" timeOffset="62642.7913">16764 16260 2190 0,'0'0'332'0,"0"0"-175"0,0 0-66 0,0 0-17 15,0 0 30-15,0 0 17 0,0 0 4 0,141-19-17 16,-90 13-19-16,5 0-13 0,7 0-19 0,7 0-15 15,1 1-17-15,2 0-16 0,0 2-11 16,-6 2-15-16,-5-1-22 0,-5-2-28 0,-9 0-55 16,-2-3-143-16,-11-2-319 0,-9 0-617 0,-12 3-102 0</inkml:trace>
  <inkml:trace contextRef="#ctx0" brushRef="#br0" timeOffset="62827.0456">17739 15693 682 0,'0'0'760'0,"0"0"-524"15,0 0-34-15,0 0 2 0,0 0 30 16,131 194 28-16,-113-151-14 0,-7 1-30 0,-7 1-36 16,-4-1-50-16,-9 1-26 0,-9-2-19 0,-7 2-18 15,-4-1-17-15,-5-5-16 0,-6 2-8 16,0-6-18-16,0-3-3 0,5-2-6 0,0-5-14 16,10-5 2-16,4-4-16 0,7-5-13 0,7-5-38 15,3-2-87-15,4-4-283 0,1 0-743 0,3 0-592 0</inkml:trace>
  <inkml:trace contextRef="#ctx0" brushRef="#br0" timeOffset="63194.026">19319 15372 2640 0,'0'0'226'0,"0"0"-42"0,0 0-33 16,-126 111-5-16,89-63-8 0,2 4-21 0,-1 3-26 15,4 2-25-15,4 4-21 0,3 1-22 0,5 2-6 16,6 1-7-16,3 1-4 0,4 0 0 16,7-2-5-16,0 0-1 0,4-6-5 0,10-10-2 15,5-8 1-15,7-12 0 0,8-8 4 0,7-11 2 16,1-6 3-16,4-3-2 0,2-7-2 15,-2-9 6-15,-2-6-7 0,-2-5 7 0,-6-8 1 16,-5-5-7-16,-6-6 8 0,-4-8-6 0,-6-1 3 16,-7-4 0-16,-5 0-4 0,-3-3-2 0,-6 1-4 15,-8 1 5-15,-2 5-6 0,-5 4 1 0,-2 9-4 16,2 6-2-16,0 6-4 0,1 9-8 0,4 4-27 16,5 10-58-16,2 4-102 0,8 3-270 15,1 0-661-15,0 4-651 0</inkml:trace>
  <inkml:trace contextRef="#ctx0" brushRef="#br0" timeOffset="63398.2369">19894 15781 1768 0,'0'0'972'0,"0"0"-940"0,0 0 2 0,0 0 53 16,0 0 50-16,0 0 34 0,-61 164-3 0,55-129-39 15,2 2-35-15,3 1-34 0,1 4-26 16,0-1-17-16,5 3-12 0,3 0-7 0,4-2-9 16,1-4-14-16,2-6-25 0,3-6-72 0,5-9-162 15,-5-6-310-15,-6-7-871 0</inkml:trace>
  <inkml:trace contextRef="#ctx0" brushRef="#br0" timeOffset="63528.1954">20079 15497 959 0,'0'0'233'16,"0"0"-282"-16,0 0-51 0,0 0-25 15,0 0-48-15,0 0-138 0,0 0-123 0</inkml:trace>
  <inkml:trace contextRef="#ctx0" brushRef="#br0" timeOffset="63908.8406">20102 16324 3125 0,'0'0'141'16,"0"0"-128"-16,0 0-7 0,0 0 4 0,138-180 22 15,-106 144 19-15,0-1 15 0,-4 0 1 0,-1-1-15 0,-5 0-20 16,-1-4-16-16,0-2-9 0,-2-4-5 15,-1-3 1-15,-4-1 0 0,-1-4-3 0,-2 1-2 16,-3-3-2-16,0 2 0 0,1-3 0 16,0 1 3-16,-1 3 0 0,0 1-2 0,-1 6 3 15,1 7-1-15,-6 8 2 0,-1 11 6 0,-1 9-5 16,-1 12-3-16,-5 1-5 0,-4 15-2 0,-1 9 4 16,-4 11 5-16,-2 6 4 0,2 10-1 0,-2 5 1 15,1 7 0-15,1 6 0 0,0 5 1 16,1 3-1-16,4-2 3 0,2-2-5 0,3-2 3 15,4-5 0-15,1-4-1 0,0-7-1 0,5-5 0 16,4-3-2-16,1-6-4 0,3-2 1 16,2-6-4-16,0-7-8 0,1-5-5 0,2-4-9 15,0-6-28-15,2-6-75 0,-3-4-172 0,0-1-485 16,-7 0-1010-16</inkml:trace>
  <inkml:trace contextRef="#ctx0" brushRef="#br0" timeOffset="64698.7569">21712 15562 1447 0,'0'0'441'0,"0"0"-174"0,0 0-54 0,0 0-8 16,0 0 4-16,0 0-8 0,0 0-28 15,0 0-37-15,-142-14-31 0,111 35-18 0,0 5-18 16,-2 2-10-16,0 3-9 0,1 2-10 0,6 3-7 16,3-1-8-16,5 3-3 0,1 0-11 15,7 1-4-15,2-2-3 0,5-2-9 0,2-3 6 0,1-4-3 16,1-3-1-16,7-7 2 0,3-6 2 15,2-4 3-15,6-5-4 0,1-3 5 0,2-3-6 16,5-10-1-16,-3-5 5 0,3-3-5 0,-4-4 4 16,-2-4-1-16,-3-3 2 0,-4-4 1 15,-4 0-3-15,-2-3 3 0,0 1-2 0,-6 1-2 0,0 3 2 16,-2 5-1-16,0 5 0 0,0 5-1 16,0 5 3-16,0 5 1 0,-1 4-2 0,0 5-4 15,1 0-3-15,-2 8-2 0,-5 8 5 0,4 2 0 16,-3 3 1-16,4 4 1 0,1 3-3 15,0 2 1-15,1 4-1 0,0 0 1 0,1 3-1 16,1-4-2-16,5 1-1 0,0-4 0 0,3-6 0 16,4-6-1-16,3-4 6 0,3-6 0 15,0-5 0-15,4-3 9 0,-2-1-6 0,0-10 0 16,3-3 3-16,-3-6-4 0,-1-1 1 0,-2-6-1 16,-3-1 1-16,1 0-3 0,-4-5 3 0,3 1 2 15,-3-2-6-15,1 3 6 0,1 1-4 0,-2 2-1 16,5 4 0-16,-4 4-3 0,2 4 4 15,-5 7-4-15,1 6 1 0,1 3 0 0,-4 3-3 16,-2 10 2-16,2 4-2 0,-2 2 4 0,-3 6-1 16,2 4 1-16,-2 0 1 0,-3 3-5 0,2 3 4 15,-1-5 0-15,-2 1 0 0,0-3 2 0,0-3-2 16,-4-3-1-16,3-5-2 0,0-5 2 16,1-8 4-16,0-4 3 0,0 0 2 0,1-7 0 15,5-7-1-15,0-4-5 0,2-4 2 0,2-4 0 16,2-1 0-16,3-1 2 0,0-3-3 15,2 2 1-15,2 1-1 0,-1 3 2 0,-1 1-1 16,3 3-2-16,-2 4 3 0,2 3-3 0,-3 5 0 16,-2 4 4-16,-4 5-4 0,1 0 1 0,-1 7-1 15,-4 3-1-15,1 7 0 0,-4 1 0 16,3 6 1-16,-4 0-1 0,2 2 0 0,-2 2-4 16,2 1-6-16,-2 0-8 0,-2 0-18 0,3-1-65 15,1-2-142-15,-3-6-428 0,-1-7-1177 0</inkml:trace>
  <inkml:trace contextRef="#ctx0" brushRef="#br0" timeOffset="65414.7758">22739 15615 2334 0,'0'0'75'0,"0"0"-65"16,0 0 4-16,0 0 44 0,0 0 58 0,-122-2 39 15,110 12 8-15,-5 4-29 0,5 0-52 16,2 2-36-16,1-1-21 0,7 1-13 0,2-4 2 16,3-1 9-16,9-3 8 0,3-3 4 0,3-1-3 15,2-2-5-15,1-2-6 0,0 0-4 0,1 0-3 16,-3-6 0-16,0-4 2 0,-5-1 0 16,2 1 5-16,-5-3 1 0,0-1 2 0,-6 3-1 15,2-3-2-15,-4 3-2 0,2 2-3 0,-3 1-2 16,-2 5-3-16,0 1-9 0,0 2-6 15,0 2-3-15,0 7-1 0,0 6 5 0,-1 4 1 16,-2 7 2-16,-3 3-3 0,4 3-1 0,-5 5 3 16,3 1-3-16,-4 2 3 0,-1 1-1 0,1 1-1 15,-1 1 1-15,1 2 0 0,-1 4 2 16,0 0 0-16,-2 3 1 0,0 3 0 0,-4-1-9 16,2-1 7-16,-5-2-1 0,1-2 0 0,-1-2 7 15,-1-6-6-15,-1-7 1 0,1-8-2 0,2-8 4 16,4-5 5-16,2-7 8 0,3-5 16 0,5-1 7 15,1 0 10-15,2-1-5 0,0-4-10 0,0-3-10 16,0 2-10-16,1-3-1 0,2 1-5 16,-1 0 3-16,3 1-2 0,-2 1 1 0,-2 0-2 15,4 0-4-15,-3 0 2 0,0 1-4 0,0 2 1 16,3 0 2-16,-3 0-4 0,0 0 2 16,0 1-4-16,2 0-2 0,-2 2 2 0,-1 0-1 15,0 0 2-15,1 0-2 0,1 0-2 0,-3 0 0 16,0 0 1-16,1 0 3 0,-1 0-2 0,0 0 4 15,0 0-5-15,0 0 3 0,1 0 2 16,1 0-1-16,-1-1 2 0,1 1 0 0,2 0-3 16,-2 0-1-16,0 0 0 0,-2 0 1 0,0 0-1 15,1 0 2-15,-1 0-3 0,0 0-1 16,0 0 3-16,0 0 0 0,1 0 2 0,-1 0 0 16,0 0-1-16,2 0 0 0,-2 0-1 0,0 0 1 15,0 0 1-15,0 0 2 0,0 0-3 0,0 0-1 16,0 0 0-16,0 0-1 0,0 0 2 0,0 0 1 15,0 0-4-15,0 0-1 0,0 0-2 16,0 0-5-16,0 0 5 0,2 0 1 0,-2 0-1 16,0 0-2-16,0 1-8 0,0-1-9 0,0 0-13 15,0 2-15-15,0-2-38 0,0 0-73 0,0 0-214 16,0-3-763-16,-4 0-666 0</inkml:trace>
  <inkml:trace contextRef="#ctx0" brushRef="#br0" timeOffset="65966.0265">22495 15806 1033 0,'0'0'229'0,"0"0"-1"0,0 0 54 15,0 0 23-15,0 0 6 0,0 0-41 16,0 0-72-16,0 0-52 0,0 0-44 0,0 0-35 16,0 0-14-16,0 0-4 0,0 0 1 0,0 0 2 15,-79-20-6-15,60 40-4 0,-2 1-7 0,0 5-5 16,2 0-1-16,3 1-5 0,-2 1 2 0,7 2-2 16,-1-1-3-16,2 2-2 0,2-1-3 0,0-1-5 15,4 1-3-15,2-3-5 0,2-2-3 16,2-4 0-16,8-3 5 0,2-4-2 0,6-6 4 15,1-3 0-15,2-5-4 0,3 0 1 0,2-8-2 16,-1-5 3-16,4-4-2 0,2-5 0 16,-3-3 1-16,-3-2-1 0,0-4 3 0,-3-2-2 15,-4-2 2-15,-3-3-3 0,1-3-2 0,-2-6-1 16,-3-2-1-16,0-3 2 0,3-3-1 16,-4-4-1-16,-2 0 0 0,4-4-1 0,-6 0 0 15,3-3 0-15,2-1 1 0,-3-1 0 0,0 2-1 16,-1 0 1-16,1 5 1 0,-1 6-1 0,-3 8 5 15,0 11-2-15,-3 9 1 0,-1 9 0 16,0 8-3-16,0 10-3 0,-2 3 0 0,-3 14 2 16,-3 13 2-16,2 6 6 0,-5 12 1 0,1 9 0 15,0 7-1-15,-4 8-2 0,3 5-1 0,0 3 0 16,1 3-2-16,1 0 4 0,4 1-1 0,-2-5-3 16,6-4 0-16,1-8-4 0,7-7-5 0,4-8-4 15,3-7-7-15,7-10-15 0,6-6-37 16,-2-7-86-16,-1-8-243 0,-10-9-976 0</inkml:trace>
  <inkml:trace contextRef="#ctx0" brushRef="#br0" timeOffset="67097.1414">23998 15462 338 0,'0'0'431'0,"0"0"-208"0,0 0-37 0,0 0 25 16,0 0 57-16,0 0 22 0,-125 40-23 0,103-22-34 16,-1 3-62-16,6 6-38 0,0-5-25 0,0 5-26 15,6-3-22-15,1 2-16 0,6 0-17 16,-1 1-10-16,5-5-9 0,0-2-6 0,9-4 6 15,6-7 4-15,1-4 7 0,5-5 6 0,4-2-2 16,-1-10-7-16,3-5 2 0,-3-4-1 16,2-4-4-16,-3-3 7 0,-3-1-4 0,-5-2-1 15,-2-1 5-15,-4-3-1 0,-4 2 7 0,-3 2 0 16,-2 0 5-16,0 3 5 0,0 4 0 0,-2 5 2 16,-1 5-6-16,-2 5-5 0,3 4-10 15,2 5-11-15,-1 0-5 0,0 8-10 0,-1 9 6 16,-1 5 1-16,3 5 0 0,0 5 5 0,0 7-6 15,2 4 1-15,3 4 0 0,4 4 1 0,-1 6-2 16,1 3 0-16,-1 4 3 0,-2 3-6 0,1 3 4 16,-4 1-1-16,-1 1-2 0,-2 0 2 15,0 5-4-15,0-4 0 0,-5 2-3 0,-4-3-3 16,-4-1 4-16,-2-4-4 0,-6-4 4 0,0-5-1 16,-8-2-4-16,-2-5-8 0,-4-10-7 0,-2-6 3 15,-1-10 0-15,4-7 14 0,-2-9 7 16,5-6 4-16,5-3 8 0,1-15 2 0,9-5 4 15,0-6 0-15,8-6-2 0,6-3-3 0,2-6-4 16,2 0 1-16,7-1-3 0,7-3 1 0,2-1 1 16,5-2 0-16,5-3 4 0,4-2 0 15,2-3 3-15,5-2 2 0,3 0-5 0,1-2-2 16,6-1-2-16,-1 1-6 0,2-2 2 0,0-1-2 16,3 1 0-16,0-4-2 0,3 0 4 0,-2-1 0 15,-2 6 0-15,0 6 6 0,-5 8-5 16,-6 6 2-16,-9 11 4 0,-5 8 1 0,-12 7 8 15,-4 6 2-15,-3 4 1 0,-7 5-3 0,-1 0-8 16,-7 8-2-16,-5 6 0 0,-1 3 1 0,-7 5-1 16,-3 3 1-16,-4 6-1 0,3-2-2 15,-4 3 6-15,0 0-4 0,3 2 0 0,-1 2 5 16,4 0-9-16,2 3-1 0,1-1-4 0,5-4-3 16,4-4-1-16,4-8-1 0,6-8 6 0,9-5-1 15,8-7 6-15,5-2 5 0,4-5-4 0,7-7 2 16,1-5-5-16,4-2 0 0,-2-5-2 15,0-2-1-15,-4-4 1 0,-3-3-1 0,-2-1 2 16,-4 2 0-16,-4-2 0 0,-6 3 1 0,-3 4 2 16,-3 2 2-16,-5 3-1 0,-2 6 3 15,0 1-2-15,-7 5-2 0,4 4 0 0,-4 3-3 16,4 3-3-16,-4 0 2 0,4 5-2 0,-4 5 1 16,5 3-1-16,-1 1-1 0,2 1 0 0,1 0 1 15,0 2 0-15,2 0-2 0,4-3 0 16,5-1-1-16,2-3 3 0,6-4 3 0,3-3 1 15,1-2 2-15,6-1-3 0,1 0 1 0,2-6 3 16,2-2-1-16,3-1 2 0,-2 1 3 0,0 1-3 16,-2 3 5-16,-3 1 1 0,-3 3 7 0,-4 0 6 15,-5 3 2-15,-4 6 0 0,-5 1-11 16,-6 4-4-16,-3 2-5 0,-3-1 0 0,-10 4 1 16,-4-3-3-16,-4 1 0 0,1-1-1 0,-4-2-3 15,-2-2-3-15,0-2-7 0,-1-1-9 0,1-2-25 16,3-4-51-16,-1-3-102 0,6 0-403 15,7 0-1266-15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5:58:22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3577 6763 0 0,'0'0'0'0,"0"0"56"0,0 0 103 16,0 0 56-16,0 0 43 0,0 0 19 0,116-5-21 16,-88-1-37-16,2 0-30 0,2 0-16 0,3-2-28 15,1 1-20-15,2-1-17 0,4-1-14 16,1 1 0-16,5 0-1 0,-1-1-2 0,5 1-9 16,2-2-20-16,0 1-15 0,2-1-15 0,2 1-6 15,2 1-4-15,1-1-1 0,1 1-1 0,2 0-1 16,2 2-2-16,0 0-1 0,2 2-3 0,-1 1 1 15,2 0 1-15,-1 0 1 0,3 1 1 16,0 2-2-16,1 0 1 0,2 0-3 0,1 0 1 16,-3 0 0-16,7 2-1 0,-5 1-2 0,5 2-1 15,-4-2-1-15,4 2 1 0,0 0 1 0,0 1-2 16,0-1 0-16,0 2-1 0,1 0-3 16,-1-1 3-16,0 2-3 0,-2-2 0 0,3 0 0 15,-4 0 1-15,2 0 0 0,2 0 1 0,-4 2 0 16,2-2-2-16,0 1-2 0,-2 0 1 15,2 0-2-15,1 0 0 0,-4 0 0 0,2 0 0 16,-3-1 1-16,-1 0-3 0,2-1 2 0,-3 2 0 16,0-1 1-16,-2 0 1 0,-3 2-2 0,2-2-1 15,-2 0-1-15,0 0 1 0,-1 1-1 16,-2-1 2-16,-3 0-2 0,1 0-2 0,-1 0 2 16,-1 0 0-16,1 0 0 0,-2 0 2 0,-4-1-2 15,3 1 2-15,0-1-2 0,-4 1 0 0,4-1 3 16,-3 1-1-16,0 0 0 0,-1-1 0 0,-1-2-1 15,0 1-1-15,1-1 1 0,0 1 0 0,-2-1-2 16,-2 1 2-16,1 0 0 0,-1-1-3 16,-2 0 4-16,-1 1-2 0,1-1 1 0,-1-2 0 15,-3 1-1-15,1-2 2 0,0 0-2 0,-2 0 1 16,-2 0 1-16,3 0-1 0,1 0 1 0,-2-2 0 16,1-1 1-16,1 2 0 0,1-3-1 15,0 1 1-15,3 2-1 0,-1-2-2 0,2-2 0 16,-2 2-1-16,3 1 1 0,0-3 0 0,-1 0 1 15,0 1-2-15,2-1 2 0,-2 0 0 16,2-1 0-16,-1 1 0 0,-1-1 0 0,1 2-1 16,0 1 0-16,-1-2-1 0,3 2 3 0,-2-2-2 15,-1 2 1-15,0 0 1 0,2 0-1 16,1 0 0-16,1 0 0 0,-1 0-1 0,1 0-1 16,1 0 3-16,-1 2 0 0,-1-3-2 0,0 3 1 15,3-1 0-15,-2-1-2 0,2 2 2 0,-1-2 1 16,0-1-2-16,2 1 0 0,-1 0 0 0,0-1 0 15,2 1 1-15,1-2 1 0,-1 2 0 0,1 0-2 16,0 0 2-16,-1-1 0 0,-2 1-1 16,3 0 0-16,-4 0-2 0,2 2 0 0,-4-2 1 15,3 1 0-15,-1 0 2 0,1 1-2 0,-1 0 1 16,-2 1-1-16,2 0 1 0,0 0-1 0,-2 0 1 16,0 0-3-16,1 0-1 0,-2 0 2 15,-2 0-2-15,1 0 3 0,0 0 2 0,-4 0-2 16,2 0 2-16,-1 0 1 0,1 0-4 0,-2 2 1 15,0 0 1-15,1 0-2 0,-5-1 1 0,2 2 2 16,1-1-2-16,-1 1 4 0,-1 0-1 16,-2-2 1-16,0 1 0 0,-1 1-2 0,0-1-1 15,1 1-1-15,1 0 2 0,1 0-4 0,0-1 3 16,3 1 0-16,-3 0-2 0,3 0 5 16,-2 0-3-16,2-2 0 0,-1 3 2 0,2-1-3 15,0 0 1-15,-3 1-1 0,4 0 0 0,-2 0 1 16,-1 1 0-16,1-3 1 0,-2 1-2 0,2 0 0 15,-2-1 1-15,2 1 1 0,-2 0 1 16,0-1-3-16,-1-1 3 0,-2-1-1 0,4 2-1 16,-3-1 3-16,-2-1 0 0,2 2 1 0,-2-1 0 15,-1 1 2-15,0 0-5 0,0 1-1 0,-2 0 2 16,-3 0-3-16,3 0 2 0,-5 0 1 0,4 0-1 16,-4 0 4-16,-1 2-3 0,2-2 1 15,-4 0 0-15,-4 2 0 0,2-4-1 0,-5 2 2 16,1 0 1-16,-2 1-3 0,-3-2 2 0,-4 1-1 15,-2-1-1-15,0 1 5 0,-5 0-3 0,-2-2 1 16,0 2-1-16,-4-1-5 0,-1-2 1 16,-1 2-1-16,0-2-2 0,0 1 0 0,0 2 1 15,0 0 0-15,0 2 0 0,-1 0 4 0,-1 2-3 16,-1 0 1-16,0 0 1 0,1 3-3 0,0-2 2 16,-3 3-1-16,3-2 2 0,-1 2 3 15,-3 2-2-15,3-1-2 0,-2 0 2 0,1 1-2 16,-2 1 0-16,4 0 2 0,-2 3-3 0,-1 1 0 15,2-1 2-15,0 2-2 0,-1 3 2 16,3-1 1-16,-2 2-1 0,1 2 0 0,-1 1 1 16,2 1 1-16,0 4-2 0,0-1 3 0,-1 3-2 15,0-1-3-15,-2 2 4 0,2 1 1 0,0 2-1 16,-3 2 3-16,1 0-3 0,2 3-2 0,-3 2 4 16,3 0-4-16,-2 3 3 0,-1 0-1 0,3 4-2 15,-2 1 5-15,-1 5-4 0,1-2 1 16,-1 1 0-16,2 0 0 0,0 1 0 0,-2 3-1 15,3 2 3-15,-4-1-3 0,3 2 1 0,-1-1-2 16,-2 1 1-16,3 1 3 0,-3-1-1 0,3-1 0 16,-4 3-2-16,3-2-2 0,-2 1 2 15,2-2 4-15,-3-2 2 0,2-1 1 0,-2-1-1 16,-1 5-5-16,3-1 0 0,-1-1-1 0,2-1 3 16,-2 1-2-16,2 1 1 0,0 0-3 15,2-1 0-15,1 0 2 0,1 0-1 0,0 2 5 16,0-1-4-16,1-2 0 0,5-1-2 0,-2 1 0 15,4-2 2-15,-1 3 0 0,-1 0 2 0,4 0-1 16,-2 0 1-16,0 5 0 0,-2-2 1 16,2 0 0-16,1 1-1 0,-1-1-1 0,0 0-3 15,-1 1 0-15,1-1-1 0,1 1 3 0,0-4 0 16,1 4 0-16,-1-4 1 0,0 2-4 0,-1 3 1 16,2-1-4-16,0 2 2 0,4-1-2 0,-4 1 2 15,1 1 2-15,1 1 0 0,-1 3 1 16,-1-3-1-16,1-2 0 0,0 2-2 0,0-3 1 15,-1 1 0-15,0-1 2 0,1 1-2 0,-1 1 1 16,3 1-1-16,-2-2-2 0,-1 2 7 0,0 2-5 16,1-2 0-16,-1 2 1 0,-1 0-5 15,2-1 3-15,-1-2 0 0,0 1 1 0,2-4 1 16,-2 3-1-16,0-2 2 0,1 2-4 0,-2 1 1 16,0-2 1-16,-3 2-2 0,3-1 2 0,-2 1 0 15,-3 1 0-15,3-2-3 0,-5-1 2 16,4 1 0-16,-3-3 0 0,-2-1 2 0,-1-1-1 15,1 0-2-15,-1-1 1 0,0 2 0 0,0 0 0 16,0-2 3-16,-2 0-3 0,-3 0-1 16,-1-3 1-16,-2 2-2 0,3-3 2 0,-3-1 1 15,-2-1 0-15,2-2-1 0,-2 0 0 0,-1-5 0 16,2-1 0-16,-1-3 4 0,-1 2-4 0,1-3 1 16,0 0-2-16,0 0-5 0,1-2 8 15,0 2-2-15,2-3 2 0,-2 1 1 0,2-3-1 16,-1 3-3-16,3-1 0 0,-3 0 2 0,5-2-3 15,-3-1 4-15,2-1-3 0,-2 1-2 0,4-1 3 16,0 0 0-16,-2 0 2 0,3-1-2 0,-1-3 1 16,2 1-1-16,0-4-1 0,0 1 3 15,0 0-2-15,2-2 3 0,2 1-3 0,-2-2 2 16,0 0-2-16,-1 2-2 0,0-2 4 0,0 0 0 16,2-2-2-16,-2 0-1 0,0-1 2 0,0-2-2 15,0 0 1-15,0-3 3 0,-1 0-5 16,0-1 2-16,1 0 2 0,0 0-1 0,2-2 0 15,-1-1 1-15,0 1-1 0,-1-2-3 0,5 3 3 16,-3-3-1-16,-1 0 0 0,4 0 2 0,-3-1-1 16,1 0-1-16,0-1-1 0,-1-3 1 15,3 1 0-15,-2-1 4 0,-2 0-4 0,3-3 1 16,-3 0-1-16,0-1-4 0,2-2 6 0,-2 1-1 16,-1-2 0-16,0 0 0 0,0-1-1 15,0-2-1-15,-1 0-1 0,0 0 2 0,0 0-2 16,0 0 1-16,0 0-1 0,0 0-4 0,0-3 3 15,0 0-9-15,0-2-11 0,-2-3-32 0,0-3-78 16,-4-1-153-16,3 1-606 0,0 3-965 0</inkml:trace>
  <inkml:trace contextRef="#ctx0" brushRef="#br0" timeOffset="2580.6716">3645 7044 853 0,'0'0'355'0,"0"0"-78"15,0 0-21-15,0 0-8 0,0 0-24 0,0 0-42 16,0 0-62-16,0 0-51 0,0 0-34 0,0 0-14 16,0 0-5-16,0 0 8 0,5 24 3 0,-5-12-1 15,1 2-3-15,2 2-5 0,-2-1-2 16,1 2-1-16,1 1 0 0,1 4 1 0,-2-1-1 15,3 5 0-15,-2 1 6 0,1 1 5 0,0 3 4 16,0 2 1-16,1 0-3 0,-1 3-2 0,1 3 0 16,-2 2 0-16,1 3 2 0,2 2-2 0,-3 3-1 15,1 2-2-15,-1 1-4 0,1 2-4 16,0 2-2-16,0 3-1 0,-2 2 1 0,2 1-3 16,-1 1-3-16,1-1-1 0,-1 3-2 0,-1 2 5 15,-1 2 1-15,-1 5-2 0,0-1 0 16,0 6-1-16,0 1-1 0,0 1 2 0,0 2 3 15,0 0-3-15,0 1-1 0,0-1 0 0,0 2-2 16,0 1 1-16,0 1 1 0,0 0 2 0,4 2-2 16,0 0-2-16,0 4 0 0,1-1-1 15,0 3 1-15,0-2 4 0,0 1-4 0,0 0 0 16,0 1 1-16,-1 3 3 0,1 3 2 0,1 3-1 16,-2 1 2-16,2 1-6 0,-1 1 3 15,0 1-3-15,1-1-1 0,-3 2-3 0,4 1 3 16,-3 0 0-16,0 2-2 0,-1 0 3 0,2 2-3 15,-2-3 0-15,1 2 4 0,0-3-4 0,-1 2 2 16,-2 0-3-16,1 2 1 0,0-3 2 0,0 3-2 16,1-2 2-16,-2-1-3 0,1 0-2 0,1-3 3 15,-1 0 1-15,1-1 0 0,-1-1 3 16,1 2-3-16,0-3-2 0,-1 3 0 0,0-6 1 16,0 1 1-16,-1-1 3 0,0-4 0 0,-1 2-2 15,0 0 0-15,0-4-1 0,0 2 1 0,-2-3 0 16,-2 1-2-16,2-4 1 0,0-4-3 15,-1 0 1-15,1-4-2 0,1-2 1 0,-3-4-1 16,3 0-3-16,0-1 6 0,-1-3-4 0,1-2-1 16,0 0 4-16,0-3-7 0,1-3 4 15,-2-3-1-15,2 0 1 0,-1-5-1 0,0-3 2 16,1-3 2-16,-1-2-5 0,1-1 5 0,-2-3-3 16,1 3 0-16,1-6 4 0,0 0-7 0,0-5 7 15,-1-1-5-15,1-3 1 0,0-2 5 16,0-2-6-16,0-3 4 0,0-2-5 0,0-2 0 15,0-4 2-15,1-2-2 0,2-3 4 0,-1 0-4 16,1-3 4-16,-2-2-1 0,1-2-2 0,0 0 5 16,0-1-6-16,2-2 3 0,-4 0 0 0,1-3-2 15,0 1 2-15,-1-2-2 0,0 1 4 16,1-1-2-16,-1 0 5 0,0 0-1 0,0 0 0 16,0 0 4-16,0 0-4 0,0 0 4 0,2-1-3 15,-1-2-4-15,0-2 1 0,2-1-4 0,-2-2 2 16,3 3 2-16,-1-2 0 0,1 3-2 0,1-1-1 15,1 0 2-15,1 1-3 0,-1-1 0 16,1 0 3-16,2 2-2 0,0-1 0 0,-1 1 0 16,4-1 0-16,-2 1 0 0,1 0 1 0,5 0 2 15,-2 2-3-15,4-2-1 0,0-1 0 16,1 1 2-16,2-1 0 0,1 1 3 0,1-1-1 16,4-1-3-16,0 0 1 0,3 1 3 0,1-1-3 15,3 2 2-15,0 0 2 0,2 0-7 16,1 0 4-16,3-2 1 0,1 2 0 0,3-2 3 15,2 1-3-15,0 1 0 0,5-2-2 0,0 2 0 16,1 0 1-16,2 0-2 0,2-1 5 0,0 3-5 16,4 0 3-16,-1 0-2 0,5-1 4 0,-1 0 2 15,5 2-4-15,2 0 3 0,2 0-5 16,0 0-1-16,4 0 2 0,1 0-1 0,0 0 4 16,3 0-4-16,0 0 2 0,1 0-2 0,3 0-2 15,1 0 2-15,-2 0-2 0,4 2 6 0,-1-2-4 16,2 2 0-16,-1-1 3 0,2 0-6 0,1 0 5 15,-1 3-2-15,1-1 0 0,0 1 0 16,-1 1 1-16,2 0-1 0,1-1 0 0,0 2 1 16,-1 1-2-16,1-1 1 0,2 2 1 0,-1-2-1 15,0 2 1-15,0-2 1 0,4 1-2 0,-1-1 0 16,4 2-1-16,-1-2-1 0,-1 2 4 16,3-2 0-16,2 0-2 0,2 0 1 0,-1 2-1 15,0-2 1-15,2 0 2 0,-1 1 0 0,-2 1-1 16,3 0-2-16,-2 0-1 0,-1 1-3 15,0-1-2-15,-1 1 4 0,0-1 0 0,0 0 4 16,-1-1 0-16,1 0-3 0,-2-1 0 0,2 2-1 16,-3-2 1-16,0 1 0 0,1-1 3 15,0 0-2-15,-1-1 2 0,0-2 0 0,0 1-3 16,-1 0 6-16,2-1-5 0,-4 0 0 0,2 1 0 16,-3 1-3-16,0-1 2 0,1 1 0 0,-4-1 3 15,1 1-3-15,-1-1 1 0,-1-2 2 0,0 3-2 16,0-4 4-16,-3 1-2 0,-2-1-1 0,1 1-3 15,-3-2-1-15,-2 1 1 0,1-1 0 16,-2 0 5-16,1 0 0 0,-1 0-4 0,0 0 1 16,-1 0-2-16,-1 0 0 0,-2-1 5 0,-1-1 0 15,-1 1-3-15,1-1-3 0,-2 1 3 0,-3-2-3 16,-1 1 5-16,2 0 1 0,-4 1-3 16,-3-1 0-16,0 1-2 0,-2 1 1 0,-2-2 0 15,-4 1 3-15,2-1-2 0,-1 1-1 0,-2-1 0 16,0 1-1-16,-3 1 2 0,0-2 3 0,-1 2-3 15,1 0 1-15,-1 0 1 0,-1 0-4 16,0 0 7-16,0 0-2 0,-2 0-3 0,1 0 2 16,-2-2-4-16,0 2 0 0,3-1 2 0,-4-1 5 15,-2 2-5-15,1-2 2 0,-3 0-3 16,-2-1-6-16,-1 2 8 0,0-2 0 0,-5 0 1 16,2 1 2-16,-5-1-5 0,0 1-2 0,-1 1 5 15,-1-1-4-15,-1 2 4 0,0 0-2 0,-5 0 0 16,2 0-2-16,-4 0 1 0,0-1 2 0,-1 1-1 15,-1 0 8-15,0-2-10 0,0 2 2 16,-4 0-1-16,-1-1-5 0,-3 1 7 0,2-2-1 16,-2 1 2-16,-3-3-6 0,0 3 4 0,-3-1 2 15,2 1-3-15,-2-1 6 0,-2-1-5 0,3 2 0 16,-2 1-1-16,2-2-1 0,-3 2 3 0,4-1-2 16,-2 1 2-16,0-2-1 0,1 2 0 15,0 0 0-15,-3 0-2 0,2 0 5 0,-1 0-4 16,0-2 0-16,-1 2 1 0,-1 0-5 0,2-1 7 15,-3 1-2-15,0 0 2 0,2-2 0 16,-2 2-2-16,0 0 0 0,1 0 0 0,2 0 2 16,-2 0-2-16,0 0 2 0,3-1-2 0,-3 1-2 15,3-2 2-15,-3 2 0 0,3-1 1 0,-3 1 2 16,-2 0-3-16,-1 0-1 0,0-2-1 16,0 2-4-16,0 0 0 0,0-1-6 0,0-3-20 15,0 1-41-15,-4-3-115 0,-2 2-426 0,3 0-1237 0</inkml:trace>
  <inkml:trace contextRef="#ctx0" brushRef="#br0" timeOffset="4265.6682">9426 7013 718 0,'0'0'515'0,"0"0"-128"16,0 0-85-16,0 0-71 0,0 0-51 16,0 0-34-16,0 0-39 0,0 0-22 0,0 0-10 15,0 0-7-15,0 0-4 0,0 0-1 0,-32 46-5 16,26-28-4-16,2 1-3 0,-1 4-5 0,0 0-8 15,3 3-5-15,1 0-4 0,0 3-1 16,1 0 2-16,0 3-2 0,0 4-5 0,0-1-2 16,2 4-6-16,0-1-1 0,-1 5-1 0,3 0 0 15,0 5 1-15,-2-1-4 0,-2 3 0 0,3 1 0 16,-1 3-5-16,-1-1 6 0,-1 2-1 0,1 0 2 16,1 1-2-16,-1-2 0 0,2-1-1 0,0-2-4 15,0 1 3-15,-1 3-5 0,5 0-1 16,-4 0-1-16,3 3 1 0,-2 2 2 0,2 0 2 15,-2 3 0-15,4-2-3 0,-3 0 2 0,0 4-1 16,0-2 3-16,0 2 1 0,-2-1-1 16,4-3-2-16,-4 1-1 0,3-1-2 0,-3 4 2 15,1-4 1-15,-1 2 1 0,0 1-4 0,-2 0 1 16,2 0-1-16,1-1-2 0,-2 1 6 0,-1 0-3 16,-1 1-1-16,1 1 2 0,1-3-4 15,0 0 2-15,-2-2 1 0,1-1 2 0,-1 0-2 16,1 2 1-16,1-1-3 0,-1 2 0 0,4-1 0 15,-2 3-3-15,0-2 4 0,4-1-2 0,-4 0 0 16,3 0 6-16,-3-3-4 0,0 3 1 16,1-2 0-16,-3-2 2 0,-1-1-4 0,0-1 1 15,0 0 1-15,0-1-4 0,-4 0 5 0,1 1 0 16,1-1-4-16,-1 0 4 0,-2 2-3 16,3-1 1-16,-1 0 2 0,-2-1-2 0,3 0-2 15,1 1 0-15,0-3 0 0,0 3 2 0,1-4 0 16,0 2-2-16,0-4 2 0,0 1-1 0,1 0 1 15,1-1 0-15,-1 3 2 0,0 0-2 16,4-1-1-16,-4 2 1 0,1 1-2 0,-1-1 4 16,-1-1-2-16,1 2 1 0,0 0-1 0,1-2-4 15,-2 2 3-15,0-2-2 0,2 0 3 0,-2-1 3 16,1 0-4-16,1-2 1 0,-1-1-2 0,2 0 0 16,0 0 2-16,-1 2 1 0,0 0 0 15,-1 1-1-15,5 0-1 0,-4 0-2 0,0 0 1 16,-1 0 3-16,3 1-1 0,-3 0 0 0,-1 2 0 15,0 0-3-15,0-2 3 0,0 2-2 0,0-1 3 16,0-2-1-16,0-1-1 0,0-1 1 16,0 3 0-16,0-1-1 0,0 0 1 0,0 2 1 15,0 0-2-15,0-2 0 0,0 2 0 0,0-1 0 16,0 1 0-16,0 0 2 0,0 1-1 16,0-1-2-16,1 1 0 0,-1 0 0 0,0-1 1 15,0-2 2-15,0 2-1 0,0-5-3 0,0 1 2 16,0 0-1-16,1 0 1 0,-1 1 1 0,0 0-1 15,0-2-1-15,0 1-2 0,0 0 2 16,0 0 1-16,0 0 0 0,1 2 0 0,-1-4-2 16,0 0 2-16,0 1-4 0,0 0 5 0,0-2-1 15,0 2-4-15,0-4 3 0,0-1-1 0,0-2-1 16,-2 0 2-16,0-1 2 0,-2 0-1 0,3 3 0 16,-2-2 3-16,-1 0-5 0,0-1 2 15,3 0 0-15,-1-2-4 0,1 1 5 0,-1-2-4 16,1 0 2-16,-1-2 2 0,2 1-3 0,-1-2 4 15,1-1-4-15,0 0-2 0,-1-3 3 0,0 0-1 16,0-3 1-16,0 2 0 0,-1-3 1 16,0 1-2-16,1-3 1 0,0-4 5 0,1-1-5 15,0-2 1-15,0 1 1 0,0-4-5 0,0 0 2 16,0-2 2-16,0-1-1 0,0-3 0 0,0 1 2 16,0-1-3-16,0-1 0 0,0-4 1 15,0 0-2-15,0-1 4 0,0 0-1 0,0-3-4 16,0 0 3-16,0 0 0 0,0 0-3 0,0 0 6 15,0 0-5-15,0-1-4 0,-2-2-8 16,1-2-21-16,-5 0-42 0,3-5-70 0,-5 1-106 16,1-3-271-16,1 2-606 0,-1 4-510 0</inkml:trace>
  <inkml:trace contextRef="#ctx0" brushRef="#br0" timeOffset="5634.4582">3185 11992 0 0,'0'0'45'16,"0"0"182"-16,0 0-4 0,0 0 27 0,0 0 25 16,0 0 39-16,0 0-3 0,0 0-37 15,0 0-47-15,122 30-56 0,-94-30-32 0,1 0-20 16,3-3-14-16,3-3-14 0,6 0-17 0,3-3-14 16,4 1-8-16,5-1-7 0,4-2-5 0,4 2-4 15,1 0-2-15,7-2-1 0,1 0-3 16,3 2-1-16,2-2-3 0,4 1-2 0,2-1-3 15,3-2-3-15,1 3-1 0,5-1 0 0,1 1-1 16,5-1-2-16,-2 1 1 0,5 1-3 0,2 0 0 16,0 0 0-16,2-1-4 0,4 1 1 0,0 4-1 15,4-2-3-15,0 1 1 0,0 1 1 16,1-1 3-16,2 2-2 0,-2-1 0 0,4 2-2 16,0 0-2-16,-2 0 3 0,3 0-3 0,-2-1 2 15,4 1-2-15,-2 2-1 0,3-1 2 0,-4 1 0 16,2-1 1-16,0 1-4 0,-3 1 2 15,-3 0-2-15,1 0-2 0,-1 0 4 0,-2 0-1 16,1 0 1-16,-1 0 0 0,1 0 0 0,-4 0 0 16,3 0-1-16,1 0 1 0,-2 0-1 15,-2 1-2-15,3 1-1 0,2-1 0 0,-3 2-1 16,1 0 3-16,-4-1 0 0,4 1 0 0,-3 0-1 16,1 0-1-16,2 0 1 0,-3 1-2 0,2-1 3 15,-2 0-1-15,-1 1-3 0,3 4 1 16,-5-3 0-16,4 3 1 0,-3-3 1 0,0 1 1 15,-3 2 0-15,-1-2-1 0,1 0 0 0,-2 2-2 16,-2-2 1-16,-1 0-1 0,2 2 1 0,-6-2 2 16,1 1-3-16,0 0 2 0,-4-1 1 0,2 0-2 15,1-1 2-15,2 1-2 0,-2 0 1 0,2 2-2 16,1 0 1-16,0-1-1 0,0-1 0 16,-2 2 2-16,1-2-3 0,0 1 4 0,-2 0-1 15,-2 0-1-15,-1 1 2 0,-2 0-4 0,-3-2 2 16,-3 0-1-16,-1 2 0 0,-3-3 2 15,-2 1-1-15,-1-1 2 0,0-1-2 0,-4-1 3 16,-1 1-3-16,2-1 0 0,-6 2 2 0,3-4-6 16,1 3 4-16,1-1 0 0,0 0-1 0,0 0 2 15,0 0-1-15,-1 2 3 0,-1-1-4 16,-3 1 5-16,3 0-2 0,-5-2-1 0,2 1 3 16,-5-1-5-16,-4 1 2 0,2-3-1 0,-3 2 0 15,-2 0 2-15,-2-1-2 0,-3-1 1 16,-4 1 0-16,1-1-1 0,-3 0-1 0,-2-1 1 15,0 2 0-15,-1-2-4 0,0 0 5 0,0 0-1 16,-1 0 0-16,1 0 4 0,-1 0-3 0,-3 0-1 16,5 0 2-16,-2-2-3 0,-1 2 0 0,-3 0 0 15,2 0 0-15,-4 0-1 0,-3 0 3 0,-3-1 1 16,-3 1-2-16,2 0 3 0,-2-1-2 16,-2 1-2-16,-2 0 2 0,0-2-4 0,0 1 3 15,1-1 0-15,-1 1 0 0,0-2 1 0,2 1 0 16,3-3 0-16,-2 2 2 0,-2 0 1 0,2-1-3 15,2 0-1-15,-2 1 1 0,-3 0-4 16,0 2 3-16,-2-1 1 0,-4 1-2 0,2-1 4 16,-5 2-2-16,-1-1 1 0,-5-1 4 0,2 2-4 15,-5-2 2-15,-1 2 0 0,0 0-1 16,-1 0-1-16,2 0 0 0,-2 0-1 0,2 0-2 16,0 0 6-16,0 0-3 0,0 0-1 0,4 0 2 15,-2 0-5-15,5 2 4 0,1 0-2 0,-1-1 1 16,2 1 0-16,-1-1 0 0,-2 1-2 15,-4-1-1-15,1-1-2 0,-5 0-9 0,0 0-15 16,0 0-23-16,-9 0-66 0,-3-3-122 0,-1 2-332 16,5-1-789-16</inkml:trace>
  <inkml:trace contextRef="#ctx0" brushRef="#br0" timeOffset="7929.5133">8257 18193 54 0,'0'0'472'0,"0"0"-113"15,0 0-44-15,0 0-18 0,0 0-31 16,0 0-34-16,0 0-53 0,0 0-72 0,0 0-48 15,0 0-25-15,0 0-8 0,0 0 11 0,-17 28 15 16,16-3 15-16,-1 2 9 0,2 6 0 0,0 2-7 16,0 3-10-16,3 0-8 0,2 3-2 15,-2-2-11-15,2 1-10 0,-2-2-10 0,0 1-4 16,1-2-3-16,-2-2-4 0,-2-3 0 0,0-1 1 16,0-5 2-16,0-5 0 0,0-2 1 0,0-7-5 15,0-2-5-15,0-7 8 0,0-3 10 16,-2 0 9-16,-2-8 5 0,1-6-6 0,0-5-10 15,-3-3-10-15,2-6-5 0,-4-5-2 0,1-5 1 16,3-1 0-16,-3-4 0 0,4-2 3 0,-3 0-1 16,2 1 0-16,2-1 2 0,-2 1-4 0,3 0-1 15,1-3-3-15,1 3 0 0,6 1 1 16,1 2-1-16,2-1 2 0,2 2-2 0,2 6 5 16,3 4-2-16,1 4-3 0,-3 9 2 0,3 5-12 15,0 6 4-15,-4 6-1 0,3 0-3 0,-5 4 7 16,1 8-2-16,2 2 2 0,-3 3 2 15,0 3 0-15,-3 1-1 0,1 2-1 0,-2 4 2 16,-5 1-2-16,-3 2 1 0,0 1-2 0,-10 1-1 16,-1-1-1-16,-1 0 1 0,-6 0 2 15,-2-1 0-15,1-3-4 0,-1-2 1 0,-1-3 2 16,2-6 1-16,2-2 10 0,1-6 2 0,2-4 7 16,5-4 7-16,2 0 13 0,6 0 1 0,1 0-2 15,0-1-3-15,0 1-12 0,3 0-4 16,4 0-1-16,3 7 2 0,1 4 8 0,1 3 4 15,4 2 10-15,-3 3 4 0,4 1-1 0,-4 0 1 16,5 1-9-16,-4-1-5 0,4-1-11 0,-4-2-8 16,4-2-3-16,-2 0-8 0,0-2 0 0,1-1-13 15,-4-1-14-15,1-3-16 0,-2 0-28 16,-6-2-39-16,1-6-115 0,-1 0-295 0,-4 0-693 16,-1 0-108-16</inkml:trace>
  <inkml:trace contextRef="#ctx0" brushRef="#br0" timeOffset="8254.2617">8684 18420 0 0,'0'0'563'0,"0"0"-56"0,0 0-39 15,0 0-40-15,0 0-44 0,0 0-93 16,0 0-92-16,118-48-71 0,-107 38-47 0,-5 2-19 15,0 2-10-15,-5-1-3 0,-1 0-3 0,0-1-9 16,-2 0-11-16,-7 2-5 0,-1 1-8 0,0 1-6 16,-8 2-2-16,2 2 6 0,-3 2-1 0,-3 7 9 15,-2 3 5-15,3 5-4 0,0 1 8 16,1 5-5-16,6 2-1 0,-3 1-6 0,7 2-3 16,5-2 2-16,0 0-2 0,5 0 3 0,0-3-2 15,9 0-3-15,2-3 1 0,6-2-1 16,1-2-1-16,4-3-4 0,1-2 1 0,2-3-6 15,2-2-7-15,1-5-5 0,-1-1-19 0,-2 0-33 16,2 0-62-16,-4-6-129 0,-6 2-380 0,-4-1-992 0</inkml:trace>
  <inkml:trace contextRef="#ctx0" brushRef="#br0" timeOffset="8655.8562">9169 18547 2662 0,'0'0'163'0,"0"0"-68"0,0 0 20 16,0 0 23-16,0 0 18 0,0 0-11 16,0 0-41-16,115-146-39 0,-95 121-25 0,0 2-22 15,-2-1-4-15,-2 1-1 0,-1-2-3 0,-3 1-2 16,-2-1-4-16,-1-3 0 0,0 1-1 0,-5-1 0 15,2-1 0-15,-4-3-3 0,0 1 0 16,-2-1-3-16,0-2 1 0,0-2 0 0,0 1 2 16,0 0 0-16,-2 0 0 0,-1 2 0 0,-3 6 1 15,2 4 5-15,-4 6-2 0,4 8 3 0,-1 2-1 16,1 7-6-16,-2 0 0 0,0 11-2 16,-2 9 2-16,-1 7 2 0,-1 6 0 0,-2 7 0 15,2 3-2-15,-2 3 3 0,1 3 0 0,3 2 0 16,1 4 0-16,-2-1-6 0,7-2 4 0,0 0-3 15,2-3 2-15,0-3 2 0,3-2-5 16,6-6-2-16,-1-4-7 0,2-7-10 0,2-2-7 16,0-5-20-16,3-6-46 0,0-6-81 0,3-5-213 15,-5-1-525-15,-4-2-875 0</inkml:trace>
  <inkml:trace contextRef="#ctx0" brushRef="#br0" timeOffset="9205.6547">9659 18152 445 0,'0'0'536'0,"0"0"-123"15,0 0-27-15,0 0 8 0,0 0-36 0,0 0-78 16,-118 155-70-16,104-127-74 0,4 1-40 0,1-1-31 16,4-1-30-16,-1-2-10 0,6-4-8 15,0-5 7-15,8-8 11 0,3-3 10 0,1-3 3 16,6-2-9-16,0-4-15 0,1-4-16 0,2-4-5 15,1-6-6-15,-2 0-3 0,-1-4 2 16,-5 3 1-16,2-3 4 0,-8 5 5 0,-2 0 0 16,-4 4-2-16,0 3 1 0,-2 3 0 0,0 2 0 15,0 4 0-15,0 1-7 0,0 0-6 0,0 4 4 16,0 4-3-16,0 3 8 0,2 0 0 16,2 3-1-16,0 2 0 0,3-2-3 0,3 1 0 15,1 1 0-15,2-5 5 0,3 0-4 0,-1-4 4 16,2-3-2-16,2-4 1 0,0 0 3 15,0-4-1-15,1-6 5 0,-2-2-4 0,-2-3-2 16,3-4-2-16,-4-2-2 0,0-2 6 0,-4 0 1 16,-1-3-2-16,-1-2 3 0,-3 1-5 0,0-1 0 15,-3-1 4-15,-2-2-4 0,1 0 1 0,-2-2-6 16,0-1-1-16,0-1 1 0,-2-1 1 0,-1 0 0 16,2-5 2-16,1 2-4 0,0-5-1 15,0-1 3-15,0 1-5 0,0 3 5 0,0 4 5 16,0 8-2-16,-1 6 6 0,0 9 1 0,-1 8-5 15,0 6-6-15,-1 1 4 0,2 12-11 0,-3 7 6 16,-1 6 5-16,0 6-4 0,-1 8 5 16,2 6-1-16,-2 5 1 0,3 4-4 0,-3 2 0 15,2 0 1-15,-1 1-1 0,1-1 4 0,2 3-4 16,-1-5-4-16,3-3-9 0,0-3-14 16,3-9-14-16,1-5-32 0,6-8-56 0,0-8-84 15,0-6-121-15,1-9-193 0,-2-2-219 0,-2-2-341 0</inkml:trace>
  <inkml:trace contextRef="#ctx0" brushRef="#br0" timeOffset="9386.5869">9980 18023 0 0,'0'0'460'0,"0"0"-115"0,0 0-26 0,0 0 42 16,0 0 8-16,0 0-10 0,0 0-68 0,0 0-100 16,0 0-59-16,0 0-41 0,0 0-22 0,0 0-4 15,0 0-6-15,116 68-2 0,-106-35-9 16,-1 1-9-16,2 3-10 0,-3 0-15 0,0-1-7 15,-3 2-14-15,3-3-8 0,-5-1-18 0,3-3-32 16,-3-4-59-16,4-6-163 0,-4-5-283 16,4-8-343-16,-5-4-378 0</inkml:trace>
  <inkml:trace contextRef="#ctx0" brushRef="#br0" timeOffset="9523.5298">10316 17867 0 0,'0'0'0'0,"0"0"0"16,0 0 0-16,0 0 0 0,0 0 0 0,0 0 0 15,0 0 0-15</inkml:trace>
  <inkml:trace contextRef="#ctx0" brushRef="#br0" timeOffset="10020.0713">10439 17942 0 0,'0'0'500'16,"0"0"-2"-16,0 0-30 0,0 0-31 15,0 0-55-15,0 0-85 0,0 160-85 0,2-128-60 16,-1-1-39-16,4-1-28 0,-1 1-23 0,-1 1-24 16,3-3-18-16,-4-1-9 0,2-6-9 15,0-5-2-15,-2-3-2 0,1-4 1 0,-1-7 3 16,0-3 8-16,-1 0 9 0,1-6-5 0,1-8 1 15,4-5-7-15,-1-2-6 0,-2-5-1 0,3-4 2 16,-2 2-2-16,1-2-1 0,-3 3 3 16,1-1 0-16,0 3 0 0,0 1 3 0,0 4-2 15,0 3 0-15,-1 5 1 0,3 2 1 0,-4 4-3 16,4 2 1-16,-3 4-3 0,4 0-2 0,-1 0 0 16,5 3 1-16,-2 4 1 0,4 3 1 0,1-1-2 15,1 0-2-15,4 1 0 0,2-3-1 16,0-2 4-16,3-2 0 0,-1-3-1 0,3 0 4 15,-3 0-3-15,-1-6 3 0,-1-2 3 0,2-1 1 16,-4-2 3-16,1-1 1 0,-5-2 1 0,-1-1 1 16,-5-1 0-16,-4 1 6 0,-3-1 1 15,-2 1 5-15,-2 3 2 0,-3 0-2 0,-2 3 3 16,-2 1-6-16,-2 3-1 0,0 4-1 0,0 1-3 16,-3 0 1-16,0 10 0 0,-1 3 3 0,2 4-3 15,-3 1 1-15,6 2-4 0,0 0-5 16,2 1 2-16,5 1-7 0,2-1-2 0,1 3 0 15,3-2-4-15,6 0-2 0,3-2-4 0,3-3-2 16,5-4-14-16,3-2-15 0,4-5-37 0,4-3-71 16,3-1-153-16,-5-2-611 0,-10 0-929 0</inkml:trace>
  <inkml:trace contextRef="#ctx0" brushRef="#br0" timeOffset="10493.6589">12294 17578 1093 0,'0'0'663'16,"0"0"-479"-16,0 0-74 0,0 0 37 15,0 0 60-15,0 0 38 0,0 0-13 0,0 0-52 16,-118 87-53-16,101-66-38 0,-3 0-23 0,6 0-21 16,-1 4-11-16,6-2-13 0,4 2-3 0,3 1-4 15,2-3-4-15,1 2 0 0,5-3-3 16,3 1 1-16,3 1-2 0,4-3-3 0,-2 0 2 15,3-2-3-15,-1-2 4 0,-2-1 4 0,-3 1 0 16,0 0 1-16,-2-1-2 0,-4-1 3 0,-4 0 1 16,-1-1 8-16,0-2 7 0,-8 1 2 0,-2-1 9 15,-5-2-4-15,-2-4 1 0,-5 1-3 16,-3-3-5-16,-5-2-4 0,0-1-7 0,-1-1 0 16,0 0-8-16,2-1-3 0,3-5 2 0,2-1-9 15,3 2 2-15,5-3-4 0,5 1-3 0,4 0 1 16,4 0-10-16,3-1-14 0,0 0-37 15,8-1-70-15,6 1-96 0,6-1-201 0,-1 2-435 16,-7 4-804-16</inkml:trace>
  <inkml:trace contextRef="#ctx0" brushRef="#br0" timeOffset="10921.6949">12699 17925 2409 0,'0'0'171'15,"0"0"-158"-15,0 0-15 0,28-164 38 0,-22 120 53 16,0 0 29-16,-3 3 11 0,0-1-20 0,-2 4-20 16,-1 3-11-16,0 3-11 0,-1 4 2 0,-3 6 0 15,2 7-2-15,-3 6-4 0,1 4-13 16,2 5-15-16,2 0-21 0,-4 8-7 0,0 10-5 16,1 7-2-16,-4 9 4 0,2 2-4 0,-2 8 2 15,3 2-3-15,-1 4 4 0,3 6 0 0,-4 2-4 16,3 3 3-16,-5-3-6 0,2 0 2 15,-1 1 2-15,0-4-2 0,0 3 3 0,0-4-4 16,-1-4-1-16,3-6-2 0,0-6-2 0,3-9 2 16,0-7-2-16,1-10 2 0,1-9 4 0,0-3 7 15,0-6 6-15,1-11-1 0,4-6 1 16,3-7-9-16,3-6-2 0,4-2 1 0,0-4 1 16,2 1 4-16,1-3 1 0,0 4 2 0,1 0-4 15,0 3-1-15,-2 2 1 0,1 4-4 0,-2 5 4 16,3 5-2-16,-6 5-2 0,2 5 3 15,-1 7-1-15,-3 4 1 0,1 0 1 0,-2 6-1 16,-1 8-2-16,2 2 0 0,-2 6-2 0,0 3 1 16,2 1-1-16,-2 1-6 0,-2 1-5 0,1 1-10 15,0-1-21-15,0-1-38 0,-3 1-86 16,0-4-209-16,-3-5-585 0,1-8-842 0</inkml:trace>
  <inkml:trace contextRef="#ctx0" brushRef="#br0" timeOffset="11683.2607">13347 17837 1392 0,'0'0'323'16,"0"0"-209"-16,0 0 49 0,0 0 81 0,0 0 41 15,-117 52-7-15,102-31-67 0,-2 0-70 0,4 3-40 16,-1 1-31-16,1 1-22 0,6-2-21 15,1 1-14-15,6-5-8 0,0-3-5 0,9-2 7 16,5-7 6-16,4-3 4 0,5-4-1 0,4-1-7 16,-1-3-11-16,0-6-3 0,3-3-3 0,-5 0-1 15,-1-2 3-15,-3-2-1 0,-6-1 0 16,-3 1 6-16,-2-1 0 0,-5 1 4 0,1 1 5 16,-4 1-4-16,-1 4 1 0,0 2 1 0,0 2-2 15,0 4 2-15,0 2-5 0,-1 0-5 0,-2 2-2 16,1 6 1-16,0 2 1 0,1 2 6 0,0 5 1 15,1 0-7-15,0 2 3 0,0-1-1 16,2 2-6-16,5 0 9 0,-2 0-5 0,3-2-1 16,2-3 5-16,0-4-9 0,0-3 7 0,1-3 2 15,0-5 7-15,3 0 1 0,-4-3 2 0,0-7 2 16,-2-1-6-16,1-2 10 0,-1-4-3 0,-3 0 3 16,0-1 3-16,1-1 0 0,-1 1 3 15,-2-2-3-15,3 1 4 0,-3 1 1 0,5 0-3 16,0-1-5-16,-3 2-4 0,3 0-8 0,1 3-2 15,2 1 2-15,-2 2-2 0,0 2-1 16,1 3-2-16,-2 3-3 0,1 3-4 0,-2 0 3 16,2 3 1-16,-1 4 0 0,-1 4 2 0,0 2 0 15,2 1-2-15,-1 5 3 0,-4 0 0 16,2 1-2-16,-3-1 3 0,1 0-3 0,1-2 1 16,-2-2 2-16,3-1-1 0,-3-2 2 0,3-3-1 15,-3 1-2-15,5-4 2 0,-5 0 2 0,4-1 0 16,-1-4 2-16,1 1 1 0,2-2-1 0,1 0-2 15,1 0 1-15,4-5 1 0,-1-1 0 16,5-2 3-16,-2 0-4 0,1-2 0 0,2-1-1 16,0-1 3-16,1-2 3 0,0-1 0 15,-2-2 2-15,1-4-4 0,-1 2 1 0,-2-1-3 0,-3-2-1 16,-3 0 3-16,-1-2-4 0,-1 0 2 0,-4-1-1 16,-1 4-3-16,-4 2 9 0,0 4-1 15,-2 2 1-15,-5 4 1 0,-4 4-4 0,2 2-1 16,-5 3-2-16,-2 0 3 0,-1 7-5 0,1 5 2 15,-3 5-1-15,4 3-4 0,-1 3 6 0,6 1-4 16,1 1 6-16,2 0-3 0,5-1 0 16,2 1-1-16,7-2-2 0,4-2 6 0,4-2-5 15,6-2 4-15,4-5-7 0,5-1-8 0,2-3-4 16,5-1-27-16,-1-1-65 0,-7-3-210 16,-9-1-1132-16</inkml:trace>
  <inkml:trace contextRef="#ctx0" brushRef="#br0" timeOffset="13433.8711">594 10517 0 0,'0'0'0'0,"0"0"0"15,0 0 51-15,0 0 26 0,0 0 46 0,0 0 72 16,0 0 39-16,0 0-3 0,0 0-15 0,0 0-31 15,0 0-16-15,0 0-2 0,9 45-5 16,-7-24-6-16,6 8-36 0,-4 0-3 0,4 13-51 16,2 0-22-16,-1 0 12 0,-1-2-36 0,-3-5 18 15,3-4-9-15,-2-7-9 0,-2-2-3 0,-1-5-4 16,3-4 1-16,-4-2-2 0,3-3 1 0,-2-2 1 16,-2-1 8-16,0-2 18 0,-1-3 20 15,0 0 3-15,0 0-9 0,0-6-14 0,-1-2-12 16,-2-1 1-16,-3-4-1 0,4-2-5 0,-4-3 23 15,3 4-33-15,1-2 29 0,1 6-26 16,0 3 3-16,-4-10 1 0,4 6 0 0,-3-11 27 16,0 2-32-16,2 0 20 0,1-4-27 0,1 8-27 15,-1-10 25-15,1 11-23 0,-1-7 21 16,1-9-4-16,0 4 0 0,0-7-2 0,0 7-30 16,0 5 51-16,3 8-56 0,0 8 20 0,4 6 6 15,0 0-23-15,-2 6 30 0,4 5 3 0,1 3-1 16,0-1 1-16,0 3 1 0,1-1 0 0,-1 2 2 15,0-1-3-15,0-1 1 0,0-3 1 0,-1-3 2 16,-2-1 6-16,-1-5 7 0,0-3 7 16,-3 0-1-16,3-6-1 0,-3-5-5 0,-1-3-7 15,2-4 1-15,-2-2-3 0,1-3 4 0,-2-1-7 16,0-1 3-16,0-1-2 0,2-1 2 0,-3-1 8 16,1 1 0-16,0 2 5 0,-1 0 4 15,1 3 4-15,0 1 1 0,0 4 1 0,1 3-4 16,1 3-9-16,-1 4-8 0,0 2-11 0,-1 3-6 15,4 2-1-15,-1 2 4 0,3 6 3 0,-3 4 4 16,5 5 1-16,-1 3-2 0,2 3 4 16,0 3-1-16,0 3-1 0,1 3-1 0,-1 3-5 15,-1 3-8-15,1 0-3 0,-4 0-13 0,2 1-10 16,0 1-19-16,0-3-53 0,-4-1-151 16,-1-8-370-16,2-11-662 0</inkml:trace>
  <inkml:trace contextRef="#ctx0" brushRef="#br0" timeOffset="14867.6556">1142 10431 0 0,'0'0'277'0,"0"0"125"0,0 0 2 15,0 0-22-15,0 0-39 0,0 0-72 0,0 0-99 16,-15 162-65-16,15-135-52 0,0-3-25 16,0-1-10-16,2-4 3 0,1-5 19 0,2-4 26 15,1-4 12-15,2-4-8 0,2-2-19 0,0-4-29 16,0-4-14-16,1-6-5 0,0-3-2 0,-1-2 2 16,-1-2 0-16,-1 0-1 0,-4-1 0 15,0 0 0-15,-1 3 1 0,-3-1 1 0,0 3 2 16,0 1-2-16,0 4 2 0,-1 2 2 0,-3 3-8 15,3 3-9-15,0 2-12 0,1 2-5 0,0 0 4 16,0 2 7-16,0 4 13 0,0 2-2 16,2 2 2-16,2 1-1 0,-1 1-2 0,0 0 2 15,3 1-2-15,-2-1 2 0,3 0-1 0,-3-3 0 16,4-1 14-16,1-3 2 0,-1-4 8 0,-3-1 6 16,3-3-9-16,2-6-1 0,-2-4-2 0,0-1-3 15,-1-8 1-15,3-6 4 0,0-4 0 0,-2 3-20 16,1 2 0-16,-5 7-3 0,3 1-4 15,0 0 17-15,-2 2-1 0,4 4-5 0,-1 2 0 16,-2 3-3-16,0 4-5 0,2 4-3 0,-4 0-4 16,3 3-4-16,0 6-1 0,-2 5 5 15,4 1 1-15,-1 3 3 0,-3 4 0 0,3 0 0 16,1-1 1-16,-1 1-6 0,-2 1-2 0,2 1-7 16,2-1-9-16,-1-3-9 0,0-3-7 15,0-4-4-15,0-5 5 0,-1-5 17 0,-1-3 16 16,2-1 15-16,-2-9 14 0,-3-1-1 0,3-5 3 15,-4-2-1-15,1-2 1 0,1-4 8 0,-3-1 0 16,-1-2 2-16,3 0 0 0,-4-1-4 16,0-3-4-16,0 1-2 0,0-1 0 0,-3-1-3 15,0-2 1-15,-3 2-1 0,0-2-7 0,-2 2 1 16,-1-3-5-16,-2-1-3 0,1 0 1 16,0-3-4-16,-3 0 3 0,1 0 0 0,-3-1 3 0,4 5 1 15,1 3 5-15,-2 2 1 0,2 7 2 0,1 7 6 16,0 5-2-16,6 5-4 0,1 4-11 15,2 2-15-15,0 5 1 0,0 9-2 0,1 4 8 16,3 6 8-16,5 7-3 0,1 6-1 0,0 6 1 16,1 5 0-16,1 3-4 0,3 4 6 0,-4 0 2 15,1 1-4-15,-1 3 6 0,0-1-6 16,-2-1 0-16,2-2 4 0,-2-6-4 0,1-6 2 16,1-8-2-16,-2-8 2 0,-1-9 2 0,-4-7 3 15,3-5 5-15,-5-6 12 0,-2 0 6 16,0-6 0-16,0-8 0 0,0-6-14 0,-4-5-6 15,-2-2 0-15,3-3-1 0,-5 0 0 0,4-2 1 16,-2-1-3-16,0 1-3 0,3 1 2 16,2 1-2-16,1-1-2 0,0 0-1 0,0 2-1 15,1 2-3-15,7 2 0 0,-1 2-2 0,1 5-3 16,0 2 3-16,3 7-3 0,1 4-2 0,0 4 2 16,0 1-4-16,0 3 4 0,-1 6-1 0,0 3 2 15,-1 4 4-15,1 1 2 0,-2 2 1 16,0 2-1-16,-3 3 1 0,-2 3-2 0,-4 1 0 15,0 3 2-15,-8 3-5 0,-2 0-1 0,-1-1-5 16,-1-2-7-16,0-3 2 0,1-7 1 0,3-6 6 16,1-5 9-16,5-7 15 0,1-3 9 0,1 0 1 15,0-3-1-15,0-5-14 0,1-3-5 16,5 0-1-16,0 1-3 0,4 1 3 0,-1 0-3 16,2 2 1-16,2 1 0 0,1 0-2 0,0 3 1 15,2-3-1-15,1 1 2 0,-1 0 1 0,3-2 2 16,-1 0 2-16,2-3-2 0,-1-2 4 15,0 0 2-15,-1-4 3 0,0 1 4 0,-2-2 2 16,-2-1 0-16,-2-2 2 0,-3-2 1 0,-1 1 0 16,-3-1 2-16,1 1-1 0,-3 0-4 15,-3 2 0-15,0 2-2 0,0 1 2 0,0 2 1 16,-2 5 2-16,-2 1 2 0,-2 1-1 0,1 4-5 16,0 2-2-16,-3 1-6 0,3 0-5 15,-4 6-3-15,0 5-2 0,1 0 1 0,-3 7 0 16,5 0-1-16,0 2 0 0,2 3-1 0,1 0 2 15,2 2-4-15,1-1 2 0,0 2-1 0,6-3-1 16,-1 0 1-16,4-4-2 0,2-4 4 16,2-3-1-16,1-4 4 0,-1-2 0 0,2-4 1 0,1-2 2 15,0 0-3-15,-2-5 2 0,3-4 2 16,-3-2-1-16,0-3 3 0,0-1-1 0,-3-3 1 16,-1-4 1-16,-2-1-1 0,-4 0 2 0,2-1-2 15,-4-3 1-15,0-1-5 0,-2-2-2 0,0-2 0 16,0-3-5-16,-4-3 5 0,-2-1-3 15,-3-3-2-15,1-2 0 0,-4 0-4 0,2 0 2 16,-2 0 1-16,1-1 1 0,1 1 3 0,-1 4 1 16,2 3-1-16,0 8 4 0,4 6 1 0,-2 9 2 15,4 5-1-15,-2 8-8 0,4 1-3 16,0 6-2-16,0 9 1 0,1 8 4 0,0 6 4 16,1 8 0-16,3 6-2 0,2 3 1 0,1 6-1 15,-1 5-1-15,2 3 2 0,1 4-2 16,2-1-5-16,0-3-3 0,0-2-15 0,7-7-36 15,0-8-115-15,2-11-259 0,-4-10-364 0,-2-13-876 0</inkml:trace>
  <inkml:trace contextRef="#ctx0" brushRef="#br0" timeOffset="16851.8502">777 13109 422 0,'0'0'739'0,"0"0"-352"15,0 0-101-15,0 0-52 0,0 0-18 0,0 0-29 16,57-190-41-16,-48 151-44 0,-2 2-33 15,0 1-15-15,-3 1-15 0,1 2-7 0,-4-1-8 16,-1 2-9-16,0 1 0 0,-3 1-10 0,-3 2 4 16,-1 2 1-16,0 2 0 0,-1 2 8 0,-1 5-3 15,0 3 1-15,1 3-8 0,3 7-12 16,-2 2-5-16,4 2-5 0,-3 6 5 0,3 8 0 16,-1 5 5-16,0 4 4 0,3 6-3 0,1 3 5 15,0 3-3-15,0 4 0 0,6 3 1 0,0 2 0 16,2 0-3-16,2 1-6 0,3-4 0 0,2-4-2 15,0-3 4-15,3-8 9 0,3-6 5 16,2-7 6-16,2-8-1 0,-2-5-4 0,4 0 1 16,-3-9-6-16,-2-4 4 0,-2-5 3 0,0 0 2 15,-3-4 7-15,-5 1 0 0,-2-2 4 0,-2 0 0 16,-5 1 0-16,-1 1-3 0,-2 1-2 16,0 0 1-16,-3 4-3 0,0-2 4 0,-4 4 3 15,3 2 2-15,-2 1 2 0,3 5-7 0,-2 0-12 16,2 4-16-16,3 2-6 0,0 0-3 0,0 8 6 15,0 4 7-15,3 4-2 0,4 4 4 16,-3 4-2-16,4 6 1 0,1 2 3 0,2 6-3 16,-1 4 1-16,3 5 2 0,1 4-1 0,-1 5 2 15,0 5-3-15,2 1-2 0,-2 4-5 16,-3 5-7-16,0-1-4 0,1 4-4 0,-3 0-2 16,-4-2 0-16,2 1-3 0,-5-4-3 0,-1-3-2 15,0-5 1-15,0-8 0 0,-9-5 1 0,1-8 5 16,-3-7 7-16,1-8 13 0,-2-8 11 15,-1-6 7-15,0-8 2 0,-2-3-2 0,3-5-4 16,-3-7-4-16,2-4-6 0,3-5-3 0,-1-3 0 16,2-6 2-16,1-1 0 0,5-8 1 0,-1-1 4 15,1-6 3-15,3-3 5 0,0-3 2 0,5-7 1 16,-1-2-5-16,4-2-5 0,2-4-4 0,0-2-5 16,1 0-1-16,-1-2 1 0,3 0 3 15,1 2 2-15,-1 1 5 0,-1 4 5 0,4 1 2 16,-3 5 3-16,-1 4 5 0,4 5 3 0,-3 6 7 15,4 5 4-15,-4 4 3 0,6 3 0 0,-1 5-23 16,-2 6-8-16,1 8-9 0,-7 11-6 16,-3 1 12-16,-3 12-1 0,4 3 2 0,-5 6 1 15,3 7 2-15,-4 1-3 0,0 5-1 0,-1 1 0 16,0 1-2-16,1-1 3 0,0-1-3 16,1-5-1-16,-1-3-4 0,6-6-3 0,-4-5 2 15,3-7 1-15,3-3 6 0,-1-5 5 0,0 0 3 16,1-8 3-16,0-6-3 0,0-6-3 15,-1-1-3-15,-1-4-6 0,1-1 0 0,-1 0-3 16,-2-2 2-16,-3 0 3 0,-1 1-1 0,-1-1 1 16,-1 0-3-16,0 3 0 0,0-2-3 0,0 4 5 15,-2 4 3-15,1 5 3 0,-1 3 5 0,-1 5 0 16,3 4-5-16,0 2-13 0,0 0-5 0,0 10-2 16,0 4 5-16,4 3 10 0,-1 5 2 15,4 3 0-15,-2 1 1 0,2 1-2 0,2 1 3 16,1-1-1-16,1 3-4 0,-1-1-1 0,2-2-7 15,1 1-7-15,0-4-12 0,1-7-14 0,2-4-5 16,-2-7 6-16,3-6 11 0,-3-2 14 16,-3-10 13-16,2-3 3 0,-6-2 0 0,-1-3-4 15,-5-2-5-15,-1 0-5 0,-6-3-7 0,-2 2-5 16,-5 2 2-16,0-2 2 0,-5 3 3 0,0-2 10 16,-1 6 5-16,0-1 7 0,1 3 8 15,0 1 3-15,0 4 4 0,4 0 3 0,2 2 1 16,-1 0-1-16,6 3 3 0,0-1 6 0,5 2 4 15,2 1 5-15,0-1-2 0,2-1-9 0,5-4-7 16,3-1-8-16,1-2-4 0,1 0 2 16,6-2-3-16,-4-1 1 0,5 0 0 0,1-3-1 15,-2 1 0-15,-2 0 0 0,1 0-2 0,-4 1 1 16,1 3 2-16,-6 2-3 0,0 4 0 0,0 1-1 16,-4 4-4-16,0 1-1 0,-2 0-3 0,0 5 1 15,2 2 2-15,-2 4 2 0,1 3 2 16,-1 2 3-16,2 1-1 0,-2-1-1 0,0 1-1 15,0 0 0-15,3 0-4 0,-2-1 3 0,1 0-1 16,2-1-1-16,-2-2 1 0,2-2-6 0,0-4-1 16,-2-2 0-16,3-5 5 0,-2 0 7 15,2-3 3-15,-4-6-1 0,4-4-6 0,-4-2 0 16,3-2 1-16,-2 0-2 0,1-3 2 0,-2 2 0 16,-2-1-2-16,1 0 0 0,2 0 1 15,-2 2 0-15,0 3 1 0,0 3 1 0,2 3-1 16,-1 2 2-16,-1 5-6 0,0 1 0 0,3 0 0 15,-1 7 1-15,3 4 4 0,-1 2 1 0,2-1 0 16,1 2 1-16,0 0 2 0,1-1 1 16,2 0-1-16,0-1 1 0,2 0-1 0,-3-2-2 15,1-3 2-15,-1 0-6 0,-1-4 3 0,-2-3 3 16,0 0 1-16,-4 0 10 0,-2-8-1 0,3-1-2 16,-3-5-2-16,-1 0-8 0,1-3-1 15,0 0 1-15,-2 0 2 0,0 2 2 0,0-1 1 0,0 4-1 16,0 0 0-16,0 5 2 0,0 0 3 15,0 4 3-15,0 0 2 0,0 2-6 0,0 1-8 16,3 0-5-16,0-2-4 0,4 2 1 0,-2-1-1 16,4-3 2-16,-1 1-4 0,2-3 5 15,0 0 0-15,0-3 3 0,-1-1 4 0,-1-1-4 16,-2 0 3-16,1-3-2 0,-3-2-1 0,2-1 5 16,-4-2 1-16,-1-3 1 0,-1 1 2 0,0-4-2 15,0 1 0-15,-4-4 0 0,-4 0 2 16,-1-2-6-16,-2-3-1 0,-2 0-1 0,-1-4-7 15,0 0 8-15,0 0-1 0,0 0 3 0,3 2 2 16,0 2-3-16,1-2 2 0,1 9 3 16,5 5 9-16,-2 6 4 0,6 7 2 0,-1 5-6 15,1 3-16-15,0 0-6 0,0 9-8 0,2 7 5 16,5 3 6-16,2 6 0 0,2 7 0 0,1 2-1 16,2 7-1-16,0 4 2 0,-1 4-3 15,6 5-5-15,-3-2-10 0,0 1-17 0,1 0-38 16,-4-4-82-16,5-5-253 0,-6-12-604 0,-4-13-757 0</inkml:trace>
  <inkml:trace contextRef="#ctx0" brushRef="#br0" timeOffset="16986.1083">1965 12039 878 0,'0'0'571'15,"0"0"-466"-15,0 0-79 0,0 0-20 0,0 0-32 16,0 0-53-16,117-94-65 0,-91 77-81 15,1-2-98-15,-9 3-105 0,-5 6 67 0</inkml:trace>
  <inkml:trace contextRef="#ctx0" brushRef="#br0" timeOffset="17311.8705">2198 11430 0 0,'0'0'0'0,"0"0"0"15,0 0 229-15,0 0 291 0,0 0-23 0,0 0-69 16,0 0-82-16,0 0-103 0,0 0-107 0,0 0-64 15,0 0-18-15,0 0 20 0,0 0 17 0,0 0 6 16,43-8-2-16,-26 38-13 0,2 3-7 0,-1 6-5 16,2 2-8-16,1 4-10 0,-2 2-10 0,1 3-12 15,-2 6-12-15,-3 1-8 0,-2 1-6 16,-3 0 0-16,-2-2-4 0,-4-6-1 0,3-9-2 16,-5-8-1-16,0-10 2 0,-1-7 0 0,1-11 9 15,-2-5 12-15,0 0 2 0,0-8 0 0,0-9-7 16,-2-4-11-16,1-3-4 0,-1-4 1 15,1-3 1-15,0 1-1 0,1-2 3 0,0-1-1 16,2 3 3-16,1 2 3 0,4 3 8 0,-2 7 12 16,1 4 11-16,1 3 8 0,-3 5-1 0,3 3-11 15,-3 2-12-15,5 1-9 0,1 0-7 16,1 7-4-16,7 3-7 0,1 1-7 0,2 1-23 16,2-1-64-16,-4-3-251 0,-7-1-1512 0</inkml:trace>
  <inkml:trace contextRef="#ctx0" brushRef="#br0" timeOffset="95904.6996">5837 16990 1224 0,'0'0'381'0,"0"0"-111"16,0 0-57-16,0 0-46 0,0 0-22 0,0 0-8 15,0 0-18-15,0 0-14 0,0 0-26 0,0 0-27 16,0 0-16-16,0 0-18 0,-9-6-3 0,9 6-4 16,0 0-5-16,0 0 3 0,0 0-3 15,0 0 3-15,0 0-1 0,0 0 3 0,0 0 2 16,0 2 0-16,0-1 3 0,0 2-3 0,0-1 0 15,0-2-2-15,0 1-5 0,0-1 2 0,0 0-4 16,0 0 1-16,0 0 2 0,0 0-1 0,0 0-1 16,0 0-1-16,0 0-1 0,0 0 1 15,0 0 2-15,0 0-2 0,0 0 1 0,0 0-1 16,0 0-4-16,0 0 2 0,0 0-2 0,0 0 0 16,0 0 1-16,0 0 0 0,0 0-1 15,0 0 0-15,0 0-1 0,0 0 1 0,0 0 1 16,0 0-3-16,0 0 3 0,0 0-2 0,0 0 1 15,0 0 0-15,0 0-1 0,0 0 1 16,0 0-3-16,0 0 3 0,0 0-4 0,0 0-1 16,0 0 1-16,-1 3-9 0,-2 0-9 0,-1 1-39 15,2-1-187-15,0-2-601 0,0-1-870 0</inkml:trace>
  <inkml:trace contextRef="#ctx0" brushRef="#br0" timeOffset="97466.3615">5938 17137 0 0,'0'0'285'16,"0"0"226"-16,0 0-180 0,0 0-47 0,0 0 0 16,0 0-15-16,0 0-23 0,0 0-39 0,0 0-38 15,0 0-26-15,0 0-22 0,0 0-23 0,-20-61-16 16,19 58-10-16,-2-2-11 0,1 2-5 15,1 0-7-15,0 0-7 0,0 2-5 0,1-1-4 16,-1 2-5-16,0 0-2 0,1 0-1 0,0 0-9 16,0 0-4-16,0 0-5 0,0 0-7 0,0 0 0 15,0 0-3-15,0 0-2 0,0 3 3 0,0 6-1 16,1 5 5-16,-1 7 1 0,1 4 3 16,-1 8 2-16,0 2-1 0,0 6 4 0,0 4-4 15,0 1 10-15,0 0 6 0,0 0-1 0,0-3 2 16,0 0-12-16,0-1-5 0,0-4-4 0,0-1 2 15,0-2-3-15,0-4 1 0,0-3-3 16,0-6-2-16,2 0 4 0,1-4-1 0,0-1 0 16,-1-3 3-16,-1-2-6 0,3-3 1 0,-3-3 1 15,3 1-3-15,-3-6 4 0,-1 2 0 0,1-3 1 16,0 0-3-16,-1 0 3 0,1 0-4 16,-1 0-2-16,2 0 1 0,-1 0-12 0,3-6-10 15,-1-3-27-15,4-2-57 0,1-3-110 0,0-1-329 16,-2 3-554-16,0 3-467 0</inkml:trace>
  <inkml:trace contextRef="#ctx0" brushRef="#br0" timeOffset="97861.8079">6306 16975 1904 0,'0'0'333'0,"0"0"-133"16,0 0-44-16,0 0-7 0,0 0 7 16,0 0-17-16,0 0-27 0,0 0-30 0,0 0-31 15,0 0-23-15,0 0-17 0,0 0-5 0,0 0 2 16,0 0 12-16,-9 20 6 0,8-2 8 16,0 6 2-16,1-2 0 0,0 5-3 0,0-1-8 15,0 1-1-15,0-1-6 0,0 1 0 0,0 1-3 16,2 2-2-16,4-3 0 0,-4 1-3 0,0-2 0 15,2-2-2-15,-1 1-4 0,-1-2 1 16,0 0-1-16,0 2-1 0,1-1 1 0,-2-3-2 16,0 0 1-16,0-1-4 0,-1-2 4 0,1-1-5 15,-1 0 4-15,0-2 0 0,1-1-5 16,-1-2 5-16,0-1-4 0,0-2 2 0,0 0-2 16,0-3-2-16,0 1-2 0,0-1-6 0,0-2 0 15,0 0-2-15,0-3-3 0,0-1-3 0,0 0-7 16,0 0-14-16,0 0-28 0,0 0-65 0,-1 0-121 15,-1-1-272-15,-2-1-413 0,1-1-475 0</inkml:trace>
  <inkml:trace contextRef="#ctx0" brushRef="#br0" timeOffset="98082.4288">5866 17649 1860 0,'0'0'406'0,"0"0"-235"16,0 0-48-16,0 0 21 0,0 0 28 0,0 0 23 16,0 0-18-16,0 0-35 0,0 0-42 0,117-76-26 15,-84 61-25-15,4-2-18 0,2 2-5 0,-1 1-15 16,-3 1-1-16,-1 5-8 0,-3 0-7 16,-6 2 2-16,-4 1-15 0,-5 1-10 0,-4 1-23 15,-5-1-44-15,-2 1-114 0,-4 2-431 0,0 1-925 0</inkml:trace>
  <inkml:trace contextRef="#ctx0" brushRef="#br0" timeOffset="99322.7809">14748 17233 86 0,'0'0'756'0,"0"0"-370"16,0 0-42-16,0 0-34 0,0 0-43 15,0 0-36-15,0 0-30 0,0 0-26 0,0 0-32 16,0 0-31-16,0 0-25 0,0 0-21 0,-5-60-6 16,5 59-11-16,0-1-3 0,0 0-8 0,0 2-2 15,0-1-4-15,0 1 1 0,0 0-3 16,0 0-8-16,0-2-1 0,0 2-10 0,0 0-3 16,2 0-1-16,0 0-3 0,0 0 0 0,0 0-3 15,-1 2 3-15,4 1-3 0,-3 3 1 0,0 0 3 16,2 3-3-16,1 2 4 0,-4 3-3 0,1 1 0 15,2 5 1-15,-4 4 0 0,0 4 5 16,0 5 2-16,-5 0 3 0,2 4-1 0,-5 0-4 16,4 3-3-16,-3-3-5 0,-1 0 3 0,3-4-2 15,-2 0-2-15,4-6 3 0,-2-1-4 0,3-4 3 16,1-2 1-16,0-2-3 0,-1-4 2 16,-1-2-2-16,3-2 0 0,0-4-1 0,0-3 4 15,0-2 0-15,0 1 0 0,0-2 6 0,0 0 2 16,0 0 7-16,0 0 2 0,7 0 4 15,3-2 3-15,8-4-5 0,5-3 0 0,7-2-2 16,8 0-4-16,3-3-5 0,4 3 0 0,3 0-3 16,0 0-4-16,-3 3 2 0,3 2 0 0,-6 1-9 15,-3 1 6-15,-6 2 0 0,-3 1-8 0,-2-1 7 16,-5 2-6-16,-2 0-7 0,-4 0-7 16,-4 0-13-16,-4 0-27 0,-5 0-80 0,-4 0-201 15,0 0-629-15,0 0-903 0</inkml:trace>
  <inkml:trace contextRef="#ctx0" brushRef="#br0" timeOffset="105767.2993">2329 8366 592 0,'0'0'413'15,"0"0"-42"-15,0 0-46 0,0 0-59 0,0 0-32 16,0 0-25-16,0 0-29 0,0 0-32 0,0 0-28 15,0 0-26-15,0 0-24 0,0 0-12 0,0-133-20 16,1 133-17-16,-1 0-11 0,1 0-12 16,0 3-2-16,2 5 4 0,2 1 3 0,-2 4 4 15,3 4 7-15,0 7 4 0,1 2 4 0,1 3 5 16,0 5-5-16,-1 2 3 0,1 3-2 0,1 1-4 16,-1 1 3-16,1 2-1 0,-2-3-4 15,0-2 0-15,1-2-3 0,-3-3-6 0,3-3-1 16,-2-2-2-16,-2-6-3 0,4-2-2 0,0-4 2 15,-3-4-5-15,3-3 1 0,-3-3-5 16,1 0-10-16,1-1-6 0,-3 0-21 0,4-2-47 16,0-3-99-16,-2 0-214 0,1 0-375 0,-5 0-701 0</inkml:trace>
  <inkml:trace contextRef="#ctx0" brushRef="#br0" timeOffset="106035.8724">2667 8219 1143 0,'0'0'679'0,"0"0"-277"16,0 0-133-16,0 0-99 0,0 0-63 0,0 0-22 16,0 0-5-16,0 0 9 0,0 0 10 15,0 0-6-15,0 0-14 0,0 0-17 0,0 0-14 16,43 169-9-16,-35-134-1 0,3 2-7 0,-1 0-7 15,2 0-6-15,0 0-8 0,0-1-5 0,-2-1-2 16,2-5-4-16,-2-1 1 0,-2-5-4 16,0-2-6-16,-1-3-8 0,-2-4-17 0,-3-2-26 15,-1-3-64-15,-1-3-146 0,0-2-362 0,-3 0-752 0</inkml:trace>
  <inkml:trace contextRef="#ctx0" brushRef="#br0" timeOffset="106170.8928">2525 8694 757 0,'0'0'480'0,"0"0"-153"0,0 0-81 0,0 0-67 15,145-74-62-15,-107 52-50 0,2 2-58 0,0-1-85 16,-12 7-201-16,-9 5-936 0</inkml:trace>
  <inkml:trace contextRef="#ctx0" brushRef="#br0" timeOffset="112336.3013">2701 14966 456 0,'0'0'560'0,"0"0"-207"15,0 0-40-15,0 0-22 0,0 0-40 0,0 0-47 0,0 0-42 16,0 0-23-16,0 0-28 0,0 0-32 15,0 0-22-15,0 0-22 0,0-35-14 0,0 35-12 16,0 0-6-16,0 0-2 0,1 0-1 0,1 6 5 16,0 3 3-16,0 3 4 0,1 2 4 15,1 3 4-15,-1 4 7 0,3 3 5 0,-2 3 4 16,0 2 0-16,0 5-3 0,-2 1-2 0,-1 4-2 16,-1 1-2-16,0 3-3 0,0 0-2 15,0-2-3-15,-2 1-5 0,0-3 1 0,-1-2 0 16,0-3-2-16,2-3 1 0,0 0 1 0,-1-4 1 15,2-1-1-15,-1-4 2 0,1-4-6 0,-1-3-4 16,1-1 0-16,0-5-5 0,0-1 5 16,0-3-1-16,0-2-1 0,0-3 6 0,0 1-3 15,0-1 5-15,0 0 2 0,2 0 4 0,2 0 7 16,4-3 2-16,2-3 2 0,5-3-10 0,2-4 0 16,7-1-7-16,2-3-3 0,3 0 6 0,2 0-10 15,1-2 0-15,-1 0 1 0,5 3-2 16,-3-3 1-16,-2 4-2 0,-1 3 3 0,-2 1-5 15,-5 2 4-15,-5 3 0 0,-4 1-5 0,-4 2 4 16,-3 0-5-16,-4 2 4 0,1 1 0 0,-2 0-4 16,-1 0 3-16,-1 0-4 0,0 0 3 15,0 0 0-15,0 0-3 0,0 0-1 0,0 0-2 16,0 0 2-16,0 0-8 0,0 0-2 0,0 0-6 16,0 0-15-16,0 0-8 0,0 0-33 0,2 0-51 15,0-2-82-15,6-1-242 0,-4 1-590 16,1 1-745-16</inkml:trace>
  <inkml:trace contextRef="#ctx0" brushRef="#br0" timeOffset="119798.3479">4863 15951 0 0,'0'0'0'0,"0"0"0"0,0 0 75 16,0 0 182-16,0 0 19 0,0 0-19 16,0 0-37-16,0 0-50 0,0 0-30 0,0 0 0 15,0 0 6-15,0 0 1 0,5-24-9 0,-5 22-12 16,1 1-18-16,-1-3-8 0,0 3-16 0,0-2-12 15,0 1-3-15,0 1-1 0,0-1 7 16,0 1-2-16,-1-1-10 0,-2 0-14 0,1 1-19 16,-2-1-11-16,0 2-3 0,-2-1-5 0,-1 1-2 15,-1 0 3-15,-1 0-4 0,-2 0 3 16,0 0 1-16,0 3-2 0,-4 0 0 0,2 2-2 16,1-1 0-16,1 3-4 0,1-1 3 0,-1 0-2 15,1 2-3-15,0 1 6 0,-1 2-5 0,1-1 4 16,0 2 1-16,0 4 0 0,-2-1 5 0,5 1-1 15,-3 2 7-15,2 2 2 0,2 2 3 0,0 1 3 16,2-1-2-16,-1 2 0 0,4-1-2 16,0 1 1-16,1-1-1 0,0 0-4 0,6-3 2 15,-1 0-7-15,4-2 2 0,-2-2 0 0,3-1-5 16,0-1 5-16,3-2-3 0,-2-1-3 0,1-2 6 16,1-1-2-16,0 0 0 0,-1-2 1 15,-1 0-2-15,-1 0-2 0,0-2-1 0,1-1 1 16,-2 2-1-16,-2-2 0 0,-2 0-2 0,3-1-4 15,-6-1 0-15,0 1-2 0,1-2 0 16,-3 0 2-16,0 0-4 0,0 0 1 0,0 0-3 16,0 0-3-16,0 0 0 0,1 0-8 0,1-3-11 15,0-2-21-15,2-1-42 0,2-3-76 0,3 0-128 16,-2-2-280-16,-1 3-575 0,0 2-92 0</inkml:trace>
  <inkml:trace contextRef="#ctx0" brushRef="#br0" timeOffset="120937.8631">5152 16171 288 0,'0'0'561'0,"0"0"-299"0,0 0-78 15,0 0 49-15,0 0 56 0,0 0 25 0,0 0-32 16,0 0-84-16,0 0-70 0,0 0-38 16,0 0-17-16,0 0-5 0,0 0-1 0,0 0-5 15,-124 95-4-15,112-80-11 0,0 0-7 0,-1 2-9 16,2-1-7-16,0 1-1 0,2-2-4 16,0 0-3-16,2 2-2 0,1-1-6 0,2-1-4 15,1 0-1-15,2-1-3 0,1 1 0 0,0-2 0 16,0-2 1-16,5-2-2 0,4-2 5 0,-2-2 0 15,2-2 1-15,1-2 5 0,4-1-3 0,-3-3 0 16,4-5-1-16,0-3-1 0,-1-5 1 16,2-2-3-16,-2-2-1 0,2-3-1 0,-3 0-3 15,1-4 1-15,-1 3 0 0,-2 0 1 0,-3 0 2 16,-2 3-2-16,1 1 1 0,-3 3-2 0,0 3 1 16,-1 2 0-16,-3 3 3 0,0 2 3 15,0 2-4-15,0 3 0 0,0 2-4 0,0 0-3 16,0 0-5-16,0 0 0 0,0 4 0 0,0 2-3 15,0 2 10-15,0 3-2 0,0 0 2 0,0 1 0 16,0 1-2-16,2-1 1 0,5 0-1 0,-2 0 3 16,1-1-2-16,4-2 1 0,-3-2-3 15,3-3 0-15,2-4 4 0,0 0 1 0,-1 0 4 16,4-9 3-16,-2-2-4 0,-1-3 0 0,-1-1 0 16,0-3-6-16,2-4 7 0,-5 2 1 15,0-3 1-15,0 2 2 0,-4-1-2 0,0 3 1 16,-1 2-1-16,-2-2 3 0,1 3-1 0,1 3 2 15,-2 2-1-15,1 2-3 0,-1 1 3 16,0 4-1-16,1 1-4 0,2 1-1 0,0 2-4 16,2 0-2-16,0 0 2 0,4 5-2 0,1 2 3 15,1 4 0-15,0 1 1 0,0 3-2 0,-1 1 1 16,-1 3 1-16,-3 0-1 0,-1 1 4 16,1 3-6-16,-6 1 1 0,-1 1-2 0,0 2-4 0,-5-3 1 15,-3 2-2-15,0-3-1 0,-2-4 0 16,0-4 1-16,1-3-1 0,0-3 2 0,4-3 1 15,-1-1-1-15,4-2 3 0,-1-3 2 0,2 2-1 16,-1-2 8-16,2 0-1 0,0 0-3 0,0-3-3 16,4-4-5-16,1-2-3 0,3-2 3 15,2 1 7-15,1-4-1 0,0-3 2 0,5 0 0 16,-2-3-2-16,6 1 2 0,-4-3-1 0,-1 0 5 16,-1 0-2-16,0 0 1 0,-4-1-1 0,-3 0-3 15,1 0 3-15,-1-2-2 0,-5 0 3 16,2 0-2-16,-3-3-1 0,-1 2 0 0,0-2-2 15,-1-1 4-15,-3 0 2 0,2-2-2 0,-1-1 0 16,-1 2-1-16,2 0-2 0,-2 1 6 16,0 3 2-16,2 3 3 0,1 4 3 0,0 3 2 15,0 5 1-15,1 3 2 0,0 5 0 0,0 3-11 16,0 0-5-16,0 2-6 0,2 7-1 0,3 3 3 16,1 8 4-16,-1 5 0 0,0 6-1 0,-1 5 1 15,-2 7-2-15,0 5 2 0,-2 2 1 16,0 3-2-16,-4-1 1 0,0 0-2 0,-2 2-2 15,1-2 3-15,-3 1-1 0,4-5 1 0,-2-2 0 16,3-8-2-16,-1-2 0 0,0-8 0 0,3-6-2 16,-1-6 1-16,0-7 3 0,2-7 8 0,0-2 4 15,0-7 4-15,0-5-4 0,3-7-7 16,0-2-4-16,4-2-4 0,-1-3 3 0,1-1-1 16,3-1 1-16,-1 0 0 0,2 1-1 0,1 0 0 15,1 1 0-15,1 2 0 0,-2 2-1 16,5 4 1-16,-4 5 1 0,5 2-2 0,-4 3 1 15,3 5 2-15,-3 3-1 0,2 0 3 0,-4 6 2 16,0 5 4-16,2 1 0 0,-4 5 3 0,0 0 0 16,-1 3-5-16,-3 2 0 0,1 2-5 15,-5 0-1-15,0 0-7 0,-2 3-4 0,1-4-7 16,1 0-11-16,1-5-6 0,0-2-35 0,2-4-98 16,0-3-195-16,0-3-340 0,-1-2-890 0</inkml:trace>
  <inkml:trace contextRef="#ctx0" brushRef="#br0" timeOffset="121358.3685">6453 15796 402 0,'0'0'544'0,"0"0"-108"0,0 0-60 0,0 0-42 15,0 0-45-15,0 0-68 0,0 0-62 0,0 0-51 16,0 0-23-16,0 0-7 0,0 0 5 15,0 0 6-15,0 0 0 0,-127 68-3 0,104-42-12 16,-2 1-5-16,2 3-11 0,1 2-7 0,2 0-10 16,1 4-11-16,7 0-5 0,1 3-8 0,3-1-3 15,6 1-1-15,2 0-1 0,0-2 0 0,7-2-3 16,6-1 4-16,0-5-6 0,3-1-1 16,1-5 0-16,4-3-6 0,1-2 4 0,0-5-4 15,-1-2-2-15,1-4-3 0,-1-2-11 0,-1-4-10 16,1-1-28-16,-3 0-63 0,-2-1-94 15,1-7-273-15,-5 0-650 0,-4 2-656 0</inkml:trace>
  <inkml:trace contextRef="#ctx0" brushRef="#br0" timeOffset="122097.6025">6652 16138 1394 0,'0'0'473'16,"0"0"-135"-16,0 0-57 0,0 0-46 0,0 0-38 16,0 0-29-16,-11 179-51 0,14-153-32 15,4-1-18-15,3 0-25 0,2-1-6 0,3-7-11 0,-1-1-4 16,1-4-2-16,1-2-4 0,1-6 1 16,-2-2-8-16,2-2-1 0,-3-2-7 0,1-7 0 15,-2-3 0-15,-1-6-5 0,-1 1 3 16,-2-4-6-16,-3 0 1 0,-5-2 3 0,-1-1-4 15,-7 0-1-15,-4 3 0 0,-1 0-1 0,-5 2 2 16,2 0 2-16,-3 4 5 0,3 2 0 0,-1 3 4 16,2 3 0-16,0 0-3 0,4 4 4 0,1 0-2 15,4 3 0-15,-2 0 1 0,5 0-4 16,1 0 1-16,0 0-3 0,1 2 1 0,0-1 1 16,0 1 2-16,2-1 3 0,8-1 2 0,0 0 3 15,3 0-2-15,6-1 1 0,1-5-1 0,0-2-5 16,1 0 2-16,-1-3-2 0,-3 2-1 15,-1-1 2-15,0 1-1 0,-3 1 1 0,-1 0-2 16,1 4 1-16,-4-1 0 0,-2 3-3 0,1 1 2 16,-3 1-2-16,1 0 0 0,-3 3-1 15,2 5-1-15,-3 1 6 0,1 3-2 0,1 2 1 16,-2 3-1-16,-1 0-1 0,0 1 0 0,1 0 0 16,1 1 0-16,-1-1 0 0,1 1-1 0,1-2 1 15,2-2-2-15,1-1 3 0,0-5-4 16,4-1 1-16,1-5 4 0,-1-3-5 0,2 0 9 15,1-5-2-15,1-6 2 0,-4-3 1 0,2-1-3 16,-1-1 2-16,-4-3-5 0,0-1 4 0,1 0-2 16,-2-3-3-16,-3 3 3 0,2 1-2 0,-2 2 2 15,-1-1 2-15,1 5 0 0,-2 3 1 16,0 2 1-16,-2 5-2 0,1 3-3 0,0 0-4 16,1 0 0-16,1 3-1 0,-1 4 2 0,1 4 3 15,4 1-1-15,0 2 2 0,-1-1-3 0,2 4 4 16,2 0-2-16,0 0 0 0,-1 4-1 0,0-2-2 15,2-1 1-15,-2 1-2 0,1-3 0 16,1-3-2-16,0-2 2 0,0-7 0 0,0-4 1 16,-1 0 3-16,0-4 0 0,1-7 3 0,-2-3 0 15,-2-1 1-15,-3-4 3 0,4-1 2 16,-5 0 5-16,2-1 14 0,-3 4 4 0,0 0 5 16,-2 2-1-16,3 1-10 0,3 2-8 0,3 1-9 15,1 0-6-15,3 2-8 0,7 0-9 16,2-1-19-16,7 0-83 0,-8 4-493 0,-4 0-1304 0</inkml:trace>
  <inkml:trace contextRef="#ctx0" brushRef="#br0" timeOffset="129584.3663">5414 11145 0 0,'0'0'122'0,"0"0"182"0,0 0-38 15,0 0-18-15,0 0 9 0,0 0 3 16,0 0-15-16,0 0-34 0,0 0-42 0,0 0-40 15,0 0-25-15,0 0-16 0,-84-13-13 0,73 21-10 16,-2 1-6-16,2 2-3 0,-3 2-1 16,2 1-8-16,1 2-2 0,-3-1-12 0,2 1-3 15,2-2-2-15,-1 2-6 0,4-2-3 0,1-2-6 16,1 1-3-16,0-1-5 0,4-2 0 0,1 1-1 16,0-2-4-16,0 2 2 0,4-1 2 0,3-1 3 15,-1-1-1-15,3 1 1 0,2-4 0 0,2 3-4 16,-2-2 2-16,5 0-2 0,-1 1-1 15,1-1 2-15,-1 0-2 0,2 2 0 0,-2 0 0 16,3 1-2-16,-5 0 2 0,4 0-2 0,-5 2 1 16,2 1-1-16,-2 0 2 0,1 1-2 0,-4 1 2 15,-2-3 2-15,-2 2-2 0,-2-2 3 16,1-1 1-16,-2 0 3 0,-2 1 9 0,0-2 2 16,-2-1 13-16,-4 2 7 0,1 1 3 0,-2 1 7 15,-3-1 1-15,-4 1 9 0,0 2 5 0,-2-2 2 16,0 0-12-16,-4 1-13 0,-1-4-8 15,1 0-11-15,-2 1 4 0,-1-4-3 0,3-2-2 16,-1 0-1-16,0-3-5 0,3-1-1 0,0 0-6 16,-2 0-1-16,5 0-5 0,-1 0-4 15,0-3 4-15,4 0-4 0,0 0 1 0,3-2 0 16,3 0-2-16,0 1 2 0,1 1-5 0,1 0-5 16,3 0-7-16,-1 1-18 0,2-1-33 15,0 0-65-15,3 0-114 0,5-2-247 0,-1 2-371 0,-2 1-786 16</inkml:trace>
  <inkml:trace contextRef="#ctx0" brushRef="#br0" timeOffset="129959.6539">5615 11745 797 0,'0'0'810'0,"0"0"-362"0,0 0-146 16,0 0-71-16,0 0-33 0,0 0-25 0,0 0-28 16,0 0-32-16,82-169-28 0,-72 138-20 0,2 0-15 15,-2 0-6-15,-1 1-7 0,0 1-5 16,-3-2-3-16,-1 2-9 0,-1 0-4 0,0 1-3 16,-3 1-6-16,2-1 0 0,-1 0-1 0,2 2-2 15,-3 1 1-15,0 3 1 0,-1 2-3 0,0 1 1 16,0 5 4-16,0 5 0 0,0 2 0 15,0 4 0-15,0 1-7 0,0 2-2 0,0 0-5 16,0 6 0-16,0 8 4 0,-1 3-1 0,-3 9 5 16,1 1 0-16,0 6-2 0,1 4 2 0,-4 2-3 15,4 4 2-15,-2 2 0 0,1-1-3 16,2 1 1-16,1 1-8 0,0-1-1 0,1-1-7 16,5-1-8-16,-2-3-9 0,3-4-17 0,-1-5-41 15,3-4-111-15,-1-9-233 0,-1-6-572 0,-2-6-761 16</inkml:trace>
  <inkml:trace contextRef="#ctx0" brushRef="#br0" timeOffset="130093.3568">5687 11510 0 0,'0'0'106'0,"0"0"55"15,0 0-74-15,0 0-41 0,0 0-72 0,0 0-98 16,0 0-126-16,122-30 250 0</inkml:trace>
  <inkml:trace contextRef="#ctx0" brushRef="#br0" timeOffset="130581.3503">6046 11414 612 0,'0'0'577'16,"0"0"-129"-16,0 0-56 0,0 0-57 0,0 0-82 15,0 0-70-15,0 0-48 0,0 0-42 0,-86 174-24 0,77-149-16 16,4 0-16-16,0-1-12 0,3-3-12 16,1-1-5-16,1-3-7 0,0-5 1 0,4-2-2 15,4-4-1-15,0-3 7 0,3-3 2 0,0 0 1 16,1-3-1-16,-1-7-7 0,2-2-1 16,-2-4-2-16,-1-1 1 0,-1-5 3 0,-1 0 1 15,0-3 1-15,-3 3-2 0,-1-3 0 0,-2 2 0 16,-1 0 2-16,1 2 4 0,-1 2-4 15,-1 4 2-15,0 1-2 0,2 5 1 0,-2 3 1 16,1 3 1-16,0 1-3 0,1 2-7 0,-2 0-2 16,2 0-2-16,3 0 1 0,-1 6 6 0,3 2-1 15,-1 2 2-15,1 0-3 0,2 0-1 0,-1 3 3 16,1-2 0-16,0 1 0 0,0-1 4 16,1-2-3-16,1-2-1 0,-1-1 2 0,0-2-1 15,1-3 2-15,-4-1 4 0,2 0-1 0,-1 0-1 16,1-5 4-16,-4 1-1 0,1-2 3 0,-3 0 1 15,2 2-3-15,-2 0 1 0,0 3-5 0,0-1-1 16,0 2-3-16,-2 0-1 0,-1 3-2 16,1 5 4-16,0 1 4 0,0 3 3 0,-1 2 3 15,2 2 3-15,-2 1-5 0,0-1-1 0,0 3-4 16,0-2-6-16,1 1 3 0,2-1-9 0,-2-1-2 16,2 2-8-16,2-3-13 0,-2 2-11 15,5-6-45-15,-4-3-148 0,3-1-335 0,-5-4-797 0</inkml:trace>
  <inkml:trace contextRef="#ctx0" brushRef="#br0" timeOffset="131664.8518">5636 11528 0 0,'0'0'0'0,"0"0"377"15,0 0-10-15,0 0-19 0,0 0-28 0,0 0-45 16,0 0-43-16,0 0-47 0,0 0-37 0,0 0-13 16,0 0-1-16,0 0 7 0,0 0-3 0,0 0-12 15,42 0-23-15,-21-3-24 0,5-3-21 0,4-2-16 16,2 1-9-16,0-1-8 0,5 0-6 15,-4 0-5-15,-2 2-8 0,-3 2-3 0,-6 1-7 16,-4 2-4-16,-5-1-4 0,-5 2-13 0,-4 0-12 16,-3 0-21-16,1 0-25 0,-2 0-36 15,0 0-75-15,0 0-146 0,-4 3-241 0,3 0-465 16,0-2 245-16</inkml:trace>
  <inkml:trace contextRef="#ctx0" brushRef="#br0" timeOffset="132816.9387">5427 11686 0 0,'0'0'0'0,"0"0"0"16,0 0 105-16,0 0 79 0,0 0-40 0,0 0-47 16,0 0-42-16,0 0-37 0,0 0-29 0,0 0-26 15,0 0-21-15,0 0-22 0,0 0-15 0,0 0-10 16,-57 21-24-16,54-19 41 0,1-2 88 16,0 0 0-16,0 0 0 0,1 0 0 0,0 0 0 0</inkml:trace>
  <inkml:trace contextRef="#ctx0" brushRef="#br0" timeOffset="133033.7171">5296 11699 0 0,'0'0'0'0,"0"0"0"0,0 0 199 15,0 0 157-15,0 0-16 0,0 0-1 0,0 0-9 16,0 0-30-16,0 0-44 0,0 0-84 16,0 0-56-16,0 0-24 0,0 0 1 0,27-31 6 15,-8 25 1-15,9-2-7 0,4 0-16 0,10-1-12 16,6-2-14-16,9-1-12 0,4 2-7 0,4-3-9 15,2 1-5-15,2 1-5 0,-1 0-3 16,-6 3-9-16,-2 4-9 0,-10 1-14 0,-6 2-15 16,-6 1-17-16,-7 0-22 0,-4 0-30 0,-6 0-74 15,-9 0-283-15,-2 0-406 0,-7 0-530 0</inkml:trace>
  <inkml:trace contextRef="#ctx0" brushRef="#br0" timeOffset="134213.1413">6836 11170 0 0,'0'0'0'0,"0"0"309"0,0 0 42 0,0 0-10 16,0 0-10-16,0 0-11 0,0 0-48 0,0 0-52 15,0 0-62-15,0 0-44 0,0 0-15 0,0 0-11 16,0 0-7-16,0 0-8 0,-12-61-13 0,6 56-8 16,0 2-8-16,-2 2-6 0,-2-2-2 15,-1 1-2-15,-1 2-1 0,-4 0 0 0,2 0 1 16,-5 0-2-16,1 3 1 0,-2 3-2 0,0 2-1 16,2 1-4-16,1 1-3 0,0 1-5 15,3-1-2-15,1 1-2 0,2-1-3 0,4 1-4 16,0-2-1-16,4 2-4 0,-1-1-1 0,4-1 2 15,0 0-2-15,5 1 3 0,2 0 0 16,5 2-2-16,-1 0 5 0,2 1-3 0,5-1 3 16,-2 2-1-16,2-4-5 0,3 3 1 0,-2-1-2 15,2-1-1-15,-1 1-2 0,-2-1 5 0,1 1-1 16,-5 0 0-16,3 1 4 0,-5 1-3 0,0-1 0 16,-3 3 1-16,-1 0-1 0,-5 1 1 0,0 0 1 15,-3 0 1-15,0 0 6 0,0-2 2 0,-5 1 10 16,-3-2 5-16,1-2 5 0,-2-1 4 15,-1-3-2-15,-4 0 1 0,1-2-4 0,-4 1-3 16,1-4-4-16,-2-2-7 0,-3 1 0 16,1-2-6-16,0 0 0 0,0 0 0 0,1 0-7 15,6 0 2-15,-4-3-5 0,5-2-1 0,2 0 0 16,-1 1-1-16,2-2 1 0,0 1-5 0,5-1-4 16,-4 2-5-16,6-1-4 0,-3 1-8 0,3-1-20 15,1 2-44-15,1 0-90 0,0 0-229 16,0 1-734-16,0 0-676 0</inkml:trace>
  <inkml:trace contextRef="#ctx0" brushRef="#br0" timeOffset="134641.3537">6972 11654 1847 0,'0'0'436'0,"0"0"-189"0,0 0-72 0,0 0-21 16,0 0-9-16,0 0-15 0,126-129-28 0,-106 103-23 15,1 1-21-15,-3 1-15 0,2-2-10 16,-4-1-2-16,2 0-6 0,-1 1-3 0,-5-1-6 16,0 2-6-16,-1-3-2 0,-3 1-4 0,0-3 0 15,-5 1-2-15,4 0 0 0,-5-3 0 16,-1 1-2-16,1-1 1 0,2-1-3 0,-3 2 4 15,-1 0 0-15,1 2 2 0,-1 3 3 0,0 4-1 16,0 5 4-16,0 5 2 0,-2 4 2 0,-2 4-1 16,3 1-2-16,1 3-5 0,-1 0-10 15,0 3 1-15,-1 6 0 0,-4 7 4 0,4 6 3 16,-2 4 1-16,-1 3-1 0,4 5 0 0,-1 0 1 16,0 1-1-16,2 4-1 0,0 2-1 15,0-1 1-15,0 1 1 0,2 2 2 0,1 0 0 0,4 0-1 16,2-3-4-16,-3 0-5 0,3-4 2 15,0-3-4-15,2-2-1 0,-1-3-3 0,0-6-14 16,0-2-8-16,-1-6-26 0,0-3-66 0,-5-6-99 16,3-4-235-16,-6-1-665 0,-1 0-514 0</inkml:trace>
  <inkml:trace contextRef="#ctx0" brushRef="#br0" timeOffset="134792.8872">7073 11347 1060 0,'0'0'301'0,"0"0"-66"16,0 0 9-16,0 0 7 0,0 0 4 0,0 0-63 16,0 0-70-16,0 0-59 0,0 0-52 15,0 0-35-15,137-22-40 0,-110 18-43 0,-3 0-150 16,-5 1-632-16,-7 0-504 0</inkml:trace>
  <inkml:trace contextRef="#ctx0" brushRef="#br0" timeOffset="135408.3535">7558 11226 988 0,'0'0'831'0,"0"0"-472"0,0 0-94 15,0 0-20-15,0 0-17 0,0 0-30 0,0 0-53 16,0 0-41-16,-129 144-31 0,114-118-20 0,2 0-17 15,3 2-17-15,1-1-11 0,1 0-4 16,6-1-7-16,2-4 1 0,0-1-1 0,3-3-1 16,5-4 0-16,2-3 1 0,1-4-1 0,5-4 1 15,-3-1 1-15,1-2-3 0,1-6 0 16,-1-5-2-16,0-3-1 0,-1-3 1 0,-3-1-1 16,-1-2 4-16,0-1-1 0,-5-3-3 0,2 0 1 15,-2 1 0-15,-2 0 1 0,2 1 6 0,-2 1 0 16,-1 1 4-16,-1 3-2 0,0 3 1 15,0 3-1-15,0 6 2 0,0 0 0 0,0 4-4 16,0 1-3-16,0 0-8 0,0 1 2 0,0 4 2 16,0 5 3-16,0 1 4 0,0 3-7 0,0 1 5 15,0 2-2-15,1 1 3 0,1 2 4 16,3 0-5-16,-3 2 2 0,0-1-2 0,0 1 1 16,3-2-1-16,-2-3-2 0,4-4 3 0,-2-1 1 15,5-4 1-15,-1-3 3 0,1-4 0 0,2-1 2 16,-2-1-1-16,3-10-1 0,-1-3 1 0,-1-2-2 15,0-3 1-15,-1-3 0 0,-1 1-1 16,0-2 0-16,-2 0-1 0,0-2 2 0,1 1 0 16,-3-1 1-16,3 1-1 0,-1 0-5 0,-2 0 1 15,3 3-1-15,2 0 1 0,-1 2 2 0,0 2-1 16,2 3 0-16,0 2-2 0,-1 2-1 16,1 6 0-16,-1 1 1 0,-1 3 2 0,0 0 1 15,1 4 2-15,-2 6-4 0,-3 2 4 0,4 3 2 16,-6 4 1-16,2 2 7 0,-2 4-5 15,-3 0 3-15,0 2-3 0,0 1 2 0,0-2-5 16,0 0-3-16,1-5-2 0,1-2-6 0,3-2 0 16,-1-4-5-16,4-2-13 0,-1-3-11 0,-1-4-54 15,2-4-202-15,0 0-813 0,-4 0-715 0</inkml:trace>
  <inkml:trace contextRef="#ctx0" brushRef="#br0" timeOffset="136561.7574">10451 11126 0 0,'0'0'0'0,"0"0"125"0,0 0 242 0,0 0-18 15,0 0-6-15,0 0-6 0,0 0-29 16,0 0-45-16,0 0-63 0,0 0-72 0,0 0-42 16,0 0-20-16,0-23-2 0,-3 23-4 0,-3 0 1 15,1 0-1-15,-2 1-7 0,-3 4-1 16,0 1-8-16,-1 5-1 0,-4-2-7 0,2 2-4 16,-1 3-1-16,0 1-2 0,-1 3 5 0,2 1-3 15,-3 3-1-15,4-1-7 0,-2 4-6 0,2 1-3 16,2 3-7-16,1 2 1 0,2 0-1 15,2 2-3-15,3 1 2 0,2-2-5 0,0 2 0 16,7-1-1-16,4 0-1 0,1-3 0 0,3-1-3 16,1-4 2-16,4-4-3 0,0-4 1 0,4-3 0 15,3-4 1-15,0-6 4 0,0-2-2 0,1-2 3 16,0 0-1-16,-3-6 0 0,0-5 1 16,-4-3 0-16,-1-3 2 0,-2-4 0 0,-4-3 5 15,-3-3 0-15,-1-4 3 0,0-1 0 0,-6-5-2 16,0 0 1-16,-4 1-3 0,0-3-1 0,-5 1 0 15,-5-1-3-15,-1 1 1 0,-3 1-1 16,-2 2-1-16,-3 1 2 0,2 5 2 0,-3 3 3 16,2 1 3-16,-2 7-3 0,2 3-4 0,2 2-4 15,-1 3-1-15,5 3-6 0,0 1-6 0,1 5-9 16,2 1-13-16,1 0-13 0,-1 6-25 16,3 5-102-16,2 0-314 0,1-4-770 0</inkml:trace>
  <inkml:trace contextRef="#ctx0" brushRef="#br0" timeOffset="136791.3237">10434 11376 1100 0,'0'0'680'15,"0"0"-281"-15,0 0-119 0,0 0-58 0,0 0-18 16,0 0-27-16,0 0-47 0,123 28-41 15,-110-11-32-15,-2 1-20 0,-1 4-15 0,-4 0-9 0,1 3-7 16,0 0-4-16,-4-1-4 0,4 2-4 16,-4-2-2-16,1-2-11 0,1 0-7 0,-1-2-15 15,2-3-34-15,-2-2-73 0,0-3-178 0,-1-3-446 16,-2-2-952-16</inkml:trace>
  <inkml:trace contextRef="#ctx0" brushRef="#br0" timeOffset="137772.8815">10847 11427 559 0,'0'0'383'16,"0"0"-17"-16,0 0 20 0,0 0-36 0,0 0-46 15,0 0-89-15,0 0-60 0,0 0-35 0,0 0-32 16,0 0-30-16,0 0-21 0,0 0-16 0,0 0-8 15,76 155-7-15,-63-155 1 0,0 0-1 16,-1 0-1-16,-1-5 4 0,0-3-2 0,-2-1-2 0,-1-3 1 16,-1 0 1-16,-1-2 1 0,-1 0 5 15,-1 2 5-15,-4 1-1 0,1 2 9 0,0 2 4 16,-1 0-1-16,0 4 4 0,0 0-9 0,0 3-9 16,0 0-13-16,0 0-7 0,0 3-3 15,0 5 3-15,2 1 7 0,0 1 0 0,2 4 2 16,1 0-3-16,1 0-1 0,1 0 3 0,1-1-3 15,1 0 0-15,3-1 1 0,0-2-3 16,5-3 2-16,-2-2 2 0,2-2 0 0,-1-3 1 16,1 0-1-16,1-3 2 0,-2-5-1 0,-1-1 4 15,-2-2 0-15,-2-1 1 0,0-2 3 0,-2-3-4 16,-3 0 0-16,-1-1 2 0,0-1-1 16,-3 3 1-16,-2-1 2 0,0 1 1 0,0 2-1 15,0 4-2-15,-3-1 0 0,-1 2-1 0,-1 3 3 16,0 0-4-16,0 3 2 0,-2 0-3 0,2 3-2 15,-2 0 3-15,1 4-4 0,0 4-1 0,-2 1 0 16,1 3-4-16,2 0 1 0,0 4-3 0,2 1 0 16,1 0 1-16,1 1-3 0,1 2 1 15,0 0-3-15,1 2-1 0,3-4-2 0,3 0-2 16,2-2 1-16,2-4-2 0,0-4 5 0,1-4 3 16,3-2 4-16,-1-2 6 0,0 0 0 15,0-8-1-15,1-1-3 0,-5-2 0 0,1-3 2 16,-1 0 0-16,-1-1 4 0,-1-2-4 0,0 0 2 15,-3-1-1-15,1-1 0 0,-1 1 2 0,1 1-2 16,2 0 2-16,-2 3-2 0,1 0 1 16,1 4-2-16,1 1-1 0,-3 3 1 0,3 1-5 15,-2 5 2-15,3 0 0 0,-1 0 0 0,1 5 1 16,1 4 1-16,-1 2 2 0,0 1-4 0,1 3 2 16,-2 1-1-16,-3 1-2 0,0 0 2 15,-3 2 1-15,-2 0-2 0,-1 1-1 0,-1 0 1 16,-7 1-2-16,-2 2 2 0,-5 0-2 0,-1 0-3 15,0-1-4-15,0-4-3 0,1-2-1 16,4-6 1-16,3-1 4 0,1-4 1 0,5-2 1 0,1-3 0 16,1 0-2-16,1 0 5 0,7 0 0 15,2-5 3-15,4-1-1 0,2-3 0 0,1 0 0 16,2-3 0-16,1-1 0 0,-2-1 1 0,1-1 3 16,1-1 0-16,-1-3-2 0,-2 0 2 0,1-2-1 15,-4 0 1-15,0-4 4 0,-1 0-3 16,-3 1-1-16,0-4-2 0,-2 0 0 0,-2 0 1 15,-1-5 0-15,-3 0 1 0,-2 0-3 0,0-3 2 16,0 0-2-16,-5 0 3 0,1 0 3 0,3-3-1 16,-2 4 3-16,0 0-5 0,-1 3 3 15,1 1 3-15,0 5 2 0,-1 5 5 0,1 4 2 16,1 6 0-16,1 4-5 0,-1 6-9 0,1 1-7 16,1 6-4-16,-1 10 2 0,1 7 5 15,0 4 5-15,0 7 1 0,0 4-2 0,0 6 2 16,0 3-5-16,0 3-2 0,0 4 0 0,4 2-4 15,1 0-1-15,-2 0-4 0,2-4-7 16,2-2-10-16,1-3-14 0,0-6-28 0,2-7-95 16,0-7-133-16,0-7-277 0,-3-6-569 0,-3-8 44 0</inkml:trace>
  <inkml:trace contextRef="#ctx0" brushRef="#br0" timeOffset="137995.6382">11580 11303 0 0,'0'0'0'16,"0"0"0"-16,0 0 85 0,0 0 220 0,0 0-9 16,0 0-16-16,0 0-23 0,0 0 21 15,130-42 10-15,-110 42 4 0,0 9-10 0,-2 2-57 16,0 3-47-16,-1 3-31 0,-3 2-40 0,-1 5-27 16,-1 0-11-16,-3 4-15 0,-3 1-10 0,-1 1-6 15,-2 0-15-15,-3 2-8 0,0-1-10 16,0 1-8-16,-1-2-6 0,-1-3-9 0,1-4-12 15,1-3-20-15,0-5-36 0,4-4-105 0,1-4-231 16,0-3-402-16,-3-3-864 0</inkml:trace>
  <inkml:trace contextRef="#ctx0" brushRef="#br0" timeOffset="138139.6327">11900 11197 311 0,'0'0'588'0,"0"0"-364"0,0 0-46 0,0 0-29 16,0 0-39-16,0 0-63 0,0 0-88 0,0 0-104 16,0 0-198-16,0 0-735 0</inkml:trace>
  <inkml:trace contextRef="#ctx0" brushRef="#br0" timeOffset="138704.8593">12037 11474 73 0,'0'0'338'0,"0"0"16"16,0 0 20-16,0 0-18 0,0 0-46 0,-13 181-72 16,20-154-98-16,4-3-71 0,1-4-32 0,2-3-3 15,2-5 8-15,0-4 0 0,0-5-4 16,0-3-14-16,0 0-17 0,-3-9 10 0,1-3 3 15,-2-2-1-15,-4-5 0 0,-3 0-11 0,-3-3 0 16,-2-3 6-16,-1 0 3 0,-5-2 6 0,-2 2 7 16,-3 1 4-16,0 3 4 0,1-1 3 0,-3 2 0 15,3 5-2-15,3 0 2 0,-2 4-1 0,3 1-4 16,4 3-1-16,-1 2-3 0,2 3-7 16,1 1-11-16,0 1-9 0,5 0-6 0,4 0-2 15,2-2 1-15,4 2 1 0,3-1-1 0,2-1 0 16,0 1 0-16,3-2 1 0,0 0 0 15,-1 1 0-15,0-1 0 0,-2 3 0 0,-3 0 1 16,1 0 0-16,-3 0-1 0,-3 3 2 0,-2 2-1 16,-1 2 3-16,-2 3 2 0,-2 1 2 15,-1 1 0-15,-3 2 3 0,0 1 1 0,-1 2 2 16,0 0 0-16,-1-2 1 0,-4 2 1 0,0-4 0 16,-2 3 0-16,-2-2-3 0,0-2-2 0,0-2 0 15,1-4-4-15,2-3 6 0,1-3 5 16,2 0 3-16,3-8-1 0,0-4-3 0,4-4-11 15,3-1-5-15,2-1-2 0,5-2-2 0,0 0 1 16,2 0 2-16,-1 4 0 0,1 0 1 0,-1 4-1 16,1 1 1-16,-3 3 1 0,-1 3 2 0,-1 2 3 15,-1 3 5-15,2 0 0 0,-2 0 2 16,0 7-1-16,1 3-4 0,-1 1-2 0,-1 3-6 16,1 1-7-16,0 0-11 0,-1 3-17 0,1-1-43 15,0 1-152-15,-3-6-472 0,-3-3-1053 0</inkml:trace>
  <inkml:trace contextRef="#ctx0" brushRef="#br0" timeOffset="139412.6633">13055 11065 1882 0,'0'0'341'0,"0"0"-258"0,0 0-18 16,0 0 57-16,0 0 45 0,0 0 27 0,0 0-21 16,0 0-39-16,29 169-30 0,-21-128-22 0,-4 3-21 15,3 4-14-15,-3 1-9 0,2 1-8 0,-3 0-5 16,0 0-12-16,-2-2 1 0,0-2-6 0,-1-5-3 15,0-4 6-15,0-4-8 0,0-7-1 16,0-6 1-16,0-5-3 0,0-6 1 0,0-2 1 16,0-6 8-16,0-1 7 0,0 0 8 0,0-8 2 15,0-4-10-15,0-7-7 0,-1-2-5 0,-2-3-3 16,1-7 0-16,1-2-4 0,-2 0 1 16,0-4 0-16,2 0 0 0,1-2 3 0,0 1-2 15,0 0 1-15,0 3 0 0,0-2 0 0,4 2-1 16,0-2-1-16,2 2 1 0,2-1-4 15,0 4 3-15,0 3 2 0,2 2-6 0,0 6 6 16,-1 6-2-16,-2 4 1 0,-2 5-2 0,1 4-2 16,-2 2-5-16,1 3-3 0,0 10 7 0,-2 5-2 15,4 3 8-15,-4 7 0 0,3 3-4 16,-3 4 5-16,1 2-3 0,0 0 3 0,-3 0-2 16,3-4-3-16,2-3 0 0,0-5-2 0,4-6 3 15,2-2 0-15,-2-5 0 0,2-4 2 0,-2-3-4 16,-1-4 6-16,-1-1-3 0,-1-3 0 0,1-8 3 15,1-2-4-15,0-5 2 0,-2-2 0 16,0-4 0-16,1-2 4 0,0 0 0 0,-4-3-1 16,3-1 0-16,-3 2 0 0,3-2 1 0,-1 2 0 15,0 1-1-15,3-1-3 0,0 4 2 0,2 0 0 16,-1 2-2-16,0 2 3 0,1 5-2 16,0 6 1-16,0 4-1 0,0 3-1 0,-2 2-3 15,0 2 1-15,1 7 2 0,-2 6-3 0,-2 7 5 16,0 4 1-16,0 3-3 0,-2 3 4 0,-2 6 1 15,-1 0-3-15,-1 3 2 0,0-1-3 16,0 1-3-16,0 1 0 0,0-4-2 0,0 1-4 16,0-5-6-16,0-1-11 0,2-4-18 0,1-4-51 15,-2-5-114-15,0-5-255 0,0-4-627 16,0-6-666-16</inkml:trace>
  <inkml:trace contextRef="#ctx0" brushRef="#br0" timeOffset="140423.2284">13791 11345 862 0,'0'0'324'0,"0"0"-47"16,0 0 58-16,0 0 42 0,0 0-7 0,0 0-87 16,0 0-79-16,0 0-63 0,0 0-43 15,-122 128-28-15,111-99-21 0,1 2-15 0,3 2-11 16,-1 0-11-16,6-4-6 0,2-2-6 0,0-3-2 15,4-7 1-15,5-4 1 0,2-2 4 16,3-5 0-16,0-1-1 0,0-4-1 0,3-1-1 16,-1 0 1-16,0-6-2 0,2-5 1 0,-6-4 1 15,0-3-2-15,-2-2 2 0,-2-4 0 0,0 2-2 16,-5-1 2-16,-1-1-1 0,0 3 3 16,0 3-2-16,-2-1 2 0,0 4-1 0,0 1 3 15,0 5 2-15,0 2-1 0,0 2-2 0,0 3-1 16,0 1-4-16,0 1-3 0,0 0-7 0,0 0-1 15,0 3 0-15,2 5 3 0,0-1 6 0,2 2-1 16,1 2 3-16,5 0-2 0,-1-2 3 0,1-1 1 16,2-4-3-16,-1 1 4 0,2-2-1 15,1-1 2-15,-2-2 0 0,0 0-2 0,-1 0 1 16,1-2-3-16,-1-1 4 0,-3 0-4 0,0 1 2 16,1 1-2-16,-5 1-3 0,1 0 0 15,-3 0-2-15,-2 0-1 0,0 4 3 0,0 6-1 16,0 0 2-16,-2 4-1 0,-4 3-1 0,3 1 2 15,-4 3-2-15,4 0-1 0,1 2-1 0,-1-2-3 16,1 0-4-16,2 1-3 0,0-2-3 16,4-1-3-16,0-4 2 0,6-1 0 0,0-5 3 15,2-3 6-15,6-1 5 0,-3-4 4 0,3-1 4 16,2 0-1-16,-2-4 1 0,1-4 2 16,-5-3 3-16,3-3 3 0,-6-2 4 0,1-4-1 15,-2-1-3-15,-1 0 1 0,0-2-1 0,0-3 0 16,-5-2 6-16,3-1-6 0,-4-2 0 0,4 1-2 15,-3-4-4-15,2 2 2 0,-4-3-1 0,3 0 0 16,0-1-3-16,-3-1 0 0,4-1-2 0,-1-1 2 16,1 3 2-16,0-3-3 0,0 4 0 15,2-1-1-15,1 6 0 0,-5 2 3 0,3 5 0 16,-4 7 3-16,3 3-2 0,-4 5 0 0,-1 5-8 16,0 3-7-16,1 0 2 0,0 10-2 0,-2 5 5 15,0 6 6-15,2 5-3 0,-2 5 3 16,0 7-3-16,0 3 6 0,-4 3-4 0,-1 3 0 15,-3 3 1-15,2 0-4 0,-3 2 4 0,0 1-4 16,-1-3 2-16,0-1-3 0,1-2-3 16,1-6 5-16,7-6-3 0,1-4 6 0,0-8 0 15,0-5-2-15,1-5 2 0,0-7-2 0,0-4 6 16,-1-2 12-16,2 0 2 0,1-10 0 0,-2-7-5 16,1-1-6-16,3-6 1 0,-1-1 2 15,-2-5 4-15,2 0-4 0,1-2-1 0,0-1-3 16,0-2-1-16,5 1 4 0,-2 2 3 0,2-2 6 15,3 4 0-15,-1-1-3 0,5 3-5 16,-4 1-4-16,5 4-3 0,-2 2-3 0,0 4 1 16,2 6-5-16,-3 1-2 0,2 6 0 0,-4 4 1 15,2 0 1-15,-2 3 4 0,-2 6-6 0,-2 3 0 16,1 3-2-16,-5 2 1 0,-2 4 2 0,-2 1 1 16,-1 1 1-16,-4 2-1 0,-4 1 1 0,-6 2-1 15,0 1-1-15,-5-2-2 0,5 1-4 16,-3-5-2-16,7-4-1 0,1-7 2 0,8-3 11 15,1-3 9-15,0-3 6 0,8 0 4 0,-1-1-2 16,3-1-2-16,5 1-4 0,0-2 0 0,3 0-4 16,1 0-2-16,1 0-5 0,0 0-9 15,-1 0-10-15,0 1-24 0,-4-1-91 0,0 0-482 16,-9 0-1222-16</inkml:trace>
  <inkml:trace contextRef="#ctx0" brushRef="#br0" timeOffset="157632.2818">11077 16060 1353 0,'0'0'477'16,"0"0"-139"-16,0 0-71 0,0 0-53 16,0 0-8-16,0 0-20 0,0 0-45 0,0 0-37 15,125-143-29-15,-99 132-19 0,3 2-11 0,3 2-5 16,2-1 0-16,2 2-4 0,1 3-1 0,1 2-7 15,-4 1-2-15,-1 0-4 0,-4 6-6 0,-3 2 1 16,-4 2-7-16,-4 2-4 0,-5 0 3 16,-4 4-4-16,-5 1 1 0,-4 0 1 0,0 2 1 15,-6 2-3-15,-4-1 3 0,-5 1 1 0,-1-1-5 16,-3 0 6-16,-2-1 0 0,-3-5-5 16,0 2 3-16,-2-5-2 0,-1 0 0 0,0-4-1 15,-2-1-2-15,5-1 0 0,1-2-3 0,3-3 1 16,3 0-3-16,4 0 0 0,2 0-3 0,3 0-6 15,1 0 0-15,3 0-15 0,0 0-17 16,2-1-37-16,-2 1-69 0,1 0-125 0,2-2-386 16,1 2-1058-16</inkml:trace>
  <inkml:trace contextRef="#ctx0" brushRef="#br0" timeOffset="158661.8413">11173 16075 0 0,'0'0'115'0,"0"0"372"0,0 0-69 0,0 0-3 16,0 0-48-16,0 0-36 0,0 0-51 0,0 0-70 16,0 0-37-16,0 0-38 0,0 0-29 15,0 0-20-15,0 0-14 0,0 0-8 0,37-141-10 16,-36 140-5-16,-1-1-8 0,0 2-10 0,1 0-10 15,-1 0-12-15,0 0-7 0,1 0-1 16,-1 8 0-16,0 4 5 0,0 6 8 0,0 4 12 16,0 6 6-16,0 5 5 0,0 8 3 0,0 1-6 15,-1 5 0-15,-2 3-8 0,-1-1-8 0,1 1-6 16,1-5-5-16,-1 0-2 0,2-4-1 0,1-5 0 16,0-4-2-16,0-4 1 0,0-4-2 15,0-4-1-15,0-2 2 0,0-4-1 0,0-1 2 16,0-3 0-16,0-2-1 0,0-2-2 0,0-2-2 15,0 0 2-15,0-1-1 0,0-2 1 0,0 1-3 16,0-2-3-16,0 0 0 0,0 0-6 0,0 0-1 16,1 0-12-16,1 0-44 0,-1 0-65 15,1 0-112-15,1-3-309 0,-1-2-615 0,1 3-372 0</inkml:trace>
  <inkml:trace contextRef="#ctx0" brushRef="#br0" timeOffset="159660.9766">11629 16410 1442 0,'0'0'256'0,"0"0"-167"16,0 0-20-16,0 0 54 0,0 0 61 0,0 0 38 16,0 0-16-16,0 0-54 0,0 0-43 0,0 0-19 15,0 0-10-15,0 0 0 0,0 0-5 16,0 0-12-16,76 29-8 0,-57-29-15 0,0-2-4 16,2-4-4-16,1-1-8 0,-2-2 0 0,1-2-5 15,-1 0-3-15,-2-1-6 0,-1 1-1 16,-4-1 0-16,-2 0-3 0,-5 0 7 0,-2-1-2 15,-2 1 0-15,0-1-3 0,-2 1-3 0,0 0-1 16,-4 0-2-16,-1 1 2 0,-5 0-2 0,-1 2-1 16,-4 1 0-16,-1 2 0 0,-3 3-4 15,0 3 5-15,-1 0 1 0,1 1 1 0,0 9 3 16,-1 2 0-16,2 5-1 0,2 3-1 0,0 1 1 16,2 6-5-16,3 1 0 0,1 0 2 15,3 3-4-15,0 1 3 0,5 2 1 0,2-1-4 16,0 2 1-16,5-4 0 0,4-1 0 0,0-2 0 15,4-3 0-15,1-3-2 0,-1-2 2 0,5-4 0 16,-2-2-1-16,4-4 4 0,0-1-2 0,4-4 1 16,-1-4 5-16,3-1-6 0,2 0 3 0,-1-8-4 15,2-2 0-15,-4-2 1 0,1-2 0 16,0-3 2-16,-2-2-3 0,-3 2-1 0,-2-4 2 16,-3 0 0-16,-1-1 3 0,-3-2-1 0,-1-1 0 15,0-1-3-15,1-1 0 0,-2-1 2 0,0 0-2 16,1 1 2-16,-3-1-3 0,1 1 2 15,-1-1-1-15,0 0 1 0,0 1 2 0,-2-1-6 16,0 0 2-16,2-2-1 0,-2 0-2 0,0 2 2 16,-1-3-1-16,2 1 0 0,-1 1 2 15,0 0 1-15,-1 1-1 0,0 1-1 0,-4-1 2 16,2 0-1-16,-3 3 1 0,0 0 1 0,0 0-2 16,0 4 1-16,-3-1-1 0,-1 4 3 0,-1 2-1 15,2 1 1-15,-6 5 0 0,4 2-2 16,-1 2-2-16,1 4 3 0,0 1-1 0,-3 1-3 15,1 0 2-15,-1 1 0 0,1 7 0 0,-4 3-1 16,1 3 4-16,0 0-4 0,-1 5 2 0,2 4 1 16,-1 5-1-16,0 4 3 0,-1 2 2 0,2 4 2 15,-1 2 2-15,0 1 1 0,3 3 1 16,-1 2 0-16,2 2 4 0,0 0-2 0,1 3-1 16,4-4-3-16,1 1-6 0,0-5 4 0,0 0-7 15,1-3 2-15,5-3 1 0,1-4-4 0,2 1 3 16,0-5 0-16,3-1 0 0,-1-3-2 15,3-6 2-15,1-2 0 0,0-1-3 0,1-4 6 16,1-1-4-16,-1-3 1 0,-1-1 1 0,-2-3-5 16,0-1 5-16,0-1-5 0,-4-2 4 0,-1 0 1 15,-3 0-1-15,2 0 2 0,-3 0-3 16,-1 0 5-16,3 0-4 0,-4-3 4 0,3 0 1 16,-1 0-8-16,2 0 5 0,-1-1-4 0,-3-1 0 15,3 0 5-15,-1 1-3 0,0-1 1 16,0 2-3-16,-3 0 2 0,2 0-4 0,1 0 1 0,-1 0 2 15,-1 1-6-15,3 1 5 0,-1-1-6 16,1-1 1-16,-1 1-1 0,2 1-5 0,-1-1 0 16,-1 1-7-16,-1-1-14 0,1-1-44 15,0 0-52-15,0-2-82 0,-3-1-176 0,0 3-356 0,-1 0-576 16</inkml:trace>
  <inkml:trace contextRef="#ctx0" brushRef="#br0" timeOffset="159896.6417">11956 16282 1480 0,'0'0'483'0,"0"0"-183"0,0 0-80 16,0 0-28-16,0 0-6 0,0 0-10 0,0 0-42 15,0 0-36-15,0 0-27 0,119-64-22 0,-89 56-9 16,4 1-9-16,3 0-1 0,0 0-6 15,0 3-9-15,-1-1-4 0,-4 0-11 0,-1 1-6 16,-5-1-11-16,-1-1-17 0,-6 0-18 0,-2 0-58 16,-3-2-103-16,-2 0-250 0,-4 2-453 0,-4 4-594 0</inkml:trace>
  <inkml:trace contextRef="#ctx0" brushRef="#br0" timeOffset="160385.7011">12307 16722 1087 0,'0'0'238'0,"0"0"-179"0,0 0 58 0,0 0 128 15,0 0 90-15,0 0 31 0,0 0-58 16,0 0-131-16,0 0-74 0,0 0-29 0,0 0-12 16,0 0-1-16,0 0-5 0,134-146-3 0,-104 117-6 15,0-2-3-15,0 1-4 0,-2-3-8 0,0 3-7 16,-6-1-10-16,1 0-4 0,-6 2-3 0,-2-2 1 16,-1 2-3-16,-4 1-1 0,-4 1-2 15,-2-1-1-15,-3 7 2 0,-1 1 3 0,0 4 3 16,-1 6-1-16,-3 1 3 0,0 4-3 0,2 0-2 15,1 5-2-15,-1 0-6 0,2 0-4 0,0 5-1 16,0 4 2-16,0 5 2 0,0 4 4 16,5 4 0-16,3 3 0 0,3 5 1 0,0-1-2 15,2 3-1-15,0-1 0 0,-1 2 1 0,0-3 3 16,-3-1 1-16,0 0-1 0,-5-3 4 0,3-1-4 16,-6-2 9-16,-1-3 1 0,0-2 4 15,-6-2 3-15,-2-4-6 0,-3 0 2 0,-5-3-6 16,-2-1 0-16,-3-3-4 0,-1-4-6 0,-4-1-1 15,1 0-7-15,-3-3 1 0,4-5-5 16,-2-1-5-16,4-2-20 0,2 0-60 0,1-3-100 16,7 3-307-16,3 1-998 0</inkml:trace>
  <inkml:trace contextRef="#ctx0" brushRef="#br0" timeOffset="247593.8153">4845 13444 150 0,'0'0'685'0,"0"0"-150"0,0 0-90 0,0 0-107 16,0 0-84-16,0 0-44 0,0 0-32 0,0 0-20 16,0 0-13-16,0 0-31 0,0 0-22 15,0 0-17-15,-22-62-12 0,22 62-13 0,0 0-14 16,0 1-12-16,0 6-4 0,0 2 6 0,4 3 5 16,0 7 1-16,0 3 0 0,3 3-8 0,0 3-2 15,2 4-1-15,-2 2-7 0,1 2-4 16,-1 2-1-16,1 3-3 0,-3-1 1 0,2-2-1 15,-2 2-1-15,3-2 3 0,-5-1-6 0,4-2-1 16,-3-1 1-16,2-4-4 0,-3-5 2 16,5-1 0-16,-6-4 0 0,3-3-3 0,-2-4 3 15,0-1 1-15,1-2-3 0,-1-2 4 0,-2-2-3 16,3-3-3-16,-3 0 1 0,2 0-3 0,-1-3-2 16,-2 0-1-16,1 0-4 0,1 0-5 0,2-2-13 15,-1-2-31-15,2-4-50 0,-1-1-67 0,-1-1-151 16,0 1-388-16,0 5-757 0</inkml:trace>
  <inkml:trace contextRef="#ctx0" brushRef="#br0" timeOffset="247982.5216">4740 13402 1684 0,'0'0'423'0,"0"0"-136"0,0 0-73 16,0 0-24-16,0 0-18 0,0 0-34 15,0 0-38-15,0 0-18 0,0 0-19 0,0 0-6 16,0 0-7-16,0 0-8 0,0 0 1 0,0 0-8 16,128-104-2-16,-97 99-3 0,4 1-7 0,1 1-3 15,2 1-4-15,0 2-3 0,-2 0-6 16,-2 6 3-16,-4 5-5 0,-6 4-2 0,-1 2 5 15,-7 3-7-15,0 3 2 0,-6 1 1 0,-4 1-5 16,-3 3 4-16,-3-2-1 0,-3 2-1 0,-6-1 5 16,-5-1-3-16,-1-1 1 0,-4-1-2 0,-2-1-2 15,-4-3 1-15,-1 0-1 0,-1-5 1 16,-2-1 0-16,0-3 0 0,2-2 0 0,2-3 0 16,4-1 1-16,0-2-1 0,3-1-2 0,2-1-5 15,3-1-3-15,2 0-4 0,4 0-6 0,2 0-9 16,1 0-20-16,1-1-49 0,3-1-80 15,0 1-167-15,3-1-434 0,0 2-915 0</inkml:trace>
  <inkml:trace contextRef="#ctx0" brushRef="#br0" timeOffset="249307.9185">5361 13574 797 0,'0'0'562'0,"0"0"-173"0,0 0-57 0,0 0-32 16,0 0-74-16,-40 175-45 0,39-143-37 0,1-1-38 15,0 1-25-15,2 0-22 0,6-2-19 0,2-3-10 16,3-4-4-16,3-4-2 0,-1-5-2 16,4-3-7-16,1-1-4 0,1-7-3 0,0-2-4 15,2-1 0-15,0-3-4 0,-5-6-1 0,-3-4-1 16,-5-1-1-16,0-3 3 0,-7-3 0 0,-1-1-3 15,-2-1-1-15,-5-1-2 0,-6-1-1 16,-2 3 3-16,-4 0 1 0,-2 2 3 0,-2 1 1 16,0 3 1-16,3 1-1 0,0 1 2 0,2 3 2 15,-1 2-1-15,5 0 5 0,1 2-5 16,2 1-1-16,3 2 1 0,2 2 1 0,2-1-1 16,0 2-3-16,2 0-3 0,0 0-4 0,4 0 6 15,1 0 0-15,4-1 7 0,4-3 3 16,0-1-5-16,7-3 0 0,-1-1 0 0,3-2-2 15,3-1 5-15,1-2 2 0,-3 0-2 0,1 1 4 16,-1 0-4-16,-3 2 0 0,-6 4 3 0,2 0 0 16,-5 3 0-16,-2 4-1 0,-2 0-1 0,-1 0-9 15,-1 4 6-15,-1 6-2 0,-2 2 4 0,2 5 1 16,-2 1-1-16,-1 2 1 0,0 3 0 16,-1 2 6-16,0-1-6 0,0 1-1 0,0 0-3 15,1-1-7-15,1-1 4 0,1 2-3 0,1-3 1 16,-1 0-1-16,4-3-3 0,-3-5-3 0,3-4-1 15,4-2 2-15,-2-5 0 0,1-3 3 16,1 0-1-16,1-7-3 0,5-3 5 0,-3-5 0 16,4-4 1-16,-3-2 4 0,1-4-5 0,-5 1-1 15,0-3 0-15,-2 0 2 0,-1-1 2 0,-4-1 1 16,1 0 1-16,-3-2-2 0,-1 4 2 16,0 1-2-16,-1 2 2 0,0 6 0 0,0 2 1 15,0 5 1-15,0 3-2 0,0 5-4 0,0 1 0 16,0 2-1-16,0 0-3 0,3 5 5 15,3 3-1-15,-1 3 0 0,1 2 1 0,2 1 0 16,2 1-2-16,-1 1 0 0,1 1-2 0,2-4-4 16,-2 1 1-16,1-2-1 0,2-2-4 0,2-4 1 15,-2-3-5-15,-3-3 0 0,1 0 0 0,0-3 0 16,-1-7 2-16,-1-2 1 0,1-3 3 0,-5-2 5 16,0-1 2-16,-1 1 3 0,-3 1 2 15,1 1 3-15,-2 1-2 0,0 2 3 0,-2 3 2 16,-1 1-3-16,2 5 5 0,0 0-5 0,0 3-1 15,1 0-3-15,0 0-1 0,0 8 0 0,5-1 2 16,0 3 2-16,1 0-2 0,4 1 0 16,0-2-4-16,2 0 1 0,1-1 1 0,0-3-1 15,5-4 2-15,0-1 0 0,3 0 1 0,1-3 1 16,1-5 2-16,2-1 1 0,-1-3 2 16,0 0 0-16,0-4 0 0,-5 1-2 0,-3-1 2 15,0 0 0-15,-4-1 1 0,-3 0 1 0,-4 0-1 16,-1 0 0-16,-3 1 0 0,-1-1 1 0,-1 1 0 15,-5 1 1-15,1 1-1 0,-3 2-4 16,-3 1 2-16,0 3 0 0,-2 2 5 0,-2 1 4 16,3 2-2-16,-6 3 0 0,6 0-1 0,-3 0-3 15,1 8 3-15,0 1-1 0,-1 4-3 16,3 0-2-16,0 6-2 0,2 1-3 0,0 3 0 0,2 3 2 16,3 2-3-16,1 1 0 0,2 3-2 15,2 3-3-15,0 0 2 0,2 1-2 0,6-3 3 16,2 0-1-16,4-3 0 0,3-2 1 0,1-2-1 15,0-2 1-15,-1 0 0 0,3-4 0 0,0-5-2 16,1-1-1-16,0-5 1 0,2-5 0 16,-1-2 2-16,0-2 1 0,-2-3-2 0,-3-6-1 15,-1-3-1-15,-2-4 1 0,-1-2 0 0,-5-2 4 16,-1-1 0-16,0-4-2 0,-2 2 4 0,1-3-3 16,-4 0 1-16,3-1 3 0,-2 0-4 15,-1 1 0-15,3 0-2 0,-2 0 0 0,0-2 1 16,4 3 2-16,-3 0 0 0,3 0-2 0,2 2 0 15,0 0 0-15,0 1-2 0,1 1 1 16,3 1-1-16,-2 2 1 0,6 1-1 0,-4 3 0 16,5 3 1-16,-4 2 0 0,4 2 1 0,-5 3 1 15,2 1-1-15,-2 3 0 0,-3 0-1 0,0 0 0 16,-4 7-1-16,-1 4 0 0,-3 3 3 0,-1 5-2 16,-1 2 3-16,0 5 1 0,-3 2 0 15,-4 4 0-15,-2 0-1 0,-1 2-1 0,2 0-1 16,0 0 1-16,-1-4-1 0,7 0 0 0,2-4-2 15,0-4 2-15,2 0 2 0,8-3-4 0,0-4 2 16,2-6 0-16,6-2-2 0,-2-3 2 0,4-4-3 16,1 0-4-16,0 0-5 0,0-4-1 15,0-2-5-15,-1-2-8 0,0-2-16 0,-5 0-25 16,0-3-36-16,-5 1-52 0,-4-1-121 0,-1 3-349 16,-3 3-794-16</inkml:trace>
  <inkml:trace contextRef="#ctx0" brushRef="#br0" timeOffset="249914.8723">4753 14628 385 0,'0'0'661'15,"0"0"-461"-15,0 0-76 0,0 0 48 0,0 0 60 16,0 0 37-16,0 0-7 0,0 0-76 0,0 0-65 16,0 0-32-16,0 0-17 0,0 0-8 15,0 0-4-15,117-20-3 0,-97 14-4 0,3 0-4 16,-2-3-5-16,5 0-7 0,2 0-7 0,4-4-6 16,1 2 0-16,3-3-3 0,4 3 0 15,2-5 1-15,5 2-4 0,1-1 3 0,5-1-1 16,-1 2 4-16,5 0 3 0,3-2-4 0,4 1-1 15,-2 1-4-15,8-2-1 0,-2 0-1 0,4 0-1 16,4-1-2-16,0 0-4 0,2-1 1 0,1 1-3 16,2 2-1-16,0-1 1 0,-1 2-2 15,-6 4 1-15,-2-1-2 0,-3 2 3 0,-8 1-5 16,-3 1 1-16,-6 0 0 0,-9 1-3 0,-3 0 3 16,-7-2 1-16,-4 2-1 0,-3-1 5 0,-7 1 0 15,-5 1 1-15,-4 2 4 0,-4 0 3 16,-2 1 4-16,-2 1-1 0,-2 1 0 0,0 0-8 15,0 0-5-15,0 0-5 0,0 0-2 0,0 0-1 16,0 0-3-16,0 0-3 0,0 0 1 0,-1 0-5 16,0 1 3-16,-1 3-6 0,-2-1-10 15,2 0-15-15,-1-2-44 0,-2 2-88 0,2-1-300 16,2 0-1037-16</inkml:trace>
  <inkml:trace contextRef="#ctx0" brushRef="#br0" timeOffset="290603.9825">4517 9169 0 0,'0'0'0'0,"0"0"0"0,0 0 58 16,0 0 238-16,0 0 14 0,0 0 5 16,0 0-27-16,0 0-47 0,0 0-34 0,0 0-33 15,0 0-25-15,0 0-18 0,-2-1-7 0,2 1-10 16,0-2-9-16,0 2-9 0,0-1-16 15,0-2-19-15,0 1-19 0,2-1-11 0,-1 0-11 16,1-2-5-16,2 2-4 0,-1 0-3 0,3-2 1 16,1 1-2-16,4 1-2 0,3-2 0 0,1 0-3 15,1 1 3-15,0-2 3 0,1 1 0 16,0-1 0-16,-1 2-3 0,2 1 0 0,-3 0 0 16,2 1 1-16,2 1-1 0,-3-1-1 0,0 0 0 15,1 1-5-15,-3 1 3 0,0-2 2 16,-3 2 1-16,1-1 0 0,-4-1-2 0,-2 1 1 15,2-2 0-15,-2-1 3 0,-1 1 3 0,0-1 0 16,0-2-4-16,0-1-1 0,0 0-1 0,0 0 2 16,-1 0 3-16,-2-2 1 0,1 1-4 0,-1-1 0 15,-2 1 0-15,0-1 1 0,0 1 5 0,0 0 0 16,0 1 2-16,0-1-2 0,0 3 3 0,0 0 2 16,-1 0 2-16,-2 2 6 0,2 0-4 15,0 2 1-15,0-1-3 0,1 2-3 0,0 0-2 16,0 0-4-16,0 0 0 0,0 0-6 0,0 0 0 15,0 0-4-15,0 0 0 0,0 0 0 16,0 2 1-16,0 1 1 0,0 3-2 0,0 2 2 16,0-1-1-16,0 3 2 0,0 1 2 0,0 2 1 15,0-1-2-15,0 2-1 0,0-1-1 16,0 3 1-16,1 1-2 0,1 0-1 0,2 1 2 16,-1 0-2-16,2 2 1 0,0 1 2 0,-3-1-2 15,3-1-1-15,-1 3 0 0,-2-4-1 0,3 1 1 16,-2-1 0-16,1-1 0 0,0 0 0 0,-1-2 0 15,-1 2 0-15,1-2 0 0,1 1 0 16,-3-1 1-16,0 2 1 0,0 1 0 0,-1 1 3 16,0 1 1-16,0 0-2 0,-1-2-2 0,-1-1 0 15,-1 0-2-15,1 0-1 0,-2 1 4 0,1-1-4 16,-1 1-1-16,0 0 3 0,0-1-1 16,-2-1-1-16,1 1 4 0,-1 2 6 0,-3-4 6 15,1 0 7-15,0-4 2 0,-1-2-1 0,2-1 0 16,-2-2 4-16,-1 0 2 0,-4-1 2 0,2-2 0 15,-3 0-2-15,-2-2 1 0,0-1-6 0,1 0 1 16,-2 0-5-16,4 0-3 0,-3-3 3 16,4-3-3-16,-1 0-1 0,3 0-5 0,1-2 2 15,0-1-7-15,2 1 1 0,2-1 1 0,-1 0-8 16,2 0 5-16,1 1-5 0,-1-1 0 16,3 1-1-16,-1 0-9 0,0 1 0 0,2 0-6 15,0 1-6-15,1 1-8 0,0-2-21 0,0 3-48 16,2 1-56-16,4 0-92 0,0 0-192 15,-1 3-431-15,0 0-870 0</inkml:trace>
  <inkml:trace contextRef="#ctx0" brushRef="#br0" timeOffset="292930.1962">5109 9723 476 0,'0'0'449'16,"0"0"-131"-16,0 0-34 0,0 0-6 15,0 0-2-15,0 0-27 0,0 0-58 0,0 0-56 16,0 0-39-16,0 0-24 0,0 0-9 0,0 0-4 15,0 0 0-15,0 0 0 0,8-118-6 16,-7 103-4-16,-1-2-8 0,0 0-7 0,1 0-8 16,-1 0-7-16,2 0-2 0,-1-1-6 0,2 0 1 15,-2-2-4-15,3-1-4 0,0 2 1 0,-1-1-4 16,2 1-1-16,-1 4 5 0,-2 2-3 16,0 3 4-16,0 1-1 0,0 1-3 0,1 2-1 15,-2 1 1-15,1 4-1 0,1 1-2 0,-1 0-2 16,1 0-4-16,-1 6-3 0,1 2 3 0,1 3-1 15,-2 3 2-15,1 2 1 0,-1 4-1 0,0 0 5 16,-2 1-3-16,0 2 1 0,0-1 1 0,0 0-6 16,0 0 1-16,0-2-1 0,-2-1 3 15,2-3 3-15,0-2 3 0,0-3 2 0,0-2-3 16,0-1-2-16,2-2 2 0,-1 1-2 0,3-3 4 16,0-1 0-16,0-1 0 0,2-2 3 15,-1 0 1-15,3 0 3 0,2-6-4 0,-1-1 2 16,1-2-1-16,1-2-1 0,-1-1 2 0,0-4-4 15,1 2 3-15,0-5-1 0,-2 2-1 0,2-2 5 16,-1 0-5-16,-1 0 3 0,-2-1-1 16,0 0-1-16,1-1 2 0,-3-1-4 0,1 2 1 15,0 0-1-15,-2 4 5 0,0 2 3 0,0 2 6 16,-3 4 7-16,-1 2 4 0,0 2 5 0,0 3-1 16,0 1-6-16,0 0-10 0,0 0-7 15,0 0-8-15,0 1 0 0,-1 6 0 0,-3 2-4 16,-1 3 6-16,1 4-5 0,-3 0 2 0,3 4 2 15,-1 0-2-15,1 2 1 0,-1-1-2 0,2 1 1 16,-2 1-2-16,2-3-3 0,2 0-1 0,1-2 1 16,0-1-2-16,0-1 0 0,1-5 0 0,4 0-5 15,0-3 6-15,-1-2-1 0,1-3 5 16,-2-1-1-16,4-2 3 0,0 0 2 0,-1-6 0 16,2-2 6-16,-2-1-3 0,-1-2 1 0,3-1 1 15,-5 0-2-15,2-1 3 0,-2-1 5 16,-2 0-2-16,0 3 4 0,-1-3-2 0,0 5-2 15,0-1 1-15,0 1 1 0,0 3 2 0,-1-1-3 16,-1 3 4-16,0 1-6 0,1 3-1 16,1-2 3-16,0 2-9 0,0 0-1 0,0 0-4 15,0 0-6-15,0 3 5 0,0 3-1 0,0 2 2 16,0 2 1-16,0-1 0 0,3 2 0 0,-1 0-1 16,0 0 1-16,2 2-3 0,0 1-1 15,2-1 2-15,-1 0-3 0,2-1 0 0,-3-2-3 16,4 0 4-16,-2-6 4 0,-1-1 2 0,1-3 6 15,0 0-3-15,1-1 0 0,1-7-3 0,1-1 5 16,-2-3-2-16,0 1 1 0,2-3 1 0,-5 2-4 16,3-2 1-16,-2-1 3 0,0 0 0 15,-2 1 1-15,4-2-2 0,-5 1-3 0,3 1-2 16,-1-1 0-16,-2 3 1 0,2-1-1 0,0 3 3 16,-3 0-4-16,3 2 1 0,0 2-1 0,-2 2-1 15,2 1 2-15,-2 2-1 0,2 1-1 0,0 0 0 16,1 0-5-16,-2 1 4 0,5 5-2 15,-3 1 3-15,1 4-2 0,1 2-3 0,-4 1 3 16,5 3-1-16,-6-1 4 0,3 3 0 0,-1 1-1 16,-3 1-2-16,1 0-2 0,0 0 2 15,-2-1 1-15,1-2 1 0,-1-3 2 0,0-3-2 16,0-2-1-16,0-4-2 0,0-1 0 0,0-4 6 16,0-1 2-16,0 0 7 0,0 0 1 15,0-1-1-15,0-7 0 0,0-1-5 0,-1-5 2 16,-1-1-2-16,2-2-2 0,0-3 0 0,0-2 0 15,2 3-1-15,1-3 1 0,-1-1 1 0,3 1-2 16,1-1-1-16,-3 0 0 0,3 0-1 0,-2 2 2 16,3 1-2-16,-1 3 1 0,0 1-2 0,1 5-4 15,-3 1 4-15,1 4-1 0,-2 1 1 16,2 4 1-16,0 1-5 0,-2 0-2 0,3 0 0 16,-3 8 5-16,3 1-2 0,-3 1 1 0,2 4-1 15,1 2-6-15,-2 2 4 0,0 1 3 16,-1-1 2-16,2 3 1 0,-3-1-2 0,0-1-3 15,2-1-2-15,1-3 0 0,0-2 3 0,0-2-1 16,1-2 3-16,-1-1 0 0,3-3-3 0,-4 0 1 16,2-4-1-16,-2-1 6 0,2 0 1 0,-2 0 0 15,4-4 1-15,-2-3-4 0,-1-4 4 16,2 0 1-16,-3-1 5 0,2-4-5 0,-1 1 2 16,1-2-3-16,-3-1-1 0,3-1 6 0,-3 0-5 15,2 2 1-15,0-4-4 0,-2 3-2 16,3-1 4-16,-4 3 3 0,3-1 1 0,-1 0 1 15,1 1-3-15,1 2-2 0,-2 6-1 0,1-1-2 16,-2 4 4-16,3 0-3 0,-3 2 1 0,4 2-4 16,0 1 2-16,-1 0 1 0,3 1-2 15,0 5 7-15,0 2-7 0,-1 1-1 0,-1 3-2 16,0 2 0-16,2 3 3 0,-4 2 0 0,1-1 2 16,-3 2-3-16,0 1-2 0,-1 1 1 0,-2 1-1 15,0-2 1-15,-3-1-3 0,-1-1-3 16,-3-4-1-16,3-3-2 0,-3-3 6 0,3-2 4 0,0-6 4 15,0 1 1-15,3-2 2 0,-3 0-3 16,1 0-1-16,0-2 4 0,2-2-2 0,0 0 0 16,-2 0 0-16,1 1-4 0,2-2 0 0,-1 2 4 15,1-2-2-15,0 2-2 0,0-1-2 16,0-1-5-16,0-1 2 0,1 0-1 0,2 0 1 16,1-3-4-16,-2-1 0 0,4 0 1 0,-3-3-3 15,5-2 3-15,-1-2 0 0,0-1 3 0,1-1 1 16,3-1 2-16,-3-1 3 0,1-1-1 15,-4-1 5-15,2 2-1 0,-1 0 3 0,-1-1-3 16,-2 2 0-16,1 0 3 0,-2 3-1 0,-1 2 6 16,1 1-4-16,0 1 2 0,-1 3-2 15,2 1 0-15,-2 1 2 0,0 4 0 0,2 1-1 16,-1-1-4-16,2 4-3 0,-3 0-3 0,4 0-1 16,0 2 2-16,1 4 0 0,1 3 1 0,1 2 0 15,1 2-2-15,-1 5 1 0,-2-1 1 16,1 3 1-16,1 1 0 0,-4 2-1 0,2 0 0 0,-3 0-2 15,0 0 1-15,1 0 2 0,-2-4-3 16,-1-3 0-16,0-4-1 0,0-2 0 0,-1-4 3 16,1-3 1-16,-1-1 5 0,0-2 3 0,0 0 5 15,0 0-2-15,0-5-2 0,2-3-3 0,0-1-2 16,0-2 0-16,-1-1 1 0,1-3-2 16,3-1-1-16,-3-1-1 0,0 0 4 0,2 3-5 15,-1-2-2-15,-1 1 3 0,-1 1-6 0,1 1 5 16,3 2 1-16,-3 0-1 0,-1 1-1 15,1 4-2-15,2 3-3 0,-2 2-3 0,-1 1 1 16,1 0 1-16,2 0 0 0,1 3 1 0,-2 4-1 16,3 3 1-16,-1 1 3 0,0 0 0 0,-3 3 2 15,5 0-2-15,-5 2 0 0,-1 1 0 16,-1 1-3-16,1-3 2 0,-1 2-3 0,0-5 0 16,0-2-3-16,0-4 4 0,0-3 4 0,0-3 6 15,0 0 15-15,0 0-3 0,0-6 1 0,0-3-5 16,0-2-5-16,0-3-1 0,0-3 0 15,3 1 0-15,0-2-7 0,-1 0 2 0,5-2-3 0,-4 1 1 16,3 1 1-16,-1 1-1 0,0 0-2 16,0 3-3-16,0 2 0 0,0 2-1 0,1 3 3 15,-2 1 0-15,-1 3-1 0,2 3-2 0,-2 0-2 16,3 0-1-16,-3 3 5 0,3 5-3 16,-1 1 2-16,-2 1 1 0,2 1-4 0,-2 2 4 15,1 1 0-15,1 0 3 0,-3-1-4 0,5 1-1 16,-5-3 0-16,2-1-2 0,1-2 3 0,-3-2 1 15,4-3 5-15,-4-1 3 0,0-2 3 16,4 0 4-16,-4-2 2 0,0-5 1 0,2-1-1 16,1-1-4-16,-1-4-2 0,1 2-2 0,-2-3 1 15,4 0 1-15,-4 0 4 0,2-2-1 16,-2 2-2-16,0 1-1 0,1-1 0 0,-2 0-1 16,0 2 4-16,-1 1-1 0,3 2-1 0,-2 3 1 15,-2 2-3-15,0 2 0 0,1 2-2 0,0 0-5 16,0 0-3-16,-1 3-3 0,2 4 0 15,3 4 3-15,-3 3 3 0,0 1 1 0,4 2 0 16,-3 0 3-16,4 1-4 0,-3 1 3 0,4 1-3 16,-2-1-4-16,1 0 2 0,3 0-6 0,-1-5-6 15,1 0 1-15,0-5-2 0,0-4-7 0,0 0-13 16,0-3-85-16,-1-2-94 0,-1 0-232 16,-3 0-410-16,1-4-856 0</inkml:trace>
  <inkml:trace contextRef="#ctx0" brushRef="#br0" timeOffset="293074.127">6560 8775 714 0,'0'0'499'0,"0"0"-260"0,0 0-84 16,0 0-50-16,0 0-69 0,0 0-77 0,0 0-77 15,0 0-150-15,0 0-618 0</inkml:trace>
  <inkml:trace contextRef="#ctx0" brushRef="#br0" timeOffset="293942.5791">6727 9071 1298 0,'0'0'615'0,"0"0"-328"0,0 0-25 0,0 0 7 16,0 0-29-16,0 0-47 0,0 0-52 16,0 0-51-16,25-163-32 0,-18 143-16 0,-2 2-8 15,3 1-7-15,0 2-2 0,-2 1-3 0,3 3-4 16,0 2-3-16,1 2-8 0,2 2-5 16,-1 2-1-16,5 3-2 0,-3 0 0 0,3 0 1 15,-1 5-3-15,1 1 1 0,-1 2 1 0,0 3 0 16,-2 3-1-16,-3 0-3 0,1 2 0 0,-2 0 0 15,-2 2 2-15,-4 3-3 0,-1 2 2 16,-2-1-5-16,0 3 2 0,-3-2 2 0,-6 1-3 16,-2 0-2-16,0-4-1 0,1-3 2 0,0-4-2 15,2-5 7-15,5-4 2 0,-2 0 2 0,3-4 9 16,2 0 2-16,0 0 4 0,0 0 4 16,0 0-6-16,0-5-3 0,0 0-3 0,2-1-8 15,4-3 1-15,0-1 0 0,3-1-4 0,1-3 4 16,4 0-1-16,-1-2-1 0,-2 2 2 0,2-2 0 15,-3-1 2-15,0 0 1 0,-1-1 0 0,-1-2-3 16,-3 1 0-16,0-1 0 0,-2 2 0 0,2 0 3 16,-3-2-1-16,2 1 0 0,0 1 0 15,-1 1-5-15,-2 2 2 0,4-1 0 0,-2 4 2 16,-1 1-1-16,4 6-1 0,-3-2-2 0,5 6-4 16,-3-1 5-16,3 2 0 0,2 2 1 15,1 4 1-15,0 4-2 0,2 2 0 0,-1 4 2 16,-1 1 0-16,1 3 2 0,-4 1-1 0,-3 5-5 15,1 2 1-15,-4 3-3 0,-2 1 1 16,0-2 2-16,-1 1-1 0,-5-1-3 0,1-6-3 16,-3-4-4-16,-2-4 0 0,2-4 5 0,2-4 3 15,-2-1 6-15,-1-4 2 0,5-3-1 0,-2 0 4 16,2 0 2-16,-1-3 0 0,3-4-1 0,0 2-2 16,1-3 0-16,1 1-3 0,0 0 3 0,0 1-6 15,0 0 2-15,2 1-3 0,1-1-1 16,3 1 2-16,-2 1 0 0,4-2-1 0,2 1 4 15,0-1-5-15,1 0 0 0,2-1 0 0,-2-1 1 16,4-1 4-16,-3-1 2 0,-1-2 1 0,2-1-4 16,1-1 2-16,-2-3 1 0,-1-2-1 15,-2 2 5-15,1-3-3 0,-5 2-2 0,2-1 1 16,-1-1 0-16,-2 2 2 0,-2 0 0 0,1 1 3 16,-1 0 0-16,-2 3-1 0,0 3 4 0,0 1-1 15,0 4 4-15,0-1-1 0,0 6-1 16,0-1-2-16,0 2-11 0,0 0-1 0,0 0-3 15,0 6 1-15,0 4 3 0,0 0-1 0,2 4 1 16,0 3-3-16,-1 1 5 0,5 3-2 16,-3 0 1-16,3 2 0 0,-2 0-7 0,3 0 1 15,-3-2-2-15,4-1-2 0,-1-1-1 0,-1-6-6 16,2 0-9-16,0-6-11 0,-4 1-17 16,4-5-30-16,0 0-58 0,-2-3-258 0,1 0-618 0,-4 0-740 15</inkml:trace>
  <inkml:trace contextRef="#ctx0" brushRef="#br0" timeOffset="294076.5346">7333 8606 974 0,'0'0'567'16,"0"0"-239"-16,0 0-90 0,0 0-79 0,0 0-79 16,0 0-63-16,0 0-61 0,0 0-101 0,0 0-209 15,0 0-565-15,0 0 18 0</inkml:trace>
  <inkml:trace contextRef="#ctx0" brushRef="#br0" timeOffset="294790.7484">7497 8659 1584 0,'0'0'534'15,"0"0"-232"-15,0 0-70 0,0 0-37 0,0 0-35 16,0 0-28-16,0 0-33 0,-13 180-27 0,16-152-22 16,4-2-16-16,1 0-9 0,-2-3-6 0,4-3 2 15,4-3 1-15,-1-3 5 0,-1-5 2 16,6-3-4-16,-1-1 0 0,-2-4-5 0,4-1-3 16,-3 0-4-16,-2-7-4 0,-3-4-3 0,-2-3-2 15,-2-2 4-15,-3 0-2 0,-3-4-1 0,-1 0-2 16,0-2-3-16,-2 1 2 0,-7-1 1 15,-1 1-2-15,0 1 6 0,-3 2-2 0,-2 1-3 16,2 3 4-16,0 1-2 0,-3 3 3 0,4 1-1 16,-1 1 1-16,-2 5-5 0,4 0 2 15,-1 3 1-15,2 0-2 0,-1 0 2 0,1 6-4 16,1 2-2-16,1 1-1 0,4 0 1 0,-3 2-1 16,5 1-2-16,1-1 2 0,1 1-4 0,0-2 1 15,0-3 3-15,4-1 3 0,4-2 4 16,0-2 1-16,2-2 1 0,1 0-1 0,1-3-2 15,-1-3 1-15,5-3-2 0,-5 0 3 0,2-2-2 16,-3-1 0-16,0 1-1 0,1-3-4 0,0 1 6 16,-1 0-4-16,1-2-1 0,2 1 1 0,-3 0-5 15,2 1 3-15,-2 3 1 0,2 3-1 16,-1-1-2-16,-1 5 1 0,0 0-3 0,0 3 1 16,-2 0 2-16,1 1-2 0,-1 5 2 0,0 2-3 15,1 4 2-15,0 0-1 0,-2 4 2 0,-2-1 1 16,1 2 2-16,-3 0-2 0,-1 1-1 0,-1 1 1 15,-1 1-2-15,0-1 3 0,0 0-3 16,-2-4 3-16,1-4-1 0,-1-3 1 0,1-3 4 16,0-5 5-16,-2 0 6 0,2 0 1 0,1-7-1 15,0-3-5-15,0-3-7 0,0-2 0 16,0-2-1-16,5-1 1 0,-1-1-3 0,4 1 1 16,1-1-2-16,0 3 0 0,1-1 0 0,2 3 1 15,-1 1-1-15,1 4 0 0,-1 1-1 16,4 4 2-16,-1 1 3 0,-1 3-2 0,5 0 3 15,-1 0-1-15,-1 7-1 0,3 1-1 0,0 3 2 16,1 0-1-16,-1 3-1 0,0-2 1 0,-3 2-5 16,2 1-3-16,2 0-3 0,-3 1-6 0,-2 1-18 15,0 1-44-15,-4 0-69 0,-3-1-160 16,-3-3-614-16,-4-4-909 0</inkml:trace>
  <inkml:trace contextRef="#ctx0" brushRef="#br0" timeOffset="295942.876">4133 10290 679 0,'0'0'464'16,"0"0"-152"-16,0 0-25 0,0 0-9 0,0 0-27 15,0 0-44-15,0 0-51 0,0 0-42 16,0 0-28-16,0 0-16 0,0 0-9 0,0 0-9 16,0 0-6-16,0 0-3 0,99-33-10 0,-81 30 0 15,1 0-9-15,1 2-5 0,1-2-4 16,1 0-4-16,0 0-1 0,2-2-3 0,3 0 3 16,0 1-5-16,0-2 1 0,1-1-4 0,0 3-2 15,1-4 1-15,1 0-1 0,1 1 0 0,0-3 0 16,3 0 0-16,-1-1 0 0,4 0 1 15,-1 1 0-15,1-1-1 0,3 0 0 0,-3 0-1 16,0 1-1-16,3-2 2 0,1 1 1 0,0-2-2 16,2 2 1-16,1 1-1 0,-2-3 3 0,-2 3 2 15,3-1 0-15,-2 2-2 0,1-2-2 16,1 2 0-16,1-2-4 0,-1-1 4 0,1 1 0 16,-2-1 0-16,-2 1 2 0,-3 2-2 0,1-2 0 15,-1 2 0-15,0-1-4 0,0 0 6 0,-3 3-3 16,2-3 1-16,-3-1 2 0,2 2-3 0,2-2 1 15,-4 0 0-15,2 1 1 0,-4 1-3 16,0 0 1-16,0-2 1 0,0 2 0 0,2-1 3 16,1-1-2-16,1 2-2 0,-4-2 1 0,-1 1 1 15,0 1-3-15,0-2 4 0,-2 0-4 0,-2 2 1 16,1 0 1-16,-4-1 0 0,3 0 2 16,-4 1-1-16,0 0 1 0,-2-1-2 0,1 1 1 15,0 0-1-15,-1-1 0 0,1 1 2 0,0 0-2 16,1 2 2-16,2-2-3 0,-2 1 0 0,1-2 1 15,0 3-3-15,2-3 4 0,-2 3-2 16,3-3 1-16,-3 3 0 0,3-2 0 0,-1 1-1 16,3 1 0-16,2-1 3 0,0 0-3 0,2 0 1 15,0-1-1-15,0 1 1 0,0-1-2 0,2 0 3 16,-1 0-2-16,-1 0 2 0,3 1 1 16,1 0-2-16,-3-1 1 0,3 1-3 0,-3 1 0 15,4-1 0-15,-3 1 2 0,5-2 0 0,-5-1 1 16,3 1 0-16,-3 1-3 0,1-1 1 0,-3 0 0 15,0-1-1-15,-1 1 2 0,1-1 2 0,-1-1-2 16,0-1-2-16,2 1 2 0,-6-2-1 16,1 4 1-16,-1 1 1 0,-2 1-1 0,-3 1 3 15,-1 0-2-15,-1 0 1 0,-1 1 5 0,-3-1-1 16,-3 0 3-16,4-1-1 0,-5 1-2 16,1 2 0-16,-1-1 2 0,2 2-1 0,-2 0 2 15,-2 0 3-15,1 0-4 0,-1 1 3 0,0-1 3 16,1 1 1-16,-2-2 2 0,0 1 1 0,2 2-3 15,-2-2-1-15,-3 0 1 0,3 1-2 16,0-1 3-16,-2 1 0 0,-4 1-1 0,3 1-1 16,-4-2 1-16,-1 2-3 0,-1 0-1 0,1 0-3 15,-1 0-6-15,0 0 0 0,0 0-10 0,0 0 1 16,0 0-9-16,0-1-9 0,0 1-11 0,0 0-25 16,-1 0-48-16,-2 0-144 0,-2 0-421 15,3 0-968-15</inkml:trace>
  <inkml:trace contextRef="#ctx0" brushRef="#br0" timeOffset="370495.846">4487 7892 0 0,'0'0'0'0,"0"0"0"0,0 0 0 0,0 0 0 0,0 0 265 15,0 0-10-15,0 0-13 0,0 0-15 16,0 0-21-16,0 0-9 0,0 0 5 0,0 0-3 16,-21 39-13-16,19-38-26 0,0 2-29 0,1 1-17 15,-2-3-12-15,2 2-6 0,0-1-7 16,-2-2-7-16,-1 0-7 0,2 0-7 0,1 0-7 16,-2 0-8-16,1-6-5 0,-1 2-6 0,1-2-3 15,0 0 0-15,0 0 2 0,1-2 19 0,-1 0-2 16,1-1-4-16,1 2-10 0,0 1-26 15,0-2-10-15,0 2 1 0,0-2-5 0,3 2-3 16,-1 1-2-16,1-1-7 0,0 1 3 0,4 1-1 16,1 1 2-16,1 0 1 0,1 1-2 15,4 2-1-15,-1 0 0 0,5 0 0 0,-2 0 2 0,3 0 2 16,-2 0 0-16,3 0 1 0,0 0 1 16,-1-5 2-16,1-1 0 0,-2 1 3 0,-3-5 0 15,-1 3-2-15,0-4 0 0,-2 2-3 16,0-2 4-16,-2-2-1 0,1 1 2 0,-2 0-2 15,0-2 1-15,-1 2 3 0,-3 1-1 0,1-1 5 16,-4 2-3-16,-1 2 0 0,-1 0 1 0,0 0 0 16,0 2 9-16,0 1 4 0,0 1-2 0,0 1 1 15,0 1-11-15,0 1-4 0,0 1-3 0,0 0-2 16,-1 0-5-16,1 0-6 0,0 0-6 16,-1 1-2-16,0 4 7 0,1 3 6 0,0 1 8 15,-1 2 1-15,-2 2-5 0,3 2-1 0,0 2-1 16,0 0 3-16,-1 2-1 0,1 0 1 15,0 3-2-15,0 0 1 0,0 0 0 0,0 0-1 16,1 1 3-16,2 1-2 0,-2 1 1 0,0 2 0 16,0 0-2-16,0-1 0 0,-1-1 1 0,2 0 1 15,-2 0 1-15,0-2 0 0,0 1-2 16,0-3 3-16,0 0-2 0,0-2 2 0,0 0-1 16,0-2-2-16,0 2 1 0,0-2-3 0,0 0 4 15,0-1 3-15,-2 1 3 0,-1-3 1 16,-2-1-1-16,0-2-2 0,3-3 0 0,-4 3 2 0,3-3 4 15,-4 0 2-15,2-1 2 0,-2-1 2 16,1-1 2-16,1 0 4 0,-3-2 3 0,1-2 0 16,1-1-2-16,-3 0-2 0,0 0-1 0,-1 0 2 15,1-6-3-15,1 0 1 0,-2-3-5 0,2-1-3 16,0 1-4-16,-1-2 1 0,3 3-4 16,0-3-1-16,-1 2-2 0,4-1-4 0,-3 3 0 15,3-1 0-15,0 2-2 0,-2-1-2 0,3 3-4 16,1-1-5-16,1 2-9 0,0 1-18 0,0 2-42 15,0 0-66-15,0 0-92 0,5 0-237 16,0 0-543-16,-3 0-754 0</inkml:trace>
  <inkml:trace contextRef="#ctx0" brushRef="#br0" timeOffset="370968.762">4969 8299 725 0,'0'0'645'0,"0"0"-245"0,0 0-66 0,0 0-59 16,0 0-37-16,0 0-44 0,0 0-78 15,0 0-23-15,0 0-16 0,0 0-12 0,0 0-8 16,0 0 1-16,0 0-1 0,0 0-3 0,11-109-4 15,-9 94-15-15,1-1-5 0,-2 2-7 0,1-1-5 16,2-1-3-16,-1 2-4 0,1 0-3 16,0-2-3-16,0 2 1 0,1 0-4 0,-1 1-1 15,2-1-1-15,0 0-3 0,2 2-1 0,-2 3 2 16,-1-1 1-16,0 4-1 0,-1 2-2 16,-2 3-2-16,2 1-3 0,-1 0-2 0,-1 1 1 15,-1 8 2-15,2 0 4 0,-1 3 2 0,0 4 3 16,-1 1-1-16,-1 1-1 0,0 2 4 0,0 2-5 15,0-2 3-15,0-1 0 0,0 0-2 16,0-2 2-16,0-2-1 0,0-2 3 0,0-2-2 16,3 0 0-16,0-1 0 0,1-3 0 0,-2 0 0 15,2-3-1-15,0-1 0 0,-1 0 1 0,1-1 1 16,0-2 2-16,-1 0 1 0,3 0-1 0,-1 0-4 16,0-3-3-16,2-2-4 0,-3 1-9 0,1-3-12 15,0 3-35-15,-3-3-65 0,2 1-126 16,0 0-305-16,-3 1-587 0,1 4-203 0</inkml:trace>
  <inkml:trace contextRef="#ctx0" brushRef="#br0" timeOffset="372661.7126">5383 7928 1416 0,'0'0'369'0,"0"0"-120"0,0 0-10 0,0 0 1 15,0 0-31-15,0 0-48 0,0 0-45 0,0 0-39 16,0 0-29-16,0 0-14 0,0 0-12 0,0 0-8 16,-93 162-4-16,93-148-4 0,-1 1-5 15,1-2-2-15,0-3 3 0,1 0-3 0,4-3 2 16,0-2 4-16,1-2 1 0,-1-1 5 0,4-2 4 15,-2 0 2-15,-1-3 3 0,2-4 0 0,2 0 0 16,-4-3-3-16,0 0-1 0,0-3-2 0,-2 2-1 16,1-2 0-16,-1-1-4 0,0 2 2 15,-2-1 2-15,1 2-1 0,-3 3 6 0,0-1-1 16,0 1-4-16,0 2 5 0,0 1-8 0,0 2 0 16,0 1-2-16,0 1-5 0,0 1-2 15,0 0-4-15,0 0-7 0,0 0-3 0,0 3 2 16,0 2 0-16,0 2 4 0,0 1 3 0,0 3-6 15,0-3 4-15,3 3-2 0,2 0-1 16,-2-2 6-16,5 2-3 0,-4-1 3 0,4-3 0 16,0 0 4-16,1-4 2 0,0-3 7 0,1 0 5 15,1 0 0-15,1-6 3 0,-1-4-3 0,1-2-1 16,-1-1-1-16,0-2 0 0,1 1-2 0,-2-1-2 16,-2 1-1-16,1-1-2 0,-1-1 0 0,-2 1-1 15,-1 2-2-15,0-3 0 0,1 5-2 16,-2 2 0-16,0 1 2 0,-2 4-3 0,0-1-1 15,0 3-2-15,0 2-9 0,1 0 0 0,-2 0-3 16,3 0-2-16,1 5 6 0,-3 3 0 0,3 3 3 16,-1 3 1-16,-2 3 2 0,2-1 0 15,-1 1 4-15,-1 2 1 0,-1-2-4 0,2 0 2 16,-1 2-3-16,-2-2 1 0,0 0 0 0,0-1 3 16,0-3-1-16,0-2 3 0,0-4-1 0,0-4 3 15,0-1 10-15,0-2 8 0,0 0 6 16,0 0 0-16,0-5-6 0,0-4-11 0,0-3-4 15,0-1-3-15,0-1-2 0,3-2-1 0,-2-1-2 16,3 0 1-16,1-1 0 0,-2 1 1 16,4-2 2-16,-4 2-3 0,5 1-1 0,-2-2-1 15,-1 2 1-15,2 2 1 0,-4 3 0 0,5 2 3 16,-6 2-5-16,2 2 1 0,0 2-2 0,-3 2-4 16,0 1-2-16,1 0-3 0,1 0-2 15,0 6 3-15,-2 1 2 0,2 4 5 0,3 0 4 16,-3 2 1-16,2 1 0 0,-1 3-2 0,2-2 0 15,-1-1 0-15,4-1 2 0,-3-4 0 0,1 0 1 16,2-3 0-16,2-1 3 0,0-3 4 16,1-2 2-16,2 0 3 0,-3-2-1 0,0-4-3 0,-1-2 0 15,0-3 1-15,0 0 1 0,-2-1 0 16,-3-1 0-16,3-1-5 0,1-3-1 0,-3 1 1 16,0-1 1-16,1 2 0 0,-3 2 2 0,2-3-3 15,-2 2-2-15,2 2 0 0,-4 1-2 16,1 1 3-16,2 2-1 0,-3 2 1 0,-1 1-4 15,1 2-1-15,1 0-2 0,0 3-4 0,0 0 1 16,2 0-3-16,0 0-1 0,2 6 1 0,-2 2-1 16,3 1 2-16,0 3 1 0,-2 0 3 15,-1 2 1-15,0 0-4 0,-1 0 1 0,-3 2-2 16,1 1 1-16,-2 2 0 0,0 3-1 0,0-3 1 16,-4 1-7-16,-2-1-1 0,2-4-3 0,-2-1 0 15,2-5 4-15,-1-3 0 0,3-1 6 16,-1-4 3-16,2-1 4 0,1 2 1 0,0-2 5 15,0 0 0-15,0 0-4 0,0 0 0 0,0 0-4 16,1 0-4-16,2 0 1 0,4-5-1 0,-3 0-1 16,4 1 3-16,2-2-2 0,1-1 5 15,-1-3 2-15,3 0 2 0,0-1 0 0,0-2-1 16,-1-2 0-16,-2 0-1 0,2-4 7 0,-2 2-5 16,1 0 1-16,0-1 0 0,-1 0-4 0,-1-1 4 15,0-1 2-15,1 1 0 0,-1-1 2 0,-1-1-4 16,-2 1-1-16,2-1 1 0,0 0-4 15,-3-3 4-15,1 1-3 0,0 1 0 0,-1-2 0 16,-1 1-1-16,1-1 2 0,-3-1-1 0,3-1 2 16,-3 2-2-16,-1-2-3 0,1-1-1 15,0 2 0-15,0-2 3 0,-2 2 0 0,2 3 3 16,-2-1-2-16,0 1 0 0,0 3 3 0,0 0-2 16,-2 4 5-16,-2-1-3 0,2 2-1 0,0 2 1 15,-3 3-2-15,2-2 3 0,1 4 13 16,-4-1 5-16,4 0-2 0,0 3-5 0,-3 2-13 15,2 2-8-15,1 1 1 0,-1 0 0 0,-1 0-4 16,2 3 2-16,-2 5-3 0,0-1 4 0,2 4 2 16,0 2 0-16,-2 1 4 0,1 5-3 0,2 1 1 15,1 2-2-15,0 2 3 0,0 4 1 16,0 3 0-16,1-1 2 0,2 6-5 0,1-1 4 16,-1 2 2-16,-2 1-1 0,3 2 3 0,-1 1-5 15,-1 4-1-15,-1-1-1 0,2 4-1 0,-2 0 2 16,-1 0 2-16,0 2 0 0,0-1-2 15,0 0 1-15,-1-1-2 0,-2-6 1 0,2-1 2 16,0-6 0-16,1-1 0 0,0-3-2 0,0-1 0 16,0-4 0-16,0-2 0 0,0-2 3 0,0-5-3 15,0-2 2-15,0-3-1 0,-1-1 0 16,1-5 0-16,-1-1 0 0,1-4 1 0,0 1 5 16,0-2 4-16,0 0 9 0,0 0 3 0,0-6 2 15,0-2 2-15,0-3-7 0,0-4-3 16,0-2-5-16,0-1-4 0,2-2 2 0,-1-2-1 15,1-1 1-15,3-1-5 0,-2-1 1 0,0 1 1 16,2-1-2-16,-3-1 1 0,3-1-2 0,0-1-2 16,0-1-3-16,0-4 1 0,4 1-1 0,-2-5 1 15,2 3-2-15,-1 1 1 0,3 0-2 16,1 5 0-16,1 3 1 0,-5 6 0 0,-1 4 0 16,1 6 0-16,-2 2-2 0,-2 2-2 0,-1 3-1 15,2 2 3-15,-3 0 0 0,1 2-1 0,3 5 2 16,-4 4-1-16,5 1 0 0,-4 2 5 0,-1 2-1 15,3 1-1-15,-2 0-1 0,-2 2-3 16,3 0 0-16,0-1 1 0,-2 0-4 0,3-1-2 16,-1 2-6-16,-1-2-12 0,2-3-35 0,-3-3-50 15,0 0-90-15,3-3-183 0,-3-3-412 0,-1-4-590 16</inkml:trace>
  <inkml:trace contextRef="#ctx0" brushRef="#br0" timeOffset="373530.6657">6653 7656 807 0,'0'0'609'0,"0"0"-236"0,0 0-36 16,0 0-7-16,0 0-48 0,0 0-74 0,0 0-58 15,0 0-47-15,0 0-24 0,0 0-15 0,0 0-12 16,-53 172-7-16,53-148-7 0,0 0-11 15,0-2-5-15,5 0-9 0,2-3 0 0,2-1 2 0,0-6 1 16,2-1 1-16,0-5-1 0,-1-2-2 16,2 0-3-16,-2-4-1 0,-1 0 1 0,1-2-1 15,-1-7 0-15,-2-2-1 0,-2-2-4 0,3-3 2 16,-6-4-4-16,0 3-1 0,0-3-2 16,-2 2-1-16,0-1 0 0,-5 1 1 0,-1 1 1 15,-1 0-2-15,-1 3 2 0,-2 4 0 0,1 0-1 16,0 3 1-16,0 2-1 0,3 0 0 0,-2 4 1 15,0-1-1-15,4 2 1 0,-2 0-2 16,3 3-1-16,-4 3 0 0,5 2-3 0,1 2-1 16,1-1-2-16,0 0 1 0,0 2-4 0,0-2 4 15,8-2 2-15,-4-1-2 0,5-1 9 16,0-2-1-16,2-3 2 0,-1 0 2 0,0 0 0 16,1-3 0-16,-1-5 1 0,0-1 2 0,-1 1 1 15,-4-5 0-15,2 1 0 0,1-1-2 0,-4-2 2 16,3 1-3-16,-3-2-1 0,2 0 1 0,-2 1-3 15,3-2-1-15,0 3 0 0,-1 0-2 16,2 2-2-16,-1 3 4 0,-3-1-2 0,5 4-2 16,-2 0 2-16,-3 3-3 0,3 0-1 0,-3 3 0 15,3 0-3-15,-4 0 0 0,3 4-3 0,-3 4 0 16,1 1 3-16,0 4-1 0,-3-1 3 0,1 4 2 16,1 0-1-16,-3 3 0 0,2-1 2 15,-2 2 0-15,0-2-3 0,0 2 5 0,0-3-2 16,0 1 1-16,3-5 3 0,-2-1-2 0,2-3-1 15,3 1 4-15,-3-4 0 0,4-1-1 16,0-2 4-16,0-3-1 0,1 0 1 0,2 0 2 16,2-2-1-16,-1-4 0 0,3-2 0 0,-2-1 0 15,-1-2 2-15,1-1-2 0,-2 0-3 0,-1-2-1 16,2-1 3-16,-4-3-3 0,-2 1 5 16,1 0-2-16,-3-4-3 0,0 1 2 0,0-1 2 15,-1 1-2-15,0-2 0 0,-1 1 1 0,2 0-5 16,-1-2 3-16,-1-2 2 0,1 1-7 0,-2-1 6 15,1-3-2-15,0-1-3 0,-1 0 2 16,1-1-2-16,-1 0-2 0,0 1 3 0,3 3 0 16,-3 1 0-16,0 5 1 0,0 3-1 0,0 5 4 15,-3 3 7-15,1 3-2 0,1 5-1 0,1 1-7 16,0 0-11-16,-1 0 0 0,-1 7-2 16,-2 6 2-16,0 6 7 0,2 6 0 0,-3 2 0 0,2 6 1 15,2 2 0-15,-1 2-2 0,0 4-1 16,0 1 4-16,2 2-4 0,0 2 2 0,0-2 0 15,5 1-2-15,-3-2 3 0,3-3-2 0,0-3 0 16,4-3-4-16,-4-5-3 0,3-5-2 16,1-5-5-16,2-4-20 0,-2-4-49 0,1-5-65 15,1-5-138-15,-3-1-547 0,-5 0-974 0</inkml:trace>
  <inkml:trace contextRef="#ctx0" brushRef="#br0" timeOffset="373673.895">6926 7538 917 0,'0'0'804'0,"0"0"-485"16,0 0-122-16,0 0-61 0,0 0-59 0,0 0-36 15,0 0-24-15,0 0-28 0,0 0-37 0,130-25-103 16,-107 25-320-16,-5 0-495 0,-6 0 105 0</inkml:trace>
  <inkml:trace contextRef="#ctx0" brushRef="#br0" timeOffset="374300.6855">7334 7516 222 0,'0'0'624'16,"0"0"-105"-16,0 0-11 0,0 0-48 0,0 0-103 16,0 0-118-16,0 0-87 0,0 0-55 15,-116 128-30-15,105-106-20 0,0 3-12 0,-1-2-10 16,6 0-7-16,0-3-9 0,5-4-5 0,1-4 3 15,3-3 3-15,2-1 8 0,4-5 7 16,3-1 2-16,-2-2-1 0,1 0 0 0,3-10-4 16,0 0-3-16,-1-4-3 0,2-3-5 0,-1-2-2 15,-4 0 0-15,0-2 1 0,1 0 2 0,-4 1 1 16,-4 2 1-16,3 1 0 0,-5 1 8 16,0 4-2-16,0 2 2 0,-1 5 4 0,0 2-11 0,0 1-2 15,0 2-11-15,0 0-7 0,0 0-2 16,0 2-3-16,0 5 4 0,0 4 0 0,0 0 1 15,0 3 0-15,0 3 2 0,0 0 0 0,1 1-1 16,1 0 1-16,5 1-5 0,-3-4 4 0,3-2 0 16,2-2 4-16,1-1 2 0,0-4-1 15,1-2 1-15,1-4 1 0,0 0 3 0,3 0 2 16,-3 0-1-16,-1-6 2 0,0 0-4 0,0-3 1 16,-2-3 1-16,1-2-2 0,0 0 2 0,-1-3-3 15,0 2-2-15,-1-2-1 0,-2-1-3 16,2-1 4-16,-1 1 0 0,-3-3 2 0,2 0-3 15,-2 0-1-15,2-4-1 0,-2 1-3 0,2-1 4 16,-2-3-4-16,-1 1 2 0,4-4-1 16,-4 1-1-16,3-4-1 0,-4 0 1 0,4 0 2 15,-3 0-1-15,-2 4 2 0,0-1 0 0,0 3 0 16,0 4 3-16,-1 4 2 0,0 6 0 0,0 5 1 16,0 2-4-16,-1 6-2 0,0 1-5 0,0 0-3 15,-1 6 0-15,-4 6 2 0,3 6 4 16,-1 5 2-16,-2 2 1 0,3 6-1 0,-2 5-1 15,3 4-1-15,0 2 1 0,0 6 0 0,-2-2 2 16,3 4 2-16,0-3 0 0,1-1-3 0,0 0-5 16,0-3-3-16,7-3-7 0,-3-4-4 0,4-5-11 15,-1-5-29-15,-1-4-35 0,4-7-61 16,-1-5-102-16,1-7-183 0,-2-2-299 0,-5-1-454 0</inkml:trace>
  <inkml:trace contextRef="#ctx0" brushRef="#br0" timeOffset="374560.0757">7508 7372 322 0,'0'0'563'0,"0"0"-138"16,0 0-80-16,0 0-60 0,0 0-35 0,0 0-47 16,0 0-36-16,0 0-22 0,121-24-15 15,-103 24-17-15,2 0-22 0,0 1-7 0,-2 3-11 16,-3 4-6-16,0 0-10 0,-3 1-10 0,-3 3-7 15,-1 1-7-15,-3 4-1 0,1-1 1 0,-2 4-3 16,-2 2-6-16,2 1-2 0,-4 0-9 0,1 2-3 16,-1 1-1-16,0-2-6 0,0 1-2 15,0-3-4-15,0-2-6 0,1-3-2 0,1-3-7 16,-1-1-12-16,1-5-14 0,3-4-67 0,-3-1-130 16,0-1-350-16,2-2-808 0</inkml:trace>
  <inkml:trace contextRef="#ctx0" brushRef="#br0" timeOffset="374931.6119">8062 7281 478 0,'0'0'323'0,"0"0"-104"16,0 0-53-16,0 0-38 0,0 0-34 0,0 0-37 15,0 0-42-15,0 0-26 0,0 0-27 16,0 0-31-16,0 0-41 0,0 0-79 0,0 0-240 16,0 0-205-16</inkml:trace>
  <inkml:trace contextRef="#ctx0" brushRef="#br0" timeOffset="375696.7558">8062 7281 373 0,'-1'88'309'0,"-4"-88"-81"0,3 0 5 15,-3 0-4-15,-1 0-14 0,2 4-42 16,-2 3-41-16,-1 2 5 0,1 2 21 0,-2 3 1 16,-1 0-16-16,1 0-37 0,3 3-40 0,-1 1-7 15,4 0-4-15,-1 1-5 0,2 2-9 0,-2 2-12 16,3-1-4-16,0 0-8 0,0-2-3 15,4 0-3-15,0-3 0 0,4-3 4 0,2-4 6 16,-1-2 3-16,1-2 5 0,0-2 0 0,0-3 0 16,-1-1 0-16,-1 0-1 0,-1-3-2 0,1-3 1 15,-4-4-2-15,3 0-7 0,0-3 0 16,-3 2-5-16,2-3-1 0,-3-2 1 0,-2 1-3 16,-1-1-2-16,0 1-1 0,0 0-1 0,0 1 0 15,-3 2-1-15,-3-1 2 0,3 4-4 16,-3 0 3-16,2 2-2 0,1 0-1 0,-2 1 1 15,4 3-3-15,-2 0-1 0,-1 1-1 0,3 2-1 0,0 0 0 16,1 0 0-16,0 0 2 0,0 0 0 16,0 0 4-16,2 0 0 0,4 0 2 0,-3-3 4 15,5 0-4-15,3-1-1 0,0-1-2 0,5-1-4 16,-3 0 3-16,0-1-2 0,1 0 2 16,-2 1 0-16,1 0-1 0,-2 1-2 0,1 2 1 15,1 2-2-15,-2 1 0 0,0 0-2 0,-2 0 0 16,0 3 1-16,-3 4 2 0,3 0-2 15,-2 4 1-15,-2 0 2 0,2 2-3 0,-4 1 4 16,4 1-1-16,-4 0-2 0,1 0 2 0,-1 2 2 16,-2 0-4-16,0 0 2 0,0 0 6 0,-1-2-4 15,0-2 4-15,0-3 0 0,0-3-4 16,0-4 8-16,0-2 13 0,0-1 20 0,0 0 21 16,0-1 1-16,0-5-9 0,1-4-17 0,3 1-22 15,-1-5-6-15,0 0-4 0,5-1-2 0,-1-2-4 16,-1 3 0-16,3-1 3 0,1 2-4 0,0 3 5 15,0 1-4-15,2 3 0 0,-2 1 1 16,4 2 0-16,-3 2 1 0,0 1 2 0,1 0-2 16,-2 1-2-16,1 7 2 0,1 0-2 0,1 3-2 15,0 2 5-15,-1 1-5 0,-2 1-1 0,3 2-2 16,0-1-10-16,-1 3 0 0,-1-2-16 0,-2 2-47 16,-1-2-57-16,-2-1-121 0,-4-4-503 15,2-4-1064-15</inkml:trace>
  <inkml:trace contextRef="#ctx0" brushRef="#br0" timeOffset="376838.6133">4286 8720 259 0,'0'0'342'15,"0"0"-72"-15,0 0 20 0,0 0 24 0,0 0-14 16,0 0-45-16,0 0-65 0,0 0-59 0,0 0-30 16,0 0-10-16,0 0-14 0,129-31-9 0,-102 28-11 15,5-2-12-15,2 0-2 0,6 1-6 16,-2-1-6-16,5 1-6 0,1 0-10 0,0 1-5 15,1 0-6-15,-3 0-2 0,-1 1 0 0,2-1-2 16,-5 0-1-16,2-2-3 0,0 0 2 16,-1 1 2-16,-2-1 3 0,-1-1 3 0,3 1-5 15,-2-3 0-15,-1 2-1 0,2-2 1 0,-2-1 2 16,0-1 0-16,1 1 0 0,0-2 0 0,2 0-1 16,0 2 1-16,3-1 2 0,-2 3 0 15,0-3 3-15,2 3 0 0,-2 0 4 0,0 0 8 16,2 1 14-16,-1 0 6 0,1 1-1 0,4-1-11 15,-3 2-12-15,0-1-4 0,1 2-3 16,-1-2 2-16,0 2-3 0,0-2-6 0,4 2-1 16,-3-1-4-16,3-1 4 0,-4 1 0 0,5-1 1 15,-5 1 1-15,-2-1-1 0,1 1 0 0,-3-3 0 16,0 3-2-16,-5-3 0 0,4 1 0 16,-6-1 2-16,3 0-2 0,-1 0 1 0,-2-1 0 0,-1 1 0 15,1-1 5-15,1 0-6 0,1-1 0 16,-2 1 0-16,-2 1-3 0,1 0 3 0,-2 1 1 15,-1 0 0-15,-2 1-4 0,3-1 2 0,-1 1-1 16,-2 0 2-16,2 0 2 0,1 2-2 0,0-1-2 16,0-1-2-16,-2 0 1 0,1 1 2 15,2 1 2-15,-2-1 0 0,2 0-1 0,0 1-1 16,-3-2 0-16,3 0 0 0,-1 1 2 0,0-1-1 16,1 2-2-16,0-2 2 0,1 1-6 15,-1 0 5-15,-1-1 1 0,-1 0 1 0,-1 1 3 16,2-1-3-16,0-1-1 0,0 1-1 0,0-1 3 15,-3 1-2-15,3-1 2 0,1 0-2 0,-1 0-2 16,0 1 4-16,-2-1-1 0,2 2 1 16,0-2 1-16,2 1-3 0,2 1 0 0,3-1 0 15,-3 0-1-15,4 1 2 0,-3-1 1 0,4 0 0 16,0 2 1-16,-1-1-2 0,2 1 0 0,0-2 0 16,-1 0-1-16,-3 2 1 0,1 0 0 0,-2 0-2 15,1 0 4-15,-1 0-2 0,-2 0 0 16,-2 2 3-16,-2-2-4 0,-2 1 2 0,2 1 1 15,-5-1 0-15,1 1 5 0,-2 1 0 0,-1-2 0 16,-2 2 0-16,-3 0 2 0,0-2 3 0,-4 2 4 16,-1 0 4-16,-2-1 3 0,1 1-4 0,-3 0-1 15,-3-2-3-15,1 2-1 0,-2 0 1 16,-2-1-6-16,-1 1-2 0,1 0-8 0,-1 0-5 16,0 0-7-16,0 0-10 0,0 0-8 0,-1 0-7 15,-2 0-24-15,-3 0-77 0,-2 0-178 16,4 0-463-16,0 1-917 0</inkml:trace>
  <inkml:trace contextRef="#ctx0" brushRef="#br0" timeOffset="446389.5842">10648 8164 0 0,'0'0'628'0,"0"0"-86"0,0 0-87 16,0 0-204-16,0 0-42 0,0 0-11 0,0 0-35 15,0 0-16-15,0 0-12 0,0 0-15 16,0 0-15-16,0 0-21 0,-3-94-19 0,3 90-7 16,0 1-6-16,0-1-4 0,0 1-2 0,0 2-5 15,0-1-4-15,0 1-5 0,2 1-4 0,-2 0-7 16,0 0-4-16,0 0-3 0,0 0-5 0,0 0-4 15,0 0-2-15,0 0-3 0,1 0 1 16,-1 3 1-16,2 1 1 0,0 4 2 0,0 3 1 16,1 0-1-16,0 1 2 0,-1 1-1 0,1 3-2 15,-1 1 0-15,3 2 0 0,-3-1-1 0,1 3 2 16,-2 2-1-16,2 2-1 0,-1 1 0 16,-1 0-3-16,0 2 1 0,2-2 1 0,0 0 1 15,-1 0-2-15,0-2-3 0,-2 0 0 0,3-3 0 16,0-1 2-16,-1-2 2 0,-1-1-3 0,0-1 1 15,0-2-2-15,-1 1 1 0,0-5 3 16,0-2 1-16,0 0 2 0,0-2-4 0,0 0 2 16,0-3-2-16,0 1-1 0,0-1 4 0,0-2-2 15,0-1 6-15,0 2-6 0,0-2 5 16,0 0 2-16,0 0 2 0,0 0 14 0,0 0-5 16,0 0 3-16,0 0-2 0,0 0 0 0,0-3-1 15,0 0-2-15,0-1-2 0,0-2-7 0,0 0 0 16,0-3-3-16,0-1-1 0,0 0 3 15,0-4-5-15,0 4 0 0,-1-4-1 0,0 1-5 16,-2-2 3-16,0-1 2 0,2 1 0 0,-1-2 5 16,0-3-5-16,1 0-1 0,0-2-1 0,1-2 0 15,-2-2 1-15,2 0-1 0,0 0 0 0,0 0-3 16,0 0 2-16,0 1 1 0,0 1 0 0,0 1 2 16,0 3-2-16,0 0 0 0,2 3-2 15,1 0 3-15,0 3-2 0,1 4 3 0,0-1-4 16,0 3 0-16,0 2-1 0,-1 1-1 0,0 2 2 15,2 1-1-15,0 2-3 0,2 0 0 16,2 4-1-16,0 5 0 0,2 2 4 0,0 4 2 16,1 5 0-16,0 1-1 0,-1 4-1 0,2 3 1 15,-1 1 0-15,1 2 6 0,-2 1-3 0,1 0-2 16,1 1-3-16,0-5-1 0,-1 2 1 16,0-4 3-16,-1-3 2 0,-1-3 1 0,2-3-4 15,-5-2 0-15,-1-3 1 0,-1-3-3 0,0-3 7 16,-3-1-2-16,1-3 3 0,-3-2 1 15,1 0 2-15,-1 0 6 0,0 0-2 0,2-7 8 16,0-2-5-16,0-3 2 0,0-1 0 0,2-4 0 16,-3-4 2-16,0 0-3 0,0-3 0 0,-1-1-8 15,0-5 2-15,0 2-1 0,0-3 1 0,0 0 4 16,-1-3-6-16,-1 0-3 0,-1-2-2 0,0 0-5 16,1 0 4-16,0-2 0 0,-2 4 0 15,0-2 4-15,2 6-5 0,-1-1 1 0,1 4-1 16,0 5-4-16,2 3 0 0,0 5-3 0,0 3-3 15,0 2-8-15,0 5 1 0,0 0-12 0,4 4-21 16,1 0-29-16,1 0-56 0,3 5-84 16,0 4-183-16,1 1-504 0,-4-3-893 0</inkml:trace>
  <inkml:trace contextRef="#ctx0" brushRef="#br0" timeOffset="447042.5196">11228 8279 12 0,'0'0'429'0,"0"0"-67"0,0 0 0 15,0 0-17-15,0 0-42 0,0 0-47 0,0 0-60 16,0 0-44-16,32 156-9 0,-22-145-5 0,1-1-7 16,2-6-16-16,0-2-20 0,1-2-17 0,-1 0-5 15,-1-3-5-15,0-7-8 0,-1-2-3 16,-2-2-14-16,1-1-7 0,-4 0-5 0,-4-2-6 15,0 0-1-15,-2 1-6 0,0 1-2 0,-6 0-5 16,-3 3-3-16,-3-1-1 0,-2 2 1 0,-2 2-4 16,-1 2 3-16,-1 2 0 0,0 4 0 15,1 1 3-15,-1 0-2 0,2 0-1 0,2 0-4 16,2 4-2-16,2 1-2 0,3 1 0 0,2 0 1 16,1 0-2-16,3 2-1 0,1-1 0 15,0 1 0-15,0 0 1 0,0 0 4 0,5-4-2 16,2 1 3-16,0-3 1 0,3-2 3 0,2 0 3 15,3-5 3-15,2-4 0 0,0-2 2 0,3-3-3 16,-2-2 0-16,1 2 0 0,-3-2-2 16,2-1 1-16,0 1-4 0,-3 1-1 0,1 3-4 15,-2 1 1-15,1 4-2 0,-5 1-1 0,-3 2 2 16,1 3-4-16,-1-1-2 0,-2 2 0 0,1 0-2 16,-2 3 2-16,2 4-1 0,-1 0 2 0,1 4-2 15,-1-1 3-15,0 3 1 0,-1 1 1 16,1 1 2-16,-1 1-3 0,-2-2 0 0,2 0-2 15,-3 0 1-15,0 0 0 0,-1 0 0 0,0-4 0 16,0-1-1-16,0-5 0 0,0-3 1 0,0-1 4 16,0 0 4-16,2-1 0 0,-2-6-1 15,2-4-1-15,3-3-6 0,-1 0 2 0,1-3 1 16,1 1-1-16,3 0 2 0,-2-2-3 0,2 0 1 16,1 3 0-16,-1 2 2 0,1 0-1 0,1 3 1 15,0 0-1-15,-1 2-1 0,1 4 0 16,-1 1 1-16,-1 1 2 0,2 2 0 0,-2 0-3 15,0 3 0-15,-2 5-3 0,2 0 1 0,-4 1 0 16,0 2 2-16,-1 1 0 0,1 2-3 16,-2-1 1-16,2 1-5 0,-2 2-2 0,-1 1-2 15,1-2-12-15,-3 0-21 0,0 2-65 0,0-3-114 16,0-1-333-16,-2-7-987 0</inkml:trace>
  <inkml:trace contextRef="#ctx0" brushRef="#br0" timeOffset="447265.2711">11976 8225 1758 0,'0'0'693'0,"0"0"-374"16,0 0-95-16,0 0-29 0,0 0-37 0,0 0-37 15,0 0-38-15,0 0-33 0,120-28-20 16,-108 28-13-16,-4 0-6 0,0 0-9 0,-3 0-5 15,0 0-3-15,0 0-6 0,-3 0-9 0,1 4-13 16,-1-1-16-16,-2 0-37 0,0 1-76 0,0 1-148 16,0-2-406-16,-1 0-811 0</inkml:trace>
  <inkml:trace contextRef="#ctx0" brushRef="#br0" timeOffset="449422.8782">12789 7984 0 0,'0'0'409'0,"0"0"-21"0,0 0-47 16,0 0-38-16,0 0-7 0,0 0-15 0,0 0-33 15,0 0-33-15,0 0-40 0,0 0-30 16,0 0-37-16,0 0-31 0,-9-21-20 0,7 21-14 16,-4 0-8-16,3 0-9 0,-5 0-8 0,4 3-7 15,-4 3-1-15,-1 3-1 0,-1 4 4 16,0 1 4-16,-1 1 1 0,0 3 2 0,1 2-1 16,0 0-2-16,0 2 0 0,2-1-2 0,4 0-1 15,-2 1-2-15,4 0 0 0,1-1-1 0,1 1 3 16,0-1 4-16,2-3 3 0,5 1-1 15,0-2 0-15,4-2-5 0,0 1 1 0,2-5 2 16,0 0-3-16,3-1 3 0,-1-3-7 0,2-1-4 16,0-1-2-16,-2-3-4 0,4-1-1 15,-5-1-5-15,2 0-10 0,-1 0-17 0,1-4-47 16,-5-3-150-16,-1 3-487 0,-5 1-1081 0</inkml:trace>
  <inkml:trace contextRef="#ctx0" brushRef="#br0" timeOffset="451219.8999">13028 8181 1505 0,'0'0'253'0,"0"0"-40"15,0 0-2-15,0 0 7 0,0 0-1 0,0 0-46 16,0 0-43-16,0 0-28 0,0 0-19 0,0 0-13 16,0 0-12-16,0 0-13 0,0 0-14 0,0 0-6 15,108 141-1-15,-94-141-2 0,-1-3-1 0,-1-3 0 16,-3-2-5-16,-3-1-3 0,-1 0-1 16,-2-4 0-16,-2 2-2 0,-1-3 4 0,0 0-7 15,-4 0-3-15,-4 0-3 0,-1 0-2 0,-2 2 1 16,-2 1-2-16,-4 0 1 0,0 4-3 0,2-1 4 15,-1 3 3-15,2 2 2 0,2 0 3 0,2 3-1 16,1 0-1-16,4 0-2 0,1 0-4 16,2 0 2-16,2 0-1 0,0 0 0 0,0 0 5 15,0 2-2-15,1-1 3 0,3 1 6 0,3-1 6 16,2 1 7-16,2-2 4 0,7 0-1 16,-1 0-5-16,6-5-1 0,2-3-2 0,3-1-1 15,-2 1-2-15,1-2-3 0,0 1-4 0,-4 0 0 16,0 2-2-16,-4 1-4 0,-2 2-1 0,-1 1-2 15,-3 1-3-15,-4 2 1 0,-1 0-1 16,-2 0-2-16,-1 6 2 0,-1 2-4 0,-2 1 0 16,1 4 3-16,-2 1-1 0,1 0 4 0,-2 3 1 15,0 0 1-15,0 0 0 0,-2 0-2 16,-2 1 2-16,2-1-1 0,1-1 2 0,-2-4-3 16,0-2 0-16,1-2-3 0,1-5 2 0,1 0 3 15,0-3 6-15,0 0 8 0,0 0 0 0,0-4 0 16,0-4-4-16,0-2-4 0,0-4-2 0,2-2-2 15,2-2 0-15,0-1-2 0,2 0-3 16,0 0 1-16,3 1 0 0,-2-1 3 0,-2 1 0 16,3 0-2-16,1-1-2 0,-2 3-2 0,-1 2 4 15,2 1-2-15,-1 3 0 0,-1 2 0 0,1 2-5 16,-4 2 0-16,2 3-1 0,-3 1 1 0,1 0 0 16,3 3 0-16,-4 5 0 0,1 3 1 15,3-1 3-15,-3 3 0 0,3-2 1 0,-2 3 0 16,4 2 0-16,-5-2 0 0,4 1 0 0,-2-3 0 15,1 0 2-15,2-1-3 0,-4-5 1 16,3-1 0-16,-4-3 1 0,3-2 7 0,-3 0 0 16,4-2 4-16,-4-6-3 0,2-2-2 0,0-3-1 15,0 0-4-15,0-3 4 0,1-2-2 0,-2-1 1 16,1 0-1-16,0-1-2 0,-2-2 2 16,3 0 0-16,-3 0 1 0,5-3-1 0,-3 3 0 15,1 3-2-15,-1 3 0 0,0 2 1 0,1 5 0 16,-2 1 1-16,-3 5 0 0,1 0-4 15,1 3-3-15,0 0 0 0,-2 3-1 0,1 7 3 0,4 0 1 16,-3 6-1-16,5 1 0 0,-4 4 2 16,3 1 0-16,-2 6 0 0,0-3 0 0,0 3-3 15,1 1 2-15,-3 0-2 0,2-2 0 0,-2-5-1 16,3-2-2-16,-2-4 1 0,4-5 2 0,-6-5-1 16,2-3 6-16,-1-3 1 0,-2 0 2 0,1-3 1 15,-1-7-3-15,2 0-2 0,0-4-3 16,-2-3 3-16,0-1-3 0,1-2 2 0,-1-1-1 15,1 1-3-15,2 1 3 0,-2 0 0 0,-1 1 3 16,1 2-2-16,3 1 2 0,-2 2-2 16,1 3-1-16,1 2 1 0,3 4-2 0,-3 1 1 15,4 1-1-15,1 2-1 0,4 0 1 0,1 0 0 16,1 0 2-16,-1 0 2 0,5 0-1 16,-1 0 1-16,0 0 2 0,1 0-1 0,0-1 2 15,0-4 0-15,1 0-2 0,-4-2-1 0,0-1 0 16,-5-1 2-16,-1 0 1 0,-3-2 3 0,-1 0 0 15,-5 0 1-15,-1 2-3 0,-1 0-1 0,0 0 1 16,-2 2-1-16,-5-1 0 0,0 0-3 16,-2 3 2-16,-1 1-1 0,-1 2-1 0,-3 1 2 15,3 1-3-15,0 0 1 0,0 6 0 0,0 2-2 16,0 1 3-16,2 3-5 0,0 0 2 0,2 5-1 16,4 2 1-16,-3 2 0 0,2 3-2 0,3 4 1 15,0 2-1-15,1-2 0 0,0 0 0 16,1-2-1-16,6-1 2 0,0-4 4 0,2 0 2 15,3-7 1-15,2-3-1 0,-2-2-1 0,2-4 0 16,1-3 1-16,-2-2 2 0,-1 0 0 0,3-2 1 16,-2-7-1-16,-2-2 2 0,3-2-4 15,-2-4-1-15,-1 0 2 0,1-4-4 0,-2 1 1 16,-1-1-1-16,1 0-1 0,-1-3-1 0,-1 0 1 16,0 1 1-16,0 1-4 0,0 5 6 15,-2 4-4-15,0 4 0 0,-1 3 1 0,0 3-4 16,-2 1-1-16,3 2-3 0,-3 0 0 0,3 5 0 15,-1 4 4-15,2 2 0 0,-2 2 1 16,1 3 2-16,-2 1-3 0,1 4 1 0,-1-1 1 16,0 0-3-16,-2 0 3 0,-1 2 1 0,-1-3-3 15,0 0 2-15,0-4-1 0,0-2 0 0,0-6 4 16,0-2 1-16,0-3 4 0,0-2 6 0,0 0 3 16,0-4-2-16,0-5-2 0,0-2-5 0,0-1-4 15,1-4 3-15,5-1-3 0,-3 1 1 16,2-3 1-16,0 2-8 0,4-1 4 0,-5 0 0 15,4-1-2-15,-2 5 4 0,-2 2-3 0,3 3-1 16,-4 2 0-16,-1 4 1 0,3 2-7 0,-3 1-1 16,0 0 0-16,0 4-4 0,3 4 6 15,-2 3 1-15,4 3-2 0,-4 2 2 0,3 2 0 16,-2-2-4-16,2 3 2 0,-2-2-2 0,5-1-3 16,-1-2 3-16,0-1 2 0,0-2 1 0,4-2 4 15,0-3 2-15,-1-1 1 0,-3-4 3 16,0-1-1-16,-1 0 2 0,3-1 0 0,-3-4-4 15,-2-3 4-15,3-3-2 0,0 1 1 0,-3-4 0 16,3-1 0-16,-5-1 0 0,3-2-3 16,-3-2 4-16,3-3-4 0,-3-2 1 0,-1 1 1 15,3-2-5-15,-2 1 4 0,-1-1-2 0,3-3-1 16,-3 0 4-16,-1-2-4 0,3-3-1 0,-1 0 0 16,-2-2-2-16,0-1-1 0,-1 0 3 0,0-2 1 15,0 3-3-15,1-3 4 0,-1 3 1 16,1 0 0-16,1 3 11 0,2 3 11 0,-2 6 0 15,-1 9-1-15,0 4-7 0,-1 8-16 0,0 3-9 16,0 0-1-16,0 11-1 0,0 5 6 0,0 7 7 16,0 10 0-16,0 3 3 0,1 6-1 0,3 4-2 15,-2 4 1-15,-1 3-5 0,0 0 0 16,1 2 0-16,3 1-1 0,-3-2 1 0,0-1-7 16,-1-2-4-16,4-3-6 0,-2-4-7 0,0-7-12 15,4-7-44-15,1-5-35 0,-4-5-77 16,4-6-301-16,-6-4-541 0,3-6-563 0</inkml:trace>
  <inkml:trace contextRef="#ctx0" brushRef="#br0" timeOffset="451475.1511">14454 7745 155 0,'0'0'657'0,"0"0"-359"0,0 0 10 0,0 0-1 16,0 0 6-16,0 0-26 0,0 0-62 0,0 0-65 15,0 0-43-15,132-20-22 0,-110 20-13 0,3 0-1 16,0 3 1-16,-3 3-3 0,-2-1-9 0,-1 2-15 16,-6 3-10-16,2 0-14 0,-5 4-9 0,-4 2-6 15,2 0-6-15,-1 6 2 0,-4 0-4 16,-1 4 2-16,2 1-2 0,-3 4-5 0,0-1 0 16,0 1-2-16,0-3-2 0,0-4-5 15,4-1-8-15,0-4-7 0,2-2-11 0,-2-5-10 0,4-3-25 16,0-3-95-16,-1-4-336 0,-5-1-644 15,2-1-413-15</inkml:trace>
  <inkml:trace contextRef="#ctx0" brushRef="#br0" timeOffset="451608.6568">14777 7616 1007 0,'0'0'381'0,"0"0"-164"16,0 0-54-16,0 0-67 0,0 0-46 0,0 0-63 15,0 0-128-15,0 0-403 0,0 0-672 0</inkml:trace>
  <inkml:trace contextRef="#ctx0" brushRef="#br0" timeOffset="452142.8772">14949 7825 235 0,'0'0'386'15,"0"0"7"-15,0 0-49 0,0 0-59 16,0 0-61-16,0 0-68 0,27 167-45 0,-18-151-23 16,-1-4-10-16,-1-4-12 0,-2-2-12 0,1-5 0 15,-2-1 15-15,-1 0 20 0,1 0 6 16,-2-6-8-16,-1-5-20 0,0-1-26 0,0-4-12 15,0-2-2-15,-1-2 2 0,3-1-1 0,-3-1 4 16,0 0 1-16,0 3 0 0,1 0 3 0,0-1-2 16,1 3-4-16,0-1-6 0,3 3-6 0,-1-2-3 15,3 3-6-15,-2 0 0 0,3 4-3 16,2 0-3-16,-1 4-1 0,1 3-5 0,-1 2 0 16,1 1 0-16,-1 0-1 0,-3 6 4 0,1 2-5 15,3 2 1-15,-6 2 0 0,3 2-1 0,0 2 1 16,-4-1 0-16,4 4 0 0,-4-2-2 0,-2 4 3 15,0 0 3-15,-1-1-1 0,0 1 2 16,-1-2-3-16,-2-3-1 0,1-3 1 0,-2-5 1 16,2-5 6-16,2-2 8 0,0-1 16 0,-1 0 13 15,1-5 10-15,0-5 5 0,0-2-3 16,0-2-2-16,0-1-11 0,1-1-8 0,2 1-7 16,3-2-8-16,1 0 0 0,-2 2-4 0,3-1-1 15,2 5-3-15,-2-2-1 0,1 4-2 0,-2 1-3 16,2 3 2-16,0 1-6 0,0 1-1 15,0 3-3-15,-3 0-5 0,3 0-2 0,0 0-5 16,2 1-10-16,-1 4-15 0,0 3-32 0,1-1-65 16,-1 3-149-16,-2-3-476 0,-1-2-823 0</inkml:trace>
  <inkml:trace contextRef="#ctx0" brushRef="#br0" timeOffset="452701.8313">15440 7746 549 0,'0'0'375'15,"0"0"-138"-15,0 0-55 0,0 0-31 0,0 0-26 16,0 0-28-16,0 0-14 0,0 0 2 16,0 0 12-16,0 0 11 0,0 0-5 0,0 0-20 15,0 0-27-15,15 53-24 0,-8-55-16 0,0-1-8 16,-3-1-2-16,4-1-2 0,-5 2 1 15,2 0-1-15,-3 0 0 0,-1 1-2 0,-1 2-4 16,0 0-8-16,0 0-8 0,0 0-5 0,0 3-1 16,0 5 9-16,0 0 7 0,0 3 5 0,0-1 5 15,0 2-2-15,0-1 4 0,1 1-2 0,5-2 2 16,-3-1 8-16,5-1 10 0,-3-4 10 16,3-1 11-16,-1-1 14 0,2-2 14 0,-2 0 15 15,2-6 6-15,0-3-7 0,1-2-11 0,-1-3-11 16,0-3-8-16,-1-2-5 0,-3 0-6 0,2-6-8 15,-4 0-4-15,-1-4-4 0,1-2-1 0,-3 0-1 16,0-4 2-16,0-1 4 0,0-1-1 16,-4-3-3-16,2 2-9 0,2-4-10 0,-1 2-7 15,0-1-2-15,1-1 4 0,0 7-1 0,0 1 10 16,0 8 19-16,0 5 17 0,0 4 13 0,0 8 4 16,-1 2-14-16,1 6-18 0,-1 1-22 15,-2 0-14-15,1 9-5 0,-1 5 2 0,-4 8 9 16,4 3 6-16,-4 9-1 0,2 6 1 0,-2 8-3 15,-2 2-4-15,1 9 5 0,2 0 1 16,-1 5 0-16,3-3-4 0,4-4-2 0,2-7 0 16,9-7 4-16,8-6 11 0,3-8 6 0,1-5-2 15,3-8-6-15,-2-4-8 0,-3-5-6 16,0-4 0-16,3-3-1 0,-7-2-4 0,6-4-6 16,-7-3-11-16,1 0-9 0,-5-2-30 0,-4 2-60 15,-5-2-142-15,-2 3-491 0,0 4-1030 0</inkml:trace>
  <inkml:trace contextRef="#ctx0" brushRef="#br0" timeOffset="453521.2604">10638 9174 806 0,'0'0'357'0,"0"0"-99"0,0 0-23 15,0 0 13-15,0 0-3 0,0 0-23 0,0 0-31 16,0 0-38-16,0 0-28 0,0 0-26 16,0 0-18-16,0 0-6 0,0 0-5 0,137-36-4 15,-105 32-4-15,6-2-9 0,3-1-11 0,4 0-9 16,4-1-14-16,1 1-8 0,4-1-1 0,4 0-4 16,2 2 4-16,4-2-2 0,-1 2-3 15,4 2-2-15,3-3 0 0,0 3-1 0,1-2-1 16,1-1 1-16,2 1-3 0,-1 1 1 0,2-3-2 15,1 2 0-15,1-3 2 0,0-1-1 16,2 1 2-16,2-2 1 0,1 0 0 0,-1 0-4 16,3-2 3-16,2-1-4 0,1 3 1 0,2 1 3 15,-2 0-5-15,1-1 4 0,1 1 0 0,2-1-1 16,-4 1 3-16,-1-1-2 0,1 1 0 0,-2 0-1 16,-2 0 0-16,2 0 1 0,-3 1 0 15,2-2 3-15,0 0-3 0,-1 0-1 0,1 0 0 16,2-1-2-16,-2 0 5 0,4 2-1 0,-2-1-2 15,2 1 1-15,-1 3-2 0,-3-3 4 0,-3 3 2 16,-5-1 1-16,-1 0-1 0,-6 0-4 0,-2-2 1 16,-1 1-2-16,-5 0 3 0,-4 1 1 15,1 0 0-15,-6 2-1 0,0 0-1 0,-2 0 3 16,-7-2 0-16,-4 2 3 0,-2 2 0 0,-8-1-1 16,-7 0 2-16,-2 1-1 0,-7 1 8 15,-2 0 8-15,-5-1 11 0,-3 3 6 0,-3-1-7 16,1 1-3-16,-1 1-14 0,0-2-9 0,0 2 0 15,0 0-11-15,0 0-6 0,0 0-16 0,0 0-13 16,-2 0-24-16,-4 0-47 0,1 0-118 16,-3 0-412-16,6 0-933 0</inkml:trace>
  <inkml:trace contextRef="#ctx0" brushRef="#br0" timeOffset="605069.8931">4224 12490 0 0,'0'0'0'0,"0"0"0"0,0 0 0 15,0 0 0-15,0 0 173 0,0 0 129 0,0 0-15 16,0 0-29-16,0 0-7 0,0 0-15 16,0 0-15-16,0 0-21 0,-2 49-40 0,0-44-30 15,1-1-20-15,-1 1-8 0,-1-2-5 0,2 2-7 16,-1-2-8-16,0 2-11 0,-2-2-12 0,1 0-7 16,-1 0-7-16,-1 0-7 0,1 0-5 15,-2-1-4-15,1 1-3 0,-2-3-2 0,0 1-2 16,1-1 2-16,0 0-1 0,-2 0-3 0,1 0 1 15,1-1-6-15,-1-2-2 0,2-2-2 0,-1-1-1 16,1 0-1-16,0-1 1 0,2 0 2 0,-1-4-1 16,0 1 2-16,3-4 1 0,-2-2-2 0,1 1 4 15,0-1-1-15,2 0-2 0,0 0-2 16,0 1-5-16,0 1-2 0,0-1-2 0,3-2-1 16,1 2-2-16,-2-2 6 0,3-2 2 15,0 4-1-15,0 0 3 0,1 1-9 0,1 3 3 16,-5 2 2-16,3-1-3 0,-2 4 3 0,0 0-3 15,1 1 1-15,-1 2 0 0,-1 2-3 0,0 1 3 16,1 0-1-16,-1 0 0 0,2 0 0 0,0 0 0 16,1 3-2-16,0 1 1 0,1 4 3 15,2 2-2-15,-3 0 3 0,1 3 0 0,0 4-3 16,1 1 5-16,0 3 0 0,-1 3 4 0,-1 1 1 16,1 2-2-16,2 0-1 0,-2-2-2 15,1 2 2-15,0 0 1 0,-1-2-3 0,1 3 0 16,0 0-4-16,-1-2 0 0,0-1 0 0,-1-1-1 15,2 0 1-15,-2 0 0 0,0-3-1 0,-1 1-2 16,0-1 0-16,0-1 2 0,-3 0-1 0,2 1 0 16,-3-1 0-16,0 2-4 0,0-2 4 15,0-2-1-15,-3-1 1 0,0-1 1 0,-2-2 0 16,2-2 3-16,-2-2 0 0,0-1 9 0,-2-2 0 16,0-1 5-16,0 2 4 0,-2-4 0 0,-4 1 3 15,2-4 2-15,-3 1-1 0,1-2 0 16,0 0-5-16,-2 0-3 0,3-3-2 0,0-3-2 15,2-1 3-15,1-2-2 0,0 1-1 0,2 1-3 16,0-2-3-16,2 1-4 0,2-1-1 0,0 1 2 16,1 2-5-16,0 0-2 0,1 0-3 15,0 1-4-15,1 2-2 0,0 0-4 0,0 1-4 16,0 2-10-16,0-1-11 0,0 1-22 0,4-2-40 16,-1 2-61-16,2 0-117 0,2 0-303 0,-1 0-624 15,-2 0-237-15</inkml:trace>
  <inkml:trace contextRef="#ctx0" brushRef="#br0" timeOffset="605522.1608">4474 12645 1681 0,'0'0'548'0,"0"0"-269"0,0 0-107 0,0 0-23 16,0 0-27-16,0 0-25 0,0 0-32 0,0 0-20 16,0 0-9-16,0 0-3 0,0 0 1 0,0 0-5 15,0 0-10-15,0 0-4 0,53 63-5 16,-53-46-2-16,2-1 0 0,-1 1 0 0,1-3 1 16,-2 2-4-16,0-4 4 0,0 1-2 0,0-4 2 15,0-1 5-15,0-2-3 0,-2-3 0 16,1-1 5-16,0-1 7 0,0-1 10 0,1 0 3 15,-2-3-2-15,1-5-9 0,0-1-5 0,0-2-8 16,-1-3 1-16,2-1-2 0,0 0-4 0,0-2-1 16,0 0-5-16,3 0-1 0,1 0 2 15,2 1 0-15,0 0-1 0,3 1 2 0,-3 1-2 16,0 4-1-16,1 1 1 0,0 4-1 0,-2 3 1 16,-1 0 0-16,-1 2-1 0,0 0-3 0,2 2 2 15,-1 3 1-15,-1 5 1 0,2 1 0 16,-1 1 0-16,0 2-1 0,-2 0-2 0,1 1 1 15,-1-1-4-15,1 1-1 0,-1-1-6 0,1 0-8 16,-1 0-8-16,4-2-18 0,-2-2-18 0,2 0-50 16,1-3-80-16,0 0-160 0,1-4-376 15,-5-2-735-15</inkml:trace>
  <inkml:trace contextRef="#ctx0" brushRef="#br0" timeOffset="606888.1625">4994 12479 1439 0,'0'0'461'16,"0"0"-124"-16,0 0-61 0,0 0-50 0,0 0-45 15,0 0-53-15,0 0-44 0,0 0-28 0,-90 155-19 16,89-136-13-16,1 0-6 0,0-2-6 15,2-3-2-15,6 2-1 0,-1-2-2 0,0-2 2 16,4 1 0-16,0-5 0 0,0-2 2 0,0-1 1 16,2-3 3-16,-2-2 1 0,0 0 1 0,0-3 1 15,-1-6 1-15,0-2 2 0,-1-1-1 0,0-4 1 16,0-2-5-16,0-2-3 0,-1-3-3 16,0 0-3-16,-1-4 0 0,0 0-2 0,-3-2-3 15,1-1-3-15,-2-1-1 0,-1-2-2 0,-2 0-1 16,0-1 1-16,0-1-2 0,-1-2 0 0,-2 0 3 15,-2 1-1-15,3 2 4 0,-5 1 2 16,3 2 1-16,-3 4 4 0,2 5 0 0,0 5 3 16,0 5 3-16,1 5 4 0,0 2-1 0,3 2-2 15,-1 3-7-15,0 0-6 0,-2 9-1 16,1 4 2-16,-3 9 4 0,2 6 4 0,-1 5 0 16,1 6-2-16,-2 4-2 0,3 3-3 0,0 3 0 15,-1 3 1-15,2-1 0 0,2 0 0 0,0-4 0 16,0-1-3-16,4-5 0 0,1-2 0 15,2-4-3-15,2-4 0 0,-2-3 1 0,2-4-3 16,1-4-3-16,-1-3 1 0,1-3-3 0,0-5-2 16,0-5-1-16,-1 0-3 0,-2-4 1 0,3 0 3 15,-3-8-1-15,1-2 5 0,1-4 1 0,-1-3 0 16,-2-3 3-16,2-3-2 0,-2-2 0 16,1-3 3-16,0 1 0 0,-4-2 2 0,3-1 0 15,-4 3 1-15,0-1 1 0,1 0 0 0,0 4 5 16,-2 3-1-16,0 2 6 0,1 5 1 0,-2 4 1 15,1 2 3-15,-1 4-3 0,0 2-3 16,0 2-8-16,0 0-6 0,0 0-2 0,2 5 0 16,-2 2 4-16,1 5 5 0,-1 5 1 0,2 2-1 15,-1 2-2-15,-1 3 1 0,1 1-4 0,-1 0 2 16,2 1 1-16,1 0-3 0,1-3 1 16,-2-3-1-16,5-5 0 0,0-2 1 0,0-6 5 15,2-2-3-15,0-5 2 0,2 0 2 0,-2-2-4 16,-2-5 4-16,3-4 0 0,-3-2-3 15,1 0 3-15,0-2-4 0,-1-1 1 0,-2-1 0 16,-1 0-2-16,-2 2 1 0,1 1-1 0,-2 0 2 16,-1 4-3-16,0 0 3 0,0 3 0 0,0 2-1 15,0 0 5-15,0 4-5 0,0-1-2 0,0 2-3 16,0 0-8-16,0 0 3 0,0 5 0 16,0 3 4-16,0 1 3 0,0 3-1 0,0 1 2 15,0-1-4-15,0 4 3 0,0-2-2 0,0 2-4 16,2-1 3-16,2 1-5 0,-1-2 2 0,3-4-1 15,-1-1 1-15,1-4 4 0,0-2 2 0,2-3 3 16,2 0 2-16,-1-2 1 0,-2-5-1 16,3-3 0-16,-2-1-1 0,2-3-4 0,-1-2 3 15,1-1 1-15,-1 0-1 0,0-1 5 0,1 1-3 16,0 0-1-16,-3 2 0 0,3 1-1 16,-3 1-1-16,1 2-2 0,1 1 1 0,0 3-4 15,-2 4 3-15,1-1 0 0,1 4-1 0,2 0 3 16,1 7-2-16,0 0 1 0,1 4-1 0,-2 2-3 15,0 0 1-15,-1 1 0 0,0 1 0 16,-1 2 2-16,-3 0-1 0,-1 1 1 0,-3 1-2 16,-1-1 2-16,-1 1-3 0,0 0-1 0,-3 2 0 15,-5-3-3-15,0-1 0 0,1-2 1 16,-1-4-1-16,0-2 5 0,1-3 1 0,2-3 2 16,0 0 1-16,1-3 2 0,2 0 2 0,1 0 1 15,-1 0 2-15,2 0-3 0,0-3-2 0,0-3-2 16,0 0-3-16,3-3 2 0,0-1-2 0,4 2 0 15,-1-1 2-15,4-1-1 0,-2-1 0 0,1 1-1 16,3-3 2-16,0 1-1 0,2-1 1 16,-2-3 1-16,2 1-1 0,1-3 1 0,-3 0 0 15,2 0 0-15,-1-1 1 0,-1-2-3 0,-2 0 2 16,-1-1 0-16,-4-1-1 0,3-2 1 0,-6 1 0 16,1-1 0-16,-1-3-1 0,-2 0 4 15,0-2-3-15,0 2 0 0,-3-4 3 0,1 1-8 16,0 1 4-16,0-1 1 0,-5 1-3 0,4 1 5 15,-4-1 12-15,3 5 4 0,-2 0 1 16,3 6 0-16,-2 4-13 0,1 6-3 0,3 3 5 16,0 4-5-16,1 2 1 0,-1 0-4 0,1 3-5 15,0 8 7-15,-2 6-3 0,2 4 4 0,0 6-1 16,0 4-5-16,0 5 3 0,0 4-1 16,0 3 1-16,0 1-1 0,0 3 0 0,4 0-1 15,-2 3-1-15,5-3 1 0,-4 0-1 0,4-3-3 16,-2 0 0-16,3-5-2 0,2-1-1 0,0-5-1 15,1-4-6-15,0-2-3 0,-1-8-14 0,0-3-18 16,-1-4-36-16,0-6-56 0,-3-4-100 0,0-2-184 16,-2 0-331-16,1-3-543 0</inkml:trace>
  <inkml:trace contextRef="#ctx0" brushRef="#br0" timeOffset="607044.1205">5756 12360 544 0,'0'0'480'15,"0"0"-127"-15,0 0-21 0,0 0-17 0,0 0-30 16,0 0-87-16,0 0-80 0,0 0-50 16,0 0-37-16,0 0-23 0,0 0-13 0,0 0-19 15,0 0-34-15,129-89-44 0,-109 89-98 0,-1 0-175 16,-3 1-561-16,-7 3-96 0</inkml:trace>
  <inkml:trace contextRef="#ctx0" brushRef="#br0" timeOffset="607500.5971">5973 12614 1092 0,'0'0'825'0,"0"0"-407"0,0 0-136 0,0 0-62 16,0 0-38-16,0 0-41 0,0 0-35 0,0 0-32 15,0 0-25-15,0 0-14 0,0 0-10 16,101-160-4-16,-88 147-1 0,-2 3 0 0,-2 2-4 15,0 0-3-15,-2 3-5 0,0 2-2 0,-4 2-9 16,1 1 3-16,0 0-4 0,-2 3-1 0,0 5 8 16,-1 3-5-16,2 1 0 0,-3 5 2 15,0 1 0-15,0 4-1 0,0-1 2 0,0 3 0 16,2 0-9-16,-1 0 2 0,0 0-3 0,2-5-2 16,2-2 2-16,-1-3-1 0,4-3 3 15,0-5 3-15,0-1 2 0,1-5 4 0,2 0 3 16,-1 0-2-16,1-8 2 0,2-3-1 0,-2-1 0 15,-1-4 1-15,0 1 3 0,-3-2-1 0,-1-1 2 16,0 1-1-16,-4-2-3 0,2 0 4 16,0 0 0-16,-2 2 2 0,-1 0 3 0,0 2-1 15,1 3 4-15,0 3 0 0,0 1 5 0,-1 3-3 16,0 4-4-16,-1-1-8 0,1 2-7 0,0 0-2 16,3 6 0-16,1 2 2 0,3 3 2 15,-1 1-5-15,5 1-2 0,-1 3 0 0,0 1-4 0,0 2 1 16,0-2-1-16,0 2-4 0,0 0-12 15,1-1-13-15,0 0-10 0,1-2-18 0,-2-4-70 16,-1-4-169-16,0-4-367 0,-7-2-636 0</inkml:trace>
  <inkml:trace contextRef="#ctx0" brushRef="#br0" timeOffset="607646.6392">6367 12280 1189 0,'0'0'440'0,"0"0"-154"0,0 0-42 0,0 0-47 16,0 0-58-16,0 0-53 0,0 0-66 0,0 0-60 16,0 0-75-16,0 0-165 0,0 0-336 15,0 0-934-15</inkml:trace>
  <inkml:trace contextRef="#ctx0" brushRef="#br0" timeOffset="608265.8611">6686 12377 1626 0,'0'0'543'0,"0"0"-261"0,0 0-75 16,0 0-13-16,0 0-35 0,0 0-49 0,0 0-43 15,0 0-28-15,0 0-19 0,0 0-11 16,-34 164-3-16,44-153-6 0,2-2 4 0,2-3 2 15,0-4 1-15,3-2-1 0,-1 0-2 0,1-5-1 16,1-3-2-16,-5-3 1 0,2-2 0 0,-2-2 4 16,-4-1 4-16,-2 1 4 0,-1 1 5 15,-4 2 6-15,-1 1 6 0,-1 2 7 0,0 1 1 16,0 4-4-16,0-1-7 0,-2 3-11 0,0 2-9 16,-1 0-6-16,0 0-2 0,1 8-1 0,-1 1 1 15,0 2 0-15,1 2-2 0,2 1 2 0,0 2-3 16,5 1-1-16,0 0 0 0,3-2 1 0,2 0 1 15,1-2 2-15,0-3 2 0,4 0-2 16,-1-2 2-16,3-4 1 0,-1-2 1 0,3-2 1 16,0 0-1-16,1 0 2 0,1-6 1 0,-1-2 1 15,0 0 5-15,0-1 0 0,-1-1 0 16,-4-2 1-16,0 0-3 0,-3-3-1 0,-1-2-1 16,-1 0 0-16,0-2-1 0,1 0 0 0,-2-1-1 15,0-2-3-15,2-2 1 0,-2 1-2 0,0-4 0 16,-1 0-2-16,0-2-1 0,0-4-1 15,1 1-2-15,1 0-1 0,-2-2 1 0,-3 0 0 16,2 2 2-16,-5 3 2 0,2 3 0 0,-4 4 1 16,0 4 3-16,-5 3 1 0,1 4 2 0,-2 3 1 15,-2 3 0-15,3 5 0 0,-4 0 1 16,0 11 1-16,-1 5 3 0,-2 4-2 0,1 4 0 16,0 4 0-16,-1 3-2 0,5 4 1 0,0 5-4 15,6 1-3-15,1 3-2 0,0 3-2 16,8-3 1-16,3 3-1 0,7-3-1 0,-1-2 1 15,6-4-2-15,1-1-2 0,2-7-5 0,1-4-3 16,2-5-11-16,-1-4-2 0,-4-3-7 0,4-3-44 16,-6-3-107-16,-3-2-345 0,-8-3-1158 0</inkml:trace>
  <inkml:trace contextRef="#ctx0" brushRef="#br0" timeOffset="609052.8985">4110 13244 505 0,'0'0'360'0,"0"0"-167"0,0 0 16 16,0 0 46-16,0 0 9 0,0 0-12 0,0 0-57 16,0 0-59-16,0 0-36 0,0 0-16 0,0 0-4 15,0 0-2-15,0 0 3 0,0 0-1 0,-23 37 0 16,27-35 0-16,0-1-5 0,1-1-4 16,2 2-11-16,0-2-6 0,3 0-3 0,0 0-8 15,4 0 0-15,0 0-4 0,6-3-5 0,0-1 1 16,2 1-4-16,5 0-5 0,3-1-3 15,1 0-5-15,2 0-5 0,4-1-4 0,-1 1 0 16,5-3-7-16,0 3 0 0,4-3 0 0,-1 1-3 16,3 1 5-16,2-1-2 0,2 1 1 0,1-1-1 15,2 1-2-15,2-1 0 0,2-2-2 0,4 0 2 16,3-1 2-16,1 1-1 0,4-1 0 16,3 2-1-16,2 1 1 0,2 0 0 0,3 0 0 15,2-1-1-15,0 3-2 0,0-1 1 0,2 0 1 16,1 1 3-16,-2-1-1 0,0 2-1 0,3-2-2 15,-2 2-1-15,-2-1 0 0,0 0 1 0,-1 1 0 16,-2 2 0-16,-1-2-1 0,-2 2-1 16,0-1 2-16,-1 1-2 0,-2 1 3 0,-3 0-1 15,-4 0 2-15,-2 0-1 0,-2 0-1 0,-7 0 1 16,1 0 1-16,-6 0 0 0,-5 0 0 16,-3 0 0-16,-4 0 0 0,-5 0-1 0,-5 0 3 15,-5 0-1-15,-4-2 2 0,-4 1 1 0,-4-2 0 16,-6 1 3-16,2-1 0 0,-5 1 2 0,0-1 2 15,-2 2-1-15,3 1-2 0,-3-2-2 16,0 2-4-16,0 0-2 0,0 0-3 0,0 0-3 16,0 0-4-16,0 0-4 0,0 0-7 0,-4 0-9 15,2 0-17-15,-2 0-55 0,-2-1-126 0,-2 1-411 16,6 0-1202-16</inkml:trace>
  <inkml:trace contextRef="#ctx0" brushRef="#br0" timeOffset="730517.8052">11288 13641 0 0,'0'0'0'16,"0"0"335"-16,0 0 19 0,0 0 12 15,0 0-6-15,0 0-23 0,0 0-40 0,0 0-59 16,0 0-47-16,0 0-39 0,0 0-31 0,0 0-26 15,-14-14-24-15,13 14-16 0,0 0-7 16,-1 0-7-16,-1 0-2 0,0 0-5 0,-1 4 2 16,-3-1-2-16,-1 3 1 0,0 0 1 0,-1 0-1 15,-2 4 0-15,1-3-3 0,-3 4 0 0,1-1-6 16,0 4-2-16,-3 2 1 0,1 2-3 0,-2 2 2 16,1 3-2-16,-2 2 1 0,2 3 1 0,-2-1-1 15,1 2 2-15,1-2-3 0,1 3-4 16,0-1-5-16,4 0-2 0,1 0 0 0,2 2-2 15,3-2-2-15,1 2 0 0,3-2-2 0,0 0 0 16,4-1 2-16,5-1 0 0,1 0-2 0,4-3 2 16,2 1-1-16,0-5 1 0,4-2 2 15,0-2-2-15,1-3 0 0,1-4-1 0,1 1-1 16,-1-3 4-16,-1 0-3 0,-1-1 0 0,-4-3-1 16,2 1-3-16,-6 0 1 0,1-1-2 0,-5 0 1 15,-1 0-2-15,-2-2 2 0,1 1-1 16,-2-2-2-16,-3 0 2 0,0 2-2 0,0-2-1 15,-1 0 2-15,0 0-5 0,0 0-3 0,0 0-10 16,0 0-11-16,0-4-41 0,3 1-69 16,-1-3-108-16,1-2-301 0,0 2-484 0,-1 2-734 0</inkml:trace>
  <inkml:trace contextRef="#ctx0" brushRef="#br0" timeOffset="732507.6913">11515 14199 1020 0,'0'0'355'0,"0"0"-84"0,0 0 2 15,0 0 6-15,0 0-21 0,0 0-51 16,0 0-36-16,0 0-33 0,0 0-29 0,0 0-19 15,0 0-12-15,0 0-8 0,0 0-10 0,0 0-6 16,117 4-7-16,-101-14-11 0,0-1-4 0,0-2-9 16,-2 1-8-16,-1 0-5 0,-3 0-3 15,-1-2-1-15,-2 2 0 0,-2 1 1 0,-3-2 1 16,0 2-4-16,-2 1 2 0,0-2-2 0,-5 1-2 16,-1 2-1-16,-2 0-1 0,-3 1-1 15,-2 0 3-15,-2 2 0 0,3 1-1 0,-4 2 3 16,2 1-3-16,1 2 2 0,-1 0 1 0,1 2-4 15,1 4 1-15,2 4 0 0,-1 0-1 0,2 4 2 16,0 2-2-16,4 1 0 0,-1 1 0 16,4 2 3-16,0 3-3 0,2 1-1 0,0 3 2 15,1-1-4-15,4-1 2 0,3 2 1 0,2-2-3 16,1-1-1-16,3-4 5 0,0-3 1 0,2-5 0 16,1-1 4-16,-1-4-4 0,3-2 2 0,-3-4 1 15,3-1-2-15,0 0 4 0,-1-7 0 0,-1-4 1 16,1-4 7-16,0-2-4 0,-2-3 2 15,0-3 0-15,-1-2-4 0,0 2 2 0,-4-1-2 16,1-1 1-16,-2 1-8 0,-1 0 5 0,1 2 0 16,-4 0-3-16,-1 2 9 0,1 4-9 15,-2-1 0-15,1 3 3 0,-1 1-4 0,-1 4 1 16,1 3-3-16,-1 1 2 0,-2 4-2 0,0 1 0 16,0 0-1-16,2 0-5 0,1 1 6 0,-2 7-3 15,3 3 1-15,1 3 2 0,1 1-6 16,-2 5 3-16,0 3 0 0,-3 2 1 0,1 4 0 15,-1 0 2-15,-1 3 0 0,2-1-1 0,-3-2 6 16,2 0-7-16,1-3 0 0,-1-4 1 0,1-4-3 16,-2-4 3-16,3-4 0 0,-3-2 0 0,1-5 1 15,0-1 0-15,-2-2 4 0,0 0 2 16,1-5-3-16,1-3 1 0,1-2-2 0,2-5 0 16,-2-2-3-16,3-3 4 0,-3-1-4 0,5-3 1 15,-3 1 7-15,3 0-7 0,-1 2 2 0,2-2-2 16,-1 1-4-16,2 0 3 0,-1 0-1 15,0 0 0-15,2 2-4 0,0 2 4 0,2 1 0 16,-1 5-1-16,-2 2 2 0,1 4-3 0,-2 3 0 16,0 3-1-16,-3 0 0 0,-1 0-1 0,2 6 0 15,-3 4 3-15,1 2 2 0,-1 4-1 16,-1 1 2-16,0 3-3 0,-2 4 0 0,0 1 0 16,-1-1 0-16,0 0 1 0,-1 1-3 0,-1-2 2 15,-1-3 0-15,2-3 0 0,1-3 4 16,0-4-2-16,0-4-1 0,0-1 2 0,0-4-1 15,0-1 4-15,0 0-1 0,0-3 1 0,0-3 0 16,0-6-4-16,0 2 2 0,0-4-2 0,0-2 2 16,0-1 0-16,2 1-1 0,2-3 1 0,0 2-5 15,3-2 2-15,-2 2 1 0,3 0-2 16,-2 0 4-16,3-1-4 0,1 3 2 0,-3 3 0 16,1 3-1-16,2 3 0 0,-4 1-2 0,-1 4 3 15,0 1-5-15,0 0 2 0,0 4 1 0,0 4-1 16,-2 3 2-16,2 1 0 0,0 3 1 0,2 2-1 15,0 2-1-15,-2-3 1 0,1 3 1 16,0-4 0-16,1-1-1 0,3-2 0 0,-2-1 1 16,3-5-1-16,0-2 5 0,0-2-2 0,5-1 2 15,-1-1-1-15,1 0-2 0,0-4 1 0,3-5-1 16,-3 0 0-16,0-2 2 0,-1-1-1 16,-1-2 1-16,0-2-2 0,-2 2 1 0,-1-4-1 15,-1 3 0-15,2-2 2 0,-5 1-3 0,-1 0 2 16,2-1-2-16,-5-1 1 0,2-1 2 15,-2 3-3-15,-2-1 4 0,-1 1-4 0,0 1 1 16,0-1 0-16,-1 3-1 0,-3 0 3 0,-2 3-4 16,2 0 3-16,-3 3-1 0,0 0-2 0,0 4 4 15,-2 3-3-15,1 0 0 0,-1 2 0 16,-1 7-1-16,1 2 0 0,0 3 0 0,2 1 1 16,-2 3 0-16,3 1-1 0,1 1 0 0,1 1-1 15,2 2 3-15,2 0-2 0,0 1-1 0,0-2 1 16,1 0-3-16,7-2 3 0,0-3-1 0,2-2 1 15,2-3 2-15,-1 1-2 0,3-4 2 16,0-1-1-16,2-2 0 0,0-5 1 0,-1-1 1 16,2 0-1-16,-1 0-1 0,-1-6 1 0,2-2-1 15,-3-4 1-15,1 0 3 0,-1-4-1 0,-2 0-1 16,-1-3-3-16,1-1 1 0,0-2 0 16,-3 2 0-16,1-2 1 0,-1-1 0 0,0 0-2 15,0 0 0-15,1 1 1 0,-1 0-1 0,1 1 2 16,1 4 0-16,-3 0-2 0,-1 5-1 0,-1 3 2 15,3 2-2-15,-4 4 0 0,0 3 4 16,1 0-4-16,-2 1 0 0,2 6 0 0,0 4-1 16,1 4 1-16,-4 3 2 0,2 2-2 0,-1 2-1 15,-4 1 2-15,1 2-1 0,-1 1 2 16,0 0 4-16,-1 2-4 0,-1-1 1 0,-1 0-1 16,0-3-3-16,2-3 5 0,0-1-1 0,1-4-1 15,0-2 4-15,0-5-4 0,0-4 0 0,0-3 1 16,0-2 3-16,0 0 2 0,0 0 2 0,0-5-1 15,0-5-8-15,2-2 5 0,2-3-4 16,0-4 2-16,0 0 0 0,2-3-2 0,-3 2 0 16,4-2-1-16,-1 1 3 0,0-1-2 0,3 1 0 15,0-1-2-15,0 1-3 0,1 1 3 0,2-3-2 16,-1 2 3-16,2-1 1 0,0 2-4 0,2 4 0 16,-5 3 0-16,0 5-4 0,-1 4 5 15,-2 2-2-15,-2 2-1 0,-1 0-1 0,0 8 1 16,-2 2 0-16,1 4 0 0,-1 1 9 0,0 4-8 15,-1 1 1-15,-1 1 0 0,0-1-3 16,0 0 5-16,0-1 1 0,0-3 0 0,1 0 1 16,2-2 0-16,2-3 1 0,-2 0 0 0,2-4 2 15,0-1-2-15,2 0 2 0,-1-3 0 0,1-1-4 16,-1-1 7-16,0-1-1 0,2 0 2 16,2-5 2-16,0-1-3 0,-1-2-2 0,3-2-2 15,-1-2 1-15,4-2-1 0,-1-1-1 0,2-1 1 16,-1 0-6-16,1-3 7 0,-2 1-3 15,-2-4 3-15,2 1 1 0,-2-4-4 0,-1 0 0 16,-1 0 0-16,0-2 1 0,-1-1 0 0,-1 0 0 16,-1-3-1-16,0 1 1 0,-3-5 0 0,3 1 0 15,-4-1 1-15,3-2 0 0,-3-2-4 0,4-2 1 16,-4 0 0-16,2 2-5 0,0-3 8 0,-4 1-2 16,2 1 1-16,-2 0 1 0,-1 4-1 15,0 3 1-15,0 5 0 0,0 3 4 0,-1 7-3 16,-3 5 3-16,2 3-1 0,-4 4-1 0,3 4 2 15,2 2-3-15,-3 0-1 0,0 7-3 0,-1 4 0 16,-1 5-1-16,-4 7 2 0,2 5 1 16,0 5 0-16,-1 4 0 0,1 6-1 0,0 4-3 15,0 3 1-15,2 2 0 0,-1 4 3 0,0-1 2 16,4 3-1-16,-1-1-1 0,0 1-2 16,4-1 4-16,0-2-3 0,0-3 2 0,4-4-2 15,2-5-1-15,3-6 1 0,1-7-2 0,1-2 4 16,1-5-4-16,4-4 0 0,-3-6 0 0,5-2-5 15,-1-5-3-15,2-4-7 0,0-2-12 16,0-7-37-16,0-6-63 0,-3-4-133 0,-6 3-466 16,-4 3-1127-16</inkml:trace>
  <inkml:trace contextRef="#ctx0" brushRef="#br0" timeOffset="732657.6048">13358 13499 1160 0,'0'0'405'15,"0"0"-135"-15,0 0-42 0,0 0-41 0,0 0-43 16,142-8-58-16,-109 8-49 0,4 0-27 16,-4 0-14-16,-1 5-17 0,-3-1-31 0,-5-1-64 15,-6 1-137-15,-5-1-340 0,-7-3-677 0</inkml:trace>
  <inkml:trace contextRef="#ctx0" brushRef="#br0" timeOffset="733334.8158">10921 14863 1183 0,'0'0'518'15,"0"0"-241"-15,0 0-70 0,0 0 4 0,0 0-3 16,0 0-5-16,0 0-30 0,0 0-51 16,0 0-35-16,0 0-17 0,0 0-16 0,130-36-6 15,-101 31-6-15,2 0-8 0,2-1-5 0,2 2-6 16,2-1-2-16,4-1-7 0,0-1 3 0,5 1-8 16,2 0 0-16,3-2 0 0,-1 2-7 15,2-2 4-15,1 1-3 0,0 0 1 0,3-1-1 0,0-1 1 16,2 1-1-16,-1 0 0 0,3 0 2 15,0 1-3-15,1-1-1 0,0 0 2 0,0 1-4 16,1-2 2-16,-1-1 0 0,-1 0 0 16,0-1 3-16,0-2 1 0,1 3-2 0,1-1 2 15,0 1 1-15,2-1-2 0,0 0-1 0,0 0 1 16,-2 2-2-16,0 1 6 0,-1 0 4 0,-2 1-2 16,-1 1 2-16,-5 0-3 0,-2 0 3 0,-5 1 0 15,0-1-3-15,-5 0-2 0,-1-1-4 16,-3 0 0-16,-4 0 0 0,-3 1 0 0,-6 0 1 15,3 1-2-15,-5 2 2 0,-2-2-1 0,-5 2 0 16,-1 0 2-16,-4 1-3 0,-6 2 2 0,2-1 3 16,-5 1-2-16,-1 0 1 0,1 0 0 15,-1 0-5-15,0 0-1 0,0 0 0 0,0 0-3 16,0 0-5-16,0 0 3 0,0 0-5 0,0 0 1 16,0 0-6-16,-1 0-9 0,1 0-20 15,-2 0-57-15,-3 0-94 0,2 0-221 0,-2 0-539 16,1 0-837-16</inkml:trace>
  <inkml:trace contextRef="#ctx0" brushRef="#br0" timeOffset="762431.7897">5922 10337 930 0,'0'0'415'0,"0"0"-103"0,0 0-2 0,0 0 19 15,0 0-28-15,0 0-39 0,0 0-66 16,0 0-75-16,0 0-21 0,0 0-19 0,0 0-18 16,-13-58-13-16,13 58-9 0,0 0-4 0,0 0-15 15,0 0-2-15,0 0-6 0,0 0-9 0,0 0 3 16,1 1-4-16,0 6-3 0,2 3 6 0,0 6 1 16,-1 3-1-16,1 4 2 0,2 7 1 15,-1 0-2-15,3 6 4 0,-4 0 0 0,2 3-3 16,-1-1 2-16,1 2-4 0,0-3 0 0,-3-2-2 15,2-3-4-15,0-1 1 0,-2-3-3 16,2-4 0-16,0-1 2 0,-2-2-3 0,2-4-3 16,1-4-2-16,-4-2-8 0,3-2-5 0,-1-3-9 15,-2-1-10-15,0-2-15 0,1 0-28 0,-1-3-44 16,2 0-74-16,-1 0-133 0,-2 0-278 16,0 0-450-16,0 0-91 0</inkml:trace>
  <inkml:trace contextRef="#ctx0" brushRef="#br0" timeOffset="762862.7744">5931 10446 1145 0,'0'0'572'0,"0"0"-206"16,0 0-93-16,0 0-55 0,0 0-38 15,0 0-40-15,0 0-31 0,0 0-26 0,0 0-16 16,0 0-12-16,0 0-9 0,123-159-3 0,-98 151-3 15,-1 0 4-15,1 3-6 0,0 2-4 0,-5 2-2 16,1 1-11-16,-3 0-6 0,-6 1-7 16,-2 5-3-16,0 1-2 0,-7 0-1 0,0 3 2 15,-3-1-1-15,0 2 3 0,-5 1 0 0,-3 3-1 16,-2 0-1-16,-1 1-3 0,-2 1-1 16,-3-1-3-16,1 0 4 0,-3-1-1 0,1-1-1 15,3-1 2-15,-1-4-3 0,4-1 0 0,2-3 4 16,4-2 0-16,1-1 7 0,1-2 0 0,3 1-2 15,0-1-1-15,0 0-5 0,0 0 1 16,3 0-4-16,1 2 2 0,3 3 2 0,1 1-3 16,1 2 6-16,5 2 0 0,-2 3 3 0,4-1 1 15,0 1-2-15,3 1 3 0,0-1-3 16,2-2 1-16,0-2 2 0,-1 2-3 0,0-4 0 0,0 2-6 16,-4-3-2-16,-1 0-2 0,-4 1-3 0,-1-4 3 15,0 0-10-15,-5-2-5 0,-1-1-16 16,-2 2-16-16,-1-2-19 0,-1 0-46 0,0 0-78 15,0-2-169-15,0-4-279 0,-1 2-356 0,0 0-181 16</inkml:trace>
  <inkml:trace contextRef="#ctx0" brushRef="#br0" timeOffset="763614.7556">6426 10524 4 0,'0'0'524'0,"0"0"-45"0,0 0-16 0,0 0-25 15,0 0-66-15,0 0-82 0,0 0-68 16,0 0-65-16,0 0-35 0,135-62-28 0,-115 43-19 16,-1 0-12-16,-5 1-12 0,-2 0-8 0,-3 1-1 15,-3 1-3-15,-5 3 1 0,-1 0 3 0,0 3-6 16,-1-1-3-16,-7 2-9 0,3 1-8 0,-4 2 0 16,-1 1-8-16,-1 5-1 0,1 0-5 15,-1 0-3-15,-1 3 0 0,2 5 2 0,2 1 1 16,-1 4-2-16,2-1-3 0,4 1-3 0,1 3 1 15,2 1-2-15,0 0-1 0,3-1-3 0,5 3 0 16,2-4 0-16,0 1 3 0,2-2 1 0,1-5 0 16,3 0 9-16,-2-6-2 0,4-3 4 15,1 0-1-15,2-5-2 0,0-6 4 0,0-2-2 16,1-1 1-16,-3-3-3 0,1-1 2 0,-1-3 1 16,-6-3-1-16,2 1 6 0,-3 1-4 15,-3-3-1-15,-4 0 0 0,3 3-1 0,-6-3-1 16,1 0 1-16,-1 0-1 0,-2 1-2 0,0 1 1 15,0-2 0-15,-4 4 0 0,2-2 4 0,0 0-2 16,-4 3-3-16,3 0 1 0,0 1-4 16,-3 2 13-16,4 3 9 0,-2 4 2 0,0 3-1 15,3 2-8-15,1 3-11 0,0 2-4 0,0 0 0 16,0 5-2-16,-1 7-1 0,1 5 1 0,0 6 0 16,0 5 2-16,0 2 2 0,1 4-1 15,2 4 3-15,2 4-4 0,-3 2 0 0,5 4-1 16,-3 3-2-16,5 1 4 0,-1 2 0 0,-1 1 0 15,1 0-1-15,2 0-2 0,-1-2-3 0,1-3-7 16,0-4 2-16,-2-4-11 0,0-7-4 0,-3-6-5 16,4-6-4-16,-2-7 1 0,-4-8 5 0,0-5 8 15,1-3 1-15,-4-9 7 0,0-7 7 16,0-6 0-16,0-3 7 0,0-3 1 0,-5-3 2 16,2-1 0-16,-4-1 1 0,2 2 4 15,-2 0 1-15,4 1 1 0,-3 0 3 0,4 2-4 16,0 2 1-16,1 0-2 0,-1 3 0 0,2-1 0 15,0 2-2-15,2 0 0 0,1 4-3 0,2 1 1 16,0 3 1-16,4 1 1 0,1 2-1 0,0 0-4 16,0 5 0-16,2-1-2 0,-2 6 4 15,1-1 0-15,-1 2 0 0,0 0 3 0,-1 0-5 16,0 7 4-16,-2 0-2 0,-1 4 1 0,2 2 2 16,-1 0-4-16,-1 1-1 0,2 1-2 15,-1 2-2-15,-1 0-2 0,3 0-3 0,-1-4-7 16,-2 1-14-16,2-3-9 0,0-3-21 0,-1-3-59 15,-3-2-88-15,2-3-224 0,-3 0-503 0,-1 0-798 16</inkml:trace>
  <inkml:trace contextRef="#ctx0" brushRef="#br0" timeOffset="763751.6786">7179 10017 933 0,'0'0'837'0,"0"0"-517"0,0 0-94 0,0 0-13 16,0 0-28-16,0 0-53 0,0 0-63 15,0 0-66-15,0 0-70 0,0 0-50 0,0 0-68 16,0 0-145-16,0 0-379 0,0 0-801 0</inkml:trace>
  <inkml:trace contextRef="#ctx0" brushRef="#br0" timeOffset="764899.7111">7271 10191 1673 0,'0'0'443'0,"0"0"-196"0,0 0-59 16,0 0-32-16,0 0-28 0,0 0-29 0,0 0-30 15,0 0-24-15,0 0-17 0,0 0-7 16,122-69-5-16,-113 77 2 0,1 1-2 0,-2 2 4 16,-3 5 6-16,3-2 3 0,-5 5 3 0,3-2-4 15,-4 2-3-15,-2-2-9 0,0 0-3 0,0 1-2 16,-1-1-3-16,-6-3 1 0,4-3 1 15,0-2 2-15,-2-4 10 0,3-2 16 0,1-3 14 16,0 0 7-16,-1-4-6 0,-2-6-16 0,3-1-14 16,0-5-11-16,1-1-5 0,0-2 0 0,0 0-2 15,0-1-3-15,3 0-1 0,4 1-3 16,-1 1 0-16,-2 1 2 0,4 3 2 0,-4 2-3 16,4 1-1-16,-4 3-1 0,3 4-2 0,1 1 2 15,-3 1-2-15,2 2-1 0,1 0-1 16,1 3 2-16,-3 5-1 0,2 0 4 0,2 1-1 15,1 2 3-15,0 0-2 0,4-2-2 0,-2 0 2 16,0-3 0-16,4-2 2 0,1-1 2 0,-2-3 2 16,4 0-3-16,-2-3 2 0,3-3 0 0,-3-2 0 15,-5-2 5-15,2-2-4 0,-2-1 2 16,-4-2-3-16,-1-1 2 0,-3 2 1 0,-2-3 1 16,0-2 3-16,-3 2-6 0,0 1 3 0,0 0-3 15,-5 1 1-15,2 2 5 0,-5 1-2 0,3 1 3 16,-1 4-1-16,-1-1-4 0,3 4 1 15,-5 1-2-15,5 1-1 0,-2 2-1 0,-1 0-1 16,2 6-3-16,-3 4 0 0,3 3 1 0,-1 2-4 16,-1 2 2-16,4 2-1 0,-1 0-2 0,-1 3 2 15,4 0 1-15,0 1 0 0,1-1 0 16,0-1-3-16,0-1 1 0,3-3-1 0,4-4 3 16,-3-1 2-16,4-4 0 0,-1-3 4 0,-2-4-2 15,4-1 3-15,0 0 1 0,1-1 1 0,1-9 2 16,0 0-4-16,0-4 0 0,3 0-2 15,-4-3 0-15,1-1 0 0,0-1 3 0,-1 0 1 16,-1-3-5-16,1 0 4 0,0 1-5 0,-3-2 1 16,3 2 2-16,-2-1-5 0,2 2 2 0,-3 2-3 15,-1 2 2-15,0 4 2 0,-3 4 3 16,1 2 2-16,-2 1-4 0,-1 4 2 0,0 1-7 16,-1 0-3-16,0 0 1 0,0 3-5 0,1 5 3 15,0 2 3-15,0 4-2 0,2 2 1 0,-2-1 1 16,2 2 0-16,-2 0-1 0,0-2 1 0,4-1-5 15,-1 0-1-15,1-2 0 0,1-3-1 16,3-3 4-16,1-1 1 0,2-3 1 0,3-2 4 16,-2 0-2-16,1-8 4 0,1-2 1 0,-2 0-4 15,-1-2 5-15,-2-4-4 0,0 3 2 0,-2-3 0 16,0-1-1-16,-4 2 5 0,2 1-2 16,-4 0 8-16,1 3-5 0,2 2-3 0,-4 1 5 15,0 4-8-15,0 1 5 0,-1 2-3 0,0 1-1 16,0 0-4-16,0 0-2 0,0 0-3 15,0 0-5-15,0 1 7 0,0 3-3 0,1 1 2 16,0 1 4-16,3-1-7 0,-2-1 4 0,0 1-2 16,5-3 2-16,-1-1 6 0,1-1 3 0,3 0 1 15,-1-1 0-15,1-6 1 0,-2 1-2 16,-3-3 1-16,2 1 4 0,-3 0-1 0,2-2 2 16,-4 0 0-16,1 0-6 0,1 3 3 0,-1 0-1 15,-2 3-2-15,1 2 1 0,2 1-5 0,-2 1-3 16,0 0-1-16,4 3 0 0,-2 4 2 15,3 6 1-15,-2 2 3 0,2 4-4 0,1 2 4 16,-4 4-1-16,3 1 2 0,-4 3 3 0,4 0-4 16,-4 0 3-16,3 0-1 0,-3 1-1 0,-2-2 6 15,-1 3 2-15,-1 0 3 0,-8 3-3 0,0-3 0 16,-2-4-7-16,-1-5-1 0,3-7 11 0,1-6 11 16,4-5 15-16,-2-4 7 0,3-2-1 15,2-7-36-15,0-5-10 0,1-3 0 0,2-5 0 16,7-2 0-16,2-2 0 0,6-1 0 0,3 0 0 15,2 2 0-15,2 0 0 0,3 1-4 16,-4 3-40-16,3 1-22 0,-5 2-21 0,-5 1-45 16,1 3-62-16,-7 1-99 0,-3 4-289 0,-4 4-619 15,-2 2-291-15</inkml:trace>
  <inkml:trace contextRef="#ctx0" brushRef="#br0" timeOffset="765362.7177">6067 11209 1033 0,'0'0'440'0,"0"0"-85"0,0 0-12 0,0 0-53 15,0 0-85-15,0 0-78 0,0 0-52 0,0 0-17 16,0 0-4-16,0 0-1 0,0 0-6 16,137-92-4-16,-95 73 0 0,7-2 1 0,4-2 2 15,8-3-1-15,7-2-8 0,5-3-14 0,7-1-3 16,5-3-5-16,6-2-5 0,7-1 3 15,3-1-10-15,3 0-3 0,6 0-2 0,1 2 2 16,2 3 5-16,-2 2 1 0,0 5 4 0,-6 3-1 16,-3 3 6-16,-5 3 7 0,-9 1 6 0,-8 3 7 15,-9-1-1-15,-11 3-2 0,-9-1-2 16,-10 2-2-16,-6 0-4 0,-11 1-1 0,-4-1-2 16,-2 1-6-16,-6 2-2 0,-4 0-6 0,-4 2-4 15,2 1 5-15,-5 2-7 0,-1 2-3 0,0 1-8 16,0 0-22-16,0 0-18 0,-1 0-30 0,-5 0-60 15,2 1-138-15,-2 2-570 0,4 0-975 0</inkml:trace>
  <inkml:trace contextRef="#ctx0" brushRef="#br0" timeOffset="830288.5252">11581 9600 0 0,'0'0'0'0,"0"0"391"0,0 0-3 16,0 0-33-16,0 0-14 0,0 0-25 0,0 0-37 16,0 0-45-16,0 0-55 0,0 0-32 0,0 0-28 15,0 0-17-15,16-104-12 0,-16 99-3 0,0 2-7 16,0 1-8-16,0-1-15 0,0 1-17 15,0 1-6-15,-1 1-7 0,-3 0-7 0,2 0-6 16,-1 0-8-16,-2 0-3 0,0 4-1 0,-1 3 1 16,-4 2-1-16,0 4 4 0,0 2 0 15,-2 4-1-15,0 2 4 0,0 2 0 0,-2 4 2 16,2 1 3-16,-2 2-5 0,2-1-2 0,2 0-7 16,0 0 2-16,1-1-2 0,4 1 2 0,2 0 2 15,2-2-6-15,1 1 2 0,1 0-3 16,6-4 0-16,2 0 0 0,2-4 1 0,1-3-2 15,1-3 0-15,1-3 1 0,3-1 1 0,0-4 4 16,2-5 0-16,0-1 1 0,0 0 1 16,4-4-1-16,-3-6-1 0,1-2 3 0,-2-1 1 15,-1-4 0-15,0-3 3 0,-5-2-2 0,1-1 1 16,-3-1 2-16,-1-3-2 0,-3 2 1 0,0-3 0 16,-2 0-2-16,-3 2 2 0,-2 2-1 0,0-3-1 15,-2 2 1-15,-4 0-1 0,-5-2 0 0,-1 5 2 16,-1 0-1-16,-1 2 3 0,1 1 4 15,-3 5 2-15,4 0 0 0,-2 3-6 0,2 2-4 16,1 4-8-16,2 0 2 0,1 4-6 0,1 1-7 16,2 0-4-16,-1 4-14 0,1 6-14 0,1 4-38 15,3 1-97-15,-1 5-212 0,2-5-501 16,0-4-891-16</inkml:trace>
  <inkml:trace contextRef="#ctx0" brushRef="#br0" timeOffset="830558.5946">11970 9654 1776 0,'0'0'396'0,"0"0"-182"0,0 0-76 0,0 0-3 15,0 0 24-15,0 0 7 0,0 0-27 0,0 0-26 16,0 0-23-16,0 0-22 0,0 0-18 0,0 0-11 15,6 177-6-15,-6-152-7 0,1-1-7 16,3-1-5-16,1 0-8 0,-2 0-5 0,5 0 3 16,-1-3-3-16,1-3 1 0,-1-4 0 0,3-2-6 15,-1-3 0-15,-2-4-5 0,0 1-9 16,1-5-11-16,1 0-46 0,0 0-99 0,-2-5-195 16,-2-1-448-16,-1 2-630 0</inkml:trace>
  <inkml:trace contextRef="#ctx0" brushRef="#br0" timeOffset="830677.9163">12075 9614 376 0,'0'0'372'0,"0"0"-113"0,0 0-75 0,0 0-45 16,0 0-53-16,0 0-95 0,0 0-151 0,0 0-431 16,0 0-65-16</inkml:trace>
  <inkml:trace contextRef="#ctx0" brushRef="#br0" timeOffset="831081.853">12197 9958 1950 0,'0'0'472'0,"0"0"-191"0,0 0-116 16,0 0-46-16,0 0-15 0,118-130-15 15,-95 105-24-15,-3 1-18 0,0-1-10 0,-3 0-7 16,1 0-5-16,-5 0 0 0,1-2-3 0,-3 2-6 16,0-3-2-16,-3-2-6 0,-3 2-3 0,-1-2 1 15,-2 2-3-15,-2-3 1 0,0 0-2 16,0-1-1-16,-4 1 1 0,1 4 2 0,-2 2 4 16,-2 3 2-16,0 5 2 0,1 6-3 0,0 1 3 15,-2 6-4-15,3 2-2 0,-2 2-4 0,-1 5-8 16,1 7 4-16,-3 6 2 0,-3 5 1 0,1 7 4 15,0 3 0-15,-1 9 1 0,0 0 1 16,2 4 1-16,2 4-1 0,3 0 0 0,2 1 4 16,3 0 1-16,1-4 3 0,3 0 3 0,4-6-3 15,4-1-1-15,4-5-3 0,0-3-5 0,3-5-3 16,1-3-1-16,-1-6-6 0,2-4 2 0,0-4-7 16,1-2-12-16,0-3-31 0,-2-2-79 15,1-2-94-15,-3-1-171 0,-2 0-569 0,-6 0-794 0</inkml:trace>
  <inkml:trace contextRef="#ctx0" brushRef="#br0" timeOffset="831603.8681">13236 9663 1439 0,'0'0'463'0,"0"0"-257"16,0 0-12-16,0 0 9 0,0 0 10 0,0 0-22 16,0 0-68-16,0 0-64 0,0 0-31 15,0 0-8-15,0 0-1 0,0 0-2 0,0 0 0 16,0 0-2-16,-79-66 3 0,67 51-7 0,-3-2 2 15,0-1-2-15,3-1-2 0,1-1 4 0,0-1 1 16,4 0 0-16,-2 0 0 0,4 0-4 16,1 0-2-16,2-1-1 0,2 4-1 0,0-1 0 15,0 1-1-15,0 3-2 0,4-1-2 0,2 2 0 16,0 2 0-16,1 2 0 0,0 2 1 16,2 2-3-16,-2 1 0 0,0 3-4 0,1 1 5 15,-2 1-2-15,0 0-1 0,1 1 2 0,-3 7-5 16,1 2 1-16,-3 0 3 0,-2 5 2 0,0 5 6 15,0 2 2-15,-8 5 2 0,-3 3 5 0,-1 3 2 16,-7 4 6-16,1 1 0 0,-4 4-1 16,0-1 1-16,0-1-2 0,0 0-1 0,2-4-3 15,4-6-1-15,3-4-4 0,4-7-2 0,2-7 0 16,6-3-5-16,1-2 4 0,0-4 3 0,4 2 0 16,2-2-3-16,3-1-2 0,7 1-4 15,0-3-6-15,5 0-1 0,3 0-15 0,1-2-16 16,-1-1-52-16,2 0-92 0,0 0-190 0,-5 0-567 15,-8 1-851-15</inkml:trace>
  <inkml:trace contextRef="#ctx0" brushRef="#br0" timeOffset="832454.639">13727 9806 1782 0,'0'0'473'0,"0"0"-215"16,0 0-72-16,0 0-30 0,0 0-7 0,0 0-21 15,0 0-44-15,120-146-30 0,-103 122-18 0,-3 1-11 16,2-2-10-16,-2 0 1 0,-3 3-5 0,0-3 0 16,0 0 1-16,-3 3-3 0,-1-5-4 0,-3 3-4 15,3-2 0-15,-5-2-2 0,2 2 2 16,-1-1 1-16,-3 2 0 0,0 0-1 0,0 1-3 15,0 2 1-15,-2 1-1 0,-3 4 7 0,1 2 1 16,-1 2 4-16,2 2 1 0,-3 4 0 0,3 2 1 16,1 2-3-16,-3 1-4 0,2 2-8 15,-1 0-3-15,-2 5-5 0,3 3 4 0,-4 4 2 16,4 2 4-16,-3 3-1 0,4 3 2 0,-3 4-1 16,4 4 0-16,-1 1 3 0,1 5 0 15,1 3 3-15,0 1-3 0,0 2 3 0,0 0-4 16,0 0 0-16,0 0 5 0,0-2 0 0,3-2 0 15,3-6 1-15,-3-4-1 0,5-4 0 0,0-4 6 16,1-6 3-16,1-3 1 0,-2-2 1 16,2-4-4-16,3-3 0 0,-4 0 3 0,1-2 1 15,1-7-1-15,-1-2-2 0,1-2-4 0,0-1-3 16,-1-3-2-16,-1 1 3 0,-1-1 0 0,-2 1 2 16,1 1 1-16,-3-1-1 0,2 2 0 0,-3 0-2 15,2 1 1-15,-2 1-4 0,-1 1 0 16,0 1 2-16,0 3-3 0,1-1 4 0,-2 3 1 15,0 1 0-15,-1 0-1 0,0 3-4 0,1 1-1 16,-1 0-3-16,0 0-4 0,0 0-1 0,0 0-3 16,0 0-1-16,0 3 3 0,0 2 2 15,0 1 4-15,-1 2 2 0,0 1-2 0,0 2 1 16,1 0-2-16,-1 0-1 0,1 3 3 0,-2 0-1 16,2 2 0-16,0 1 3 0,0-1-4 15,0 3 2-15,0 1 2 0,0 0 0 0,0 1 1 16,0 2-2-16,0 2-2 0,0 2 0 0,0 6 3 15,2 2 2-15,0 0-2 0,-1 2 0 0,-1 1-4 16,0 3 0-16,0-2 2 0,0 3-1 16,0 1 3-16,-5 1-2 0,-1 2-2 0,-2 0 1 15,-4 1-3-15,-2-3-1 0,-2 0 2 0,-1-2 2 16,-1-3-2-16,-1-1 6 0,-2-5-5 0,-3-5-3 16,2-3 6-16,1-8-5 0,-1-3 4 15,-1-6 2-15,1-5-1 0,3-3 2 0,1 0 2 16,1-7 4-16,5-4 1 0,2-4 4 0,2-2 2 15,5-3 0-15,0-4 3 0,3-1-5 0,4-5 3 16,4-3 0-16,3-1-1 0,2-2 2 0,5 1-2 16,1-2-2-16,3 1-3 0,-1-3-2 0,3 1-7 15,4-1-2-15,1 0 0 0,1 0-2 16,0-2-1-16,1 1-5 0,0-1-10 0,-1 1-13 16,-1 0-23-16,-3 3-35 0,1-1-62 0,-4 5-103 15,2 3-283-15,-11 8-727 0,-3 8-378 0</inkml:trace>
  <inkml:trace contextRef="#ctx0" brushRef="#br0" timeOffset="832953.6056">14600 9387 1054 0,'0'0'930'15,"0"0"-610"-15,0 0-49 0,0 0-23 16,0 0-15-16,0 0-23 0,0 0-60 0,-122 97-42 15,107-74-27-15,-2 1-27 0,4 4-13 0,-2 1-17 16,5 1-9-16,5-2-4 0,-1 0-9 16,6-3 0-16,0-6 0 0,7 0 0 0,2-5 6 0,2-3 1 15,2-5 2-15,4-1-4 0,0-4 0 0,0-1-1 16,3-1-3-16,0-6 3 0,-1-2-7 16,0 1 5-16,-6-1-4 0,1 0 2 0,-3-1 1 15,-5 3-3-15,1 0 3 0,-4-1-2 0,2 3 3 16,-4 1-3-16,0 2-1 0,0 1 2 15,-1 1-5-15,0 0 3 0,0 0-3 0,0 0-5 16,0 0-1-16,1 0 0 0,-1 0 2 0,2 6 0 16,3 0 5-16,-2 3-4 0,4-1 0 15,-1 1 3-15,3-3-3 0,6 0 4 0,-1-3-1 16,3-3 2-16,2 0 2 0,0-2-1 0,-1-5 2 16,3-4-1-16,-1-1 0 0,0-3-1 0,-2-4 0 15,1-1 1-15,-5-1 0 0,4-4 0 16,-5 2 1-16,3 0-2 0,-4 3-1 0,-2 3 3 15,-1 3-2-15,-2 7 4 0,-3 0-2 0,2 6-3 16,-3 1 2-16,0 0-5 0,3 3 4 0,-1 6 0 16,3 4 1-16,-2 2-1 0,-2 2 1 15,2 3-1-15,-2 0 2 0,-2 1 2 0,2 3-4 16,-4-3 0-16,0 0-2 0,0-2-3 0,-5-1-1 16,0-4-6-16,-4 0-10 0,-1-5-30 0,-6-3-75 15,3-3-133-15,0-3-464 0,4 0-1038 0</inkml:trace>
  <inkml:trace contextRef="#ctx0" brushRef="#br0" timeOffset="833724.873">11525 10435 1252 0,'0'0'461'0,"0"0"-152"15,0 0-71-15,0 0-50 0,0 0-26 0,0 0-22 16,0 0-28-16,0 0-27 0,0 0-13 16,0 0-8-16,0 0-17 0,0 0-4 0,117-17-5 15,-89 14-5-15,4 0-4 0,-1 0-4 0,5 0-7 16,1-1-2-16,4 1-2 0,2-2-3 15,3 2-1-15,0 0-2 0,2-2-4 0,2 2 1 16,2-1 1-16,3-1-2 0,-1 2 5 0,3-2-3 16,-1 2-2-16,3 0 1 0,-1-2-7 0,1 2 4 15,-1-1 0-15,1-1 2 0,-3 0 3 16,0 1-3-16,0 1 0 0,-1-1-1 0,-2-1 3 16,-2 2 1-16,0-2-2 0,0 2 1 0,-1 0-2 15,0 0 4-15,0 0 4 0,0 1-1 0,1-1-2 16,-1 0-3-16,1 0-1 0,1 0-1 0,-3 0 4 15,2 0-3-15,-4 0-1 0,1 0 2 0,2-1-6 16,-3 1 4-16,-1 0-1 0,1 0 1 16,-3 2 0-16,0-2-1 0,2 1-3 0,-5 0-1 15,3 0 3-15,1 1-2 0,-3-1 2 0,2 0-1 16,1-1-3-16,-2 0 3 0,3 2 0 16,0-2 1-16,-3-1 0 0,0 3-2 0,0-2-1 15,-2 0 0-15,-2 1-1 0,-2-1 2 0,2-2 2 16,-1 2 0-16,-4-1-2 0,2-1 1 0,-2 0-1 15,-2 1 1-15,-1-1 6 0,-1 0-3 16,-2 1-3-16,-4-1 3 0,-2 1-4 0,-4 1 7 16,0-2 3-16,-5 2 2 0,2 0 2 0,-5 0-2 15,-2 0-1-15,-1 2-2 0,0 1-3 16,-4-2 0-16,1 2 0 0,-3 0-3 0,0 0-2 16,-1 0-3-16,0 0-4 0,0 0-3 0,0 0-2 15,0 0-10-15,0 0-8 0,0 0-9 0,-1 0-33 16,-4 2-73-16,1-1-160 0,-2 1-537 0,4-2-950 15</inkml:trace>
  <inkml:trace contextRef="#ctx0" brushRef="#br0" timeOffset="857751.8714">15103 10628 0 0,'0'0'163'16,"0"0"54"-16,0 0-26 0,0 0 0 15,0 0 6-15,0 0 12 0,0 0 5 0,0 0-15 16,0 0-21-16,0 0-30 0,0 0-39 0,0 0-29 16,-6-10-11-16,6 10-7 0,0 0-4 0,0 0-8 15,0 0-14-15,0 0-9 0,0 0-8 16,0 0-5-16,0 0-6 0,0 0-2 0,0 0-2 15,0 0-3-15,0 0 3 0,0 0-2 0,0 0-2 16,0 0 1-16,0 0-1 0,0 0 1 0,0 0 0 16,0 0-3-16,0 0 1 0,0 0-2 0,0 0 3 15,0 0 2-15,0 2 3 0,0-2-2 0,0 0 1 16,0 0 2-16,0 0-3 0,0 0 1 16,0 0 0-16,0 0-3 0,0 0 1 0,0 0 1 15,0 0 0-15,0 0-2 0,0 0 4 0,0 0 0 16,1 0-1-16,-1 1 2 0,0-1-2 15,0 2 3-15,0-1 2 0,2 3 4 0,-2-1 4 16,2-1-1-16,-2 1 2 0,1 2-4 0,-1-2-2 16,0 2 0-16,0-2-1 0,0 1 0 0,0 1 0 15,0 1 2-15,0 0 1 0,0 1 0 16,0-1 1-16,0 0-4 0,-1-1-3 0,1-1-1 16,0 1-3-16,-2-1 0 0,2-1-1 0,-2 2-1 15,2-2 0-15,-1 0-2 0,1 0 1 16,-1 1 0-16,1 0-1 0,0-3 2 0,0 2-3 15,0 0 2-15,0 0-1 0,0 1 0 0,0-1 2 16,0 0-5-16,0 0 3 0,0-2-1 0,0 2 1 16,0 1 1-16,0-3 0 0,0 1-1 0,0-1 1 15,0 2 1-15,0-1-2 0,0-1 0 16,0 1 0-16,0 0-1 0,0-1 1 0,0-1 0 16,0 0 0-16,0 2-2 0,0-2 4 0,0 0 1 15,0 0-3-15,0 0 2 0,0 0 0 0,0 0 0 16,0 0 2-16,0 0 1 0,1 0-1 15,-1 0-1-15,0 0-1 0,0 0 2 0,1 0-2 16,-1 0 0-16,0 0-1 0,0 0-2 0,0 1 2 16,2-1 0-16,-2 1-1 0,2-1 1 0,-1 1-1 15,0 1 1-15,0 1-1 0,-1-1 0 16,2-1 0-16,-2 1-1 0,0-1 2 0,1-1-2 16,-1 2 0-16,0-2-1 0,1 0 2 0,-1 1 1 15,0-1 0-15,0 0 1 0,0 0-2 0,0 2 0 16,0-2 0-16,0 0-1 0,0 0 2 15,0 0-1-15,0 0-1 0,0 0 0 0,3 0 0 16,-3 0 0-16,0 0 1 0,0 0 0 0,0 0 1 16,0 0 0-16,0 0-2 0,0 0 0 0,0 0 1 15,0 0 0-15,0 2 0 0,0-2 2 16,0 0-2-16,0 0-1 0,0 0 2 0,0 0-1 16,0 0-1-16,0 0 0 0,0 0-1 0,0 1 0 15,0 1 2-15,0-1 2 0,0 2-1 0,0 0 0 16,0 0 0-16,0 2-1 0,0 0 1 0,0 1 0 15,0 0 0-15,0 4 0 0,-3-1 1 16,2 1 0-16,0 1 0 0,-1 0 0 0,1-1-1 16,1 1 0-16,-1 0-1 0,0 2-2 0,-1-2 1 15,0 3 0-15,1 0 1 0,0 2 1 0,1-4-1 16,-1 0 0-16,1 0-1 0,0 0 1 16,-1 2 1-16,1-1-1 0,0-4 2 0,0-1-1 15,0-2-1-15,0-4 1 0,0 0 1 0,0-1 1 16,0-1-2-16,0 0 2 0,0 0 0 15,-1 0 2-15,1 0 5 0,0 0 0 0,0 0 1 16,0 0-3-16,0 0 2 0,0 0-1 0,0 0 2 16,0 0 5-16,0 0-2 0,0 0 3 0,0 0 4 15,0 0 4-15,0 0 6 0,0 0 5 0,0 0 1 16,0 0 0-16,0 0-4 0,0 0-5 16,0 0-6-16,0 0-3 0,0 0-10 0,0 0-1 15,0 0-5-15,0 0-6 0,0 0 4 0,0 0-6 16,0 0-2-16,0 0-4 0,0 0-8 15,0 0-9-15,0 2-5 0,0 0-10 0,0 1-27 16,2 3-80-16,1 0-256 0,3 2-370 0,-3-5-606 0</inkml:trace>
  <inkml:trace contextRef="#ctx0" brushRef="#br0" timeOffset="858245.8568">15085 11779 309 0,'0'0'783'0,"0"0"-318"16,0 0-77-16,0 0-92 0,0 0-56 0,0 0-29 15,0 0-34-15,0 0-30 0,0 0-35 0,0 0-22 16,0 0-18-16,0 0-13 0,0 0-11 0,3-31-10 15,-3 31-7-15,1 0-10 0,-1 0-6 16,0 0-6-16,3 0-7 0,-3 0-3 0,0 3-4 0,0 5 2 16,0 1 1-16,0 2 3 0,0 7 4 15,0 3 0-15,0 6 1 0,-4 4 4 0,2 5 11 16,-1-1 4-16,-3 1 2 0,3-3-5 0,0-2-11 16,-2-2-6-16,2 0-2 0,-2 2-2 15,2 1 3-15,-2-1 1 0,1-3-2 0,3-6 2 16,-2-2-3-16,-1-4 0 0,3-2-1 0,0-3 1 15,1-4-3-15,-1-3 1 0,1-1 2 0,0-1-4 16,0 0 5-16,0-2 2 0,0 0 3 16,0 0 4-16,0 0-1 0,0 0 4 0,0 0 1 15,0 0 6-15,0 0-3 0,0 0-1 0,0 0-4 16,0 0-6-16,0 0 1 0,0-2-4 16,0 2-1-16,0 0-4 0,1-2 0 0,-1 2-2 15,1 0-6-15,0 0 1 0,2 0-8 0,1-1-9 16,-1-1-12-16,4 1-30 0,-1-1-40 0,-1 2-52 15,3 0-62-15,0 0-100 0,-3 2-195 16,1 1-238-16,-4 0-379 0</inkml:trace>
  <inkml:trace contextRef="#ctx0" brushRef="#br0" timeOffset="858721.7402">14971 12786 0 0,'0'0'605'0,"0"0"-166"0,0 0-88 0,0 0-57 15,0 0-22-15,0 0-19 0,0 0-46 16,0 0-44-16,0 0-38 0,0 0-36 0,0 0-31 0,0 0-15 16,0 0-8-16,0 0-2 0,1-18-6 15,-1 19-8-15,0 2-4 0,0 2 3 0,-2 3 12 16,-3 3 7-16,2 3 3 0,-3 4-4 0,1 3-8 16,-3 6 4-16,-1 4 32 0,0 2 19 0,-1 1 0 15,1-5-13-15,4 0-41 0,-3-4-24 16,3 1-1-16,-1 1-1 0,-2 1 6 0,4-2 4 15,-2-1-1-15,4-7-1 0,-1-2-6 0,2-6-3 16,-2-1 0-16,3-3-1 0,0-1 1 0,0 0-1 16,0-4 1-16,0 1 0 0,0-2-1 15,0 1 2-15,0-1-7 0,0 0 4 0,0 0 1 16,0 0-1-16,0 0 3 0,0 0-3 0,0 0 0 16,0 0-2-16,0 0-2 0,0 0-6 15,0 0-12-15,6 0-22 0,-4-1-55 0,2-1-71 16,1 2-127-16,-3 0-256 0,1 0-353 0,-1 0-524 0</inkml:trace>
  <inkml:trace contextRef="#ctx0" brushRef="#br0" timeOffset="859414.3777">14558 13302 105 0,'0'0'464'16,"0"0"-143"-16,0 0 18 0,0 0 8 0,0 0-18 0,0 0-34 15,0 0-76-15,0 0-65 0,0 0-37 16,0 0-31-16,0 0-23 0,0 0-8 0,0 0-1 16,0 0 4-16,-18-18-3 0,18 18-1 0,0 0-4 15,0 0-3-15,0 0-4 0,0 0-6 16,0 0-4-16,0 0-5 0,2 0-8 0,-2 0-5 15,0 0-6-15,3 2 1 0,-1-1 2 0,0 2 1 16,5 2 3-16,-4 1-4 0,4 0-1 16,-3 1-1-16,3 1-2 0,2 4 4 0,-2 1 9 15,1 1 7-15,1 1 2 0,4-3-3 0,-1 2-12 16,-1 0-10-16,0 3-1 0,0 0-1 0,1-1-1 16,-2 0 1-16,0-1-1 0,0-1 2 0,-2-1 3 15,-3-3-5-15,2-3 0 0,-4 3-2 16,4-4-2-16,-4 2 3 0,2-2-1 0,-2 2 2 15,-2-4-5-15,4 1 5 0,-4-2-1 0,1 0-2 16,-1-1 8-16,-1-1-7 0,0-1 2 16,0 2-3-16,1-1 0 0,0 1 1 0,4-1 0 0,-4 3 2 15,1-1-4-15,0 2 4 0,2-2-4 16,0 2 3-16,-2-1-1 0,4 1 1 0,-2 1 1 16,3-1-1-16,-5 0-1 0,4-2 1 0,-4 0-1 15,0-2 1-15,-2 1 1 0,0-2 0 0,1 0-2 16,-1 0 2-16,0 0 6 0,0 0-5 15,0 0 2-15,0 0-3 0,0 0-5 0,0 0 7 16,0 0-3-16,0 0 3 0,0 0 0 0,0 0-2 16,0 0-1-16,0 0 0 0,0 0 0 15,0 0 2-15,0 0 2 0,0 0-2 0,0 0 0 16,0 0 2-16,0-3-3 0,1 1 1 0,1-2 4 16,1 1-7-16,-1-2 1 0,-1-1-3 0,1-1-2 15,5-2 3-15,-3-2 1 0,3 1 1 16,2-5-6-16,2-2 5 0,0-2-3 0,5-5 1 15,0-2 3-15,4-5-5 0,1-1 3 0,3-2-5 16,-1 2-4-16,-3 1 0 0,-1 2-5 0,-1 3-4 16,-2 3-2-16,2 1-10 0,-2 4-19 0,0 1-39 15,0 3-69-15,-1 0-175 0,-3 6-402 0,-4 2-1040 16</inkml:trace>
  <inkml:trace contextRef="#ctx0" brushRef="#br0" timeOffset="1.10717E6">2149 1353 430 0,'0'0'380'0,"0"0"-51"0,0 0-17 16,0 0-18-16,0 0-25 0,0 0-30 15,0 0-52-15,0 0-32 0,0 0-25 0,0 0-35 16,0 0-21-16,0 0-24 0,-1-34-14 0,1 34-10 15,0 0-8-15,0 0-5 0,0 0-5 0,0 0 1 16,0 7 2-16,0 0 8 0,0 3 5 16,0 4 2-16,-1 0 0 0,1 3-6 0,0 1-3 15,0 4-4-15,0-2-6 0,0 3 3 0,0 0-3 16,0 3 2-16,0 2 4 0,1-1-1 16,0 4 0-16,-1-2 1 0,1 0 0 0,1-1-1 15,-2-1 0-15,1 1-4 0,-1-1-2 0,2-2-3 16,-1 0-1-16,1 0 0 0,-1-3-2 0,3 0 2 15,0 0-4-15,-2-1 2 0,4-3 2 0,-2 1-2 16,-2-2 0-16,4-2-1 0,-4 0 0 0,1-1-1 16,0-2 4-16,0-2-2 0,-2-2 0 15,0-2 2-15,3-2-3 0,-2 1 1 0,-1-2 1 16,0 0 0-16,0-1 1 0,0-1-2 0,-1-1 1 16,0 0 1-16,0 1 2 0,0-1 3 0,0 0 1 15,1 0 2-15,-1 0-1 0,0 0 3 16,2 0 1-16,-1 0 0 0,1 0 3 0,0-1-1 15,0 0-3-15,1-2-1 0,0 0-2 0,-1-1 1 16,-1 1 2-16,1 2-3 0,3-4 1 16,-3 2-5-16,-1 0 0 0,0 0-1 0,1 0 2 15,0-2 0-15,1 2-3 0,-2 0 3 0,0 0-4 16,-1 1 3-16,1 1-1 0,-1-1-2 16,0 2 2-16,0 0-3 0,0 0-1 0,0 0-1 15,0 0 1-15,0 0-1 0,0 0 0 0,0 0 2 16,0 0-3-16,0 0 1 0,0 0-1 0,0 0 0 15,0 0 2-15,0 0-2 0,0 0 2 0,0 0 1 16,0 0-1-16,0 0 1 0,0 0 1 0,0 0-2 16,0 0 0-16,0 0 0 0,0 0-2 0,0 0 1 15,0 0 2-15,0 0-2 0,0 0 0 16,0 0 2-16,0 0-1 0,0 0 1 0,0 0 0 16,0 0 0-16,0 0-1 0,0 0 4 0,0 0 0 15,0-1-1-15,1-3 0 0,2 1-2 16,0-1 1-16,-1-2 3 0,0-1-4 0,4-3 3 15,-2-1 0-15,2-1-4 0,-2 0 2 0,4-2-1 16,-2-2 0-16,0 0-1 0,2-1 3 0,-2-2 0 16,0 1-3-16,4-2 4 0,-5 0-4 15,1 0 1-15,2 0 1 0,-3 0-3 0,1 3 2 16,-1 0-2-16,-1 5 2 0,-2-1-1 0,2 5 1 16,-1 2 0-16,-1 1 1 0,-1 2 0 15,-1 0-2-15,0 3 0 0,1 0-4 0,-1 0-3 16,0 0-1-16,0 0-6 0,0 0 2 0,0 6 0 15,3 3 4-15,0 3 8 0,0 5-1 0,-2 2 4 16,2 2-4-16,1 2-1 0,-2 0-1 0,-1 2-2 16,2-1 3-16,1 2-3 0,-2 1 1 0,1-2 5 15,2 0-4-15,-2-3 3 0,0-2 0 16,2-4-6-16,-3 0 4 0,4-2-1 0,-3-2 0 16,1-1 2-16,1-2-1 0,-2-2 0 0,1-2 2 15,-1-1 4-15,-1 0-4 0,-1-4 3 0,-1 0 1 16,0 0-1-16,3 0 4 0,0-2 1 15,0-4 1-15,1-2-1 0,2-2 4 0,-1-2-5 16,1-2-4-16,1-2 2 0,-3 1-3 0,4 0 1 16,-3-2-1-16,2 0 0 0,-1-2 0 15,0 2-2-15,1-1 2 0,-2 1 1 0,0 0-1 16,-3 3 0-16,1 1 1 0,-1 2 1 0,-1 2-3 16,0 3 1-16,0 0 0 0,-1 2-2 0,0 1 3 15,1 2-1-15,-1 1-4 0,0 0 2 16,0 0-4-16,0 0-2 0,0 0 1 0,0 0-4 15,0 0-3-15,0 0 1 0,1 0-2 0,1 0 2 16,-1 0 6-16,5-3 5 0,-1-2 2 16,3-1 6-16,3-5-4 0,2-1 0 0,-2-2 0 15,2-3-5-15,-2 0 7 0,-1-3-1 0,0-1 0 16,0-1 0-16,-1-1 1 0,-2-1-4 0,-2-1 1 16,-1-3 5-16,-1 1-8 0,-3-2 2 0,0-1 0 15,0 2-4-15,-4-2 2 0,0 3 2 16,-2 1-1-16,1-1 0 0,0 5 4 0,0 0-1 0,-1 4 6 15,1 1 2-15,-1 4 0 0,2 6-2 16,1 1-4-16,0 4-6 0,1 1 0 0,2 1-5 16,0 0-7-16,0 1 5 0,0 10-1 0,0 6 3 15,0 6 6-15,0 3-3 0,0 6-1 16,2 2-1-16,1 4 1 0,-1 6 0 0,-2 1 2 16,0 6 1-16,0 3-4 0,0-1 5 0,-2-1-3 15,-1 1-1-15,1-6 2 0,1-4-7 16,0-4 1-16,1-8 0 0,0-7-1 0,0-7 5 15,0-6 1-15,0-5 2 0,0-5 7 0,0-1 6 16,0 0 3-16,0-3 2 0,1-6-4 0,0-5-10 16,4-5-2-16,-1-1-1 0,0-7 0 15,2 1 2-15,-1 0 0 0,1 0 0 0,0 1 0 16,-1 1-1-16,4-1-1 0,-1 4-1 0,0 2 0 16,-1 4 0-16,1 3 0 0,0 2 0 0,-3 3-1 15,1 4 1-15,-1 3-2 0,2 0 0 0,0 1 0 16,-1 8-2-16,1 4 5 0,3 1 3 0,-1 4 3 15,0 0-1-15,0 4-2 0,-1 1-4 16,-2 1-2-16,1 1-1 0,-2 0-1 0,0-3-4 16,1 3-2-16,-1-3-10 0,-2-4-10 0,4-1-24 15,-3-5-49-15,1-1-61 0,-1-3-137 0,2-2-394 16,-4-3-845-16</inkml:trace>
  <inkml:trace contextRef="#ctx0" brushRef="#br0" timeOffset="1.10774E6">3091 1617 1035 0,'0'0'535'16,"0"0"-272"-16,0 0-30 0,0 0 6 0,0 0-31 15,0 0-51-15,0 0-55 0,-92 167-50 0,85-146-20 16,5-4-18-16,2-3-8 0,0-4 7 0,4-6 7 15,4-1 10-15,3-3 5 0,1 0-5 16,4-6-8-16,-1-3-9 0,2-2-7 0,1-3-1 16,-3-1 3-16,-3 1 2 0,1-1 6 0,-6 3 6 15,-1 1 7-15,-3 3 8 0,0 2 12 0,-3 1 5 16,0 4-3-16,0-1-9 0,0 2-20 16,0 0-16-16,0 0-16 0,0 0-11 0,0 0 3 15,0 5 5-15,0 2 6 0,0 1 7 0,0 3 0 16,0-2-2-16,2 2 0 0,2-2 3 0,2 0-4 15,-3-1 1-15,5-2 4 0,1-1 1 16,2-4 10-16,1-1 6 0,5 0 2 0,-1-6 3 16,2-5-3-16,0-1-3 0,1-3 1 0,-3-2 1 15,0 0 4-15,-4-2 6 0,-1-2-2 16,1 0 0-16,-4-4-3 0,2-2-6 0,-1-1 0 16,-2-3-4-16,-3-1-4 0,3-2-2 0,-4-3-4 15,0-1-4-15,-2-3-1 0,2 0 0 16,-2-1-1-16,-1-2 0 0,0 2 1 0,0-1-1 15,0 0 1-15,0 1 1 0,0 5-1 0,-3 5 3 16,-1 6 1-16,1 8 2 0,-3 5 3 0,2 5-1 16,-1 5-3-16,1 3-5 0,-1 0-5 0,0 13-1 15,-4 4 0-15,1 8 6 0,-1 6-1 16,-2 8-1-16,1 5 1 0,-1 6-4 0,-2 5 5 16,1 5-2-16,1 4-1 0,-2 5-1 0,6 1-4 15,0 1-1-15,3 0-2 0,4-5-4 0,0-5-8 16,7-7-16-16,7-9-25 0,4-10-29 0,5-9-31 15,0-9-58-15,4-8-181 0,-7-5-518 16,-8-4-860-16</inkml:trace>
  <inkml:trace contextRef="#ctx0" brushRef="#br0" timeOffset="1.10788E6">3266 1446 2175 0,'0'0'314'16,"0"0"-193"-16,0 0-23 0,0 0-18 0,0 0-30 15,0 0-24-15,0 0-24 0,0 0-36 0,141-34-58 16,-109 33-174-16,-4 1-704 0,-12 0-534 0</inkml:trace>
  <inkml:trace contextRef="#ctx0" brushRef="#br0" timeOffset="1.10869E6">3983 1729 2638 0,'0'0'208'0,"0"0"-79"15,0 0-34-15,0 0 3 0,0 0-4 0,0 0-18 16,99-157-28-16,-84 130-18 0,0-1-4 0,-1 2 2 15,-3 0 0-15,1 0-8 0,-2-1-7 16,-1 3-4-16,0 1-1 0,-2 0-3 0,1 5-1 16,-1 1-2-16,0 3-6 0,0 3 4 0,-2 3-2 15,-1 5-1-15,-1 0 1 0,2 3-4 0,-1 0-2 16,3 0 0-16,0 5-2 0,-1 4 4 0,1 0 1 16,1 4 1-16,-3 2 1 0,-1 2-1 15,-3 3-2-15,-1 3 3 0,-1 1 2 0,-4 6-2 16,-5 1-4-16,1-1-6 0,-2 2-6 0,0-3-9 15,2-3-6-15,4-2-10 0,0-7-2 0,5-7 9 16,0-4 12-16,0-1 19 0,2-4 11 0,5-1 6 16,0 0 1-16,4 0-2 0,3-1 0 15,3-7-3-15,2-1 1 0,3-3 0 0,1 0 0 16,-1-6 1-16,2 1-3 0,0 1 2 0,-3-2-1 16,-1-4-1-16,1-1-1 0,-1 0-3 15,-3-3-2-15,-1-2 1 0,-1 1 0 0,-1-3 1 16,-2 0 1-16,-1-3-5 0,-2-1 0 0,-2-1-1 15,-1-3 0-15,-2-2 1 0,1-3 1 16,0-1-1-16,-4-4 0 0,1 2 2 0,1-2-2 16,-1 4 4-16,0 2 0 0,-2 4 3 0,0 4 6 15,0 5 5-15,0 6 2 0,-2 6 5 0,0 5 1 16,0 4-6-16,1 5-8 0,0 3-18 0,0 3-5 16,-2 10 1-16,-3 7 6 0,2 7 7 15,-2 7-2-15,0 6 0 0,1 8-3 0,-4 4 2 16,2 9 1-16,-3 3 1 0,-4 4 0 0,2 0 0 15,-5 2 1-15,3-1 0 0,-5-1 1 0,4-2-1 16,-1-5-2-16,2-7 1 0,3-7-2 0,2-10-2 16,5-11 4-16,2-10 2 0,2-7 5 15,0-6 10-15,0-3 11 0,1 0 6 0,4-12-7 16,4-5-9-16,1-7-8 0,4-3-5 0,0-7-1 16,1 1 2-16,0-1-4 0,-1 0 0 0,1 0 2 15,-1 2-3-15,0 3 0 0,-1 3-2 16,0 4 1-16,-2 6-1 0,-1 2 1 0,-2 4 0 15,0 6 0-15,-1 1 1 0,-1 3-3 0,1 0 1 16,0 7 0-16,-1 4 2 0,1 5 2 16,1 3 1-16,-1 6 0 0,-1 3-4 0,-3 2 2 15,0 4-3-15,0 1 0 0,-3 4-4 0,0-1-13 16,0 1-19-16,0-5-41 0,1-1-72 0,1-8-129 16,2-9-300-16,-1-7-853 0</inkml:trace>
  <inkml:trace contextRef="#ctx0" brushRef="#br0" timeOffset="1.10956E6">4873 1367 247 0,'0'0'643'0,"0"0"-322"0,0 0 1 0,0 0-14 15,0 0-40-15,-32 172-62 0,32-148-40 0,2-3 7 16,9-2 2-16,1-5-12 0,5-3-40 0,0-4-48 16,4-3-31-16,0-4-16 0,1 0-12 15,-1-4-5-15,0-5-2 0,-2-3-2 0,1-4-2 16,-5-4 1-16,-2 2-5 0,-3-2 0 0,-5 0-3 16,-1-2-1-16,-4 1 2 0,0 1 1 15,-5 0 2-15,-3 3 0 0,0 0 0 0,-3 4-3 16,-1 2 2-16,1 0 0 0,-1 3-1 0,1 4 0 15,0 1 0-15,2 1-1 0,0 2-1 0,1 0-2 16,2 3-3-16,0 5-3 0,4 0-1 0,-2 1-4 16,4 0 4-16,0 1-2 0,0-2 2 0,5-2 9 15,6-1 2-15,-1-2 8 0,5-1 0 16,2-2-3-16,3-2 2 0,0-6-2 0,1 1 2 16,-1-2 4-16,-2-2 1 0,-2-1 3 0,-1-1 2 15,-4 3 2-15,1-3-3 0,-3 4 0 0,-1 2 2 16,-2 1-2-16,-2 1 3 0,-3 2 1 15,0 1-6-15,0 2-11 0,0 0-14 0,1 0-7 16,-1 7-1-16,0 0 6 0,2 5 10 0,-2 3 2 16,3 3 4-16,0 0-3 0,-2 2 1 15,3 1-2-15,0 1-1 0,-2 0 4 0,4-1-7 16,-1-1-4-16,3-2-5 0,-1-1-7 0,4-6 6 16,3-4 5-16,-3-5 6 0,6-2 3 0,-4 0 2 15,4-8-2-15,-3-2-3 0,0-4 2 16,-3-2-1-16,-1-1 1 0,-2 0 2 0,-1 3 0 15,-6-2 4-15,1 2 1 0,-2 3 3 0,-1 0 2 16,0 4 0-16,0 2-1 0,0 3-2 0,0 2-5 16,0 0-12-16,0 0-11 0,0 0-1 0,0 5-1 15,0 3 12-15,3 1 7 0,0 1 3 16,6-3 2-16,-1 1 1 0,2 0 3 0,3-4 2 16,2 1 4-16,5-3-3 0,-2-2 0 0,2 0 1 15,0-2 1-15,-1-6 4 0,1-3 4 0,-2-2 2 16,-3-5 0-16,3-1 0 0,-4-3 2 15,1-2-2-15,-4-2-4 0,-1-3 0 0,1-4-5 16,-5 0-1-16,-1-5-2 0,1-1-2 0,-3-3-1 16,2-4-3-16,0-1 3 0,-3-3-3 0,2 2-2 15,0-2 0-15,-2 4-3 0,2 0 3 16,-1 5 1-16,-2 3 1 0,-1 5 6 0,0 7 5 16,0 8 5-16,-4 4 5 0,-1 8-2 0,2 4-10 15,-5 2-8-15,-3 8-6 0,0 7-2 16,-5 8 4-16,2 6 1 0,-5 6 0 0,4 6 0 15,-2 3 1-15,-1 7-1 0,1 4 2 0,2 5 0 16,-3 1-2-16,6 1 2 0,1-2-2 0,4-4-2 16,5-4 1-16,2-2 0 0,0-6-1 0,6-2-1 15,6-7 1-15,0-6-4 0,3-4-5 16,2-7-5-16,2-6-12 0,0-4-30 0,2-5-50 16,5-3-110-16,-6 0-326 0,-5-5-906 0</inkml:trace>
  <inkml:trace contextRef="#ctx0" brushRef="#br0" timeOffset="1.11001E6">6001 1238 1112 0,'0'0'568'15,"0"0"-214"-15,0 0-48 0,0 0-69 0,0 0-60 16,-122 161-41-16,112-135-48 0,4-3-22 15,4-1-6-15,2-6 1 0,7 0 5 0,2-6 11 16,3-2 1-16,4-3-9 0,3-5-11 0,2 0-14 16,3-5-9-16,-1-6-1 0,1-4-3 0,0-2-5 15,-3-3-1-15,-3-3-7 0,-3-3-3 16,1-3-4-16,-3-2-5 0,-3-1-3 0,-2-5-3 16,-3 1 0-16,1-5-1 0,-4-1 1 0,2-5 0 15,0-2-4-15,-3-3 0 0,1-3-3 0,1-2 0 16,0 0 1-16,-1-1-4 0,-1-1-1 0,4 3-5 15,-1-1 1-15,-3 5 6 0,1 4 10 16,-2 9 9-16,0 6-1 0,0 11 3 0,0 11-7 16,-3 6-5-16,-4 5-2 0,-3 5-2 0,-1 11 2 15,-2 7 4-15,-3 8 0 0,2 7 2 0,-1 6-3 16,2 5 1-16,1 4 2 0,0 7-2 16,-1 5 4-16,3 1 0 0,3 1-3 0,0 4 4 15,3-2 2-15,3-3-1 0,1-5-3 0,0-2-1 16,4-7-4-16,4-5 2 0,2-4 0 15,3-5-3-15,5-4-2 0,2-6-7 0,1-5-13 16,4-6-33-16,2-6-85 0,3-5-206 0,-7-3-794 16,-6-1-721-16</inkml:trace>
  <inkml:trace contextRef="#ctx0" brushRef="#br0" timeOffset="1.11094E6">6798 1684 1624 0,'0'0'475'15,"0"0"-244"-15,0 0-75 0,0 0-34 0,0 0 4 16,0 0 10-16,0 0-10 0,97-189-25 0,-79 153-27 16,-1-3-21-16,-1 0-19 0,-1-2-13 15,1 0-6-15,-6-1-5 0,1-2 1 0,-2-3 1 16,-1-3-1-16,-4-3-2 0,1-2-6 0,-3-6-4 15,-1 3-3-15,1-2 0 0,2 2-3 0,-3 2 5 16,1 5 1-16,0 6 1 0,-2 8 5 16,0 12 2-16,0 8 5 0,0 7 2 0,-2 7-3 15,0 3-7-15,-3 8-4 0,2 9 1 0,-5 9 3 16,2 8 6-16,-2 7 1 0,0 7-3 16,-1 4-4-16,0 6-1 0,-1 2-2 0,3 5-1 15,0 5-1-15,-1 1 0 0,2-1 0 0,1 1 1 16,4-2-3-16,0-5 0 0,1-6-5 15,5-7-5-15,11-11-1 0,2-7 0 0,5-12 3 16,2-8 5-16,3-6 0 0,2-7-3 0,0-5-3 16,-2-9-2-16,-2-5 3 0,0-6 4 0,-3-5 3 15,-4 2 4-15,-7-3 1 0,-3 2 1 0,-2 1-1 16,-6 2 2-16,-1 2-1 0,-2 4 2 0,-5 1 5 16,-1 3-2-16,3 3 3 0,-2 4 1 0,0 3-1 15,3 3 0-15,2 1-5 0,-2 2-8 16,4 0-4-16,0 5-3 0,0 2 2 0,0 4 4 15,0 1 0-15,7-1-1 0,2 1 0 0,1-2 1 16,2-1 2-16,6-5 4 0,1-2 3 16,2-2-2-16,2 0 1 0,-1-6 0 0,3-3-2 15,-4-2 1-15,-1-2 3 0,-6-1 3 0,-2 0 6 16,-4-2 4-16,-5 1 4 0,-3-1 1 0,0 1-1 16,-3 1 2-16,-7 2 2 0,-2 1 5 15,-1 3 3-15,-5 2 4 0,-1 5 1 0,-2 1 1 16,0 0-5-16,1 7-5 0,-2 6-3 0,2 2-6 15,2 5-1-15,0 0-6 0,6 3-1 16,2 0-6-16,3 0-2 0,5 2 0 0,2 1-3 16,6 1 1-16,6-1 0 0,1-1-1 0,7-2-3 15,4-3 2-15,1-5-4 0,6-2-3 16,0-5-1-16,6-3-8 0,-3-2-12 0,-1-3-29 0,-2 0-53 16,-2 0-94-16,-9-1-330 0,-5-1-1351 0</inkml:trace>
  <inkml:trace contextRef="#ctx0" brushRef="#br0" timeOffset="1.11144E6">8127 1440 248 0,'0'0'533'0,"0"0"-101"0,0 0 4 0,0 0-15 15,0 0-35-15,0 0-80 0,0 0-103 0,0 0-53 16,0 0-44-16,0 0-17 0,0 0-12 0,118-163-15 16,-108 136-16-16,-2-2-12 0,-1-2-11 0,0-1-9 15,0-2-1-15,-3-1-4 0,1-2-2 16,-2 0 0-16,-2 0-2 0,-1-2-1 0,0 2-2 16,0-1-4-16,0 0 3 0,0 0-2 15,0 1 1-15,0 1-3 0,0 6 3 0,1 2-2 16,4 9 2-16,-4 5 8 0,-1 6-9 0,1 7-5 15,-1 1-9-15,0 7-5 0,0 11 5 0,0 9 6 16,0 7 7-16,0 7-2 0,0 5 4 16,0 6 0-16,0 3-1 0,0 7 3 0,0 2-5 15,0 3 0-15,0 0-1 0,0 0-5 0,1 1-2 16,0-2-7-16,0-2-22 0,1-3-46 0,4-5-153 16,-4-18-360-16,0-11-873 0</inkml:trace>
  <inkml:trace contextRef="#ctx0" brushRef="#br0" timeOffset="1.11214E6">8236 1219 881 0,'0'0'351'0,"0"0"-75"0,0 0 29 0,0 0 24 15,0 0-4-15,0 0-78 0,120-122-89 16,-97 96-54-16,3-4-36 0,-2 0-10 0,-4-3 3 15,2-2-1-15,-2 0-4 0,-4-4-7 0,-2 1-11 16,-3-3-6-16,0-4-8 0,0 1-5 0,-2-3-7 16,-1 0-2-16,1 0-2 0,-4 0-3 15,2 8 1-15,-3 3 2 0,0 7 8 0,-2 9 5 16,-2 8 7-16,1 6-3 0,-1 2-10 0,0 4-13 16,0 2-9-16,0 10-4 0,0 7 0 15,0 8 11-15,0 9 3 0,0 8 2 0,0 6 2 16,-1 5-6-16,0 4 1 0,-2 6-2 0,-3 4 2 15,-2 3 2-15,-2 3 0 0,0 5 2 0,-1-2-3 16,-1-3-1-16,2-1 0 0,0-5-2 16,0-4 2-16,5-7-4 0,0-11-3 0,4-8 0 15,1-12 1-15,0-8 3 0,0-8 7 0,3-11 3 16,3 0 4-16,-2-14-2 0,6-5-2 0,4-5-2 16,-1-5-5-16,-1-5 1 0,4 0 0 15,-3-3-1-15,-2 2-1 0,0 1 0 0,-1 1 1 16,0 3-3-16,0 3 1 0,0 4 0 0,-2 3-1 15,-1 6 1-15,-1 3-4 0,0 7-1 0,-3 4-3 16,3 0 0-16,-2 7 0 0,-1 7 2 0,4 5 3 16,-2 4 0-16,1 2 1 0,2 3 1 15,0 3 1-15,-1 0-1 0,2 1-2 0,2-2 0 16,4-3 0-16,-1-4 2 0,6-5 3 0,1-6 2 16,4-2 1-16,-1-7-1 0,4-3 0 0,-3 0-1 15,2-7 1-15,-4-5 1 0,-4-1-1 16,0-3 3-16,-7-4-2 0,-1-2 1 0,-2-2 0 15,-5-2 0-15,0 0-1 0,-4 2 1 0,0-3-1 16,-1 4-1-16,-5 1 3 0,1 1 1 16,-3 3 4-16,-1 4 3 0,0 1 4 0,-1 5 2 15,-1 0 1-15,0 5 0 0,-1 3-4 0,2 0-5 16,-1 6-8-16,0 4 0 0,-1 3-2 0,4 2 0 16,-1 2 2-16,2 2-4 0,4-1 1 15,2 0-2-15,1 1-1 0,2 0 2 0,6-2 2 16,4 2-1-16,0-3 2 0,7-4-2 0,0 0-2 15,2-2 1-15,0-3-3 0,0-1-3 0,-1 0-6 16,0-1-13-16,-1-1-18 0,-2 1-28 0,-1-3-58 16,3 1-110-16,-8-2-364 0,-2 1-1158 0</inkml:trace>
  <inkml:trace contextRef="#ctx0" brushRef="#br0" timeOffset="1.11286E6">10193 894 1642 0,'0'0'348'0,"0"0"-141"0,0 0-47 15,0 0-5-15,0 0 1 0,0 0-2 0,0 0-13 16,-140 75-19-16,110-41-10 0,-1 4-20 0,-1 4-15 16,0 1-13-16,2 2-6 0,4-1-6 0,3-2-11 15,4 0-9-15,7-1-10 0,5-2-5 16,3-3-2-16,4 0-4 0,3-4-4 0,7-1-4 16,2-5 0-16,7-3-2 0,3-5 2 0,3-1-4 15,1-6-4-15,3-1-5 0,2-6-12 0,-1-1-22 16,1-3-81-16,-2 0-133 0,-7 0-345 15,-7 0-728-15</inkml:trace>
  <inkml:trace contextRef="#ctx0" brushRef="#br0" timeOffset="1.11433E6">10538 1061 1788 0,'0'0'373'0,"0"0"-76"0,0 0-27 16,0 0-31-16,0 0-55 0,0 0-62 15,-127 182-43-15,111-154-20 0,2 5-15 0,4 0-10 0,3 1-10 16,2-2-10-16,5-4-4 0,0-2-3 16,7-6 2-16,3-2 3 0,3-4 2 0,3-3 0 15,3-5-3-15,1-1-1 0,2-5-5 0,0 0-3 16,-4-3-1-16,2-6-1 0,-3-5 0 15,2-3-2-15,-5-3-3 0,2-3-3 0,-5-3-5 16,-2 0-3-16,-4-2-5 0,-4 0-3 0,-1 3-2 16,-2 0 0-16,-7 0 4 0,-1 4 9 0,-1 2 6 15,-4 2 5-15,1 3 3 0,-1 4 1 16,0 1 0-16,0 3 0 0,3 1-1 0,1 4-2 16,-1-1 2-16,3 2-2 0,2 0-3 0,0 2 0 15,4 2-4-15,1 3-1 0,1-1 2 0,1 2 4 16,1 0 1-16,4-2 5 0,3 0 5 15,2-1 3-15,3-5 6 0,3 0 0 0,2 0-1 16,-1-8-3-16,4-1-5 0,-2-3-1 0,2 2 0 16,-1-4 0-16,-3 1 1 0,0 1-1 0,-3-2-1 15,0 1-2-15,-2 3-2 0,-4-1 1 0,-1 4 0 16,-1-1 0-16,-3 5-1 0,-2 0-3 0,1 3-7 16,-2 0-9-16,1 0-5 0,-1 8-1 15,2 1 5-15,-1 5 9 0,0 0 6 0,0 7 4 16,0-1 0-16,1 3 0 0,-1 1-1 0,0 1 0 15,2 3 0-15,1 0 1 0,-2 2-1 16,2-3 0-16,-1 1-1 0,2-3-1 0,1-7-2 16,4-3 3-16,-1-6 5 0,1-2 3 0,1-7 4 15,-1 0 3-15,0-5-2 0,2-4-8 16,-2-7 3-16,3 0-5 0,1-6-1 0,-2-1 7 16,0-3-6-16,-1-2 1 0,-3 1-1 0,-1-1 0 15,0-1-2-15,0-1 0 0,-3 3 1 0,1 1-4 16,-2 0 3-16,-1 3 2 0,0 3 0 15,-2 3 3-15,1 6 1 0,-1 4 0 0,0 4-3 0,0 3-15 16,0 0-11-16,0 4-1 0,0 10 0 16,-4 3 16-16,1 5 9 0,0 1 0 0,-1 2-3 15,1 3 0-15,0 1 1 0,-1 0 0 0,1 4 2 16,1-3-4-16,1 3 2 0,1-3 0 16,0 0 1-16,1-3 1 0,4-3-1 0,2-3 1 15,0-4 3-15,0-5 4 0,2-3 4 0,0-3 1 16,-3-3 2-16,2-3-3 0,0 0 7 0,1-6-1 15,1-6-3-15,2-3 2 0,2-4-10 0,-2-3 0 16,2 0-2-16,-1-1-4 0,-1-1 3 16,-2-1-2-16,0 0 0 0,1 0-6 0,-2 1 4 15,1-2 1-15,-1 1-2 0,-1 2 6 0,0 0-5 16,-1 3 1-16,1 1 0 0,-4 3 1 16,2 1 1-16,-1 2 0 0,-3 2 2 0,1 4 0 15,-1 2-2-15,-1 3-3 0,1 2-6 0,-2 0-2 16,3 4-3-16,0 3 1 0,-1 4 4 0,2 2 0 15,0 2 4-15,-1 0 1 0,3 3 1 16,-3 1 4-16,2 1-3 0,-1 1 1 0,-2 2-2 16,0 4 2-16,-2-3 0 0,0 2-1 0,0 0 3 15,0 0-2-15,-3-1 0 0,1-2-2 0,2-3 0 16,0-2 2-16,0-4-1 0,1-3 3 0,3-3 1 16,2-2-2-16,-1-5 6 0,4-1 0 15,0 0 1-15,1-6-3 0,2-5 0 0,4-3-3 16,-2-3-1-16,2-2 2 0,-1-1-4 0,2-4 1 15,1 0 0-15,-4-2-1 0,5-2 1 0,-5-1-1 16,3-2 1-16,-4 0-2 0,-1 0 1 16,2-2 0-16,-2 1-3 0,1 0 2 0,-3 2-1 15,0 2 1-15,0 3 1 0,-4 3 2 0,0 7 1 16,-1 3-2-16,-1 4-1 0,2 4 0 0,-2 1-4 16,0 3-3-16,1 0-2 0,0 7-2 15,0 6 2-15,3 2 3 0,-2 6 2 0,1 2 2 16,0 5 0-16,0 3 1 0,0 3-2 0,-3 0 3 15,-1 2-1-15,-1 2 1 0,-1 1 1 16,-1-3-2-16,0 2 1 0,0-5-2 0,-3-1 2 16,-3-2 0-16,-2-6-1 0,-4-2 0 0,0-4 0 15,-3-4 1-15,0-5-3 0,0-3 3 0,0-3-2 16,3-3 2-16,-1 0 1 0,3-6 0 0,1-3 0 16,2 0 1-16,2 0 0 0,1-1 0 15,3 3 0-15,0-1-2 0,1 0-1 0,0 2-2 16,5 0-1-16,2-1-1 0,3 1-1 0,4-1 1 15,1 0 1-15,2-1 3 0,2 0 0 16,0 0 0-16,0 1 1 0,0-3-2 0,0-1 3 16,1 1-2-16,-2-2 4 0,1-2-1 0,-3 0 1 15,0 0 2-15,-3-1-3 0,-1 0 2 0,-3-1-1 16,-1 1 0-16,-2-2 0 0,-1 1-2 0,-2-2 0 16,-1 0 2-16,-1 1-2 0,-1 1 5 15,0 5-1-15,-1 0 1 0,-2 2 2 0,-1 2-1 16,0 3 1-16,-1 4-2 0,-2 0-3 0,0 3-1 15,-2 8 0-15,-1-1-2 0,0 4 2 0,0 3 0 16,2 0 4-16,0 6-2 0,3-1 2 16,1 5-4-16,2-1-1 0,2 1 1 0,0 1-1 15,4 0 2-15,2-2-1 0,4 0-2 0,5-1-1 16,0-4-3-16,5-1-3 0,2-3-7 16,2-3-17-16,2-3-53 0,3-4-70 0,-2-1-135 15,-6-3-341-15,-7-1-702 0</inkml:trace>
  <inkml:trace contextRef="#ctx0" brushRef="#br0" timeOffset="1.1151E6">12389 1063 1526 0,'0'0'508'15,"0"0"-187"-15,0 0-58 0,0 0-69 0,0 0-38 16,0 0-37-16,0 0-30 0,-72 156-24 16,72-131-6-16,6-2-6 0,9-2 11 0,1-2 6 15,6-2-2-15,2-5-7 0,-1-3-20 0,1-4-14 16,-1-4-13-16,-2-1-4 0,-5 0 0 0,2-5-1 16,-5-4 1-16,1-2-3 0,-1-3-3 0,-3-2-2 15,-2-1-2-15,-3 0-1 0,-1 1 0 16,-3-3 0-16,-1 2 3 0,-1 0-3 0,-4 1-2 15,-5 3 1-15,0-1 1 0,0 2 0 16,-2 1-1-16,-1 3 0 0,1 2-6 0,-2 3 6 16,4 3-1-16,-1 0-2 0,3 2-1 0,4 5-2 15,-3 3-2-15,6 1 2 0,0-1 3 0,1 3 0 16,2-3 2-16,7 2 1 0,2-1 1 0,7-2 2 16,0 1 3-16,4-3 0 0,2-2 3 0,4 0-2 15,2-4-1-15,1-1 0 0,0 0-4 16,-1-1 5-16,-3-5 0 0,0-2 2 0,1-3 1 15,-4-3-1-15,1-3 0 0,-3-2-1 0,0-5 4 16,-3-2-5-16,1-1-1 0,-1-7-3 0,-3-1-1 16,1-2 1-16,0-6-2 0,0 1 2 15,-2-2-1-15,4-4 0 0,-3 1-1 0,0-2 0 16,-3-4 0-16,1 1-1 0,-1 0 2 0,-3 1-1 16,0 4 1-16,-6 4 0 0,2 6 2 15,-5 6 2-15,-1 4 6 0,0 7 1 0,0 6 1 16,-4 3-3-16,0 6-4 0,2 4-8 0,-2 1-5 15,-1 4 0-15,-5 9-3 0,0 7 6 0,1 6 6 16,-1 9-3-16,3 7 5 0,1 8-3 0,-1 8-1 16,4 8 2-16,-3 6-3 0,2 7 2 15,-1 5 1-15,0 5-1 0,0 7-1 0,0 1 1 16,-1 2 0-16,0 1 0 0,-1 0 0 0,1 1-2 16,0-3-1-16,-2 0-4 0,5-7-3 0,0-8 0 15,3-8-1-15,2-12-1 0,6-13 0 0,5-11 2 16,-2-12-1-16,5-11 1 0,-1-8 2 15,1-8-5-15,-1-7-3 0,3-11-5 0,-2-11-2 16,-1-8 5-16,-4-6 7 0,-5-8 9 0,-2-1 6 16,-2-3 5-16,-2-2 5 0,0 0 5 15,0 1 9-15,1 1 3 0,5-3 6 0,-2 6-2 16,4 2-7-16,4 0-4 0,4 3-4 0,2 3-3 16,2 2-4-16,5 2-6 0,4 3-7 0,-1 5-2 15,1 1-3-15,-1 5-6 0,0 4-3 16,-5 3-8-16,0 3-13 0,-2 7-64 0,-5 5-167 15,-2 4-647-15,-8 0-975 0</inkml:trace>
  <inkml:trace contextRef="#ctx0" brushRef="#br0" timeOffset="1.11639E6">2998 3251 1250 0,'0'0'719'15,"0"0"-451"-15,0 0-75 0,0 0-32 0,0 0-15 16,0 0-20-16,0 0-26 0,0 0-26 0,0 0-13 16,-128-27-9-16,106 45-3 0,-2 5-5 0,-1 3-6 15,2 5-3-15,-1 1-4 0,3 1-4 0,3 3-5 16,2-2-8-16,3 1-6 0,4 1-3 0,4-3-2 15,2-2-5-15,3-2-6 0,6-6 4 16,2-4-3-16,5-7 9 0,3-4 6 0,2-7 0 16,2-1 3-16,1-6-3 0,0-8 1 0,1-1 0 15,-2-5 1-15,-1-3 1 0,-2-2-2 0,-2-1 1 16,-4-1-5-16,-2-3 3 0,-3-1-2 16,-1 1 0-16,-2-1 2 0,-2 2-2 0,-1 3 3 15,0 4 0-15,0 5 5 0,0 6-2 0,-1 1 1 16,-2 6 1-16,1 2-7 0,1 1-3 0,1 1-10 15,0 1-7-15,-2 8 2 0,1 5 1 16,-1 4 5-16,-1 6 3 0,1 3-2 0,2 2 2 16,0 4 0-16,0 0 2 0,5 1 0 0,0-2-2 15,3-1-3-15,0-5-1 0,2-2 5 16,3-4-1-16,-1-4 4 0,2-5 1 0,0-5-3 16,-2-3 6-16,1-1 1 0,-2-2 1 0,3-2 3 15,-3-6 0-15,0-4 1 0,1-2 0 16,1-5-2-16,2-2-2 0,-1-2-1 0,2-2 0 0,-2 0-5 15,2-2 1-15,-3-2 1 0,3 0-2 16,-2 1 5-16,3-1-5 0,-4 3-1 0,0 3 1 16,-1 5-1-16,-2 1 4 0,-4 5 0 0,2 4 3 15,-5 3-6-15,-3 2 4 0,0 3-4 0,0 0-8 16,0 0-5-16,0 7-5 0,0 3 3 16,0 6 5-16,0 2 8 0,0 5-1 0,0 0-1 15,0 3 1-15,3 2-4 0,1 1 1 0,2 1 2 16,1 0-5-16,3-6 4 0,2-4-3 0,1-3 0 15,2-5 3-15,2-4-1 0,-3-3 6 16,4-4 0-16,-1-1 2 0,2-3 2 0,-2-6 2 16,4-3 1-16,1-2 1 0,-2-3 3 0,1-4-6 15,0-3 0-15,-1-3-3 0,1-4 0 0,-2-1 3 16,-1-3-1-16,1-2-1 0,-2-3 1 16,0-3-3-16,1-1-2 0,-3-6 0 0,1 0-1 15,-2-7 0-15,0-3-1 0,-2-3-2 0,-2-3-2 16,1-3-1-16,-2-2 4 0,-2-1 0 0,-2 0 3 15,0-2-1-15,-1 2 0 0,-2 3 0 16,-2 7 3-16,0 4 3 0,0 9 3 0,-5 11 2 16,1 10-5-16,0 10-1 0,-1 5 3 0,1 7-4 15,3 5-2-15,-1 1-8 0,-2 7-5 0,0 11 1 16,-4 9 3-16,0 10 5 0,-2 11 3 0,0 7 0 16,2 6 1-16,0 8-2 0,0 5 0 15,4 4 0-15,0 5 0 0,1 2-1 0,2-1-2 16,1 4-1-16,0-5-7 0,3-5 4 0,5-6-5 15,3-6-7-15,3-8-12 0,5-9-35 0,1-6-55 16,0-8-84-16,0-7-203 0,-5-11-405 16,-5-8-737-16</inkml:trace>
  <inkml:trace contextRef="#ctx0" brushRef="#br0" timeOffset="1.11662E6">3681 2837 718 0,'0'0'328'16,"0"0"-270"-16,0 0-19 0,0 0 37 0,0 0 79 16,0 0 91-16,112-158 40 0,-92 153-3 0,-4 5-44 15,3 0-66-15,-1 10-37 0,-2 4-22 0,0 10-20 16,-2 5-14-16,-3 6-11 0,0 7-8 0,-5 8 0 16,-2 4-2-16,-3 6-8 0,-1 3-6 15,0 0-14-15,-2 1-11 0,-1-1-11 0,3-4-7 16,0-6-8-16,6-5-7 0,7-8-4 0,2-8-6 15,3-8-10-15,4-7-33 0,0-7-111 0,0-7-266 16,-7-3-454-16,-4 0-665 0</inkml:trace>
  <inkml:trace contextRef="#ctx0" brushRef="#br0" timeOffset="1.11674E6">4110 2757 2016 0,'0'0'190'16,"0"0"-172"-16,0 0-19 0,0 0-5 0,0 0-17 15,0 0-72-15,-37-167-198 0,37 156-364 16,2 5-492-16</inkml:trace>
  <inkml:trace contextRef="#ctx0" brushRef="#br0" timeOffset="1.11735E6">4315 3038 945 0,'0'0'543'0,"0"0"-234"0,0 0-51 16,0 0-40-16,-62 158-67 0,57-127-39 15,2-4-29-15,3 0-6 0,4-6-1 0,5-4 11 16,4-4 7-16,1-3-9 0,5-4-17 0,-2-4-23 16,2-2-19-16,-2 0-12 0,1-10-4 0,0-2-2 15,-4-5-3-15,1-3-2 0,-4-1 1 16,-3-3 2-16,-3 0-1 0,-3 0 1 0,-2 0-1 15,0 2-1-15,-6 0 2 0,-2 2 1 0,-2 3 2 16,-1 2 0-16,0 1-1 0,0 3 1 16,-3 4-3-16,3 0 2 0,0 4-6 0,1 2-3 15,1 1-2-15,3 0-7 0,0 0-1 0,1 6-2 16,1 2 0-16,3-1 2 0,1 1 0 0,0 0 3 16,0-2 5-16,6-2 6 0,0-1 8 15,3-1 6-15,1-1 2 0,0-1-1 0,2 0 1 16,1-1-2-16,0-4-5 0,0-2 2 0,2-1-7 15,0 2-1-15,-2 0-1 0,4 0-3 16,-5 0-2-16,3 2-1 0,-4 1-2 0,0 3-4 0,-2 0-1 16,-1 0 0-16,-1 3-1 0,2 5 5 0,-4 1-1 15,0 4 1-15,0 0 3 0,0 3-3 16,-4-1 5-16,4 2 1 0,-4-1-1 0,2-2 1 16,-3 0-2-16,0 0 3 0,0-1-2 0,0-2 4 15,-2-1-1-15,0-2-2 0,-2-6 6 16,4 0 6-16,0-2 19 0,0-2 4 0,0-9-4 15,0-6-7-15,5-2-14 0,-1-3-1 0,2 0 2 16,2 0 4-16,-1 1 0 0,3 1 0 0,0 0 4 16,0 3-6-16,1 0 5 0,-1 5-2 15,3 0-4-15,-2 4 1 0,1 4-6 0,2 2-3 16,-2 2-2-16,6 0-4 0,-2 8 0 0,1 3 0 16,1 5-4-16,1 2-1 0,-3 3-2 15,1-1-3-15,2 2-5 0,-2 1-4 0,-1 1-18 16,1 0-44-16,0-3-97 0,-3 3-261 0,-1-10-596 15,-6-4-771-15</inkml:trace>
  <inkml:trace contextRef="#ctx0" brushRef="#br0" timeOffset="1.11773E6">5285 2163 1451 0,'0'0'477'0,"0"0"-252"0,0 0-13 16,0 0-3-16,0 0-25 0,0 0-35 0,0 0-39 15,0 0-27-15,116 121-13 0,-105-93-8 16,-2 3-6-16,-3 1-5 0,-2 0-2 0,-2 4-10 15,-2-3-5-15,0 3-9 0,-2-2-4 0,-7 2-1 16,-2 0-1-16,-3-4-4 0,-1-1-6 0,2-7-1 16,0-4-3-16,3-3 1 0,-1-6 2 15,2-2-3-15,2-1 1 0,-2-3 1 0,3-2-1 16,1-1 3-16,1-2 2 0,0 0-2 0,3 0-2 16,-1 0-3-16,-1-3-3 0,3 1-2 0,-2 1-3 15,2 1-5-15,0 0-9 0,0 0-17 0,0 0-37 16,2 0-55-16,1 3-105 0,-1 3-252 15,2 0-608-15,-2-1-496 0</inkml:trace>
  <inkml:trace contextRef="#ctx0" brushRef="#br0" timeOffset="1.11787E6">5413 3277 2539 0,'0'0'175'15,"0"0"-158"-15,0 0 1 0,0 0 28 16,0 0 44-16,0 0 19 0,0 0-8 0,0 0-30 15,0 0-50-15,0 0-39 0,0 0-48 0,0 0-182 16,0 0-593-16,0 0-907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6:17:37.2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17893 352 0 0,'0'0'0'0,"0"0"0"16,0 0 0-16,0 0 0 0,0 0 0 0,0 0 0 15,0 0 0-15,0 0 0 0,0 0 146 16,0 0 162-16,0 0-57 0,0 0-39 0,0 0-16 16,0 0-23-16,0 0-23 0,0 0-21 0,0 0-28 15,0 0-19-15,0 0-6 0,0 0-10 0,0 0-2 16,0 0-1-16,1 0-9 0,-1 0-5 16,0 0-7-16,0 0-12 0,0 0-4 0,0 0-5 15,0 0-5-15,0 0-3 0,0 0-4 0,0 1-3 16,0-1-2-16,2 0-3 0,-2 2-1 15,0 0-4-15,0-1 12 0,0 4 9 0,0-1 7 16,0 3 7-16,0 0-10 0,0-2-4 0,0 1-5 16,0 0-2-16,0 1 3 0,-2-2 0 0,2 1 1 15,-1 0 4-15,1 2 1 0,0 0 0 0,0 1-2 16,0-1-1-16,0 1-2 0,0 2 2 16,0-2-2-16,0 2-1 0,0-2-1 0,0 2-5 15,0 0 2-15,0-2-2 0,0 2-1 0,0 1-1 16,0-2 3-16,0 3 1 0,0-1-1 0,0 2 3 15,0 1 3-15,0 1 11 0,0-1 5 16,0 0 1-16,0-1-7 0,0 0-10 0,0 0-4 16,0 1-1-16,0 0 4 0,0 1 2 0,0-1 1 15,0 1 0-15,0-3-6 0,0 2-2 0,0-1-4 16,0 0-1-16,1 0-1 0,1-2 3 16,-2 0-2-16,1 2 1 0,-1 0 3 0,0 0-3 15,1 2 4-15,-1 0 4 0,0 1 0 0,0-1 1 16,0-1-4-16,0 1-3 0,0-2-5 15,0 2 2-15,0-1 0 0,0 1 0 0,0-1 1 16,-1-2-1-16,0 3 0 0,-1-2-1 0,-1 0-1 16,3 0 1-16,0-1 0 0,-1 1 0 0,0 1 0 15,0-1 2-15,0 0 0 0,1 0 2 0,-1-2 2 16,-1 0 0-16,1 1-2 0,-1-1-1 0,2-1 0 16,-1 0-3-16,0-1 1 0,1 1 0 15,-2-2-1-15,1 0 0 0,1-1 1 0,-1 0 1 16,1-2 0-16,0 0 0 0,0 1-1 0,0-3 0 15,0 0 0-15,0 1-1 0,0-2 0 0,0 0 0 16,0-2 2-16,0 1-2 0,0 1 0 16,0-1-2-16,0-1 0 0,0 1 0 0,0-1 1 15,0 1 0-15,0-1-1 0,0 1 2 0,0 0 0 16,0-1 0-16,0 2 2 0,0-1-4 16,0 1 0-16,1 0 2 0,-1 0-2 0,1 0 1 15,1 2-1-15,-2-2 1 0,1 2-1 0,0 1 0 16,-1 0 0-16,0 1 1 0,2 1 1 0,-2 1-2 15,1 2 0-15,-1-2 0 0,2 4-2 16,-1-1 4-16,0 0-3 0,1 3 1 0,-1-1 1 16,-1 5-2-16,2-2 4 0,-2 0 3 0,1 2-2 15,-1 1 1-15,2 0-3 0,-1 0-2 0,-1 1 0 16,0 3 0-16,1-2 2 0,-1 3-1 0,0 0 4 16,0 0-2-16,0 0-2 0,0 2-1 15,0 0-3-15,0 2 5 0,0 1 0 0,0-2 0 16,0 3 1-16,-1-1-1 0,1 0 0 0,0 1 0 15,0-2 3-15,-1 2-4 0,1 1-1 0,0 0 1 16,0 1-3-16,0-2 4 0,0 2-2 16,0-1 2-16,0 0 0 0,0 2-1 0,0-2 0 15,0 2-2-15,2-2 0 0,-1 1 2 0,0 0-2 16,2-1 2-16,-2 3 0 0,2-4-1 0,0 3 0 16,-2-2 0-16,0 2 0 0,2 0 0 15,-1-2 0-15,0 2 1 0,0 0-2 0,0 0 1 16,0-2 1-16,1 2-1 0,-1-3 3 0,-1 0-3 15,2-1 0-15,-1-1 0 0,0 0-2 16,1 0 3-16,-2 0-1 0,1 1 0 0,1-2-1 16,-1 3 1-16,0-2 1 0,-1 2-1 0,1 0 3 15,1-1-3-15,-2 3 1 0,1-3 2 0,-1 0-4 16,0 1 3-16,2-3-2 0,-1 3 1 0,-1-2 3 16,0 2-4-16,2-2-1 0,-3 0 3 15,2 2-3-15,-1-1 1 0,0 0 1 0,1-1-3 16,-1 3-1-16,0 1 4 0,0-2-1 0,-1 2 0 15,1-1 1-15,-1-1-1 0,0 0-1 0,0-1 1 16,2-1 0-16,-2 2 0 0,0 0 0 16,1 0 0-16,-1 0 2 0,1 4-1 0,1-1 1 15,-2 0-1-15,1 1-1 0,0-1 0 0,0 2 0 16,0-1 0-16,-1 1 0 0,2 0 0 0,-2 0 0 16,1 0 1-16,-1 1-1 0,2 0 1 0,-1 0 0 15,0-1 1-15,0 2 0 0,-1-2-1 16,2 3 0-16,-1-1-1 0,-1 1 0 0,2-3 0 15,-1 1 0-15,1-2 0 0,0 1 1 0,-1 1-1 16,1-2 0-16,-2 2 1 0,3 1-1 16,0 1 0-16,-1 2 0 0,0-2 0 0,1 0-1 15,1 1 0-15,-1-1 1 0,1 0 0 0,0 3 1 16,-2-3 2-16,2 3-3 0,0 1 2 16,1-1-1-16,0 0-1 0,1 2 2 0,0 0-1 0,1 0-1 15,-2 1 2-15,1 1-1 0,0-3-1 0,0 2 0 16,1-2 0-16,-3 1 0 0,3 0 2 15,-1 3-2-15,0-1 1 0,-1 2 1 0,0-1 1 16,0-1 0-16,0 2 3 0,0 1-3 0,1 1-2 16,-3 1 2-16,2-1-4 0,-2 1 2 0,2 2 1 15,-2-2-2-15,-1 3 5 0,2-1-2 16,-1-1-1-16,0-2 0 0,0 3-1 0,0-1 1 16,0 1-1-16,0 3 1 0,-1-1-2 0,2 0 2 15,-2 2 0-15,2-2-1 0,0 2 2 16,-2 0-3-16,2-1 1 0,0 3-1 0,-1-1-3 15,3 0 2-15,-2 2 1 0,2-1 2 0,0-4 0 16,-2 2-1-16,0-2-1 0,-1 2-3 0,2 0 3 16,0 1 0-16,-1 1 1 0,0 3 0 15,-1-2-2-15,1 4 1 0,-1-2 2 0,0 0 0 16,1 1 1-16,-1 1-2 0,1 0-1 0,1-1-1 16,-1-2-1-16,1 0 4 0,-1 1-2 0,1 1 3 15,0-2 2-15,2 2-4 0,-2 0 1 0,1 1 0 16,1 0 0-16,-2 0 2 0,2 2 1 15,-1-1 1-15,0 0-2 0,1 1 1 0,0-1 0 16,0-2 0-16,-1 0 0 0,0-2-1 0,1 0-4 16,0 1 1-16,-1 1 0 0,2 0 1 0,-1 0 3 15,1 1-1-15,0 1-1 0,1-3 1 16,-2 3 0-16,3 0 2 0,-2-2-1 0,-1-1 1 16,0 0-4-16,3-1 0 0,-2-1 1 0,-2 0-2 15,2-2 3-15,-1 0 0 0,-1 3-2 16,0-2 3-16,3 1-1 0,-1 0 0 0,-2 1 0 15,1-1 0-15,0 0-4 0,-1-2 0 0,4 4 1 16,-4-3 0-16,-1 0 1 0,2-2 1 0,0-2-2 16,-2-2 3-16,1 2-1 0,-2-2-1 15,2 2 1-15,-2-1-5 0,2 1 3 0,-3 2 0 16,3-4-1-16,-3 3 3 0,0-1-1 0,1 0 0 16,-1 1-1-16,0 1-1 0,-1-2 1 0,3-2-1 15,-2 3 2-15,-1-4-1 0,1 0 0 16,0-1 0-16,-1-1-1 0,-1 1 1 0,2 0 1 15,-1 1-1-15,-1 1 0 0,2 0-1 0,-2 1 1 16,0-4-2-16,3 3 2 0,-3-1 3 0,1-2-4 16,-2 4 1-16,2-2-2 0,-2-1-2 15,1 1 3-15,0-1 0 0,1-2 1 0,-1-1-1 16,0-1 0-16,0-3 0 0,0 3 0 0,-1-2 3 16,0 2-2-16,0 0 1 0,0 0-4 0,0 0 0 15,0-1 1-15,0-2 0 0,0 2 1 0,0 0 2 16,0-1-3-16,0-1 0 0,0 1 0 15,0-1 1-15,0-1 0 0,0 2 0 0,0-2 0 16,-1 0-3-16,1 1 3 0,-1-3 0 0,1-2 1 16,-1 1 2-16,1-2-3 0,-1 2 0 0,1 0-1 15,-2 1 1-15,1 0 0 0,1-2 0 16,-1 1 1-16,1 0-3 0,-2 0 1 0,2 0 0 16,0 0 0-16,-1 1 2 0,0 1-2 0,0-2 1 15,-1 1 0-15,2-1-2 0,0 0 1 16,0 0 2-16,-2 1-1 0,2 1 0 0,0-3 0 15,-1 2-1-15,1-3 0 0,0-1 3 0,-1 1-2 16,1-1 1-16,-2 1-1 0,1 1-1 0,0 0 1 16,-1-2-1-16,-1 1 2 0,2 0-5 0,-3 0 2 15,0 0-1-15,2-1 1 0,-1 2 2 16,1-1-3-16,-3-1 2 0,4 1 0 0,-2-3 0 16,1 2 3-16,-1-1-1 0,0-1-1 0,1 2 1 15,-2-2-1-15,0 3-1 0,2-2 1 0,0-3-1 16,-3 0-3-16,2-1 5 0,1-1-2 15,-1 0 1-15,1 0 2 0,0 0-1 0,0 0 0 16,1 0-1-16,0 0-2 0,-1-1 0 0,1 2 2 16,1-1 0-16,-1 1 0 0,1-2 2 0,0 1-2 15,0 0-2-15,0 0 2 0,0 0-3 16,0 0 4-16,0 0 1 0,0 0-4 0,0 0 3 16,0-2-3-16,0 0 0 0,0 2 2 0,0-2-1 15,1 2 0-15,0 0-1 0,1 0 2 0,-1 2-2 16,2-2 2-16,-1-1 2 0,2 0-3 15,0-2 2-15,0 0-2 0,2 0 1 0,-2 1 3 16,2-1-1-16,-1 1 2 0,2 1-2 0,-1 0-1 16,0-3-1-16,0 1 4 0,-2 0 0 0,1-1 1 15,-1-1 5-15,0 2-3 0,0-2 1 16,-1 0 3-16,-1-1-2 0,1 0 0 0,0 2 2 16,-1-1-6-16,0-2 1 0,1 1 2 0,-1 1-1 15,0-2 4-15,0 1-4 0,3 0-1 0,-3-3-4 16,1 2 0-16,0-1-1 0,0-1 1 15,0 0 1-15,2 3-2 0,-2-2 1 0,1-2 0 16,1 2-1-16,-3 1 2 0,2-3-3 0,0-1-2 16,-1-2 2-16,-1-1-4 0,2 0 4 0,-2-2 2 15,0 2-1-15,2 0 1 0,-3-1-3 0,2-3-1 16,0 1 0-16,-3-3 6 0,1 1-4 16,2-1 1-16,-2 0-3 0,1-2-1 0,-1 0 2 15,1 2 0-15,-2-4 2 0,1 3 1 0,0-3-1 16,1 0-3-16,-1-1 2 0,0 0-4 15,-1-1 3-15,1-1 3 0,-1-1-2 0,0 1 0 16,1-1-4-16,-1-3 4 0,0 3-2 0,2-1 8 16,-2 0-4-16,0-2-5 0,0 0 2 0,0 0-5 15,0 0 6-15,0 0-2 0,0 0 3 16,0-2-5-16,-3-1-2 0,1 1-9 0,-2-3-14 16,0-1-19-16,1-2-36 0,-3-3-81 0,2 0-224 15,0 2-718-15,3 1-652 0</inkml:trace>
  <inkml:trace contextRef="#ctx0" brushRef="#br0" timeOffset="240959.2877">19136 1470 0 0,'0'0'382'0,"0"0"51"0,0 0-91 0,0 0-46 16,0 0 2-16,0 0-13 0,0 0-32 0,0 0-45 16,0 0-36-16,0 0-11 0,0 0-23 15,0 0-32-15,-50-53-24 0,34 53-28 0,-4 0-15 16,-4 0 0-16,-5 6-4 0,-2 2 2 0,-5 3 8 15,-1 1 4-15,1 2-2 0,-4 2-3 0,4 3-13 16,-1 1-13-16,6 2-1 0,1-1-8 0,6 1-1 16,1 1-2-16,5-2-5 0,3 0 2 0,2 1-5 15,3-2-3-15,5-2 0 0,4 1 2 0,1-2 2 16,5 0 2-16,4-2 4 0,3-1 0 16,1-2 1-16,5-1-2 0,1 0 1 0,-1-4-3 15,3 1 1-15,0 0 1 0,-1-3-2 0,3 0 0 16,0 1 1-16,-2 0 0 0,4 1 0 15,-3-1-1-15,-1 2 0 0,-2 1 0 0,-1 2 0 16,-4 1 2-16,1 0-3 0,-2 2 2 0,-3 0-3 16,-1 1 1-16,-3-1 1 0,-1 2 1 15,-3-3 3-15,-2 2 1 0,0 1 4 0,-5-1 2 16,-2 1 3-16,-4-2 2 0,-3 2-1 0,-2-1 0 16,-2-1-2-16,-4-1-1 0,-2-2 1 0,0 2 0 15,-3-2-1-15,2-2 0 0,-1-1 0 16,2-2-2-16,3 0-1 0,2-1 0 0,1-2-4 15,7-3-3-15,-1 1 0 0,2-1-5 0,2 0-2 16,2 2-1-16,-1-2-2 0,0 0-3 0,3 0-4 16,-1 0-8-16,3 0-17 0,-1 0-33 0,1 0-58 15,-1 2-115-15,1-2-345 0,2 0-930 0</inkml:trace>
  <inkml:trace contextRef="#ctx0" brushRef="#br0" timeOffset="241910.5488">19245 1987 0 0,'0'0'253'0,"0"0"236"16,0 0-57-16,0 0-40 0,0 0-50 0,0 0-47 15,137-65-66-15,-114 51-77 0,-2-3-30 0,-4 0-23 16,-2 1-20-16,-2-3-11 0,-2 2-7 0,-5-1-4 15,-1 1-6-15,-4 0-3 0,-1 2-3 16,0-1-7-16,0 3-2 0,-6 0-9 0,1 3-3 16,-4 2-4-16,1 4-5 0,-1-1-1 0,-2 5-5 15,1 0-2-15,1 0-3 0,-1 3-1 0,3 3-1 16,-2 5-1-16,1 1 1 0,0 2-3 16,2 3 0-16,0 1-1 0,3 0-2 0,0 4 1 15,3 0-1-15,0-1-1 0,1 2 3 0,6 0-2 16,0 0 2-16,3-2 0 0,0 1-1 15,1-3 1-15,2-2-1 0,-1-3 3 0,3-4 1 16,-1-3 3-16,3-4 4 0,0-1 4 0,2-2 6 16,1-2 1-16,3-5 0 0,-1-4-3 0,1-2-4 15,-2-4 1-15,2-2-6 0,1-3 0 0,0 0-4 16,-3-3 0-16,3-3 1 0,-2 1-2 16,-1-4 5-16,-1-1-5 0,-3-2 0 0,0-2 1 15,-1 0-4-15,-2-3 2 0,-2 0-1 0,-2-1-1 16,-1 0 0-16,-1 0 1 0,-3 2-1 0,0 0 1 15,-2 0 1-15,-2 4-2 0,0-2 3 16,-1 3-1-16,0 3 1 0,0-1 5 0,-1 4 8 16,-1-1 9-16,-2 3 3 0,-1 6 2 0,2 0 0 15,-3 7-6-15,4 3 1 0,-2 2-5 0,0 6-10 16,2 1-8-16,-1 1-5 0,-2 10-3 16,1 8 0-16,-4 6 4 0,0 6 2 0,2 7-2 15,0 7 4-15,-3 6-2 0,2 5-1 0,-1 9 4 16,-1 8-1-16,-3 5 3 0,1 6 1 0,-2 0 2 15,2 1 0-15,0 1-1 0,0-3 6 16,1-1-7-16,0-2-2 0,-1-3 2 0,1-3-8 16,1-7 4-16,-1-4-1 0,0-4-1 0,0-7 3 15,-1-8-3-15,2-8 0 0,2-11 1 0,2-9 1 16,0-7 3-16,0-7 5 0,0-4 0 0,0-12 2 16,1-8-4-16,-1-8-1 0,1-8 1 15,-1-7-1-15,3-2 2 0,2-4 0 0,0-3 2 16,0 2 0-16,9-3-2 0,-2-2-1 0,4 0-3 15,3-1-3-15,4 2 3 0,0 0-2 0,2 7 0 16,0 7 2-16,0 10-2 0,-1 6 0 16,-1 9-2-16,1 5 0 0,-4 8 1 0,1 4 0 15,-2 0 0-15,2 9 0 0,-2 6 0 0,2 5 0 16,-3 5-1-16,5 2 3 0,-6 5-4 0,1 3 1 16,-1 1-2-16,-2 3-4 0,-1-3 2 15,1 0-1-15,-3-5-3 0,1-3 0 0,2-4-4 16,-3-2-9-16,-1-3-23 0,1-4-50 0,0-1-68 15,1-5-111-15,-2-3-258 0,0-3-531 16,-2-1-622-16</inkml:trace>
  <inkml:trace contextRef="#ctx0" brushRef="#br0" timeOffset="243175.2565">20406 1767 1313 0,'0'0'786'0,"0"0"-486"0,0 0-99 15,0 0-9-15,0 0-4 0,0 0-31 0,0 0-38 16,0 0-33-16,-135 88-23 0,116-62-13 0,0 1-15 16,1 4-11-16,2 3-11 0,3 0-9 15,1-1-8-15,6-3-7 0,2-6-7 0,4-7-1 16,0-5 2-16,5-4 5 0,4-5 11 0,2-3 6 16,-1 0 2-16,4-3 3 0,2-6 0 0,-1-2 1 15,0-3 4-15,0-1 2 0,0 0 2 16,-5-4 2-16,-1 2 0 0,-1 0-1 0,-3 1-1 15,0 3-5-15,-1 2 0 0,-4 4-1 0,1 0-1 16,-1 6-2-16,0 1-5 0,0 0-8 16,0 0-8-16,0 0-10 0,0 3 1 0,0 5 4 15,0 1 8-15,1 3 7 0,1 4 0 0,0 2-2 16,1 0 0-16,-1 1 0 0,4 0 0 16,-2-3 2-16,0-1-4 0,1-1-1 0,0-4 0 15,-1-3 1-15,0-4 5 0,-1-3 11 0,1 0 13 16,-2-3 5-16,5-6 0 0,-1-3-4 0,0-5-6 15,4-1 1-15,-4-2-1 0,0-4 1 0,2 1-3 16,-1 1-3-16,-1-2-2 0,2 3-4 16,0 1-1-16,-1 2-6 0,0 1-1 0,2 1 1 0,-3 4-4 15,1 2 4-15,0 7-3 0,-4-2-4 16,2 5-3-16,-2 0-4 0,1 0-2 0,1 3 0 16,1 7 4-16,-1 2 1 0,-1 6 4 0,1 0 4 15,-3 2-2-15,1 3 4 0,-1 0-2 16,1 3 0-16,-2 0-2 0,1-1-4 0,2-4 0 15,0-1-3-15,-2-5-2 0,4-4 1 0,-3-3 0 16,4-3 5-16,0-4 6 0,-1-1 7 0,4 0 3 16,0-8 2-16,3-1-1 0,2-5-4 15,-1-1-1-15,2-2 0 0,-2-1-1 0,1-4 1 16,1 0 1-16,0 1-2 0,0 0 1 0,0-1-2 16,-2 3 0-16,2 0-1 0,-4 2 2 15,0 1-3-15,-2 4 2 0,-1 4 3 0,-4 1 1 16,-1 3 5-16,-3 1-3 0,-1 3-6 0,0 0-5 15,0 0-9-15,0 0-3 0,0 1 2 0,0 5 2 16,0 4 5-16,-1 0 5 0,-1 4 2 0,-4 3-1 16,3 0 2-16,-4 2-2 0,1 3-3 15,0 1 0-15,-2 2-7 0,4-3-2 0,-3 0-6 16,5-5-7-16,2-4-4 0,0-6-2 16,0-3 3-16,2-2 4 0,6-2 7 0,-1 0 8 0,2-5 4 15,1-3 5-15,3-5 0 0,-2-2 4 0,0-2 4 16,-4 0 1-16,1 0 5 0,-2 2-3 15,-4 2-1-15,4 3 2 0,-4 2 0 0,-1 2 1 16,-1 4-2-16,0 0-6 0,0 2-9 0,0 0-7 16,0 0-5-16,0 7 0 0,-1 2 6 15,0 2 4-15,0 1 0 0,1 2-2 0,0 1-3 16,0 2 3-16,3-2-1 0,1-1 0 0,2-3 0 16,3-1-1-16,0-4 6 0,-1-2 4 0,2-3 10 15,3-1 2-15,-2 0 3 0,0-5 1 16,5-6-4-16,-2-3 4 0,2-2-1 0,-2-1 0 15,0 0-3-15,1-5 0 0,-2 0 1 0,1-1-4 16,-1-1 1-16,0-2-3 0,-1-4-3 0,2 1 2 16,-2-5-4-16,1 1 2 0,-3-6-2 0,1 0-2 15,1-5 3-15,0-3-5 0,0-3 1 16,0-5 0-16,0 2-2 0,-1-4 1 0,1 0 0 16,2 0 0-16,-3 1 0 0,-1 2 1 15,-5 3 4-15,2 7 3 0,-4 4 5 0,-3 8 1 16,0 7 1-16,0 5 0 0,0 8-3 0,-2 6-3 15,1 4-8-15,-1 2-8 0,-4 7-5 0,2 9 3 16,-4 9 4-16,-2 7 3 0,0 6 3 0,1 7-3 16,1 6-3-16,0 2 2 0,2 5-3 0,-1 6 2 15,3 2 4-15,0 1-1 0,1 2 2 16,3-3-3-16,0-3-2 0,1-5 0 0,7-8 2 16,1-6-3-16,1-9 3 0,2-7 0 0,0-5 0 15,5-8 2-15,-4-4 2 0,5-5 3 16,0-6 3-16,-1 0 0 0,0-6 3 0,2-8-1 15,0-1 0-15,-3-7 0 0,0-1-2 0,-3-4-1 16,0-1-1-16,-4-1 1 0,-3 0-1 0,-5 3 2 16,-1 3 1-16,0 1-1 0,-3 6-2 15,-4 3-1-15,0 6-1 0,-5 0-1 0,2 4-1 16,-3 3-1-16,2 0-2 0,-3 5 2 0,-1 7 1 16,4 5 0-16,-2 3 0 0,3 3-3 0,2 3 0 15,3 3-1-15,3 2 0 0,2 2 0 0,5 3 1 16,5-4-2-16,2-1-4 0,2-5-2 0,6-3-6 15,2-5-2-15,3-4-3 0,1-6-32 16,0-3-67-16,-4-5-131 0,-3 0-380 0,-8 0-1089 0</inkml:trace>
  <inkml:trace contextRef="#ctx0" brushRef="#br0" timeOffset="243346.2473">21133 1439 1704 0,'0'0'522'16,"0"0"-272"-16,116 0-68 0,-65 0-30 0,-2 0-52 15,-1 0-42-15,-6 0-38 0,-5 1-48 16,-7 1-59-16,-7-2-122 0,-7 0-595 0,-9 0-875 0</inkml:trace>
  <inkml:trace contextRef="#ctx0" brushRef="#br0" timeOffset="244809.0977">22808 1171 1020 0,'0'0'646'0,"0"0"-168"0,0 0-125 16,0 0-104-16,0 0-49 0,0 0-40 0,0 0-35 15,0 0-20-15,0 0-16 0,0 0-20 16,0 0-21-16,0 0-16 0,0 0-15 0,0 0-11 0,-19-79 1 16,16 92 6-16,-3 6 3 0,2 6 8 15,-4 3 1-15,1 7-9 0,3 4-5 0,-3 5-1 16,3 3-3-16,-4 4 3 0,4 2 0 0,-2-1-2 15,2 1-2-15,-1-1-2 0,4-3 0 16,0-3 1-16,1-5-2 0,0 0 1 0,0-6-2 16,0-4-2-16,2-6 0 0,-1-5 2 15,0-3-1-15,3-4 1 0,-3-4-2 0,0-4 0 0,-1-3-1 16,0 0 0-16,0-2 1 0,0 0-1 16,0 0 2-16,0 0-4 0,-2 0-5 0,-2-2-13 15,2-3-23-15,-1-3-20 0,-4 0-28 0,4-1-23 16,-3 0-14-16,3 1-24 0,0-3-33 0,-1 2-37 15,2-3-52-15,2 0-55 0,-1-2-1 16,0-2 29-16,1 1 59 0,0-3 101 0,0-1 66 16,0-1 48-16,0 0 43 0,1 1 29 0,0-5 51 15,4 1 56-15,-1-2 68 0,-1 0 24 16,4-5 0-16,0 2-13 0,-2-3-34 0,2-2-16 16,-2-2-8-16,2 1-10 0,2 1-20 0,-2-1-14 15,-1 2-23-15,3 1-17 0,2 0-16 0,-1 2-18 16,4 0-12-16,-1 3-8 0,0 1-1 15,0 2-1-15,3 3-2 0,-2 0-10 0,3 2-5 16,2 1-5-16,1 3-3 0,1 3-1 0,1 4-3 16,0 4-1-16,-1 3-2 0,3 0 0 0,-4 5-2 15,-5 5-1-15,2 4 1 0,-5 3-4 16,-1 3 4-16,-3 2 0 0,-4 2-1 0,0 2 3 16,-4 1-1-16,0 2 0 0,-7 2 1 0,-4 0-2 15,-1 1 0-15,-4-1-2 0,-4 0-2 0,-1 0-2 16,1-4 0-16,-3-3-2 0,-3-2 0 0,4-4 2 15,1-6 1-15,0-1 4 0,2-5 4 16,7-4 4-16,2-2 2 0,1 0 2 0,6 0 0 16,-1-3-1-16,3-2 0 0,1 1-1 0,0 1-3 15,0-1-4-15,0 3-3 0,4-1-5 0,-1 2 1 16,3 0 0-16,1 0 3 0,3 5 2 16,5 3 1-16,0 4 2 0,5 2-1 0,-1 2 2 15,2 1 1-15,0 2 1 0,-1 3 1 0,0-2 0 16,1 1-4-16,-3-1 3 0,0 0-2 15,-4-2-2-15,-2 1 5 0,-1-4-6 0,-1 1-4 16,0-1-2-16,-2-2-10 0,-2-2-42 0,-3 0-126 16,-2-3-321-16,-1-4-869 0</inkml:trace>
  <inkml:trace contextRef="#ctx0" brushRef="#br0" timeOffset="245639.1664">23280 1647 1400 0,'0'0'792'15,"0"0"-423"-15,0 0-118 0,0 0-46 0,0 0-31 16,0 0-35-16,125-77-28 0,-108 62-21 0,-1 0-21 16,-5 0-15-16,0-1-10 0,-4 2-9 15,-4 0-6-15,-1 4-5 0,-2-2-6 0,0 3-3 16,0-1-2-16,-2 3-4 0,-1 0-5 0,-4 3-5 15,0-1-4-15,0 3 2 0,-2 2-1 16,-2 0 0-16,-1 10 0 0,-3 1-2 0,1 4 2 16,-1 4 1-16,2 3 2 0,1 5-1 0,1 2-2 15,0 1-1-15,4 3-2 0,4-1 2 16,0 0 2-16,3 0 0 0,3-3 2 0,2-1-3 16,3-5 2-16,2-3 0 0,2-5 1 0,1-4 5 15,4-5 2-15,2-2 0 0,2-4-1 0,1-2 1 16,5-7-1-16,-3-5 2 0,3-3 2 0,-5-1-4 15,0-5 0-15,-2-2 0 0,-1-3 0 0,0-1 2 16,-5-3-1-16,4-2-4 0,-5-3-2 16,2 1 1-16,-4-3-1 0,1-2 1 0,-2-3 2 15,-1 0-3-15,0-1-2 0,-3-2 0 0,2 0-5 16,0-4 5-16,0 0 1 0,-3-2-1 0,3 0 3 16,-2 1-5-16,-3 0 2 0,-1 6 0 15,-2 3 4-15,0 4 1 0,0 7 1 0,-1 5 0 16,-2 9-4-16,-2 4 1 0,3 8-2 0,-1 6-5 15,-3 0-3-15,-1 14 0 0,0 5 1 0,-2 7 4 16,0 11 3-16,0 6 0 0,1 9 0 16,2 8-1-16,-1 9 0 0,-3 7 1 0,1 4 0 15,0 2 0-15,3 5 3 0,-3 4-3 0,2 4 1 16,3 4-1-16,-2-3-3 0,4 1 2 16,-5-2-2-16,5 0-2 0,-1-5 0 0,-3 0-2 15,3-4 0-15,-4-7-4 0,4-5-13 0,-4-7-27 16,5-10-32-16,0-12-27 0,2-15-4 0,0-13 24 15,4-14 33-15,6-9 24 0,0-16 7 0,-1-14 0 16,2-8-4-16,-1-7 9 0,-1-7 13 16,-1-2 7-16,-4-4 6 0,-2 0 8 0,1-2 9 15,-3 3 9-15,0 2 10 0,-4 3 5 0,2 2 8 16,-2 7 9-16,-2 5 6 0,4 5 0 0,0 6-5 16,2 4-11-16,0 2-11 0,0 6-8 0,3 1-10 15,6 2-8-15,2 2-8 0,2 1-2 16,6 0-4-16,4 1 0 0,5 0 0 0,2 1-2 15,1 3 3-15,0-2-1 0,0 1 1 0,0 2 0 16,-2 1-1-16,-2 2 1 0,-4 3 0 16,-5 1-1-16,-7 2 2 0,-2 0-3 0,-4 3-3 15,0 7 0-15,-2-1-2 0,-2 5 2 0,2-1 3 16,0 4 0-16,-3 5 0 0,0 0 3 0,0 2 0 16,0 2-1-16,-1 0 0 0,1 0-4 15,0 0-8-15,0-1-9 0,2-4-33 0,2-1-95 16,5-6-161-16,-2-5-373 0,-4-4-764 0</inkml:trace>
  <inkml:trace contextRef="#ctx0" brushRef="#br0" timeOffset="245780.0932">24063 1251 2056 0,'0'0'177'0,"0"0"-37"0,0 0 15 0,0 0-2 15,0 0-37-15,0 0-50 0,0 0-63 0,0 0-66 16,0 0-26-16,0 0-43 0,0 0-254 15,0 0-468-15,0 0-488 0</inkml:trace>
  <inkml:trace contextRef="#ctx0" brushRef="#br0" timeOffset="246846.6318">24180 1646 2684 0,'0'0'56'0,"0"0"-31"15,0 0 44-15,0 0 30 0,0 0 16 0,0 0-9 16,0 0-40-16,0 0-30 0,0 0-17 16,0 0-12-16,0 0-6 0,0 0-1 0,0 0-1 0,121-91-1 15,-113 113 1-15,-4 3 3 0,3 1 1 16,-4-1 4-16,-2 3-5 0,-1-1 0 0,0 1 1 16,-1 2-4-16,-7-5 4 0,1-1-2 0,-1-4-1 15,0-8-2-15,-1-2 5 0,6-7 11 0,-1-3 9 16,1-2 11-16,1-7-4 0,0-4-7 15,-1-4-7-15,3-3-7 0,0-1 3 0,0-2 0 16,4 0 1-16,0-1-3 0,3 5-3 0,1-1-2 16,-2 3-5-16,3 1 2 0,0 5-7 0,2 1-1 15,0 4-3-15,2 3-6 0,1 2 7 16,-1 1 1-16,4 0 2 0,0 3 3 0,0 4-1 16,3 1-1-16,0 0 3 0,5 0 2 0,0 0-1 15,2 0 1-15,-1-2-1 0,3-1-1 16,0-5 4-16,0 0 0 0,-3 0 2 0,1-9 2 15,-5-2 0-15,1-4 1 0,-6-4 3 0,0-2-2 16,-5-4 3-16,-2 1-2 0,-5-3 1 16,-2 3 1-16,-3 0 3 0,0 0 2 0,-6 4 2 0,-5 3 5 15,1 2-4-15,0 5-2 0,-3 0-3 16,-1 4-4-16,0 3-2 0,1 3-4 0,-4 0-1 16,2 5-9-16,-2 4 5 0,1 5-2 0,2 2 1 15,2 4 4-15,2 4-6 0,1 3 2 0,0 4-1 16,5 1-3-16,-1 2 1 0,4 1-1 0,1-3 1 15,0 1 0-15,7-7-1 0,2-2 3 16,2-5-1-16,1-5 8 0,0-4 0 0,2-5 2 16,1-3 1-16,2-2 0 0,-3-2 1 0,3-7 0 15,-2-5 1-15,4-5 0 0,-1-1-2 16,-2-2 1-16,2-3-1 0,-2-2 0 0,1-1-1 16,-1-3-2-16,2 0 2 0,-2-1-4 0,2-1 0 15,-2 5 0-15,-1 0-1 0,-3 5 2 0,1 3-2 16,-3 5 0-16,-2 2-1 0,0 4-2 15,-3 4 0-15,-3 2-1 0,-1 3-3 0,0 0-11 16,-1 0 0-16,1 5-1 0,-1 6 2 0,3 3 15 16,-1 4-3-16,-1 2 2 0,0 4 1 0,0 1-6 15,-1 2 3-15,1 0-1 0,0-2-4 16,4-3 1-16,0-3 0 0,4-5 2 0,0-2 2 16,0-4 6-16,2-5 0 0,-1-3 3 15,0 0 1-15,1 0-1 0,0-8 0 0,0-3-1 16,-1-1 1-16,-2-2 2 0,0 2-3 0,-2 0 0 15,0-1-1-15,-3 1 0 0,2 1-1 0,-3 0 0 16,0 4 1-16,-1 0-5 0,2 2 3 0,-1 2-1 16,-1 0-3-16,-1 1 1 0,1 2-2 0,-1 0-3 15,0 0-2-15,1 0-2 0,2 0 0 16,0 0 2-16,2 0 6 0,0-1 0 0,4-2 4 16,4-4-2-16,-2 1 0 0,2-2 4 0,-1-1-4 15,3 0 3-15,-3-2 0 0,-1 0-3 0,-2 1 5 16,0 1 0-16,-4-1 0 0,2 4 2 15,-5 2-2-15,-1 2 0 0,-1 0-5 0,2 2-2 16,-2 0-10-16,0 4-4 0,1 3 1 0,1 7 1 16,0 6 7-16,-1 8 3 0,0 6 2 0,-1 7 4 15,0 5-1-15,3 6 1 0,0 3-2 16,-3 3-3-16,0 3 3 0,0 3-2 0,-2 0 2 16,-6 2 0-16,-4 2 1 0,-3-1-1 0,-5-2 1 15,-4 0 1-15,-5-6 0 0,-3-5 0 0,-3-10-1 16,4-8-3-16,0-11 6 0,7-13 6 15,4-10 11-15,3-2 14 0,4-10 0 0,2-8-1 16,1-6-6-16,4-3-10 0,2-4-5 0,4-3-5 16,0-1-5-16,10 0-3 0,2-2-3 0,6 1-3 15,2 2-7-15,5-1-12 0,7 1-44 16,4-4-82-16,5 3-170 0,-9 8-608 0,-10 8-933 0</inkml:trace>
  <inkml:trace contextRef="#ctx0" brushRef="#br0" timeOffset="247498.283">26221 1434 2083 0,'0'0'461'0,"0"0"-237"16,0 0-24-16,-148 37-12 0,112-20-37 0,6 3-46 15,3 1-38-15,2 5-28 0,2 3-22 0,3 7-12 16,5-3-3-16,5 2-6 0,4-5 1 0,6-5 2 15,7-5 5-15,5-5 8 0,6-6 4 16,2-5 0-16,4-4 0 0,2 0-5 0,2-8-5 16,-1-6 1-16,1-5-4 0,-4-2 4 0,0-3 3 15,-2-6 0-15,-4 1 1 0,-3-2-1 0,-3-3 1 16,-2 6-1-16,-3 0 3 0,-4 1-1 16,0 6 0-16,-3 4 2 0,0 3 1 0,0 5-2 15,0 3-2-15,0 4-6 0,0 2-12 0,0 0-5 16,0 5-2-16,-3 7 2 0,2 4 7 0,-3 3 3 15,2 5-2-15,0 2-1 0,1 3-1 0,1 2 1 16,0 0 1-16,0-1 1 0,0 1 0 16,4-4-2-16,1-2 0 0,3-5 3 0,1-6 3 15,1-3 4-15,0-8 4 0,1-3 2 0,2 0-1 16,-2-11 1-16,4-4-1 0,-1-6-2 16,1-3 2-16,-1-4-2 0,0-1 1 0,-1 0 0 15,-2-3-2-15,2-1 0 0,-1 3-2 0,0-3-1 16,1 5-3-16,-1-2-1 0,2 5-2 15,-2 5 0-15,2 4 1 0,-3 4-2 0,-2 4-3 16,1 3-1-16,-4 5-5 0,2 0-1 0,-1 5 0 16,1 6 1-16,-2 3-1 0,0 3 5 0,-1 4 2 15,0 2 1-15,-1 2 8 0,-2 2-6 0,1 2-2 16,-3 0 1-16,0-1-5 0,-4 1 2 16,0-6 2-16,-1-5-2 0,3-5 3 0,0-5 2 15,2-5 9-15,0-3 7 0,0 0 5 0,0-7 1 16,0-3-5-16,3-4-5 0,1-3-6 0,1-1 0 15,2-2 3-15,1-1 0 0,-1 4 3 0,2 0-4 16,1 1-1-16,0 2-1 0,0 2-2 16,1 1 0-16,-1 4-2 0,1 2-2 0,2 4-5 15,2 1 5-15,-3 0-2 0,3 6 1 0,0 4 0 16,1 4 0-16,1 3-4 0,0 3-2 0,1 1-4 16,1 2-6-16,-3 2-10 0,3 0-69 15,1 1-143-15,-5-8-391 0,-5-5-820 0</inkml:trace>
  <inkml:trace contextRef="#ctx0" brushRef="#br0" timeOffset="247927.2936">27159 1434 826 0,'0'0'669'0,"0"0"-598"0,0 0 71 16,-127 30 82-16,93-16 44 0,2 5 2 0,3 4-71 15,0 3-72-15,6 3-40 0,-1 7-35 16,6-1-21-16,1 0-11 0,7-1-8 0,6-5 3 16,4-3 11-16,0-6 12 0,8-3 13 0,2-5 4 15,5-4-1-15,1-3 0 0,3-4-1 0,1-1-3 16,1-7 1-16,2-9 0 0,0-4-3 0,-3-3-1 16,1-5-5-16,-1-3-8 0,-3 0-6 15,-1-7-10-15,-2-1-8 0,-1-7-1 0,-5-2-5 16,-1-2-2-16,-1-4 2 0,-1-2-3 0,1-2-1 15,-1 0-1-15,0-3 0 0,3-3 1 0,-1 3-2 16,0 1 4-16,1 4-2 0,-2 8 0 16,-2 10 4-16,-4 8 3 0,0 9 6 0,0 9 2 15,-1 6-4-15,-7 6-7 0,-1 4-7 0,-4 11-3 16,-4 7 3-16,-1 9 2 0,-3 7 2 16,1 8 1-16,-4 11-1 0,2 4 0 0,2 8 1 15,-1 2 0-15,2 4 2 0,6 0-2 0,2-1-1 16,4-2-2-16,7-4-6 0,0-5 1 0,8-8-4 15,4-9-1-15,3-6-9 0,2-7-38 0,2-8-103 16,-7-8-367-16,-3-8-1129 0</inkml:trace>
  <inkml:trace contextRef="#ctx0" brushRef="#br0" timeOffset="248392.78">27964 988 1752 0,'0'0'279'0,"0"0"-76"16,0 0 49-16,0 0 23 0,0 0-17 0,0 0-41 16,0 0-70-16,-125 181-57 0,108-149-28 15,6 0-19-15,4 3-11 0,3 4-4 0,3-1-11 16,1 2-3-16,5 0-5 0,7-3-4 0,5-4 1 16,7-2-1-16,1-4-1 0,5-8-3 15,1-3-4-15,0-4-8 0,-1-6-11 0,-1-3-64 16,-6-3-105-16,-2 0-276 0,-6-1-681 0,-8-2-623 0</inkml:trace>
  <inkml:trace contextRef="#ctx0" brushRef="#br0" timeOffset="249913.5782">28060 1381 1262 0,'0'0'625'0,"0"0"-132"15,0 0-123-15,0 0-126 0,0 0-87 0,118-5-39 16,-89-1-21-16,1-4-14 0,0 1-10 0,-3-2-14 16,-2-1-10-16,-5 0-1 0,-1-2-10 15,-8 0 1-15,-1-1-3 0,-5 1-12 0,-1-1 2 16,-4 1-6-16,0 2-4 0,-1-1-3 0,-7 1-4 16,-1 3-3-16,-1 1-2 0,-2 3 3 0,1 0-6 15,-3 5 0-15,-2 0-1 0,-1 0-4 16,-1 7 1-16,0 4 0 0,-1 3 1 0,0 3-1 15,0 4 1-15,3 2-1 0,1 5-1 0,4 1 0 16,0 5 0-16,3 0 0 0,1 1 2 16,3 2 0-16,3-4 0 0,1 0 0 0,1-5-1 15,9-8 3-15,1-2 1 0,2-4 2 0,4-7 5 16,1-2-2-16,3-5 0 0,0 0 1 0,1-9-1 16,-1-5 4-16,2-5-2 0,-2 1-2 0,-1-5 0 15,0-3-1-15,-1-2-1 0,-2 1 0 0,-1-3 0 16,-1 0-3-16,0-1 1 0,0-2-2 15,0 3 0-15,0 1-1 0,-3 5 2 0,2 2-3 16,-4 6 2-16,-3 6 1 0,2 2-7 0,-4 5-2 16,0 1-3-16,-3 2-5 0,4 5 3 0,-3 3 1 15,4 4 2-15,-3 5 4 0,2 2 2 16,-4 2-2-16,0 3 3 0,1 3 2 0,0 0-2 16,-3 2 1-16,0 1-1 0,0 0 2 0,0-1 0 15,0-1-1-15,0-5 0 0,0-5 0 16,-1-5-1-16,1-4 2 0,0-5 5 0,0-2 3 15,0-2 6-15,0-3 3 0,0-6-2 0,0-7-6 16,3-2-3-16,2-4-4 0,1 0 0 0,1-3 1 16,-2-2 0-16,4 3-1 0,1 1 0 15,0 1-3-15,1 2 0 0,5-1 0 0,-4 3-2 16,1 4 2-16,3 1-3 0,-3 4 0 0,-1 5-1 16,2 1-2-16,-2 3-2 0,-1 0 0 0,1 6 1 15,-3 4-1-15,0 3 4 0,-3 4-3 0,1 0 2 16,-1 2 3-16,-3 1 0 0,-1 2 1 15,0 0-1-15,-2-1 0 0,0 2-3 0,-4-1 4 16,-1-1-1-16,-1-3 0 0,-3-1 2 0,4-6-3 16,1-5 4-16,3-4 5 0,0-2 6 15,1 0 5-15,0-8 0 0,0-3-5 0,0-3-4 16,0-3-5-16,1-2-1 0,6-3 1 0,-2 2-2 16,5-1 1-16,0 1-2 0,2 1 1 0,2 2-1 15,-2 2 0-15,0 2 1 0,2 2-1 0,0 2 0 16,-2 2-4-16,2 3 2 0,2 2 0 15,-2 2-2-15,2 0 2 0,-3 8-1 0,5 4-2 16,-4 1 5-16,3 1-1 0,2 2 1 0,-1-1 1 16,2 1 0-16,0-2-1 0,2-2 2 0,-1 0 2 15,1-1 0-15,-1-3-1 0,3-4 2 16,-1-2-2-16,-2-2 1 0,-1 0 4 0,-2-8-2 16,-3-3 3-16,-2-3 2 0,-1-2-4 0,-5-1 2 15,1-3-4-15,-3 0 1 0,-4 0 0 0,-1 0-1 16,0 1-3-16,-4 2 2 0,-1 3 2 15,-3 1-2-15,0 1 6 0,-1 2-5 0,-1 3-3 16,4 4 0-16,-5 0-4 0,0 3 0 0,1 0 0 16,-2 6-1-16,1 3-2 0,3 3 1 0,-1 1 1 15,2 1 1-15,-1 2 3 0,2 3-1 16,1 2 1-16,-2 2-2 0,2 2 0 0,1-2 0 16,1-1-1-16,3-3 2 0,0-5 2 0,5-2 2 15,2-4 3-15,2-3 3 0,1-2 2 0,4-3-1 16,1 0-1-16,3-5-2 0,-1-4-6 0,1-3 4 15,1-4 0-15,0 0 0 0,1-4 1 16,-3-2-1-16,0-1-2 0,0 2 1 0,2-3-2 16,-2 3-1-16,-1 1 2 0,4 0-4 0,-4 3 0 15,-1 3 0-15,1 2 0 0,-4 4 1 16,-2 3 2-16,-4 5-6 0,0 0-5 0,1 0-1 16,-3 8-7-16,0 3 8 0,1 4 3 0,-4 4 3 15,2 1 3-15,-1 1-2 0,-1 1 2 0,-1 3-1 16,0 0 2-16,0 3 0 0,-1 2-2 15,-5 0 0-15,3 1-1 0,-3-2-1 0,3-3-2 16,-3-6 1-16,5-6 1 0,0-7 1 0,1-4 7 16,0-3 7-16,0 0 2 0,5-7 1 0,0-5-5 15,3-4-6-15,1-2-6 0,2-4 4 16,0 1 0-16,0-1 1 0,1 1 4 0,-1 1-7 16,4 2 1-16,-4 2 0 0,0 4-1 0,0 2 0 15,-2 3-2-15,-1 2-1 0,-3 3-5 0,4 2 0 16,-4 0 0-16,1 7 1 0,1 2 2 0,-2 3 2 15,4 2 0-15,0 3 1 0,1 1-3 16,2 1 3-16,1-1 1 0,3-1 2 0,0-1 2 16,0-4-3-16,2-2 3 0,0-2-1 0,-4-2 4 15,4-4 1-15,-4-2-3 0,3 0 3 0,-5-8-4 16,5-3 6-16,-4-3 0 0,6-2-2 16,-2-4 0-16,-1-2-1 0,3 0 1 0,-3-5-2 15,-1-2 2-15,0-1-3 0,-1-3-1 0,-1-2-2 16,3-2 1-16,-2-2-2 0,2-5 1 15,-2-2-1-15,3-3 0 0,-3 0 1 0,3-3 0 16,-4 2 0-16,-2 5 1 0,0 4 2 0,-3 5 0 16,-2 6 3-16,-4 8 0 0,-1 6 1 0,-1 7-4 15,0 4-5-15,-1 5-1 0,-5 4-4 16,0 8-2-16,-4 8 3 0,-1 3 2 0,-3 8 0 16,2 4 2-16,1 5-3 0,-1 4 1 0,1 9 0 15,0 5 1-15,0 3 1 0,-2 2-1 0,6-2-3 16,-1 0-8-16,2-8-6 0,6-6-11 0,4-3-6 15,6-8-13-15,1-6-36 0,1-9-75 0,-1-7-319 16,-4-7-1054-16</inkml:trace>
  <inkml:trace contextRef="#ctx0" brushRef="#br0" timeOffset="250058.0623">29992 1101 2435 0,'0'0'682'15,"0"0"-571"-15,0 0-24 0,0 0 1 0,0 0-4 16,0 0-18-16,0 0-25 0,127-49-23 0,-91 49-15 15,-1 5-7-15,3 4-1 0,-5-1-5 16,-3-1-7-16,-5 3-18 0,-6-2-30 0,-6 1-114 16,-4-2-372-16,-6-3-953 0</inkml:trace>
  <inkml:trace contextRef="#ctx0" brushRef="#br0" timeOffset="300969.2256">17969 2132 310 0,'0'0'461'0,"0"0"-200"0,0 0 2 16,0 0 35-16,0 0 2 0,0 0-20 0,0 0-57 16,0 0-78-16,0 0-42 0,0 0-24 15,0 0-17-15,0 0-12 0,-2-10-9 0,4 10 1 16,1 0-2-16,0-2 0 0,2 1 1 0,1-1-5 16,3-1-1-16,5 0-3 0,0 0 1 0,6-2 0 15,1-1 2-15,2 1-1 0,2 0-1 16,0-1-5-16,0-1-9 0,-4 3 1 0,-1-1-8 15,-3 0-3-15,-5 2 1 0,-3 2-8 0,-5-1 0 0,-3 2 0 16,2 0 0-16,-3 0 2 0,0 0 1 16,0 0 0-16,0 0 1 0,-3 0 0 0,0 2-2 15,-5 2-1-15,-3 3-3 0,-4-1 1 0,-2 0 0 16,-3 2 0-16,-1-1 0 0,1-1-1 16,-2 0 4-16,0-1 0 0,4-1 7 0,-2 0 2 15,2-3 0-15,5 1 0 0,1-1-7 0,4 1-2 16,2-1-1-16,2-1-2 0,2 2 2 15,1-2-1-15,1 0 1 0,0 0-1 0,0 0-2 16,0 0 0-16,4 0-1 0,1 0 4 0,4-2 0 16,1 1 1-16,2-2 0 0,3 0-5 0,-3-1-3 15,0 3-4-15,-2 1-11 0,1 0-9 16,-2 0-27-16,-3 0-85 0,-2 0-250 0,-1 3-1028 0</inkml:trace>
  <inkml:trace contextRef="#ctx0" brushRef="#br0" timeOffset="302068.2867">17876 3945 233 0,'0'0'655'0,"0"0"-223"0,0 0-104 16,0 0-44-16,0 0-13 0,0 0-5 0,0 0-41 16,0 0-53-16,0 0-45 0,0 0-42 0,0 0-16 15,-20 1-10-15,20-1-6 0,1 0-4 16,0 0-6-16,0 0-4 0,0 0-6 0,2 0-5 0,0 0-5 15,1 0-3-15,3-1 2 0,2-2 0 16,2 1-3-16,3-2-1 0,0 0-4 0,5 0 2 16,1-2-3-16,5 0 1 0,2-2 0 15,4 1-3-15,2-1 2 0,0-1-3 0,0-1-1 16,-2 3-3-16,-1-1-2 0,-4 3 1 0,-5 0-3 16,-5 4 2-16,-1-2-2 0,-6 3-1 0,-4-2 1 15,0 2 0-15,-3 0-1 0,-2 0-1 16,1 0-1-16,-1 0-1 0,0 0-1 0,0 0 2 15,0 0-2-15,0 0-1 0,0 0-2 0,0 0-4 16,0 0-6-16,0 0-12 0,0 0-9 0,0 0-34 16,0 0-101-16,0 2-226 0,0-1-538 15,0 1-859-15</inkml:trace>
  <inkml:trace contextRef="#ctx0" brushRef="#br0" timeOffset="305182.4585">19276 3312 911 0,'0'0'448'0,"0"0"-131"16,0 0-84-16,0 0-37 0,0 0-22 0,0 0-13 16,0 0-6-16,0 0-22 0,0 0-20 15,0 0-20-15,-25 158-21 0,20-113-16 0,2 1-14 16,0 4-5-16,-1 0-2 0,2 1 3 0,0-2 1 16,2-2-2-16,0-2-8 0,0-4-6 0,0-3-5 15,3 0-4-15,2-5-2 0,-2-2-5 0,2-5-3 16,-2-3-1-16,0-3-2 0,1-5-1 15,-1-1-4-15,-1-3-2 0,3-4-6 0,-4-1-12 16,1-2-13-16,-2-3-32 0,0-1-61 0,0 0-173 16,0 0-402-16,0 0-883 0</inkml:trace>
  <inkml:trace contextRef="#ctx0" brushRef="#br0" timeOffset="305426.1268">19220 3511 1050 0,'0'0'677'16,"0"0"-289"-16,0 0-84 0,0 0-50 0,0 0-33 16,0 0-42-16,126-68-48 0,-97 59-36 0,1-2-29 15,0 2-22-15,1 0-17 0,0-1-12 0,-1 1-7 16,-3 2-8-16,-2 1-4 0,-6 1-9 0,-2 2-5 15,-4 0-10-15,-4 0-21 0,-4 3-41 16,-2 0-158-16,-3 0-301 0,0 0-482 0,-1 1-398 0</inkml:trace>
  <inkml:trace contextRef="#ctx0" brushRef="#br0" timeOffset="305638.0615">19243 3887 813 0,'0'0'614'0,"0"0"-95"0,0 0-85 0,0 0-91 16,0 0-68-16,0 0-67 0,0 0-62 15,0 0-37-15,0 0-28 0,0 0-17 0,123-20-14 16,-94 15-15-16,0-3-11 0,3 2-10 0,-1 1-4 16,1 0-8-16,-2 2-5 0,0 0-5 0,-8 0-13 15,0-1-9-15,-5 3-28 0,-7-1-65 0,-1 2-164 16,-7 0-548-16,-1 0-988 0</inkml:trace>
  <inkml:trace contextRef="#ctx0" brushRef="#br0" timeOffset="305830.1115">19215 4347 2294 0,'0'0'355'0,"0"0"-140"0,0 0-80 16,0 0-24-16,148-56-19 0,-104 42-31 0,3 0-30 16,-2 1-24-16,0 2-23 0,-4 2-20 0,-6 2-38 15,-4 1-91-15,-8 1-363 0,-10 2-880 0</inkml:trace>
  <inkml:trace contextRef="#ctx0" brushRef="#br0" timeOffset="306169.6951">19839 3808 1412 0,'0'0'672'0,"0"0"-431"0,0 0-74 16,0 0 27-16,0 0 14 0,0 0-19 16,0 0-42-16,0 0-35 0,26 166-20 0,-18-132-20 15,2 0-15-15,-1-1-9 0,2 1-19 0,0 2-8 16,-1-4-8-16,1-1-6 0,1-3-1 0,-2-3-2 15,2-2-4-15,-2-6-6 0,-2-5 4 16,1-4 0-16,0-7 3 0,-3-1 6 0,0-7 0 16,2-6 1-16,2-5-3 0,-3-5 0 0,-1-3 0 15,2-3 1-15,-4-2 2 0,2 1-4 16,-5-4 2-16,1 1 3 0,1 1 0 0,0 3 6 16,-2 2 2-16,2 4 2 0,3 1 0 0,-3 3-3 15,6 3 1-15,-3 0-8 0,2 3-3 0,2-1-5 16,2 0-5-16,2 2-5 0,1 0-6 0,1 1-9 15,4 0-22-15,-1 2-56 0,2 1-88 16,0 2-203-16,-6 3-555 0,-3-1-868 0</inkml:trace>
  <inkml:trace contextRef="#ctx0" brushRef="#br0" timeOffset="306727.6942">20390 3790 1609 0,'0'0'473'0,"0"0"-169"0,0 0-58 16,0 0-33-16,0 0-39 0,-131 146-59 0,112-114-47 16,7 1-23-16,-1 2-18 0,6-4-12 0,3-4-10 15,4-4-4-15,0-4 0 0,4-7 5 0,7-5 8 16,-1-4 5-16,4-3 3 0,2 0-2 16,2-9-5-16,0-3-5 0,0-7-3 0,-1 2 0 15,-1-1 0-15,-5 0 3 0,-1 1 1 0,-3 0 4 16,-1 3 7-16,-5 2 5 0,0 2 4 0,-1 5 0 15,0 2 1-15,0 1-5 0,0 2-6 16,-1 0-10-16,1 0-11 0,0 6-6 0,0 3-2 16,0 2 2-16,0 3 4 0,0 0-1 0,0 1 0 15,3-1 1-15,5-1-1 0,1 1 1 0,3-1-2 16,2-3 3-16,3 0 2 0,1-2 5 16,3-7 3-16,1-1 1 0,1-3 4 0,-1-9-1 15,1-2-2-15,-2-3 2 0,-2-2-3 0,-1-4 1 16,-2-1 0-16,2-4-2 0,-2-1 0 0,-1-3-1 15,-3 0-1-15,2-2-4 0,-2 0 1 0,-1-1-2 16,-3-3-3-16,-2-3 1 0,0 0-2 16,-4-1-2-16,2 0 4 0,-1-3-2 0,0 1-1 15,-2-4-1-15,0 2-4 0,-1 0 0 0,0 4 2 16,0 4 2-16,0 6 2 0,-2 6 5 16,-4 8 1-16,0 5 1 0,-1 5-2 0,-1 7-3 15,-1 1-2-15,-1 6-3 0,-2 10 3 0,-1 6-1 16,-1 9 1-16,-1 9 1 0,2 11 0 0,-4 7 0 15,5 8-1-15,0 7 2 0,-1 4-2 0,3 1-1 16,4 2 3-16,2-1-4 0,3-4 2 16,1-3 2-16,5-5-6 0,4-5-4 0,3-10-2 15,7-8-5-15,2-6 1 0,0-10-4 0,4-8-20 16,0-6-53-16,1-7-101 0,0-7-183 0,-7 0-368 16,-7-3-641-16</inkml:trace>
  <inkml:trace contextRef="#ctx0" brushRef="#br0" timeOffset="307813.0908">21005 3768 356 0,'0'0'551'16,"0"0"-60"-16,0 0-36 0,0 0-55 0,0 0-70 16,0 0-115-16,0 0-69 0,-73 185-40 15,62-148-24-15,2-1-20 0,2 1-17 0,1-2-18 16,0-1-9-16,3-6-4 0,3-5-3 0,0-3 1 15,4-8 3-15,4-2 6 0,1-5 7 16,1-3 10-16,4-2-2 0,0-2-3 0,2-8-8 16,0-4-10-16,4-5-1 0,-3-2-1 0,-2-2-1 15,-1-5-2-15,-1 0-1 0,-3 1-3 0,-3-1 0 16,-1 1 2-16,-2 2 1 0,-1 4 3 16,-2 4 10-16,-1 4 5 0,0 6 2 0,0 4 0 15,0 2-9-15,0 1-6 0,0 0-13 0,0 0-6 16,0 1-3-16,0 5-4 0,0 3 6 0,0 2 3 15,0 3 0-15,0 1-1 0,0 4 2 0,1-1 1 16,1 0 0-16,1-1 0 0,2 0-4 0,0-3-2 16,1-2 0-16,2-3-1 0,1-2 4 15,1-6 5-15,2-1 2 0,-1 0 1 0,5-8 0 16,-1-1-1-16,4-5 1 0,-5-2 0 0,3-3 0 16,-5-4 0-16,2 0 1 0,-3-3-4 0,0 1 2 15,-2 1 0-15,-2-1-1 0,1 4 1 16,-1 2 0-16,-4 4 0 0,0 5 3 0,0 2 3 15,-1 5-1-15,-2 1-4 0,0 2-3 0,0 0-8 16,0 0-7-16,0 8 3 0,-3 1 2 16,-2 6 5-16,-3 5 6 0,0 5 0 0,1 2-2 15,-3 4 0-15,1 2 0 0,0 0-3 0,0 3-3 16,-1-3-5-16,6-2-8 0,-2-3-5 16,6-9-3-16,0-3 5 0,1-7 8 0,6-4 9 15,-2-5 8-15,2 0 2 0,2-3 1 0,1-8 0 16,0-2-4-16,2-2 1 0,-1 0 3 0,2-4 3 15,-5 4 4-15,0 1 2 0,1 0 2 0,-3 4-3 16,-2 2 0-16,-2 2-1 0,1 3-6 16,-2 1 0-16,1 2-5 0,-1 0-4 0,0 0-3 0,0 0-2 15,3 0-1-15,1 2 1 0,4 1 2 16,2-1 2-16,3 1 1 0,4-3 2 0,2 0 0 16,0 0 2-16,2 0-2 0,0-7 2 0,0-2 2 15,-4-2 0-15,1-4 2 0,-1-2 2 16,-2-3-3-16,-2-1 0 0,-2-4 0 0,-1-1-2 15,-1-2-1-15,1-3-1 0,-2 0 0 0,-3-5 0 16,-2-2-1-16,-2-4 0 0,3-1-1 0,-4-2-2 16,0-2 0-16,0-2 0 0,1-3 0 15,3 0-3-15,-2-3-4 0,0 1 0 0,2-2-2 16,-3 1 3-16,-1 2 4 0,2 2 1 0,-3 5 4 16,0 8 4-16,0 5 7 0,-3 10 4 15,1 9 1-15,-4 6-3 0,2 6-3 0,-3 2-7 16,-1 9-1-16,0 9-1 0,-6 9-2 0,1 6 1 15,0 9-1-15,-4 5 0 0,2 7 1 0,-1 5 1 16,-2 5 0-16,5 3 1 0,2 4 0 0,2 4-4 16,1 2 0-16,6-2 1 0,2-3-1 15,0-1 2-15,8-7-2 0,3-4-2 0,2-9 3 16,6-9 1-16,3-6 1 0,4-10 4 0,-3-6 0 16,4-8-1-16,-1-2 3 0,3-7-1 0,-1-3 1 15,-3-3 0-15,2-11-2 0,-6-3 1 0,0-6 3 16,-1-5-1-16,-6-2 0 0,0-6-1 15,-5-1 0-15,-4-1-2 0,-2 1 1 0,-3 2 0 16,0 1-4-16,-4 5 5 0,-4 3 0 0,-1 3 1 16,0 6 3-16,-1 3-3 0,-1 5-3 15,1 4 1-15,2 4-6 0,0 1 1 0,-1 0-1 16,3 8-1-16,-1 6 2 0,0 2-1 0,-2 6 0 16,6 4-1-16,-1 3 2 0,2 5-1 0,2 1-1 15,5 3 1-15,2 0-6 0,6-2 2 16,0-4 1-16,5-3 0 0,2-4 2 0,0-6 1 15,1-5-2-15,2-6-2 0,-3-2 4 0,3-3-10 16,-2-3-10-16,-2 0-20 0,0-4-36 16,-3-6-53-16,-4-4-104 0,-3 1-346 0,-6 2-1145 0</inkml:trace>
  <inkml:trace contextRef="#ctx0" brushRef="#br0" timeOffset="307970.9879">21447 3526 2557 0,'0'0'231'16,"0"0"-153"-16,0 0-19 0,0 0 15 0,0 0 5 16,138-12-14-16,-94 12-23 0,4 0-22 0,3 0-12 15,-1 0-9-15,-2 0-22 0,-3 0-27 16,-9 0-67-16,2 0-268 0,-16-3-772 0,-4 1-323 0</inkml:trace>
  <inkml:trace contextRef="#ctx0" brushRef="#br0" timeOffset="308606.3639">22703 3926 1015 0,'0'0'568'0,"0"0"-119"16,0 0-73-16,0 0-61 0,0 0-55 0,0 0-69 15,0 0-60-15,0 0-38 0,124-135-27 0,-105 102-11 16,0-3-7-16,-2 0-9 0,2-3-5 15,-2 3-11-15,-3-3-9 0,2-1 0 0,-4-3-7 16,-1 0 0-16,-3-2-1 0,-3 0-5 0,0-3 1 16,-2-1-1-16,-2 0-1 0,-1-4 0 0,0 1 0 15,-1-3-1-15,-4 2 0 0,0-1 5 16,2 5-2-16,-3 5 2 0,3 6 5 0,-3 9 0 16,3 6 4-16,-1 8-1 0,0 7-4 0,3 5-6 15,1 3-5-15,-1 2-3 0,-2 13 2 0,-4 9 2 16,-2 10 1-16,-1 10 2 0,0 11-3 15,2 6-3-15,1 6 3 0,1 5-1 0,2 7 2 16,-2 5 4-16,4 7-4 0,-4 6-1 0,3 5 2 16,-2 1-3-16,0 3 3 0,-2-3 0 0,3 0-1 15,-2-4 1-15,2-2-3 0,-3-6-4 0,4-4-3 16,-1-5-8-16,-1-7-12 0,5-11-19 16,0-10-22-16,0-17-23 0,7-15-10 0,-2-14 19 15,4-8 26-15,0-16 29 0,-2-12 28 0,-2-11 6 16,3-7 7-16,-7-6 11 0,0-3 13 0,-1-2 10 15,-1-1 7-15,-4 1 7 0,-1 3 3 16,-1 2 3-16,3-1-1 0,1 3-6 0,-1 3-13 16,4 3-13-16,0 0-10 0,1 5-11 0,7 0-5 15,2 2-4-15,6 3-5 0,-2 3-7 16,6 0-13-16,1 0-21 0,-1 5-38 0,3 1-76 16,2 3-162-16,-7 8-460 0,-6 4-1026 0</inkml:trace>
  <inkml:trace contextRef="#ctx0" brushRef="#br0" timeOffset="308914.2249">23242 3729 1626 0,'0'0'523'16,"0"0"-215"-16,0 0-96 0,0 0-20 15,0 0-14-15,117-114-24 0,-97 96-29 0,-4-2-26 16,-5-1-23-16,-2 3-12 0,-5 2-12 0,2-3-9 15,-6 0-9-15,0 4-8 0,-6 2-7 16,-2 0-5-16,1 4-6 0,-6 1-1 0,0 2-1 16,-1 3-1-16,-4 3-3 0,-1 0 0 0,0 11 1 15,-2 4-2-15,-1 5 3 0,2 4-4 0,-1 6 2 16,1 2 0-16,2 3-1 0,3 5 1 16,2 2-1-16,8 0-2 0,4 2-1 0,1-3 5 15,6-2-4-15,12-4-1 0,2-3 0 0,6-3-6 16,1-6-1-16,3-3-11 0,5-4-23 0,-3-6-48 15,0-1-60-15,-1-4-88 0,-1-2-192 16,-8-3-390-16,-7 0-737 0</inkml:trace>
  <inkml:trace contextRef="#ctx0" brushRef="#br0" timeOffset="309663.4369">23750 3641 597 0,'0'0'539'0,"0"0"-201"15,0 0-14-15,0 0 18 0,0 0-18 0,0 0-63 16,0 0-64-16,-118 114-51 0,100-85-39 16,3 2-30-16,0 2-26 0,2 3-25 0,5-4-13 15,6-3-7-15,2-3 3 0,2-6 11 0,9-5 11 16,7-4 9-16,2-3 2 0,0-7-1 16,6-1-11-16,-1-3-8 0,1-8-5 0,-1-6-5 15,-3-1-1-15,3-5 0 0,-4-2-2 0,-4 0-1 16,0-3-1-16,-6-3 0 0,0 2-2 0,-3-3-4 15,-4 1 0-15,-1-1-3 0,-2 2 1 16,-1 5-1-16,0 0 4 0,0 6 1 0,-2 5 2 16,-3 1 4-16,4 5-4 0,-2 5-3 0,-1 2-2 15,2 1-7-15,-1 1 0 0,-4 7-2 0,3 5 0 16,-3 1 1-16,-2 6 1 0,1 4 0 0,0 2 0 16,0 3-3-16,-1 2-5 0,0-1-3 15,5-2-5-15,0-3 2 0,4-8 6 0,3-3 7 16,2-4 10-16,5-6 8 0,0 0 6 0,0-4 0 15,7 0 1-15,-3-7-2 0,6-2-4 0,0-2-3 16,0-2 1-16,1-3-2 0,1-2 4 16,-1-2 1-16,1-1-2 0,-3-4-1 0,-1 2-2 15,1-2-2-15,-2 1-4 0,-1-1 3 0,1 0-5 16,-3 3-1-16,3 0 1 0,0 5-2 0,-5 2 1 16,1 6 0-16,-3 1-1 0,-1 5-1 15,1 3-3-15,-2 0-3 0,-3 0-2 0,3 8-2 16,0 2 3-16,-4 2 2 0,2 5 3 0,-4 4 1 15,-1 0 1-15,-1 5 2 0,-2 3 0 0,-6 2 2 16,-4 1-1-16,-1 2-2 0,-5 1-2 16,0-2-7-16,1-5-6 0,4-3-8 0,3-8-3 15,4-6 1-15,2-5 9 0,4-5 14 0,0-1 10 16,1 0 6-16,6-4-1 0,4-4-4 0,0-2-4 16,7-4-1-16,-1 0 0 0,0-2 2 15,3 0 0-15,-2 0 3 0,0-1-1 0,-4 0-1 16,2-1 0-16,-3 0 0 0,-2-4-1 0,1 0 1 15,-2 1-2-15,1-2 0 0,-2 0 0 0,0 0 1 16,-1 2-1-16,0 2 1 0,-4 2 4 0,-2 5 0 16,2 2 8-16,-3 7 2 0,-1-1-2 15,0 4-8-15,0 0-13 0,0 2-9 0,0 7 1 16,-5 3 2-16,2 7 9 0,0 2 5 0,-3 3-1 16,2 6 0-16,-2 1-1 0,4 4 0 15,-2 0-1-15,1 2-2 0,3-2-7 0,0-3-8 16,7-2-5-16,3-7-7 0,3-5-19 0,4-6-62 15,0-4-160-15,-4-5-509 0,-3-2-996 0</inkml:trace>
  <inkml:trace contextRef="#ctx0" brushRef="#br0" timeOffset="309781.2203">24391 3305 1254 0,'0'0'314'16,"0"0"-147"-16,0 0-11 0,0 0-22 0,0 0-60 15,0 0-134-15,0 0-270 0,0 0-769 0</inkml:trace>
  <inkml:trace contextRef="#ctx0" brushRef="#br0" timeOffset="310324.2637">24595 3808 2471 0,'0'0'234'0,"0"0"-228"0,0 0-5 0,0 0 20 16,121-164 34-16,-101 126 20 0,-2-2 1 0,-2-1-11 16,-4-6-15-16,-2 3-15 0,-1-3-4 0,-2 0-1 15,-4-2-2-15,-2 1-1 0,0-1 0 16,1-1 0-16,-2 0 0 0,0 0-3 0,2 0-3 15,-2 2-5-15,0 5-1 0,0 4 8 0,0 6 6 16,-2 8 10-16,-1 5 9 0,2 9 5 0,0 6-10 16,0 5-18-16,0 0-24 0,-3 8-14 15,1 9-1-15,0 8 3 0,-1 7 6 0,0 11 0 16,1 5 0-16,-2 6-1 0,4 5 0 0,0 7 3 16,-1 3 0-16,-2 3 3 0,1 5 0 0,2 0-2 15,-2 3 4-15,-3-7-2 0,5-2-1 0,0-8-3 16,1-6-5-16,2-11 2 0,7-10 2 15,2-6 6-15,-1-12 2 0,-2-5 4 0,1-9 5 16,-5-4 4-16,3 0 11 0,-1-12 1 0,1-5-4 16,3-5-4-16,0-3-4 0,-1-5-1 15,2-2 1-15,-2-2 1 0,-1 0 2 0,-1 1 1 16,1-1 0-16,1 0-1 0,-2 3-4 0,1 2-3 16,-1 2-3-16,2 2 0 0,-2 6-1 0,-1 6 0 15,1 4-1-15,-2 3-4 0,-1 4-4 16,-2 2-2-16,5 0-3 0,-4 8-3 0,5 5 3 15,-3 6 1-15,1 6 3 0,0 2 5 0,-2 4-6 16,2 4-4-16,-2-1-5 0,0 1-8 0,1-4-6 16,0-4-11-16,2-3-18 0,3-7-46 0,-1-6-113 15,-2-3-437-15,-3-3-1187 0</inkml:trace>
  <inkml:trace contextRef="#ctx0" brushRef="#br0" timeOffset="310441.2609">24979 3329 2237 0,'0'0'156'16,"0"0"-119"-16,0 0-2 0,0 0-4 0,0 0-21 16,0 0-45-16,0 0-96 0,0 0-253 0,0 0-745 0</inkml:trace>
  <inkml:trace contextRef="#ctx0" brushRef="#br0" timeOffset="310929.3791">25176 3632 2046 0,'0'0'419'0,"0"0"-348"0,0 0 27 0,0 0 41 16,92-182 19-16,-78 143-12 0,-2-2-31 0,-1-3-25 16,-3 2-17-16,-1-2-15 0,1 0-11 0,-3-2-13 15,0-3-12-15,-1 0-3 0,0-3-6 0,0-1-2 16,1 3 0-16,-1-4-7 0,3 6-1 0,-2 3-2 15,0 3 2-15,-1 8 6 0,-1 8 10 16,0 7 6-16,-2 9 4 0,-1 7-9 0,0 3-21 16,0 2-10-16,-6 12-6 0,2 8 2 0,-5 9 11 15,-2 7 5-15,0 7-2 0,-2 7-2 16,0 8 0-16,2 3-4 0,-2 4 3 0,2 3 3 16,0 2-1-16,-1-2 1 0,4 2 0 0,0 1-2 15,1-4 0-15,4-2-3 0,3-9-3 0,0-7-2 16,10-8 0-16,2-9 4 0,5-8 4 15,2-8 7-15,3-8 2 0,0-7 2 0,0-3 0 16,-1-11-1-16,4-8 0 0,-4-4 1 0,-1-6-1 16,-2-6 0-16,-1-2 2 0,-1-3 0 15,-4 0 3-15,-1-2 1 0,-3 4-1 0,-4 3 3 16,1 5 1-16,-3 2 2 0,-2 6 4 0,0 6 3 16,0 3-3-16,0 4-1 0,0 4-6 0,0 5-8 15,0 0-8-15,1 0-9 0,0 10-1 0,0 2 1 16,-1 6 3-16,0 5 3 0,0 5-3 0,2 4-5 15,2 3-8-15,-1 2-21 0,1-1-50 16,3-4-69-16,6-3-77 0,4-6-144 0,-4-6-404 16,-1-8-934-16</inkml:trace>
  <inkml:trace contextRef="#ctx0" brushRef="#br0" timeOffset="311060.986">25571 3094 1941 0,'0'0'210'0,"0"0"-96"0,0 0 14 0,0 0-8 16,0 0-38-16,0 0-75 0,0 0-85 0,0 0-137 16,0 0-251-16,0 0-458 0,0 0 5 0</inkml:trace>
  <inkml:trace contextRef="#ctx0" brushRef="#br0" timeOffset="311344.2312">25767 3411 2307 0,'0'0'37'0,"0"0"6"0,0 0 72 15,46-168 42-15,-40 123 28 0,0 0-14 0,-3-1-52 16,-1-1-28-16,1-3-16 0,-1 1-11 0,0 2-6 16,0 2-4-16,2-1-12 0,-1 4-8 15,0 3-6-15,1 5-9 0,0 3 4 0,-3 10 7 16,2 5 3-16,-2 8-1 0,1 7-17 0,-2 1-21 15,0 8-11-15,0 9 1 0,0 8 3 16,-3 6 9-16,-2 10 2 0,-2 4-3 0,1 9-1 16,-3 6-1-16,-1 3-4 0,-1 5-2 0,1 1-6 15,-1 0-9-15,2 1-13 0,0 1-40 16,1-2-109-16,1-3-238 0,4-17-389 0,2-18-781 0</inkml:trace>
  <inkml:trace contextRef="#ctx0" brushRef="#br0" timeOffset="311781.9677">25922 3173 797 0,'0'0'463'0,"0"0"-174"16,0 0 34-16,0 0 42 0,0 0-63 0,0 0-105 16,0 0-100-16,0 0-72 0,0 0-26 15,0 0-3-15,0 0 15 0,0 0-1 0,0 0-3 16,0 0-1-16,26 98 0 0,-19-75 6 0,3-3 8 15,4-3 10-15,3-2 6 0,1-2 2 0,1-4 0 16,-1-1-4-16,4-5 1 0,-6-1 0 16,1-2 6-16,0 0 3 0,-4-4 3 0,-1-2 5 15,-4-2-1-15,1 2-1 0,-4 2-4 0,-1-1-4 16,-3 2-8-16,0 1-9 0,1 2-9 16,-2 0-18-16,0 0-15 0,0 5-2 0,0 6-4 15,1 3 10-15,1 7 11 0,-1 7 0 0,1 6 1 16,-1 7 0-16,-1 3-1 0,1 9 0 15,-1 2 0-15,0 4 3 0,0 4-2 0,-5 4 1 16,-4 3 0-16,-4 1-1 0,-5 1 1 0,-6 0 0 16,-4 2 1-16,-4-7-1 0,-2-4-2 0,0-6-3 15,1-11-1-15,3-11-1 0,4-10 4 0,3-13 7 16,6-7 11-16,4-5 12 0,5-8 6 16,0-7-3-16,4-6-9 0,2-4-10 0,2-5-7 15,8-1-9-15,4-3-8 0,7-1-14 0,4 1-24 16,2-1-26-16,5 2-52 0,3-1-61 0,1 1-97 15,1-5-208-15,-8 12-369 0,-9 8-653 0</inkml:trace>
  <inkml:trace contextRef="#ctx0" brushRef="#br0" timeOffset="312156.9617">26961 3279 1310 0,'0'0'448'0,"0"0"-282"0,0 0 63 0,0 0 49 15,0 0-15-15,-126 58-57 0,105-35-63 16,-2 3-36-16,5 7-23 0,-1 2-26 0,3 5-16 16,1 3-12-16,2-2-10 0,5 0-5 0,5-4-4 15,3-4 6-15,8-6 17 0,8-5 11 0,3-5 4 16,4-8-4-16,6-5-16 0,2-4-9 0,4-1-7 16,0-13-6-16,-2-3-2 0,0-6-1 15,-5-3 1-15,-3-5-1 0,-5-3 1 0,-6-1-5 16,-4-2-3-16,-9 1-3 0,-1-3-4 15,-3 4 2-15,-8 1 0 0,-1 2 1 0,-4 4 1 0,2 4 3 16,-2 4 1-16,1 3 0 0,-1 5 2 0,3 4-3 16,1 3-3-16,3 5-4 0,2 0-7 15,0 7-2-15,5 2 0 0,1 3 0 0,1 1 2 16,1 0 1-16,8-1 3 0,2-1 9 0,6-2 6 16,2-1 3-16,5 0 2 0,-1-5-2 15,5 0 1-15,-2-3 1 0,1 0 2 0,-1-3 1 16,1-5 1-16,-3-3-1 0,-1-3-2 0,-2-1-3 15,-1-3-5-15,-1-5-154 0</inkml:trace>
  <inkml:trace contextRef="#ctx0" brushRef="#br0" timeOffset="316702.9457">27255 3417 0 0,'0'0'0'0,"0"0"0"0,0 0 0 0,0 0 0 0,0 0 0 16,0 0 19-16,0 0 321 0,0 0-42 15,0 0-34-15,0 0-5 0,0 0-3 0,0 0-21 16,6-5-24-16,-2-1-29 0,1-2-34 0,1-3-4 15,0-2 0-15,1-1-10 0,2-3-24 16,2-3-27-16,1-1-29 0,0-5-18 0,2 0-13 16,-2-2-9-16,1-1-3 0,-3 1-3 0,-2-1-1 15,0-2 1-15,-2 1 2 0,-4-1 1 0,0-3 2 16,-2 2 2-16,0-2-2 0,0 2 2 16,-3 0 1-16,-1 0 13 0,1 3 16 0,-2 2 4 15,0 6 2-15,0 4-10 0,2 5-13 0,0 2-5 16,0 6-4-16,2 2-9 0,1 2-9 0,-1 0-10 15,1 2-1-15,-3 10-2 0,0 5 4 16,-1 7 8-16,0 6-2 0,-1 7 2 0,2 7 2 16,0 5-1-16,-1 8 3 0,1 6 0 0,-2 5 4 15,-1 4 4-15,0 3 2 0,0 2-3 0,0 2-2 16,-2 6-5-16,-1-1-6 0,3 4 4 16,-1-3-2-16,-2 1 7 0,-2-1 2 0,2-2-5 15,0-3 1-15,-2-2-7 0,1-4-3 0,1-4 0 16,1-2-1-16,2-6-5 0,-1-4-2 0,5-8-2 15,1-7-4-15,1-8 1 0,0-10-2 0,1-10 4 16,1-10 9-16,3-5 9 0,2-8 8 16,2-13 1-16,4-10-1 0,2-7-4 0,0-7-4 15,2-5 0-15,-1-5 0 0,2-3 5 0,-4 0 5 16,-2 0 8-16,-2 3 2 0,-5 1 2 16,-1 3 3-16,-4 5 4 0,0 5 9 0,0 3 8 15,-4 2 5-15,0 6 0 0,2 2-4 0,-2 5-6 16,3 2-9-16,1 4-5 0,0-2-8 0,1 0-8 15,4 2-6-15,5-2-7 0,2 0-5 16,6 1-4-16,2-2 0 0,3 3-6 0,2 0-5 16,3 0-11-16,0 0-38 0,5 2-59 0,-1-2-84 15,1 2-261-15,-9 2-472 0,-6 6-837 0</inkml:trace>
  <inkml:trace contextRef="#ctx0" brushRef="#br0" timeOffset="317175.9463">28399 3063 2041 0,'0'0'503'0,"0"0"-308"0,0 0-54 16,0 0-4-16,0 0-4 0,-140 81-7 15,110-54-21-15,-1 4-23 0,1 1-21 0,0 5-20 16,2 1-15-16,2 6-10 0,1 0-8 0,8-1-4 15,0 0-1-15,8-4-5 0,7-8-2 16,2-4-1-16,1-9 1 0,8-2 6 0,1-9 9 16,5-6 5-16,0-1 4 0,4-4-1 0,1-8-3 15,0-5-3-15,3-5-3 0,-3-1-1 0,0-3-1 16,-1-3-1-16,-4 1-2 0,1-2 0 16,-5-1 2-16,1-2-2 0,-2-2 2 0,-1 2-5 15,1 1 0-15,-4 2 1 0,-2 3-3 0,1 4 5 16,-1 4-1-16,-3 4 1 0,0 6 0 0,-1 3-1 15,0 4-2-15,0 1-5 0,0 1-7 0,0 1-7 16,0 10 2-16,0 5 4 0,-1 11 5 16,-3 5 6-16,0 8-1 0,1 7 2 0,-2 9-2 15,-1 7 2-15,-2 6 1 0,0 3-1 0,-2 6 0 16,-2 4-1-16,1 1 1 0,-1 3-1 0,1-4 1 16,1 0-1-16,-3-4-2 0,3-6 2 0,1-3-3 15,2-3 1-15,-2-6-2 0,6-5-1 16,-3-7-6-16,5-9 2 0,0-3-3 0,0-9-4 15,1-5-8-15,0-7-31 0,0-5-46 0,1-4-53 16,0-6-75-16,1 0-171 0,3-8-342 16,-3 2-613-16</inkml:trace>
  <inkml:trace contextRef="#ctx0" brushRef="#br0" timeOffset="318140.2705">28692 3315 1317 0,'0'0'966'0,"0"0"-780"16,0 0-99-16,0 0-10 0,0 0 26 0,0 0 23 15,0 0 5-15,0 0-12 0,0 0-20 16,0 0-23-16,0 0-21 0,-80 169-15 0,76-139-8 16,1-3-10-16,3-1-4 0,0-2-4 0,3-6-5 15,4-3 7-15,2-4 9 0,2-5 6 16,4-4 5-16,-1-2-4 0,4-5-10 0,2-9-7 15,1-2-9-15,-1-6-1 0,2-3-2 0,-1 0 0 16,-3-3 5-16,-4-2 0 0,-1 3-1 0,-4 1-1 16,-2 2 2-16,-3 7-3 0,-1 1 1 15,-2 5 2-15,-1 5-1 0,0 1 2 0,0 4-4 16,0 1-3-16,0 0-7 0,0 0-9 0,0 1 0 16,0 7 0-16,1 3 7 0,0 5 6 15,1 1-1-15,4 4 1 0,0 0-4 0,1 0 1 16,3-2 2-16,1-1-1 0,6-4 6 0,-1-4 1 15,4-6 3-15,2-4 3 0,3 0-3 16,4-6 1-16,-3-6 0 0,1-5-1 0,0-2-2 0,-5 0 1 16,-6-2 1-16,-1 0-1 0,-5-1 4 15,-2 1-5-15,-4-1-3 0,-1 2 1 0,-3 1-1 16,0 0 1-16,0 4 0 0,-4 1-2 0,-2 3-3 16,0 2 3-16,-1 2 1 0,0 4-3 0,1 1 3 15,-4 2-5-15,0 0-1 0,-2 3 0 16,-1 6-3-16,0 2 3 0,1 2 0 0,2 5 2 15,2 2 3-15,0 1-3 0,3 3 0 0,0 4-2 16,1 1 1-16,2 2-1 0,1 1-2 0,1-1-1 16,0-3-5-16,3-7 2 0,6-4 5 15,2-6 6-15,3-7 6 0,3-4 6 0,2 0-1 16,2-8-2-16,0-4 0 0,-1-5-5 0,1-2 3 16,0-3-3-16,-3-4-1 0,-2 0 3 0,-1-2-4 15,2 0-1-15,-4-1 4 0,0 0-4 16,2 0-2-16,-1 0 0 0,-2 1-3 0,2 4 1 15,-2 1 2-15,-1 3 0 0,-1 4-4 0,0 6 2 16,-1 2-1-16,0 5-4 0,-1 2 4 16,0 1-6-16,1 3 0 0,0 4 1 0,2 5-3 15,-3 2 2-15,-2 3 3 0,0 0 0 0,1 2 0 16,-4 2 3-16,-3 0-1 0,0 4 1 0,-1 1 1 16,-8 2 0-16,-1 1-1 0,-1 0-3 0,-2-1-5 15,0-6-2-15,3-3-3 0,3-8 1 16,3-4 7-16,2-4 6 0,2-3 6 0,0 0 4 15,0 0 2-15,0 0-4 0,7-7-2 0,2-1-3 16,2-3-4-16,1-3 3 0,7-1-1 0,0-2 1 16,1-3 3-16,2 0-3 0,0-1 2 0,-1-4 1 15,2-1 0-15,0-1 0 0,-4-4 0 16,-2-1-1-16,2-4-1 0,-5 0 0 0,2-4-3 16,-5-5 0-16,-1-3 1 0,1-4-2 0,-1-3-2 15,-1-3 1-15,1-2-2 0,-2 0 1 16,1-3 0-16,1-1-1 0,-2 0 4 0,-1 2 0 15,1 5 2-15,-1 8 4 0,-4 9 2 0,-2 10 1 16,-1 10 1-16,0 9-2 0,0 6-10 0,0 5-6 16,-3 3-2-16,-4 13 2 0,-1 5 10 0,0 8 2 15,0 10 2-15,-2 5-2 0,1 8-5 16,1 7 3-16,-2 5 0 0,1 4-3 0,4 2-1 16,-2 5-2-16,1 2-5 0,2-2-10 0,4-3-15 15,0-7-44-15,0-7-68 0,9-10-81 0,3-12-92 16,0-9-177-16,3-10-284 0,-8-10-644 0</inkml:trace>
  <inkml:trace contextRef="#ctx0" brushRef="#br0" timeOffset="318365.2732">29652 2869 556 0,'0'0'622'0,"0"0"-420"0,0 0-60 0,0 0-5 15,0 0 4-15,0 0-11 0,128-78-20 0,-100 71-7 16,-1 6 7-16,2 1 26 0,0 0 17 15,-5 5 1-15,-1 5-12 0,-3 4-21 0,-5 5-24 16,2 2-11-16,-5 5-15 0,-1 4-14 0,-2 3-9 16,-2 4-14-16,-4 3-9 0,-2 3-6 0,-1 0-9 15,0 0-4-15,-2-2-4 0,0-2-10 16,2-4-6-16,0-4-8 0,3-7-8 0,5-5-14 16,2-5-47-16,1-7-183 0,-6-2-490 0,2-4-745 0</inkml:trace>
  <inkml:trace contextRef="#ctx0" brushRef="#br0" timeOffset="318483.2922">30102 2809 2091 0,'0'0'378'0,"0"0"-178"15,0 0-59-15,0 0-20 0,0 0-33 0,0 0-29 16,0 0-29-16,-27-163-30 0,28 154-39 16,6 3-105-16,-3 1-368 0,1 4-767 0</inkml:trace>
  <inkml:trace contextRef="#ctx0" brushRef="#br0" timeOffset="319148.2659">30311 2929 1284 0,'0'0'413'0,"0"0"-75"0,0 0-66 0,0 0-61 16,0 0-63-16,0 0-22 0,0 0-35 15,-101 159-20-15,101-135-20 0,0-1-1 0,9-3 7 16,6-2 4-16,0-4 7 0,5-3-9 0,2-4-12 16,2-4-8-16,0-3-11 0,-1 0-5 0,3-6-1 15,-4-3-2-15,-2-3 2 0,-3-2 4 16,-6-1-3-16,-2-2 0 0,-4-2-6 0,1 1-6 0,-5 0-5 16,-1-1-2-16,0-1-4 0,0 1 1 15,-7 2-1-15,3 1-1 0,-3 2 1 0,-1 3-4 16,-1 2-2-16,-1 3-3 0,3 3 1 0,-3 3-2 15,-1 0-2-15,1 0 0 0,0 7-3 16,0 4 1-16,3 0 3 0,0 2-6 0,4-1 0 16,2 0-3-16,1-2 2 0,0-2 6 0,3 0 7 15,3-3 9-15,-1-2 7 0,5-2 5 0,-1-1 2 16,1 0 5-16,0 0-2 0,1-4 0 16,0-3 5-16,3-2-6 0,-2 0-4 0,-1-2-2 15,2 1-6-15,-1-3 1 0,4 3-1 0,-2-3-3 16,4 2-3-16,-2 0-1 0,0 4-2 15,2 1 1-15,-1 2-2 0,-3 2-2 0,-1 2-1 16,1 0-1-16,-4 0 0 0,-3 7-5 0,0 1 1 16,-1 4-1-16,-2 1 5 0,2 4 2 0,-3 0 0 15,-1 1 3-15,0 0-1 0,2 1-1 0,-3-2 2 16,-1-1-1-16,0 1-6 0,0-1 6 16,-5-2-1-16,3-4-1 0,1-2 8 0,0-5 1 0,1-1 10 15,0-2 9-15,0-2 1 0,0-7-4 16,2-3-10-16,3-5-7 0,0-2-4 0,2-2 4 15,-2-1 1-15,4 1 0 0,0 0 4 0,0 2-6 16,1 2 1-16,-1 3-2 0,1 2-5 16,1 2 4-16,-1 4-1 0,0 3 1 0,0 2 2 15,0 1-3-15,0 0-1 0,0 7-1 0,-1 4 1 16,1 5 0-16,-1 1-1 0,-1 3 1 16,2 2-2-16,-1 3 2 0,2 0-2 0,-2-1-6 15,0 1-5-15,0 1-8 0,-5 0-15 0,2 0-22 16,-4-1-82-16,0-4-261 0,1-6-813 0,-3-4-562 0</inkml:trace>
  <inkml:trace contextRef="#ctx0" brushRef="#br0" timeOffset="319701.9291">31401 2866 630 0,'0'0'593'16,"0"0"-489"-16,0 0 22 0,0 0 64 15,0 0 49-15,0 0-4 0,0 0-40 0,0 0-55 16,0 0-38-16,0 0-13 0,65 164-8 0,-63-130-6 16,-2 0-8-16,0 0-15 0,0-3-16 15,-2-1-11-15,-4-1-8 0,0-6-4 0,0-3-3 16,1-4-3-16,0-7 3 0,4-5 8 0,-1 0 25 15,2-4 40-15,-1 0 25 0,0-4-4 16,1-6-21-16,0-4-41 0,0-5-27 0,0-2-7 16,1-5-6-16,2-2 1 0,-1-1-2 0,5 0-2 15,0-1 1-15,-2 2-3 0,5-2 0 0,0 3 1 16,0 1-3-16,1 1-1 0,-1 2-2 0,4 2-4 16,0 1-2-16,-2 2-5 0,0 5-2 0,0 4-2 15,-4 4-1-15,1 5-4 0,-2 0 0 16,-4 3-2-16,2 6 1 0,-2 5 6 0,-1 1 5 15,0 4 5-15,3 0 7 0,-3 2 1 0,-2 2 0 16,0 2 2-16,0 0-1 0,-1 2-1 0,-6-3 2 16,3-4 1-16,-2-3 0 0,4-5 3 15,0-6 1-15,1-4 11 0,1-2 14 0,0 0 3 16,0-6 2-16,1-5-4 0,2-3-9 0,3-2 0 16,-1-3 1-16,5-1 0 0,-1 0 1 0,1 2 1 15,1-1-4-15,0 4-2 0,4 2-4 16,-3 3-8-16,0 0 4 0,1 4-4 0,1 4-1 15,-1 0 2-15,-1 2-6 0,3 0-2 0,-4 2 0 16,0 5-4-16,1 4-4 0,-1 1-6 16,-1 3-9-16,1 4-16 0,0 2-13 0,1 2-22 15,-3 0-107-15,0-4-377 0,-4-7-803 0</inkml:trace>
  <inkml:trace contextRef="#ctx0" brushRef="#br0" timeOffset="321132.3243">32030 2736 510 0,'0'0'687'0,"0"0"-335"0,0 0-27 15,0 0-20-15,0 0-70 0,0 0-72 16,0 0-34-16,0 0-38 0,0 0-30 0,-122 184-18 15,115-155-11-15,2 0-8 0,4-2-2 0,1-2 5 16,2-3 8-16,6-5 5 0,2-5 2 0,0-3-7 16,0-3-5-16,0-4-6 0,1-2-4 15,-1 0-1-15,0-7-4 0,1-3-1 0,-2-4-4 16,-1-4-6-16,-1-4-4 0,-1-1-2 0,0-1-2 16,-2-3 1-16,-1 4 2 0,0 1-2 15,-1 2 1-15,0 2 0 0,-2 3 0 0,1 5 2 16,-1 2 2-16,0 3-2 0,0 4-6 0,0 1-15 15,0 0-4-15,0 5 0 0,-1 5 5 0,0 2 15 16,-1 7 5-16,1-1 0 0,1 4 0 16,0 0 0-16,0 5 1 0,2-1-1 0,1 0 4 15,6 0-2-15,1-1 2 0,3-4 5 0,4-3 2 16,0-4 4-16,-2-3 0 0,4-5 5 0,-7-2 11 16,3-4 16-16,-3 0 14 0,-3-7 1 0,-1-4-1 15,-1-2-16-15,2-6-16 0,-1 0-9 0,-1-5-8 16,-1-2-2-16,1 0 1 0,-2-2-2 15,1 1 0-15,1 1-2 0,-1 0-1 0,3 1-2 16,0-1 1-16,1 1-2 0,2 4-4 0,0 0 1 16,3 2-5-16,-2 2 1 0,1 5-2 15,-1 2-3-15,-3 6-4 0,1 2-3 0,-3 2-1 16,-2 5-4-16,1 4 2 0,-2 5-1 0,-1 3 0 16,-3 3 2-16,-1 1 3 0,0 6 3 0,-2 1 0 15,-5 2 3-15,1 2-1 0,1-1 0 16,2 0 3-16,-1-2 1 0,3-3 4 0,1-5 1 15,0-4 1-15,6-2 1 0,-1-4 0 0,2-3 4 16,2-4 5-16,-3-1 4 0,1-1 4 0,3-2-2 16,1 0-3-16,-1-3 14 0,0-2-2 15,1-3-4-15,-1-1 0 0,5-2-20 0,-2-5-1 16,3-1 1-16,1-5-2 0,2 0 0 0,-1-3-1 16,2-3 0-16,-1 1 1 0,-4-4 1 0,3-3-2 15,-5 1 0-15,3-5 2 0,-4 0-2 16,-1-5 2-16,0 0 1 0,-2-2 0 0,0-4-1 15,-1 1 1-15,-3-3-2 0,3 0-3 0,-1 2 1 16,-3 2-1-16,0 0 1 0,1 3 3 0,-3 4-1 16,-1 5 1-16,1 6-2 0,-2 4 1 0,0 7-3 15,0 6-11-15,0 4-6 0,0 6-1 16,0 2 4-16,0 10 11 0,-2 7 6 0,1 4 0 16,-1 8-2-16,1 4 3 0,-4 9-2 0,3 7 0 15,0 4 2-15,-1 3-4 0,-2 6 4 16,4 2-1-16,-2 3-1 0,-1 1 0 0,1 0 2 15,-1-2 0-15,-2-3 1 0,3-2-1 0,-1-4-1 16,1-8 0-16,2-5-3 0,-1-6 5 0,1-7-2 16,0-7 2-16,1-6 1 0,0-6 10 15,0-4 9-15,-2-7 1 0,0-1 2 0,1-5-11 16,0-6-6-16,-1-6 0 0,-2-5 1 0,1-3 3 16,1-3-3-16,0-5 3 0,-1 0-2 0,2-5-2 15,-1 4 3-15,2-4-3 0,0 0-1 0,2 1 0 16,3 1-3-16,0-1-1 0,3-1 0 0,2 2-4 15,0 0 0-15,1 3-1 0,2-1-3 16,3 4-1-16,-2-1-3 0,4 4-3 0,-2 5-1 16,1 2-6-16,-1 4 0 0,-1 4-7 0,-1 6-2 15,-2 3 0-15,-2 3 3 0,-1 6 7 16,-4 6 5-16,2 5 8 0,-3 5 2 0,0 2 0 16,-3 5 0-16,-1 2 1 0,0 3 0 0,0 1 1 15,-5 2 1-15,-1 0-1 0,-4-1 2 0,0 0-1 16,-3-1 0-16,-2-3-4 0,3-4-3 15,-4-2 2-15,3-4 1 0,0-8 6 0,2-4 4 16,0-5 3-16,1-3 2 0,2-2 0 0,0-5 5 16,4-4-4-16,-3-2 2 0,3-2 0 0,-1-1-2 15,5-3-2-15,0 4-3 0,0-2-1 16,0 1-4-16,0 1 2 0,5 1-1 0,-1 1-3 16,0 4 1-16,2 1-8 0,-4 1-3 0,4 4-2 15,-3 1-3-15,3 0 2 0,-2 1 1 0,2 7 2 16,-2 2 3-16,0 3 1 0,2 0 2 0,1 5 2 15,-1-1 1-15,2-1 0 0,2 2 1 16,0-2 2-16,3-2-2 0,1-2 4 0,2-1 3 16,1-4-2-16,2-2 3 0,-1-4-1 0,2-1-1 15,1-1 3-15,-3-7 3 0,1-4-3 0,0-3-2 16,-3-4-2-16,-2-1-6 0,1-4 3 16,-1 1 0-16,-2 0 1 0,-1 0 7 0,-2 3-5 15,1 1 0-15,-1 4 2 0,-1 1-7 0,-1 5 4 16,-1 3-4-16,-2 5-4 0,0 1-1 15,-2 0-1-15,0 0 2 0,-2 0 23 0,1 6 9 16,2 4-3-16,0 7 4 0,1 2-16 0,-3-2-6 16,1 0 8-16,-1 2-3 0,0 7 2 0,-1 2-3 15,0 12 1-15,0-1-21 0,0-1-3 16,-1-3 4-16,-5-9-4 0,1-6 19 0,-2-6 0 16,-3-8-10-16,-2-4-14 0,-3-2-48 0,-2 0-70 15,-2-7-107-15,2 1-340 0,6 0-693 0</inkml:trace>
  <inkml:trace contextRef="#ctx0" brushRef="#br0" timeOffset="322370.6805">19649 5810 717 0,'0'0'558'0,"0"0"-177"15,0 0-57-15,0 0-62 0,0 0-62 16,0 0-52-16,52-175-27 0,-47 145-31 0,1 3-18 16,1-2-12-16,-3-2-14 0,3 0-8 0,-4-1-3 15,2-1-3-15,-2-3-2 0,-1-1-3 0,1 0-7 16,-2 1-5-16,-1-3-5 0,0 3-1 0,0-3 2 15,0 2 2-15,-2-1 3 0,-1 1 5 16,2 3 11-16,0 4 5 0,-1 7 3 0,1 6-5 16,1 6-8-16,-1 5-7 0,1 4-12 0,0 2-13 15,0 5-6-15,0 9-3 0,0 6 4 16,0 8 9-16,0 7 2 0,2 4 0 0,1 3 0 16,-1 1-2-16,2 3 0 0,0 1-2 0,0 4 2 15,0 1 0-15,-1 3 1 0,2 1 2 0,0-2-5 16,3-2-3-16,1-7-6 0,1-6-8 15,3-9-4-15,4-9-4 0,-1-9 6 0,2-9 5 16,2-3 14-16,-3-11 3 0,-1-7 3 0,1-3 2 16,-1-4-2-16,-1-3 1 0,-2 1 0 0,0 1 1 15,-4 1 4-15,-2 4 3 0,-2 2 4 16,-1 5 4-16,-4 5 5 0,1 3 1 0,-1 1-2 16,0 4-2-16,1 1-11 0,-1 0-11 0,3 0-5 15,1 0-7-15,-1 0 7 0,6 0 3 16,1 1 4-16,4 1 0 0,3-2 3 0,5 0 0 15,1-7 0-15,3-2 4 0,2-4-5 0,-1-1 0 16,0-3-1-16,-2-2 0 0,-2 3 3 0,-6-1 4 16,-3-2 1-16,-4 2 6 0,-6 2 1 0,-1-1 1 15,-3 2 6-15,0-2 5 0,-4 4 5 0,-3 1-2 16,-4 2-5-16,-1 2-12 0,-2 2-1 16,-2 3-3-16,-1 2-1 0,1 0 3 0,-3 2-5 15,2 6-2-15,0 6-1 0,0 3-3 0,1 4 1 16,1 1-2-16,2 4 0 0,1 1-4 0,5 0 4 15,0 5-2-15,5-1 0 0,2 3 3 16,2 1-4-16,7 2 1 0,2-1-1 0,3-2-2 16,3-3 3-16,3-4 1 0,2-6 0 0,1-4 1 15,3-6-1-15,2-4-2 0,1-3 1 16,-2-4 2-16,-2 0-7 0,1-2-7 0,-3-4-12 16,-2-4-24-16,-3 3-36 0,-1-4-59 0,0 2-121 15,-5-1-363-15,-4 6-759 0</inkml:trace>
  <inkml:trace contextRef="#ctx0" brushRef="#br0" timeOffset="323549.2839">20900 5243 1041 0,'0'0'864'16,"0"0"-522"-16,0 0-84 0,0 0-69 16,0 0-29-16,-103 191-33 0,94-158-43 0,1 0-26 15,5-4-14-15,3-2-8 0,0-2-2 0,8-4-3 16,3-4-2-16,3-3 0 0,4-5-6 16,3-5-1-16,4-4-5 0,1 0-4 0,-1-7-5 15,4-5-3-15,-1-5-3 0,1-1-2 0,-3-2 0 16,-2-2 0-16,-5-3 1 0,-5 0-2 0,-1-3 1 15,-2-2 0-15,-4 0-2 0,0-2 1 16,-5 3-3-16,-1 1-3 0,-1 2 1 0,0 5 1 16,0 4 5-16,-2 3 1 0,0 4 2 0,-2 6 0 15,1 1-6-15,1 3-4 0,0 0-9 16,-1 6-2-16,-1 5 0 0,3 3 1 0,-3 6 6 16,1 1 1-16,3 2 2 0,0 2 2 0,0 0 2 15,3 5 1-15,3-2 1 0,2 1 2 0,1 0 0 16,1-1 2-16,2-1-1 0,-1-1-6 0,4-4-3 15,0-6 0-15,3-3 4 0,-3-5 7 0,4-5 3 16,-1-3-1-16,-2-3-2 0,-1-8-2 16,-3-5 1-16,-2 0 1 0,-2-4-1 0,-2-2-2 15,-5 0-1-15,-1 0-5 0,-1-1-1 0,-6-1 0 16,-2 2 1-16,-2 0 4 0,-5 0 1 0,3 5 1 16,-5 4 2-16,3 1 2 0,-3 1 2 15,0 3 1-15,3 4 4 0,-1 0-1 0,3 3-1 16,2 1-3-16,0 0-7 0,3 5-4 0,1 1-4 15,4 1-5-15,1 3-3 0,2-1-4 16,0 0 6-16,1 0 4 0,3 0 9 0,4 1 9 16,3-4 3-16,0 0 6 0,5-3-2 0,-1-3 0 15,5 0-4-15,0 0-2 0,3-6-2 16,2 0-2-16,-2-1-1 0,1 0 0 0,1-3-1 0,-3 3 0 16,0 1-1-16,-3 2-1 0,0-1-2 15,-7 3 1-15,3 2-3 0,-5 0-2 0,-4 0-1 16,2 3-3-16,0 5-1 0,-5 2 0 0,3 0 3 15,-3 4 0-15,-2 1 4 0,3 1 2 0,-2 1 0 16,-1-1 2-16,0-1 1 0,-1-1 0 0,0-1 3 16,0-2-1-16,0-2-3 0,0-4 0 15,-1 2-1-15,-2-6 6 0,2 1 16 0,1-2 27 16,-2 0 15-16,2-8-2 0,0-1-12 0,0-5-25 16,0-1-13-16,0-2-2 0,2-3-2 15,3 0-3-15,1 2-3 0,0-2-2 0,3 2-2 16,-1 5-1-16,0 1-2 0,-1 3-3 0,1 2-6 15,0 4-3-15,1 2-4 0,-4 1 2 0,2 1 3 16,1 7 3-16,-4 4 2 0,4 1 4 16,-4 2 2-16,1 2 0 0,-2 1 3 0,3 1 1 15,-3-3-1-15,-2 1 2 0,1-3 4 0,3 0-4 16,-4-2 1-16,-1-1 0 0,0-4-8 16,0-2 5-16,0-2 1 0,0-1 10 0,0-2 19 15,0 0 3-15,0-7 1 0,0-1-8 0,0-3-17 16,0-4-2-16,0-1 1 0,3-1-1 0,4 1 1 15,0-3 0-15,2 2-1 0,0 0-2 0,0 3 2 16,1 1-4-16,0 4-2 0,0 1-2 16,-1 3-3-16,0 4-1 0,-1 1-1 0,-3 0 0 15,4 3 2-15,0 6 3 0,0 0 3 0,-2 3 0 16,2 2 3-16,-1 0-2 0,1 1 0 0,1-2 4 16,0-1-3-16,-1-2 3 0,1 0 2 0,1-4 0 15,0-3 7-15,0-2-1 0,3-1 1 16,-2-1 1-16,1-7 2 0,-3-3-1 0,1-2 3 15,-1-2 1-15,-1-4-6 0,-1-1 9 0,-4 0 0 16,4 0 3-16,-6 0 6 0,0 0-3 16,0 2 0-16,0 1 1 0,-2 3 1 0,0 2 1 15,0 2 0-15,0 4-2 0,0 3-7 0,0 2-5 16,0 1-7-16,0 0-13 0,-2 0-5 0,2 4-5 16,0 5 3-16,0 2 5 0,0 3 1 15,0 2 3-15,2-1-2 0,1 2 0 0,2 1-3 16,1 1-4-16,3-1-3 0,1 3-8 0,1 3 0 15,2-3-13-15,4-1-47 0,0 0-50 0,-2-6-95 16,3-3-316-16,-7-5-598 0,-3-5-564 0</inkml:trace>
  <inkml:trace contextRef="#ctx0" brushRef="#br0" timeOffset="323686.2092">21987 5042 1702 0,'0'0'190'0,"0"0"-55"0,0 0 31 15,0 0 24-15,0 0-7 0,0 0-66 0,0 0-80 16,0 0-96-16,0 0-57 0,0 0-155 0,0 0-199 16,0 0-270-16,0 0-324 0</inkml:trace>
  <inkml:trace contextRef="#ctx0" brushRef="#br0" timeOffset="324054.9408">22096 5328 2706 0,'0'0'45'0,"0"0"-21"0,0 0 10 0,0 0 20 0,0 0 14 15,0 0 5-15,0 0-9 0,0 0-13 16,0 0-10-16,0 0-15 0,0 0-12 0,0 0-8 16,0 0-4-16,0 0-1 0,120-99-2 0,-111 110 1 15,-2 3-2-15,1 0 1 0,-5 0 0 16,2 1-2-16,-3-1 3 0,-2-2 0 0,0 0 0 15,0 1 1-15,0-4 0 0,0-3 3 0,0-2 5 16,0-3 13-16,0-1 30 0,0 0 39 0,0-3 7 16,3-5-13-16,2-3-27 0,-2-3-39 0,5 0-10 15,-2-1 6-15,2 0 1 0,1 1 4 16,0 0 0-16,-1 2-6 0,2 1 1 0,-3 3-6 16,-1 2-1-16,2 1-2 0,-3 4-5 0,1 1 2 15,-3 0-6-15,3 0 0 0,-2 6-1 16,3 3-2-16,1 4 3 0,-3 1 0 0,4 1 1 15,0 3-4-15,1 1-3 0,0-1-10 0,0 4-18 16,3-3-27-16,2 2-71 0,0-1-201 0,-5-6-530 16,-1-5-954-16</inkml:trace>
  <inkml:trace contextRef="#ctx0" brushRef="#br0" timeOffset="324482.2006">22728 5173 948 0,'0'0'141'0,"0"0"30"0,0 0 98 16,0 0 77-16,0 0 19 0,0 0-75 0,0 0-90 15,0 0-67-15,-122 34-50 0,115-21-31 16,4 2-24-16,1 1-13 0,2-2-2 0,0-2 11 16,5-1 11-16,4-5 13 0,4 0 1 0,0-3-8 15,0-2-4-15,5-1-5 0,-2 0 0 0,1 0 2 16,-5 0 1-16,3 0 1 0,-4-1-4 15,-1 1-6-15,-1 0-8 0,-3 0-9 0,2 0-3 16,-1 6-8-16,-3 3-3 0,2 2-1 0,-3 3-3 16,0 5 7-16,1 3 2 0,-2 8 3 0,-1 1 5 15,0 2-4-15,0 4 1 0,-1 1-3 16,0 3-3-16,0 0 3 0,0 0 0 0,-2 2 1 16,-5 0 0-16,1 0 2 0,-5 0 2 0,-5 2 0 15,2 1 1-15,-7-1-4 0,-3 0-2 0,-1-2-1 16,-4-4 1-16,-1-8 2 0,-2-4 3 0,2-7 2 15,2-6 2-15,7-9 18 0,1-3 13 16,8-2 12-16,2-2 6 0,2-9-14 0,5-3-12 16,1-5-15-16,2-3-9 0,0 0-7 0,4-4 1 15,7-2-6-15,5-3-3 0,-1 0-12 0,4 0-15 16,3-5-31-16,-1 1-59 0,3-2-95 16,-1-2-228-16,-5 9-508 0,-7 10-817 0</inkml:trace>
  <inkml:trace contextRef="#ctx0" brushRef="#br0" timeOffset="325236.2218">23664 5527 1160 0,'0'0'468'0,"0"0"-156"0,0 0-74 0,0 0-39 0,0 0-7 15,0 0-19-15,108-171-49 0,-95 143-41 16,0 0-30-16,1 2-13 0,-2 0 0 0,-1 3 0 16,0 2 0-16,0 1-8 0,-2 1-7 0,0 3-6 15,2 5-4-15,-2 2-3 0,0 1-6 16,0 5-1-16,2 3-6 0,0 0-1 0,2 4-2 16,2 7-1-16,0 2 2 0,-1 3-1 0,2 2 0 15,-5 4-1-15,-1-1 0 0,1 1 0 0,-5 1-1 16,-4 0 1-16,-2 1-1 0,0 1 1 15,-7 2 1-15,-4-2 1 0,-1 3 2 0,-6-1-3 16,-1-2-7-16,1 0-22 0,-2-4-23 0,2-3-20 16,0-2-17-16,6-5 15 0,3-4 22 0,1-4 29 15,6-1 36-15,2 0 20 0,0-2 14 16,0 0 1-16,0 0-4 0,0 0 0 0,4 0-10 0,3 0-9 16,1 0-6-16,3-5-8 0,2 0 1 15,5-1 3-15,4-3 3 0,5-4 3 0,1 1 3 16,-1-3 3-16,3-2 2 0,1-1 3 0,3-3-1 15,-5-1 1-15,-1-1 1 0,0-4 1 16,-5 0 0-16,1 1-4 0,-5-4-3 0,-3 0-9 16,0-2-3-16,-4-3-3 0,-1-2-2 0,-1-3 1 15,-4-3-1-15,-2-3 0 0,-2-5-3 0,-2-3-1 16,0 1-1-16,0-2-1 0,0-1 2 16,0-1 0-16,0 2-2 0,0 3 0 0,0 1 1 15,0 5-1-15,-1 5 3 0,-1 7 26 0,-1 8 14 16,-1 7 1-16,2 8 0 0,-2 8-29 0,-1 3-19 15,1 3-2-15,-2 13-5 0,-2 7 4 0,2 7 1 16,-3 6 0-16,2 7-3 0,-1 6 1 16,4 6 2-16,-4 5-1 0,6 7 3 0,-1 5-2 15,-1 0-2-15,3 3 0 0,0 2-19 0,1-5-28 16,0-2-40-16,0-2-59 0,6-5-105 16,1-7-150-16,2-5-207 0,0-17-380 0,-2-14 65 0</inkml:trace>
  <inkml:trace contextRef="#ctx0" brushRef="#br0" timeOffset="325381.3174">24158 5065 1176 0,'0'0'528'16,"0"0"-306"-16,0 0-91 0,0 0-40 0,0 0-32 15,0 0-44-15,142-72-135 0,-110 66-191 0,-6 2-319 16,-10 1-531-16</inkml:trace>
  <inkml:trace contextRef="#ctx0" brushRef="#br0" timeOffset="326217.1768">24731 4927 324 0,'0'0'689'0,"0"0"-231"0,0 0-66 0,0 0-46 16,0 0-45-16,0 0-67 0,-130 122-59 0,113-97-38 15,1 3-28-15,2 2-13 0,1 1-18 0,0 5-23 16,3-3-16-16,5 3-20 0,0-4-10 0,5-3-1 16,0-2-1-16,9-6 8 0,1-4 5 15,4-2 1-15,1-6 0 0,3-4-4 0,-3-3-2 16,4-2-8-16,1-7 2 0,-2-3-4 0,-1-7-2 16,-2-2 5-16,-2-2-4 0,-1-2 1 15,-2-2 1-15,-3-2-1 0,0-1-1 0,-4-3-1 16,2 2 1-16,-4-2-1 0,0 3 0 0,-1 1-1 15,0 2-1-15,0 6 2 0,0 2-2 16,-1 6 1-16,0 2 0 0,-1 6-7 0,0 1-3 16,1 2-10-16,0 3-4 0,-2 8 1 0,-2 1 3 15,2 6 6-15,-3 1 1 0,2 3 0 0,1 2-1 16,-1 4 4-16,3-1 3 0,-1 4-2 16,1 0 3-16,0-2 0 0,1 0-5 0,0-3-1 15,1-3-4-15,2-4 1 0,4-3 7 0,-2-3 5 16,1-2 4-16,-3-7 3 0,2-1 5 0,-3-3 3 15,0 0 7-15,1-6 0 0,1-8-4 0,-1-1-1 16,4-3-3-16,-3-2 9 0,1-2 6 0,-1-1 4 16,0-1-2-16,1-1-8 0,0-1-7 15,2 0-5-15,1 0 0 0,-1-1-2 0,1 2-3 16,1-2 1-16,1 3-4 0,2-1 0 0,2 4-2 16,-2 1-3-16,0 3 2 0,0 3-2 15,-4 5-2-15,2 4-1 0,-3 4-6 0,-4 1-5 16,3 3-5-16,-3 8 3 0,-2 4 2 0,0 3 5 15,-1 4 8-15,0 1 0 0,0 1 2 0,0 3 1 16,0 0 0-16,-1 1 2 0,0-1-1 16,1 3 0-16,0-5 1 0,0 0 1 0,4-1 1 15,3-7 2-15,1 0 0 0,1-3 2 0,3-1 3 16,-1-5 1-16,3-2 0 0,1-3 4 16,-2-3-5-16,4 0 0 0,-3-3 0 0,5-7-4 15,-3-2 2-15,-1-3-2 0,3-4 0 0,-3 0-2 16,0-5 1-16,-2 1-1 0,-1-1-2 0,-1-1 4 15,-3-1-1-15,0 0 1 0,-1 1-1 0,-1 1-1 16,1 0-1-16,-2 0-2 0,1 4 0 0,-2 0-1 16,0 7 1-16,-2 2 0 0,2 3-2 15,-1 5-2-15,-1 3-6 0,0 0-6 0,1 3-2 16,3 8 1-16,-1 4 3 0,3 3 7 0,1 1 2 16,-1 3 2-16,1 0-2 0,-2 3 1 0,-2 1-2 15,-3 0 0-15,0 3 2 0,-2-1-1 16,0-1 2-16,-4 3-1 0,-5-4 0 0,-1 0 1 15,0-1-1-15,-3-4 4 0,-1-3 2 0,1-1 1 16,-1-3 1-16,2-6-2 0,-1-2 1 0,3-4-1 16,1-1-9-16,2-1-18 0,0 0-32 15,3-4-42-15,1-3-60 0,1-2-122 0,2-3-332 16,0 2-567-16,2 3-114 0</inkml:trace>
  <inkml:trace contextRef="#ctx0" brushRef="#br0" timeOffset="326540.3233">25616 4850 1057 0,'0'0'656'0,"0"0"-272"0,0 0-86 16,0 0-66-16,0 0-41 0,0 0-48 0,0 0-43 15,0 0-29-15,0 0-15 0,0 0-8 0,0 0-4 16,0 0-1-16,119 16-4 0,-109-2-5 0,0 1-7 16,1 1-6-16,-2 3-4 0,0 1 1 15,-3 3 1-15,1 0-1 0,0 0 0 0,-4-1-6 16,-3 0-4-16,0-1-1 0,0 0 3 0,-3-1-2 16,-6 1 0-16,-3 1-1 0,-4 0-1 0,-5-1 5 15,-3 0 0-15,-5 0 0 0,-3 0-5 16,0-3-10-16,-1-1-22 0,2 0-22 0,5-3-34 15,1-1-43-15,7-1-64 0,4-4-167 0,4 2-270 16,5-6-358-16,0 1-215 0</inkml:trace>
  <inkml:trace contextRef="#ctx0" brushRef="#br0" timeOffset="326687.2678">25616 5599 2461 0,'0'0'609'16,"0"0"-542"-16,0 0-29 0,0 0 32 0,0 0 43 15,0 0 21-15,0 0-15 0,0 0-46 16,0 0-44-16,0 0-31 0,0 0-12 0,0 0-53 16,0 0-101-16,0 0-353 0,0-44-1205 0</inkml:trace>
  <inkml:trace contextRef="#ctx0" brushRef="#br0" timeOffset="328935.3039">25675 5019 803 0,'0'0'318'0,"0"0"-69"15,0 0-6-15,0 0 11 0,0 0-11 0,0 0-22 16,0 0-50-16,0 0-50 0,0 0-35 0,-116 28-25 15,107-14-18-15,0 1-12 0,1 0-7 16,3 1-7-16,0-1-3 0,3-1-2 0,1-2-1 16,1 0 0-16,0-2 2 0,3-1 6 0,6-3 12 15,2-1 11-15,5-2 4 0,1-3-5 0,6 0-11 16,-1-5-7-16,1-3-6 0,-2-1 2 0,-2-2-1 16,-5 2 0-16,-3 0 4 0,-5 0-1 15,-5 1 2-15,-1 1-4 0,0 0-7 0,-7 3-6 16,-5 1-2-16,-1 3-3 0,-6 0 0 0,-1 6 2 15,-1 6 0-15,-2 4-2 0,1 2 2 0,0 3 0 16,3 1 0-16,4-3 0 0,3 3-2 16,3-2-1-16,6 0-2 0,2-2 1 0,1-1 0 15,4-1 0-15,6-4 9 0,7-2 7 0,4-6 11 16,4-2 5-16,4-2 0 0,4-5-4 0,2-6-4 16,-3-1-3-16,-2-4-6 0,-5 1 4 15,-2-1 6-15,-6-3 11 0,-3-1 10 0,-5 1-1 16,-3 0-5-16,-4-1-15 0,-2 0-12 0,-2-2-8 15,-7 4-6-15,-1-1-2 0,-2 2-4 16,-2 3-3-16,-2 2-6 0,2 0-20 0,-3 3-57 16,0 1-151-16,6 2-625 0,4 3-997 0</inkml:trace>
  <inkml:trace contextRef="#ctx0" brushRef="#br0" timeOffset="496723.8204">10221 8911 0 0,'0'0'248'0,"0"0"119"0,0 0-71 0,0 0-12 15,0 0-1-15,0 0-16 0,0 0-24 0,0 0-33 16,0 0-39-16,0 0-12 0,0 0-9 16,0 0-12-16,14-28-19 0,-14 28-31 0,0 0-20 15,0 0-11-15,0 0-7 0,0 0-7 0,0 0-7 16,0 0-4-16,0 0-7 0,0 0-5 0,-1 0-3 16,-3 0-4-16,0 2-1 0,-3 0-3 15,0 1-1-15,-2 0-3 0,-1 0-1 0,-2 2 1 16,-2 1-1-16,0-2 5 0,-3 3-2 0,0-1 1 15,1-2 1-15,-2 3-3 0,2-1 1 16,0-2 0-16,-1 3-2 0,3-3 2 0,-1 0-1 16,1-1-2-16,1 0-2 0,-2 2 4 0,2-2-4 15,1 0 3-15,-2 0 4 0,4-1-7 16,1-2 7-16,2 1-2 0,0 1 0 0,5 0 1 16,-1-2-3-16,1 1 0 0,1-1 0 0,-1 0 5 15,2 0-2-15,0 0 5 0,0 0-2 0,0 0-1 16,0 0 3-16,0 0-3 0,0 0 0 0,0 0 1 15,0 0-2-15,0 0-3 0,0 0 1 0,0 0-2 16,0 0 0-16,-2 0 0 0,0 0-5 16,-1 0 3-16,0 2-1 0,-1-2-1 0,0 1 3 15,1 1-2-15,0-1-3 0,-3 1 1 0,2-2 0 16,-4 1 0-16,-1 1 2 0,0 1 0 0,3-1-2 16,-4-1 0-16,2 1 1 0,0-2-1 15,1 0 1-15,-1 1 1 0,0-1-2 0,0 0 1 16,-1 0-2-16,2 0 1 0,2 0 5 0,0 0-5 15,1 0 5-15,4 0-4 0,-1 0-4 0,1 0 2 16,0 0-2-16,0 0 3 0,0 0-2 16,0 0-2-16,0 0-3 0,0 0-7 0,0 0-4 15,0 0-5-15,0 0-12 0,0 0-26 0,0 2-57 16,1-1-99-16,-1 2-211 0,1-1-392 16,-1 0-847-16</inkml:trace>
  <inkml:trace contextRef="#ctx0" brushRef="#br0" timeOffset="497416.9257">9157 9231 0 0,'0'0'396'0,"0"0"-84"16,0 0-11-16,0 0 5 0,0 0 2 15,0 0-26-15,0 0-50 0,0 0-51 0,0 0-49 16,0 0-26-16,0 0-18 0,0 0-7 0,0 0-3 16,0 0-11-16,-38-2-6 0,29 4-9 15,1 1-7-15,-3 0-4 0,1 0 0 0,-2 0 1 16,1 2-3-16,-2-1-3 0,-3 0 3 0,0-1 3 15,1 1 4-15,-2 0-1 0,2-2-8 0,-1 1-10 16,2 0-8-16,1-2 0 0,-3 1 0 16,5 0-1-16,-3-2 0 0,4 0-2 0,1 1-1 15,1 1-2-15,-1-2 1 0,5 1-5 0,-2-1-3 16,4 0-4-16,0 0-2 0,0 2 2 0,0-2-2 16,2 0 4-16,0 0-4 0,0 0-1 0,0 0-2 15,0 0 0-15,0 0-3 0,0 0-2 16,0 0-6-16,0 0-7 0,0 0-7 0,0 0-5 15,0 0-12-15,0 0-33 0,0 0-66 0,2 1-153 16,-2 1-309-16,2-2-621 0</inkml:trace>
  <inkml:trace contextRef="#ctx0" brushRef="#br0" timeOffset="498141.1967">8826 9160 265 0,'0'0'491'16,"0"0"-99"-16,0 0-11 0,0 0-33 0,0 0-25 15,0 0-45-15,0 0-68 0,0 0-49 0,0 0-40 16,0 0-26-16,0 0-13 0,0 0-11 15,0 0-11-15,8-20-7 0,-7 20-8 0,-1 0-6 16,0 0-3-16,0 0-6 0,0 0-6 0,0 0-3 16,0 0-5-16,0 0-3 0,0 0-2 15,0 0-3-15,0 0-2 0,-2 3 1 0,-3 2 0 16,1 1 2-16,-5 0 1 0,2 2-3 0,0 0-1 16,-3 0 3-16,-2 2-3 0,0 0 3 15,-1 4 1-15,1-3-1 0,-5 0 2 0,5 0-5 16,-5 1 0-16,3 0-3 0,-3 0 0 0,4-1-1 15,-1 2 2-15,0-1 0 0,3-1-6 0,-1-1 2 16,2 1 0-16,1-2-1 0,-1 0 3 0,5 1-1 16,-2-3-2-16,1 1-1 0,3 0 1 0,-1-1-1 15,-2 1 4-15,3-2-1 0,-2 2 0 16,3-4 2-16,1 2-6 0,0-1 1 0,1 0 1 16,0-1-1-16,0 1 2 0,0 0 3 0,0 1-1 15,2 0 1-15,6 0 7 0,2 1 2 0,2 1 0 16,6 0 1-16,1-2-1 0,5 2-1 15,3-2 0-15,3 0-2 0,1-1 0 0,0-1 0 16,-1 0-1-16,-5 0 1 0,-2 1-4 0,-4 0-3 16,-4 0 2-16,-5-2-6 0,-6 0 2 0,1-1 0 15,-4-1 0-15,-1-1 0 0,0 2-2 16,0-2 2-16,0 0-6 0,0 0 3 0,-1 0-4 16,-2 0-3-16,2 0 3 0,-1 1-10 0,2 1-3 15,-2-1-18-15,0 1-38 0,-1 1-46 16,2 0-83-16,1 0-153 0,0-1-327 0,0-1-611 0</inkml:trace>
  <inkml:trace contextRef="#ctx0" brushRef="#br0" timeOffset="502610.2163">18382 6847 0 0,'0'0'0'0,"0"0"0"15,0 0 0-15,0 0 19 0,0 0 149 16,0 0-10-16,0 0-25 0,0 0-23 0,0 0-21 16,0 0-12-16,0 0-6 0,0 0 7 0,-43-3 14 15,43 3 21-15,0 0 31 0,0 0 45 0,0 0 34 16,0 0 20-16,0 0-4 0,0 0-27 15,0 0-25-15,0 0-29 0,0 0-26 0,0 0-23 16,0 0-26-16,2 0-15 0,-2 0-11 0,1 0-8 16,-1 0-7-16,2 0-5 0,0 0-2 15,0 0-3-15,4-2-4 0,1 1-2 0,4-4-5 16,3 2-4-16,2-2 1 0,1 1-5 0,6-1 0 16,3 1 0-16,3-2-5 0,3 0 2 0,3 0 0 15,2-2-1-15,2 0-1 0,1 0 2 16,-1 1 0-16,-4 0-2 0,1 0-1 0,-7 2-2 15,-3 0 0-15,-5 2 0 0,-7-1 1 0,-2 1 4 16,-4 0-2-16,-2 0 3 0,-3 2 0 0,-2 1-4 16,-1 0 2-16,0 0-2 0,0 0-1 0,0 0 0 15,0 0-2-15,-1 0 2 0,0 0-4 0,-3 0 3 16,-1 0-1-16,-3 1-2 0,-1 2 1 16,-3 2-3-16,-4 1 0 0,-1-2 4 0,-6 2-4 15,-1 0 5-15,-3 1-3 0,1-1-2 0,1-2 4 16,0 1-2-16,2-2 2 0,1 0 0 15,4 0 0-15,2 0-3 0,2-1 1 0,3 0 0 16,3-1-3-16,4-1 4 0,1 2-2 0,2-2 1 16,1 0 0-16,0 0-1 0,0 0-1 0,0 0-1 15,0 0-3-15,0 0-3 0,0 0 0 16,0 0-7-16,0 0-9 0,0 0-18 0,0 0-57 16,0 0-86-16,0 0-193 0,0 0-563 0,0 0-843 0</inkml:trace>
  <inkml:trace contextRef="#ctx0" brushRef="#br0" timeOffset="579165.3002">19599 6907 357 0,'0'0'455'0,"0"0"-67"0,0 0-39 15,0 0-42-15,0 0-43 0,0 0-67 0,0 0-54 16,0 0-31-16,0 0-15 0,0 0-13 0,0 0-13 15,0 0-5-15,16-44-4 0,-13 39-5 16,-2-1-5-16,1 0-10 0,2 1-9 0,0-1-9 16,1-1-4-16,0 1-2 0,-3 1-1 0,2 0 2 15,0 1-5-15,-2 0 0 0,1 1 0 16,-1 0 0-16,1 2 4 0,-3-1-2 0,1 1 1 16,-1-1-1-16,0 2-2 0,1 0 1 0,-1-2-2 15,0 2 0-15,0 0-3 0,0-1 0 0,0 1-2 16,0 0-1-16,0 0 3 0,0 0-4 0,0 0 1 15,0 0 0-15,0 0-1 0,0 0 5 16,0 0-2-16,0 0 2 0,0 0-1 0,0 0 0 16,0 0 0-16,0 0 1 0,1-2 2 15,-1 2-2-15,3-3-4 0,-1-1-3 0,1-1-6 16,-1-1 3-16,3 0 2 0,-1-2 0 0,1-1 2 16,0 0-1-16,4-2-1 0,-3-1 1 0,1-1 0 15,2-2-1-15,1-2-1 0,0 2-2 0,0-2 0 16,0-2 2-16,0-1-1 0,0-1 0 0,1 0 1 15,-1-4-3-15,0 1 0 0,1-1-3 16,-2-1-1-16,0 0 2 0,1 0-1 0,-4-1 3 16,-1 5-1-16,0-1 2 0,-1 4 1 0,-3 0 0 15,-1 5 8-15,0 0-8 0,0 1 0 0,0 4 1 16,-3 1-4-16,1 2 6 0,-1 1 0 16,1 2 0-16,-1 2-3 0,0-1-2 0,-1 2-2 15,-1 0-1-15,-1 3 3 0,-1 5-1 0,-1 1 4 16,-3 5 0-16,1 2 0 0,-2 0 2 15,0 4 1-15,1 3 0 0,2 2 2 0,-2 2-2 16,1 3-1-16,0 2-1 0,-1 0 1 0,2 4-1 16,0 0-2-16,3 3 1 0,-1 1-4 0,0-2 0 15,4 2-1-15,-1-4 0 0,4-3 0 0,0-4 1 16,0-2-1-16,5-2 0 0,1-3 1 16,2-5-1-16,0-4 1 0,2 0 0 0,0-6 1 15,4-2 3-15,-2-3 1 0,2-2 0 0,-2 0 3 16,2-7-1-16,0-2 1 0,-2-2-1 0,2 0-2 15,0-3 2-15,-2 0-2 0,-1-2 2 0,1 1-1 16,-1-1-1-16,-4 3 0 0,2-3-4 16,0 3 0-16,-6-1 0 0,4 0-1 0,-5 0 2 15,3 2 1-15,-2 1 2 0,-2 0 0 0,1 4 3 16,-2 0 0-16,2 3 1 0,-2 1-2 16,0 0 0-16,0 3-1 0,0 0-5 0,0 0-2 15,0 0-3-15,1 0-2 0,-1 1 1 0,1 7 3 16,3 3 2-16,-3 1 3 0,1 4 0 0,2 0-1 15,-1 6 0-15,0 2 0 0,0 4 0 16,0 3 0-16,-2 7 0 0,-1 3 1 0,0 8 2 16,0 2 2-16,0 3-3 0,-1-1-2 0,-3 2 0 15,-1-3-2-15,-3 1 1 0,1 3 1 16,1-4-3-16,-3-2 4 0,0-2 0 0,-1-4 0 0,-2-3 2 16,2-2-4-16,-4-5 0 0,2-7 1 15,-3-2-3-15,0-3 3 0,-1-6-2 0,-1-2 2 16,0-1-2-16,1-6 5 0,-3-2 1 0,4-3-2 15,0-2 8-15,4 0-4 0,0 0-2 0,3-5 3 16,3-3-6-16,0 0 2 0,3-2 0 16,1-4-5-16,1 0-2 0,0-3-1 0,2-1-2 15,6-4-1-15,-1 0 7 0,4-3-5 0,2 0 0 16,2-2 2-16,3-3-7 0,3-1 6 0,3-2-1 16,0-1 0-16,1-2 4 0,1-2-3 15,0-1-2-15,1-3 0 0,1 1 2 0,-2-1-2 16,0-1 1-16,2 1 2 0,-4-2-3 0,0 3 3 15,-4-1 3-15,-4 3-1 0,-2 2 2 16,-4 3 0-16,-5 3 1 0,-2 5 1 0,-1 3 2 16,-2 3 2-16,0 5 1 0,-5 2-1 0,1 4 0 15,-1 2 0-15,-2 2-1 0,1 4-2 0,-1 1 1 16,1 0-3-16,0 3-3 0,-3 4 2 16,4 5-3-16,-1 2 2 0,-1 3 2 0,3 4-1 15,-3 1-2-15,5 4 2 0,0 4-1 0,0 2 0 16,2 2 1-16,0 1-3 0,0-1-2 0,4-4-1 15,6-4-2-15,-1-4 2 0,2-3 5 16,1-8 1-16,3-3 6 0,2-5 2 0,0-3-1 16,4 0 1-16,0-8 2 0,-1-2-5 0,5-5 2 15,0-2-1-15,-2-3 0 0,0-4-2 0,-2 0 1 16,-1-2-1-16,-3-1-6 0,1-3 5 0,-3-1-2 16,1 1-1-16,-2-4 1 0,1-1-4 15,-3-2 1-15,2-1-2 0,-2-4-6 0,1-2 2 16,-2 0-2-16,-1-1 1 0,0 1 4 0,-1 2 1 15,-6 2 2-15,1 3 6 0,-3 3 0 0,-1 7 14 16,0 3 6-16,-4 4 0 0,1 7 0 16,-2 4-11-16,0 3-5 0,1 4-3 0,-1 2 1 15,2 2-6-15,-4 8 0 0,1 7 1 0,-4 8-4 16,1 6 5-16,1 8 0 0,-5 8-3 0,3 3 1 16,-1 7 0-16,0 1-2 0,1 4-2 15,4 2 1-15,-2-4-3 0,6-2-4 0,2-3-4 16,0-5-11-16,6-8-5 0,2-8-18 0,5-10-36 15,2-8-40-15,3-8-94 0,0-8-231 0,-4 0-652 16,-3 0-564-16</inkml:trace>
  <inkml:trace contextRef="#ctx0" brushRef="#br0" timeOffset="579289.3581">20345 6559 1052 0,'0'0'560'0,"0"0"-268"16,0 0-79-16,0 0-67 0,0 0-53 0,0 0-32 15,0 0-35-15,0 0-43 0,0 0-74 0,126 0-226 16,-109 3-811-16</inkml:trace>
  <inkml:trace contextRef="#ctx0" brushRef="#br0" timeOffset="579687.2638">21499 7030 2448 0,'0'0'507'0,"0"0"-314"0,0 0-35 16,0 0-17-16,0 0-6 0,0 0-21 0,0 0-32 16,0 0-28-16,0 0-23 0,0 0-11 15,0 0-4-15,0 0-3 0,0 0-4 0,0 0-3 16,71-147-3-16,-59 119-3 0,-1 0 2 0,-3-1-2 15,0 0-2-15,-5-1-1 0,1-3-4 0,-2-1 1 16,-2-3 0-16,0 2 1 0,-5-3-3 0,2 1-1 16,-5-3 0-16,4 0-3 0,-4-1 4 15,3-3-2-15,0 5 0 0,0 2 1 0,0 3 1 16,3 6 5-16,-2 7 1 0,1 6 2 0,2 6 0 16,0 5-2-16,1 3-4 0,-1 1-10 15,0 3 2-15,-4 8-1 0,3 6 5 0,-3 5 9 16,-1 11-1-16,-1 3 1 0,2 8 1 0,-3 5 0 15,-2 3-1-15,2 5 0 0,0 1-2 0,2 3-2 16,-1 1-5-16,6-2-28 0,1-3-58 16,8-5-107-16,3-4-222 0,-1-17-500 0,0-9-812 0</inkml:trace>
  <inkml:trace contextRef="#ctx0" brushRef="#br0" timeOffset="579855.7155">21567 6665 928 0,'0'0'481'0,"0"0"-95"16,0 0-32-16,0 0-32 0,0 0-62 0,0 0-55 16,0 0-62-16,0 0-55 0,0 0-38 0,0 0-29 15,0 0-14-15,0 0-14 0,0 0-13 16,63-97-23-16,-39 92-35 0,4 2-77 0,0 0-214 16,-7 0-393-16,-9 2-791 0</inkml:trace>
  <inkml:trace contextRef="#ctx0" brushRef="#br0" timeOffset="582669.2907">21774 6877 737 0,'0'0'822'0,"0"0"-342"15,0 0-82-15,0 0-115 0,0 0-64 0,0 0-54 0,0 0-50 16,131-111-27-16,-114 95-14 0,-3 0-9 15,-1-1-1-15,-2 1-3 0,-5 2-3 0,-2 2-2 16,-1-1-10-16,-3 4-9 0,0 1-10 0,-5 0-11 16,0 3-6-16,-4 2-4 0,-3 3 1 0,-3 0-5 15,1 2-1-15,-4 6-1 0,-1 4-3 16,4 4 3-16,-2 4 2 0,2 1-2 0,0 2 1 16,5 1-1-16,2 4 0 0,4 0-1 0,-1 0-1 15,5 2-1-15,0-3-1 0,7-1 0 0,3-2 1 16,2-4 4-16,6-6 0 0,1-3 2 15,0-3 4-15,4-5-5 0,0-3 0 0,4 0-2 16,-2-3-2-16,2-6 2 0,-1-4 0 0,-2-1 1 16,-3-3 0-16,-1-2 0 0,-1-1 0 15,-5 0 0-15,2 0 3 0,-5 0-4 0,-1 1 2 16,-1 5 0-16,-5-2-2 0,1 5 2 0,-2 2 3 16,-3 1-2-16,0 4 2 0,0 1-4 15,0 1-4-15,0 2-1 0,0 0-7 0,0 0-3 16,0 2 0-16,0 4 1 0,0 3 3 0,0 3 6 15,0 4 2-15,2-1 0 0,4 3 0 0,-1 1-1 16,3 0-3-16,1-2 1 0,1-4 4 0,3-1-1 16,2-3 4-16,1-4 0 0,2-2 1 0,2-3-1 15,0 0 0-15,-1-1 2 0,1-7-1 16,-1-3 1-16,-4-1 0 0,3-5 0 0,-5 0-3 16,5-4 3-16,-5-1 0 0,2-2 1 0,-3-2-1 15,-3-4-2-15,0-2 0 0,-5-3-2 0,0-3 2 16,-1-1-2-16,-1-2 0 0,-1-1-1 15,-1-2-2-15,4-2 1 0,1 1 1 0,3-1-1 16,-2 1 0-16,2 1-1 0,1 2 0 0,1 4 2 16,-3 4 4-16,-2 6 1 0,2 4 0 0,-5 6 0 15,4 7-4-15,-4 4 1 0,-1 5-6 16,0 2-9-16,-1 2 5 0,0 11-6 0,0 9 4 16,0 7 7-16,0 8 0 0,0 9 0 0,-2 6-2 15,-6 6 2-15,3 3-3 0,-3 6 7 16,-3 1 3-16,-3 1-1 0,2 0 2 0,0 0-3 15,0-4-2-15,2-3 2 0,-1-8-2 0,3-8 1 16,0-10-1-16,5-10 0 0,-3-8 3 0,5-9 4 16,1-6 7-16,0-3 9 0,0-3-4 0,7-10 0 15,-2-7-7-15,4-4-8 0,1-5 2 16,5-5-1-16,-3 0 0 0,1 0 0 0,-1 2-1 16,4 0-1-16,-4 1 0 0,0 2-2 0,3 3 0 15,-4 2-2-15,1 4-2 0,-3 4 0 0,-1 5-1 16,-4 5-1-16,4 3-3 0,-5 3-4 0,-1 0-2 15,3 9 2-15,-3 4 3 0,4 5 2 16,-3 5 2-16,-2 6-1 0,-1 4 1 0,0 0 0 16,0 4 1-16,-3-2-1 0,-1-1 1 0,3-3-1 15,1-5-1-15,1-6 6 0,6-6 1 16,3-6 3-16,-2-4 5 0,1-4 0 0,1 0 2 16,0-9 1-16,1-3-3 0,2-4-1 0,-1-2 2 15,3-4-3-15,-2 1 0 0,-2-4 0 0,0 0-2 16,0 3-1-16,-1-3 0 0,1 2-2 15,-1 2-1-15,0-1 3 0,0 2-3 0,0 1 0 16,-1 5 1-16,1 3-3 0,-4 5 1 0,-2 1-4 16,-2 3-1-16,2 2-4 0,-2 0-3 0,0 4 1 15,-2 5 1-15,1 3 1 0,-1 3 2 0,0 4 3 16,0 2 0-16,-1 4 2 0,-7 2-1 16,2 3-3-16,-8 0-2 0,3-1-5 0,1-2-8 15,0-5-6-15,5-6-2 0,0-7 1 0,5-6 19 16,0-3 20-16,0 0 8 0,4-5 3 15,0-5-6-15,7-4-13 0,-1-3 0 0,1 0-1 0,5-3 0 16,-3 0 1-16,-1 1 1 0,3 0-1 16,-2 0 0-16,-2 1 2 0,-1 2-4 0,2 0 1 15,-3 2 1-15,1 2-5 0,0 1 3 0,-3 3 0 16,-3 3-4-16,3 4 4 0,-5 1-6 16,3 0-3-16,-2 0-1 0,0 6-2 0,-1 2 3 15,3 3 3-15,-3 1 1 0,-1 2 1 0,1 2-2 16,2-2-1-16,-3 2 0 0,0 1 1 15,1-2-3-15,-1 1 0 0,4-3 1 0,0-2-1 16,2-3 5-16,2-2 7 0,1-3 1 0,3-3 3 16,-1 0-2-16,6 0-2 0,-1-6 1 0,-2-2 2 15,3 0-1-15,-3 0 1 0,0 1-1 0,-3 0-3 16,-2 1 2-16,-1-1 1 0,-1 4-1 16,-4 0 3-16,2 0-3 0,-2 1-3 0,-2 2-2 15,2 0-1-15,-1 0-2 0,1 4 1 0,2 2-1 16,-3 0-3-16,4 3 4 0,-3 0 0 0,3 0-1 15,2 2 3-15,-2 1-3 0,-1 1-3 0,2-2 1 16,1 1-1-16,-1-3 0 0,-2-2 1 16,2 0 1-16,2-3-2 0,-2-1 2 0,-3-3 2 15,3 0 0-15,-1 0 8 0,-3 0-2 0,1-6 3 16,-1 0 4-16,-2 0-1 0,2-2 2 0,-2-1 2 16,-2 2-1-16,1-1 1 0,-1 2-1 15,0-1-2-15,0 1-1 0,0 2 1 0,-1-1-7 16,0 0-1-16,0 2 0 0,-3 2-6 0,3-2 2 15,1 1-2-15,-2 0-1 0,1 2 0 16,-1 0-3-16,-1 0-1 0,2 0-2 0,0 0 1 16,1 0-2-16,0 0-1 0,0 0 3 0,0 0-5 15,0 0 6-15,0 0 3 0,0 0 4 0,1-1 11 16,4 1 0-16,-1-3 1 0,4 0-2 16,1 0-4-16,0-3 1 0,1 0 5 0,1-2 3 15,0 0 0-15,0-2 2 0,1-1-1 0,0-3-1 16,3-1 0-16,-4-2 0 0,-1-2-2 0,0-2 1 15,0-3-4-15,-2-1 0 0,-1-3 2 16,2-1-3-16,-1-2 1 0,-1-3-1 0,-1 1-4 16,3-4-1-16,-1-1 3 0,0-1-2 0,-2-2-1 15,4-2 0-15,0 1-6 0,-1 0 4 0,2-2 1 16,-1 3-2-16,-1-2 3 0,2 2 0 0,-4 2 0 16,-3 7 3-16,2 4 6 0,-4 8 2 15,-1 7 4-15,-1 4 2 0,1 4-8 0,-1 3-5 16,0 2-11-16,0 4-4 0,-2 8 4 0,-2 7-2 15,-2 8 6-15,-1 7-1 0,3 7-1 0,-4 6 1 16,4 4-1-16,-3 6 0 0,2 4-6 16,-2 3 2-16,-2 4 0 0,1 2-1 0,2-4 4 15,-1-2-5-15,-1-4-4 0,6-7 1 0,2-8-1 16,0-13 4-16,9-7 7 0,0-10 6 16,3-6 4-16,1-5 1 0,4-4 0 0,2-4 0 15,2-6 1-15,-1-4-1 0,3-5-1 0,-2-2 1 16,0-2-4-16,0-4 1 0,-1-1 3 0,-2 0-2 15,-1 2 3-15,-5 0-1 0,0 1-3 16,-3 3-1-16,-2 4-2 0,-2 3 3 0,-3 3 0 16,2 4 0-16,-3 3-1 0,-1 2-3 0,2 2-4 15,-2 1-8-15,0 0 0 0,0 3-3 0,0 8 3 16,0 1 5-16,0 4 1 0,0 4 0 0,0 2 0 16,-2 3-2-16,2-3-2 0,0 2 0 15,3-4 1-15,3-2 2 0,2-3 3 0,2-2 4 16,2-4-1-16,-2-3 1 0,0-3-2 0,1-3 0 15,0 0 0-15,-1-3-1 0,0-6 0 0,-4-2-1 16,2-1-1-16,-3-2-2 0,-3 0-3 16,-2 0-5-16,0 1-2 0,-2-1-2 0,-5 0 2 15,-2 2 6-15,0 1 4 0,-1 0 3 0,1 4 3 16,3 0-2-16,-3 3 0 0,3 1 0 0,3 1-2 16,2 2-2-16,0 0-2 0,1 0-3 15,0 0 3-15,0 0 2 0,1 0 8 0,3 0 4 16,5 0 1-16,1 0 1 0,1-2-6 0,5-1 0 15,-2-1-2-15,5-1 1 0,-3-1 1 0,0 0 0 16,0-1-1-16,-2-1 1 0,-4 2 0 16,-1 0 2-16,-2 1 6 0,-4 0 0 0,-1 2-1 0,-2 2-1 15,0 1-7-15,0 0-4 0,0 0-6 16,0 0-4-16,0 0-1 0,-2 3 0 0,-1 3 5 16,-2 0 1-16,0 3-1 0,-1 2 4 15,3 1-3-15,-2 2 1 0,2 1-4 0,0-1-9 16,-1-1-9-16,4-2-4 0,0-3 10 0,0-2 6 15,6-1 13-15,-3-2 8 0,4-3-3 0,0 0 7 16,-1 0 2-16,-1 0 1 0,0-2 6 0,-3-2-1 16,3-1 2-16,-2 0-2 0,-2 2-2 15,1 0-6-15,-2 3-3 0,2 0-9 0,-2 0-5 16,1 0-1-16,1 6-1 0,1 4 5 0,-2 4 5 16,3 1-1-16,-2 5 0 0,-1 6 3 15,0 0-2-15,0 5 6 0,0 1 2 0,1 2 2 16,0 3-4-16,-2 3 1 0,0 3-3 0,-6 2 0 15,-3 0 1-15,-2 3-2 0,-4 0-1 0,-4-1-2 16,-5-2-3-16,-1-1 1 0,-2-6-4 16,4-4-1-16,1-7 3 0,4-11 0 0,4-7 8 15,5-4 8-15,2-5 10 0,5 0 1 0,-3-10-2 16,2-4-4-16,2-5-10 0,1-6 2 0,0 1 0 16,6-5-3-16,1-1 1 0,3 2-4 0,4-3-1 15,0-2-1-15,0 3 3 0,3-4-2 0,0-1-2 16,2-2 0-16,2-3-2 0,-1-2 1 15,1 1 0-15,2-4-1 0,0 1 2 0,3-2-6 16,0-2-2-16,0-1 0 0,-3 4-6 0,2 6 9 16,-6 3 2-16,-3 6 5 0,-5 4 4 0,-2 6-1 15,-1 5 1-15,-6 4-1 0,0 5 2 16,0 3-6-16,-2 3-6 0,0 0-7 0,0 1-6 16,0 9 4-16,-3 2 5 0,1 3 6 0,-3 3-2 15,-1 1 0-15,1 1-3 0,2-2-5 16,3-1 1-16,0-3 0 0,0-3 4 0,6-4 6 15,-1 0 1-15,4-4 5 0,-1-3 1 0,2 0 0 16,1-2 3-16,1-6-2 0,2-2 0 0,-1-3-1 16,0-1 1-16,-2-3 2 0,-1-1-1 15,0 1 2-15,-1-1-4 0,-4 1 1 0,0 2 1 16,-3 3-1-16,2 1 1 0,-3 4 1 0,-1 3-4 16,1 2-5-16,-1 2-5 0,0 2-2 0,0 9-3 15,0 3 3-15,0 5 6 0,0 7-1 16,-1 5 3-16,-4 6-2 0,3 6 1 0,-3 5 1 15,-1 3-1-15,-6 7 1 0,-4 3-2 0,-4 6 2 16,-2 6 0-16,-4 2 0 0,-1 3-1 0,-5 2-1 16,-4 0 0-16,2-2 0 0,-5-6 2 0,0-6 0 15,-1-9-1-15,0-12-2 0,6-14 3 16,4-9 5-16,5-11 10 0,5-10 10 0,2-1 6 16,2-10 9-16,3-9 1 0,2-3 2 0,1-6 2 15,4-5-9-15,6-2-7 0,0-4-12 0,11 0-10 16,5-5-6-16,4 3-1 0,4-3-6 15,6 1-3-15,1 2-10 0,8-1-17 0,1-1-30 16,3 0-81-16,-7 11-222 0,-14 9-1234 0</inkml:trace>
  <inkml:trace contextRef="#ctx0" brushRef="#br0" timeOffset="583424.0293">25215 6665 702 0,'0'0'571'0,"0"0"-94"15,0 0-47-15,0 0-48 0,0 0-102 16,0 0-83-16,0 0-54 0,0 0-39 0,0 0-31 16,0 0-22-16,104-177-11 0,-77 140-11 0,-2-1-12 15,3-4-8-15,0 1-7 0,-4-2-1 16,0 0 1-16,-3-1-1 0,-3-3-2 0,-1 0-10 16,-5-5-1-16,1-4-1 0,-3 0-1 0,-1-1 0 15,-1-2-3-15,-2 3 0 0,-3 1 3 0,-1 4 8 16,-2 6 7-16,0 7 6 0,0 9 7 0,-4 7 4 15,-2 7 2-15,3 6-2 0,-5 6-9 16,4 3-10-16,-3 5-5 0,-2 11-4 0,-4 10 5 16,1 10 4-16,-4 8 3 0,2 10 1 0,-2 8 0 15,1 8 0-15,-4 8 3 0,-2 8-2 16,-3 9 2-16,-1 5 3 0,-1 6-2 0,0 4 4 16,-1 6-3-16,2 3-3 0,-2 2 0 0,1-1-4 15,0-2-6-15,-2-4-3 0,3-4-10 0,-1-2-8 16,-3-5-7-16,4-7-10 0,-2-8-8 15,6-12-8-15,4-13-15 0,4-16-6 0,10-19 5 16,3-14 23-16,1-14 53 0,7-9 41 0,5-13 29 16,2-14 3-16,7-7-13 0,1-9-5 0,1-7-1 15,5-3 9-15,-1-6 1 0,0 1 0 16,-3-1-3-16,-2 0-9 0,-2 4-10 0,-4 2-8 16,2 1-11-16,-5 2-7 0,2-2-4 0,-4 3-6 15,2 4-1-15,-4 6-1 0,-3 3-4 0,1 4 0 16,0 5-1-16,-4 1-7 0,2 4-4 0,-2 6-9 15,3 3-18-15,2 3-17 0,-1 5-49 16,2 3-78-16,4 5-151 0,-4 5-415 0,-4-1-931 0</inkml:trace>
  <inkml:trace contextRef="#ctx0" brushRef="#br0" timeOffset="584397.6227">25729 6562 2211 0,'0'0'489'0,"0"0"-269"0,0 0-28 0,0 0-27 16,77-166-32-16,-58 133-23 0,1 5-21 0,-1 1-22 16,-3 4-11-16,1 5-16 0,-4 4-13 0,-2 5-8 15,-3 3-9-15,-2 3-5 0,-4 3-6 0,-1 1-9 16,-1 10 0-16,0 6 4 0,0 3 2 0,-2 7 6 16,-5 6-1-16,-1 3 0 0,-3 6 1 15,-2 1-2-15,-4 3-3 0,3-3-3 0,1-2-3 16,4-5-3-16,4-7 3 0,5-5 1 15,1-7 4-15,8-4 6 0,0-7 0 0,3-3 2 0,2-3 0 16,2-1 1-16,3-10 0 0,0-5 1 16,1-2-2-16,1-3 0 0,-3-3 0 0,1-2-1 15,-3 0-1-15,2-1 2 0,-2-1-2 0,1 2 1 16,-5 0 1-16,2 2-2 0,-3 3 1 16,-2 4 0-16,-2 5 1 0,-3 3 1 0,-2 4 1 15,0 4-3-15,-2 1-5 0,0 0-5 0,0 0-6 16,0 3 0-16,0 6 5 0,-2 5 4 0,0 1 4 15,0 2 1-15,0 1-2 0,1 1-2 16,1 3 1-16,-1-1-3 0,1 2 2 0,0 2-1 16,0-5-1-16,1-1-2 0,5-5 2 0,-1-5 2 15,3-4 4-15,1-5 5 0,-1 0 2 16,1-3 0-16,1-8-1 0,2-3-4 0,-2-3 0 16,0-2-1-16,-1-1 0 0,-5-1 0 0,0 0-2 15,-3 1 0-15,-1 0-1 0,0 2-1 0,-3 1 0 16,-1 2 1-16,-2 1-1 0,0 3 1 0,1 3 0 15,0 2-1-15,0 1 1 0,1 2-3 16,1 3-2-16,-1 0-4 0,0 0 0 0,1 2-2 16,-1 4 1-16,1 2 4 0,1-1-3 0,1 1 0 15,-1 0-1-15,2-3-1 0,0-1 6 0,5-2 9 16,2-1 6-16,1-1 4 0,3 0 0 0,2-3-5 16,2-3-3-16,0 0 1 0,1 0-4 15,-4-1 1-15,3 3 1 0,-4-1-4 0,2 2 0 16,-3 0 0-16,-2 3-2 0,0 0-2 0,0 0 0 15,-2 0-3-15,0 6 0 0,-1 3-1 0,1 4 2 16,-1-1 1-16,0 3 1 0,-1 1 1 16,-4 1-1-16,1 0 1 0,0 0-1 0,-1 1 2 15,0-1 0-15,0 0 0 0,-1 0 2 0,0-2-2 16,-2-5 0-16,2-2 2 0,1-3 2 16,0-4 10-16,0-1 9 0,0-1 2 0,2-9-5 15,4-3-7-15,1-4-9 0,6-3 1 0,-1 0 0 16,4-3-1-16,2 0 1 0,-1 0-1 0,1 0 0 15,0 0-4-15,0 0 0 0,1 1-3 0,1 3 1 16,-1 2 2-16,0 0 0 0,-3 4 3 16,0 4-3-16,-5 3 1 0,0 3-3 0,-4 1-3 15,-1 2-2-15,-2 0-1 0,0 3-1 0,-3 5 2 16,0 1 2-16,3 4 2 0,-3-1 3 0,-1 4-1 16,0-2 0-16,0 5-1 0,-1 1 0 0,-4 2 0 15,-3 0 1-15,0 0-3 0,0-2-1 16,-1-1-4-16,3-6-2 0,4-4 1 0,-1-3 4 15,3-3 8-15,0-3 10 0,0 0 10 0,0 0-2 16,4-4-4-16,2-2-4 0,2-2-4 16,0 2 1-16,1 0 1 0,0 2-1 0,-1 2-5 15,0 0-1-15,-2 2-2 0,2 0 0 0,-1 4 3 16,-1 2-3-16,2 2-1 0,-1 5 0 16,2-1-5-16,0 4 4 0,1 1-2 0,2 0-2 15,1 2-1-15,-1 0-14 0,4-1-21 0,1 1-44 16,0-1-82-16,3-3-169 0,-8-4-529 0,-3-3-923 0</inkml:trace>
  <inkml:trace contextRef="#ctx0" brushRef="#br0" timeOffset="586151.679">27465 6487 1293 0,'0'0'541'15,"0"0"-218"-15,0 0-110 0,0 0-35 0,0 0-7 16,0 0-14-16,0 0-34 0,0 0-30 0,0 0-28 16,0 0-19-16,0 0-9 0,0 0-6 15,0 0-2-15,0 0-1 0,4-8-7 0,-4 8-5 16,1 0-6-16,-1 0-5 0,0 0 0 0,0 0 1 16,0 0-1-16,0 0 2 0,0 0-2 0,0 0 0 15,0 0 2-15,0 0 4 0,0-2 7 16,0 2 3-16,0-1 1 0,3-4 0 0,-1 0-1 15,0-2-4-15,2-3 3 0,0 1-3 0,3-3-1 16,0-1 3-16,0-3-5 0,2-1 0 0,2-3-2 16,0-1-2-16,4-4 3 0,-1-3-4 0,1 1-3 15,0-4-2-15,2-1-2 0,-2 0-2 16,3-3 1-16,-5-4-1 0,2 0-1 0,-2-6-1 16,-2-1-1-16,0-4 3 0,-2 3-3 15,-3-2 1-15,-1-1 0 0,2 5-1 0,-4-2 3 16,-1 5 0-16,0 2 2 0,-2 3 2 0,0 7 0 15,0 6 0-15,0 7 3 0,-3 5 1 0,1 4-2 16,0 5-2-16,0 3 9 0,-1 0-11 0,1 6-1 16,1 10 1-16,-6 10-12 0,1 11 9 15,-1 8-2-15,-3 8 1 0,0 8 0 0,-3 7 0 16,-3 8 2-16,1 4-1 0,-3 5 1 0,-2 4-3 16,2 2 1-16,1-1-2 0,-1 3-2 0,1 0-1 15,-3-1-3-15,5-3-4 0,-2 0-4 16,0-4-5-16,1-2-2 0,0-4-3 0,0-7-8 15,2-5-15-15,1-6-18 0,1-11-13 0,2-7-21 16,2-11-43-16,5-10-30 0,2-13 16 0,1-9 51 16,0-1 79-16,6-16 63 0,3-10 18 15,1-5 5-15,0-6 10 0,2-3 14 0,-1-4 6 16,3-4-4-16,-3-2-5 0,1-3-8 0,0 1-3 16,-2-2 1-16,-1 0-7 0,2 3-6 0,-1 2-8 15,1 2-11-15,3-1-4 0,-3 7-6 0,3 0-6 16,-2 5-1-16,6 2-7 0,-2 1-2 15,5 0-4-15,3 2-6 0,-2 0-1 0,4 2 1 16,-1 2-1-16,3 3 0 0,-5 2 0 0,-1 4 0 16,0 4-1-16,-5 4 2 0,-6 5 1 0,-3 2 1 15,-3 0 1-15,-1 4-3 0,-3 0-3 0,0 0-6 16,-1 2 0-16,0 7 5 0,0 4 3 16,0 3 6-16,-1 6 0 0,-5 2-1 0,1 4-1 15,-3 3 3-15,0 3 0 0,1 1-1 0,-3 3 0 16,2 0-2-16,0 3-3 0,3-3-1 15,0-1 0-15,4-5-4 0,1-6 1 0,3-6 4 16,6-4-1-16,0-5 7 0,3-5 0 0,5-4-1 16,-2-2 2-16,3-3-2 0,2-6 0 0,-1-8 0 15,2 0 2-15,0-4-8 0,-3-6 5 16,-1 0-2-16,-2-4-1 0,-3 2 6 0,-3-2-7 16,-1-1 1-16,-6 0 0 0,-2 1-2 0,0 1 0 15,-2 0 0-15,-6 6-2 0,-2 1-1 16,-1 3 3-16,1 3 0 0,-2 4 1 0,-4 3 2 15,4 2 0-15,0 4-3 0,-1 4 2 0,1 0-4 16,0 0 0-16,4 4-1 0,-2 5-3 0,3 2 0 16,0 3-2-16,2 0-2 0,1 0 1 0,3 1 0 15,1-3-1-15,0 0 2 0,5-2 7 16,4-3 2-16,1-2 10 0,5-3 2 0,-1-2-1 16,4-2 3-16,2-6 0 0,-1-1-2 0,2-3 2 15,0-4 1-15,-2 1-4 0,2-3 2 0,0-1-1 16,-3 1-5-16,0 0 1 0,-2-2-3 0,3 1-2 15,-2 0 2-15,0 2-3 0,0 0-3 16,0 1 1-16,-3 2-3 0,0 5 1 0,-2 3 2 16,-1 1-3-16,-4 3-4 0,-2 2-1 0,1 0-5 15,-1 4 2-15,-3 6 5 0,1 4-1 16,0 3 5-16,-3 5 1 0,0 1 2 0,0 4-2 16,-2 3 3-16,-3 2 0 0,-1 3-5 0,0 2 0 15,1-2-3-15,1-1-4 0,4-5 2 0,0-4-2 16,5-7 3-16,4-4 7 0,3-5-1 15,2-4 5-15,1-4 1 0,1-1-3 0,4 0 5 16,0-6-2-16,0-3-2 0,1-5 3 0,-1-2 1 16,1-5 0-16,-1 0 1 0,-2-4-2 0,0 1-1 15,-3-1 2-15,3-3-1 0,-5 1-1 0,2-4 1 16,-2 1-2-16,-2-1 1 0,-2-3-2 0,0 0-1 16,-4 0-2-16,3-1 1 0,-4 3 3 15,-2 2 0-15,0 3 4 0,-2 7-1 0,0 3-1 16,-3 7 4-16,-2 4-5 0,-4 4-1 0,2 2-1 15,-3 6-6-15,-4 9 3 0,1 5 2 16,-5 4-1-16,3 3-2 0,-1 4 1 0,1 4 0 16,0-1 1-16,5 4 3 0,-1 0-6 0,1 3 1 15,6-2-3-15,2-2-3 0,2-3 1 0,6-6-1 16,6-7 5-16,4-6 4 0,0-4 1 16,3-5 2-16,4-4-2 0,-1-2 1 0,1-2 0 15,-1-9 1-15,-1-3 1 0,0-2-4 0,-2-4 3 16,0-3 0-16,-3-1-3 0,-2-3 5 15,-2-1-4-15,-2 1-1 0,0-1 4 0,-2 0-4 16,0 0 2-16,-1 0 0 0,1 2-1 0,-1-2-1 16,-2 5 0-16,2 3 1 0,-4 4 0 0,0 5 4 15,0 3-2-15,-3 7 0 0,0 1-8 0,0 0-4 16,0 9 1-16,-1 6 3 0,-4 3 5 16,3 4-1-16,0 6 0 0,-4-1-2 0,4 2 0 15,0 3 3-15,-1 2-9 0,0 2-3 0,2-1-9 16,1 0-22-16,0-4-48 0,3-5-87 0,7-6-143 15,-2-7-374-15,0-5-706 0</inkml:trace>
  <inkml:trace contextRef="#ctx0" brushRef="#br0" timeOffset="586282.6113">28875 5835 0 0,'0'0'81'0,"0"0"-93"15,0 0-57-15,0 0 69 0,0 0 0 0</inkml:trace>
  <inkml:trace contextRef="#ctx0" brushRef="#br0" timeOffset="587031.1774">29050 5983 959 0,'0'0'425'0,"0"0"-93"16,0 0-57-16,0 0-78 0,0 0-59 0,0 0-29 15,0 0-3-15,0 0 6 0,0 0-7 0,0 0-17 16,0 0-17-16,0 0-14 0,0 0-11 0,0 0-9 16,58 115-5-16,-40-122-1 0,-3-4 2 15,-2-2 1-15,1 0 3 0,-4-2 2 0,-2-2 3 16,-2-1 1-16,-1 1-1 0,0 1-1 0,-4-1-4 15,2 5-1-15,-1-1-3 0,-2 6-1 16,1 0-5-16,-1 4-8 0,0 2-8 0,0 1-13 16,0 0-5-16,0 7-3 0,0 7 2 0,-3 5 9 15,-1 6-2-15,-1 3 1 0,0 7 0 0,-1-1-5 16,-1 5 4-16,-1 4 2 0,-1 3-1 16,0 6 2-16,-2 5-1 0,0 4-2 0,-5 4 0 15,0 3-2-15,-5 4-1 0,-5-2-2 0,3 4-3 16,-5-5-4-16,0-2-6 0,0-5-4 0,-1-6-3 15,0-9-4-15,0-11 2 0,4-6 5 16,-2-12 9-16,5-5 8 0,1-10 11 0,3-3 7 16,5-5 7-16,4-9 5 0,0-4-1 0,7-6-3 15,2-3-6-15,0-5-7 0,8-3-2 0,6-6-1 16,5-1-2-16,2-2 1 0,5 0 0 0,1-2-1 16,4-3-1-16,2-2 1 0,1-1-2 15,0-3-1-15,6-2 0 0,-2-1-5 0,2-4 1 16,1 1-5-16,1 1-1 0,-1 0-7 0,1 4 0 15,-4 1-3-15,-3 5-2 0,-2 7 7 0,-5 6-1 16,-2 9 5-16,-10 9 4 0,-1 7 3 16,-7 5 3-16,-5 7-3 0,-2 0-1 0,-1 7-3 15,0 5 3-15,0 4 5 0,-3 4 3 0,-4 5 2 16,-1 1-3-16,-3 2 0 0,1 3 1 0,-2-1 0 16,0-1 3-16,-2 2 0 0,-2-2-3 15,-1-1 1-15,3-4-5 0,0-2-1 0,2-5-1 16,7-8 7-16,2-7 11 0,3-2 5 0,5-11 5 15,4-6-9-15,4-3-4 0,5-4-3 0,3-3-2 16,4-1 1-16,2 0-2 0,2 0 1 0,-1 2 4 16,-5 3 4-16,0 4 1 0,-2 4 3 0,-3 2 1 15,-1 7-1-15,-6 2 1 0,-1 4-2 16,-5 0 0-16,1 6 2 0,-4 6-1 0,1 2-4 16,0 2-1-16,-2 4-7 0,-1-1-4 15,1 3-1-15,-1 3-2 0,1-1-7 0,-1 0-2 16,1 3-11-16,3-2-14 0,-2 0-24 0,-1 0-88 15,0-3-206-15,0-9-773 0,0-4-701 0</inkml:trace>
  <inkml:trace contextRef="#ctx0" brushRef="#br0" timeOffset="587903.0739">30274 5882 2021 0,'0'0'676'0,"0"0"-470"0,0 0-57 16,0 0-13-16,0 0-8 0,0 0-17 0,0 0-25 15,0 0-29-15,104-155-19 0,-89 132-13 16,2-4-7-16,-3 3-6 0,2-2 0 0,-4 0-2 15,-1 0 0-15,-2-2-3 0,-1 1-3 0,-5-1-4 16,-1-3 0-16,1 1 0 0,-3-3-2 0,0 3 2 16,0-1 0-16,0 0-2 0,-4 2 0 15,3 1 1-15,-2 1 0 0,1 1-1 0,-4 1 1 16,4 2-1-16,0 4 0 0,-3 1 0 0,4 6 0 16,-1 3-1-16,-1 6-5 0,-2 3-7 0,1 3-3 15,-4 11 3-15,0 4 5 0,-2 6 3 16,-1 9 5-16,1 5-3 0,-1 8-1 0,-1 8-1 15,0 9-5-15,-4 10 4 0,2 7 3 0,-4 9 4 16,-1 7 3-16,-3 4-1 0,0 5-1 16,-3 1 0-16,1 3-1 0,-4-3 1 0,-2-1-2 15,1-5-5-15,2-3 0 0,-1-6-9 0,1-6-3 16,6-15 1-16,5-10-3 0,2-15 11 16,6-10 0-16,3-14 5 0,3-10 6 0,1-9 6 0,1-5 5 15,0-14 2-15,0-10-4 0,2-6-5 16,2-7-1-16,5-8-1 0,1-4 3 0,2-5 2 15,5-4-3-15,1-2 1 0,4 0-1 0,0 0-4 16,1 1 0-16,2 0-1 0,0 0-5 0,4 1 1 16,0 1-3-16,3 0-3 0,-1 0-3 0,4 5-3 15,-2 6-2-15,-4 9 3 0,-4 7 4 16,-5 13 1-16,-3 4 5 0,-6 8-1 0,-4 5-5 16,-4 3-2-16,-3 6-6 0,0 8 0 0,0 6 5 15,-2 5-3-15,-3 1 1 0,3 3-4 16,1 0 2-16,1 0 5 0,0-3 7 0,7-3 8 15,0-3 0-15,7-1 3 0,0-7-2 0,3-3 0 16,-3-3 2-16,5-3 0 0,-1-3-1 0,-2-1 3 16,2-10 2-16,2-1 0 0,-2-6 3 15,-4-6-2-15,5 0-3 0,-6-7 0 0,4-1-4 16,-5-3 1-16,3-4 2 0,-5-2-3 0,0-2 2 16,-4-5 2-16,3-1 0 0,0-2 3 0,-1-2-2 15,1-4-3-15,-2 0 1 0,3-1-3 16,4 0 0-16,-2 1-1 0,0 1 0 0,1 4 1 15,1 5 1-15,-3 4 4 0,-6 8 5 0,2 5 6 16,-6 9 3-16,-1 7 1 0,0 8-11 0,0 6-8 16,-8 3-6-16,-3 12 0 0,-3 8 7 0,-6 8 5 15,-2 6 4-15,-4 6 0 0,2 6-5 16,-2 4 0-16,5 6-4 0,2 4-1 0,4 3 0 16,0 2-2-16,4-3-2 0,6-2 1 0,0-2-3 15,5-5-6-15,5-7 4 0,5-5-3 0,2-3-8 16,1-7-4-16,4-3-27 0,-3-4-52 15,4-8-135-15,-7-5-402 0,-1-6-1172 0</inkml:trace>
  <inkml:trace contextRef="#ctx0" brushRef="#br0" timeOffset="589225.5122">31002 5652 1509 0,'0'0'425'16,"0"0"-66"-16,0 0-51 0,0 0-39 0,-129 114-55 16,105-84-70-16,3 2-58 0,2 0-35 15,7 1-16-15,3-3-22 0,9-2-4 0,0-5 3 0,9-3-2 16,3-5 10-16,7-2-1 0,2-7-6 16,-1-2-8-16,5-4-2 0,0 0-3 0,-2-3-3 15,3-8 5-15,-4-4-5 0,-1-4 3 0,0-2 0 16,-3-3-2-16,-1-3 2 0,-3 0 0 0,-2-4 0 15,-2 2 1-15,-1 0-2 0,-1-1 0 16,-4 5 0-16,0 3 0 0,-3 4 2 0,-1 5 1 16,0 4 0-16,0 4-4 0,-4 4-2 0,1 1-2 15,-5 1-1-15,2 10 4 0,-3 3 0 16,-1 3 2-16,1 2-1 0,0 2-4 0,0 2 0 16,0 0 1-16,4 0 1 0,-2 1-2 0,4-2 0 15,-1-2-1-15,4-2-1 0,0-4 6 0,7-3 2 16,3-5 1-16,1-1 2 0,1-4-4 15,5-1 3-15,-1-1 1 0,1-9-1 0,2 0 2 16,0-4 0-16,-2 0-1 0,0-3 0 0,1-3 1 16,-2 0-3-16,-1 1 2 0,-3-3-1 0,2 2-3 15,-3 0 3-15,-1 2 0 0,-2 2 2 0,-2 6 1 16,-1 0 2-16,-3 6-1 0,-1 1-2 0,-1 3-7 16,0 0-5-16,0 3 0 0,0 6 1 15,-3 2 5-15,-2 4 2 0,1 0-1 0,-1 2 0 16,3 0-1-16,1-1 0 0,1 1-5 0,0-3-1 15,1 0-1-15,6-3 0 0,4-3 5 16,0-3 3-16,2-2 3 0,2-3 1 0,-1 0 1 16,2-5-1-16,-3-3 3 0,0-3-1 0,1-1 3 15,-1-1 0-15,-1-4-1 0,-2 1 2 16,1-2 1-16,-3 1 0 0,-1-1 2 0,-2 2-2 16,1 1-3-16,-2 4 1 0,-2 2 0 0,2 2-2 15,-2 6-1-15,-1 1-7 0,1 0-3 0,-1 5-1 16,3 7-1-16,-2 5 2 0,0 6 2 15,0 4-1-15,4 7-1 0,-3 3-1 0,-2 5 1 16,0 4 0-16,-1 5 2 0,0 1 2 0,-2 6-2 16,-8 0 2-16,0 4 0 0,-3 2 0 0,-5 4 1 15,-2-1-6-15,-2 4-1 0,-5-4-3 0,1-1-2 16,-5-3 0-16,-4-4-2 0,2-10-3 16,-4-7-4-16,4-8-4 0,0-7 4 0,4-11 8 15,1-7 10-15,6-7 12 0,2-2 9 0,2-10 7 16,4-3 3-16,2-5 1 0,1-6-3 0,5 0-5 15,3-2-2-15,3-3-7 0,0-2-3 0,8-1-3 16,3-5-2-16,2 2 0 0,4-3 0 16,-1 2 0-16,4-1 1 0,2-1-3 0,2-1-1 15,0 0-1-15,3-2-2 0,3 2 0 0,2-2-1 16,3-3-2-16,5 2-2 0,0-5-2 16,5-2-1-16,-1-1-5 0,-1-6-1 0,5 3-5 15,-3-2-1-15,4 0 0 0,-2 2-2 0,1 1-2 16,-2 1 0-16,-4 5 3 0,-3 2 3 0,-7 3 11 15,-4 5 3-15,-5 2 4 0,-6 4 5 16,-4 3 3-16,-5 3 6 0,-5 5 1 0,-3 6 3 16,0 2-4-16,-1 6-5 0,-7 2-3 0,-1 3-4 15,-4 5 2-15,-2 7 4 0,-1 6 3 0,-4 7 1 16,2 4-1-16,2 5 1 0,-2 4-1 0,-1 3-4 16,-2 4 2-16,2 3-4 0,0 1 0 15,3 0-2-15,-2-2 0 0,5-1-1 0,2-2-1 16,4-6 1-16,5-4-1 0,2-6-1 0,2-7 2 15,7-6 1-15,1-6 4 0,1-6 2 16,1-3 2-16,4 0 2 0,-2-9-3 0,4-5-1 16,0-5-1-16,-1-3-3 0,3-4 0 0,-1 0 1 15,1-3-1-15,-2-2-5 0,-4 0 4 0,3-1 0 16,-4 0-1-16,2-2 5 0,0 0-8 16,-4 2-2-16,4 3-1 0,-4 5 1 0,-2 5 3 15,-3 5 2-15,0 5 0 0,-4 4-6 0,-1 5-4 16,0 0-6-16,-1 0 0 0,0 9 3 0,0 4 4 15,0 2 5-15,0 3 0 0,-2 2-4 16,0 4 1-16,-1-3 1 0,0 2-3 0,3-3 0 16,0-1-4-16,0-4 2 0,5-3 3 0,3-3 10 15,4-4 3-15,2-2 2 0,0-3 3 0,4 0-4 16,-1 0 4-16,3-8 1 0,0-1 2 16,0-1-1-16,2-3 0 0,0-1-2 0,-1 0-3 15,0 2 1-15,-1 1-1 0,-2 3 1 0,-5 4 6 16,-1 3 1-16,-2 1 4 0,-4 0 0 15,-2 5-2-15,0 8 6 0,-3 2-2 0,-1 5 0 16,0 5 1-16,-3 1-10 0,-3 3-1 0,-2 1-3 16,-3 3-6-16,4-2-2 0,0-1-1 0,-3 1-4 15,2-4-3-15,-1-2-4 0,0-2-13 0,-2-2-22 16,-1-8-59-16,-6-2-147 0,5-5-620 0,2-3-974 16</inkml:trace>
  <inkml:trace contextRef="#ctx0" brushRef="#br0" timeOffset="590551.3246">20220 8228 666 0,'0'0'398'0,"0"0"-55"15,0 0-29-15,0 0-21 0,0 0-29 16,0 0-50-16,0 0-44 0,-128 36-29 0,107-13-19 15,-2 3-24-15,2 3-14 0,1 2-13 0,0 3-13 16,3-1-9-16,1 1-15 0,1-1-8 16,5 0-9-16,4-2-9 0,2-1-4 0,4-3-7 15,0-5-2-15,7-5-4 0,5-3 0 0,4-5 5 16,0-5 4-16,5-4 3 0,2-2 2 0,-1-9-3 16,2-4-1-16,-1-5-2 0,0-3 4 15,-4-3-3-15,-4-1 3 0,1-3-1 0,-4 1-4 16,-2 0 8-16,-1-1-4 0,-3 1 2 0,-2 2-1 15,-3-1 0-15,0 3 2 0,-1 4-1 16,0 4 3-16,0 3-2 0,-1 5 3 0,0 3-1 16,-1 3-1-16,1 1-6 0,0 2-3 0,-2 2-3 15,2 7 0-15,-5 3 4 0,2 5 1 0,1 4 0 16,-3 3 1-16,4 3-1 0,0 3 1 0,0 0 1 16,1 3-6-16,1-2 3 0,0 0-2 0,1 1-1 15,3-2 8-15,1-4-7 0,2-3-1 16,2-3-1-16,1-5-2 0,0-4 2 0,2-5 4 15,0-4 4-15,0-2 1 0,2-5 6 0,-3-6 2 16,4-3 3-16,-2-4 2 0,-1-2-1 0,-1-1 2 16,0-4-5-16,-2-2-3 0,2 0 2 15,-2-1-1-15,0 1 0 0,1 1-1 0,-3 0-7 16,1 2-2-16,-1 2-2 0,3 2 5 0,-4 4-1 16,0 5 1-16,0 1-2 0,-3 6-7 15,3 1 3-15,-3 3-2 0,-1 0-1 0,2 1 3 16,0 8-1-16,0 4 2 0,0 2 2 0,-2 3 2 15,0 4-1-15,1 0-1 0,-2 2-1 0,-1 0 1 16,0 1-2-16,0 1 2 0,0 0-2 16,-4 2 0-16,1 2 1 0,-2-2-2 0,1-2 1 15,-3-3-3-15,4-4 2 0,-2-5 1 0,-1-7 3 16,5-2 4-16,-2-5 5 0,0 0 7 0,2-2-1 16,0-7-2-16,0-3-5 0,0-4-5 0,1-1-2 15,0-2 1-15,0-1-1 0,0-2 0 16,2 0 0-16,2-2-1 0,1 1-2 0,3 0 2 15,-2 0-2-15,3 0-1 0,0 0 2 0,2-1-4 16,0 2 1-16,3 2-5 0,-1 4 6 16,-2 4-2-16,0 4 2 0,-1 4 4 0,-2 4-7 15,-4 0 0-15,4 3-2 0,-5 6 5 0,3 5 2 16,-5 1 3-16,1 4 0 0,1 1-2 0,-2 1 3 16,-1 2-1-16,2 2 1 0,-2-2-3 0,0 0-1 15,0-1-3-15,1 0-3 0,0-2 1 16,0 0-5-16,4-4-3 0,-1-1-7 0,1-3-11 15,1-1-11-15,2-3-18 0,2-2-50 0,1-3-112 16,0-2-233-16,0-1-381 0,-5 0-729 0</inkml:trace>
  <inkml:trace contextRef="#ctx0" brushRef="#br0" timeOffset="591019.1075">20982 8302 285 0,'0'0'664'0,"0"0"-234"0,0 0-44 16,0 0-29-16,0 0-34 0,0 0-66 0,0 0-56 15,-128 155-52-15,111-125-46 0,-2 0-26 16,1 2-25-16,6 2-13 0,0 1-16 0,2-1-9 16,1-2-10-16,7-1-6 0,0-5-2 0,2-3-3 15,3-4 1-15,4-5 2 0,4-6 1 16,2-3 3-16,0-4 3 0,4-1 0 0,-1-6 4 15,2-7-2-15,1-3-1 0,0-5 2 0,0-2 0 16,-3-5 1-16,0-1 2 0,-1-3 2 0,0-4-5 16,-4-1 1-16,1-2-1 0,-2-2-2 0,0-3 1 15,-1-1-5-15,1-5-2 0,-2 1-1 16,-2-3-2-16,1-1 0 0,-2 0-1 0,0-4-3 16,-1 1-2-16,1-6-2 0,-4-3 2 0,2 4 0 15,-3-2 4-15,0 4 1 0,0-2 2 0,0 8 3 16,0 4 0-16,-3 7 7 0,1 10 5 15,-3 11 4-15,1 7 2 0,0 9-6 0,0 5-7 16,1 6-5-16,-6 14 4 0,0 10 9 0,-1 8 13 16,-2 9 7-16,2 7 1 0,2 6-4 0,1 3-3 15,2 1-7-15,4 4-5 0,1 0-4 16,0-1-5-16,0-2-3 0,3-1-2 0,5 0-1 16,2-1-1-16,0-2-2 0,5-2-6 0,2-7-8 15,4-6-10-15,3-4-13 0,1-9-25 0,2-5-74 16,1-6-138-16,-4-8-378 0,-10-7-1123 0</inkml:trace>
  <inkml:trace contextRef="#ctx0" brushRef="#br0" timeOffset="592216.2352">21831 8483 0 0,'0'0'350'16,"0"0"-6"-16,0 0 110 0,0 0 14 0,0 0-2 15,0 0-74-15,0 0-165 0,0 0-57 0,0 0-43 16,0 0-40-16,0 0-24 0,0 0-17 16,122-175-10-16,-102 147-6 0,-2 1 0 0,-1 1-1 15,-1 0-3-15,-2 3-5 0,-3-2-6 0,0 4-6 16,3 0-4-16,-4 2-1 0,-2 5 0 0,0 2-2 15,-1 4-2-15,-4 2-6 0,3 4-2 16,-4 2-4-16,0 0-4 0,4 5 4 0,-2 6 3 16,3 3 2-16,-3 4 6 0,2 3-4 0,-3 2 4 15,3 4-1-15,-2-2-1 0,-3 2-1 16,0 2-2-16,-1-2 2 0,0 3-2 0,-2-1 4 16,-5 0-4-16,-1 0-3 0,-2-2 4 0,-5 0-7 15,4-5 5-15,-4-2-1 0,-1-6 0 0,3 0 7 16,2-4 1-16,2-3 2 0,2-4 2 0,2 1 4 15,3-4 2-15,2 0 6 0,0 0 3 0,0 0-6 16,7-5-4-16,2-3-4 0,2-3-5 16,7-4 2-16,2-1 1 0,3-5 1 0,4-2 0 15,1-1 1-15,-1-2 3 0,3-2 2 0,-3 2 3 16,-2-2-3-16,0-1-2 0,-2 0-3 16,-1-3-4-16,1-2 3 0,0-1-1 0,-3-3-1 15,-2 2 1-15,1-4-5 0,0-1 0 0,-2-5-1 16,-4-4-3-16,1 1 0 0,-2-2 1 0,-5-4 0 15,0 0 1-15,-1-1 2 0,-3-1-1 16,-2 0 2-16,-1 0 1 0,0 4-4 0,0 1 4 16,0 7 3-16,0 5 7 0,-3 11 9 0,-3 7 2 15,3 8 2-15,-3 6-9 0,4 8-6 16,-2 0-13-16,-3 13-5 0,0 10 3 0,1 8 2 16,-1 10 6-16,-3 6 1 0,6 8 0 0,-2 4 2 15,3 4-2-15,-2 5-2 0,3 2-2 0,0 2-1 16,-5 2 2-16,4-1 2 0,-4 1 0 0,2-3-3 15,-1-6 0-15,-4-4-5 0,6-6-1 0,-3-5-1 16,4-9 0-16,-2-7 1 0,4-12 5 0,-1-6-2 16,1-10 9-16,1-4 13 0,0-2 2 15,0-11 3-15,0-6-7 0,0-4-11 0,1-4 0 16,1-3 2-16,5-2 5 0,-2-1 3 0,3 0 0 16,4 1-3-16,0 0 0 0,2 5-2 15,-2 1 3-15,0 4 4 0,4 6-4 0,-5 5 0 16,2 3-5-16,-4 5-3 0,1 1 3 0,1 3-3 15,-1 5 3-15,-1 8-3 0,2 1-1 16,-2 3-2-16,0 3-3 0,0 1 0 0,-3 3-3 16,2 2-3-16,0 2-3 0,0 0-9 0,-3 0-9 15,4 0-16-15,0-4-39 0,2 0-96 0,0-4-259 16,-1-7-802-16,-1-8-341 0</inkml:trace>
  <inkml:trace contextRef="#ctx0" brushRef="#br0" timeOffset="592910.2247">23087 7926 1286 0,'0'0'503'0,"0"0"-154"16,0 0-63-16,0 0-47 0,-129 61-38 0,104-37-33 15,2 2-50-15,-1 1-32 0,0 6-28 16,5-2-21-16,3 0-15 0,5-1-15 0,3-5-9 15,6-3-1-15,2-5 4 0,4-4 5 0,6-5 6 16,7-2 3-16,-2-4-8 0,6-2 0 16,3 0-3-16,1-8-3 0,2-2 2 0,-2-4-4 15,0-1 0-15,-4-2-1 0,-2-2-2 0,-4 3 2 16,-3-3 1-16,-2 2 0 0,-1 0 1 16,-2 5-1-16,-5 2 4 0,0 2-1 0,-2 2 6 15,0 4-5-15,0 2-9 0,0 0-6 0,0 2-9 16,-2 7 6-16,-1 4 6 0,-3 3 7 0,1 2-2 15,-1 4-3-15,2 0 0 0,-2 5-1 0,3 1 0 16,1-1-2-16,-2 1-6 0,3 0-8 0,1-3-4 16,0-2-3-16,0-4 1 0,5-4 8 15,0-4 10-15,1-5 7 0,-2-3 12 0,3-3 9 16,-3 0 10-16,2-8 6 0,-3-2 0 0,3-4-2 16,-2-3-9-16,2-2 1 0,-1-2 2 0,1 1 0 15,-2-1 5-15,4 0-8 0,-1 2-6 16,0 0-6-16,2 1-4 0,2-1-3 0,3 2-1 15,-1 2-2-15,1 3-5 0,2 3-1 0,-2 4-1 16,0 4-1-16,-3 1-1 0,0 1-3 0,-2 7-2 16,0 4 1-16,-2 4-1 0,2 2 3 15,0 3 3-15,-1 3-1 0,2-2 0 0,-1 1-6 16,0 1 0-16,2-3-4 0,0-1 2 0,2-5 0 16,0-1 2-16,4-5 7 0,1-4 1 15,-4-3 8-15,4-2 4 0,-5-5 3 0,4-6 5 16,-5-3 4-16,1-3 3 0,-3-1 5 0,-1-3 5 15,1-3 1-15,-4 1 0 0,-2-3-5 16,-2 0-4-16,-2 0 0 0,0 0 5 0,0 4 5 0,-1 2 6 16,-2 4-1-16,-3 4 0 0,2 2-5 0,-4 4-6 15,3 5-6-15,-2 1-8 0,-2 0-4 16,-1 6-4-16,1 5 1 0,0 3 1 0,3 0 1 16,-2 5-1-16,5 1-4 0,-1 2-3 0,4-1-2 15,4 2 2-15,1 0-4 0,5-2 0 16,2 2-8-16,3-1-14 0,-2-2-17 0,6-2-31 15,-1-1-26-15,4-1-73 0,-4-5-369 0,-6-5-1097 0</inkml:trace>
  <inkml:trace contextRef="#ctx0" brushRef="#br0" timeOffset="593258.9645">24302 8000 849 0,'0'0'698'0,"0"0"-277"0,0 0-58 15,0 0-76-15,0 0-83 0,-133 84-48 0,113-60-54 16,2 1-31-16,3 1-25 0,5 1-20 0,2-6-13 16,6-1-1-16,2-5 4 0,5-2 6 0,4-4 2 15,2-3-4-15,8-2-5 0,-1-2-3 0,2-2-5 16,2 0 2-16,-1-2-1 0,0-4-1 15,-1-1 4-15,-6 1 2 0,-1 0 9 0,-8 1 8 16,1 2 6-16,-5 1 3 0,-1 2-5 0,0 0-7 16,0 0-13-16,0 0-4 0,0 2-3 0,-1 2 0 15,0 4 1-15,-1 0-1 0,2 1-3 16,0 1-3-16,5 3-1 0,3-2-1 0,4-1-6 16,3 0-4-16,3-1-11 0,2-1-16 0,3-3-19 15,0 0-43-15,-1 0-91 0,-3-2-166 16,-5-3-440-16,-5 1-952 0</inkml:trace>
  <inkml:trace contextRef="#ctx0" brushRef="#br0" timeOffset="593883.1017">25045 8183 1878 0,'0'0'584'0,"0"0"-458"16,0 0-3-16,0 0 39 0,0 0 17 0,0 0-9 16,0 0-45-16,0 0-42 0,0 0-25 0,0 0-11 15,0 0-6-15,0 0-4 0,0 0 0 0,0 0-9 16,102-113-7-16,-91 92-7 0,-2-2-5 15,2-5-4-15,-2-3 0 0,-3-2-2 0,-2-1-2 16,0-3 3-16,-1-1-5 0,-1-2 1 0,0-3-2 16,-1-3-2-16,1-3-1 0,-2-4 1 15,2 0-4-15,-1-2 1 0,0-1 0 0,2 1-1 16,2 3 1-16,0 3 4 0,0 7 1 0,-2 9 0 16,0 7 6-16,-3 5-1 0,0 9 3 0,0 6 0 15,0 4-9-15,0 2-7 0,0 7-3 0,0 8-1 16,0 10 8-16,-2 7 5 0,1 11 2 15,1 7 2-15,0 12-2 0,0 5-2 0,0 7 1 16,0 6-1-16,-3 6 0 0,-2 4 5 0,-3 4-3 16,-1 5-1-16,-5-5 2 0,2 1-7 0,-4-2 4 15,0-3 0-15,-3-2 0 0,-2-4 0 16,0-4-2-16,-2-11 0 0,2-12-6 0,1-13 3 16,3-14-2-16,1-12 6 0,3-14 12 0,1-4 2 15,2-10 6-15,2-13-2 0,3-10-7 0,2-5-1 16,2-5-1-16,1-5-1 0,1-3 2 0,6-1 1 15,4 2-3-15,1-2-1 0,4-1 1 16,2 3-4-16,4 1 0 0,-1 3 2 0,3 6-3 16,0 8 1-16,1 6 0 0,-4 6-2 0,0 7 3 15,-2 7-2-15,-3 5-1 0,0 1-1 16,-2 4-2-16,1 9-1 0,-3 2 1 0,2 3-3 16,0 4-4-16,2 3-2 0,0 2-11 0,1 2-9 15,-2 2-21-15,5-1-64 0,-1 0-132 16,-4-8-365-16,-5-9-839 0</inkml:trace>
  <inkml:trace contextRef="#ctx0" brushRef="#br0" timeOffset="594593.6617">25653 7987 1275 0,'0'0'314'16,"0"0"-82"-16,0 0-5 0,0 0 21 0,0 0-7 15,0 0-44-15,0 0-39 0,0 0-37 16,0 0-22-16,-120 151-24 0,108-122-22 0,1-2-20 16,5 0-20-16,4-4-7 0,2-6 4 0,3-4 8 15,6-2 8-15,2-3 5 0,3-4-1 0,2-2-6 16,1-2-2-16,2-2-7 0,0-5-5 16,-2-6 0-16,1 0-6 0,-1-4 2 0,-1-3 0 15,-2-3 0-15,-1 0 2 0,-2-2-2 0,0-1-2 16,-2 2-2-16,-2-2-1 0,-1 2 0 15,-1 5 0-15,-1 2 4 0,-1 6 1 0,-1 3 3 16,-1 2-2-16,-1 5-6 0,0 1-14 0,0 0-13 16,0 3 0-16,0 6 3 0,0 2 10 0,0 3 10 15,-1 0 1-15,1 4 0 0,0 0-2 16,0 1 2-16,0-3-1 0,0 1 1 0,0-1 2 16,2-4 3-16,2-3 3 0,1-1 9 0,1-3 6 15,2-4 11-15,0-1 11 0,2 0 7 0,0-1 5 16,4-6-5-16,-3 0-2 0,1-3-8 0,0 0-2 15,-1-1-6-15,-1 0-4 0,-1 2-4 0,-2 2-7 16,-1-1-1-16,-3 3-3 0,0 2-2 16,0 2-4-16,-3-1-5 0,0 2-7 0,0 0-5 15,0 2-4-15,0 5 3 0,0 4 4 0,0 2 5 16,0 4 1-16,1 4-1 0,0-1-3 16,1 1-4-16,0 0 5 0,2-1-6 0,0 1 1 15,2-5 0-15,1-1-2 0,1-4 5 0,1-1 4 16,1-4 3-16,-1-5 0 0,3-1 1 0,-2 0 1 15,4-6-2-15,-3-5 3 0,3-3-2 16,-1-3-1-16,0-2 1 0,1-4-3 0,-2-2 1 16,0-4 1-16,0-2-1 0,-2-3 2 0,-1-2-5 15,-1-5-1-15,0-1-2 0,-2-4-1 16,-1-5 1-16,-2-1 1 0,1 0 0 0,-2-4-2 16,0-1 0-16,2 1 1 0,0-2-1 0,0 0 7 15,2 5-4-15,-1 4 2 0,1 6 1 0,-3 9-1 16,0 11 6-16,-2 6 1 0,0 9-2 0,-1 8-8 15,0 0-4-15,0 13 0 0,-1 11 1 0,-3 7 10 16,1 9-2-16,0 9 0 0,-1 7-1 16,0 6-9-16,1 7 4 0,-1 5-2 0,1 4-2 15,1 2-10-15,1-1-53 0,1-4-78 0,5-8-150 16,7-7-336-16,-2-18-648 0,-1-17-19 0</inkml:trace>
  <inkml:trace contextRef="#ctx0" brushRef="#br0" timeOffset="594749.2494">26027 7897 3121 0,'0'0'219'15,"0"0"-231"-15,0 0-10 0,0 0 13 0,0 0 12 16,0 0 2-16,0 0-7 0,149-98-11 0,-103 98-8 16,4 0-16-16,1 3-27 0,0 4-83 15,-1 2-189-15,-15-1-433 0,-10-3-863 0</inkml:trace>
  <inkml:trace contextRef="#ctx0" brushRef="#br0" timeOffset="595428.2189">27221 7713 1430 0,'0'0'511'0,"0"0"-126"16,0 0-22-16,0 0-67 0,0 0-84 0,0 0-74 15,0 0-50-15,0 0-25 0,-97 176-17 0,88-144-13 16,3 4-11-16,3-4-11 0,2 0-2 16,1-4-3-16,4-2 3 0,7-4 2 0,2-5-2 15,5-1-1-15,2-5-4 0,5-3-3 0,0-4 0 16,-2-4-3-16,0 0 0 0,-1-6-3 16,-2-6 1-16,-5-4 2 0,-2 0 0 0,-6-6 2 15,-2 0-2-15,-5 0 0 0,0-1-1 0,-6 1 1 16,-4 0 2-16,-1 3 0 0,0-1 2 0,-2 3-3 15,2 4 4-15,3 4 0 0,1 3 3 0,3 3-1 16,2 2-11-16,2 1-8 0,0 0-12 16,0 0 3-16,4 1 11 0,3 3 10 0,3-1 10 15,3 1 0-15,4-1-4 0,1-3 0 0,2 0-1 16,2 0 3-16,-3 0 3 0,-1-7 1 0,1-1 1 16,-6-3-2-16,2-3 2 0,-2-1 0 0,-3-2 2 15,1-3-3-15,-4-3-5 0,1-2-1 16,-2-2-3-16,4-4 5 0,-4-3-3 0,-1-3 0 15,0-1-1-15,0-2-5 0,1-3 2 0,-1 0-3 16,3-3 1-16,-3 0-1 0,1-1 0 0,3-1 2 16,-4 5 0-16,0 2 1 0,-2 2 4 15,1 7 3-15,-2 6 3 0,-1 6 2 0,-1 6 1 16,0 6-3-16,0 3-6 0,0 5-9 0,0 2-9 16,-1 10-1-16,-3 7 2 0,0 6 6 15,-1 8 4-15,1 9-1 0,3 8 2 0,0 8 0 16,0 10 3-16,1 7 2 0,-3 6 2 0,-2 6 0 15,0 5-2-15,-2 5-3 0,-3 0 0 0,-4 5 1 16,0-2 1-16,-2 0-1 0,0-2 0 16,0 0-2-16,-1-1-5 0,-1-4-4 0,0-4-10 15,1-9-17-15,1-13-39 0,6-12-19 0,1-16 5 16,5-12 18-16,0-14 58 0,3-11 40 0,0-4 8 16,1-15 5-16,0-9-11 0,0-6-11 0,0-6-1 15,2-7 4-15,4-4 1 0,1-3 2 16,2-3 2-16,4-4-6 0,1 1-1 0,4 0-7 15,-1-2-9-15,2 0-5 0,0-3-13 0,0 0-8 16,1-2-15-16,-2 1-27 0,0 0-87 0,-5 14-368 16,-3 17-956-16</inkml:trace>
  <inkml:trace contextRef="#ctx0" brushRef="#br0" timeOffset="595810.1165">28178 7809 1993 0,'0'0'277'0,"0"0"-201"16,0 0 15-16,0 0 50 0,0 0 29 0,0 0-4 15,0 0-41-15,0 0-41 0,-114 163-31 16,104-132-15-16,0-3-14 0,1-1-8 0,5 1-3 15,1-2-6-15,3-3-6 0,0 0-4 0,5-3-3 16,6-5-9-16,1-3-11 0,7-4-41 0,1-5-125 16,-1-3-340-16,-8 0-752 0</inkml:trace>
  <inkml:trace contextRef="#ctx0" brushRef="#br0" timeOffset="595936.2726">28277 7487 741 0,'0'0'101'16,"0"0"-117"-16,0 0-29 0,0 0-50 0,0 0-89 16,0 0-120-16,0 0 106 0</inkml:trace>
  <inkml:trace contextRef="#ctx0" brushRef="#br0" timeOffset="596421.2217">28416 8216 2820 0,'0'0'118'0,"0"0"-97"16,0 0 7-16,73-166 27 0,-58 120 18 0,0 1 7 16,-4-6-11-16,1 0-21 0,-2-1-13 0,0-2-16 15,1-3-8-15,0 1-5 0,2-4-6 0,-2 0 0 16,1 1-3-16,0 1 0 0,-1 3 2 0,0 3 0 15,0 7 3-15,-2 10 5 0,-1 8 13 16,-6 10 9-16,0 6 4 0,1 8-7 0,-3 3-24 16,0 1-9-16,0 13-6 0,-3 6 5 0,0 9 12 15,-5 7 1-15,4 5 1 0,-3 7-1 16,-2 2-1-16,4 5-1 0,-2 2-3 0,-1 3 1 16,2 1-1-16,-1 4-2 0,-1-1 0 0,5-1-3 15,-1-3-3-15,2-8 3 0,2-6-1 0,3-9 8 16,3-10 5-16,4-5 5 0,1-8 6 15,1-3 1-15,2-6 6 0,-2-5 2 0,1 0 2 16,4-11 1-16,-1-2-3 0,-1-4-3 0,-2-2-2 16,3-1 1-16,-4-4-3 0,0 3 0 0,-1-2-2 15,1-2-5-15,-1 5-2 0,-2 2 0 16,-2 3-1-16,2 4-3 0,-6 3 1 0,2 2-2 16,-3 3-4-16,-1 3-3 0,-1 0-5 0,1 0-3 15,2 6 2-15,0 5-1 0,0 5 2 0,1 0 3 16,1 4-4-16,-4 3 0 0,0 2-7 15,-1 1-7-15,0-1-19 0,-2-2-66 0,-7-2-113 16,-1-6-291-16,2-4-749 0,4-5-375 0</inkml:trace>
  <inkml:trace contextRef="#ctx0" brushRef="#br0" timeOffset="596544.4555">28541 7466 838 0,'0'0'406'0,"0"0"-377"0,0 0-22 15,0 0 12-15,118-40-14 0,-83 37-82 16,-5 1-166-16,-11 1-653 0</inkml:trace>
  <inkml:trace contextRef="#ctx0" brushRef="#br0" timeOffset="598585.2145">29682 8196 2076 0,'0'0'245'0,"0"0"-43"0,0 0 13 0,0 0 4 15,0 0-30-15,0 0-58 0,0 0-30 0,0 0-28 16,0 0-21-16,0 0-16 0,0 0-13 16,0 0-5-16,84-165-6 0,-70 143-1 0,-2 0 1 15,4 1-1-15,-3 0 1 0,0-3-2 0,3 4-2 16,-2 2-3-16,2 1-3 0,-1 0-2 16,2-1-1-16,2 1 5 0,-1 2-4 0,-1 3-3 15,2 1 0-15,-1 3-7 0,-5 5 6 0,-2 1-2 16,-3 2 0-16,-4 0 1 0,-1 8-5 15,-3 3 2-15,0 3 3 0,-5 4 3 0,-1 5 2 16,-4 3-2-16,-4 1 1 0,1 4-4 0,-1 4 1 16,-2-4-2-16,3 0-4 0,-2-2 0 0,7-3-8 15,2-2 0-15,4-5 3 0,2-5 5 16,0-3 8-16,4-3 4 0,5-4 4 0,0-2-6 0,3-2 5 16,0 0-1-16,6 0 0 0,-1-6 6 15,3-2-3-15,1-3 0 0,3-3 0 0,-2-1-1 16,2-2 2-16,-2-3 1 0,-1-2-1 0,0-2 0 15,-2-4-4-15,0 0 0 0,-2-6-4 0,0 0 1 16,0 0 1-16,-4-1-2 0,-1 0 0 16,-2-1-5-16,-1 3 3 0,-3 0 3 0,-2 5 0 15,-4 3 5-15,0 4-3 0,0 4 1 0,0 3-2 16,-3 6 3-16,-4 3-5 0,-2 4-1 0,-3 1-2 16,0 3-3-16,-4 7 2 0,1 7 2 15,-1 3 2-15,2 5 1 0,1 2-1 0,-1 6-2 16,4 0-5-16,0 3-2 0,0 3 0 0,6 1-2 15,-1 2 1-15,5-4-1 0,0 0 2 16,9-7 0-16,3-6 3 0,5-6 6 0,1-5-2 16,1-3 3-16,1-5 0 0,2-4-3 0,0-2 4 15,0 0 3-15,3-9 1 0,-3-4 0 16,-1-2 2-16,-1-5 0 0,-1-1 0 0,-4-6 1 16,3-1-2-16,-5-6-2 0,3 2-1 0,-3-2-3 15,-2 0 1-15,4 0 1 0,-3 0 1 0,1 1 0 16,-2 0-3-16,-2 3-1 0,2 4 0 0,-2 6 1 15,-2 4 4-15,-3 6-3 0,-2 5 1 0,3 4-10 16,-4 1-4-16,0 0 0 0,0 9-1 16,0 4 7-16,1 4 2 0,3 5 0 0,-3 1-3 15,0 1 2-15,3 4-2 0,-2 0-1 0,-1 1-1 16,5 0-7-16,-5 1-3 0,5 1-10 0,-3-1-4 16,5-4-5-16,1-6-2 0,-1-3 9 15,2-6 7-15,0-7 8 0,-1-4 7 0,0 0 2 16,1-4 3-16,-2-9-1 0,0-4 4 0,0-1 0 15,-1-4 1-15,-3-1 5 0,3 0-4 0,0-3-2 16,-4 0 0-16,2 0-2 0,-3-1 2 16,0 2 2-16,3 0 1 0,-3 3-2 0,4 5 2 15,-3 3 0-15,2 1 1 0,-3 5 1 0,4 5-3 16,-4 0-2-16,6 3-4 0,-1 0-3 16,2 0 3-16,4 0 3 0,1 2 4 0,6 1 0 15,-1-2-2-15,4 1 2 0,-1-2 0 0,3 0 2 16,-3 0 2-16,-3-5-1 0,1-4 1 0,-2-2 0 15,-3-2 5-15,-3-3 2 0,-1-2 4 0,-3 1 3 16,-5-2 0-16,1 1 0 0,-3 1-3 0,-2 2 0 16,-2 1-6-16,-5 1-5 0,-2 0 0 15,-2 1-1-15,-2 4 3 0,-4 2-1 0,-2 4-1 16,1 2 0-16,-1 0-5 0,-1 10 3 0,2 2-2 16,1 4-5-16,5 1 3 0,0 5-2 0,1 4 1 15,2 2-5-15,-1 4 1 0,1 5-3 16,1 1-3-16,1 2 2 0,1 0-4 0,3-2-1 15,3-4-2-15,0-3 5 0,6-7 4 0,9-4 6 16,-4-6 7-16,2-3 4 0,-1-5 3 16,4-3-1-16,-2-3 1 0,4 0 0 0,-1-4-2 15,0-7 0-15,2-1 0 0,0-5-2 0,1-2 0 16,-2 0-1-16,0-3-1 0,-3-3 0 0,2 1-2 16,-4-2-3-16,4-2-3 0,-3 1-3 15,2-1 0-15,-2 1-2 0,4 3-1 0,-3 1-3 16,3 5 0-16,-2 2 0 0,-2 5 1 0,-3 7 2 15,0 3-7-15,-2 1-2 0,-1 3-5 0,-5 7-2 16,2 4 5-16,-3 3 2 0,-2 3 4 16,0 3 0-16,0 0 4 0,-1 2-1 0,-4-1-1 15,2 2 5-15,-1 0-4 0,-3 0 4 0,0-1-1 16,1-4-1-16,1 0 3 0,1-7 1 0,0-3 0 16,3-5 2-16,1-2 6 0,0-4 14 0,0 0 8 15,0-4 5-15,1-5-7 0,5-3-8 16,1-3-7-16,0-2-1 0,6-2-1 0,-2 1-1 15,3-2-5-15,-1-1-1 0,5 0 1 0,-2 0-3 16,-1 1 1-16,3 2-2 0,-1-1-3 0,-2 1 4 16,4 1-1-16,-1 0-2 0,-3 0 2 15,3 2-3-15,-3 2-2 0,0 5 3 0,-5 0-3 16,-1 5-4-16,-5 3-5 0,1 0-5 0,-3 1-1 16,-2 9 2-16,0 0 7 0,0 4 4 15,0 1 3-15,-1 4 2 0,-5 1-1 0,4-1 2 16,-1 2-5-16,-1 0-2 0,4-3-3 0,0-1-5 15,0-1 3-15,5-4 6 0,0-3 9 0,4-2 9 16,0-6 15-16,0-1-1 0,3 0 4 0,-2-6 2 16,6-5-9-16,-3-1 4 0,-1-4-4 15,5-2 1-15,-4 0 2 0,1-2-5 0,1-2 0 16,-3 1-8-16,-2-2 0 0,1-1-3 0,-1 1-3 16,0 4 1-16,-2-1-4 0,0 3 1 0,-3 3-3 15,1 2 2-15,-3 3 0 0,0 3 1 0,0 2-3 16,-3 4-7-16,0 0-15 0,1 2 1 15,-1 6 2-15,2 3 7 0,-1 3 12 0,0 6-1 16,5 2-2-16,-4 2-5 0,0 3-3 0,-2 0-2 16,3 1-1-16,-1-2-2 0,1-1-5 0,2-4 3 15,1-6 4-15,5-2 12 0,0-4 14 16,3-4 5-16,0-4 3 0,-3-1 2 0,3 0-3 16,0-8-2-16,0-3-1 0,3-2-5 0,-1-2-7 15,1-4 0-15,3 1-1 0,0-3-2 16,0 2 6-16,-1-1-2 0,-1-2 2 0,-3 2 1 15,1 2-2-15,-2 1-3 0,-3 2-2 0,-1 4 3 16,-1 2-5-16,-2 1 4 0,-4 3-2 0,-1 4-3 16,2-1 0-16,-3 2-7 0,-1 0-10 0,1 0-3 15,0 2 0-15,1 2 7 0,0 2 7 16,3 2 3-16,-1 1 2 0,1-1 2 0,-1 0 0 16,1-3 2-16,1-1 2 0,-1-1 2 0,0-1 2 15,1-2 6-15,-1 0 0 0,5-3-1 16,-1-6-2-16,1-1-6 0,0-2 2 0,1-2-1 15,-3-4-1-15,-1-1 0 0,-1-2-1 0,-3-3-1 16,-1 5 1-16,-2 0 2 0,0 2-3 0,0 3 4 16,-3 4 0-16,-2 3-3 0,-2 0 2 0,2 4-5 15,-5 3 0-15,-2 0 0 0,-2 0 4 16,1 8-2-16,0 1-1 0,-1 1 1 0,3 3-11 16,4 1 7-16,1 0-1 0,0 0-1 0,4-3 7 15,0 3-3-15,2 0 2 0,0 0 2 0,3 0 2 16,3-1 2-16,0-3 0 0,1-1 3 15,5 2-2-15,2-3-1 0,2 1-4 0,0-3-2 16,-1-1-4-16,1-1-1 0,-4-2-3 0,-1-1-3 16,-2-1-10-16,-2 0-23 0,-3 0-51 15,0 0-132-15,-2-3-569 0,-2 0-1053 0</inkml:trace>
  <inkml:trace contextRef="#ctx0" brushRef="#br0" timeOffset="599950.6609">20612 9284 1915 0,'0'0'474'0,"0"0"-288"0,0 0-11 15,-104 182-15-15,80-124 0 0,8 1-26 0,0 1-29 16,6 2-24-16,6-2-18 0,3 0-21 15,1-2-17-15,10-3-12 0,5-4-8 0,6-4-7 16,7-5-3-16,1-4-6 0,4-4-8 0,-1-5-13 16,3-1-13-16,0-4-8 0,2-5-21 0,1-6-112 15,-10-5-466-15,-9-5-1128 0</inkml:trace>
  <inkml:trace contextRef="#ctx0" brushRef="#br0" timeOffset="600169.2282">21137 9232 2139 0,'0'0'378'0,"0"0"-168"16,0 0-31-16,0 0-3 0,0 0-12 16,-53 174-20-16,46-119-34 0,1 3-24 0,-1 5-23 15,4 1-28-15,0 4-13 0,0 0-13 0,2 1-10 16,1-5-5-16,0-1-12 0,1-5-11 15,6-4-19-15,2-6-35 0,2-7-81 0,0-4-189 16,-2-12-613-16,-3-12-822 0</inkml:trace>
  <inkml:trace contextRef="#ctx0" brushRef="#br0" timeOffset="600366.1613">21313 9577 0 0,'0'0'0'0,"0"0"0"0,0 0 49 0,5-166 553 15,-5 141 94-15,2 8-44 0,-2 7-178 0,1 6-181 16,1 4-133-16,1 4-77 0,0 12-19 16,3 6 21-16,-3 6 15 0,4 8 0 0,-3 5-14 15,3 6-25-15,-1 1-24 0,-1 3-16 0,-3 3-16 16,0 1-12-16,-2 0-9 0,0 2-14 0,0-1-17 16,-4-3-35-16,-4-1-131 0,3-13-415 15,0-15-1167-15</inkml:trace>
  <inkml:trace contextRef="#ctx0" brushRef="#br0" timeOffset="600618.7184">21165 10020 1939 0,'0'0'130'0,"0"0"-167"0,0 0-7 0,0 0 31 16,0 0 47-16,0 0 32 0,132-116 23 0,-104 99 13 15,0 0-1-15,-2 1-14 0,2-1-20 0,-3 1-24 16,-1 2-3-16,-4 4 14 0,-5 1 19 0,-3 1 21 15,-4 4 12-15,0 2-3 0,-7 1-20 0,0 1-15 16,-1 1-6-16,0 8 5 0,0 3 11 16,0 4 4-16,0 4-11 0,-1 3-13 0,0 1-16 15,1 2-15-15,0 1-10 0,3-2-8 0,4-1-7 16,1-1-4-16,2-1-3 0,-2-2-14 0,1 2-7 16,-2-3-19-16,3-1-40 0,-1-4-111 15,0-5-385-15,-6-5-1209 0</inkml:trace>
  <inkml:trace contextRef="#ctx0" brushRef="#br0" timeOffset="600764.2161">21726 9565 1753 0,'0'0'465'0,"0"0"-430"16,0 0-25-16,0 0 5 0,0 0-3 0,0 0-10 15,0 0-10-15,0 0-11 0,0 0-20 0,0 0-39 16,0 0-99-16,0 0-183 0,0 0-779 0</inkml:trace>
  <inkml:trace contextRef="#ctx0" brushRef="#br0" timeOffset="601253.273">21778 10012 2229 0,'0'0'485'0,"0"0"-391"0,0 0-4 16,0 0 26-16,0 0 18 0,53-172 8 0,-34 146-12 15,3 3-24-15,1 1-22 0,4 5-22 0,-2 5-19 16,5 3-12-16,-3 4-8 0,-2 4-1 16,1 1-3-16,-3 4-7 0,-5 5-2 0,-4 4-4 15,-3 2-3-15,-3 2-3 0,-2 1 3 0,-5 4 2 16,-1-2-7-16,-1 5 0 0,-7-4-6 0,-2 1-3 16,-4-1 6-16,-2-3 0 0,-3 1 0 15,0-1-4-15,1-1 0 0,1 0 0 0,-1-2-1 16,3-1 3-16,2-3-1 0,5-3 0 0,4-2-3 15,3-3-1-15,1-3 5 0,3 0 1 0,7-2 7 16,6-5 1-16,1-4-2 0,5-3 0 0,1-3-3 16,0-1 8-16,4-4-5 0,-3-3 8 15,4-2-1-15,-4-4-5 0,3-1 7 0,-4-3-5 16,1-2 4-16,-3 0 0 0,-2-1-3 0,-4-2-2 16,2-2-4-16,-6-1 1 0,-2-2 0 0,-3 0 0 15,0-1-1-15,-3 0-2 0,-3-2-1 16,0-1-1-16,0 0 3 0,-4 0 2 0,-3 0-3 15,3 3 2-15,-2 5-1 0,4 5 2 0,-2 6 3 16,0 8 0-16,2 8 3 0,-3 8-7 0,1 6-4 16,1 3 0-16,-3 16-1 0,2 5 7 15,-2 8 1-15,2 8-1 0,0 3 0 0,3 4 0 16,1 8 0-16,0 1 0 0,7 4-6 0,0 1-4 16,-1 6-23-16,3-1-59 0,1-2-125 15,-1-15-410-15,-6-17-1227 0</inkml:trace>
  <inkml:trace contextRef="#ctx0" brushRef="#br0" timeOffset="601385.241">22301 9480 1089 0,'0'0'83'0,"0"0"-134"0,0 0 1 0,0 0 22 15,0 0 0-15,0 0-39 0,0 0-76 16,0 0-275-16,0 0 31 0</inkml:trace>
  <inkml:trace contextRef="#ctx0" brushRef="#br0" timeOffset="601944.8756">22647 9480 573 0,'0'0'501'0,"0"0"-87"0,0 0-29 15,0 0-20-15,0 0-55 0,0 0-84 16,-12 160-56-16,20-132-56 0,3-2-45 0,1 0-34 15,0-1-22-15,5-7-10 0,-3-2-4 0,5-8 1 16,-2-4 1-16,-3-4 2 0,-3-3 0 16,1-8 3-16,-3-3 1 0,-2-4 2 0,-5-4-3 15,-2-2 1-15,0-2 0 0,-3-2 1 0,-5-1 3 16,-3 1-2-16,-1 1-3 0,0 2-4 0,-3 2 1 16,4 3-2-16,1 3 6 0,0 4 0 0,2 2-1 15,4 1 3-15,1 6-2 0,0-1 2 0,3 3-4 16,0 1-7-16,5-1-2 0,3 2-3 15,3-1 0-15,2-1 5 0,5-1-2 0,-2 0 4 16,5-3-1-16,1 0 0 0,-1 0 1 16,0-1 0-16,-2-1 2 0,-1 0 0 0,1 3 4 0,-2 2-4 15,-3 0 4-15,0 3 0 0,-4 0 5 16,-3 2 5-16,1 4 3 0,-5 3 5 0,3 5-1 16,-4 1 5-16,3 2 0 0,-2 2 1 0,-1-1-1 15,-1 2-7-15,3 0-5 0,-1 1-6 16,-1 0-6-16,3-4-3 0,-1 0-3 0,-1-1-3 15,5-5-2-15,-1-5 3 0,-2-4 0 0,3-2 7 16,2-2 3-16,-2-7-2 0,0-5-1 0,-2-2-1 16,3-2-1-16,-2-3 2 0,-2-1 2 15,2-1 1-15,-4 2 2 0,3-1-1 0,-3 0 1 16,2 3-1-16,-3-1 4 0,0 4 0 0,-1 2 0 16,1 4 4-16,1 3 5 0,-2 4 1 0,0 2 0 15,-1 1-11-15,0 1-6 0,1 9-4 16,-1 4 3-16,0 4 2 0,1 4-1 0,0 0 1 15,-1 3-3-15,2 0 0 0,2 0-3 0,0 2 0 16,-2-1-3-16,3 0-5 0,-2 0-4 0,-2 0-14 16,1 0-24-16,3 0-64 0,-2-4-116 0,3-6-788 15,-4-6-824-15</inkml:trace>
  <inkml:trace contextRef="#ctx0" brushRef="#br0" timeOffset="602079.4019">23224 9204 1316 0,'0'0'-65'0,"0"0"-64"0,0 0 8 15,0 0-11-15,0 0-66 0,0 0-289 0,0 0 303 0</inkml:trace>
  <inkml:trace contextRef="#ctx0" brushRef="#br0" timeOffset="602735.8854">23531 9458 2577 0,'0'0'141'0,"0"0"-48"0,0 0 5 16,0 0 17-16,0 0-3 0,0 0-15 16,-85 160-32-16,84-133-26 0,1-3-18 0,2 0-13 15,7-4-6-15,2-5-9 0,2-5 0 0,5-3 1 16,1-6-4-16,-4-1-1 0,5 0-5 0,-2-6-1 15,0-6 3-15,-4-3 7 0,4-2 5 16,-6-5 2-16,1-1 5 0,-3-1 1 0,0-3 4 16,-1 0 2-16,-2 1 1 0,-3 3 1 0,1-1 0 15,-2 8 4-15,-2 2 4 0,0 3 3 16,-1 5-2-16,0 3-3 0,0 3-12 0,0 0-5 16,0 2-5-16,-1 7-1 0,-1 5 4 0,0 1 1 15,-3 2 0-15,4 3-4 0,0-2 1 16,1 2-3-16,0-2-4 0,0 1 2 0,1 0-7 15,4-1-3-15,-1-3-5 0,3 0-9 0,-2-4-1 16,4-3 2-16,1-3 6 0,3-5 10 0,1 0 9 16,-1-3-1-16,-2-5 4 0,-1 0 3 0,1-1 0 15,-4 1 11-15,-3 0 6 0,0 4 7 16,-3-1 7-16,-1 4 0 0,0 0-6 0,0 1-10 16,0 0-5-16,0 2-7 0,0 4 0 0,0 2 4 15,0 1-3-15,2 1 0 0,5-1-2 0,5 0-4 16,1-3 1-16,8-3-1 0,0-3 0 0,6 0-3 15,-3-9-3-15,3-3 4 0,-3-5-1 16,1-2 4-16,-5-3 1 0,-2-5 1 0,-1-1 2 16,-2 0-2-16,-3-5 8 0,-1 0-1 0,-1-4-4 15,0-1 4-15,1-4-8 0,-2-2 1 0,0-3 2 16,1 0-3-16,-4-4 1 0,2 2-1 16,0-3 1-16,-3-2-5 0,2 0 3 0,-4 4-1 15,3 2 0-15,-4 8 6 0,1 10 2 0,-1 8 10 16,-2 7 13-16,0 7 7 0,-2 5-4 0,-1 3-8 15,-1 8-9-15,-4 7 0 0,0 8 12 16,-3 3 0-16,1 6-3 0,1 5-4 0,1 3-13 16,2 3 0-16,-1 2-2 0,2 2-6 0,-2 1 2 15,4 3-2-15,-1 0-1 0,3 6-5 0,1-1-2 16,0 0-6-16,7-2-17 0,1-1-36 16,-3-5-60-16,3-3-129 0,-3-14-464 0,-1-11-1120 0</inkml:trace>
  <inkml:trace contextRef="#ctx0" brushRef="#br0" timeOffset="604174.6396">24550 9582 1731 0,'0'0'335'0,"0"0"-32"0,0 0-50 15,0 0-33-15,0 0-27 0,0 0-52 16,0 0-25-16,0 0-12 0,0 0-17 0,0 0-18 16,0 0-27-16,0 0-10 0,0 0-5 0,0 0-4 15,58-33 2-15,-48 12-5 0,4 0-1 0,-1-2-5 16,1-2 3-16,2 2-6 0,-1-2-3 0,2-2-3 15,2 1-4-15,-2-1 2 0,2-3-2 0,1 2 3 16,-1 3-6-16,2 0 2 0,-1 3 0 16,-3 7-2-16,-3 3 4 0,-4 6-2 0,-1 3-1 15,-5 3 0-15,1 0-2 0,-4 6 0 0,-1 5 3 16,0 4 1-16,0 5-1 0,-4 3 3 0,-2 3-2 16,0 3-3-16,0 4 7 0,-2 2-4 15,-2 2 5-15,3-1-2 0,1 0-7 0,0-1 1 16,5-4-4-16,1-6 0 0,0-3 5 0,7-3-5 15,2-7 3-15,1-4-1 0,3-4 0 16,-2-2 3-16,5-2-2 0,-2-5 2 0,1-6 0 16,0-3-2-16,0-3 5 0,0-3-2 0,-2-1 5 15,-1-2-3-15,-1 0 0 0,-1 0 2 0,-2 0-10 16,0 0 7-16,-1 2-3 0,-2 1 3 16,1 3 1-16,-3 4 1 0,-2 4 5 0,2 4-6 15,-3 2 5-15,2 3-9 0,-2 0-5 0,0 8 2 16,1 3-3-16,0 6 8 0,0 2 2 0,0 1 0 15,3 4 0-15,0-1-1 0,0 2-4 0,4-1-1 16,-1 2-1-16,-1 0 1 0,3-3 0 16,0-1-2-16,1-4-1 0,-1-4-2 0,2-5 5 15,-2-5 0-15,-1-2 10 0,0-2-5 0,-2-5 0 16,1-5-2-16,-4-4-6 0,1-3 6 0,-2-3-1 16,-2-2 2-16,0-2-4 0,-3 0-3 0,-3-1 1 15,-3 1-1-15,-2 0 5 0,0 1 1 16,-2 4-1-16,-1 2 3 0,2 1-3 0,-1 4 4 15,1 3 2-15,2 2-1 0,0 4 0 0,4 2-6 16,1 1 1-16,3 0-5 0,0 4 2 16,2 4 1-16,0 1-3 0,2 2 4 0,7 0-6 15,2 2 7-15,7-3-1 0,3-3 1 0,1 1 5 16,3-3-3-16,-1-2 0 0,-2-3 1 16,1 0 2-16,-5-3 5 0,1-5 1 0,-6-1 2 15,1-3-4-15,-4 1 4 0,-3-1-1 0,-1-1 0 16,-1 3 2-16,-2 2-3 0,-1 2-2 0,-2 2-1 15,1 2-5-15,-1 2 0 0,0 0-5 0,0 0-3 16,0 5-1-16,-1 5 1 0,-2 2 5 16,-3 5 1-16,4 0 5 0,0 0-5 0,2 1-4 15,0-1-1-15,0 0-4 0,4 0 4 0,5-2 2 16,-1-1 0-16,2-3 0 0,2-2-3 0,0-3 5 16,2-2-2-16,1-4 2 0,-3 0 2 0,5-8-1 15,-4-3 3-15,0-3-1 0,-2-1 1 16,2-2-1-16,-3-1-1 0,0 1 7 0,0 0-5 15,-3 2 4-15,-1 2 0 0,-4 4 1 0,1 3 2 16,0 3-3-16,-3 1-3 0,0 2-12 16,0 2 4-16,0 7 0 0,0 2 7 0,0 4 3 15,0 2-3-15,2 1 0 0,0 3-5 0,7-1 3 16,0-3-1-16,3 1 1 0,4-3 2 0,-1-1-2 16,5-3 2-16,1-4 0 0,1-3 0 15,1-4 3-15,-2 0 1 0,0-1-2 0,-5-6 5 16,1-4-3-16,-3-3 4 0,1-3 1 0,-2-3-2 15,-1-1-1-15,4-2-2 0,-4-2 2 0,1-2-3 16,-2-4 5-16,-1-5-3 0,0 0-2 0,-1-3-5 16,-4-2 0-16,0-3-1 0,0-1 2 15,-1-3 1-15,0-3-1 0,0-2-3 0,-2-2-2 16,3-5-2-16,-3-2-5 0,-2-2 5 0,0-1-1 16,0 1 5-16,0 1 1 0,0 7 0 0,0 5 3 15,0 6-1-15,0 11 6 0,-1 9-4 16,0 6 0-16,-1 8-2 0,1 7-7 0,-1 4-3 15,2 1-5-15,0 11 3 0,-2 7 2 0,0 7 9 16,-2 8 1-16,0 4 2 0,-1 5-1 0,3 6-2 16,-1 6 0-16,0 5-3 0,1 2 1 15,1 5 2-15,1 2 2 0,0 0 2 0,0 2 1 16,5-4-6-16,1-4 0 0,5-4-2 0,2-4 3 16,2-9 0-16,5-6-1 0,-1-10 4 0,5-3-6 15,2-9 9-15,-3-7-2 0,2-5 1 16,-2-6 1-16,-2-1-3 0,-2-12 3 0,-3-4 1 15,-1-3 3-15,-5-2 0 0,-2-3-4 0,-3-2 2 16,-5 3-3-16,0 1 1 0,-3 0 4 16,-4 3 1-16,-4 5 2 0,-1 4-3 0,-2 3-2 15,-2 4-2-15,-1 2-4 0,2 2 3 0,-1 0-2 16,3 8 0-16,1 3-4 0,3 1 0 0,3 4-1 16,3 5-1-16,3 0 6 0,0 4-2 0,6-2 1 15,4 3-4-15,4-1 1 0,2-3-1 0,4-2 0 16,1-1 2-16,1-5-8 0,0-2 0 15,1-2-6-15,-5-3-8 0,2-3-7 0,-3-1-23 16,-5-3-45-16,-2 0-81 0,-4-1-296 0,-2-2-1147 0</inkml:trace>
  <inkml:trace contextRef="#ctx0" brushRef="#br0" timeOffset="604328.4296">25824 9052 1568 0,'0'0'390'0,"0"0"-50"0,0 0-35 16,0 0-92-16,121-27-88 0,-88 26-72 0,1-1-34 16,-3 2-21-16,0-1-15 0,-1 1-25 15,-2-2-48-15,-2 1-70 0,-6-1-327 0,-9 0-989 0</inkml:trace>
  <inkml:trace contextRef="#ctx0" brushRef="#br0" timeOffset="604526.124">26531 8852 894 0,'0'0'1073'0,"0"0"-485"0,0 0-214 0,35 186-108 16,-34-134-80-16,-1-4-71 0,-6 4-45 0,-5 4-33 15,-4-1-20-15,-4 2-11 0,-4 1-10 0,-4 1-11 16,-3 1-12-16,-3 1-20 0,-3-1-79 15,6-14-339-15,11-16-1365 0</inkml:trace>
  <inkml:trace contextRef="#ctx0" brushRef="#br0" timeOffset="612859.2052">28131 8928 1350 0,'0'0'575'16,"0"0"-256"-16,0 0-94 0,0 0-42 15,0 0-19-15,0 0-10 0,0 0-34 0,0 0-35 16,0 0-20-16,0 0-18 0,0 0-7 0,0 0 4 16,19 8 1-16,-15 24 12 0,-2 7 5 15,1 8 5-15,1 6-4 0,-1 11-10 0,-1 5-11 16,4 3-15-16,-2 2-8 0,3-1-6 0,-1-1-2 15,2 1-3-15,0-4-3 0,1-2 0 0,0-1-5 16,-1-2 4-16,-2-5-4 0,2-5 2 16,-3-7 0-16,1-5-2 0,-2-7 1 0,1-3 0 15,-3-4-5-15,1-4 1 0,-2-5-3 0,1-4-7 16,-2-4-4-16,0-3-21 0,0-3-50 0,-5-4-72 16,0-1-131-16,-2 0-334 0,0-1-696 0</inkml:trace>
  <inkml:trace contextRef="#ctx0" brushRef="#br0" timeOffset="613164.3756">27860 9906 1176 0,'0'0'507'0,"0"0"-171"15,0 0-46-15,0 0-15 0,0 0-44 16,0 0-35-16,-13 191-37 0,18-153-28 0,4 3-17 15,-1 4-24-15,-1 0-12 0,3 2-15 0,0-1-18 16,0-2-6-16,1-1-10 0,2-2-5 0,-2-2-5 16,0-7-1-16,-1-6-10 0,-2-4 2 15,-1-7 0-15,1-5 3 0,1-5 6 0,1-5 2 16,4 0-1-16,1-7-2 0,4-7 1 0,2-6-7 16,1-5-5-16,4-2-6 0,0-5-2 15,2-3-2-15,-4-1 6 0,4-2-2 0,-3-4-8 16,1 0-4-16,3-2-9 0,-3 3-12 0,0 1-25 15,-1 2-46-15,-4 4-84 0,-2 3-173 0,-8 10-489 16,-3 8-938-16</inkml:trace>
  <inkml:trace contextRef="#ctx0" brushRef="#br0" timeOffset="614090.2518">25928 11029 500 0,'0'0'378'15,"0"0"-159"-15,0 0 11 0,0 0 31 0,0 0 32 16,0 0-12-16,0 0-43 0,0 0-37 16,0 0-30-16,0 0-17 0,0 0-24 0,0 0-26 15,0 0-17-15,0 0-8 0,-78 16 0 0,74-26-3 16,-1-1-13-16,3 1-5 0,2 0-11 0,-2 0-9 15,2 1-10-15,0 1-11 0,2 0-7 16,2 2-7-16,2 2-3 0,3 0 0 0,3 3 0 16,4 1-1-16,0 0 1 0,5 0 1 0,2 0-2 15,2 5 1-15,3-1 1 0,2-1-3 16,3-1 2-16,3-2 0 0,2 0-2 0,0 0 4 16,-2-5-1-16,-4-3 2 0,-3 1 0 0,-6-5 0 15,-4 0 0-15,-4-2-1 0,-2-2 3 16,-3 2 1-16,-4 0 3 0,-1 3-1 0,-2 0 1 15,-1 2 7-15,-2 1 1 0,1 3 6 0,-1 2-1 16,0 1-6-16,0 2-8 0,0 0-10 0,0 8-3 16,0 5-6-16,0 7 9 0,0 5 4 0,0 6 1 15,0 3 4-15,0 3-6 0,0 1 0 16,3 1-1-16,-2 0 0 0,1 5 2 0,-1-3-4 16,1 2 4-16,-2-2-3 0,0 1 4 0,-3-2 1 15,-4 0-8-15,-5-4 4 0,-2 0-2 0,-3-4 0 16,-1-4 4-16,-2-5-2 0,0-5 2 0,-4-6 1 15,1-4-2-15,-1-5 4 0,0-3-3 16,-1 0 1-16,4 0-2 0,4-5-2 0,2-1-2 16,3-2-4-16,4-1-4 0,3 1-19 0,3 3-54 15,2-1-98-15,0 3-219 0,2 1-515 0,3 1-919 0</inkml:trace>
  <inkml:trace contextRef="#ctx0" brushRef="#br0" timeOffset="614776.1013">26449 11752 2705 0,'0'0'275'0,"0"0"-90"15,0 0-25-15,0 0-18 0,0 0-20 0,50-164-20 16,-39 131-28-16,0 2-18 0,3 0-12 0,-2 2-14 16,2 0-9-16,3 1-4 0,1 2-1 15,-1 0-1-15,3 1-2 0,-1 2-4 0,3 0-2 16,-2 3-3-16,-2 4 3 0,-1 5-4 0,-6 3 1 15,-1 2-1-15,-5 4-5 0,-1 2 0 0,-3 0-3 16,0 2 1-16,-1 6-2 0,0 3 2 16,0 5 1-16,0 4 1 0,-5 2 5 0,-1 3-2 15,-2 2 2-15,-1 0-2 0,-1 1-5 0,-1 1 3 16,3-3-4-16,1 2 3 0,2-2 1 16,0-1-3-16,1-1 0 0,4-4-1 0,0-5-5 15,9-4 5-15,1-5 1 0,2-6 7 0,7 0-1 16,2-9 1-16,0-5-2 0,4-4 0 0,0-4 4 15,0-1-3-15,0-1 3 0,-5-4-3 16,1 2 0-16,-4 0 3 0,-4-1 0 0,-1 5 4 16,-2 0-2-16,-2 4-1 0,-3 2-3 0,-3 6 1 15,1 4 2-15,-2 1-2 0,-1 5 0 0,0 0-3 16,0 0-7-16,0 0 1 0,0 8-2 0,0 0 3 16,1 5 5-16,0 2-1 0,1 1 0 15,2 2-5-15,-1-1 0 0,3 1 2 0,0-1 0 16,2-1 3-16,2-1-2 0,1-4 1 0,4-2-2 15,0-3 3-15,5-4 4 0,-1-2-2 0,1 0 1 16,-3-4-3-16,2-2-2 0,-2-3 3 16,-2 2 1-16,-1-2 3 0,-3-1-1 0,-4 3-1 15,0 0-2-15,0 1-2 0,-5 3 3 0,2 3-4 16,-1 0 2-16,-2 0-4 0,2 6-6 0,-1 7 4 16,1 5-1-16,-1 5 4 0,3 8 1 15,0 7 1-15,1 4 1 0,0 3-3 0,2 7 4 16,1 0-1-16,-1 4 0 0,-1 2-1 0,-2 1-3 15,-4 1 2-15,-1-2-2 0,-3 2 4 16,-7-1 2-16,-7-3-6 0,-3 2 4 0,-4-4-4 16,-6-3 0-16,-3-4 3 0,-2-10-2 0,-2-6 0 15,2-10 0-15,4-7 1 0,1-9 2 0,6-5 4 16,5-8 5-16,2-9 0 0,7-5 1 16,5-2-3-16,4-3-3 0,1-6 0 0,5-2-3 0,7-2-1 15,6-3-4-15,3 2-4 0,0 0-6 16,6-1-12-16,3 2-45 0,3 0-72 0,2 1-139 15,-8 8-386-15,-7 9-878 0</inkml:trace>
  <inkml:trace contextRef="#ctx0" brushRef="#br0" timeOffset="615072.0263">27985 11795 2612 0,'0'0'455'15,"0"0"-354"-15,0 0-26 0,77-160 33 0,-57 116 13 16,-4 0 1-16,0-3-30 0,-4 0-29 16,2-2-19-16,-4 0-10 0,-1-2-5 0,-1 0-11 15,0 1-2-15,-1 1-7 0,-1-2-2 0,3 5 0 16,-1 3-2-16,-2 3 2 0,-1 4 1 16,0 8 4-16,-1 8 3 0,-1 7-3 0,-2 7-5 0,-1 6-8 15,0 0-8-15,0 12-1 0,-1 9 0 16,-3 8 6-16,-3 3-2 0,2 7 7 0,-1 2-1 15,-1 2 0-15,2 6 5 0,-1 1-7 0,3 5 1 16,-2 1-10-16,1 2-1 0,-1 2-10 16,0 0-16-16,0-1-36 0,1-4-83 0,2-3-172 15,0-14-490-15,0-15-839 0</inkml:trace>
  <inkml:trace contextRef="#ctx0" brushRef="#br0" timeOffset="615677.1699">28166 11646 713 0,'0'0'870'0,"0"0"-623"15,0 0-46-15,0 0-11 0,0 0-1 0,41-169-6 16,-23 139-9-16,0-3-25 0,1 2-24 0,0-4-30 16,-1 2-23-16,0-2-10 0,-2-3-1 15,-1 2 0-15,-2 0 2 0,3 0-5 0,-4-3-10 16,-2 4-7-16,2-1-12 0,-2 2-6 0,0-1-5 16,1 4-3-16,0 1 0 0,-2 5 0 15,0 8 0-15,0 4-4 0,-4 7-3 0,0 6-6 16,-3 0-4-16,2 12-2 0,1 8-3 0,-2 8 1 15,2 6 1-15,-3 4 5 0,-2 4 0 16,0 0 1-16,0 4-1 0,0 5-1 0,-7 0 0 0,-1 0 2 16,0 5 0-16,-7-1-1 0,1 0-1 0,-5 0-1 15,1-5-1-15,1-7-2 0,3-8 2 16,2-10-1-16,7-10 3 0,1-7 3 0,4-8 7 16,0 0 1-16,1-11-1 0,7-6-2 15,2-6-7-15,0-5 1 0,3 0-2 0,2-5 0 16,-2 1 2-16,3 1-1 0,-2 0 3 0,1 4 1 15,-1-1-1-15,-1 5-3 0,0 4-2 0,2 3 1 16,-4 5-3-16,0 4 1 0,-1 5-2 0,0 2-1 16,0 3 1-16,-1 8 0 0,0 4 1 15,-2 5 4-15,0 3-2 0,3 3-2 0,-1 3 0 16,0 2 1-16,2 2-1 0,-1-3 3 0,1 1 0 16,4-2-7-16,1-3 7 0,4-4-3 0,2-5 1 15,5-4 4-15,-3-5-1 0,4-7 2 16,-3-1 0-16,0-6 0 0,-3-8 1 0,-3-4 1 15,-1-5 2-15,-4-5-2 0,0-4 4 0,-2-2-2 16,-6-2-1-16,1-5 4 0,-6 3-2 0,-1 0-2 16,-2 1 2-16,-6 5 1 0,-2 3 8 15,0 6 7-15,-1 4 4 0,-1 5-2 0,1 6-5 16,-5 5-5-16,4 3-7 0,-3 3 1 0,0 10-5 16,3 4 1-16,-1 3 1 0,5 2-4 0,0 6 1 15,3 2 1-15,4 3-1 0,1 4-1 0,3 3-3 16,4 2-2-16,4-1-4 0,3 1-4 15,2-4-5-15,1-6-8 0,5-5-19 0,1-6-47 16,1-6-82-16,-2-4-181 0,-2-6-475 0,-10-2-883 16</inkml:trace>
  <inkml:trace contextRef="#ctx0" brushRef="#br0" timeOffset="617006.1615">30174 11513 1846 0,'0'0'524'0,"0"0"-191"0,0 0-62 15,0 0-17-15,0 0-46 0,0 0-62 0,0 0-53 0,0 0-42 16,0 0-16-16,0 0-6 0,0 0-7 15,0 0 4-15,0 0-8 0,0 0-2 0,49-177-1 16,-37 148-6-16,0 2-2 0,0-3-6 0,0 3 3 16,2-1-5-16,-1 2 3 0,-1 0 1 0,5 0-5 15,-2 2 2-15,4 4-3 0,0-1-1 16,1 4 0-16,0 5-4 0,-1 3 1 0,0 6-2 16,-4 3-2-16,2 3 3 0,-4 9 0 0,2 4 2 15,-4 5 3-15,0 4 1 0,-6 4-3 0,2 3 0 16,-5 3 3-16,-2 2-2 0,-1 1 2 15,-8 4 2-15,-2-1-4 0,-4 4 4 0,-5-2-3 16,-5 1-2-16,2-1-1 0,-5-3-4 0,3-3-3 16,-1-7-4-16,4-8-2 0,4-8 1 15,6-9 7-15,3-5 7 0,4 0 6 0,0-8 7 16,4-3-5-16,1-4-2 0,0-2 0 0,6-3-5 16,4-1 2-16,4-3-1 0,3 3-3 0,3-2 4 15,2 1-2-15,1 0 5 0,3 0-3 0,-1-3 4 16,3 1-1-16,1-4-1 0,-2-1 2 15,3-3-5-15,-1 0 2 0,-1 0-2 0,-5-1 2 16,-2 4 2-16,-2 5-1 0,-4 1 3 0,-4 4-1 16,-6 7 1-16,1 4 1 0,-5 4 0 0,-1 2 0 15,0 2-9-15,0 0-1 0,-2 0-2 0,-4 7-1 16,-4 4 7-16,0 3 2 0,-1 3 1 16,-1 3 1-16,1 1-1 0,1 3-2 0,-1 0-2 15,0 3 3-15,1 1-3 0,1 2 2 0,1-3 0 16,5 1-5-16,0-5 4 0,3-3 0 15,5-3 1-15,3-3 3 0,4-5-3 0,1-3 4 16,3-4 0-16,-1-2-2 0,4 0 4 0,-1-10-3 16,-2-1 2-16,2-3-1 0,1-3 6 0,-6 0-3 15,4-5-4-15,-6 0 5 0,0 0-9 16,-3 2 3-16,-1-2 1 0,-2 3-3 0,1 1 3 16,-4 4 1-16,0 4 2 0,-2 2-4 0,1 3 2 15,-1 4-5-15,0 1-4 0,0 0-3 0,0 1-7 16,0 5 7-16,-3 4 0 0,-3 1 4 15,4 3 4-15,0-1 0 0,0 4 0 0,1-2 0 16,1 2 0-16,0-2-2 0,0-1-1 0,2-2 4 16,2-1 1-16,5-3 4 0,0-5 3 0,1-1-3 15,2-2 5-15,0-2-2 0,3-6 0 0,-2-3 5 16,2-1-5-16,0-3 0 0,1-2-4 16,-1-1 0-16,3-1-1 0,-4 0-3 0,4 2 1 15,-2-2-4-15,0 0 2 0,0 4-2 0,-1 0-1 16,2 1 2-16,-3 3-6 0,0 4 2 0,-3 0-1 15,-1 4-3-15,-4 3 3 0,2 0-4 16,-2 2 1-16,-1 7 0 0,1 1 0 0,-3 2 3 16,0 1-1-16,3 3 5 0,-4-2 0 0,3 1 0 15,-3 1-2-15,1-2 0 0,-3 2-1 0,0-1 1 16,0-1 2-16,-2 0-3 0,-1-4 1 16,-1-4 0-16,3-2 3 0,1-3 10 0,0-1 4 15,0 0 3-15,0-7-2 0,0-2-5 0,2-4-4 16,3 0 0-16,0-3 0 0,2 0-2 15,-1 2-2-15,0-3 0 0,4 0-1 0,-1 1 0 16,1 1 2-16,2 0-4 0,-1 1 1 0,5 2-4 16,-2-1 0-16,3 5 1 0,0 2 1 0,-3 2-1 15,-1 2-2-15,1 2-1 0,-3 0-2 0,-5 0 1 16,2 5 3-16,-2 1-1 0,-2 2 2 0,3 1 2 16,-4 0-2-16,0 2 3 0,3-2-1 15,-4 2 2-15,0 1 1 0,2-1-2 0,-2 1 1 16,-2 1-2-16,1-1 1 0,-1 0 0 0,0 1 1 15,0 0 0-15,0-2-1 0,0 0 2 16,3-2-1-16,3 0 8 0,1-1-1 0,0-2 0 16,7 0 0-16,-2-2-4 0,2-1 1 0,5-1-1 15,2-1 3-15,-1-1-2 0,5 0-1 0,-2-3 0 16,0-4-2-16,-2-3 2 0,4-4 5 16,-2-3-4-16,0-1 0 0,2-2-1 0,-3-1-4 15,1-2 3-15,-2 0-2 0,-1-3 2 0,-2 0-3 16,-5 0 3-16,-1 2 1 0,-4 0 2 0,-2 4 8 15,-5 2-4-15,-1 1 3 0,0 5-4 16,-7 1 1-16,-1 2-1 0,0 4-2 0,-6 3 2 16,2 2-4-16,-6 0-2 0,4 8 2 0,-3 3-4 15,2 1 2-15,0 4-2 0,4 0 0 0,1 4 2 16,3 2-8-16,1 0 5 0,2-1-5 16,4 2 2-16,0-3 2 0,2-1-11 0,6-1-11 15,5-1-34-15,1-2-79 0,6 1-199 0,-4-7-690 16,-5-2-840-16</inkml:trace>
  <inkml:trace contextRef="#ctx0" brushRef="#br0" timeOffset="617726.1494">32644 11093 1887 0,'0'0'684'0,"0"0"-479"16,0 0-18-16,0 0 6 0,0 0-35 0,0 0-48 16,93-176-31-16,-75 139-21 0,-4 1-17 0,3-3-6 15,-4 0-16-15,4-2 1 0,-4 2-6 0,0-2-2 16,2 2 1-16,-3 0-6 0,0 3 7 0,-2 2-2 16,-1 2 15-16,-1 4-3 0,-3 6-8 15,0 6 1-15,-2 2-18 0,-3 6-6 0,2 4-10 16,-2 4 1-16,0 0 8 0,-3 7 5 0,-1 7 3 15,-3 6-5-15,-2 4-3 0,-1 7 2 0,-2 7 7 16,-1 6 2-16,-2 5 2 0,1 6-4 16,-2 6 1-16,-2 6-2 0,2 5 7 0,-4 3-2 15,0 3-4-15,1 3 1 0,-2 3-4 0,-1-2 2 16,1 1 0-16,-3-4-3 0,1 0-7 0,2-4-7 16,4-4-11-16,3-7-16 0,3-5-3 15,4-12 8-15,4-10 13 0,3-10 24 0,1-11 8 16,6-11 4-16,2-5-2 0,0-16-1 0,1-7 3 15,2-6-4-15,1-8 3 0,-1-4 0 0,-2-4 4 16,1-2 2-16,-1-2 3 0,0-1 4 16,1 0-4-16,1-1-1 0,1 0-3 0,-1 1-3 15,1 1-5-15,3-1 1 0,1 5-5 0,6-2-4 16,0 1-1-16,0 2-3 0,4 4 0 16,-4 2 1-16,4 2-4 0,-3 6 1 0,-1 4 0 15,-5 4 0-15,0 6 2 0,-6 5-3 0,-1 3-6 16,-3 3-4-16,-4 4-9 0,0 1 3 0,-3 0 5 15,-1 3 4-15,0 3 9 0,0 3 3 0,0 3 1 16,0 2 2-16,-1 2 3 0,-3-1-1 0,1 2 1 16,0-1 0-16,-1 1-2 0,1 0 2 15,-1-3 1-15,0-1 2 0,2-3 1 0,1-1 1 16,1-1 4-16,0-2 4 0,0-3 5 0,0-1 13 16,0-2-1-16,0 0-2 0,6 0-9 0,0-8-7 15,4 0-1-15,1-3-2 0,4 0 4 16,-1-5-5-16,5 1-3 0,-2-4-3 0,1 2 1 15,0-1 1-15,0 0 1 0,-6 4 5 0,-4 4-7 16,-4 7 4-16,3-4 20 0,0 0-4 16,0 1 0-16,2 1-9 0,-4 2-30 0,0 0-3 15,1 0-3-15,0 1 1 0,-6 2-3 0,5 3-12 16,0 7-33-16,2 15-78 0,-1 11-199 0,-6-11-694 16,1 0-841-16</inkml:trace>
  <inkml:trace contextRef="#ctx0" brushRef="#br0" timeOffset="619296.0228">25603 12983 0 0,'0'0'0'0,"0"0"0"0,0 0 313 16,0 0 125-16,0 0 45 0,0 0 7 0,0 0-68 16,0 0-110-16,0 0-101 0,0 0-56 0,0 0-34 15,125-115-26-15,-98 77-9 0,1-4-3 0,-2-2-4 16,1-1-8-16,-5-2-7 0,0-2-6 15,-2 1-6-15,-6 0-7 0,-1 1-8 0,-4 1-11 16,-3 0-6-16,0 4-3 0,-3 1-2 0,-3 4 0 16,0 2 3-16,0 5 2 0,0 7 3 0,0 5 1 15,-5 7-3-15,1 5-2 0,-1 6-9 16,-3 0-6-16,-2 11-1 0,-4 9-4 0,-2 7 2 16,-3 7 0-16,-1 6-5 0,3 7 4 0,-3 1-2 15,1 7 1-15,0 2 4 0,-1 5-5 16,1 1 1-16,2 1 0 0,3-1-3 0,1-2 3 15,5-4-3-15,5-6 0 0,3-12-1 0,4-9 0 16,9-12 2-16,5-10 1 0,4-6 4 0,1-2 0 16,2-11 2-16,3-6-2 0,2-5-1 0,1-3 1 15,0-6-1-15,0 0 0 0,-2-1 3 16,-5 1 0-16,-1 5-1 0,-4 1 1 0,-6 5 2 16,-1 5-1-16,-3 3 1 0,-4 6-1 15,-2 3-5-15,0 3-1 0,-1 0-1 0,0 3-2 16,1 10 4-16,1 7-1 0,1 7 0 0,-1 4-1 15,1 11 0-15,-2 2 0 0,0 9 1 0,-2 1-3 16,-1 2-2-16,0 5 3 0,-1 3 0 0,-7 3 2 16,-3 6 4-16,-3-1-8 0,-4 4-1 0,-5 0-3 15,-1-1-6-15,-6 0 6 0,-2-1-2 16,-6-7 0-16,1-6-3 0,-3-7-15 0,-3-11-16 16,5-10-5-16,1-9 9 0,5-10 13 0,3-11 23 15,5-3 12-15,5-9 2 0,2-10 8 0,9-4-1 16,4-4-2-16,4-6-3 0,4-2-4 15,9-5-1-15,5-1 0 0,5-3 1 0,2 0-2 16,5-2 0-16,3-3-2 0,5-2-3 0,1 1 1 16,3-4-2-16,0-3 7 0,3 1-2 15,-4-1-2-15,1-2 1 0,-2 2-6 0,-4 2 1 16,-1 6 2-16,-5 5 1 0,-7 6 2 0,-4 10 0 16,-8 6 3-16,-5 8 5 0,-2 6 1 15,-3 6 4-15,-1 2-9 0,0 0-3 0,-1 7-6 0,-4 7 0 16,-1 5 6-16,-2 4 1 0,1 2 1 15,-2 6-1-15,4 0-3 0,0 0-1 0,4 0 0 16,1-1 1-16,0 1-2 0,7-3 0 0,1-1-1 16,3-2-5-16,0-5 5 0,0-5-2 0,2-6 1 15,0-6 6-15,0-3-6 0,-1-5 1 0,1-7-1 16,-2-4 2-16,-1-6-3 0,0-3 0 16,-3 0-2-16,-4-5-7 0,-2-1 8 0,-1 1 0 15,-1-3 3-15,-4 3 4 0,-4 1-4 0,1-1 0 16,-2 6 1-16,1 2-1 0,-1 4 4 15,3 1 1-15,1 4 0 0,3 0 2 0,0 2-1 16,3 4-2-16,0-1-2 0,4 2 1 0,4 1-4 16,3-1 0-16,4 1 0 0,3 1-2 0,3-2 3 15,1 1 2-15,1-1 0 0,-1 2-1 16,0-1 1-16,-1 2-2 0,-5 1 3 0,0 2 2 16,-4 0-3-16,-2 0 2 0,-2 2-3 0,-1 6 0 15,-1 1 2-15,0 4 0 0,-2 3 1 16,3 4 3-16,-3 1-2 0,1 3-3 0,-1 3 2 15,2-1-2-15,0 0 0 0,3 3 2 0,0-2-2 16,-2-2-4-16,1 0 5 0,-2 0-2 0,1-3 0 16,-2 0 2-16,1-7-4 0,2-2 0 0,-2-5-1 15,2-7 5-15,-1-1 0 0,3-5 1 0,-1-9-1 16,1-1-7-16,0-7 4 0,-2 0-2 0,0-3 3 16,-1-3 3-16,-3-1-2 0,2 0 0 15,-3-3-1-15,-1 3-1 0,0-1 3 0,0 3 2 16,0 2 0-16,0 4 0 0,-1 4 2 0,2 5-4 15,0 3 1-15,0 2 1 0,3 4-4 16,-1 2-3-16,2 1 1 0,1 0-5 0,3 6 4 16,0 2 2-16,2 1 1 0,3 1 0 0,2-1-1 15,0 1 1-15,3-3 1 0,-1 0 1 16,3-4 0-16,0-3 1 0,0 0-3 0,-2-6-1 16,-1-5 3-16,1-5-1 0,-1-3 1 0,0-6 2 15,0-6-3-15,-2-2 1 0,2-9-2 0,-1-2 0 16,1-7 1-16,0-5 0 0,-1-2 0 15,-1-1-7-15,1-3 3 0,-4 5-2 0,-1 2 1 16,-2 8 8-16,-3 3-6 0,-3 9 6 0,0 6-4 16,-5 6 0-16,0 6 5 0,1 5-3 0,-2 6 2 15,0 4-6-15,-3 2-4 0,-1 10-1 16,-4 7 3-16,-1 7 6 0,-1 8 1 0,-1 5 2 16,0 6-3-16,2 6-1 0,-2 4 7 0,1 3-1 15,0 5 1-15,-1 2-3 0,1 3-3 0,0 3-2 16,0 0-1-16,0 1 1 0,0-1-5 0,-1-2-5 15,1-5-7-15,2-6-19 0,2-5-66 0,4-13-126 16,0-11-355-16,2-12-967 0</inkml:trace>
  <inkml:trace contextRef="#ctx0" brushRef="#br0" timeOffset="619431.6526">27237 12517 3041 0,'0'0'178'0,"0"0"-141"0,0 0-35 15,0 0 6-15,0 0-1 0,0 0 0 0,0 0-8 16,0 0-5-16,0 0-13 0,0 0-29 0,0 0-126 16,125-24-433-16,-113 31-1121 0</inkml:trace>
  <inkml:trace contextRef="#ctx0" brushRef="#br0" timeOffset="619570.2435">27761 12721 3196 0,'0'0'-12'0,"0"0"-44"0,0 0-7 0,0 0 9 16,0 0-15-16,0 0-59 0,0 0-192 0,0 0-502 15,0 0-835-15</inkml:trace>
  <inkml:trace contextRef="#ctx0" brushRef="#br0" timeOffset="620109.0969">28227 11959 2894 0,'0'0'199'0,"0"0"-81"16,0 0-3-16,0 0-1 0,0 0-14 0,0 0-28 15,0 0-30-15,0 0-14 0,0 0-3 0,0 0 3 16,0 0 1-16,0 0-4 0,0 0-1 16,-39 165-3-16,39-115 1 0,3 3 1 0,2 3-5 15,-3 2-3-15,4 4-3 0,-3-1-1 0,2 1 1 16,-1-1 0-16,-2 0 0 0,1-1-5 0,-3 0 1 16,0-4-4-16,0-4-3 0,-4-8 0 15,2-5-3-15,-4-12 1 0,4-9 0 0,0-5 0 16,-1-9 4-16,2-4 7 0,-1 0 2 0,0-11 2 15,2-5 1-15,-3-7-10 0,0-7-5 0,2-6 2 16,-1-7-5-16,2-5 4 0,0 0 0 16,0-5 0-16,0 1 2 0,3-2 1 0,2 0 1 15,0 2-3-15,1 0 0 0,3 1-2 0,2 1 0 16,0 1 2-16,5 1-4 0,-1 5 0 16,5 3 0-16,-1 7-2 0,1 6 1 0,-1 10 0 15,-2 8-1-15,0 6-2 0,-1 3-2 0,-4 7-1 16,-1 9 1-16,-1 6 0 0,-2 2 2 0,-3 7 2 15,1 1 3-15,-5 2-1 0,-1 1 2 0,0-1 0 16,0-2-2-16,-4-1 2 0,-2-1-4 0,-2-2 3 16,3-3-2-16,-4-4 0 0,-1-1-1 15,1-4-5-15,-1-2-4 0,0-6-6 0,0 1-13 16,1-2-23-16,0-3-36 0,2-1-70 0,2-1-114 16,3 0-299-16,-1-1-610 0,3-1-380 0</inkml:trace>
  <inkml:trace contextRef="#ctx0" brushRef="#br0" timeOffset="620945.2542">28892 12553 3079 0,'0'0'90'0,"0"0"-35"0,0 0 27 15,0 0 26-15,0 0 13 0,66-156-13 0,-54 139-33 16,-1 6-19-16,-1 5-21 0,2 3-7 0,-5 3-14 15,1 0-7-15,-3 8-3 0,1 4-3 0,-4 6 0 16,-2 2 1-16,0 5 1 0,-1 4 3 16,-5 2-1-16,-1 3 1 0,-1-1-3 0,-2 3-2 0,1-1 0 15,0 0-1-15,1 0 1 0,1 1-1 16,-1-1-1-16,0-1-1 0,5-4-3 0,1-4 1 16,2-5-1-16,0-6 0 0,3-4 2 15,6-9 2-15,3-2 2 0,0 0-1 0,6-10 2 16,0-5-1-16,2-7 0 0,-1-4-1 0,2-3-1 15,-1-2 2-15,-5-2-1 0,3-3 0 0,-5 1 2 16,3-2-2-16,-5 0 0 0,0 2 0 0,-2 2 0 16,-2 6 2-16,-2 4-2 0,2 6 3 15,-3 4 0-15,-2 8-2 0,0 2 1 0,0 3-7 16,0 0 0-16,0 8-2 0,-1 6 1 0,4 5 3 16,-2 4 1-16,4 4 2 0,-1 4 0 15,2 2 1-15,2 0-4 0,-1 1 1 0,1 0-2 16,0-3-1-16,2-4 0 0,-2-1 1 0,1-6-4 15,0-3 3-15,0-6-1 0,-2-5 2 0,1-5 2 16,-1-1 0-16,0-6 1 0,-1-6-5 0,-3-3 4 16,2-4 0-16,-6-1 1 0,-1-1 4 15,0-1-4-15,-7-1 1 0,0 2 0 0,-3 1 0 16,-1 2 3-16,2 2 2 0,0 4-1 0,2 2-1 16,1 5-2-16,2 0-2 0,4 4-1 15,-2 1-4-15,2 0 1 0,0 0-1 0,2 6 0 16,5-1 3-16,3 3 4 0,2-2 1 0,5 0 0 15,0-2 2-15,2-1-2 0,1-3-4 0,1 0 1 16,-3 0 4-16,2-8-2 0,-3-1 5 0,-2-3 0 16,0-3-5-16,-2-3 7 0,-3-2-1 15,-2-2 2-15,-3-1 2 0,3-4-5 0,-5 2 0 16,2-3-2-16,-2 1 1 0,-1 2 2 0,3 0 0 16,-3 3-2-16,0 5-2 0,-1 4-1 0,4 4-2 15,-5 4 1-15,1 5-8 0,-1 0-2 16,0 9-1-16,1 9 0 0,0 7 7 0,0 6-2 15,0 7 1-15,0 5 2 0,3 3-4 0,-4 5 5 16,0 3 0-16,0 1 1 0,0 5 4 16,-6 2-4-16,-4 6 0 0,0 1 0 0,-1 4-3 0,-5 3 4 15,1 0 1-15,-5 2-2 0,-1 0 3 16,0 0-4-16,-3 0-1 0,-1-1-2 0,1-5 0 16,-3-2-3-16,1-12-1 0,0-8 0 0,-1-10-5 15,4-12 5-15,2-13 1 0,2-9 3 16,1-6 5-16,6-12-1 0,-1-8 2 0,3-6-4 15,3-6-1-15,5-3-4 0,2-9-10 0,5-5-17 16,8-3-27-16,8-3-23 0,2-3-16 0,5-4 0 16,3 3 1-16,-1-3-34 0,1 2-100 0,-9 16-330 15,-9 13-690-15</inkml:trace>
  <inkml:trace contextRef="#ctx0" brushRef="#br0" timeOffset="621815.2522">29623 12940 2859 0,'0'0'89'0,"0"0"-31"16,0 0 12-16,0 0 33 0,0 0 21 0,0 0-3 0,90-169-26 15,-64 142-26-15,-4 0-22 0,4 0-8 16,-1-2-7-16,-3-1-5 0,-2 0-2 0,-1-4-4 16,-1 2-5-16,-6-2-1 0,-2 0-4 0,1 4-1 15,-5 0 4-15,-3 3-4 0,-2 7 2 0,-1 3 0 16,0 5 2-16,0 4-5 0,-4 5-6 16,-3 3-5-16,-3 1-8 0,-1 9 6 0,-3 4 1 15,-1 3 1-15,4 4-2 0,-2 3-1 0,-1 4-1 16,2 1 4-16,1 5 0 0,2 2 1 15,1 0-1-15,4 0-3 0,4-3-2 0,0-2 2 16,11-4 2-16,3-2 2 0,3-5 5 0,1-3-2 16,2-5 0-16,0-4-2 0,-2-2 2 0,-1-6 0 15,1 0 0-15,0-3 2 0,-4-8-3 16,3-2 2-16,-3-1-3 0,3-2 3 0,-6 1 0 16,2 1-1-16,-4 2 2 0,0 3-4 0,-4 1 2 15,-1 5-1-15,-3 0-1 0,-1 3-3 0,0 0-6 16,0 3 1-16,-4 8 1 0,-2 2 3 15,2 4 4-15,-3 3-2 0,0 2-1 0,5 0 0 16,0 2-2-16,2-1 1 0,0 1 2 0,2-2 0 16,7-2 0-16,2-3 2 0,6-5-1 0,-2-3 1 15,5-4 2-15,3-5 0 0,0 0 0 0,0-7 1 16,0-6-1-16,4-4 2 0,-4-6-1 16,2-3 1-16,-2-3-1 0,-1-4-2 0,-2-2 2 15,-1-3-3-15,-1-5 1 0,-4-2 0 0,-2-4-1 16,-1-1 0-16,-1-4-1 0,-2-2 2 0,1-2-3 15,-3 0 1-15,-1-1 3 0,2 1-3 16,-1 3 3-16,2 2-4 0,2 1 1 0,-1 5 2 16,1 5-1-16,-4 9 3 0,-2 8-2 0,-3 8 1 15,-1 9-5-15,0 6-6 0,0 2-1 16,-3 9-2-16,-4 9 5 0,-3 5 3 0,2 7 1 16,1 3 1-16,-2 4 0 0,-1 3 2 0,0 5 2 15,1 2-2-15,-3 4 0 0,1 3-2 0,-2 1 0 16,1-2-2-16,3-1-1 0,3-5 1 15,1-8 0-15,3-3 3 0,2-7 2 0,2-4 1 16,4-7 0-16,-2-4 2 0,4-5 0 0,0-2 2 16,3-7 3-16,0 0 0 0,3 0-2 0,3-2-2 15,0-6-2-15,-1 1 2 0,3-1 1 0,-2-2-1 16,2 3 0-16,-4-1-1 0,3 3-5 16,-4 1 2-16,2 4-2 0,-5 0-4 0,-1 0 3 15,-3 4-2-15,-2 7-2 0,0 2 4 0,-3 4-2 16,0 2 2-16,-2 3 3 0,0 3-2 0,0 0 0 15,-3 1-2-15,-3 4-1 0,-4-1-5 16,-1 0-5-16,1-1-29 0,-2-4-86 0,-1-4-109 16,-1-7-203-16,2-9-280 0,3-4-421 0,4 0 50 0</inkml:trace>
  <inkml:trace contextRef="#ctx0" brushRef="#br0" timeOffset="621907.5731">30370 12435 1778 0,'0'0'626'0,"0"0"-474"0,0 0-126 16,0 0-27-16,0 0-20 0,0 0-26 0,143-163-70 15,-101 153-203-15,-7 2-426 0,-12 5-584 0</inkml:trace>
  <inkml:trace contextRef="#ctx0" brushRef="#br0" timeOffset="622860.2753">31465 12332 941 0,'0'0'575'0,"0"0"-144"0,0 0-41 0,0 0-57 16,0 0-96-16,0 0-64 0,-125 60-56 16,102-42-32-16,2 3-23 0,1 3-18 0,-1 2-11 15,5 3-14-15,1 2-9 0,3 0-10 0,6 1 1 16,6-2-2-16,6 2 5 0,7-5 9 16,8-1-5-16,6-1 3 0,2-5-5 0,2-4-4 15,0-2 2-15,-1-5-1 0,-6-4 0 0,1-5 4 16,-8 0-2-16,-1-11 5 0,-4-3 3 0,-1-2-1 15,-3-6 0-15,-3-1-3 0,0 0-2 16,-3 0-1-16,-2 0 4 0,0 4-1 0,0 2-3 16,-2 4 1-16,-3 2-6 0,2 5-1 0,-1 3-2 15,-2 2-5-15,3 1-4 0,-4 0 1 0,3 6 1 16,-2 2-2-16,4 1 4 0,-1 1-2 0,-1 1-3 16,4 1 3-16,0 2-4 0,0-1 5 15,0-1 1-15,5-1 5 0,-1-3 8 0,5 0 0 16,0-2 5-16,1-1 1 0,0-4 0 15,2-1 3-15,-2 0-2 0,2-3 3 0,2-4-5 0,-4-4 2 16,2-1 0-16,-1-2-4 0,0-1 4 0,0-1-3 16,-1-1 0-16,0 1-1 0,0-1-4 15,-1 1-1-15,1 2-4 0,2 0 2 0,-1 4 2 16,-1-1-2-16,1 4 1 0,-1 2-4 0,-1 2-2 16,1 3-1-16,-3 0-1 0,-3 0-1 15,2 1-4-15,-3 6 0 0,-1-1 3 0,4 2-1 16,-3-1 5-16,2 0-2 0,-2 1 2 0,-1 0 1 15,3 0 2-15,-2-2 3 0,0-2 1 16,3 1 3-16,-2-3 1 0,1-1 2 0,0-1 3 16,2 0-2-16,2 0 1 0,1-1 0 0,2-4-1 15,1-1 1-15,-2 0 2 0,2-1 3 0,-2 1 0 16,-5 0 5-16,2 3-2 0,-6 0 1 16,0 1-3-16,0 1-5 0,-2 1-2 0,0 0-9 15,0 0-8-15,0 0-3 0,0 4-2 0,0 4 6 16,0 3 2-16,-4 0 4 0,3 1 1 0,0 2-2 15,1-1 0-15,0 3-2 0,0-2 2 0,0 1-2 16,4-1 2-16,3-1 1 0,0-3-1 0,2-1 2 16,1-1 1-16,3-4 1 0,-1-2 2 15,5-2-1-15,-2 0 0 0,4-8-2 0,1-3 0 16,-1 0 0-16,1-6-2 0,-1-3 0 0,0-4-1 16,-3-1-2-16,1-6 1 0,-3-3-1 15,1-3 4-15,-2 0-4 0,-2 1 2 0,-2 0 0 16,-3 1 0-16,0 6 0 0,-5 3-2 0,-1 4 4 15,0 5-4-15,0 5 1 0,-2 2-1 0,-5 6-4 16,2 1 2-16,-2 3-2 0,1 0 3 16,-2 6-1-16,-1 3-2 0,1 2 3 0,3-2-3 15,-1 2 2-15,1 0-4 0,0 0 4 0,5-3 1 16,-1 0 2-16,1-2 4 0,0 1 1 0,0-3 0 16,1-1 3-16,2-3 4 0,2 0 4 15,1 0 0-15,3-9-1 0,1-3-2 0,1-5-6 16,1-4-1-16,-2-4-2 0,2-1 0 0,-2-2 1 15,-1-1 0-15,1 0-1 0,-5 1-3 0,2 5-1 16,-4 5 0-16,0 6 4 0,0 3 1 0,-2 4-5 16,-1 3-4-16,0 2-10 0,0 2-6 15,-4 6 2-15,-2 7 2 0,-3 5 3 0,-4 4-1 16,-3 7-7-16,-4 3-18 0,-1 3-39 0,-8 6-70 16,-5 3-167-16,7-11-544 0,6-10-969 0</inkml:trace>
  <inkml:trace contextRef="#ctx0" brushRef="#br0" timeOffset="624372.9266">25695 14760 1631 0,'0'0'401'16,"0"0"-160"-16,0 0-55 0,0 0-20 0,0 0-12 16,0 0-15-16,148-184-33 0,-114 141-24 0,1 0-21 15,2-2-7-15,-4-2-6 0,-1 0-4 16,-2-3-2-16,-1 1-1 0,-7 0-2 0,2 0-6 15,-2 0-4-15,-3 2-5 0,-3 2-8 0,-1 1 2 16,-3 3-3-16,-4 5 2 0,-3 3 5 16,-2 9 2-16,-2 6 5 0,-1 5-3 0,0 9-6 15,-3 4-10-15,-3 3-7 0,-2 11-4 0,-5 7 0 16,-1 5 4-16,-2 8-3 0,0 1 1 0,-1 5 0 16,1 3-1-16,0 3 0 0,1 3 2 0,-1 3-3 15,3 2 0-15,0 1 2 0,1 4-2 16,3-3-1-16,1-2-2 0,4-3-3 0,4-9-1 15,4-7 1-15,9-12 0 0,5-8 3 0,5-11 2 16,5-4 2-16,1-6 3 0,0-9-2 0,1-5 1 16,-3-5 0-16,-1-3 0 0,-5-3 1 0,0-2 3 15,-4 0 3-15,-2-1-1 0,-4 0 3 16,-1 3-3-16,-3 1-1 0,-2 5 2 0,0 5-2 16,-3 6 0-16,1 5 5 0,-3 4-6 0,2 5-4 15,-2 0-4-15,0 9-4 0,0 9 1 16,0 5 2-16,-5 9 4 0,0 3-5 0,-2 5 5 15,0 5-2-15,-3 4-3 0,-1 3 4 0,-3 3-6 16,-2 5 7-16,-3 1-2 0,-3 4 0 0,-6 0 3 16,-3 4-8-16,-4-2 2 0,-2-3-3 15,-3 1 2-15,0-4-4 0,0-3 0 0,-2-4-1 16,1-5-6-16,0-7 2 0,1-10-3 0,5-7 3 16,4-8 4-16,5-11 5 0,6-6 9 15,5-5 2-15,5-12 5 0,6-6 0 0,4-5-1 16,6-4 1-16,10-3-5 0,2-3-3 0,8-3-1 15,4-1 0-15,2-2 4 0,6 2-4 0,3-4-1 16,0-2 1-16,3-1-3 0,1-6 2 0,1-1-1 16,1-2 1-16,-1-2-4 0,1-1 2 0,-3 1 0 15,-2 2-2-15,-3 3 6 0,-5 7-4 0,-6 8 0 16,-5 11 5-16,-7 6-4 0,-8 9 2 16,-1 6 1-16,-5 5-3 0,-2 3-4 0,0 2 1 15,-2 9-1-15,-5 6 1 0,-1 4 10 0,-2 5-3 16,-4 6 2-16,2 0-2 0,-1 4-4 15,1-3 1-15,4 1 1 0,2 0-2 0,1-2 3 16,3-1-2-16,2-1 0 0,0-2-1 0,3-1 1 16,5-8-2-16,2-3-3 0,2-7 3 15,3-4-4-15,-1-5 3 0,4-4 1 0,0-11-2 16,-1-5 3-16,2-4-2 0,-2-4 1 0,-3-2 0 16,-1-4-3-16,-6-2 3 0,0 1 1 0,-4-1 0 15,-3 3 0-15,0 0 0 0,-6 6-2 16,-4 1 1-16,1 4 4 0,-2 4-2 0,0 3 2 15,3 3 2-15,1 4-5 0,3 2 4 0,2 4-3 16,0 0-4-16,2 2-1 0,0 0-1 0,4 0 3 16,2 5 0-16,4-2 5 0,6 0-2 0,1-1 0 15,4-1 0-15,2-1-1 0,-1 0 2 0,1-1 0 16,1-5 2-16,-2-2 4 0,0 0-5 16,-3 2 0-16,-3 0 1 0,-2 1 1 0,-1 2-1 15,-2 3-2-15,-2 0 0 0,-2 2-6 0,0 5 6 16,0 4 1-16,0 3-1 0,-2 3 8 0,0 3-3 15,-1 4 2-15,2 3-1 0,-2 0-2 16,-3 1-3-16,3 0 0 0,0-1 0 0,-1-1 0 16,1-1-1-16,-1-3-1 0,1 0-2 0,0-3 1 15,-1-5-2-15,1-3 1 0,-1-6 0 16,1-3 1-16,4-2 3 0,0-6 0 0,2-8 1 16,3-4 0-16,0-4-4 0,2-4 2 0,-1-2-1 15,0-3-1-15,1-2 4 0,-4 0-2 16,1 0 4-16,1-1-2 0,-1 2 1 0,1-2-2 15,-2 0-1-15,0 2 1 0,3 4-2 0,-3 6 2 16,3 2-1-16,-3 1 0 0,0 5 0 0,3 2-2 16,-2 0 0-16,2 3-3 0,1-1 2 15,1 0 0-15,-1 0 1 0,2-1 3 0,1-2-4 0,-1-1-1 16,1-3 0-16,0-1-2 0,1-4 2 16,0 0 1-16,-1-5-1 0,-1-1-2 0,0 0 0 15,-1-5 0-15,-1 0-1 0,-1-1 4 0,-2 3 0 16,-2 3-1-16,-3 4 2 0,-2 5 0 15,-3 5 2-15,0 6-2 0,-2 3 2 0,0 3-4 16,0 2-5-16,-2 5 0 0,-2 8-1 0,-2 7 4 16,-1 7 5-16,0 4 0 0,-1 7 1 0,3 1-1 15,1 6 1-15,-1-1 2 0,1 3 0 0,3 0 3 16,-3 0-4-16,2 5-1 0,-3-2-2 16,0 2-5-16,0 1-4 0,-1-3-15 0,1-7-75 15,-1-6-195-15,4-11-595 0,2-13-994 0</inkml:trace>
  <inkml:trace contextRef="#ctx0" brushRef="#br0" timeOffset="624491.7877">27404 13909 1753 0,'0'0'466'0,"0"0"-489"0,0 0-42 0,0 0 4 16,0 0-1-16,0 0-31 0,0 0-234 15,0 0-670-15</inkml:trace>
  <inkml:trace contextRef="#ctx0" brushRef="#br0" timeOffset="624650.31">27892 14197 3050 0,'0'0'56'0,"0"0"-98"0,0 0-5 0,0 0 15 16,0 0 1-16,0 0-42 0,0 0-157 0,0 0-410 15,0 0-955-15</inkml:trace>
  <inkml:trace contextRef="#ctx0" brushRef="#br0" timeOffset="626475.1433">28343 14293 2895 0,'0'0'166'15,"0"0"-149"-15,0 0-12 0,0-165 33 0,1 122 37 16,2 2 23-16,0 0 12 0,2 2-21 0,-1 0-30 16,1 1-20-16,0-1-15 0,2 0-8 15,-4 2-1-15,3 0-3 0,-2 2-1 0,1 1-3 16,0 2 4-16,0 4-6 0,0 4-1 0,0 4 2 15,-1 6-5-15,-2 6 6 0,-1 5-6 16,2 3-6-16,-2 6-5 0,1 10-2 0,-2 5 3 16,0 8 6-16,0 5 5 0,0 5-3 0,0 2 1 15,0 3-1-15,-2 3-3 0,-1 1 4 0,1 1 1 16,-2 2-2-16,0-2 6 0,1 2-9 16,1 1 0-16,-1 0-4 0,0-1-10 0,2-3-2 15,1-3-7-15,3-7-7 0,3-10-3 0,5-8-2 16,1-6 5-16,5-7 7 0,-4-7 11 0,6-5 7 15,-4-11 6-15,2-4 4 0,0-5 6 0,-1-3 10 16,0-6 6-16,-3 2 8 0,2-4-1 16,-2 1 3-16,1-2-1 0,0 2 0 0,-2 1 2 15,3 2-5-15,-1 1-1 0,-2 3-2 0,2 6-6 16,-3 2 6-16,-1 4 1 0,-3 6 0 0,-1 2 0 16,-3 4-6-16,-3 2-7 0,0 2-7 15,0 0-3-15,0 4-9 0,0 7 5 0,0 1 1 16,0 6-2-16,-3 0 5 0,-3 1-5 0,2 5 4 15,-6-3-3-15,1 4 0 0,-4-1 0 0,-1 3-1 16,2-1 0-16,-1 3 1 0,0-1-1 16,0-1-2-16,5 1-2 0,3-4 2 0,4 0 0 15,1-6-1-15,1-3 4 0,7-4-3 0,3-2 0 16,1-4 1-16,4-2-1 0,3-3 1 16,2 0 2-16,3-9-3 0,-2-4-1 0,0-2 4 15,2-5-4-15,0-3 5 0,-2-2 0 0,0 0-3 16,3 1 3-16,-4 0-1 0,-3 0-2 0,1 5 3 15,-3 2-2-15,-3 5-1 0,-3 4 3 0,-2 2-3 16,0 6 0-16,-6 0 0 0,2 0-1 16,-3 6-1-16,2 5 2 0,-1 3 0 0,-1 2-3 0,2 2 5 15,1 4-1-15,-2 0 2 0,3 0-2 16,1 2 0-16,-1-1-1 0,1-1-3 0,3-1 2 16,1-3-2-16,0-2 0 0,2-7-2 15,3-1 1-15,-2-7 4 0,5-1-1 0,-3 0 4 16,4-4-2-16,0-6 0 0,-1-2 0 0,-2-4 2 15,1-2-1-15,-4-2 0 0,2-1 0 0,-1 1-3 16,-2-4 2-16,2 3-2 0,-1 0 1 0,-2-1 0 16,0 3 2-16,-1-2-1 0,-2 3 0 15,-2 1-1-15,1 0 0 0,0 4 2 0,-3-1-1 16,3 0 1-16,-4 0-2 0,4 1 0 0,-1 0-1 16,0-2 2-16,2-1 0 0,0 1-2 15,2-4 2-15,-2 0-1 0,0-5-2 0,2 0 3 16,0-2 0-16,0-2 0 0,3-3 2 0,-1 2-1 15,0-3-1-15,1 0-1 0,0-4 0 0,2 0 0 16,-3-4-1-16,3-3 3 0,-2-2-1 0,-1 2 1 16,0 3 3-16,-3 4 0 0,0 3-2 15,-3 6 1-15,-2 5-3 0,-2 4 2 0,-1 5 2 16,-1 5-2-16,0 4 0 0,0 2-7 0,0 2-5 16,0 0-1-16,-1 6 2 0,-3 5 4 15,-4 5 6-15,0 2-1 0,3 5-2 0,-4 5 2 0,-1 4-1 16,1 2 0-16,-2 6 2 0,-1 1 0 15,-2 7-1-15,1 1 2 0,-2 3-1 0,-1 5-1 16,1-2 2-16,-2 3-4 0,0-1 2 0,0-1-1 16,1-4 0-16,-2-5 0 0,4-2 2 15,-2-5 0-15,4-5-3 0,0-5 1 0,4-3-2 16,0-9 2-16,5-4 0 0,1-7-1 0,-2-4 5 16,4-3 4-16,0 0 2 0,0-7 1 0,2-6-2 15,3-6-5-15,0-3 0 0,2-3 1 16,3 0-2-16,0-3-2 0,1 1 3 0,4-3-3 15,-2 1 0-15,2 0 1 0,1 1-2 0,3-1 0 16,0 0 2-16,3-2-1 0,0 4 0 16,5 1-1-16,-4 4-3 0,3 5 1 0,-3 5-2 15,-2 8 0-15,-4 4 3 0,-2 0-4 0,-4 9 1 16,-2 6 1-16,-2 3-2 0,-4 7 3 0,-2 1 1 16,-1 3-1-16,0-1 2 0,-6 1 0 0,-1 0-1 15,-2-2 1-15,-1-2 0 0,-3 0 1 16,-3-2-2-16,1-2 2 0,-3 1-1 0,-2-1-3 15,0-2 1-15,1-3-1 0,-1-3-2 0,7-2 1 16,1-5 1-16,5-3 3 0,4-2 0 0,1-1 3 16,2 0 3-16,0 0 1 0,4-4-4 0,2-2-2 15,5-4-3-15,3 3-5 0,2-3 3 16,1 3 3-16,5-2-2 0,3 0 3 0,-2-2 1 16,3-2 1-16,-1 1 0 0,1-3 4 0,-2-2-5 15,-1-1-1-15,3-6 3 0,-3 0-5 16,0-2 5-16,2-3-2 0,-5 0 0 0,0-1 3 15,-7 1-2-15,-1 3 1 0,-3 5 0 0,-4 4-4 16,-3 3 5-16,-2 3 0 0,0 5-2 0,0 2 0 16,-7 4-3-16,-1 0-1 0,-3 1 1 15,-1 9 6-15,-1 4-4 0,-4 3 0 0,-2 5 0 16,4 1-2-16,-2 3 1 0,6 0 1 0,2 1-1 16,-1 1-2-16,6 2 2 0,1-3-2 0,3 1-1 15,0-3 2-15,6-3-1 0,7-3 3 16,4-4 1-16,4-1-3 0,2-5 3 0,4-3 0 15,-2-5 1-15,2-1 4 0,0-1-4 0,-3-8 1 16,2-3-1-16,-3-2 2 0,-1-2-2 0,0 1 0 16,-1-1 0-16,-3 0-7 0,1 1 5 0,-6 1 0 15,2 1-1-15,-6 6 3 0,-4 0 0 16,0 4 0-16,-4 3-3 0,0 0-2 0,-1 0-4 16,0 5 0-16,-1 4 4 0,-4 4 0 0,4 1 3 15,0 1 0-15,1 1-2 0,0 0 4 0,2 1-3 16,7-2 2-16,1 1-1 0,2-2-3 15,4-4 2-15,-1-1-1 0,4-4-2 0,1-4 2 16,-2-1-3-16,1-1 1 0,-4-10 0 0,2-2 1 16,-5-6 1-16,-1-2 0 0,-1-4 0 15,0-2-1-15,-1-4 1 0,0-1 0 0,-2-5 1 16,-2-3 2-16,0-2-1 0,-1-3 2 0,2-2-1 16,-2 1-1-16,2-1 4 0,-2-3-2 0,3 6 0 15,0 1-1-15,1 5 0 0,1 5 2 16,-2 9-1-16,-4 6 6 0,3 7-5 0,-5 6-3 15,-1 5-7-15,0 0-3 0,-7 8 0 0,0 7 2 16,0 4 6-16,-6 5 2 0,0 2 0 0,2 4 0 16,-3 2 0-16,-1 2 0 0,1-1 0 0,-1 6-2 15,2-3 1-15,0 3-8 0,-1-3-8 0,2 2-41 16,3-3-65-16,4-3-130 0,0-9-437 16,2-9-1129-16</inkml:trace>
  <inkml:trace contextRef="#ctx0" brushRef="#br0" timeOffset="627698.0562">31325 14031 2085 0,'0'0'102'16,"0"0"-29"-16,0 0 52 0,0 0 59 0,0 0 8 15,0 0-12-15,0 0-59 0,0 0-59 0,0 0-7 16,0 0 6-16,0 0 7 0,0 0 2 0,0 0-8 16,122-156-13-16,-113 125-11 0,-1-1-14 15,-5-5-4-15,-2-3-4 0,0-3 0 0,-1-3-1 16,0 0-2-16,0-2-1 0,0 3-3 15,0-2 0-15,0 1-2 0,0 1-2 0,0 0-3 16,1 4-2-16,5 2 1 0,-2 5-1 0,3 7 2 16,-3 5 0-16,2 9-2 0,-4 5-2 0,0 6-11 15,1 2-6-15,-2 8 1 0,0 10 1 16,-1 7 9-16,0 7 6 0,0 8 1 0,-2 7-2 16,-4 6 2-16,-1 7-1 0,1 7-2 0,-3 7 3 15,0 5-5-15,-3 9 6 0,0 1-2 0,-4 2 2 16,2 0 4-16,-5 3-6 0,-2 0 3 15,-6 0-2-15,2 0-4 0,-5-5 0 0,0-3-2 16,0-6-2-16,0-8 3 0,1-7-10 0,0-13-6 16,5-10-9-16,3-15-6 0,2-10 12 0,4-14 14 15,8-5 18-15,1-16 10 0,6-8 3 16,0-8-7-16,11-6-4 0,0-4 1 0,5-5-2 16,2-5 4-16,0-1 1 0,2-4 0 0,5 1 1 15,-1-2-3-15,4 1 0 0,2-3-3 0,3 4-3 16,0 1-1-16,4 3-3 0,-3 3 1 0,2 6-4 15,-3 5-2-15,-3 6 0 0,1 6-6 0,-3 9 7 16,-5 5-2-16,-3 8-1 0,-3 4-1 16,-4 2-5-16,-3 9-1 0,-2 7-1 0,-5 2 9 15,3 5-3-15,-4 2 6 0,-1 3 1 0,-1 2-5 16,0-1 7-16,0 0-1 0,0-3 2 16,0-1 2-16,2-2 0 0,5-5 3 0,0-2 1 15,-1-5 3-15,4-4 5 0,0-3 6 0,1-4 2 16,4 0 3-16,-2-7 1 0,4-7-2 15,-2-3 1-15,5-5 7 0,-1 0-6 0,-1-3-1 16,1 0-2-16,-3 0-8 0,4-2 1 0,-1 0-5 16,-2 1-2-16,-1 0-5 0,2-1 1 0,0 6-2 15,-5 1 0-15,1 5 0 0,-6 2-2 0,0 6-1 16,-1 2-1-16,-4 2-4 0,-2 3-2 16,0 0-4-16,-1 0-4 0,0 6 6 0,2 3-3 15,0 5 7-15,-2 2 1 0,1 4 0 0,0 1 0 16,0 2-4-16,1 0 1 0,-1 1-8 15,5-2 6-15,0 0 1 0,2-4 0 0,2-4 4 16,0-4 0-16,6-3 1 0,-3-3 1 0,4-4 2 16,-3 0-1-16,5-3-2 0,-4-5 0 0,1-4-1 15,-5 0 1-15,0-2 0 0,-1-1 2 0,-4 1 1 16,-3 2-2-16,-2 1 1 0,-1 3 0 0,0 1-5 16,0 2 3-16,-1 2-2 0,-2 2-2 15,-3 1-3-15,2 0 1 0,-2 4 1 0,-2 3 2 16,2 1 4-16,0 3-5 0,3 0-1 0,1 1 0 15,0 1-2-15,2 1 4 0,0-2 1 16,4 0 2-16,1-3 3 0,3-1-4 0,3-2-1 16,1-2 0-16,0-2 0 0,1-2 0 0,-1 0 1 15,5-6 0-15,-3-4-2 0,4-2 4 0,-3-4-2 16,2-3 0-16,-3-1-2 0,-1-3-1 0,-2-1 1 16,-1-1-2-16,-1-3 6 0,-4 4-1 15,2 1 1-15,-4 3 3 0,0 6-5 0,1 5 5 16,-3 4-2-16,0 4-3 0,0 1-9 0,-1 1-4 15,0 10 2-15,3 6 3 0,0 6 9 0,2 5 0 16,0 4 0-16,0 5-1 0,1 2 1 0,-3 6 0 16,-2 3 0-16,-1 2 1 0,-1 6 0 15,-9 3 0-15,-3 4 0 0,-5 2 1 0,-4 0 0 16,-2 1 0-16,-3 2 2 0,-2-2 1 0,-2 2-1 16,-1-4 3-16,-5-3 0 0,-3-6-2 15,-2-5 2-15,-2-12-2 0,2-8 1 0,4-12 0 16,9-9 5-16,8-8 5 0,8-2 6 0,5-12 1 15,5-8-6-15,3-5-6 0,6-7-12 0,5-9-2 16,9-2-3-16,7-4-6 0,2-4-6 16,6-2-27-16,4-1-53 0,1-2-90 0,-2-1-206 15,-11 12-598-15,-9 15-703 0</inkml:trace>
  <inkml:trace contextRef="#ctx0" brushRef="#br0" timeOffset="628461.3221">32659 13976 2335 0,'0'0'96'0,"0"0"-60"0,0 0 60 16,0 0 40-16,0 0 28 0,0 0 6 0,0 0-40 15,56-175-18-15,-47 149-18 0,-5 5-21 0,3 1-15 16,-4 4-12-16,3 4-14 0,-4 2-15 0,-1 6-21 16,-1 2-11-16,0 2-3 0,0 2 4 15,-3 7 10-15,-3 4 4 0,2 4 0 0,-2 3 0 16,-4 1 1-16,6 5 0 0,-3 0-1 0,3 2 0 15,-1-1-3-15,3 0-3 0,1-2-1 16,1 0 0-16,0-2 2 0,1-3 4 0,3-5 1 16,3-1 0-16,1-4 4 0,2-4-1 0,0-5-2 15,1-1 0-15,2-1 0 0,-1-9-2 0,2-2 1 16,-1-3-2-16,0-4 0 0,1 0 0 0,-1-3 2 16,-1-1 2-16,-2-1 0 0,0 0 2 0,0 3 1 15,-2 1 4-15,-2 3-5 0,-1 2 2 0,-3 4-4 16,1 3-13-16,1 2 0 0,-2 4-9 15,-1 2-3-15,-1 0 10 0,2 2 2 0,1 4 9 16,0 2 4-16,1 1-1 0,3 2-2 0,0 0 1 16,3 0 1-16,1-3-2 0,1 2 5 15,-1-4 1-15,2-2 0 0,2-2 7 0,-3-2-2 16,2-2-2-16,-1-5 0 0,-1-4-7 0,1-4 2 16,-1-2 0-16,-1-5-3 0,-1-1 1 15,-2-3-1-15,3-1-1 0,-3-3 1 0,-1-3 5 16,-1-1-6-16,0-3-1 0,0 0 1 0,-1 1-4 15,-1-3 5-15,2 4 2 0,-2-1-2 0,1 6 0 16,1 2 4-16,-1 5 0 0,-1 5-3 16,0 6-2-16,-2 4-14 0,0 5-4 0,0 3 25 15,-2-2-2-15,3 2-7 0,-3 0 20 0,1 3-22 16,1 8 7-16,1 7 15 0,3 1-18 0,-3-1 0 16,1 2-1-16,1 3 2 0,0 2-2 0,1 3 2 15,3 6-6-15,-4-12 3 0,4 15 2 0,-2-6-2 16,2 0 5-16,-1-1-2 0,-3-1 1 15,2-5 1-15,-1 1-1 0,0 1 4 0,-2-1 3 16,0-1 7-16,-2-4 6 0,-1 2-4 0,-1-4-3 16,0-1-4-16,0-1-2 0,-3 1-8 0,0-10-11 15,-3 10-36-15,1-8-174 0,0 0-634 16,0 2-985-16</inkml:trace>
  <inkml:trace contextRef="#ctx0" brushRef="#br0" timeOffset="629240.9721">22697 10185 1181 0,'0'0'516'0,"0"0"-159"0,0 0-89 16,0 0-48-16,0 0-38 0,0 0-34 0,0 0-34 15,0 0-24-15,0 0-28 0,0 0-24 16,0 0-15-16,0 0-11 0,0 0-2 0,0 0 3 16,24-32 10-16,-18 49 4 0,-2 4 6 0,2 9 1 15,-3 1 3-15,4 10-2 0,-5 3-1 16,-2 9 3-16,0 5 5 0,0 8-2 0,0 6-2 0,-2 4-6 15,-5 4-14-15,3 3-4 0,-4-1 0 16,1-1-5-16,2-1 3 0,-3-2-5 0,0-3-3 16,4-4-2-16,-3-2-4 0,4-6 2 0,-4-5-2 15,4-4 2-15,0-10-5 0,-1-5-1 16,3-7-5-16,1-6-7 0,0-7-5 0,0-6-19 16,0-4-59-16,0-6-93 0,-1-3-234 0,-1 0-577 15,1 0-761-15</inkml:trace>
  <inkml:trace contextRef="#ctx0" brushRef="#br0" timeOffset="629516.55">22351 11266 901 0,'0'0'277'16,"0"0"-167"-16,0 0 37 0,0 0 124 0,0 0 83 15,0 0 22-15,0 0-51 0,2 165-92 0,5-125-69 16,2 3-45-16,3 3-20 0,0 1-16 15,6 0-15-15,1-2-13 0,4-1-13 0,-1-3-9 16,5-4-2-16,-3-6 1 0,3-7-1 0,-3-5-2 16,3-8-8-16,-2-8-8 0,3-3-5 0,1-9-3 15,0-8-1-15,2-7-1 0,0-1 0 0,-2-5-1 16,-3-1 2-16,1-4-3 0,-5 1 0 16,0-1-3-16,-3 0-2 0,1-2-3 0,-1-1-5 15,-1 1-7-15,1 0-17 0,-4 2-51 0,4 2-92 16,-6 3-213-16,-3 9-627 0,-3 7-795 0</inkml:trace>
  <inkml:trace contextRef="#ctx0" brushRef="#br0" timeOffset="630062.0387">19509 12315 516 0,'0'0'441'0,"0"0"-75"0,0 0-50 0,0 0-29 15,0 0-20-15,0 0-28 0,0 0-38 0,0 0-36 16,0 0-25-16,0 0-28 0,0 0-23 0,0 0-14 15,0 0-9-15,0 0-2 0,-6-60-2 16,6 56-4-16,0-1-5 0,0 2-4 0,0 0-6 16,0 3-6-16,0-2-4 0,1 2-14 0,-1 0-9 15,0 0-5-15,2 8-7 0,-2 6 12 0,1 6 4 16,-1 8 4-16,0 5 5 0,1 8-6 0,0 5-2 16,3 4-3-16,-2 4-2 0,1 0-1 15,1-1-1-15,1 2-2 0,-2 1-3 0,4 1 2 16,-1-2-3-16,-1-1 1 0,2-5-4 0,0-7 0 15,0-1-5-15,3-6-5 0,-1-6-3 0,1-4-12 16,0-7-34-16,-2-6-78 0,-1-7-123 16,-2-5-289-16,-3 0-693 0,-1-2-312 0</inkml:trace>
  <inkml:trace contextRef="#ctx0" brushRef="#br0" timeOffset="630240.2748">19530 12497 1316 0,'0'0'766'15,"0"0"-537"-15,0 0-37 0,0 0-18 16,0 0 10-16,0 0 7 0,0 0-29 0,89-171-41 16,-61 153-31-16,5 1-28 0,3 2-20 0,3 1-19 15,0 4-13-15,-1 3-6 0,-7 2-11 0,-4 3-10 16,-3 2-10-16,-8 0-14 0,-2 0-32 0,-5 5-90 16,-5 3-161-16,-1 1-284 0,-3-1-341 15,0-2-348-15</inkml:trace>
  <inkml:trace contextRef="#ctx0" brushRef="#br0" timeOffset="630386.2653">19730 12515 0 0,'0'0'297'0,"0"0"317"0,0 0-88 0,0 0-73 0,-132 138-96 16,117-118-75-16,2-2-64 0,7-1-56 15,1-1-40-15,4-4-30 0,1 0-22 0,1-1-12 16,7-2-8-16,3-1-9 0,1-2-11 0,6-2-11 16,2 0-11-16,2-1-13 0,4-2-14 0,3-1-16 15,-1 0-32-15,2 0-111 0,0 0-256 16,-9 0-492-16,-4 0-802 0</inkml:trace>
  <inkml:trace contextRef="#ctx0" brushRef="#br0" timeOffset="631340.9051">20164 12481 0 0,'0'0'346'15,"0"0"115"-15,0 0 47 0,0 0-12 0,0 0-70 16,-51 164-110-16,44-130-96 0,-1 1-54 0,2 1-34 15,2 0-38-15,2 2-23 0,2-2-19 0,0 0-17 16,1-4-10-16,5-1-11 0,4-5-8 0,0-7-6 16,4-2-3-16,-2-4 0 0,2-6-1 15,1-2 2-15,-3-5-2 0,3-1-1 0,-2-10-2 16,-2-6-4-16,-1-3-2 0,0-3-1 0,-6-5 3 16,0-2 3-16,-3-4 5 0,-1-2 2 0,0 1 0 15,-1-2 3-15,-3 1-2 0,1 0 0 16,2 1 1-16,0 1-4 0,1 4 4 0,0 0 1 15,1 4 1-15,5 3 1 0,3 3 0 0,1 2-3 16,1 4 0-16,4 4-1 0,-1 2-2 0,2 5-2 16,-1 3 4-16,1 0 0 0,-2 3 3 15,1 5 2-15,-4 6 0 0,-2 5 4 0,-3 3-1 16,-2 2 4-16,-3 5 1 0,-1 2 4 0,-1 2 10 16,-8 2 7-16,1 1 7 0,-3 1 0 0,0 1 0 15,-3 3-4-15,0 0-7 0,0 0-4 16,0-3-10-16,0 1-8 0,4-4-2 0,3-1-6 15,2-7-2-15,5-2-1 0,0-5 0 0,9-4 1 16,-1-7 3-16,5-5 4 0,3-4-2 16,0-2 3-16,4-6-3 0,0-6-1 0,1-3-1 15,1-2-6-15,-1 0 5 0,1-4-1 0,-5-4 1 16,2 2 8-16,-3-5-7 0,-1-1 1 0,-3-1 1 16,1-3-2-16,-3 0 3 0,-1-1-2 0,-3 5 0 15,1 1-2-15,-3 5 3 0,-3 5 1 16,-1 5 1-16,0 5 3 0,0 2 1 0,0 5-1 15,0 3-4-15,0 0-5 0,-1 4-2 0,-1 7 1 16,-2 3 4-16,-1 4 1 0,-1 4 0 0,2 2 0 16,-1 4-2-16,1 1 3 0,2 4-3 15,1-3 0-15,1 1-1 0,0-1-3 0,2-2 2 16,3-3-1-16,2-1 1 0,2-2-1 0,3-4 2 16,3-4 0-16,0-3-3 0,2-6 3 0,3-3-1 15,0-2 0-15,-2-2 4 0,3-6-3 16,-1-5 0-16,-2-2-1 0,-1-5 1 0,-2-3 2 15,-1 0-1-15,-3-3 2 0,-3-3-2 0,-4 0-2 16,1-2 1-16,-3 0-1 0,-2 2 1 16,0-1-3-16,-5 6 0 0,0 1 0 0,-2 3 2 15,3 5 2-15,-4 3-1 0,4 3 0 0,-2 4-1 16,4 5-2-16,-2 0-2 0,0 1-1 0,2 9 0 16,-2 2 0-16,0 3 0 0,3 2-1 0,-2 3-2 15,3 0 2-15,0 1-2 0,0 1-1 0,0 0-2 16,3-1-1-16,2-1 1 0,1-2-1 0,2-2-1 15,2-5-3-15,-2-2-2 0,4-6 2 16,-1-2 2-16,0-1 7 0,-1 0 3 0,1-7 4 16,-1-4 2-16,0-1 0 0,1-6 1 0,-1 0 1 15,1 0 4-15,0-2 1 0,2 0 3 16,0 1 0-16,0 1-1 0,1 3-1 0,3 1-1 16,3 5 0-16,-1 2 1 0,2 4 0 0,2 3-2 15,2 2 1-15,-2 7 0 0,2 5 0 16,-1 3 1-16,-3 4 0 0,0 2 0 0,-3 2-3 15,-5 1-2-15,0-2-1 0,-5 0-2 0,-1-3 1 16,-5-1-2-16,-2-3 0 0,0-3-2 0,-7-2 0 16,-1-1-2-16,-5-4-3 0,0-1-4 15,-6-3-8-15,0-1-15 0,-1-2-51 0,0 0-76 16,2-6-152-16,4 0-405 0,5 2-905 0</inkml:trace>
  <inkml:trace contextRef="#ctx0" brushRef="#br0" timeOffset="632912.0897">22007 12314 1178 0,'0'0'843'0,"0"0"-389"16,0 0-172-16,0 0-80 0,0 0-62 0,0 0-44 15,0 0-36-15,0 0-21 0,0 0-2 0,0 0 16 16,0 0 16-16,0 0 4 0,3 65-7 16,-3-18-13-16,0 3-11 0,0 6-7 0,0-1-3 15,5 0-7-15,-2-1-5 0,4-2-6 0,-3-1-4 16,4-1-2-16,-3-2-2 0,-1-4-1 16,-2-3-4-16,-2-6 0 0,0-1-1 0,0-9 1 15,-1-3-1-15,-4-6 0 0,1-4 1 0,0-6-2 16,-1-3 5-16,2-3 4 0,-2 0-1 0,-1-11 0 15,-1-4-2-15,0-7-5 0,2-3 1 16,0-5-3-16,1-6 2 0,4-3-1 0,0-2 0 16,0-4 1-16,2-2-2 0,6-1 2 0,2 0-2 15,2-1 2-15,5 1-1 0,-1 0-3 16,3 2 0-16,2 4-4 0,2 6 1 0,-1 5 0 0,-1 6-1 16,0 5 8-16,-2 9-2 0,-5 5 0 15,2 5 1-15,-5 1-3 0,-2 4-2 0,-4 7-1 16,0 4-1-16,-5 4 0 0,0 1 2 0,-4 1-1 15,-2 3 1-15,-3 0 0 0,-2-1-1 16,-3-1-2-16,0 2-1 0,-4-3-3 0,3 2 0 16,-3-1-1-16,-1-2 2 0,2 1 6 0,2-3 3 15,1-1 5-15,1-3-1 0,7-1-3 0,3-2-2 16,3-1-1-16,0 0 2 0,5 4 1 0,3 2 4 16,2 3-1-16,1 1 0 0,3 2 2 15,5 0-1-15,0 1 2 0,3-2 2 0,0-1-3 16,4-1-1-16,-2 1-9 0,3-4-50 0,-2 1-56 15,3-1-87-15,1-5-179 0,-9-4-322 16,-7-2-612-16</inkml:trace>
  <inkml:trace contextRef="#ctx0" brushRef="#br0" timeOffset="633312.3063">22919 12699 1620 0,'0'0'425'0,"0"0"-160"0,0 0-54 0,0 0-13 16,0 0-19-16,0 0-28 0,-134-68-41 0,115 51-25 16,1 0-13-16,0-2-14 0,7 0-4 15,0 1 1-15,7 0-3 0,0-1-4 0,4 4-13 16,0-2-12-16,7 4-14 0,3-1-5 0,1 1-3 15,0 4-3-15,5 0 3 0,-2 2-3 0,3 3 0 16,-3 2 1-16,3 1-5 0,-5 1 2 16,0 0-1-16,-3 3-1 0,0 6 4 0,-6 0-2 15,1 5 4-15,-4 3 0 0,-4 3 5 0,-5 3-2 16,-2 2-1-16,-3 3 3 0,-3 2-7 16,-4 1 6-16,0 2 5 0,-2 0 2 0,-4 2 4 15,4 0-2-15,-3 0-3 0,5 2-5 0,3 1 0 16,2 0-4-16,4-3-2 0,2-1 1 15,1-5-4-15,3-2 1 0,4 0-2 0,2-6-5 16,0-3-6-16,2-2-49 0,5-2-58 0,2-4-89 16,1-2-198-16,-2-2-362 0,-4-3-813 0</inkml:trace>
  <inkml:trace contextRef="#ctx0" brushRef="#br0" timeOffset="633540.6367">23247 12379 2312 0,'0'0'346'0,"0"0"-201"0,0 0-59 0,0 0 7 16,0 0 25-16,0 0 17 0,0 0-17 0,0 0-31 16,0 158-28-16,1-117-18 0,-1 2-9 0,1 0-6 15,-1-2-6-15,0 2-7 0,0 0-8 16,3-1-5-16,-2-3-6 0,-1 0-17 0,1-2-15 15,1-3-46-15,-1-6-135 0,0-1-335 0,3-12-603 16,-4-5-398-16</inkml:trace>
  <inkml:trace contextRef="#ctx0" brushRef="#br0" timeOffset="633763.5544">23256 12329 0 0,'0'0'0'0,"0"0"285"0,0 0 226 0,0 0-47 16,0 0-33-16,141-5-65 0,-116 27-45 0,2 4-71 16,0 6-65-16,-2 5-41 0,-5 3-35 15,-2 2-23-15,-6 2-19 0,-6 1-16 0,-5-4-14 16,-2 0-10-16,-8-2-9 0,-7-4-6 0,1 0-5 16,-5-2-3-16,-1-4-4 0,-4-3-5 15,4-3-20-15,-1-3-27 0,0-3-61 0,2-3-132 16,1-5-256-16,7-3-437 0,3-1-558 0</inkml:trace>
  <inkml:trace contextRef="#ctx0" brushRef="#br0" timeOffset="634362.4959">23916 12569 2464 0,'0'0'174'15,"0"0"-46"-15,0 0 11 0,0 0 25 0,0 0 8 16,0 0-25-16,-124 150-38 0,116-124-28 0,5 1-27 16,2 3-17-16,1-1-17 0,1 0-12 0,5-3-1 15,4-2-5-15,4-5 3 0,1-3 1 16,1-4-2-16,0-6 2 0,0-1-1 0,-2-5 2 15,1 0-1-15,-2-8-1 0,-2-4 1 0,-2-5-5 16,1-3 5-16,-2-6-2 0,-4-2 1 0,-2-2 0 16,2-4-3-16,-4 0-1 0,0 0 1 15,0 0-2-15,0 1 2 0,0-1 1 0,0 2-1 16,4 2-3-16,1 2 2 0,2 3-2 0,3 2 0 16,2 4 4-16,2 4-6 0,-1 4-1 0,1 4-3 15,0 4-2-15,-1 3 2 0,2 3 1 0,-4 8 0 16,0 4 1-16,-2 4 1 0,-4 3 2 15,1 3 2-15,-2 1 0 0,-4 3 0 0,0 0 0 16,0 0 0-16,-3 1-3 0,-4-3 4 0,-2 1 1 16,1 0 0-16,-4-4 5 0,2-4-6 0,3-3 0 15,-1-5 0-15,1-4 4 0,6-5 5 16,-1-3 9-16,2 0 4 0,0-6-6 0,0-5 0 16,2-5-10-16,6-1 0 0,2-2 2 0,2-3-5 15,5-1 2-15,-2 0-3 0,5 2 0 0,1 1 4 16,-2 1 4-16,2 2 0 0,-2 4 0 15,1 4 2-15,-2 1-1 0,-3 3 0 0,2 5 1 16,-5 0-10-16,0 3-2 0,2 7-2 0,-3 2-4 16,1 3 6-16,0 2-1 0,-2 1 0 15,2 1-3-15,-2 0 0 0,-1 2-5 0,1-1-6 16,-3 0-10-16,-3-1-30 0,1 0-47 0,-3-2-64 16,-2-2-108-16,0 0-303 0,-1-4-696 0,-1-3-203 15</inkml:trace>
  <inkml:trace contextRef="#ctx0" brushRef="#br0" timeOffset="635329.4212">24975 11490 2471 0,'0'0'317'0,"0"0"-142"15,0 0-49-15,0 0-32 0,0 0 2 0,0 0 6 16,0 0-10-16,0 0-10 0,0 0-24 15,0 0-19-15,0 0-19 0,0 0-10 0,80-73 3 16,-72 103 3-16,0 6 4 0,-1 11 5 0,0 8 0 16,-1 8-4-16,-3 6 0 0,-2 7-7 0,-1 6-5 15,0 4 3-15,-1 6 3 0,-7 7 2 16,-3 6 2-16,-1 9-5 0,-6 8-8 0,3 7 3 16,-4 8-5-16,-1 3 1 0,-1 6 2 0,1-2-4 15,1 1-2-15,1 1-2 0,1 0 2 0,3 0-1 16,2-7 2-16,-1-5-3 0,3-3 0 15,-2-4-1-15,5-7 1 0,0-5 1 0,1-6-2 16,2-9 0-16,1-10-4 0,1-9-5 0,0-9-2 16,2-11-11-16,0-11-22 0,0-7-54 15,-2-9-80-15,0-6-157 0,-1-10-458 0,0-9-1039 0</inkml:trace>
  <inkml:trace contextRef="#ctx0" brushRef="#br0" timeOffset="636199.1887">18975 14061 2261 0,'0'0'469'0,"0"0"-201"0,0 0-101 0,0 0-46 16,0 0-22-16,0 0-21 0,0 0-25 0,0 0-16 15,0 0-3-15,0 0-8 0,0 0 4 16,0 0 0-16,0 0-3 0,0 0 0 0,72 130-7 16,-69-90-5-16,-2 0-4 0,1-1-4 0,0 0 1 15,-1-2-1-15,1-3 0 0,0-6-1 0,-1-1-1 16,0-7-2-16,0-5-2 0,-1-5 1 16,2-6 0-16,-2-3 2 0,0-1 5 0,0 0 2 15,0-3 0-15,1-7-2 0,1-6-3 0,0-5-3 16,3-4-2-16,1-2 0 0,0-3-1 0,2 0-1 15,2-1 2-15,3-1-1 0,0-3 0 16,2 2-5-16,0 1 3 0,2 0 2 0,-1 3-2 16,3 3 9-16,0 2-7 0,0 7-2 0,-1 6 1 15,-3 5-2-15,-3 4 0 0,-1 2 0 0,-2 5 1 16,1 6-4-16,-1 8 6 0,-3 4 0 16,0 5-1-16,1 2 4 0,0 4 1 0,-2 0-2 15,1 1-1-15,-2 0-2 0,1-2-1 0,-2-3 0 16,-1-2 4-16,2-2-2 0,-2-2 1 0,1-3-1 15,-2-3-3-15,1-4 1 0,0-3-3 16,-1-5-11-16,0-3-28 0,0-3-38 0,1 0-28 16,-1 0-48-16,4-6-74 0,1-5-129 0,5-3-222 15,-3 3-270-15,-1 2-359 0</inkml:trace>
  <inkml:trace contextRef="#ctx0" brushRef="#br0" timeOffset="636751.2556">19700 14080 595 0,'0'0'662'0,"0"0"-396"16,0 0-111-16,0 0 3 0,0 0 56 0,0 0 26 16,0 0-30-16,0 0-42 0,0 0-38 0,-25 177-20 15,24-143-11-15,1 2-2 0,0 2 0 0,0-3-11 16,1-1-21-16,4-3-20 0,2-1-16 16,2-3-11-16,1-4-7 0,1-4-4 0,3-5 0 15,-4-5 4-15,1-4 5 0,3-5 3 0,-4 0 1 16,2-11-3-16,-1-5-7 0,-1-4-3 0,0-3-2 15,-2-4-2-15,-3-1 2 0,-3-2-4 16,-2-1 0-16,0 0 0 0,-2 1-1 0,-5 0 1 16,-1 1-2-16,-1 3 1 0,0 4 0 0,1 2 1 15,-2 5 0-15,0 1 2 0,3 5-1 16,2 1 0-16,-1 4-1 0,4 1-1 0,1 1-1 16,1 2-6-16,0 0-3 0,0 0-2 0,0 3 0 15,0 2 2-15,3 0 5 0,5-1 0 0,-1-1 4 16,3 0 3-16,4-3 1 0,2 0 2 0,1 0-1 15,2-1 0-15,1-4-1 0,0 1 0 0,-1-1-2 16,-2 2 1-16,-3 0-2 0,-2 0 2 16,-3 3 0-16,0 0-2 0,-3 0 0 0,-1 0-1 15,0 0 0-15,0 4 2 0,-3 2 0 0,2 1 0 16,0 0 1-16,-3 1-2 0,2 0 0 0,-1-2 1 16,1 0 0-16,-2 0 0 0,-1-2 1 15,1-1-1-15,-1-1 0 0,0-2 0 0,1 0 3 16,0 0 7-16,3 0 7 0,1-6 6 0,3-3 3 15,3-2 0-15,0-1-3 0,2-2 1 16,2 2-3-16,-3 1-2 0,3 0-2 0,-2 4 3 16,-1 1-2-16,-2 3 1 0,-1 1-3 0,-2 2-6 15,0 3-4-15,1 8-4 0,-2 1-1 0,-1 5 1 16,2 1 0-16,-2 4 0 0,2 1-5 16,-1 1-1-16,0 1-7 0,3 1-16 0,-3-1-44 15,2-4-78-15,-1-3-119 0,0-4-357 0,-3-6-750 0</inkml:trace>
  <inkml:trace contextRef="#ctx0" brushRef="#br0" timeOffset="637113.7773">20513 14234 2086 0,'0'0'435'0,"0"0"-227"0,0 0-64 0,0 0-23 15,0 0-30-15,0 0-22 0,0 0-30 0,0 0-27 16,0 0-17-16,0 0-13 0,0 0-31 0,0 0-56 16,0 0-126-16,120-14-277 0,-116 14-462 0,0 0-349 15</inkml:trace>
  <inkml:trace contextRef="#ctx0" brushRef="#br0" timeOffset="638780.306">20999 13958 1720 0,'0'0'400'0,"0"0"-86"0,0 0-66 16,0 0-32-16,0 0-38 0,-67 175-52 0,63-143-32 0,-2 0-26 16,5-2-22-16,1 0-17 0,0-2-11 15,4-3-9-15,4-3-2 0,1-6-1 0,1-4 6 16,4-6 7-16,0-3 3 0,3-3 1 0,-2-1-4 16,4-9-8-16,-3-2-5 0,1-3-1 0,2-6-4 15,-4-3 2-15,1 0-2 0,-2-1-1 0,-1 1 2 16,-1-3-1-16,-2 3 0 0,1 0 1 15,-2 0-1-15,-1 4-2 0,-4 3 3 0,2 4 0 16,-2 4 1-16,-3 4 0 0,-1 2 0 0,1 3-8 16,-1 0-4-16,0 3 1 0,0 6-1 15,0 3 7-15,0 3 2 0,0 2 0 0,0 4 0 16,0 0-1-16,3-1 2 0,0 1-1 0,-1 0 0 16,3-4-2-16,0 2 0 0,3-4 0 0,-1-1 1 15,0-1 2-15,1-7-1 0,1-1 0 16,0-5 0-16,-4 0 3 0,2-5 2 0,1-4 0 15,-4-5 1-15,2-2-4 0,-3 1-2 0,-2-4 0 16,0 1 1-16,1-2 1 0,-2 0-2 0,0 0 2 16,0 2 0-16,-3 1-4 0,2 0 4 15,-1 3 0-15,-1 2-1 0,3 2 2 0,0 0-1 16,0 2-2-16,0 2 1 0,0 3-1 0,2-1-1 16,1 2-2-16,4 0-1 0,0 1-2 0,5 1 1 15,2 0 4-15,4 0-1 0,-1 0 2 0,1 0-2 16,1 0 0-16,0 0 1 0,-1 3-2 0,-5 2 3 15,-2 2-1-15,0 3 1 0,-2 1 1 16,-4 1 1-16,0 3 3 0,-3 0 2 0,1 4 2 16,-1-2-1-16,-2-1-1 0,0 1 2 0,-5-3-1 15,3 0 0-15,0-3 0 0,-2-2 0 16,0-2-3-16,3-2 1 0,-1-2-2 0,0-2 3 16,2 1 4-16,0-2 7 0,0 0 2 0,0-8 0 15,0 0-5-15,3-3-9 0,0-2-3 16,4 0-5-16,2-3 0 0,1 1-1 0,1-2 1 15,1 2 2-15,0 1 1 0,2 0-1 0,-1 1 0 16,-1 3 1-16,0 1-4 0,-1 1 2 0,2 4-1 16,-5 2-5-16,1 2 5 0,0 0-2 15,1 3-1-15,-2 5 3 0,0 3 1 0,-2 2 1 16,4 1 0-16,-1 1 4 0,0 2-5 0,2 1 0 16,-1-2 2-16,2 1-4 0,3 0 3 0,-2-3 0 15,0-2-3-15,2-2 1 0,-2-2 0 0,-2-3 2 16,-1-4-2-16,0-1 2 0,-2 0 2 15,-4-7-2-15,2-4 2 0,-3-2-2 0,4-5 1 16,-5 0 0-16,0-2-1 0,-1-1 4 0,3-1-3 16,-3 0 0-16,1 1 1 0,-1 0-1 0,2 1 0 15,0-1-1-15,0 5 0 0,-2 2-1 16,4 3 3-16,-2 4 0 0,-1 2-2 0,-2 5-1 16,2 0-3-16,0 0-1 0,1 6 2 0,-1 5-1 15,-1 3 5-15,1 2-2 0,3 3 0 0,-2 1 4 16,-1 2-3-16,4-3 2 0,-3 3-1 15,1-1 1-15,0-1-2 0,-2 2-1 0,3-4 1 16,-3-1-6-16,0-3 3 0,2-2 0 0,1-4 0 16,-2-5 3-16,3-3-1 0,-3 0 4 15,4-5-4-15,-3-7 0 0,5-2-2 0,-2-1-4 16,0-4 5-16,1 1 0 0,2 0-1 0,0-2 2 16,0 1 0-16,1 2 2 0,-1 1 0 0,2 2 0 15,-1 1-2-15,-1 4-1 0,0 1 0 0,3 4 1 16,-2 1 0-16,0 1-3 0,1 2 3 0,-1 0 2 15,5 3-1-15,-3 2 4 0,6-2-4 16,-2 0 0-16,0 2 3 0,3-4-3 0,-2 1 1 16,2-2 0-16,-3 0 0 0,-2 0 5 0,1-2-3 15,-2-4 4-15,-4-2-1 0,0 1 0 0,-3-3 2 16,-3 0 2-16,-3-1 0 0,0 2-5 16,-1 1 5-16,0 1-3 0,-2 0 1 0,-4 3 3 15,-1 1-8-15,-2 1 1 0,0 2-2 0,-3 0 1 16,0 5-2-16,-2 2-1 0,1 4 1 0,2 3-4 15,-1 0 3-15,2 1 1 0,1 2-2 16,0 2 1-16,6-2 0 0,-2 0 1 0,4 2 0 16,1 0-3-16,0-1 1 0,5 0-1 0,4-2 5 15,4-2 2-15,0-5 1 0,6-3 0 16,0-3-2-16,1-3 3 0,3 0-4 0,3-3 3 16,-1-6-3-16,3-4-3 0,-5-2 2 0,3-5 0 15,-2-3 2-15,-3 0 1 0,0-3 2 0,-1 2 0 16,0-1-4-16,-3 1 1 0,-1 4-2 0,-1-1 1 15,-2 6 3-15,-3 3-2 0,-1 2 1 16,-2 6-1-16,-4 3-3 0,-1 1 2 0,-1 0-2 16,0 7-1-16,-1 5 0 0,3 4-1 0,-3 1 1 15,0 3-1-15,0-1 2 0,-3 1-2 0,2 1 2 16,-1-1-1-16,0-2 0 0,-4 2 1 0,4-3-1 16,0 0-1-16,0-4 1 0,1-2-1 15,-2-3 0-15,3-5 0 0,0-3 6 0,0 0 2 16,0-5 0-16,6-6-1 0,2 0-5 15,-1-5 0-15,3 1-1 0,4-3 0 0,-2 3 2 16,0 0-3-16,0 1 2 0,-1 2-2 0,4-2 2 16,-5 3 1-16,1 0 0 0,0 2-1 0,-1 2-3 15,1-1-1-15,0 0 0 0,1-1 0 0,4 0 3 16,-4 0-1-16,3-1 0 0,-1-2 1 16,-2-1-1-16,0-3 1 0,-1-1 1 0,2-1-1 15,-3-2 0-15,-3-2-2 0,1 1 1 0,-1-4 0 16,-2 1 2-16,0-4-1 0,-2-1-1 0,-2-3 0 15,1-1-1-15,1 1 2 0,-1-2 0 16,-1 3 2-16,0-2-1 0,-1 2-2 0,0 5 1 16,0 3 0-16,0 6 2 0,0 5 1 0,-1 6-1 15,-2 6-5-15,-1 0-4 0,1 7-1 0,-3 9 3 16,2 7 4-16,-4 5 2 0,5 4-3 16,-4 5 1-16,3 4-1 0,-3 2 2 0,1 3 0 15,-3 4-1-15,0 0-1 0,-2 2-9 0,0-2-10 16,1 2-38-16,0-7-45 0,4-3-48 0,2-7-121 15,1-7-297-15,3-12-318 0,0-6-371 0</inkml:trace>
  <inkml:trace contextRef="#ctx0" brushRef="#br0" timeOffset="638943.3647">22902 13815 687 0,'0'0'557'0,"0"0"-331"16,0 0-64-16,0 0 68 0,0 0 48 0,0 0 38 15,0 0-52-15,0 0-73 0,0 0-47 0,0 0-46 16,0 0-25-16,121-74-18 0,-111 88-8 0,-2 3-13 15,1 0-12-15,0 3-11 0,-3 0-7 16,3-1-6-16,0 3-3 0,-1-2-10 0,-3-3-24 16,3 0-50-16,-1-3-149 0,-2-2-295 0,1-4-555 15,-4-2-302-15</inkml:trace>
  <inkml:trace contextRef="#ctx0" brushRef="#br0" timeOffset="639079.138">23295 13695 973 0,'0'0'139'0,"0"0"-117"16,0 0-17-16,0 0-1 0,0 0-2 0,0 0-41 15,0 0-97-15,0 0-244 0,0 0-210 0</inkml:trace>
  <inkml:trace contextRef="#ctx0" brushRef="#br0" timeOffset="639814.2571">23356 13770 212 0,'0'0'162'0,"0"0"6"16,0 0 60-16,0 0 31 0,0 0 3 0,0 0-33 15,0 0-50-15,0 0-16 0,0 0 2 0,0 0 7 16,0 0-4-16,0 0-10 0,0 0-15 15,-11 149-15-15,19-149-11 0,-2-2-17 0,4-4-12 16,0 1-13-16,-1-5-12 0,2 0-10 0,-1-3-9 16,0 1-9-16,1-1-2 0,-1 1-3 0,1 0-6 15,3 3-3-15,-3 0-6 0,2 1-6 0,-1 3-4 16,-2 2 0-16,2 3-4 0,1 0 0 0,-2 0-2 16,-4 6-2-16,2 2 2 0,-1 3-2 0,1 1 4 15,-1 0-2-15,-2 4 0 0,2-1-2 16,0 1-1-16,-4-1 1 0,3-3-2 0,-4 0-1 15,3-3-4-15,-4-1-1 0,1-2 0 0,2-1 4 16,-3-3 5-16,-1-2 6 0,4 0 2 16,-2-5-1-16,0-1 2 0,4-4-2 0,-3 0 3 15,5-3 0-15,0 2-1 0,0-3 0 0,1-2-2 16,-1 2 0-16,-1 0 1 0,-1 4 1 16,2 1 1-16,-2 3 2 0,-4 1-2 0,3 3-1 15,-3 2-1-15,-2 0-4 0,0 4-1 0,1 5-1 16,1 2 1-16,-3 0-2 0,0 6 2 0,0-1-2 15,0 1 1-15,-3-1-1 0,3 0-1 0,0 1-2 16,0-2 2-16,0-1-2 0,0 0-1 16,4-4-4-16,-2 0-3 0,-1-4-4 0,1-2 2 15,2-2 5-15,-1-2 2 0,0 0 5 0,4-5 2 16,1-4-1-16,2-2 0 0,0 0 1 0,3-2 4 16,-2 1-2-16,-1-2 3 0,1 3 1 0,-3 2 0 15,-3 1 2-15,0 3 2 0,-4 4-1 16,0 1-7-16,0 0-1 0,-1 4-2 0,0 7 0 15,0 3 6-15,-2 2 1 0,1 1-3 0,-1 0-1 16,2 1-1-16,0-3-1 0,1 1 1 0,5-4 3 16,3-1 3-16,1-6-1 0,0-2 2 15,4-3 0-15,-4 0 4 0,-2-5 1 0,1-6 3 16,-1-3 3-16,-1-4 4 0,-4-3 4 0,3 0-3 16,-2-3-2-16,-2-3-6 0,2-1-4 15,-2-2-5-15,0 1-4 0,-1 2-3 0,2 2 1 16,0 3-2-16,-2 7 1 0,1 3 0 0,-2 6-2 15,0 3 0-15,0 3-7 0,0 0-8 0,0 1-13 16,-1 7-18-16,-6 3-49 0,1 2-83 16,-8 2-212-16,4-4-622 0,4-3-774 0</inkml:trace>
  <inkml:trace contextRef="#ctx0" brushRef="#br0" timeOffset="641732.2612">19621 15465 1161 0,'0'0'305'16,"0"0"-41"-16,0 0 23 0,0 0-10 0,0 0-15 15,0 0-35-15,0 0-69 0,120-117-55 0,-103 96-35 16,-2-3-8-16,1 2 9 0,-3-1 10 15,-3 1 8-15,-3 2 1 0,-3 4-8 0,-4 3-11 16,0 2-10-16,-1 4-12 0,-8 2-16 0,0 3-8 16,-2 2-9-16,-2 0-9 0,-4 10 3 0,0 2-7 15,1 5 0-15,-4 4 0 0,2 2-1 16,5 5 0-16,-4 1-2 0,5 2 2 0,2 2-4 16,1 3 2-16,4-1 2 0,3 0-2 0,2 1 1 15,1-1-1-15,5 1-2 0,5-6 2 16,2-4-2-16,3-6 0 0,3-5 3 0,4-7-2 15,4-7-1-15,1-1 0 0,3-10-1 0,2-7 1 16,-2-3 0-16,1-6 4 0,2-1-1 0,-2-6 2 16,-2 0 1-16,-3 0 0 0,1-1-1 15,-6 1 1-15,-3 2 4 0,0 4-2 0,-8 3 1 16,0 7 1-16,-5 3-1 0,-2 7 3 0,-2 3-1 16,0 4-2-16,-1 2-6 0,2 7-3 0,-2 5 1 15,0 6 2-15,0 2 0 0,0 4 2 16,1 3-1-16,-2 0 2 0,0 0-2 0,0-1 0 15,0-1 0-15,0-2-2 0,-2-2 5 0,-1-3-6 16,0-5 1-16,-2-2-2 0,3-6-2 0,-1-2 4 16,1-5 1-16,-1 0 3 0,2-6-2 0,1-7 3 15,0-4-3-15,0-2 1 0,0-6 5 16,0 2-4-16,6-3 1 0,-1 0-1 0,3 1-4 16,3 0 4-16,-1-2-1 0,2 4 1 0,5 1 1 15,-4 3-3-15,6 2 1 0,-3 5 0 0,1 4 1 16,0 5-1-16,0 3 1 0,-3 0-3 15,2 11 1-15,-2 1 1 0,1 5-2 0,0 2 2 16,-3 0-1-16,2 3-2 0,1-2 1 0,-3 1 0 16,3-1 1-16,-1-2 0 0,2-2-1 15,-1-2-1-15,3-6-2 0,-2-1 2 0,2-6 3 16,0-1 0-16,2 0 5 0,-3-8-6 0,-2-2-1 16,-3-2 1-16,2-4-5 0,-4-1 7 0,1-1 4 15,-1-2 5-15,-1-1 4 0,1-3 4 0,-3 2 1 16,1-4-2-16,-2-2 2 0,-1 2-8 15,1-2-3-15,-2 2-2 0,-2 2-3 0,-2 2 3 16,0 2 3-16,-2 5 4 0,-5 1-2 0,-2 3 0 16,-3 4-4-16,-1 1-2 0,1 4-1 0,-2 2-3 15,-1 2 4-15,0 8-4 0,-1 4-2 16,1 3 2-16,-1 4-3 0,-1 1 2 0,5 4-2 16,2 0-1-16,1 0-1 0,6 1-3 0,2 1 4 15,1-1-3-15,1-3 3 0,6 1 0 0,2-1-3 16,1-3 3-16,4-1-2 0,-2-4 2 15,4-4 2-15,0-4-6 0,3-3 0 0,1-5-2 16,1 0 2-16,0-5 4 0,2-4 2 0,-1-5 0 16,2-2 2-16,-3-2 0 0,-1-2-2 0,-1 0 2 15,-3-3 2-15,1 0-3 0,-2-1 1 16,0-4 0-16,3 1-6 0,-5-1 7 0,5 0-1 16,-5 2 1-16,4 1 1 0,-4 5-3 0,-1 4 1 15,-1 2 4-15,-3 5 7 0,-1 4-4 16,-5 2 0-16,-2 3-7 0,0 0-5 0,0 5 2 15,0 5 0-15,0 3 4 0,0 3 0 0,0 1-3 16,0 3-1-16,0 1 1 0,0-2 0 0,0 1 0 16,0-1 0-16,0-2-1 0,7-3 0 0,-2 0-3 15,4-3-1-15,0-1 1 0,2-6 0 0,3-2 0 16,3-2 0-16,2-3 0 0,2-7 2 0,2 0 0 16,2-4 1-16,-2-1 2 0,3-4-5 15,-1 1 4-15,-4-1 0 0,0-2 1 0,-1-1 4 16,-1 1-4-16,-4-3 1 0,-1 3-2 0,-2 0-3 15,-2 1 5-15,-1 3 1 0,-2 2 1 16,-3 2 3-16,-1 6-5 0,-1 0 1 0,-2 6 0 16,0-1 0-16,0 2-5 0,0 0-2 0,-3 7 0 15,1 3-6-15,-5 3 9 0,2 2-1 16,-2 0 1-16,4 1 0 0,-3 1-3 0,4 1-3 16,-1-1-4-16,0 0-1 0,1-2-8 0,0 1-6 15,2-1-6-15,0 0-6 0,0-3 1 0,0 2-3 16,0-3-2-16,4 0-1 0,1-3 0 15,0-1 6-15,3-1 5 0,3-2 7 0,3 1 8 16,-1 0 4-16,6-1 6 0,0 3 2 0,1 0 3 16,1 3-1-16,0 1 1 0,-2 2 1 0,-1 2-2 15,-2 2 4-15,1 5-2 0,-4 0 1 0,-2 2 0 16,-1 2 0-16,-2 2-1 0,-4 1-1 16,1 3 0-16,-5-3 0 0,0 0 1 0,-7 2 1 15,-2 0-1-15,-2 0 5 0,-1-1 1 0,-6-1-1 16,1-1 2-16,-6-2-5 0,1-3 0 0,-4-3 1 15,0-1-1-15,-2-5-1 0,5-1-1 0,3-4 2 16,1-3 0-16,8-3 4 0,1-3 2 16,7 0-3-16,3-9 2 0,0-5-3 0,9-4-2 15,6-5-2-15,5-5 0 0,6-2 2 0,0-3 0 16,4-1 5-16,0-1 3 0,-2 0 6 16,-3-3 6-16,2-2 3 0,-4-5 1 0,-2 1-3 15,2-4-2-15,-2-1-2 0,2-3-3 0,-2 1-2 16,-1 1-3-16,0 0 0 0,-6 6-2 15,3 4 3-15,-6 6 2 0,-3 6 1 0,-4 8 3 16,2 6-1-16,-5 4 0 0,0 6-4 0,-1 4-7 16,0 0-5-16,0 0-7 0,0 6 1 0,0 5 2 15,0 1 4-15,1 4 1 0,-1 1-1 0,3 4-2 16,4-1 0-16,0-1 0 0,0 1 0 0,4-1-1 16,-1-4-1-16,4 0 0 0,-2-4-1 15,4-3 3-15,-1-2 4 0,3-5 0 0,-4-1 1 16,4 0 0-16,-5-1-2 0,4-2 1 0,-5 1 4 15,3 1-3-15,-2 1 1 0,-1 0-1 0,-2 4-4 16,1 4 1-16,-1 4-2 0,1 6 4 16,-1-1 0-16,0 5 1 0,0 1-1 0,-1 4-2 15,1 1 1-15,-3 2-2 0,-3-2 3 0,0 2-1 16,-2-1-2-16,-2 0 4 0,0-1-3 0,-4 0-1 16,-2-3 3-16,-3 0-3 0,-2-3 1 15,-5-1 1-15,2-2-2 0,-4-4 3 0,-2-3-2 16,0-4 3-16,-1-3-1 0,2-3 1 0,0-2 0 15,6 0 0-15,2-4 3 0,2-7-3 16,8-1 3-16,1-5-2 0,1-3-2 0,9-1 2 16,5-2-3-16,1-4-1 0,4 2 1 0,-1-5-1 15,0 2-2-15,-3 3-3 0,0-5-7 0,-3 2-28 16,0 0-21-16,-1-3-55 0,-1 0-99 16,-2 0-237-16,-4 7-725 0,0 7-645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6:34:51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13969 13286 238 0,'0'0'396'0,"0"0"-10"0,0 0-18 0,0 0-25 0,0 0-44 16,0 0-72-16,0 0-68 0,0 0-32 0,0 0-26 16,0 0-17-16,0 0-16 0,-11-48-20 15,11 44-6-15,-2 0-3 0,-1 1-9 0,-1-1-3 16,3-1-1-16,-2 1-9 0,-3-1-3 0,4 0-2 15,-6 1-7-15,4-3 0 0,-3 3-1 0,-2-2-2 16,1-2-3-16,-3 2 0 0,1-1-1 16,-1 1 2-16,0 0 2 0,1-1-5 0,-1 1 0 15,0 0-2-15,1-2-4 0,-2 2 3 0,1-2-2 16,-2 2 2-16,0-2 1 0,1 0-1 16,0 0 1-16,-2 1 0 0,0 0 0 0,2 1 1 15,-3-4 2-15,1 2-2 0,-2 1-1 0,1-1 2 16,-4-3 0-16,2 3 0 0,-5 1 2 0,0 0-3 15,0-3 1-15,-6 1-1 0,3 1 2 16,-4-1 0-16,-1-2 2 0,-1 2 0 0,0 0-2 16,0 0 3-16,-1 0-1 0,3 1 1 0,-1-1 1 15,0-1 0-15,0 3-1 0,0-1 0 16,-2 0-2-16,2 2 4 0,0 0 1 0,0 1 0 16,0 1 1-16,1 1-4 0,1 0 0 0,-2 1-1 15,0 1 3-15,0 1-3 0,3 0 0 0,-3 0 0 16,1 0-4-16,0 0 3 0,1 0-1 0,-2 0 2 15,0 3 0-15,0-2 0 0,-2 3 0 0,-1-1-1 16,0-1 2-16,-5 1-1 0,2 0 3 16,-1-1 2-16,-3-1 1 0,1 1 0 0,1-1 0 15,-1 3-3-15,2-1 1 0,-2 0-2 0,-1 0 0 16,3 1 0-16,-2 1-3 0,1 1 2 0,-2-1-1 16,3 1 0-16,-2-1 0 0,0 3-1 15,0-2 1-15,-1 1 1 0,2 1 1 0,1-1-1 16,-2 1 0-16,3-2-2 0,1 2 3 0,2 1 0 15,-1-1-1-15,2 1 1 0,1 2-2 16,-2-1 1-16,0 1-1 0,-3 3 1 0,2 0 0 16,1-2-1-16,-3 2 0 0,5 0 0 0,-2-1 0 15,-1 3 1-15,2 0 0 0,0-1 1 0,0 0-1 16,1 2 0-16,1 1 0 0,-1 1-1 16,0 0 2-16,-1 3-2 0,1 0 1 0,-2 1-2 0,2 1-1 15,1 1 0-15,0 3-4 0,0-3 3 16,2 5-1-16,-1-3 3 0,1 4 2 0,1 0-1 15,2 2 1-15,-2 1-2 0,4 3 3 16,-1 2-1-16,0-3-1 0,1 3 1 0,5-1-3 0,-1 1 1 16,3-1 2-16,0 0-3 0,3-1 2 15,0 0-1-15,3-2-1 0,1 0-1 0,0-1-1 16,5 1 1-16,-1 0-2 0,3-1 4 0,0 4 0 16,0-3-2-16,1 2 1 0,1-2-6 0,0-3 1 15,0-2-1-15,0 0 2 0,4-2 4 16,-1-3-1-16,4 0 3 0,2-3-2 0,-1-3 4 15,4 0-2-15,1-1-2 0,-1 1 4 0,5-1-4 16,-4 0 5-16,5-2 2 0,-2 1-1 16,1-3 1-16,3-1-3 0,1 1-1 0,2-1 1 15,2-1 2-15,0 2 0 0,2 0 3 0,1-3 0 16,-1 2-1-16,1-2-2 0,2 0 0 16,-1-1-1-16,1 3 2 0,1-2-1 0,0 3-1 0,0 0 0 15,0-1-4-15,-1-2 1 0,0-2-1 16,-2 2-3-16,-1-4-2 0,-1 2 0 0,2-3 0 15,-2 0-2-15,1 1 2 0,-1-3-4 0,2 1-1 16,-2 1 7-16,-2-1 2 0,3-2 5 16,-2 2 0-16,0-2-3 0,0-2-3 0,0 2 2 15,-3 0 7-15,2-1-1 0,2-2 2 0,-1 2-1 16,0-2-5-16,0 0 1 0,3 0 2 0,2 1 4 16,1-1 1-16,0 0 0 0,2 0-3 0,-2 2-4 15,0-2 1-15,-1 3 2 0,1-1 0 16,0 1-2-16,0-1-2 0,0-1-3 0,-1 1 2 15,0-1 2-15,0 1 0 0,0-2 0 0,1 0 0 16,1 0-2-16,1 0 1 0,-1 0-1 0,-1 0 0 16,2 0 1-16,-3-2 2 0,2 1 1 15,3-1 1-15,-3 1-2 0,1-2 0 0,-1 1-1 16,-1 0 2-16,0 1 5 0,0-1 1 0,0 2 2 16,0-2-5-16,-1 1-3 0,0-3-2 15,0 1-2-15,-1 0 2 0,1 0 0 0,-2 0 0 16,0 0-1-16,0 0-1 0,0 0 1 0,2 0 2 15,-1 0 1-15,-1-1-2 0,-1 1-1 0,1-3-1 16,-2 0-1-16,0-2 2 0,-1 2-1 16,1 0 2-16,2 2-2 0,-2-2-2 0,0 1 2 0,-2-1 0 15,-1 0 2-15,0-1-2 0,-1 0 2 16,-3 0-2-16,2 0 0 0,-1-1 1 0,0 0 0 16,1 0-1-16,1 3 0 0,0-3-1 15,1 1 0-15,0-1-1 0,-2 0 1 0,-1 0 2 16,1 1-1-16,-2-3 1 0,-2 2-1 0,0 0-1 15,1 0 3-15,-2-1-2 0,-1 0 1 0,4-1 0 16,-6 3-1-16,5-4 0 0,-5 1 0 0,4 1 2 16,-5 1-2-16,4 0 0 0,-2-2 0 15,1 1-2-15,0 0 2 0,3 0-1 0,-3-1 2 16,4-1-1-16,-1 1-1 0,-3-2 2 0,3 0-2 16,-1 1 3-16,-2-2-1 0,1 2 1 0,-2 1 0 15,0-2-1-15,0 0 1 0,-3 1 1 16,-1-2 0-16,1 1 2 0,-2-1-2 0,0 2-1 15,2 0 1-15,-2-1-2 0,1-1 2 0,0 1 0 16,1-1 0-16,-1 2-1 0,0-2 1 0,1-1-1 16,0-1-1-16,0-1 1 0,0 1-2 15,0-1 2-15,4 0-2 0,-3 1 2 0,0-2 0 16,-2 2-1-16,1-1 2 0,0-1-2 0,-2 0 3 16,0-1-2-16,-1 0 2 0,-1-1 0 0,-1-1-1 15,2 0 3-15,-4-1-4 0,3-1 1 0,-3-1 0 16,2-1-1-16,-4-4 2 0,-1-1-2 15,0-2 2-15,-1-4 0 0,0-2-1 0,0-1 1 16,0-4-2-16,0 1-2 0,-2-5 0 0,-1-2-4 16,-5-1 4-16,0-1-2 0,-3-2 2 0,-3 2-3 15,-5 1-6-15,-8 3-7 0,-5 0-15 16,-4 2-17-16,-8 2-19 0,0 2-33 0,-6 2-75 16,-1 1 15-16,-2 0-133 0,10 9-465 0,18 12-802 0</inkml:trace>
  <inkml:trace contextRef="#ctx0" brushRef="#br0" timeOffset="6108.2248">15254 9541 0 0,'0'0'280'0,"0"0"98"0,0 0-21 16,0 0-31-16,0 0-2 0,0 0-38 0,0 0-49 16,0 0-45-16,0 0-31 0,0 0-28 0,0 0-32 15,0 0-19-15,2-42-21 0,-2 39-14 16,0 0-7-16,0 1-6 0,0-2-5 0,0 1-4 15,-2-1-2-15,-3-1-5 0,2-1-3 0,-3 1-4 16,1-1-3-16,-4 0-1 0,-1-1-2 0,-2 0 1 16,-4 0-1-16,2 1-2 0,-3-1 0 0,-2-2 1 15,0 1-4-15,0-1 0 0,-2 0 1 16,0 1 1-16,0-1-1 0,2 1 0 0,1 0-2 16,-2 0-2-16,1 2 4 0,-1-1-3 0,-1 1 0 15,1 0 0-15,-1 1-4 0,-4-1 3 16,3 1-2-16,-4 1-1 0,1 1 2 0,-1-2-3 15,0 2-4-15,-3-2 1 0,1 2-3 0,3-2-2 16,-3 2 8-16,-2 0-1 0,3 0-1 0,-1 0 4 16,0 1-3-16,-2-1-1 0,1-1 5 0,-1 1-1 15,0 0 1-15,0 0 0 0,-1 0 0 16,1-2-1-16,1 2 0 0,1 0 0 0,-1-1-2 16,0 0 1-16,0 1 3 0,-1 0-1 0,-1 2 2 15,1-4-2-15,0 2 1 0,1 0 1 0,0 0-1 16,-1 0 4-16,0 0-1 0,1 1-1 15,-3 0 2-15,1 1-1 0,0 1 0 0,-1-2-1 16,1 2 2-16,-1 0-3 0,1 0 1 0,-2 0 3 16,0 0-4-16,-2 0 3 0,3-1-1 15,0 1 0-15,-1 0 1 0,-2 0-2 0,2-2 1 16,-2 2 0-16,-1 0 3 0,-1-1-2 0,-1 1 2 16,2 0 0-16,-3 0-2 0,2 0 5 0,-3 0-3 15,3 0 2-15,-1 0 2 0,4 0-3 16,-3 0 1-16,3 0 0 0,-4 0-1 0,3 3-2 15,0 0 4-15,2 2 0 0,-1 1-1 0,-1-2 2 16,3 3-1-16,-3 0-3 0,0 0 5 0,2-1-5 16,-1 1 2-16,-1 1 0 0,3-2-1 0,-2 1 3 15,0 0-3-15,2 0 1 0,1 0-2 0,0 0 1 16,2 1 0-16,0-2 0 0,2 2 2 16,0 0-6-16,1 0 3 0,0-1-1 0,-1 0-2 15,1 1 6-15,-1 0-4 0,2 3 0 0,-1-2 2 16,0 2-3-16,1 0 2 0,-2-2-2 15,1 1 1-15,-1-1 2 0,2 1-1 0,-2 0 1 16,2 0-2-16,0 2 1 0,0-1 1 0,-1-1-2 16,2 2 2-16,-1 1-1 0,3-1-2 0,-2 1 1 15,2 1 2-15,-1-1-1 0,3 1 0 16,-1 0 2-16,1 3-4 0,0-2-1 0,-1 2 0 16,1 1-2-16,0 1 4 0,-2-1-1 0,2-1-2 15,0 0 3-15,2 1-3 0,0-1 2 16,-1 4 0-16,1-2-2 0,3 1 1 0,-2 0-2 15,5 3 1-15,0 0 0 0,-2-1 1 0,4 1-1 16,-1-2-1-16,1 1-2 0,1-2 2 0,0 0 0 16,1-1 2-16,1 3 2 0,-2 0-4 0,3 0 3 15,-1 3-2-15,-1-2 1 0,4 0 0 16,0 0 2-16,0-1-3 0,2 1-2 0,0-2 2 16,1 1-2-16,1-2 3 0,0 1 2 0,0-1 0 15,1-2-2-15,3 1 2 0,0-2 0 0,2-2 2 16,0 0 1-16,3 1-3 0,-1-2-1 0,3 0 0 15,2 0 0-15,0 0 2 0,0 0 2 16,1-1 0-16,1 1-2 0,1-1-2 0,0 2 1 16,2-1-2-16,-3 2 0 0,3-4 4 0,0 2-4 15,-2-2 2-15,3 0-3 0,0 1 0 16,-1-3 3-16,2 1-2 0,-2-1 2 0,0-1-3 16,1-2 0-16,2 1-2 0,1-1 3 0,2 0 1 15,-1-1 2-15,4 0 2 0,2 0 1 0,-1 0-1 16,5 2 0-16,-1 1-1 0,2-1 0 15,1 1-1-15,2-2-1 0,-1 1 1 0,0 0-3 16,1-2 4-16,1 0 0 0,-1 2 1 0,0-2-1 16,0 1-2-16,-1 0 0 0,1-3 0 0,-3 2 4 15,2-1-3-15,-1 0-1 0,-4-2-2 0,1 1 0 16,0-2-1-16,0 1 2 0,-1-1 3 16,0-1-2-16,0-1-1 0,0 0 0 0,0 2-1 15,1-2 0-15,0 0 3 0,-2 0-1 0,1 0 2 16,1 0-1-16,-1-3 0 0,2 1-1 0,1-3 0 15,-2 2 3-15,3-1-3 0,1-1 0 16,-3-1-2-16,2 1-1 0,0 1 2 0,1-2 0 16,1 1 1-16,3-1-4 0,-1 2 3 0,1-1-2 15,-1 0 2-15,0 2 0 0,0-2 0 0,-2 2 0 16,2 0-2-16,-2 0 1 0,-2-1 0 16,-2 0 1-16,2 0-1 0,-3-1 2 0,0 0-2 15,-1 2 1-15,0-2 0 0,0-1 2 0,0 0-2 16,0-1 0-16,2 0-1 0,0-1-3 15,-1 0 3-15,1 0 1 0,0 1 1 0,0-1 0 16,1 1-1-16,-3-1-1 0,-1 0-1 0,-1 1 4 16,0-1-1-16,-2 0-1 0,0 0 1 0,0 1-1 15,-3-1 1-15,1 2 0 0,-1-1 0 16,0 2 1-16,3-1-3 0,-3 1 0 0,2-1 1 16,-4 1-2-16,3-1 4 0,-1 1-1 0,-2-1 1 15,0 0-2-15,4 0 1 0,-2 0-1 0,2-2-1 16,-2 2 4-16,4-1-3 0,-5 1 1 0,3-1 0 15,-3 1 1-15,0 0 2 0,-1 1 1 0,3-2 1 16,-2 0-5-16,0 0 1 0,4 0-3 16,-6-2 1-16,2 2 2 0,2-1-1 0,-2 1 1 15,-2-4-1-15,0 1 0 0,3 0 2 0,-1-1 2 16,0-2-3-16,3 0 3 0,-1-1-3 0,2 0 0 16,-2 2 1-16,1-2 0 0,-2 2 1 15,-1-2 0-15,2 0 2 0,-3 0-1 0,-1-1 3 16,0-1 1-16,-1 2 3 0,1-3 0 0,-1 0 0 15,-2 0 0-15,1 0-4 0,-5 0 4 16,3-1-2-16,-5 1 2 0,0-1 2 0,-1 1-5 16,-1 0 2-16,0 0-4 0,-1-1 0 0,0 1 0 15,-1 0-2-15,-3 0-2 0,2-1-2 0,-4 1 1 16,3 0 1-16,-3-2 0 0,3 0 1 0,-3 1-5 16,-2 2 4-16,1-5-4 0,1 4 2 15,-3 0 3-15,0 1-3 0,0-1-1 0,-5 1-4 16,1-1 3-16,-5 0-3 0,0 1 4 0,-2-3-1 15,-6 1-3-15,2-4 0 0,-5 3-6 0,-5-3 0 16,0-1 1-16,-5 2-1 0,-3-1 0 0,-4-1-2 16,-1 1-2-16,1 3-2 0,-4 0-1 15,-3 1-7-15,2 1-10 0,-2 2-30 0,-2 1-58 16,1 0-106-16,-1 3-246 0,13 3-654 0,10 5-423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6:30:37.8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16173 292 0 0,'0'0'0'0,"0"0"0"0,0 0 0 16,0 0 0-16,0 0 0 0,0 0 0 15,0 0 0-15,0 0 127 0,0 0 42 0,0 0-28 16,0 0-24-16,0 0-19 0,6 2-12 0,-6-2-10 15,1 0-12-15,-1 1-7 0,1-1-12 16,-1 2-12-16,0-2-1 0,1 1 5 0,-1 1 4 16,1 1 3-16,-1 0 4 0,2 0-7 0,2 2-2 15,-3 1 1-15,0 0 13 0,0 2 39 0,-1 2 17 16,1-1 5-16,-1 2-18 0,1 0-45 16,0-2-20-16,0 2-10 0,3 2 2 0,-2 0 1 15,-1 4-4-15,0 0-3 0,0 0-8 0,3 1-2 16,-3 1-4-16,0 1 2 0,0 0-3 15,0 2-2-15,-1 0 0 0,1 1-2 0,1 1-1 16,-1 3-4-16,2-1-1 0,-1 3-2 0,-1 0 4 16,0 4 4-16,-1-2 1 0,0 4-1 0,1-2-2 15,-1 1-3-15,0 4 0 0,1-1-1 0,-1 1 3 16,0 3 3-16,0 0-1 0,0 0 2 0,0-1 1 16,-1 0-4-16,0 1 3 0,0 0 0 0,-1 1-1 15,-2 2-1-15,1 1 5 0,2 1-3 16,-2 2-1-16,-1 3 4 0,2-4-6 0,0 3 3 15,0-2 1-15,1 1-2 0,-2 2 3 0,2-2-1 16,1 3 0-16,0 1 0 0,0-1-1 16,0 3-1-16,0-2 2 0,0-2 0 0,0 3-1 15,4-3 2-15,-3 3 0 0,0-1 0 0,0 3 1 16,0-3-2-16,-1 2 0 0,1 0-1 16,-1 0 0-16,1-2 3 0,0 1-2 0,-1-2 2 15,3 3 2-15,-2-3-2 0,0 0 0 0,-1 1 2 16,1-1-5-16,0-2 4 0,-1 0-3 0,1-1 1 15,-1 0 3-15,2-1-3 0,-1 1 1 16,-1-1-1-16,0 2-1 0,3-3-1 0,-3 1 1 16,0-2 0-16,0 0-2 0,0 0 2 0,0-1 0 15,0 1 0-15,0-2 2 0,0 1-2 0,-3-1 0 16,3 2 1-16,-1-1 0 0,1 1-1 16,0 0 1-16,-2-3-1 0,1 0 0 0,1-2 1 15,-1 2-1-15,0 0 2 0,0 2-1 0,0 0 0 16,-3-3 0-16,3 4 0 0,0-1-1 0,-1-1 0 15,1 1 0-15,-3 1 1 0,3 0 0 0,0 2 2 16,1-4-1-16,-1 2 2 0,0 0-1 0,1 1-1 16,-1 0 0-16,1-1 2 0,0 0 0 15,0 0 0-15,-1-2 1 0,1 3-2 0,0-2 0 16,-1 3 2-16,1 1 1 0,-3 0-1 0,3 1-2 16,0 0-1-16,0 0-1 0,0 2-1 15,0-1 2-15,0 1 3 0,0 1 0 0,0 1-1 16,0-1 2-16,0 2-4 0,0 1 0 0,0-1 2 15,0 0 0-15,0 1-2 0,0-1 1 16,3 1 0-16,-1 3-1 0,0-1 0 0,-1 2 1 16,4 0 2-16,-2 1-3 0,-1 2 0 0,0-1 0 15,3 1-2-15,-4-2 1 0,0 0 0 0,0 0 1 16,1 1 1-16,-1 0 0 0,3-3 1 16,-2-1-1-16,-1 2-1 0,1 2 0 0,3-1-2 15,-2 1 2-15,-1-3 0 0,3 3 0 0,-2 1 2 16,3-2-2-16,-3 2-2 0,-1 2 1 0,4-1-4 15,-3 0 2-15,0 1 0 0,2-2 3 0,-2 0 0 16,4 1-1-16,-4-1 1 0,-1 1 0 0,4 5-2 16,-3-4 4-16,3 4-1 0,-3 2 1 15,3 0 2-15,-2-1 0 0,-2 2 1 0,4 0-1 16,-3 0 4-16,3 2-4 0,-3-2 1 0,1 3 0 16,2 0 0-16,-4 1 2 0,3 2 0 0,-1-1-1 15,-2 3-5-15,3-1 1 0,-2 1-1 16,-2 2 0-16,5 1 1 0,-4-2-3 0,0-1 1 15,-1 1 0-15,3-1 1 0,-3 0 1 0,1 1 4 16,-1 2-1-16,0 1 1 0,-1-1-1 16,1 1-1-16,3-1-2 0,-3 2 0 0,1-1-1 15,-1-1-1-15,-1 0 1 0,2-1-2 0,1 1 2 16,0-1-1-16,-1 2 2 0,0 1 1 16,1-1-2-16,1-1 2 0,-1 3 0 0,2-1-1 15,-1-2 0-15,2-2-1 0,-2-1 2 0,-1-2-2 16,3 2 6-16,-3 0-3 0,4 0 0 0,-1 2 1 15,-1-2-4-15,-2-1 3 0,4 1 0 0,-4-1 0 16,3-3 1-16,-3 1 0 0,4 0 0 0,-3-2 1 16,1-1 0-16,-1-1 0 0,2 1 0 15,-3 0-1-15,-1-1-2 0,4-1 1 0,-4 1 1 16,-1-2 1-16,3-2 3 0,-1 0 0 0,-1-3 2 16,-1 0 1-16,1-4-1 0,2 1 2 0,-2 1-1 15,0-3 1-15,-1 2 1 0,4-1-1 16,-2 0 0-16,-1 0 0 0,0-3-2 0,3 1 4 15,-2 0 2-15,0-2-3 0,1-1 1 0,-1 1-2 16,3-3-4-16,-3 2-2 0,-1-4 1 0,3-1-4 16,-2-2 0-16,-2 1 0 0,4 1-3 15,-2-1 2-15,-1 0-2 0,4-1-1 0,-3-1 1 16,-1 2 0-16,3-2 1 0,-2 3 0 0,0-3 2 16,3-1-3-16,-3 1-2 0,5 0-1 15,-4-1 0-15,3 1 1 0,-1-3-1 0,-1-2 2 16,0-1-3-16,1 0 1 0,-3 0 0 0,2 0-2 15,-3-1 5-15,3 2-6 0,-2-3 2 0,-1 1-1 16,1-2-1-16,2 0 3 0,-3-4 0 0,2 2 1 16,0-4-1-16,-1 2-1 0,2-2 0 0,-2 0 0 15,-1 0 2-15,2-3-4 0,-1 2 2 16,-1-3 0-16,-1 3-2 0,-1 1 4 0,0 1-1 16,0-1-2-16,0-2 3 0,0 0-2 0,0-2-1 15,0 1 0-15,0-1 2 0,1-1-2 0,-1 0 2 16,0 0 0-16,2 0-2 0,-2 1 2 15,2 0-1-15,-1-1 0 0,-1 1 2 0,1-2-3 16,-1 4-2-16,1-4 0 0,-1 3 0 0,1 3 3 16,-1 0-1-16,1 6-2 0,-1-2 0 15,1-1 2-15,3 0 0 0,0-2 2 0,0-3 0 16,3 1-3-16,-3-2 1 0,1 2 0 0,-2-2-1 16,2 1 3-16,-3-1-1 0,-1-1 2 0,0-2-2 15,1-2 0-15,-2-2 1 0,2-1-3 16,-2-1 4-16,0-2-1 0,0-2 0 0,0 1 0 15,0-4-2-15,-2 2 4 0,0-2-3 0,1 1 2 16,0-2 0-16,0-1-2 0,1 1 3 0,0 0-2 16,0 0 3-16,0 1-1 0,0 1 0 0,0 1 1 15,0 0-4-15,0 4 4 0,0-1-2 16,1-2 4-16,1 0 2 0,2-1-1 0,0-1 5 16,-1-2-4-16,2 0 3 0,-2-1 0 0,-1 1-3 15,3 1 0-15,-2-1-2 0,-1 0-2 0,3-1-1 16,-1 0 1-16,-2-2-1 0,4 1 0 0,-4-3-1 15,4 1-4-15,-2-4-1 0,1 0 0 16,1-1-8-16,0-4-23 0,-2 1-87 0,2-2-342 16,-3 0-845-16</inkml:trace>
  <inkml:trace contextRef="#ctx0" brushRef="#br0" timeOffset="1116.1941">868 2025 865 0,'0'0'218'0,"0"0"-40"15,0 0-10-15,0 0 26 0,0 0 40 16,0 0 32-16,0 0-19 0,0 0-29 0,0 0-36 16,0 0-38-16,0 0-26 0,140 17-24 0,-101-17-17 15,4-3-9-15,12-4-8 0,11-2-6 0,4 0-20 16,-5 0-8-16,-16 2-9 0,-15 4-8 0,-7-1 9 16,-8 4-7-16,-6-1-1 0,-4 1-7 15,-6 0-3-15,2 0-1 0,-5 0-7 0,0 0 0 16,0 0-5-16,0 0-6 0,0 0-5 0,0 1-16 15,0 1-28-15,0 0-60 0,0 1-109 0,0-2-235 16,0 1-436-16,0-1-679 0</inkml:trace>
  <inkml:trace contextRef="#ctx0" brushRef="#br0" timeOffset="1427.3823">2106 1406 1895 0,'0'0'777'0,"0"0"-661"16,0 0-37-16,0 0-11 0,0 0-5 0,0 0 7 16,0 0 3-16,0 0-3 0,0 0-6 15,0 0-14-15,0 0-5 0,-28 160 0 0,27-118-4 16,0 0-4-16,-1 3-6 0,1 1-5 0,-1 0-6 15,0 0-5-15,2 0-3 0,0-1-7 0,0-2-1 16,2-3 0-16,2-1 0 0,2-3 4 0,-1-6-4 16,0-2-2-16,1-4-2 0,1-4-4 15,-3-3 2-15,6-1-5 0,-4-2-3 0,-2-5-10 16,0-2-19-16,-1-2-52 0,-2-4-75 0,-1-1-121 16,0 0-351-16,0 0-678 0</inkml:trace>
  <inkml:trace contextRef="#ctx0" brushRef="#br0" timeOffset="1758.2006">1924 1462 515 0,'0'0'340'0,"0"0"-74"0,0 0 27 16,0 0 39-16,127 15 10 0,-93-1-50 0,1 3-66 15,2 3-61-15,-5 3-51 0,2 3-24 0,-4 5-15 16,-2 0-5-16,-2 5-1 0,-4 4-3 0,-3 0 0 16,-4 4-3-16,-2 1-6 0,-6 2-10 0,0 2-9 15,-7 4-7-15,0 0-4 0,-10 1-2 16,-4 0 1-16,-2-3 0 0,-4-3-4 0,-3-3-3 16,-3-5 0-16,1-6-4 0,-4-4 3 0,-1-5-2 15,-2-3-6-15,-3-2-4 0,2-5-3 16,0-1-3-16,0-5 0 0,5-3-3 0,0-3-3 15,5-1-5-15,3-2-2 0,3 0-8 0,5 0-12 16,1-6-25-16,3 1-58 0,6-3-81 16,0 2-251-16,2 0-828 0,0 1-331 0</inkml:trace>
  <inkml:trace contextRef="#ctx0" brushRef="#br0" timeOffset="2956.6604">2625 2025 1301 0,'0'0'395'16,"0"0"-167"-16,0 0 10 0,0 0 7 0,0 0 6 16,0 0-30-16,0 0-46 0,0 0-36 0,0 0-28 15,126 49-23-15,-105-53-18 0,3-6-15 0,-1 1-17 16,-2-3-9-16,0-1-8 0,-1 1-2 15,-3-3-5-15,-4 1-1 0,-3-1-2 0,-1-1-4 16,-6 2 2-16,-2 0-3 0,-1-2 0 0,-3 2-2 16,-4-1-3-16,-5 1 4 0,-1 2-4 15,-5 1 2-15,0 3 0 0,-3 2-3 0,2 3 2 16,-1 3-3-16,1 0 0 0,1 5-2 0,0 6 2 16,1 3 0-16,1 2 1 0,1 2 0 15,0 6-2-15,3 0 0 0,-1 4 0 0,5 3 1 16,0 2-1-16,2 3 0 0,5 0-2 0,1 3-1 15,0-4 2-15,7 0 2 0,1-3-1 0,0-2 2 16,5-4 0-16,0-7 0 0,3 0 1 0,0-7 2 16,4-4 3-16,3-5 2 0,-2-3 1 15,4 0 1-15,-2-4-2 0,1-6 1 0,-1-4 0 16,-2-1-3-16,-2-3-1 0,-3-2-2 0,-1-2 2 16,-2 0-3-16,-1-6-1 0,-1 0 1 0,-3-1-2 15,1-3 4-15,-1 0-4 0,-4-2 1 0,1 1 0 16,-2 1-1-16,-2 1 2 0,2 6-1 15,0 3 1-15,-2 5 0 0,0 5 2 0,-1 4-2 16,1 3 0-16,-1 4 3 0,0 1-8 0,1 0-4 16,-1 0-3-16,0 6-3 0,3 5 6 0,1 4 3 15,0 4 4-15,3 3-4 0,-1 5 4 16,1 4 0-16,1 2 0 0,-2 4 5 0,0 1-5 16,2 1-1-16,-1-3 2 0,-1 0-6 0,4-4 5 15,-1-6-1-15,2-6-1 0,-1-4 4 16,0-8-5-16,1-1 3 0,-1-6 0 0,-1-1 1 15,1-1 2-15,-1-7-3 0,-1-4-2 0,1-2-8 16,-3-1 2-16,2-4 0 0,-4 0 0 0,1-3 7 16,-2 2-2-16,-1 1 0 0,2 3 2 0,-2 0 0 15,0 2 0-15,0 1 1 0,-1 2 0 16,2 1-6-16,0 3 5 0,-2 1-3 0,6-2-2 16,-2 2 4-16,4 0-5 0,3 1 2 0,3-1 1 15,0 0 0-15,4-2 4 0,0 0 0 0,2-1 2 16,0-2-1-16,1 0 1 0,0-3 1 0,1 0 2 15,-2-3 2-15,-4-2-5 0,0 0 1 16,0-1-1-16,-4-1 0 0,-4 2 2 0,-2 0 2 16,-4 1-1-16,-2 1 2 0,-1 1-3 0,-1 5 0 15,-5 0-3-15,-1 3 2 0,-2 0 0 16,-4 5-1-16,2 2 2 0,-3 1-7 0,1 0 3 16,-3 6-1-16,2 5-1 0,-2 3 6 0,2 2-6 15,-1 6 0-15,2 2 1 0,3 1-6 0,-1 2 4 16,5 1 0-16,1 3-2 0,2 0 2 15,1 0-2-15,2 0 0 0,0-1 3 0,6-2 0 16,2-3-1-16,2-3 2 0,2-6-1 0,1-3 2 16,4-2 3-16,3-7 1 0,0-1 2 0,2-3-2 15,5 0 2-15,-3-4-1 0,2-4-2 16,0-5 5-16,-3 2-5 0,1-5 3 0,-2-1-1 16,-1-4-4-16,1-2 3 0,-3-3-2 0,0-4 0 15,1 0 1-15,-3-4 0 0,1 2-1 0,-1-3 0 16,-3-2-2-16,-1-2-2 0,0 0-1 15,-1-5-1-15,-1 3 2 0,-1-4 0 0,-2 1-3 16,2-4 1-16,0-1-4 0,-2 2-1 0,-2-3 0 16,0 3-2-16,-2 1 1 0,-2 0 0 0,1 0 2 15,-3 1 0-15,0 1 2 0,0 1 5 0,0 5-1 16,-5 3 3-16,-1 10 6 0,0 5-5 16,-1 6 2-16,1 6-1 0,0 3-9 0,-3 5 2 15,-1 5 1-15,-1 9 1 0,-4 8 0 0,-1 6 4 16,-1 6-2-16,1 7 0 0,0 3 2 15,1 2-4-15,1 3 4 0,1 3-1 0,1 2 0 16,1 3 3-16,4 0-1 0,1 1 2 0,2 0-2 16,3 4 1-16,1-2-2 0,0-2 0 0,3-3 1 15,4-1-3-15,0-4 2 0,2-4-1 16,1-2-1-16,4-5 1 0,-3-2-2 0,5-6 0 16,-2-4-2-16,2-3-3 0,-2-8-2 0,1-4-7 15,-3-4-28-15,2-5-63 0,-2-3-96 0,-3 0-324 16,-3 0-880-16</inkml:trace>
  <inkml:trace contextRef="#ctx0" brushRef="#br0" timeOffset="3814.8188">4096 1774 1332 0,'0'0'413'0,"0"0"-216"0,0 0-48 0,0 0-3 16,0 0-1-16,0 0-15 0,-47 162-23 0,47-141-23 15,4-1-19-15,4-1-4 0,3-3 5 16,4-5 7-16,0-2 7 0,4-4-7 0,1-5-11 16,0 0-17-16,1-8-17 0,-1-4-9 0,1-3-7 15,-1-3-4-15,-5-2-5 0,1-4-5 0,-6 2-2 16,-1-1-6-16,-2-1 1 0,-5 2-2 0,-2 2-4 15,0 1 6-15,-8 2-4 0,0 1 0 16,-2 2 3-16,-2 3 1 0,1 2 5 0,-2 4 1 16,1 2 3-16,1 1-4 0,0 2 4 0,4 0-2 15,1 2-7-15,2 2-2 0,3 4-8 0,0 3 2 16,1 0 3-16,0 3 4 0,2 1 2 16,2 0-1-16,5 1 0 0,0-2-2 0,2 0 0 15,0-6 7-15,4 1 2 0,0-4 8 0,1-2 3 16,0-3 1-16,1 0 3 0,-1-1-2 0,0-6 5 15,0-2 2-15,-1-1 1 0,-4-4 2 0,3-1-3 16,-2-4-2-16,0-1-2 0,0-3 3 16,-2-2-6-16,0-1 0 0,-3-1-3 0,-1-2-8 15,1-2 4-15,0-1-3 0,-2-5 0 0,1 0 1 16,-2-2-1-16,1 0-2 0,-1-1 1 16,-2 0-1-16,3 0 0 0,-2 2 0 0,-2 1 0 15,0 0 0-15,-1 3 1 0,0 2 4 0,0 3 4 16,0 3 4-16,-1 1 3 0,-3 4 4 15,0 4 3-15,1 5 4 0,2 3 2 0,-2 6-4 16,0 3-8-16,2 0-15 0,0 0-9 0,0 9-3 16,0 4 2-16,-2 7 7 0,-1 7 1 0,0 3 2 15,1 4-2-15,-2 5 1 0,2 8 1 0,0 3-1 16,-1 7 2-16,1 6 3 0,-3 5 0 16,1 4 0-16,-2 5 2 0,-1-1-1 0,-1 4-1 15,1 0 2-15,-2 3-4 0,1-2-3 0,-1-1 1 16,0-2-1-16,0 0 1 0,0-4 1 0,-2-4-4 15,3-5-1-15,2-5 0 0,-2-10-3 0,5-6 3 16,2-12 2-16,-1-8 0 0,2-8 5 16,0-7 3-16,1-4 9 0,-2-5 14 0,2 0 21 15,-1-8 4-15,1-6-10 0,0-7-11 0,0-7-22 16,0-6-5-16,0-6 4 0,0-3 3 0,0-2-3 16,0-2-1-16,3-2-3 0,3 0-3 15,2 0 2-15,3-3-4 0,0 0-1 0,4-2 0 16,0 2-2-16,1 0-1 0,3 4-2 0,-2 7 0 15,-1 8-1-15,0 9 1 0,-4 9 1 16,-1 5 0-16,-4 6 1 0,-3 4-4 0,0 0 0 16,1 6 2-16,-3 8-3 0,4 4 7 0,-3 6-1 15,2 7 2-15,-1 4 0 0,1 4-3 0,0-1-3 16,4-1-2-16,2-3-4 0,1-3-6 16,7-5-12-16,-1-2-41 0,1-4-79 0,2 0-184 15,-5-7-711-15,-3-6-786 0</inkml:trace>
  <inkml:trace contextRef="#ctx0" brushRef="#br0" timeOffset="5979.4525">5229 2203 0 0,'0'0'48'0,"0"0"692"0,0 0-314 16,0 0-94-16,0 0-21 0,0 0-32 0,0 0-65 16,0 0-65-16,79-166-40 0,-64 131-19 15,2-2-19-15,0-1-9 0,-3-1-12 0,1 1-11 16,-2 1-9-16,-1-1-11 0,-3-2-9 0,-1 2-4 15,2-2-6-15,-4 0 1 0,2-3-3 0,-3 0-1 16,0-2-2-16,-2-1 1 0,3 1 22 0,-4-4 7 16,-2 4 10-16,0 1 8 0,0 6-6 0,0 4 7 15,-1 7 3-15,-6 5 3 0,4 7-8 16,-2 6-8-16,0 4-11 0,0 3-12 0,0 2-11 16,-3 3-13-16,1 10 3 0,-2 6-1 0,-1 7 6 15,-1 7 4-15,0 9 0 0,1 4 2 0,1 7 0 16,3 5 0-16,0 1-2 0,2 6-1 15,2 1 0-15,-1 3 1 0,3-4 1 0,0 0 0 16,0-2-1-16,3-5 1 0,3-2-3 0,1-8-2 16,4-4-3-16,4-9-5 0,0-7 0 0,4-10-1 15,1-7 3-15,0-6 5 0,3-5-1 16,3-7 0-16,-3-7-6 0,1-4-6 0,-2-4-9 16,-3-2-2-16,-4-2 8 0,-1 1 6 0,-6 1 14 15,-1 1 6-15,-5 3 2 0,-2 2 5 16,0 1 0-16,-2 3 3 0,-4 1 2 0,4 1 4 15,-3 3 2-15,1 2 4 0,3-1 2 0,1 3-1 16,0 1 4-16,0-1-2 0,0 2-4 0,1-2-7 16,7-1-11-16,2 1-5 0,3-2-2 0,4-1 0 15,5 0 0-15,1-3 0 0,5 3-1 0,3-2 0 16,-2 1 3-16,-3 0-2 0,-1 1 2 16,-3 0 0-16,-2 2 0 0,-8 1 1 0,0 2-1 15,-5 0 4-15,-3 2 2 0,-1-1 4 0,-3 2 0 16,0 0-2-16,0 0-4 0,-5 2-9 0,2 2 0 15,-6 4 1-15,-1 1 2 0,-1 4 4 16,-4 2 0-16,-1 4 0 0,-2 0 1 0,1 1-1 16,0 1-1-16,-2 0 0 0,5 2 0 0,-1 0-1 15,3 2-2-15,3-1-2 0,3-1-3 16,2-1-2-16,3-4-1 0,1-4-4 0,1-5 3 16,7-3 2-16,-1-4 7 0,2-2 7 0,5-2 1 15,-1-7 3-15,6-4-6 0,0-2-1 0,0-3-4 16,-1-2 1-16,-2 0-1 0,-1-1 2 15,-1 1 0-15,-5 1-1 0,-3 2 3 0,0 2-4 16,-3 0 1-16,0 2 1 0,-3 3-2 0,0 2 5 16,0 2-2-16,0 2 0 0,-1 3-3 0,-2 1-4 15,2 0-10-15,0 1-1 0,0 7 0 16,-3 2 2-16,1 0 6 0,2 4 3 0,-1 1 0 16,2 4 1-16,0-1-1 0,0 2-2 0,2 0 0 15,6-2-5-15,-1-2 2 0,3-1-2 0,4-4 6 16,1-5 4-16,3-2 5 0,2-4 6 15,4-4-2-15,1-5 2 0,-3-5-1 0,1 0-5 16,0-3 0-16,-4 0 0 0,-3 1 0 0,1-1 3 16,-5 0-1-16,-2-2 1 0,0 3-2 0,-4-3 1 15,-1 1-2-15,-1 1-2 0,-1 3 1 16,-2 2 1-16,-1 4 1 0,0 2-2 0,0 3-1 16,0 3-6-16,-1 0-12 0,-2 3-2 0,-1 6-2 15,2 2 3-15,-4 4 8 0,3 4 5 0,1 1-4 16,0 3 1-16,1-1 0 0,1 3-8 15,0 0 3-15,5-1-6 0,1 1-5 0,3-2-1 16,2-3-3-16,3-5 6 0,2-4 10 0,-1-6 9 16,4-5 13-16,-2 0 1 0,1-8 2 0,1-5-2 15,1-2-3-15,-1-4 1 0,0-3 2 16,-2-1 6-16,-2-3-2 0,2-2 0 0,-4 0-5 16,-1-2-3-16,-1-3 0 0,-2-2-2 0,0-2 0 15,-2-1-5-15,-4-2 2 0,-3-1-4 0,1-6 0 16,-1 2 1-16,0-3-3 0,0-3-3 0,0-1-2 15,0 0-2-15,-1-2-1 0,1 1 3 0,0-2 1 16,0-1 3-16,0 2 2 0,0 4 2 16,0 3 3-16,0 9 6 0,0 7 14 0,-1 6 3 15,-1 8-2-15,-2 6-9 0,3 6-15 0,0 5-14 16,0 2-4-16,1 9 2 0,0 6 0 16,0 5 10-16,0 9 4 0,0 7 3 0,0 10-1 15,0 4 0-15,2 6 0 0,1 6-3 0,-1 3 3 16,-1 2 0-16,-1 3 1 0,1 2 1 0,0-2 1 15,-1 2-2-15,1-2 0 0,1-5 0 16,2-1 1-16,-2-3 1 0,-1-4 2 0,2-4 2 16,3-3-5-16,-4-4 2 0,1-7-3 0,2-7 3 15,-3-7-2-15,2-5 0 0,0-8 1 16,-2-6 0-16,0-7 17 0,-2-1 16 0,2-3 4 16,-2-11-1-16,3-4-13 0,-2-7-17 0,0-4-2 15,0-7 0-15,0 0-1 0,0-6 2 0,0 1-3 16,1-2-5-16,0 0 2 0,0-1-2 15,0-3-2-15,4 0 4 0,-1-1-9 0,4 1-3 0,1 2 0 16,-1 2-1-16,3 5 5 0,0 4-1 16,3 7 1-16,-3 5-5 0,-2 5 2 0,1 6 3 15,-3 5-2-15,-3 4 5 0,2 2-10 0,-2 0-4 16,1 4-2-16,-4 5 1 0,3 3 3 16,-3 4 1-16,-1 1 3 0,-1 4 0 0,0 0 0 15,-1 6-2-15,-6-2 1 0,-3 3 0 0,0 0-3 16,-2-2-5-16,-1-1-8 0,-3-2-8 0,3-7 3 15,3-2 4-15,2-6 14 0,5-5 17 16,1-2 16-16,-1-1 11 0,3 0 8 0,0 0-4 16,0-1-7-16,0-1-4 0,0 2-7 0,0 0-4 15,0 0-5-15,0 0 1 0,3 2-4 0,0 3 3 16,0 1 0-16,4 0 1 0,0 3-1 16,1 1-1-16,3 0 1 0,1 1 1 0,0-1 1 15,0 1-2-15,2-1 0 0,2 0-2 0,0-2-3 16,-1 1-5-16,5-2-9 0,-1-2-22 0,1 1-34 15,1-3-96-15,-8 0-294 0,-4-3-820 0</inkml:trace>
  <inkml:trace contextRef="#ctx0" brushRef="#br0" timeOffset="6694.2939">7039 1617 1302 0,'0'0'485'16,"0"0"-237"-16,0 0-45 0,0 0-11 0,0 0-29 15,-55 176-38-15,54-153-40 0,1-3-20 0,4-4 22 16,5-6 18-16,5-4 8 0,3-3-13 16,2-3-35-16,0 0-28 0,3-7-14 0,0-4-10 15,-3-1-2-15,2-3-2 0,-3 1-2 0,-5-2 1 16,0 3-1-16,-3-1 1 0,-2 3 2 0,-2 3 2 15,-4 2 5-15,-1 3 1 0,-1 1-1 16,0 2-6-16,0 0-7 0,0 0-10 0,0 0-3 16,0 5-2-16,0 3 2 0,0 0 6 0,3 1 1 15,2 2 2-15,-2 0-3 0,5 0 1 0,1 0 0 16,1-3 2-16,2-2 3 0,0-3 3 0,6-3 6 16,-3 0 3-16,3-4-1 0,2-7 1 15,-3-2-3-15,2-4-1 0,-4-1-2 0,3-3-1 16,-4-3-2-16,3 0 1 0,-5-2 2 0,3-3-4 15,-4-2 4-15,0-1-3 0,-6-2-3 0,3-1 0 16,-6-2-2-16,2-3-2 0,-3-1 1 0,-1-1-1 16,0-1-2-16,0 0 0 0,0-1-1 15,0-3-1-15,0-1-2 0,0-3 1 0,0 0 0 16,-4 4 2-16,2 3 4 0,1 6 1 0,-3 11 4 16,-1 5 2-16,2 9 0 0,-3 6-1 15,3 6-6-15,2 1-4 0,-1 11-2 0,-2 6 1 16,2 7 3-16,0 8 3 0,-1 11-2 0,-2 8 1 15,3 7 1-15,-5 8-2 0,4 6 3 16,-3 5-2-16,1 6 0 0,-3 4 0 0,0 7 1 16,2 1 1-16,-1 2 0 0,-1-2 2 0,4-1-6 15,-4-3 2-15,6-5-1 0,0-7-4 0,-1-9 4 16,3-9-4-16,4-12 3 0,0-11-1 0,5-9 1 16,-3-9 2-16,-2-7-1 0,2-10 7 0,-4-3 3 15,0-7 0-15,5-10 0 0,-3-6-9 16,4-6-1-16,1-5-2 0,1-2 3 0,0-4 4 15,-1 0-2-15,2-2 1 0,-4 1 0 0,2 2 0 16,-1 1 0-16,2 3 4 0,-1 4 2 0,-2 5-1 16,-2 6 6-16,4 4 0 0,-6 6-2 15,3 4 1-15,-4 3-9 0,2 3-6 0,1 0-2 16,2 6-5-16,-1 4 0 0,4 3-6 0,6 2-7 16,-1 2-20-16,6 0-49 0,6 0-82 0,0-2-209 15,-4-2-617-15,-9-6-807 0</inkml:trace>
  <inkml:trace contextRef="#ctx0" brushRef="#br0" timeOffset="7640.8303">8137 1716 1690 0,'0'0'555'0,"0"0"-337"0,0 0-26 16,0 0 12-16,0 0-13 0,0 0-40 0,0 0-50 16,0 0-30-16,0 0-13 0,0 0-6 0,122-133-8 15,-104 113-6-15,1-1-5 0,-2-2-6 16,-4-1-4-16,-1 0-8 0,-1-1-4 0,-2 1-4 15,2-2-3-15,-3-2 4 0,-1 0-8 0,-1 0-2 16,2-5-2-16,-1 1-7 0,-3-3 4 0,2-3-1 16,-2 0-4-16,2-1 4 0,-2 0-2 15,-3 3 1-15,1 6 5 0,-2 5 0 0,0 5 3 16,0 10 3-16,0 2-2 0,-1 7-8 0,0 1-3 16,-3 3-4-16,-3 9 0 0,0 8 10 15,0 5 3-15,-3 7 3 0,-1 8 2 0,-2 5-3 16,2 8 2-16,-1 5-1 0,2 8 2 0,-3 8 0 15,1 6 4-15,-4 7-2 0,5 5 2 0,-1 1 0 16,-3 3-1-16,5-1 3 0,4-1-2 0,-3-3-3 16,2-5-1-16,3-3-3 0,-1-4-3 15,3-6 1-15,2-4-4 0,0-5-8 0,8-8-15 16,3-8-18-16,3-9-11 0,4-11-1 0,4-11 11 16,4-11 18-16,-3-6 9 0,3-13 4 0,-4-12-1 15,0-7 0-15,-2-7 6 0,-3-5 6 16,-3-5 10-16,-5-5 5 0,-6-1 7 0,-2-3 7 15,-1 0 2-15,-4 0 1 0,-4-1 3 0,-3 3-3 16,2 3 2-16,1-1 3 0,2 3 0 0,-1 6 2 16,3 0-2-16,0 4-1 0,3 3-4 15,1 2-3-15,0 2-4 0,9 4-7 0,2 0-4 16,4 2-4-16,3 4-4 0,6 3 0 0,-1 0-1 16,1 4 5-16,3 4 1 0,1 2-1 0,-2 4 0 15,2 0-6-15,-1 6 2 0,-4 1 1 16,-2 0-2-16,-1 4 1 0,-4 6-6 0,-3 2 2 15,-4 1-1-15,-4 4 1 0,1 4 5 0,-5 2-1 16,-1 2 0-16,0 5 0 0,-2 3 1 0,-5 1-1 16,-1 4 2-16,1 3-1 0,-2-2-1 0,1 1-1 15,1-2-2-15,6-4 1 0,1-6-5 16,1-5 4-16,7-6 0 0,2-6 1 0,3-5 3 16,1-4-2-16,1-2 1 0,1-7 0 0,-1-7-1 15,4-4 4-15,-1-5-5 0,-2-3 0 0,1-4-2 16,-6 0-6-16,0-2 0 0,-3 0-1 0,-2-2 0 15,-3-1-2-15,-2-1 3 0,-1 1 3 16,0 1 3-16,0 2 7 0,0 3-3 0,-1 3 1 16,-1 1 2-16,1 5 1 0,1 5 4 0,0 4 6 15,0 3 0-15,0 4-4 0,2 1-3 16,2 3-5-16,5 0-1 0,0 6-1 0,1 3 3 16,2 5-2-16,-2 2 1 0,3 1 0 0,1 2 0 15,-2 4 3-15,0 0 0 0,-2 2 3 16,0-1-4-16,1 1-2 0,-2-2-1 0,1 0 1 15,-1-5-6-15,1 0-3 0,0-2-6 0,0-4-11 16,1-1-6-16,-1-3-29 0,-1-2-49 0,0-1-98 16,-4-4-229-16,2 1-513 0,-6-2-813 0</inkml:trace>
  <inkml:trace contextRef="#ctx0" brushRef="#br0" timeOffset="8108.2747">9699 1862 1372 0,'0'0'452'0,"0"0"-159"0,0 0-36 0,0 0-8 15,0 0-37-15,0 0-61 0,0 0-52 16,85-178-26-16,-75 141-21 0,-2-1-15 0,2-4-9 16,-3 0-8-16,-4-3-1 0,2 1-6 0,-5-2-4 15,0-2-4-15,0 2 0 0,-5-1 0 0,-2-1 0 16,0-3-1-16,0-1-3 0,0-2-2 0,0-1-1 15,-1 0-3-15,-2 1 1 0,2 3 2 16,1 1 0-16,1 2 5 0,-2 5 18 0,6 6 6 16,-3 12 2-16,3 9-1 0,1 11-24 0,0 5-23 15,-1 7-2-15,-1 10-4 0,0 8 10 16,1 11 17-16,0 8 1 0,-4 10 3 0,4 6-5 16,0 6 1-16,-2 8-1 0,1-1 1 0,1 1-1 15,0 1-2-15,1-3-1 0,1-1-6 0,0-4-6 16,4-1-18-16,4-4-37 0,3-4-151 0,-3-20-369 15,-3-13-837-15</inkml:trace>
  <inkml:trace contextRef="#ctx0" brushRef="#br0" timeOffset="8256.5677">9571 1218 2125 0,'0'0'121'0,"0"0"-125"0,0 0 6 0,0 0 31 15,0 0 23-15,0 0-2 0,126-61-19 16,-93 57-29-16,5 1-32 0,0 3-45 0,-2 0-139 16,-6 5-250-16,-12-2-745 0</inkml:trace>
  <inkml:trace contextRef="#ctx0" brushRef="#br0" timeOffset="10544.8392">9946 1612 2322 0,'0'0'172'0,"0"0"-115"0,0 0 41 16,0 0 51-16,0 0 34 0,0 0 3 0,18-173-35 15,-8 148-36-15,1 2-29 0,4 2-24 0,-1 1-17 16,3 1-12-16,-3 4-9 0,4 1-7 16,-3 5-8-16,1 4-5 0,-4 2-5 0,1 3-3 15,-3 0-2-15,-3 5-3 0,1 6 1 0,-2 3 1 16,-2 4 3-16,-1 3 0 0,-3 4 1 0,0 2 1 15,0 4-2-15,0 3 2 0,0 0-1 16,-3 1-3-16,-1-1-4 0,0-2-8 0,4-5-8 16,0-5-5-16,0-7-6 0,9-4 4 0,-3-8 10 15,3-3 10-15,4 0 9 0,-1-6 4 0,1-6 3 16,6-4-3-16,1-3 2 0,0-4 1 16,2-4 0-16,-1 1 1 0,-1-1 1 0,2-3 0 0,-3 0 2 15,0 1 0-15,0 1 3 0,-4 1-1 16,1 0 1-16,-2 3 1 0,0 3 1 0,-2 0 1 15,-1 6 1-15,-2 3 1 0,-3 4-1 0,0 3-1 16,-3 3-2-16,-2 2-6 0,2 0-8 16,-3 0-8-16,0 4 0 0,0 5 2 0,0 2 6 15,0 4 2-15,0 2 2 0,-5 4-1 0,0 3-2 16,-2 0 2-16,0 5 0 0,0 1 0 16,-3 2-1-16,2-2-3 0,2-2-4 0,3-5-5 15,3-5-4-15,1-5 2 0,6-6-1 0,2-3 6 16,2-1 4-16,0-3-5 0,1-5 6 0,3-4-1 15,0-5 1-15,0-1 5 0,0-4-1 16,0-1 2-16,-3-1 1 0,-4-2 2 0,-1 1 1 16,0-1 0-16,-4 4 1 0,-1 2 1 0,-2 1 0 15,0 2-3-15,0 3 0 0,0 4 1 0,0 2-5 16,-2 2 1-16,2 3-6 0,-1 0-10 0,0 1-3 16,-1 6-1-16,-1 2 4 0,0 2 4 15,0 4 4-15,-2 1 0 0,3 2-3 0,0 2 0 16,0 0-1-16,1 2 2 0,-1-3 0 0,2 0 1 15,0-5-5-15,3-5-2 0,1-4 6 0,5-4 13 16,-1-1 11-16,2-1 8 0,1-9 2 0,0-1-3 16,1-3-3-16,1-3 0 0,0 0-3 15,0-4-3-15,-2 1 2 0,1 0-2 0,-3 2-1 16,1 1-2-16,-1 0-5 0,1 3-1 0,-2 1-1 16,-1 2-3-16,1 2-2 0,-1 4-4 15,-2 2-3-15,1 3-4 0,-2 0-3 0,2 5-1 16,-2 2-1-16,2 6 4 0,-2-1 2 0,1 3 3 15,-2 2 5-15,0 0-3 0,0 2 4 16,-1 2 0-16,1 0 0 0,-3 1-1 0,0 2 1 16,0-1-3-16,0-1-3 0,0-5 3 0,0-4-4 15,0-3 3-15,0-6 7 0,0-4 8 0,0 0 18 16,0 0 3-16,0-8-1 0,1-2-7 16,2-4-12-16,-1-3-2 0,1-1 0 0,3-2 5 0,-3-1-3 15,2 1-1-15,1-1 1 0,1 3-5 16,0 2 0-16,1 0-2 0,-2 2-2 0,0 2 3 15,1 2-5-15,-1 3-1 0,-2 2-1 0,2 3-4 16,-3 1-1-16,1 1-1 0,0 0-1 0,2 8-3 16,0-1 4-16,-1 4 3 0,1 2 0 15,2-1 3-15,1 4-2 0,-3-2 1 0,2 0 1 16,1 0-6-16,1-3 2 0,-1-3-2 0,2-2 6 16,1-3 8-16,1-3 0 0,2 0 2 0,-3-1-2 15,5-9 2-15,-2-1-1 0,-2-3 2 16,0-1 0-16,-1-3-3 0,0-1 5 0,-3 1-1 15,1-2-1-15,-1 0-3 0,0 0-1 0,-2 5-2 16,-1 1 0-16,3 3 6 0,-5 3-5 16,1 4 1-16,-1 1-2 0,-2 3-5 0,2 0 1 15,-3 0-6-15,2 6-2 0,-1 1 3 0,-1 6 0 16,1-1 3-16,-2 4 3 0,0 1-1 0,0 1 1 16,-5 0 2-16,-3 4 0 0,1-2-1 15,-1 1 0-15,-1-1-3 0,3-1-3 0,2-5 1 16,4-4-2-16,0-4 6 0,3-3 7 0,3-3 5 15,3 0 5-15,1 0-2 0,1-6-2 0,3-3-1 16,2-2-1-16,1-1 2 0,1-2-1 0,0-1 1 16,4-2-2-16,-4 0 2 0,2 0 2 0,0-1-3 15,0-3 3-15,-1 0-4 0,-2-2-4 16,1 0 3-16,-1-3-4 0,-3 0 0 0,1-2 1 16,-3-4 0-16,-2-2-5 0,1-1 1 15,-2-5-2-15,-1-1-1 0,-1-1 3 0,2-4-1 16,-2 2 0-16,0-1-2 0,-1-1 0 0,1 0-1 15,-3 2 1-15,0-3 1 0,-2 6-4 0,1 2 2 16,-3 1 0-16,0 9-1 0,0 7 8 0,0 6-1 16,-2 7-2-16,0 6-1 0,1 3-17 15,-3 1-1-15,3 10-1 0,-5 8 4 0,2 5 13 16,-1 8 3-16,0 8 1 0,0 6 1 0,0 8-2 16,-3 7 0-16,2 6-1 0,-1 9 2 15,-5 5-2-15,0 5 0 0,-3 3 1 0,0 5-1 16,-1 0 2-16,-1 2-2 0,-1 1 0 0,-2 3 0 15,-1-4 0-15,1-1-2 0,-1-4 2 0,1-3-2 16,2-5-2-16,1-11-1 0,4-10-6 0,1-7-3 16,5-13 0-16,4-11 2 0,2-10 6 0,1-10 5 15,0-8 15-15,0-3 4 0,0-11 1 16,1-9-2-16,2-9-12 0,3-8-3 0,1-8-1 16,1-7 4-16,0-4-2 0,3-2 1 0,-2-5 2 15,3 0-3-15,-2-2 3 0,5 2-1 0,0 0-1 16,2 1 0-16,4-1-4 0,0-2 0 15,2 7-2-15,-2 3-2 0,0 9 2 0,-1 7-3 16,0 10 1-16,-5 9 0 0,-2 8-1 0,-3 7-3 16,-2 5-3-16,-3 3-3 0,0 13-1 15,-3 4 0-15,0 7 6 0,-2 6 2 0,0 3 2 16,0 4 0-16,0 0-4 0,0 0-2 0,1-5 1 16,4-2 1-16,2-9 0 0,3-4 7 0,4-5 0 15,0-4 0-15,1-3 2 0,0-5-5 0,-1-3 4 16,0-2 3-16,1-8 2 0,-1-4 4 15,1-5 2-15,-4-2 2 0,0-2 2 0,0-2 6 16,-3-1-3-16,-1 2-2 0,-2-1-2 0,1 1-4 16,-3 1 4-16,-1 4-1 0,1 2 0 15,-3 5 0-15,1 3-3 0,-1 4-2 0,0 2-4 0,0 2-2 16,0 1-13-16,0 1-2 0,0 7 1 16,0 2 0-16,0 6 11 0,2 2 1 0,-1 4 0 15,0 2 0-15,3 1-3 0,0 0-1 0,1-3-3 16,2-2-1-16,2-1 1 0,1-5 2 15,4-5 5-15,2-3 1 0,0-4 5 0,0-2 0 16,3-2 2-16,-3-7 3 0,-1-3-5 0,0-7 3 16,-2 0 0-16,-4 0 1 0,-1-3 2 0,-2-1 0 15,-6 1-3-15,0 1-5 0,-6 3 2 16,-3-1-3-16,-1 4 1 0,-4 3 2 0,2 1-2 16,-3 3-1-16,0 4-1 0,1 2-3 0,0 2 1 15,2 0 1-15,0 2 0 0,0 5 3 16,1 3-6-16,1-1-2 0,3 1 0 0,2 1 3 15,1-2-1-15,3-1-1 0,1 0 2 0,0-4-5 16,2-2 9-16,3 0 3 0,1-2 3 0,2 0 2 16,3-2-1-16,2-4 0 0,-1-3-2 0,2-2 0 15,-1-2-1-15,2 2 0 0,-2-3-1 16,0 0-1-16,-1-2-1 0,0 1-1 0,2 0 0 16,-2-2 2-16,2 3-4 0,0 0 0 0,-2 2-3 15,2 1-7-15,-3 5 5 0,1 2-3 0,-3 1-2 16,-1 3-4-16,0 0-4 0,-1 6 0 15,-4 2 3-15,1 6 6 0,-1 3 0 0,-2 3 2 16,-1 1 1-16,0 6 1 0,0 1-1 0,0 0 3 16,-3 3-5-16,2 0-1 0,1-2-4 0,0-3-6 15,4-4 2-15,3-6 2 0,5-2 8 16,-1-1 5-16,1-7 2 0,2-1 2 0,0-4 2 16,0-1-1-16,2 0 3 0,0-6 1 0,-2-3 0 15,-1-5 1-15,1-2 2 0,1-2 3 0,-4-2-1 16,0-3 0-16,0-3-4 0,-3-3-6 15,-1-1 0-15,-4-1-3 0,-1-2 0 0,-2 0 1 16,0-4-3-16,-3 0-1 0,-5-3 1 0,-1-1-3 16,-2-3 4-16,1 0 1 0,1-2 3 0,3 0 1 15,-1-3-1-15,3 4-1 0,0 1-1 16,3 1 2-16,0 1-1 0,1 4-1 0,0 4 1 16,0 6-2-16,0 8 4 0,0 9 1 0,0 4-5 15,0 7-11-15,0 4-3 0,0 8-1 0,0 7 4 16,1 9 12-16,0 6 1 0,2 7-1 0,-1 8 0 15,1 6-2-15,2 3 1 0,0 8 1 16,-2 1 0-16,4 2 1 0,-1 0-2 0,-1 0-3 16,4-2-3-16,-5 0-4 0,3-3-6 0,-4-5-20 15,4-8-37-15,1-4-51 0,2-11-49 0,3-8-48 16,3-6-102-16,-3-9-300 0,-5-7-794 0</inkml:trace>
  <inkml:trace contextRef="#ctx0" brushRef="#br0" timeOffset="10666.4449">12257 1181 344 0,'0'0'-18'0,"0"0"-31"0,0 0-5 16,0 0-16-16,0 0-68 0,0 0 123 0,0 0 15 0</inkml:trace>
  <inkml:trace contextRef="#ctx0" brushRef="#br0" timeOffset="11206.9034">12702 1232 168 0,'0'0'312'15,"0"0"-24"-15,0 0 16 0,0 0 9 0,0 0-11 16,0 0-38-16,-133 110-51 0,116-88-58 0,1 1-59 16,5-4-39-16,1 0-27 0,6-4-7 15,4-2 19-15,0-6 26 0,5-2 21 0,5-3 7 16,1-2-18-16,4 0-26 0,0-3-23 0,5-5-19 15,-1-3-6-15,1-3-3 0,-2 0-2 16,-2-1 1-16,1 0 0 0,-6 1 3 0,-1 1 0 16,-1 4 0-16,-6 0 3 0,0 4 1 0,-2 2 2 15,-1 2-4-15,0 1-8 0,0 0-17 16,-1 1-1-16,-3 5 4 0,0 4 6 0,-3 2 12 16,2 2-4-16,0 3-5 0,2-1-2 0,2 3-2 15,1-4 0-15,0 2 1 0,5-3 5 0,4-2 2 16,1-3 6-16,1-1 2 0,1-3 1 15,5-4 1-15,-4-1 2 0,4 0 1 0,-4-7 3 0,2-4 1 16,-1-3 0-16,3-1-1 0,-3-2 0 16,2-3-2-16,-2-2-4 0,-2-2-3 0,-1-2 1 15,-3-1-2-15,0-4 2 0,-5 0-2 0,-1-3-2 16,1-1-2-16,-3-3-4 0,0-3 0 0,0 0-1 16,0-2 3-16,0 0 1 0,2 0-3 15,-2 0 0-15,1 4-4 0,0-2 3 0,-1 3 1 16,1-1 4-16,0 6 3 0,-1 4 2 0,2 4 4 15,-2 8 2-15,0 8 0 0,0 5-6 0,0 4-21 16,0 0-10-16,-3 9-1 0,2 4 6 16,-1 7 18-16,-3 7 6 0,2 3 0 0,-2 7 0 15,1 4-1-15,2 6 0 0,-2 3-1 0,0 7 0 16,2 2-1-16,-2 2 3 0,3 0-1 16,-1 0-1-16,2-3-2 0,0-2-5 0,3-4-13 15,3-6-21-15,2-6-29 0,3-8-34 0,-1-6-59 16,-2-10-302-16,-4-7-656 0</inkml:trace>
  <inkml:trace contextRef="#ctx0" brushRef="#br0" timeOffset="11450.5248">12727 1044 447 0,'0'0'113'0,"0"0"-45"0,0 0 47 0,0 0 60 16,0 0 44-16,0 0 28 0,124-55 9 0,-96 55-10 15,-3 0-18-15,3 6-31 0,-5 4-28 0,-1 4-23 16,-2 2-17-16,-2 4-23 0,-2 2-28 16,-3-1-19-16,-1 3-12 0,-3 1-14 0,1 1-9 15,-2 0-9-15,-4 2-2 0,3-1-5 0,-5 3-3 16,1-1 0-16,-2 1-7 0,1 1-2 0,-2 1-3 16,0-2-8-16,0-1-15 0,1-5-32 15,1-4-68-15,3-3-207 0,0-6-446 0,-1-6-899 0</inkml:trace>
  <inkml:trace contextRef="#ctx0" brushRef="#br0" timeOffset="11620.6802">13237 1061 291 0,'0'0'568'0,"0"0"-403"0,0 0-16 0,0 0-3 15,0 0-42-15,0 0-57 0,0 0-70 0,0 0-88 16,0 0-103-16,0 0-167 0,0 0-360 0</inkml:trace>
  <inkml:trace contextRef="#ctx0" brushRef="#br0" timeOffset="12042.9162">13402 1155 0 0,'0'0'316'0,"0"0"28"0,0 0 39 15,0 0 4-15,0 0-47 0,0 0-78 0,0 0-83 16,0 0-66-16,-59 167-47 0,59-147-19 0,3-2 0 16,1-2 12-16,5-5 14 0,-3-3 9 15,0-4 1-15,2-2-3 0,1-2-3 0,-2 0-6 16,2-6-8-16,0-5-11 0,0-3-13 0,-1-2-7 15,0-2 0-15,-5-2-7 0,4-1-1 0,-5-3 0 16,-1 2-2-16,1 0 3 0,0-1-1 0,1 3-3 16,-1 0-4-16,-1 0-6 0,3 2-4 15,1-1-3-15,-2 3-2 0,5-1-4 0,-3 3-1 16,1 1-2-16,2 6-2 0,-1 3-6 0,-1 4-6 16,2 2-5-16,2 9 0 0,-1 3 2 0,-2 3 7 15,0 1 6-15,1 2 3 0,1 2 0 16,-5 2-1-16,2 0 2 0,-5 3 1 0,2 1 0 15,0-1 3-15,1-1 1 0,4-1 4 0,0-4 4 16,4-3 5-16,1-2 6 0,4-4 2 16,-2-2-1-16,2-2-4 0,-3-3-6 0,1-2-3 15,-2-2-1-15,-3-1-3 0,-1 0-3 0,-2 0-8 16,1 0-21-16,1 0-50 0,-2-1-235 0,-4-1-1102 0</inkml:trace>
  <inkml:trace contextRef="#ctx0" brushRef="#br0" timeOffset="12755.7761">1076 3851 0 0,'0'0'338'0,"0"0"99"0,0 0 29 0,0 0 12 15,0 0-41-15,119-19-116 0,-72 6-105 16,8-2-98-16,4-4-59 0,0 4-32 0,-17 3-20 15,-10 4 2-15,-6 2-4 0,-6 3-8 0,-6 1-12 16,-3 1-17-16,-2 1-29 0,-3 0-47 0,-3 0-95 16,-2 0-374-16,-1 3-659 0</inkml:trace>
  <inkml:trace contextRef="#ctx0" brushRef="#br0" timeOffset="14176.8613">2251 3246 682 0,'0'0'616'0,"0"0"-236"15,0 0-59-15,0 0-35 0,0 0-45 16,0 0-38-16,0 0-47 0,0 0-52 0,0 0-39 16,0 0-26-16,0 0-15 0,0 0-11 0,0 0-7 15,0 0-6-15,-7-17-3 0,9 20 2 0,0 4 3 16,0 0 3-16,2 3 4 0,0-1-2 0,-1 2-2 15,3 0 2-15,-4-2-3 0,0 0 3 16,1-2 1-16,0 0 3 0,-1-1 2 0,0 0 2 16,-1-1-1-16,3-2-2 0,-3 0 1 0,-1-2-3 15,0 2-1-15,1-1-2 0,-1 0-2 0,0-2 1 16,0 0-1-16,0 0 0 0,0 0 2 0,0 0 0 16,0 0 6-16,0 0 2 0,0 0 1 15,0 0 0-15,0 0 0 0,0-2 1 0,0 2-2 16,0 0 0-16,0 0-3 0,0-2 0 0,0 2 1 15,0 0-2-15,0 0 0 0,0 0-4 16,0 0-2-16,0 0-2 0,0 0-1 0,0 0 0 16,0 0-2-16,0 0 0 0,0 0-2 0,0 0-1 15,0 0 2-15,0 0-3 0,0 0 2 16,0 0-1-16,0 0-1 0,0 2 0 0,0-2 1 16,0 0-1-16,0 2 2 0,0-2 0 0,0 0 1 15,0 0 1-15,0 0-1 0,0 0 1 0,0 0-2 16,0 0 2-16,0 0-2 0,0 0 2 0,0 0-1 15,0 0 1-15,0 0 2 0,0 0-4 0,0 0 2 16,0 0 0-16,0 0-1 0,0 0 1 16,0 1 0-16,0-1-2 0,0 0 2 0,0 2 0 15,0-2 1-15,0 0-1 0,0 0 2 0,0 0-2 16,0 0 0-16,0 0 1 0,0 0-3 0,0 0 3 16,0 0 1-16,0 0-3 0,0 1 2 15,0-1-1-15,0 2 0 0,0-1 0 0,0 2 4 16,0 0-3-16,0 2-1 0,1 1 0 0,-1 1-2 15,0-1 2-15,0 2 1 0,1 3-1 0,-1 3 2 16,0 3 0-16,1 3 0 0,-1 3 4 16,1 6-1-16,4 1 1 0,-3 5 2 0,0 2-3 15,-1 2 0-15,2 2 1 0,0 4-3 0,-1 1-1 16,-1 2 3-16,-1-2-3 0,1 0-2 16,-1-1 1-16,2-3-2 0,-2 2 1 0,1-3 0 15,-1 1-1-15,0-4 1 0,2-4-1 0,-2-4 1 16,0-4 0-16,0-4 1 0,0-6-1 15,0-3-1-15,0-4 2 0,0-4 0 0,0-2 1 16,0-3 9-16,0 0 7 0,0-2 14 0,0-6 1 16,0-1-8-16,-2-4-7 0,-1-7-12 0,0-4-3 15,-4-5 0-15,3-1 0 0,-5-4-5 0,1-4 4 16,-1-1-2-16,2-2 0 0,0-1 2 16,-1 1-2-16,0-2-1 0,2-2 0 0,-1 0 1 15,2-3-2-15,1-1-1 0,3 0-1 0,0-1-4 16,1 1 3-16,0 2-3 0,1 1 1 0,1 5 3 15,4 6-1-15,-3 9 3 0,4 8 0 0,-4 7-4 16,-1 7 1-16,2 2-11 0,-1 2-1 16,1 3 0-16,3 7 2 0,4 5 10 0,-1 3 0 15,4 7 6-15,1 4-5 0,-1 3 2 0,3 7-2 16,0 0 1-16,-3 2 2 0,5 0 1 0,-2-1-2 16,-2-2-1-16,3-4 1 0,-2-4-2 15,0-5 1-15,1-6 1 0,-3-6-2 0,0-5 4 16,-1-7 4-16,-2-1 1 0,-4 0 7 0,0-9 3 15,0-3-1-15,-1-6 1 0,1-6-2 16,-1-1-4-16,-2-5 2 0,1-2-1 0,-2 0-4 16,-2-2 1-16,0 1-4 0,1-3-3 0,-2 1 1 15,0-2 0-15,0 0 1 0,0-1 1 0,1 1-1 16,1 2 0-16,1 0 0 0,-1 5 2 0,1 4 0 16,2 4-1-16,-3 9-1 0,1 4-2 15,0 4-5-15,-1 5-8 0,0 0-1 0,4 9 4 16,2 4 0-16,1 8 8 0,2 3 2 0,2 8-2 15,-1 5 3-15,1 6 0 0,-1 5-1 0,-1 2 3 16,2 4-2-16,-5 3 1 0,1-2 1 0,1 2-2 16,-2-1 1-16,1-4-2 0,2-5-2 15,-1-4-4-15,2-3 0 0,0-6-6 0,1-5-5 16,-1-3-16-16,0-4-58 0,0-4-135 0,1-4-297 16,-4-5-687-16,-3-4-307 0</inkml:trace>
  <inkml:trace contextRef="#ctx0" brushRef="#br0" timeOffset="15277.51">3163 3544 1675 0,'0'0'335'0,"0"0"-217"0,0 0 39 0,0 0 42 16,0 0 14-16,-122 164-24 0,107-134-58 0,5-1-47 15,1 0-27-15,3-1-20 0,3-4-11 0,3-4-9 16,0-6-3-16,7-3 14 0,3-5 17 0,1-4 6 16,5-2 2-16,-1 0-12 0,5-10-18 15,0-2-6-15,0-5-6 0,1 0-4 0,-1-3 0 16,-3 0 0-16,1-1-2 0,-6 1 4 0,0 2 1 16,-3 2 2-16,-3 2 4 0,-3 3 5 0,-2 4 2 15,-1 3 0-15,0 4-2 0,0 0-10 16,0 0-8-16,0 0-10 0,0 5-8 0,0 0 0 15,-1 4 1-15,0 2 5 0,1 3 6 0,0 3 0 16,0 1-5-16,2 0 1 0,5-1-1 16,2-1-1-16,1-2 2 0,1-3-2 0,3-3-1 15,3-3 3-15,2-5 4 0,-2 0 5 0,1-6 7 16,1-5-1-16,-4-2 1 0,2-3 1 0,-4-2-2 16,2-3 5-16,-4-3 1 0,-1-2-1 15,0-3 0-15,-2-2-1 0,-4-3-2 0,2 1-2 16,-4-1-1-16,-2-1-5 0,0-4-3 0,-1 1 1 15,-6-2-4-15,-1 0 5 0,-2-2 1 0,-1 1-2 16,-1 0 1-16,1 1 1 0,0 1 1 0,1 1 1 16,-1 3 3-16,3 3-1 0,1 2 1 0,2 7 0 15,0 8 1-15,2 6-1 0,2 6-6 16,0 3-9-16,1 0-11 0,0 11 1 0,0 5 2 16,0 9 8-16,2 6 8 0,4 7 0 0,-2 5 0 15,0 8-2-15,1 7 2 0,0 5-2 16,0 4 0-16,-1 5 3 0,2 5 0 0,-1 1-1 15,0 0 0-15,0 1-2 0,3-6-3 0,-1-3 3 16,-1-7-1-16,3-10-3 0,0-7 5 0,0-9-2 16,0-6 0-16,-2-11 1 0,-2-6 4 15,1-7-4-15,-3-3 5 0,-3-4 12 0,0-4 1 16,0-8 5-16,0-7-3 0,0-8-12 0,0-5 0 16,0-5-3-16,0-6 2 0,0-3 0 0,0 0 0 15,0-3 1-15,-1 0 0 0,0-1-1 16,1 0-7-16,0-2 2 0,2-2-1 0,5 0-2 15,-1 1 3-15,4 0-5 0,1 7-1 0,2 7 1 16,-1 6-1-16,-1 7 0 0,0 8 1 0,-1 7-3 16,-2 5-5-16,-3 6 1 0,1 0-3 0,-2 5 0 15,2 6 5-15,-2 3 2 0,0 6 3 16,0 5 3-16,-2 3-1 0,-1 2 1 0,-1 3 0 16,0 2 2-16,0 2 2 0,-5-1-3 0,-3 3 0 15,-1-1-3-15,-1-1 0 0,-2-5-2 0,1-2-3 16,1-9 0-16,3-6-4 0,3-7 10 15,1-7 7-15,1-1 7 0,2 0 10 0,0-3-4 16,0-3-4-16,0 1-5 0,0-5-6 0,0 3-1 16,0-3-3-16,4 3-3 0,-2 0-3 15,1 4-2-15,2 0-1 0,0 2 1 0,1 1 3 16,2 0 0-16,1 1 2 0,1 5 1 0,1 4-2 16,2-3 4-16,-1 3 0 0,2-1 0 0,2-1-2 15,1-4 1-15,0 0 2 0,3-4 1 16,1 0 4-16,-1 0 2 0,3-4 0 0,-1-5 3 15,-3-2 1-15,-1-3 1 0,-1-1 3 0,-4-2-1 16,0 0 1-16,-4-1 0 0,-2-1-3 16,-2-1-1-16,-3 2-1 0,-1 1-1 0,-1 0 0 15,0 5 2-15,-3 1 0 0,-2 3 2 0,1 5-1 16,-2 0-2-16,-2 3 1 0,0 0-7 0,-2 11 0 16,-5 6 0-16,-2 8-1 0,-1 3 2 0,-2 6 1 15,4 0 4-15,2 1-1 0,5 1-1 0,3-3-2 16,5 2-3-16,1-5 0 0,7-2 2 15,6-2 0-15,1-5 1 0,4-4 0 0,5-3 0 16,1-6-3-16,3-4-2 0,1-2-6 0,3-2-14 16,3-2-23-16,0-5-41 0,-1 0-49 0,3 0-87 15,-11 0-363-15,-7 3-1179 0</inkml:trace>
  <inkml:trace contextRef="#ctx0" brushRef="#br0" timeOffset="17727.3012">4682 3766 2271 0,'0'0'302'0,"0"0"-172"15,0 0-7-15,0 0 28 0,0 0-1 16,0 0-23-16,0 0-32 0,0 0-33 0,0 0-14 16,0 0-6-16,99-177-4 0,-82 146-5 0,-1 1-10 15,2-6-6-15,-5 3-5 0,2-3-1 0,-2 0 0 16,-3 3-1-16,0-1-2 0,-4-2-6 16,-2 0 0-16,-1 0-1 0,0-5-1 0,-3 2 0 15,0-5 0-15,0-1-1 0,0-3-1 0,-3-1 1 16,0 0 1-16,-1 0 0 0,0 1 0 15,-1 5-2-15,0 1 2 0,-1 8 1 0,0 3 2 16,-1 7 0-16,3 8 0 0,-2 5 0 0,3 5-1 16,2 4-2-16,-2 2-6 0,2 2-1 0,-2 12-1 15,1 5 1-15,0 11 7 0,-4 7 0 16,3 7 0-16,0 10 2 0,1 7-2 0,-1 9-1 16,2 5 2-16,-3 6-1 0,2 3 2 0,-1 5-1 15,1 5 1-15,-1 4 4 0,1 3-2 0,-2 2-1 16,2 0 1-16,-4-2-6 0,-1-3 2 0,0-1-1 15,-2-3 2-15,0-7-4 0,-1-6 2 16,3-9 0-16,2-8-3 0,0-15 3 0,2-13-2 16,1-9 0-16,2-13 1 0,0-8 4 0,0-6 8 15,-1-2 4-15,-1-12 0 0,0-7-7 0,1-10-6 16,-1-7-3-16,1-8 1 0,1-4 4 16,0-6-1-16,0 1-1 0,0-3 0 0,3-1-2 15,3-4 1-15,-1-2 1 0,2 0-2 0,2-1 2 16,3-2-4-16,2 2-2 0,1 2-1 0,1 7 3 15,-1 6-4-15,0 9-1 0,-1 12 3 16,-4 7-6-16,-1 11 6 0,-3 5-2 0,0 7-5 16,-1 5 0-16,0 10-1 0,1 9 8 0,-1 3 5 15,4 5 0-15,-4 9 2 0,0 1-3 16,1 4 1-16,-1 1-1 0,2-2 0 0,0-3 0 16,0-4 1-16,3-7 4 0,2-5-1 0,2-6 2 15,0-5 2-15,0-5 0 0,0-4 1 0,-1-5 1 16,-2-1 2-16,3-3 3 0,-3-9 2 15,1-2 0-15,0-6-2 0,-2-1-4 0,0-5-1 16,0-4-1-16,0-2-3 0,-3-2 0 0,0-1-2 16,1-3 1-16,1-3-3 0,-1-1 1 0,0-3 0 15,-1 2 0-15,1-1 1 0,1 0 0 0,1 3-3 16,-1 5 0-16,-3 5 0 0,-1 8-6 16,1 6 6-16,-4 5 2 0,1 6-3 0,-3 3 2 15,0 3-10-15,0 0-4 0,0 9 1 0,0 4 4 16,0 7 3-16,0 8 5 0,-3 4 0 0,-1 5-4 15,0 4 1-15,1 6 1 0,-2 0-1 16,4 1 1-16,-1-2-1 0,2-3-4 0,1-6 0 16,6-6-2-16,6-7 4 0,0-7 2 0,6-6 2 15,0-4 1-15,2-3 1 0,0-4 0 0,-2 0 0 16,2-4 2-16,-1-5 0 0,-3-3 1 16,-1-5 0-16,1-2 0 0,-4-2 0 0,0-2 1 15,0 0 0-15,-1 0-2 0,-5-2 1 0,-1 5-1 16,2 1 1-16,-6 3 2 0,1 5-2 15,-2 4 1-15,-1 2-1 0,1 2-2 0,-1 3-5 16,0 0-5-16,0 0-7 0,0 6 4 0,0 3 1 16,2 7 5-16,-2 2 6 0,1 4-2 0,0 1-1 15,3 1-2-15,0 4-2 0,0 0-6 0,4-3-4 16,1-2-2-16,1-4-6 0,2-3 1 0,3-7 5 16,1-4 2-16,2-5 0 0,-2 0-5 15,0-4-7-15,0-8-6 0,-2-2 6 0,1-5 9 16,-5-4 5-16,-3 1 7 0,-3-5 0 0,-4-1 1 15,0 3 2-15,-6-1 0 0,-4 1 0 0,-1 2 4 16,-6 2 1-16,4 0 6 0,-4 5 4 16,4-1 0-16,-4 3 3 0,4 2-1 0,2 2 0 15,1 3 1-15,1 2-5 0,3 0-3 0,3 4-3 16,3 1-6-16,0 0-3 0,0 0 0 16,5 0 3-16,1 0 10 0,4-2 8 0,7 1 4 15,2-2-2-15,3-1-5 0,7-1-6 0,-1-3 0 16,0-1-3-16,2 0 1 0,-1-1 1 0,-1-2 2 15,-4 0 0-15,2 0 2 0,-4-2-2 16,-1 2-3-16,-2 1-2 0,-5 0-1 0,-2 5 0 16,-6 1 1-16,-2 2-2 0,-3 3-3 0,-1 0-9 15,0 2-5-15,-1 5-2 0,-4 6 6 0,-2 1 6 16,-1 4 7-16,-4 3 0 0,1 4 0 0,0 1 0 16,-1 1 0-16,2 3-1 0,1 1-7 0,1-1-3 15,4 3-10-15,1-5-11 0,3-1-8 16,0-6-9-16,6-4 3 0,5-6 9 0,4-4 13 15,0-4 13-15,3-3 9 0,1-1 3 0,-2-8 1 16,1-3 4-16,1-5 0 0,-1-5 5 0,-1-3 2 16,-2-2 3-16,2-5 7 0,-5-2-1 15,0-4 0-15,-3-2-4 0,-1-3-6 0,-5-2-3 16,0-1-1-16,-2-3 0 0,-1-1-3 0,0-3 0 16,-3-2-3-16,0-5-2 0,-4-1 2 15,3-3-2-15,-2-4 2 0,1 0 0 0,0 2-1 16,2-1 0-16,2 2 2 0,0 4 0 0,1 5 2 15,0 9 6-15,-2 11 5 0,2 8 4 16,-1 11 0-16,-1 7-9 0,2 7-15 0,-1 3-12 16,1 8-2-16,-1 9 2 0,0 8 8 0,0 8 9 15,0 11 0-15,-2 6-2 0,0 8 0 0,2 6 0 16,-2 7-1-16,-1 4 1 0,0 5-1 0,3 1 2 16,0 1-1-16,1-4 0 0,0-4 0 15,6-7-3-15,3-8 2 0,6-7 1 0,-1-8 0 16,4-5 0-16,1-9 3 0,-1-3 3 0,0-7 1 15,2-8 5-15,-1-6 1 0,1-4 2 0,-1-2 1 16,0-6-1-16,-4-8 0 0,0-8-2 0,-3-1-1 16,-1-6-2-16,-1 0 0 0,-1-3-3 15,-1-2 1-15,-5 0-1 0,0 2-2 0,1 1 0 16,-2 2 0-16,-2 4 1 0,0 4 3 0,0 4 3 16,0 5 2-16,0 4 0 0,0 5-2 0,-1 3-9 15,0 0-4-15,-3 2-5 0,2 9-2 16,0 2 3-16,-2 4 2 0,-1 4 2 0,4 4-2 15,-1 1 1-15,1 3-2 0,1 2-3 0,0-2-1 16,3 0-3-16,5-5 0 0,0-2 1 16,4-3 4-16,1-5 2 0,0-3 2 0,5-4 1 15,1-3-1-15,0-2 2 0,2-2 1 0,-2-2 4 16,1-6-2-16,-4-3 1 0,2-3 3 0,-7-2-2 16,0-1 6-16,-3 1-1 0,-5-1 0 0,2 0 0 15,-4 3 0-15,-1 2-1 0,0 2 2 16,0 5-1-16,-2 2-4 0,-3 1-3 0,3 2-6 15,-5 3-5-15,2 6 4 0,-4 5 0 0,1 3 3 16,2 3 2-16,1 1-3 0,0 5 1 16,1 1-2-16,4 0-5 0,0-1 0 0,0-1-4 0,9-5 0 15,1-5 5-15,1-3 3 0,6-4 5 16,-3-2 1-16,4-4 1 0,0-2 2 0,-2 0 1 16,3-6 0-16,0-4 0 0,0-2 0 0,-3-4 1 15,-1-2 3-15,-4-2 4 0,1-3-1 16,-2 1-2-16,-1-2-2 0,1 1 0 0,-1-1-3 15,-2 2-1-15,-3 2 0 0,3 2-6 0,-4 4 6 16,-2 4 0-16,0 0 1 0,-1 6-1 0,0 2-4 16,0 2-8-16,0 0-7 0,0 6 4 15,0 4-4-15,0 1 8 0,0 5 5 0,0 1-8 16,0 1 4-16,0 3-4 0,6-2-3 0,-1 0 3 16,3-4-1-16,4-1 2 0,2-3 4 15,0-6 1-15,5 0 5 0,0-4 1 0,2-1-1 16,1-1 1-16,1-8 0 0,0-1 3 0,-1-4 2 15,-2-5 6-15,-3-1-1 0,0-1 0 0,0-5 1 16,-6-1-3-16,-1-2-1 0,-1-3 0 0,-5 0-1 16,2-4-5-16,-4-2-1 0,-1-3 0 0,0-4-4 15,-1-1 6-15,0-3-2 0,1-3 1 16,1-1 1-16,2-2-4 0,-1 0 0 0,2 0-2 16,-1 0 0-16,-1 1 3 0,2 4 0 0,-3 8 1 15,-1 7 2-15,0 7 1 0,-1 9-3 0,0 9-1 16,0 5-5-16,-1 5-10 0,-1 3 3 15,-4 9 0-15,1 9 5 0,-4 5 5 0,0 6-2 16,-2 6 2-16,-1 7-1 0,-2 3 0 0,1 7 0 16,1 1 1-16,-3 6-1 0,2 2-1 15,3-1 1-15,-2 0-2 0,3-3 2 0,2-7 0 16,5-4-3-16,2-7 2 0,0-5 1 0,9-6-1 16,2-7 4-16,3-6 2 0,1-4 1 0,2-5 5 15,-1-4 0-15,2-5 0 0,0 0 0 16,-3-8-1-16,4-4 0 0,-2-1-1 0,2-4 0 15,-5-2-1-15,3-1 0 0,-4 1-1 0,1-2-2 16,0 1 0-16,0 2-2 0,-3 0 1 0,1 2-2 16,1 4 0-16,-3 1 0 0,-4 5-1 0,3 3-1 15,-1 3-3-15,-4 0-1 0,2 6 0 16,-3 8-2-16,2 3 6 0,-3 4 2 0,0 4 2 16,-2 3-1-16,0 0 0 0,0 5-1 0,0 2-2 15,0 0 1-15,-3 3-5 0,-2-3-8 16,2-3-15-16,2-3-25 0,1-6-33 0,-1-8-73 15,1-7-184-15,0-5-668 0,0-3-783 0</inkml:trace>
  <inkml:trace contextRef="#ctx0" brushRef="#br0" timeOffset="17852.2232">6943 3018 2968 0,'0'0'49'0,"0"0"-91"0,0 0-1 16,0 0 15-16,0 0 4 0,0 0-15 0,121-124-56 15,-90 110-128-15,-8 4-432 0,-4 4-987 0</inkml:trace>
  <inkml:trace contextRef="#ctx0" brushRef="#br0" timeOffset="20625.3268">8429 3087 996 0,'0'0'623'0,"0"0"-303"0,0 0-74 0,0 0-20 15,-121 56-31-15,98-40-32 0,2 2-45 0,2 1-47 16,2 1-29-16,5 0-26 0,4-2-7 0,4 1-6 15,4-4 0-15,0-4 5 0,5-2 10 16,4-5 10-16,2-2 10 0,5-2 1 0,-3 0-4 16,5-7-5-16,-1-4-3 0,-2-3-1 0,3-1 4 15,0-2 1-15,-4-3 0 0,4-2-1 0,-6 1-2 16,1-1-3-16,-3 0-1 0,-1 0-2 16,1 0-1-16,-3 1-3 0,-4 3 0 0,3-1-1 15,-4 3 3-15,-1 6 3 0,0 2-2 0,0 4-2 16,0 2-10-16,3 2-12 0,-3 2-5 0,1 8-4 15,-1 7 1-15,1 6 3 0,2 5 1 16,0 6 0-16,-2 3 3 0,3 7 1 0,-3 5-1 16,-1 8 3-16,-1 6 1 0,0 6-1 0,-7 8-1 15,0 3-2-15,-8 3-1 0,0 1-1 16,-6 1 0-16,-4 0-6 0,2-2-1 0,-6-2-6 16,-2-4-2-16,-3-5 3 0,-4-3-1 0,-1-5 1 15,-1-8 0-15,1-6-9 0,2-6-8 16,-1-12-2-16,6-8 4 0,3-8 12 0,5-8 16 0,5-8 10 15,3-3 9-15,5-11 2 0,4-6-4 16,4-5-6-16,3-4-6 0,0-5-5 0,9-4-4 16,2-2 3-16,8-5 0 0,1-3 5 0,4-2 2 15,5-3 0-15,2-4 0 0,4-7-1 0,0 0-3 16,6-7-3-16,0-2-4 0,7-4-10 0,-2-3-2 16,5-3-1-16,-1-1-2 0,4-2 2 15,-6 1-3-15,0 0-5 0,-1 1-9 0,-5-3-2 16,-2 1 2-16,-6-1 0 0,-2-1 8 0,-3-1 2 15,-3 4 4-15,-5 2 9 0,-6 3 9 16,0 5 9-16,-5 4 4 0,-4 7 8 0,0 7 8 16,-5 6 11-16,-1 9 14 0,-1 9 5 0,-6 8 0 15,-4 8-5-15,2 7-11 0,0 7-11 0,-2 3-14 16,0 9-3-16,0 11-2 0,-5 8 8 16,2 8 7-16,-4 9-1 0,5 10 2 0,-1 5-4 15,0 6-4-15,3 6 0 0,2 4-4 0,3 4-3 16,-1 2-1-16,-1-1-4 0,5 4-1 15,0-4 1-15,1-3-2 0,2-4 0 0,0-5-2 16,5-9 0-16,5-8-1 0,2-9 3 0,8-11 1 16,0-8 1-16,2-6 3 0,3-9 2 0,-1-6 2 15,-2-3 0-15,4-8 0 0,-2-9-2 0,4-4 0 16,-5-7 0-16,2-3-1 0,-3-2 1 0,-2-3-2 16,-6 0-2-16,2-3 0 0,-5 1-1 15,-3 1 0-15,-2-1 0 0,-3 4 0 0,-1 4 1 16,-2 5 3-16,0 6 3 0,-5 7 3 0,1 6 0 15,-3 3-4-15,3 3-2 0,-4 6-3 0,-2 9-2 16,0 7 1-16,0 4 0 0,-1 6 1 16,1 1-1-16,2 1 0 0,4 4-1 0,-1 0-1 15,4 0 1-15,1 2-3 0,1-1-1 0,8-1-2 16,1-6 0-16,2-3 0 0,6-4 3 16,1-7 3-16,2-5 1 0,0-5 0 0,2-5-2 15,2-3 0-15,-3-2-1 0,0-9 1 0,-1-4 0 16,-2-4 0-16,-3-3 0 0,-6-2-2 0,-5-2 0 15,-4 0-4-15,-1 0-1 0,-3 0-1 16,-8 2 0-16,-6 2 2 0,-2 0 1 0,-2 2 4 16,-1 4 0-16,-1 2 2 0,-2 1 2 0,2 4 1 15,2 5 0-15,1 0 1 0,0 3-1 0,2 1-2 16,6 0-2-16,3 3-3 0,5 5-4 0,3-1 0 16,1 0-1-16,0-1 4 0,5-1 2 0,6-2 5 15,6-2 4-15,1-1 0 0,5 0 0 16,2-4-2-16,3-4 2 0,1-3 1 0,1 0 1 15,0-3 1-15,-2-3 1 0,-4-2 2 0,2-3 1 16,-3-4 1-16,-2-1-4 0,-2-5-2 16,-3 1-1-16,0-3-3 0,-3-5 0 0,1-1-2 15,-1-1-1-15,-3-5-2 0,-2-2-1 0,-1-1-1 16,0-5 0-16,-1 1-1 0,-2-2 1 0,2-3-2 16,-3 2 0-16,1 1 0 0,1 2 3 15,-2 4 2-15,-2 7 0 0,-1 6 3 0,0 7 3 16,0 8 2-16,-2 5 2 0,-3 8-2 0,0 5-6 15,1 3-2-15,-2 10-3 0,0 8 1 16,0 6 3-16,-3 7 2 0,5 8-1 0,-1 5 1 16,2 10-2-16,2 4 1 0,0 7 0 0,1 5-3 15,0 4 1-15,0 4-3 0,4 4 0 0,0 1 3 16,1-2-4-16,3 0-2 0,0-8-3 0,4-4 1 16,3-14-5-16,4-10 2 0,6-7 3 15,1-11-3-15,2-7 4 0,-1-6-2 0,0-6-7 16,1-8-5-16,-5 0 0 0,-2-10 3 0,-2-5 7 15,-8-4 11-15,-2-2 2 0,-5-2 0 0,-2-2 1 16,-2 0-3-16,0-2 1 0,-6-1-1 0,2 0 0 16,-1-2 2-16,1 0 1 0,-1 0 2 15,5 3 1-15,0-1-1 0,2 4 0 0,5-3-2 16,6 2-2-16,3 0-2 0,6 0 1 0,0-1 0 16,4 2 1-16,2 0 4 0,0 3-3 15,2 3 1-15,-1 1 1 0,0 4 1 0,-4 3 3 16,-3 3 3-16,-5 3 0 0,-4 2-1 0,-4 2-1 15,-4 0-3-15,-4 2-6 0,-1 5 3 0,0 6-1 16,-1 5 3-16,-8 4 5 0,-2 4-3 16,1 3 3-16,-5 4 2 0,-1 2 0 0,-4 3 1 15,1 5-2-15,-1 0-2 0,1 3-5 0,2 0 3 16,1-1-6-16,6-7-2 0,3-6-1 0,4-6-3 16,3-6 5-16,0-4 2 0,8-7 3 0,0-3 2 15,1-4 2-15,4-2 2 0,-1 0-2 16,6-10 0-16,0-2-2 0,0-5-3 0,1-2 2 15,0-2-3-15,-2-3 3 0,-4-1 0 0,-1-1-1 16,-2 0 3-16,-1 1-6 0,-3 4 3 16,-3 3 1-16,1 2-1 0,-3 4 4 0,-1 4 1 0,2 2-1 15,-2 4-3-15,0 2-7 0,0 0-9 16,0 2-3-16,0 7 3 0,0 3 2 0,0 5 5 16,0 4 2-16,2 0-5 0,1 3 1 0,6 0-1 15,0-3 0-15,3-1 4 0,3-3-1 16,0-3 2-16,2-3 4 0,1-4 2 0,2-1-1 15,0-5 5-15,1-1 0 0,2 0 0 0,-3-1 3 16,0-8-3-16,0-2 0 0,-2-3 2 16,3-4-2-16,-1-2-1 0,-3-4-2 0,2-3-1 15,-2-3 1-15,-3-3-3 0,-1-1-1 0,1-2-2 16,-4-3 0-16,-1-2-1 0,-1-4-2 0,-1-2-1 16,0-2-2-16,-2-4-1 0,-1-2 2 0,-2-3-4 15,-1 0 3-15,0-3-3 0,1 0-2 16,-1 2 1-16,0-3-2 0,-1 4 1 0,3 1 0 15,-3 3 7-15,0 7-2 0,0 7 2 0,-3 10 3 16,-1 8-4-16,1 9-1 0,-1 9-9 0,-1 4-10 16,-3 1 0-16,0 13 4 0,-2 10 11 0,0 6 11 15,-3 9-1-15,2 6 0 0,-1 7 0 16,1 4-1-16,-1 4 0 0,4 6 1 0,-2 1 0 16,2 4-1-16,2 2 1 0,3 2-3 0,2 2 0 15,1-2 0-15,0-3-2 0,4-4-2 0,3-3-3 16,3-10-1-16,4-8 3 0,1-6 3 15,4-13 1-15,1-4 4 0,-1-9 0 0,2-7 0 16,0-5 4-16,-4-3 0 0,1-6 3 0,0-10 3 16,1-6-1-16,-3-5 0 0,3-7 2 15,-1-4-1-15,-2-5 3 0,-2-4 0 0,-3-5-2 16,-1 0-2-16,-4-3-4 0,-1-1-2 0,-5-5 0 16,0 0-2-16,0-3-1 0,0-2-1 0,-3 0-2 15,-2 0 1-15,2 3 2 0,-1 1 1 16,-2 7 2-16,0 5 3 0,1 5 4 0,-4 9 4 15,2 5 1-15,1 9-1 0,-1 7-6 0,4 7-6 16,-2 7-8-16,1 1-4 0,-1 12-1 16,0 8 3-16,-2 7 6 0,0 8 2 0,0 4 1 0,1 5 0 15,2 6-2-15,-1 3 3 0,1 4-2 16,1 3 0-16,-2 3 0 0,3 0 0 0,2 0-2 16,0-5 0-16,8-4 0 0,2-7 2 0,1-7 2 15,1-4 3-15,4-5 4 0,-1-6-3 16,1-5-2-16,0-4 3 0,-1-4 0 0,-1-5 6 15,-2-5 5-15,1-2 6 0,0-1 2 0,-1-10-2 16,4-3-2-16,-4-4-6 0,1-2-3 0,-3-1-1 16,-2-1-1-16,-2 2 1 0,0 1-2 0,-5 4 5 15,2 3-1-15,-3 3 0 0,0 2 5 16,0 3-10-16,0 2-4 0,0 1-6 0,0 1-10 16,0 0-1-16,0 3 1 0,0 6 1 0,0 2 1 15,0 3 6-15,0-1-2 0,0 3-3 16,2-1 2-16,3-1-3 0,4 0 1 0,2-4 5 15,3-2-1-15,3-2 4 0,1-1 1 0,1-4 0 16,1-1 0-16,0 0 0 0,0-1 1 0,-4-9 2 16,0 1 7-16,-5-1-2 0,-1-1 0 15,-1 0-1-15,-4 2-6 0,0 1 3 0,-2 1 1 0,-1 3-3 16,-2 1-1-16,1 3-2 0,-1 0-7 16,0 0-8-16,0 7 6 0,0 6-5 0,-1 6 5 15,-1 7 8-15,-2 6-3 0,-2 4 4 16,3 8-2-16,-5 2 2 0,2 5 2 0,0 4-4 15,-2 5 2-15,0 1 0 0,-5 4-4 0,-2 4 4 16,-2 2-2-16,-3 2 4 0,-2 4-1 0,-3 0 1 16,-4-1 0-16,-1 0-3 0,-2-7 3 0,0-5-2 15,0-7 0-15,3-9 0 0,2-14 4 16,3-7 2-16,7-12 4 0,3-7 8 0,3-8 2 16,2 0 5-16,6-9 1 0,-1-8-2 0,4-8 1 15,0-5-5-15,7-8-4 0,5-1-5 0,4-4-7 16,0-2-4-16,7-3-3 0,1-1-4 15,2-1-8-15,3-6-9 0,3 1-18 0,3-3-27 16,3-5-40-16,1 2-73 0,2-2-176 0,-9 15-665 16,-11 17-824-16</inkml:trace>
  <inkml:trace contextRef="#ctx0" brushRef="#br0" timeOffset="21078.3783">11774 2527 756 0,'0'0'326'0,"0"0"-106"0,0 0 62 15,0 0 48-15,0 0 9 0,0 0-43 0,-126 113-92 16,106-79-65-16,0 0-50 0,3 3-25 0,6-2-16 16,2 2-15-16,3-1-10 0,1 2-9 0,5-2-6 15,0 0-4-15,8-4-4 0,4-3-2 0,1-4-2 16,6-7-5-16,5-4-3 0,2-7-11 0,5-1-22 16,0-6-47-16,1 0-110 0,3-1-197 15,-10-5-333-15,-7 1-576 0</inkml:trace>
  <inkml:trace contextRef="#ctx0" brushRef="#br0" timeOffset="22739.2054">12053 2626 209 0,'0'0'369'0,"0"0"-232"16,0 0 40-16,0 0 61 0,0 0 49 0,0 0 10 15,0 0-40-15,-85 182-51 0,79-150-50 0,2 3-36 16,3 1-22-16,0-3-17 0,1 3-15 0,0-4-13 15,6-5-1-15,2-3 6 0,4-9 22 16,3-5 11-16,-2-4 1 0,5-6-11 0,-2 0-22 16,3-4-19-16,-1-6-14 0,2-7-10 0,1-5-4 15,-2-1 0-15,-1-3 0 0,-7 0 0 0,-2-1-2 16,-5 3-2-16,-2 0-2 0,-2 0 1 16,-6 2-5-16,-3 2-2 0,-2 1 1 0,-3 2-2 15,-1 3 1-15,0 2 1 0,0 2-1 0,0 3-2 16,0 1 2-16,0 5-3 0,2 1 2 0,1 0-3 15,0 3-2-15,4 5 1 0,2 1-5 0,1 2-1 16,3 0-5-16,2 0 3 0,0 2 1 16,3-4 1-16,6-1 12 0,2-2-1 0,6-3 7 15,1-2 4-15,5-1-3 0,2 0 2 0,2-6-3 16,3-3 3-16,0 0-1 0,-2-4 4 16,-2 2 1-16,-4 0-3 0,0-2 3 0,-5 1-2 15,-1 1-3-15,-2 2-1 0,-2 1-8 0,-2 0 1 16,-3 5-5-16,-1 0-4 0,-3 3-2 0,-2 0-7 15,1 2 2-15,0 5 3 0,0 3 5 16,1 2 4-16,-2 2-1 0,0 3 2 0,-1 1-1 16,0 2 3-16,0-1 1 0,0-1 0 0,-1 2 2 15,0-2-3-15,1-2 0 0,-3-1 1 0,2-2-3 16,1-5 1-16,0-2 1 0,0-4 4 0,0-2 9 16,0 0 17-16,0-3-1 0,0-8-7 0,3-1-6 15,1-5-22-15,3-1-1 0,1-4 5 16,0 1-5-16,1-2 5 0,2 0-3 0,0 0-1 15,0 0 0-15,3 3 2 0,-4 0-4 0,2 5-4 16,2 1 2-16,-3 5-4 0,0 1 2 16,-2 5 1-16,-3 3-5 0,1 0 1 0,0 1-1 15,-1 5 3-15,1 5 5 0,-1 0 2 0,-1 2 2 16,4 1 1-16,-6 2-1 0,2-1 2 0,-2 1-2 16,-3-2 0-16,0 1-2 0,0-2 2 15,0-2 1-15,0-1-1 0,-1-3 3 0,-1-4-3 16,1-1 5-16,1-2 12 0,0 0 6 0,0-2 0 15,0-5-5-15,3-4-13 0,0-2-6 16,4 0 0-16,1-2 2 0,-1 1 3 0,1 1 4 16,1 1-2-16,0 4 1 0,-5 2 3 0,0 1-6 15,-1 4 2-15,-2-1-6 0,0 2-5 0,2 0 0 16,1 7-1-16,-2 2 3 0,5 2 6 0,-2 1 2 16,3 2-2-16,2 1 2 0,1-1 0 0,0 0-2 15,3-2 2-15,2-1-1 0,3-2 0 16,0-3 1-16,1 1 1 0,1-2 0 0,0 1-1 15,0-3 0-15,0-3 1 0,-2 0 1 0,-2 0 3 16,-3-4 2-16,2-7 2 0,-3 2 1 16,-1-5-1-16,-2-1 2 0,1-4-2 0,-1-1-1 15,-1-2-2-15,1-5-3 0,-2-1-1 0,-2 0-1 16,1-5-1-16,1 0 1 0,-4-3-3 0,4-2-1 16,-5-2-2-16,3-1-2 0,-3-4-2 15,0-1-2-15,1 0 0 0,-3 0-4 0,0-5 2 16,0 2 1-16,2-2 0 0,-2 3 3 0,2-4 2 15,-1 5 1-15,-2 5 2 0,0 3 2 0,0 7 1 16,0 7-2-16,-5 7 3 0,1 5-5 16,2 7 1-16,1 4-11 0,-3 2-8 0,1 7-3 15,0 8 3-15,-3 8 11 0,1 6 9 0,-3 11 6 16,3 6-2-16,-1 10 0 0,-2 5 0 0,1 8 0 16,-2 5 5-16,-1 6 0 0,-4 4 2 15,2 5 1-15,-3 3-2 0,0 2-1 0,0-1-2 0,-1 1 1 16,-2 1-1-16,2-5 1 0,-1-2-1 15,3-5-1-15,-1-5-2 0,3-4-1 0,2-7-1 16,-1-10 1-16,3-8 2 0,3-14 1 16,1-7 1-16,2-9 1 0,2-10 3 0,0-4 12 15,0-5 22-15,0-5 12 0,0-9-2 0,1-6-13 16,6-9-25-16,-1-6-13 0,2-9 0 0,3-1 4 16,2-3 3-16,1-1 1 0,1-2-1 0,2-1-6 15,1 0 0-15,3-3-5 0,-1 0-3 16,1 0-2-16,0 2-3 0,0 6-2 0,-2 5 2 15,0 5 4-15,-6 11 4 0,-2 7 4 0,-3 8-1 16,-5 4-6-16,-1 7-14 0,-1 0-7 16,-1 8 0-16,0 7 5 0,0 5 12 0,0 5 4 15,2 1 1-15,0 3 0 0,1-3-1 0,5 0 1 16,1-3-2-16,2-1 2 0,5-4 2 0,0-4 3 16,4-2 3-16,2-4-1 0,0-5 4 0,0-2-2 15,1-1 3-15,-3-3 2 0,0-6-1 16,-3-5 5-16,-2-2-2 0,-1-1 0 0,-1-5-2 15,-1 0-3-15,-1-2 2 0,-2 0-2 0,-2-6 0 16,-2 3 0-16,1-1-1 0,-2 2 1 0,-4 2 3 16,0 2 3-16,0 3 0 0,-4 5 2 0,-2 3-1 15,-2 0-6-15,2 5 1 0,-2 1-4 16,-1 3-5-16,0 2-1 0,-1 0-3 0,-1 7-1 16,1 4-1-16,1 1 3 0,-1 1-1 0,4 6 0 15,1-1 1-15,1 4-4 0,0 1 2 0,4 0-1 16,0-3 0-16,3 0 5 0,4-2-3 15,4-4 3-15,2-2 3 0,1-2-1 0,1-3 3 16,1-2 1-16,4-5 1 0,0 0-1 0,-1 0 3 16,1-8 0-16,-1-1 1 0,-1-5 2 15,0-2-1-15,-1-3-1 0,-1-3 0 0,-1-2-4 16,-2-4 0-16,0-1 0 0,0-4-4 0,-3-1 3 16,-2-4-6-16,-1-1-4 0,2-5-1 0,-2 0-1 15,-5-5 0-15,1-2-4 0,1-1-2 16,-2-3-4-16,-2-1 0 0,0 0-1 0,0-2-2 15,0 1 5-15,0 0 0 0,-1 2 7 0,-2 6 6 16,-2 7 3-16,1 7 1 0,-1 10 4 0,0 7-1 16,-1 7 0-16,4 8-7 0,-2 3-8 0,1 3-3 15,0 12 3-15,-4 7 4 0,1 6 7 16,-2 8 1-16,0 8-1 0,3 5 2 0,0 6-2 16,1 4 2-16,0 5-3 0,3 3 0 0,1 2-1 15,0 2-2-15,0 1-1 0,0-1-10 16,5-6-9-16,1-5-18 0,4-4-20 0,2-10-24 15,4-7-27-15,-3-8-39 0,5-6-62 0,-4-7-198 16,-3-6-512-16,-5-6-502 0</inkml:trace>
  <inkml:trace contextRef="#ctx0" brushRef="#br0" timeOffset="22964.8999">13524 2375 0 0,'0'0'0'0,"0"0"250"0,0 0 143 0,0 0 23 0,0 0-27 15,0 0-58-15,0 0-87 0,0 0-79 0,124 64-53 16,-111-45-31-16,-3 0-6 0,-2 3-12 16,-1 0-13-16,1 1-14 0,0 1-16 0,-4 1-10 15,2 0-7-15,-3-1-10 0,4 1-17 0,-3-2-36 16,4-2-112-16,-3-7-471 0,-1-7-951 0</inkml:trace>
  <inkml:trace contextRef="#ctx0" brushRef="#br0" timeOffset="23496.4279">13879 2748 558 0,'0'0'693'16,"0"0"-558"-16,0 0 51 0,0 0 89 16,46-174 66-16,-42 135 0 0,4-3-82 0,-6-1-94 15,-1 0-66-15,-1-1-28 0,0 0-13 0,0 2-5 16,0-1-3-16,-2 0-4 0,2 0-6 15,-3 0-11-15,2-2-8 0,1-1-6 0,0 2-5 16,0 3 0-16,0 2 0 0,1 7 2 0,2 7 11 16,-3 7 10-16,1 5 4 0,0 9-4 0,0 2-17 15,-1 2-30-15,0 5-12 0,0 7 1 16,0 5 6-16,0 8 15 0,0 4 5 0,0 6-1 16,0 6 0-16,0 4-1 0,4 4-3 0,-3 2-3 15,1 1-2-15,-2 3-6 0,1 3-2 0,-1 2-8 16,0-1-15-16,0-1-30 0,0-3-73 0,1-6-99 15,4-7-84-15,-2-7-102 0,4-7-88 16,-3-11-173-16,0-8-311 0</inkml:trace>
  <inkml:trace contextRef="#ctx0" brushRef="#br0" timeOffset="23694.3548">13910 2369 0 0,'0'0'0'0,"0"0"162"0,0 0 76 16,0 0 11-16,0 0 10 0,0 0 24 0,0 0 13 15,66-161-12-15,-55 150-39 0,1 5-78 16,-2-1-56-16,0 6-27 0,2 1-19 0,-1 0-17 16,-1 1-11-16,1 9-7 0,-1-1-5 0,1 5-3 15,0 5-3-15,-1-2-3 0,0 4-5 16,-1 2-5-16,1 1-5 0,-1 1-3 0,0 1-7 16,1 1-8-16,-3 3-10 0,-2 1-27 0,1-3-50 15,-2 0-208-15,-1-8-632 0,0-6-245 0</inkml:trace>
  <inkml:trace contextRef="#ctx0" brushRef="#br0" timeOffset="24236.1931">14389 2109 0 0,'0'0'0'0,"0"0"337"0,0 0 122 0,0 0-41 15,0 0-62-15,0 0-73 0,13 161-60 0,-10-133-62 16,-1 0-28-16,3-1-17 0,-2 3-14 16,-1-3-13-16,1 1-24 0,0 0-20 0,-1-3-14 15,-1-1-11-15,0-1-4 0,1-5-6 0,0-3 1 16,0-2 2-16,-1-6 2 0,1-4 17 0,-2-1 18 15,1-2 37-15,2 0 42 0,1-5-5 16,0-4-20-16,4-3-35 0,3-4-43 0,1-2-11 16,3-3-1-16,-2-3-1 0,-1 0-3 0,5-2 2 15,-4-2-6-15,4 4-1 0,-5-1-2 0,3 4-2 16,-3 0 2-16,-1 7-2 0,-2 1 1 16,-4 6-2-16,1 2 0 0,-3 2-1 0,-2 3-4 15,2 0 2-15,1 1-6 0,-2 7-1 0,1 1 2 16,2 4 0-16,-2-2 4 0,3 3 1 0,-3 0 0 15,4-1 0-15,-2-1 3 0,3 1-1 0,-1-5 2 16,-1 1 2-16,2-2 0 0,0-3 3 16,-3-2 4-16,1-2 1 0,-4 0 5 0,0-8 1 15,2 0-3-15,-4-2 5 0,0-2-4 0,-7-1 1 16,-1-1 2-16,-1 2-3 0,0 1-1 16,1 0-3-16,-1 4 0 0,1 3-4 0,1 1 0 15,4 1-3-15,1 2-3 0,1 0 0 0,1 0-7 16,-1 3-1-16,1 3-4 0,0 1-7 0,0 3-7 15,1-1-31-15,1 0-78 0,-1 4-236 0,0-6-912 16,-1 0-563-16</inkml:trace>
  <inkml:trace contextRef="#ctx0" brushRef="#br0" timeOffset="24839.4283">1220 5536 1034 0,'0'0'354'0,"0"0"-49"0,0 0 11 16,0 0-12-16,0 0-27 0,0 0-57 0,0 0-69 16,0 0-63-16,153-47-40 0,-109 28-29 0,3 4-21 15,-5 2 1-15,-5 2-19 0,-1 0-30 16,-3 3-40-16,1 0-119 0,-11 2-390 0,-9 3-927 0</inkml:trace>
  <inkml:trace contextRef="#ctx0" brushRef="#br0" timeOffset="26497.1107">2311 5323 1641 0,'0'0'715'15,"0"0"-691"-15,0 0-13 0,57-163 48 16,-46 121 54-16,-4 1 32 0,0 2 10 0,-4 2-34 16,-3 3-40-16,0 2-26 0,0 2-21 0,-3-2-12 15,1 5-6-15,-3-1 0 0,1 2-1 0,1 1-2 16,-1 1-1-16,1 4-7 0,2 2-4 15,-1 4-1-15,1 3-3 0,-1 4-3 0,2 4-6 16,0 1-16-16,0 2-29 0,0 2-4 0,0 8 2 16,4 4 12-16,1 6 25 0,1 6 0 15,3 7 0-15,-3 5 1 0,1 4-2 0,2 6 8 16,-2 4 7-16,-3 6 4 0,3 2 8 0,-4 4-1 16,3-1 2-16,-2 2 0 0,-1 1 5 0,1 0-2 15,-3 3-4-15,-1-1-3 0,0-2-11 0,-5-1-1 16,0-6-5-16,-3-4-9 0,-1-7-6 15,-2-8-34-15,1-8-79 0,0-11-120 0,-1-7-25 16,2-7 47-16,1-7 103 0,1-2 145 0,-2-7 46 16,2-5-3-16,3-3-7 0,-1-1-2 0,3-4 9 15,1 2 16-15,1 2 15 0,0 3 11 0,0 2-4 16,2 4-10-16,1 3-22 0,2 3-22 16,2 1-14-16,-1 1-13 0,6 1-1 0,1 0-1 15,2 0-1-15,2 1 3 0,4 2 0 0,3-3 3 16,5 0 0-16,2-1 4 0,3-9 1 15,2 0 1-15,-1-4 4 0,0-1 1 0,-3-2 4 16,1-2 5-16,-5 1 4 0,-1 0 5 0,-4-1 2 16,-4-1 3-16,-3 2 13 0,-3-2 11 0,-1 3 10 15,-4 0-1-15,-4 3-8 0,0 4-9 16,-2 2-4-16,-1 3 2 0,-1 4-3 0,0-1-5 16,0 2-12-16,0 0-16 0,0 0-16 0,-1 3-13 15,1 4-3-15,-2 0 2 0,1 5 8 0,0 2 3 16,-1 3-1-16,2 0-1 0,0 2-1 15,0 0-1-15,0 0 2 0,3-1 0 0,2 2 4 16,0 0-5-16,0 0-6 0,0-3-6 0,1-3-12 16,-1-4 0-16,2-4-1 0,0-4-2 0,-2-2 3 15,3-2-7-15,-1-7-8 0,1-6-13 0,0-2-14 16,0-3-2-16,-1 0 5 0,-5-1 11 16,-2-1 14-16,0 2 9 0,0-1 11 0,-6 1 6 15,0 1 4-15,-1 2 5 0,1 0 5 0,0 4 5 16,3-1 6-16,-1 3 3 0,2 0 2 0,2 4 1 15,0-1-2-15,0 2-4 0,7-1-4 16,1-1-5-16,4-1 0 0,1 1-2 0,5-1-1 16,0 2 1-16,0 0 1 0,0 2 0 0,0 5 1 15,-3 0 2-15,-2 0-2 0,-2 8 2 0,-5 6 2 16,0 0 3-16,-4 4 6 0,0 3 3 16,-1 4 4-16,-1 3-1 0,0 1-1 0,-1 2 2 15,-2 0-2-15,0 4-3 0,0-2-3 0,0 3-6 16,3-2-5-16,0 2-2 0,0-2 1 15,2-4-4-15,4-5-2 0,3-6 1 0,3-8 3 16,-1-6 8-16,6-5 3 0,-1 0 3 0,3-7-5 16,2-8-6-16,0-4-3 0,1-3-4 0,-1-3 1 15,-2-5 2-15,-2-1-3 0,-7 0-2 0,-3 0-4 16,-5 2-3-16,-2 1-1 0,-5 2-3 0,-6 2 2 16,-3 2-1-16,-3 2 5 0,0 3 7 15,-1 5 4-15,0 0 6 0,4 4 4 0,-1 2 0 16,3 3-3-16,2 1-2 0,2 2-6 0,3 0-3 15,0 5 1-15,2 2-7 0,2 4 0 16,1 1 0-16,0 0 1 0,2 1 4 0,6-2 4 16,3-1 3-16,3-2 4 0,3-3 3 0,4-2 4 15,2-3 0-15,4-2 3 0,1-5 1 0,0-4 2 16,1-2 2-16,1-2-1 0,-1-2 0 16,-4-1 1-16,-2-4 3 0,-3 1 6 0,-2-4 2 15,-3 1 1-15,-2-6-5 0,1 2-4 0,-3-3-11 16,-1-1-2-16,-2-1-4 0,-1-2-5 15,-2-3 3-15,-1-3 0 0,1 0-3 0,-3-1 0 16,1-3-1-16,-3 2-2 0,0-2-3 0,0 1 1 16,0-1 0-16,0-1-2 0,0 0 2 0,0 1-2 15,-5 3 3-15,0 0-4 0,0 2 0 0,-2 5 5 16,-1 4-2-16,0 5 7 0,3 8 3 16,-1 4-4-16,2 7 2 0,0 4-9 0,1 3-14 15,2 0-6-15,-1 7-1 0,0 6 6 0,-2 8 10 16,2 5 9-16,2 7-1 0,-2 8 1 0,2 6 2 15,0 5-3-15,0 8 3 0,2 6-3 0,-1 3-1 16,1 6 1-16,1 2-1 0,1 1 0 16,-3 2 2-16,4 2 0 0,-2-3-2 0,3 3 1 15,-2-1 0-15,2-1-1 0,-2-2-1 0,2-2-1 16,-2-6-5-16,0-6-1 0,1-10-3 16,0-10-2-16,3-11 4 0,-1-12 5 0,1-8 4 15,-4-10 8-15,3-3 5 0,-4-9 0 0,3-10-3 16,0-7-7-16,0-8-5 0,-1-6-1 0,1-4 3 15,-1-6 5-15,1 0 1 0,-2-2 0 16,0-2 2-16,-1-1-5 0,0 1 0 0,2 1-2 16,0-2 0-16,4 6 0 0,-2 1 0 0,3 3 2 15,1 5-4-15,-1 6 1 0,2 5-2 0,-1 8-2 16,-4 5 0-16,0 5-5 0,-1 7-7 0,-2 4-7 16,1 0-2-16,1 4 1 0,-2 7 7 15,2 2 7-15,-1 2 2 0,-2 1 2 0,1 1-1 16,0 4-1-16,-4 0-1 0,0 0 2 0,0 2-2 15,-6 2 0-15,-1 0-1 0,-2-2-5 0,-1 0-4 16,1-5-5-16,0-4-1 0,1-5 11 16,5-6 18-16,-3-1 22 0,4-2 16 0,1 0 5 15,0-5-5-15,1 0-6 0,0 1 0 0,0 3 2 16,0-1-3-16,0 2-6 0,0 0-9 0,0 0-12 16,0 0-8-16,0 3-1 0,4 1 2 15,2 4 4-15,1 1 4 0,2 1 2 0,3 0-7 16,3 1-3-16,3 0-5 0,-1 0-14 0,4-2-17 15,2-2-35-15,2-1-68 0,2-1-180 16,-4-2-462-16,-7-1-967 0</inkml:trace>
  <inkml:trace contextRef="#ctx0" brushRef="#br0" timeOffset="27143.2688">4746 5018 2650 0,'0'0'193'0,"0"0"-111"16,-124 45 13-16,81-24 25 0,1 2 19 0,4 0-8 16,5 1-24-16,3 2-24 0,4 2-28 0,4-1-19 15,7 5-18-15,5-2-11 0,3 2-7 16,6 2-1-16,1-3-1 0,7-2-2 0,4-6 8 15,4-3-2-15,7-6 4 0,4-3 3 0,4-7-4 16,4-4-1-16,4-1-2 0,3-12-5 16,-1-2-1-16,0-6 0 0,-4-2 0 0,-3-4 2 15,-6 2 2-15,-4 3-2 0,-6-3-1 0,-4 2-1 16,-5 2-4-16,-2 1 3 0,-6 3 2 16,0 3 0-16,0 3 5 0,0 5-2 0,-5 2-1 15,0 2-2-15,-2 2-2 0,1 0-3 0,-1 8-1 16,-4 2 4-16,1 4-3 0,1 2 1 0,2 2-1 15,3 1-3-15,1 0 0 0,3 3-3 0,0-2 1 16,7-1 0-16,4-2-4 0,1-1 2 0,5-7-1 16,1-4 5-16,4-4 6 0,2-1 5 0,0-6 5 15,1-8-1-15,1-1 9 0,0-1-3 16,-1-5 4-16,0-2 1 0,-3-3-4 0,1-1 4 16,-2-4-1-16,-4-3-1 0,0 0-4 0,-1-2 0 15,-4-5-1-15,-1 0-3 0,-2-4 4 16,1-2-6-16,-2-3-2 0,-2-1-1 0,-1-3-5 15,-1-1 2-15,2-2-2 0,-5 0 0 0,2-1 1 16,0 0-4-16,0-1 0 0,-2 2 0 0,1 2-2 16,1 3 6-16,-2 6 2 0,0 9 3 15,-1 9 1-15,0 10 5 0,0 7-2 0,0 6-8 16,-1 5-12-16,-2 3-4 0,1 11 1 0,-2 10 7 16,-1 6 13-16,0 9 0 0,0 9 0 0,1 8 1 15,0 7-1-15,2 6 1 0,2 3 0 16,0 6-2-16,7 2 3 0,3 5-6 0,1-2 0 15,5-2-1-15,0-3-10 0,4-4 3 0,3-10-8 16,2-9-13-16,3-7-12 0,3-11-21 0,4-8-13 16,4-8-27-16,-3-8-53 0,0-7-122 0,-9-5-373 15,-12-1-779-15</inkml:trace>
  <inkml:trace contextRef="#ctx0" brushRef="#br0" timeOffset="27269.2764">5294 5018 2278 0,'0'0'232'0,"0"0"-77"0,0 0-20 0,0 0-24 16,0 0-37-16,0 0-48 0,0 0-26 0,0 0-18 16,0 0-17-16,0 0-38 0,0 0-80 15,137-97-285-15,-118 94-744 0</inkml:trace>
  <inkml:trace contextRef="#ctx0" brushRef="#br0" timeOffset="27882.7988">6459 4909 81 0,'0'0'307'16,"0"0"-128"-16,0 0 86 0,0 0 122 0,0 0 62 16,0 0 1-16,0 0-66 0,0 0-127 0,0 0-86 15,131-12-52-15,-103-2-27 0,-3-2-14 16,1-1-11-16,-4 1-11 0,-1-1-10 0,-3 1-6 16,-6-1-6-16,-3 0-5 0,-5 1-1 0,2 1-5 15,-5-1-2-15,-1 2-4 0,0 2-3 0,-8 1 1 16,3 1-3-16,-4 2 0 0,-4 2-1 15,0 1-5-15,-1 4-3 0,-4 1-2 0,-1 3 1 16,0 6-2-16,-2 5 2 0,0 4-1 0,1 3-1 16,-1 4 1-16,1 2-2 0,3 3 1 0,0-1 0 15,1 3-1-15,3 4 0 0,3-1-1 0,0 2-1 16,1-1-1-16,6 0-1 0,0-6-3 16,3-2 1-16,4-8 1 0,6-3 2 0,2-7 6 15,6-5 6-15,2-3 0 0,2-2 0 0,6-7-2 16,2-4-3-16,1-5-1 0,0-1 2 15,1-1 0-15,-1-1 0 0,-2 0 2 0,-2-2-2 16,-1 1 3-16,-4-1 0 0,1 0 0 0,-1 0 1 16,-4 3-3-16,1 2-2 0,0 3 0 0,-1 4-1 15,0 3-2-15,-5 4 0 0,2 2 1 0,-3 5-5 16,-1 6 3-16,0 3 3 0,-2 2-1 16,-4 4 4-16,4 5-4 0,-5 2-1 0,0 2-1 15,-2 2 0-15,-2 0 2 0,-1 1 0 0,-7 2 0 16,-4 0-4-16,-1-1 2 0,-6 1 0 15,-1-3-2-15,1-5-2 0,1-5-9 0,5-7-4 16,1-4-8-16,2-6-15 0,2-4-38 0,1-3-84 16,4-9-225-16,2 1-544 0,1 3-868 0</inkml:trace>
  <inkml:trace contextRef="#ctx0" brushRef="#br0" timeOffset="29406.5642">7098 4794 186 0,'0'0'541'16,"0"0"-426"-16,0 0-14 0,0 0 51 0,0 0 51 15,0 0 31-15,0 0-8 0,-71 156-22 0,71-131-34 16,8-2-37-16,4 0-15 0,1-2 5 16,5-3 11-16,2-5 11 0,3-4-7 0,3-1-28 15,-3-4-22-15,4-2-24 0,-3-2-11 0,2 0-5 16,-3 0-7-16,-2-8-1 0,-3-3-3 0,-3-1-1 15,1-3-4-15,-3-3 1 0,-2-6-7 16,-1-1-5-16,0-3-3 0,-1-3-9 0,-2 1-4 16,-2-4-1-16,3-1-4 0,-5-4-1 0,2-4 0 15,-3-2-1-15,-1 0-4 0,-1-3 1 16,0-1-1-16,0-3-2 0,0 0 3 0,0-2-3 16,-2 2 1-16,-1 0 0 0,-1 1-1 0,2 2 6 15,0 3 0-15,-4 3 2 0,4 5 2 0,-1 3 0 16,-2 9 2-16,3 7 1 0,1 6 4 15,-1 9-7-15,1 4-15 0,1 3-1 0,-3 12-7 16,3 8 9-16,-1 8 8 0,1 7 3 0,0 7-1 16,0 7 2-16,0 6 3 0,1 8-4 0,3 8 10 15,-2 7-4-15,-2 8 0 0,0 5 2 0,-1 4-2 16,-7 4 2-16,-3 1 0 0,0 1 0 16,-3-4 0-16,-2-1-4 0,-2-1 1 0,5-2 3 15,1-6-1-15,-3-6-3 0,5-6 2 0,1-7-5 16,2-9-1-16,-1-9 4 0,1-10-1 0,4-9 2 15,-1-8 0-15,0-8 1 0,3-8 3 16,0-7 6-16,0-3 18 0,0-7 5 0,1-8 0 16,-1-8-11-16,1-8-17 0,0-5-7 0,0-6-2 15,0-2 2-15,1-6 0 0,2 0 0 0,5-2-1 16,-3-4 0-16,4 1 1 0,0-1-3 16,3-3-1-16,2-3-1 0,0 4-2 0,-1 0 0 15,5 0-1-15,2 2-6 0,0 0-1 0,3 2-5 16,3 5-1-16,-3 4 0 0,4 12-1 0,-5 7 6 15,-2 10 2-15,-6 7 1 0,0 7-2 0,-7 2-3 16,0 8 0-16,-4 8 2 0,1 5 4 16,-2 3 4-16,-1 6 3 0,0 1 3 0,0 2-1 15,0-2 2-15,4-2-1 0,-3-3-1 0,0-3 4 16,4-6-5-16,-1-3 4 0,3-5 2 0,3-4 1 16,1-4 4-16,3-1 1 0,-2-3-2 0,5-8-1 15,-4-3 0-15,5-2-1 0,-4-6 3 16,0-3 0-16,-3-2 3 0,-1-2 0 0,-1-2 1 15,-2 2 0-15,-3 3-2 0,-3 1 1 0,-2 6 0 16,0 3 0-16,-6 2 1 0,1 5-2 16,-1 3-2-16,-3 3-1 0,3 3-7 0,-2 0-1 15,0 9-1-15,-2 3-2 0,0 5 2 0,2 4-1 16,4-1 2-16,-2 4 0 0,5 2-2 16,1 0 2-16,6 0-2 0,0 2 0 0,6-4 1 15,2-2-3-15,0-2 1 0,5-5 0 0,0-3 1 16,1-3 2-16,1-4 1 0,-2-5 0 0,0 0 1 15,-5-5 0-15,3-6-2 0,-5 0 2 0,-1-5-2 16,-2-2 2-16,-3-3-1 0,-4 1-2 16,-2-4 1-16,0 1-2 0,-7-2 2 0,-2 3-2 15,-3 0 0-15,0 3 0 0,-6 3-1 0,4 4 3 16,-3 1-3-16,0 2 4 0,3 4-2 0,1 2-2 16,-2 3 3-16,5 0-2 0,4 0 0 0,-1 1-1 15,3 6-1-15,0 0-2 0,4 1-1 16,0 1-1-16,0 1-1 0,7-3-1 0,2 0 2 15,3-2 4-15,2-2 6 0,3-3 1 0,3 0 2 16,1-1 0-16,-1-6-3 0,1-2 1 0,-1 1 1 16,0-3 0-16,0-2 3 0,-3 1-2 15,-2-2-1-15,2 0 2 0,-3 1-1 0,1-1-2 16,-1 0 1-16,2 2-1 0,-2-1-2 0,-3 4 0 16,0 0-2-16,-2 3-2 0,-1 3 3 15,-5 1-6-15,2 2 2 0,-3 2-5 0,-1 5 1 16,0 5 2-16,1 2 0 0,-1 2 3 0,0 4-3 15,2-1 3-15,-1 5-1 0,-1-1 0 16,1 2 4-16,3-3-6 0,-1 1-2 0,2-2-1 0,1-4 0 16,2-1 3-16,2-2 3 0,3-5 1 15,-2-3-2-15,0-1 5 0,4-3-1 0,-2-2 2 16,2 0 4-16,-2-5 0 0,0-4 1 0,2-4 3 16,-3-2-4-16,2-3 3 0,-2-5 1 15,-2-4 0-15,1 0 3 0,2-2-3 0,-3-2-1 16,1-1-2-16,-2-2-2 0,-1-4-3 0,1 1-2 15,-4-3 0-15,2 0-1 0,0-3 0 0,0 0-2 16,-2-3 0-16,2 0 3 0,0-2-2 16,2 1 2-16,-1 0 1 0,0 3-3 0,-2 2 2 15,2 1-1-15,-1 6 1 0,-6 4 1 0,0 7 2 16,1 7 0-16,-3 5 0 0,0 6 0 0,0 6-9 16,0 0-4-16,-4 4 0 0,0 10 0 0,-4 3 6 15,-1 6 4-15,-1 6-1 0,0 2 2 16,-1 4-1-16,2 3 0 0,-1 6-1 0,4 1 1 15,-4 4 0-15,2 2-2 0,0 0 4 0,4-1-6 16,-2-3 1-16,6-6-1 0,0-6 0 16,8-6 1-16,1-4 3 0,2-7 1 0,1-2 1 15,-1-6 0-15,4-1 1 0,-3-4 1 0,0-4 3 16,0-1-1-16,-1 0 3 0,4-4 1 0,-3-5-1 16,-1 2 2-16,0-1-1 0,-1 0-1 15,-3 3 0-15,-2 1-2 0,2 1-1 0,-5 1-2 16,0 2-1-16,1 0-6 0,-2 0 1 0,0 8-1 15,0 3 1-15,0 3 5 0,-1 3-3 0,1 4 2 16,0-1-1-16,0 1-2 0,-1 2 2 16,3-1-1-16,-2 1-1 0,-1 1-5 0,0 1-9 15,0-2-19-15,0-2-46 0,-1-4-113 0,-3-5-262 16,2-5-928-16</inkml:trace>
  <inkml:trace contextRef="#ctx0" brushRef="#br0" timeOffset="29543.3755">8401 4687 2487 0,'0'0'162'0,"0"0"-242"15,0 0 3-15,0 0 38 0,0 0 16 0,137-48-12 16,-113 43-28-16,4 2-62 0,-7 1-188 0,-9 2-679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113.3877" units="1/cm"/>
          <inkml:channelProperty channel="Y" name="resolution" value="1979.87915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2-07-17T16:32:07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739 1024 0 0,'0'0'256'0,"0"0"165"0,0 0-55 15,0 0-31-15,0 0-15 0,0 0-25 0,0 0-60 16,0 0-41-16,0 0-32 0,0 0-29 15,0 0-21-15,0 0-21 0,-5-64-15 0,-1 59-19 16,1 0-14-16,-2 2-14 0,-1 2-5 0,6-1-8 16,0 2 27-16,-5 0-4 0,2 0-5 0,-2 0-1 15,3 0-35-15,-4 0 1 0,0 3-2 16,0 2 1-16,3 1-1 0,-3 3 1 0,0 1-2 16,2-1 0-16,-7 10 2 0,10-9 2 0,-1 7 2 15,-2 1 4-15,4-1 2 0,2 4 0 16,0-2 4-16,9 9-32 0,4-3-1 0,6-1-2 15,3-4 0-15,5-3 27 0,-1-3 0 0,2-2 2 16,0-3-3-16,-5 0 0 0,-1 2 1 0,-2 0-3 16,-1 3-2-16,-6 0 3 0,2 0-2 0,-6 2 5 15,-5-1 4-15,1 2-1 0,-4 1 5 16,-1-2-2-16,-5 1 8 0,-4 1 0 0,-1 0 2 16,-4-1 2-16,-4 0 1 0,-3 0-1 0,0-1 1 15,2-4 3-15,-1-2-6 0,8-5 29 0,-5 1-7 16,4-1-7-16,-1 0-1 0,-2-1-34 0,2-2 1 15,-2 1-2-15,3-3 0 0,-2 1-8 16,1-1-1-16,3 0-11 0,4 0-11 0,-5 0-26 16,4 0-72-16,3 0-119 0,-2 0-284 0,7 0-619 15,0 0-344-15</inkml:trace>
  <inkml:trace contextRef="#ctx0" brushRef="#br0" timeOffset="329.7345">1073 1143 1323 0,'0'0'423'0,"0"0"-150"0,0 0-57 0,0 0-14 16,0 0-20-16,0 0-35 0,29-177-42 0,-26 142-32 15,1 1-21-15,-2 1-14 0,-2-2-10 0,0 3-4 16,0 0 0-16,0 1-1 0,0 2 3 0,-3 1 11 15,-1 2 24-15,2 5 14 0,-1 3-6 0,-1 2-15 16,1 5-34-16,2 4-21 0,-1 3-7 16,0 3-4-16,-2 1 10 0,3 5 1 0,0 7 5 15,0 3 3-15,-1 6-5 0,-2 4 1 0,2 5-1 16,0 4 0-16,0 5-3 0,-1 2 0 16,2 6-1-16,1-1-3 0,0 3 0 0,1 0-6 15,5 0-9-15,1-3-16 0,2-3-25 0,3-3-31 16,-1-6-45-16,1-8-93 0,5-6-212 0,-6-7-358 15,-5-6-403-15</inkml:trace>
  <inkml:trace contextRef="#ctx0" brushRef="#br0" timeOffset="446.4117">1057 998 0 0,'0'0'23'0,"0"0"238"0,0 0-108 0,0 0-43 15,0 0-29-15,0 0-26 0,0 0-44 0,0 0-66 16,0 0-92-16,0 0-178 0,0 0 158 0</inkml:trace>
  <inkml:trace contextRef="#ctx0" brushRef="#br0" timeOffset="1069.4393">1508 805 69 0,'0'0'511'15,"0"0"-91"-15,0 0-39 0,0 0-56 0,0 0-45 16,0 0-57-16,0 0-52 0,-116 172-34 0,108-146-42 15,0 1-30-15,-1 3-24 0,5 1-8 16,-2-1-8-16,5-2 0 0,1-4 4 0,1-1 3 16,8-3 3-16,6-6-14 0,1-6 0 0,3-8-1 15,0 0-5-15,-4-12 10 0,4-2-5 0,0-3-4 16,-2-5-3-16,-3 1 0 0,2-4-1 16,-5 0 0-16,-1 0 0 0,-5-2-1 0,2 1-5 15,-5 4-1-15,3 0 1 0,-4 2-1 0,0 3 2 16,-1 3-1-16,0 5-1 0,0 1-1 0,0 4 1 15,0 2-2-15,0 2-7 0,0 0-8 0,0 0-15 16,0 0-7-16,1 2 5 0,0 4 8 16,-1 3 15-16,4 1 6 0,0 0 1 0,-1 4 0 15,1-4 0-15,1 3 1 0,-2-2-2 0,4-4 5 16,-2 1 2-16,2-2 2 0,-1-1 5 0,-3-2 4 16,3-3 2-16,-2 0 7 0,-2 0 6 15,5-1 7-15,-4-6 6 0,4 0-1 0,-1-3-6 16,0-1-6-16,3-1-9 0,-1 0-9 0,-3-2-4 15,2 2-4-15,-2 1-1 0,1 2-1 0,-3 3 0 16,1 1-2-16,-2 2-3 0,-2 1-2 16,1 2-7-16,-1 0-10 0,1 0-7 0,-1 2 2 15,2 4 5-15,2 3 10 0,-1 2 7 0,-1 3 2 16,3 1-1-16,0 1 2 0,0 1-1 16,-1 0 2-16,3 0-2 0,-3 1 0 0,5-3 2 15,-2-1-3-15,-1-6 4 0,3-2 2 0,1-5 8 16,-1-1 5-16,1-1 0 0,1-10 2 0,-1-4-5 15,0-4-2-15,1-2 2 0,-2-2-1 16,-1 0 2-16,-2-2 4 0,1 4 4 0,0 1-2 16,-3 1 5-16,2 5-2 0,-2 4-5 0,1 1 1 15,0 2-8-15,0 3-5 0,-1 1-5 0,3 1-4 16,2 2 1-16,3 0-2 0,0 0 2 0,1 3-4 16,4 3-1-16,-3 2-3 0,3 3-5 15,-2-1-7-15,0 4-15 0,-4 2-36 0,0 2-76 16,-3 3-179-16,-5-2-499 0,-1-7-986 0</inkml:trace>
  <inkml:trace contextRef="#ctx0" brushRef="#br0" timeOffset="1332.8724">432 1884 560 0,'0'0'546'0,"0"0"-97"16,0 0-27-16,180-71-56 0,-100 41-90 0,21-6-24 16,36-11-53-16,32-6-57 0,15 1-40 0,-10 2-41 15,-29 16-36-15,-25 9-9 0,-20 10-22 16,-15 3-10-16,-7 1-29 0,-14 3-57 0,-8 2-196 15,-16 1-698-15,-18 2-793 0</inkml:trace>
  <inkml:trace contextRef="#ctx0" brushRef="#br0" timeOffset="3982.5682">1263 7163 0 0,'0'0'265'0,"0"0"-30"15,0 0 2-15,0 0 28 0,0 0 13 16,0 0-14-16,0 0-38 0,0 0-54 0,0 0-44 16,0 0-19-16,0 0-6 0,0 0-1 0,-79 19-2 15,67-10-7-15,-4 3-12 0,1 2-5 16,-4 4-8-16,0 3-4 0,-1 0-7 0,1 5-10 15,-1 3-4-15,3 0-13 0,0 2-9 0,-1 0-5 16,6 1-1-16,1 2-2 0,3-2-1 0,4 2 0 16,-1-2-1-16,5 0 2 0,0-1 2 15,5-1 2-15,3-2 0 0,4-2-1 0,1-1 1 16,4-2 1-16,2-4 5 0,2-3 1 0,2-4-3 16,-2-1-1-16,3-3-4 0,1-4-4 0,-2 1 0 15,-3-3-3-15,1-1-3 0,-3-1-3 0,-5 0-3 16,-2 0-1-16,-1 0-4 0,-2 0-1 0,-5 0-5 15,2 0-6-15,-5 0-16 0,0 0-32 16,0 0-68-16,0-1-112 0,0-1-173 0,0 1-328 16,-1 1-513-16</inkml:trace>
  <inkml:trace contextRef="#ctx0" brushRef="#br0" timeOffset="5061.4968">1565 7420 866 0,'0'0'516'0,"0"0"-157"0,0 0-32 16,0 0-32-16,0 0-45 0,0 0-50 0,0 0-57 16,0 0-28-16,-128 165-27 0,109-131-26 15,6-4-19-15,1-3 5 0,3-4-8 0,2-3-7 16,3 1-1-16,-3 1-27 0,5-1-4 0,1 1-1 15,1 1-1-15,2 0 5 0,8-3-16 16,1-6 3-16,7-12 0 0,-3-2 1 0,4-7 15 16,0-8 1-16,2-4 1 0,0-2-5 0,-2-3 3 15,1-1-3-15,-2-2-2 0,-5 2 2 0,-1-2-1 16,-2 3 1-16,-3 3 0 0,-4-1 0 16,-2 3 0-16,-1 4 2 0,0 1 0 0,0 4 2 15,-2 2-1-15,-1 3-2 0,-2 2-3 0,3 2-2 16,-1 1-3-16,-3 0-1 0,4 4 0 15,0 6-2-15,0-1 2 0,-2 3 1 0,2 2 0 16,2 0 1-16,0 0-2 0,0 1 0 0,0 0-1 16,0 2 0-16,4-3-4 0,1 0 0 0,2-3 0 15,2-4 2-15,-1-4 7 0,2-3 2 16,4 0 1-16,-2-6 4 0,2-6-2 0,2-4 0 16,-2-2-1-16,3-3 0 0,-4-1-1 0,1-1 2 15,1-2 2-15,-4 4-2 0,-1-1 4 0,1 2-3 16,-2 5-2-16,-2 2 3 0,-3 2-3 0,0 3-2 15,2 2 0-15,-2 3-3 0,1 1 1 16,0 2-1-16,1 0 1 0,1 3-2 0,1 7 1 16,-1 0-1-16,2 4 1 0,1 3 3 0,-1 1-2 15,0 2 3-15,-1 4-2 0,-2-2 1 0,2 3 1 16,-5 0 0-16,2 2 0 0,-3 1-1 0,-2 0 0 16,0 2-4-16,-7 1-2 0,-1-2 0 15,-3-2-3-15,-2 0 0 0,0-8-2 0,-1-3-3 16,1-5 7-16,1-5 2 0,2-5 4 0,1-1 6 15,-2 0-3-15,5-6 1 0,1-3 3 16,-2 1-1-16,5-1 6 0,1 1-5 0,1 2-3 16,0 0-5-16,1 0 0 0,5 2-2 0,0 0 0 15,4 0 4-15,5 1-9 0,-2-2 7 16,6-1 0-16,0-3 0 0,3-1 4 0,0-2 1 16,5-1 1-16,-4-4-2 0,4-2 3 0,-3-1-3 15,3-1 1-15,-3-2 4 0,-3-2-7 0,0 1 3 16,-1-4-1-16,-3 0 2 0,-3-2 6 15,-1-1-3-15,0-3-2 0,-3 0-4 0,-3-3-6 16,-1 1 2-16,-1-5 0 0,-1 0 1 0,-3-1-3 16,-1-3 2-16,0 1-1 0,0-1-1 0,-5-1 5 15,0-1-4-15,-1 2 2 0,1-3 3 0,-2 3 4 16,3 6 3-16,-4 5 1 0,5 10 3 0,-1 5-4 16,1 7 5-16,1 4 1 0,1 5-5 15,1 3-4-15,-1 0-9 0,-1 12-4 0,-1 7 1 16,2 6-3-16,-2 9 6 0,0 8 1 0,2 4-1 15,-2 6 1-15,2 1-2 0,0 3 1 0,0-1 1 16,-3 2 4-16,1 1-5 0,2 3 1 16,0-2-1-16,0-2-2 0,1-4 1 0,0-5-2 15,2-7 0-15,2-6-1 0,1-10-1 0,0-8 1 16,0-8 2-16,-2-7 5 0,4-2 4 16,-2-9 4-16,3-7 0 0,2-5-1 0,2-4-4 15,0-4-1-15,0 0 2 0,-2-2 2 0,2 1-2 16,-1-1 0-16,-1 3-1 0,2 4-2 15,-2 2 2-15,-1 4 2 0,2 2-1 0,-1 6 3 16,-1 3-3-16,2 0 1 0,-2 6-3 0,0 1 3 16,1 0-4-16,-3 8 2 0,2 4-1 0,-2 1-5 15,3 6 3-15,-3 1 0 0,-3 3-1 0,3 1 4 16,-2 3-4-16,1-3-4 0,-1 2-6 0,1 0-10 16,-1-1-17-16,1-4-39 0,2-1-87 15,-1-4-163-15,-1-4-327 0,-1-6-774 0</inkml:trace>
  <inkml:trace contextRef="#ctx0" brushRef="#br0" timeOffset="5343.0297">2945 6797 1708 0,'0'0'531'0,"0"0"-230"0,0 0-42 0,0 0-20 16,-81 164-36-16,62-115-35 0,0 3-42 0,0 4-30 15,1 2-29-15,4 3-22 0,1 0-12 0,3 2-7 16,5-4-5-16,4-6-2 0,1-2-5 0,3-6-2 16,10-4-7-16,1-5-2 0,2-5-3 0,3-4-1 15,2-6 1-15,1-4-4 0,1-3-3 16,0-7-12-16,2-2-15 0,-1-5-28 0,-2 0-52 15,2-5-78-15,-3-4-151 0,-5 1-337 0,-6 4-680 0</inkml:trace>
  <inkml:trace contextRef="#ctx0" brushRef="#br0" timeOffset="6068.4219">3171 7257 764 0,'0'0'609'15,"0"0"-144"-15,0 0-57 0,0 0-63 0,0 0-97 16,-58 176-61-16,53-143-60 0,1-1-36 16,4 2-22-16,0-3-21 0,0-1-10 0,6-4-8 15,1-4-5-15,4-6 0 0,2-5 4 0,0-5 5 16,6-6-5-16,0 0-6 0,2-9-8 0,1-4-9 16,1-6-1-16,0-4-1 0,-3-2-2 0,-1-2-2 15,-4-1-3-15,-4 1 0 0,-7-3-1 16,-3 3-3-16,-1 1-2 0,-4 1-2 0,-7 0 0 15,-1 4-1-15,-5 3 3 0,0-1 4 0,0 4 3 16,0 2 3-16,0 3-2 0,4 2 1 16,0 2-2-16,3 2 4 0,2 2 0 0,4 0-1 0,-2 2 0 15,6 0-7-15,0 0-2 0,0 0 1 16,0 0-1-16,7 2 6 0,0 0 3 0,5-2 2 16,5 0 3-16,3-5-2 0,5-3 1 0,2-3-1 15,0-1 1-15,1 1-3 0,-3 1 2 16,-3-1-1-16,1 2 0 0,-5 3 3 0,-3-1-2 15,-1 4-1-15,-4 2 0 0,-1 1-3 0,-2 0 1 16,-3 1 1-16,1 6 1 0,-2 2 0 16,-1 2 1-16,0 2 0 0,0 4 2 0,-1 0 3 15,-1 3-2-15,0 0 1 0,0 0-3 0,0 3-5 16,0-1 3-16,0-3-1 0,0 3-1 0,0-4 1 16,2-2-4-16,1-3 1 0,2-5 2 0,-1-2 0 15,0-6 4-15,3 0 0 0,-1-2-1 16,0-7-2-16,3-3 0 0,-1-3 1 0,1-4 2 15,0 1 3-15,-3-2-6 0,0 0-1 0,-1 0-3 16,2-2-1-16,-3 3 3 0,1-1 2 0,-1 3 0 16,0 1-2-16,-2 4 0 0,2 3 2 0,-1 2 0 15,-1 4 4-15,-1 1-5 0,1 2-3 16,0 0-3-16,2 0-3 0,0 3 5 0,-1 5 1 16,4 0 1-16,-2 5 3 0,2 1-3 0,3 0-1 15,0 1 2-15,1 1 0 0,2-2 0 0,-1 2-3 16,0-1 0-16,2-4-4 0,2-3 6 15,-2-6 2-15,2-2 3 0,-2-2 2 0,0-7 0 16,-2-4 0-16,-1-1 2 0,-3 0 1 0,-1 1 1 16,0-1 2-16,-4 0 1 0,2 0 2 15,-2 2 4-15,-1 1 0 0,1 2-1 0,-2 0-3 16,3 2-10-16,-3-1-6 0,3 2-5 0,-2-1-8 16,1 3 0-16,1-1-5 0,-2 2-7 15,-1 1-12-15,-1 1-26 0,0 1-54 0,0 0-83 16,-2 0-159-16,-2 3-359 0,3 0-696 0</inkml:trace>
  <inkml:trace contextRef="#ctx0" brushRef="#br0" timeOffset="6415.4171">1227 8287 761 0,'0'0'61'0,"0"0"-15"0,0 0 127 15,0 0 92-15,0 0 42 0,0 0-31 16,150-10-67-16,-87-4-54 0,7-4-32 0,9-2-3 16,3-3-7-16,9-1 2 0,12-2 1 0,8-4 2 15,11 2-8-15,8-3-20 0,4 0-17 16,8-1-11-16,4-1-10 0,2 3-2 0,0 1-3 15,-2 4-6-15,-4 5-6 0,-8 5-3 0,-4 4-4 16,-13 3-7-16,-10 4-7 0,-14 2-9 0,-13 0-3 16,-14 2-6-16,-12 0-1 0,-12 0-2 0,-11 0-5 15,-11 2-8-15,-7 0-17 0,-11-1-10 16,-2 1-8-16,-6 1-17 0,-8 0-43 0,-1 0-103 16,-6 2-217-16,3-2-369 0,6-2-834 0</inkml:trace>
  <inkml:trace contextRef="#ctx0" brushRef="#br0" timeOffset="6922.252">1697 9352 677 0,'0'0'743'0,"0"0"-378"0,0 0-71 0,0 0-31 16,0 0-17-16,153-40-16 0,-111 28-41 0,1-2-51 16,2 1-45-16,-1 3-36 0,-7 1-23 0,-3 4-19 15,-9 2-10-15,-6 2-6 0,-3 1-5 16,-9 0-7-16,-3 0-8 0,-2 0-11 0,-2 4-13 16,0-1-24-16,-1 4-69 0,-6-2-237 0,4 0-425 15,-1-2-662-15</inkml:trace>
  <inkml:trace contextRef="#ctx0" brushRef="#br0" timeOffset="93382.3937">2846 8833 0 0,'0'0'0'0,"0"0"0"16,0 0 0-16,0 0 0 0,0 0 0 0,0 0 53 16,0 0 118-16,0 0-28 0,0 0-19 0,0 0 12 15,0 0 10-15,0 0 31 0,4 9 19 16,-4-6-6-16,0-1-1 0,0 1-26 0,0 0-19 15,0 0-14-15,0 0-15 0,0-1-5 0,0 1-5 16,-2 0 1-16,0-1 1 0,-1-1-8 0,-1 2-17 16,0-1-19-16,-2-1-18 0,-1 0-15 0,-2 1-3 15,2-2-7-15,-3 0-2 0,0 0-2 16,0 0-5-16,0-6 5 0,-1 0 2 0,1-5 2 16,1 2 4-16,1-3-1 0,1-1-3 0,2 1-3 15,2-1-2-15,0-1-2 0,1-2-2 0,2-1-4 16,0-3-2-16,0 1-3 0,6-3-1 15,0-1-1-15,2 2 3 0,2-3-1 0,-1 3 0 16,1-1 0-16,0 1-2 0,-1 1 4 0,0 0-2 16,1 3 5-16,-3-1-1 0,0 1 1 15,1 0 0-15,-2-2 0 0,1 3 1 0,-1-1 0 16,-3 1 0-16,3 4 2 0,-3 0 5 0,-1 2 5 16,-1 3 5-16,-1 3 8 0,2-1 2 15,-2 3 1-15,0 1-7 0,0 1-8 0,0 0-8 0,0 0-12 16,1 0-9-16,1 1 1 0,1 7 2 15,-1 4 9-15,5 2 9 0,-1 3 0 0,3 3-2 16,-1 2-2-16,1 5-4 0,2 1-4 0,-2 2 3 16,-1 4 1-16,-2 4 7 0,2 2 5 0,-2 3 1 15,-3 0-1-15,-2 0-1 0,1 0-2 16,-1-1 0-16,-1-1-5 0,0-3-2 0,-3 1-4 16,-1-2-2-16,-2-3 2 0,-3-4 2 0,0-1 2 15,-1-4-1-15,-4-2-2 0,1-2-1 0,-4-4-3 16,-2-3 8-16,3-2-5 0,-3-4-1 15,2-2 0-15,0-1-7 0,3-2 5 0,0-3 2 16,1 0 5-16,3-5-2 0,2 0 1 0,1 1-4 16,1-2-1-16,2 1 0 0,2 0 1 0,-1 1 1 15,2 1-1-15,1 2-3 0,0 1-7 16,0 0-6-16,0 0 1 0,0 1 7 0,5 6 1 16,0 3 4-16,2 0-2 0,3 4-2 0,0 0 5 15,0 0 0-15,2-1 2 0,0 1-6 0,2 0 3 16,0-3 1-16,2-2 2 0,1-2 7 15,1-4-5-15,0-3 1 0,-1 0-1 0,-2-5-2 16,3-6 4-16,-3-3 3 0,1-1-2 0,-1-5 4 16,0-1-3-16,-2-4 0 0,1 1 0 0,-1-2 0 15,-3-1 0-15,0 2-4 0,-3-3 0 0,0 1-5 16,0 0 2-16,-1 2 2 0,0 2 0 16,-2 3 5-16,1 7-6 0,-3 4 1 0,-1 4-3 15,1 3 0-15,1 2-3 0,-1 0-3 0,3 7 2 16,0 2-2-16,-2 3 5 0,4 3 3 0,-2 2 1 15,1 2 1-15,0-1-1 0,-1 0-2 16,-1 1-2-16,1-1-2 0,-3 2 5 0,2-2-2 16,-1 1 2-16,-1-1 0 0,-1-2-4 0,-1-1 2 15,0-4-2-15,0-4 6 0,0-4-2 16,0-1 1-16,2-2 6 0,-2 0 3 0,2-6 3 16,1-5-3-16,0-5-2 0,1-3-9 0,2-3 1 15,1-1 0-15,1 1 0 0,1-2 0 0,-2 3 2 16,3 1-5-16,-1 3 0 0,-1 2 1 15,-2 2 0-15,0 5 2 0,2 2-1 0,-4 5 1 16,2 1-5-16,-2 0 3 0,2 1 0 0,-2 5-2 16,4 2 4-16,-3 2-4 0,1-3 3 0,-2 1-4 15,1 0 4-15,-3 0 0 0,-1-1 0 0,2-3 0 16,0 1-3-16,-2-2 2 0,-1-2-5 16,1 1 6-16,-1-2 1 0,0 0 5 0,0-2 0 15,1-4-4-15,0-2-2 0,-1-5-2 0,2 1 1 16,0-2 1-16,1 2-2 0,-2 2-2 0,0 3-1 15,0 3-2-15,-1 2-2 0,0 2-1 0,0 0-3 16,2 4 0-16,-1 7 4 0,2 1 5 16,0 2 1-16,1 2 5 0,3 1-3 0,-2-4-1 15,3 2-1-15,0-2-2 0,4-1 1 0,-1-1 0 16,4-3 2-16,-2-4-4 0,4-2 1 16,-1-2 1-16,2 0 0 0,0-6 2 0,0-5 2 15,-1-1 1-15,2-5 3 0,-3-5-1 0,-3-1 3 16,3-5 2-16,-3-1 0 0,-2-3 3 15,0 0-5-15,-2-3 1 0,-2-1-4 0,-3-2 3 16,2-2-5-16,-2-1 1 0,-2-4-1 0,-1-1-7 16,-1-3 10-16,0 1-1 0,-1-1 1 0,-3-1 2 15,-1 0-8-15,2 0-1 0,1 3-1 16,-2 0-1-16,0 4 4 0,2 3 2 0,-3 7-1 0,2 3 2 16,1 6-2-16,-1 7-1 0,1 6 2 15,1 5-2-15,1 5-5 0,0 1-9 0,0 4 0 16,0 12-3-16,4 6 8 0,0 9 8 0,0 7 0 15,1 9 0-15,-2 9-1 0,-1 10-1 16,-2 10 0-16,0 6 3 0,0 4-1 0,-1 7 0 16,1-3-1-16,0-1-2 0,0 0 3 0,0-5 2 15,0-4 0-15,0-6 2 0,0-8-6 0,1-6 0 16,1-8-1-16,-1-11-1 0,-1-8 3 0,1-11 0 16,0-9 2-16,-1-10 3 0,1-3 4 15,-1-8-2-15,0-10-1 0,3-8-2 0,0-8-4 16,1-4-3-16,0-4-1 0,1-2 3 0,0-4-2 15,1 0 4-15,1 1 3 0,1-2-7 16,1-2 6-16,0 2-4 0,3 1-1 0,-1 6 1 16,1 5-4-16,0 6 0 0,-1 6 0 0,0 8-1 15,-3 7 2-15,0 6 2 0,-2 4 0 16,3 0 1-16,0 4 0 0,0 6 0 0,0 6 2 16,2-1 1-16,0 4 0 0,-1 1-2 0,1-1 2 15,-1 2-4-15,3-1 1 0,-3-5 1 0,2-3 0 16,2-3 2-16,-2-6 0 0,1-1 1 0,-3-2 1 15,-2-2 5-15,1-7 1 0,1-1 1 0,-1-6 3 16,0-2-5-16,2-4 4 0,-2 1-2 0,-1-4 1 16,1 1-2-16,0-4-3 0,-1 1-1 15,2-1-1-15,1 0-2 0,0 2-3 0,2 3 3 16,0 2-1-16,-2 5-4 0,0 6 6 0,-2 2-3 16,-2 5 0-16,0 3 3 0,0 0-5 15,-2 4-1-15,1 6-4 0,-1 2 4 0,0 3-1 16,-1 5 3-16,2 0 4 0,-2 3-5 0,-3 1 4 15,0 4-4-15,-1 2 1 0,0 2 0 0,0 0-5 16,0 0-1-16,0-4-5 0,0-5-2 16,2-7 1-16,3-3 5 0,2-7 3 0,2-4 5 15,2-2 3-15,1-2-1 0,2-9 0 0,4-2 0 16,0-4-2-16,2-5 3 0,-1-1 2 16,-1-1-4-16,0-4 3 0,-1 2 1 0,-3-2 0 15,1 1 0-15,-4 2-4 0,-1 2 1 0,-2 3 1 16,-3 6 4-16,-3 3-1 0,-1 7 1 0,1 1-1 15,-2 3-10-15,0 0-1 0,0 0-4 0,0 7 1 16,0 4 7-16,0 3 2 0,0 2-1 16,0-1 2-16,1 1-2 0,3 3-3 0,-2 0 6 15,4-1-2-15,-1-1-5 0,3 1 5 0,-2-2-8 16,1-1-1-16,2-4 4 0,0-3-7 16,1-4 5-16,0-3-2 0,0-1 5 0,0-1 6 15,0-8-2-15,-3-2 1 0,-1-1-4 0,-1-4 2 16,-3 2-2-16,-2-1 3 0,0 2-1 0,-3-1 0 15,-3 1 2-15,0 4 2 0,-3 0 3 0,0 1 0 16,1 2 2-16,-1 0 1 0,1 3-1 16,2 0 0-16,1 2-3 0,3 1-5 0,0-2 3 15,1 2-5-15,1 0-3 0,0 0-2 0,0 0-8 16,0-2 3-16,3 2 2 0,2-1 6 0,2-4 10 16,4-1-4-16,2-3 3 0,3-2 1 15,-4-3-4-15,3-3 4 0,-2 2 2 0,-3 0 2 16,1-2 0-16,-2 1 2 0,-3 0-2 0,1 0-3 15,1 1 4-15,-5 1-4 0,3 3 0 16,-4 3 2-16,0 2-6 0,1 3-2 0,-2 3-2 0,1 0-7 16,-1 2 1-16,0 7 6 0,3 2 0 15,1 3 5-15,-3 3 0 0,3 1-1 0,-1 0-2 16,1 2 4-16,-1 0-2 0,2 0 0 0,1 2 3 16,1-2-3-16,1-2 0 0,0-1-2 15,0-2-3-15,0-4 0 0,0-5 1 0,2-3 2 16,-4-3 5-16,2 0 1 0,0-6 1 0,-2-5 5 15,-1-3-4-15,1-2 0 0,-1-3-1 0,0-1-6 16,-1-3 4-16,0 2 2 0,0-1-3 0,-1 1 1 16,2 1-2-16,-1 0-4 0,1 1 0 15,-1 4 2-15,3 1-2 0,-3 2 1 0,2 5 1 16,-1 0-6-16,-1 4 2 0,0 3-1 0,0 0 0 16,3 0 3-16,-2 7-2 0,1 3 0 15,1 2 1-15,2 2 3 0,-3 1-2 0,1 3 2 16,-2 0 0-16,2-2-5 0,-1 1 1 0,-2 0-1 15,1 1-3-15,-1-3-4 0,2 1-4 0,-2-2-13 16,1-1-7-16,-4-6-15 0,2-2-23 16,-2-5-14-16,1 0-42 0,-2-6-56 0,0-5-82 15,2-3-113-15,-3-3-145 0,0-2-81 0,0-3-10 16,-4-1 99-16,-1-1 235 0,-2-3 281 0,-4 1 0 16,1-3 0-16,0 0 0 0,-3 1 297 15,3 1 114-15,0 0 35 0,2 3-12 0,-1 1-53 16,1 3-39-16,2 1-62 0,0 5-68 0,1 4-45 15,1 1-49-15,3 3-39 0,0 3-29 0,1 0-27 16,0 3-31-16,0 0-22 0,1 0-16 0,7 3-22 16,0 6-14-16,2 0-50 0,0 5-147 15,2 3-249-15,-3-5-292 0,-5-3-372 0</inkml:trace>
  <inkml:trace contextRef="#ctx0" brushRef="#br0" timeOffset="93759.3005">5058 8659 2249 0,'0'0'383'16,"0"0"-246"-16,0 0-9 0,0 0 7 16,0 0 9-16,0 0 1 0,0 0-28 0,0 0-24 0,28-166-28 15,-19 147-22-15,2 4-17 0,0-1-9 16,-1 2-6-16,2 3-6 0,-1 0 5 0,2 5-7 16,-2 1 1-16,-1 3-4 0,3 2-1 0,-3 0 2 15,-2 2 1-15,2 6 0 0,-3 1-1 16,0-1 0-16,1 3 0 0,-5 0 1 0,3 0 0 15,-3 1 2-15,-2-1-5 0,0 0 1 0,-1-2-1 16,1-2-3-16,-1 0 2 0,0-4 2 0,0-3 8 16,0 0 5-16,0 0 5 0,0-2-3 0,0-6-3 15,0-2-5-15,0-4-4 0,0 0 3 16,0-1-10-16,3-1 3 0,0 0-1 0,-1 2-3 16,3 0 6-16,0 0-4 0,3 5-1 0,-4 0-1 15,4 2 0-15,-2 1 0 0,0 3 1 16,2 2 2-16,-2 1-3 0,-1 0 2 0,3 0-1 15,-3 4 0-15,2 1 3 0,1 3-1 0,-2-1-1 16,-1 1-2-16,3 1-2 0,-2 2 0 0,1-1-1 16,-1 0-6-16,-1 1-9 0,1-1-20 15,-2 1-58-15,-2 0-96 0,0-2-304 0,-2-2-879 0</inkml:trace>
  <inkml:trace contextRef="#ctx0" brushRef="#br0" timeOffset="94282.212">5633 8266 2250 0,'0'0'350'0,"0"0"-134"16,0 0-31-16,0 0-44 0,0 0-37 15,0 0-36-15,0 0-32 0,-111 162-19 0,110-141-9 16,1-2-2-16,4-5 0 0,7-2 12 0,3-5 9 16,0-2 5-16,2-4 0 0,-1-1-2 0,1-1-5 15,-1-8-2-15,0-3 0 0,-1-2-2 16,-4-1 0-16,0-4-2 0,-1 1 3 0,-5-2-8 16,2-2-2-16,-4 2-1 0,0-1-4 0,1 1 9 15,-2 1-1-15,-1 4 2 0,2 1-2 16,-2 2-5-16,0 5-1 0,0 2-3 0,0 2-1 15,0 1-6-15,0 2-7 0,0 0-5 0,1 5-3 16,0 6 5-16,2 2 6 0,4 6 3 0,-4 4 4 16,3 5-3-16,-3 4-1 0,4 5 1 0,-3 4 3 15,3 5 2-15,-3 6-1 0,1 6 0 0,-4 4-7 16,-1 5 1-16,-1 4 2 0,-7 4-1 16,-3 0 2-16,-2 0-3 0,-4 0-4 0,-1-6-3 15,-3-4 4-15,0-8 3 0,1-10-1 0,-1-8 6 16,-1-13 0-16,-1-11 5 0,-2-7 10 0,2-8 3 15,-1 0 8-15,5-14 0 0,2-4-2 16,7-5-2-16,-1-7-4 0,7-1 1 0,4-7-4 16,0 0-3-16,6-3-5 0,6 0-6 0,4-1-4 15,4-1-5-15,4-1-2 0,4-4-11 16,3-3-12-16,1-2-31 0,5-4-72 0,0-3-189 16,-9 16-876-16,-8 11-697 0</inkml:trace>
  <inkml:trace contextRef="#ctx0" brushRef="#br0" timeOffset="96199.2984">6882 8039 1343 0,'0'0'467'0,"0"0"-155"0,0 0-75 0,0 0-18 15,0 0-27-15,0 0-33 0,0 0-27 16,0 0-28-16,0 0-17 0,-129 103-13 0,116-75-12 0,-3 1-12 16,4 4-12-16,2 1-12 0,1-3-13 15,7 0-6-15,1-2-7 0,1-7-2 0,2-4 0 16,9-7 4-16,3-6 9 0,2-5 6 0,3 0 2 15,2-9-3-15,0-7-5 0,1-2-3 0,1-4-6 16,0-4 4-16,-6-2-3 0,-1 0 1 16,-4 3 2-16,-2-2-3 0,-4 4 2 0,-5 4-1 15,-1 2 2-15,-4 1-1 0,-4 4 0 0,-2 1 0 16,0 4-2-16,-3 4-1 0,1 0 2 16,1 3 0-16,0 0 0 0,1 1 0 0,1 6-3 15,3 0-1-15,0 2-5 0,5 0 1 0,0 2-2 16,1 1 0-16,0 1 0 0,6-2-2 0,3-1 0 15,3-4 4-15,3-4 4 0,2-2 6 16,0 0 6-16,3-10 1 0,4-3-1 0,-1-2 2 16,-1-4-4-16,0-1-1 0,2-4 0 0,-5-3-3 15,-2-2 3-15,1-1-2 0,-6-4 0 16,2-1 0-16,-4-4-3 0,-2-1-2 0,0 0-1 16,0-1 0-16,-5-2-3 0,-1-3 0 0,1-1-2 15,-3-3-2-15,0-2 1 0,0 0 0 0,-3-1 1 16,0 1 0-16,-1 2 1 0,-3 0 1 0,2 8 1 15,-1 3 4-15,-2 7 3 0,4 6 1 16,-4 6 2-16,1 7 0 0,4 2-1 0,-3 6 1 16,3 4-6-16,2 1-5 0,-3 1-3 0,0 12-3 15,1 4 2-15,-3 10 4 0,4 7 3 0,1 7 0 16,-1 6 2-16,2 12-3 0,0 7 0 0,0 6-2 16,0 8-2-16,0 8 4 0,0 5-2 15,-1 5 2-15,-3 2 2 0,2 4-4 0,-2 0 3 16,-2 0-2-16,-3-2 3 0,4 1-2 0,-3-3-2 15,-1-2-3-15,-1-6-1 0,4-9-1 16,1-11-3-16,2-14 5 0,-1-14-1 0,3-17 1 16,1-12 10-16,-1-10 7 0,1-5 6 0,0-8 3 15,-2-11-5-15,1-11-10 0,1-8-6 0,0-8 1 16,0-5 1-16,0-5 1 0,0-3 1 16,4-1-5-16,4-1 1 0,1-3 1 0,1-1-5 15,2-1 3-15,0-2-4 0,4 2-3 0,-3 3 3 16,4 5 0-16,-4 7 0 0,2 10 2 0,-2 7 0 15,-2 8 2-15,-1 8 2 0,-5 5-2 16,2 7-2-16,-4 6-2 0,2 0-9 0,-1 5 6 0,2 7-1 16,-1 5 3-16,2 3 8 0,3 1-2 15,2 1-3-15,3-2 2 0,0-4-3 0,4-3 2 16,4-4 9-16,4-4-2 0,1-5 1 0,-1 0 2 16,2-3-3-16,0-7-1 0,-2-2 9 15,-4 0-6-15,-3-3 0 0,-6-2 3 0,1 0 1 16,-6-3-3-16,-4-3 4 0,1 0-5 0,-4-2-5 15,-1 0 3-15,-1 0-2 0,0 1 3 0,-4 5 4 16,-3 2-1-16,-1 3-1 0,0 3 0 16,2 3-3-16,-3 5-3 0,0 2 2 0,-1 1-4 15,0 1 0-15,1 10-1 0,-1 3-2 0,0 6 1 16,1 3 1-16,4 3 0 0,-3 8 0 16,3 0 0-16,0 3-4 0,3 1 1 0,2 1 1 15,0-5-5-15,2 2 4 0,8-6-2 0,2-3-2 16,5-6 5-16,-2-4-1 0,4-5 4 0,0-6 3 15,2-4 1-15,0-2-1 0,0-3 1 0,3-10 3 16,-2-5-1-16,-1-2 3 0,-2-4 1 16,0-1-3-16,-4-4 1 0,2 0-3 0,-4-3-1 0,0-4 1 15,0 0 0-15,-3-3-2 0,1-1-1 16,-2 0-4-16,1 4-1 0,-3 0 3 0,2 6-1 16,-1 5 2-16,-4 5 2 0,3 7-5 15,-5 6 3-15,-1 4-1 0,0 2-9 0,-1 1 0 16,3 6-2-16,-3 6 0 0,0 6 6 0,1 5 2 15,-1 5 2-15,0 6-1 0,0 3 1 0,-1 2-1 16,-3 4 0-16,2-3-1 0,2-5-4 0,0-4 3 16,2-4-3-16,6-8-1 0,2-5 5 15,3-3-1-15,2-7 4 0,-2-2 2 0,4-2 2 16,-2-6-1-16,2-7 3 0,2-1-1 0,-4-5 0 16,4-3 3-16,-1-1-4 0,-1-1 3 15,-3-2-2-15,0-4-5 0,2-1 3 0,-3-2-1 16,1 3 0-16,-1-1-1 0,-2 1 1 0,-2 6-1 15,0 4-2-15,-4 3 7 0,1 6-2 16,-3 3 1-16,-3 6 2 0,1 1-6 0,-1 1-5 16,0 0-3-16,0 2-1 0,0 6 4 0,0 4 3 15,0 2 0-15,0 1 1 0,0 4-4 0,0 0 3 16,0 5 1-16,-1 1-2 0,1 2-4 16,0 1-5-16,0-1-4 0,0-2-6 0,6-7 3 0,1-5 0 15,2-7 6-15,2-3 5 0,3-3 2 0,-2-3 7 16,-1-8-1-16,0-2 3 0,-1-2-2 15,0-3-1-15,0-2 0 0,-3 1-1 0,-3 2 2 16,1 3 2-16,-3 4 0 0,-1 1 3 0,-1 3-2 16,0 3-1-16,0 0 0 0,0 3-6 15,0 0 0-15,0 0-6 0,0 0 1 0,0 4 0 16,1 2 3-16,0 2 3 0,5 1-1 0,-3 0 1 16,1-1-4-16,3 0 1 0,2-4 2 0,3-1 4 15,0-3 5-15,5 0 0 0,0-4-1 16,3-4-2-16,-3-5-2 0,3 0 3 0,1-2 1 15,-2-5 1-15,1-2 1 0,0-1-4 0,-3-3 0 16,-3-2-1-16,1-2 2 0,-4-3-1 16,-2 2-2-16,-3-5 1 0,1-2-8 0,-5-1 3 15,0 0-1-15,-2-5-1 0,0 0 3 0,-1-2-4 16,-1-2 2-16,-1-2-2 0,-3 2 2 0,3-1-4 16,-4 0 1-16,3 0 0 0,-3-3-2 0,0 0 3 15,3 1 2-15,-2 2 1 0,3 5 1 16,0 11 2-16,-3 7 2 0,4 10 0 0,0 8-1 15,-3 8-10-15,3 2-1 0,-1 15-1 0,-4 8 1 16,2 10 11-16,-5 8 0 0,2 6 1 0,-1 8 1 16,-1 4-2-16,0 5-1 0,1 5 0 0,-2 1 0 15,1 3 1-15,0 0 1 0,1 2 1 16,5-2-2-16,-2-3-5 0,6-4-2 0,0-7-4 16,5-7-4-16,5-8 0 0,2-7-5 0,1-9-3 15,5-7-13-15,1-6-20 0,0-7-55 16,-3-9-130-16,0-1-281 0,-5-8-395 0,-6 2-569 0</inkml:trace>
  <inkml:trace contextRef="#ctx0" brushRef="#br0" timeOffset="96444.2025">8297 7366 383 0,'0'0'455'0,"0"0"-87"15,0 0-52-15,0 0-41 0,122-65-40 16,-91 58-47-16,5 3-36 0,-3 4-11 0,-2 0 10 15,-2 4-1-15,-5 5-7 0,3 5-20 0,-5 3-19 16,-1 4-13-16,-3 4-13 0,-4 4-7 0,-1 3-7 16,-1 4-8-16,-6 3-8 0,1 6-9 0,-6 1-11 15,-1 3-13-15,0 0-6 0,0-2-7 16,-1-3-9-16,1-6 1 0,0-7-5 0,2-7 2 16,7-4-4-16,0-8-3 0,-1-1-9 0,-2-6-17 15,2-3-33-15,1-2-72 0,-1-5-111 0,-4-9-208 16,2 3-251-16,-3 2-451 0</inkml:trace>
  <inkml:trace contextRef="#ctx0" brushRef="#br0" timeOffset="96560.4993">8726 7326 647 0,'0'0'350'0,"0"0"-80"0,0 0 7 16,0 0-11-16,0 0-54 0,0 0-98 0,0 0-127 15,0 0-135-15,0 0-114 0,0 0-212 16,0 0-765-16</inkml:trace>
  <inkml:trace contextRef="#ctx0" brushRef="#br0" timeOffset="97129.3325">8989 7441 682 0,'0'0'540'0,"0"0"-81"16,0 0-46-16,0 0-76 0,0 0-91 0,0 0-84 15,-72 180-55-15,69-149-40 0,3-3-24 16,0-1-13-16,6-7 1 0,3-5 10 0,3-5 11 16,2-3 2-16,-2-4-9 0,0-3-15 0,-1 0-12 15,1-3-6-15,1-7-2 0,-2-2-2 16,-1-4 0-16,1-3 0 0,-3-3-5 0,-4 1 3 16,0-2 0-16,-2 0-1 0,-2 0 2 0,0 0-4 15,-2 0-2-15,-2 1-2 0,2 3 0 0,-4 0 2 16,4 2-1-16,-1 0 2 0,0 3-1 15,1 1-1-15,2 2-3 0,0 0-3 0,0 4-2 16,2-1-7-16,3 0-4 0,0 2-4 0,1 1-5 16,3-1 4-16,2 1 0 0,0 2 2 0,-1 1 2 15,2-1 1-15,2 3 2 0,-2 0 3 16,-1 0 5-16,-1 1 2 0,0 5 4 0,-1 2 0 16,-2 1 2-16,-1 3 3 0,4 1 1 0,-4-1 3 15,-1 4 0-15,1-3-1 0,-3 2 0 0,2-1 0 16,-2 2-1-16,-1-2 1 0,-1 0-1 0,-1 0-2 15,0 2-1-15,0-2 1 0,-2-2 3 16,-2-2-1-16,-1-4 3 0,4-2 7 0,0-4 14 16,0 0 5-16,0-4 6 0,-3-4-7 0,3-4-8 15,1-4-2-15,0-1-3 0,0 0 2 0,1-1-1 16,6-2 1-16,1 1-2 0,-2-1-2 16,4 1-5-16,0 0-5 0,5 1-4 0,-2 1 0 15,0 0 0-15,2 5 2 0,-1 1 1 0,-1 3 0 16,1 4-2-16,-4 1 0 0,0 3 0 15,0 0-2-15,-1 4-1 0,-3 5 0 0,2 2-3 16,2 3 1-16,-2 4-1 0,1 1-2 0,-2 2-3 16,2 1-6-16,0 1-13 0,1-2-21 0,2 3-70 15,-4-8-312-15,-1-4-1148 0</inkml:trace>
  <inkml:trace contextRef="#ctx0" brushRef="#br0" timeOffset="97703.9145">9682 7331 1353 0,'0'0'598'16,"0"0"-244"-16,0 0-84 0,0 0-57 0,0 0-35 15,0 0-47-15,-125 89-55 0,115-73-39 0,8 0-24 16,2-2-11-16,1-3 1 0,9-4 10 0,2-1 6 15,6-1 1-15,2-3-5 0,2-2-8 16,-1 0-4-16,5-3-3 0,-3-4 1 0,-2-2 0 16,-2-2 0-16,-5-1-3 0,0-1 2 0,-7 1 2 15,0 2 4-15,-5-1 5 0,0 3 2 0,-2 4 3 16,0-1-3-16,0 2-2 0,-2 3-2 16,1 0-5-16,-3 0-1 0,1 0-2 0,0 3-3 15,2 2 0-15,1 2 1 0,0 1-1 0,0 0 0 16,1 0 1-16,8-3 0 0,0-2 3 0,3-1 3 15,6-2-2-15,1 0 1 0,2-8-1 0,1-2-1 16,-1-2 2-16,-2-4 1 0,-1-1-1 16,-4-5 2-16,1 1-1 0,-3-7-1 0,-1 2 0 15,-2-3 1-15,-5-3-1 0,0 0 1 0,-2-2-3 16,-2-1 0-16,-2-4-1 0,-2 0 2 0,-2-3-1 16,1-1 1-16,-1-2-2 0,1 1-3 15,-2-1-1-15,3 3 0 0,-3 0 1 0,2 4 3 16,-1 1-1-16,0 8 1 0,1 6 4 0,-2 7 3 15,2 6 5-15,-2 7-3 0,0 3-9 16,-2 3-1-16,-3 12-6 0,-1 6 5 0,-1 9 7 16,-1 5 7-16,3 7 2 0,0 5 5 0,1 5 7 15,0 8 1-15,2 2 11 0,2 0 1 0,1 1-1 16,5-3-3-16,1-1-10 0,1-6-7 16,8-2-5-16,3-2-1 0,2-6-8 0,1-6-1 15,2-5-2-15,0-4-10 0,0-6-3 0,0-2-12 16,2-4-21-16,-1-2-68 0,-4-5-155 0,0-1-621 15,-8-5-987-15</inkml:trace>
  <inkml:trace contextRef="#ctx0" brushRef="#br0" timeOffset="99225.803">10701 7401 911 0,'0'0'572'16,"0"0"-170"-16,0 0-91 0,0 0-30 15,0 0-23-15,0 0-48 0,0 0-53 0,0 0-51 16,0 0-35-16,0 0-20 0,116-133-15 0,-100 113-5 15,-4-2 1-15,0 2 1 0,-3 2 4 0,-1 0-2 16,-4 0-4-16,-2 1-9 0,-2 3-5 16,0 1-3-16,0 1-2 0,-5 1 2 0,-3 2-2 15,-1 3-3-15,-4 2-1 0,-2 3-3 0,0 1 0 16,-3 0 2-16,1 8-1 0,-1 4 1 16,1 2-2-16,-1 3 0 0,2 4-3 0,-1 2 1 0,2 4 0 15,1 0-3-15,6 5 0 0,2 2-2 16,2 1 0-16,4 1 0 0,0-3 0 0,8 0 0 15,4-4 0-15,4-2 1 0,0-5 0 0,6-3 0 16,0-5 3-16,2-3 1 0,1-6 4 0,3-5 4 16,2 0-1-16,0-8 0 0,0-4-2 15,-1-4 1-15,1-2-3 0,-3-2-2 0,-1-6 1 16,-3-3-4-16,-1-3 3 0,-1-2 2 0,-1-3 0 16,-3-4 0-16,2-1-4 0,-5-2 1 15,0-2-2-15,-2-5-1 0,-2-1 0 0,1-4-2 16,-3-2-2-16,0 0-1 0,1 0 0 0,-3-1 2 15,1 1 1-15,0 0 4 0,-2 4-2 0,-2 3 0 16,1 5 2-16,-3 3 2 0,-1 8 0 16,0 6 3-16,0 6 2 0,0 6 0 0,-2 6 3 15,1 4-3-15,-1 5-4 0,1 2-6 0,-1 0-7 16,2 12-1-16,-3 7 0 0,1 8 6 0,-3 10 4 16,1 8-1-16,-1 9 0 0,-1 7 0 0,-3 10 1 15,0 8 2-15,0 6 0 0,-2 6-1 0,3 5 0 16,-3 4-3-16,0 4 0 0,3 2-5 15,-2 6 2-15,0 0-3 0,0 0 0 0,1 0-1 16,2-4-6-16,-2-1-6 0,1-9-5 0,4-6 1 16,0-10-7-16,0-10-18 0,4-14-30 0,0-13-22 15,2-15-8-15,4-13 1 0,-2-14-17 16,3-4-69-16,-1-19-55 0,0-9-36 0,-1-10 39 16,0-5 99-16,0-4 87 0,-1-3 75 0,1-1 36 15,-5 0 15-15,0 0 8 0,0 1 6 16,0 2 1-16,0 3 6 0,-3 5 6 0,2 5 0 15,1 4-2-15,0 5-6 0,0 0-2 0,0 6 1 16,1 3-1-16,3 2-9 0,2 4-11 0,-1-1-16 16,4 3-14-16,2-1-6 0,3-2-5 15,2-1 2-15,3-3 5 0,3-4 5 0,2 1 2 16,-1-2-1-16,3-3-2 0,-1 0-8 0,-1 0-4 16,1-5-4-16,-2 0-4 0,-2-3 1 0,0-2-3 15,-2-3 0-15,-3-5-2 0,-3 0-8 16,0-1 5-16,-4-3-3 0,-1-2-1 0,-3-3 2 15,1-4-6-15,-4 0-3 0,0-2-1 0,1 0-1 16,-3 2 4-16,0 2 1 0,0 4 1 0,0 6 3 16,0 8 7-16,-4 7 6 0,1 7 8 0,0 7 4 15,-1 6-4-15,2 6-8 0,2 3-14 16,-3 0-12-16,1 12 0 0,-1 8 1 0,1 9 8 16,-2 8 7-16,0 7-4 0,1 11 0 0,1 7-1 15,-3 7 1-15,3 7-1 0,-3 7 1 0,0 5 1 16,1 4-1-16,-2 5 1 0,-3 4 2 15,3 2-1-15,-2 0-6 0,-1 1-1 0,0-4-5 16,-3-3-5-16,4-5-6 0,1-11-15 0,3-12-9 16,4-10-14-16,0-15-22 0,11-13-36 15,4-14-30-15,2-11-2 0,1-6 29 0,-1-12 54 16,-1-10 43-16,0-8 19 0,-2-4 7 0,-2-7 8 16,-3-1 20-16,-1-4 18 0,-7-2 12 0,0-1 3 15,-1-1-9-15,0 3-10 0,0 3-10 0,-1-1-9 16,0 2-5-16,1 1 3 0,0 4 8 15,0 1 7-15,5 2 2 0,1 3-7 0,3 2-8 16,1 0-9-16,2 2-5 0,4 0-1 0,2 0-4 16,0 1 0-16,5 2-4 0,2-2 0 0,-3 7 0 15,2 5 2-15,-2 6 7 0,-3 3 6 0,-3 4 5 16,-1 2-3-16,-5 5-3 0,-1 6-3 16,-2 2 2-16,-1 6 0 0,-2 4-1 0,-1 3-1 15,-1 1-8-15,-2 4-1 0,0 1-4 0,0 2 0 16,0-1-6-16,0-1-5 0,0-1-9 15,1-3-11-15,2-1-10 0,1-4-19 0,2-5-47 16,0-6-99-16,-2-4-287 0,-1-3-799 0</inkml:trace>
  <inkml:trace contextRef="#ctx0" brushRef="#br0" timeOffset="99374.4646">11848 7018 1128 0,'0'0'537'0,"0"0"-307"0,0 0-69 16,0 0-28-16,0 0-38 0,0 0-58 0,0 0-86 16,0 0-104-16,0 0-122 0,0 0-350 0,0 0-594 0</inkml:trace>
  <inkml:trace contextRef="#ctx0" brushRef="#br0" timeOffset="99741.9409">12191 7131 1033 0,'0'0'498'0,"0"0"-169"16,0 0-30-16,0 0-30 0,0 0-46 0,-92 190-58 16,91-156-54-16,1-2-38 0,2-1-19 0,8-3-11 15,6-7-6-15,3-4 0 0,3-4 6 0,1-6-1 16,2-4 0-16,0-3-2 0,-1 0-7 15,4-6-5-15,-2-5-5 0,-2-2-2 0,-4-5-5 16,-2-2 3-16,-4-2 3 0,-2-3 0 0,-4-3 2 16,-2 1-3-16,-2-2 0 0,-3-2 0 0,-1 2 0 15,0 1 1-15,-2 4 1 0,-2 1-1 0,-1 4 2 16,-1 2 3-16,1 5 1 0,-3 3-4 16,3 3-2-16,0 4-10 0,2 2-7 0,-3 0-4 15,3 8-3-15,-4 4 0 0,2 5 0 16,-2 4 2-16,3 4-2 0,2 2 2 0,-1 6-6 0,2 2-1 15,1 5-6-15,0-2-11 0,6-1-4 16,2-3-10-16,3-6-20 0,3-5-39 0,1-6-65 16,1-4-136-16,-5-5-414 0,-2-4-959 0</inkml:trace>
  <inkml:trace contextRef="#ctx0" brushRef="#br0" timeOffset="99882.7589">12445 6880 673 0,'0'0'256'0,"0"0"-122"0,0 0-67 0,0 0-86 15,0 0-111-15,0 0-176 0,0 0-369 0</inkml:trace>
  <inkml:trace contextRef="#ctx0" brushRef="#br0" timeOffset="100923.3016">12646 7260 1093 0,'0'0'389'0,"0"0"-64"16,0 0 15-16,0 0-17 0,0 0-60 0,0 0-63 15,0 0-66-15,0 0-47 0,123-172-23 0,-117 152-7 16,-2 0-4-16,-2 2 2 0,-2-2 0 0,0 3-5 15,-2-2-3-15,-5 4-3 0,-1 3-8 16,1 1-2-16,-2 5-13 0,0 3-9 0,-2 3-5 16,0 0-7-16,-1 8 0 0,-2 6 1 0,2 3-1 15,0 5 1-15,1 3-1 0,1 3 0 0,1 2-2 16,1 3 1-16,3 0 0 0,1 4-2 16,4 0 1-16,0 0-4 0,0-2 0 0,7-1 1 15,2-5 0-15,2-5 0 0,-1-4 3 0,2-2 1 16,4-8 3-16,-2-3 5 0,4-7-1 0,-4 0 3 15,4-8 0-15,-3-6 1 0,1-3 0 0,1-5 0 16,-4-2 0-16,-1-2-1 0,-1-4 1 16,-1 3-3-16,-2-2-2 0,2-2 0 0,-2 2-3 15,-1 1 2-15,-1 1 0 0,4 1-1 0,-2 1 0 16,-1 4-1-16,-1 1-1 0,3 3 1 0,-4 3-2 16,0 4-4-16,0 4 2 0,0 6-5 15,-1 0-1-15,2 3-1 0,-1 8-1 0,0 3 1 16,2 5 2-16,-2 2 2 0,4 2 0 0,-6 2 4 15,2 3-3-15,-3 0 2 0,-2 3 1 0,0 1-4 16,0-1 1-16,0-3-2 0,0-4-2 16,0-2 1-16,0-8 1 0,0-5 3 0,0-6 8 15,0-3 11-15,0 0 5 0,0-5-1 0,2-7-3 16,2-3-11-16,0-6-2 0,1 0-1 16,2-2-1-16,1-3 4 0,0 0-2 0,-1 1-2 15,2 1-1-15,2 1-3 0,-1 0 2 0,2 1 0 16,1 0 2-16,-1 2-2 0,0 1-1 15,2-1 0-15,0 1-1 0,-3 6 2 0,0 1-1 0,-2 5-1 16,-1 4-1-16,-4 3-4 0,2 0-2 16,-2 7 0-16,0 3 0 0,0 7 4 0,-2 1 0 15,1 6 3-15,-2-1-1 0,1 2 1 0,-2 2 2 16,0 1-2-16,0-1 1 0,0-2-5 0,2-4 1 16,1-6 0-16,4-3 2 0,2-2 5 15,-1-4 1-15,1-5 1 0,2-1-1 0,1 0 1 16,-1-9 4-16,1 0 1 0,0-4 4 0,2 0-3 15,-2-4 2-15,-2 0 0 0,-1-1-1 0,0-2 4 16,-2 0-4-16,1 1 2 0,0 1 1 16,-5 2 0-16,2 0 4 0,-2 4 3 0,-2 1 0 15,0 3-1-15,0 3-4 0,-1 2-4 0,0 2-5 16,0 1-7-16,0 0-6 0,0 1-4 0,0 7 1 16,-1 3-1-16,0 3 7 0,1 3 0 15,0-1 2-15,0 4 2 0,0 2-4 0,1 1 0 16,3-2-4-16,1-1 1 0,4-1 0 0,0-4 0 15,2-1 4-15,1-4-1 0,3-2 4 0,1-3 0 16,2-4 1-16,2-1 2 0,0 0-2 16,0-6 0-16,2-3-1 0,0-3 0 0,-3-3 1 15,0-2 2-15,-6-3 1 0,1-2-1 0,-3-2-1 16,-2-1-2-16,-1-3 0 0,-1 1 4 0,-4-4-4 16,3 2-2-16,-4 0 0 0,-1-1-3 0,2 6 5 15,-3 1 2-15,1 5 2 0,-1 2-2 16,0 5 0-16,0 4 0 0,0 3-2 0,0 0 0 15,0 4-8-15,-1 0-4 0,-1 5 0 0,0 5-3 16,0 4 11-16,-3 5 3 0,3 2 0 0,1 3 4 16,0 4-4-16,0 2-3 0,1-1-1 15,0 0-4-15,0-4-3 0,3-3 0 0,6-3-1 16,2-4-1-16,4-2 1 0,2-4-7 0,2-2-40 16,3-4-56-16,1-3-67 0,-3 0-164 15,-4-1-458-15,-6-2-657 0</inkml:trace>
  <inkml:trace contextRef="#ctx0" brushRef="#br0" timeOffset="101067.3171">13733 6570 328 0,'0'0'408'0,"0"0"-44"0,0 0 24 16,0 0-41-16,0 0-83 0,0 0-138 0,0 0-164 15,0 0-81-15,0 0-76 0,0 0-52 16,0 0-95-16,0 0-477 0,0 0 354 0</inkml:trace>
  <inkml:trace contextRef="#ctx0" brushRef="#br0" timeOffset="101586.772">13831 7049 727 0,'0'0'792'0,"0"0"-548"0,0 0 10 0,0 0 20 16,0 0 4-16,0 0-21 0,0 0-59 16,117-160-66-16,-107 138-32 0,1 1-20 0,-3-1-12 0,-4 2-8 15,1 2-2-15,-3 2-8 0,-2 1-3 16,0 2-6-16,0 5-4 0,0 0-4 0,0 2-15 16,-3 1-5-16,-1 4-12 0,1 1-7 15,-2 0 1-15,-5 4-5 0,2 7 6 0,-1 1-2 16,-3 5 3-16,1 2-1 0,1 4 0 0,1 1 3 15,0 4-4-15,1 3 0 0,1 1-2 0,3 2-2 16,-1-3 0-16,3-1 1 0,2-4-1 0,0-6 1 16,8-6 5-16,2-5 3 0,0-3 7 15,5-4 5-15,0-2-1 0,1-2-1 0,-1-7-1 16,5-5-1-16,-3-2 1 0,-2 0 0 0,4-4 1 16,-2-3-2-16,-2-1-2 0,2-3-1 0,-3 1-1 15,-1 0 0-15,-3 1 0 0,1 1-3 0,-3 1 2 16,1 1-4-16,1 2 0 0,-1 3 1 15,0 4-2-15,0 2 2 0,-2 5-2 0,-1 3 0 16,2 3-1-16,-2 0 0 0,-1 5-1 0,4 5-1 16,-5 2 0-16,3 5 2 0,-4 2 1 15,3 2 4-15,-4 2 0 0,0 0 3 0,-1 0-4 16,-1-2 2-16,0 1-2 0,0-3-1 0,0-2 2 16,-4-3-1-16,1-4 2 0,-4-1-2 0,-3-3 1 15,-2-3-1-15,-4-1-2 0,-2-2-1 0,-2 0-8 16,-3-5-7-16,0-1-18 0,2-3-45 15,1 0-72-15,-1-2-174 0,4 4-541 0,6 0-954 0</inkml:trace>
  <inkml:trace contextRef="#ctx0" brushRef="#br0" timeOffset="104384.3469">1820 10919 741 0,'0'0'888'0,"0"0"-572"0,0 0-115 0,0 0-27 16,0 0 18-16,0 0 14 0,0 0 5 0,0 0-32 16,0 0-39-16,0 0-30 0,143-33-20 0,-100 20-23 15,9-2-14-15,5-2-6 0,3-3-12 16,-1-1 0-16,-2 2 0 0,2 0-6 0,-6 1 2 16,-2 2-9-16,-7 4-2 0,-5 3-4 0,-7 3-3 15,-7 2-2-15,-7 0-3 0,-7 3-1 16,-7-1-3-16,-1 2-3 0,-1 0-1 0,-2 0 0 15,0 0 2-15,-2 0-2 0,-2 0-1 0,0 0-2 16,-3 0-7-16,-1 3 0 0,2-1-7 0,-1 1-10 16,1-1-24-16,2-1-49 0,0 1-75 0,1-1-122 15,2 2-251-15,0-2-549 0,0 1-451 0</inkml:trace>
  <inkml:trace contextRef="#ctx0" brushRef="#br0" timeOffset="104930.4245">3228 10268 708 0,'0'0'560'0,"0"0"-167"0,0 0-60 16,0 0-43-16,0 0-62 0,0 0-36 0,0 0-25 15,0 0-31-15,0 0-34 0,0 0-22 0,0 0-16 16,0 0-11-16,0 0-6 0,0 0-7 16,-32-126-7-16,32 126-8 0,0 0-12 0,0 0-10 15,0 0-6-15,3 7 1 0,1 5 3 0,0 4 7 16,0 7 3-16,0 8 3 0,0 7 4 15,-1 6 1-15,-1 6 4 0,0 2-1 0,-2 2-2 16,2 3-1-16,-1-3-4 0,2-1-3 0,-2 1 0 16,2-3-4-16,-1-3-3 0,2-1-2 0,0-6-2 15,2-2-2-15,-2-6-4 0,3-5 1 16,-1-5-2-16,0-6-4 0,0-3-5 0,0-5-12 16,1-4-17-16,-1-2-42 0,1-3-63 0,-1-2-139 15,-3-7-304-15,-2 1-555 0,-1 0-152 0</inkml:trace>
  <inkml:trace contextRef="#ctx0" brushRef="#br0" timeOffset="105127.4268">3153 10274 874 0,'0'0'824'0,"0"0"-470"0,0 0-118 15,0 0-33-15,0 0 6 0,0 0-3 0,134-102-25 16,-95 86-49-16,2 1-30 0,4-2-20 0,0 1-16 15,1 1-13-15,0 2-15 0,-3 0-15 16,-1 2-15-16,-4 2-14 0,-5 1-6 0,-5 4-15 16,-5-1-8-16,-5 3-25 0,-8 2-64 0,-6 0-155 15,-2 2-334-15,-2 1-796 0</inkml:trace>
  <inkml:trace contextRef="#ctx0" brushRef="#br0" timeOffset="105304.35">3189 10690 605 0,'0'0'415'0,"0"0"-14"16,0 0 6-16,0 0-2 0,0 0-45 0,0 0-83 15,0 0-71-15,0 0-68 0,0 0-52 0,138-6-34 16,-105-8-25-16,2-1-16 0,0 1-18 0,-2-1-14 16,1 0-19-16,-3 1-27 0,-1 0-41 15,-3 0-165-15,-6 3-370 0,-7 5-698 0</inkml:trace>
  <inkml:trace contextRef="#ctx0" brushRef="#br0" timeOffset="106760.4847">3726 10400 27 0,'0'0'593'0,"0"0"-79"0,0 0-39 16,0 0-69-16,0 0-72 0,0 0-86 0,-37 161-64 15,35-135-32-15,2 2-37 0,0-1-25 0,0 1-16 16,4-3-11-16,0-2-7 0,4-3-6 0,4-3-8 15,-1-3-6-15,4-5-3 0,1-4-7 16,3-5 1-16,-2 0-6 0,4-13-4 0,-2-2-4 16,0-4-2-16,-2-4-3 0,-1-3-1 0,-2-2 2 15,-3 0-3-15,-1 0 1 0,-4-2-2 0,2 3-3 16,-4-2 2-16,-3 1 0 0,0 1 2 0,-1 3 1 16,0 3-2-16,-1 3 0 0,0 2 1 0,-2 4 5 15,1 4 3-15,0 5-1 0,1 3-4 16,1 0-11-16,0 0-3 0,0 8-2 0,0 3 3 15,0 3 8-15,0 2-1 0,1 4 1 0,3 0-4 16,0 4-2-16,1 0 0 0,0 0 1 16,2 1-1-16,1-2 2 0,1 1-2 0,-2-2-3 15,4-4 4-15,0-2-1 0,2-6 2 0,2-3 2 16,0-7 0-16,1 0 0 0,-1-8 2 0,0-5 1 16,-1-4 1-16,-1-4 3 0,-2-2-5 15,-1-3 0-15,1-1-2 0,-3-1 1 0,0-4 0 16,-2 3 0-16,2-1-2 0,-1 3-4 0,-2-1 1 15,1 2 0-15,-2 5 3 0,3 2 0 0,-2 5-3 16,1 5 1-16,-2 4-4 0,2 4-1 0,-2 1 1 16,3 0 1-16,-2 6 1 0,2 5 2 0,-1 3-1 15,1 1-1-15,0 5 3 0,-4 0-1 16,2 3 2-16,-1 0 2 0,-1 0-2 0,-1 2 0 16,1-2 1-16,-3 4-3 0,0-2-1 15,0 0 1-15,0-5-3 0,0-2 0 0,-3-8 2 0,2-2 2 16,1-6 5-16,0-2 2 0,0-2 0 15,0-9-4-15,0-4-1 0,0-5-3 0,0-1 0 16,1-4 5-16,2-2-7 0,1 0 4 0,3-1-6 16,-1 3-1-16,0-3 2 0,3 3-3 15,1 1 7-15,0 2-6 0,0 4 2 0,2-1-3 16,-2 6 2-16,1 4 2 0,1 1-2 0,-4 6 4 16,0 2-6-16,2 0 4 0,-3 10-2 15,1 0 2-15,-1 4 3 0,2 3-4 0,0 0 2 16,-1 3 1-16,2-1 1 0,-2 2-1 0,-1-1 2 15,1-2-3-15,0-3-3 0,0-1-3 0,-1-5 3 16,2-2 5-16,2-6 3 0,-1-1 3 16,0 0-2-16,1-9-1 0,-1-4-1 0,-1-1 2 15,0-3 0-15,1-4 1 0,-3 0-4 0,1-2 0 16,0 0 3-16,-1-2-4 0,1 2 5 0,0-1-3 16,0 2 0-16,0 1 0 0,1 1-2 0,1 5 0 15,-2 1 0-15,0 4-2 0,1 3 1 16,-1 4-1-16,0 1-1 0,1 2 1 0,-4 0-1 15,2 6 3-15,-1 5-2 0,-2 3 4 0,1 5-4 16,-2-2 3-16,-2 5 1 0,-1 3-3 0,0-1 3 16,-1 4-7-16,-5 1 4 0,3-2-1 0,-2 3 1 15,1-5 2-15,1-6-4 0,0-5-2 16,2-5 1-16,-1-6 6 0,2-3 7 0,0 0 5 16,0-7-3-16,0-4-5 0,0-5-6 0,0-1-2 15,2-5 4-15,2-1 0 0,1-3 0 16,2 0-4-16,0-2 0 0,2 2-4 0,1 0 4 15,0-1 4-15,0 3-2 0,2 1 0 0,0 1-3 16,0 5-1-16,-1 0-2 0,2 3 5 16,-2 3-3-16,0 3 0 0,-2 5 1 0,0 1-4 15,-1 2 4-15,0 3-1 0,-1 8 3 0,0 2 1 16,0 2-1-16,0 1-2 0,-2 3-1 0,4 1 0 16,-3 0 3-16,-1 0 0 0,3 1 0 0,-1-2-3 15,2-2 0-15,1-4 2 0,2-3 1 16,2-4 8-16,2-3-4 0,1-3-1 0,2 0-1 15,0-2-1-15,-2-5 6 0,1-5 2 0,-1-2 2 16,1-3-1-16,-4-2-3 0,2-1 0 0,-3 1 1 16,-2-4-4-16,0-1 3 0,-4 2-4 0,-2-1 1 15,-1-1-3-15,-4 3 3 0,0 1 2 16,0 3 0-16,-6 2 5 0,2 2-6 0,-5 4 2 16,1 4-3-16,-1 1-3 0,-1 4 2 0,-1 0-5 15,-1 9 2-15,0 3-2 0,-1 5 1 0,3 0 0 16,0 5-1-16,3-1 0 0,4 2-3 15,1 2 1-15,2 1-2 0,0 0 4 0,1 0 2 16,4 0-1-16,4-1-3 0,2-5-1 0,0-4 1 16,7-6 2-16,-1-6 8 0,3-4 2 15,4 0-1-15,-1-6 0 0,5-4-2 0,-2-4-2 16,0-5 3-16,0-1 2 0,-1-4 0 0,-4-1 0 16,0-2-2-16,-2-1 0 0,-1-3 0 0,-3-3 2 15,0-2-2-15,-2-6-4 0,-3-2-1 16,-2-3 0-16,-4-8-2 0,2 3 4 0,-4-4 0 15,-2-2-5-15,0-3 2 0,-2-2-1 0,-4 1 0 16,3-3 0-16,0 1 2 0,1 0-4 0,-2-2-1 16,3 7-1-16,-3 4 3 0,0 6 4 0,1 7 3 15,-4 11 6-15,4 10-5 0,-4 10-2 0,3 10-5 16,-3 2-4-16,-2 18 2 0,1 9 0 16,-2 10 8-16,-2 9-3 0,4 8 6 0,-1 9 3 15,3 9 2-15,1 4 0 0,1 3-4 0,4 0-2 16,4-2-3-16,4-4 0 0,7-5 0 15,3-7 2-15,7-7-1 0,2-4-2 0,3-9 0 16,-1-7 0-16,5-6-2 0,-1-4-3 0,-1-8-5 16,2-4-12-16,-1-4-11 0,-2-4-42 0,-3-2-80 15,-3-3-187-15,-8 0-808 0,-7 0-703 0</inkml:trace>
  <inkml:trace contextRef="#ctx0" brushRef="#br0" timeOffset="109076.1529">6453 10172 478 0,'0'0'699'0,"0"0"-163"0,0 0-109 0,0 0-81 16,0 0-85-16,0 0-69 0,0 0-54 15,0 0-34-15,55-155-9 0,-47 124-14 0,-3-2-15 16,3-2-10-16,-1 0-19 0,-1-2-8 0,4 2-7 16,-1 1 2-16,1 2-4 0,0 1 2 0,0 0-1 15,0 0-10-15,2 3 3 0,0-2-6 0,2 5 3 16,-2 3 0-16,-2 3-2 0,2 5-1 0,-1 4-5 16,-1 5-2-16,0 3 0 0,-1 2 0 15,0 0 1-15,-1 10-3 0,-3 4 2 0,3 4-2 16,-4 6-1-16,0 6 5 0,-3 4-4 0,0 2 1 15,-1 5 1-15,0 1-2 0,0 2 0 16,0 0 1-16,0 0-2 0,0-2 0 0,2-6-2 16,7-3-1-16,1-5 1 0,2-7 2 0,6-4 0 15,-2-6 2-15,1-4-1 0,5-7-1 0,-2 0 5 16,4-3-2-16,-1-8 1 0,0-1 3 16,2-5-2-16,-3-2-1 0,-1-5 2 0,0-2-2 15,-3-1-2-15,-4-1 5 0,0-3 1 0,-4-1-5 16,-3 0 5-16,1-2-6 0,-4 2 0 15,0-3 4-15,-3 2-2 0,-1 1 1 0,0 1-1 16,0 7 2-16,-5 2 1 0,1 6 4 0,-2 2 1 16,0 4-2-16,-2 6-2 0,4 1-3 0,-3 3-2 15,2 1-2-15,-1 12-1 0,-1 2 2 16,2 4-2-16,-2 6 1 0,4 2-1 0,-3 3 0 16,5 1-1-16,1 4 2 0,0 0 0 0,1 1-4 15,7-1 0-15,2-4-1 0,2-4-1 0,5-5 3 16,2-7 3-16,1-2-1 0,2-9 4 0,1-2-1 15,4-2 0-15,-1-9 2 0,1-5-5 16,-4-3 2-16,3-4 0 0,-5 1 2 0,-2-5 2 16,-5-2-1-16,1-1 3 0,-4-2-6 0,-5 0 6 15,2-3-5-15,-1 1-2 0,-3 0 7 0,4-2-9 16,-1 2 3-16,-3 3 0 0,4 2-1 16,-4 6 1-16,5 4 2 0,-6 7 1 0,3 2-6 15,-3 6 2-15,3 2-4 0,-2 0-1 0,4 11 4 16,0 5 2-16,1 4-2 0,2 2 1 0,-1 6 0 15,0 2-1-15,0 3 3 0,-1 3-1 16,-5 2-2-16,-1 2 2 0,-3 1-5 0,0 2 0 16,-2 2 0-16,-6-1-5 0,2-2-1 0,-4-8-5 15,1-6-6-15,1-9 3 0,4-7 0 0,-3-8 9 16,6-2 13-16,-1-2-1 0,-3 0 5 0,3-6-5 16,1-3-1-16,0-3 0 0,1-1-1 15,0-2 3-15,4-1-6 0,5 0 4 0,4-3-4 16,2 1 1-16,0-4 3 0,3 1-4 0,3-2 3 15,0-2 0-15,4 1-1 0,-3-2 2 16,1-2 1-16,3 1 1 0,-2-4 0 0,-2-2-1 16,2 0-2-16,-3-3 0 0,-4 1 0 0,1 0 0 15,-2 0 0-15,-2-1-1 0,-4 1 1 0,1 3 0 16,-3 1 3-16,-4 5 4 0,1 4-2 0,-4 5 3 16,-1 6 2-16,0 3 0 0,0 3 0 15,-2 4-7-15,-3 1-3 0,3 3-3 0,-4 8-1 16,2 6 6-16,-6 8 0 0,2 5 1 0,2 3 3 15,-3 6-8-15,2 2 4 0,4 2-1 16,-2 1-2-16,4 4 5 0,0 0-3 0,1-1 1 16,0-1-5-16,7-4 1 0,1-7-1 0,5-7-2 15,0-7 7-15,6-5-2 0,2-8 2 0,-1-5-1 16,1-3-2-16,0-1 3 0,-1-9 0 16,0-6-2-16,-3-2 1 0,-2-4-2 0,0-2-2 15,-4-4 1-15,-6-1 0 0,0-2 0 0,-5 0-2 16,0-1-2-16,-7 0-1 0,-5 2 0 0,-5 2 3 15,1 3 2-15,-4 2 0 0,-4 3 0 16,2 5 0-16,1 1 0 0,-2 3 3 0,1 3 2 16,2 4-2-16,1 4 3 0,1 0-5 0,5 3-1 15,1 6 0-15,3 2-6 0,2 3 4 0,6 1-3 16,1 0 1-16,0 2 1 0,3-1-2 0,7-1 3 16,5-2-1-16,0-4 5 0,6-5-2 0,5-3 2 15,-1-1 2-15,4-1-4 0,-2-6 7 16,-1-3-5-16,2-2 1 0,0-2 4 0,-5-1-5 15,-2-1 6-15,-3 1 1 0,-7 0-3 0,1-1 4 16,-3 1 0-16,-2 2-2 0,-4 2 1 16,3 2 1-16,-4 1-1 0,-2 5 1 0,1 1-1 15,-1 2-10-15,0 0-4 0,0 2 0 0,0 9-2 16,-2 2 8-16,-3 2 1 0,2 5-2 16,2-1 2-16,0 3-4 0,0 0 2 0,1 3 0 15,0 0-2-15,0-1-2 0,0 1 1 0,0-5-4 16,2-4 1-16,3-4 2 0,3-5-1 0,2-6 5 15,2-1 3-15,1-4 0 0,-3-7 3 0,2-3-2 16,-2-1-2-16,-1-2 1 0,-2-3 2 16,1-1 0-16,-1-1 2 0,-5 0 1 0,1 2-3 15,0 2 2-15,-2 0 2 0,-1 2-4 0,1 2 5 16,-1 2-3-16,0 5 1 0,0 1-1 0,0 4-2 16,0 2-8-16,0 0-3 0,1 3 2 0,0 7-4 15,0 3 8-15,2 2 0 0,2 2-2 16,-3 2 3-16,1 2 0 0,1 2-3 0,-1 2-1 15,-1-1-1-15,3-1-1 0,0-3 3 0,4-3 2 16,1-5 1-16,1-4 0 0,4-5 0 0,-2-3 3 16,0 0 0-16,-2-6 3 0,4-4-3 15,-5-4 3-15,-1-2-3 0,1-2 2 0,-4-6 5 16,2 0-3-16,-1 0 5 0,-3-4-4 0,4 1-1 16,-3-1 0-16,2 0 1 0,2 1 0 15,0-3 2-15,-1 3-3 0,-2 1-4 0,3-1 0 16,1 5-2-16,0 0 0 0,1 3 1 0,0 6 0 15,-1 2-3-15,-1 7 0 0,1 2-5 16,-3 2 0-16,-4 0 1 0,3 6 0 0,-3 5 3 16,-2 2 0-16,1 6-1 0,1 1-1 0,-3 0 5 15,0 4-2-15,0 1-1 0,0 4-1 0,-4 0-3 16,3 1-1-16,-1-3-3 0,2-1 0 0,0-6-5 16,4-6 1-16,10-5 3 0,-1-4 5 0,2-5 3 15,2 0 6-15,3 0-2 0,-2-8 0 16,-1-1 3-16,1-3-4 0,0-4 3 0,2-1-1 15,0-1 2-15,-2-2 0 0,-3 0-3 0,0-1 1 16,-2-1-2-16,-2 2 3 0,-2-1-1 0,0 2 1 16,0 2-2-16,-4 2 2 0,1 4 0 15,-4 5 2-15,-1 2 4 0,-1 2-5 0,0 2-7 16,0 0-1-16,0 6-5 0,0 4 3 0,-2 2 7 16,0 1 3-16,0 4 0 0,2 0-4 0,0 2-1 15,2-3-1-15,2 3 1 0,6-4 1 16,0-1 0-16,0-1 0 0,8-6-4 0,1-2 8 15,5-3 1-15,1-2 1 0,2 0 5 0,2-7-7 16,-2-3 1-16,-3-1-3 0,3-3 4 16,-4-3 2-16,-3 0 0 0,-3-3 3 0,-3-1-3 15,-4-1 2-15,-3 1 3 0,-4-1 2 0,-3 0-2 16,0 5-2-16,-7 1-3 0,-3 2-2 0,-2 3-2 16,-1 0 5-16,-4 4-3 0,3 2 1 0,-3 2 0 15,5 3-5-15,-2 0-1 0,0 2-3 16,4 4 4-16,-1 5-4 0,6-1-1 0,-1 3 0 15,2 1-5-15,0 2 5 0,3 3-1 0,1-1 2 16,0 2 0-16,0 0-4 0,5-3-1 0,1-2-1 16,9-2 3-16,1-5 3 0,10-7 4 0,4-1-1 15,3 0 0-15,4-8 2 0,-2-3 1 16,4-2 2-16,-5-3-4 0,1-1 1 0,-4-1-1 16,-2 0 1-16,-5-6 3 0,-3 5-1 0,-2-3 1 15,-4 0-2-15,1 2 0 0,-4 1-2 16,1 2 1-16,-1 3 3 0,-6 2-3 0,3 4 1 15,-3 3-2-15,-2 4-4 0,0 1 3 0,1 0 0 16,0 6 1-16,2 5 2 0,0 3 1 0,-3 0-3 16,2 4 3-16,-3-2-2 0,4 3 1 15,-5 0 2-15,-1-1-3 0,2 0 2 0,-3 1-5 16,0-2 3-16,0-3 0 0,0-2 0 0,-2-5 1 16,1-1-3-16,-1-3 0 0,-1-3-2 0,-2 0 5 15,1 0-11-15,-3-7-11 0,-2-2-27 16,-1-3-64-16,3-4-89 0,1 4-272 0,0 2-1032 0</inkml:trace>
  <inkml:trace contextRef="#ctx0" brushRef="#br0" timeOffset="109729.355">10411 9171 1332 0,'0'0'395'0,"0"0"-72"16,0 0-32-16,0 0-63 0,91-181-39 0,-81 138-29 15,1-2-50-15,-5-1-29 0,-2 0-14 0,-2-1-9 16,-1 1-13-16,-1-4-6 0,0 1-6 16,0-1-5-16,0 0-1 0,0 0-6 0,0 0-5 15,0 0-4-15,0 1-6 0,3 3-1 0,-1 3-1 16,0 6 4-16,-2 7 6 0,3 8 7 0,0 8 5 15,-3 6 0-15,0 7-13 0,0 1-13 16,0 7-8-16,0 12-1 0,-6 6 1 0,2 8 9 16,-3 9 1-16,0 5 2 0,-2 5 0 0,1 9-3 15,-1 1-1-15,0 6-4 0,-1 4 4 16,2 0 0-16,1 2 0 0,3-2 0 0,3-5-2 16,1-4 0-16,1-7 0 0,8-10-1 0,2-8-1 15,4-9 4-15,1-7-1 0,5-10 3 16,-1-4 2-16,0-8 2 0,1 0 2 0,1-11 0 0,-2-6-2 15,-1-3 0-15,1-3 1 0,-3-3-1 16,-3-2 3-16,-4-2 1 0,-1-3 0 0,-3 1 1 16,-2 0-1-16,-3 2 1 0,-1 5 2 0,0 3 1 15,-1 4 2-15,-3 5 1 0,0 5 0 0,2 3-1 16,1 2-5-16,0 3-10 0,1 0-4 0,0 5-2 16,-1 5-1-16,1 4 4 0,0 4 2 15,0 4-2-15,0 0 2 0,3 5 0 0,3-1-3 16,2 0-4-16,1-3 2 0,2-3-7 0,5-3 1 15,1-5-3-15,2-5-12 0,3 0-18 16,-1-6-55-16,-1-1-120 0,-6 0-344 0,-6 0-838 0</inkml:trace>
  <inkml:trace contextRef="#ctx0" brushRef="#br0" timeOffset="109885.3038">10525 8652 2520 0,'0'0'178'0,"0"0"-49"0,0 0 4 15,0 0 18-15,0 0-8 0,0 0-35 0,0 0-41 16,0 0-38-16,0 0-21 0,0 0-13 0,0 0-8 16,0 0-10-16,120-129-20 0,-77 129-34 0,3 0-87 15,-3 0-200-15,-10 3-418 0,-10 0-942 0</inkml:trace>
  <inkml:trace contextRef="#ctx0" brushRef="#br0" timeOffset="110466.4252">11648 8459 803 0,'0'0'547'0,"0"0"-138"0,0 0-9 16,0 0-38-16,0 0-72 0,0 0-71 16,0 0-62-16,-91 181-45 0,85-148-33 0,3 3-24 15,2 0-24-15,1-1-14 0,4-7-6 0,7-3 10 16,7-6 4-16,4-5 9 0,3-7-1 0,1-4-11 15,4-3-3-15,0-4-14 0,0-7-3 16,0-5-1-16,-4-1-6 0,-4-3 1 0,-6 1 0 16,-3-4 0-16,-8 1-3 0,-5 1 4 0,-4-1-2 15,-8 2-2-15,-3 0 4 0,-3 4-1 16,-1 2 0-16,0 1 3 0,-4 6 1 0,3-1 1 0,0 5 3 16,2 0-1-16,3 3 0 0,1 0-5 15,4 6-1-15,5 2-4 0,3 2-1 0,2 1 1 16,0 0-1-16,7 1 5 0,4-3-2 0,3-1 6 15,6-2 3-15,2-4-4 0,6-2 7 16,2 0-3-16,1 0-1 0,1-8 5 0,2-3-2 16,-2-2 1-16,-1-4-3 0,-1-2 5 0,-2-1 2 15,-2-4 0-15,-4-2 4 0,-1-1-7 0,-3-3-1 16,-1-3-1-16,-3 0-1 0,-2-6-1 0,-1 0-1 16,-1-5-1-16,-1 0-2 0,0-2 1 15,-4-2-3-15,0 1 2 0,-1-4-2 0,-1-1 0 16,1-3 5-16,0-4-6 0,-2 4 2 0,1 2 1 15,0 0-3-15,1 7 2 0,-1 5 5 16,-2 7-3-16,0 11 3 0,-1 8-1 0,0 7-4 16,0 7-6-16,-2 2-3 0,-3 12-4 0,-3 11 5 15,-4 7 8-15,-2 8-2 0,-1 9 3 0,-1 6-3 16,0 5 0-16,1 7 4 0,-3 6-4 0,5 0-1 16,-2 4 0-16,4 0-5 0,0 3 0 15,4-1-2-15,3-3-10 0,4-4-14 0,0-8-21 16,11-6-39-16,6-11-35 0,1-9-38 0,5-10-72 15,-1-7-143-15,3-9-196 0,-7-6-359 16,-7-2-25-16</inkml:trace>
  <inkml:trace contextRef="#ctx0" brushRef="#br0" timeOffset="111101.5837">12175 8480 0 0,'0'0'0'0,"0"0"113"16,0 0 190-16,0 0-33 0,0 0-32 0,4-173-11 15,7 140 3-15,-1 0 9 0,2-3-7 16,1 1-18-16,0 0-23 0,0-2-28 0,0-2-13 15,2-2-9-15,-2-2-12 0,-1-1-17 0,2 0-13 16,0 2-13-16,-1 2-8 0,1 1-7 16,0 6-4-16,-2 4 0 0,1 5 4 0,-3 7-5 15,-3 7-6-15,0 4-10 0,-4 5-21 0,3 1-12 16,-3 6-11-16,0 8-4 0,3 8 3 16,-3 6 4-16,1 2-1 0,-1 7 3 0,-2 5-2 15,-1 4-3-15,0 3-1 0,0 3 0 0,0 2 0 16,0 0 0-16,-5 2 0 0,0 2-4 0,-5 4 2 15,-1 0-2-15,-3-1 1 0,-2-3 2 0,-1-4-1 16,2-7-3-16,2-7-2 0,4-14 0 0,2-7 1 16,4-10 3-16,2-6 4 0,1-3 8 15,0 0-1-15,0-7 0 0,1-6-5 0,2-5-2 16,4-6-4-16,-1 0-1 0,2 0 2 0,1-3-11 16,2 3 7-16,0-2-3 0,0 1 0 0,3 1 3 15,-1 1-5-15,0 1 1 0,2 3-2 16,0 3 2-16,-3 2-4 0,1 6 0 0,-3 5-3 15,-2 3-2-15,1 2 1 0,0 7 1 0,0 5 4 16,-2 6 2-16,2 3 2 0,-2 5-1 0,1 1 1 16,2 0-4-16,1 2 3 0,-1-4 3 15,5-2-3-15,0-4 5 0,5-3-3 0,0-5 3 16,1-6 5-16,2 0 6 0,0-6-1 0,1-1-2 16,-2-1 1-16,0-9-3 0,-2-5 7 15,-1 0 3-15,-3-5 1 0,-2-2 2 0,-4-2-4 16,-4-2-3-16,-1 0-2 0,-5-3-1 0,-1-1 0 15,-8 1 1-15,-1 3 4 0,-2 2-2 16,-3 0 3-16,0 6-1 0,-1 1-3 0,1 3 2 16,-3 5-5-16,3 3-3 0,0 4-4 0,3 2-3 15,-3 5 0-15,4 6 0 0,-2 3 2 0,4 3-4 16,2 4 3-16,1 4 1 0,0 3 1 0,3 3 3 16,2 3-2-16,1 3-2 0,4 0-3 0,5-2-2 15,6-3 1-15,2 0 1 0,4-5-1 16,5-4 0-16,4-6-9 0,2-2-11 0,6-4-24 15,-2-2-24-15,1-1-45 0,1-4-74 0,-5-2-141 16,-1-2-337-16,-8 0-535 0,-9 0-82 0</inkml:trace>
  <inkml:trace contextRef="#ctx0" brushRef="#br0" timeOffset="111659.4859">12973 8683 586 0,'0'0'301'0,"0"0"22"15,0 0 14-15,0 0-9 0,0 0-16 0,0 0-47 16,0 0-69-16,0 0-45 0,0 0-43 0,0 0-34 16,66-177-25-16,-51 153-8 0,1-2-5 15,-1-1 7-15,0 0 3 0,0 1-1 0,-3 1 0 16,2 1-12-16,-1 1-6 0,-2 1-7 0,1 1-3 16,1 1-7-16,1 0-2 0,-2 1-3 0,0 4-4 15,1 1 3-15,-1 4-1 0,1 3 0 0,-2 4-4 16,-1 3-1-16,0 0-2 0,-4 10 3 15,-1 2 2-15,-4 4 1 0,2 4-1 0,-3 5 0 16,0 2-2-16,0 1 2 0,0 6 1 0,-4 0-2 16,-2 3 3-16,0-1-4 0,-3 2-6 0,1-4-9 15,1 2-15-15,1-5-27 0,0-1-64 16,3-6-130-16,2-4-278 0,1-9-487 0,0-3-368 0</inkml:trace>
  <inkml:trace contextRef="#ctx0" brushRef="#br0" timeOffset="112983.4186">13902 8092 674 0,'0'0'313'16,"0"0"-86"-16,0 0 83 0,0 0 48 0,0 0 15 15,0 0-66-15,0 0-123 0,-128 55-66 0,110-38-45 16,4 3-28-16,-1 1-16 0,2 2-8 0,3 2-6 16,0-1-4-16,1 1-6 0,6-2-5 0,3-5-3 15,0-1 0-15,3-6 5 0,6-3 9 16,1-5 8-16,0-3 3 0,1 0-1 0,-1-5-4 16,0-6-3-16,1-3-1 0,-2 1 0 0,1-5-3 15,-1-1-3-15,-2-1-1 0,-2-1-3 0,2-1-1 16,-4 1 0-16,-1-3 1 0,1 5-2 15,-3 0-1-15,0 4 2 0,0 1-1 0,0 5 3 16,0 2 2-16,0 4-1 0,0 1-6 0,-1 2-10 16,-2 0-1-16,1 6-1 0,-2 3 6 0,-1 3 5 15,2 2 1-15,-3 2-2 0,4 1 1 16,-3 0 0-16,2 2 1 0,2 1 1 0,1-3-1 16,0 0-1-16,0-4-1 0,7-2 1 0,-2-1 4 15,4-6 4-15,0-2 3 0,3-2 2 0,-2 0 2 16,0-6 2-16,0-4 3 0,-1-2-1 15,0-2 2-15,-2-2-3 0,0-4-1 0,0-2-3 16,0-1 1-16,-3 0-4 0,2-2-1 0,-2 2-1 16,3-1-3-16,-4 1 0 0,2-1-2 0,1 4 1 15,3-4-1-15,-2 3-2 0,1-2 1 0,1 0-3 16,2 4 3-16,-3 2 0 0,1 4-1 0,1 2-1 16,-1 3-7-16,0 5-2 0,-4 3-7 15,2 0 0-15,-5 8 3 0,0 3 1 0,-1 4 6 16,-1 2 1-16,0 3 0 0,-5 5 2 0,-1-1 1 15,-1 2 2-15,-1 0-2 0,0 0 1 16,3-1-3-16,-1-2-2 0,4-2 6 0,2-2-1 16,0-2 1-16,0-5 3 0,3-1-2 0,4-3 2 15,-4-1 4-15,5-3 5 0,0-4 4 16,2 0 2-16,3 0 0 0,-1-6-2 0,6-2 2 16,-1 0 0-16,-1-2 3 0,2-2 4 0,0 0-2 15,-1-4 3-15,-2 1-3 0,3-2-3 0,-5-1 0 16,-1-2-6-16,-2-2-2 0,-1 1-4 15,-1-1 0-15,-4-2-1 0,1-1-3 0,-4-1 2 16,0 3-5-16,-1 0 3 0,0 5 0 0,-1 2-1 16,-5 5 3-16,2 2-4 0,-3 4-1 15,0 4-1-15,-1 1-5 0,-4 1 0 0,-1 9 3 0,0 2-1 16,2 5 0-16,0 2 6 0,1 0-6 16,1 4 1-16,0 5-1 0,1-2-5 0,3 0 4 15,-2 2-1-15,6-4-2 0,0-1 1 0,1-1 1 16,1-4 2-16,8-1 1 0,2-5 4 0,1-1 0 15,5-3 4-15,-3-2 3 0,6-4-3 16,-1-2 0-16,2 0 0 0,0-2-1 0,0-5 4 16,-2-4-1-16,2 0-2 0,-2-3 4 0,0-2-5 15,-4-1 3-15,0-1 1 0,-3-2-3 0,-1 2-1 16,-1 0-1-16,-1-2 0 0,2-2-2 16,-2 3 1-16,-1-6-2 0,2 5-2 0,-4-2 4 15,2 4-4-15,1 1 1 0,-1 3 0 0,-3 2 1 16,1 2 0-16,-4 6 2 0,0 1-6 15,-2 1-7-15,0 2-4 0,0 2-3 0,-2 5 7 16,-4 4 5-16,-1 2 1 0,-6 4 5 0,0 0-2 16,-1 2 0-16,-3 4 3 0,0 4-3 0,1-3-4 15,-3 2-2-15,-1 1-1 0,6-3-4 0,-2-1 3 16,6-5 2-16,6 0 0 0,2-7 4 16,2-2 0-16,0-1 2 0,3-3 7 0,1-2-1 15,4-3 0-15,4 0 0 0,1 0-4 0,3-2 2 16,1-5 0-16,1-3-2 0,-1-1 4 0,2-2-3 15,0-2-1-15,-1-1-1 0,-4-1 1 16,0-1 1-16,-3 1-2 0,-4 0 3 0,-1-1-5 16,-4 2 1-16,-1 0 2 0,-1 2-3 0,0 3 3 15,0 3-2-15,-1 4-3 0,-1 2-1 0,-4 2-2 16,3 0-2-16,-5 3 3 0,3 5 0 0,-2 3 0 16,0 1 0-16,3 1-1 0,-3-3 1 15,5 2 2-15,1-1-3 0,0-2 0 0,1-1 3 16,1-2 1-16,3-3 7 0,5-1 5 0,0-2 0 15,2 0 1-15,5 0 0 0,-2-5-3 16,5-2 0-16,-1-1 1 0,1-2 0 0,-2 1 2 16,1-2 1-16,2 1-3 0,-2-2 1 0,-4 1-1 15,2 2-1-15,-3 2 2 0,0 4-3 0,3 3 0 16,-4 0 0-16,1 5-2 0,1 6 1 16,-3 3-1-16,-4 0 1 0,-1 1-1 0,1 2 1 15,-4 0 3-15,-2 0-2 0,0-1 2 0,2 1-4 16,-3 0-1-16,0-3-2 0,0 0-2 0,0-4-5 15,-5 1-4-15,2-3-6 0,-5-1-10 0,-1-2-18 16,-3-3-93-16,-5-2-179 0,5 0-709 16,3 0-771-16</inkml:trace>
  <inkml:trace contextRef="#ctx0" brushRef="#br0" timeOffset="115149.1854">3385 11766 0 0,'0'0'82'0,"0"0"154"0,0 0-41 0,0 0-9 15,0 0 0-15,0 0-14 0,0 0-15 0,0 0-8 16,0 0 2-16,0 0 28 0,0 0 18 0,0 0 5 16,22 2-20-16,-11-7-33 0,1-7-27 0,1-1-20 15,1-2-13-15,-1-2-15 0,0 1-13 16,0-1-12-16,-3 1-10 0,-3-1-5 0,0 1-3 15,-3 3-5-15,1-1-2 0,-3 0 2 0,-2 4 4 16,0 0 0-16,0 2 1 0,-2 2-5 0,-5 2-6 16,2 3-7-16,-3 1-9 0,-2 0 0 15,-2 7 2-15,1 5 1 0,-3 4 2 0,3 1 3 16,-1 3-3-16,3 1-4 0,-2-1 0 0,4 2-2 16,3-2-3-16,1-1 0 0,3 0-5 15,0-1 0-15,2-2 1 0,4-1 0 0,3-3 5 16,1-1-1-16,3-2 1 0,0-1 2 0,2-5-2 15,3-3 2-15,1 0 0 0,2-5 3 0,0-7 0 16,1-2 1-16,0-3-1 0,-1-1-3 16,-2-3 4-16,0-1-5 0,-3 1 0 0,-2-1 2 15,-2-1-4-15,-2 0 2 0,-1 0-2 0,-3 0 2 16,-2 1-1-16,-2 1 0 0,0 0 1 0,-2 2-2 16,0 0 3-16,0 5-1 0,0 0 2 0,-3 3 3 15,1 2-2-15,2 4 3 0,-2 0-1 0,1 4-3 16,1 1-1-16,0 0-9 0,0 0-5 15,0 0 1-15,1 7-1 0,3 3 9 0,2 2 4 16,2 2 0-16,2 1 2 0,0 0-3 0,0 1 2 16,2 1-1-16,-1-2 2 0,0 2 1 15,2 1 2-15,-2 1 0 0,0 1-1 0,0 1 1 16,-4 2-2-16,1 0 3 0,-5 0-2 0,-3 2 0 16,0 1 3-16,-1 0-3 0,-8 2 4 0,-2-2-1 15,-2 3-2-15,-4-1 0 0,-4-1-6 16,1 1 0-16,-3-5-1 0,2-1-3 0,1-6 2 15,0-1-1-15,5-2 1 0,2-6-3 0,3 0 2 16,3-6 3-16,3-1 0 0,2 0 4 16,2-4-6-16,0-3-2 0,0-2-2 0,4 0-1 15,4 1 2-15,-2 0-1 0,3 2 1 0,1 1-3 16,2 0 0-16,0 0 0 0,6-1 2 0,0 0 1 16,3-3 1-16,2-2 0 0,2-5 0 0,4-2 0 15,-3-3 2-15,4-4 1 0,0-1 3 0,0-2 0 16,0 1-3-16,-1-1 2 0,-1-3 0 15,-1 2 1-15,-5-1 2 0,-4-3 0 0,-2-2 0 16,-3 0-1-16,-4-2 0 0,-1-2 1 0,-2 0-2 16,-4-5 0-16,-2 2-2 0,0-3-1 0,0 1-2 15,-7-2 1-15,1-1-1 0,-4 0 2 16,1-1-2-16,1 2 0 0,-3-1 3 0,3 1 0 16,1 3 1-16,-1 3 5 0,1 6-1 0,-1 8 5 15,3 6 1-15,1 7 2 0,1 5-1 16,1 6-8-16,1 2-6 0,1 10-6 0,0 7 0 15,0 10 7-15,0 8 4 0,3 8 2 0,3 6 0 16,1 7-2-16,2 3-1 0,0 10 3 0,-2 5-1 16,-2 6 4-16,2 6 3 0,-4 5-4 15,1 3 1-15,-2 2-4 0,0 4-2 0,-2-6 0 16,1 3 0-16,-1-5-5 0,0-4-1 0,0-5-3 16,0-10-5-16,0-8 2 0,0-12-3 0,0-12 1 15,0-16 2-15,0-11 3 0,0-12 8 0,0-2 1 16,0-17 2-16,0-9-5 0,0-7-4 15,0-9-1-15,0-6-2 0,0-4 5 0,4-3 3 16,1-3 1-16,1-1 3 0,1-1-4 16,1 2-2-16,1 1-1 0,1 3 0 0,1 5 1 0,-1 9 0 15,1 8 2-15,0 9-5 0,-2 9 4 0,0 5-2 16,-2 5 0-16,0 4-1 0,1 0-2 16,1 5 3-16,2 4 1 0,0 4 0 0,4-1 1 15,-1 2 0-15,4 2-4 0,0-5 0 0,3-4 2 16,3-3 1-16,-3-4 2 0,5 0 5 15,-1-6-2-15,1-6 1 0,-1-6 2 0,-5-1-4 16,1-1 8-16,-4-2 0 0,-5-3 1 0,-2-2 2 16,-7 2-1-16,-1-2 1 0,-2 3-1 15,-5 3 4-15,-5 1-4 0,0 4-3 0,-7 5-1 16,4 5-4-16,-6 3 3 0,0 3 1 0,3 1 2 16,-2 9-1-16,3 4-3 0,0 3-1 0,5 3-2 15,0 1 3-15,2 2-3 0,6 0-1 16,2 1-3-16,0 1-5 0,6 0 3 0,3-1 0 15,3 1 1-15,3 0 6 0,3-4-7 0,3-3-2 16,1-4 0-16,5-8-2 0,1-6 4 0,3-3 3 16,-2-11 0-16,4-4-2 0,-5-2 3 0,-2-4-1 15,-3 0 0-15,-4 0 4 0,-4-1-3 16,-5 2 4-16,-3 0-1 0,-4 2-2 0,-3 2 5 16,0 4-1-16,-3 2 2 0,-1 5 1 0,-4 2-2 15,3 6-1-15,-1 0-5 0,1 3 2 0,0 8-4 16,-2 7 0-16,2 2 3 0,-1 1-4 0,5 0 6 15,1 3-1-15,4-3 0 0,5-1-1 16,4-2-3-16,1 1-1 0,4-4-1 0,-1-1 4 16,4-6-2-16,0-6 0 0,3-2 0 0,0-3-2 15,1-10 3-15,-2-4 0 0,1-3 2 16,-5-2 2-16,-3-2-2 0,-4 1 2 0,-2-2 2 16,-5 1-1-16,-4 1 2 0,-1 3-1 0,0 2 2 15,-1 2 0-15,-4 5 4 0,2 4 3 16,-1 4-2-16,0 1-1 0,3 2-6 0,-2 3-3 15,1 8-4-15,0 3 1 0,1 4 0 0,1 4-1 16,0-1 1-16,7 2-4 0,3-2 2 0,2 0-1 16,4-3 0-16,3 1-2 0,0-1-8 0,0-1-4 15,2-2-10-15,0-1-26 0,0-5-50 16,1-4-82-16,2-5-108 0,-9 0-285 0,-3-1-1179 0</inkml:trace>
  <inkml:trace contextRef="#ctx0" brushRef="#br0" timeOffset="115277.1381">5092 11248 1522 0,'0'0'107'0,"0"0"-53"0,0 0 19 15,0 0-9-15,0 0-35 0,0 0-64 0,0 0-99 16,0 0-138-16,0 0-390 0,0 0-84 0</inkml:trace>
  <inkml:trace contextRef="#ctx0" brushRef="#br0" timeOffset="116406.8249">5381 11421 2068 0,'0'0'164'0,"0"0"-32"16,0 0 44-16,0 0 24 0,0 0-3 16,0 0-37-16,-86 161-61 0,83-138-38 0,3-2-23 15,0-2-14-15,8-5-1 0,2-7 4 0,3-2 4 16,2-3-2-16,-1-2-6 0,0-4-7 0,1-3-9 15,0-6-3-15,0-1-2 0,-4 2-1 0,0-1 2 16,-1 2 1-16,-3 3 1 0,-5 2 4 16,0 3-1-16,-2 3-3 0,0 0-3 0,0 0-4 15,0 6 2-15,-1 5 2 0,-1 1 4 0,-1 1-3 16,0 1 1-16,3 2-2 0,0-4-4 16,0-1 4-16,6-3-2 0,1-3 2 0,4-4 2 15,3-1 1-15,2 0 3 0,3-9 1 0,1-5-1 16,0-3 0-16,1-5 1 0,-1 0 0 0,-4-5 1 15,2-1 2-15,-5-2-1 0,1-1 5 16,-3-2 2-16,-2-1 0 0,-1 0-3 0,-1-3-2 16,-4-1-5-16,0-2-2 0,0-3-2 0,-3 0-4 15,1-3 0-15,-1-2 2 0,1-1-2 16,0-3-1-16,1-4 0 0,1 0-3 0,1-4 2 16,-3 2 2-16,1 0-1 0,1 1 1 0,0 5-2 15,-2 4 2-15,-1 10 0 0,0 7 2 0,0 11 1 16,-1 9-1-16,-3 7-2 0,0 4-3 0,-2 6-1 15,1 11 0-15,0 7 0 0,0 7 7 16,0 7-4-16,0 7 3 0,-1 5-2 0,1 7-2 16,3 5 1-16,-1 4 0 0,1 3 3 0,2 1-5 15,0 1 2-15,3-1-1 0,1-1-3 0,6-3 3 16,1-5-3-16,2-6-2 0,6-13 1 0,6-9-1 16,1-11 4-16,3-11 3 0,2-8 2 15,-1-3 1-15,-2-12 2 0,-3-6-5 0,1-7-2 16,-4-4-1-16,-4-4-2 0,-3-6 4 0,-2-4 6 15,-3-1-3-15,-5-3 4 0,-2-1 0 16,-3-4-1-16,0 1-1 0,-2-3-1 0,-3-3-2 16,-3-5-2-16,-1 0 1 0,0-3 0 0,-1-1-1 15,-2 1 2-15,2 0-3 0,-1 0 0 0,1 10 4 16,2 5-1-16,0 9 4 0,1 10-1 16,1 7 2-16,2 9-1 0,-1 9-4 0,3 6-3 15,-2 4-3-15,1 13 1 0,1 11 1 0,-2 6 4 16,3 7 0-16,1 8-1 0,0 8 1 15,0 5 0-15,0 4 0 0,0 4 0 0,0 4 0 0,0 3-2 16,1-2 1-16,4-3 1 0,2-3-4 16,-2-8 4-16,5-4-4 0,6-8 0 0,1-9 4 15,6-9-3-15,1-8 6 0,5-10-3 0,0-5 0 16,-2-8 2-16,-2-1-4 0,-2-13 2 0,1-6 0 16,-1-6 0-16,-4-4 1 0,0 0-4 15,-4-2 3-15,0 1-2 0,-6 3 3 0,-3 2 3 16,-3 5-3-16,-3 6 4 0,0 4 1 0,-3 5-2 15,0 3 1-15,-3 1-5 0,4 2-3 0,-4 3-2 16,3 6 0-16,-2 5 4 0,0 3-1 16,4 0 0-16,1 4-1 0,0 0 1 0,8-1-2 15,3-1-2-15,1-2 3 0,7-3-7 0,1-5 5 16,1-4 2-16,1-5-3 0,6 0 3 0,-5-5 1 16,2-4 0-16,-3-2 0 0,-2-3 6 15,-6-1-5-15,-2 0-1 0,-3 0 7 0,-3-1-6 16,-4-1 7-16,-2 3-1 0,0 4 0 0,0 2 3 15,0 2-2-15,-2 1 1 0,-1 5-7 0,1 0-5 16,0 2 0-16,1 10-3 0,-1 5 4 16,-2 6 0-16,3 5 1 0,1 4 0 0,0 5-2 15,6 4 6-15,0 4-2 0,2 5 0 0,3 5 5 16,-2 4-6-16,-1 4 2 0,-6 3 1 0,-1 4-3 16,-1 4 3-16,-3 3-2 0,-6-2 0 0,-2 0-2 15,-2-3-2-15,-4-3 1 0,-3-6 0 16,0-7 3-16,1-12-2 0,3-11 1 0,0-16 3 15,4-10 3-15,3-7 7 0,2-16-1 0,4-6-2 16,2-11-6-16,1-7-3 0,0-5-1 16,3-3 1-16,4-4 1 0,-1-3-1 0,1-3 0 15,3-1-5-15,0-4-6 0,4-1-6 0,1-5-18 16,5 3-41-16,0-3-82 0,3-1-201 0,-4 16-684 16,-7 19-785-16</inkml:trace>
  <inkml:trace contextRef="#ctx0" brushRef="#br0" timeOffset="117044.6553">7462 11389 1620 0,'0'0'396'0,"0"0"-144"15,0 0-49-15,0 0-2 0,0 0 3 0,0 0-21 16,0 0-54-16,0 0-30 0,0 0-18 0,0 0-14 16,2-169-12-16,8 138-6 0,-2-1-9 15,2 1-5-15,1 0-7 0,1 5-7 0,4 2-6 16,-2 0-9-16,3 7-2 0,-2-1-5 0,3 6 1 15,-4 6 0-15,4 3 0 0,-3 3 0 0,-1 0-2 16,-3 8 2-16,0 2-3 0,0 4 4 0,-3 3-2 16,-2 3-1-16,-3 0 0 0,-3 3-2 15,0 0 1-15,-1 1 0 0,-6 1 1 0,0 1-1 16,1-1-3-16,-4 1-1 0,2-2-6 0,-2-1-2 16,1-3-2-16,4-2-1 0,-1-8 1 0,4-4 2 15,1-3 5-15,1-3 9 0,0 0 1 16,2-3 4-16,4-7-4 0,0-4-2 0,5-3-2 15,4-5 1-15,0-2 3 0,4-4-1 0,1-4 2 16,2-2-1-16,-2-1 0 0,0 0 1 0,-1-3-1 16,-3 0 0-16,-2-2-5 0,-2-3-6 0,-1-3-6 15,1-1-5-15,-3-4-4 0,0-1-3 16,0-3-5-16,-2 0-5 0,-4-1-12 0,0-2-2 16,1-1-9-16,-3 3 7 0,-1-1 10 0,0 5 12 15,0 4 20-15,0 8 8 0,-2 7 16 16,-3 8 9-16,3 9 9 0,-4 7 1 0,3 7-10 15,-1 2-9-15,-2 10-5 0,3 10 3 0,-4 8 7 16,4 5 5-16,-3 11 0 0,4 3-8 16,-1 8-2-16,2 5-2 0,1 3-3 0,0 8 1 15,0-2-5-15,2 3-7 0,3 0-10 0,3-2-14 16,2-4-15-16,3-6-51 0,3-9-152 0,2-10-272 16,-5-14-434-16,-4-12-422 0</inkml:trace>
  <inkml:trace contextRef="#ctx0" brushRef="#br0" timeOffset="117820.6757">8288 10595 849 0,'0'0'430'0,"0"0"1"16,0 0-8-16,0 0-48 0,-130 154-96 0,108-119-92 16,0 3-69-16,5 0-47 0,3 2-32 0,4-4-22 15,3-6-13-15,7-6-4 0,0-6 3 0,8-6 9 16,4-3 4-16,4-4 1 0,3-5-4 15,1 0-9-15,4-10-4 0,4-3-4 0,1-7-4 16,-3-3-2-16,1-7 0 0,-6 0 1 0,-1-4 4 16,-7 1 3-16,-1-1-3 0,-4 2 4 15,-3-1 1-15,-4 5 1 0,-1 3 3 0,0 3 0 16,-5 4 2-16,1 5-1 0,-3 5 1 0,4 3-1 16,-4 5-1-16,4 0-4 0,-4 6-1 0,3 7-1 15,-3 6 1-15,2 3 2 0,-2 1-2 0,1 2 0 16,4 2-1-16,1 0 0 0,1 1-2 15,0 1 2-15,2-2 1 0,3-2-3 0,0-3 0 16,4-5 0-16,0-5 3 0,2-5 6 0,2-4 8 16,1-3 1-16,0 0 2 0,1-6 0 0,0-6-1 15,2-4 2-15,-2-3 4 0,3-4 1 16,-4-1 2-16,2-1 1 0,-4-1 0 0,0 2 2 16,-2-1-4-16,0 1-1 0,-1 1-4 0,-1 4-4 15,-1 2 1-15,-3 4-4 0,-2 4 3 0,3 3-5 16,-4 4-1-16,0 2-13 0,-1 0-7 15,1 5 0-15,-1 4 1 0,1 5 7 0,1 0 2 16,3 3 2-16,-3 0-5 0,5 0 1 0,-2 1-1 16,3 1-3-16,-1-1-2 0,2-1-4 0,-1-2-7 15,5-2 1-15,-1-6 2 0,0-4 8 0,-1-3 7 16,2 0 4-16,0-9 3 0,-1-3-2 16,-2-4 2-16,-1-4-1 0,0-1 1 0,-3-2 3 15,2-2 1-15,-4-1 3 0,3 0 0 0,-1 1 2 16,-1 3 1-16,3 2-1 0,-4 3-1 15,3 3-1-15,0 4-1 0,-2 5-5 0,4 3 1 16,-1 2-2-16,1 2 0 0,1 6 1 0,-2 6-2 16,0 3 3-16,2 4 0 0,-2-2 1 0,0 4 0 15,-4-1-2-15,2 1-1 0,-3 0 0 16,-3 0-2-16,0 0 0 0,-5 0 1 0,-2-2-2 16,-3 0-3-16,-2-4 0 0,-1-4-3 0,-1-2-3 15,-4-4-3-15,2-4-9 0,-2-3-17 0,0 0-37 16,4-4-84-16,2-2-276 0,5 1-1187 0</inkml:trace>
  <inkml:trace contextRef="#ctx0" brushRef="#br0" timeOffset="118545.4826">9667 10052 2585 0,'0'0'237'15,"0"0"-107"-15,0 0-13 0,-130 37 12 0,99-18 5 16,1 3-13-16,5 3-33 0,1 2-30 16,9 2-19-16,3 4-19 0,4-1-9 0,2 3-5 15,5-1-6-15,1 0 2 0,7-4-3 0,5-2 0 16,5-6-1-16,5-5-2 0,1-4-2 0,6-5-1 15,1-4-3-15,-1-4-3 0,0 0 1 16,-4-6 0-16,2-8-2 0,-5-1 7 0,-4-3 1 16,-5-4 3-16,-4-2 7 0,-5-4-2 0,-2 2 1 15,-2-1 0-15,-3 0 3 0,-4 2 0 16,-1 3 2-16,-2 2 1 0,0 3-6 0,1 4 5 16,-1 4-4-16,2 4 0 0,2 4 1 0,1 1-8 15,-1 6-1-15,2 5-3 0,1 4 2 0,-2 4 0 16,4 0 3-16,1 5 2 0,0 0-1 0,1 2 1 15,6 2-1-15,2 1-2 0,0-3 2 16,2-1-3-16,2-5 0 0,1-3 1 0,4-4-2 16,0-5 7-16,1-5 2 0,2-3 1 0,-3-2 1 15,0-7 0-15,-2-4 0 0,-3-3-1 0,1-1 3 16,-4-4 0-16,-2-2 0 0,-1-2 1 0,-3-2-5 16,1 1 2-16,-3-2 1 0,3 0-2 15,-1 1 2-15,-2 1-3 0,3 2-4 0,-1 3-1 16,3 4 0-16,-1 3-4 0,1 5 3 0,1 5-2 15,-2 4-5-15,0 0 5 0,2 3-1 16,0 7 1-16,-3 4 4 0,2 3-1 0,-1 3 0 16,1 3-2-16,-1 2 3 0,-2-1-4 0,2 1 5 15,-2 0 2-15,-3 0-6 0,1 3 3 16,-2-2-3-16,0-2-2 0,0-3 1 0,0-7-5 16,-2-5 3-16,2-5 4 0,0-4 7 0,0 0 7 15,0-4-1-15,0-9-2 0,0-1-5 0,4-3-1 16,-2-2-2-16,2-3 2 0,1-1 1 0,-1 1 0 15,0 0-1-15,2 0 3 0,1 1-4 16,3 1 0-16,-2 2 1 0,4 0-3 0,1 3 2 16,-1 2-2-16,6 3-1 0,0 3-1 0,0 4 1 15,2 3-2-15,-3 0 0 0,3 1 0 0,-3 7-6 16,0 3 0-16,0 2-8 0,2 1-11 0,0 3-23 16,-1 0-70-16,-2 0-145 0,-3-4-378 15,-6-3-1167-15</inkml:trace>
  <inkml:trace contextRef="#ctx0" brushRef="#br0" timeOffset="118967.6264">10461 10142 1155 0,'0'0'177'0,"0"0"-130"16,0 0 35-16,0 0 108 0,0 0 56 0,0 0 30 15,0 0-44-15,0 0-94 0,0 0-45 16,0 0-30-16,0 0-5 0,0 0-1 0,-44 165-5 0,64-156-3 16,-2-3-10-16,5-3-10 0,-2-3-5 0,0 0-3 15,-1-4-8-15,-1-7-2 0,-3-2-3 16,1-4-3-16,-5-3 1 0,1-2-1 0,-4-5-1 16,-2-2-3-16,-4-3-2 0,-2-2-1 0,-1-2-2 15,-1-5 2-15,-5-3-2 0,-3-6 0 16,-1-2 2-16,-2-3 1 0,2 0-1 0,-3 0 4 15,4-2-3-15,3 0 2 0,-1 1-1 0,5 0 0 16,0 4 4-16,2 5 0 0,0 7 5 16,0 9 11-16,0 10 9 0,0 8 9 0,1 9-13 15,-1 4-8-15,0 10-14 0,0 11-2 0,0 6 15 16,0 8 7-16,0 8 12 0,2 5-4 0,-1 5 1 16,4 6-7-16,-1 3-4 0,-1 4-3 15,3 4-5-15,2 2-2 0,1-3-11 0,2-5-4 16,3-4-12-16,2-6-10 0,4-6-9 0,0-7-20 15,2-6-31-15,-1-4-121 0,-6-11-248 16,-5-8-1135-16</inkml:trace>
  <inkml:trace contextRef="#ctx0" brushRef="#br0" timeOffset="120712.3791">11378 10024 0 0,'0'0'0'0,"0"0"462"0,0 0-4 0,0 0-17 16,0 0-33-16,0 0-52 0,80-175-55 0,-73 135-95 15,-2 2-61-15,0-2-33 0,-4 2-26 0,-1-3-13 16,0 2-11-16,0-1-9 0,-7 3-8 15,1 0-10-15,-2 1-2 0,0 0-5 0,-1-1-4 16,-1 2-3-16,1 3 3 0,1-1-3 0,4 6 5 16,-1 4 6-16,2 6-1 0,2 3 4 0,1 8-5 15,0 6-19-15,0 0-9 0,0 8-10 16,6 9-1-16,1 7 9 0,1 7 2 0,1 7 1 16,2 7 1-16,-1 5-2 0,-1 9 2 0,-2 4 3 15,-2 7 7-15,0 7 1 0,-3 3 5 16,0 4-3-16,-2 2-3 0,0-1 1 0,0-3-9 15,-3 1 1-15,1-3-2 0,-3-2 0 0,4 0 2 16,-2-1-4-16,1-6-2 0,0-5-1 16,0-6-2-16,1-10 0 0,-2-10 0 0,2-12 0 15,0-10 4-15,-1-10 5 0,2-8 3 0,0-8-2 16,0-12 0-16,0-8-8 0,0-10 0 0,4-6-3 16,1-5-3-16,1-5 5 0,-1-4 0 0,3-3 2 15,-2 0 0-15,0-2-2 0,3 2-3 16,1 0-2-16,1 0 0 0,3-1-1 0,1 4 0 15,1 4-2-15,-1 5 2 0,3 7 2 0,-2 10 3 16,0 9 0-16,-6 9 2 0,0 8-5 0,-1 6-1 16,-2 6-1-16,-2 12 0 0,0 2 9 0,0 7-1 15,0 4 1-15,1 2-1 0,0 1-4 16,-1 0 3-16,3 0 0 0,-1-1 2 0,-1 0 0 16,2-6-3-16,-1-6 0 0,3-4-1 0,-1-7 6 15,2-6 4-15,0-4 2 0,2-4 3 16,-2-10-5-16,5-2-3 0,-2-3 1 0,3-3 1 15,-3-3-1-15,2 0 1 0,-2-3-1 0,-1 0-6 16,-1-1 4-16,-2 0 2 0,1-3-1 0,-1 0 4 16,0-3-7-16,2 1-2 0,0 3 1 15,-1 3-3-15,0 4 3 0,-1 5-1 0,0 5 1 16,-3 5-4-16,-2 5-1 0,-1 4 1 0,-1 0-1 16,-2 5 1-16,0 6 0 0,2 5 1 15,-2 4 1-15,1 2-3 0,1 2 2 0,-2 3-1 0,0 3 2 16,2 0 1-16,0 1-5 0,1-4-1 15,4-3-5-15,1-7 1 0,3-5 0 0,5-4 3 16,2-7 4-16,3-1-2 0,0 0 7 0,-1-7-2 16,-1-6 4-16,-4-2-2 0,0-4-1 0,-4-2 1 15,0-2-2-15,-4-2 7 0,-1-1-1 0,-6 2 1 16,0 2-1-16,-1 3-4 0,0 3 3 16,0 4 3-16,-1 4 1 0,-2 2 0 0,1 4-5 15,-1 2-6-15,1 0-5 0,1 5-1 0,-3 6 3 16,3 1-1-16,-1 1 4 0,2 3-3 15,0 1 1-15,3 1 1 0,3 0 1 0,3 1 2 16,-1 1-4-16,3-1 0 0,0-4-4 0,4-3 1 16,1-5 4-16,1-3 0 0,1-4 4 0,0 0-2 15,-1-10 0-15,-1-1 2 0,-2-3-1 16,-3-2 3-16,-5-1-2 0,-2-1 0 0,-4 1 0 16,-1 0-5-16,-8 2 1 0,-5 1-1 0,-2 0 1 15,-3 4 2-15,-2 4-1 0,0-1 2 0,-2 6-1 16,1 1 4-16,2 0-3 0,1 0 1 15,1 1 0-15,5 6-4 0,3-2 2 0,2 3-3 16,5-2 1-16,3 2-2 0,0-1 1 0,4 0 0 16,6-3 0-16,2-1 6 0,7-3-2 0,1 0 4 15,6-1-2-15,1-7 0 0,2-1 0 16,2-2 2-16,0-2 2 0,-1 2 0 0,-1-2 0 16,0 1-4-16,-5 0 0 0,0-1-1 0,-3 2 1 15,-1 3 0-15,-4 2 0 0,2-1-2 0,-7 6-1 16,0 1 2-16,-2 0-2 0,-1 1 2 15,-4 6 0-15,4 3-2 0,-6 2 0 0,1 2 0 16,-2 2 3-16,-1 1-1 0,0-1 2 0,0 3-2 16,0-2-1-16,0-2-1 0,-1 2 1 0,-2-5 1 15,2 0-1-15,0-3 1 0,0-2-1 16,1-4 1-16,0-3 8 0,0 0 2 0,0-6 1 16,2-7-3-16,2-2-7 0,1-5-4 0,2-3-3 15,1 0 6-15,3 0-6 0,-1-1 4 0,2-1-2 16,0 2-2-16,-1 2 1 0,2 0 1 15,0 3 3-15,1 3-2 0,-3 1 0 0,-1 6-2 16,1 4-2-16,-3 2 1 0,-2 2-1 0,0 8 2 16,-1 4 1-16,1 3 1 0,-2 4 2 0,1 1 2 15,-3 1-2-15,2 2 4 0,0-1-3 16,-4 1-3-16,1 1 2 0,0 1-1 0,-1 1 1 16,0 0 0-16,0-3 2 0,-2-1-3 0,2-7 1 15,0-4 0-15,0-6 0 0,0-3 9 0,0-2 2 16,0-4 1-16,5-5-3 0,2-5-5 0,2-3-3 15,1 0 1-15,2-1 1 0,1-1-1 16,0-1 2-16,0 2-3 0,1 0 0 0,1 4 1 16,-3-2-3-16,1 5 3 0,2 4-3 0,-3 0-2 15,-2 4 1-15,0 2 2 0,1 1 2 0,-2 0-3 16,0 0 2-16,-1 4-5 0,2 3-1 16,0 0 5-16,2 1-3 0,1 0 4 0,-1-3-2 15,5-1-2-15,-4-2 3 0,4-2 1 0,-5 0 5 16,1-2 0-16,-1-6 1 0,-2-2-3 15,1-3 1-15,-2-1 0 0,-2-2 1 0,1-1 1 16,-2-2 2-16,-1 1 0 0,-4-1-1 0,1 1 4 16,-2 1-2-16,0 3 5 0,0 2 3 0,0 3-3 15,0 2 1-15,-1 3-4 0,1 3-6 0,-1 1-5 16,1 0-4-16,-1 1-5 0,1 8 1 16,0 2 2-16,0 1 1 0,0 4 2 0,0 1-4 15,1-1 0-15,6 3-3 0,-3 1-6 0,4-2-4 16,1 0-23-16,-1-1-50 0,4-3-74 0,0-4-165 15,-2-4-614-15,-4-3-879 0</inkml:trace>
  <inkml:trace contextRef="#ctx0" brushRef="#br0" timeOffset="121282.6661">13438 9677 1683 0,'0'0'41'0,"0"0"7"16,0 0 93-16,0 0 66 0,0 0 41 0,0 0-15 16,0 0-74-16,0 0-43 0,0 0-29 15,116-155-17-15,-98 155-18 0,-5 0-13 0,3 2-13 16,-6 5-11-16,-3 4-7 0,-2 2-5 0,1-2 2 16,-3 3-5-16,-2 0 3 0,-1 0-1 15,0 2-3-15,0-1 3 0,-4 2-1 0,-2 1-1 16,1-1-2-16,0 2-5 0,-1-3-6 0,1-2-6 15,3-2-4-15,0-4 1 0,2-3 9 16,0-4 13-16,5-1 9 0,2-3 8 0,1-6-2 16,1-2-5-16,5-3 0 0,-2-2-4 0,0-4 5 15,1-4 1-15,-1 0 2 0,-2 0 3 0,-3-3 1 16,0-1-3-16,1 1-2 0,-5-2-2 16,1 0-5-16,-1-2 0 0,0 2 3 0,-2 0 2 15,2 1 1-15,-2 3 4 0,2 4 6 0,-3 6 13 16,1 6 12-16,-1 2 1 0,0 4-13 0,0 3-25 15,0 0-15-15,0 8-7 0,0 4 5 16,0 4 7-16,0 0 1 0,0 4 2 0,0 4-3 0,0-1 6 16,0 1-4-16,0 1-1 0,2 1-1 15,2 0-10-15,1-3-6 0,2-1-11 0,-1-5-10 16,5-4-20-16,3-2-68 0,-2-7-161 0,1-2-332 16,-5-1-819-16</inkml:trace>
  <inkml:trace contextRef="#ctx0" brushRef="#br0" timeOffset="121387.4942">13788 9146 0 0,'0'0'0'0,"0"0"0"0</inkml:trace>
  <inkml:trace contextRef="#ctx0" brushRef="#br0" timeOffset="121700.7442">13901 9487 1784 0,'0'0'233'0,"0"0"-13"0,0 0 21 16,0 0 17-16,0 0-22 0,0 0-58 0,0 0-67 15,0 0-40-15,0 0-14 0,0 0-18 16,0 0-9-16,0 0 0 0,0 0-11 0,0 0 1 15,115-151-3-15,-101 151-9 0,-2 2-1 0,2 4-5 16,-2 3-1-16,-2 2 4 0,-1 3-4 0,-1 2 1 16,-1 1 2-16,1-1-4 0,-1 2 4 15,-2 1 1-15,1 0-2 0,-3-2-1 0,-2 4-1 16,-1-1-1-16,0 0-1 0,0-4 1 0,0 0-2 16,0-4-1-16,0-3-5 0,0-2-5 15,0-3-2-15,0-2-3 0,0-2-1 0,0 0-4 16,2 0-30-16,2-3-79 0,-1-5-180 0,-2 3-636 15,2 1-839-15</inkml:trace>
  <inkml:trace contextRef="#ctx0" brushRef="#br0" timeOffset="122151.1736">14306 9373 1126 0,'0'0'345'0,"0"0"-31"0,0 0 14 0,0 0 2 16,0 0-63-16,0 0-92 0,0 0-76 15,0 0-50-15,0 0-21 0,0 0-2 0,0 0 6 16,0 0 3-16,0 0-2 0,0 0-10 0,48 118-11 16,-25-125-3-16,2-2-2 0,-4-2 6 0,-1-3-1 15,-6-1 2-15,2-4 4 0,-6 3 3 16,-5-3 8-16,2 1 6 0,-5 2 3 0,-2 1-3 15,0 4 1-15,0 2 2 0,0 3-3 0,0 1-5 16,0 4-9-16,0 1-19 0,0 0-10 0,-1 7-3 16,-1 7 2-16,-5 3 8 0,4 6 5 15,-4 5 8-15,1 4-5 0,0 3 3 0,-3 5-4 16,1 3-2-16,2 5 8 0,-3 3 0 0,-2 2 4 16,-3 5-6-16,-1 2 0 0,-4 6-1 0,-6 1-1 15,-3-2 3-15,-2 1-3 0,-3-3-3 16,-1-3-3-16,2-7 0 0,1-11 0 0,1-8 3 15,6-11 2-15,1-8 10 0,6-9 9 0,-1-6 4 16,8 0 0-16,1-12-6 0,5-7-10 0,2-3-8 16,2-4-4-16,8-5-8 0,6-1 0 0,1-1-1 15,4 0-6-15,2 0-5 0,2 2-20 16,1 0-43-16,-3 1-84 0,-6 8-220 0,-6 8-983 0</inkml:trace>
  <inkml:trace contextRef="#ctx0" brushRef="#br0" timeOffset="123958.3318">3716 12990 0 0,'0'0'224'0,"0"0"303"0,0 0-11 16,0 0-60-16,0 0-84 0,0 0-85 0,0 0-91 15,0 0-49-15,0 0-29 0,0 0-23 0,0 0-13 16,0 0-2-16,-54 25-4 0,36 1-4 0,-1 2-6 16,-1 3-10-16,-1 3-7 0,1 1-6 15,0 2-4-15,0-1-7 0,4 3-7 0,-1-1-9 16,4-2-8-16,4-3-3 0,1-2-6 16,6-6-4-16,2-6-2 0,4-3-2 0,6-5 3 15,1-4 4-15,4-5 2 0,-1-2-1 0,4-3 3 16,1-10-1-16,2-2 1 0,0-3 6 0,0-4-5 15,-2-1 0-15,0-2 0 0,-5 1-3 16,-3-4 2-16,0 1 1 0,-5-1 2 0,2-1-1 16,-6 2 2-16,2-3 1 0,-1 2-3 0,-1 4 4 15,-1 3-2-15,1 3-1 0,-2 6 3 0,0 4-1 16,0 5-3-16,1 3-8 0,-1 0-2 0,1 10-1 16,2 7 2-16,-1 6 8 0,-1 7-3 15,1 7 0-15,-1 7 0 0,0 8-1 0,0 3 0 16,-1 4-3-16,0 6 2 0,0 4 0 0,0 2-1 15,-3 6 1-15,-1-1-4 0,-1 5-3 0,-2-1 3 16,1 1-1-16,-2-2 0 0,0-3 0 16,0-2-5-16,0-3-5 0,1-8-3 0,0-9-1 15,4-10 1-15,0-13 4 0,3-9 1 0,0-12-1 16,0-6 4-16,1-4 4 0,3-7 6 16,2-11 6-16,3-7-1 0,2-8-1 0,0-5-1 15,5-3 2-15,1-7 5 0,1-4-1 0,-1-3 4 16,1-2-1-16,1-4 1 0,1-4-3 0,0-4-1 15,-1-4 0-15,-1-6-1 0,-3-1-1 16,3-4 0-16,-4 1-1 0,2 0-1 0,-5 5 2 16,2 4-2-16,-2 8 1 0,-5 8 5 0,0 10 0 15,-2 10 5-15,-4 10 3 0,0 9-1 0,-3 6 5 16,1 7-8-16,-2 5-6 0,1 1-6 0,-1 9-6 16,0 6 2-16,-3 6 0 0,1 6 2 15,1 3-3-15,2 4 4 0,3 3-1 0,-2 1 0 16,2 4 4-16,0-1-6 0,2 0-2 0,3 0-3 15,4-8-8-15,2-5 1 0,5-8 0 0,1-6 1 16,4-8 7-16,1-6 2 0,2-1 2 16,0-10 0-16,0-6-3 0,-4-3 2 0,0-3 1 15,-2-3 3-15,-5-4-1 0,0 2 3 0,-4-3 1 16,-1 0 0-16,-2 3 5 0,-2 4 1 0,-4 3 3 16,0 7 4-16,0 1 2 0,0 6-2 15,0 2-3-15,-2 3-3 0,1 2-10 0,1 0-3 16,-1 5-2-16,1 4-1 0,-1 4 6 0,1-2-1 15,0 5 0-15,3-1-4 0,5 1-1 16,-1-2 1-16,4-3-1 0,6-4 3 0,-1-4 0 0,4-3 1 16,3-2 1-16,1-7 2 0,1-4 3 15,0-4-4-15,-3 0 2 0,-2-4 0 0,-2 4-5 16,-6-4 6-16,-2 0 1 0,-4 1-1 0,-4 0 5 16,-2 2-1-16,-2 1-1 0,-5 0 1 15,-4 5-1-15,-1 0-1 0,-3 4 0 0,0 3 2 16,-2 2-3-16,0 3 1 0,-1 0 0 0,1 6-2 15,-1 5 2-15,3 1-2 0,2 3-2 0,3 4-1 16,3-1-2-16,2 4 0 0,5-1-2 0,0 2 2 16,7 1-3-16,3-2 2 0,1 1-2 15,5 1-2-15,0-5-1 0,3 0-1 0,3-6 0 16,2-3 1-16,0-7 1 0,3-3 3 0,2 0 1 16,1-9 1-16,2-5 2 0,-1-3 0 0,-1-3 0 15,-4-2 0-15,-2-1 2 0,-8 1 1 16,-1-3 3-16,-6-1-1 0,-3-2 0 0,-1-1 0 15,0 0-1-15,-4 0 0 0,0 1 2 0,-1 2-2 16,0 6 2-16,0 3 1 0,0 5 1 0,0 4 1 16,0 5-6-16,0 3-6 0,1 0-5 15,2 8 0-15,1 3 4 0,2 4 4 0,2 5 1 16,0 1 1-16,2 4-2 0,0 0-2 0,0-1-1 16,-1 1 1-16,-3 1-3 0,-2-1 2 15,-2 3-1-15,0 0-2 0,-2-1-2 0,0 3-1 16,-2-1-2-16,0-3-3 0,-3-3 0 0,0-4-3 15,4-8-2-15,-2-6 12 0,2-5 7 0,1 0 4 16,0-11 7-16,0-5-8 0,0-4-4 0,5-5 2 16,0-2 3-16,1-3 2 0,3-1 2 0,-2-2 0 15,1-1-2-15,-1 1 0 0,2-5-3 16,-2 2 1-16,-1-4 0 0,1 0-1 0,-5-3-1 16,2-1-2-16,-3-1-2 0,-1-3 1 0,0-1 0 15,0 0 0-15,0-3 0 0,0-2-1 16,0-1 0-16,0 0-1 0,4 0 0 0,1-2-2 15,-1 6 3-15,-4 7 1 0,2 6 1 0,-2 10 6 16,0 9 0-16,0 10 3 0,0 6-9 0,0 3-3 16,0 12-3-16,1 8 0 0,1 6 10 15,0 6-1-15,1 9 3 0,0 3-3 0,1 8-3 16,0 4 2-16,-1 3-1 0,1 3 1 0,0 3 1 16,1 3-3-16,0-1-4 0,4 1-5 15,-2-5-4-15,2-3-9 0,1-8-18 0,2-9-36 16,1-8-28-16,3-5-13 0,-2-9-28 0,2-4-115 15,-6-8-352-15,-5-3-680 0</inkml:trace>
  <inkml:trace contextRef="#ctx0" brushRef="#br0" timeOffset="124157.2708">4886 12833 27 0,'0'0'245'0,"0"0"-163"0,0 0 25 15,0 0 106-15,0 0 88 0,0 0 64 0,0 0 4 16,0 0-41-16,0 0-48 0,125-122-35 15,-109 135-49-15,3 2-43 0,-1 5-31 0,-1 4-31 16,0 4-12-16,0 4-10 0,-5 2-12 0,1 3-10 16,-3 0-16-16,0 0-16 0,-2-1-10 15,1 2-16-15,0-5-16 0,2-2-19 0,0-5-22 16,0-5-44-16,4-5-94 0,-1-5-234 0,-3-5-643 16,-6-5-351-16</inkml:trace>
  <inkml:trace contextRef="#ctx0" brushRef="#br0" timeOffset="124288.1953">5221 12541 411 0,'0'0'82'16,"0"0"-134"-16,0 0-5 0,0 0-30 0,0 0-112 16,0 0 101-16,0 0 98 0</inkml:trace>
  <inkml:trace contextRef="#ctx0" brushRef="#br0" timeOffset="125246.2838">5394 12972 1351 0,'0'0'175'16,"0"0"-101"-16,0 0-5 0,0 0 34 0,0 0 38 15,0 0 16-15,0 0-12 0,0 0-23 0,0 0-31 16,0 0-19-16,0 0-20 0,0 0-13 0,0 0-3 16,39 107 1-16,-25-118 7 0,-3-2 7 0,-4-2 5 15,1-1 6-15,-4-2 0 0,-3 0-2 16,-1 1-7-16,0-2-6 0,-1 2-3 0,-3 2-3 16,-1 0 2-16,-1 1-4 0,1 3-4 0,0 2-4 15,1 3-8-15,0 1-5 0,2 4-7 0,-1 1-10 16,-2 0-5-16,3 0-3 0,1 3 0 0,-2 4 2 15,1 1 3-15,0 1-1 0,1-1 0 16,1 1 0-16,0-1-1 0,0-2 4 0,0 0-1 16,0-1 4-16,0-1-2 0,0-1-1 0,0 2 3 15,0 0-1-15,0-1 5 0,0 1 2 16,0 0 0-16,-1 1 2 0,-1-2-1 0,-1 3 1 16,0-1-1-16,1-2 0 0,0 1-3 0,-1 1-1 15,0-2 1-15,1 1-2 0,1 1 2 0,0-1 1 16,0 2-1-16,-2 0 1 0,1 0 1 15,1 1 0-15,1 1 0 0,-1 1-1 0,1-2-1 16,0 3-3-16,0 1 0 0,4-1-2 0,1 2-1 16,1-2 3-16,-1 1-2 0,4-3-1 0,0-2-2 15,2-1 2-15,0-1 3 0,0-3-1 0,3-2 4 16,0 0-3-16,-1-5 0 0,1-3-1 0,0-1 0 16,-4-1 2-16,-2-2-2 0,0-2 3 15,-2-4-3-15,-1 1 0 0,-2 0 1 0,-1-5-2 16,-2-1 1-16,0 2-2 0,-1 1 1 0,-5-2-1 15,-1 3-2-15,-3 1 3 0,-1 1-2 0,-5 3 1 16,1 2 0-16,-4 4-3 0,2 4 3 16,-3 4-2-16,1 0 3 0,2 3-1 0,-2 4-2 15,2 6 0-15,-2 1-1 0,5 1 0 0,-1-1-1 16,4 1 2-16,2-1 0 0,3 0-1 16,2 0-1-16,3-2-1 0,1-3 1 0,1-1 0 15,7-4 2-15,3-2 1 0,1-2 3 0,5 0-2 16,-2-5 1-16,2-3-1 0,1 1 1 15,-1-3-1-15,-1-3 2 0,3-1-1 0,-2 0 0 16,-2 0 1-16,3-1-2 0,-1 0 1 0,-1 0 0 16,-1 1-1-16,0 1 2 0,0 2-2 0,0 5 1 15,-4 2-1-15,4 3 1 0,-3 1-2 0,-2 0 1 16,-1 7 0-16,-3 5 0 0,1 4 3 16,-1 2 0-16,-2 2 0 0,1 0 0 0,1 1 0 15,-4 0-2-15,2-1 1 0,-1-2 0 0,-2 3-2 16,0-2-2-16,-1-1 2 0,0-3-1 0,0-2-1 15,0-6 0-15,0-4 0 0,0-1 7 16,0-2 5-16,0 0 1 0,0-8-3 0,0-3-7 16,0-3-4-16,0-2-2 0,2-2 1 0,4-6-1 15,-3 4 4-15,5-2 1 0,-2 0-2 0,0-1 5 16,3 0-5-16,1 0 0 0,0 0 1 16,0 4-3-16,2 3 3 0,-1 3 0 0,1 4 0 15,0 4 3-15,-3 2-4 0,-1 3 1 0,1 0-2 16,-1 7 1-16,1 2 0 0,-2 3 0 0,0 2 2 15,1 1-4-15,1 2 3 0,-2 2 0 16,3-2-3-16,-3 1-1 0,2-1-17 0,1 0-21 16,-1-2-51-16,0-1-108 0,-5-4-335 0,1-4-1072 0</inkml:trace>
  <inkml:trace contextRef="#ctx0" brushRef="#br0" timeOffset="125847.7123">6476 12448 1128 0,'0'0'830'0,"0"0"-658"0,0 0-68 0,0 0 60 15,0 0 60-15,0 0 15 0,0 0-33 0,0 0-51 16,0 0-37-16,0 0-27 0,0 0-23 16,56 183-20-16,-49-152-6 0,2 0-7 0,-5-2-4 15,2 2-8-15,-3-2-6 0,1-3-4 0,0 0-6 16,-3-5-1-16,1 0-6 0,0-7 1 0,2-5-2 16,-4-3 1-16,1-4 5 0,-1-2 4 15,0 0-1-15,0-10 2 0,1-4-6 0,-1-4-5 16,1-5-1-16,3-3-1 0,-1-2 0 0,-1-2-2 15,1-1 3-15,2 0-3 0,-3 1 4 0,3-2-1 16,1 4 0-16,-1-2 0 0,1 2-1 16,3 1-1-16,1 3-1 0,0 2 1 0,0 6-2 15,2 3-1-15,-2 7 2 0,-1 3-3 0,1 3 2 16,-2 1 0-16,-4 9 2 0,3 2 2 0,-4 4 0 16,4 3 1-16,-4 1-1 0,1 2 2 15,0 0 3-15,-3 2-3 0,1 0 2 0,-2 0-2 16,0 0 0-16,0-1 1 0,0-4 1 0,-1-3 0 15,0-4-2-15,0-4 0 0,0-7 5 0,0-1 3 16,1 0 3-16,-2-6-2 0,2-3-3 16,-2-3-5-16,2-4-1 0,0 0 1 0,2-4 0 15,3-1 2-15,2 1-1 0,0-4-2 0,4 3 2 16,3-1-1-16,-1 3 2 0,4 1 2 0,0 3-2 16,0 3 3-16,2 2-4 0,0 4 2 15,-1 3-2-15,-2 1 1 0,1 2-1 0,3 0-2 16,-1 7-1-16,2 2-5 0,1 0-4 0,1 2-5 15,2 3-12-15,-1 0-22 0,3-1-55 0,-4 3-106 16,-5-5-303-16,-6-4-904 0</inkml:trace>
  <inkml:trace contextRef="#ctx0" brushRef="#br0" timeOffset="127127.909">7170 12304 1648 0,'0'0'309'16,"0"0"-64"-16,0 0 12 0,0 0-4 15,0 0-26-15,0 0-47 0,0 0-55 0,0 0-33 16,0 0-19-16,0 0-16 0,-104 174-13 0,104-149-14 16,3 0-11-16,6-5-8 0,1 1-7 15,5-4 0-15,1-5-4 0,4-1 0 0,0-6-1 16,3-2-2-16,4-3-1 0,-5 0-3 0,1-8-1 15,1-3-2-15,-3-3 5 0,-1-3 5 0,-5-2 3 16,1 0 1-16,-7-1-1 0,-5 0-5 0,-3 1 4 16,-1 3 1-16,0 0 2 0,-2 2 3 15,-1 5 0-15,-2 1-3 0,2 4 0 0,-4 2-1 16,4 2-5-16,-3 0-1 0,3 8-2 0,-1 3-1 16,-2 3 2-16,5 1 0 0,-1 2 2 0,2 1 1 15,0 4-3-15,0-2 2 0,1 1-3 0,1 1-3 16,4-4 4-16,-2-1-1 0,3-4 1 15,-2-2 0-15,4-3 2 0,-2-3 2 0,-3-5 3 16,3 0 10-16,-5-2-6 0,0-7 3 0,4-4-4 16,-5-1-6-16,0-3 7 0,-1-3-1 0,0-1 3 15,0-1 1-15,0-3-2 0,0 2-1 16,0-1 1-16,0 1 0 0,0-1 3 0,1 2-2 16,4 0-4-16,-1 0-1 0,5 2-4 0,1 2 0 15,1 3-1-15,1 1 0 0,5 2-4 16,-4 4-1-16,5 5-2 0,-5 3 1 0,2 0 1 15,-3 6-1-15,-1 6 1 0,-2 2-2 0,-1 5 3 16,-3 0 1-16,2 6 2 0,-5 1 3 16,-1 3-3-16,-1-1 0 0,0 3-2 0,-1-2-2 15,-1 2 3-15,-3-4-1 0,4-1-2 0,1-3 1 16,0-4 0-16,8-6-1 0,-4-2 5 0,3-3 1 16,2-4-1-16,1-4 2 0,0 0 0 0,0-4-4 15,2-7 7-15,3-3 0 0,-1-2 2 16,-2-6 2-16,3 0-3 0,-2-3 0 0,-1-3 0 0,0-2 2 15,-1-1-1-15,2-2 1 0,-5-3-3 16,0-2-3-16,0 0 2 0,-2-2-2 0,-2 1 2 16,-3-5 1-16,0 2-4 0,0-3-2 15,0-1 2-15,2 0-4 0,-3-5 3 0,0-1 0 16,0 0 0-16,-4-4-1 0,2 1 2 0,-3 3 0 16,0 1-1-16,3 2 8 0,0 4-7 0,1 3 0 15,1 8 1-15,0 6-2 0,-3 10 7 16,3 5-1-16,0 7-4 0,0 6-13 0,0 0-3 15,0 13 0-15,0 5 5 0,5 7 10 0,-2 4 0 16,3 8-1-16,-2 4-1 0,3 6-4 0,-3 4 5 16,3 4-1-16,-3 8 2 0,3 1 4 15,-5 3-5-15,-1 2-1 0,-1 0 1 0,0 0-2 16,0 0 3-16,-2 0 0 0,-2-1-1 0,0-5-3 16,4-5 2-16,0-7-1 0,5-9 2 15,1-9 2-15,2-8-1 0,-3-7 1 0,-1-6-2 16,-3-6 4-16,0-6 6 0,0-1 2 0,2-13-1 15,-1-4-3-15,0-8-5 0,-1-3-3 0,-1-4 5 16,0-2 1-16,0-3-1 0,0-1 1 0,0-4-1 16,1 4-1-16,5-2 5 0,-3 2-3 0,6 0 2 15,2 1-3-15,0 2-3 0,4 2 1 0,0 3-5 16,2 1 6-16,-1 6-6 0,2 2-1 16,-1 7-1-16,-3 4-5 0,-2 6 4 0,1 5 0 15,-6 0-2-15,1 7 1 0,-5 5 1 0,3 3 1 16,-3 3 3-16,-2-1 0 0,2 4 0 15,-3 0 0-15,0 2-1 0,-5 2-1 0,-3-1 1 16,2 1 0-16,-4-1 2 0,0-4 0 0,2-3-2 16,-1-4 0-16,4-6 1 0,1-4 1 0,2-2 5 15,2-1 1-15,-1 0 1 0,0 0-1 16,0-3-3-16,1-2-2 0,0-1 1 0,0-2-3 16,2-1 1-16,5-1-1 0,-1 1 0 0,4 0-1 15,1-1 2-15,5 0-3 0,-2 1 2 0,4 0-2 16,-2 1 1-16,-1-1 5 0,2-1-3 15,-1 1 4-15,2-2-5 0,2 2-2 0,1-1-1 16,-2-1-2-16,4 2 4 0,2-2-2 16,-2 3 4-16,-2 2-2 0,1 3 1 0,-2 3 1 0,-2 0-1 15,-5 4 3-15,-3 6 0 0,-1 1 0 0,-1 4 1 16,-6 1 0-16,0 5 5 0,-2 2 2 16,0 3 3-16,0 0 0 0,-4 0 2 0,-5 0 0 15,1 0 0-15,-1-3 1 0,-2-1-2 0,1-3-1 16,-1-2-1-16,-1-3-6 0,1-1 1 0,-2-4-3 15,-3-4-2-15,3-2 1 0,-3-2-4 16,3-1-3-16,0 0-5 0,-1-6-4 0,4-2-11 16,-1-1-16-16,5-3-39 0,-1-1-73 0,-2-1-179 15,6 3-820-15,-1 5-701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9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1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2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2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6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08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1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5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1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21C1A-37CA-4569-A63F-2ABA53EBE8B7}" type="datetimeFigureOut">
              <a:rPr lang="en-US" smtClean="0"/>
              <a:t>7/17/2022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32259-ED11-426A-9746-88D230352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0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6.emf"/><Relationship Id="rId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5" Type="http://schemas.openxmlformats.org/officeDocument/2006/relationships/image" Target="../media/image9.emf"/><Relationship Id="rId4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customXml" Target="../ink/ink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customXml" Target="../ink/ink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.xml"/><Relationship Id="rId5" Type="http://schemas.openxmlformats.org/officeDocument/2006/relationships/image" Target="../media/image16.emf"/><Relationship Id="rId4" Type="http://schemas.openxmlformats.org/officeDocument/2006/relationships/customXml" Target="../ink/ink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emf"/><Relationship Id="rId4" Type="http://schemas.openxmlformats.org/officeDocument/2006/relationships/customXml" Target="../ink/ink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99960" y="146880"/>
              <a:ext cx="11416320" cy="6368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720" y="136440"/>
                <a:ext cx="11443680" cy="63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653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6520" y="117000"/>
              <a:ext cx="11653200" cy="6629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760" y="111960"/>
                <a:ext cx="11682720" cy="664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26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35440" y="101160"/>
              <a:ext cx="11622960" cy="6727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680" y="88200"/>
                <a:ext cx="11647800" cy="67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709000" y="5386680"/>
              <a:ext cx="934200" cy="582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93520" y="5372640"/>
                <a:ext cx="964800" cy="61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11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52360" y="88200"/>
              <a:ext cx="4930200" cy="6761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7240" y="78480"/>
                <a:ext cx="4959720" cy="67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3040" y="328320"/>
              <a:ext cx="11482920" cy="62575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7200" y="316440"/>
                <a:ext cx="11508840" cy="628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775080" y="4904640"/>
              <a:ext cx="4656960" cy="514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600" y="4891320"/>
                <a:ext cx="4677480" cy="53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99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06800" y="84960"/>
              <a:ext cx="6257160" cy="6614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4560" y="73440"/>
                <a:ext cx="6280920" cy="66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45040" y="1377000"/>
              <a:ext cx="5874120" cy="5186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0280" y="1361880"/>
                <a:ext cx="5902920" cy="52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377760" y="430560"/>
              <a:ext cx="5483520" cy="6276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63000" y="418320"/>
                <a:ext cx="5511600" cy="629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35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6455880" y="52200"/>
              <a:ext cx="1590840" cy="6746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40760" y="42120"/>
                <a:ext cx="1608480" cy="67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85840" y="127800"/>
              <a:ext cx="11705760" cy="6408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520" y="112680"/>
                <a:ext cx="11730240" cy="643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306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5920" y="90000"/>
              <a:ext cx="5703840" cy="6768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040" y="82080"/>
                <a:ext cx="5730120" cy="67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868720" y="236520"/>
              <a:ext cx="4165560" cy="5876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54320" y="220680"/>
                <a:ext cx="4195800" cy="590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917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13840" y="92520"/>
              <a:ext cx="5768640" cy="66902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5560" y="76680"/>
                <a:ext cx="5792040" cy="67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070440" y="126720"/>
              <a:ext cx="8927640" cy="6779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4960" y="116280"/>
                <a:ext cx="8958240" cy="68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723480" y="3305880"/>
              <a:ext cx="1874520" cy="20926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0520" y="3292920"/>
                <a:ext cx="1902960" cy="211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76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12480" y="105120"/>
              <a:ext cx="5766120" cy="6578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9520" y="100440"/>
                <a:ext cx="5788080" cy="65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5520" y="206280"/>
              <a:ext cx="5182560" cy="5024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160" y="191880"/>
                <a:ext cx="5207040" cy="505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863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3</cp:revision>
  <dcterms:created xsi:type="dcterms:W3CDTF">2022-07-17T13:43:42Z</dcterms:created>
  <dcterms:modified xsi:type="dcterms:W3CDTF">2022-07-17T16:36:38Z</dcterms:modified>
</cp:coreProperties>
</file>