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0" r:id="rId20"/>
    <p:sldId id="257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0:36:36.6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11679 3785 7 0,'-16'-4'33'16,"0"2"0"-16,2 0-1 16,2 0-7-16,-2 2-7 0,7 0-4 15,7 0-2-15,-14 0-2 16,14 0 1-16,0 0 0 16,0 0 2-16,8 3 1 0,10-2 0 15,8-1-1-15,7 0 2 16,8-1-1-16,11-2-2 15,8 0-3-15,11-1-1 16,9 0 0-16,12 0-3 0,5-1 0 16,14 1-1-16,5-2-1 15,11 0-1-15,7 2-1 16,6-3 0 0,0 0 0-16,12 0-1 0,4-1 1 15,1 2-1-15,4 2 2 0,2 0 0 16,3 2 2-16,-3 0 1 15,5 1 0-15,-9 1 3 16,-4 1 2-16,-1 0-1 16,-5-1 0-16,-3 1 0 0,-7 0-2 15,-4 1-1-15,-5 4-1 16,-2 1-1-16,-5 1-2 0,-7 2 0 16,-5-2-1-16,-4 5 0 15,-5-2 0-15,-8-1 0 16,-3-2 0-16,-9-1 0 15,-1-1 0-15,-5 1 0 0,-4-2 0 16,-4-1 0-16,-3 0 0 16,-4 0 1-1,-5-1-2-15,-4 1 1 0,-4 1 0 16,-5-1-1-16,-5 0 1 16,-5 1-2-16,-5-1 2 15,-3 0-2-15,-5 1 1 0,-3-4 0 16,-2 2 0-16,1 0-1 15,-4-3-2-15,3 1-10 16,-2 1-56-16,4-4-12 16,1-11-6-16,-2-17-5 0,-2-9-3 15</inkml:trace>
  <inkml:trace contextRef="#ctx0" brushRef="#br0" timeOffset="6437.4678">2480 6874 32 0,'-12'-1'34'0,"12"1"-9"0,-9-3-5 15,9 3-6-15,0 0-3 16,0 0-6-16,0 0 0 16,0 0 0-16,0 0 2 0,0 0 2 15,0 0 3-15,4-14 1 16,6 6 1-16,6-4 1 16,4-2-2-16,9-7-2 15,10-3-2-15,5-4-4 16,7-3-1-16,9-3-3 0,8-5 1 15,7-2-1-15,6-3 0 16,5-1 2-16,3-2 0 16,4 0 2-16,2 0 0 0,1 0 0 15,-2 0 1-15,3 0-1 16,2 5 0-16,-4-4-1 16,-2 4 0-16,-3 3-2 15,-2-3-1-15,-3 6 1 16,-3-3-2-16,-7 6 2 0,-5-3 0 15,-9 8 0-15,-6 1-1 16,-10 3 1-16,-3 2 0 16,-11 5-2-16,-2 5 1 15,-11 2 0-15,-3 1-1 0,-1 3-3 16,-14 6-8-16,17-10-9 16,-17 10-14-16,0 0-18 15,9 0-16-15,-9 0-8 0</inkml:trace>
  <inkml:trace contextRef="#ctx0" brushRef="#br0" timeOffset="6880.9604">4455 5579 34 0,'-14'-15'77'0,"-3"-8"1"16,0 2-3-16,-5-6-45 16,5 8-1-16,2 0-7 15,4 4-9-15,2 4-6 0,4 0-3 16,5 11-4-16,0 0-3 15,15-8 2-15,1 8-2 16,6 1 2-16,8 1 2 0,0 1 0 16,9 1 1-16,0 0 0 15,3 3 1-15,-1 2-1 16,2 1-1-16,-3 3 0 16,-5 4-2-16,-4 3-2 0,-3 5 0 15,-8 5 2-15,-9 4 0 16,-6 7 1-16,-5 2 0 15,-10 7-4-15,-9 5-5 0,-3 6-10 16,-9 10-24-16,-7 2-28 16,1 5-8-16,-4 3-1 15</inkml:trace>
  <inkml:trace contextRef="#ctx0" brushRef="#br0" timeOffset="7696.5025">2522 7015 14 0,'-27'-8'34'0,"6"0"-1"0,4 1-1 16,2 1-5-16,3 3-7 0,12 3-6 15,-7-2-5-15,7 2-3 16,0 0-4-16,9 5-2 16,1 1 1-16,3 4 2 15,1 1-1-15,9 4 0 0,-2 0-1 16,6 5-1-16,7 7 2 16,1 1-2-1,6 7 1-15,-1 0 1 0,12 8 1 16,2 0 0-16,4 5 0 0,1 0 2 15,-2 0-2-15,9 2-2 16,1-3 0-16,3 7 0 16,-7-9-1-16,1 8 0 0,-2 1 2 15,2-3 3-15,-4 4 2 16,-5-5 3-16,-3 5 2 16,-2-6 0-16,-4 3 1 15,4-9 1-15,-4-4-3 0,-2-3 0 16,1-4-4-16,-4-3-1 15,-1-5-2 1,-2-4 0-16,-4-4-1 0,-6-1 0 16,-7-3 0-16,0-3-1 0,-6-2 0 15,-4-2 0-15,-1-1 0 16,-10-4-1-16,14 0-3 16,-14 0-6-16,13-7-12 0,-5-7-19 15,7 3-24-15,-3-13-14 16,-2-1-2-16</inkml:trace>
  <inkml:trace contextRef="#ctx0" brushRef="#br0" timeOffset="8153.1492">4359 7646 18 0,'0'0'51'16,"0"-12"-1"-16,0 12-5 0,0 0-5 15,0 0-7-15,0 0-6 16,0 0-6-16,0 0-8 16,0 0-7-16,0 0-3 0,-7 9-2 15,7 1-1-15,0 4 0 16,0 3 0-16,2 2 0 15,3 9 0-15,-2-3 1 16,3 4-1-16,2-3 0 16,-3 8 0-16,5-5 0 0,-3 3 1 15,2-3-1-15,-3-5 1 16,-1-2 1-16,0 1 0 16,-5-3 2-16,0-1 3 0,-3 0-1 15,-10 2 2-15,-9 0 0 16,-1 6 0-16,-14 3 1 15,-6 8-2-15,-16 14-3 0,-4 12-1 16,-10 11-2-16,-1 9-2 16,0 8-7-16,2 0-24 15,4 6-40-15,25 2-5 16,15-11-3-16,16-14-4 0</inkml:trace>
  <inkml:trace contextRef="#ctx0" brushRef="#br0" timeOffset="11959.6832">2442 7307 13 0,'2'65'18'15,"5"8"-4"-15,-2-1 0 16,4 13-3-16,-1 6-1 16,3 6-2-16,-1-1-3 0,5 7 1 15,-2-4-4-15,8 6 1 16,5 11-2-16,-5-8 0 0,8-3 0 15,-6 2 0-15,4-4 2 16,-7 4-3-16,11 7 0 16,-12-9 1-16,2-6 1 0,-1 2-1 15,2-8 2-15,-2 1 0 16,0 3 0-16,2-10 0 16,0-4 1-16,5-2-1 15,-8-2 1-15,3-4-1 16,-2 0 0-16,0-3 0 0,-3-3 1 15,0-1-1-15,-5-3 1 16,-1 0 0-16,-1 0 0 16,-1-5-1-16,-1 3 1 15,0-5-2-15,-3-7 2 0,5 3-2 16,-7-8-1-16,0 4 1 16,-1 0 1-16,3-1 0 15,-3-2 1-15,0-5-1 16,-1 1 0-16,2-8 0 15,-1 5-1-15,7-10-1 0,1-3-2 16,-3-5 2-16,2-3-2 0,2 2-1 16,6-4 1-16,-5 1-1 15,11-3 2-15,-8 0 4 16,3-3 0-16,5 0-1 16,6-1 1-16,-1-2 0 15,-1-2 1-15,4-1 0 16,4 0 0-16,-1-3-2 0,3-2 1 15,3-1-1-15,-1 0-1 16,4 2 3-16,0-7-4 16,2 2 1-16,6-2-2 15,0-1 1-15,1 0-1 0,-4 0 1 16,6 1-1-16,-5 0 1 16,4 1 0-16,-8 0 0 0,-3 1 0 15,-1 0 0 1,-6 1 1-16,-1-1-1 0,-8 1 0 15,3 1 0-15,-9 0 0 16,-2-1 0-16,-4 1 0 16,-2-1-1-16,-1 1 1 0,-11 1 1 15,10 1-1-15,-10-1 0 16,0 0 0-16,0 0-4 16,0 0-8-16,0 0-4 0,0 0-5 15,11-6-7-15,-11 6-7 16,7-9-10-16,5 2-10 15,-7-7-1-15</inkml:trace>
  <inkml:trace contextRef="#ctx0" brushRef="#br0" timeOffset="12408.9476">4547 10965 9 0,'6'-21'29'16,"-1"10"8"-16,-1-3 5 15,-4 14-1-15,4-12-1 16,-4 12-1-16,0 0-3 0,0 0-2 16,0 0-7-16,-4 5-9 15,4-5-7-15,-16 9-2 16,5-4-3-16,1 0-3 0,-1 4 1 16,-1-6-1-16,3 4 0 15,9-7-1-15,-16 8-1 16,16-8 0-16,-8 7-2 0,8-7-1 15,0 0 0-15,0 0 0 16,14 9 0-16,-1-7 0 16,5 2 1-16,3 1-1 15,5 1 2-15,1-1 0 16,2 0 0-16,0 2 2 0,-4 0-2 16,-1 2 1-16,-4 1 0 15,-3 3 0-15,-5 1 0 16,-5 8 1-16,-3 3-1 15,-4 10 1-15,-3 6-1 16,-5 8 0-16,-2 4 0 0,-3 7-3 16,-1-1-2-16,-1 11-8 15,-1-1-12-15,0 1-25 0,8 3-25 16,-4-1-8-16,0-2-2 16</inkml:trace>
  <inkml:trace contextRef="#ctx0" brushRef="#br0" timeOffset="27704.1154">6119 5143 17 0,'0'-11'30'16,"2"0"-4"-16,-2 11-10 15,4-11-5-15,-4 11-5 16,0 0-2-16,0 13-4 0,-1 3-2 16,-1 7 2-16,-2 10 3 15,-2 0 1-15,3 12 0 16,-2 0 0-16,2 7 0 16,2-2 1-16,1 4 1 0,-1-5-4 15,3-4-5-15,2 0-19 16,3 2-20-1,-5-5-7-15</inkml:trace>
  <inkml:trace contextRef="#ctx0" brushRef="#br0" timeOffset="28250.2804">5905 4861 1 0,'-26'10'12'15,"3"10"-2"-15,-8 2-3 0,6 9-1 16,-4 2-1-1,5 11-3-15,-2-2-2 0,5 12 0 16,1 6 1-16,5 5 0 16,6 5 2-16,-2 8 2 0,5 3 2 15,5 3 0-15,1 7 4 16,7-10-1-16,6-2 0 16,13-7 0-16,11-7-1 0,8-10-2 15,14-5-1-15,7-15-2 16,10-11 1-1,10-14-1-15,12-9-1 16,0-20-2-16,1-14 2 0,0-16-1 16,-7-15-1-16,-5-14 0 15,-8-8 6-15,-16-11 4 0,-18 0 6 16,-16-5 5-16,-13-1 0 16,-17 2 2-16,-19 3-1 15,-18 9-1-15,-16 5-8 0,-16 15-2 16,-17 13-11-16,-10 18-6 15,-12 18-10-15,-11 19-5 0,-2 12-8 16,1 22-9-16,5 16-22 16,4 15-18-16,18 11 5 15</inkml:trace>
  <inkml:trace contextRef="#ctx0" brushRef="#br0" timeOffset="44609.1612">8099 4950 23 0,'0'0'66'0,"-10"-15"2"16,-1 12-35 0,11 3-6-16,0 0-4 0,9-8-9 15,4 8-7-15,7-1-3 16,2-2-1-16,16-3 1 0,9 0 0 16,7-5-1-16,9-4-1 15,4 0-1-15,8-3-2 16,2 0-5-16,-3 0-5 15,-1 3-11-15,-6 4-16 16,-7 1-22-16,-7 3-10 16,-9 4 1-16</inkml:trace>
  <inkml:trace contextRef="#ctx0" brushRef="#br0" timeOffset="44854.2898">8752 4852 23 0,'-23'4'74'0,"1"-3"4"16,0-1-2-16,12 0-42 16,-3 0-9-16,-2 5-8 15,4 8-7-15,3 9-3 16,4 6-3-16,0 14-4 16,4 5-1-16,-1 16-1 0,7 6-1 15,2 7-6-15,4 1-8 16,0-3-15-16,3 1-23 15,-2-11-19-15,5-6-3 16,-4-18 2-16</inkml:trace>
  <inkml:trace contextRef="#ctx0" brushRef="#br0" timeOffset="45513.9612">8882 5175 7 0,'0'-34'68'0,"6"2"3"15,-4-2-3-15,-17 3-37 16,26 9-10-16,9 2-4 16,14 10-5-16,-1 9-5 15,8 5-1-15,0 15-3 0,7 10 0 16,-7 12-4-16,-1 9 1 16,-2 5-3-16,-6 4 2 15,-2-2 0-15,-9 2 0 16,-3-8-1-16,-9-3 1 15,-4-11 3-15,-5-5-1 0,-8-10 1 16,-1-9 0-16,-8-9 1 16,1-4-1-16,-3-16 1 15,1-7 1-15,3-10-1 0,6-5-1 16,0-3 0-16,8-6-2 16,2 1 0-16,12-1-2 15,7 2 0-15,8 1-2 0,11 1-1 16,0-1-1-16,8 4-5 15,2 5-1-15,1 3 0 16,-8 7 2-16,-6 5 0 16,-3 8 1-16,-13 4 3 15,-3 8 4-15,-15 9 4 16,-2 7 3-16,-4 8 2 0,-8 3 1 16,-1 8 2-16,-5 1 0 15,5 9-4-15,-3 4 1 16,5-1-1-16,3 1 0 0,7-1-2 15,1 2-1-15,5-7-2 16,11 0-1-16,2-8-1 16,5-8-2-16,1-8 0 0,7-9-1 15,0-10 0-15,3-14 0 16,-2-13 3-16,0-10 1 0,-1-9 8 16,-7-5-1-1,-4-7 2-15,-8 0 1 0,-10 3 0 16,-2 2-2-1,-11 7-1-15,-8 6-2 0,-6 9-7 16,-4 7-3-16,-1 9-6 0,-4 7-14 16,2 8-24-1,5 10-26-15,-4 7-3 16,8 5-3-16</inkml:trace>
  <inkml:trace contextRef="#ctx0" brushRef="#br0" timeOffset="45886.2203">9944 4917 5 0,'0'0'57'16,"12"0"5"-16,-9 18-14 0,-3-3-29 15,1 5-6-15,1 8-2 16,-2 5 1-16,2 10-2 15,-1 6-1-15,1 4-3 16,0 0-2-16,4-2-2 16,-1-2 0-16,4-8-1 0,1-3 1 15,8-11-1-15,-1-9-1 16,2-8 0-16,0-7 1 16,5-9 0-16,3-9 1 15,-6-10 1-15,0-13 0 16,-6-1 2-16,-1-8-1 0,-10-6-1 15,0-3-1-15,-4 1-1 0,-9 5-6 16,0 3-15-16,-4 11-23 16,3 1-24-16,4 9-3 15,2 6-1-15</inkml:trace>
  <inkml:trace contextRef="#ctx0" brushRef="#br0" timeOffset="46372.4386">10516 4466 1 0,'11'-20'77'0,"-10"6"-1"16,2 6-1-16,-3 8-6 15,-4 0-53-15,0 19-5 16,0 5-5-16,1 15-2 0,-1 11-3 15,0 11 0-15,2 8 0 16,-1 6-1-16,0-2 0 16,3-5 0-16,0-6-1 15,0-8 1-15,-1-11-1 16,1-11 2-16,0-11 0 0,1-5 1 16,0-4 1-16,-1-12 0 15,0 8 0-15,0-8-2 16,0 0 1-16,8-9 0 0,2 0-2 15,3 3 0 1,6 0-1-16,4 4 0 0,4 2 1 16,4 6 0-16,-4 7-1 15,5 7 0-15,-10 7 2 16,-3 0 0-16,-5 5 1 0,-13 1 1 16,-5 2 0-16,-17-3 0 15,-9 0 1-15,-11-7 1 16,-8-2-5-16,-6-5-2 0,0-6-6 15,-1-8-6-15,3-4-10 16,9-12-18-16,9-3-24 16,5-11-12-16,13-7-3 15</inkml:trace>
  <inkml:trace contextRef="#ctx0" brushRef="#br0" timeOffset="46643.5261">10783 4468 59 0,'28'-39'72'16,"-1"1"-12"-16,-8 14-19 15,-2 7-14-15,4 10-8 0,-6 9-7 16,-1 12-3-16,-4 16-4 16,2 10-1-16,-5 16-1 15,-1 11 0-15,-3 10 0 16,-3 4 0-16,-1 2 0 15,-5-1-1-15,-2-4 0 0,2-6-2 16,0-6-4-16,2-8-12 16,4-5-17-16,3-3-24 0,10-12-14 15,3-12-6-15,3-14 8 16</inkml:trace>
  <inkml:trace contextRef="#ctx0" brushRef="#br0" timeOffset="46990.2862">11260 4953 25 0,'5'13'72'0,"-2"1"-1"0,-1-3-3 16,-2-11-3-16,-27 13-62 16,27-13-3-16,22 0 0 15,1-2 1-15,5-8 1 16,9-5 0-16,2-7 1 0,4 1 2 15,-5-4 1-15,-2 1 2 16,-13 0 3-16,-1 2 0 16,-15 3 2-16,-7 4 0 0,-15 6-1 15,-15 5-2-15,-5 7-3 16,-9 12-3-16,-4 10-4 16,-2 10-1-16,6 5-1 0,7 4-1 15,13 1 0-15,12-5 0 16,23-4-1-16,15-14-6 15,30-9-18-15,20-9-28 0,14-8-22 16,12-12-3-16,1-14-6 16</inkml:trace>
  <inkml:trace contextRef="#ctx0" brushRef="#br0" timeOffset="47418.8484">9130 6118 50 0,'-41'14'83'15,"11"-7"-3"-15,11-4-6 16,7-3-1-16,12 0-62 16,14-12-1-16,11 5 0 15,14-1-4-15,12 0 1 0,18-3 0 16,16-5 1-16,19 0-3 16,20-8-2-16,14-1-1 15,16-4 0-15,12-2 0 0,8-2-1 16,7-1 1-16,-2 2 0 15,0-1-2-15,-11 7 0 16,-9 2 1-16,-11 3 0 0,-17 5-2 16,-13 2 0-16,-19 10-10 15,-16-4-11-15,-19 5-24 16,-11 3-24-16,-16 0-12 0,-10-3-5 16,-11-4-4-16</inkml:trace>
  <inkml:trace contextRef="#ctx0" brushRef="#br0" timeOffset="47976.4965">13029 4996 68 0,'-23'-4'72'0,"5"4"-7"16,-2-3-13-16,5 3-11 15,0 0-11-15,5 0-10 16,10 0-8-16,0 0-2 0,7-2-5 15,10-1-2-15,7 0-1 16,10 0 1-16,8-1 0 16,6-2 0-16,8-1-1 15,1 1 0-15,2 3-1 16,2-1-1-16,-4 1 1 0,-5 0-1 16,-6 2 1-16,-4 2-1 15,-11-1 0-15,-5 0-3 0,-7 4-6 16,-10 0-18-16,-9-4-31 15,0 0-20-15,1 11-5 16,-1-11-4-16</inkml:trace>
  <inkml:trace contextRef="#ctx0" brushRef="#br0" timeOffset="49535.3633">14723 4480 26 0,'8'-6'81'0,"-8"6"-1"16,0 0-6-16,0 0-1 16,-5 8-57-16,0 21-6 15,-3 14-3-15,-1 11-1 0,-3 14 0 16,-1 11 1-16,1 2-2 15,2 6-2-15,2-4-1 16,-2-5-3-16,7-13-2 16,3-5-4-16,0-12-15 15,0-13-21-15,4-6-32 16,-4-15-5-16,0-14-4 0,-4-11 3 16</inkml:trace>
  <inkml:trace contextRef="#ctx0" brushRef="#br0" timeOffset="49725.1377">14569 4484 16 0,'6'-15'65'0,"5"2"1"16,6-3-2-16,9-11-39 16,9 9-16-16,6-1-7 15,11 2-2-15,-3 3-4 0,3 3-7 16,-3 4-13-16,-10 7-17 15,-9 5-22-15,-8 12-3 16</inkml:trace>
  <inkml:trace contextRef="#ctx0" brushRef="#br0" timeOffset="49918.6921">14547 4949 59 0,'-19'11'64'15,"4"-16"-19"-15,5 5-15 16,10 0-8-16,0 0-10 16,22-14-11-16,7 3-19 15,5-7-22-15,13 1-2 0,0-3 0 16,9 0 0-16,-7 0 2 16</inkml:trace>
  <inkml:trace contextRef="#ctx0" brushRef="#br0" timeOffset="50447.5853">15019 4752 5 0,'19'-8'29'15,"2"5"-1"-15,-8-1 2 16,0 3-4-16,-13 1-5 16,13 8-5-16,-9 6-3 15,-2 3-1-15,2 7-2 0,-2 2-3 16,0 4-4-16,3 0 1 16,4-1-3-16,3-1-1 15,1-4 0-15,11-4-1 16,2-7 0-16,-3-6 1 15,7-6 0-15,-6-4 1 0,3-10 0 16,-8-10 1-16,-1-7 2 16,-13-6 1-16,-4-5 4 0,-3 0 5 15,-8-5-1-15,-2 6 3 16,-4 1 0-16,0 10 1 16,-2 3-1-16,6 9-3 0,2 0-5 15,8 7-2-15,2 10-3 16,11-8-2-16,8 8-2 15,7 2-1-15,5 7 0 16,2 8 1-16,2 7 0 0,-3 4 0 16,-3 10-1-16,-9 6 0 15,-9 6-1-15,-5 0 1 16,-5 2 0-16,-1-9-1 16,-4-6 1-16,0-5 1 15,0-8 2-15,1-9 0 0,3-15 1 16,0 0 1-16,0 0-1 15,0-8 0-15,2-10 0 16,3-9-1-16,4-3 0 16,3-8-1-16,5 0-1 0,5-4 1 15,5 0-2-15,4-1 1 16,2 4-1-16,7 8-1 16,-1 0-4-16,5 9-12 15,1 2-19-15,-4 5-30 0,3 9-6 16,-8 3-4-16</inkml:trace>
  <inkml:trace contextRef="#ctx0" brushRef="#br0" timeOffset="51144.9716">16198 4641 23 0,'-15'8'68'0,"0"-7"1"16,2 9-22-16,3 3-20 0,3-4-8 15,7 11-6-15,0-8-5 16,3 6-1-16,5-2-4 16,5 0-1-16,4-5 1 0,3-5 0 15,3-3-2-15,1-3 1 0,1-9 2 16,-1-5-2-16,0-6 3 15,-4-4 1-15,-4 2 1 16,-6-3 2-16,-5 4-1 16,-4 1 0-16,-4 8-2 15,-8 1 0-15,-7 11-2 16,-4 3-3-16,-6 12 0 16,-2 10-1-16,-5 8-1 0,-1 9 0 15,2 2 1-15,6 8-1 16,2-8 1-16,9 5 0 0,10-7-2 15,7-6 1-15,8-4 0 16,10-10 0-16,10-3-2 16,3-9-3-16,6-5-6 15,3-5-2-15,8-13-2 16,-3-11-2-16,11-10 1 0,2-8 1 16,0-10 1-16,-3-7 9 15,-4 4 8-15,0 2 6 16,-14 8 3-16,-1 4 3 15,-13 12-1-15,-6 8 0 0,-8 12-2 16,-9 9-3-16,0 0-2 16,0 0-3-16,3 14 0 15,-3-1-1-15,-2 2 0 0,-3 5 0 16,4-2-1-16,0 3 0 16,1-2 1-1,0 3-1-15,2-5-1 0,4 3 0 16,0-4 0-16,0-3 0 15,4-1 0-15,-2-2-1 16,4 0 1-16,1-4-2 0,3-2-4 16,-1-4-10-16,10-5-26 0,4-6-28 15,-1-5-4-15,2-6-5 16</inkml:trace>
  <inkml:trace contextRef="#ctx0" brushRef="#br0" timeOffset="51381.0627">16945 4380 4 0,'-20'-25'87'16,"0"1"1"-16,-2-2-4 15,3 1-7-15,2 0-42 16,3 8-20-16,4 3-9 0,10 14-9 15,-9 0-9-15,9 17-15 16,0 10-23-16,1 12-30 16,8 9-4-16,0 5-2 15</inkml:trace>
  <inkml:trace contextRef="#ctx0" brushRef="#br0" timeOffset="52075.5317">17396 4459 62 0,'0'-15'74'0,"-7"5"-6"16,-12 10-19-16,-7 0-29 15,1 3-10-15,-3 7-8 16,0 4-2-16,0 4-1 16,1 3 0-16,-4-1 0 0,7 2 0 15,-1-4 2-15,8-1-1 16,-1-6 1-16,6-1-1 15,-1-6-1-15,13-4-1 16,0 0 0-16,-1-6-1 0,7 0 0 16,8 1 1-16,8 4 0 15,-2 1 2-15,5 10 2 16,-2 12 2-16,2 12 2 16,-7 7-1-16,2 15 0 0,-9 4 0 15,-3 10 0-15,-2 2-2 16,0-3-2-16,0-6 0 15,-1-9-1-15,-1-7 2 16,-1-13 0-16,3-7 1 0,-3-15 0 16,-3-12 0-16,0 0-1 15,2-21 1-15,0-11-2 16,5-16-1-16,4-4-1 0,5-18 1 16,3-2-1-16,6-4 2 15,3 2 1 1,4 6 2-16,0 12 0 0,1 8 1 15,-1 14-1-15,5 12 0 16,-3 12-1-16,-1 10-1 0,-4 8 0 16,0 14 0-16,-6 8-1 15,-4 7-1-15,-6 4 0 16,-2-3 0-16,-3 0 0 0,-2-7 0 16,2-2 1-16,-3-14-1 15,-5-15 1-15,18 5 1 16,-2-13 1-16,2-8-1 0,1-9 0 15,2-3 0-15,2-8-2 16,5 1-3-16,1-1 2 16,2 7-1-16,1 5 0 15,0 9 1-15,-1 8-1 0,-1 11 4 16,-1 19-1-16,-3 10 1 16,-6 12-6-16,-2 13-20 15,1 8-46-15,-7 5-5 16,0 0-5-16,-2-14-4 0</inkml:trace>
  <inkml:trace contextRef="#ctx0" brushRef="#br0" timeOffset="52848.6465">19385 4519 13 0,'-8'-16'81'15,"-5"-1"0"-15,0-2-3 0,-1 1-4 16,-2 3-59-16,1 4-6 16,-1 6-4-16,-2 5-3 15,-5 11-3-15,-4 10 0 16,-3 9-1-16,-4 12 1 0,-4 11 0 15,-1 6 1-15,0 2 1 16,8 2-1-16,5-4 1 16,12-4-1-16,4-4 0 15,11-13-1-15,16-6 0 0,11-11-3 16,7-7-3-16,8-10-3 16,7-7-2-16,5-13-1 15,1-11-1-15,4-10 0 16,-4-9 3-16,3-5 5 0,-9-1 8 15,-1 6 3-15,-10 2 2 16,-5 10 2-16,-3 7 0 16,-8 13 1-16,-4 8-3 0,-10 8-1 15,-1 17-3-15,-7 3 1 16,0 9-3-16,-1 3 1 16,-7 8 1-16,6-4-2 15,1 5 0-15,0-5-3 0,6-4 1 16,5-6-3-16,6-6-1 15,5-4 1-15,6-7 0 16,1-10 1-16,3-3 0 0,1-12 2 16,0-8 2-16,-3-7 2 15,-3-5 3-15,-6-6 3 16,-6-6-2-16,-9 2-1 16,-6-1-1-16,-6 6-1 0,-9-1-5 15,-5 9-14-15,-6 4-13 16,-7 9-16-16,0 12-26 15,-7 4-9-15,0 1-3 16</inkml:trace>
  <inkml:trace contextRef="#ctx0" brushRef="#br0" timeOffset="53215.1204">20216 4499 44 0,'15'8'71'0,"-7"3"0"15,-4 1-4-15,-1 10-36 16,2 1-25-16,-4 10-2 16,2 11 2-16,-3 2 0 0,1 8-1 15,1 0-1-15,3-1 0 16,0-5 0-16,3-3-3 15,2-11-1-15,2-10 3 16,0-8 1-16,8-11 1 16,-3-10 0-16,4-18 1 0,0-10 1 15,3-16-2-15,0-14-1 16,0-9-2-16,2-4-1 16,-3 1-1-16,-3 6-1 0,-2 6-5 15,-3 13-8-15,-7 10-13 16,0 16-17-16,-8 24-23 15,10-1-12-15,-10 8-2 0</inkml:trace>
  <inkml:trace contextRef="#ctx0" brushRef="#br0" timeOffset="53618.3133">20863 4578 34 0,'12'8'72'15,"-8"1"-2"1,0 2-1-16,-4 0-30 0,0 7-31 16,0 7-6-16,0 0 3 15,0 7-1-15,0-2-2 16,-1 3 1-16,-2-7-1 0,1-1 0 16,0-8 1-16,2-6 0 15,0-11 3-15,0 0-2 16,8-10 0-16,4-14-1 0,3-6 0 15,6-10 0 1,-1-4-1-16,7-4-1 16,-2 3-2-16,2 6 1 0,-3 5-1 15,-3 9 2-15,-2 11 0 16,-3 14-1-16,1 7 1 16,-6 14-1-16,0 9 1 0,-5 6-1 15,3 6-3-15,-2 2-3 16,4-2-6-16,-4-3-6 15,5-8-10-15,3-4-25 16,6-16-22-16,0-11-3 0,2-10 5 16</inkml:trace>
  <inkml:trace contextRef="#ctx0" brushRef="#br0" timeOffset="53820.3766">21563 4280 81 0,'19'-48'87'16,"-5"16"-7"-16,-2 13-2 0,-5 8-31 15,-7 11-30-15,6 26-11 16,-5 10-5-16,-2 14 0 16,1 13-1-16,-9 10 1 15,-7 12-3-15,-5 12-5 16,-6 1-5-16,0-6-3 16,1-9-2-16,7-9-10 0,0-14-13 15,4-19-34-15,13-12-7 16,2-29 2-16</inkml:trace>
  <inkml:trace contextRef="#ctx0" brushRef="#br0" timeOffset="54402.6781">21482 4596 4 0,'-3'-35'78'0,"3"9"1"0,1 3-4 16,12 8-24-16,8 9-21 15,6 5-11-15,11 4-12 0,1 9-4 16,4 6-3-16,4 9 1 15,0 4 0-15,-2 6 0 16,-11 4 0-16,-7 2-1 16,-10 2 0-16,-7-3 0 15,-5-3 1-15,-4-11 0 16,-1 0-1-16,-1-12 1 0,1-16 0 16,0 0 0-16,10-6-1 15,11-16 0-15,3-11-4 0,6-4-1 16,4-12 0-1,9-2-1-15,0-3 3 16,-3 8-1-16,-2 2 1 0,-6 9 2 16,0 7 2-16,-10 10 2 15,-4 11 0-15,-2 7 0 0,-9 12-2 16,1 6 0-16,-3 3 0 16,0 10-1-16,5-2 2 15,-4 7-1-15,5-3 1 0,0 1-2 16,3-4 2-16,6-5-1 15,4-3 0-15,2-9 0 16,2-5 0-16,6-8 0 16,3-2-2-16,2-17 1 15,1-8 0-15,2-8 0 0,4-8 1 16,0-8 0-16,-4-4 2 16,-2 7-1-16,-3 5 2 15,-7 8-1-15,2 13 1 0,-13 9 1 16,-2 13-2-16,-8 25 0 15,-3 15-1-15,-6 15 2 16,-11 15-2-16,-10 20 1 0,-16 14-3 16,-7 20-14-16,-14 13-22 15,-12 8-36-15,-3 5-5 16,-1-5-6-16,2-9-3 16</inkml:trace>
  <inkml:trace contextRef="#ctx0" brushRef="#br0" timeOffset="54902.0312">16407 6084 19 0,'-28'2'93'0,"19"-4"-2"15,16-11-7-15,33-10-4 16,24-8 1-16,31-4-80 15,29 3 0-15,39 4 0 16,31 1 1-16,30-1-1 16,31 2 0-16,29 2 0 0,16 0-2 15,25-2 2-15,18 2-2 16,10-3 1-16,1 2 0 16,6 2 1-16,-7 3 0 0,-12-1 0 15,-12 4 1-15,-22 4-1 16,-21 1 1-16,-24 4-1 15,-25-1 0-15,-33 4 0 16,-28 0-2-16,-39 1-2 16,-32 2-9-16,-34 2-30 0,-35 7-39 15,-47 9-4-15,-43 4-6 16,-32-4-6-16</inkml:trace>
  <inkml:trace contextRef="#ctx0" brushRef="#br0" timeOffset="56433.4264">15065 6325 10 0,'-26'-4'79'0,"4"-1"4"0,1-3-6 16,2-3-3-16,8 2-56 16,3 3-2-16,8 6-4 15,0 0-7-15,0 14-3 16,5 2-3-16,6 7 0 0,2 3 1 16,5 7 0-16,1 3 1 15,6 7 0-15,-2 2 0 16,3 2 1-16,3 4 0 15,2 4 1-15,1 6 0 0,2 8 0 16,3 5 0-16,-4 7 1 16,1 7-1-16,-3 6 0 15,-1 6 0-15,-2 1-1 16,-6-4 0-16,2-7-1 16,-2-5 0-16,-3-12 0 0,-2-6 1 15,-6-11 1-15,-1-9-1 16,-5-8 1-16,-5-7 1 15,0-3-1-15,-3-4 0 16,-6-2-1-16,3-6 1 0,-1-4-2 16,-1-2 0-16,8-11 0 15,-16 11-4-15,16-11-4 0,-17-1-11 16,8-3-28-16,9 4-32 16,-16-20-7-16,0 7-5 15,-3-3-4-15</inkml:trace>
  <inkml:trace contextRef="#ctx0" brushRef="#br0" timeOffset="56811.1117">14964 7950 4 0,'-19'-3'82'16,"4"0"-1"-16,1 1-2 0,6 0-5 15,8 2-49-15,-3 9-5 16,7 6-9-16,12 9-6 16,2 5 0-16,7 7-2 15,4 6 1-15,5 1-1 16,4 2 0-16,8 1 0 0,6-4-2 16,5-5 1-16,8-7-1 15,3-10 0-15,0-8-1 0,5-12 0 16,1-12 0-1,-1-18 0-15,-3-11-1 0,-5-20 1 16,-6-8-2-16,-6-12 1 0,-6-9 1 16,-6 0-1-16,-9 2 1 15,-5 10 0-15,-11 11-3 16,-1 18-20-16,-5 14-50 16,-7 15-5-16,-3 20-4 0,-8-3-6 15</inkml:trace>
  <inkml:trace contextRef="#ctx0" brushRef="#br0" timeOffset="59653.1451">15597 8953 45 0,'-10'-16'75'0,"-4"-4"0"15,2-1-3-15,-5-32-31 16,1 34-26-16,2 5-4 15,-2 5-1-15,4 3-3 16,-4 1-2-16,-1 5-1 0,-5 5-1 16,-3 10-1-16,-5 3 2 15,-4 10-1-15,-4 8 1 16,-5 11 0-16,-3 11 2 16,-2 10-1-16,1 6 1 0,3 4-1 15,4 2-1-15,7-2 0 16,9-4-1-16,11-6 0 15,12-7-1-15,8-8-1 16,18-10 0-16,12-9-2 16,10-11-3-16,18-9-14 0,5-5-38 15,8-16-20-15,6-16-8 16,0-18-5-16,3-14 0 16</inkml:trace>
  <inkml:trace contextRef="#ctx0" brushRef="#br0" timeOffset="60082.6893">16131 8552 41 0,'2'-20'80'0,"-2"3"-3"16,0 8-5-16,0 9-4 0,-8 0-63 16,1 20 1-1,5 16-4-15,-1 14-2 0,-1 12 1 16,-3 14 1-16,0 10 0 15,-5 5 0-15,4 3 0 16,-2-2-1-16,2-11 0 0,-2-1 0 16,3-15-1-16,1-8 2 15,-2-15-2-15,4-13 1 16,2-8-1-16,1-13 1 16,1-8-1-16,0-8-1 0,5-17 0 15,8-10-3-15,4-12 0 16,3-6 1-16,4-7-1 0,5-3 1 15,0 5 2-15,4 6 0 16,0 11 1-16,-4 9 3 16,2 17 1-16,-4 11-1 15,-3 15 0-15,-3 19 1 0,-1 10-1 16,-6 10-2-16,1 8 0 16,-6 3-3-16,2 1-15 0,-8-2-21 15,-1-7-33 1,9-7-7-16,-6-12-3 15,1-13 1-15</inkml:trace>
  <inkml:trace contextRef="#ctx0" brushRef="#br0" timeOffset="60466.2917">16609 9189 45 0,'15'10'69'0,"-7"-4"-2"0,5 1-3 16,0-6-46-16,4-1-10 0,5 0-1 16,6 0-2-16,6-11-1 15,3-4 1-15,8-7-4 16,-5-8 3-16,1-2-2 16,-7-5 0-16,-1 0 1 15,-12 0 3-15,-8-1 0 16,-11 3 3-16,-11 3 2 0,-10 7 1 15,-9 3 1-15,-5 10 1 16,-5 9-1-16,-4 6-3 16,-2 18-2-16,0 12-1 0,-1 14-4 15,7 11 0-15,1 6-2 16,3 3-1-16,10 1-1 16,8-4-1-16,11-7-3 0,7-9-8 15,18-14-24-15,17-10-38 16,3-15-6-16,10-7-5 15,3-21-2-15</inkml:trace>
  <inkml:trace contextRef="#ctx0" brushRef="#br0" timeOffset="60867.5131">17248 8829 59 0,'8'-10'84'0,"-8"10"-3"16,0 0-3-16,0 0-4 15,3 23-63-15,-3 4-3 0,0 14-4 16,-1 6-1-16,-2 12 0 16,-1 6-1-16,1 1 0 15,1 0-2-15,0-5 1 16,1-7-1-16,-2-10 0 16,2-8 0-16,1-14 1 0,0-12-1 15,0-10-1-15,0-19 0 16,3-15 0-16,3-11-1 15,2-13 0-15,2-8 0 16,3-5-1-16,3 0 2 0,2 5-1 16,4 7 2-16,2 11 0 15,3 14 1-15,1 14-1 0,2 13 1 16,2 8 0-16,-2 14 0 16,0 14 0-16,-4 6 0 15,-2 10-1-15,-5 4-2 16,-4 9-5-16,-8-1-5 0,1 1-8 15,-8-3-9-15,-1-9-22 16,3 4-28-16,-3-11-4 16,-5-11-1-16</inkml:trace>
  <inkml:trace contextRef="#ctx0" brushRef="#br0" timeOffset="61898.2207">17760 8825 16 0,'8'-12'69'16,"-8"12"1"-16,0 0 1 15,8-19-28-15,-8 19-23 0,13 16-4 16,-5 4-5-16,1 10 0 15,-2 2-2-15,2 10-2 16,-4 6-1-16,-2 2-2 16,-4-1-1-16,1-5-1 15,-4-1 0-15,-2-9-1 0,-2-5 3 16,3-11-3-16,-1-6 2 16,6-12-2-16,-7-7-1 15,7-15-1-15,0-11-3 16,2-10 0-16,4-10-1 0,2-6 0 15,4 1 1-15,2-1 0 16,3 4 1-16,3 9 1 16,5 12 2-16,2 11 1 0,2 12 0 15,1 9 0-15,1 6 0 16,0 13 0-16,-4 12 0 16,-1 11 0-16,-6 6-1 15,-2 10 0-15,-5 6-1 0,1 2-3 16,-2-4 0-16,3-7-1 15,-3-8 0-15,8-13-2 0,-2-12-2 16,9-17-6-16,6-11-1 16,2-16-2-1,4-13-1-15,-1-4 0 0,0-10 1 16,-1 0 2-16,2-2 6 16,-12 1 10-16,-5 4 10 0,-10 5 7 15,-7 9 4-15,-7 4 3 16,-13 9-2-16,-8 8-1 15,-8 9-1-15,-5 5-2 16,-5 13-7-16,1 14-4 0,-3 5-2 16,7 10-2-16,4-2 0 15,7 1-2-15,9-2 0 16,9-5-2-16,7-7 0 16,7-12 0-16,7-12-2 0,9-6-1 15,8-13-1-15,0-10 0 16,3-11 0-16,1-6 0 15,4-7 0-15,-3-2 1 16,6 4 2-16,-8 2 0 0,-4 12 2 16,-1 8 2-16,-6 15-1 15,-4 10 1-15,-5 10 0 0,-4 12 0 16,-4 11 1-16,-3 4-1 16,2 1 1-16,-1 2-1 15,1-5-1-15,1-2 1 16,4-6 0-16,3-2-1 15,0-8 0-15,6-6 0 0,1-6 0 16,6-5 0-16,-2-11 0 16,4-12-1-16,-1-6 1 15,2-12-1-15,0-3 0 0,-3-7 1 16,-3 2 2-16,-5 4 0 16,-1 5 0-16,-4 10 1 15,-1 10 0-15,-12 20 0 0,13 0 0 16,-10 16-1-16,1 11 1 15,0 11-2-15,1 4-1 16,1 3-1-16,5 1-4 16,4 0-10-16,2-9-23 15,-5-3-36-15,13-7-5 0,3-17-6 16,-5-8 0-16</inkml:trace>
  <inkml:trace contextRef="#ctx0" brushRef="#br0" timeOffset="62071.7214">19109 8372 44 0,'-25'-21'86'0,"4"6"-5"16,-1 4-6-16,8 6-7 16,0-1-60-16,14 6-58 0,0 18-23 15,10 6-7-15,6 3-6 16</inkml:trace>
  <inkml:trace contextRef="#ctx0" brushRef="#br0" timeOffset="62698.0561">15920 10230 5 0,'-91'34'92'15,"21"-8"-1"-15,17-8-6 0,15-6-5 16,16-9 0-16,22-3-77 16,12-4 0-16,38 0-1 15,22-3 0-15,19-4 0 16,22-5 0-16,22-5 1 16,24-6-1-16,17-7 1 15,17-4-1-15,10-4 0 0,13-3 0 16,9-1 1-16,9-2 0 15,2 0 0-15,0 3-1 0,-2 2 0 16,-7 5 1-16,-10 1-1 16,-10 3-1-16,-16 3 0 15,-17 5 0-15,-23 1-2 16,-19 2 0-16,-23 3-2 0,-21-2-6 16,-17 5-8-16,-21-5-18 15,-14-7-45-15,-11 2-5 16,-2-6-8-16,-2-3-3 15</inkml:trace>
  <inkml:trace contextRef="#ctx0" brushRef="#br0" timeOffset="63037.2864">20739 8925 6 0,'17'-3'87'0,"-7"-2"4"16,-10 5-4-16,9-10-6 15,-9 10-32-15,0-12-25 16,0 12-9-16,18-12-5 0,1 6-4 16,8 0-3-16,6-3-1 15,9 0-1-15,12-1 0 16,11 1 0-16,4-3 0 0,9 1-1 15,1-2 0-15,7 2 1 16,-5 0-1-16,2 4 0 0,-7 0-2 16,-4 5-1-16,-9-2-6 15,0 4-21-15,-9 4-50 16,-8-4-4-16,0 0-6 16,-7-11-5-16</inkml:trace>
  <inkml:trace contextRef="#ctx0" brushRef="#br0" timeOffset="63445.1808">23384 8303 19 0,'-49'-2'82'0,"4"-3"3"16,12-4-5-16,11-4-6 15,17-2-53-15,13 5-2 0,19-1-6 16,24-2-7-16,14-3-2 16,20-3-1-16,9 0-1 15,18 2-1-15,4 2-1 16,1 0-1-16,-3 0-4 16,-5 8-8-16,-10 0-15 15,-15 0-31-15,-4 4-20 0,-23 1-6 16,-16 0-3-16</inkml:trace>
  <inkml:trace contextRef="#ctx0" brushRef="#br0" timeOffset="63670.509">24137 8153 32 0,'-61'28'81'0,"3"7"-2"0,0 8-17 16,13 7-13-16,1 16-15 15,6 10-11-15,5 13-7 16,6 9-5-16,-3 6-6 15,7 7-2-15,5 3-4 16,-1 3-2-16,6-8-3 0,3-8-4 16,3-7-4-16,4-15-2 15,2-9-4-15,1-19-16 16,0-13-24-16,0-11-17 16,1-14-1-16,-1-13 4 0</inkml:trace>
  <inkml:trace contextRef="#ctx0" brushRef="#br0" timeOffset="64420.1293">24044 8862 54 0,'15'-13'84'0,"4"-1"-2"16,6-2-5 0,3 3-1-16,11 5-63 0,4 9-2 15,11 6-2-15,4 11-1 16,-1 11-2-16,1 7 0 16,-2 6-2-16,-7 2-1 15,-7 7-1-15,-9-1-1 0,-11 1-1 16,-14 1 2-16,-9-6-2 15,-14-4 0-15,-8-8 0 0,-5-6 1 16,-3-11 1-16,0-8-1 16,0-9 0-16,6-13 0 15,9-15-2-15,4-8-1 16,14-11-1-16,2-7-3 0,18-2 0 16,8 1-2-16,17 1 0 15,10 6 1-15,5 6 1 16,9 9 2-16,9 11 0 0,-2 8 2 15,4 5 1 1,0 5 1-16,-7 6 0 0,-3-2 0 16,-5 0 0-16,-6 3 1 15,-8-3 1-15,-9 0 1 0,-8 0 1 16,-7-3 0-16,-14-4 1 16,-15 7-1-16,4-16 1 15,-15 10-1-15,-12 3-1 16,-10 3 0-16,-6 9-2 0,-3 6 0 15,-10 11 0-15,-2 6 0 16,-2 5 0-16,4 5-1 16,8-3 1-16,6-1-2 0,5-5 1 15,8-4-1-15,12-9 0 16,6-8 1-16,7-12-2 16,13-2 0-16,4-12 0 15,5-9 0-15,8-5 0 0,2-4 0 16,4-3 1-16,2 3-1 15,5 5 1-15,2 7 1 0,1 9 1 16,-3 11-1-16,2 6 0 16,-3 9-5-16,0 10-14 15,-1 5-34-15,-5 3-24 16,0-2-5-16,-2-4-6 16,4-5 1-16</inkml:trace>
  <inkml:trace contextRef="#ctx0" brushRef="#br0" timeOffset="64697.6393">26115 9004 56 0,'4'-15'84'0,"-4"0"-2"16,-6 1-3-16,-9-28-23 0,-3 31-34 16,-3 10-8-16,-4 1-6 15,-4 12-2-15,-5 10-2 16,-2 6-1-16,-1 8-1 15,0 6-1-15,1 4 0 0,5-1-1 16,5 1 1-16,7-3-1 16,12-5 0-1,7-2-1-15,12-7 0 0,18-7-1 16,11-9-4-16,13-8-3 16,10-8-6-16,12-18-10 0,3-11-10 15,11-25-30-15,13-10-15 16,-4-19-5-16,3-20 10 15</inkml:trace>
  <inkml:trace contextRef="#ctx0" brushRef="#br0" timeOffset="64913.6184">26843 8549 11 0,'60'-93'68'0,"-17"13"17"0,-13 18-6 15,-11 24-8-15,-14 15-29 0,-5 23-19 16,-5 6-10-16,-11 18-7 16,-3 18-3-16,-6 10-1 15,-6 15 0-15,-7 13 0 16,-3 10 1-16,-2 6 0 0,-1 1-2 15,4 3 0 1,7-7 1-16,8-5-1 0,8-7 0 16,9-12-1-16,8-8-2 15,14-14-8-15,11-11-20 16,9-5-36-16,0-22-13 0,9-10-6 16,4-24-5-16</inkml:trace>
  <inkml:trace contextRef="#ctx0" brushRef="#br0" timeOffset="65423.2732">27058 9117 6 0,'42'-57'80'15,"-7"5"1"-15,-9 14-4 16,-7 11-6-16,-9 10-44 16,5 12-12-16,-15 5-9 0,11 5-4 15,-13 14-2-15,-10 6 0 16,-2 8 0-16,-5 3 0 16,2 0 0-16,-2 0 0 15,2-2 0-15,4 0 0 16,9-7 0-16,4-4 0 15,4-9 0-15,7-5 0 0,6-7 0 16,6-5 0-16,-1-13-2 0,4-9-2 16,-3-8 1-1,0-9-1-15,-5-3 2 0,2-2 0 16,-7 1 1-16,0 7 2 16,-3 3 0-16,4 12 3 0,1 8-1 15,6 10 1-15,2 9 1 16,3 10-4-1,5 9 2-15,1 6-2 0,2 6 0 0,-8 2-1 16,0 5 1-16,-7 4-1 16,-5-1 0-16,-5 0 0 15,-5-6 0-15,-2-4 3 16,-2-8 1-16,1-4 4 16,-1-22-2-16,11 5 1 0,3-15 0 15,5-16 1-15,5-9-1 16,8-10-2-16,4-5-2 15,7-5-1-15,3 0-1 16,0-1-1-16,6 5 0 16,-3 10 0-16,-4 5 0 0,0 12-1 15,-6 10-5-15,-11 7-8 16,-3 7-32-16,-7 13-31 0,-25 5-6 16,-18 1-5-16,-16-3-5 15</inkml:trace>
  <inkml:trace contextRef="#ctx0" brushRef="#br0" timeOffset="65631.8198">26391 8566 14 0,'-33'-17'93'0,"24"-5"-3"16,16-1-5-16,35-3-7 15,21 0 0-15,25 9-82 0,9 6-12 16,22 12-37-16,3 12-25 16,-7 5-6-16,-8 3-6 15,-19 2-3-15</inkml:trace>
  <inkml:trace contextRef="#ctx0" brushRef="#br0" timeOffset="66126.4793">23783 10176 4 0,'-24'26'97'16,"15"-7"1"-16,15-12-8 16,21-5-3-16,18-9-3 15,16-4-61-15,22-9-22 0,27 6-1 16,25-1 1-16,25-1 0 15,26-1 1 1,18-1-1-16,31-2 0 0,18-5 2 16,18-5-1-16,9-4 2 15,17-7 0-15,6 0 0 0,-5 1 0 16,3-2-4-16,-19 3 0 16,-11 4 0-16,-19 8 0 15,-25 8 0-15,-25 6 0 16,-28 4 0-16,-28 4 0 15,-35 3 0-15,-23 2-9 0,-37 0-79 16,-28 0-3-16,-29-7-3 16,-38-5-9-16,-27-4-3 15</inkml:trace>
  <inkml:trace contextRef="#ctx0" brushRef="#br0" timeOffset="69330.3788">30337 12394 26 0,'-9'38'85'15,"-3"-1"0"-15,0 1-2 16,0-8-5-16,-1 3-56 0,10 2-3 16,3-1-2-16,0 1-5 15,7-5-3-15,2-1-3 16,5-9-2-16,3-2-2 0,2-6-1 15,4-6 0-15,3-6-1 16,1-14 2-16,1-11-1 16,1-20 1-16,0-10 0 0,-6-17 0 15,-1-14 1 1,-3-19 0-16,-1-13 0 0,-2-9 0 16,-3-7 1-16,-1-8-1 15,1-4-1-15,4 2 0 16,0 3 1-16,2 8-3 0,-6 3 1 15,4 7-2-15,-3 4 1 16,3 7-2-16,-1 2 1 16,-1 1 0-16,2-1 0 15,2 0 1-15,2 2 0 0,1-1 1 16,-1 3-1-16,1 1 1 16,-3 2 0-16,3 5-1 15,-4 1 1-15,2 6 0 16,0 5-1-16,-8 7 1 0,4 4-1 15,-7 6 1-15,2 4-1 16,1 5 0-16,-2 7 0 16,-4 4 1-16,-3 6-1 15,7 2 0-15,-5 6 0 0,-3 4 0 16,-3 8-1-16,-8 7 1 16,-5 4-1-16,-3 9 0 0,-7 9 0 15,-11 12 0-15,-10 11 0 16,-4 11 1-16,-4 10-1 15,-10 10 1-15,-4 7 0 16,-2 8 0-16,-1 2 1 16,0 7-2-16,3 0 1 0,-2-1 0 15,2 1 0-15,5-1-1 16,0-3 0-16,4-5-3 0,5-7-5 16,8-3-15-16,4-8-34 15,12-11-27-15,11-14-5 16,15-14-6-16,12-16-3 15</inkml:trace>
  <inkml:trace contextRef="#ctx0" brushRef="#br0" timeOffset="69559.3562">30450 9683 0 0,'54'-46'85'0,"-3"2"3"0,-2 1-4 16,-5 5-4-16,1-2-30 15,1 8-37-15,4 4-3 16,8 6-3-16,-2 6-3 15,9 9-2-15,6 7-1 16,2 5 0-16,3 12-1 16,1 9-1-16,4 6 1 0,-2 8 0 15,5 2-1-15,-9 5-1 16,-8 2-3-16,-3 8-17 16,-16 4-55-16,-15 4-4 0,-25 2-4 15,-23-11-6-15</inkml:trace>
  <inkml:trace contextRef="#ctx0" brushRef="#br0" timeOffset="77860.999">16175 13295 23 0,'-21'-2'52'0,"-1"-3"3"15,9 0-46-15,0 2-1 16,2 3 2-16,0 0-2 16,3 2 0-16,-3 6 1 15,-1 5 3-15,-1 4 1 0,-6 13 3 16,-1 0 2 0,-7 15-1-16,-2 9 0 0,-3 8 0 15,-2 10-2-15,3 8-3 16,3 3-1-16,4 4-3 15,4 3-3-15,10-4-1 0,5-7-1 16,8-8-1-16,9-8-2 16,9-12 0-16,9-9 0 15,7-17 0-15,9-14 1 16,0-13-2-16,12-19 1 0,1-16-1 16,3-15 0-16,0-14-1 15,-5-15-2-15,-1-14 0 16,-10-4 1-16,-5-7 1 15,-11-2 2-15,-11-1-1 16,-13 5 3-16,-10 6 3 0,-13 13 1 16,-16 9 1-16,-7 14 0 15,-10 17 1-15,-9 19-2 0,-5 17 0 16,-2 14-1-16,1 23-2 16,0 12-1-16,9 14-1 15,6 5 0-15,15 6-1 0,8 0 0 16,14-3-1-16,11-7 0 15,12-8 0 1,14-7 1-16,13-12-1 0,9-8 0 16,9-11 0-16,8-9-1 0,7-12 0 15,5-10-2-15,4-10 2 16,6-11 0-16,1-5 0 16,-3-4 1-16,0-1 0 15,-5 2 1-15,-5 6 0 16,-5 3 2-16,-10 5-1 0,-7 9 0 15,-11 6-1-15,-6 5 1 16,-9 6 0-16,-6 3 0 16,-6 4 0-16,-13 4 0 0,4 4 0 15,-7 7 1 1,-10 3-1-16,-3 2 0 0,-4 1 0 16,-1 3 0-16,-3 0-1 0,-2 2 0 15,-1 0 0 1,2 0 0-16,0 5 0 15,-1 1 0-15,-1 4 0 0,1-1-1 16,-1 8 1-16,2 2-1 0,3 2 1 16,0 1 0-1,2 3 0-15,5 0 1 16,4-2-1-16,6 0 1 0,5-6 0 16,3-4 0-16,13-5 0 0,5-6 0 15,8-7 0-15,5-9-1 16,10-7 1-16,6-5-1 15,8-15-1-15,6-9-1 16,5-14-1-16,4-6-3 16,4-12-1-16,-2-10 0 15,-1-10-1-15,-3-9 2 0,-5-6 0 16,-7-4 1-16,-2-3 1 16,-10-2 3-16,-7 0 3 15,-9 11 2-15,-10 4 2 0,-10 13 1 16,-11 14 2-1,-1 13-1-15,-13 13 0 0,-4 19 1 0,-5 15-3 16,-2 18-2-16,0 24-1 16,-4 18-1-16,0 24-1 15,-2 24-1-15,-4 16 0 16,-1 10 1-16,2 4-1 16,6-1 1-16,4-9 0 0,7-8-1 15,6-19 1-15,8-21-3 16,7-17-7-16,7-17-24 15,-3-17-41-15,10-12-6 0,-4-20-6 16,0-21-2-16</inkml:trace>
  <inkml:trace contextRef="#ctx0" brushRef="#br0" timeOffset="78058.3208">17359 13329 74 0,'0'0'88'15,"-4"11"-4"-15,4-11-6 16,14-1-2-16,5-8-68 16,10-3-4-16,16-2-3 15,9-2-1-15,7 0-4 0,4-3-10 16,3 3-16-16,-4 6-22 16,-8-5-26-16,0 7-5 15,-8 2-6-15</inkml:trace>
  <inkml:trace contextRef="#ctx0" brushRef="#br0" timeOffset="78463.6521">18283 13283 10 0,'-17'12'75'15,"-7"2"1"-15,-3 5-2 16,-5 0-5-16,-8 13-54 16,10 0-6-16,0 12-3 15,4 8-3-15,5 3-1 0,5 1-2 16,7-5 1-16,9-1-1 16,0-10 0-16,12-3 0 0,8-15-1 15,5-13 0-15,8-9-2 16,2-14-1-16,5-14 1 15,-2-9-5-15,9-11-4 16,-3-17-6-16,-4-4-2 0,-4-7 1 16,-10-2 2-16,-8 3 4 15,-15 6 3 1,-10 10 3-16,-19 11 7 0,-12 19 4 16,-14 15 4-16,-8 14-1 15,-7 9-3-15,1 14-4 0,4 1-29 16,23 3-30-16,2-6-4 15,14-11 1-15</inkml:trace>
  <inkml:trace contextRef="#ctx0" brushRef="#br0" timeOffset="78907.5303">18805 12462 66 0,'20'-20'87'0,"-10"4"-4"16,-8 5-5-16,-2 11-2 16,-9-5-69-16,2 17 0 0,3 19-4 15,1 14-3-15,-1 12 0 16,-3 13 1-16,-1 10-1 16,-1 7 0-16,-1 0 0 15,-3-5 0-15,3-6 1 0,-4-7-1 16,0-13 1-16,2-12-2 15,2-12 2-15,3-11-1 0,2-5 0 16,5-16 0-16,-4 10 0 16,4-10 0-16,13-12 1 15,7 0-1-15,5-2 0 16,10 1-1-16,4 2 1 16,8 6 0-16,0 5 0 0,0 7-1 15,-6 11 0-15,-8 10-1 16,-7 8 1-16,-14 7 0 15,-12 0 0-15,-10 2 0 16,-16-1 0-16,-9-5 1 0,-6-4-1 16,-3-8-4-16,-4-8-16 15,3-16-38-15,10 1-17 0,4-8-9 16,11-10-1-16</inkml:trace>
  <inkml:trace contextRef="#ctx0" brushRef="#br0" timeOffset="80121.4139">19344 13124 18 0,'10'-15'26'15,"-3"1"0"-15,-1 3-1 16,-1 3 0-16,-5 8-2 15,2-10-2-15,-2 10-4 0,0 0-3 16,0 0-5-16,0 0-5 16,0 0-1-16,0 0 1 0,0 0 2 15,0 0 2-15,0 0 2 16,0 0 0-16,0 0 4 16,0 0-3-16,0 0 1 15,0 0-3-15,0 0-2 0,0 0-2 16,0 0-1-16,0 0-1 15,0 0 0-15,0 0 2 16,0 0 0-16,0 0 1 16,0 0 2-16,0 0 0 15,0 0 0-15,0 0 0 0,0 0-2 16,0 0-1-16,-6 0-1 16,6 0-1-16,-9 5-2 15,9-5-1-15,-11 11 1 0,11-11-1 16,-7 8 0-16,7-8 0 15,0 0 1-15,-4 12-1 16,4-12 0-16,0 9 1 0,0-9-1 16,5 11 0-16,-5-11 1 15,10 15-1-15,-1-7 0 16,2-2 1 0,1-2-1-16,3 0 1 15,2-3-1-15,2-1 1 0,4-5 0 16,-3-4 0-16,2-4 0 0,-3-4 0 15,-5 1 0-15,-1-5 1 0,-4 0-1 16,-5 0 0 0,-4 2 0-16,-3 2-1 0,-8 5 1 15,-5 3-1-15,-4 8 0 16,0 2 0-16,-5 15 0 16,1 9-1-16,-1 12 0 0,2 9 0 15,4 7 0-15,5 6 0 16,3 3 1-16,7-3-1 15,4-1 0-15,10-6 1 16,5-5 0-16,4-9-1 0,6-10 1 16,0-9 0-16,5-8 0 15,-1-9-1-15,3-7 1 16,3-13 0-16,1-11 1 16,3-9-1-16,-2-9 1 15,7-7 0-15,-2-4-1 0,4 1 2 16,-2 3-2-16,-1 5 0 0,1 7 0 15,-4 10 0-15,-3 12 0 16,-5 14 0-16,-9 8 0 16,-8 17-1-16,-8 10 1 15,-7 12 0-15,-3 7 0 16,-10 3 0-16,-1 2 0 0,3-4 0 16,1-2-1-16,5-12 2 15,5-7 0-15,11-13-1 16,9-13 1-16,8-4 0 15,12-14-3-15,6-10-15 0,7-13-33 16,6-1-25-16,1-6-6 16,3-1-6-16,-6 0 2 15</inkml:trace>
  <inkml:trace contextRef="#ctx0" brushRef="#br0" timeOffset="80644.2813">16749 15047 5 0,'-90'32'84'0,"8"-6"1"16,16-6-6-16,11-7-4 15,12-35-31-15,15 22-37 0,28 0 0 16,0 0-2-16,38-15-2 15,18 2 0-15,22-6 1 16,20-5 0-16,22-6 0 16,20-9 0-16,24-7-1 15,13-5-1-15,19-2 0 0,9-7 1 16,13 0 0-16,8-2 1 16,0 1-1-16,0 5 0 15,-9 6 0-15,-7 6 0 16,-16 6 0-16,-14 7-2 15,-22 6 0-15,-17 4-2 16,-22 8-2-16,-20 1-4 0,-14 7-14 16,-26-1-23-16,-19 1-35 15,-5-2-6-15,-16 1-5 0,-8-6-2 16</inkml:trace>
  <inkml:trace contextRef="#ctx0" brushRef="#br0" timeOffset="81212.2912">20209 12020 1 0,'-18'-21'58'16,"-4"6"-26"-16,4 3-2 16,4 6-1-16,0 6-7 15,3 5-4-15,3 9-4 0,3 6-5 16,-1 7-2-16,5 2 2 16,0 4 2-16,9-2 2 15,3 1 1-15,4-6 0 0,6-4 2 16,4-6 0-16,4-11 2 15,7-5-2 1,1-14-2-16,8-9 1 0,1-17-2 16,9-11-2-16,3-15-3 0,10-10-1 15,5-12-3-15,6-7-2 16,8-3-1-16,4-2-1 16,0 7-3-16,-2 8-2 0,-1 14-7 15,-13 11-16-15,-7 16-22 16,-5 18-28-16,-16 19-6 15,-14 11-4-15</inkml:trace>
  <inkml:trace contextRef="#ctx0" brushRef="#br0" timeOffset="94852.7842">19327 12196 53 0,'5'-42'72'0,"-4"-3"0"15,-1 2-4-15,-3 2-53 16,-9 7-3-16,-5 3 0 0,-9 1-5 16,-6 4-3-16,-10 4-1 15,-5 4-3-15,-14 2 0 16,-1 3 0-16,-8 3-1 16,-7 2 1-16,-9 3-1 15,-6 3 1-15,-12 2-1 0,-10 0 1 16,-8 5 0-16,-14 5 1 15,-10 3 1-15,-8 6 2 16,-5 6 1-16,-4 2 0 0,-2 3 0 16,2 3 0-16,4 5 1 15,2 5-1-15,3 1-1 16,4 8-2-16,-5 8 0 16,4 3-1-16,-5 11 0 0,-4 8-1 15,-7 5 0-15,-2 9 0 16,0 9 2-16,4 2-2 15,9 6 1-15,6 8 2 0,16 1-2 16,13 6 2-16,21 9 0 16,18 2 0-16,20-3 1 15,23 8-2-15,10 0-1 16,21 2 1-16,9-1 0 16,19 1-2-16,15-2-1 15,8-1-1-15,12 1 0 0,13-3 0 16,9-5-2-16,15-7 1 15,18-5 1-15,14-11 1 16,15-11 2-16,25-11 2 0,13-10 1 16,27-11 1-16,16-9 0 15,18-8 0-15,11-7 0 16,18-7-2-16,7-5-2 0,8-4-2 16,1-6-2-16,8-5 1 15,-4-7-2-15,1-10 0 16,-4-4 1-16,3-13 1 0,-5-10 2 15,-5-13 3 1,-5-10 1-16,-8-12 2 16,-7-12 0-16,-15-13 0 0,-7-9 2 15,-19-12-1-15,-19-4 0 16,-22-8-1-16,-15-4 0 0,-29-4 0 16,-19 1-2-16,-28-3 0 15,-27-1-1-15,-33 1 0 16,-24-2-1-16,-24-5-1 15,-32-5-1-15,-26-5 0 0,-19-10 1 16,-23-4 1-16,-13-8 1 16,-20-1-3-16,-11-4 2 15,-23 6-1-15,-16 2 1 0,-23 7-1 16,-30 11 0-16,-25 11-3 16,-36 16-1-16,-25 16-1 15,-32 16-3-15,-21 24-5 0,-27 16-14 16,-8 20-54-16,-4 25-4 15,-5 23-6-15,6 15-4 16</inkml:trace>
  <inkml:trace contextRef="#ctx0" brushRef="#br0" timeOffset="155272.7762">13954 6476 87 0,'7'-18'88'16,"0"-1"-3"-16,-4-4-5 16,-2 1-2-16,1 1-74 15,-1 5-1-15,-1 16 0 0,11-7 0 16,-3 14 0-16,-2 11-1 16,6 9 0-16,-2 9-2 15,4 9 1-15,0 12 0 16,1 14 0-16,-1 11-1 15,-2 10 0-15,0 9 1 0,-6 12-1 16,2 9 0-16,-2 8 0 16,-5 2 0-16,-1 5 0 15,0 6 0-15,-1 9 1 16,-1 4-1-16,-5 9 1 0,0 7 1 16,1 12-1-16,-3 6 0 15,0 10 0-15,-2 8 1 0,-3 7-2 16,3 8 1-16,-2 5-1 15,-1 9 0-15,-2 0-1 16,1 11 2-16,-3 0 0 16,-1 7-1-16,-4 2 2 0,2-2 0 15,0 3 0-15,-1 0 0 16,2 2 1-16,-3-1-1 16,4 0 0-16,2 2 1 15,2-4 0-15,2 0 0 0,0-8 1 16,8-3 0-16,5-13-1 15,-1-4 1-15,8-11 0 16,6-5-1-16,4-11-1 16,5-5 0-16,1-5 0 0,4-6 0 15,-7-2-2-15,2-6 1 16,-3-3-1-16,-2-3 0 16,-3-1 1-16,-12-85-1 15,0 11-1-15,-1-1 1 0,1 11 1 16,-3-1-1-16,1 8 0 15,-1-7-1-15,-2 13-1 16,-5-9-3-16,1 7-7 16,0-3-34-16,-1-6-40 15,0-17 0-15,-2-4-8 0,0-23-7 16</inkml:trace>
  <inkml:trace contextRef="#ctx0" brushRef="#br0" timeOffset="166663.2742">8724 4281 32 0,'-12'-24'63'16,"-3"-10"-15"-16,-2 11-23 16,1 3-1-16,-1 3-3 0,-2 2-4 15,0 3-6-15,-2 3-5 16,-4 3-1-16,-1 2-4 16,-6 4-1-16,-5 0-1 15,-5 7 0-15,-12 6-1 0,-4 3 1 16,-9 3 0-16,-5 4 0 15,-2 3 1-15,-5 2 1 16,5 2 0-16,2-2 2 0,2 0-1 16,12 0 0-16,4-3-1 15,9 1 1-15,9-5 0 16,10 4-2-16,5-3 0 16,11 5-1-16,8-2 1 15,2 8-1-15,12 7 1 0,6 3-1 16,8 10 1-16,3 4 0 15,3 9 0-15,-1 7 0 16,4 8-1-16,-5 10 2 16,5 8 1-16,-10 5 0 0,-1 0 4 15,-1 2 0-15,-1-4 2 16,-1 3 0-16,-3 1 3 16,-1-4-4-16,-1-4 1 0,-3 4 1 15,-3-1-3-15,3 3-2 16,-6 8-1-16,7-8-1 15,1-6-1-15,5-6 0 16,3-12 0-16,17-12-2 16,10-15 0-16,16-19-4 0,15-22-5 15,19-13-9-15,12-24-14 16,27-23-25-16,27-13-16 16,17-18-4-16</inkml:trace>
  <inkml:trace contextRef="#ctx0" brushRef="#br0" timeOffset="167544.8854">22381 3741 41 0,'-21'-34'71'0,"3"2"-1"16,5-2-3-16,3 4-58 15,7 4 1-15,3 3-4 0,8 7 0 16,7 1-4 0,4 0-2-16,7 0 1 15,1 2-1-15,7 2 2 0,4 0 0 16,9-6 1-16,8 9-1 0,5-6-1 15,13 5 1-15,5-3 0 16,10 5-1-16,2-3 0 16,10 5-1-16,2 3 0 15,-6 1 0-15,-2 1 0 0,-9 3-1 16,-5 6 1-16,-8 7-1 16,-5 7 1-16,-15 1-2 15,-4 9 1-15,-6 4 1 16,-7 11-2-16,-2 2 2 15,-7 12 0-15,-2 2 0 0,-7 5 1 16,-3 13 0-16,-3 7 2 0,-8 8-2 16,-3 2 2-1,-3 8-1-15,-5-2 2 16,0 6 0-16,-1 5-1 16,-4-6 1-16,3-2 0 0,-4-3 0 15,6-6-2-15,-5-6 3 16,0 2-2-16,1-10 1 0,-4-8 0 15,-2-8 1-15,-7-3 0 16,-6-10 0-16,-15-1 2 16,-11-5-3-16,-19-8-2 0,-19-5-3 15,-29-10-9-15,-23 1-17 16,-22 2-40-16,-35-6-9 16,-28-1-5-16,-30-7-1 0</inkml:trace>
  <inkml:trace contextRef="#ctx0" brushRef="#br0" timeOffset="168505.1964">10653 2376 40 0,'0'0'49'0,"0"0"2"0,-2-9-2 16,-12 2-4-16,-5 0-11 16,-1-1-16-16,-10-2-6 0,-1 3-3 15,-6-2-2 1,-3-3 1-16,-2 4-3 0,-5-2-1 15,-1-1-1-15,-6-2 0 16,-2-1-1-16,-6-5 0 16,-1 2-1-1,-9-4-1-15,-1-3 0 0,-6-2-1 0,-3 2 0 16,1-2 0-16,-3 7 0 16,5-4-1-16,-1 4 1 15,6 1 0-15,8 8 1 0,5-1-1 16,10 2 0-16,9 4-2 15,8-1-12-15,10 1-7 16,7 4-6-16,8 1-11 16,9 0-14-16,0 7-21 0,7-2-2 15</inkml:trace>
  <inkml:trace contextRef="#ctx0" brushRef="#br0" timeOffset="168868.0984">9796 1552 55 0,'10'-19'65'16,"-1"-2"-38"-16,-4 4 0 16,-5 0-2-16,-3 4-3 15,-16-11-2-15,-18 22-7 16,-16 7-3-16,-10 16-6 0,-16 11 0 15,-10 19 2-15,-8 7-2 16,1 5 0-16,7-5-2 16,-2 1 2-16,1-7-3 0,2 6 3 15,5-8-2-15,4 2 0 16,12-2-2 0,13-7 0-16,11 1 0 0,22-6 1 15,21 1 0-15,18-8 1 16,34-1 0-16,22-12-2 15,24-5-15-15,19 8-42 16,17-12-9-16,9-3-5 16,2-3-2-16</inkml:trace>
  <inkml:trace contextRef="#ctx0" brushRef="#br0" timeOffset="173863.0104">2516 2277 11 0,'0'0'20'15,"-17"-14"4"-15,5 7 1 0,2 3 2 16,0 2-1-16,-7 2-1 16,4 0-3-16,-10 9-3 15,0 9-4-15,1 9-3 16,-4 6-2-16,-1 13-2 15,1 1 0-15,2 12-3 0,4 5-2 16,11 6 2-16,2 5-3 16,7-6 0-16,12 5 0 15,6-5-1-15,4-1 0 0,10-10 1 16,-3-11 1-16,10-3-1 16,-1-14-1-16,5-9-2 15,1-13 1-15,5-9-1 0,-1-14-2 16,-3-20 1-16,4-11 0 15,-12-20 0-15,1-9 0 16,-13-17 3-16,-10-5 0 16,-7-5 2-16,-8 5 2 0,-15 4 2 15,-11 12 1-15,-1 14 2 16,-18 13-1-16,0 16-1 16,-5 13 0-16,-6 16-2 15,1 7-3-15,-2 12-2 0,4 9 0 16,0 10-3-16,14 5 0 15,5 6-1-15,7 0 1 16,15-2 0-16,10-3 1 16,6-7 0-16,16-8 0 0,10-10 0 15,7-10 1-15,12-14-2 16,9-11-1-16,3-13 2 16,5-6-1-16,1-11-1 15,2-3 0-15,-6 0 2 16,-2 0 0-16,-10 8 2 0,-8 7 0 15,-4 11 1-15,-8 7 0 16,-1 13 2-16,-7 12 4 16,2 20-6-16,-5 18 0 15,8 13 0-15,-8 18 1 0,8 15 0 16,-4 9-2-16,1 12-2 16,6 4-1-16,-6-5 2 15,4-4 0-15,-9-6-1 0,4-10-2 16,-5-10-4-16,-2-12-5 15,-3-10-14-15,-4-13-17 16,-1-12-12-16,1-11-10 0,-10-16-12 16</inkml:trace>
  <inkml:trace contextRef="#ctx0" brushRef="#br0" timeOffset="174148.9213">3361 2421 30 0,'-14'-67'65'16,"2"11"0"-16,6 7-23 15,-2-1-19-15,6 0-6 16,2 3-6-16,7-1-5 0,9 6 0 16,3-1-3-16,10 10-1 15,4 4-4 1,4 13-1-16,1 8-9 0,-3 10 0 0,-5 11 0 16,-2 14 2-1,-9 13-3-15,-8 5 5 0,-9 9 4 16,-4 1 4-16,-7 6 5 15,-4-6 1-15,-7 5 0 0,-4-12-3 16,1-9 0-16,-3-4-11 16,2-9-15-16,1-9-15 15,2-3-3-15,0-12-4 16,10-2 0-16</inkml:trace>
  <inkml:trace contextRef="#ctx0" brushRef="#br0" timeOffset="174692.3301">3654 2110 9 0,'13'-3'16'0,"1"1"-3"16,-1 2-6-16,5 0-3 0,-5-6 0 16,6-2 0-16,-5-12 1 15,8 1 0-15,4-12 1 16,-3 1 1-16,0-3 11 15,-6 0 9-15,1 3 3 0,-7 3-2 16,-2 9 0-16,-9 3 0 16,-14 10-1-16,0 5-6 15,-10 7-7-15,0 12-11 16,-3 5-2-16,0 22 0 0,1 8-3 16,3 8-3-16,7 4-2 15,8 0 2-15,8-3 1 16,8-11 0-16,7-4 0 0,14-20-1 15,6-10 3-15,2-17 1 16,5-7 1 0,-4-12 2-16,3-11 1 0,-7-10-1 15,7-8-1-15,-12-10 5 16,-3-5-1-16,-1 1-1 0,-2-1-1 16,0 1 1-16,-2 4-2 15,4 10-1-15,-3 7 1 16,0 11-4-16,-6 8 0 0,2 8-2 15,-5 8 2 1,1 8-4-16,-7 12 2 16,-2 9 1-16,-4 6-2 15,3 6 3-15,0-3 0 0,0 6 1 16,2-7 0-16,3 6-2 16,-1-8-11-16,6-9-17 0,2 0-22 15,6-19-17-15,9-2 1 16</inkml:trace>
  <inkml:trace contextRef="#ctx0" brushRef="#br0" timeOffset="176219.0405">4854 1427 49 0,'0'-10'81'16,"-6"2"-4"-16,6 8-4 15,-13-12-19-15,8-1-47 16,-15 20-3-16,-2 14-3 0,0 11-3 16,1 36-2-16,7-27-1 15,7 6 0-15,5-1-1 16,4-9-5-16,8-10-2 0,3-7-6 15,3-6 1-15,0-9 0 16,3-5 4-16,-4-14 0 0,3-7 6 16,-2-9 10-1,-2 0 9 1,-1 0 7-16,-4 3 1 0,-2 5 0 16,-1 3-5-16,-4 7-5 0,-2 12-2 15,0 0-5-15,6 8-5 16,0 10-7-16,1 6-11 0,5 1-3 15,1 1-4 1,9-4 1-16,1-5-6 16,8-14-1-16,7-9-1 0,-18-8 4 15,2-7 14-15,4-9 6 0,-1-5 9 16,-2-11 3 0,2-6 9-16,-4-6 8 15,3-8 8-15,-7-9 15 0,-1 5 1 16,0-3 0-16,-1 2-1 15,-6 4-4-15,-1 3-7 16,-3-1-5-16,-2 11-9 16,-1 8-9-16,-2 22-6 0,-4 14-3 15,4 10-4-15,-9 26 1 16,9-26 4-16,-6 106-1 16,4 34-1-16,14 6 2 0,2 3-2 15,10 6 2-15,3-26-2 16,9-40-2-16,-1-49-3 0,6-19-3 15,-6-16 0-15,6-10-6 16,-7-21-6-16,-16 5-2 16,-1-10 6-16,1-4 7 15,1-4 10-15,-5 1 8 16,-1-1 6-16,1 1 6 16,-3 1 5-16,0 1 4 0,-2 0-7 15,1 5-4-15,0-1-11 16,-5 8-4-16,-3 3-2 15,3 10-4-15,-1 1-1 16,-4 10-3-16,9 3 1 0,-7 11 1 16,0-1 1-16,4 3-1 15,0-3 2-15,-1-1 2 16,5-4 2-16,-10-8 1 0,16 8 2 16,-6-9 1-16,1-6 3 15,0-5 1-15,3 1-1 16,-2-5-2-16,0 0-1 0,0-5-1 15,-3 2 0 1,0 0 0-16,-1 3-3 0,2 5-4 16,-2 4-1-16,-8 7-1 15,15 0-2-15,-6 7 2 0,-1 4-1 16,0 10 0-16,1-3 1 16,-2 4 6-16,0-4 1 15,0-2 5-15,3-4-1 16,-2-3 2-16,1-8 0 15,1-2 0-15,0-11 0 0,-1-7-4 16,1-3 1-16,2-9-3 16,0 1-2-16,2-5 2 15,-3 3 0-15,2 1-1 16,1 1 0-16,3 2 0 0,-2 7-3 16,2 5 2-16,0 7 0 15,2 9-1-15,-1 5-2 16,2 7 1-16,0 4 0 0,0 4 1 15,-1 1 1-15,-3 3 0 16,4-4 4-16,-6 0-1 16,3-3 1-16,-4-6 1 15,5-7 0-15,-4-2 1 0,4-7 1 16,-3-8-2 0,3-3 0-16,-5-4 0 0,0 0-1 15,-1-3 0-15,1 2 1 16,-3-1-1-16,0-1-1 15,0 0-1-15,-1 4 1 16,-1 4-1-16,3 4-1 0,-3 4 1 16,1 5-2-16,0 2-1 15,2 3 3-15,2-2 0 16,2-1 0-16,6 0 2 0,-21 0-1 16,24-11-1-16,0 0 2 15,6-9 1-15,2 3 2 16,-2-1 1-16,2-3-1 15,-3-2 0-15,0-1 1 0,-5 2 1 16,-2-1-1-16,-8 2-2 16,-1 1-4-16,-13 20-2 15,21-30 2-15,-21 30-2 16,0 0 1-16,8 18-2 0,-5-4 0 16,2 7-1-1,3-3-1-15,-1 5-8 0,4 2-28 16,-6 6-27-16,2 0-6 15,-3 6-3-15</inkml:trace>
  <inkml:trace contextRef="#ctx0" brushRef="#br0" timeOffset="176405.1421">6182 789 12 0,'-32'-34'86'0,"0"0"-29"16,14 5-41-1,1-1-15-15,17 30-1 0,-45-20-85 16,26 20-2-16</inkml:trace>
  <inkml:trace contextRef="#ctx0" brushRef="#br0" timeOffset="176622.4618">5050 926 73 0,'-12'-20'77'0,"12"20"-8"0,14-30-7 15,4-1-17-15,10 8-93 16,0-2-27-16,10 8-2 16,38-6 0-16</inkml:trace>
  <inkml:trace contextRef="#ctx0" brushRef="#br0" timeOffset="178841.6846">4192 2978 60 0,'-26'5'84'0,"9"5"-4"0,-4 8-4 16,6 8-5-16,15 15-71 16,-9 9-1-16,6 18-2 15,4 16 1-15,2 10 3 16,2 9-1-16,2-2 1 15,1-8-1-15,-2-11 0 16,6-11 0-16,-3-18 0 0,-1-16-1 16,-2-17 2-16,-6-20 1 15,6-5-1-15,-6-26 1 0,-2-21-1 16,-6-17 1 0,-1-15 0-16,-3-10-1 0,2 0-1 15,4 1-1-15,6 13-1 16,0 12 0-16,4 18 0 0,8 16 0 15,5 23-1-15,3 9 2 16,2 8 1-16,3 11-2 16,1 10 1-16,1 8 1 0,4 6 1 15,0 0-1-15,-3-2 0 16,-1-3 0-16,-7-7 2 16,-1-4-2-16,-4-13 2 15,-5-6 1-15,-10-6-2 16,10-21-1-16,-10-8 0 15,-3-12 1-15,-3-6 0 0,1-2-1 16,2-3 0-16,0 2-1 16,3 6 0-16,0 12 2 15,3 9-2-15,5 12-3 16,7 11 2-16,5 6-2 0,0 13 1 16,7 7 1-16,-1 14 0 15,7 8 0-15,3 9 2 16,4 3 0-16,0 1-1 0,4-1 1 15,1-12 0-15,3-6-1 16,6-18 0-16,-1-16-3 16,4-14-2-16,0-23-2 0,-1-17-1 15,-3-19-3-15,-5-9 2 16,-7-10 2-16,-12-1 8 16,-3 7 6-16,-15 8 2 0,-5 9 4 15,-6 16 3-15,-9 13 0 16,0 18-1-16,-8 12-3 15,3 11-8-15,-3 10-2 16,3 13-1-16,1 6-2 16,2 10 0-16,6 2 0 15,4 1 1-15,1-4 0 16,8-7 1-16,4-9-2 0,2-8 1 16,1-12 0-16,-2-11 1 0,-1-8 0 15,-3-18 0-15,-2-8 0 16,-5-10 0-16,-2 1 2 15,0 1-2-15,0 3-1 16,1 3 0-16,-1 12-1 0,1 9 1 16,-1 15 0-16,19 5 0 15,-3 13 0-15,1 2 0 16,4 5 2-16,4 2-1 16,3-2 1-16,-1-3 0 0,-2-5 0 15,0-2 0-15,-4-7 1 16,0-8-2-16,-3-2 2 15,-6-10 1-15,-1-3 0 16,-1-10-1-16,-2-4 1 0,-3-9-1 16,0-5 1-16,-2-4-1 15,1-3 1-15,1-1-1 16,-3 1-1-16,1 7 0 16,2 5 0-16,1 9-1 15,-2 7 0-15,5 6 0 0,-1 5-2 16,3 13 1-16,0-2-1 0,7 12-1 15,4 6 1-15,3 6-1 16,3 3 1-16,2 0 1 16,2 2 0-16,2-6 0 15,3-3 1-15,-3-13 0 0,3-5 1 16,3-18 1 0,1-13 0-16,0-10-1 0,0-9 2 15,-2-4-2-15,-4-1 1 16,-4 4 0-16,-6 5 0 15,-7 7-1-15,-4 11 1 0,-7 5 0 16,-6 8-1-16,-1 13 1 16,-1-10-2-16,1 10 1 15,-11-6-2-15,11 6-2 16,-11-3-1-16,11 3 1 0,0 0 0 16,0 0 0-16,0 0 0 15,0 0 1-15,0 0 0 16,7 0 1-16,-7 0 1 15,16-11-1-15,-8-8-3 0,4-7-1 16,3-7 1-16,-1-6-1 16,2-8 0-16,-1 0 1 15,2-1-1-15,-3 7 0 0,2 7 2 16,-3 10-1-16,-2 10 0 16,1 11 0-16,1 3 1 15,2 12-1-15,1 8 1 16,2-4 1-16,4 5 3 15,3-8 2-15,4-5 0 0,9-6 2 16,2-16-1-16,11-16 1 16,-1-11-3-16,8-12-2 15,1-7-1-15,-1-5-1 16,-6 3 2-16,-10 7 0 0,-4 9 4 16,-17 9-2-16,-4 12 2 15,-17 15 3-15,0 10 1 0,-21 15 2 16,-3 12 0-16,-2 19-2 15,2 13-3-15,-2 26 1 16,5 12 1-16,8 16 0 16,7 8-3-16,9 9-2 0,11-3 0 15,7-3-2-15,6-10 0 16,1-16-2-16,0-12-1 16,-3-17-2-16,-5-8-1 15,-9-17-3-15,-11-11-5 0,-5-15-5 16,-19-15-2-16,-9-15 2 15,-8-18 7-15,0-16 4 16,-3-15 0-16,6-13 5 16,6-5 6-16,11-14 7 0,12-1 4 15,14-3-1-15,15-6-5 16,12-3-1-16,11-1 1 16,7-2-1-16,8-4 1 15,-28 55-6-15,4-1 1 16,0 1-3-16,2 0 0 0,-5 10-4 15,1-1 1-15,-3 11-1 16,0 1 1-16,14-1 5 16,-7 20-1-16,-14 25 0 0,-11 34 0 15,-8 23 3-15,-8 14-3 16,-3 8 0-16,3-8-1 16,6-15-2-16,10-15 2 15,9-15 0-15,8-20 2 0,9-16 3 16,3-15 0-16,2-18 3 15,3-12-1-15,0-12 0 16,0-4-1-16,-1-1-1 16,-24 34-3-16,6-1-1 15,-5 4-2-15,4 1-1 16,18-18 1-16,3 19-1 0,2 17 1 16,4 9-1-16,-3 7 2 15,6 4 0-15,5-5-5 16,-1-1-13-16,-5-5-41 0,-28-11-19 15,4-7-5-15,-4-7-3 16</inkml:trace>
  <inkml:trace contextRef="#ctx0" brushRef="#br0" timeOffset="179724.85">6956 327 69 0,'-101'-32'84'0,"-7"10"-2"0,-9-2-3 15,-9 8-6 1,-10 3-56-16,-9 5-4 0,-12 4-2 16,-13 4-4-16,-12 10-2 15,-15 9-2-15,-12 7-2 16,-9 11 1-16,-13 8 0 15,-1 4 0-15,-3 15 1 16,-5 5-2-16,-1 14-1 0,89-22 2 16,-333 144 0-16,35 11-3 15,50 15 4-15,56 5-3 16,59 3-1-16,62-5 0 16,59 2 1-16,76-35-2 0,23 1 1 15,21-3 1-15,17-6-4 16,18-1 4-16,23-8 1 15,29-2-1-15,9-11-1 16,22-11 0-16,23-19 1 0,16-4-1 16,18-12-1-16,25-10 2 15,20-12-3-15,20-17 3 16,22-18-1-16,19-18 0 0,20-20-1 16,14-21 2-16,18-15-1 15,2-22 0-15,7-23-1 16,4-18 1-16,-3-21 2 15,-4-18-1-15,-3-13 2 16,-8-20-2-16,-5-19 1 0,-7-16 2 16,-3-15-1-16,-7-7-1 15,-11-6 1-15,-10 0-1 16,-20-2 1-16,-10 7 1 0,-31-5 0 16,-19 11 1-16,-96 97 1 15,0-11-1-15,-14 3 1 16,-4-10 2-16,-18 1-2 15,-3-12 0-15,-23 4-2 16,-4-13-1-16,-27 5 1 0,-14-6 0 16,-25 8-1-16,-15-3-2 15,-24 17 2-15,-19 0-1 16,-28 12 0-16,-21 6 0 16,-22 24-2-16,-27 19-1 0,-18 21-1 15,-21 23-6-15,-13 25-11 16,-19 27-27-1,-158 91-39-15,-133 108-2 0,17 51-10 16,32 26-3-16</inkml:trace>
  <inkml:trace contextRef="#ctx0" brushRef="#br0" timeOffset="180646.1838">1019 4832 69 0,'-27'-6'85'0,"4"-2"-4"0,5 0-4 16,-5 1-2-16,6-1-70 15,17 8-4-15,-12-5-3 16,12 5-1-16,0 0 0 16,13 2 1-16,2 6-2 15,7 2 1-15,9 7 2 0,7 8 1 16,9 7 1-16,8 2-1 15,7 5 0 1,9 2 0-16,0-4 0 0,2-4 0 16,0-7 0-16,-5-11 1 0,-4-11 1 15,-6-12 6-15,-1-15-1 16,-10-23 2-16,-5-18-2 16,-5-24 2-16,-6-22 0 15,-4-21-1-15,3-17-1 16,1-8-5-16,-2-1-1 0,3 7-1 15,0 10 1-15,-4 22-3 16,0 17-2-16,-3 27-7 0,-1 21-10 16,-3 13-34-1,-13 21-25-15,-8 19-6 0,-10 14-7 16,-6 20-1-16</inkml:trace>
  <inkml:trace contextRef="#ctx0" brushRef="#br0" timeOffset="180979.9944">1382 4509 0 0,'-8'25'86'0,"8"-9"-3"16,-3-2-6-16,5 3-1 16,0-5-3-16,7 11-76 0,1 4-4 15,19 10 1-15,5 12 6 16,0 13-1-16,15 17 2 15,3 5 0-15,11 1 2 0,-3-1-3 16,6-10-3-16,-3-14 2 16,-4-18 1-16,2-20 0 15,-7-23 5-15,-8-33-3 16,-4-28 1-16,-1-30 1 0,-7-26 3 16,-7-34-2-1,-5-34 0-15,7-35-2 0,0-27-4 16,7-30-3-16,9-9-12 15,0 7-47-15,18 3-17 16,14 24-5-16,0 27-11 0</inkml:trace>
  <inkml:trace contextRef="#ctx0" brushRef="#br0" timeOffset="187912.8672">23847 15175 11 0,'-51'0'23'16,"1"0"0"-16,7 1 5 16,3 0 0-16,2-1-1 15,3 0 0-15,3-1 0 0,3-4-2 16,3-3-3-16,8 1-4 16,0-5-5-16,6-1-1 15,5-5-4-15,7-4 0 0,1-3-3 16,14-2 0-16,6-7-2 15,9-5 0-15,7-3 0 16,6-7 1-16,13-5-2 0,5-2 0 16,15-7-1-1,8-3 0-15,11-4 1 0,8-3-2 16,14-4 1 0,12 0-1-16,8-5 1 0,9 1-1 0,3 0 0 15,11 1 0 1,2 1 0-16,2 5 1 0,4 2-3 15,-2 4 2-15,9 4 2 16,-1 6 0-16,4 3 0 16,2 6 0-16,5 6 0 15,-3 6 0-15,5 4 2 0,0 11-2 16,5 2-1-16,3 9 0 16,-6 5-1-16,-6 7 1 15,1 1-1-15,0 8 0 0,-7 5 0 16,-4 4 0-16,-5 5 0 15,1 2 0-15,-2 4 0 16,1 2 1-16,0 7 1 0,-3 5-1 16,-1 4 1-16,-3 8 1 15,-2 0 0-15,-8 6 3 16,-7 2 1-16,-2 2-1 16,-12 2 1-16,-3-6-2 15,-11 4 0-15,-5-3 0 16,-7-1-2-16,-8-1-1 0,-9-3-1 15,-7-1-1-15,-6-6 0 16,-10-2 1-16,-7-6-1 16,-8-4 1-16,-13-5-4 0,-11-7-5 15,-1-1-16-15,-11 2-50 16,-14-8-7-16,-11-5-5 16,-19-12-4-16</inkml:trace>
  <inkml:trace contextRef="#ctx0" brushRef="#br0" timeOffset="190174.8759">24593 15207 63 0,'1'-20'56'0,"-1"4"-15"15,4 4-3-15,-4 12-9 16,0 0-8-16,5 13-6 0,-4 15-7 16,-1 5-1-16,0 17-2 15,0 14 2-15,0 13 0 16,-4 10-3-16,-1 10 0 0,-2 4 0 16,1 10-1-16,2 9 0 15,-5 1 0-15,4 2-1 16,3-1 2-16,0-3-4 15,0 4 3-15,2 1-1 16,2-11-2-16,1-8 1 16,3-9 0-16,1-12 0 0,-2-9 0 15,-2-11 1-15,7-12-7 16,-7-16-16-16,0-14-36 16,11-3-14-16,-4-19-5 0,6-15-3 15</inkml:trace>
  <inkml:trace contextRef="#ctx0" brushRef="#br0" timeOffset="190701.6115">27844 15297 38 0,'0'0'82'16,"-17"2"-3"-16,6-2-5 15,2 0-4-15,1 8-60 0,4 5-8 16,4 19-1-16,4 14-1 16,4 14 0-16,1 15 1 15,1 15 0 1,0 9-1-16,-1 10 1 15,-1 9 0-15,3 2-1 0,-3 1 0 16,2-4-1-16,2-4-1 0,-3-4 1 16,0-1 1-16,-2-8 0 15,-5-5-1-15,-1-5 1 16,-1-11 1-16,-3-5-1 16,-6-9-1-16,7-10-10 0,-2-14-13 15,4-11-24-15,12-14-26 16,5-16-5-16,9-13-4 15</inkml:trace>
  <inkml:trace contextRef="#ctx0" brushRef="#br0" timeOffset="191067.9836">30265 15610 0 0,'42'-6'68'0,"-7"-1"7"16,-5 4-2-16,-2 3-41 16,5 13-4-16,-10 16-3 0,-2 13-9 15,-5 16-2-15,-2 8-4 16,-6 18-3-16,-4 12-2 0,-4 15-2 15,-9 10-1-15,-7 8-3 16,0 6 2-16,-1 7 0 16,4 1 0-16,-1-4-1 15,8-74-1-15,0 4 0 16,2-7 0-16,1 1-4 0,-1-8-19 16,-3-2-49-16,7-13-6 15,0-23-2 1,0 7 0-16</inkml:trace>
  <inkml:trace contextRef="#ctx0" brushRef="#br0" timeOffset="191778.0989">30054 14782 60 0,'0'-12'64'0,"-2"-1"-2"0,2 13-43 15,-3 7 0-15,6 20-3 16,1 16-9-16,-1 12-1 16,0 12-2-16,2 5 2 15,0 8-1-15,1-2-2 16,1-5 0 0,-1-7-1-16,-1-17 2 0,2-8 0 0,1-18 1 15,-2-9 0-15,-6-14 1 16,7-11-1-16,-5-14 0 0,-2-16-1 15,0-7 0-15,-1-17-2 16,1-6 0-16,0-9-1 16,2-5 0-16,5 3 1 15,4 2 1-15,3 7 0 16,3 13 0-16,6 15 0 0,-4 11-1 16,6 19 1-16,2 15-1 15,-2 17 0-15,-3 15-1 16,-2 20-1-16,-1 12 0 0,-4 13-1 15,2 5 1-15,-8 7-2 16,-2-3-2-16,3-2-4 16,0-9-5-16,1-7-9 15,2-5-32 1,-5-16-21-16,1-11-3 0,-4-14 0 0</inkml:trace>
  <inkml:trace contextRef="#ctx0" brushRef="#br0" timeOffset="191944.7716">30151 15248 60 0,'-10'-17'79'0,"9"-5"-3"16,7-5-4-16,-6-5-48 0,38 3-9 16,15 8-14-16,7 3-33 15,-4 4-38-15,6 4-5 16,-9-2-5-16</inkml:trace>
  <inkml:trace contextRef="#ctx0" brushRef="#br0" timeOffset="192625.8405">27020 14772 38 0,'-2'25'68'0,"-3"7"-2"0,3 0-3 15,-2 5-31-15,1 3-31 16,4 6 0-16,6-4 0 0,6 2-1 16,1-13 2-1,-1-8-1-15,8-11 1 0,-6-7 1 16,-1-6 0-16,-4-13-1 16,-3-12 0-16,-4-9-1 15,-3-12 2-15,2-13-2 16,2-9 1-16,2-4 0 0,3-5 2 15,14 1-1-15,1 4 0 16,12 5 0-16,3 13 0 16,13 12 0-16,-1 16-1 0,4 14-1 15,-4 13 0-15,-6 19-1 16,-4 16 0-16,-11 6 0 16,-12 16 0-16,-12 3 0 15,-7 4 0-15,-12-3 0 0,-5-4 1 16,-3-10 1-16,-5-9 2 15,4-8 2-15,2-13 1 16,5-4-1-16,15-13 0 0,-12 2 1 16,12-2-1-16,12-1-1 15,10 0-1-15,1 1-4 16,8 0 0-16,0 5 0 16,-1 7 0-16,-2 5 0 15,-9 9 0-15,-11 6 0 0,-9 9 0 16,-18 6 0-1,-19 8 0-15,-14-2-1 0,-17 8-4 16,-13-8-9-16,-12-1-38 0,-9 4-22 16,-9-11-5-1,-4-9-4-15</inkml:trace>
  <inkml:trace contextRef="#ctx0" brushRef="#br0" timeOffset="193114.8175">25353 14505 23 0,'-4'-21'59'0,"-7"5"-8"16,1 3-23-16,-5 5-1 15,-6 8-4-15,-1 3-4 0,-8 11-4 16,-8 12 0-16,-1 4-1 16,-7 13 0-16,-2 1-1 15,-4 13-2-15,6 1-3 16,1 0 0-16,7-4-2 0,6-2-2 16,11-7 1-1,11-7-2-15,14-5 0 0,21-14 0 16,13-6-2-16,26-7-6 15,15-6-11-15,15-9-36 0,18-3-21 16,10-5-4-16,3-5-5 16</inkml:trace>
  <inkml:trace contextRef="#ctx0" brushRef="#br0" timeOffset="196502.5131">27389 13058 29 0,'-16'-1'31'0,"-3"3"-4"15,4 12-4-15,-5 9-8 16,0 8-2-16,0 8 0 16,-2 5-2-16,-3 7 1 0,1-5-3 15,6 5-2-15,-1-8-2 16,9-2 0-16,1-11 2 16,9-5 3-16,2-10 2 0,9-9 0 15,11-6 0-15,-1-17 0 16,10-4-1-16,-1-15 0 15,12-5-4-15,-5-12-1 0,-1-2-2 16,-4-6-2-16,-2 4 1 16,-7 1-1-16,-7 1-1 15,-7 14 1-15,-9 4-2 0,-13 15 1 16,-9 7-1-16,-10 15 0 16,-7 13 0-16,-6 14-1 15,-2 14 1-15,1 9-1 16,0 10 0-16,9 2 1 0,6 3-1 15,17-4 1-15,4-7-1 16,13-3 0-16,17-12 1 16,7-9 0-16,16-13 0 15,3-11 0-15,11-6 1 16,4-18-1-16,2-9 1 0,0-14 1 16,-9-7-1-16,-6-11 1 15,-12 3-1-15,-10-3 2 0,-16 6 0 16,-13 8 0-16,-17 9 0 15,-18 17-1-15,-10 15 1 16,-11 14-2-16,-2 16 0 0,-7 15 0 16,2 10-1-16,6 9-1 15,4 0 1-15,13 3 0 16,10-3 0-16,14-3 0 16,12-10 0-16,8-11 0 15,21-14 0-15,8-15-1 16,15-7 0-16,4-23 0 15,11-11 0-15,-1-16 1 16,-2-11-1-16,-1-3 1 16,-11-2 0-16,-13 3 1 0,-8 7 0 15,-16 13-1-15,-9 13 1 16,-16 15-1-16,-14 15 1 16,-5 18-1-16,-4 15-1 15,2 10 0-15,-3 13 0 0,7 0 0 16,8 5 0-16,8-7 1 15,11-2 0-15,7-7 0 16,9-9 0-16,7-9 1 0,8-16-1 16,6-11 0-16,2-9 1 15,3-11-1-15,1-17 1 16,1-9-1-16,-5-8 2 16,-6-4-1-16,-8-2 1 0,-9 8 1 15,-9 7-1-15,-13 13 0 16,-11 13-1-16,-12 17 1 15,-11 15-1-15,-2 19 0 0,-4 18 0 16,-3 7-1-16,6 8 0 16,3 2 1-16,16-1 0 15,5-5-1-15,17-9 1 16,8-10 0-16,6-15 0 16,15-12 1-16,7-15-2 0,6-9-1 15,2-19 1-15,11-14 0 16,-6-13 1-16,3-11-3 15,-1-8-2-15,-8-2-3 16,-6 3-8-16,-15 9-27 0,-12 10-30 16,-15 15-6-16,-23 13-3 15</inkml:trace>
  <inkml:trace contextRef="#ctx0" brushRef="#br0" timeOffset="199356.3748">23320 15166 9 0,'0'0'44'0,"-3"-12"-2"16,3 2-3-16,1 2-6 15,5-2-10-15,7-2-7 0,1-1-6 16,9 0-4-16,-3-1-3 16,3-1-1-16,0-1 2 15,4-4-1-15,-3-1 0 16,7-4 2-16,-7-2-1 0,3-10 2 15,0 1-2-15,4-5 0 16,5 0 0-16,2-3-1 16,2-2-1-16,3-2 0 15,7-2-1-15,-1 4 0 0,6-6 0 16,2 3 1-16,2-4 0 16,5-1 1-16,-6 1 0 15,6-2-1-15,-4 2 1 16,1 2 0-16,-1 1-1 0,-6-1 1 15,10 4-1-15,-5 2-1 16,8-1 0-16,-1 5 0 16,2 0 1-16,5 3-1 0,-1 0 0 15,5 3 0-15,0 3-2 16,3-1 1-16,-3 5 0 16,6 2 0-16,-4 7 0 15,2-2 0-15,2 5 0 16,-3 1 0-16,5 3 0 0,-3 3 0 15,1 2 0-15,1-1 0 16,-2-1 1-16,3 3-1 16,-5-4 0-16,1 4 0 0,-5 0 0 15,-5 0 0-15,-9 0 0 16,-6 2 0-16,-8 3 0 16,-7 0 0-16,-8 1-1 0,1 0 1 15,-12 0-1 1,0 2-1-16,-1 3-6 0,1-2-8 15,3 4-22-15,2 7-28 16,1-1-5-16,-3 4-4 0</inkml:trace>
  <inkml:trace contextRef="#ctx0" brushRef="#br0" timeOffset="200175.7233">27707 13282 4 0,'0'-32'40'16,"0"5"-2"-16,13 5-3 15,13 4-12-15,6 4-6 16,14 4-8-16,6 5-3 0,15 2-3 16,10 3 1-16,11 0-2 15,13 6-1-15,9 3 1 16,14 7 0-16,-1 2-1 15,21 5-1-15,7 4 1 0,6 5 0 16,3 2-1-16,5 12 1 16,0-5-1-16,3 14 1 15,-2 3 0-15,1 6 1 16,-3 6-1-16,-2 2 0 0,-4 4 1 16,-3-1-1-16,-4 2 0 15,-8-4-1-15,-1-1 2 16,-9-4-1-16,-8-4 1 15,-5-1 0-15,-3 0 0 16,-19-5 1-16,-18 5-1 0,-4-6 3 16,-16-5-2-16,-18 4 0 0,-8-7-2 15,-21 8 2-15,-11 0-1 16,-4 6-13-16,-10 10-36 16,-19 0-14-16,-5 4-4 15</inkml:trace>
  <inkml:trace contextRef="#ctx0" brushRef="#br0" timeOffset="208630.8629">10048 6690 4 0,'-12'-12'28'16,"3"2"-4"-16,7 1-5 16,2 9-5-16,11-11-3 15,12 8-3-15,13 0-4 16,14 0-2-16,18-3 1 16,15-4 1-16,19-2 3 0,16-6 1 15,27-10 2-15,15 1-2 16,21-9 0-16,20-3 2 15,8-6-1-15,24 1-2 16,14-2-1-16,18 0-2 0,4 2 1 16,18-2-2-16,-5 3-1 15,22-1 1-15,2 4-1 16,2 0 0-16,2-2 0 0,-3 6 1 16,-1-1-2-16,-14 2 1 15,0 3-1-15,-17 4 0 16,-6 1 0-16,-27 2-1 15,-12 6 0-15,-27-2-1 0,-15 7 1 16,-26 2-3-16,-26 3-12 16,-33 0-26-16,-16 9-18 15,-37 0-1-15</inkml:trace>
  <inkml:trace contextRef="#ctx0" brushRef="#br0" timeOffset="209126.2465">11606 6400 41 0,'10'-5'52'0,"23"-9"2"16,21 0-49-16,32-3 2 16,26 2 0-16,39-7 2 0,28 1-1 15,36-5 1 1,30 1-2-16,31-2-2 0,24 1-1 15,18 2 0-15,16 2-3 16,11 2 0-16,8 1 0 16,5 2 0-16,-2-2 3 15,11 1-1-15,-12-3 0 16,3 0 4-16,-16-4 0 0,-9 3 0 16,-18 0 1-16,-25 1 2 15,-14 2-2-15,-35 3 2 16,-21 2-3-16,-40 5-2 0,-24 5 0 15,-39 2-3-15,-27 3-1 16,-33 2-12-16,-34 8-26 16,-42 6-30-16,-23 8-4 0,-38-8-2 15</inkml:trace>
  <inkml:trace contextRef="#ctx0" brushRef="#br0" timeOffset="220515.4966">23448 4379 26 0,'-22'-10'44'0,"6"2"-2"16,1 2-10-16,15 6-7 15,-10-13-5-15,10 13-5 0,11-8-3 16,-11 8-4-16,22-5-1 16,-10 1-2-16,4 2 1 15,-2-5-1-15,6 4 0 0,-2-7 1 16,4 1 0 0,4-3 1-16,9-2 3 0,5-2-1 15,6-5 2-15,8-1-2 16,2-1 0-16,5-2 0 0,3-6-3 15,3 1 0-15,0-1-2 16,3 3 1-16,1 0-3 16,-6 0 1-16,1 2-1 15,3 4 0-15,-6 2 0 0,-2 2 0 16,-9 1-1-16,1 2-1 16,-4 4 2-16,-8 1-1 15,-3 1 0-15,-8 2 2 16,-6 0-1-16,-7 2 1 0,-1 1-1 15,-6-4 2-15,-10 8-2 16,6-16 0-16,-6 16 0 16,2-15-2-16,-4 4-3 15,-1 1-4-15,3 10-1 0,-16-11-6 16,2 7 1-16,0 0-1 16,-1 1-1-16,-1 3 3 15,-5 0 0-15,4 0 4 0,-5 0 0 16,9 0 5-16,-4-1 0 15,7-2 1-15,1 0-2 16,9 3 1-16,-8-14 1 16,8 4-1-16,0 2 3 15,0-5 0-15,1-1 1 0,0-2 2 16,-1 0 4-16,0 3 0 16,0 0 1-16,-3-2 1 15,0 0-2-15,0 6 1 16,2-1-2-16,1 10-2 0,-2-16-1 15,2 16-2-15,1-15 0 16,6 13-1-16,4-1-1 16,6-1 1-16,6 2-1 0,3 2 1 15,7 0-2 1,2 2 2-16,9 6-3 16,-5 1 3-16,3 4-2 0,-5 7 1 15,-2 2 2-15,-4 5 0 0,-9 3 3 16,-8 6-1-16,-8 4 4 15,-6 5-3-15,-14 3 2 16,-11 5-1-16,-16 1-2 0,-16 13-11 16,-14 17-47-16,-16-6-18 15,-19 10-6-15,-23-12-3 16</inkml:trace>
  <inkml:trace contextRef="#ctx0" brushRef="#br0" timeOffset="241159.805">25346 3098 31 0,'-10'-18'70'16,"-3"2"0"-16,2-2-5 0,12 4-50 16,-1 14-3-16,-8-7-3 15,8 13-5-15,5 16-1 16,-2 11-4-16,9 3-1 15,-7 17 4-15,8 0-2 0,-6 13 2 16,8 3-4-16,-6 2-3 16,1 0-8-16,1 1-11 15,-2 0-13-15,1-9-19 16,-4 4-12-16,-2-11-2 16</inkml:trace>
  <inkml:trace contextRef="#ctx0" brushRef="#br0" timeOffset="241471.9752">25349 2945 37 0,'-8'-81'76'16,"-5"2"-2"-16,3 1-2 0,13 2-49 15,-3 1-2-15,5 3-8 16,9 11-6-16,12 5-4 15,4 4-5-15,11 5 1 0,0 13-2 16,9 6 1-16,0 17-1 16,-5 9 1-16,-4 7-1 15,-8 17 1-15,-3 18 2 0,-18 13 0 16,-10 10 1 0,-9 14-2-16,-14 6 0 0,-4 4-2 15,-6 6-6-15,-2-6-5 16,-2-3-14-16,7-5-10 15,-4-15-26-15,7 1-9 16,-1-14 2-16</inkml:trace>
  <inkml:trace contextRef="#ctx0" brushRef="#br0" timeOffset="241921.7993">25737 2878 62 0,'14'-5'68'16,"-4"-4"-7"-16,-5 18-10 16,-5-9-51-16,0 0 0 15,13 7 0-15,-9 4-2 16,1 4 1-16,1 0-2 15,3 9 3-15,-4-1 0 0,6 2 1 16,-5-1 1-16,3-2-2 16,-4-4 2-16,0 0-2 15,2-4 4-15,-7-14 0 0,7 13 0 16,-7-13-2-16,5-4-1 16,-1-9 1-16,3-8-3 15,2-7 2-15,8-7-4 0,1-3 1 31,6-9 1-31,-1 1 1 0,5 0 0 0,-1 4-1 16,1 4 1-16,-4 6-3 16,-3 2-1-16,-3 7-5 0,-3 9-5 15,-1 4-9-15,-2 7-4 16,0-1-3-16,-4 4-4 16,2 7-6-16,-2 4-3 15</inkml:trace>
  <inkml:trace contextRef="#ctx0" brushRef="#br0" timeOffset="243426.5247">26274 2755 10 0,'10'-3'9'0,"-10"3"-3"15,12 8-5-15,-7 2-3 16,4 1 3-16,-1-1-2 0,3 5 1 15,-4 0-2-15,1-6 3 16,-1 4 0-16,-7-13 5 16,15 12 2-16,-15-12 2 0,9-10 5 15,-8-8 0-15,0-6 4 16,-1-1 5-16,-3-8 1 16,-5-2-4-16,-5-2 0 15,-7 2-4-15,0 6-2 16,-6-3-1-16,0 6-3 15,-3 5-7-15,2 5-4 0,2 3-2 16,1 5-2-16,5 2-3 16,6 6 1-16,13 0-4 0,-11 1 1 15,11-1 0-15,6 6 3 16,10-2 2-16,5-4 2 16,8-2 2-16,2-7 1 15,6-1 2-15,1-1-2 0,3-4 1 16,-4 3-2-16,4 0 0 15,-8 4 1-15,3 3-4 16,-1 3-1-16,-10 2 2 0,5 5-1 16,-11 6-1-16,3 3 1 15,-9 4 0-15,3-2-1 16,-10 1 3-16,-1-3 1 16,4-1 2-16,-5 0 0 15,-4-13 4-15,13 8 0 16,-13-8-1-16,19-2 5 0,-8-9-4 15,4-1 1-15,1-8-1 16,4-3-2-16,0-5 0 16,5-3-3-16,-1-1 0 0,0-7-2 15,2 5 0-15,-5-4-2 16,1 11 1-16,-5 0-1 16,-1 9-2-16,-3 6 2 0,-2 10-3 15,-11 2 3-15,16 16-2 16,-10 6 2-16,3 0 1 15,-4 6-1-15,5-3 2 0,-2 2 1 16,3-7 1 0,-1-1 0-16,5-5 2 0,-2-3-1 15,2-7 0-15,-3-2 3 16,6-2-2-16,-3-10 1 16,3-8-1-16,6-4 0 0,-2-8-1 15,2-8-1-15,-3 2 1 16,3-4-1-16,-7 4 1 15,6 3-1-15,-12 8-1 16,1 2-2-16,-7 12 2 0,-5 11-2 16,0 0-3-16,9 3 3 15,-9 8-2-15,0 1-1 16,0 7 3-16,1 7 2 16,3-5 0-16,-1 2 0 0,6-6 2 15,-1-1 0-15,3-11 2 16,4-5-1-16,4-9 1 0,1-14-3 15,4-6-4-15,1-9-2 16,1-8-2-16,0-7 2 16,1 1 7-16,-4 2 0 15,-4-2 2-15,-1 8 2 16,-4 2 5-16,-6 12 4 16,-2 5-4-16,-2 9-6 0,-4 16-3 15,0 0-2-15,0 0-1 16,0 16-1-16,0 4-2 0,0 4 0 15,0 4 3-15,4 0 1 16,3 3 0-16,4-8 0 16,3-1 1-16,0-6 1 15,5-8 3-15,-2-3-1 0,5-5 1 16,2-11 0-16,-1-6 0 16,8-6 1-16,-5-7-2 15,9-5-1-15,-2-4-2 0,8 0 1 16,-6 3-1-16,-2 4-1 15,-4 3-2-15,-3 7 0 16,-6 9-1-16,-4 7 1 16,-5 6-3-16,-9 11 1 0,-2 8 0 15,-9 5-1-15,0 3 1 16,-3 0 1-16,1 0 0 16,1-3 1-16,1-3-1 15,4-5 2-15,5-8 1 16,0-8 2-16,16 5 0 15,1-6 1-15,6-8-1 0,5-5 1 16,7-5-1-16,1-5 0 16,8-7-1-16,-20 13-4 15,2-3 1-15,-1-2 1 0,1-1 0 16,-4-1 1-16,-1-3 1 16,-3 2-1-16,-5 0-1 15,-5 4 2-15,-2-1 0 0,-6 6-1 16,-6 2-2-16,-2 5 0 15,8 10-2-15,-19-13 2 16,19 13 1-16,-18 0 4 16,23-3-1-16,-2 22 0 15,14 11 1-15,16 5 0 0,21-1 0 16,20-10-7-16,-29-16-13 16,3-3-38-16,-1-5-12 15,1-7-1-15</inkml:trace>
  <inkml:trace contextRef="#ctx0" brushRef="#br0" timeOffset="243595.0346">28803 1099 40 0,'-36'-55'77'0,"-3"5"-2"0,-2 0-3 16,0 9-8-16,2 2-63 15,-2 12-16-15,41 27-33 16,-33-18-23-16,-31 1-4 15,39 17-4-15</inkml:trace>
  <inkml:trace contextRef="#ctx0" brushRef="#br0" timeOffset="243994.0354">26035 3748 17 0,'-75'23'77'16,"9"-14"4"-16,11-10-1 0,13 17-30 16,9-24-28-16,10-2-3 0,14-1-4 15,10-7-4-15,18-3-5 16,15-7 0-16,20-8-5 15,16-6 0-15,16-11 1 16,15-14-1-16,19-8 0 0,15-10-1 16,12-10 1-16,13-5 0 15,5-6 1-15,3-7-1 16,8 2 0-16,-2 1 1 0,0 5-1 16,-7 5 1-16,-6 8-2 15,-11 11 0 1,-8 8-1-16,-14 9-2 0,-13 14-6 15,-11 3-20-15,-25 13-37 16,-13 18-14-16,-28 10-5 16,-24 8-1-16</inkml:trace>
  <inkml:trace contextRef="#ctx0" brushRef="#br0" timeOffset="254873.8957">4926 7844 42 0,'-9'-11'40'0,"9"11"-9"16,-3-13-3-16,3 13-7 16,-1-11-6-16,1 11-3 15,0 0-4-15,0 0-1 16,0 0-3-16,7 9-1 16,-1 2-2-16,-1 6 0 0,2 3 0 15,-1 6 0-15,-2 4 0 16,-1 6 2-16,-1 5-2 15,-2 0 0-15,-1 7-7 16,-2-4-9-16,-2 5-10 0,0-3-14 16,-6-1-22-16,6-3 0 15</inkml:trace>
  <inkml:trace contextRef="#ctx0" brushRef="#br0" timeOffset="255383.3079">4875 7644 34 0,'-10'-9'60'0,"-3"1"4"0,-6 3-5 16,-2 1-60-16,-3 4 5 15,3 7-1-15,-4 9-1 0,0 4-3 16,-1 10-1-16,2 12 0 16,-1 6-2-16,2 10 2 15,2 6 0-15,4 8-1 0,1 4 2 16,4 2 0-16,1 1 2 16,4-3 2-16,1-4-1 15,5-3-1-15,1-9 1 16,5-2-1-16,9-11 2 0,5 1 1 15,9-12-1-15,6-7 3 16,8-7 0-16,3-12-1 16,10-10 2-16,0-13-1 0,6-14 1 15,-6-14-1 1,4-13 2-16,-1-11 0 0,-6-9 0 16,-4-6 1-16,-9-7-2 15,-4-4 1-15,-13 0 1 16,-5 0-1-16,-15 5-1 15,-10 4-2-15,-16 10-2 0,-14 7-5 16,-10 18-15-16,-16 16-33 16,-14 24-24-16,-18 16-5 15,-8 23-4-15</inkml:trace>
  <inkml:trace contextRef="#ctx0" brushRef="#br0" timeOffset="256673.5813">3791 12074 0 0,'-14'-12'48'16,"5"3"-2"-16,2-1-40 0,5-1 4 16,2 0-1-16,3-1-2 15,5-1 0-15,5-4-1 16,10 2 2-16,-1-6-2 16,7 1 1-16,0 2-1 15,5 3-1-15,-6 3-1 0,7 6 0 16,-7 6-1-16,-7 10 1 15,-2 12-2-15,-9 7 0 0,-3 14-1 16,-6 2 4-16,-1 14 1 16,-7 4 3-16,-4 1 2 15,-2 1 1-15,1-3 1 16,0-3-1-16,0-8 1 16,4-1-3-16,3-14-3 0,0-7-3 15,5-8-2-15,6-7 2 16,4-5-2-16,4-8 0 15,6-3 0-15,4-11-1 16,5-7-1-16,-2-6-1 0,5-7-3 16,-2-6-2-16,-3-5 0 15,-4-4-3-15,1-2-5 0,-7-4-9 16,-3-2-15-16,-4 1-19 16,-7-5-10-16,1-4 2 15</inkml:trace>
  <inkml:trace contextRef="#ctx0" brushRef="#br0" timeOffset="257037.1981">4070 11551 18 0,'-39'-5'58'0,"3"1"-19"15,-8 6-3-15,-2 18-6 16,5 2-7-16,-3 13-7 16,7 3-4-16,1 15-3 15,5 8-5-15,1 10-1 16,10 11-2-16,6 9 1 0,0 8-2 15,12 7 1-15,1 0 1 16,7-7 1-16,6-6 0 16,4-8 2-16,7-13-2 0,4-19 0 15,8-10 2-15,7-13 1 16,4-19-2-16,10-10 0 16,-1-11 0-16,8-13 1 0,-1-19-1 15,1-5 0-15,-4-19 0 16,-9-10-1-16,-7-9 1 15,-13-3 2-15,-9-8-2 0,-15 0 0 16,-7 1-1-16,-18 7 0 16,-13 8-3-16,-11 11-5 15,-12 18-17-15,-5 24-29 16,-14 18-20-16,-9 18-5 0,-3 18-2 16</inkml:trace>
  <inkml:trace contextRef="#ctx0" brushRef="#br0" timeOffset="262632.2536">6337 7939 54 0,'-14'-15'47'15,"5"9"-4"-15,9 6-5 16,-10-14-5-16,10 14-7 16,-15-8-4-16,4 8-7 15,1 0-3-15,-5 5-4 0,-1 6-3 16,-4 9-4-16,-1 4 0 16,-3 5-1-16,4 3 1 15,-2 2 0-15,4 1 0 0,2 1 0 16,6-4 0-16,0-1-1 15,8-6 0-15,2 1 0 16,6-4-1-16,10 1 0 16,5-6 0-16,10 0 1 0,3-4-1 15,10 1 0-15,8-6 0 16,3 4 0-16,3 3 0 16,-4 0-1-16,1 6 1 15,-7 0-1-15,-6 10-1 16,-10 1 1-16,-12 14 2 0,-12 0 0 15,-8 4 2-15,-8 1 4 16,-11-1 0-16,-7-3 2 16,-3-7 3-16,-5-7-1 0,-1-8 0 15,0-9-1-15,0-7 0 16,3-8-2-16,2-1-2 16,2-5-3-16,1-7-1 0,5-8-1 15,7-7-1-15,6-10 0 16,7-10-2-16,6-10-1 15,7-7 0-15,12-10 1 16,6-4 1-16,2-5 0 0,3 1 0 16,-2 2 1-16,0 4 1 15,-5 6 1-15,-5 9 1 0,-11 6 1 16,-7 10 1 0,-6 9 0-16,-12 9-1 0,-10 11-1 15,-13 13 0-15,-8 8-2 16,-10 16-3-16,-4 12-3 15,-2 4-1-15,1 6-3 16,5-2-7-16,9 2-14 0,11-7-14 16,10-5-23-16,21-7-9 15,5-12-3-15</inkml:trace>
  <inkml:trace contextRef="#ctx0" brushRef="#br0" timeOffset="263024.8558">7094 7715 20 0,'15'2'72'16,"-15"-2"0"-16,0 14-4 16,-12-6-3-16,7 5-67 15,-10 7 1-15,1 3 1 16,2 6-1-16,3 1 2 0,1 5 0 15,5-4 1-15,2 5 0 16,7-4 0-16,6-1 0 16,4-1 0-16,8-5 1 15,4-2-1-15,4-1 0 0,5-3 0 16,3-1-1-16,-2 0-1 16,-2-2 0-16,-2 6 1 15,-7 1-1-15,-6 7 1 0,-10 1-1 16,-12 8 0-16,-6 6 1 15,-19 1 0-15,-10 3 0 16,-9-2 1-16,-5 0-1 0,-6-9-6 16,-4-3-10-1,5-17-34-15,7-6-19 0,4-13-6 16,7-7-3-16</inkml:trace>
  <inkml:trace contextRef="#ctx0" brushRef="#br0" timeOffset="263224.588">6911 7909 42 0,'6'-16'81'0,"-1"3"-4"16,0-3-4-16,6-4-3 16,8-3-71-16,8-1 2 15,13-3-1-15,11 3-6 0,8-3-8 16,8 2-17-16,6 2-20 15,1 0-23-15,6 6-5 16,1-3 1-16</inkml:trace>
  <inkml:trace contextRef="#ctx0" brushRef="#br0" timeOffset="263506.951">8553 7459 37 0,'11'-1'75'0,"-11"1"-4"15,10-4-2-15,-10 4-50 16,0 0-3-16,-11 20-3 16,1 5-8-16,-7 16-3 0,-5 10-1 15,-6 22 0-15,-6 17 2 16,-2 14 1-16,-5 5 0 15,3 5-1-15,-2-2-6 16,6-9-10-16,0-4-12 0,6-19-16 16,7-6-26-16,-3-22-9 15,8-13-2-15</inkml:trace>
  <inkml:trace contextRef="#ctx0" brushRef="#br0" timeOffset="263685.2109">7959 7775 48 0,'-4'-59'84'16,"-2"10"-3"-16,-2 10-5 15,2 6-5-15,9 9-71 0,-3 9-9 16,10 6-22 0,5 9-33-16,7 11-15 0,3 10-4 15,2 3 0-15</inkml:trace>
  <inkml:trace contextRef="#ctx0" brushRef="#br0" timeOffset="263923.0396">8663 8366 78 0,'0'0'90'0,"-8"0"-4"16,-2-10-7-16,-5-9-1 16,36 1-73-16,-51-5-1 15,30 1-5-15,5 2-13 0,2 5-25 16,5 2-37-16,5 8-7 16,-4 4-5-16,-3 2-3 15</inkml:trace>
  <inkml:trace contextRef="#ctx0" brushRef="#br0" timeOffset="264314.0998">6639 9415 55 0,'-70'23'86'0,"11"-6"-3"16,8-11-6-16,11-4-4 16,-28-2-69-16,52-3 2 15,16 3-2-15,16-15-3 0,19 4-1 16,16-8 0-16,16-4 1 15,17-5 1-15,19-6 0 16,19-4-1-16,11-4 0 0,4-3-1 16,9 0-1-16,4-4-4 15,0 3-2-15,-5-1-4 16,-6 4-5-16,-15 0-4 16,-1 4-14-16,-7 6-25 15,-12-1-19-15,-10 3-2 0,-13 0 2 16</inkml:trace>
  <inkml:trace contextRef="#ctx0" brushRef="#br0" timeOffset="265193.2714">10106 7895 5 0,'-7'-25'74'16,"-4"2"2"-16,-6 1-1 15,-3 4-5-15,-6 3-65 0,3 4 2 16,-2 9 0-16,1 2-2 16,-2 14-4-16,3 11-2 15,-5 4-1-15,5 10-1 16,0 1 2-16,5 5 0 0,2-6 0 16,5 2 0-16,6-11 1 15,4-7 1-15,1-12-1 16,6-8 1-16,6-10-1 15,7-14-1-15,1-11 1 0,6-5 0 16,4-5 0-16,2-6-1 16,4 7 1-16,-7-2 0 15,5 14 0-15,-6 3 1 16,-3 16 1-16,-3 11 2 0,-4 16 0 16,-1 23 0-16,-8 17 0 15,-6 18 1-15,-3 20-1 16,-1 16 0-16,-8 8-1 15,0 8 0-15,-1-8-1 0,1-9 0 16,6-15-1-16,2-14-1 16,2-21 0-16,6-17-1 15,6-15 0-15,-2-17 0 16,-1-13-1-16,5-16-1 0,-7-15 1 16,5-13 0-16,-6-13 1 15,3-7-1-15,-6-10 2 0,0-2 0 16,-2 2 3-16,-2 4 0 15,-1 6 2-15,-4 7 0 16,1 11 1-16,-3 7-1 16,2 7-1-16,1 4-2 15,4 2-1-15,4 0-1 0,9 2-2 16,9-5-6-16,9 1-5 16,6-6-9-16,9 0-18 15,8 2-25-15,1-1-16 16,5 3-2-16</inkml:trace>
  <inkml:trace contextRef="#ctx0" brushRef="#br0" timeOffset="267200.2728">11233 7540 7 0,'14'-5'73'16,"-3"3"2"-16,-11 2 0 15,4-18-21-15,-4 31-33 16,-3 15-4-16,-5 9-6 0,-6 16-4 16,-2 9 0-16,-2 8-2 15,0-1-1-15,-1-1-2 16,1-5 0-16,4-10-1 16,3-8 1-16,2-17 0 15,4-8 0-15,5-20 1 0,-13 9-2 16,13-9 0-16,-12-20 0 15,6-7-2-15,4-8 1 0,2-12-2 16,0-10 1-16,4-4-1 16,7-5 2-16,6 0-1 15,2 3 1-15,4 11-1 16,1 9 1-16,3 15 0 16,-4 13-2-16,4 15 1 0,-6 10 0 15,-2 19 0 1,-6 7 0-16,-4 11 0 0,-1 4-2 15,-1 1 0-15,-4-3 0 0,0-9 0 16,0-4 1 0,2-12 0-16,0-8 0 0,-5-16 1 15,18-12 1-15,-5-13 1 16,0-11 0-16,5-7-1 0,8-12 0 16,-2-4 0-16,7-5 0 15,-5 4 0-15,5 4 0 16,-9 8 0-16,1 14-1 15,-5 8 1-15,-5 15 1 16,-3 14 0-16,-5 18 0 0,-5 13 0 16,-3 13 0-16,-3 10 0 15,1 6-1-15,4 0 0 0,1-3 0 16,9-7-1 0,6-11 1-16,10-11-1 0,6-15-1 15,8-16-1-15,5-8-2 16,5-17 0-16,-2-10 0 15,6-7-1-15,0-7 2 0,-7-6 1 16,-4 1 3-16,-13 6 3 16,-4 4 2-16,-20 8 3 15,-5 13 0-15,-15 10 0 16,-12 13-1-16,-6 9-1 0,-5 10-2 16,-1 10-1-16,4 3-1 15,3 5-2-15,6-3 0 16,9 1 0-16,4-9-3 0,4-3 2 15,6-7-1-15,3-8 0 16,0-8 1-16,13 0-1 16,-5-8 1-16,5-7 1 15,2-1 0-15,1-4 0 0,-2 4-1 16,2 2 1-16,-3 6 0 16,2 6-1-16,-3 4 1 15,-3 13-1-15,4 5 1 16,-1 6-1-16,5 0 1 0,4 0 0 15,5-5-1-15,8-9 1 16,6-9-1-16,5-10 1 16,8-15-2-16,5-15-1 0,0-7-2 15,4-13-3-15,-4-11-5 16,6-8-5-16,-5-9-5 16,-1-10 1-16,-3-5 0 15,-6-6 6-15,-3 0 10 16,-15 1 12-16,2 7 10 0,-17 12 8 15,-8 15 3-15,-8 17 1 16,-1 14-2-16,-7 22-6 0,-9 15-6 16,-2 22-8-16,-8 24-5 15,0 21-1-15,-8 19-2 16,-2 15 1-16,-2 14 0 16,2 6 1-16,3 2 0 15,5-3 0-15,6-9 0 0,13-12 0 16,3-10 1-16,7-13-1 15,5-9 0-15,7-12 1 0,4-10-1 16,3-11 0-16,4-13 0 16,7-15-1-16,5-10 1 15,4-19-1-15,2-19-1 16,5-14 0-16,5-12 0 16,-3-6 1-16,2 1 0 0,-7 5 1 15,-7 9 1-15,-4 13 0 16,-7 12 2-16,-9 16-1 15,-16 21 0-15,0 0 0 0,3 12-2 16,-9 13 0-16,-5 7 0 16,-3 9-1-16,1 4 1 15,-4 5-1-15,6-1 0 16,3-4-1-16,7-6 2 0,1-6-1 16,5-7 0-16,10-9-2 15,4-12 0-15,8-6-1 16,3-13-1-16,7-10 0 0,6-8 0 15,0-9 0 1,1-5 1-16,1-4 1 0,-2-1 1 16,-3 1 3-16,2 7 0 15,-12 4 1-15,0 5 0 16,-8 12 1-16,-2 4 1 16,-4 13 1-16,-16 5 1 0,5 16-1 15,-9 8 1-15,-11 10-1 16,-7 11-1-16,0 7 0 0,-3 6-2 15,-1-1-1-15,6-1-1 16,4-1 0-16,9-9 2 16,5-1-2-16,2-9 1 15,10-8-1-15,8-8 0 0,8-11 0 16,2-9-1-16,8-12-3 16,2-14 1-1,7-17-2-15,-2-13-1 0,4-16-2 16,-7-15-2-16,4-12-1 15,1-11 2-15,-5-8 1 0,-2-2 7 16,-8 4 3-16,-3 7 6 0,-10 14 3 16,0 15 2-1,-11 21 2-15,-4 16 1 0,-2 25-4 16,0 18-4-16,-10 14-3 16,0 23-3-16,0 19-2 15,-3 12 0-15,-1 12-1 16,1 5 1-16,1 4 0 0,0-2 1 15,7-6-1-15,-2-7 0 16,6-13 1-16,0-11-1 0,6-14 1 16,-1-7 1-16,-1-13-1 15,-3-16-1-15,0 0 1 16,11-12-1-16,-8-15 0 0,3-10 0 16,4-6-1-16,-1-4 0 15,6 0 1 1,2 4-1-16,0 5 1 0,2 12 0 15,1 13 1 1,-1 13 0-16,1 11 1 0,-3 18-1 16,-3 14 1-16,-3 11-1 0,-3 10 0 15,-5 7-2-15,-3 9-4 16,-2-3-4-16,-5-1-2 0,-3-11-6 16,5-9-4-1,-5-15-7-15,4-16-41 0,0-11-12 16,-1-19-4-16,1-20 7 15</inkml:trace>
  <inkml:trace contextRef="#ctx0" brushRef="#br0" timeOffset="267436.524">12774 6970 61 0,'-65'2'85'0,"13"-2"-4"16,9 0-6-16,13-10-4 16,9 0-69-16,21-1-1 15,19 2 0-15,22-2-3 16,17-3-6-16,16 1-7 16,12-3-15-16,14-4-26 0,14 5-19 15,0 0-5-15,-2 5-2 16</inkml:trace>
  <inkml:trace contextRef="#ctx0" brushRef="#br0" timeOffset="268133.6254">8346 9164 47 0,'-48'23'71'0,"9"-15"-13"15,8 2-3-15,9-7-11 16,11 0-6-16,11-3-8 16,17-1-8-16,14-6-7 0,16-3-3 15,16-2-3 1,16-4-1-16,19-4 0 0,21-4-1 16,20-5-1-1,23-7 0-15,18-6 0 0,21-2-1 16,18-2 0-16,16-4-1 0,14 1 0 15,8-2-1-15,12 1 0 16,-3 2-1-16,3 1 0 16,3 1 0-16,-4-1 0 0,-6 0 0 15,-7-2 0-15,-12 4-1 16,-11 0 1-16,-16 3-1 16,-25 4 1-16,-14 1-1 0,-26 5 0 15,-18 6 0 1,-27 5-1-16,-22 3 0 0,-23 6-2 15,-18 0-4-15,-21 6-6 16,-22 6-16-16,-28-23-51 16,-16 23-8-16,-22-1-5 0,-16 2-7 15</inkml:trace>
  <inkml:trace contextRef="#ctx0" brushRef="#br0" timeOffset="304079.1597">817 13790 10 0,'-19'6'72'16,"-2"0"3"-16,2 1-1 16,-4 0-40-16,0-2-6 0,3 1-6 15,3 0-9-15,-2-2-4 16,1 2-4-16,0-1-2 15,4 2-3-15,3-1-1 16,11-6 0-16,-13 15 0 0,13 0-2 16,15-1 3-16,12 2 0 15,17-5 0 1,7 4 1-16,18-5 0 0,3-2 0 16,6-4 0-16,-1-1 0 15,4-2-1-15,15-2 1 0,9-7 0 16,17-4 1-16,-1 0-3 15,22-7 1-15,11 0-1 16,17-8 2-16,13-1-1 16,9-3 0-16,5 2-1 0,9 0-1 15,10-2 2-15,3 6-1 16,3 2 1-16,1 4 1 16,3 5 1-16,0 1 2 15,5 2 3-15,2 2 2 0,5-1 2 16,4-1 2-16,9-2 0 15,7-2 0-15,11-4-2 16,9-4 0-16,14-2-3 16,0-4-1-16,10 0-1 0,1-1-2 15,3 0-1-15,-1-1 1 16,-1 2-2-16,-1 1-1 16,0-1 0-16,-1 0 0 0,-3-4 1 15,3 1-1-15,-4-7 1 16,1-2 0-16,-2-1-1 15,-4-3 0-15,-7 3 0 16,-12-1 1-16,-7 4-1 0,-17 3 0 16,-14 3-1-16,-15 7 0 15,-20 3 0-15,-17 4 1 16,-20 6-2-16,-17 3-3 0,-22 5-3 16,-16 5-12-16,-24 9-46 15,-21-1-20-15,-19 2-5 16,-34-2-5-16,-19-1-4 15</inkml:trace>
  <inkml:trace contextRef="#ctx0" brushRef="#br0" timeOffset="314973.1947">10985 3650 7 0,'-4'-23'23'16,"-4"4"-4"-16,1-2-5 0,2 0-3 15,-2 4 0 1,0-4-2-16,-2 3 2 16,0-3-1-16,-7-2 3 0,-2 0 0 15,-4-4 1-15,-11-2-1 16,-2 2-2-16,-5-3-3 0,-10 5-1 16,-4-2-2-16,-6 5-2 15,-8 1-2-15,-5 5 0 16,-7 3-1-16,-10 1 0 15,-3 4 1-15,-11-1-1 0,-7 2 1 16,-5 1 0-16,-8 0 1 16,-3-1 0-16,0 2 0 0,-4-1-1 15,-5 1 1-15,3 2 1 16,1 3-1-16,3-1 0 16,1 4 0-16,-1 6-1 15,0 0 2-15,1 6-2 16,3 0 0-16,1 6-1 15,-1-3 1-15,3 6-1 16,5-3-1-16,1 7 0 0,1 2-2 16,3 1 2-16,0 8-1 15,2 1 0-15,1 10 0 16,1 4-1-16,-2 8 2 16,3 2 0-16,0 1 0 0,8 7 0 15,4 0 1-15,7 0-1 16,5-3 0-16,7 1 1 15,7-2-2-15,1-3 1 0,2 3 0 16,2-1 1-16,-1-5-1 16,2 8 1-16,0-2 0 15,4-1 0-15,4 3-1 0,5-2 0 16,11 0 0-16,5-2 0 16,9 2-2-16,4-3 1 15,4 1 2-15,4 3 1 16,0 1 0-16,5 6 2 15,-1 3 0-15,5 5 0 0,1 1 1 16,3 5 0-16,2-1-1 16,10 2-2-16,7-3 0 15,5-1 0-15,7-5-1 16,10-5 0-16,3-1 0 0,13-6 0 16,7-2 1-16,7-3 0 15,7-4-1-15,8-2 1 0,5-2 0 16,6-5-1-16,12 1 1 15,3-5-1-15,2-4 0 16,8-1 0-16,-1-5 2 0,9 0-2 16,6-4 0-16,1 0 1 15,-5-7 0-15,10 2 0 16,2-8-1 0,2 1 1-16,5-7 0 0,0-1 0 15,5-7 3-15,1-3-2 0,2-2 1 16,2-2 1-16,2-4 0 15,3-6-1-15,-1-2 0 16,7-4-1-16,-3 2-1 16,4-8 1-16,6 1-1 0,-2-8 0 15,-7 0 0-15,0-11 0 16,3-1 0-16,-10-10 1 16,-9-7-1-16,-11-10 1 15,-8-10-1-15,-1-11 1 0,-4-14 0 16,-6-6 0-16,-8-13 3 15,-4-3 2-15,-9-4 4 16,-7-1 1-16,-5 3 2 16,-18 6 1-16,-14 6-2 0,-11 5 2 15,-13 6-3-15,-13-1-3 16,-6 1-3-16,-7 0-3 0,-9-5-1 16,-3 0-2-1,-5-4 1-15,-9-1 1 0,-2 2-2 16,-5 1 1-16,-7 1 0 15,-5 1 0-15,-3 1 1 16,-10 5 0-16,-5 5 0 16,-4 3 2-16,-5 4-1 0,-10 5 1 15,-7 2-1-15,-3 5 1 16,-5 5 0-16,-6 0-2 0,-6 3 0 16,-3 4-2-16,-5 5 0 15,-6 5 0-15,-1 4 1 16,1 4-1-16,-9 9 0 15,-2 9 0-15,-3 4 0 0,-7 7 0 16,-5 5 0-16,-5 8 0 16,-5 4-1-16,-3 2 1 15,-7 9-1-15,-1 2-1 16,-3 4 1-16,3 1-1 16,-3 3 0-16,2 1 1 0,-1 4 0 15,3 2-1-15,-5 4 1 0,0 1 1 16,1 8-1-16,-6 5 0 15,1 2 0 1,3 6 0-16,2 1 0 0,5 5-1 16,7 0-1-1,7 4 1-15,9 1-1 0,7 7 0 0,8 6 1 16,7 4 0-16,2 6 0 16,4 6 1-16,3 4 1 15,4 1-1-15,6 2 0 16,7-4 1-16,10 0-2 15,7-2 1-15,11 1-2 0,10-1-1 16,9 7 0-16,4 2 0 16,4 3 0-16,6 5 0 15,1 4 3-15,4 5 0 0,1-2 2 16,6 4 1-16,-1-8 1 16,11-6 0-16,5-5-2 15,9-10 2-15,11-7-3 16,8-7-1-16,9-2 0 15,7-7 0-15,10 4 1 0,5 3 0 16,8 4 0-16,4 8 1 16,2 6-1-16,6 6-1 15,5 1 0-15,7 6-2 16,4-2-1-16,9-4 0 0,4-7-2 16,11-12 2-16,12-9 0 15,8-15 1-15,10-12 0 16,9-14 1-16,5-9 1 0,10-9 0 15,9-6 1-15,4-6 0 16,0 0 0-16,5-7 1 16,4-7-1-16,8-5 1 0,4-4-1 15,1-9 0-15,0-9 0 16,9-5 0-16,4-10 0 0,4-10 0 16,5-10 0-1,0-6 1-15,-2-6-1 0,-6-5 1 16,-1-5 0-16,-6-6 0 15,-3-7-1-15,-10-2-1 16,-15-3 1-16,-5-5 0 16,-12 1 1-16,-10-2 1 15,-13 0 0-15,-20 1 2 16,-15 4 0-16,-20 0 2 0,-9 3-1 16,-25 0 2-16,-14-2-2 15,-13 1-1-15,-9-3 0 0,-15-1-2 16,-7-3 2-16,-19-2-1 15,-12 1-1-15,-6 0 0 16,-13-1 0-16,-9 0 1 0,-12 3-1 16,-4 4 1-16,-12 3 0 15,-8 5 0-15,-11 5-1 16,-7 3 0-16,-13 8 0 16,-9 3-1-16,-10 5 0 15,-13 8-1-15,-8 5 0 0,-6 7 1 16,-13 7 0-16,-10 10-1 15,-9 8 0-15,-12 12 2 16,-12 9-2-16,-11 13 0 16,-5 4 0-16,-12 16-3 0,-3 10 1 15,-6 9 0-15,3 10 0 16,-1 11 0-16,4 9-1 16,3 11 1-16,0 5-1 0,3 12 2 15,3 7-1-15,5 8 0 16,4 6 1-16,2 1-1 15,11 0 0-15,11-1 0 16,19 0 0-16,15-3 0 0,20-2 0 16,19-5 0-16,22-1 0 15,25 3 0-15,19 4 1 16,22 5-1-16,19 6 0 16,18 8 2-16,18 7 0 0,23 5 1 15,22 3-4-15,26 2-9 16,24-3-16-16,23-7-45 15,33-4-4-15,30-20-7 16,22-17-2-16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0:42:14.7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3441 3750 0 0,'2'-11'23'0,"-2"11"-5"16,0 0-6-16,0 0-4 0,5 10-6 15,-5 10-2-15,0 14-1 16,-4 9 0-16,-2 11 2 16,0 10 1-16,-4 7-2 0,1 5 2 15,-5 6 0-15,6 2-1 16,-2 3 3-16,7-1-8 15,2-4-18-15,8-3-20 0</inkml:trace>
  <inkml:trace contextRef="#ctx0" brushRef="#br0" timeOffset="539.1877">3256 3559 36 0,'-33'-10'58'0,"-3"0"1"16,0 8-46-16,0 6-4 15,6 17-1-15,-2 9-7 0,4 16-2 16,0 7-2-16,0 17 0 16,1 13 1-16,0 10 0 15,2 6 1-15,2 8-2 16,8-2 3-16,5 9 0 0,9 8-1 16,10-9 1-16,9-5-1 15,14-3 2-15,8-8 0 16,17-7-2-16,15-3 4 15,9-21 0-15,11-14 2 16,10-20 0-16,2-14 2 16,10-27-2-16,8-19-2 0,-5-30 4 15,0-22-5-15,-1-26-4 16,-12-19-4-16,-6-19 1 0,-8-13-2 16,-23-7 8-16,-23 0 5 15,-24-3 3 1,-21 9 4-16,-35 11 4 0,-23 18 3 15,-32 25-2-15,-27 20-2 16,-20 36-7-16,-20 30-16 0,-11 30-25 16,-12 41-35-16,-4 27-4 15,0 24-4-15</inkml:trace>
  <inkml:trace contextRef="#ctx0" brushRef="#br0" timeOffset="57660.4953">6284 3511 0 0,'0'-26'74'15,"-4"5"5"-15,1 3-3 16,-4 4-42-16,0 1-5 16,7 13-8-16,-2-8-7 0,2 8-7 15,-3 11-4-15,0 10-2 16,0 16-2-16,-2 11 0 16,-1 17 1-16,-3 12 1 15,-1 19 0-15,-2 10 0 16,2 13 0-16,0 4-1 0,1 7 1 15,0 2-1-15,4-2-7 0,0 1-13 16,3-10-25-16,3-4-28 16,-1-11-6-16,-1-10-1 15</inkml:trace>
  <inkml:trace contextRef="#ctx0" brushRef="#br0" timeOffset="58245.7579">5761 4022 18 0,'-6'-53'79'15,"1"-2"1"-15,3-3-2 16,1-2-4-16,1-15-58 15,4 8-9-15,12-5 1 0,14 3 1 16,2-3-2-16,11-3 0 16,6-2-3-16,11-1-2 15,9-1 0-15,6 3-1 0,10 7-1 16,4 3 1-16,5 9-1 16,-5 10 1-16,-1 15-3 15,-7 10-1-15,-7 9 0 16,-12 12 1-16,-10 5-1 15,-14 15 0-15,-11 7 0 16,-11 13 2-16,-11 6 2 0,-6 10 0 16,-17 9 2-16,-4 6-1 15,-12 5 1-15,-5 6-2 16,-7 0 1-16,-5 1-2 16,-3-4 1-16,2-6-1 0,0-7 0 15,2-3 0-15,5-7 1 16,4-6-2-16,7-6 1 0,5-6 0 15,10 1-1-15,3 0 1 16,10 1-1-16,6 4 1 16,6 6-1-16,12 9 0 15,4 6 1-15,8 9 0 0,6 9 0 16,6 8 0-16,1 7-1 16,6 6-2-16,0 4-2 0,-1-5-5 15,3 0-11 1,-6-3-18-16,4-10-37 0,1-11-6 15,-7-19-3-15</inkml:trace>
  <inkml:trace contextRef="#ctx0" brushRef="#br0" timeOffset="59027.9931">7526 4091 54 0,'-17'-12'89'0,"-9"1"-5"16,-4 4-3-16,-4 1-3 15,-1 0-66-15,0 7-9 0,3 13 0 16,7 9-3-16,-2 8 0 15,3 12-2-15,4 5 0 16,4 7 0-16,4 4 0 16,4 2-1-16,3-4-2 0,5 0 0 15,6-6-3 1,6-7-1-16,5-8 0 0,5-9 0 16,1-10 0-16,2-12 1 15,2-7 1-15,1-21 2 0,-1-14 2 16,1-17 3-16,-3-10 2 15,-1-10 5-15,-5-4 1 16,-1 3 1-16,-5 6 2 16,0 10-1-16,-6 12-2 0,-3 15-1 15,-1 14-1-15,-3 18-3 16,0 0-2-16,3 25-2 0,-3 8-1 16,0 7 1-1,4 7 0-15,0 5 2 0,1 3-2 16,3 2-1-16,1-6 2 15,4 0-1-15,0-8 0 16,5-4 0-16,1-4-2 16,2-7-1-16,1-6 2 0,-1-10-2 15,9-8 0-15,-5-10 1 16,7-14 0-16,2-14 1 16,0-10 1-16,7-11 2 15,0-3 0-15,0-4 1 0,3 1 2 16,-5 3 1-16,-4 8-1 15,-3 10 0-15,-6 6 0 16,-7 11-1-16,-6 8 1 0,-13 15-3 16,13-8 0-16,-13 8 0 15,3 17-1-15,-4 12 0 16,1 10 0-16,-1 16 0 0,0 12 0 16,-3 14 0-16,2 11 1 15,-1 13-1-15,1 6 0 16,-4 6 0-16,1-3-3 15,1 5-6-15,-5-5-13 16,0-5-50-16,2-3-6 0,-3-18-5 16,-6-17-2-16</inkml:trace>
  <inkml:trace contextRef="#ctx0" brushRef="#br0" timeOffset="59272.7196">8080 3498 50 0,'5'-29'88'16,"-3"3"-5"-16,-2 7-5 15,-7-2-6-15,-4 2-57 16,4 9-18-16,7 10-6 0,4 6-15 15,7 14-22-15,4 11-31 16,7 9-4-16,1 9-4 16</inkml:trace>
  <inkml:trace contextRef="#ctx0" brushRef="#br0" timeOffset="60626.3282">9111 3546 30 0,'1'-18'70'15,"-6"2"3"-15,19 14-23 16,-17-12-21-16,-4 4-2 0,7 10-6 15,-9-15-4-15,9 15-5 16,0 0-4-16,-10-10-2 16,10 10-1-16,0 0-2 15,0 0-1-15,-8-6-1 0,8 6 0 16,-13-2 0-16,1 2 0 16,-5 1-2-16,-6 8 1 15,-4 6 0-15,-9 8 0 16,1 14-1-16,-5 10-1 15,2 14 1-15,-1 9 0 0,9 13-1 16,7 7 1-16,9 0 0 16,10-2-2-16,1-10 1 15,14-10-1-15,8-17-1 0,2-11-2 16,9-24-3-16,4-15 0 16,-3-15 0-16,3-16 1 15,-2-6 3-15,0-7 3 0,-7-2 7 16,4-1 1-16,-10 8 1 15,-7 12 2-15,-3 12 3 16,1 14-2-16,-3 21 0 0,-1 31-4 16,3 31-1-16,-4 36-2 15,1 33 2-15,2 35-4 16,-6 38 4-16,2 17-3 16,6 14-1-16,-4-12-1 0,2-19-3 15,-1-32-3-15,-4-33-1 16,-3-42 0-16,-1-47-11 15,-15-35-2-15,-7-43 0 16,-11-31 1-16,-5-31 2 16,-10-22 3-16,7-28 1 0,-3-17 4 15,11-18 11-15,6-7 5 16,13-5 2-16,7 3 0 16,13 3 2-16,20 6-1 0,8 9 1 15,15 12-2-15,7 5-3 16,9 12 0-16,6 9-3 15,6 9-1-15,-1 11 0 0,-6 10-1 16,1 15-1-16,-7 11-2 16,-11 20 0-16,-6 8 0 15,-12 23 1-15,-8 9 0 16,-10 22 1-16,0 12-1 16,-8 5 1-16,4 5 1 15,3 0 1-15,5 1-2 0,2-9 0 16,13-12 0-16,7-10 0 0,7-12 1 15,4-11-1 1,2-11 1-16,0-14 0 16,-2-10 1-16,-10-9 2 0,-9-7 2 15,-15-5 6-15,-9 2 2 16,-15 4-1-16,-13 7 2 0,-16 12-2 16,-11 10-3-16,-8 16-2 15,-4 5-7-15,0 26-17 16,2 9-32-16,5 9-29 15,11 1-7-15,14-7-4 0,11-10 0 16</inkml:trace>
  <inkml:trace contextRef="#ctx0" brushRef="#br0" timeOffset="61109.2226">10592 3160 30 0,'35'11'82'0,"-8"19"0"16,-12 24-4-16,-7 19-3 16,-5 21-62-16,0 23 1 15,-2 28-1-15,-2 21-4 16,-1 12-4-16,-1 8-1 0,2-4-2 16,0-10-1-16,4-17-1 15,6-21-3-15,0-23-2 16,3-30-5-16,-1-20-5 0,-3-31-2 15,2-25-4-15,-10-24-6 16,1-34-1-16,1-30 0 16,-5-33 8-16,3-20 12 15,0-25 7-15,6-10 8 0,4-7 8 16,14 8 7-16,0 11 3 16,12 23 0-16,2 22-4 15,14 21-6-15,-2 26-5 16,8 21-3-16,-1 25-4 15,-2 16-1-15,-2 14-1 16,-14 22-1-16,-11 19 1 0,-19 18-2 16,-11 17 1-16,-32 15 1 15,-18 9-1-15,-12 3 1 0,-13-2-1 16,-5-10-2-16,2-14-5 16,2-15-6-16,12-21-8 15,10-17-27-15,11-24-27 0,15-14-6 16,10-17-3-16</inkml:trace>
  <inkml:trace contextRef="#ctx0" brushRef="#br0" timeOffset="61592.7835">11812 3351 20 0,'14'-24'80'16,"-8"9"2"-16,-6 5-5 15,-11 9-5-15,20 6-50 16,-29 10-14-16,-2 12-2 0,-4 9-3 16,-3 11-3-16,-1 10 0 15,4 8-1-15,1 5-1 0,3 0 1 16,4-3 0-16,7-10-2 15,1-5-1-15,7-13 0 16,3-12-2-16,6-16-2 0,7-11-1 16,3-9-2-16,7-17 0 15,2-16 0-15,1-10 1 16,1-5 3-16,1-5 6 16,-6 5 2-16,0 4 1 0,-6 11 3 15,-4 9 4-15,-6 18-1 16,-6 15 1-16,8 11-3 15,-6 22-1-15,-2 12-3 16,3 8 0-16,3 3-1 16,8 7-2-16,3-6-3 15,9-2-2-15,3-14-1 0,14-13-4 16,8-19-10-16,6-13-14 16,10-16-10-16,-4-26-9 0,8-12-13 15,-4-28-1-15</inkml:trace>
  <inkml:trace contextRef="#ctx0" brushRef="#br0" timeOffset="62495.1128">12714 2801 61 0,'20'-117'83'16,"-10"15"-2"-16,-2 22-4 15,-5 23-30-15,-3 15-21 16,-7 17-10-16,7 25-7 16,-23 11-4-16,11 36-3 0,-11 17-3 15,-1 37-2-15,-4 21 2 16,-4 25 0-16,-1 13 0 15,3 6 0-15,12-3-2 16,5-13 0-16,8-13 0 0,10-24-3 16,12-16-1-16,10-26-3 15,7-17-1-15,7-19-7 16,9-17-12-16,7-18-14 16,8-21-11-16,1-26 0 15,4-21 12-15,-1-14 25 0,-3-5 20 16,-13-4 18-16,-6 4 16 15,-16 11 18-15,-11 12 10 16,-12 16-4-16,-6 12-10 0,-7 18-23 16,-11 9-13-16,-5 9-9 15,-7 17-2-15,1 10-3 16,-6 9-2-16,-1 14-1 16,3 9 0-16,1 7-1 0,7 2 0 15,8-5 0-15,6-7 1 16,6-6-1-16,3-8 0 15,11-14 0-15,4-13 1 0,4-15 1 16,5-7 1-16,-2-19-1 16,5-12 1-16,0-11 1 15,-1-2 1-15,0-4 0 16,-3 4 0-16,-3 6 0 0,-6 8-1 16,0 13 2-16,-9 11-1 15,-5 13-1-15,8 13 1 16,-6 13-2-16,-2 12 1 15,1 9 0-15,2 3 0 0,0 1 0 16,6-1-1-16,-2-5 1 16,-1-6-1-16,5-11 0 15,-1-11 2-15,4-13-1 0,3-6 1 16,0-15 0-16,2-11 1 16,3-13-1-16,6-9 1 15,1-8-1-15,7-4-1 16,-2 4 1-16,1 2-1 15,-2 10 0-15,0 13 0 0,-4 16 0 16,-1 13 1-16,-7 12-1 16,-4 18 1-16,-1 11-1 15,-7 11 0-15,2 5 0 16,-3 3 1-16,2-1-1 0,-3-4 0 16,2-6-1-16,-4-7 1 15,6-11 0-15,-4-12-1 16,3-7 1-16,-1-8 0 0,3-14-1 15,-2-13 0-15,5-17-1 16,2-10 0-16,7-15 1 16,3-5 1-16,-1 0 0 0,4 6 0 15,-3 9 1-15,2 15 0 16,0 19 2-16,0 20-1 16,3 20-1-16,0 23 0 15,4 23-4-15,-2 11-17 16,-23 22-54-16,24 17-5 0,-8 6-6 15,-8 8-2-15</inkml:trace>
  <inkml:trace contextRef="#ctx0" brushRef="#br0" timeOffset="63149.9163">5175 7161 75 0,'18'-16'86'15,"5"-1"-5"-15,6-8-5 16,11-2 0-16,2-4-75 16,21 0 1-16,29 2 0 0,21-2-1 15,22 2 1-15,19-1-1 16,31 0 0-16,18 3 0 16,24 2 0-16,20 0 0 0,15 0 0 15,19 2 1-15,16-4 0 16,18-1 0-16,8-3 1 15,11-6 1-15,11-5 1 16,43-3-1-16,-31-2 1 0,-5-3-2 16,1 0 1-16,-8 2-1 15,-5 1-1-15,-15 3-1 16,-16 5 0-16,-54 6-1 16,16 3 1-16,-17 8-1 0,-26 5 0 15,-25 4 1-15,-26 4-1 16,-24 3-2-16,-27 6-5 15,-31-1-15-15,-36 1-56 0,-23 1-5 16,-36-1-4-16,-41 13-7 16</inkml:trace>
  <inkml:trace contextRef="#ctx0" brushRef="#br0" timeOffset="63726.1647">1514 10129 0 0,'-35'11'67'0,"9"-7"3"15,-2 1-1-15,28-5-36 0,-15 9-11 16,5-4-1-16,10-5-6 16,-3 12-6-16,11-6-1 15,10 0 0-15,11-1-3 16,8 0 0-16,6-2 0 0,15 0 0 15,11-3-1-15,6-4-2 16,15-6 0-16,4 0-1 16,13-8 1-16,2-3-1 15,13-3-1-15,1-2 0 0,7-6-2 16,2 0 1-16,-2-1-10 16,-1-3-13-16,-9-13-38 15,0 15-13-15,-13-7-4 0,-14 0-1 16</inkml:trace>
  <inkml:trace contextRef="#ctx0" brushRef="#br0" timeOffset="64022.2523">3317 9194 38 0,'-35'-30'86'16,"0"6"-4"-16,4 5-3 15,0 5-6-15,2 3-61 0,6 2-9 16,12 5-1-16,11 4-2 15,21 0-2-15,16 4-2 16,11 6 0-16,14 6 2 16,13 4 2-16,9 3 0 0,5 8 0 15,-4 4-1 1,-6 7 2-16,-10 4 1 0,-13 9-1 16,-15 4 0-16,-19 10 1 0,-12 12 0 15,-20 11-1-15,-17 9-1 16,-17 14-9-16,-14 9-10 15,-10 6-15-15,-4 4-10 16,-5-3-6-16,5-3-27 16,1-14-6-16</inkml:trace>
  <inkml:trace contextRef="#ctx0" brushRef="#br0" timeOffset="66158.5338">17691 2499 9 0,'8'-21'75'0,"-7"1"5"16,-1 1-5-16,-3 3-5 0,0 2-56 15,3 5-3-15,0 9-3 16,0 6-3-16,1 15-2 16,1 10-3-16,-3 14 0 15,1 8 0-15,-2 19 0 0,-5 13 1 16,-2 7-1-16,-1 2 0 16,-2 5 0-16,2-8-1 15,3-7 0-15,5-7 0 16,2-17 1-16,5-14-1 15,7-18 2-15,7-17 0 0,7-15-1 16,4-17 0-16,1-15 1 16,5-16 1-16,-3-8-1 15,4-5 0-15,-7-3 0 0,0 4-1 16,-3 5 2-16,-6 9-1 16,-5 11 1-16,-3 10-2 15,-3 13 1-15,-1 11 0 0,-1 10-1 16,-1 16-1-16,-3 10 1 15,-2 8-1-15,2 7 1 16,0 2 0-16,2 2 0 0,3-1 0 16,-1-5-1-1,1-10 0-15,7-8-1 0,0-10 1 16,3-11-1-16,0-5 0 16,2-13 1-16,-2-9 0 15,4-11 0-15,-2-9 1 0,0-9 0 16,-3-6 2-16,0-7 0 15,-4-3 0-15,-1-1 1 16,-1-1 0-16,-2 3 0 16,-3 5 1-16,0 8 1 15,-1 3-4-15,3 5 0 0,-2 6-1 16,3 4 1-16,3 5-1 16,-1 3-2-16,8 2 1 0,-1 2-1 15,8 3-1-15,0 1 1 16,4 7 0-16,-1 6 0 15,-2 6 0-15,0 4 1 16,-6 13 0-16,-3 13 0 0,-8 10 1 16,-5 15 0-16,-6 6 0 15,-5 15-1-15,-3 2 1 16,0 0-1-16,2-2 0 0,4-7 0 16,2-7 0-1,6-13-1-15,7-7 0 0,6-18 0 16,4-12 1-16,2-8-2 15,1-5 0-15,5-18 0 0,-1-8-1 16,2-9 2-16,-4-11 1 16,3 0 1-16,-5-3 1 15,-1 5 1-15,-1 3 1 0,-7 9-2 16,-2 5 2-16,-4 13-3 16,1 7 0-16,-12 8 0 15,15 9-1-15,-13 11 0 16,1 3-3-16,-1 7 3 15,3 5-1-15,4 0 0 0,1 0 1 16,2-6 0-16,4 1 1 16,4-10-1-16,0-4 2 15,6-15 0-15,2-4 0 16,2-13 2-16,0-11 0 0,5-10 0 16,2-10-2-16,2-6 2 15,-2-3-1-15,-1 1 1 16,-7 6-1-16,-3 6-1 15,-8 12-2-15,-2 8 1 16,-16 23 2-16,11-3-2 0,-11 14 0 16,-2 15-1-16,-4 6 1 15,4 8 1-15,2 2-2 16,1 4 1-16,6-1-1 0,7-5 0 16,9-7 0-16,3-11 1 15,8-12 2-15,4-10-2 16,10-15 2-16,0-18-3 0,5-10-1 15,2-14-4-15,-1-12-1 16,5-4 3-16,-6-3-2 16,2 2 5-16,-9 8-1 15,-5 13 5-15,-3 9 0 16,-7 18 6-16,-5 19 1 0,-12 28-1 16,-5 35-1-1,-14 23 0-15,-7 30-4 16,-14 19 0-16,-7 25 2 0,-4 11-4 15,-7 14-2-15,1-6-8 16,3-8-15-16,9 0-50 16,-1-23-6-16,4-13-4 15,2-25-3-15</inkml:trace>
  <inkml:trace contextRef="#ctx0" brushRef="#br0" timeOffset="66827.1577">19229 1728 59 0,'-43'-34'75'0,"-6"-2"-1"16,-6 2-3-16,-8 2-38 15,-4 2-28-15,-10 3 0 0,-7 4-1 16,-11 3 1-16,-69-4 3 15,-64-14-2-15,0 75 2 16,-12 46-1-16,-5 30 2 0,7 32 0 16,18 22 0-16,22 18-3 15,40 4-4-15,29 8 0 16,30 0 0-16,36-1-1 16,36-2 0-16,30-4-1 15,34-8 0-15,32-10 1 0,23-3-1 16,28-16 0-16,20-8-1 15,22-12 0-15,13-17 0 16,22-18-1-16,12-18-2 16,16-26 0-16,10-26-1 0,14-26-1 15,4-26 0-15,3-38-1 16,9-28 1-16,-6-36 0 16,2-22 3-16,-16-29 2 0,-11-17 2 15,-19-16 4-15,-20-7 5 16,-26-3 2-16,-34 7 0 15,-39 5-1-15,-37 13-1 0,-42 17-3 16,-36 17-1-16,-48 23-5 16,-39 18-6-16,-29 26-12 15,-31 19-19-15,-16 23-36 16,-9 25-9-16,-3 18-7 16,3 15-3-16</inkml:trace>
  <inkml:trace contextRef="#ctx0" brushRef="#br0" timeOffset="67509.042">22203 1819 50 0,'45'-39'70'0,"4"3"-1"16,-7 6-3-16,3 6-48 0,-2 9-13 15,1 7-3-15,2 8 0 16,-6 6-2-16,-2 8 1 16,-8 12-1-16,-8 9-2 0,-6 8 1 15,-12 10 0 1,-5 3 0-16,-20 13 2 0,-8 4 0 16,-15 9 1-16,-9 4 0 15,-12 2 1-15,-4 3-1 0,-12 7-1 16,1 8-15-1,3-10-25-15,12 6-26 0,2-6-7 16,12-5 3-16</inkml:trace>
  <inkml:trace contextRef="#ctx0" brushRef="#br0" timeOffset="67703.7383">22305 3357 82 0,'20'-11'85'0,"-5"1"-12"16,-3-5-38-16,-5-4-35 0,-25 5-79 16,18 1-7-16,-3 4-1 15</inkml:trace>
  <inkml:trace contextRef="#ctx0" brushRef="#br0" timeOffset="84549.958">16810 6404 14 0,'4'-14'52'0,"0"2"0"0,2-19-37 16,-6 31-8-16,14 1 0 16,-5 14 1-16,3 13-2 15,-2 4 2-15,1 18 3 0,-4 13-2 16,4 15 2-16,-8 12 0 15,-3 14-1-15,-1 17-2 16,-9 7-2-16,-1 11 0 16,-8 3-3-16,2-5 0 0,-4 9 1 15,-2 2 0-15,2 2 1 16,-3-6 2-16,1 9-1 16,0 6 3-16,-1 9 1 15,0 15 1-15,2 5-3 16,-2 2 0-16,3 11-1 0,1 12-2 15,2 1 0-15,2 10-2 16,-2-2-1-16,0-2-1 16,-2 8 1-16,-1 1 0 15,1 0 0-15,0 1 0 0,-2-2 1 16,-5-3 0-16,2 2 2 16,-2-3 3-16,1-6-3 15,1 5 2-15,-1-8 0 0,4-1 0 16,3-2 1-16,2-3-1 15,7 0 1-15,8 6-1 16,2-3 0-16,11 2 0 0,2 3 0 16,0 2 0-16,6 1-1 15,5 2-1 1,-6-1 0-16,2-2-2 0,-6-2 0 16,1-9-1-16,-4-1-1 15,2-5 1-15,-5-12 0 16,-4-100-2-16,0 12-1 0,1-9 0 15,-3 7 0-15,2-8-1 16,-1 3-5-16,-2-10-12 16,2-2-41-16,-3-12-24 0,-3-7-3 15,-5-20-7-15,-6-10-3 16</inkml:trace>
  <inkml:trace contextRef="#ctx0" brushRef="#br0" timeOffset="89841.4839">5288 8732 24 0,'0'0'73'0,"-15"-16"4"16,7 7-2-16,1-3-41 16,-4 2-3-16,0-1-6 0,2 2-4 15,0 1-3-15,-1 1-3 16,10 7-4-16,-16-11-3 15,16 11-3-15,-22 5-2 16,4 9-2-16,-8 5 0 0,-4 5-1 16,-6 7 0-16,-5 5 1 15,-7 3 0-15,1 1 0 16,-1 2 1-16,1-3-2 16,3 0 1-16,5-2 0 0,6-2 0 15,5-3 0-15,6-3-1 16,8-3 0-16,6-3 0 15,6-5 0-15,5-3 0 16,15-5 0-16,6-7 0 0,5-3 0 16,9-3 0-16,2-6 1 15,4-3-1-15,-2 1 0 16,-2-2 1-16,-2 5-1 16,-7 2 0-16,-4 6 0 0,-8 4 1 15,-7 12 0-15,-5 11-1 16,-7 10 3-16,-2 7-3 15,-10 9 1-15,-2 4 1 16,-3 5-1-16,-2 1 1 0,-2 2-1 16,4-5 0-16,1-3 0 15,3-6-2-15,3-4-3 16,5-6-5-16,5-7-11 16,1-4-37-16,14-18-24 0,4-12-5 15,5-10-6-15,6-13 0 16</inkml:trace>
  <inkml:trace contextRef="#ctx0" brushRef="#br0" timeOffset="90121.675">5291 9189 73 0,'0'-21'93'15,"0"6"-3"-15,-1 2-8 16,-4 5-1-16,5 8-73 15,0 0 0-15,0 0-2 0,3 10-3 16,10 9-2-16,8 8-2 16,6 6 1-16,7 4 1 15,6 0-1-15,6 4 1 16,-2-1-1-16,6-1-1 0,-4-6-3 16,4-3-3-16,-6-9-9 15,-2-4-10-15,-6-7-14 16,-8-8-26-16,1-4-18 0,-12-14-6 15,-6-10 1-15</inkml:trace>
  <inkml:trace contextRef="#ctx0" brushRef="#br0" timeOffset="90314.7074">5784 9174 23 0,'-28'-46'91'0,"1"8"-1"16,2 12-6-16,2 18-7 16,1 3-38-16,3 5-21 15,5 18-9-15,0 13-4 16,0 16-3-16,0 14-2 0,0 20 0 15,-1 15 0-15,-1 16-3 16,-1 9 0-16,2 3-6 16,0-10-5-16,5-8-15 15,3-12-27-15,6-19-26 0,3-17-6 16,11-30-3-16</inkml:trace>
  <inkml:trace contextRef="#ctx0" brushRef="#br0" timeOffset="92157.2034">6157 8997 78 0,'0'0'86'15,"10"7"-5"-15,-10 5-4 16,-6 8-2-16,18 9-74 15,-15 12 0-15,-1 14-1 16,-1 12 1-16,3 10 1 16,0 6 0-16,2 1 0 0,1 4 0 15,4-8 0-15,0-1-1 16,3-9 0-16,-3-7-2 16,1-10-2-16,-1-8-4 15,0-10-6-15,-4-14-5 0,-1-21-4 16,-5-3 1-16,-5-28 0 15,-6-15 4-15,-5-17 9 0,-2-13 6 16,-6-14 6-16,4-6 8 16,-1-5 5-16,7 5 2 15,6 5-2-15,7 3-3 16,10 13-4-16,11 8-4 16,11 15-1-16,5 10-3 15,10 14-2-15,0 11-2 16,0 12-2-16,-4 9 0 0,-4 20 0 15,-13 12-1-15,-7 8 1 0,-13 8 1 16,-5 2 2-16,-11 1 0 16,-8-5 2-16,2-3 0 15,-4-12 1-15,4-11-2 16,6-6-2-16,3-10-2 0,13-8 0 16,-10 5-1-16,10-5-1 15,7-10 1-15,5-3 0 16,3 1 2-16,2-5 2 0,5-1 1 15,8-6 1-15,0 1 0 16,7-4 1-16,7-3-1 16,1-2 1-16,6-4 0 15,-1 0-1-15,4-5 1 16,-3 4-1-16,0-3 0 0,-9 4 0 16,-7-1 1-16,-7 6 1 15,-6 2 1-15,-10 5 3 16,-6 4 1-16,-6 6-1 15,-9 7 0-15,-8 4 0 0,-3 3-2 16,-7 9 0-16,0 4-3 16,-3 9-1-16,0 5-1 15,1 6 0-15,2 7-1 0,5 4 1 16,3 5-1-16,7-3 1 16,5 2-1-16,6-5 1 15,1-2-1-15,12-9 1 0,3-6 1 16,5-11 0-16,4-11 0 15,2-4 1-15,-1-15 0 16,5-9 0-16,-1-8 0 16,2-4 0-16,-4-8-1 0,3-3 1 15,-4-3-2-15,3 2 1 16,-4 5-2-16,2 6 1 16,-2 4-1-16,2 9-1 15,-4 9 0-15,-2 11 1 16,-3 5-1-16,-3 16 1 15,-6 9 1-15,-3 7-1 0,-2 2 1 16,-2 2 0-16,1-2 1 0,4-3-1 16,-2-5 0-16,4-10 1 15,4-8-1-15,3-8 1 16,6-7-2-16,4-11 1 16,-2-6-1-16,3-6 0 0,1-9 0 15,-1-3-1-15,1-2 1 16,-5-3 0-16,-1 2 1 15,-3 2 2-15,-2 7 0 16,-4 3 1-16,0 8 0 0,-3 6 0 16,-2 8-1-1,-8 10 0-15,10 4 0 0,-4 16-1 16,-3 7 0-16,0 10 0 0,2 4 0 16,3 2 0-16,4 0 0 15,1-3 0 1,2-4-1-16,3-5 1 0,1-9-1 15,0-5 0-15,4-6 1 16,-1-6-1-16,3-4 1 0,-4-6-1 16,3-9 0-16,1-8 0 15,-3-6-1-15,-2-10 1 16,3-7-2-16,-4-5 1 16,-1-1-1-16,-3 1 1 0,-3 3-1 15,-3 2 2-15,0 6 0 16,-7 9 0-16,-2 5 1 15,-2 8 0-15,-6 5 1 0,0 2-1 16,-4 7 0-16,1 3 0 16,-3 3-1-16,-2 8 0 15,0 7 0-15,0 6 0 16,-1 11 0-16,-1 7-1 0,3 6 2 16,1 3-1-1,1 2 1-15,8-2-1 16,-1-2 1-16,5-6-1 0,8-8 0 15,3-5 0-15,5-8-1 0,4-7 1 16,5-8-1-16,0-7 0 16,0-4 0-16,4-11 1 15,-3-10-1-15,-1-8 1 16,2-9 0-16,-3-6-1 0,-1-1 1 16,1-2 0-16,1 3-1 15,-2 8 1-15,0 5-1 16,2 9 0-16,-1 12 0 15,-4 12 0-15,1 8 0 0,-2 12 0 16,-7 7 1-16,-1 3 0 16,-1 0 0-16,-1-2 0 15,-3-1 1-15,-1-6-1 16,1-7 1-16,-5-12 1 16,7 11-1-16,-7-11 0 0,0 0 1 15,13-11-1-15,-10-1 0 16,-1-4 0-16,2-3 0 15,-1-6-1-15,2 2 0 0,1-3-1 16,2 2 1-16,1 0-1 16,3 4 0-16,-1 4 0 15,2 7 1-15,5 6-1 0,1 3 1 16,-2 8 0-16,2 8 0 16,-1 4 0-16,3 3 0 15,2-1 0-15,3 0 1 0,3-4-3 16,0-3-2-16,6-4-8 15,0-10-9-15,5-4-21 16,6-6-31-16,-2-13-10 0,2-5-7 16,0-8 3-16</inkml:trace>
  <inkml:trace contextRef="#ctx0" brushRef="#br0" timeOffset="92528.7808">8978 8363 79 0,'16'-37'86'0,"-7"7"-2"15,-2 11-22 1,-7 1-16-16,0 18-15 0,-14-3-14 15,0 6-6-15,-2 15-5 16,-4 8-3-16,2 6-2 16,-2 8 0-16,2 5-1 0,3 2 0 15,6 0 0-15,1 0 1 16,7-4-1-16,1-5 0 16,6-6 0-16,5-7 0 0,9-8-1 15,5-8-1-15,5-9 0 16,7-5 0-16,3-14-1 15,2-7 1-15,0-7 0 0,2-11 1 16,-6-4 0-16,-4-5 1 16,-9-2 0-16,-5 2 1 15,-8 4 0-15,-9 7 1 0,-6 10 0 16,-13 11 0-16,-6 15 1 16,-5 12-1-16,1 17 1 15,0 13 0-15,7 7-1 16,10 3-1-16,9 1-2 15,15-5-3-15,17-5-11 0,10-10-23 16,2-15-41-16,23-10-5 16,-4-9-5-16,-1-11-3 15</inkml:trace>
  <inkml:trace contextRef="#ctx0" brushRef="#br0" timeOffset="92773.4785">7594 8131 14 0,'-92'23'96'0,"12"-13"-4"15,15-4-7-15,10-12-7 0,17-8-2 16,18 0-89-16,14 3-13 15,14 6-47-15,16 7-11 16,5 12-6-16,4 6-3 16</inkml:trace>
  <inkml:trace contextRef="#ctx0" brushRef="#br0" timeOffset="93214.1542">5230 10518 34 0,'-42'46'99'0,"14"-10"-3"0,15-8-9 15,13-17-2-15,22-11-2 16,17-9-85-16,26-10 1 16,31-4 0-16,25-7 2 15,29-6-1-15,27-6 1 16,28-7-1-16,21-6 1 0,26-8-1 16,16-10 0-16,15-5 0 15,13-6 0-15,2-8 0 0,5-4 0 16,-7-1 0-16,-8-2 0 15,-20 5 0-15,-12 4 0 16,-22 6-1-16,-20 7 1 0,-28 12 1 16,-25 7-4-16,-28 14-2 15,-26 4-6-15,-23 12-11 16,-28 6-33-16,-18 5-29 0,-18 5-6 16,-20-2-5-16,-5 4-1 15</inkml:trace>
  <inkml:trace contextRef="#ctx0" brushRef="#br0" timeOffset="99122.532">25929 8663 37 0,'-14'-51'70'0,"-2"1"-3"15,1 4-1-15,-2 5-47 16,0 5-11-16,2 1-1 0,2 8 0 15,7 1 0-15,-2 5 0 16,6 4 4-16,1 3-1 16,1 4 2-16,0 2-2 0,0 8 1 15,10-2 1-15,-10 2 0 16,11 19 0-16,-5 7-3 16,-4 7 0-16,-2 13-1 15,0 15-1-15,-4 15-1 16,-5 15-1-16,-1 16-2 0,2 15-2 15,-4 17 1-15,5 15-1 16,0 11 1-16,0 16-1 16,4 9-1-16,-3 11 0 0,4 12 1 15,-4 7-1-15,2 3 1 16,-3 7 1-16,-2 2 0 16,1 4 0-16,-2 2 1 15,4 1-2-15,-7 1 1 0,4 2 0 16,-2 1-2-16,-5 1 0 15,4 2 1-15,-9 2 0 16,-2-2-1-16,-2 7 1 16,-5-6 0-16,-3 5 0 0,4-4 0 15,-2-2 1-15,0-3-2 16,8-2 0-16,3-4 1 16,3-12 0-16,6-2-1 0,6-10-2 15,3-1 1-15,1-1 0 16,1-108-1-16,0 14 1 15,-2-3 0-15,0 11 0 0,0 0-1 16,-3 9 3 0,2 1-1-16,-2 9 0 0,-1-6 2 15,-2 11-1-15,2-5-1 16,-4 3-2-16,5-8 0 16,-5 7-3-16,4-14-5 15,3 3-5-15,-4-7-10 16,-2-13-49-16,9-15-9 15,-1-11-4-15,1-76-2 0</inkml:trace>
  <inkml:trace contextRef="#ctx0" brushRef="#br0" timeOffset="112733.1837">27336 9428 36 0,'-10'-16'58'0,"10"16"2"16,-5-22-30-16,5 22-23 16,0 0-1-16,0 0-1 15,0 0 0-15,0 0 3 0,4 16 2 16,-4-1 2-16,0 4 3 16,0 5 0-16,-2 5-1 15,-1 2-1-15,0 3-2 0,2 2-2 16,-1 6-1-16,1 0-2 15,-1 2-1-15,1 3-1 16,-1-1 0-16,0 5-1 16,-1 0-1-16,-2 3-1 15,-3-3 0-15,1-4 0 0,-1 1 0 16,-2-5-2-16,1-3-1 16,0-9-6-16,3-2-13 15,-4-8-28-15,5-6-25 0,5-15-6 16,0 0 0-16</inkml:trace>
  <inkml:trace contextRef="#ctx0" brushRef="#br0" timeOffset="113217.9884">27136 9650 43 0,'-6'-19'58'15,"17"5"-29"-15,-12-8-2 16,1 2 5-16,-1-6 1 16,1 1-2-16,-1-6-2 0,1 2-4 15,0-4-4-15,3-1-6 16,2 0-5-16,6-1-4 15,2 1-3-15,8 4 0 0,2-2-3 16,8 1 0-16,2 5 0 16,6 1 0-16,1 6 0 15,6 3 0-15,-3 9-2 16,-2 5 1-16,-3 4-1 16,-2 14 1-16,-2 5-1 0,-7 10 2 15,-3-1-1-15,-9 8 1 16,-4 1 0-16,-4 3 0 15,-4-2 2-15,-3 0-1 16,-9-2 0-16,-3-1 0 16,-7-1 0-16,-5-3 0 0,-3-1 1 15,-4-6-2-15,-6 1-2 16,-2-6-1-16,0-1-8 16,1-9-10-16,0-1-24 0,4 2-29 15,-2-5-5-15,6 0-3 16</inkml:trace>
  <inkml:trace contextRef="#ctx0" brushRef="#br0" timeOffset="113703.6139">27709 9872 14 0,'0'0'74'0,"-13"1"4"0,13-1-2 15,-11-4-40-15,11 4-6 16,0 0-7-16,6-12-5 0,3 6-4 16,3 0-2-16,1 0-3 15,6-1-3-15,5 0-1 16,3-1-1-16,7-1-2 16,4 1 0-16,8-3-1 15,2 1-1-15,5-2 1 0,1 2-1 16,1-2 0-16,2 1 1 15,-3 2-1-15,-4 2 0 16,-2 1-1-16,-4 2 0 16,-3 1-2-16,-7 2-5 15,-5-3-9-15,-3 4-24 16,0 0-35-16,-10 0-7 0,-4 0-4 16,-12 0 1-16</inkml:trace>
  <inkml:trace contextRef="#ctx0" brushRef="#br0" timeOffset="114398.1651">28836 9357 59 0,'-8'0'79'16,"8"0"-2"-16,-11-7-6 15,11-35-27-15,0 42-37 0,18-9-3 16,1 4-3-16,7 1-1 15,2-3 0-15,14-2 1 16,5-1 0-16,4-2 0 0,6-2 0 16,-1-2 1-16,3-1-1 15,-1 1 0-15,2-2-1 16,-11 4 1-16,-4 0-1 0,-6 3 1 16,-10 0-1-16,-4 4 1 15,-8 1-1-15,-7 2-1 16,-10 4 1-16,0 0 0 15,-11-7 0-15,-7 7 0 16,-3 0 0-16,-5 4 0 0,1 3 0 16,-2 7 0-1,4 6 0-15,1 2 0 0,0 6-1 16,5 4 0-16,0 7 0 16,2 2 1-16,1 7-1 0,1 2 0 15,1 1 1 1,2 1 0-16,3 0 0 0,2 1 0 15,1-5-1-15,4 1 1 0,0-2 0 16,2-4 0-16,3-1 0 16,-2-7 0-16,0-1 1 15,-2-9-1-15,-1 0 2 0,-5-7-1 16,-8-8 1 0,-4-3 1-16,-5-6 0 0,-5-1 0 15,-5-2-1-15,-3-4 1 16,-1-1 0-16,2-1-3 0,0-2-7 15,3 4-9 1,0 0-24-16,1 1-34 0,10-2-6 16,5 1-4-16</inkml:trace>
  <inkml:trace contextRef="#ctx0" brushRef="#br0" timeOffset="115457.1381">30500 9240 60 0,'12'-12'77'0,"-4"2"-5"16,-2 24-20-16,-6-14-28 16,0 0-6-16,0 8-6 15,-1 10-2-15,-8 10-6 16,-3 7 1-16,-1 12 2 0,-3 9 2 15,-3 9 0-15,-2 6-1 16,4 6 1-16,-1 4-1 16,5 1-2-16,6-4-2 15,5 0-2-15,3-5 0 0,11-6-1 16,4-6-1-16,5-7 0 16,2-8 0-16,2-10 0 15,-1-7 1-15,1-9 1 0,-3-9 0 16,-2-9 0-16,-2-8 1 15,-1-14 0-15,-2-8-1 16,-3-9 1-16,-7-4 0 16,-5-8-1-16,-8-1 1 0,-7-3 0 15,-8 3 1-15,-6 3-1 16,-1 2 1-16,-5 4-1 16,4 6 0-16,2 6-1 15,4 2 1-15,7 8-3 0,4-1 0 16,6 4 0-16,5 2-1 15,4 2 0-15,11-2 0 16,6-1 0-16,7 0-1 16,8-1 1-16,4 0 0 0,7-2 0 15,1 2 1-15,3-3-1 16,-2 3 0-16,1-1 1 16,-7 3-1-16,-2 3 1 15,-6 3 0-15,-3 3 0 0,-5 3-2 16,-6 2 1-16,-4 6 0 15,-2 6 0-15,-2 3 1 0,-4 6-1 16,-2 1 0 0,1 7 1-16,2 1 0 0,1 2 0 15,3-1 0-15,1 1 0 16,5-2 0-16,1-4 1 16,9-5-1-16,0-6 0 0,3-9 1 15,2-6-1 1,0-9 0-16,4-12 0 0,1-10 0 15,4-14 0-15,-6-8 0 16,0-13 0-16,1-7 0 0,-5-7 1 16,1-5 1-16,-10 0 0 15,-6 3 0-15,-4 8 1 16,-6 10 1-16,-2 12-2 0,-4 16 0 16,0 14-1-16,0 22-1 15,-10 10 0-15,3 22 0 16,-3 14-1-16,-3 10 0 15,-3 10 1-15,3 6 0 0,1 6-1 16,-2-3 1-16,5-3-1 16,1-6 0-16,8-3-3 15,0-13-4-15,2 1-14 16,2 1-38-16,5-18-22 16,2-11-7-16,-1-12-5 15,5-11 6-15</inkml:trace>
  <inkml:trace contextRef="#ctx0" brushRef="#br0" timeOffset="115632.6603">31499 9472 76 0,'-2'-6'89'0,"11"-2"-6"15,12-5-5-15,5-4-12 16,21 0-104-16,12 2-37 15,-2 1-7-15,4-1-4 0,0-3-3 16</inkml:trace>
  <inkml:trace contextRef="#ctx0" brushRef="#br0" timeOffset="115823.7003">31289 8939 35 0,'-49'-21'85'0,"11"3"-2"16,6 0-7-16,11-1-8 0,8 5-61 15,13 14-26-15,0 0-34 16,0 0-23-16,12 23-6 16,-2 2-2-16</inkml:trace>
  <inkml:trace contextRef="#ctx0" brushRef="#br0" timeOffset="116456.6314">26833 10868 66 0,'-60'7'80'16,"10"-3"-3"-16,10-3-5 16,15-38-27-16,13 33-42 15,12 4 1-15,26-1-2 0,8 2-2 16,14-1 1 0,12 0 0-16,11-3 1 0,16-1 0 15,9-3 1-15,19-4 0 16,8-6 1-16,21-2 0 15,18-8 0-15,19-5-1 16,24-2 1-16,19-5 1 0,16-2-2 16,17 1-1-16,9 3-1 15,13 2-1-15,2 4 0 16,4 5 1-16,-5 2 2 16,-7 8 0-16,-9 0 2 15,-7 5 1-15,-12 2 2 0,-19 2 0 16,-20 2-1-16,-23-1 0 15,-23 3-2-15,-27-1 0 0,-19 2-1 16,-35 2-2 0,-13-2 0-16,-20 1-2 15,-13 1-1-15,-18 0-6 0,-15 0-8 16,-20 9-30-16,-16 2-40 16,-18 2-3-16,-32 3-5 0,-20-1-4 15</inkml:trace>
  <inkml:trace contextRef="#ctx0" brushRef="#br0" timeOffset="116957.5834">27128 11392 75 0,'-18'4'85'15,"18"-4"-4"-15,0 0-6 16,30-7-1-16,24-4-72 15,11 2-1-15,25 0 1 0,20-2 2 16,23-1 1-16,25-3 0 16,19-4 0-16,21-4 0 15,20-3 2-15,17-3-1 16,14-6 0-16,15-2-1 0,9-1 0 16,4-3 0-16,0 2 0 15,-6 2-1-15,-7 3 0 16,-12 1-2-16,-18 9 0 0,-17 3 1 15,-31 4-2-15,-19 6 0 16,-31 3 0-16,-29 4-1 16,-26-1-2-16,-22 3-2 15,-26 2-4-15,-33 0-12 16,0 0-32-16,-40 8-34 0,-18 0-4 16,-5 2-6-16,-20-4-3 15</inkml:trace>
  <inkml:trace contextRef="#ctx0" brushRef="#br0" timeOffset="118939.6323">26939 12640 59 0,'-9'1'61'0,"9"-1"1"0,-16 6-39 16,16-6-3-16,-3 17-5 15,2-5-3-15,-3 6 2 16,1 3 1-16,-1 4-1 0,2 4 2 16,-1 5-2-16,0-2-1 15,-1 10-3-15,3 3-1 16,1 1-1-16,0 9-1 0,-1 0-1 16,2 2-1-16,1 1-1 15,0 1-2-15,-2-3 1 16,0-4-2-16,0-3 1 15,-2-6-1-15,0-4 0 16,1-5-2-16,-2-7-2 16,1-4-6-16,2-7-12 15,0-4-17-15,0-12-35 0,0 0-10 16,0 0-4-16,0 0 5 16</inkml:trace>
  <inkml:trace contextRef="#ctx0" brushRef="#br0" timeOffset="119460.2059">26665 12971 32 0,'-12'-30'69'15,"-2"-2"5"-15,-10 0-38 16,13-2 0-16,1-1-2 16,2-1-6-16,-1 3-4 0,7-6-4 15,2 3-4-15,3-5-4 16,8 3-2-16,5 0-4 0,4 1-1 15,6 4-2 1,8 0-1-16,5 6 0 0,4 4-2 16,2 6 1-16,4 4-1 15,3 6 0-15,-4 7-1 16,3 4 1-16,-4 12-1 0,-6 5 0 16,-6 7 0-16,-4 2 0 15,-7 3 0-15,-7 2 1 0,-7 0 0 16,-7 0 0-16,-3-1 1 15,-9-1 0 1,-8-1 1-16,-5-1-2 16,-6-1 1-16,-3 0 0 0,-6-2-3 15,-4 3-4-15,-1-7-6 0,1 6-15 16,1 8-32-16,-1-8-20 16,3 2-6-16,4-6-2 15</inkml:trace>
  <inkml:trace contextRef="#ctx0" brushRef="#br0" timeOffset="119916.9353">27328 13158 49 0,'0'0'77'0,"-14"7"-15"16,14-7-13-16,-11 0-2 0,11 0-6 15,0 0-9-15,0 0-5 16,-8-8-9-16,8 8-6 0,6-9-4 15,5 4-3-15,2-3-2 16,9 0 0-16,3-3 0 16,8 0-1-16,3-2 0 0,4-1 0 15,5 0 0-15,4-2 0 16,2 1-1-16,-3 3 0 16,-2 1 0-16,-5 2-1 15,-3 2 0-15,-6 2 1 0,-5 3-2 16,-8 0 0-16,-6 0-3 15,-1 2-6-15,-12 0-10 0,14-3-29 16,-5 1-30-16,-9 2-8 16,7-16-5-1,-3 2-2-15</inkml:trace>
  <inkml:trace contextRef="#ctx0" brushRef="#br0" timeOffset="120374.7139">28546 12557 47 0,'9'-7'71'16,"-9"7"1"-16,-12-13-29 0,12 13-11 15,-14 10-5-15,6 7-4 16,-8 5-4-16,-4 7-3 15,1 7-1-15,-3 4-2 0,-1 4-2 16,3 1-3-16,4 2-1 16,3-2-3-16,6-3-1 15,7-1-1-15,4-5 0 16,11-5-1-16,8-6 0 16,7-3 0-16,8-7-1 0,7-5 0 15,3-8 0-15,4-3 0 16,3-12 1-16,-2-8-1 15,-3-10 0-15,-3-9 1 0,-8-7 0 16,-8-7 1-16,-8-7 1 16,-12 0 0-16,-11 0 1 15,-8 1 1-15,-16 7-1 16,-11 7 0-16,-12 10-1 0,-9 12-2 16,-6 8-1-16,-4 7-7 15,3 9-13-15,-3 9-29 16,8 5-33-16,12 2-4 0,11 0-6 15,13-4-2-15</inkml:trace>
  <inkml:trace contextRef="#ctx0" brushRef="#br0" timeOffset="121295.8762">30164 12212 20 0,'32'-3'69'0,"-6"3"6"16,-12 3-36-16,-9 10-3 0,-3 10-1 16,-7 8-1-16,-9 13-3 15,-10 11-5-15,-6 13-5 0,-11 12-7 16,-2 11-2-1,-4 12-3-15,0 4-2 0,7 1-2 16,2 0-2-16,11-9-1 16,10-6 0-16,10-12-1 0,6-8-1 15,11-15 1-15,10-9-1 16,8-11 0-16,1-10 0 16,6-10-1-16,2-10 0 15,4-10 1-15,-1-18-1 16,2-14 0-16,-4-16 1 15,-7-11-2-15,-6-7 2 0,-8-6 2 16,-8-1 0-16,-9-1 0 16,-11 6 1-16,-10 6 2 15,-5 7-1-15,-3 9 1 0,0 6-1 16,3 9-1-16,1 5 0 16,9 7-1-16,4 2-1 15,6 6 0-15,6-1-1 0,11 2-1 16,7-1 0-16,10 1 1 15,8-5-1-15,7 0 0 16,5-3 1-16,7 1-1 0,2 0 1 16,-2 1 0-1,-2 0-1-15,-1 4 1 0,-6 1 0 16,-7 5-1-16,-5 3 1 16,-10 5-1-16,-7 3 0 0,-4 9 0 15,-7 5 0-15,-6 8 0 16,-6 5 0-16,-3 4 0 15,1 2 1-15,-1 0-1 16,4-1 1-16,2-4 0 16,3-2 0-16,7-10 0 15,8-6 0-15,8-9 1 0,6-4-1 16,7-11 0-16,10-11 1 16,4-11-1-16,3-12 1 15,11-12-1-15,1-12 0 0,-3-13 0 16,0-8 0-16,-1-7 0 15,-3-2 1-15,-9 2 0 16,-4 10 0-16,-17 13 1 16,-3 13-1-16,-7 15 0 15,-6 16 0-15,-12 30 0 0,0 0-1 16,-6 32 0-16,-10 17 0 16,-1 14 0-16,-2 14 0 15,-3 8 0-15,-2 7 0 16,1 4 1-16,-1-5-1 0,6-7-1 15,3-9 0-15,4-9-3 16,0-11-4-16,5-7-9 0,1-15-16 16,-4-10-47-16,4-7-7 15,5-16-7-15,-9-7-2 16</inkml:trace>
  <inkml:trace contextRef="#ctx0" brushRef="#br0" timeOffset="121480.2846">31125 12491 82 0,'-15'-8'94'0,"3"-1"-6"16,7-3-7-16,5-4-1 15,17-1-71-15,11 0-5 0,19 5-9 16,7-3-14 0,15-4-34-16,2 7-27 0,3-2-5 15,-5-2-6-15,-6-3-3 16</inkml:trace>
  <inkml:trace contextRef="#ctx0" brushRef="#br0" timeOffset="121663.0482">31301 11998 19 0,'-69'-20'88'16,"6"2"-1"-16,7-3-3 15,13-1-5-15,0 3-53 16,20 4-7-16,8 6-9 0,15 9-6 15,0 0-9-15,0 0-14 16,0 0-50-16,11 20-12 16,-1 7-6-16,-1 5-2 0</inkml:trace>
  <inkml:trace contextRef="#ctx0" brushRef="#br0" timeOffset="122263.0214">26912 14191 25 0,'-21'11'75'16,"9"-3"1"-1,12-8-3-15,0 0 0 0,25-7-59 16,11 2-2-16,15-7-3 16,22-1 3-16,18-5 0 15,24-4 1-15,20-7-1 0,22-3-3 16,22-3-1-16,19-5-3 16,17-4 0-16,15-2-2 0,17-1 0 15,9-3 0-15,17 3 0 16,6 0 0-16,8 4 2 15,7 4 0-15,8 6 1 16,-5 4-1-16,37 8 0 0,-45 5 0 16,-6 8-1-16,-19 6-1 15,-16 3-1-15,-28 3-2 16,-26 7 1-16,-29 2 0 0,-67 1-2 16,5 0 1-1,-27-1-1-15,-32 1-1 0,-25-5-5 16,-20 3-7-16,-32-5-23 15,-25 0-51-15,-5-1-1 16,-23-6-7-16,-20-2-5 0</inkml:trace>
  <inkml:trace contextRef="#ctx0" brushRef="#br0" timeOffset="123993.5635">26927 15726 9 0,'0'0'71'0,"0"0"2"16,0 0-13-16,-6-4-18 16,6 4-8-16,0 0-5 0,0 6-4 15,0 4-6-15,0 2-3 16,1 7-4-16,4 4-2 16,-2 7-2-16,2 3 0 15,-2 6-2-15,-1 3 0 0,-1 5-1 16,-1 2 0-16,0 3 0 15,-3 1-1-15,0 1 0 16,-3 2-1-16,1-1 0 16,2 2-1-16,0-3-1 0,1 0 0 15,0-6 0-15,0-2-1 16,1-5-1-16,-3-3 0 16,2-9-3-16,-1-8-5 15,3-3-6-15,0-18-13 16,-5 10-43-16,5-10-13 15,0-11-6-15,0-9-6 0</inkml:trace>
  <inkml:trace contextRef="#ctx0" brushRef="#br0" timeOffset="124380.4407">26890 15943 75 0,'-9'-32'83'16,"2"-2"-4"-16,-1-4-2 0,3 3-53 15,5-1-3-15,2 2-5 16,11 5-3-16,2 1-3 16,7 6-2-16,2 3-2 15,6 6-1-15,4 6-1 0,2 6-1 16,3 1 0-16,1 11-1 15,1 9-1-15,-3 6 0 16,-2 4-1-16,-5 6 1 16,-6 2-1-16,-9 2 1 0,-7-1 0 15,-9 0-1-15,-7-3 1 16,-11 0 0-16,-8-4 1 16,-8-3-2-16,-5-5 0 15,-5 2-3-15,-1-7-5 0,-2 2-9 16,2-4-15-16,3-6-36 15,10 7-13-15,-2-1-8 0,8 1-2 16</inkml:trace>
  <inkml:trace contextRef="#ctx0" brushRef="#br0" timeOffset="124819.0746">27457 16406 54 0,'0'0'79'0,"0"0"2"0,-11-6-15 16,11 6-31-16,0 0-8 15,5-6 0-15,-5 6-3 16,11-6-5-16,-3 2-5 0,5-3-2 16,5 0-5-16,4-2-2 15,6-1 0-15,-1 0-2 16,10-1 0-16,0 1-1 16,2 2-1-16,0 2 0 15,-1 0-1-15,-2 3 1 16,-1 0-1-16,-6 1 0 0,-2 2 0 15,-6-1 0-15,-3 0 0 16,-7 1 0-16,0 0-1 0,-11 0-4 16,9-2-7-16,-9 2-13 15,0-15-31-15,0 7-26 16,0-6-6-16,0-3-8 16,3-6 1-16</inkml:trace>
  <inkml:trace contextRef="#ctx0" brushRef="#br0" timeOffset="126159.1848">28713 15793 60 0,'-2'-16'86'0,"-1"-2"-2"16,1 0-4-16,0-22-33 16,2 23-24-16,2 3-4 0,9 1-6 15,7 4-3-15,5-1-2 16,8 2-3-16,8-3-1 15,10-1-2-15,5-1 0 16,12-1 0-16,8-3-1 16,5-1-1-16,-1 1-1 0,2 1-2 15,-7 0-1-15,-5 3-6 16,-10 0-3-16,-9 6-9 16,-21-2-8-16,-6 9-10 15,-12-3-13-15,-10 3-1 16,-11 5 2-16,-6 3 6 0,-6 4 8 15,-4-2 14-15,3 6 12 16,-6-3 22-16,5 3 20 16,-3-6 9-16,4 6 4 15,-3-3-3-15,6 3-1 16,-5 4-2-16,8 4-5 0,-2 5-5 16,2 6-7-16,4 9-5 15,1 7-5-15,1 10-4 16,3-1-2-16,1 6-2 0,3-4-6 15,2-1-7-15,0-6-14 16,2-19-39-16,1 4-15 16,6-14-5-16,1-9-5 0</inkml:trace>
  <inkml:trace contextRef="#ctx0" brushRef="#br0" timeOffset="127203.7189">30224 15678 74 0,'17'-3'78'0,"3"-3"-3"15,-1-7-1-15,2 6-45 0,-1-3-19 16,2 4-1-16,-3 5 1 16,-1 1 2-16,-9 11 1 15,-4 9-2-15,-5 10 0 16,-3 10 0-16,-6 10-1 15,-5 12-1-15,-2 11-2 0,-4 8-1 16,0 7-2-16,2 7 0 16,-2-2-1-16,1 0-1 15,4-4 0-15,4-8-2 0,2-6 0 16,7-14 0-16,2-10-1 16,0-13 0-16,6-8 1 0,7-11-1 15,2-12 0-15,2-7 2 16,4-17-4-16,-1-11 1 15,4-11-1-15,3-11 0 16,-4-8 1-16,-3-5-1 16,-2-2 2-16,-3 4-1 0,-7 3 3 15,-6 3 1-15,-3 3 0 16,-9 8 0-16,-1 2 1 16,-3 3-1-16,4 0 0 15,0 2-1-15,9-4 1 0,1 1-2 16,11 3 2-16,11-2-2 15,10 4 0-15,4 3 0 16,2 3 0-16,4 3 0 16,0 7 0-16,-2 3 0 15,-2 7 0-15,-5 3 0 0,-8 4 0 16,1 2 0-16,-4 4 0 16,-7 9 0-16,-4 3 0 15,1 3 0-15,-6 4 0 0,1 2 1 16,-4 3-1-16,-2 2 0 15,0 0 0-15,1-2 0 16,3-1 0-16,0 1 0 0,3-6 0 16,5-1 0-16,2-7 0 15,5-8-1-15,8-5 1 16,6-11 0-16,4-13 0 0,8-11 0 16,6-12 0-1,1-13 0-15,4-12-1 16,7-10 1-16,-1-8 0 0,-2-8 0 15,-3-4 1-15,2 1 0 16,-10 5 0-16,-9 9 0 16,-3 15 1-16,-11 13-1 0,-8 16 0 15,-10 17 0-15,0 20 0 16,-10 15-1-16,-11 22 1 16,-5 16 0-16,-8 15-2 0,-2 10 2 15,-1 11 0-15,-1 3 0 16,-4 3-1-16,7 1 0 15,4-9-1-15,8-3 1 0,4-10 0 16,8-5-1-16,3-5 0 16,-1-10-4-16,8-6-5 15,-4-13-10-15,11-15-40 16,0-7-24-16,0-11-8 16,2-19-4-16,-5-19-2 15</inkml:trace>
  <inkml:trace contextRef="#ctx0" brushRef="#br0" timeOffset="127397.0924">31489 15542 70 0,'-25'-3'94'0,"11"2"-5"0,5-4-6 16,9 5-3-16,5-8-66 0,26-4-8 15,17 5-7-15,3-5-5 16,12 2-9-16,2-5-11 15,3 3-19-15,1 4-26 0,-11-4-15 16,-15-2-7-16,-14-5 1 16</inkml:trace>
  <inkml:trace contextRef="#ctx0" brushRef="#br0" timeOffset="127567.7285">31155 15107 86 0,'-57'-12'90'16,"11"3"-5"0,9-7-7-16,6 33-27 0,12-18-47 15,8 1-25-15,6 11-53 16,13 13-8-16,1 10-4 0,4 5-5 16</inkml:trace>
  <inkml:trace contextRef="#ctx0" brushRef="#br0" timeOffset="128125.3252">27214 17334 31 0,'-43'11'88'0,"10"-1"-2"15,10-4-5-15,10-2-2 16,13-4-43-16,5 5-19 16,23-5-6-16,10 2-2 0,16-2-1 15,20-7 0-15,20-3-1 16,19-7-2-16,25-2-1 16,23-7-2-16,21-4-1 15,22-4 0-15,22-4-1 16,10 2 1-16,14 3 0 0,8-1 0 15,-2 4 2-15,-4 3 1 16,-8 4 0-16,-16 3 1 16,-15 5 1-16,-20 4-1 15,-26 3 0-15,-21 4-3 16,-26 0-2-16,-27 4 0 0,-22 1 0 16,-13-1 0-16,-28 0 0 15,-11-2-5-15,-19-8-15 16,-13-11-45-16,-13 2-25 15,-19-6-5-15,-10-3-7 0,-17-12-2 16</inkml:trace>
  <inkml:trace contextRef="#ctx0" brushRef="#br0" timeOffset="129359.5804">31439 13253 29 0,'2'-11'78'0,"1"-2"3"15,-1-10-16-15,-1 13-26 16,-1 10-7-16,6-14-12 15,-6 14-5-15,0 0-7 16,0 0-3-16,10 0-3 0,-9 9-1 16,-1 6-1-16,0 5 1 15,-6 1 0-15,-2 6 0 16,-2 3 1-16,-6 1 1 0,-2 6-1 16,-3-1-1-1,-4 3 0-15,2-1 1 0,-8 6 0 16,0-1 0-16,-6 4-1 15,-3 4 2-15,-2 2-1 0,-3 6 0 16,-2 4 1-16,-6 3-1 16,2 0-1-16,-1 3 0 15,1-1 2-15,3 0 0 16,3-4 0-16,3-4 0 16,-3-1 0-16,10-3 1 0,0-2 0 15,1-3 0-15,-1 1-1 16,3 0-1-16,-4 0 0 15,3-2-1-15,3-2 0 16,-1-3-1-16,2-5 0 0,5-3 0 16,1-7 0-16,3-4 0 15,5-7 0-15,4-7-1 16,3-3-2-16,8-9-1 16,0 0-6-16,0 0-10 0,0-5-34 15,18-7-27-15,4-11-6 16,5-6-4-16,4-11 2 15</inkml:trace>
  <inkml:trace contextRef="#ctx0" brushRef="#br0" timeOffset="130076.4538">31947 13419 45 0,'10'0'72'0,"-10"0"-3"16,0 0-1-16,1 10-47 0,-1 3-9 16,2 9-4-16,-2 8 1 15,-5 10-1-15,-8 9 2 16,3 9-1-16,-14 5 0 0,-10 7-1 15,-2 3 0-15,-6 1 1 16,-3-2-1 0,-3-2-1-16,0-5 1 0,-6-4-1 15,2-2 0-15,4-3-1 0,-2 0-1 16,-2-1-1-16,1 4 0 16,-2-1 0-16,7 1-1 15,-2 0-1-15,1 4 0 16,-1-4-2-16,2-4 1 0,6-3-1 15,0-7 0-15,5-5 0 16,2-6 0-16,5-5-1 16,6-8 0-16,4-3-2 15,6-2-6-15,1-7-10 0,11-9-33 16,-5 10-27-16,5-10-8 16,0 0-4-16,-6-13 0 15</inkml:trace>
  <inkml:trace contextRef="#ctx0" brushRef="#br0" timeOffset="130532.3697">30150 14508 0 0,'0'0'73'15,"0"0"0"-15,7 0-5 0,-7 0-1 16,2 19-56-16,-2 4-4 16,-1 4-4-16,-3 11 0 15,-4 3 0-15,-10 15 0 0,1 3 0 16,-4 4-1-16,0 4 0 15,0-4 0-15,3 1 1 16,2-9-2-16,4-2 2 0,9-14 0 16,1-7 0-16,2-8 2 15,4-6 0-15,4-7 2 16,3-3 0-16,6-6 1 16,3-2-1-16,7-6 0 0,4-7-1 15,11-9-1-15,6-5-2 16,12-5 0-16,6-2-3 15,9-2-6-15,1-2-18 16,4-3-40-16,1 8-15 16,-2 0-5-16,-6 5-2 0</inkml:trace>
  <inkml:trace contextRef="#ctx0" brushRef="#br0" timeOffset="131002.9057">30883 14750 7 0,'-1'-9'77'16,"-1"0"-1"-16,2 9 0 16,0 0-3-16,0 0-53 0,5 23-5 15,1 12-5-15,0 11-1 16,-2 7 2-16,-1 8-1 15,-3-1-2-15,0 0-1 16,0-7 0-16,0-6 1 0,0-12 0 16,6-7 0-16,4-14 0 15,8-13 0-15,7-8-2 16,7-13 0-16,13-12-2 16,7-10-2-16,10-11-2 0,7-10-7 15,6-4-8-15,3-8-15 16,0-7-51-16,7 11-5 15,-13 1-7-15,0 5-4 16</inkml:trace>
  <inkml:trace contextRef="#ctx0" brushRef="#br0" timeOffset="133675.3118">28822 8943 5 0,'-8'-18'61'0,"-3"-4"1"15,1-2-1-15,-1 2-48 0,5 5-3 16,0-3 0-16,1 3-2 15,-2-3-1-15,-3 0 0 16,0 1-2-16,-4 1 1 16,-6-2 0-16,-3 2 1 15,-8-3-1-15,-4 3 2 0,-4-1-3 16,-9 2 1-16,0 2-1 16,-4-1-1-16,-4 4-1 15,-1 0 0-15,-3 3 0 0,-2 2-1 16,-2 2 1-16,0 3-1 15,-6 0 2-15,-2 2-1 16,-5 6 1-16,-1 1-1 16,-3 7 0-16,-2 2 1 0,-2 5-1 15,-1 3 0-15,3 5-1 16,1 3 1-16,4 7-1 16,0 4-1-16,5 3 1 0,3 0-1 15,4 8 0-15,6-1-1 16,-1 3 0-16,2 4 0 15,6 1 0-15,4 4 0 16,6 1-1-16,4 6 1 16,8 6 0-16,3 4 1 0,8 5-1 15,8 2 1-15,10 3 0 16,4 0-1-16,13-2 2 16,12-3 0-16,8-2 0 15,12-7 2-15,10-6 0 16,13-8 1-16,10-5 1 0,7-7 0 15,13-6-2-15,3-5 1 16,9-5 0-16,4-3-1 16,4-4-2-16,5-6 1 0,1-2-1 15,5-4 0 1,-2-8 0-16,3-3-1 0,-2-6 0 16,1-3 0-16,-7-8 0 0,-6-7 1 15,-2-5-1-15,-9-7 1 16,-4-7-1-16,-9-6-1 15,-6-7 1-15,-7-6-1 16,-7-9 1-16,-7-7-1 0,-10-7 0 16,-9-5 1-16,-13-5 0 15,-12-6 1-15,-12-6 1 16,-11-9 0-16,-19 1 0 16,-16-3 0-16,-17-2 0 0,-18-2 0 15,-15 2-1-15,-14 2-1 16,-14 9-1-16,-16 9-1 15,-13 11-1-15,-9 12-1 16,-8 15-3-16,-7 16-5 0,-3 18-10 16,-5 15-21-16,-3 11-40 15,17 20-3-15,7 13-6 16,16 9-1-16</inkml:trace>
  <inkml:trace contextRef="#ctx0" brushRef="#br0" timeOffset="135358.1512">26825 8950 37 0,'0'0'68'0,"7"-7"-19"0,-7-2-4 16,0 9-4-16,0-16-9 15,1 8-5-15,1-2-7 16,-1-1-1-16,-1-1-3 15,0 0-3-15,0-2-1 0,0 1-2 16,0-3-4-16,0 4 0 16,-1-3-1-16,-2 1-1 15,1 0-1-15,0 0-1 16,-1 1 0-16,0 0-1 16,0-1 0-16,-1 0 0 0,1 0-1 15,2-2 1-15,-3 0-1 16,2 0 1-16,0 0-1 0,-1-1 0 15,-1 2 0 1,1 1 0-16,-2-1 0 16,-1 1 1-16,-3 0 0 0,0-1 0 15,-1-1 0-15,-3 1-1 16,2-4 1-16,-4 2-1 0,1-2 1 16,-3-1-2-16,2-2 1 15,-1-3 0-15,-2 1-1 16,-3-5 1-16,-1 0 0 15,1-3-1-15,-3-4 1 0,-3-1-1 16,1-4 1-16,-3 3-2 16,2-6 2-16,-4-1-1 15,0 1-1-15,4-1 2 0,-4-1-1 16,3 0 0-16,-2 0 0 16,-2-3 2-16,3 2-2 15,-2-1 2-15,0-1-1 16,-3-1 1-16,-2-1 0 15,0-1-1-15,3 0 1 0,-3 1-1 16,1-4 0-16,0 2 0 16,0 2 0-16,-1 1 0 15,1-2 0-15,0 2 0 0,-1 5 0 16,-3 0 1-16,-4 4-1 16,-1 2 0-16,-1 2 1 15,-4 1-1-15,-2 2 1 16,0 2-1-16,-2 0 1 0,-1 3-1 15,-1 0 1-15,0 2-1 16,3 3-1-16,-2 2 1 16,1 2 0-16,0 5 0 0,-1 0-1 15,0 5 1-15,6 3-1 16,0 0 1-16,-2 3 0 16,8 0 0-16,0 1-1 15,3 2 1-15,5 1 0 0,3 0 0 16,-1 1 0-16,1 1-2 15,6 3 2-15,0 0 0 16,2-1 0-16,2 0-2 16,6 0 1-16,3-2 1 15,1 2-2-15,11-4 1 0,-11 5-1 16,11-5-1-16,0 0-3 16,0 0-6-16,-4 15-8 15,4-15-17-15,0 0-39 0,7 10-6 16,2-10-5-16,6 0 2 15</inkml:trace>
  <inkml:trace contextRef="#ctx0" brushRef="#br0" timeOffset="135676.9995">24581 6022 55 0,'0'-24'69'0,"0"-1"-2"15,-5 2-2-15,-3 4-57 0,0 13-5 16,-3 6 2-16,-7 3-4 16,-4 14 0-16,-8 5-1 15,-1 10 0-15,-12 3 1 16,0 8 0-16,-8-2 2 0,4 7 1 16,-1-5 3-16,2 0 2 15,4-4 0-15,7-1 1 16,12-2-1-16,5-3 1 15,17 2-2-15,4-2-1 16,20-2-2-16,19-1-1 0,17 2-9 16,11-3-24-16,15-6-41 15,16-1-7-15,4-12-4 16,0-8-1-16</inkml:trace>
  <inkml:trace contextRef="#ctx0" brushRef="#br0" timeOffset="136856.0599">16847 9303 16 0,'-1'10'72'0,"1"-1"1"0,11-6-3 16,5-2-4-16,12-2-58 16,6-2-6-16,23 3 0 15,13 2 0-15,17 3 0 0,9-2 1 16,19-2 1-16,18-1 1 15,11 0-2-15,15-7 1 16,13-5 0-16,12-1-1 0,14 0 0 16,13-4 0-1,7 0-1-15,2 1 1 0,15 0 0 16,5 2 1-16,6 3 0 16,3 3 0-16,5 5 1 15,0 0-1-15,2 5 0 16,4-1 1-16,-9 0-3 0,1 0 1 15,-3 0 0-15,0-8 0 16,-5-3 1-16,-2-1 1 16,-4-3 0-16,-4-1 0 0,-8 1 0 15,-5 2 0-15,-9 2-1 16,-13 1 0-16,-10 1-1 16,-7 3-1-16,-8-1 0 15,-8-1 0-15,-10 0-1 0,-5-1 0 16,-13-2 0-16,-10-2 0 15,-14 0 0-15,-10 0 1 16,-19-1 0-16,-15 1 0 0,-15 4 0 16,-15-1 0-1,-15 2 0-15,-10 0-2 16,-15 7-1-16,-11-11-1 0,-13 10-4 16,-11 0-4-16,-9 1-11 15,-19 12-50-15,-10-7-11 0,-8 1-7 16,-18-6-4-16</inkml:trace>
  <inkml:trace contextRef="#ctx0" brushRef="#br0" timeOffset="147086.1106">18070 5514 0 0,'4'-15'32'0,"-1"1"0"15,0 1-1-15,-2 1-2 0,-1 2-3 16,0 10-4-16,0-13-2 16,0 13-3-16,0-11-2 15,0 11-4-15,0 0-1 16,-5-9-1-16,5 9 0 0,-12-4-1 16,-1 4-1-16,1-2 0 15,-6 2 0-15,-3 0 0 16,0 5 0-16,-2 0 0 15,-4 2-1-15,0 3 1 0,4 2-2 16,-6 4-1 0,3 4 0-16,-6 0-1 0,3 6-1 15,-1 2 0-15,1 5 0 16,-2-1-1-16,3 4 0 16,1 0 0-16,3 2 1 0,5 0-2 15,-1 4 0-15,6-1 0 16,1 2 0-16,3 3-1 15,4-2 1-15,0 5-1 0,5-1 1 16,1 2-1-16,7-2 1 16,2-5-2-16,6-2-1 0,3-5-4 15,6-5-4-15,0-8-8 16,9-10-11-16,4-1-23 16,-3-12-20-16,7-8-4 15,0-11 3-15</inkml:trace>
  <inkml:trace contextRef="#ctx0" brushRef="#br0" timeOffset="147450.5348">18157 5868 18 0,'9'-27'71'0,"-6"9"4"0,-6 8-23 16,-2 0-12-16,5 10-10 15,-17-3-10-15,7 6-9 0,-4 12-5 16,-1 2-4-16,-2 9-1 15,1 7 0-15,0 3-1 16,3 7-1-16,0-3 1 16,5 4-1-16,1-6 1 0,5 0-1 15,2-8-1-15,5-7-1 16,5-7-1-16,6-9-1 16,5-7-1-16,1-9 0 15,8-8-2-15,-2-10 1 0,1-6 0 16,-6-5 3-16,0-2 2 15,-9-5 1-15,-6 7 3 16,-8-1-2-16,-8 7 2 16,-8 6 0-16,-9 8 1 15,-3 6-3-15,-6 11-5 0,-2 1-12 16,-2 11-30-16,6 12-16 16,1-1-7-16,5 2 1 15</inkml:trace>
  <inkml:trace contextRef="#ctx0" brushRef="#br0" timeOffset="148280.6519">18164 5816 44 0,'15'-1'61'0,"2"1"0"15,-2 8-40-15,-1 4-6 16,-2 2-5-16,5 7-1 15,-4 8-1-15,2-2-4 16,-5 6-1-16,0-3-2 16,-1 4 2-16,-2-8-2 0,-3 1 1 15,-2-9 1-15,0-7 0 16,-2-11 1-16,0 0-1 16,0 0 1-16,-2-8-1 0,-1-10 0 15,2-4 0-15,0-6-1 16,1-6 1-1,0 0-1-15,0-4 2 0,6 5-1 16,5-1 0-16,7 9 0 0,5 1 0 16,-1 10-2-16,9 9 0 15,-4 5 0-15,4 9-1 16,-5 11 0-16,-2 4-2 16,-10 12 1-16,-5 4-2 0,-3-1 1 15,-3 1 1-15,-3-8-1 16,-4 1 2-16,-3-10-1 15,1-1 3-15,2-13 0 0,4-9 0 16,-9 0-1-16,9 0 1 16,-1-18 0-16,1 2-2 15,3-7 1-15,5-10-2 16,2 3 1-16,2-8-1 16,6 3 0-16,0-2-2 0,1 2 1 15,-2 2 0-15,0 8-1 16,-2 7 1-16,-2 3 1 15,-1 6 0-15,-12 9 1 0,9 2 0 16,-6 14 1-16,-3 5-1 16,-1 10 2-16,-5-4-2 15,4 7 0-15,2 1 0 16,2-5 0-16,9-5 0 0,3-11-1 16,8-4 0-16,11-12-3 15,2-10 0-15,11-10-3 0,0-9-1 16,2-1-1-1,-1-5 1-15,-4 0 1 0,-3 1 2 16,-10 0 9-16,-4 9 4 16,-12 3 5-16,-3 10 1 15,-10 4 1-15,-1 10-2 0,-8 6 0 16,-1 12-1-16,-1 19-5 16,-1 5-4-16,0 18-2 15,-4 12 0-15,3 9-1 16,2 2 0-16,-1 1-2 0,3-4-4 15,0-6-3-15,-1-9-8 16,-1-11-20-16,6-9-33 16,-1-15-3-16,2-15-2 0</inkml:trace>
  <inkml:trace contextRef="#ctx0" brushRef="#br0" timeOffset="148567.8659">19034 5886 0 0,'17'-45'70'0,"1"3"1"0,7 3-4 16,1 2-2-16,2 2-57 15,5 8-2-15,5 4-3 16,-1 5-3-16,2 9 0 16,-6 8-1-16,-2 4 1 15,-10 12-1-15,-4 12 1 0,-11 3 0 16,-6 9 0-16,-1-2 1 15,-8 4-1-15,-4 0 1 16,-3-2-2-16,-2 0 2 0,-4-10-4 16,4-3-8-16,-1-9-13 15,4 5-25-15,1-12-18 16,2-7-5-16,2-6 8 16</inkml:trace>
  <inkml:trace contextRef="#ctx0" brushRef="#br0" timeOffset="149119.0616">19397 5736 4 0,'18'-2'52'0,"1"-1"4"16,-3 3-31-16,1 0-8 0,0 1-5 16,3 3-4-16,0-2-1 15,6-2-1-15,5-3-1 16,1-3-2-16,4-2 1 15,-2-5-3-15,-1-1 2 0,-6-2 0 16,4 2 5-16,-15-1 4 16,-4 4 2-16,-8-4 0 0,-4 7-1 15,-9 4 2-15,-8 4-2 16,-3 9 1-16,-12 5-6 16,2 7-3-16,-6 5 0 15,5 11-2-15,-3-1 0 0,4 6-1 16,5-4-1-16,7 0-1 15,7 0 0-15,5-5-1 16,6-3 0-16,8-10 0 16,5-3-1-16,15-9-1 15,3-4-1-15,4-6 0 16,9-19 0-16,-2-7 0 0,8-7 0 16,-3-9 0-16,6-10 1 15,-5-14 1-15,2-11 1 0,0-7 1 16,-4-3-1-16,-1-4 3 15,-7 2 1-15,2 4 2 16,-7 12-1-16,-3 15 0 16,-6 14 1-16,-11 16-1 0,1 17 0 15,-14 13-2-15,2 17-2 16,-2 19 0-16,-12 6-1 16,3 14 3-16,-6 11 0 15,5 12-6-15,-3 1-10 0,3-2-25 16,3 1-30-16,0-7-4 15,4-7-2-15</inkml:trace>
  <inkml:trace contextRef="#ctx0" brushRef="#br0" timeOffset="150067.1651">19929 5476 54 0,'-7'12'82'16,"3"-3"-4"-16,4-9-5 0,-4 9-3 15,4-9-68-15,7 6-1 16,16-1-3-16,4-4-2 16,10 1-2-16,4-9-1 0,14-4-1 15,3-3-1-15,3-7 0 16,3-2 3-16,-6-4-1 15,-2-5 4-15,-6 5 4 16,-3 1 2-16,-15 1 4 16,-9 3 0-16,-6 5 2 0,-9 2-4 15,-8 15 2 1,0 0-2-16,-13-3-1 0,-6 7-2 16,-3 12-3-16,-4 7 2 0,-2 2-1 15,-3 7 1-15,1 4 0 16,1 4 1-16,4 0-1 15,4 2 0-15,5-3 2 16,3-7-3-16,9-1 0 0,4-5-1 16,6-8 1-16,7-4-2 15,2-11 1-15,4-3 0 16,5-10-1-16,4-6 1 0,-2-12 0 16,1-5 1-16,2-6-1 15,1-3 1-15,2 2 2 16,-1-2-4-16,-3 8 1 15,-2 2-1-15,1 13 0 16,-1 7-2-16,-2 12 4 16,-6 8-1-16,0 12-1 0,-3 9 2 15,1 3 1-15,-7 4 0 16,1-4 0-16,-2 2 1 0,0-8-3 16,-3-3 2-16,1-7 0 15,4-6 0 1,-10-10 1-16,11 0-1 0,-11 0 0 0,16-17 0 15,-5-2 0-15,3-8-2 16,-3-3 0-16,4-6 1 16,-2 3-3-16,5-2 1 0,-8 3 0 15,4 3-1-15,-4 9 0 16,-5 4 2 0,-5 16-1-16,9-3-2 0,-7 13 4 15,-2 11 1-15,0 3-1 16,3 5 1-16,0-4 1 15,3 1 0-15,5-8 0 16,2-5 2-16,10-13-3 0,3-5 0 16,7-14 1-16,1-8-2 15,5-7-1-15,-1-9 1 16,7-7 0-16,-1-8-1 0,-3-9 1 16,-8-1 1-16,1-3 2 15,-9 6 3-15,-6 2 0 16,-6 10 0-16,-4 11 0 15,-6 15 0-15,-3 17-2 0,0 10 0 16,-13 30-4-16,2 12-2 16,3 16-2-16,-2 10-3 0,1 12-11 15,0 1-6-15,4 1-22 16,5-4-30-16,3-11-4 16,5-11-3-16</inkml:trace>
  <inkml:trace contextRef="#ctx0" brushRef="#br0" timeOffset="150281.8082">21498 5110 63 0,'9'-12'87'15,"3"-4"-4"-15,7-5-7 0,11-4-1 16,4 1-75-16,14 1-6 15,12 4-12-15,1 4-23 16,-1 8-34-16,4 6-8 0,-15 1-2 16</inkml:trace>
  <inkml:trace contextRef="#ctx0" brushRef="#br0" timeOffset="150764.5239">18225 6813 13 0,'-26'3'78'16,"8"-4"-1"-16,7-1-2 0,11 2-7 15,-12-14-54-15,12 14-5 16,0 0-1-16,13-2-1 0,8 2-1 16,12-5 0-16,13-1 3 15,15-7-1-15,19-4 1 16,14-9-2-16,18-8-1 0,19-6-1 15,15-7 0-15,16 1-2 16,12-7 0-16,10-1 0 16,7 1 0-1,3 0-1-15,1 3 0 16,-6 4 0-16,-6 6-2 0,-16-1 1 16,-12 9 0-16,-18 3-1 0,-15 7 0 15,-18 3-1-15,-22 5 1 16,-15 5-4-16,-14 3-3 15,-14 7-14-15,-16 5-52 0,-8-5-8 16,-15-1-7-16,0 0-3 16</inkml:trace>
  <inkml:trace contextRef="#ctx0" brushRef="#br0" timeOffset="151732.9506">22986 4698 49 0,'-20'-3'31'15,"20"3"0"-15,-12-6-3 0,12 6-1 16,0 0 1-16,0 0-1 15,-7-9-2-15,7 9-5 16,0 0-3-16,0 0-3 0,4-10-3 16,-4 10-1-16,9-14-2 15,3 7-1-15,1-1-4 16,6-6 0-16,4 1 0 16,5-2-1-16,6-2 0 0,6 1 0 15,2-2 1-15,2-1-1 16,1 2 2-1,2 0-1-15,3 1 0 16,-4-2 0-16,-2 2 1 0,-2 2-1 16,-3 1-1-16,-3 0 0 0,-3 3-2 15,-6 0 1-15,-5 2 0 16,-5 3-2 0,-3 3 0-16,-5 2-3 0,-9 0-4 15,8 1-12-15,-8 9-26 16,0 1-31-16,-4 1-5 0,-6-2-3 15</inkml:trace>
  <inkml:trace contextRef="#ctx0" brushRef="#br0" timeOffset="152721.63">24746 3927 17 0,'-19'-2'34'16,"19"2"-19"-16,-20-11 3 0,20 11 3 16,-16-9 1-16,16 9 3 15,-4-16-1-15,6-1-1 16,12 1-5-16,0-8-1 0,13 0-5 15,3-10-1-15,14-3-1 16,1-4-6-16,9 4 1 16,0 1-2-16,-3 1-1 15,1 3-1-15,-8 6 0 16,-3 8 0-16,-15 4-1 0,-7 4 3 16,-6 0-3-1,-13 10 2-15,0 0-1 0,-3 7 1 16,-11 4-2-16,-7 9 0 15,-1 7 0-15,-6 8-2 16,3 10 1-16,-4 5 0 0,9 3 0 16,3 8 0-16,5-2 0 15,6 8 2-15,6-1-3 16,4 1 2-16,6 0-2 0,1-4-2 16,0-4 0-1,-1-10 0-15,-2-4 2 0,-2-12 0 16,-1-7 1-16,-9-7 1 15,-4-9 2-15,-9-9 2 16,-4-1 1-16,-10-6 3 0,-2-1-3 16,-4-6 0-16,-4 1 0 15,5 0-1-15,1 1-1 0,7 0-6 16,1 0-10 0,10 0-24-16,17 11-24 0,-6-19-12 15,11-1-3-15</inkml:trace>
  <inkml:trace contextRef="#ctx0" brushRef="#br0" timeOffset="153024.189">25407 3887 9 0,'18'16'45'0,"-11"-2"-13"15,-2 3-3-15,-4 7-6 16,-1 10-9-16,0 0-2 0,0 6-4 15,0-3-1-15,3 2-3 16,8-8-4-16,2 2 0 16,2-13-2-16,3-5 3 15,-3-12 0-15,1-5 3 16,-10-10 3-16,-3-9 3 0,-5-8 3 16,-8-6 0-16,-8-1 1 15,-3-5-3-15,-7 7 0 16,1-2-3-16,-4 6-4 15,-5 6-8-15,7 8-14 0,1 9-30 16,2-3-21-16,8 1-2 16,9-1 3-16</inkml:trace>
  <inkml:trace contextRef="#ctx0" brushRef="#br0" timeOffset="153429.6912">25705 3431 14 0,'10'-4'71'0,"-10"4"-2"15,0 0-3-15,0 14-4 0,-4 4-62 16,0 12-1-16,0 13-5 16,-1 13 5-16,2 4 0 15,-2 5 1-15,-3 0 0 16,3-7 0-16,1-2 1 0,1-10-1 15,-2-9 1-15,4-12 0 16,0-6 2-16,1-8 0 16,0-11-1-16,0 0 0 15,12-16-1-15,-6-3 1 0,7-5-2 16,3 1 1-16,4-6-4 16,1 2 0-16,12 2 1 15,-2 8-1-15,5 7 0 0,2 9-1 16,-3 2 1-16,-3 9 0 15,-4 12 2-15,-8 2 0 0,-12 10 0 16,-8 3 1 0,-9 5-4-16,-20-2-3 0,-2 2-23 15,-3 1-33-15,-12-13-7 16,2-2 3-16</inkml:trace>
  <inkml:trace contextRef="#ctx0" brushRef="#br0" timeOffset="153938.5427">25144 4677 30 0,'-35'10'74'16,"4"1"-3"-16,10-10-3 0,4-2-46 15,17 1-11-15,0 0-2 16,0 0-2-16,27-7-4 16,-1 1 0-16,14-4 1 0,10-3 2 15,10-7 0-15,11-2-1 16,11-10 0-16,5-3-3 15,13-2 1-15,1 1 0 0,0 1-2 16,-6 4 0-16,-3 3-4 16,-8 6-3-16,-12 13-12 15,-12 6-17-15,-18 0-29 16,-8 9-12-16,-12 11-2 0</inkml:trace>
  <inkml:trace contextRef="#ctx0" brushRef="#br0" timeOffset="154115.0016">25534 4936 36 0,'-27'14'82'16,"12"-12"-3"-16,15-10-4 0,19-19-4 16,30-13-66-16,15-9-5 15,29-2-23-15,31-5-48 16,3-6-7-16,7-3-4 15,-5-3 0-15</inkml:trace>
  <inkml:trace contextRef="#ctx0" brushRef="#br0" timeOffset="157942.8232">19132 4924 25 0,'-7'-15'60'16,"-1"10"-18"-16,-4-8-16 0,1 0-4 15,-1 5-6-15,-6-2-7 16,-6 3-3-16,0 3-3 16,-4 1 0-16,-1 0 0 15,-7 3-2-15,1-1 2 0,-3 1-1 16,-4-1 0-16,0-1 1 16,-7 2 1-16,-2 0 1 0,-9-2 0 15,-3 2 1-15,-4 2 0 16,-2 2-1-16,-2 5 1 15,-3 1-1-15,0 4-1 16,-4 1-2-16,-1 6 0 16,1 3 1-16,-3 6-2 0,3 2 0 15,-2 5-1-15,0 1 1 16,0 6-1-16,0-1-1 16,4 9 4-16,0 3 0 15,1 2 0-15,1 3 0 16,4 2 1-16,4 2-1 0,5 0 0 15,4 3 1-15,10 1-4 16,4 2 0-16,8 3-1 16,11 3 0-16,2 6 1 0,9 0-1 15,11 3 0-15,2-1 0 16,16-2 1-16,8-1 0 16,14-9 1-16,7-5-1 0,17-9 1 15,13-4 0-15,12-11 0 16,10 0 0-16,14-8 0 15,9-4 0-15,14-2 0 0,14-5 1 16,8-2-1 0,12-6 0-16,8-2 1 0,6-6-1 15,9-5 0-15,11-1 0 16,8-16 2-16,5-6-2 16,4-8 1-16,0-8 0 15,13-5-1-15,5-9 1 16,1-6 0-16,4-8 1 0,-3-7-1 15,-1-9 1-15,-13-14-1 16,-3-4 2-16,-20-12 2 0,-10-12 2 16,-27-12 2-16,-14-5 3 15,-28-6-3-15,-24-5 1 16,-23 5 0-16,-23 0-1 16,-28 6-4-16,-25 7-2 0,-32 11-1 15,-34 8-5-15,-29 15 1 16,-31 14-1-16,-30 12-2 15,-34 16 0-15,-23 20 0 16,-28 16-2-16,-14 18-2 0,-12 24-6 16,-4 24-6-16,-4 11-12 15,4 30-27-15,14 26-24 0,4 17-5 16,18 17 3 0</inkml:trace>
  <inkml:trace contextRef="#ctx0" brushRef="#br0" timeOffset="159227.0619">17585 7643 5 0,'10'-10'29'16,"-10"2"0"-16,0 8 1 0,0-10 0 16,0 10-5-16,0 0-1 15,0 0-4-15,0 0-5 16,-7 12-2-16,6 0-3 16,0 5-3-16,0 2 0 0,-1 3 0 15,-1 5-1-15,-2 0 0 16,-2 4-1-16,-1 2 0 15,-1 4 1-15,-2 0-2 0,-2 1-1 16,-1 3 0-16,-2-2 0 16,1 5-1-16,-1-3 1 15,1-5-1-15,-3 0 0 16,4-4-1-16,-1-3 0 0,3-6-3 16,3-2-7-1,2-6-18-15,1-4-39 0,5-2-5 16,1-9-2-16</inkml:trace>
  <inkml:trace contextRef="#ctx0" brushRef="#br0" timeOffset="159644.336">17814 7754 17 0,'0'0'57'0,"0"0"1"0,-10-1-23 16,-3 4-28-16,-5 6-2 16,3 4-4-16,-6-1-1 15,2 2 1-15,-4 1 1 16,0 1-1-16,-3 6 2 15,0-4-1-15,1 4 1 0,-5-2 2 16,3 5 1-16,-4-2-1 16,6 4 0-16,-1-10 1 15,5 3-2-15,4-2 0 16,4 0 0-16,7-1-2 0,5 0 0 16,1-1-1-16,10 0 0 15,8 0-1-15,0 1 2 16,8-2-1-16,1 2 0 0,5-3-2 15,-3 0-5-15,8 1-12 16,-4 0-24-16,3-2-20 16,3-5-3-16</inkml:trace>
  <inkml:trace contextRef="#ctx0" brushRef="#br0" timeOffset="160128.0115">17942 7927 1 0,'-11'8'59'0,"0"2"1"15,-1 1-3-15,12 4-48 0,-7 7-4 16,0 4-1-16,1 6-1 15,0-1-2-15,-1 2 2 16,2-4-1-16,0-2 0 16,2-4 1-16,-3-6 7 15,3-4-2-15,3-13 2 0,0 0-1 16,0 0 0-16,0 0 0 16,-1-21-2-16,3 1-2 15,7-6-5-15,2-5-1 16,4-2-1-16,1-2 0 0,5 1 0 15,3 2 0-15,1 3 0 16,0 4 1-16,2 7 0 16,-2 7-1-16,1 6 2 15,-4 5-1-15,-3 11 1 0,-6 6 1 16,-4 7 1-16,-6 5-1 16,-4 5 0-16,0 0 0 0,-8 3 0 15,-3-2 0-15,0 1-6 16,1-7-11-16,-3-3-20 15,7-3-28-15,-3-8-4 0,3-1 1 16</inkml:trace>
  <inkml:trace contextRef="#ctx0" brushRef="#br0" timeOffset="160977.392">18415 8224 166 0,'6'-31'1'0,"-1"-6"0"0,-2-4 2 16,-2-6 0-16,-3 5 3 15,-9 2 1-15,-10 2 2 16,1 12 0-16,-9 3 0 16,2 12 0-16,-5 8-1 15,3 3-3-15,-1 5 0 0,2 7-2 16,7 5-2-16,4-4-1 15,5 4 0-15,2-7-1 16,10-10 1-16,0 10 0 16,7-10-1-16,12-2 1 0,3-6 0 15,7-3 0-15,2-2 0 16,10-1-1-16,3-5 1 16,-2 10 0-16,2 1 0 0,-6 6 1 15,2 2-1-15,-11 7 1 16,2 9 0-16,-13 7 2 15,-6 9 0-15,-5-1 0 0,-4 3-1 16,-3 1 1-16,0-3 1 16,-2-3-1-16,-1-5 0 15,0-5-1-15,1-4 0 16,2-15-1-16,0 0 1 0,0 0-2 16,7-8 2-16,1-8-2 15,1-7 0-15,4-6-3 16,-1-4 1-16,1-3-1 15,-1 0 1-15,0 4-1 0,-1-2 1 16,-4 10 0-16,-2 0 0 16,0 13 3-16,-5 11-1 15,0 0 1-15,12 9 1 16,-9 7-1-16,0 9 0 0,3-3 0 16,3 9 0-16,2-7-1 15,0-1 1-15,1-4 0 16,2-3 0-16,1-3 0 0,0-6 0 15,0-7 0-15,-2-2 0 16,-1-7 1-16,0-6 0 16,-4-6-2-16,-1-4 1 0,-3-8-1 15,-3-5 0-15,0 1 0 16,-2-1-1-16,-5 4-1 16,0-1-1-16,0 10-19 15,0 5-25-15,-7 9-19 0,13 11-5 16,-11 0 4-16</inkml:trace>
  <inkml:trace contextRef="#ctx0" brushRef="#br0" timeOffset="161357.462">19060 7838 3 0,'0'0'70'0,"0"0"1"0,0 0-3 15,-2 43-17-15,-1-31-42 16,3 9-2-16,0 7-6 16,1 8 0-16,5-1 0 15,0 4-1-15,-1-9 1 0,3-1 0 16,-2-8 0-16,2-6 1 15,-8-15 0-15,17 6-1 0,-7-11 1 16,1-12-1 0,3-5-1-16,0-6-1 0,2-7-5 15,-1-7-5-15,2-1-4 16,-5-7-1-16,-1 2-2 16,-3 0 1-16,-2 5 0 0,-4 3 2 15,-2 8 3-15,0 6-19 16,-8 6-24-16,8 20 0 15</inkml:trace>
  <inkml:trace contextRef="#ctx0" brushRef="#br0" timeOffset="161676.6369">19167 7484 18 0,'-8'-9'69'16,"8"9"2"-16,-16-21-33 16,16 21-7-16,-12-1-4 15,8 7-10-15,1 12-6 0,-1 7-1 16,-2 9-3-16,-2 8 0 16,0 13 0-16,-3 5 3 15,-2 9-2-15,2 3-1 16,3-2 0-16,2 3-2 0,3-5 0 15,3-2-2-15,1-8 0 16,7-7-3-16,3-5-5 16,0-11-12-16,2-4-34 0,-1-2-22 15,1-11-5-15,-3-8-5 16</inkml:trace>
  <inkml:trace contextRef="#ctx0" brushRef="#br0" timeOffset="163287.8334">19330 8007 10 0,'8'-10'63'0,"-8"10"1"0,11-13-4 15,1 9-44-15,4 1-6 0,3-2-7 16,2 2-2-16,2-4 1 16,4-1-1-16,-4-2 0 15,1-2 0-15,-4-2 1 16,-2-2 3-16,-7-3 2 0,-3 3 1 16,-3 0 2-16,-5 1-2 15,-2 1 2-15,-10 7-3 16,-1 0 2-16,-6 7-5 15,-2 7-1-15,-3 7-2 16,-1 8 0-16,-1 3-1 16,2 8 0-16,0-3 0 0,5 6 0 15,3-5 1-15,7 3-1 16,3-9 0-16,6-2 0 16,1-7 0-16,9-2 0 0,9-6-1 15,1-3 0-15,9-4-1 16,1-2 0-16,12-8-1 15,2-4-1-15,4-1 1 0,2-5-1 16,0-3 1-16,1-2 1 16,-2-2 0-16,1 0 1 15,-12-2 1-15,-2-5 0 16,-7 2 1-16,-3-3 0 0,-8 3 0 16,-6 0 0-16,-7 5 1 15,-7 1 0-15,-8 12-2 16,-7 4 1-16,-5 8 0 0,-5 2-1 15,-3 10 2 1,0 3-2-16,1 6 0 0,-1 1-2 16,5 3 2-16,2 1 0 15,7-1-1-15,3-1 0 16,2-6 1-16,6 2-1 0,1-5 0 16,4 0 1-16,0-4-1 15,0-10 1-15,10 16 0 16,1-10 0-16,1-1 1 15,4-1-1-15,4-3 0 0,3-1 0 16,3-3 0-16,5-7-1 16,3-4 0-16,2-5-1 15,0-6 1-15,-2-10 1 0,0-4-1 16,-5-9 0-16,-4-6 1 16,-5-7 2-16,-6-3 0 15,-6-2 3-15,-4 1 0 0,-4 8 3 16,0 6 1-1,0 10-1-15,-6 7 1 0,4 11-3 16,-1 11-1-16,3 12-1 16,0 0-2-16,0 0-1 15,-6 11-2-15,5-1 0 0,-2 3 1 16,0 1 0-16,-1 1 1 16,2 1-2-16,0 2 1 15,2 5 0-15,0 4 0 16,0 7 0-16,0 5 0 0,3 6-1 15,3 7 1-15,0-1 0 16,-1 3 0-16,5-1-1 0,0-2 0 16,0-5 1-16,3-7-1 15,3-6 0-15,1-12-1 16,3-4 0-16,6-10 0 16,0-7 0-16,3-14 1 15,1-10-1-15,-2-5 1 0,3-6 0 16,-8-3 1-16,-1-1 1 15,-7 1 1-15,-7 2 1 16,-3 6 0-16,-4 5 1 16,-7 7-1-16,-5 7 0 0,-4 6-1 15,-3 5-1-15,2 3-1 16,-1 7 0-16,3 5-1 16,1 2-1-16,3-1 0 15,5-2 0-15,4-1 0 0,1-13 0 16,6 10 0-16,4-10 0 15,1 0 0-15,1-6 1 16,1 4 1-16,-3 0-1 16,0 2 1-16,-1 7 0 0,0 12 2 15,-2 8 1-15,2 15 0 16,-1 15 0-16,3 11 1 0,-6 13 1 16,-3 14-1-16,-2 2 0 15,0 1-1-15,-5-2-1 16,-8-12-1-16,-5-14 0 15,-4-15 1-15,-3-17-2 0,-4-22 0 16,-3-12 0-16,1-15 0 16,-4-16 0-16,2-12-2 15,-1-8 0-15,5-6-1 16,7-4 1-16,7-2-1 16,11-1-1-16,5 0 0 0,16 1-1 15,16 2 1-15,10 4-1 16,10-2 1-16,9 0 0 15,6 2 0-15,3-1 2 16,4 4 2-16,-4 0-1 0,-6 4 3 16,-12 5 2-16,-8 5 1 15,-9 6-1-15,-14 7 0 0,-11 12 0 16,-11 11-1-16,-15 7 2 16,-9 16-2-16,-7 9 0 15,-4 13-2-15,5 7 0 16,4 1 1-16,10 0-2 0,11-5 1 15,7-4-4-15,16-9-3 16,6-8-14-16,14-15-42 16,10-3-15-16,-4-8-2 15,1-2-4-15</inkml:trace>
  <inkml:trace contextRef="#ctx0" brushRef="#br0" timeOffset="163722.8554">17630 8840 24 0,'-73'24'86'16,"16"-9"-5"-16,16-6-3 16,16-9-4-16,18-12-50 15,19-2-13-15,29-4-3 0,15-1-3 16,26-5-2-16,19-3 1 16,24-5-1-16,17-3 1 15,16 0-2-15,11-2 0 16,10-3 0-16,6-1-1 0,4 2-1 15,-5-1 1-15,-6 3 0 16,-4 0-1-16,-10 3 1 16,-9 5-1-16,-19 4 0 0,-11 4-1 15,-16 3 2-15,-14 6-3 16,-16 4-3-16,-20 1-10 0,-18 7-28 16,-6 0-34-1,-35 0-5-15,-5 22-4 16,-35-9-5-16</inkml:trace>
  <inkml:trace contextRef="#ctx0" brushRef="#br0" timeOffset="164044.4345">18007 8947 6 0,'0'0'82'0,"5"3"1"0,19-6-5 15,9-10-3-15,12 30-28 16,13-30-42-16,15-4-1 0,16 0 1 16,11-1-2-1,12 0 0-15,7-1 0 16,7 0 0-16,6-1-1 0,-1-1-1 15,-5 1-1-15,-3 0 0 16,-9 0-1-16,-10-1-4 0,-10-1-10 16,-17-3-40-16,-12 9-22 15,-19-3-4-15,-12 0-6 16</inkml:trace>
  <inkml:trace contextRef="#ctx0" brushRef="#br0" timeOffset="185237.5634">26403 12137 14 0,'-12'-1'22'0,"12"1"-3"0,0 0-5 15,0 0-3-15,0 0-5 16,22 1-1-16,0 1-2 15,11 0 2-15,14 0 1 16,7-2-1-16,9 0-2 16,8-3 1-16,9-2-2 0,8-3 0 15,13-2 1-15,4-1-2 16,3-1 0-16,10-2 1 16,1-2 1-16,15-2-1 15,9 0 2-15,3-1 2 0,-2 0 1 16,12-2 0-16,5 4 2 15,7-2 0-15,11 2 0 16,-5-2 1-16,1 4-4 16,5-3 0-16,6 2-1 0,-6-2-2 15,-4-1 0-15,3 1 2 16,-3-2-2-16,0 4 1 16,-6-2 1-16,-4 2 1 0,-1-4-1 15,-8 7-1-15,-7-1 0 16,-11 6-1-16,-8 0-1 15,-18 5 0-15,0-1-1 0,-22 4-1 16,-17 0 2-16,-8 3-1 16,-4 1-1-1,-10 0 0-15,-13 4 0 0,5-4 0 16,-14-2 0-16,2 2-3 16,-4 1 2-16,-7-3-7 15,-6 6-9-15,-5-7-11 0,-10-1-25 16,5 14-14-16,-9-1 0 15</inkml:trace>
  <inkml:trace contextRef="#ctx0" brushRef="#br0" timeOffset="187121.4913">25688 15594 20 0,'-10'-6'34'16,"10"6"0"-16,-3-10 1 15,3 10-5-15,0-10-6 16,0 10-5-16,7-6-8 0,4 5-3 15,1 1-3-15,6 0-3 16,1 0-1-16,11 0-1 16,7 1 1-16,9-1 0 0,6-1-1 15,8-3 1-15,13-4 0 16,8-7 1-16,11-4 0 16,15-2 1-16,13-7 2 15,10 1-1-15,2-5 2 0,24-1 1 16,6-2 0-16,11 1-1 15,20 3 1-15,-1-5 1 16,5 3 0-16,14-2-1 0,12 1 1 16,6 0-1-1,8 0 2-15,10 0-2 0,2 1 1 16,11 1 0-16,6 0-1 16,0 4-1-16,-3 1 0 15,-2 4 0-15,-3 3-2 16,-12 2 0-16,-6 4 0 0,-14 2-3 15,-10 4 0-15,-15 1 0 16,-13 2-1-16,-19 2 1 16,-18 1 0-16,-15 2-1 15,-18 0 0-15,-23 0 0 0,-19 1 0 16,-18 2-1-16,-15-1-1 16,-19 0-2-16,-15-2-3 15,-16 2-8-15,-26-2-15 0,-20 1-44 16,-15 4-6-16,-28-7-3 15,-12 2 0-15</inkml:trace>
  <inkml:trace contextRef="#ctx0" brushRef="#br0" timeOffset="187878.4049">25205 16029 9 0,'-26'-10'57'0,"0"3"0"0,7-1-7 16,6 2-14-16,13 6-5 15,-13-7-8-15,13 7-6 16,14-5-7-16,4 3-3 16,12-2-5-16,15 0-1 0,6-3 1 15,15-2-1-15,10-4 1 16,12-1-1-16,11-4 1 0,18-4 0 15,9-8 0-15,8-2 2 16,26-7 0 0,11-3 1-16,24-6-1 0,16 0 1 15,16-4-1-15,16 0 0 16,17-1-1-16,16-1 0 16,5-1-1-16,5-1 0 15,15 0-2-15,8-2 0 0,4-2 1 16,3 4-1-16,-1 2 0 0,-6 4 2 15,2 6 0-15,-1 4 0 16,-18 7 2-16,-6 4 0 16,-15 8 1-16,-13 3-1 15,-19 6-1-15,-15 0 1 16,-22 6-3-16,-19 3 0 0,-20 2-1 16,-93 1-2-16,9 3-12 15,-24-3-25-15,2 2-34 16,27 5-8-16,-38-7-4 15,-27-2 1-15</inkml:trace>
  <inkml:trace contextRef="#ctx0" brushRef="#br0" timeOffset="196776.7123">28365 8308 44 0,'-4'-18'76'15,"0"0"0"-15,3-3-5 0,14 3-46 16,-7 6-7-16,7 3-8 15,0 6-4-15,5 3-4 16,-2 2-1-16,5 9-1 16,-1 2 0-16,5 2 0 0,-4 5 0 15,4-2 1-15,0 2 1 16,1 1 1-16,3-4 2 16,2-4 1-16,4-3 1 15,2-7 1-15,4-3 0 16,4-3 0-16,4-13 0 0,0-6-1 15,6-8-2-15,6-8-1 16,-1-10-1-16,4-8 0 0,3-7-1 16,3-2 0-16,2-1 0 15,1 0 0-15,-2 3 0 16,-5 6-1-16,-3 11 0 16,-5 7 0-16,-8 9-1 15,-12 6-2-15,-6 11-4 0,-9 5-7 16,-7 8-8-16,-14 9-11 15,-8 13-19-15,-18 8-21 16,-17 9-14-16,-23 7-4 16</inkml:trace>
  <inkml:trace contextRef="#ctx0" brushRef="#br0" timeOffset="197187.5821">28868 7970 40 0,'0'0'55'0,"0"0"2"0,12 0-49 16,-1 5-3-16,3 6-1 16,3 10-1-16,-1 2 0 15,1 5 2-15,-1 6-2 16,-1 5 2-16,0 0 2 15,4 3 2-15,7-3 1 0,-3-2 3 16,8-8 4-16,-1-2 0 16,14-12 5-16,0-8-1 15,14-6-1-15,-2-11-4 0,6-9 0 16,9-15-3-16,4-8-4 16,5-9-1-16,0-4-4 15,2-5-1-15,-3 0-1 16,1 1-1-16,-4 3-1 0,-7 9 1 15,-8 6-2-15,-7 12-3 16,-11 7-8-16,-6 10-10 16,-10 7-11-16,-14 8-26 0,-10 17-23 15,-25 27-4 1,-14 8-1 0</inkml:trace>
  <inkml:trace contextRef="#ctx0" brushRef="#br0" timeOffset="197809.4307">30425 8434 34 0,'11'4'57'0,"-1"-21"-11"16,9 17-23-16,-2 8 0 16,5 2 3-16,0-3 2 0,4 1 1 15,6-8-3-15,3 2 0 16,6-10-3-16,6-5-3 0,7-10-1 16,2-6-5-1,9-7-4-15,7-5-3 16,3-6-2-16,4-3-2 0,3-2-1 15,3-2-1-15,-4 2-2 16,5 2 0-16,-1 5-1 16,-7 6-2-16,2 8-8 0,-11 3-13 15,-2 10-30-15,-13 12-27 16,-7 5-4-16,-10 1-5 16</inkml:trace>
  <inkml:trace contextRef="#ctx0" brushRef="#br0" timeOffset="204419.3658">17607 7070 47 0,'-22'-17'67'0,"4"-5"-1"15,6 1-44-15,11 1-2 0,8 2-5 16,10 4-4-16,14-3-5 16,11 2-3-16,11-2-2 15,13-1 1-15,10-2-1 0,12-2 2 16,15-5-2-16,16-5 0 16,6-1 0-1,8-4 0-15,17-4 1 0,8-4 0 16,9-3 2-16,6-4 1 0,12 1 0 15,3-4 1-15,8-2 0 16,7 1 1-16,0 0-1 16,-4 1 0-16,1 1 2 15,-1 1-3-15,-12 5 0 16,-8-1 0-16,-11 10 0 0,-8 0 0 16,-18 5 0-16,-11 2 0 15,-19 4-2-15,-19 10 1 16,-17 1-1-16,-15 4-1 0,-19 4-1 15,-18 6-1-15,-10 5-4 16,-14 9-9-16,-15 13-11 0,-8 6-34 16,-13 12-18-16,-8 8-4 15,-12 2-4-15</inkml:trace>
  <inkml:trace contextRef="#ctx0" brushRef="#br0" timeOffset="208087.5624">19999 6515 61 0,'14'-47'62'15,"-6"17"-24"-15,1 2-3 16,-3 11-11-16,2 5-10 15,-8 12-6-15,13-3-3 0,-13 3-4 16,9 19 0-16,-7-3-1 16,1 7 0-16,-2-1 2 15,-1 5 0-15,0-2 0 16,-2 5 0-16,-1 4 0 0,-7-2 0 16,3 3 2-16,-5-1-1 15,-3 5-1-15,-2 0 1 16,-2 7 0-16,-5-4 0 0,-1 1-1 15,-1 4 0-15,0-3 0 16,-1 2 0-16,0-7-1 16,5 3 1-16,0-3 0 15,4-3-1-15,3-3-2 0,1-3-9 16,2-2-12-16,3-8-27 16,4 4-19-1,1-9-5-15,1-6 3 0</inkml:trace>
  <inkml:trace contextRef="#ctx0" brushRef="#br0" timeOffset="208449.3108">20348 6417 1 0,'22'-15'55'0,"-1"1"1"16,-5 1-1-16,-2 10-51 15,2 6-1-15,-6 10-2 16,-2 10 1-16,-4 2 0 0,0 9-1 16,-1 6 0-16,-3 0 1 15,-2 1 2-15,-6 3-3 16,-2 4 3-16,-4-5-1 0,-5 6 1 15,-8-4 0-15,-6-1-1 16,0 2 0-16,-8-2 0 16,3 3-1-16,-3-7-1 15,2 5-3-15,-1-3-7 0,4-3-12 16,7 0-16-16,-3-10-22 16,5-1 0-16</inkml:trace>
  <inkml:trace contextRef="#ctx0" brushRef="#br0" timeOffset="208851.391">19655 6975 9 0,'-9'0'46'0,"-7"3"-1"16,4 7-45-16,-3 6 4 0,6 10-4 15,0 4 0-15,1 9 1 16,1 4 1-16,2 0 2 16,1 0 0-16,4-4 4 0,0-2 0 15,7-8 1-15,3-1 3 16,4-11 3-16,7-4 1 15,-2-5 1-15,10-4-1 0,-1-4 0 16,11-7-1-16,2-6-3 16,12-6-1-16,-1-6-3 15,5-8-3-15,10-1-2 16,-3-4-1-16,8-4-1 0,-4 1-5 16,-1 1-8-16,-8 3-18 15,-8-3-33-15,-4 14-7 16,-13 3-3-16</inkml:trace>
  <inkml:trace contextRef="#ctx0" brushRef="#br0" timeOffset="210201.4288">18275 7439 23 0,'19'-21'40'16,"-7"4"-5"-16,2 0-5 16,-6 4-5-16,0 1-4 0,-5 4-5 15,-3 8-4-15,-1-13-2 16,-7 9-2-16,-3 3-3 15,-11 1-1-15,0 0-1 0,-9 1 0 16,0 4 1-16,-7 3-1 16,-3 1 0-16,-7 2 0 0,1 0 1 15,-6 1-2-15,-1 2 1 16,-5 0-1 0,-1 3 0-16,1-1 1 0,-4 4 0 15,1 1-1-15,0 1 0 16,-2 4-1-16,4 1 1 0,-1 7-1 15,3-2 0-15,-2 6-1 16,3-2 0-16,5 4 2 16,1 8-1-16,7-1 0 15,5 3 0-15,7-3 0 16,8 2 0-16,5-1 1 16,11 4 1-16,3-5-1 15,5-3 0-15,8-2-1 0,7 3 1 16,1-3 1-16,8 3-2 15,2-2 0-15,9 1 1 16,6 0-1-16,5-1 0 16,9 1 1-16,5-3 0 15,9 4 0-15,7-10 0 0,6-2 1 16,10-4-1-16,5-5 0 16,9-4-1-16,5-7 2 15,9-4-2-15,6-4 0 0,5-3 1 16,5-1-2-16,-1 0 1 15,1-2 0-15,0-1 0 16,1 0-1-16,1-1 1 0,-5 1 0 16,6-2-1-1,3 0 0-15,0-6 1 0,-2-1 0 16,6-8-1-16,1-3 1 16,-2-3-1-16,-3-6 1 15,-3-5-1-15,-7-4 1 16,-6-5 0-16,-7-2 0 0,-12-3 0 15,-10-3 1-15,-10-6 0 16,-7-5-1-16,-11-3 1 16,-11-2-1-16,-4-2 0 0,-8-1 1 15,-9 1 0-15,-6-1 0 16,-13 6-1-16,-12 1 2 16,-7 3 0-16,-17 0 1 0,-17 2 2 15,-14 4-1-15,-10-1 2 16,-8 5-3-16,-13 1 0 15,-8 2 0-15,-7 6 0 0,-6 5 0 16,-6 5-2-16,-14 6 0 16,-10 6-1-16,-13 3 0 15,-11 8 0-15,-11 5 0 16,-8 2 0-16,-7 1-1 0,-5 1 0 16,-4 8 0-16,-2 5 0 15,1 5 0-15,-3 4 0 16,1 9 0-16,-3 8 0 15,-2 7 0-15,-1 10 0 0,1 7-1 16,9 6 1-16,10 0-1 16,13 3-1-16,18 2-3 15,22 6-7-15,20 0-18 0,17 6-44 16,34 5-6-16,20-4-4 16,22-4-4-16</inkml:trace>
  <inkml:trace contextRef="#ctx0" brushRef="#br0" timeOffset="211271.4886">22483 7494 36 0,'9'-24'75'0,"-1"-4"0"16,0 0-30-16,3 0-6 0,6 3-9 16,2 2-10-16,11 0-3 15,0-2-7-15,13 5-2 16,2-1-4-16,10 6-1 16,5-2 0-16,2 4-3 0,-1 0 1 15,0 6 0-15,-3 0 2 16,-14-2-2-16,-2 4 0 15,-11-1 1-15,-10 1 0 16,-8 1-1-16,-13 4-1 0,-3 0 0 16,-18 1 0-16,-10 8 0 15,-4 3-1-15,-1 3 0 16,-3 7 1-16,3 5-1 0,-1 7 1 16,9 5 0-16,8 8-1 15,9 5 1-15,4 6 0 16,6 5-2-16,0 2 1 15,9 4 1-15,3 0-1 0,6-3 1 16,0-4 0-16,3-3-2 16,0-6 2-16,-4-10 2 15,-2-5-1-15,-7-10-1 16,-7-6 1-16,-6-9-1 0,-13-6 1 16,-10-7 0-16,-7 0 0 15,-7-6-1-15,-4-2 0 16,3-4-1-16,0 0-6 15,5 0-4-15,2-3-8 0,10 2-29 16,21 0-27-16,-3-3-6 16,9-2-3-16</inkml:trace>
  <inkml:trace contextRef="#ctx0" brushRef="#br0" timeOffset="211605.8089">23158 7733 1 0,'31'-9'55'0,"-9"4"2"16,12 2-31-16,-20 7-8 16,-4 8-7-16,2 7-4 15,-5-1-2-15,6 6-2 0,-4 3 2 16,6-1-1-16,2 0 0 16,4-8 0-16,3-2 1 15,-2-10 3-15,0 0 2 16,-5-10 1-16,2-15 2 0,-15-7 3 15,0-8 1-15,-9-2-2 16,-10-3 1-16,-6 1-2 16,-4 1-3-16,-3 5-3 0,1 7-2 15,0 8-3-15,3 5-8 16,5 5-6-16,5 3-8 16,14 4-2-16,-9-3-13 15,13-4-16-15,12-2-12 0,7-7-7 16,12-8 9-16</inkml:trace>
  <inkml:trace contextRef="#ctx0" brushRef="#br0" timeOffset="212000.4864">23601 7262 32 0,'35'-49'63'0,"-4"6"2"15,-10 2-9 1,-1 11-13-16,-5 8-10 0,2 12-16 16,-1 10-8-16,-4 7-4 0,0 15-5 15,0 7 1-15,-1 11-1 16,1 6 1-16,2 5-1 15,-5 2 1-15,2 0 0 16,-4 1-1-16,1-9 2 16,-2 2-2-16,-1-14 0 0,1-5 0 15,-2-6 2-15,-2-7 0 16,-2-15 0-16,12 3 0 0,-1-8 0 16,5-9 0-16,7-1 0 15,2-3 0-15,9 0-2 16,2 2 0-16,1 7-1 15,2 8 0-15,-4 2 0 16,-1 12-2-16,-8 10 1 0,-7 4 0 16,-11 9 1-16,-9-1 0 15,-13 8 1-15,-14-7 1 16,-8 3-1-16,-9-7 2 16,-23-1 0-1,-3-7-7-15,-2-7-10 16,4-5-19-16,2-8-38 15,6-6-6-15,6-9-1 0</inkml:trace>
  <inkml:trace contextRef="#ctx0" brushRef="#br0" timeOffset="212533.3924">23632 7033 35 0,'-19'-61'45'16,"-36"2"-43"-16,34 5 3 15,-4 1 3-15,-6 0 5 0,-2 11 3 16,-6 2 1-16,-5 17 3 16,-2 10-1-16,-8 10 0 15,-7 9-4-15,-6 19-3 16,-2 19-3-16,-7 13-3 0,-9 14 0 15,-1 12 1-15,-2 10 3 16,0 13-2-16,12 6 2 0,2 5 0 16,12-2-2-16,17 1-1 15,12 4 0-15,19-9-2 16,14 1 0-16,17-6-1 16,17-7 1-16,19-2-1 0,10-4 0 15,20-10 0-15,11-7-1 16,12-13 0-16,10-13 1 15,11-16-3-15,11-15 2 16,-1-19 0-16,9-23 0 16,-4-22-1-16,2-24 1 0,-6-25-1 15,-2-23-2-15,-14-24 2 16,-11-15 2-16,-15-12 1 16,-18-7 0-16,-26-2 1 15,-25 8 0-15,-30 14 0 0,-35 18 1 16,-34 32-2-16,-40 23-4 15,-37 31-5-15,-37 22-12 16,-28 28-42-16,-28 28-22 0,-17 25-5 16,-18 20-6-16,-8 12 6 15</inkml:trace>
  <inkml:trace contextRef="#ctx0" brushRef="#br0" timeOffset="215239.9176">22761 8970 36 0,'2'-12'68'0,"-2"12"-4"15,-2-16-11-15,2 16-27 16,-8 3-5-16,6 10-7 0,1 6-3 16,-3 7 0-16,1 4-1 15,-1 5 1-15,2 8-2 16,-1 1-1-16,-1 4-2 16,-4 1-2-16,3 3-2 0,-8-1 0 15,5 0 0-15,-7-3 0 16,2-3-1-16,2-5 0 15,-1-7-1-15,4-4 3 16,2-9-2-16,2-6 2 16,4-14 0-16,0 0-1 0,0-11 1 15,0-15 0-15,4-10 0 16,1-10-1-16,2-10 0 16,-1-9-1-16,5-4-1 15,-3-2 1-15,4 3-1 0,2 3 0 16,3 6-1-16,7 6 0 15,2 11 0-15,5 9-1 16,5 10-1-16,2 8 2 0,3 10-1 16,-2 5 0-16,1 12 2 15,-8 13-1-15,-4 7 1 16,-8 8-1-16,-3 8 1 0,-8 3 0 16,-1 0 1-1,-5-2-1-15,0-2 0 0,-1-5 0 16,-1-5-1-16,4-8 1 15,-2-9 1-15,-1-7-1 16,-1-4 0-16,-1-9 0 0,0 0 1 16,-9 0 0-16,4-12-1 15,0-7 1-15,2-7-1 16,0-3 1-16,1-4-2 16,2-1 2-16,4-4-2 0,4 6 1 15,7-2 0-15,3 8-1 16,6 2 0-16,6 6 1 15,-1 7-1-15,7 10 0 0,0 3 0 16,2 11 0-16,-2 11 0 16,-4 5 1-16,-1 7-1 0,-10 3 1 15,1 0-1-15,-6-3 1 16,-2-3 0-16,-2-8 0 16,-5-5 2-16,-1-9-1 15,-6-11 0-15,11 0 0 16,-4-12 1-16,1-10-1 15,0-8-1-15,7-9-2 0,1-7-2 16,4-5-1-16,1-2 1 16,7 2-1-16,-3 4 0 15,6 3 1-15,-5 7 0 16,4 6 2-16,-7 10 1 0,-1 7 0 16,-1 6 0-16,-1 7 0 15,-7 2 1-15,1 13 0 0,-3 3 0 16,-3 4 0-16,4 0 1 15,0 3 0-15,1-4 0 16,7-3 1-16,7-4-2 16,-1-7 1-16,9-6 0 15,1-1 0-15,1-6-1 0,-4-7 1 16,-3-3 1-16,-6 0-1 16,-8-1 1-16,-9 0 1 0,-7 4 1 15,-14 2-1-15,-7 6 0 16,-4 6 1-16,-7 5-1 15,-3 11-1-15,0 6-1 16,7 9 0-16,0 0 0 16,11 4-1-16,8 0 0 15,9-5-1-15,6-3-1 0,13-5-3 16,14-5-6-16,6-7-5 16,9-5-7-16,4-4-4 15,7-15-1-15,2-4-2 0,2-9 2 16,1-6 6-16,-9-4 12 15,-1-5 12-15,-4-1 12 16,-12-2 10-16,-8 9 4 0,-12 3-2 16,-3 4 0-16,-14 10-4 15,-1 8-4-15,-13 9-8 16,-9 3-3-16,-1 14-5 16,0 2-2-16,-2 5 0 15,2 2-2-15,4 1 1 0,5-6-1 16,2-3 1-16,4-4 0 15,8-12-1-15,0 0 0 0,0 0 0 16,0 0 0-16,10-15 1 16,1 4-1-16,4-1-1 15,0 4 0-15,4 4 0 16,5 4 1-16,1 8 0 16,-1 7-1-16,0 5-2 0,5-1-7 15,2 7-15-15,10 3-35 16,-5-10-8-16,-1-5-5 15,-1-11 7-15</inkml:trace>
  <inkml:trace contextRef="#ctx0" brushRef="#br0" timeOffset="215748.3918">24625 8476 12 0,'-70'-26'73'0,"-7"2"0"16,-4 2-2-16,-9 6-5 16,0 7-59-16,-3 7 1 15,-4 13-1-15,-7 8 0 16,-6 11-1-16,-2 3 1 0,-6 7 0 16,-3 10 0-16,-3 5-1 15,-6 10-3-15,-6 2 2 16,4 5-4-16,2-1 2 0,6 2-2 15,5 0 0-15,10-4 0 16,11-2 0-16,17-1-1 16,15-1 0-16,20 1 0 15,11 2 0-15,17 1 0 16,15-1 0-16,15 3 0 0,22 0 0 16,16-3 0-16,20-7 1 15,15-9 0-15,17-9 0 0,22-17 0 16,16-11 0-16,14-15 0 15,12-18-1-15,12-16 0 16,2-14 0-16,2-12 0 16,0-13-1-16,-10-11 1 0,-7-12 1 15,-13-8-1-15,-16-9 2 16,-22-5 1-16,-12 0-1 16,-26 3 0-16,-21 8 0 15,-23 15-3-15,-25 15-5 0,-24 22-14 16,-31 25-24-16,-30 25-31 15,-19 19-7-15,-25 23-2 16</inkml:trace>
  <inkml:trace contextRef="#ctx0" brushRef="#br0" timeOffset="216473.5357">22863 10163 25 0,'37'-28'76'0,"-8"1"2"15,-3 6-6-15,-8 3-3 16,-4 6-64-16,-5 12 6 16,1 12 0-16,-6 20-2 0,-1 11 0 15,-3 18 2-15,0 13 0 0,-3 14-2 16,2 8-2 0,-3 8-3-16,1-4-1 0,3-1-2 15,-1-3 2-15,1-7-2 16,3-7 1-16,0-8-1 15,0-8 1-15,0-6-1 0,3-8-1 16,3-8-2-16,0-9-2 16,7-14-3-16,1-12-1 15,5-12-3-15,2-17-4 16,-3-12 1-16,-2-9 3 16,-4-10 3-16,-7-5 3 0,-6-4 5 15,-2 2 2-15,-11 0 4 16,-6 5 2-16,-5 5 1 15,-1 2 1-15,1 4-3 0,2 2-1 16,8 0-3-16,6-2-2 16,6 1 0-16,14-1-1 15,8-1 0-15,9 2-1 0,8 0 0 16,1 5 0-16,10 6 1 16,-4 5-1-16,3 10 0 15,-5 6 1-15,0 8 2 16,-5 5 1-16,-6 10 1 0,-4 8 1 15,-5 7 0-15,-5 8 1 16,-4 3-1-16,-4 5-1 16,1 2-1-16,-6 1-1 15,4-1-1-15,-4-3-1 0,1-2-3 16,0-10-5-16,0-1-9 16,2-13-17-16,-8-2-43 15,-1-16-6-15,11 0-6 0,-7-25-1 16</inkml:trace>
  <inkml:trace contextRef="#ctx0" brushRef="#br0" timeOffset="216625.0559">23715 10082 34 0,'0'0'78'0,"-12"-14"-10"15,12 14-12-15,-17-11-18 16,4 10-105-16,13 1-6 15,2 18-5-15</inkml:trace>
  <inkml:trace contextRef="#ctx0" brushRef="#br0" timeOffset="217695.8623">23990 10367 75 0,'0'21'87'15,"-4"-5"-4"-15,-3-5-4 16,7-11-4-16,0 0-75 0,0 0 3 16,16 6-4-16,8-6-2 15,8-7 1-15,2-3 0 16,2-4 0-16,-2-2 0 16,-3-5 1-16,-4-1 1 0,-6 2 1 15,-11 1 2-15,-6 1 0 16,-4 4 0-16,-11 3 0 15,-5 5-1-15,-5 6-1 0,-2 1 0 16,-8 12-1-16,-2 8-1 16,3 1 1-16,-2 7 1 15,4 5-1-15,5 0 1 16,7 0-1-16,9-2 0 0,4-1 1 16,8-6 0-1,9-1-3-15,10-6-1 0,10-6-4 16,7-3-5-16,10-7-1 15,6-2-1-15,7-11 1 0,3-5 0 16,1-5 0-16,2-7 3 16,-4-4 4-16,-3-4 5 15,-7-4 2-15,-9 0 2 0,-6-3 2 16,-14-1 2-16,-2-5 2 16,-17 0 1-16,-7 0 2 15,-3-4-1-15,-11-1 1 0,-1-5-3 16,-4-4-1-1,1-1-2-15,0-1-3 0,2 1 1 16,-1 2-1-16,2 5 1 16,3 7-1-16,0 11 1 15,2 13-1-15,-1 13-1 16,-2 13 1-16,2 15-1 0,-1 18-1 16,3 14-2-16,-5 11 1 15,1 13 0-15,2 6 0 16,2 5 0-16,6 3-1 0,2-3 1 15,6 0-1-15,4-8 1 16,5-3-2-16,8-6-1 16,6-6 0-16,0-5-2 0,3-6-1 15,2-6-4-15,2-8-1 16,1-10-1-16,1-9 0 16,0-12 2-16,1-8 2 15,7-18 1-15,-6-11 2 0,2-11 4 16,0-9 3-16,-4-6 4 15,-4-5 2-15,-6-3 1 16,-4 2 2-16,-10 5 2 16,-3 8 1-16,-9 8-3 15,-2 9-1-15,-3 12-4 0,-8 9-2 16,-4 14-1-16,-3 6-3 16,-4 17-1-16,-1 11 0 15,-1 12-1-15,-3 7 1 0,5 8 0 16,2 1 0-16,8 0 0 15,9-4-1-15,5-11 0 16,14-8-1-16,7-17-1 0,10-14-2 16,9-15 0-16,5-21-1 15,-2-17-2-15,3-21 1 16,-1-17 0-16,-4-19 2 16,-6-15 2-16,0-11 6 0,-17-6 3 15,0 10 4-15,-7 9 1 16,-10 15 2-16,0 23-3 15,-3 23 0-15,0 32-2 16,0 23-3-16,-8 41-3 0,2 21-3 16,3 26-5-16,-3 19-10 15,-5 23-20-15,5 17-41 16,-14 9-4-16,-10 6-5 16,-5-8-4-16</inkml:trace>
  <inkml:trace contextRef="#ctx0" brushRef="#br0" timeOffset="218024.7153">23691 11399 80 0,'-60'17'91'0,"8"-10"-7"0,19-6-5 15,17-7-2 1,19-20-66-16,24 9-9 0,27 0 0 16,22-3 0-16,16-4 0 15,17-4 0-15,15-2 1 16,5-2 0-16,6 0-1 16,3 2 0-16,-3 1-1 15,-5 2-2-15,-8 2-1 0,-4 2-2 16,-18 0-7-16,-5 6-11 15,-16 3-34-15,-17 4-26 0,-10 7-7 16,-21-1-3-16</inkml:trace>
  <inkml:trace contextRef="#ctx0" brushRef="#br0" timeOffset="218231.5579">24125 11485 80 0,'11'-21'85'0,"17"-13"-4"15,23-8-4 1,17-11-4-16,14 1-74 0,25 2-2 16,12-1-9-1,14 5-18-15,0 3-45 0,9-1-5 16,-8 0-5-16,-11-3-2 15</inkml:trace>
  <inkml:trace contextRef="#ctx0" brushRef="#br0" timeOffset="221467.5202">16037 9222 26 0,'-8'-9'44'0,"8"-3"-10"15,0 12-8-15,0 0-9 16,14-1-6-16,-3 9-5 15,2 8-3-15,4 5 2 0,2 5-1 16,6 4 1-16,-2 0 1 16,7 2-2-16,0-1 2 15,6-4 2-15,-1-3 2 16,5-8 2-16,3-6 2 0,5-10-1 16,10-11 1-16,-2-14 1 15,7-9 0-15,4-14-2 16,6-10-2-16,4-10-2 0,3-9-1 15,3-2-1-15,-1-6-2 16,0 0 0-16,0 3-2 16,-4 2 0-16,-8 7 0 15,-6 13-2-15,-7 8-1 0,-10 14-8 16,-13 7-8 0,-5 18-13-16,-12 6-16 0,-17 7-29 15,9 31-6-15,-18 6-2 16</inkml:trace>
  <inkml:trace contextRef="#ctx0" brushRef="#br0" timeOffset="222313.9209">17852 8813 37 0,'12'-29'71'0,"-6"-2"2"16,-2 4-40-16,-4 4 4 15,0 5-6-15,0 8-6 16,0 10-8-16,-6 0-6 0,1 15-4 16,-1 7-4-16,-2 9-1 15,1 11-1-15,-1 6 1 16,2 8 0-16,1 6-1 15,-1 0 0-15,1 2 0 16,2 1 0-16,1-2 0 0,-1-7-1 16,-1-1 0-16,-1-3 0 15,0-5 1-15,-2-1-1 16,2-2 0-16,0-3 0 16,0-4 0-16,1 1 1 0,2-6-1 15,2 1 1-15,0-4 0 16,0-5 0-16,2-2 0 15,0-4-1-15,2-3 0 16,-2-4-1-16,-1-1-3 0,-1-10-6 16,3 13-3-16,-3-13-6 15,0 0-9-15,0 0-23 0,14 5-24 16,-14-5-3-16,0 0 1 16</inkml:trace>
  <inkml:trace contextRef="#ctx0" brushRef="#br0" timeOffset="222659.48">17454 9840 36 0,'0'0'65'15,"-16"2"0"-15,16-2 0 16,-9 8-53-16,9 8 1 0,5 8-3 15,4 9-3-15,2 6 2 16,1 4 1-16,5 7-1 16,0-2 0-16,5-1-2 15,1-5 1-15,5-4-2 0,-2-10 1 16,9-6-1-16,2-12 0 16,-1-8 0-1,6-7 0-15,1-18-1 0,3-8 1 0,1-12-2 16,4-10-2-16,0-6-4 15,-3-6-6-15,2 1-11 16,-8-4-15-16,-1 7-39 0,0 8-6 16,-6 5-6-16,-4 5 6 15</inkml:trace>
  <inkml:trace contextRef="#ctx0" brushRef="#br0" timeOffset="225092.8144">20352 8469 5 0,'0'0'39'15,"8"12"-1"-15,-8-12-2 0,2 13-8 16,3 0-7-16,-5-13-2 15,17 20-2-15,-3-8-4 16,3 7-2-16,4-5-1 16,1 2-2-16,8 2-1 0,5 1-3 15,3 4 0-15,1 1-1 16,7 1 0-16,1 0 1 16,9 1-1-16,4 0 0 15,3 1 1-15,5-2 0 0,1-2-1 16,5-1 0-16,0-1 0 15,0-1 1-15,2-4 0 16,-2-1 1-16,-2-4 0 16,-6-1 1-16,-1-2 1 0,-4-2-1 15,-5-2 0 1,-2-1-1-16,-7-2 0 0,-7 2-1 16,0-2-1-16,-4-1 0 15,-2 2-1-15,-6-2 0 16,0 2 0-16,-5-2 1 0,-1 1-3 15,-5 1 4 1,-5-2-1-16,-12 0 0 0,14 0-2 16,-14 0-1-16,0 0-2 0,-4-12-5 15,-2 2-4-15,-2-4-8 16,3-4-11-16,-4 0-9 16,6-8-5-16,-2 2 2 15,0-5 0-15,-2 3 7 0,0-4 10 16,-5 3 15-16,-2-3 19 15,0 4 18 1,-6 0 7-16,1 2 3 0,-2-1 1 16,5 4-2-16,1 2-5 0,5 3-8 15,2 3-5-15,5 4-8 16,3 9-4-16,6-5-3 16,7 7-2-16,7 7-1 0,6 5 0 15,1 4-1-15,9 2 1 16,-2 6 0-16,4 2 0 15,0 5 1-15,-6 1-1 16,-3 5 0-16,-11 3 1 16,-11 5 0-16,-10 7 1 0,-16-1-1 15,-16 12 0-15,-10 3 0 16,-10 8-4-16,-9 3-9 16,-2-3-33-16,2 10-26 0,-1 1-7 15,7-2-2-15</inkml:trace>
  <inkml:trace contextRef="#ctx0" brushRef="#br0" timeOffset="226094.4757">19780 9022 36 0,'-15'-25'56'15,"0"3"0"-15,7 7-45 0,4 4-3 16,4 11 0-16,0 0 0 16,0 0-2-16,0 0 1 15,10 18 0-15,2 3 1 0,0 2 2 16,6 11 0-1,3 10 0-15,3 5-3 0,3 8 1 16,6 5-3 0,3 7 0-16,9 1-2 0,-4 6-1 15,10 3 0-15,-5 3 0 16,9 1-1-16,3 1 1 0,1 0 0 16,1-2-1-16,1-2 0 15,5-6 0-15,1-6 0 16,-1-3 1-16,2-10 0 0,6-5 0 15,-2-10 0-15,1-4 1 16,3-7 1-16,-1-3-1 16,1-8 0-16,-1-4-1 15,-3-7 1-15,-5 0 0 0,1-4 0 16,-4-1 0 0,-3-2 2-16,-3-1-1 0,-3-2 1 15,-3-1-1-15,-8 2 0 16,2 0 0-16,-9-2 0 15,-6 1-1-15,-3 1-1 0,-6 1 0 16,-3 0 0-16,-4 0-1 16,3-2 1-16,-2 2 0 15,0-1 0-15,-2 0-1 16,3-1 0-16,-1 0 1 0,1-1-1 16,-3-1-1-16,1 1 0 15,-6-2 0-15,-9 6-3 16,13-18 1-16,-11 6-5 15,-2-6-3-15,0 0-2 16,-5-9-1-16,0 0-2 0,-3-4 1 16,3-2 2-16,-3-2 1 15,-1 2 5-15,1 4 5 16,-2-2 5-16,1 6 6 16,0 2 1-16,0 5 3 0,0 3-2 15,2 4 1-15,3 3-2 16,4 8-3-16,8-6-1 15,7 6-4-15,7 6-1 0,2 7-3 16,11 6 1-16,4 3 0 16,-3 6 0-16,0 4 0 0,-8 4 0 15,-9 3 1 1,-16 8-2-16,-15 4-4 0,-22 10-17 16,-12 9-49-16,-32 4-5 15,-20 5-3-15,-18-16-3 0</inkml:trace>
  <inkml:trace contextRef="#ctx0" brushRef="#br0" timeOffset="239820.2294">17391 10734 20 0,'0'0'34'0,"-4"-10"-2"16,4 10-1-16,0 0-4 16,-1-9 0-16,1 9 0 15,0 0 1-15,-4-8 1 0,4 8-1 16,0 0-3-1,-6-10-3-15,6 10-4 0,0 0-3 16,-9-6-1-16,9 6-2 16,0 0-4-16,0 0-2 15,0 0-1-15,-9-8-2 0,9 8-1 16,0 0 0-16,0 0-2 16,0 0 1-16,0 0-1 15,0 0 0-15,0 0 0 0,0 0 0 16,0 0 1-16,-1 8-1 15,1-8 0-15,0 17-1 16,0-1 1-16,-1 1 0 16,1 6 0-16,-1 3 0 15,-1 3 0-15,2 1 1 0,0 3-2 16,0 2 2-16,0 2 0 16,-1 2 1-16,4-1-1 15,2 4 1-15,0 1 0 0,-1 2 0 16,-1-1 1-16,0-5-2 15,1 2 1-15,-3-4-1 16,-1-4-1-16,0-7-4 16,-2-4-3-16,0-8-4 0,-1-2-12 15,3-12-17-15,-10-1-30 16,9-11-14-16,1-11-4 16,0-3 0-16</inkml:trace>
  <inkml:trace contextRef="#ctx0" brushRef="#br0" timeOffset="240187.4532">17449 10799 59 0,'-5'-29'77'0,"2"3"-4"16,3 26-22-16,-6-25-22 0,6 8-6 15,13 0-10-15,2 4-6 16,10 3-3-16,4 4-2 15,6 2-1-15,1 5 0 16,6 6-1-16,3 7-1 16,-4 8 1-16,-3 3 1 0,-5 8 0 15,-6 2 1-15,-8 5 2 16,-4 2-1-16,-11 2 3 16,-4 2 0-16,-7 0 1 0,-7 1 0 15,-6-1-2-15,-5 1 0 16,-3-3-2-16,-5 1 0 15,-1-6-2-15,-3-2 0 16,-1-1-2-16,-1-5-2 0,4 0-4 16,2-8-9-16,4-1-9 15,3-6-16-15,7-5-16 0,10-2-12 16,9-9-12-16,0 0 1 16</inkml:trace>
  <inkml:trace contextRef="#ctx0" brushRef="#br0" timeOffset="241681.843">18031 11242 7 0,'27'-1'63'0,"-3"1"1"16,0-30-11-16,0 30-32 15,5-3-4-15,1 2-6 16,6-5-5-16,4-2-4 0,1-4-3 15,2-2-1-15,-3-4-2 16,1-2 2-16,-4-1 1 16,-1 0 6-16,-12-1 5 0,-5-1 6 15,-6 5 1-15,-6-2 2 16,-7 7 0-16,-4 2 0 16,-11 7-3-1,-4 1-4-15,-5 4-5 0,-3 10-3 16,-2 6-3-16,0 5 0 15,3 5 0-15,-2 6 1 16,9-1-1-16,2 4-1 0,8-3 1 16,3 1 0-16,6-4-1 15,6-3 0-15,9-5-2 0,11-6-2 16,7-5-3-16,10-6-4 16,7-5-3-16,9-11-4 15,9-10-2-15,0-7-1 0,7-9 2 16,-2-4 2-16,0-8 3 15,-5-4 2-15,-9 2 7 16,-4 1 4-16,-16 8 4 16,-4 5 0-16,-18 12 3 0,-13 5 0 15,-4 20 1-15,-19-4 2 16,-4 11 0-16,-6 7-2 16,1 8 0-16,-6-2-3 0,9 3 0 15,0 1-1-15,10-6-2 16,4-2 1-16,8-7-2 15,3-9 0-15,0 0 0 0,21-4 1 16,-6-10-1-16,7-4 0 16,-3 1 0-16,6 2 1 15,-5 11 0-15,5 4 1 16,-8 15 2-16,-1 20 1 0,-1 14 1 16,-1 18 1-1,-4 15 0-15,-4 13-2 0,-3 8-1 16,-1 3 0-16,-1-4-2 15,-1-12 0-15,-1-9-1 16,-1-15 0-16,-4-17 0 0,0-14 2 16,-2-19-1-16,-3-16-1 15,0-10 0-15,-4-17-1 16,0-15 0-16,2-14 0 0,1-8-1 16,4-10 0-16,5-6 0 15,3-1 2-15,14 5 2 16,8 7 1-16,8 8-1 15,9 12 1-15,9 13 1 0,7 12-1 16,4 13 0-16,-1 11-1 16,1 12-1-16,-5 13-1 15,-6 9 0-15,-9 5 0 16,-9 6 0-16,-7-5 0 16,-12 2 0-16,-2-6 0 0,-9-4 1 15,0-11 1-15,-3-6-1 16,3-15 0-16,-12 4-1 0,7-8 0 15,-1-14-1-15,5-6 0 16,1-6-1-16,7-6-1 16,3-2 1-16,6-1-1 15,5-1 0-15,4 4 1 0,5 1 0 16,1 6 0-16,2 5 0 16,0 5 1-16,-3 4-1 15,-1 7 0-15,-3 5 1 16,-5 3-1-16,-2 0 1 0,-3 6 0 15,-4-1 0-15,1 0 1 16,1 0-1-16,0-5 0 0,5 0 1 16,3-8-1-16,6-3 0 15,6-5 0-15,3-3 0 16,0-3 0-16,1 1 0 16,0-2 0-16,-7 5 0 15,-5 0 1-15,-9 5 0 16,-7 3 0-16,-10 10-1 0,-7-4 1 15,-12 6 0-15,-5 9 0 16,-6 4 0-16,-4 7 0 16,0 3 1-16,1 2-1 0,4 4 1 15,6 1-1-15,6 0 1 16,11 0 0-16,6-2-1 16,5-3 0-16,13-2-2 0,6-2 1 15,9-4-2-15,7-7 1 16,7-3-1-16,6-7 0 15,-2-4 0-15,7-11 0 16,-7-4 0-16,1-9 1 0,-4-3 0 16,-8-4 1-16,-5-3 1 15,-10 0 0-15,-8 4 1 16,-7 5 0-16,-10 5 0 16,-4 10 1-16,-14 11 1 0,-6 7 1 15,-3 16 0-15,-2 7 0 16,6 12-1-16,3 1 0 15,11 4 0-15,9-1 0 16,16-3-4-16,15-10-6 0,21-5-9 16,8-10-23-16,6-9-40 15,10-8-6-15,2-6-6 16,-6-11-2-16</inkml:trace>
  <inkml:trace contextRef="#ctx0" brushRef="#br0" timeOffset="242122.4513">17806 12398 69 0,'-92'37'86'0,"18"-10"-5"16,19-10-5-16,17-8-2 15,50-7-70-15,-12-2-1 0,24 1-1 16,20 0 0-16,21-10 0 16,16-7 1-16,17-4 1 15,22-10 0-15,15-5 0 16,18-7 0-16,12-2 0 0,10-1 1 15,5-1-1-15,6 0 1 16,5-1 0-16,-6 2 1 16,-1 2-1-16,-7 3 0 15,-5 2-1-15,-13 6 0 0,-12 1-2 16,-12 5 0-16,-15 7-1 16,-14 6-1-16,-23 3-4 15,-17 7-6-15,-26 3-22 16,-28 3-50-16,-12 10-3 15,-30 3-6-15,-26 2-6 0</inkml:trace>
  <inkml:trace contextRef="#ctx0" brushRef="#br0" timeOffset="261645.6126">19793 13041 51 0,'-12'0'79'16,"12"0"-1"-1,-12-13-1-15,17 4-47 0,-5 9-2 16,-5-12-6-16,5 12-6 16,-3-9-3-16,3 9-2 0,0 0-3 15,0 0-3-15,0 0-1 16,-9-2-2-16,9 2-1 16,-6 11-1-16,4 3-1 15,0 5 1-15,0 5-1 16,1 4 1-16,-2 7 0 0,0 2 0 15,0 4 0-15,-1 2-1 16,1 2 1-16,0-3 0 16,0-2 0-16,1-7 0 0,1-4 0 15,1-8 0-15,-3-5 0 16,3-5 0-16,0-11 1 0,0 0 0 16,0 0 1-1,0 0-1-15,0 0 1 0,1-11-1 16,2-4 1-16,-3-5-1 15,1-7 0-15,0-2 0 16,1-8 0-16,-1-6 1 16,2-2-2-16,1-5 1 0,2-3 0 15,3 2-1-15,3-2 1 16,0 3-2-16,5 4 1 16,0 7 0-16,4 10-1 0,1 9 0 15,0 8 1-15,-1 12 0 16,2 7 0-16,-4 14 0 15,-2 10 0-15,-3 9 1 0,0 7-1 16,-6 5 0-16,0 1 0 16,-1-4 1-16,4-4-2 15,-4-7 1-15,4-8 0 16,2-9 0-16,2-12 0 0,2-9 1 16,2-9 0-1,-1-11 0-15,0-7 0 16,-1-9 0-16,1-8 0 0,-1-4-1 0,0-4 0 15,0 1 1 1,-1 2-1-16,3 6-1 0,-2 8 1 16,1 9-1-16,1 13 0 15,1 9 1-15,1 11 0 0,-3 16 1 16,0 11-1-16,-3 11 1 16,-2 8-1-1,-3 3 0-15,-3 1 1 0,-1 0-2 16,-1-4-2-16,-2-8-7 0,6-4-16 15,-4-2-45-15,3-13-11 16,2-8-6-16,-2-10-7 16</inkml:trace>
  <inkml:trace contextRef="#ctx0" brushRef="#br0" timeOffset="262235.6521">20934 13027 20 0,'4'-23'71'0,"-4"1"3"0,1-2 1 15,-9-1-45-15,5 3-1 16,-2 1-4-16,-4 3-5 0,3 4-1 15,-7 3-3 1,2 5-4-16,-3 6-3 0,-3 2-4 16,-1 11-1-16,-2 13-1 15,-1 7-2-15,-1 10 0 16,1 6-1-16,-1 1 0 0,5 2 0 16,-1-4 0-1,5-2 0-15,2-7-1 0,5-7 1 0,2-6 0 16,4-7-1-16,0-4 1 15,8-3-2-15,1-6 1 16,6-5-2-16,2-1-3 0,2-10-3 16,4-3-2-16,-3-3-2 15,7-5 1 1,-3 0 0-16,0 0-1 0,-1 0 1 16,-8 3-1-16,1 3 0 15,-5 3-6-15,1 3-15 0,-10-5-31 16,-2 14-5-16,6-14-3 15</inkml:trace>
  <inkml:trace contextRef="#ctx0" brushRef="#br0" timeOffset="263822.5846">20864 13082 12 0,'-10'-11'50'0,"-3"4"-18"15,13 7-1-15,-6-11-2 0,6 11-1 16,0 0-1-1,0 0-2-15,0 0-1 0,0-8-2 16,0 8-4-16,0 0-5 16,0 0-2-16,0 0-4 0,6 5 0 15,-6-5-2-15,2 16-1 16,0-3 1-16,0 2-2 16,0 0 0-16,2 3-1 15,-3 1-1-15,2-3 0 0,0 2 0 16,4 0 0-16,1-1-1 15,-2 0 1-15,4-1-1 16,-3 1 0-16,3 0 0 0,-3 4-3 16,4-6-3-16,-5 4-8 15,-1-5-13-15,0-3-34 16,-2 4-16-16,1-7-4 16,-4-8 0-16</inkml:trace>
  <inkml:trace contextRef="#ctx0" brushRef="#br0" timeOffset="265222.0866">20913 13200 28 0,'-5'-13'39'0,"5"13"-1"16,0 0-3-16,0 0-6 16,0 0-4-16,0 0-6 0,7 4-5 15,-7-4-2 1,18 5-3-16,-5-5 1 0,2 0-3 15,2-5-2-15,0-6 0 16,0-3 0-16,1-4-2 16,-1-2 1-16,-2-2 2 0,-1-2 2 15,-2 0 2-15,-7 0 2 16,-4 2 0-16,-1 1 1 16,-4 3-1-16,-10 2 1 15,0 5-2-15,-6 0-2 16,0 6-3-16,-2 3-2 15,-3 2-1-15,-2 9 0 0,5 4-1 16,-3 3 0-16,1 5-1 0,4 4-1 16,2 4 1-16,-1 5 0 15,6 3-1-15,0 2 0 16,3 3 0-16,6 0 1 0,-1 1-1 16,5-3 0-16,0-5 0 15,5-1 0-15,4-6 1 16,3-5-1-16,4-6 0 15,2-6 0-15,3-6 1 16,3-5-1-16,4-6 1 0,2-9 0 16,1-8-1-16,4-4 1 15,1-9 0-15,0-4 0 16,0-5 0-16,0-2 0 16,-2 0 0-16,-5 1 0 0,-1 2 0 15,-3 6 0-15,-4 4-1 16,-2 8-1-16,-4 6 2 15,-2 7-2-15,-1 4 1 0,-4 8-1 16,4 1 0-16,-12 0 1 16,13 3 0-16,-13-3 0 15,9 8-1-15,-9-8 2 0,0 0-1 16,0 0 0-16,12 4 1 16,-12-4-1-16,4-8 0 15,-2-2 0-15,1 0 0 16,2 1 0-16,1-1-1 0,-1 0 0 15,-5 10 1-15,12-15 0 16,-12 15-1-16,0 0 1 16,9-7 0-16,-9 7-1 15,0 0 0-15,0 0 0 0,12 0-1 16,-12 0-1-16,0 0-2 16,0 0-2-16,0 0 0 15,7 1-1-15,-7-1-1 16,0 0 1-16,0 0 1 0,0 0 2 15,0 0 2-15,0 0 2 16,0 0 1-16,0 0 1 16,0 0 1-16,0 0 0 15,0 0 1-15,0 0-1 0,0 0 2 16,0 0 0-16,-9 4 0 16,9-4 1-16,-19 16 0 15,7 0-1-15,-4 5 0 16,0 8 0-16,-3 5-1 0,2 8-1 15,0 1 0-15,1 0 0 16,4 0-1-16,1-4-1 16,3-5 0-16,8-7 0 15,0-6 0-15,11-9 0 0,8-7-3 16,7-5-6-16,12-11-12 16,5-9-16-16,7-16-24 15,9-3-20-15,5-14-4 0,-4-7-3 16</inkml:trace>
  <inkml:trace contextRef="#ctx0" brushRef="#br0" timeOffset="266475.0455">21928 12632 13 0,'12'-70'85'16,"-3"12"0"-16,-8 13-7 15,-1 15-20-15,-10 18-19 16,1 12-17-16,-6 18-10 16,-3 18-7-16,0 17-4 15,-2 14-1-15,-3 12 0 0,-3 6 1 16,2 1 0-16,5 0 0 15,0-6 0-15,3-9 0 16,2-12 1-16,7-9-1 0,5-14 0 16,2-8 0-16,0-8 0 15,2-8 1-15,-2-12-1 16,14-3 1-16,-2-15-1 16,1-10 0-16,3-9 0 0,2-9 0 15,2-1-1-15,0-1 0 16,3 4-1-16,2 9 0 15,-2 9 0-15,0 12 1 0,-2 14 0 16,-2 16 0 0,-5 14-1-16,-2 11 1 0,-8 7 0 15,0 2 0-15,0 0 0 16,1-2-1-16,0-6-2 16,2-8-1-16,4-10-4 0,5-11-6 15,5-11-11-15,8-4-9 16,-1-13-15-16,5-9-1 15,1-6 1-15,1-5 10 0,-4-5 15 16,5-1 18-16,-10 1 19 16,-5 4 21-16,-6 3 15 15,-7 3 3-15,-5 8-4 16,-3 3-9-16,-6 10-10 0,-9 7-8 16,-1 4-8-1,-6 12-6-15,0 10-3 0,0 4-3 16,-2 5-1-16,3 1 1 0,5 1-2 15,5-4 0-15,0-2 1 16,7-7-1-16,3-6 1 16,1-16 0-16,8 10 0 15,4-11 1-15,2-12-1 16,3-6 1-16,4-5 0 0,2-7-1 16,5-2 1-16,-2-1-1 15,5 4 0-15,-4 3 0 16,3 8 0-16,-7 5 0 0,1 9 0 15,-3 8-1-15,-7 12 1 16,-2 5-1-16,-4 5 1 16,-1 2 0-16,-2-1-1 15,-1-2 1-15,2-3 0 16,-2-5 0-16,-4-16 0 0,12 11 1 16,-5-11-1-16,-7 0 1 15,17-19 0-15,-11 0 0 0,4 0 0 16,-2-5-1-1,3-4 1-15,-3 1-1 0,4 0-1 16,-4 4 1-16,3 1-1 16,3 7 0-16,-3 6 0 15,0 7 1-15,4 4-1 0,-5 9 1 16,2 3 1-16,-2 5-1 16,-1 1 1-16,3 1 0 0,-4-4-1 15,5 2 0-15,-4-4 0 16,2-4 0-16,-1 1 0 15,2-4 0-15,1-4 0 16,-3-1 1-16,1-3-1 0,2-1 0 16,-3-8 1-16,3-5-1 15,0-5 1-15,2-5 0 16,-2 1-2-16,2-5 1 0,2 3-1 16,-1 0 1-16,-2 6-1 15,-1 3 0-15,-1 10 0 16,0 3-1-16,-3 3 3 15,-2 9-1-15,-1 4 1 16,-2 5-1-16,3 0 1 16,1 0 0-16,-3 0 0 0,5-3-1 15,-1 0 0-15,5-5 0 16,0-2 1-16,2-7-1 16,4-1 0-16,-1-7 0 0,3-6 1 15,-2-6-1-15,3-5-1 16,1-4 1-16,0-4 0 15,-4 0 0-15,-1 1-1 0,0 3 1 16,2 4-1-16,-2 4 1 16,-1 11 0-16,-1 8 0 15,-1 6-1-15,-1 12 1 0,-2 8-1 16,-5 4-4 0,2 7-8-16,-4 3-16 0,-4-6-32 15,4 3-19-15,0-4-5 16,-1-9-5-16</inkml:trace>
  <inkml:trace contextRef="#ctx0" brushRef="#br0" timeOffset="266690.5872">23301 12524 74 0,'-29'-28'88'0,"7"3"-5"15,2 4-6-15,8 1-4 0,5 0-75 16,7 20-6-16,0 0-10 16,9 22-11-16,0 7-24 0,-5-1-25 15,11 5-5-15,-7 1-3 16</inkml:trace>
  <inkml:trace contextRef="#ctx0" brushRef="#br0" timeOffset="267536.8179">24036 12608 62 0,'14'-1'84'0,"-14"1"-4"16,4-13-4-16,-9 5-5 15,-11 4-68-15,-6 5-2 16,-6 10 0-16,-1 7-2 0,-4 8 2 15,-11 4 2-15,0 5 1 16,0 4-1-16,2 1 1 16,3 1 0-16,7 0-1 0,6-2 0 15,7-3 0-15,10-4-3 16,7-2 0-16,7-6-1 16,8-2-2-16,9-4-4 15,4-4-1-15,9-8-4 0,2-4-1 16,5-3 1-16,2-8-1 15,3-7 1-15,3-2 1 16,2-7 2-16,-1-6 2 16,-6 2 2-16,5-1 1 0,-10-1 3 15,0 1 0-15,-7 3 2 16,-9-1 0-16,-4 4 3 16,-9 5 1-16,-6 1-1 15,-5 6 1-15,-6 0 1 0,-9 7-2 16,-4 4 2-16,-2 0-3 15,-2 11 0-15,-4 3-1 16,4 6-1-16,0-1 0 0,4 4 0 16,3-3-1-1,3 0 0-15,4-5 1 0,5-1 2 16,4-13-1-16,4 10 1 0,6-10-1 16,6-5 1-16,3-5 0 15,5-7 0-15,2-1-1 16,-1-4-1-16,5 1 0 15,-4-1-1-15,-1 7 0 0,-5 3 0 16,-5 9 0 0,-2 3 0-16,-3 10 1 0,-6 12-1 15,-3 0 0-15,2 6 0 16,2-3 1-16,6-2 0 0,2-5 0 16,9-9-1-16,2-9 1 15,14-6-1-15,4-13-1 16,7-8-2-16,2-7-1 15,2-10-1-15,0-5 0 0,-9-10 0 16,3-2 1-16,-14-8 3 16,-4-1 4-1,-14-3 5-15,-3 3 5 0,-10 5 3 0,-2 11 0 16,-12 12-1-16,1 14-1 16,-3 21-2-16,-7 16-4 15,0 27-3-15,-3 17-3 16,5 19-2-16,-1 12 0 15,4 11-1-15,4 1-2 0,7 4-5 16,4-5-12-16,4-12-49 16,8 1-13-16,-5-9-6 15,-4-10-5-15</inkml:trace>
  <inkml:trace contextRef="#ctx0" brushRef="#br0" timeOffset="267958.787">21083 13898 53 0,'-119'28'83'0,"16"-10"-2"16,26-9-3-16,18-9-38 15,24 0-16-15,35 0 2 16,8-12-7-16,40-2-3 0,24-4-4 16,28-5-1-16,26-4-2 15,33-5-2-15,24-1-2 16,24-3-2 0,24-1-1-16,21 0-1 0,11 1 0 15,15-1 0-15,4 1 0 16,0 2 0-16,-5 2 0 0,-9 3 0 15,-14 4-1-15,-23 4 1 16,-24 5 0-16,-28 3-1 16,-32 6 0-16,-35 4-1 0,-28 1-3 15,-41 4-7-15,-43-2-9 16,-31 21-13-16,-45-7-27 16,-40 6-20-16,-34 4-9 15,-36 5-6-15</inkml:trace>
  <inkml:trace contextRef="#ctx0" brushRef="#br0" timeOffset="268252.5577">21393 14048 66 0,'-181'40'89'16,"24"-7"-3"-16,27-7-7 16,26-5-24-16,35-6-25 15,34-12-10-15,35-3-5 0,40-9-5 16,39-9-1-16,38-8-1 15,33-6 2-15,32-8-2 16,29-3-1-16,24-6-4 16,12 1 0-16,7 2-1 0,0 1 0 15,-8 4-1-15,-15 3 0 16,-15 3 0-16,-23 2 0 16,-26 7-1-16,-30 2-2 0,-25 4-4 15,-33-7-14-15,-41 9-65 16,-19 1-4-16,-38-1-4 15,-36 0-7-15,-34-3-2 0</inkml:trace>
  <inkml:trace contextRef="#ctx0" brushRef="#br0" timeOffset="270893.0157">21769 12540 34 0,'0'0'36'15,"-3"8"4"-15,3-8-4 16,0 0 2-16,-6 12-1 0,6-12-5 15,0 0-4-15,0 0-6 16,0 0-5-16,0 0-1 16,0 0-6-16,7-9-2 15,0-3-2-15,4-4-1 0,0-6 2 16,1-7-2-16,4-8 1 16,0-5-3-16,0-10 1 15,-3-3-2-15,2-4 1 16,0-6-1-16,0-3 0 15,2 0-1-15,-1 0 0 0,3-1 0 16,-1 2 1-16,1 2-1 16,1 1 0-16,3 1 0 15,1 2 0-15,2 0 0 0,2 1 0 16,1 2 0-16,2 2 0 16,-3 2 0-16,5 3 0 15,-1 3 1-15,-4 4 0 0,2 3 0 16,3 2-1-16,-2 3 0 15,2-2 0-15,4 4 0 16,0-1 1-16,4-1-2 16,-1 4 0-16,-1 0 1 0,-4 4 0 15,-5 4-1-15,-2 4 1 16,-6 2-1-16,-3 5 0 16,-6 4-1-16,-3 3-1 15,-10 6 0-15,0 0-2 16,0 0-2-16,0 0-4 0,-13 8-4 15,-4-1-7-15,-1 3-3 16,-5-2-2-16,-1 0 1 16,-1-2 2-16,2-3 3 0,0-3 2 15,0 0 6-15,3-5 6 16,-1-1 8-16,2-3 5 16,-2 0 5-16,3 0 4 15,-2-1 1-15,3-2 2 0,1 2 0 16,0 0 2-16,8 0-3 15,2-3-4-15,6 3-1 0,2-1-6 16,10 1-1-16,8 1-2 16,9-1-1-16,2 0 0 15,12 3-1-15,2 2 0 16,5 3 0-16,3 2 0 16,-4 9 0-16,-4 5 0 0,-9 8-1 15,-10 10 1-15,-15 9-1 16,-11 10-1-16,-18 12-7 15,-27 20-43-15,-6 7-25 0,-21 9-7 16,-18 0-4-16,-18 5-3 16</inkml:trace>
  <inkml:trace contextRef="#ctx0" brushRef="#br0" timeOffset="283014.7249">19536 6706 5 0,'3'-17'63'15,"1"-1"-5"-15,-3 8-15 16,-1 1-4-16,0 9-6 16,0-11-9-16,0 11-10 15,-13-6-5-15,4 6-2 0,-7 0-2 16,-2 0-2-16,-10 4-2 15,-2 2 1-15,-6 2-2 16,-4 2 1-16,-9 0 0 16,-3 3 1-16,-5 0 1 0,-7-1 0 15,-1 0 1-15,-6 3 0 16,-4-2 0-16,-3 0 0 16,-6 2 1-16,-3 1-2 15,-5 0 0-15,-2 4 0 0,-5 2-1 16,-2 1 0-16,-4 4 1 15,-1-1 0-15,-2 4 0 0,2 1 0 16,-1 6 0-16,2-1 1 16,1 5 0-16,3 4-1 15,1 5-1-15,4 3 0 16,3 3-1-16,4 4 1 0,6 4-1 16,8 4 0-16,6 1 0 15,7 0 0-15,8 8 1 16,9 0-1-16,9 3 2 0,7 1-1 15,11 4 0 1,10-2 0-16,4-1 0 0,6-2-1 16,11-2-1-16,8-1 0 15,3-4 0-15,11-5 0 16,5-3 0-16,7-5 0 16,12 0 0-16,10-2 1 0,10-5 0 15,14-4 0-15,14-6 0 16,12-4 0-16,17-3 0 15,12-6 0-15,11-7 0 0,12-3-1 16,12-4 1-16,10-4 0 16,5-5-1-16,6-1 1 15,0-6-1-15,1-5 1 0,0-11 0 16,-2-8 0-16,-5-12 0 16,-7-8 0-16,-7-12 1 15,-6-9-1-15,-12-15 3 16,-5-6-1-16,-18-13 0 0,-10-4 1 15,-18-11 0 1,-14-3 0-16,-22-4-1 0,-19-1 1 16,-28-2-1-16,-21 2 0 15,-25 4-1-15,-36 6-1 0,-32 9-1 16,-33 10 0-16,-34 10 2 16,-34 13-3-16,-32 15 1 15,-32 18-3-15,-24 20-4 16,-18 12-8-16,-4 17-18 0,3 17-41 15,12 3-11-15,20 2-6 16,32 0-6-16</inkml:trace>
  <inkml:trace contextRef="#ctx0" brushRef="#br0" timeOffset="283858.9953">24873 1184 3 0,'-8'-19'73'15,"-1"0"5"-15,5 1-2 16,4 18-3-16,-7-20-57 16,-1-1 1-16,4-1-2 15,-3-2-1-15,3 0-3 0,0-1-2 16,1 3-4-16,-1-1-2 16,4 23 0-16,0-26 0 15,4-10 0-15,-4 36 1 16,0 0-1-16,0 9 1 0,0 10 0 15,-4 7 1-15,-6 7-1 16,4 12-2-16,-1-13 0 16,-13 87 0-16,-1 12-1 15,1 9 0-15,-3 7-1 0,5-3-1 16,5-11-1-16,13-14-7 16,7-37-14-16,7-8-29 15,9-5-28-15,-9-12-5 16,2-20-8-16,-1-15 4 15</inkml:trace>
  <inkml:trace contextRef="#ctx0" brushRef="#br0" timeOffset="284267.9017">25076 1342 66 0,'16'-33'88'0,"-1"0"-3"16,-3 10-5-16,-3 1-3 16,-2 6-71-16,-1 2-2 15,-5 5 0-15,-1 9-2 0,-6-7-3 16,-2 7 1-16,-8 3-3 16,0 3 3-16,-5 4 0 15,0 4 1-15,-5 2 1 16,-1 4-1-16,-3 2 2 15,1 3-1-15,-4 0 0 0,-1 1 0 16,-12 17 1-16,-12 13 1 16,15-4-1-16,17-3 0 15,17-9-1-15,18-4 0 16,21-6 0-16,21-3 0 0,17 0-1 16,8-4-1-16,14 1-2 15,2-3-4-15,2 1-4 16,-1-1-4-16,-1-3-5 0,-6-1-12 15,-9-6-23-15,-5 3-28 16,-16-5-6-16,-7 1 1 16</inkml:trace>
  <inkml:trace contextRef="#ctx0" brushRef="#br0" timeOffset="284910.0162">25557 1014 64 0,'-39'-44'84'0,"-2"0"-3"16,-3 3-4-16,-4 1-4 15,-1 4-65-15,-1 0-2 0,-3 7-2 16,-4-1 1 0,-3 8-2-16,-2 6-1 15,-8 5 0-15,2 6-1 0,-4 5 1 16,-4 19-1-16,0 4 1 0,-2 14-2 16,-1 4 1-16,-1 13-1 15,5 4-1-15,28-4 2 16,-96 96 0-16,19 14 0 15,24 9 1-15,26 0-1 16,28-2 3-16,29-11-1 16,24-15 1-16,38-28 0 15,15-6 0-15,14-9 0 0,16-5 0 16,10-13-1-16,16-11-2 16,7-14 0-16,11-14 1 15,7-21 0-15,2-15 1 16,10-16-2-16,-2-19 1 0,0-22 0 15,0-16 1-15,-7-18 0 16,-5-16-1-16,-13-20 1 16,-2-12-1-16,-71 59 0 0,4-10 1 15,-12-3 2-15,3-8 0 16,-18 0-1-16,-5-4 1 16,-21 2-2-16,-7-6-2 0,-30 11 2 15,-17-1-4-15,-27 13-2 16,-19 4-7-16,-19 16-18 15,-17 10-56-15,-29 14-7 16,-19 10-3-16,-20 15-7 16,-20 12 4-16</inkml:trace>
  <inkml:trace contextRef="#ctx0" brushRef="#br0" timeOffset="302336.6293">21240 5911 76 0,'17'-17'83'16,"-5"1"-5"-16,-8-1-2 15,26 6-55-15,-30 0-3 16,0 11-1-16,0 0-5 16,0 0-5-16,1 14-3 0,4 4-2 15,-1 15-2-15,1 6 0 16,-1 13 0-16,-1 7 1 16,-3 11-1-16,0 6 1 15,-12 7-1-15,-2 2 1 0,-8 3 1 16,-2-1-1-16,-5 3 0 15,2-3 0-15,-3-5 0 16,1-1-2-16,4-8 1 16,2-4 0-16,2-9 1 0,6-7 0 15,0-8-1-15,3-10 0 16,2-2-1-16,2-9-2 16,1-7-2-16,3-3-2 15,4-14-5-15,-11 9-4 0,11-9-7 16,-3-8-11-1,3-10-4-15,0-7-3 0,3-3 3 16,3-4-1-16,-2-4 4 16,-1-3 4-16,-3 0 10 15,0-1 12-15,-6-1 7 0,-2-1 2 16,0-7 1 0,-5 2 2-16,9-6 0 0,1 1 1 15,5-7 2-15,0-3 1 16,4 6 5-16,6 2 7 15,-1 5 5-15,5 8 5 0,-6 3 2 16,-3 10 2-16,-1 9-3 16,-1 8-3-16,-5 11-3 0,0 0-7 15,-1 9-4-15,-6 13-5 16,1 11-2-16,-7 11-3 16,2 11 0-16,-5 10-1 0,-1 14 1 15,-3 4-2 1,4 6 0-16,-2 0 1 0,3-2-1 15,3-5 2-15,6-4-3 16,6-11 2-16,4-15 1 16,16-13 0-16,9-13 0 15,13-14 0-15,14-12 1 0,14-20-10 16,18-14-17-16,20-18-48 16,4-16-7-16,9-12-4 15,-6-18-5-15</inkml:trace>
  <inkml:trace contextRef="#ctx0" brushRef="#br0" timeOffset="305362.4743">24569 2961 7 0,'-43'0'75'15,"6"-3"2"-15,1-10-3 16,1-2-4-16,6-1-58 0,4 4-2 15,4 4 0-15,3-1-4 0,0 4-2 16,7 0-2-16,4 5 0 16,7 0-3-16,0 0 2 15,0 0 3-15,0 0-1 0,14-12 3 16,9 4 3-16,12-8 0 16,8-2 1-16,10-7 0 15,15-4-1-15,9-7-4 16,12-8 0-16,5-6-2 0,10 0-1 15,2 0-2-15,2 0 0 16,2 2 0-16,-8 3-1 16,-2 7 2-16,-9 6-2 15,-11 4 1-15,-12 9-1 16,-12 5-1-16,-16 7-2 0,-10 1-2 16,-10 6-2-16,-20 0-7 15,0 14-14-15,-17 9-26 16,-22 4-25-16,-12 9-2 15,-15 6-3-15</inkml:trace>
  <inkml:trace contextRef="#ctx0" brushRef="#br0" timeOffset="305638.5634">24254 3209 66 0,'-58'36'72'0,"8"-8"4"16,10-13-45-16,18-2-1 15,10-5 1-15,12-8-5 0,8 0-6 16,18-2-5-16,9-14-2 16,10-2-5-16,17-7 1 15,15-3-4-15,12-8-2 0,9-4 0 16,8-4-2-16,6 1 1 16,6 0-2-16,-6-2 2 15,-1 1 0-15,-10 3 0 16,-5 10-7-16,-15-1-20 0,-11 12-49 15,-11 12-4-15,-17 6-6 16,-21 6-8-16</inkml:trace>
  <inkml:trace contextRef="#ctx0" brushRef="#br0" timeOffset="313864.2126">16760 17348 63 0,'-27'-7'-2'0,"-7"0"-3"15,-5-2-4-15,-8 1-9 16,-3-3-11-16</inkml:trace>
  <inkml:trace contextRef="#ctx0" brushRef="#br0" timeOffset="314342.5222">16197 17231 10 0,'20'-7'16'0,"-2"0"5"16,1 1 0-16,-6 3 4 15,4 3 2-15,-6 0 0 0,0 1 1 16,-2 5 1-16,0 3 0 15,-1 2-4-15,-1 5-2 16,-2-7-4-16,1 5-2 0,-4 4-1 16,3 4-3-1,1 6-3-15,-1 3-3 0,-1 6 0 16,-1 7-2-16,1 3-2 16,-1 10 3-16,-2 7-1 15,-2 7 1-15,1 8 0 0,-5 3 0 16,0 2 0-16,-4 4 0 15,2 2 1-15,-2-1-2 16,-2-3-3-16,2-1 0 16,1-8-2-16,-1 0-1 15,0-4-6-15,3-9-2 16,-4-2-13-16,5-10-23 16,5-10-27-16,0-42-7 0,1 27-2 15,2 0-3-15</inkml:trace>
  <inkml:trace contextRef="#ctx0" brushRef="#br0" timeOffset="315267.0271">15767 14721 57 0,'0'-15'76'16,"0"-1"-2"0,-2-1-1-16,0 5-54 0,-1 2-1 15,3 10 0-15,0-8-5 0,0 8-3 16,0 0-3-16,0 0 2 15,0 0-4-15,5-6 0 16,-5 6-1-16,12-3-1 0,-1 3 1 16,5 0-1-16,4 3-1 15,6 3 0-15,5 2 0 16,6 2-1-16,6 2 1 16,10 2-1-16,8 1 0 0,8 1 0 15,14-3 0-15,11 1 0 16,17-2 0-16,11-3 0 15,15 0-1-15,14-2 1 16,12 0 0-16,11 1-1 16,9 2-1-16,9 2 1 0,11-2 0 15,11 3 0-15,6-3 0 16,8 0 0-16,12-3 1 16,6-1 0-16,13-3 0 0,4 0 1 15,3-1-1-15,3 1 0 16,-3 3 1-16,-5 2-1 15,-4 1 2-15,-4 3-1 0,-15 1 2 16,-4 3 0 0,-13-3 1-16,-6 1 0 0,-6-1 0 15,-6-1 0-15,-8-4-1 16,-11-3 0-16,-9-2-1 16,-10-2-1-16,-11-2 0 15,-16-4-1-15,-17-3 0 0,-14-1-1 16,-16 2-3-16,-22-2-9 15,-13-13-51-15,-21 16-21 0,-25-10-4 16,-11-11-6-16,-28-17-3 16</inkml:trace>
  <inkml:trace contextRef="#ctx0" brushRef="#br0" timeOffset="322603.5551">27170 10686 31 0,'-20'1'60'15,"3"-8"-19"-15,6 5-14 16,11 2-3-16,0 0-3 0,11 0-5 16,6 0-5-16,8-3-1 15,3 1 1-15,14-4-3 16,1-3 1-16,14-3-2 16,7-4 1-16,3-6 0 0,15-1-1 15,10-7 2 1,11-1-2-16,8-7 2 0,8-1-1 15,7-3 0-15,3 0-1 16,4 2-1-16,-7 0-1 0,-9 3-1 16,-6 1 0-16,-11 5-1 15,-12 2-1-15,-14 4-1 0,-11 6-1 16,-16 1-3 0,-9 6-10-16,-12 3-10 0,-10 0-36 15,-16 9-18-15,-3 11-5 16,-24 5-3-16</inkml:trace>
  <inkml:trace contextRef="#ctx0" brushRef="#br0" timeOffset="322903.8352">27397 10860 1 0,'0'0'79'0,"0"0"2"16,16-19-2-16,17-7-4 15,11-48-32-15,18 33-39 0,20-2 3 16,22-3 0-16,13-1-2 16,12-4 1-1,10 3-2-15,5-2-1 0,3 9-3 16,-8-1-7-16,-6 10-15 0,-10 7-28 15,-16 4-28-15,-9 5-5 16,-20 1-4-16</inkml:trace>
  <inkml:trace contextRef="#ctx0" brushRef="#br0" timeOffset="325568.595">32253 8420 42 0,'17'-25'84'16,"-7"0"-3"-16,-3-1-3 0,1-3-8 15,-4 9-66-15,12 6 2 16,1 9 0-16,7 5-2 0,6 13 0 16,-3 12 0-16,9 8-2 15,0 8 1-15,3 8-1 16,-3 2-1-16,4 1-4 15,-6-4-2-15,-2-6-2 16,5-6-4-16,-3-12 1 0,-9-10 1 16,5-10-1-16,-6-9 1 15,2-15 0-15,-2-12 3 16,-7-5 3-16,1-8 2 0,-4-4 2 16,0 4 3-16,-9 1 3 15,-3 8 1-15,-2 5-2 16,0 13 0-16,0 18 0 15,-21 0-1-15,2 26-1 16,-9 18-2-16,-3 19-2 0,-10 16 0 16,-4 20 0-16,-5 8-5 15,3 12-13-15,2 8-28 16,5-12-28-16,4-5-4 0,13-15-4 16</inkml:trace>
  <inkml:trace contextRef="#ctx0" brushRef="#br0" timeOffset="326236.1742">32929 8850 41 0,'0'0'65'0,"10"14"-2"16,2-14-2-16,6-4-62 16,5-6-1-16,4-1 6 15,1-7 1-15,3 0 0 0,-4-2-2 16,-4 2 2-16,-10-1 2 16,-3 5-2-1,-10 1 2-15,0 13-2 0,-16 0 3 0,-8 10-2 16,-9 12 1-16,-8 7-1 15,-1 13-2-15,-5 7 1 16,-2 8-1-16,5-1-1 16,8 5-1-16,6 0-1 0,14-4-1 15,10-5 0-15,9-9-1 16,15-7-2-16,9-8-1 16,9-7-1-16,6-13 0 15,6-8-2-15,-5-15 1 16,6-11 1-16,-4-16 0 15,0-11 2-15,-1-9 3 0,-4-7 5 16,-3-3 0-16,-8 2 2 16,-13 38 0-16,1-1 0 15,11-23-3-15,-8 11 0 16,-2 14-3-16,-13 13-1 0,-5 18 0 16,0 0-2-16,11 20 0 15,-11-6 2-15,5 12 0 16,-4-3 2-16,8 6-1 15,6 24-2 1,1-18-1-16,4 5-1 0,-1-1-1 16,1 1-5-16,2 1 0 0,-1-1 2 15,-7-4 2-15,-1 1 5 16,-5 23 0-16,-15-7 1 16,-19-2 4-16,-31-11 1 15,-23-4-7-15,-19 0-51 0,-13-5-15 16,-3 2-6-1,18-2-1-15</inkml:trace>
  <inkml:trace contextRef="#ctx0" brushRef="#br0" timeOffset="330656.8376">17499 15723 1 0,'2'-12'50'0,"-1"-2"-2"15,1-1 3-15,-2-1-13 16,3 1-4-16,-1 0-4 0,0-1-2 16,-2 0-4-16,1 0-2 15,-1 3-4-15,0-1-4 16,-3 3-2-16,-2 2-4 0,5 9-2 15,-14-12-3-15,4 10-1 16,-3 2-1-16,-1 1-2 16,-5 5 1-16,-4 5 0 15,-5 1 0-15,-2 6 0 16,-2 2 0-16,-2 5 1 0,-1 4-1 16,-1 3 0-16,2-1 1 15,5 2-1-15,0-1 0 16,4 2 0-16,4-3-1 15,3-1 1-15,2-5 0 0,5 0-1 16,5-3 1-16,4 1 0 16,2-4 0-16,1 0-1 15,10-2 1-15,4-3 1 16,7-1-1-16,6-3 0 0,6-3 1 16,8 0-1-16,5-2 1 15,5 0 1-15,3 0 0 16,3 2-1-16,-4 0 0 0,0 2 1 15,-7 3-1 1,-7-2 0-16,-9 5 0 16,-8 0 0-16,-12 4 0 0,-10 3 2 15,-6 1-1-15,-17 4 1 16,-8 1 0-16,-8 5 0 0,-7 1-1 16,-7 0 0-16,-6-2 0 15,-2-2-1-15,0-2-1 16,2-3-1-16,2-4-2 0,6-2-4 15,2-9-6-15,10-1-18 16,7 2-39-16,8-11-14 16,11-8-4-16,6-14-2 15</inkml:trace>
  <inkml:trace contextRef="#ctx0" brushRef="#br0" timeOffset="331058.0243">17978 15431 25 0,'12'-22'62'0,"-4"5"5"0,-6 3-1 15,-2 14-11-15,0-16-11 16,0 16-12-16,0 0-9 16,-6 10-7-16,3 9-7 0,-1 9-4 15,1 11-3-15,-2 10-1 16,0 13 0-16,-1 9-1 16,2 4 1-16,-2 4-1 15,3-1 1-15,-2 1 0 0,1-7-1 16,1-4 1-16,1-7 0 15,1-5 0-15,-1-7-1 16,2-6-3-16,0-5-7 16,0-7-11-16,5-6-14 0,1-5-23 15,-6-20-23-15,18 0-5 16,-6-14-3-16</inkml:trace>
  <inkml:trace contextRef="#ctx0" brushRef="#br0" timeOffset="331361.8212">18214 15854 51 0,'25'-36'70'16,"-7"9"-30"-16,-1 2-4 0,-3 10-2 15,-3 5-10-15,-3 7-5 16,-8 3-5-16,0 14-2 16,-14 6-3-16,-3 5-1 15,-9 5 2-15,2 4-4 0,-9 2 0 16,2 0-2-16,-1 1 0 15,7-5 0-15,2-1 0 16,5-4-1-16,4-3 0 16,7-1 1-16,3-1-3 15,4-2 2-15,7-6-1 0,4 4-2 16,10-6 1-16,3-3-1 16,7 0-2-16,1-3-6 15,9-1-10-15,2-4-19 0,-1-5-36 16,5-3-6-16,-2-4-3 15</inkml:trace>
  <inkml:trace contextRef="#ctx0" brushRef="#br0" timeOffset="331592.9494">18707 15902 0 0,'0'-18'84'16,"-2"2"0"-16,-3 2-3 15,-2 3-4-15,-5 2-55 16,12 9-4-16,-11 6-6 15,6 6-6-15,1 8-5 16,-1 3-1-16,-1 9 0 0,-2 3 0 16,0 4 1-16,0 1 0 15,-3 2 0-15,4-5 0 16,1-1-2-16,1-4-4 16,5-7-17-16,0 5-42 0,6-17-14 15,3-8-5-15,3-8-4 16</inkml:trace>
  <inkml:trace contextRef="#ctx0" brushRef="#br0" timeOffset="331825.314">18718 15488 55 0,'-11'-27'65'0,"6"-4"-1"16,0 1-3 0,0 4-62-16,4 10 1 0,1 4-3 15,0 12-8-15,0 0-22 16,9 0-28-16,-3 13-6 0,0 0 3 16</inkml:trace>
  <inkml:trace contextRef="#ctx0" brushRef="#br0" timeOffset="332106.546">19133 15282 67 0,'0'0'85'15,"14"12"-4"-15,-14-12-6 16,10 8-2-16,-7 1-71 0,1 13-4 15,6 13 2 1,-5 12 2-16,-2 14 1 0,-3 10 0 16,0 5 0-16,-7 8 0 15,-6 0 0-15,-2-1 0 16,3-5 0-16,-1-8-3 16,3-8-5-16,3-13-11 0,6-10-20 15,8-10-39-15,0-16-7 16,5-13-4-16,5-15-5 0</inkml:trace>
  <inkml:trace contextRef="#ctx0" brushRef="#br0" timeOffset="332322.8035">19565 15248 0 0,'15'-26'89'0,"-7"19"1"15,-8 7-6-15,0 19-6 16,-4 8 0-16,-9 16-78 0,3 16 0 15,2 19 0-15,-2 17 0 16,-7 13-1-16,-2 4 2 16,1-1-2-16,3-3-1 15,9-6-9-15,0-7-18 0,5-21-46 16,9-5-6-16,12-20-6 16,10-13-4-16</inkml:trace>
  <inkml:trace contextRef="#ctx0" brushRef="#br0" timeOffset="333055.2479">19870 16102 84 0,'0'0'87'16,"15"-15"-5"-16,-8 3-5 16,5-5-2-16,5 0-76 15,7 2 0-15,8-2 0 0,3 1-1 16,2-5 1-16,-2 0 0 15,-1-3 1-15,-4 2 0 16,-2 0 0-16,-9 0 1 16,-8 1 0-16,-4 3 1 0,-7 3-1 15,0 15 0-15,-18-9-1 16,-6 12 1-16,-7 15-1 16,-10 9-1-16,-4 11 0 15,-2 8 1-15,-2 10 0 16,5 3 1-16,5 0-1 0,10-1 0 15,10-2-1-15,13-4 2 16,8-4-1-16,18-5-1 0,13-10 0 16,13-7 1-16,13-10-1 15,10-12 0-15,11-8 0 16,10-15 0-16,5-14 1 16,1-10 0-16,-1-10-1 15,-3-8 1-15,-7-4 1 0,-8-1 1 16,-15 2 3-16,-11 4 0 15,-15 10 0-15,-12 6 0 16,-13 16 1-16,-11 17-1 0,-24 16-1 16,-11 19-1-16,-14 19-1 15,-6 11-2-15,-2 8 0 16,-1 5 0-16,5 0 0 16,8-5-1-16,12-9 0 15,12-9-1-15,21-14-3 0,10-13-3 16,20-14-3-16,13-11 0 15,13-20 0-15,11-12-2 16,11-18 2-16,8-16 2 0,3-18 3 16,2-9 5-16,-4-11 6 15,-4-1 5-15,-15 1 3 16,-8 6 2-16,-18 16 0 0,-9 13-2 16,-13 22 0-16,-14 22-2 15,-11 28-4-15,-15 19-3 16,-15 35-2-16,-8 24-2 15,-12 27-2-15,-7 17 1 16,-7 20-3-16,-8 11-6 0,4 2-9 16,-2-6-17-16,6-15-41 15,5-7-11-15,1-20-3 16,1-15-5-16</inkml:trace>
  <inkml:trace contextRef="#ctx0" brushRef="#br0" timeOffset="333428.8563">18263 17044 7 0,'-171'57'92'16,"13"-3"-1"-16,12-14-7 0,16-6-5 15,17-14-1-15,21-6-77 16,19 6 0-16,53-11-2 15,2 1-1-15,13-1 2 16,5-9 0-16,19 21 2 0,40-17 1 16,32-4 0-16,28-16 0 15,25-6 1 1,30-10 0-16,27-11-1 0,23-13-1 16,5-3-2-16,18-2 0 15,4 1 0-15,9 4 0 0,0 4 1 16,-5 4-1-16,-14 11 0 15,-19 9 0-15,-24 10 0 16,-29 10 0-16,-27 8-3 0,-35 3-5 16,-34 11-18-1,-43 14-55-15,-30 9-3 0,-47 10-4 16,-32 6-7-16</inkml:trace>
  <inkml:trace contextRef="#ctx0" brushRef="#br0" timeOffset="333722.8596">18965 17563 20 0,'-126'46'95'15,"1"-1"-4"-15,18-2-5 16,3-2-7-16,20-6 0 16,10-4-77-16,23-7 0 15,23-9-1-15,28-15 1 0,24 6 1 16,29-14 1-16,20-14 0 15,23-12 0-15,-17 12 1 16,186-57 0-16,37 0-1 0,9-3 0 16,-5 8-1-16,-28 13-1 15,-41 13-5-15,-49 16-13 16,-84 21-67-16,-22-7-4 16,-26-3-5-16,-35-14-7 15,-23-10-2-15</inkml:trace>
  <inkml:trace contextRef="#ctx0" brushRef="#br0" timeOffset="338435.9904">19621 15362 61 0,'-8'-15'75'0,"1"-5"-4"16,-5-2-2-16,2-4-55 15,0 1-3-15,1-3-3 16,5 1-2-16,-5-3-1 0,-3 0 1 16,-6 0 0-16,-4 0 1 15,-10-1 2-15,-2 2 0 16,-11-1 0-16,-2-1 2 0,-8-2 1 16,0-3-3-16,-1-2 0 15,-3 0-1-15,-5-2-1 16,0 0-1-16,-5 2-1 15,-7 3 0-15,-5 6-4 0,-9 5 2 16,-7 7-2-16,-6 6 1 16,-5 7-1-1,-4 4 0-15,-2 3 0 0,0 7-1 16,2 2 1-16,1 3-1 16,5 3 0-16,1 3 1 0,3 4-1 15,-1 4-1-15,-1 8 1 16,2 2-1-16,2 11 1 15,1 5 0-15,3 10 0 16,3 6-1-16,5 6 1 0,8 8 1 16,6 7-1-16,7 11 0 15,10 7-1-15,8 7 0 0,9 4 1 16,11 4-1-16,6 2 1 16,11 1-1-16,9-2 0 15,5-7-1-15,9-5 2 16,8-2 1-16,13 0-1 15,8-7 0-15,6-2 1 16,9-5 1-16,-22-50-2 16,4 7 1-16,6 1 0 0,3 4-2 15,9-2 2-15,8 6-1 16,7-4 0-16,8 3-1 16,8-6 0-16,10-1 0 0,8-4 2 15,10-1 0-15,10-4-1 16,10-5 0-16,10-6-1 15,12-2 0-15,6-7 2 16,7-9-1-16,6-13-1 0,6-3-1 16,3-11 0-16,0-12 0 15,3-10 2-15,-70-1 2 16,253-71-1-16,-25-18 1 0,-29-23-1 16,-35-12 2-16,-35-8-1 15,-39-13 0-15,-30-3 1 16,-47 19-4-16,-16-1 2 15,-14 3 0-15,-16 6 1 0,-14 8-1 16,-24 7 1-16,-16 11-1 16,-27 9 0-16,-18 6 1 15,-29 7 0-15,-27 4-1 16,-25 9 0-16,-26 1 0 16,-26 5-1-16,-23 7 1 0,-25 8-2 15,-24 10 1-15,-24 14-1 16,-23 12-1-16,-19 18-1 15,-22 16-2-15,-12 16-3 0,-12 17 0 16,3 17-3-16,8 10-1 16,22 13-7-16,24 7-12 15,33 6-43-15,47 16-8 16,41 3-5-16,40 9-1 0</inkml:trace>
  <inkml:trace contextRef="#ctx0" brushRef="#br0" timeOffset="339517.5947">22134 15929 0 0,'15'7'62'15,"-15"-7"3"-15,7 4 0 16,10-1-49-16,-17-3 1 15,18 12-3-15,-3-7 1 0,1 2-1 16,3-5-1-16,2 1-2 16,3-3-2-16,2-3-2 15,1-7-1-15,1-3-1 0,1-7 0 16,-1-2-1-16,-3-5 1 16,-2-2-1-16,-3-3 1 15,-6 0 1-15,-3 2 0 16,-7 4 1-16,-4 3-2 0,-2 4 1 15,-9 9-3-15,-4 9 0 16,-9 4 0-16,-2 13-1 16,-6 12-1-16,0 7-1 0,-2 12 0 15,3 6 1-15,1 6 1 16,8 0 0-16,8-1 0 16,9-2 0-16,5-4 0 15,14-6-1-15,7-8 1 16,7-8-1-16,8-9 0 15,7-7 1-15,-1-11-1 0,7-6 2 16,2-17 1-16,2-9-1 16,3-13 1-16,4-14 1 0,2-15 0 15,3-10-1-15,-1-6 1 16,4-1-2-16,-4 1 0 16,0 4-1-16,-6 9-1 0,-5 9-1 15,-3 19-4-15,-16 9-7 16,-6 15-5-16,-14 4-11 15,-14 18-32-15,0 0-23 16,-12 24-6-16,-20 5-6 16</inkml:trace>
  <inkml:trace contextRef="#ctx0" brushRef="#br0" timeOffset="340173.714">22795 15712 6 0,'0'0'81'0,"-12"2"0"15,12-2-1-15,0 0-4 16,12 0-53-16,5 0-5 0,5 2-7 16,5 7-3-16,2 5-2 15,7 3-1-15,1 4-1 16,1 1-1-16,-1 1 0 16,2-4-1-16,1-3 0 15,-1-6 1-15,4-8-1 0,2-4 1 16,-2-11 0-16,6-8 0 15,-6-6-1-15,3-6 0 16,-6-1 0-16,-5 0 1 16,-8 2 1-16,-2 4 1 0,-10 6 0 15,-4 6 0 1,-1 4-1-16,-10 12 0 16,0 0-2-16,0 0 0 0,-2 24-1 15,-3 7-2-15,1 14-1 16,-1 14 0-16,-2 12 1 0,4 9 0 15,1 8 1-15,1 0 0 16,5-1-1-16,5-6 0 0,1-13-1 16,2-10 0-16,-1-13-1 15,-1-10 0-15,0-16 0 16,-10-19 0-16,8-5-1 16,-8-24 1-16,0-12 1 0,-1-17 0 15,0-16 1-15,1-12 0 16,-1-14 0-16,1-2 2 15,1-3 0-15,11 3 1 16,-2 7-1-16,4 12 1 0,5 14 0 16,0 12-1-16,7 20 0 15,1 13-1-15,-1 17 0 16,1 8-2-16,-4 20 0 16,-4 9 1-16,-7 12-1 15,-11 12 1-15,-9 7 0 0,-12 2 0 16,-4-4 1-16,-5-4 0 15,0-11 0-15,0-6-1 16,7-11-5-16,4-10-5 0,18-17-18 16,0 0-48-16,5 0-6 15,10-12-5-15,5-10-5 16</inkml:trace>
  <inkml:trace contextRef="#ctx0" brushRef="#br0" timeOffset="341776.2801">24055 15639 43 0,'20'-1'82'0,"-6"1"-4"16,-1 0-5-16,-13 0-3 16,9 0-65-16,-9 0-4 15,11 2-1-15,-11-2 1 16,19 0-1-16,-9 0 1 16,5-7 0-16,-1-3 1 0,3-5-1 15,-3-3 2-15,0 0 1 16,-4-3 2-16,0 2 1 15,-5 2 1-15,-3 2-2 0,-2 4 0 16,0 11-1-16,-11-7 0 16,1 8-2-16,-5 15-2 15,1 7-2-15,-1 9 0 0,2 11 0 16,-2 8 1-16,0 9-1 16,4 2 1-16,3-3-1 15,7-4 1-15,1-6 0 16,7-7 0-16,5-12 2 0,3-13-1 15,5-14 1-15,0-10 1 16,3-12 0-16,2-15 0 16,-3-12 0-16,-1-10 0 15,0-7-1-15,2-4 0 0,1-3-1 16,0 4 0 0,-1 3 0-16,6 13-1 0,-6 11-1 15,4 10 0-15,-4 14-1 16,-4 14 1-16,-4 6 0 15,-6 18 0-15,-3 6-1 0,-6 6 1 16,0 4 1-16,0-5 0 16,0 1 0-16,-2-4 0 15,2-6 0-15,0-9 0 16,5-7 1-16,-5-9 0 16,18 3 0-16,-6-6 0 0,6-10 0 15,2-7 1-15,5-3-1 16,0-8 0-16,5-2-1 0,-3-3 1 15,3-3 0-15,-3 4-1 16,-1 0 1-16,-6 8-1 16,-1 6-1-16,-3 4 1 15,-6 7-1-15,1 9 1 16,-11 1-1-16,12 22 0 0,-11 0 0 16,-1 10 0-16,0 2 0 15,0 2 1-15,0 3 0 16,0-7 0-16,4 0 0 0,4-7 0 15,4-5 0-15,6-7 1 16,5-8-1-16,4-5 0 16,2-8 0-16,2-9 1 15,3-8-1-15,-1-11 0 0,1-5 0 16,-1-11 1-16,-1-3-1 16,0-5 1-16,-5-3-1 15,-1 4 1-15,-6 4-1 0,-3 6 1 16,-5 6 0-16,-4 12 1 15,-5 4-2-15,-3 12 0 16,0 15-2-16,-11-6 2 16,-2 11-2-16,-4 12 1 0,-3 8 0 15,-1 6-1-15,-2 7 1 16,4 2 0-16,1 2 1 16,7 0-1-16,1-4 1 15,9-3-1-15,3-4 1 0,11-6 0 16,5-3 0-16,2-7 1 15,8-6-1-15,3-5 1 16,5-4 0-16,5-11 0 16,3-6-1-16,-1-11 1 15,6-7 0-15,-5-7 0 0,2-4-1 16,-4-2 1-16,-2 3-1 16,-6 2 1-16,-2 7-1 15,-9 8-1-15,-2 9 0 16,-5 14 0-16,-3 6 0 0,-6 15 0 15,-1 10 0-15,-2 5 0 16,-3 5-1-16,-1 0 2 16,0 0 0-16,0-5-1 15,1-4 1-15,0-6 1 0,4-6-1 16,-5-15 1-16,18 10 0 16,-4-10 0-16,1 0 0 15,2-7 0-15,2-5 0 0,0-2 0 16,3-6 0-16,1-5-1 15,1 0 1-15,0-5-1 16,-1 0 0-16,4-4 0 0,-2 1 0 16,5-1 0-16,-3 2 0 15,3 0 0-15,-1 4 0 16,-1 4 0-16,-3 3 0 16,-1 4-1-16,-6 4 1 0,-1 7-1 15,-7 3 0-15,-10 3 0 16,13 9 0-16,-12 5 0 15,-1 4 0-15,0 3 0 16,0 2 0-16,0-3 1 0,6-1 0 16,6-3 0-16,6-7 0 15,8-5 1-15,7-4-1 16,7-9 1-16,7-9-2 16,3-3 0-16,0-6 0 15,1-7 0-15,1-1 0 0,-6-4 0 16,-7 1 0-16,-8-1-1 15,-6 2 2-15,-13 7-1 16,-4 3-1-16,-8 11 0 0,-14 6 0 16,-7 10 0-16,-4 9 0 15,-5 10 0-15,-3 6 0 0,-1 10 0 16,9 4 2-16,0 1-1 16,8 2 1-16,9-3 0 15,8-3 0-15,9-5-1 16,12-4-2-16,5-6-6 0,4-9-9 15,3-7-24-15,2-4-33 16,-9-5-7-16,-5-12-4 16,-10-7 1-16</inkml:trace>
  <inkml:trace contextRef="#ctx0" brushRef="#br0" timeOffset="341954.1686">25952 14402 12 0,'-94'-27'94'16,"16"2"-3"-16,10 2-5 0,16-2-9 16,15 0-2-16,28 1-82 15,-5 18-7-15,14 6-17 0,-12 11-44 16,10 18-8-16,-8 11-5 16,-11 9-2-16</inkml:trace>
  <inkml:trace contextRef="#ctx0" brushRef="#br0" timeOffset="342339.2846">22826 16617 66 0,'-155'97'86'0,"19"-16"-4"16,13-22-4-16,22-17-2 15,30-14-73-15,13-7 0 16,24-7 1-16,21-6 1 0,22-8 0 16,26-11 1-16,25-12-2 0,22-8 3 15,23-7-1-15,23-8-1 16,18-4 0-16,18-6 0 16,14-7 0-16,18 0-1 15,13-5 2-15,11-1-3 16,18-5 2-16,12 1-1 0,12-5-1 15,10-1-1-15,3 6 0 16,-5 3 0-16,-5 6-1 16,-15 9-1-16,-20 9 1 15,-29 11-3-15,-32 9-4 0,-33 15-6 16,-35 5-16-16,-52 13-57 16,-27 17-1-16,-46 5-8 15,-42 7-7-15</inkml:trace>
  <inkml:trace contextRef="#ctx0" brushRef="#br0" timeOffset="343336.403">20494 18372 35 0,'-9'4'60'0,"-2"-1"4"16,-1 1-41-16,1 1 0 15,11-5 1-15,0 0 0 16,-10 3-2-16,0 0 1 16,-1 0-4-16,0 1-1 0,11-4-1 15,-2-6-3-15,0-5-2 16,6-33-3-16,34-4 0 15,-11 12-3-15,9 3-3 16,5-7 0-16,4 2-2 16,0-4 0-16,3 5 1 0,0-5 0 15,-1 3-3-15,1 0 0 16,-5 3 1-16,-3 3-1 16,-4 9 1-16,-7 4 0 15,-8 13 1-15,-21 7-3 16,0 0-1-16,0 0 1 0,2 7 0 15,-1 4 1-15,-5 49-1 16,-29 21-1-16,14-35 1 16,1 5 3-16,3 2-1 15,1 3 0-15,3 0 0 16,4 0-1-16,3-5 1 16,4 0-1-16,0-5 1 15,3-2 0-15,3-3 0 0,-6-41 0 16,2 33-1-16,1 1 1 15,-3-9 5-15,0 0-1 16,0-25 0-16,-16 24-1 16,0 0-1-16,16-24-6 15,-23 8-5-15,-4-1-13 16,27-7-20-16,-20-1-18 0,0-6-9 16,20 7-2-16,0-32-3 15,-1 0 14-15</inkml:trace>
  <inkml:trace contextRef="#ctx0" brushRef="#br0" timeOffset="343653.6162">20906 18472 9 0,'80'-73'51'16,"-37"35"8"-16,1 6-2 16,-4 2-3-16,0 3-12 15,-40 27-10-15,33-13-8 16,0 1-6-16,-9 12-4 16,2 1-2-16,-26-1-6 15,19 24 0-15,0-1-3 16,-13-1-1-16,2-1-1 15,-8-21 1-15,16 23-1 0,-1-1 1 16,-15-22 1-16,25 9-1 16,0 2 0-16,-4-16 1 15,-2-5 1-15,1-7-1 16,1-2 0-16,-5-3 0 16,3-3-2-16,-9 0 1 15,-2-1-2-15,-6 2-1 0,0 0 0 16,-2 24-4-16,-8-23-6 15,-3-2-7-15,11 25-17 16,-35-46-25-16,32 26-18 16,-2-3-8-16,5-4-3 15</inkml:trace>
  <inkml:trace contextRef="#ctx0" brushRef="#br0" timeOffset="344018.5637">21557 17815 31 0,'26'-45'80'15,"-2"-2"-3"-15,5 1-17 0,-3 0-13 16,0 13-16-16,1-1-14 15,-7 17-6-15,-6 10-4 16,-3 7-3-16,-2 16 1 16,-9-16-3-16,5 32 0 0,5 41-2 15,-7-24 0-15,0 0 0 16,-1 4 0-16,0-4 0 16,4 1-1-16,-2-5 3 15,1-4 0-15,8-8 2 16,-3-9 1-16,6-9-2 15,6-8 0-15,5-7-1 16,4-3-1-16,0-10 0 0,3-7 0 16,1 4-3-16,-2-2 1 15,-33 18-2-15,34-9 1 16,-2-3 0-16,-8 12 0 0,0 2 1 16,-24-2 1-16,12 28-1 15,-2 1-1-15,-14 3 5 16,-4 0-7-16,-12 3-10 15,-30 43-43-15,50-78-18 16,-30 28-6-16,0-1-4 16</inkml:trace>
  <inkml:trace contextRef="#ctx0" brushRef="#br0" timeOffset="344364.9148">22296 17856 22 0,'60'-55'73'15,"1"8"3"-15,-2 1-1 16,-3 7-4-16,-8 6-62 16,-1 6-2-16,-10 6 0 0,-9 9 1 15,-6 5-1-15,-13 5 0 16,-9 2 1-16,0 0-3 16,-9 8 1-16,-4 5 0 15,-1 5-1-15,3-1 0 0,-2 3-1 16,0 0-2-16,9 0 0 15,2 0-2-15,2 0 1 16,4-1-1-16,11 1 0 16,2-3 1-16,3 1-2 15,2-2 1-15,-22-16-2 16,23 22 0-16,1-1-1 0,-10 6 1 16,1 0-3-16,-10 3-6 15,1-1-14-15,-7-1-50 16,-7 1-4-16,-14-3-6 15,-2 0-2-15</inkml:trace>
  <inkml:trace contextRef="#ctx0" brushRef="#br0" timeOffset="344986.3056">21428 17233 44 0,'-40'-3'81'16,"-3"0"-4"-16,-7 0-4 15,-1-1-3-15,0 6-66 16,-6 12 0-16,29-3-2 16,-9 8 1-16,-7 5 0 0,-5 10 3 15,-6 8 2-15,-7 8 2 16,-1 9-2-16,-8 9 1 16,2 9 1-16,-3 12 0 15,6 6-2-15,0 7-3 0,8 5-4 16,2 3-4-16,13-2 0 15,6 6-3-15,17-5-2 16,17-4-1-16,18-9 6 16,15-7 2-16,23-7 2 15,25-11 1-15,19-12 3 16,27-10 1-16,16-10 0 16,35-30 2-16,6-9-4 0,15 0 0 15,6-16 1-15,8-27-1 16,1-14 0-16,3-20 1 15,-9-9 1-15,-6-11 0 16,-19-9-4-16,-121 40 1 0,239-179-1 16,-82-1 1-16,-103-3-2 15,-110 25 0-15,-88 41-2 16,-89 65-2-16,-80 62-1 16,112 59-10-16,-27 12-28 15,-13 18-42-15,-19 2-3 0,-8 9-5 16,-19 0-2-16</inkml:trace>
  <inkml:trace contextRef="#ctx0" brushRef="#br0" timeOffset="350256.2757">17470 12661 56 0,'-8'-32'83'0,"-6"0"0"15,0 4-2-15,-1 2-41 16,1 5-12-16,2 4-4 0,5 6-5 16,7 11-5-16,-14-8-4 15,14 8-2-15,-8 8-3 16,7 12 0-16,1 10-2 16,0 12-1-16,3 12 0 15,2 11 0-15,0 10 0 16,6 12 0-16,0 5-2 0,-1 6 1 15,2 2-1-15,-3-1 1 0,3-3-1 16,-2 0 0-16,-3-5 0 16,-3-5 0-16,-3-6 1 15,-1-9-1-15,0-7 0 16,-2-8 0-16,-6-9-1 16,-1-12-1-16,3-7-1 15,0-11-6-15,-2-10-3 0,8-7-9 16,-20-5-20-16,5-15-36 15,2-2-7-15,-3-10-8 16,-5-1-2-16</inkml:trace>
  <inkml:trace contextRef="#ctx0" brushRef="#br0" timeOffset="350601.0433">16940 13593 48 0,'-35'0'83'0,"5"1"-1"15,5 6-17-15,3-1-21 16,12 3-14-16,5 7-11 0,5 4-7 16,7 8-4-16,6 6-2 15,9 7-1-15,2 9 0 16,6 7 0-16,1 4-1 0,4 6-1 16,3 2-1-16,1 2-1 15,0-4 1-15,0-3-1 16,4-7-1-16,-1-12 2 15,3-10 0-15,-1-13 3 0,1-14 0 16,0-14 0-16,2-22 1 16,1-18 0-16,0-20 0 15,6-16-2-15,1-18-2 0,-1-14-2 16,5-13-3-16,5-2-12 16,-3 10-47-16,6-8-23 15,-3 5-4-15,-8 11-5 16,-6 10-3-16</inkml:trace>
  <inkml:trace contextRef="#ctx0" brushRef="#br0" timeOffset="353298.1435">23406 14770 29 0,'0'0'60'16,"7"19"3"-16,4-3-28 0,-3 2-17 16,7 10-1-16,3-1 1 15,3 6-2-15,8-7-1 16,3 0 0-16,7-12 0 15,6-8 0-15,4-6 0 0,5-15-1 16,1-12 1-16,4-10 0 16,1-8 0-16,3-10-2 15,-1-7-3-15,0-7 0 16,4-6-2-16,-4-4 0 16,5 0-2-16,1-3-1 15,1 2-1-15,-2 4-2 0,2 8-1 16,-6 12-1-16,-2 11-1 15,-9 10-5-15,-8 17-6 16,-11 8-9-16,-13 16-13 16,-12 16-32-16,-16 12-18 0,-13 9-6 15,-19 6-3-15</inkml:trace>
  <inkml:trace contextRef="#ctx0" brushRef="#br0" timeOffset="353641.2497">23950 14557 6 0,'-21'4'75'0,"9"0"1"15,12-4-1-15,-12 8-3 16,12-8-53-16,10 22-3 16,6 6-4-16,7 3-4 0,2 11-1 15,8 4 0-15,-1 2-1 16,7-2 0-16,0-6 0 15,6-8 0-15,2-16 2 0,8-14 1 16,-1-17 1 0,3-23 1-16,5-20-1 0,3-20-1 15,1-16-2-15,0-13-1 16,3-11-2-16,0-9-2 0,-2 0-2 16,6 2-1-16,-3 8-1 15,0 16-2-15,-4 18-7 16,-13 11-17-16,-8 25-55 15,-5 23-3-15,-40 24-5 16,0 0-3 0</inkml:trace>
  <inkml:trace contextRef="#ctx0" brushRef="#br0" timeOffset="367625.4646">25994 1539 6 0,'-14'3'82'15,"-3"2"3"-15,3-2-2 0,-2 0-7 16,5-3-54-16,1 2 0 16,10-2-5-16,-14 0-6 15,14 0-3-15,0-8-2 16,17 3-2-16,7 0 0 16,-10-1 1-16,1 0-1 0,6 0 1 15,3 0-1-15,4 0 0 16,4 0 1-16,2 0-1 15,0-4-1-15,4 5 0 16,0-4 0-16,2 2 1 16,-2-1-2-16,-1-1 1 0,-3 3-2 15,-1-1 1-15,-5 0-1 16,0 0-1-16,-5 4-1 16,-5-2-1-16,0 2-3 0,-6 1-5 15,-2 1-10-15,-10 1-30 16,0 0-35-16,10-3-5 15,-10 3-3-15,0 0-5 0</inkml:trace>
  <inkml:trace contextRef="#ctx0" brushRef="#br0" timeOffset="368156.0606">27338 1031 84 0,'35'-14'91'16,"1"0"-3"-16,-7 2-7 0,0-2-2 15,-8 4-69-15,-1 0-3 16,-20 10-3-16,32-21-2 15,-32 21-2-15,0 0 0 16,-16-6-1-16,0 6 1 0,-4 5 0 16,-2 5-1-1,-1 3 0-15,-6-1 1 0,1 5 0 16,-2 1-1-16,-2 0 1 0,3 0-1 16,0 3 0-16,6 0 0 15,0-3 0-15,7 2 1 16,9-1-2-16,6 0 1 15,4 2 1-15,11-3-1 16,4 1 0-16,6 0 0 0,2 2 1 16,4-2-1-16,1 2 0 15,-1 2 0-15,1-1 0 16,9 16 3-16,5 14 0 16,-14 3 1-16,-26-4 0 0,-18-2-2 15,-21-5 2-15,-12-2-1 16,-4-3-3-16,-1-9-8 15,1 3-5-15,-3-6-13 16,7-2-40-16,6-1-16 0,8-6-7 16,6-7-3-16</inkml:trace>
  <inkml:trace contextRef="#ctx0" brushRef="#br0" timeOffset="368785.4277">27703 971 76 0,'0'-30'89'16,"0"-2"-5"-16,-7 4-4 0,-2 0-3 15,-10 5-65-15,0 0-11 16,-8 3 0-16,-2 2-1 16,-7 3 0-16,-45-11-1 15,34 26-1-15,-4 0 2 16,-2-1 0-16,0 15 1 0,-2 12 0 15,2 7 0 1,-1 8-1-16,2 8 1 0,0 6 0 16,24-6 1-16,-65 87-1 15,21 7-1-15,18 4 0 0,21 0 1 16,20-6-1-16,19-14 1 16,24-16 1-16,17-27-2 15,18-12 0-15,14-9 1 16,14-8 1-16,13-20-1 15,5-10 2-15,7-23-1 0,1-13-1 16,0-25-1-16,-3-14 1 16,-6-20 1-16,-6-17 0 15,-57 39-1-15,3-13 0 0,-4-6 2 16,-2-5 0-16,-8-1 2 16,2-3-1-16,-15 3-2 15,0-5-1-15,-15 6-2 16,-6-1-2-16,-7 10-5 15,-13 3-4-15,-7 6-10 16,-6 6-15-16,-5 14-30 16,1 5-17-16,-4 16-6 0,0 13-2 15</inkml:trace>
  <inkml:trace contextRef="#ctx0" brushRef="#br0" timeOffset="369425.0985">29721 1031 74 0,'11'6'80'0,"-11"-6"-1"15,0 0-4-15,0 0-34 16,0 0-29-16,8 11-3 15,-8-11-3-15,0 12-1 0,0 1 0 16,-6 0-3-16,1 7 1 16,-3 2-2-16,-1 3 3 15,0 6-2-15,-1-1-1 0,0 21 1 16,-11 18 0 0,0-2 0-16,2 0 1 15,1-10 0-15,6-18 2 0,5-17 0 16,7-22 0-16,0 0-4 15,0 0 1-15,0-11 0 0,2-11 0 16,4-5 0-16,1-5-1 16,2-5 2-16,2-6 1 15,1 3 1-15,1-4 0 16,2 0-1-16,3-3-1 16,2 3-1-16,4 1-1 15,-24 43-1-15,55-75-2 0,-25 46-1 16,0 9 0-16,2 12 0 15,-3 8-2-15,0 14-4 16,-1 12-10-16,-1 10-9 0,-10-9-18 16,29 65-34-16,-4 7-8 15,-14 1-3-15,-12-7 5 16</inkml:trace>
  <inkml:trace contextRef="#ctx0" brushRef="#br0" timeOffset="369670.1705">29895 1357 14 0,'-19'-18'94'0,"-1"3"-2"16,3 5-7-16,0 1-7 15,6 1 0-15,2 3-80 0,9 5 1 16,0-8-3-16,7 4 1 15,12-3 0-15,5 0-2 16,5 0-8-16,8-2-10 0,6 1-30 16,1 0-26-16,6 5-5 15,3-1-7-15</inkml:trace>
  <inkml:trace contextRef="#ctx0" brushRef="#br0" timeOffset="370591.0292">30538 965 80 0,'-9'-23'89'15,"-1"0"-2"-15,0 1-6 16,-5-1-3-16,2-2-67 16,-6 2-2-16,-1-1-5 0,-4-1-3 15,-3 3-1-15,-7 1-1 16,-46-18 0 0,27 25-2-16,2 7 1 0,-12 4 2 15,-2 3 0-15,-8 10 0 16,-3 5 1-16,-4 4-1 15,-3 5 1-15,0 4 2 16,-2 6-2-16,1 5 0 0,3 4 0 16,2 6 0-16,4 7-1 15,5 2 0-15,-22 38 0 16,-9 34 0-16,32-1 0 16,30-7 0-16,25 1-1 15,17-6 0-15,22-9 1 0,16-17 0 16,13-17 0-16,13-8 1 15,8-12 0-15,9-9 2 16,10-14 0-16,9-10 0 0,6-12 0 16,9-9 0-16,2-13-1 15,0-10-1-15,1-7 1 16,-3-7-1-16,0-10 0 0,-5-8 1 16,-4-10 1-16,-8-8-1 15,-51 31 1-15,2-7 1 16,-5-7 1-16,2-3 0 15,-9-8 1-15,-1-3 0 16,-8-3 0-16,-6-7-1 0,-17-1-5 16,-8-1 0-1,-18 5 0-15,-17-3 0 0,-18 11 0 16,-19 0-16-16,-14 5-40 16,-17 14-31-16,-19 11-5 15,-15 14-4-15,-15 11-8 16</inkml:trace>
  <inkml:trace contextRef="#ctx0" brushRef="#br0" timeOffset="372763.4582">26650 18367 60 0,'-9'-6'81'0,"-2"-3"2"15,2 1-3-15,-2 1-52 0,2-3-2 16,-3-1-1-16,1-1-3 16,2 1-5-16,-20-22-4 15,12 13-2-15,17 20-3 16,-6-24-3-16,-1 0-1 15,7 24-1-15,0 0-1 16,-12-2-1-16,1-1-1 16,1-1 0-16,-18 22 1 15,11 10-1-15,10 2 1 0,-1-1-1 16,3 7 0-16,-2 41 1 16,7-77-1-16,1 37-1 15,5 2 0-15,8-5-1 16,1 1 1-16,6-12 0 15,2 3 0-15,9-17 0 16,0-1 0-16,4-14 2 0,1-3-1 16,0-16 2-16,-1-3-1 15,-5-11-1-15,28-43 4 16,-40 36-2-16,-8 2 1 16,-4-2 0-16,-7 2-1 0,-10 2-2 15,-7 4-2-15,-5 5-5 16,22 33-15-16,-27-24-23 15,0 2-42-15,-34-16 0 16,32 27-7-16,6 0-5 0</inkml:trace>
  <inkml:trace contextRef="#ctx0" brushRef="#br0" timeOffset="373687.6544">26690 17892 0 0,'36'-22'81'0,"4"-7"4"16,4 11-3-16,-6 0-3 15,-1 3-34-15,-2 7-29 16,0 8-6-16,-3 6-2 0,-32-6-3 16,27 23-1-16,3 0-1 15,-9 13-1-15,-1 2-1 16,-5 3-1-16,8 53 0 16,-11-38-1-16,-6 1 3 15,3 2-2-15,-5-1-3 16,-2 0-1-16,-1-6-3 0,-1-4 0 15,0-48-1 1,-3 34 0-16,-4 1-2 0,7-35 2 16,0 0 4-1,-12 9 4-15,1-1 3 0,1 1 4 16,-20-18-1-16,12-16 3 16,11-4-1-16,-3-1 1 15,9-7-2-15,1-43 2 0,13 38-1 16,6-1-3-16,3-1 0 15,6-2-1-15,2 4-1 16,4 1 1-16,3 1-1 16,-1 2-3-16,2 6 1 0,-2 0 1 15,-1 7 1-15,-1 4 0 16,-5 11-1-16,-4 4 1 16,-25 6-2-16,0 0 0 0,23 6-1 15,-1 4-1-15,-16 10 0 16,0 1 0-16,-6 8-1 15,0 0 1-15,-1 5 2 16,-3 0-1-16,1 1 0 16,-2-1 1-16,4-3 0 15,0 0-1-15,1-12 1 16,3 2-1-16,-3-21-1 16,22 7 1-16,-1 0 0 0,-2-8 0 15,1-5-1-15,4-1 1 16,0-2 0-16,2 2 0 15,0 0 0-15,1 3 0 16,-1 0 1-16,-1 1-1 16,-1 2 0-16,0 2 1 15,3 5-1-15,-3 4 1 0,-1 1-1 16,0 3 0-16,1 0-1 16,-2-3 1-16,1 3 1 15,0-9-1-15,0 2 0 16,0-7 0-16,0 0 0 15,1-1 1-15,-1-5 0 16,-1-4-1-16,-1-1 0 16,-21 11 1-16,23-17-1 0,0-2 0 15,-23 19 0-15,0 0 0 16,0 0 0-16,0 0-1 16,0 0 1-16,0 0 0 15,0 0 0-15,0 2 1 16,0 4-2-16,-15 61 1 15,13-43 0-15,7 2 0 0,3-1 0 16,12-4-4-16,-1-1-3 16,9-4-13-16,2 1-63 15,9-16-3-15,42-2-7 16,-39-15-5-16</inkml:trace>
  <inkml:trace contextRef="#ctx0" brushRef="#br0" timeOffset="374841.1177">29490 18015 0 0,'0'0'82'0,"2"-10"4"15,-2 10 0-15,0-10-8 16,0 10-47-16,-3-10-13 16,3 10-3-16,-14-1-3 0,14 1-6 15,0 0-2-15,0 0-1 16,-11 6-1-16,-1 3-1 16,-33 33 0-16,26-22-2 15,1 7 1-15,0 0 0 16,3 1 0-16,-2 1 1 15,5-1-1-15,-1 1 0 16,6-5 1-16,0-1-1 16,7-23 1-16,0 0-1 0,0 9 1 15,4 1-1-15,-1 1 1 16,28-11-1-16,-6-14 0 16,-6 0 0-16,1-1 0 15,0 3 1-15,1-2 1 16,-21 14-1-16,27-11 0 0,0 1 0 15,-27 10 2-15,20 0-3 16,3 3 1 0,-23-3 0-16,0 0 0 0,11 10 0 15,0-1 0-15,2 1-1 16,24 7 1-16,6-17 1 16,-18-10-1-16,0-14 0 15,2-8 0-15,2-12-1 0,0-6 1 16,0-7 0-16,-3 0 1 15,-14 25 1-15,41-85 0 16,-33 58-1-16,0 3-1 16,-6 9 1-16,-1 4-1 0,-8 18 1 15,-1 4-2-15,-4 21-1 16,0 0 0-16,-8 18 1 16,8-18-1-16,-8 29 1 15,-11 43-1-15,11-26 1 0,-1 3-1 16,2 0 0-16,0-1 0 15,2-1 0-15,5-5 1 16,0-42 1-16,2 33-1 16,4 2-1-16,11-16 1 15,-1 2-1-15,8-14 0 16,-1 2 1-16,4-5-1 16,1 3 1-16,1-4 0 15,0 2 0-15,-2 1 1 16,-2-1 0-16,-5 5 0 0,-1-1 0 15,-19-9 0-15,0 0 0 16,7 13 0-16,0 0-1 16,0 0 0-16,0 0-1 15,-9-3 0-15,-4 1-1 16,0 0 1-16,-1 2-1 0,7-13 1 16,0 0 1-16,-8-42 2 15,8 42-1-15,23-36 2 16,-23 36-1-16,21-17 0 15,0-2 0-15,1 4 0 16,1 0-1-16,-1 8-1 16,1 1 0-16,-23 6-1 0,27 4 1 15,1 4 0-15,-28-8-3 16,16 26-5-16,0 2-14 16,-10-6-60-16,0 2-4 15,-6-24-7-15,3 21-6 16</inkml:trace>
  <inkml:trace contextRef="#ctx0" brushRef="#br0" timeOffset="375060.4254">30512 17788 12 0,'2'-39'100'15,"1"7"-4"-15,1 2-5 16,-1 3-5-16,2 7-3 0,-2 5-80 15,1 5-3-15,-4 10-3 16,1-9-6-16,-1 9-12 16,0 0-45-16,0 0-20 0,-8-9-5 15,8 9-7-15,-4-11 1 16</inkml:trace>
  <inkml:trace contextRef="#ctx0" brushRef="#br0" timeOffset="375295.8289">30889 17329 73 0,'17'-15'94'16,"-4"6"-6"-16,-13 9-6 15,5 9 0-15,-5 1-62 16,0 7-17-16,0 10-1 0,-3 5 1 16,2 8-1-1,0 4 3-15,0 3-3 0,0 7 0 16,1 3 0-16,-2 7 0 15,-1 2-2-15,2 3-5 16,-2 3-10-16,3 2-34 16,0-5-36-16,0-2-3 0,0-10-6 15,0-11-6-15</inkml:trace>
  <inkml:trace contextRef="#ctx0" brushRef="#br0" timeOffset="375502.8761">31146 18019 91 0,'23'-35'93'16,"1"9"-3"-16,-3 8-7 15,-21 18-1-15,0 0-77 0,24 2-3 16,1 5 1-16,-18 20-4 16,1-3-3-16,-8 13-14 15,0 0-49-15,0-3-16 16,0 0-5-16,-3-6-8 15,-1 0 4-15</inkml:trace>
  <inkml:trace contextRef="#ctx0" brushRef="#br0" timeOffset="375654.1882">31366 17723 10 0,'13'-112'98'0,"-3"25"-3"16,6 18-9-16,-14 23-6 15,2 25-18-15,-4 21-135 16,2-11-10-16,-2 11-8 16,10 0-5-16</inkml:trace>
  <inkml:trace contextRef="#ctx0" brushRef="#br0" timeOffset="376513.3133">31797 17347 68 0,'15'3'86'0,"-15"-3"-3"16,7 17-5-16,-3-1-2 0,-3 7-73 16,-1 6-1-16,-9 6-1 15,-10 4 1-15,0 3-1 16,10 3 1-16,0 4-2 16,2 2 2-16,2 2-1 15,2 2 0-15,-1-1 1 16,4-1 0-16,0-3-1 15,4-3 0-15,-4-47 2 16,6 32-3-16,15 23 2 0,-5-45-1 16,7-10 0-16,2-6-1 15,3-7 0-15,1-1 0 16,-5-3 1-16,1-4-1 0,1 3 0 16,-4-4 1-16,-1 6-1 15,-5 0 2-15,-2 6-1 16,-4 0 0-16,-10 10-1 0,0 0 1 15,0 0-1 1,0 0 1-16,0 0-1 0,11 7 1 16,-1 3-1-16,1 0 1 15,8 25 1-15,1 4 0 16,-7-30 1-16,9-3 0 16,0-6-1-16,5-5-1 0,3-6 0 15,2-2 1 1,4-3-1-16,-3-5-1 0,-3-1 0 15,2 1 0-15,0-4 1 16,-3 1-1-16,-2 0 1 16,-3-1-1-16,-4 4 0 15,-8-1 0-15,-4 2 1 0,-7 4-1 16,-1 5 0-16,0 11 1 16,-9-15-1-16,-3 13 1 0,-5 2-1 15,-2 2 0-15,3 6-1 16,-3 4 1-16,0 4 0 15,3 0 0-15,-3 6-1 16,19-22 0-16,-11 24 0 16,-1 1-1-16,12 3 1 0,4 1 0 15,0 0 1-15,0 1-1 16,9-4 0-16,2 1 2 16,6-6-1-16,1-2 1 15,33 5 2-15,-25-22-2 16,5-2 1-16,-2-7 0 0,6-8 0 15,-6 0-1-15,3-4 0 16,-3-2 0-16,-3 0-2 16,7 2 2-16,-3-1-2 15,-3 6 0-15,0 3 0 0,-1 7 0 16,-30 4-1-16,22 0 0 16,-2 5 0-16,-20-5 1 15,12 27-1-15,-3-2-2 0,-10 4-4 16,-3-1-16-1,-12 5-56-15,1-1-4 16,-9-11-6-16,-39 12-3 0</inkml:trace>
  <inkml:trace contextRef="#ctx0" brushRef="#br0" timeOffset="376706.4673">32189 17400 29 0,'-5'-14'101'0,"-7"2"-2"0,17-1-9 16,26 1-1-16,7-3-2 0,15 8-82 15,20-5-15-15,27 16-10 16,3 3-24-16,-55 2-44 16,6 3-3-16,-10 0-6 15,5 2-5-15</inkml:trace>
  <inkml:trace contextRef="#ctx0" brushRef="#br0" timeOffset="377358.21">32301 17164 41 0,'-33'-17'90'0,"1"-4"0"15,-2 3-3-15,-10-10-2 0,-6 4-58 16,-5-1-6-16,-13 6-5 15,-6-1-4-15,-5 1-2 16,-15 4-1-16,-19-1-3 16,-13 4-2-16,-10 4 0 0,-12 4-2 15,-13 4 0-15,-10 2 0 16,-16 9-1-16,-13 3 1 16,-4 2-2-16,-9 3 0 15,-11 2 0-15,-7 3 0 16,0 1 0-16,-8 4 0 0,-5 0 0 15,0 3 0-15,1 3 0 16,-2 2 0-16,6 3 0 16,122-20 0-16,-11 3 0 15,0 2 0-15,-11 7 0 0,2 3 0 16,-10 7 0-16,6 1 0 16,-11 8 0-16,12 3 0 15,-6 7 0-15,7 4 0 0,-2 8-2 16,15 5 0-16,6 6 1 15,14 2-3-15,6 6 3 16,17 2-1-16,25 1-2 16,24-3 1-16,23-4-2 15,23-2 1-15,31-7 0 16,26-5 3-16,23-7 2 0,29-4 0 16,22-5 0-16,27-11 2 15,20-1-1 1,23-7 2-16,36-30-3 0,11-9-1 15</inkml:trace>
  <inkml:trace contextRef="#ctx0" brushRef="#br0" timeOffset="377619.7088">30977 16918 378 0,'-281'58'-59'0,"-53"11"-15"16,144-26-6-16,-26 7-5 15,-21 9 5-15</inkml:trace>
  <inkml:trace contextRef="#ctx0" brushRef="#br0" timeOffset="462081.7434">15985 14893 12 0,'0'-48'55'16,"0"12"-3"-16,1-13-27 0,8 2 0 15,1 3 4-15,1 5 0 16,-4 3-1-16,-1 10-2 16,0 1-2-16,-5 7-4 15,-1 0-5-15,-10 5-3 16,-5 2-3-16,-7 2-3 0,-10-1 1 16,-9 0-2-16,-10 0 1 15,-7 0-1-15,-11-2 1 16,-6-2 1-16,-10 0 0 15,-10-1-1-15,-7 2-1 0,-6 1 0 16,-13 4-2-16,-8 3-1 16,-12 5 0-16,-12 4-1 15,-10 9-1-15,-13 4 1 0,-13 2 0 16,-11 5-1-16,-7-1 2 16,-8-1-2-16,-3-1 0 15,-2-1 0-15,-6-4 1 16,0 0 0-16,1-2 0 15,2 1-1-15,-4 4 1 0,0 1-1 16,-6 5 1-16,2 2-1 16,-2 5 0-16,-6 4 0 0,2 1-1 15,-4-1 1-15,8 3 1 16,-1 0-1-16,8-3 0 16,5 1 0-16,10-3 1 15,10-3 0-15,7-2 0 16,14-3 0-16,7-5 0 0,13-4-1 15,11-7 1-15,16-2 0 16,7-5-1-16,17-3 1 16,13-6 0-16,14-1 0 15,13-1 0-15,13 2 1 0,11 0-1 16,9 3-1-16,8 3 1 16,7 3 0-16,5 7-1 15,7 2-1-15,4 8 0 16,4 2 1-16,1 7-1 0,2 8 0 15,6 9 1-15,3 10 0 16,2 18-1-16,2 12 1 16,3 22 0-16,4 17 0 0,4 19 0 15,2 15-1-15,5 7 0 16,4 9 1-16,0 3 1 16,5 0 1-16,-21-91-1 15,3 11 1-15,-2-4 0 0,3 10 0 16,1-2 0-16,1 10 0 15,-1-4-2-15,1 8 0 16,-2-3 0-16,2 6 1 16,-3-5-1-16,3 3-4 15,-1-8-2-15,1 8-11 16,3-13-17-16,5 3-38 0,0-14-9 16,2-13-4-16,-3-14-4 15</inkml:trace>
  <inkml:trace contextRef="#ctx0" brushRef="#br0" timeOffset="462710.0171">8752 15834 35 0,'-8'-15'56'0,"-1"3"-20"15,-2 2-13-15,7 0 1 16,-3 0-1-16,7 10-1 16,-9-16 0-16,9 16 1 0,-7-14-1 15,7 14-2-15,-5-13-4 16,5 13-4-16,0 0-4 15,0 0-3-15,2 18-3 16,2 3-2-16,2 12-1 16,-2 6 0-16,4 13-4 15,-3 6-7-15,1 5-10 0,2 0-13 16,-2-8-21-16,5-5-10 16,-4-12-5-16,5-11 3 15</inkml:trace>
  <inkml:trace contextRef="#ctx0" brushRef="#br0" timeOffset="462964.4312">8761 15927 36 0,'-6'-60'65'16,"2"0"2"-16,2 4-6 15,2 4-12-15,9 9-14 16,7 5-13-16,5 7-9 16,9 10-7-16,4 13-3 0,1 11-3 15,5 20 1-15,-7 18-2 16,-1 13 1-16,-6 17 1 15,-7 7 0-15,-14 8 0 16,-5 2 1-16,-12 0-1 16,-11-3 1-16,-9-10-2 15,-9-8 0-15,-1-12-4 0,-8-11-3 16,0-6-6-16,0-14-19 0,3-15-37 16,7-8-9-1,8-10-4-15,11-18 2 0</inkml:trace>
  <inkml:trace contextRef="#ctx0" brushRef="#br0" timeOffset="463375.59">9238 15854 20 0,'22'18'73'16,"-7"-2"2"-16,-2 1-3 15,-1 16-34-15,-3-17-24 0,6-2 0 16,3-1-4-16,2-3-3 16,6-6-2-16,1-4-1 15,3-11-1-15,4-6 1 16,-4-10-1-16,3 0 1 0,-8-5-1 16,2 3 1-16,-15-3 0 15,-3 8-1-15,-9 4 0 16,-5 9-1-16,-14 8 0 15,-8 4 0-15,-6 12 0 16,-1 6-1-16,0 11-1 0,1 6 1 16,1 7 0-16,8 7 1 15,6-2-1-15,7 1 0 16,10-4 0-16,2-1-1 16,14-11-1-16,2-7-4 0,14-14-8 15,7-11-11-15,5-7-26 16,14-10-27-16,-1-15-4 15,6-6-3-15</inkml:trace>
  <inkml:trace contextRef="#ctx0" brushRef="#br0" timeOffset="463743.4392">10208 15597 37 0,'16'-27'80'15,"-7"4"-1"-15,-8-2-3 16,-1 3-39-16,-1 3-6 15,-9 3-12-15,2 10-7 0,-10 6-5 16,-5 7 0-16,-5 13-3 16,0 13-2-16,-3 10-1 15,-4 8 0-15,2 2 0 0,3 3 0 16,6-3 0-16,6-6-1 16,7-7 0-16,5-7 0 15,6-11-1-15,11-6 2 16,4-8-2-16,8-2 1 0,1-4 0 15,9 1-1-15,1 1 0 16,-1 3 0-16,-3 6 1 16,-2 9-1-16,-7 10 0 15,-8 10 1-15,-8 6-1 16,-6 9 1-16,-12 0 0 0,-4-4 0 16,-5-3-1-16,1-8-3 15,-5-13-6-15,5-13-9 16,-1-16-20-16,4-24-34 15,13-12-8-15,3-13-3 0</inkml:trace>
  <inkml:trace contextRef="#ctx0" brushRef="#br0" timeOffset="463901.6688">10273 15779 25 0,'36'-21'81'16,"-4"15"-3"-16,-8 6-13 15,1 20-15-15,-6 8-22 0,-4 6-12 16,-2 13-9-16,-8 2-12 15,1 5-18-15,-4 7-28 16,-2-9-23-16,-5-5-4 0,-1-11-4 16</inkml:trace>
  <inkml:trace contextRef="#ctx0" brushRef="#br0" timeOffset="464042.8908">10384 15787 22 0,'0'-40'79'15,"-1"4"0"-15,0 6-7 16,1 4-12-16,1 0-82 0,4 9-42 16,14 6-7-16,9 10-6 15,0 1-1-15</inkml:trace>
  <inkml:trace contextRef="#ctx0" brushRef="#br0" timeOffset="464706.4525">10896 15549 38 0,'-4'-6'81'0,"-15"6"-2"16,-9 11-4-16,-1 5-5 15,-14 4-64-15,16 9-1 16,-1-3-1-16,10 2-4 16,6-2 1-16,6-3-1 0,6-9 0 15,0-14 0-15,14 5 1 16,3-8-1-16,2-6 1 15,3-1 0-15,2-1-1 16,-3 5 0-16,0 5-1 16,0 6 1-16,2 17-1 0,-9 12 0 15,0 11-1-15,-10 20-2 16,-2 8 0-16,-2 5 1 16,-4-1 1-16,-2-9 1 0,-5-6 2 15,3-13 1-15,0-11 2 16,4-23 2-16,4-15 1 15,1-20 0-15,7-15-5 16,3-12-2-16,4-13-2 16,1-8-1-16,3-8 1 0,1-1 0 15,2 4 2-15,3 8 0 16,2 10 3-16,3 12 2 16,-2 14-1-16,4 15 0 0,-3 13 1 15,1 13-3-15,-3 11-1 16,-3 7-1-16,-5 6 0 15,-1 1 0-15,-3-2 0 0,-7-2 0 16,2-7 0-16,-6-7 1 16,0-6 0-16,-4-13 1 15,0 0 1-15,11 0-1 16,-7-18 1-16,4-9 0 16,1-6 0-16,0-6-1 0,4-3 0 15,1-3-1-15,3 4-1 16,-3 4 1-16,4 8 0 0,-4 13-1 15,4 11 0-15,-3 10 0 16,1 16 0-16,0 11 0 16,-2 13 0-16,-2 11-5 15,-1 0-4-15,5 4-6 16,-5-5-20-16,0-6-41 16,8-10-5-16,3-11-6 0,0-14-3 15</inkml:trace>
  <inkml:trace contextRef="#ctx0" brushRef="#br0" timeOffset="465065.0391">12346 14984 5 0,'1'-25'83'16,"0"3"1"-16,-1 1-4 15,0 7-6-15,-5-30-25 0,5 44-44 16,0 14 1-16,0 22-2 16,0 16-1-16,0 17-1 15,0 23 2-15,-7 21-1 0,-6 15 0 16,0 3-1-16,-3-1 1 15,1-6-1-15,-2-7 0 16,3-5-1-16,3-16-4 16,2-22-12-16,9-23-47 15,2-4-16-15,5-16-5 16,3-19-5-16,4-20 2 0</inkml:trace>
  <inkml:trace contextRef="#ctx0" brushRef="#br0" timeOffset="465339.4743">13004 15138 55 0,'19'-31'84'16,"-11"5"-4"-16,-5 8-5 15,-6 7-4-15,-15 11-67 16,-1 17-1-16,-1 11-1 15,-2 12-2-15,-7 10-1 0,4 11 1 16,-4 6 0-16,6 4 0 16,3 0 0-16,4-3 0 15,7-7 0-15,7-6 0 0,4-8-4 16,13-11-15-16,13-2-36 16,7-15-19-16,7-13-7 15,5-6-2-15</inkml:trace>
  <inkml:trace contextRef="#ctx0" brushRef="#br0" timeOffset="467117.5808">13366 15304 7 0,'0'0'91'16,"0"0"-2"-1,10-11-5-15,1 1-6 0,0 0 0 16,10 1-79-16,6 7 1 16,8 4-1-16,4 13-1 0,-1 6 0 15,-3 11 0-15,-5 10 1 16,-6 8-1-16,-9 5 0 16,-10 0 1-16,-4 0 0 0,-2-8 0 15,-12-5 1-15,3-9 0 16,-2-17-4-16,0-14-5 15,5-12-10-15,5-17-14 16,2-9-6-16,0-11-3 0,5-8-2 16,13-6-1-16,0-1 5 15,12 1 5 1,-3 4 12-16,9 5 18 0,-2 4 11 16,11 7 6-16,-2 9 7 15,-2 5 1-15,-4 8 2 0,-4 8 3 16,-1 8 3-16,-12 7-1 15,0 9-1-15,-15 8 0 16,-4 5-3-16,-2 5 0 16,-6 2-4-16,-6 3-3 0,-1-3 0 15,5 1-2-15,-2-3-5 16,8-1-3-16,3-4-3 16,6-9-4-16,9-6-1 15,10-5-1-15,4-6-1 0,5-6 0 16,5-9 0-16,7-7 1 15,-1-4 0-15,2-3 1 16,-2 0 1-16,3-5 1 0,-8 2 1 16,-2-3 0-16,-5 2-1 15,-10 1 2-15,-4 7 0 16,-8 5 1-16,-9 6-1 0,-2 14 0 16,-16-1-1-16,-2 10 1 15,-3 11 0-15,2 5-1 16,0 2-1-16,2 0-1 15,4-1 0-15,10-3-1 16,2-8-1-16,5-4-1 0,9-11-1 16,3-7 0-16,2-9-1 15,3-5 1-15,-2-8 1 16,2-2 1-16,0-1 2 16,-2 1 1-16,0 6 0 0,-4 9 1 15,4 7 2-15,-5 9 0 16,-1 7-1-16,-4 13 1 15,-1 8-1-15,0 5 0 16,4 0 0-16,-2-2 0 0,6-5-1 16,2-11 0-16,4-9 0 15,8-12 0-15,4-17 0 0,3-17 0 16,2-8 1-16,1-10-2 16,-2-10 1-16,-3-6 0 15,-2-8-1-15,-7-4 0 16,-5 0 0-16,-9 6 2 15,-4 5 2-15,-4 10 1 0,-4 13-1 16,-4 16 0-16,-3 19 0 16,-2 22 1-16,-2 23 0 15,-6 24-2-15,0 13-2 16,0 17-1-16,-3 8 0 0,3 3 0 16,0-2 0-16,6-7 0 15,-1-9 0-15,8-10-1 16,4-13 2-16,6-16-1 0,9-7 0 15,4-13 1-15,6-11-1 16,6-9 1-16,5-17-1 16,2-10 1-16,6-10-1 15,-2-7 1-15,2-1-1 16,-1 0 2-16,-4 3-2 16,-5 8 0-16,-5 8 1 0,-3 13-1 15,-5 8-1-15,-2 9 1 16,-5 7 0-16,-1 11-2 15,-1 3 1-15,1 2 0 16,-3 3 1-16,3-3 0 0,2 0 0 16,-2-5 1-16,2-1 0 15,1-6 1-15,2-2-2 16,0-4 0-16,0-5 1 0,1-1 0 16,-2-10 0-16,0-6 0 15,-2-7 0-15,2-7 1 0,-4-3-1 16,-1 2 1-16,0-2-1 15,-1 4-1-15,2 5 1 16,-1 9-1-16,-1 7 1 16,1 9-1-16,-2 7-1 0,-2 9-1 15,1 9 1-15,-2 2 1 16,-2 4-1-16,1 1 0 16,-1-2 1-16,0-3-1 15,2-6 1-15,0-3 1 16,1-6-1-16,4-8 1 0,1-3-1 15,2-2 1-15,-1-9-1 16,4-7 1-16,-1-7 0 16,2-6 0-16,-1-4 0 15,5-5 0-15,-1 0 0 0,0-1-1 16,-2 1 1-16,2 5 0 16,-3 2-1-16,1 6-1 15,0 4 1-15,-5 9-1 16,1 5 1-16,-3 3-1 0,1 5 1 15,-3 8-1-15,1 5 1 16,-1-1 0-16,2 2 0 16,4-4 0-16,4-2 0 0,4-5 0 15,5-4 0-15,5-13 0 16,6-7-1-16,-1-8-1 16,0-5 1-16,2-6-1 0,-7-4 0 15,-4 1-1-15,-10 1 1 16,-11 3 0-16,-9 6 0 15,-6 10 2-15,-13 12-1 16,-7 11 2-16,-7 17 0 16,-3 16 0-16,3 10 1 0,6 7-1 15,6 3 1 1,11 2-1-16,9-4-1 0,8-7-3 16,11-11-4-16,13-10-7 15,3-12-11-15,3-7-29 0,-1-3-26 16,-7-6-6-16,-4-8-5 15,-13-13 9-15</inkml:trace>
  <inkml:trace contextRef="#ctx0" brushRef="#br0" timeOffset="467325.3118">14946 14804 31 0,'-51'32'99'16,"24"-18"-5"0,27-14-11-16,21-25-11 0,32-17-23 15,29-23-131-15,21 1-4 16,26-1-5-16,12-3-5 16</inkml:trace>
  <inkml:trace contextRef="#ctx0" brushRef="#br0" timeOffset="467683.6929">13468 16240 78 0,'-70'42'87'16,"17"-15"-6"-16,23-16-3 0,20-13-2 15,10-18-71-15,41-13 1 16,41-10 0-16,27-11 1 16,22-9 0-16,29-6 0 0,20-8-1 15,16-3 0-15,14-3-2 16,8-1-2-16,3 1 0 15,-6 2 0-15,-6 2 0 0,-13 4 0 16,-15 6-1-16,-20 6-3 16,-21 6-9-16,-19 1-69 15,-25 18-3-15,-29 5-6 0,-28 6-5 16,-37-1-3 0</inkml:trace>
  <inkml:trace contextRef="#ctx0" brushRef="#br0" timeOffset="469584.1688">8176 18231 5 0,'-63'0'62'15,"-2"3"-9"-15,6-5-7 16,2 0-7-16,4-5-7 15,1 5-3-15,7-6-6 16,1 5-5-16,44 3-2 16,-31-6-4-16,-1-1-4 0,4-2-2 15,2-2-1-15,26 11-2 16,-23-10-1 0,-2-1-1-16,25 11-1 0,0 0 1 15,0 0 0-15,0 0 0 16,10-9 1-16,2 0-2 15,81-30 4-15,-50 26-1 0,4-1-1 16,7-6 1 0,5 2 0-16,5-5 1 0,2 0-1 15,0-5-1-15,3 2-2 16,2-3 0-16,-5 1 0 16,-2-6 0-16,-1 7 1 0,-5-4-1 15,-4 7 2-15,-10-2-1 16,-3 1-1-16,-9 2 1 15,-9 2 0-15,-10 3 0 0,-6 0 0 16,-7 1-1 0,-3 4 1-16,-6-2 0 0,-7 3-1 15,0 0 1-15,-3 0-1 16,2 0 0-16,0 0 0 0,4-2-1 16,2 1-1-16,4 2 0 15,3 0 1-15,4 0-1 16,4 1 1-16,6 4 0 15,6 4 1-15,1 2 0 16,2 7 2-16,0 8 0 0,-3 6 0 16,-2 9 1-16,-14-30-2 15,9 45-2-15,3 55-7 16,-14-27-21-16,-10 6-41 16,-3 5-6-16,-3 3-6 15,-5 1-3-15</inkml:trace>
  <inkml:trace contextRef="#ctx0" brushRef="#br0" timeOffset="473227.8203">9868 17202 10 0,'4'-29'72'16,"-3"3"4"-16,-1 1-2 15,-2 9-32-15,-5 1-14 0,2 5-6 16,5 10-11-16,0 0-3 16,-6 6-5-16,4 13 0 15,-1 12-2-15,1-13-1 16,-1 8 0-16,1 5 1 15,-2 7 1-15,1 5-1 0,2 4 1 16,0 3-1-16,1 3-1 16,0-1 0-16,1 4 0 15,4 2-1-15,5-5-1 0,-3 2 0 16,6-7 0 0,2-2-1-16,2-8 2 0,0-6 3 15,7-12-2-15,-3-8 1 16,5-12 0-16,3-2 0 15,2-14 1-15,-3-3 0 16,3-4-2-16,-3-2 1 0,0 1-1 16,-2-4 2-16,0 6-1 15,-3-2 0-15,0 11 1 0,3 5-1 16,-4 8-4-16,-22 0-17 16,21 6-36-16,1 5-17 15,1 7-5-15,19 24-1 16</inkml:trace>
  <inkml:trace contextRef="#ctx0" brushRef="#br0" timeOffset="473422.9074">10479 17605 16 0,'-33'-85'91'0,"3"13"0"0,0 14-8 16,8 19-5-16,5 17-4 15,9 17-82-15,8 5-8 16,0 0-13-16,0 5-13 0,2 6-20 16,6 7-16-16,2 1-8 15,1 0-1-15</inkml:trace>
  <inkml:trace contextRef="#ctx0" brushRef="#br0" timeOffset="474021.3656">10809 17380 11 0,'33'-32'76'16,"-16"15"3"-16,-17 17-5 0,0 0-19 15,-15-3-27-15,3 6-15 16,-4 7-6-16,1 5-3 16,-2 3-3-16,4 7 0 15,0-1-2-15,1 2 2 16,2 0 0-16,2 3 0 0,0 1 0 15,4-5 1-15,0 1-1 16,3-5 1-16,1 2-1 16,6-9 0-16,5-4 0 15,2-8 0-15,0-2 0 0,2-7-1 16,1-6 0-16,1-4 0 16,1 0 0-16,0-2-1 0,-1 2 1 15,0 0-1-15,3 5 1 16,-4-1-1-16,4 2 1 15,-1 3 1-15,0 1-1 16,0 1 2-16,0 3-1 16,3 2 1-16,1-1-1 15,2-1-1-15,-11-5 3 16,35-5-1-16,-1-10 1 0,0-11-1 16,-8-11 2-16,-6-3 2 15,-10 3 0-15,-8 4 0 16,-12 18-1-16,-3 5-2 15,0 6 1-15,-1 12-2 0,13-11 0 16,4 11-3-16,9 0 0 16,9 8-2-16,5 3-2 0,8 6-3 15,-2 4 0-15,-23-8-3 16,-2 5 1-16,-3 5 1 16,-3 4 2-16,-8 0 1 15,0 3 4-15,-8-1 3 0,1-1 2 16,-4-1 1-16,0-5-3 15,-6 0-15-15,3-2-35 16,-1-11-21-16,8-9-6 16,-15 9-5-16</inkml:trace>
  <inkml:trace contextRef="#ctx0" brushRef="#br0" timeOffset="475405.5425">12104 17117 30 0,'0'0'48'0,"-11"-11"0"0,-2 7-5 16,-2 1-4-16,1 0-5 15,-1 0-7-15,0 2-7 16,-1 1-4-16,0 2-7 16,-1 5-4-16,5 5-1 0,4 4-3 15,-1 6-1-15,4 2 0 16,2 5 0-16,3-14-1 15,0 2 0-15,0-2 1 0,3 0 0 16,2 0 1-16,4-3 1 16,-5 0 0-16,-4-12 2 15,28 15 2-15,-7-15 0 16,2-5 0-16,0-13-1 16,3-7-1-16,-4-9-1 15,-1-4-1-15,-8 1-2 0,-4 4-1 16,4 0 1-16,0 5 0 15,1 4 0-15,-1 8 0 16,1 5 1-16,4 10 1 16,1 3-2-16,-2 9 2 15,2 4 0-15,-2 5-1 0,1-2-1 16,-5 1 1-16,0-3 1 16,-2-5-1-16,-3-3 1 15,-8-8-1-15,16 0 1 0,-16 0-1 16,16-13 0-16,-4-2 1 15,1-4-1-15,0-4-1 16,4-1-1-16,1-5 1 16,1 2 0-16,2-1-2 15,2 4 2-15,1 2 0 16,-1 5 0-16,8 5 0 0,-3 3 0 16,7 4 2-16,2 3 0 15,4 2-1-15,0 0 1 16,1 2 0-16,1 0-1 0,-3 1 1 15,2-1-6-15,-6-1-10 16,-1 0-28-16,-3 1-32 0,-8 1-5 16,-11 1-7-16,-13-4 2 15</inkml:trace>
  <inkml:trace contextRef="#ctx0" brushRef="#br0" timeOffset="475757.8753">11404 17959 54 0,'-79'70'69'0,"8"-12"0"0,8-2 2 16,18-12-50-16,45-44 1 15,-31 30-1-15,4 0-5 16,29-15 3-16,22-18 0 16,20-18-3-16,11-8-6 15,0-10-3-15,30-14-3 0,17 2 0 16,5-11-2-16,11 4-3 16,8-11 1-16,78-34 0 15,54-17 1-15,-12 20-3 16,-36 16-7-16,-121 54-24 0,1 3-43 15,-24 10-4-15,-6 4-6 16,-27 10-4-16</inkml:trace>
  <inkml:trace contextRef="#ctx0" brushRef="#br0" timeOffset="476037.2739">12044 18223 6 0,'-68'65'86'16,"12"-4"1"-16,17-12-5 15,39-49-5-15,-17 32-1 0,2-1-69 16,15-31-2-16,31 2-1 16,60-17 1-16,-26-15-2 15,11-12 1-15,8-10-2 16,9-10 0-16,6-7-2 15,5 4-4-15,0-3-6 0,5 5-22 16,0-1-46-16,-13 8-5 16,-9 5-5-16,-18 2-4 0</inkml:trace>
  <inkml:trace contextRef="#ctx0" brushRef="#br0" timeOffset="500550.4122">28710 8768 18 0,'-6'-14'60'0,"0"-2"0"0,2-6-2 15,2-2-55-15,2-1 1 16,2 0 1-16,7 1 2 16,-4-2 2-16,-1-4 4 0,0 3 3 15,-4-1 0-15,-4 1 1 16,-4 0 1-16,-9 1 0 15,-2 0-3-15,-7 2-1 16,-3 1-3-16,-6 1-2 0,-4 1-1 16,-6 0-1-16,-3 3-2 15,-9 0-1-15,-5 2-1 16,-8 3 1-16,-5 3 0 16,-7 2 1-16,-4 2 0 15,-8 5 1-15,-4 1 0 0,0 6 0 16,-3 6 1-16,-1 1-1 15,-2 5-1-15,1 5-1 16,-4 5 1-16,1 5-1 0,1 3-1 16,2 5 0-16,0 7 0 15,3 9-2-15,-3 10 1 16,5 11 0-16,1 6-2 16,4 8 0-16,1 5 1 0,4 8-1 15,7 4 0-15,6 2 0 16,7 0 0-16,9 0-1 15,8-1 1-15,12 2-1 16,10-1 0-16,10 1 0 0,11-2 0 16,8-5 1-16,6 1 0 15,14-6 0-15,11-2-1 16,6-3 1-16,5-3 0 16,7-6 0-16,5-4 0 0,4-5 0 15,3-7 1-15,9-5-1 16,3-9 1-16,9-8-1 15,3-7 1-15,6-8 1 0,10-7-1 16,2-5 0-16,5-7-1 16,6-7 0-16,0-2 1 15,4-5-1-15,4-1 1 0,7-7-1 16,0-1 0 0,5-9 0-16,1 0-1 0,8-7 1 15,-4-3-1-15,2-2-1 16,-5-4 0-16,-4-6 0 0,-5-4 0 15,-7-5 1-15,-8-2-1 16,-8-4 2-16,-9-4-1 16,-7-4 3-16,-8-4-1 15,-8-2-1-15,-10-2 1 16,-13-5 1-16,-6-4-1 0,-10-7 1 16,-9-6 0-16,-7-4-1 15,-6-3 2-15,-8-7-1 0,-3-2 0 16,-5-4 1-16,-6 0-1 15,-6-1-1-15,-5 2 1 16,-5-3-1-16,-8 0 0 16,-4 6-1-16,-6 2 0 15,-9 6 1-15,-6 7-1 0,-8 6 1 16,-3 8-1-16,-12 9 0 16,-6 9 0-16,-11 9 0 0,-10 9 0 15,-13 11 0 1,-14 10-1-16,-17 20 0 0,-22 5 1 15,-16 29-1-15,-25 16-3 16,-19 28-4-16,-21 16-15 16,-26 27-63-16,13 19-1 0,-3 7-6 15,3 4-8-15,-3-10 6 16</inkml:trace>
  <inkml:trace contextRef="#ctx0" brushRef="#br0" timeOffset="533955.4649">15773 7047 67 0,'0'0'91'0,"8"-14"-5"16,-8 14-6-16,-4-9-2 0,16 6-68 15,-12 3-2-15,9 6-1 16,9 8-3-16,7 6-1 0,9 5 1 16,10 10 0-16,10 5-1 15,9 6 0-15,6 7-1 16,6 5 0-16,3 3-2 15,0 6 1-15,-1 4-1 0,3 1 0 16,-7 4 0-16,-5 2 0 16,-3-1 0-16,-5-1 0 15,-5-3-2-15,-9-7-8 16,-1-4-20-16,-3-8-50 0,-16-13-4 16,-9-14-6-16,-17-27-6 15</inkml:trace>
  <inkml:trace contextRef="#ctx0" brushRef="#br0" timeOffset="534259.6217">16644 6821 85 0,'0'0'92'15,"-21"-5"-4"-15,-7 14-6 16,-15 16 0-16,-24 18-72 16,11 24-2-16,-1 24-2 15,-4 23-3-15,-7 16 0 16,0 13 0-16,2 5-1 0,-2 8 0 16,3 1 0-16,2 0-1 15,-2-7-2-15,5-5-5 16,-1-10-12-16,5-8-52 0,3 0-14 15,4-17-4-15,5-17-8 16,8-23-1-16</inkml:trace>
  <inkml:trace contextRef="#ctx0" brushRef="#br0" timeOffset="535092.3692">22987 1369 23 0,'-23'-36'84'15,"-1"2"-1"-15,2-1 0 16,-1 4-6-16,1 5-62 0,2 4 1 16,5 2-1-1,4 6-5-15,5 3-4 16,6 11-2-16,0-10-3 0,0 10 0 15,17 4 0-15,0 7-1 0,11 6 0 16,7 9 0-16,-12-4 2 16,61 52-1-1,6 12-3-15,3 2-2 0,-5 3-5 16,-9-2-6-16,-15-7-16 16,-15-10-29-16,-25-26-24 15,-2-7-3-15,-13-14-2 0</inkml:trace>
  <inkml:trace contextRef="#ctx0" brushRef="#br0" timeOffset="535309.9072">23576 1457 45 0,'5'-57'93'0,"4"4"-4"16,-4 2-7-16,2 6-2 0,0 3-58 15,-4 13-7-15,-3 7-3 16,0 22-5-16,-29 10-2 15,-25 72-2-15,-27 57 1 16,-28 64-4-16,-19 38-19 16,-24 61-61-16,-6 44-3 15,-8 17-4-15,18-34-10 16,-7-36 6-16</inkml:trace>
  <inkml:trace contextRef="#ctx0" brushRef="#br0" timeOffset="538835.021">26753 2777 7 0,'-13'-7'78'0,"0"3"1"16,1-7-4-16,-1-2-2 15,4 2-55-15,1 0-2 16,8 11-4-16,-6-15-3 15,6 15-3-15,0-10-1 0,0 10-2 16,0 0-1-16,0 0 1 16,0 0-1-16,0 0 0 15,0 0 1-15,12 6 0 0,1 0 2 16,9-3-1-16,5-3 2 16,9 0-2-16,11-3 1 15,5-3-2-15,12-6 0 0,6-2 0 16,6-7-1-1,5 0 1-15,5-2-2 0,5 0 2 16,1-5-1-16,4 0 0 16,2 2 0-16,-2-2 0 0,-3 2 0 15,-5 0-1-15,-7 2 1 16,-8 1-1-16,-10 7 1 16,-16 2-1-16,-10 1 2 15,-9 6-1-15,-9 1 1 0,-9 3-1 16,-10 3-2-1,0 0-1-15,-11 4 0 0,-10 5-3 16,-8 7-2-16,-9 1-3 16,-9 13-4-16,-15 3-4 15,-9 9-4-15,-8 2-12 16,-8 11-8-16,-7-1-9 0,-2 6 0 16,-4 1 4-16,4-10 4 15,4 2 6-15,4-10 17 16,12-2 23-16,6-12 23 0,12-2 10 15,10-9 0-15,11-4-4 16,9-4-2-16,9-1-2 16,7-2-5-16,12-7-11 0,0 10-2 15,6-7-2-15,11-3 2 16,8 2 2-16,9-4 3 16,10-8-2-16,11-6-2 0,12-7 1 15,12-6-2 1,9-6-1-16,7-6-1 0,8-7-2 15,0-3-1-15,4 1 0 16,-7 0-2-16,-10 3 0 16,-12 4-1-16,-12 9-1 15,-15 8 0-15,-15 4-5 0,-7 13-17 16,-5 4-61-16,-25 13-2 16,-24 12-6-16,-28 1-5 15,-23 5-4-15</inkml:trace>
  <inkml:trace contextRef="#ctx0" brushRef="#br0" timeOffset="542384.0104">30081 2616 14 0,'0'0'74'0,"0"0"3"0,-2-13-5 16,3-1-3-16,5 2-59 15,-6 12-1-15,21-15-1 0,-9 6-2 16,7 5-2-16,1-3 0 16,5-2-1-16,4-4 0 15,4-3 0-15,12-1 1 16,1-7 1-16,13-2-1 15,5-6 1-15,8-6 0 16,10-4 2-16,1-5-2 0,11-1 0 16,3-2 0-16,3-3-1 0,2-1-1 15,7 2 0-15,-4 3 0 16,-2 5-1-16,-3 6-1 16,-12 6 0-16,-17 7 0 15,-8 7-3-15,-15 5-4 16,-16 6-6-16,-16 7-14 0,-16 0-23 15,-23 23-29-15,-23 3-7 16,-7 5-6-16</inkml:trace>
  <inkml:trace contextRef="#ctx0" brushRef="#br0" timeOffset="542664.9168">30343 2494 3 0,'-43'32'67'15,"7"-8"4"-15,12-11 7 16,24-13-3-16,0 0-55 16,29-12 1-16,19-6-1 15,21-5 3-15,15-6-1 16,27-4-2-16,16-6-8 0,18-3-4 16,8 2-3-16,11 0-1 15,1 3-4-15,1 0-11 0,-2-7-62 16,-10 20-10-1,-12-11-4-15,-29-4-4 0,-42-22-1 16</inkml:trace>
  <inkml:trace contextRef="#ctx0" brushRef="#br0" timeOffset="547614.256">30367 933 25 0,'-4'-12'30'0,"4"1"2"15,0 2 1-15,0-1-2 16,2-2-5-16,-1 3-4 0,0-2-4 16,0 0 0-16,2-1-4 15,-3 12-4-15,1-12-2 16,-3 1-2-16,-1 1 1 16,-1-1 0-16,4 11-1 15,0 0 2-15,-13-8-1 16,2 0 0-16,0-1 1 15,-5 0-3-15,5 3-1 0,0 0-2 16,-2 0-1-16,-23-11 0 16,13 7 0-16,1 2-1 15,1-1 1-15,-6 2-1 16,1-3 1-16,-4 3-1 16,0-2 1-16,-3 1-1 15,0-1 0-15,-4 2 0 16,-41-9 0-16,36 8 0 15,0 1 0-15,-5-1 0 0,0 2 0 16,-3-1 1-16,-1 1 0 16,0-1 1-16,1 4 1 15,-1-2-1-15,-1 1 0 16,-2 0-1-16,1-3 1 0,0 5 0 16,3-2 0-16,-5 3-1 15,0-3 0-15,2 2 0 16,0-1 0-16,1 2 0 15,0-2 1-15,2 0-2 16,0 2 1-16,4-2 0 0,-4-2-1 16,3 5 2-16,1-4-1 15,2 2 0-15,-1 2-1 16,1-1 1-16,-1-2-1 16,6 3 1-16,0-1-1 15,0-1 0-15,39 2 1 16,-37-1-1-16,-1-1 0 0,1 1 0 15,-1 0 0 1,1-1 0-16,0 2 0 0,1 0 0 16,-2-2 0-16,-2 1 1 15,2 1-1-15,1 0 0 16,-1-1 0-16,1 1 0 0,-1-1 0 16,1 1 0-16,-1 0 0 15,1-2-1 1,-1 2 1-16,0 0 0 0,0 3 1 15,0-2-2-15,-3 0 1 16,4-1 1-16,-1 2-1 16,2-2 0-16,0 2 1 15,0-1-1-15,0-1 0 0,0 0 1 16,0 1-1-16,-1-2 1 16,0 1-1-16,-1 0 1 15,1 0-1-15,-1-1 1 16,-40-4-1-16,39 4 0 15,-1 0 1-15,-4-1-1 16,4-1 2-16,-6 0-1 16,0 0 1-16,-4 1-1 0,2-3 0 15,-5 2 1-15,4 1 0 16,-4-2-1-16,-1 0 0 16,-2 1 0-16,-1 1-1 15,-1 0 1-15,-3-4-1 0,-1 3 1 16,-4-3-1-16,2 4 1 15,-3-2 0-15,2 2 0 16,-2-2 1-16,-2 2-1 16,2 1 0-16,-1-1 0 15,-3 2-1-15,-2-1 1 16,-3 4-1-16,2 1-1 16,-4 1 0-16,2 4 0 15,-2 0-1-15,1 4 1 0,-2 2 0 16,2 1-1-16,-1 3 1 15,-5 2 0-15,4 2 0 16,0 2 0-16,-3 3 0 16,4 3-1-16,0-1 2 0,-3 4 0 15,3 2-1-15,4 0 0 16,1 3 0-16,-1 4 0 16,3-4 0-16,4 6 0 15,3 1-2-15,0 6 1 0,3-4 1 16,25-5 2-16,-71 66 0 15,13-5-1-15,15 5 0 16,12-7 0-16,16-1 0 0,11-3 1 16,7-12 1-1,16-17-6-15,2 3 4 0,6 0 0 16,-1 1-1-16,8-5 1 16,2-2-1-16,9-2 2 15,2-1-2-15,8-3 2 16,3-6-2-16,4-3 2 0,8-2 0 15,3-2 0-15,0-4 0 16,7 1-1-16,3-3 2 16,5-3-1-16,5-2 0 0,6-5 0 15,4-2 0-15,10-4 0 16,8-4 2-16,4-4 0 16,6-7-2-16,3-4 0 0,8-1 0 15,8-2 0-15,5 2 0 16,-1-4 0-16,6 1 0 15,0 1-2-15,4 2 3 0,-1 1-2 16,-1-3 1 0,3-2-1-16,3 0 1 0,6-1 1 15,-3-5-3-15,13-5 3 16,6-5-2-16,3-2 1 0,8-5-1 16,5-4 2-16,3-1 0 15,3-4-1-15,4 0 1 16,-4-1-2-16,4 0 2 15,-1-2-1-15,4-2 0 16,-7 1-2-16,1-1 1 16,5-1 0-16,-2 1-2 0,2-2 1 15,3 1 0-15,0 0 1 16,-3 2-1-16,4 2 1 16,-2 2 0-16,-11 2-1 0,0-2 1 15,-11 4 0-15,-4 1 0 16,-3-1 0-16,-8 1 0 15,-6 2 0-15,-10 0 0 16,3 0 0-16,-6 3 0 16,-2-2 0-16,-9-1 1 0,0-4 0 15,-7 2 2-15,-8-1-1 0,-5-1 2 16,-22-2 2 0,3-3 1-16,-21 4 2 0,-6-3-1 15,-14-1 1-15,-6 1-1 16,-22 14-1-16,2-2-1 15,-2-3-3-15,-4-3-1 0,1 1-1 16,-3-5-1-16,-6-2-1 16,-7-1 0-16,2-3 1 15,-7-1 0-15,-4-1 0 16,-4-5 0-16,-8 4-1 0,-3-7 0 16,-7 6 2-16,-4-4 0 15,-9 0-1-15,-8 1 1 16,-11 1 0-16,-5 0 0 15,-13 1 0-15,-9-1 0 16,-10 5-1-16,-9-3 0 16,-15 2 1-16,-6-1-2 15,-15 6 2-15,-11 2-2 0,-16 1 0 16,-14 5 0-16,-16-1-4 16,-22 9-4-16,-19 2-7 15,-22 14-24-15,-19 10-44 16,-28 13-3-16,-17 11-7 15,-22 12-2-15</inkml:trace>
  <inkml:trace contextRef="#ctx0" brushRef="#br0" timeOffset="551935.0064">25518 11499 6 0,'0'0'70'16,"0"10"1"-16,0-10-3 0,0 0-4 15,11 2-56-15,5-2-2 16,10 1-4-16,7 1 0 16,11-2 0-16,3 3-1 15,15-2 0-15,7-1 1 16,7 1-1-16,8 1 1 15,7-2 0-15,4 1 2 0,8-2-1 16,11-2 2-16,1-5 1 16,6 0-1-16,7-2 1 15,6-2-1-15,6-1 2 16,7 1 0-16,3-2-1 0,8-1 2 16,6-2 0-16,1-1 1 15,6 0-2-15,2-1 0 16,0 0-1-16,3 0 0 0,-1 0-1 15,-3 1-1-15,2 0-1 16,-1 0-1-16,-1-2 0 16,0 2-1-16,-2-5 0 15,-1-1 0-15,2 1 1 16,-3-5-3-16,1 1 1 0,-6 1 0 16,-1-3-1-16,-8 2 0 15,-5 0 1-15,-6 0-1 16,-8-1 1-16,-5 0 1 0,-5-2 0 15,-3 1-1-15,-8-4 1 16,-2 1 1-16,-2-2-1 16,-6 0 1-16,-6-2-2 0,-9 0 0 15,-10 0 1-15,-4 1 1 16,-12-2-1-16,-8-1 0 16,-14-3 1-16,-4 0 0 0,-16-5 0 15,2-4 1-15,-15-2-1 16,-2-6 1-16,-5-3-1 15,-1-3 1-15,-5-2 0 16,-6-3-1-16,0-5-1 16,-1-1 1-16,2-4 0 0,-7-1-1 15,4-2 1-15,-3-1-1 16,3-2 0-16,0-1 1 16,3 2 0-16,2 1 0 0,-9 2-1 15,6 1 0-15,-2 4 1 16,2 4-2-16,-7 2 1 15,0 2 0-15,-2 4-1 16,-8 1 0-16,7 0 0 16,-6 2-1-16,-9-1 1 0,2 2-1 15,-5 0-1-15,1-1 0 16,-12 4 0-16,0 0 1 16,-8 3-1-16,-1 3 1 0,-4 2-1 15,-2 2 2-15,-5 2-1 16,-4 2 0-16,-3 1 0 15,-7 5 0-15,-4 0 0 0,-5 5 0 16,-8 2 0-16,-7 2 1 16,-5 2 0-16,-6 0 0 15,2 4 0-15,-5-1 1 0,2 2 0 16,0 1 0 0,2 0-1-16,1 2 1 0,3 3-1 15,1 1 0 1,-2 6 0-16,-1 0 0 0,-2 5-1 15,-3 3 1-15,-6-1 0 16,-4 8-1-16,-4 1 2 16,-7 3-2-16,-1 3 2 0,-3 2-1 15,-1 2 0-15,1 0 0 16,2 2 0-16,7 2 0 16,3 0 0-16,6 3 0 0,1 1 0 15,5-1-1-15,0 1 1 16,4 0 0-16,-1 2 0 0,-1 0-1 15,-2-1 1-15,1 1-1 16,3 1 1-16,4-1 0 16,-6 3 0-16,9 0 0 15,8 1 0-15,8 0 1 16,9 0 0-16,7 2 0 16,12 0 0-16,5 0 0 15,18-2 0-15,-1 2 0 16,8 1-1-16,4 0 2 15,7 3-2-15,1-1 0 0,5 3 1 16,6 0-1-16,3 6 0 16,4 3 0-16,1 1 0 15,2 7-1-15,3 6 1 0,1 7 0 16,-2 6 0-16,-1 6 0 16,-5 5 0-16,2 3 1 15,0 7-2-15,-5 0 2 0,1 2-2 16,-3 1 0-16,-1 0 0 15,3 0 1-15,-2 2-1 16,-2 3 1-16,-1-3-1 16,1 4 1-16,-1-1 0 0,2-4 0 15,-3 0 0-15,4-2 1 16,-2-4-1-16,8-5 0 16,0-4 1-16,2-9-1 15,5-8 0-15,0-7 0 0,5-7 1 16,4-8 0-16,-2-5 0 15,4-9 0-15,-3-3 0 16,4-5 0-16,2-3 1 16,1-5-1-16,6 0 0 0,3-4-1 15,9 0 1-15,2-1-1 16,7-2 1-16,8-2-1 16,5 2 0-16,6-2 1 15,6 0-1-15,6-1 0 0,6 0 0 16,10-2 0-16,6-3 0 15,11-1-1-15,8-1 0 16,10-2 0-16,6-6 0 16,11-4 1-16,6-4-1 0,7-2 0 15,8-4 1-15,5-4-1 16,8-3 1-16,7-1-1 16,3 1-1-16,7-3 1 15,2 1-1-15,4 1 0 0,-3 1 0 16,-2 3 0-16,3 1 0 15,-8 2 1-15,0 3 0 16,-8 1 1-16,-4 5 0 0,-11-1-1 16,-4 4 2-16,-7 1-1 15,-9 3 0-15,-10 1 0 16,-7 4 0-16,-13 0 1 16,-8 2-1-16,-7 0 0 0,-6 3 0 15,-9 0 0-15,-3 1 0 16,-6-1 1-16,-2 0-1 15,-4-1 0-15,2 1 1 0,-11-3-1 16,-1 2 0-16,-6-1-1 16,1-1 1-16,-6 0 0 15,-2 1-1-15,1-1 1 16,-4 0 0-16,2-3 1 0,-1-1 0 16,-5-3 0-16,-8-4 0 15,-3 0 0-15,-4-3 1 16,-3-6-1-16,-7-4 0 15,-1-4 1-15,-1-5-1 0,1-3 0 16,2-3-1-16,0-6 1 16,-9-5-1-16,2-2 1 15,-3-7 0-15,-1-6-1 0,-2-6 1 16,-2-5 0-16,-1-6 0 16,-12-3 0-16,2-5 0 15,-4-2 0-15,2 0-1 16,-7-1 1-16,-1 5 0 0,6 3-1 15,3 1 1-15,6 3-2 16,3 1 1-16,0 4 0 16,2 1 1-16,4 1-2 0,3 0 1 15,-1 1 1-15,-4 1-1 16,3 1 0-16,4 1 1 16,-7 1-1-16,-2 3-1 15,1-1 1-15,-2 4-1 16,-8 2 1-16,3 3-2 0,-11 1 0 15,-2 3 1-15,-1 2-1 16,-5 2 0-16,-1 3 0 16,-4 1 0-16,-5 3 0 15,-1 2 1-15,-4 3 0 16,-12 1 0-16,0 4-1 0,3 3 2 16,-10 3-1-16,-2 1 1 15,-5 4 0-15,-13 2-1 0,1 3 0 16,-2-1 1-16,-8 4 0 15,-12 3 0-15,1 2 0 16,-6 0-1-16,-3 4 1 0,-1 3 0 16,-7 2 0-16,-5 0 0 15,-4 3-1-15,-10 5 1 16,-8 2 0-16,-9 2 0 0,-11 5 0 16,-8-2 0-1,-12 4 0-15,-9 2 0 0,-5 1 0 16,-5 3 0-16,-4 0 0 15,1 2 0-15,-2 2 0 16,3 3-2-16,2 3-4 16,-1 1-5-16,7 4-7 0,3 24-36 15,6-20-28-15,8-3-7 16,3-9-6-16,13-7 0 16</inkml:trace>
  <inkml:trace contextRef="#ctx0" brushRef="#br0" timeOffset="552503.1043">25094 7224 79 0,'-15'3'88'0,"15"-3"-6"0,-5 18-3 16,4-9-4-16,-18 11-77 16,23 12 1-16,13 11 0 15,7 4 2-15,6 6-1 16,5-2 0-16,4-4 1 16,11-5 0-16,4-11 0 0,4-15 1 15,5-14 0-15,3-12 0 16,2-21 3-16,-2-16 0 15,3-15 1-15,1-18 1 0,-3-10 1 16,-2-11 2-16,3-7-1 16,0-7 0-16,7-4-2 15,1-3 0-15,5-2-1 16,6 7-2-16,4 1-2 16,2 8-1-16,4 4 0 0,-3 13-3 15,-10 10-5-15,-7 16-8 16,-18 9-26-16,-15 15-45 15,-15 14-2-15,-23 9-7 0,-21 8-6 16</inkml:trace>
  <inkml:trace contextRef="#ctx0" brushRef="#br0" timeOffset="552935.7941">25444 6142 63 0,'0'12'94'0,"1"-3"-5"16,5 0-6-16,0 4-2 15,2 12-48-15,4 6-33 0,11 17 0 16,6 15 2-16,4 13 0 15,7 13-1-15,6 8 1 16,5 3-1-16,9-5 0 16,5-5-1-16,3-8 1 0,3-20-1 15,2-15 2-15,2-23-1 16,-1-20 1-16,1-16 0 16,-4-23 1-16,-2-22 1 15,-3-16-1-15,3-16 1 0,0-16 0 16,-3-19 1-16,4-8-1 15,1-11 0-15,3-1-1 16,-1 1-1-16,6 4 0 16,-3 10-4-16,0 9-10 15,4 20-74-15,-6 16-5 0,-8 12-3 16,-13 7-7-16,-25 2-2 16</inkml:trace>
  <inkml:trace contextRef="#ctx0" brushRef="#br0" timeOffset="559104.0867">25555 12606 13 0,'-32'-15'74'0,"-2"0"3"0,2 8-4 15,3-9-41-15,8 6-4 16,4 4-9-16,9 1-7 15,8 5-6-15,0 0-3 0,13 0-1 16,10 0-2-16,8 1-1 16,10 1 2-16,11-2 0 15,7 0 0-15,15-3 1 16,6-5-1-16,15-5 1 0,7-2 1 16,13-4 1-16,8-6 0 15,16-5 1-15,14-5 0 16,9-1 0-16,14-1 0 15,8-2-1-15,6 0 0 16,8 0-2-16,7 1 0 0,3 2-1 16,0 2-1-16,-1 1 1 15,-1 3-1-15,2 0 0 16,-2 0 1-16,4 4 0 0,-2 1-1 16,-4 1 2-16,0 0 0 15,-2 1 0-15,-5 0 0 16,-9 1 1-16,-9 2-1 15,-9 1 2-15,-8 0-1 0,-13 1 0 16,-8 2-1-16,-12 5 1 16,-12 0-1-16,-5 2 0 15,-5 4-1-15,-5 3 0 16,-11 1-1-16,-2 2 0 0,-10-1 0 16,0 2 1-16,-1 0 0 15,-16 1-2-15,-7-1 2 16,-9 2-1-16,-6-3 1 15,-11-1 0-15,0 1 1 16,-15-1 1-16,-3 1 0 0,-11-1 1 16,9 0 0-16,-9 0 0 15,0 0-1-15,0 0 0 16,0 0-1-16,0 0-2 0,-5 2 0 16,5-2-1-16,0 0 0 15,0 0 0-15,0 0 1 16,-9 10-1-16,9-10 1 15,-13 17 0-15,1-5 0 0,-2 5 1 16,3 4 0-16,-5 3-1 16,-5 5 1-16,4 5-2 0,-2 6 1 15,5 6 0-15,2 5 0 16,-3 5-1-16,3 2 1 16,4 6-1-16,6 2 0 15,2 1 1-15,0 3 0 16,0 3-1-16,6 0 0 15,4 3 2-15,-3 2-2 16,4 0 3-16,-8 2-2 0,-1-1 1 16,2 0 0-16,-2-3 0 0,-2-3 0 15,0-5-1-15,-2-5 0 16,-4-7-1-16,6-5 2 16,-2-8-1-16,-4-6 0 15,-2-5 0-15,4-4 0 0,-5-3 1 16,1-2 0-16,-1-3-1 15,-1 1 1-15,-13-4-1 16,9-1 2-16,-5 0-1 16,-8-3 1-16,-2 0 0 0,-10-2-1 15,-7 2 0 1,-6-1 1-16,-2-1-1 0,-13 0 0 16,-10-2 0-16,-8 0 0 0,-9 2 0 15,-8-3-1-15,-8-2 0 16,-13 2 1-16,-8 2-1 15,-15-2 1-15,-8 4 0 16,-9-1-1-16,-8 3 0 0,-7 0 1 16,-7 4-1-16,-8 0 1 15,-8 1-1-15,1 4 1 16,-6-1-1-16,-5 2 1 16,-1 1-1-16,1 1 1 0,-2 1 0 15,4 1 0-15,1 1-1 16,4-2-1-16,9 1 1 15,9-1 0-15,6-1 0 16,13-1-1-16,8-3 1 16,16-3-1-16,8-3 1 0,15-1 0 15,5-3 1-15,11-3-1 16,5-4 0-16,11-2 1 0,9-3 0 16,3-1-1-16,9-9 1 15,10-2-1-15,6-8 1 16,12-1 1-16,6-7-1 15,10-2 0-15,5-8 0 0,6-2-1 16,5-9 1 0,5-2-1-16,2-5 1 0,1-5-3 15,6-5 1-15,4-5-1 16,-4-6 1-16,4-4 0 16,1-7 0-16,0-6 0 0,3-7 1 15,-2-5-1-15,0-5 1 16,-1-6 1-16,0-5-1 15,-2 1 1-15,-2 5-1 0,-4 3 1 16,-2 5-1-16,2 5 0 16,0 8 1-16,-3 7 0 15,-1 8 0-15,0 9-1 16,0 6 1-16,0 11-1 16,0 5 0-16,0 12 0 0,0 7 0 15,0 8 0-15,0 6-1 16,0 5 0-16,0 11 1 0,4-8-1 15,-4 8 1-15,14 0-1 16,-4 1 0-16,4 4 1 16,1 4 0-16,6-1 0 15,2 1-1-15,5-1 1 16,3 2 0-16,5-2 0 0,6-2 0 16,4 1 0-16,5-2 0 15,4-1 0-15,3-1 0 16,10 1 0-16,4-3 0 0,4-1-1 15,11 1 1-15,5-1 0 16,7-1 0-16,11-2 0 16,6 0 0-16,4-2 0 15,7 1 0-15,4-2 0 0,8 0 0 16,3 0 0-16,5-3 0 16,1 0 0-16,6-1 0 15,4-1 0-15,4 0 1 0,1 1-1 16,-1-1 1-16,4 1 0 15,-5-1-1-15,0 3 1 16,-5-3 0-16,-2 2-2 16,-2 0 1-16,-3 0 0 0,-2-3-1 15,-2-2 1-15,2 1 0 16,-2-1-1-16,2 1 1 16,-2-4 0-16,-4 0 0 15,-3 2-1-15,-3 1 1 0,-3 2 0 16,-16 3-1-16,-11 2 1 15,-15 3-1-15,-15 4 1 16,-11 0-1-16,-14 2 1 16,-17 6 0-16,-3 2-1 0,-7 2 1 15,-2 2-1-15,-4 3 1 16,3 2 0-16,3 1-1 16,-5 4 1-16,10 2-1 0,-9 1 1 15,-3 3-1-15,0 0 0 16,-2 6 0-16,-1 0 0 15,-3 5 1-15,-1 3-1 0,0 1 1 16,-6 4 0 0,10 3 0-16,-2 1-1 0,5 3 1 15,0 6 0-15,2 0 0 16,1 3-1-16,2 7 1 16,-1 2 0-16,-6 7 0 0,-3 4-1 15,-9 5 2-15,-4 1 1 16,-19 4-1-16,-5 3 2 15,-20 2 0-15,-18 5 0 16,-19-3 1-16,-19 6 1 0,-21 4-1 16,-17 5-1-16,-9 9-5 15,-16-5-16-15,-6 6-66 16,21-4-4-16,8-27-4 16,7-24-8-16</inkml:trace>
  <inkml:trace contextRef="#ctx0" brushRef="#br0" timeOffset="572778.9401">4361 13327 48 0,'-20'10'84'16,"-4"0"-2"-16,-1-2-6 0,3-2-4 16,3 2-67-16,4 2 0 15,6 3-2-15,3 3-2 16,6 1-1-16,0 5 0 15,4 1 0-15,1 3 0 16,1 1 1-16,-1-5 0 0,-1 2 2 16,-1-7 3-16,-1-1 0 15,-2-16 2-15,0 0 0 16,0 0 1-16,-11-13-2 0,5-16 0 16,5-9 0-16,2-12-3 15,2-7-1-15,12-8-2 16,3-3 1-16,7 0-1 0,5 5 2 15,3 7-3-15,0 11 0 16,-5 13 0-16,0 11-1 16,-7 15-1-16,-6 10 1 15,-8 19-1-15,-5 11 1 16,-4 8 0-16,-10 5 1 16,1 3-1-16,-3 1 1 0,-1-3 0 15,2-6 0-15,4-6 0 16,5-9 0-16,6-4 0 15,11-7-1-15,7-2 1 0,8-1-1 16,6-2-1-16,4 1 0 16,1 1-4-16,-4 5 1 15,-3 3 0-15,-9 5-1 16,-10 5 0-16,-13 6 0 0,-7 5 1 16,-15 1 3-16,-13 3 1 15,-7-4 1-15,-8 1 0 16,1-10 0-16,-4-3-4 0,1-12-5 15,5-5-13-15,3-8-26 16,4-8-28 0,13-11-6-16,4-5-4 0</inkml:trace>
  <inkml:trace contextRef="#ctx0" brushRef="#br0" timeOffset="574199.5315">4415 13569 36 0,'38'-17'59'0,"-1"4"-27"15,-2 1 1-15,4-3-3 16,-3 4-5-16,7-6-3 16,-8 1-3-16,2-6-5 0,-1-2-2 15,-1-5-2-15,1-3-3 16,-4 4-2-16,-3-7 2 16,-5 6 4-1,-5-3 3-15,-3 6 1 16,-9 0 0-16,-5 7 2 0,-5 4-2 15,-9 6-1-15,-7 8-3 0,-4 1-4 16,-1 13-4-16,-4 9-2 16,2 7-2-16,4 9 0 0,3 7 0 15,7 4 1 1,8 3-1-16,2-1 1 0,7-3-1 16,8-6 1-16,10-7 0 15,4-13-3-15,9-9 0 0,4-13-3 16,9-12-3-16,1-16-2 15,3-12 1-15,-3-14 0 16,-5-12-1-16,-6-11 4 0,-9-12 2 16,-8-3 3-16,-14-5 8 15,-5 5 5-15,-5 6 1 16,-9 9 1-16,-2 15 0 16,-3 12-2-16,3 16-1 0,-1 13 0 15,5 20-7-15,1 8-2 16,1 21-3-16,5 9 1 15,0 16 0-15,2 12-1 16,0 12 2-16,2 3-1 0,4 2 1 16,0-3 0-16,-1-8 0 15,3-7-1-15,-2-11 1 16,3-14 0-16,-1-13 0 16,0-9 2-16,0-14 0 0,-8-3-1 15,17-24 0-15,-8-4 0 16,1-11 0-16,-3-5 0 15,3-2 0-15,-1-1-1 0,1 5 0 16,2 7-2-16,1 8 1 16,-1 9-1-16,4 15-1 15,-3 3 1-15,1 16-1 16,4 6 0-16,0 4 0 0,1 2 0 16,4-1 0-16,0-3 0 15,3-6-1-15,2-7-1 16,2-11 1-16,-2-4 0 15,4-13 2-15,-4-5-1 0,1-7 1 16,-3-2 2-16,-4-5 1 16,-5-1 0-16,-5 0 1 15,-1 1 0-15,-8 4-1 16,-3 3 1-16,-6 8 1 16,-7 6-2-16,-3 8 1 0,-3 7-2 15,2 11 0-15,-1 11 0 16,3 6-1-16,-1 6 0 0,10 3 0 15,3 1-1-15,3-2 1 16,2-5 0-16,8-5 1 16,3-7-1-16,3-4 1 15,1-10 0-15,-1-5-1 0,2-11 1 16,-3-9 0-16,1-5-1 16,-6-7 1-16,2-1 1 15,-5-5 0-15,0 5-1 16,-4 4 1-16,-1 0-2 0,-1 10 1 15,1 3 0-15,-2 16-1 16,0 0 0-16,15 0 0 16,-8 10 0-16,3 5 1 15,2 2 1-15,2 0 0 16,3 0 0-16,-1-2 0 0,3-4 1 16,0-5-1-16,-1-5 1 15,0-1 0-15,-1-10 0 16,-2-4 0-16,-3-7-1 0,-1-6 0 15,-1-7 0-15,-3-2 0 16,0-3 0-16,1 0-1 16,-1 0 0-16,1 6-1 0,1 3 0 15,4 11 0-15,-1 6-1 16,3 11 0-16,2 6 1 16,3 12-1-16,-3 7 1 0,4 4 0 15,1 3 0 1,1 0 1-16,-2-2 1 0,6-3-1 15,1-6 0-15,0-9 1 16,2-7 0-16,1-4 0 16,-2-11 0-16,-2-9 0 15,2-7 1-15,-7-9-1 0,-2-6 1 16,-4-8-1-16,-5-3 0 16,-1-3 1-16,-5 3-1 0,0 2-1 15,0 6 1-15,-1 8-1 16,0 6-1-16,2 9-1 15,1 10 0-15,4 7 0 16,0 6 0-16,5 7-1 0,-2 9-3 16,5 3-3-16,-2 6-7 15,6 4-5-15,-2-1-5 16,7 0-11-16,-4-1-23 0,3-4-20 16,4-2-3-16</inkml:trace>
  <inkml:trace contextRef="#ctx0" brushRef="#br0" timeOffset="574410.8813">7050 12423 29 0,'0'-19'84'0,"0"2"0"15,-4 3-2-15,4 1-30 0,-3 1-13 16,-1 2-11-16,4 10-10 16,-10-11-7-16,10 11-4 15,0 0-3-15,0 0-2 16,0 0-3-16,0 14-2 15,0 2-2-15,1 3-4 0,0 1-3 16,0 7-12-16,0 6-39 16,-2-5-18-16,1-2-6 15,-3-4-2-15</inkml:trace>
  <inkml:trace contextRef="#ctx0" brushRef="#br0" timeOffset="574641.8968">6769 11859 22 0,'-16'-6'97'0,"2"2"-5"0,-2-2-6 15,2 0-6-15,-1-3-6 16,15 9-86-16,-5-9-9 0,5 9-22 15,0 0-37-15,10 13-6 16,1 2-5-16,2 3-2 16</inkml:trace>
  <inkml:trace contextRef="#ctx0" brushRef="#br0" timeOffset="575149.4242">7150 12011 44 0,'21'15'62'16,"-4"7"-2"-16,6-3-44 15,-6 6-2-15,3-3 1 0,-1 0-6 16,0-5-4-16,-1-1 1 16,-1-3 4-16,-3-6 5 15,-1-2 3-15,-5-5 1 0,-8 0 1 16,11-14 2-16,-10 0-2 15,-1-12 0-15,-1 0-4 16,-1-8-5-16,-2 0-3 16,4-2-3-16,0 2-1 15,5 4-1-15,6 7-1 0,4 9-2 16,5 11 0-16,7 8-1 16,-2 14-1-16,3 11 1 0,-3 8 0 15,1 5 0-15,-2-1 1 16,-2 0 0-16,-3-3 0 15,-3-9-1-15,-2-4 2 16,-6-10 1-16,4-6 1 16,-12-10 1-16,16 0 0 0,-11-17 1 15,3-9 0-15,1-10 0 16,4-14-1-16,3-8-1 16,5-10-2-16,4-3-1 15,3-1-1-15,6 6-1 0,1 2-3 16,5 13-3-16,-4 10-10 15,0 19-28-15,6 17-35 16,-19 12-4-16,-10 19-4 0,-17 13-4 16</inkml:trace>
  <inkml:trace contextRef="#ctx0" brushRef="#br0" timeOffset="575545.8601">5122 14498 79 0,'-99'83'90'0,"15"-20"-1"16,16-16-7-16,19-29-3 0,18-9-70 15,22-18 1-15,22-18-2 16,28-25-2-16,21-19-3 15,24-17-2-15,20-14 1 16,22-17-1-16,18-11 0 0,14-6-2 16,13-5 2-16,10-1 1 15,6 0 1-15,5 2 0 16,2 6-1-16,-5 8 1 0,-3 10 0 16,-6 5 2-16,-10 12-3 15,-14 16-1-15,-15 12-1 16,-19 14-1-16,-15 14-1 15,-18 12-4-15,-17 15-5 0,-15 13-5 16,-18 8-11-16,-8 11-34 16,-11 16-24-16,-5 5-7 15,-9 6-3-15,-5-5 7 16</inkml:trace>
  <inkml:trace contextRef="#ctx0" brushRef="#br0" timeOffset="576264.7404">8717 12011 54 0,'-20'6'84'16,"0"-3"-1"-16,3-3-5 16,2-5-5-16,15-5-65 0,0-7 0 15,10-5-1-15,14-4-2 16,10-4-2-16,11-7-1 16,13-6 0-16,12-5 0 15,8-2 0-15,8-3 0 16,5-1-1-16,3-1 0 15,-2 0 0-15,-2 0-1 0,-8 1 1 16,-8 3-1-16,-12 3 0 16,-9 2 1-16,-16 4-1 0,-12 5 1 15,-14 4 0-15,-11 5 0 16,-9 3 0-16,-15 4-1 16,-9 1 1-16,-9 5-1 15,-6-1 0-15,-3 4 2 16,-1 2 1-16,-1 1 0 0,5-1 1 15,9 5-1-15,9-1 1 16,8 0-1-16,22 6-1 16,-1-14 0-16,17 8-2 0,15-1-1 15,7 4 1-15,10 3-1 16,2 0 1-16,4 10-1 16,-4 14 2-16,-9 11 0 15,-9 21 0-15,-16 18-1 0,-13 22-6 16,-17 14-9-16,-12 10-47 15,-17 21-16-15,-10 3-8 16,-11-3-6-16,-9-10-4 0</inkml:trace>
  <inkml:trace contextRef="#ctx0" brushRef="#br0" timeOffset="579172.8369">10629 10328 1 0,'-2'-15'46'0,"2"1"1"15,0-2-1-15,0 1-3 16,4 4-3-16,-2-6-5 15,2 6-6-15,-2-1-7 16,3 3-6-16,-5 9-4 0,9-14-4 16,-9 14-4-16,8-1-2 15,-8 1-1-15,13 13 0 16,-6 7 0-16,2 8 1 16,-3 11 0-16,5 12 0 0,-2 9 0 15,3 9 1-15,-1 4-1 16,3 1 1-16,2 0-1 15,1-4-3-15,2-5-5 16,-3-9-5-16,1-8-14 16,-4-3-31-16,-6-15-19 0,-1-4-5 15,-5-11-3-15</inkml:trace>
  <inkml:trace contextRef="#ctx0" brushRef="#br0" timeOffset="579981.9011">10555 10534 13 0,'-20'-19'-2'15,"8"9"-2"-15,-1 1 6 16,3 2 6-16,-1-2 11 15,-2 3 11-15,0-1 9 0,2 1 3 16,-4-1 3-16,1 2 0 16,0-1-3-16,4 0-9 15,-2 0-7-15,5 3-9 16,7 3-5-16,-11-8-4 0,11 8-3 16,0 0-1-16,0 0-3 15,0 0 0-15,0 0-1 16,0 0 0-16,4-9 0 15,-4 9 0-15,0 0 0 0,9 0 1 16,-9 0-1-16,9-3 0 16,-9 3 0-16,12-5 1 15,-12 5-1-15,13-5 0 16,-13 5 0-16,11-6 0 0,-11 6 0 16,12-3 0-16,-12 3 0 15,14-2 0-15,-14 2 0 16,19-4 0-16,-7 0-1 15,5-2 1-15,5-5-1 0,1-2 1 16,8-5 0-16,0-3 0 16,8-5 0-16,3-3 0 15,0-3 1-15,5-1-1 0,-5 3 1 16,-1 0-3-16,-2 5-5 16,-4 5-6-16,-4 9-13 15,-3 11-26-15,-5 5-25 0,-5 13-6 16,-5 6-3-16</inkml:trace>
  <inkml:trace contextRef="#ctx0" brushRef="#br0" timeOffset="581204.0223">11225 10549 32 0,'16'13'76'0,"1"-5"-2"0,-1-4-3 16,2-9-5-16,0-2-65 16,7-3 1-16,7-5-1 0,-1-3 1 15,-1-3 0-15,-1-5 0 16,-4-2-2-16,-7 1 1 16,-2-4 1-16,-13 6 0 15,-4 1 3-15,-10 6 0 0,-13 2 2 16,-3 10-1-16,-8 6 2 15,-7 8 0-15,-3 13-2 16,0 9 1-16,-2 11-4 0,6 9-2 16,2 9 0-16,7 3-1 15,5 3 0-15,8-4-1 16,11-5 1-16,6-6-1 16,4-9 0-16,12-11 0 15,8-13-1-15,12-11-2 0,4-6 0 16,13-18-2-16,6-7-2 15,6-14 0-15,8-10-2 16,2-10 1-16,2-4 0 16,-5-5 0-16,-2-4 2 0,-11 4 3 15,-6 2 2-15,-10 7 3 16,-9 9 5-16,-9 10 0 0,-8 8 2 16,-11 12-1-16,-4 20 1 15,-14-5-1-15,-6 14 0 16,-7 13-3-16,-4 7 0 15,-6 7-1-15,0 7 0 16,1 3-1-16,1 4 0 16,5-4-1-16,5-1 0 0,6-7 0 15,4 0-2-15,8-10 1 16,1-6 0-16,4-9 0 16,2-13 1-16,8 2-1 15,0-11 1-15,5-10 0 0,1-6 0 16,-2-3 0-16,3-6 0 15,0 0-1-15,3-2-1 16,-1 4 0-16,1 5 0 0,2 8 0 16,-1 6 0-16,3 9 0 15,0 4 1-15,3 10 0 16,-3 10 0-16,4 5 0 0,-1 3 1 16,-3-4 0-16,1 1-1 15,4-9 1-15,-3-2-1 16,0-9 0-16,3-5 1 0,-7-10 0 15,4-6 0-15,-3-8 1 16,1-4-2-16,-5-5 1 16,-2-4-1-16,2-4 1 0,-3 2-1 15,3 0 0-15,0 2 0 16,-1 5 1-16,2 6-1 16,-1 8 0-16,1 9 1 15,1 9-1-15,-1 4 0 16,1 13 0-16,-2 7 0 0,1 3 0 15,-2 3 1-15,2 0-1 16,-4-1 1-16,4-4 0 16,-3-5 0-16,1-5 0 0,-2-5 1 15,-3-7-1-15,0-3 1 16,-1-7 0-16,-2-6-1 16,-3-6 0-16,1-6 0 15,-3-6 0-15,1-1 0 16,0-4 0-16,1 0 0 0,2 1 0 15,-3 2 0-15,5 5 0 16,-1 1 0-16,4 8 0 16,-4 3-1-16,3 6 1 0,-3 2 0 15,4 6 0-15,-4 2-1 16,4 0 1-16,0 2-1 16,-2 0 0-16,7 0 1 15,-1-2 0-15,0-2 0 16,3-6 0-16,1-6 0 0,1-6 0 15,4-1 0-15,3-8 0 16,5-3 0-16,0-1-1 16,0-2-1-16,2 7-1 0,-3-3-4 15,2 7-7-15,-9 1-9 16,1 12-20-16,-6 9-36 16,-11 2-5-16,-2 11-5 0,-7 6 3 15</inkml:trace>
  <inkml:trace contextRef="#ctx0" brushRef="#br0" timeOffset="581734.873">12455 10686 81 0,'-18'5'91'0,"1"1"-6"16,6 5-5-16,-1 5-1 0,5 10-73 15,7 13-1-15,8 10-2 16,6 17 1-16,5 11 0 16,3 16 0-16,4 8 0 15,-2 4-1-15,4 2-1 0,-3-7 1 16,-5-7-1-16,1-11-1 15,-4-12 0-15,-4-20-1 0,-5-15 0 16,-2-13 0-16,-6-22 0 16,0 0-1-16,-14-16-1 15,-1-20 0-15,-5-15-1 0,-2-18 0 16,-6-14-1-16,0-10 0 16,-3-6 1-16,3-2 1 15,2 6 0-15,6 6 0 16,3 10 1-16,14 15 0 15,3 11 0-15,12 17 0 0,7 13 0 16,7 14-1-16,3 9 1 16,-2 14-1-16,0 12-2 15,-12 16 0-15,-7 12-2 16,-8 9-2-16,-14 3-1 16,-6 2-2-16,-2-7-1 0,-7-6-14 15,10-9-47-15,-1-17-5 16,3-20-1-16,8-17-1 15</inkml:trace>
  <inkml:trace contextRef="#ctx0" brushRef="#br0" timeOffset="583122.9451">12756 10415 10 0,'23'-27'94'16,"-8"6"-2"-16,-4 6-6 15,-11 15-7-15,0 0 2 0,0 8-80 16,-2 25 1-16,2 18-1 16,3 16-1-16,3 15-1 15,4 10 1-15,1 6 1 0,2 3-1 16,4-6 1-16,0-5 0 16,0-13-1-16,0-15 1 15,1-12-1-15,1-14 1 16,-3-13-3-16,4-15-1 15,-1-8-2-15,3-19-2 16,0-11-1-16,0-15 0 0,4-10-2 16,-4-5 0-16,-3-2 2 15,-6 1 2-15,-6 5 2 16,-5 10 4-16,-2 8 2 0,-8 13 2 16,-7 12 1-16,-6 13 0 15,-4 6-1-15,-1 14 0 16,0 4-2-16,1 8-1 0,3 4 1 15,3-2 0-15,6-1-1 16,8-7 0-16,4-6 0 16,2-12-1-16,7-8 1 0,6-6 0 15,4-16-3-15,3-6 1 16,2-9-1-16,0-7 1 16,0-6 0-16,-3-3 0 15,0-1-1-15,-1 2 3 0,-5 6-1 16,1 8 1-16,-6 8 0 15,2 14 0-15,-11 16 1 16,17 3 0-16,-10 21-1 16,5 7 0-16,-1 6 1 0,2 1-1 15,5 0 0-15,3-4 0 16,2-5-1-16,0-11 1 16,1-7-1-16,1-11 1 15,-2-4-2-15,-1-11 1 0,-2-10-2 16,-4-6 0-16,-1-7-1 15,-4-7-1-15,-3-2 1 16,-4 0-1-16,-2 0 2 0,-1 3-2 16,-1 4 2-16,0 10-1 15,0 6 1-15,0 13 1 16,0 11-1-16,0 0 1 16,0 21-1-16,0 5 2 0,1 2-1 15,2 1 1-15,2 0 1 16,-2-5-1-16,4-7 1 0,5-6 0 15,2-11 0 1,3-5 1-16,3-14 0 16,3-7 0-16,2-10 0 0,3-3-1 15,-1-6 0-15,1 0 0 16,-6 5 0-16,0 4 0 0,-4 7 0 16,-4 9 1-16,-2 13 1 15,-3 10 0-15,0 19 2 16,-3 12-1-16,-1 15-1 15,3 15 0-15,-5 13 0 16,-3 13-1-16,0 3-2 0,0-1 2 16,-6-3-1-16,-4-8 0 15,-4-7 0-15,-1-13 1 16,-2-18 0-16,-3-15-2 0,-3-12-2 16,3-12-1-16,1-7-2 15,0-15-1-15,6-14-2 16,7-9-3-16,4-11 0 0,3-7-2 15,12-8 4-15,6-5-1 16,4-4 4-16,7-3 1 16,2 2 5-16,5-1 2 15,0 7 2-15,2 6 1 16,0 6 0-16,-8 12 1 0,-1 10-2 16,-9 13 1-1,-3 15-1-15,-18 9-2 0,12 19 0 0,-16 16 0 16,-9 13 0-16,-2 5 0 15,0 4 0-15,6 0-1 16,2-3 0-16,3-7 1 16,4-8 0-16,12-14 1 15,6-11-1-15,2-11 2 0,2-3-1 16,1-13 1-16,1-10-1 16,1-4 0-16,-4-9-1 15,3-1-2-15,-2-2 1 0,0 3-1 16,-6 1 0-16,-1 8 0 15,-3 8-1-15,-1 11 0 16,-11 8 2-16,13 19 0 0,-14 9 0 16,1 12-1-16,-2 7 1 15,2 2-1 1,0-1 0-16,4-5 0 0,4-7-3 16,7-7-2-16,1-16-4 15,8-13-11-15,-2-6-29 0,7-18-29 16,0-10-6-16,-3-12-6 15,3-10 0-15</inkml:trace>
  <inkml:trace contextRef="#ctx0" brushRef="#br0" timeOffset="583688.2945">13307 8665 7 0,'-2'-43'82'16,"2"3"4"-16,0 0-5 15,10 1-4-15,3 28-32 16,14-17-34-16,11 9-1 16,10 17-3-16,14 7-2 0,8 22-1 15,6 18-1-15,4 22 0 16,6 18-1-16,-1 21-1 15,0 22 0-15,1 18 1 0,-3 15 1 16,-3 15 0-16,-3 6 0 16,-3 8 0-16,-2 2-1 15,-3-1 2-15,-9 0-1 0,-7-7-1 16,-3 0 2-16,-15-4 1 16,-10-1-1-16,-16-1-1 15,-9-2 2-15,-14-1-1 16,-17-5 0-16,-11-5-1 0,-15-5-1 15,-14-11-3-15,-8-6 0 16,-12-10-3-16,-11-10-3 16,-6-11-4-16,-4-12-5 15,2-12-25-15,-1-11-44 16,0-16-1-16,5-17-6 0,2-19-3 16</inkml:trace>
  <inkml:trace contextRef="#ctx0" brushRef="#br0" timeOffset="585824.0837">2284 14823 16 0,'-30'0'66'0,"6"-7"5"0,3 7-21 15,7-5-14-15,1 0-5 16,4 3-8-16,0-2-7 0,9 4-6 16,0 0-2-16,4-13-2 15,-4 13-2-15,20-22 1 16,0 8-1-16,8-10 0 15,9-2 1-15,5-9 0 16,9-6 0-16,5-8-1 0,7-2-2 16,2-3-1-16,-1-1 0 15,4 3 0-15,-9-1-1 16,0 6 0-16,-9 3-1 0,0 3 1 16,-14 6-2-16,-6 0-4 15,-5 6-2-15,-12 0-2 16,-3 5-6-16,-9 0-2 15,-1 5 2-15,-16 3 0 16,-4 0 4-16,-6 5 6 16,-8-4 4-16,1 4 9 0,-3-3 4 15,7 2 2-15,1-4-2 16,12-1 0-16,12-5-2 0,5-3-4 16,22-1-2-16,15-2-3 15,16-1-1-15,8-1-1 16,12 7 1-16,6 7 0 15,-4 9-2-15,2 7-1 0,-14 16 1 16,-11 16 0-16,-22 21 0 16,-15 11 1-16,-17 23 0 15,-22 14-6-15,-15 19-16 16,-14 16-30-16,-12 10-14 0,-7 8-5 16,-6 0 0-1</inkml:trace>
  <inkml:trace contextRef="#ctx0" brushRef="#br0" timeOffset="1.21943E6">9221 2327 62 0,'-7'-76'88'15,"-6"2"-4"-15,-5 7-4 16,-7 2-1-16,-5 5-71 15,-3 11 1-15,-1 5-1 16,-1 9-1-16,-9 6-4 16,-3 3-2-16,-7 2 0 15,-10 5-1-15,-5 1 0 0,-11 3-1 16,-4 2 0-16,-12 0 1 16,-8 3 0-16,-9 0 0 0,-7 2 1 15,-9 0 0-15,-6 3 0 16,-8 3 1-16,-4 2 1 15,-4 3 0-15,-5 14 0 16,-1 8-1-16,-5 9 0 0,1 16-1 16,0 12 0-16,1 11-1 15,5 9 0-15,7 14 0 16,5 7 0-16,9 10 0 0,9 3 0 16,11 9 0-16,9 3 0 15,12 7 0-15,6 6 0 16,4 6-1-16,8 4 0 15,9 5 1-15,0 7 0 16,9 2-1-16,6 7 0 0,9 1 0 16,13 2 0-16,14-2 0 15,14 1 0-15,17-6-1 16,19-2 2-16,18-5 0 0,19-6 1 16,19-4 1-16,15-9-1 15,17-5 0-15,14-6 1 16,17-4 2-16,15-10-3 15,16-9 1-15,15-9-1 0,16-11 0 16,12-11 1-16,14-13-1 16,9-11 1-16,13-13-1 15,7-10 1-15,12-14-1 16,6-8 1-16,9-7 0 0,6-14 0 16,9-9 0-16,8-10 1 15,1-13-1-15,11-6 0 16,0-11 0-16,5-7-1 0,-1-7 0 15,-3-6 1-15,-8-4-1 16,-5-2 0-16,-14-4 0 16,-16-3 0-16,-14 0 0 15,-15-5-1-15,-19-2-1 0,-11-7 0 16,-13-3 0-16,-16-3 1 16,-18-2-1-16,-12 0 0 15,-23-1 1-15,-20 0 1 0,-23 0 3 16,-20 1 0-1,-28-1-1-15,-19-1 1 0,-23-6 1 16,-16-4-1-16,-19 0-2 16,-19-6-2-16,-16 0 0 0,-12-5 0 15,-14 4 0-15,-12-3 0 16,-12 6 0-16,-12 2 0 16,-8 5 0-16,-13 4 0 15,-6 5 0-15,-13 5 0 16,-11 4 0-16,-13 5 0 15,-4 1 0-15,-14 5 0 0,-6 5 0 16,-10 5 0-16,101 45 0 16,-12-3 0-16,-10 0 0 0,-14-2 0 15,-5 3 0-15,-18-4 0 16,-3 1 0-16,-22-1 0 16,-1 5 0-16,-18-2 0 15,0 4 0-15,-18-2 0 0,-2 7 0 16,-17 0 0-16,2 5 0 15,-17 2 0-15,0 5 0 16,1 8 0-16,1 9 0 0,3 3 0 16,1 5-2-16,3 12 1 15,6 5 0-15,102 4 1 16,-331 45 1-16,38 13-1 16,42 15 0-16,45 7 0 15,45 8-1-15,46 5 1 16,46 1 0-16,67-14-2 0,15 10 1 15,13 4 0-15,15 4-1 16,8 4 2-16,14 5-1 16,8 4 1-16,10 5 0 15,11 9 0-15,10 4 0 16,12 5-1-16,8-2 2 0,15 5-2 16,10 1 0-16,10-1 0 15,20-1 0-15,11-2 0 0,14-1-1 16,15-1 0-16,14 0 0 15,12-3 1-15,15 1 1 16,11-4 0-16,9-1 1 0,11-3 0 16,13-9 0-16,5-7 1 15,16-5 0-15,10-7-1 16,13-13-1-16,11-10 1 16,17-12-1-16,8-13 1 0,13-7 0 15,11-13 0-15,9-10 0 16,7-8 0-16,8-7 0 15,7-8-1-15,3-3 1 16,5-5-1-16,6-6 0 16,0 1 0-16,-1-12 0 0,-3-5 0 15,-3-7 0-15,0-7 0 16,-3-8 1-16,-3-8-1 16,-7-8 1-16,1-8-1 0,-5-3 1 15,-5-5 0-15,-8-5 0 16,-8-1 1-16,-14-3-2 0,-7 1 0 15,-18-7 0-15,-15-2 0 16,-13-5 0-16,-13-8 0 16,-17-4-2-16,-15-9 1 15,-12-7-1-15,-17-8 2 16,-9-4 0-16,-14-4 1 0,-17-5 0 16,-16 0 2-1,-15-4-3-15,-16 0 0 16,-17-3 0-16,-11-1 0 0,-22-2 0 0,-14-2 0 15,-13-2 0-15,-15 1 0 16,-14 2 0 0,-15 2 0-16,-16 4 0 0,-14 4 0 15,-21 5 0-15,-15 8 0 16,-20 1 0-16,-13 6 0 0,-21 7 0 16,-20 8 0-16,-12 9 0 15,-24 9 0-15,126 49 0 16,-25-2 0-16,-14 6 0 15,-33 3 0-15,-186-12 0 0,-93 25 0 16,-32 21 0-16,-33 25-22 16,-33 35-65-16,-15 33-4 15,-28 14-4-15,43 22-6 0,42 0-3 16</inkml:trace>
  <inkml:trace contextRef="#ctx0" brushRef="#br0" timeOffset="1.22301E6">12263 2317 63 0,'0'0'87'0,"0"0"-6"0,2-14-5 16,-2 14-3-1,-9-16-56-15,9 16-17 0,-7-13-1 16,7 13 1-16,14-7-1 15,4 4 0-15,2 1 0 0,9 0 1 16,8 4 0 0,2-2 0-16,3 0 0 0,5 8 0 15,1 2-1-15,3 1 2 16,4 2-1-16,3 2 0 16,5-4 1-16,3-4 0 15,5-5 1-15,11-4 2 0,3-12 2 16,5-14-1-16,8-15 2 15,0-14 1-15,8-11 0 16,1-10 2-16,3-7-1 0,2-8 0 16,-57 46-4-16,7-5 1 15,1 1-2-15,6-1-1 16,-3 2-1-16,7-4-1 0,-3 6-2 16,4 2-1-16,-5 5-2 15,1 1-6-15,-6 10-8 16,1 4-39-16,-13 9-28 15,-6 5-3-15,-15 10-8 0,-31 7-1 16</inkml:trace>
  <inkml:trace contextRef="#ctx0" brushRef="#br0" timeOffset="1.22335E6">13238 1760 9 0,'-31'0'88'0,"3"-1"-2"0,7 1-4 16,8 0-6-16,13 0-1 15,23 4-75-15,-10 16 0 16,19 13 0-16,8 9 0 0,12 13 3 16,15 6 0-16,10 4 0 15,8 1 1-15,11-6 1 16,7-11 0-16,4-18 0 15,12-16 0-15,9-20-1 0,6-24 0 16,9-26 0-16,10-22 1 16,6-18-1-16,-74 42-3 15,9-16-1-15,4 0-2 16,15-12-5-16,0-2-11 16,13-13-29-16,3 8-37 15,6 2-4-15,-5 4-3 16,6 0-5-16</inkml:trace>
  <inkml:trace contextRef="#ctx0" brushRef="#br0" timeOffset="1.23262E6">20984 7781 3 0,'0'0'15'0,"13"1"1"16,-13-1-1-16,0 0-2 15,8 1 0-15,-8-1-1 16,10 2-1-16,-10-2-1 0,11 3 0 16,-11-3-1-1,16 4 0-15,-3-3 1 0,-2 1 1 16,1-1 0-16,2-1 2 16,0 0 1-16,1-3 2 15,2-1-2-15,2-7 2 0,1 3-2 16,3-8-1-16,3 1-1 15,5-7-2-15,1-1-1 16,7-4-3-16,-2-4 0 16,8-2-2-16,7-4-1 0,4-5 1 15,4-4 0-15,4-3-2 16,6-8 0-16,3-1 0 16,4-5-1-16,2-11 2 0,3-1-1 15,1-3-1-15,2-6 0 16,2-2 1-16,-3-3 0 15,-3-1 0-15,-5-2 1 16,-4 5-1-16,-6 0 1 0,-6 7-1 16,-10 3 1-16,-7 6 0 15,-6 7 0-15,-4 11 1 16,-6 9-2-16,-7 8-1 16,-3 5-3-16,-5 14-10 0,-3 1-6 15,-9 16-17-15,0 0-23 16,-10 18-20-16,-12 12-4 15,-17 9-1-15</inkml:trace>
  <inkml:trace contextRef="#ctx0" brushRef="#br0" timeOffset="1.23852E6">24285 14924 0 0,'4'-29'56'0,"-4"3"8"0,24-2-38 16,-24 7 2-16,0-3 2 16,-3 4 0-16,-1-2 0 15,-10 0-2-15,-2 5-4 0,-5-6-2 16,-5 6-2-16,-7-6 0 15,-7 7-4-15,-4-2-4 16,-2 4-3-16,-3 1-2 16,-3 3-2-16,-1 4-1 15,1 0-1-15,1 5-1 16,-2 1 0-16,0 2-2 0,-3 5 0 16,-6 5 0-16,0 0 1 15,-6 6-1-15,-7 3 0 16,-3 7 0-16,-13 2 0 0,-5 11 0 15,-8 3-1-15,-2 6 1 16,-2 4 0-16,5 7 0 16,1 4 1-16,4 5-1 0,5 5 0 15,10 0 1-15,8 0 0 16,12 0-1-16,7 4 0 16,6 1 0-16,3 1 0 15,8 1-1-15,6-1 0 0,9 2 2 16,2-2-1-1,8 2 0-15,6-4 0 0,8-4 1 16,10-3-1-16,12-3 1 16,11-6 0-16,13-3 0 0,13-6 0 15,14-3 1-15,11-7 1 16,19-8 0-16,14-7 0 16,22-7 1-16,14-8-1 15,22-8 1-15,9-5-1 0,20-7 0 16,10-8-1-16,7-5-1 15,10-2 1-15,-4-5 0 16,8-2 0-16,-8-4 0 16,2-3 0-16,-7-4 0 0,-1-7 0 15,-5-6 0-15,-4-15-2 16,-4-9 1 0,-8-16 0-16,-3-12 0 0,-11-11-1 15,-10-9 0-15,-12-7 0 0,-17-6 0 16,-11-3 1-16,-24-1 0 15,-13 8 1-15,-30 1-1 16,-19 5 1-16,-25 7-1 16,-22 6 1-16,-20 11-1 15,-28 9 1-15,-18 11-1 0,-17 8 1 16,-18 9-2-16,-12 11 0 16,-14 10 0-16,-7 7 0 0,-15 10 0 15,-6 8 0-15,-13 8 0 16,-12 6 0-16,-6 5 0 15,-17 10 0-15,-13 7 0 16,-14 6 0-16,-10 6 0 0,-14 4 0 16,-4 8 0-16,-4 5 0 15,0 4-2-15,11 7 2 16,7 5-1-16,18 6 1 16,15 2 0-16,20 7 0 0,20 4-1 15,15 6 1-15,10 8-1 16,11 4 0-1,8 3 0-15,8 4 0 16,9 4 0-16,4-1 0 0,9 5 0 16,11 0 0-16,16-2 0 15,14-3 0-15,17-2 1 0,13-1 0 16,18-3-1-16,13-2 0 0,17-8 1 16,11-4 0-16,18-8 0 15,10-4-3-15,15-6 2 16,11-8 0-16,18-12 1 15,11-8 0-15,22-10 0 0,16-10 0 16,16-11 0-16,17-8 2 16,16-4-2-16,13-11 2 15,10-8-1-15,11 2 0 16,9-5-1-16,-4 3 1 16,5-1 0-16,-3-3 1 0,-1-3-1 15,-4-9-1-15,-6-9 1 16,-5-15 0-16,-12-15 0 15,1-24-1-15,-14-21 1 16,-2-23-1-16,-13-22 0 0,-17-18 0 16,-14-16 1-16,-19-6 0 15,-26-8 0-15,-29 3 2 16,-36 10-3-16,-42 14 0 16,-41 14 0-16,-47 20 0 0,-52 20 0 15,-51 19 0-15,-45 26-4 16,-45 19-2-16,-34 26-8 15,-41 18-11-15,-16 24-59 0,-20 27-4 16,2 18-4-16,-4 13-7 16,8 6 1-16</inkml:trace>
  <inkml:trace contextRef="#ctx0" brushRef="#br0" timeOffset="1.24319E6">1112 7396 0 0,'0'0'24'15,"-9"-10"1"-15,9 10-1 0,-6-9-2 16,6 9-2-16,-7-9-3 15,7 9-2-15,0 0 0 16,-4-11-1-16,4 11-4 16,0 0-2-16,0-11-3 15,0 11-1-15,0 0-2 0,0 0-2 16,0-10 0-16,0 10-1 16,0 0 0-16,0 0 1 15,0 0 0-15,4-9 0 16,-4 9 1-16,0 0 0 0,8-3 0 15,-8 3 1-15,0 0-1 16,0 0 2-16,0 0-2 0,0 0-2 16,0 0-7-16,0 0-13 15,0 0-15-15,0 0-22 16,0 0 0-16</inkml:trace>
  <inkml:trace contextRef="#ctx0" brushRef="#br0" timeOffset="1.24398E6">1110 7217 41 0,'-29'17'52'0,"2"-6"-25"16,8 2-7-16,-1 6-5 16,7 12-3-16,8 8-7 0,-1 4-3 15,3 14 0-15,5 0-1 16,6 13 3-16,3 3-2 0,3-1-1 16,4-8 1-16,0-5-2 15,3-8 0-15,6-12-3 16,-7-2 1-16,5-22 0 15,-6-10 0-15,1-6 1 16,-4-16 0-16,0-10 1 0,-13-16 0 16,7-8 2-16,-5-11 2 15,-4-7-1-15,-1-6 2 0,-1-2 5 16,0 2 3 0,-4 1 1-16,6 12 4 15,-9 1-5-15,4 6-1 0,3 11 0 16,2 4-3-16,2 13-4 15,6 0-2-15,4 15-2 0,-3 3-3 16,5 11-2-16,8 17 4 16,-4 6-3-16,0 11 0 15,1 2 1-15,1 7 0 16,-9-5 0-16,10 5 2 0,-8-9 0 16,-10-4 0-16,4-10 2 15,-5-4 2-15,-2-8 1 16,-1-10 1-16,0 0-1 0,0 0-1 15,-2-17 0-15,-2-9 0 16,-3-6-2-16,4-11-1 16,0-5-2-16,1-13-2 15,1 2 1-15,1-3-3 16,9 0-3-16,6 1-5 0,8-3-6 16,5 6-7-16,7-1-9 15,3 12-10-15,3-1-9 16,2 6-2-16,-2 4 5 15</inkml:trace>
  <inkml:trace contextRef="#ctx0" brushRef="#br0" timeOffset="1.2444E6">1842 6470 45 0,'0'0'54'0,"-5"-13"1"0,-8 13-4 16,-1 11-12-16,-4 6-16 16,1 11-7-16,-4 2-4 15,5 11-3-15,5 0-3 0,2 6-3 16,9-4-2-16,3-2-1 15,11-8 0-15,5-4-1 16,3-12 0-16,5-8-2 16,0-9-1-16,3-9-2 15,-6-11-1-15,4-9 2 16,-11-4 1-16,-2 0 5 16,-5-2 2-16,2 6 2 0,-11 2 4 15,-2 9 0-15,1 18-1 16,-12 0 2-16,12 23-6 0,1 18-4 15,6 24 2-15,-1 13-4 16,9 27 1-16,7 21-1 16,-2 16 1-16,5 0 1 15,-4 4 1-15,-5-9 1 0,-2-13-3 16,-1-7 3-16,-12-23 0 16,-2-18 1-16,-15-20-2 15,-8-8-3-15,-11-18 1 0,-7-9-4 16,-4-10-2-16,-3-14-6 15,2-18-7-15,-2-17-13 16,5-19-20-16,12-13-12 0,9-13-7 16,15-11 5-16</inkml:trace>
  <inkml:trace contextRef="#ctx0" brushRef="#br0" timeOffset="1.24498E6">1556 5989 53 0,'-69'10'83'16,"-13"1"-5"-16,-5 2-3 15,-2 3-4-15,-9 9-70 16,51-8 3-16,-2 8 1 15,-2 10-4-15,-4 8-1 16,-4 12 1-16,-3 9-2 0,3 16 1 16,1 16 0-16,3 10-4 15,-13 5 2-15,12 20 2 16,3 13 0-16,15 9 0 16,0 12 5-16,18 2-1 15,1 5 2-15,13 3 2 16,8-4-2-16,39 81-2 0,44 39 0 15,32-54 0-15,27-62-3 16,43-61-1-16,-9-65 1 16,1-43-1-16,3-35-1 15,-15-34 1-15,1-18 0 0,-4-19 0 16,-14-15 2-16,-16-19-2 16,-12-14-1-16,-19-18 0 0,-18-14 3 15,-23-16-1-15,-24-15 3 16,-24-12 0-16,-12-4 1 15,-34 9 1-15,-19 8 1 16,-17 22-1-16,-24 20-1 0,-20 35 0 16,-13 35-4-1,-11 44-3-15,-12 33-1 0,4 27-1 16,-2 23-2-16,12 19-3 0,13 7-10 16,25 20-16-1,18 18-31-15,26 6-16 0,20 11-4 16,17 3-2-16</inkml:trace>
  <inkml:trace contextRef="#ctx0" brushRef="#br0" timeOffset="1.24576E6">3143 6958 5 0,'-18'-2'65'0,"3"2"1"0,1 0-5 16,0 0-9-16,1 0-9 16,4 0-13-16,0 0-8 15,9 0-12-15,0 0-5 16,1-9-3-16,12 2-1 0,0-2 0 16,2-5 1-16,7-1 2 15,3-6 0-15,-1 0-3 16,5-4 0-16,1 0-1 15,-1-1 0-15,2-1-1 0,0 3 1 16,0 1-1-16,1 3-1 16,1 5 2-16,-5 4 1 15,0 7-1-15,-4 4 0 16,2 7 0-16,0 9 0 0,-3 7 0 16,2 4 0-16,-2 0 0 15,5 2 1-15,-2-4-1 16,5-5 1-16,-5-2 0 15,2-11 1-15,-2-7 0 0,4-11 0 16,-2-12 2-16,-2-9 0 16,0-8-1-16,-2-9 0 0,3-6 0 15,-3-4-1-15,-2 2 0 16,2 2-1-16,-5 5-1 16,1 8-1-16,-4 6-1 15,4 11-4-15,-4 7-3 16,2 11-11-16,-3 6-17 0,-4 8-38 15,4 19-7-15,-8 7-4 16,2 12 1-16</inkml:trace>
  <inkml:trace contextRef="#ctx0" brushRef="#br0" timeOffset="1.24629E6">3456 7577 61 0,'-14'6'72'0,"1"-4"-5"15,-2-2-2-15,15 0-55 0,0 0-3 16,0 0-5-16,5 13-3 15,12-4-1-15,1 6 1 16,7 3 2-16,4 6 0 16,0-3 0-16,3 2-1 0,-3 2 0 15,-1-5 0-15,-6-2 1 16,3-11 2-16,-5-4 2 16,-4-5 2-16,0-7 0 15,-2-9 2-15,1-7 1 0,-4-5 0 16,3 0-1-16,1-6-2 15,0 0-1-15,-3-3-2 0,5-2 0 16,-3 1-3-16,2 5 2 16,0 1-2-16,0 2-1 15,-3 5 0-15,3 5 0 16,-1 6-1-16,1 5 1 16,0 5-2-16,3 4 1 15,-1 2 0-15,2 1 1 0,1-1 0 16,3-2 0-16,2-2 0 15,0-6-3-15,6-4-4 16,-4-7-8-16,5-2-14 16,0-2-35-16,2-11-12 0,-2-2-7 15,-7-8 2-15</inkml:trace>
  <inkml:trace contextRef="#ctx0" brushRef="#br0" timeOffset="1.24857E6">4882 5922 13 0,'-28'0'34'0,"4"0"-20"16,0 10-2-16,5 8-5 0,1 5-6 15,0 9-1-15,1 5-1 16,2 6 0-16,0 6 1 16,1 0-1-16,6 2 1 15,0-5 0-15,5 3 0 0,3-1 1 16,0-5-1-16,6-4 1 16,2-8-1-16,2 0 1 15,3-11 0-15,1 0 1 16,-3-11 1-16,-1-5 3 0,-10-4 1 15,14-15 1-15,-7-10-1 16,-1-12 2 0,-1-7 0-16,0-7 2 0,1-9-2 0,3 0 3 15,0 0-1-15,2 6 2 16,1 6-3 0,-1 12 0-16,9 7-2 0,-4 12-1 15,8 10-4-15,-1 7-1 16,4 16-2-16,-5 10 0 15,7 11 1-15,-7 5-2 0,7 8-3 16,-2-5 2-16,-2 4-1 16,-2-9-1-16,-5-4 2 15,0-12 0-15,-8-7 2 0,3-9 0 16,-13-8 2-16,0 0-1 16,6-24 1-16,-4-1 1 15,1-13-2-15,2-4-1 0,2-12-1 16,4-1 1-16,4-8 0 15,6 4 1-15,1-2 1 16,7 3-1-16,2 7 1 0,1 6-1 16,3 9 1-16,0 7-1 15,-1 9 0-15,-6 5-1 16,-1 9 0-16,-7 6-1 16,-2 0 1-16,-8 3-1 15,-10-3 1-15,8 11 1 0,-8-11-1 16,-9 12 1-16,-9-6 2 15,2 1 0-15,-7 2 3 16,0-1 0-16,-3 0 3 0,3 1 1 16,0-1 0-16,4 0-1 15,3 1-2-15,1 6 0 16,7 0-1-16,2 8-3 0,6 1-2 16,-1 10-2-16,7 2 1 15,6 10-1-15,4 3 1 16,7 7-1-16,5 10 1 15,3 2 1-15,6 14 0 16,0 7 0-16,1 6-1 0,-1 2 1 16,-1 2 0-16,-2-4 0 15,-10-1 0-15,-8-1 0 16,-9-12 1-16,-7-11 2 16,-10-8-2-16,-7-6 2 0,-9-11-1 15,-10-3 0-15,-4-19 1 16,-3-10-1-16,-4-13-1 15,2-5 1-15,-5-19-2 0,5-14-4 16,1-10-2-16,6-11-5 16,9-8-5-16,5-3-1 15,11-8-8-15,8 0-15 16,5-10-32-16,10 2-4 16,9 0 4-16</inkml:trace>
  <inkml:trace contextRef="#ctx0" brushRef="#br0" timeOffset="1.24909E6">5403 5270 22 0,'-37'-28'78'16,"-11"2"1"-16,-11-1-3 15,-6 4-4-15,-34 2-64 0,21 8 0 16,-5 12-2-16,3 7-1 15,-2 19-1-15,-2 18 0 16,-5 18-1-16,1 12-1 16,7 17 2-16,1 12-2 15,7 16-1-15,6 17 2 16,6 12-2-16,17 1 0 0,12 11-1 16,17-1 1-16,14 2-1 15,12-3 1-15,20-11 2 0,16-7-2 16,19-13 0-16,14-7 0 15,20-20 1-15,9-9-1 16,13-14 1-16,7-12-2 16,11-18 0-16,-1-18 1 0,-2-18-1 15,-11-15 1-15,-8-27 1 16,-14-21 0-16,-11-24 1 16,-9-19 0-16,-17-27 2 15,-10-20 0-15,-16-19-1 0,-8-18 1 16,-19-12 0-16,-12-10-1 15,-21 3 2-15,-25 11-3 16,-28 25 0-16,-25 24-1 16,-26 37-1-16,-29 43-4 15,-21 52-6-15,-32 28-10 0,-12 49-23 16,-8 28-32-16,-6 20-11 16,2 13-6-16,1 2-1 15</inkml:trace>
  <inkml:trace contextRef="#ctx0" brushRef="#br0" timeOffset="1.25946E6">13500 6907 28 0,'6'-8'86'0,"-6"8"0"16,-8-21-2-16,-4 6-6 16,-6-7-47-16,-2 3-18 15,0 3 0-15,0 2-4 0,-3 4-2 16,-3 0-1-16,-4 3-1 15,-2 3-1-15,-9 3-1 16,-1 0 0-16,-3 4-1 0,-7 5 0 16,-6 2-1-1,-5-1 0-15,-2 4 0 16,-6 1-1-16,-5-1 0 16,-6 1 1-16,0 0 0 0,-5-1 1 15,-4 1 0-15,-3-1 0 16,-2 1-1-16,-1 1 1 0,4-2 0 15,2 1-1-15,0 0 0 16,3 0-1-16,8 0 0 16,6-1-1-16,7-1 0 0,10-2-3 15,6 1-2-15,9-3-4 16,8 2-8-16,6-8-15 16,12 3-31-16,16-5-20 15,-10 8-5-15,10-8-6 0</inkml:trace>
  <inkml:trace contextRef="#ctx0" brushRef="#br0" timeOffset="1.2598E6">11739 6604 54 0,'12'-19'76'16,"-9"0"-1"-16,-9-4-17 15,4 13-31-15,2 10-4 16,-13-8-4-16,-1 13-4 15,-8 15-6-15,-7 3-2 0,-10 11-3 16,-7 4 0-16,-8 9-2 16,-1 1-1-16,-3 5 0 15,1 1-1-15,5-1 1 16,3 1-1-16,12-2 1 0,5-4 1 16,11-1-1-16,8-2 2 15,11 0 0-15,10-6 0 0,19-7 0 16,22-6-1-16,10-5 0 15,21-6-2-15,15-6-5 16,15-6-12-16,0 0-30 16,11-3-28-16,3-6-6 15,-12-2-6-15,-7-2 3 16</inkml:trace>
  <inkml:trace contextRef="#ctx0" brushRef="#br0" timeOffset="1.34958E6">26973 10934 29 0,'0'0'68'0,"9"-9"1"16,14 3-27-16,-14-3-14 0,8 3-7 15,3-1-6-15,7-1-4 16,9-2-2-16,10 2 0 16,10-5-2-16,9 2 0 15,-2-1 3-15,10-1-2 0,15-3 0 16,10-3-1-16,6-3 0 15,4-3 0-15,11-4 2 16,3-7-2-16,19-6-2 0,6-8-1 16,2-3 1-16,1-1 0 15,1-1 0-15,-2 1 1 16,-3 1-1-16,-7 8 0 16,-13 7-1-16,-12 8 1 0,-18 8-2 15,-12 6-1-15,-18 8 0 16,-12 2-1-16,-17 3 0 15,-9 0 1-15,-13 3-2 16,-6 0 0-16,-9 0-2 16,0 0-1-16,0 0-2 0,0 0-5 15,-12 12-8-15,-7 1-33 16,-4 4-30-16,-5 4-7 0,-11-3-4 16,-1-2 4-16</inkml:trace>
  <inkml:trace contextRef="#ctx0" brushRef="#br0" timeOffset="1.35059E6">27324 13906 69 0,'-19'-6'77'0,"-3"-4"-1"0,2 2-3 16,3-3-53-16,2 6 1 15,5 1-4-15,10 4 0 16,-16-4-1-16,16 4-4 16,0 0-2-16,0 0-2 15,0 0-1-15,0 0-1 16,11 1-2-16,3 1 1 0,7-2-2 16,5 0 2-16,3 1 0 15,7-6 0-15,10-4 0 16,4-2 0-16,8-3 0 0,7-4 0 15,9-2-1-15,11-1 1 16,9-4-1-16,9 1 0 16,6-2-1-16,5 0-1 0,1 1 0 15,7 0-1-15,-1-1 0 16,-2 3 0-16,-7 2-1 16,-9 4 0-16,-11 2 0 15,-6 2 1-15,-10 5-1 0,-12 1 0 16,-11 4 0-1,-9 1 0-15,-10 1 0 0,-7 2 0 16,-7-1-1-16,-5 0-1 16,-15 0-2-16,0 0-3 15,-19 15-6-15,-15-8-9 0,-9 8-28 16,-43 13-39 0,-16 4-2-1,-12 1-6-15,-10 6-1 0</inkml:trace>
  <inkml:trace contextRef="#ctx0" brushRef="#br0" timeOffset="1.35075E6">27995 13911 78 0,'-50'7'88'0,"18"-7"-3"15,15-9-5-15,7-13-42 16,29-4-11-16,30-5-12 0,21-8-8 16,32-1-14-16,17 2-62 15,29-18-12-15,32-18-5 16,5-9-5-1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0:52:53.1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3478 1856 62 0,'-12'-25'79'0,"-2"-1"2"0,2-2-2 15,1 4-42-15,-2-1-16 16,4 6-1-16,0 2-1 15,2 5-5-15,7 12-4 0,-10-9-3 16,9 16-4 0,-1 15-2-16,0 16-2 15,2 12-1-15,-2 17 0 0,-1 16 0 16,-1 21 1-16,-2 17 0 16,-1 14 0-16,-5 12 1 15,1 11 0-15,0 5 0 0,-1-2-1 16,5-2-1-16,5-6-9 15,1-14-15-15,3-13-44 16,8-5-11-16,3-18-5 0,0-14-7 16</inkml:trace>
  <inkml:trace contextRef="#ctx0" brushRef="#br0" timeOffset="385.7047">3455 1939 88 0,'17'-90'92'0,"9"6"-5"0,1 6-6 16,-10 65-13-16,4-3-64 15,3-24-2-15,3 2-1 16,7 11-2-16,1 8-1 0,46-3-2 16,6 15 0-16,-2 14 0 15,-9 23-1-15,-9 15 1 16,-8 10 2-16,-21 17 0 16,-37 6 1-16,-12 3 0 0,-18 1 1 15,-15-2 1-15,-12 1 1 16,-9-1 2-16,-9 1-2 15,-10-7-3-15,7-7-10 0,1-11-14 16,4-10-31-16,15 0-21 16,8-14-9-16,7-11-3 15</inkml:trace>
  <inkml:trace contextRef="#ctx0" brushRef="#br0" timeOffset="983.1587">4032 2971 44 0,'0'12'93'0,"0"-1"-5"15,0-11-5-15,0 0-2 16,1-17-45-16,-1 17-34 16,29-11-2-16,-1 2 1 15,9-2-1-15,8-2 1 16,10-3 0-16,4-2-2 16,4 0 0-16,4-3-2 0,2-2-3 15,-3-1-3-15,0-1-10 16,-5-3-31-16,-10-1-30 15,0 1-4-15,-9-2-6 0,-8-2 3 16</inkml:trace>
  <inkml:trace contextRef="#ctx0" brushRef="#br0" timeOffset="3383.6005">5876 1910 18 0,'-2'-9'17'0,"2"9"-8"0,0 0 0 16,0 0-5-16,0 0 1 15,0 0 0-15,0 0 3 16,-3-11 2-16,3 11 2 0,0 0 4 15,0 0 3-15,-2-10 1 16,2 10 2-16,-3-11-2 16,3 11-5-16,-4-12 0 15,4 12 0-15,-3-11-6 16,3 11-1-16,-4-11-1 16,4 11-2-16,0 0 0 0,-10-12 2 15,10 12-1-15,0 0 1 16,-13-13 2-16,13 13-1 15,-12-8 2-15,2 7 2 0,10 1-1 16,-16-9-1-16,16 9 0 16,-19-4-1-16,7 4-3 15,1 0 0-15,-5 4-3 16,1 6-1-16,-6 8-2 0,-1 6-1 16,0 12 0-16,-5 9 0 15,-3 10 0-15,1 15 0 16,-2 10 1-16,1 7 0 0,2 11 2 15,2 3-2 1,3 6 1-16,6 2-1 0,6-4 1 16,7-4 0-16,4-4-1 15,13-7-1-15,11-11 0 16,9-7 1-16,12-14 0 16,8-15-3-16,14-16 0 0,13-17-1 15,2-16 1-15,7-20 0 16,-3-20 3-16,-1-17 0 0,-11-21 3 15,-4-14 4-15,-16-19 2 16,-15-5 1-16,-17-5 1 16,-7-2 1-16,-18 6 0 0,-15 7-1 15,-15 14-2-15,-10 14-3 16,-11 21-2-16,-12 16-2 16,-6 17-3-16,-10 15-5 15,1 15-4-15,-4 3-6 16,5 14-6-16,6 3-10 0,9 13-14 15,14 14-25-15,7 14-17 16,16 9-1 0,14 4 4-16</inkml:trace>
  <inkml:trace contextRef="#ctx0" brushRef="#br0" timeOffset="4435.0586">7193 1955 24 0,'13'-16'75'16,"-3"0"1"-16,-5 6-5 15,-5 10-43-15,0 0-4 16,0 0-8-16,0 0-5 0,0 12-4 16,2 15-1-16,-1 13 1 15,-1 20 1-15,-1 20 4 16,-6 23-3-16,-6 20 0 0,-4 21-1 16,-5 13 0-16,-2 9-1 15,-3-1-2-15,0-9-1 16,4-8-1-16,4-21 0 15,5-14-1-15,9-23-2 0,4-15-1 16,7-19-1 0,13-15-2-16,9-12-6 0,7-17-5 15,7-13-6-15,8-23-2 16,4-22 1-16,-2-20 1 16,-1-16 1-16,-6-15 6 0,-7-13 11 15,-11-2 11-15,-11 1 10 16,-7 9 4-16,-11 9 3 15,-8 10 1-15,-10 16 1 16,1 12-2-16,-6 12-5 0,-1 8-7 16,5 10-4-16,1 6-3 15,5 1-3-15,7 1-3 16,8-4-1-16,14-4-2 16,13-7-2-16,10-4-1 0,11-7 0 15,8-3 1-15,5-1 1 16,2-1 0-16,1 4 0 15,-2 5 0-15,-2 3 3 16,-9 5 0-16,-6 7 1 0,-10 3-1 16,-3 7-1-16,-8 6 1 15,-6 8 1-15,-11 7 0 16,-7 18 1-16,-5 9 0 0,-8 12 0 16,3 6 1-16,0 0 1 15,1 3-2-15,8-5-1 16,2-7 0-16,13-13-1 15,12-13 0-15,12-17-2 0,11-18-2 16,12-20 0-16,11-17-1 16,3-18 1-16,6-18 1 15,-1-16 0-15,-1-10 2 0,-9-2 3 16,-37 60 3-16,-1-2 4 16,-8 8 2-16,0-2 2 15,-4 8-2-15,-4-1 0 0,-2 13-3 16,-7 15 0-1,-5-7-2-15,-11 35-3 0,-14 36-2 16,-11 30-1-16,-2 24 0 16,-3 20 1-16,4 9-2 15,12-2-7-15,8-13-9 16,15-8-15-16,4-17-33 0,14-22-17 16,12-24-7-16,-1-28-4 15</inkml:trace>
  <inkml:trace contextRef="#ctx0" brushRef="#br0" timeOffset="4628.8718">8565 1759 17 0,'-37'-3'95'0,"7"0"-5"0,5 0-6 16,14 1-5-16,6-13 0 15,29-1-79-15,1-3 0 16,23-1-2-16,17-1-13 0,12-2-28 15,14-6-36-15,-43 11-4 16,5-2-6-16,-1-3-3 16</inkml:trace>
  <inkml:trace contextRef="#ctx0" brushRef="#br0" timeOffset="4817.7399">8761 1164 25 0,'-81'0'96'16,"-1"3"-4"-16,5 4-7 0,3 4-10 15,3-2-5 1,11 1-90-16,4 1-15 0,10 1-46 16,6 3-5-16,8 6-7 15,-21 8 1-15</inkml:trace>
  <inkml:trace contextRef="#ctx0" brushRef="#br0" timeOffset="5306.6949">3490 4244 4 0,'-40'45'90'15,"15"-7"-1"-15,9-13-3 0,13-9-7 16,3-16 1-1,34 1-80-15,20-1 0 0,26 1 0 16,23-3 4-16,27-4-1 16,27-6 0-16,23-6-1 15,21-5-1-15,22-7 0 16,19-8 0-16,18-4 1 16,10-8-1-16,9-5 0 0,6-5 1 15,-1-3-1-15,-3-3 1 16,-6 3 1-16,-10-1 0 0,-14 3 0 15,-11 7 0-15,-15 5 1 16,-14 10-1-16,-19 7-1 16,-17 14 0-16,-17 6-5 0,-23 13-14 15,-19 12-28-15,-29 9-38 16,-12 7-5-16,-12 3-5 16,-14-1-8-16</inkml:trace>
  <inkml:trace contextRef="#ctx0" brushRef="#br0" timeOffset="9163.9619">14223 1913 34 0,'0'0'39'0,"0"-12"2"0,0 12-2 16,-2-14-2-16,2 14-3 15,-2-16-3-15,2 16-4 16,-7-14-4-16,7 14-1 15,-15-16-4-15,7 6-2 0,-3 2-3 16,-4 1-1-16,-2 1-5 16,-1 1-2-16,-3 5-2 15,-5-3-2-15,-2 9-1 0,-7 5-1 16,-1 5 0 0,-4 6 1-16,-8 5 1 0,1 5 0 15,-7 7 1-15,-3 1 2 16,-4 10 1-16,2 3 0 15,1 3 0-15,1 4-1 16,5 3-1-16,-1 3 1 0,11 3 0 16,4 0-3-16,6 6-2 15,4 0 1-15,9 3 0 0,6 1 0 16,4 4 0-16,7-4-3 16,2-3 0-16,10-4 0 15,10-9-1-15,5-5-1 16,8-13 0-16,6-9-1 0,11-13 1 15,5-12 1-15,4-11 0 16,9-10 2 0,-3-15 1-16,5-8 0 0,1-14 1 0,2-6 1 15,-4-11-1 1,-3-2 0-16,-3-7 0 16,-4-3 0-16,-5 1 0 0,-2 3 0 15,-12 7 2-15,-7 12 2 16,-8 8 2-16,-7 10 0 0,-4 10-3 15,-9 14 0-15,-5 11 0 16,0 6-1-16,-7 18-1 16,-7 7-3-16,0 12-1 0,0 9 0 15,2 8 2-15,0 3 0 16,5-2 1-16,6-1-2 16,2-12 1-16,13-6 0 0,5-15 1 15,7-11-1-15,8-14 1 16,6-9-1-16,4-15 1 15,4-12-1-15,1-14 3 16,0-9 0-16,-6-2 1 16,-1 0 0-16,-8 5 1 0,-6 9 0 15,-9 8 0-15,-8 7-2 16,-2 17-1-16,-9 13 0 16,0 0-1-16,0 19-1 0,0 9-2 15,-3 8 1-15,-1 3 0 16,4 5 1-16,4 1 0 15,5-2-1-15,8-6 1 16,5-6-1-16,8-12 1 0,8-12 1 16,8-7 0-16,4-15-1 15,6-14 3-15,8-13-1 16,-1-14-1-16,4-9 1 16,-4-8 0-16,-2-5 0 15,-11-1 1-15,-5 4 0 0,-11 8 0 16,-9 9 0-16,-9 9 0 15,-7 6 1-15,-7 11-2 16,-2 6 2-16,0 7-3 0,-6 4 1 16,4 3-1-16,-2 2-1 15,4 10 1-15,0 0-2 16,-4-9 0-16,4 9 1 16,0 0-1-16,0 0-1 0,0 0 1 15,0 0 0-15,0 0 1 16,0 0 0-16,0 0 1 15,0 0 0-15,0 0 2 16,0 0-1-16,0 0 2 0,1-10-1 16,-1 10 0-16,1-20 0 15,0 8 0-15,-1-3 0 16,0-4-1-16,0 0 0 0,0-3-1 16,0 3 1-16,0-1 0 15,0 4-1-15,0-1 1 16,0-2-1-16,1-1 0 15,1-1 0-15,0-3 1 16,5-6-1-16,-3 0 1 16,0-2 0-16,0-3 0 0,2 2 0 15,-3 1 1-15,-1 19-1 16,-2 0 0-16,1-9-2 16,-1 5-1-16,0 17-2 15,0 0 0-15,-7 16 1 0,-3 17-4 16,2 15 4-16,-3 16-2 15,-2 15 3-15,1 10 1 0,0 4 1 16,0 5 1-16,5-3 0 16,3 1 1-16,-2-9 0 15,6-4 0-15,0-6-1 16,5-2 0-16,2-6-1 0,5-4 0 16,0-7 0-16,5-4-2 15,3-9-1-15,5-9-1 16,1-8 1-16,7-13-2 15,0-12 1-15,4-10-2 0,3-20 3 16,-1-17-1-16,2-16 1 16,-3-19 1-16,3-14-2 15,-10-15-3-15,3-10 3 0,-8-2 4 16,-3 2 2 0,-9 6 3-16,-6 10 2 0,0 13 0 15,-5 13 1-15,-1 17 5 16,-2 13-3-16,0 15-3 15,-3 6-7-15,2 10-1 0,1 15-3 16,0 0 0-16,6 1-2 16,1 24 0-16,3 10-1 15,0 15 2-15,2 15 2 16,0 15 2-16,-2 13 1 0,2 14 1 16,0 2 2-16,-1 5 0 15,2-6 0-15,5-7-1 16,1-9 0-16,1-13-1 0,3-12-1 15,2-17 0-15,-2-12 0 16,1-11-1-16,-1-12 1 16,0-12 2-16,-2-11 0 0,4-27 0 15,4-12-1-15,-1-16 0 16,4-6 1-16,-5-5 1 16,-3 2 1-16,-1 7 0 15,-6 11-2-15,-4 16 1 16,-7 11-3-16,-6 27 2 15,0 0-2-15,2 5 0 0,-1 21-2 16,4 10 2-16,0 6-3 16,2 4 2-16,5 7 1 15,5-2-1-15,0-4 1 0,3-8-2 16,-2-9 1-16,3-12 0 16,1-10 1-16,-2-9 0 0,5-16 0 15,-1-15 0-15,3-17 1 16,-2-7-1-16,5-10 0 15,-3-3 1-15,-2 3 1 16,-2 9 0-16,-9 7 1 0,-1 13-3 16,-6 12 0-16,-4 16 0 15,-3 9-2 1,-1 14 0-16,-3 10-1 0,4 13 0 16,-2 5-1-16,2 10 2 15,2 4 1-15,6 3 1 0,6-5 0 16,1-7-1-16,6-7 0 15,3-14 1-15,3-13 1 16,1-11 0-16,4-9 0 0,-2-17 0 16,2-11-2-16,3-10 1 15,1-9-1-15,-1-2-1 16,0-1 0-16,0 2-1 0,2 0 0 16,0 16 1-16,-4 9 0 15,3 10 1-15,-5 9 0 16,0 11-1-16,-3 2 1 15,-1 14 1-15,-6 9 1 0,0 4-1 16,-4 2 0-16,1 2 0 16,1 3-1-16,0-6 1 15,8-2 0-15,5-13-1 16,9-8 0-16,6-9-1 16,12-13 0-16,6-15-1 15,3-11-1-15,5-7 0 0,-3-5 0 16,-6 1 6-16,-9 5 0 15,-11 3 2-15,-15 5 0 16,-14 12 2-16,-9 6 1 0,-11 11-2 16,-13 8-1-16,-5 4-3 15,-2 7-2-15,0 9-1 16,1 3-3-16,6 6 1 0,3 0-1 16,11 0-1-16,4-2 1 15,8-8-2-15,11-1 0 16,5-9 0-16,6-6 2 15,2-3 1-15,5-9 2 0,-5-2 0 16,-1-1 2-16,-5 4 0 16,-6 4 4-16,0 6-2 15,-4 12 3-15,-3 13-1 16,-3 10 0-16,4 4 1 16,4 6 0-16,9-3-1 0,8-6-2 15,8-9 0-15,7-14 0 16,14-13-1-16,11-20-1 15,4-19-4-15,5-21-1 16,-1-14-6-16,-6-18-3 16,0-12 2-16,-42 45 0 0,3-8 9 15,-8-1 7-15,0-5 7 16,-4 3 6-16,-6-2 6 0,-3 8 0 16,0 0-3-16,-7 6-1 15,2 5-9-15,-8 13-6 16,0 9-6-16,-4 18-2 15,-4 23 1-15,-18 29-3 0,-3 40-1 16,-7 46-7-16,4 32-12 16,5 14-20-16,-7 13-32 15,11-10-6-15,10-59-10 16,-4-22 3-16</inkml:trace>
  <inkml:trace contextRef="#ctx0" brushRef="#br0" timeOffset="9429.0854">16422 1946 3 0,'-102'9'90'15,"13"-9"3"-15,19 0-8 0,12-10-6 16,15-7-1-16,20-5-75 15,19-4 0-15,27 1-2 16,22-2-3-16,27-2-9 16,18-4-13-16,23-6-35 15,14 4-21-15,12 3-4 16,-69 17-6-16,7-5 5 16</inkml:trace>
  <inkml:trace contextRef="#ctx0" brushRef="#br0" timeOffset="10621.3046">21037 1854 70 0,'15'-40'92'0,"-6"-2"-2"16,-8 0-6-16,-2 22-4 0,-4-3-70 15,-8 2-3-15,-2-1-4 16,-5 3-4-16,-4 3-2 0,-23-5 0 16,-18 17-2-1,-9 11 2-15,-8 19 1 0,1 16-1 16,-2 13 1-16,16 9 1 15,13 6 0-15,20-8-3 16,14-7 0-16,9-10 0 0,11-7 0 16,16-16 0-16,9-10 3 15,7-11-3-15,8-7 1 16,5-14 2-16,8-9-1 16,-1-5 4-16,0-5-1 15,-5 0 1-15,-7 6-2 16,-8 7 0-16,-8 4-1 0,-6 8 0 15,-7 13 0-15,-9 7-1 16,-3 12 1-16,1 9-2 16,0 4 1-16,4 0-1 0,13 8 0 15,6-6-1-15,7-5 0 16,9-10 1-16,12-14-1 0,9-7 2 16,9-19 1-16,5-13 2 15,-1-14 2-15,3-9 1 16,-37 22-3-16,7-6 1 0,-5 1 2 15,10-3 3-15,-10 0 0 16,3 2 1-16,-3 0-3 16,-4 3-3-16,-6 4 3 15,1 4-2-15,-2 5-3 16,-1 2-3-16,-3 13 1 16,-11 7 0-16,26 4 1 15,-6 15 1-15,-18 30-1 0,-7 12 1 16,3 6 0-16,4 3 0 15,2-6-3-15,-1-18-3 16,0-9-1-16,-1-6 1 16,0-5 3-16,0-9-1 0,-2-12 2 15,2-8-1-15,0-13 1 16,1-7 3-16,0-10 1 16,-8 15-1-16,0-6-1 0,0-2 1 15,0-3 2-15,0 0 1 16,4-1-1-16,-1-2-1 15,1 0 1-15,2 2-1 16,4-4 2-16,-2 7-3 16,2-3-2-16,-1 6 2 0,-2 0 0 15,1 2 1-15,-2 3-1 16,-1 2-1-16,-1 5 0 16,-6 4 1-16,-8 12 0 15,2-10-1-15,-2 10-2 16,-9 3-2-16,-1 7 2 0,-2 8 0 15,-3 2 1-15,-6 14 0 16,-4 19 0-16,6 9 0 0,12 8 1 16,12 3 0-16,27 1 2 15,15-5-2-15,5-7 2 16,-4-9-3-16,0-4-1 16,-12-3 0-16,-12-4 0 0,-10-2-2 15,-18-7-4-15,-18-2 1 16,-15-1-9-16,-11-9-14 15,-13-11-35-15,2-2-12 16,-1-9-3-16,9-12 0 0</inkml:trace>
  <inkml:trace contextRef="#ctx0" brushRef="#br0" timeOffset="11010.0735">22624 1565 43 0,'33'0'77'0,"-3"4"-5"16,-9 3 0-16,-3-5-9 15,22 3-63-15,-14 0-5 16,11-1 0-16,5-1 4 0,9-3-2 16,-24 0 0-16,-1-6-1 15,4-2 3-15,-2-3-2 16,-4-3 3-16,0-1 5 15,-5-3 3-15,-1 2 2 0,-10-4 2 16,1 1-1-16,-9 2 0 16,0 0 1-16,-10 3-5 15,1 1-6-15,-6 7-2 16,-3 4-1-16,-15 12 1 16,-15 16-1-16,1 19-4 15,10 13-3-15,14 11-1 16,22-1-1-16,14-1-1 0,19-15-9 15,18-18-12-15,6-11-8 16,8-15 0-16,3-10 0 16,6-22-19-16,5-10-6 0</inkml:trace>
  <inkml:trace contextRef="#ctx0" brushRef="#br0" timeOffset="11353.7671">23675 1459 14 0,'30'-39'60'16,"-5"3"3"-16,0-1-4 15,-6 8-42-15,-1 0-8 16,-7 2-12-16,1 1-1 0,-2 7 2 16,-7 6 0-16,-3 13 2 15,-5-10 2-15,5 10 5 16,-18-2 2-16,6 2 1 16,-4 2-1-16,-2 2 2 15,-1 2 1-15,-4 5-2 0,0 0-3 16,-1 2-3-16,-1 1-3 15,-1 3-1-15,2 2-1 16,2 4-2-16,19-9 1 0,-28 36 2 16,14 2 0-16,14 3 1 15,10-4 1-15,19-5 1 16,6-4 1-16,1-6 0 0,-9-5-1 16,-10-3-2-16,-12 5 1 15,-9 3-6 1,-22 0-17-16,-14 2-34 0,-7 8-14 15,-5-6-4-15,1-8-1 0</inkml:trace>
  <inkml:trace contextRef="#ctx0" brushRef="#br0" timeOffset="12323.501">23823 1384 56 0,'37'-3'67'0,"-6"6"-3"0,24 23 1 16,-15 15-61-16,-11 9 0 16,-18 2 1-16,-11-8 0 0,-6 6-1 15,1-6 1-15,-1-12 3 16,0-16-3-16,5-6 0 15,1-10-1-15,0-11-1 16,1-1-1-16,5-7 1 16,0-4 3-16,5-3 3 0,-4-1 0 15,4 1 3 1,-2-4 1-16,3 0 1 0,-3 0-1 16,2 4-4-16,0 1-4 0,3 2-6 15,0 5-3 1,-1 2-1-16,-2 8-1 0,3 1-3 15,-6 7 5-15,-8 0 0 16,10 34 3-16,-7 2 1 16,-1 3 0-16,-2 2 0 0,0-6 2 15,-5-6 2-15,0-12 0 16,5-17-1-16,0 0 2 16,0 0-3-16,0 0 1 0,0 0 0 15,0 0-1-15,0 0-1 16,0 0 0-16,0 0 0 15,0 0-2-15,0 0 2 16,0 0-1-16,0 0 0 0,0 0 0 16,0 0 0-16,0 0 0 15,0 0-1-15,0 0 0 16,0 0-1-16,0 0 1 16,-2 8 0-16,2-8 1 15,0 0 1-15,0 0 0 0,0 0 3 16,0 0-1-16,0 0-1 15,0 0 1-15,0 0-1 16,1-6-1-16,-1 6-1 0,5-15-1 16,-3 6-1-16,1-3 1 15,2-1 1-15,-1-4 0 16,0-1 1-16,-3-3 3 16,-1 2 0-16,1-1 0 0,0 1 0 15,-1-1 0-15,0 1-2 16,-1 1-1-16,0-3-3 15,-4 8-1-15,-5 0-1 0,2 3-1 16,-5 3 1-16,0 4-1 16,1 3 1-16,-1 3 0 15,-1 7 3-15,4 3-2 16,6 1 4-16,-12 25-1 16,6 10 0-16,10 2 1 15,2 5 0-15,18-4 1 0,10 0-2 16,1-3 2-16,-1-13-2 15,0-3 1-15,-9 2 0 16,-8-5-1-16,-12-2 1 16,-10 0 0-16,-15 1-1 0,-12 0 1 15,-8-3 0-15,-9-1-1 16,-3-9-5-16,1 3-10 0,-1-12-26 16,10-4-35-16,11-6-5 15,12-22-7-15,12-7 2 16</inkml:trace>
  <inkml:trace contextRef="#ctx0" brushRef="#br0" timeOffset="13704.1052">24316 1426 41 0,'38'-14'76'16,"-5"4"-4"-16,0 2-2 15,-1 6-3-15,-9 2-59 0,14 20-13 16,-9 19 2-16,-20 8 4 16,-8 0 0-16,-4 2 2 15,-5 1-1-15,1-5 2 16,3-11 2-16,1-15 0 0,2-8 1 16,2-11 0-16,0 0 1 15,5-7 0-15,1-13 0 16,0 4-3-16,3-2-6 15,0-2-1-15,4-3-1 16,3 4 1-16,0-2-1 0,3 1-1 16,0 1 0-16,1 2-2 15,-1 2 6-15,3 7-2 16,-8 8 2-16,26 1 0 0,-2 9 0 16,-5 18 0-1,-4 12 1-15,-11 5 3 16,-4 1-2-16,-4-7 0 0,-3-9-3 15,3-13 2-15,-1-4 0 16,2-7 0-16,2-6 1 16,0-3-1-16,6-10 4 15,7-7-1-15,1-8 0 0,-11 10-2 16,3-2-1-16,0-2 1 16,4-2-1-16,0 0 0 15,-2 0-1-15,-1 1 0 0,1 1-1 16,0 0 1-16,-2 3-1 15,1 3-1-15,-4-2-2 16,-1 9-1-16,0-1 0 0,0 5 0 16,-1 2 1-16,5 5 3 15,-4 15-1-15,-2 4 2 16,2 3 1-16,5-1 1 16,6-2 0-16,4-8 0 15,-12-10-2-15,5-3-3 16,4-1 1-16,1-4 0 0,2-5-1 15,3-1 2 1,-3-2-1-16,-1 1 4 0,0-2-2 16,-3 1 1-16,-5-2 0 15,1 3-2-15,-8 0 0 0,0 4-2 16,-14 8-2-16,15-7 0 16,-15 7 1-16,-10 7-1 15,-8 22-1-15,0 5-1 0,1 3 0 16,12 0-2-16,6-4 2 15,24-12-1-15,3-14-1 16,9-8 4-16,-14-7 0 16,5-3 1-16,-3-6 2 0,6-3 1 15,2-5 0-15,0-3 4 16,-1-3 2-16,2-2 3 16,1 0 2-16,1-1-1 15,-4 1 0-15,0 0-1 0,-1 2-2 16,2 1-2-16,-5 3-4 15,-1 1-2-15,-4 7-1 16,0 2 0-16,-7 7 0 16,-2 4 2-16,-2 6-1 15,-2 0 4-15,-10 0 3 0,13 10 1 16,-13-10 2-16,9 15-1 16,-9-15 0-16,4 13-1 15,-4-13 0-15,0 0 1 0,0 0-6 16,12-9-1-16,-6-8-2 15,-6 17-1-15,13-26 0 16,1 1 5-16,3-13 6 16,19-44 2-16,-16 37 3 0,1 3 1 15,-2-3-1-15,2 2-1 16,-1 0-2-16,0 4-3 16,-20 39-7-16,18-30-2 15,0-2-4-15,-18 32 0 16,33-26 2-16,-33 34 1 15,-4 15 1-15,-6 12 0 0,-9 7 1 16,3 5 0-16,-4 7 1 16,-2 2 0-16,-3 6 0 15,0 0 0-15,0 0 0 16,8-26 3-16,-36 82-3 0,3-20 0 16,9-18-1-16,9-24 0 15,20-37-3-15,3-3-1 16,9-16 0-16,-12 4-2 15,11-10 3-15,1-6 2 0,1-6 1 16,4-1 0-16,1-2 2 16,0-2 2-16,5 1-1 15,-4-2 0-15,4 0-2 16,1-1-7-16,-1-2-8 16,5 1-15-16,-4 2-30 0,3-5-18 15,3 3-7-15,-2 2 0 16</inkml:trace>
  <inkml:trace contextRef="#ctx0" brushRef="#br0" timeOffset="13904.5553">26606 971 51 0,'0'0'81'0,"0"0"-2"15,0 0-5-15,8-2-40 0,6 0-13 16,55-13-16-16,28-3-26 16,-30 5-42-16,8 4-11 15,3 0-6-15,4-2-1 16</inkml:trace>
  <inkml:trace contextRef="#ctx0" brushRef="#br0" timeOffset="14440.7426">16843 3711 85 0,'-385'42'88'0,"23"-11"-5"0,30-11-4 15,23-15-3-15,27-6-76 16,25-1 0-16,41 8 1 16,34-1 0-16,32-3-2 0,37-2-3 15,35-1 1-15,40-8-1 16,38-10 0-16,47-12 1 15,40-11 1-15,56-13 2 16,41-12 5-16,53-15 3 16,47-12 1-16,85-6 1 0,3-7 0 15,40 1 1-15,32 1 0 16,35 0-3-16,22 5-2 16,16 7 0-16,18 6-1 0,-22 9 0 15,39 8-1-15,3 8-2 16,-5 4-2-16,2 11 0 15,-31 8 0-15,-27 5 0 0,14 8 0 16,-79 4-1-16,-38 5 2 16,-50 8-3-16,-50 9 1 15,-79 2-8-15,-35 4-7 16,-53 5-46-16,-109 14-23 16,-30 12-3-16,-77 2-9 0,-68 0-1 15</inkml:trace>
  <inkml:trace contextRef="#ctx0" brushRef="#br0" timeOffset="16242.2407">13726 4932 18 0,'-3'-24'74'0,"1"1"3"0,-19-12-25 16,19 15-13-16,2 1-2 16,0 6-10-16,0 3-7 15,0 10-8-15,1-9-6 0,-1 9-2 16,0 0-3-16,-1 12-1 16,-6 7-2-16,0 10 0 15,-7 8 1-15,-4 10 1 16,-4 10 3-16,-8 6-2 15,-6 12 5-15,-3 5 0 0,-4 8 1 16,-8 5 0-16,-2 5 0 16,0 0 0-16,-3 6-1 0,-1 2 0 15,3-2-4-15,4-1 0 16,3-4-1-16,5-7 0 16,3-7-1-1,7-6 0-15,5-10 0 0,5-12-2 16,5-9-7-16,1-12-4 15,7-9-10-15,1-8-44 0,8-19-13 16,0 0-6-16,-9-30-3 16</inkml:trace>
  <inkml:trace contextRef="#ctx0" brushRef="#br0" timeOffset="16599.1923">12335 6200 20 0,'-13'31'78'0,"4"-1"0"16,-4 2-2-16,6 0-4 16,-5 1-46-16,-1 4-23 15,9 13-1-15,4 5 0 0,5 10 1 16,7 8-2-16,4 0 0 15,5-1 0-15,8-5 1 16,3-7-2-16,8-10 1 16,5-12 2-16,5-15 0 15,6-16-1-15,4-10 1 0,6-13 0 16,1-9 1-16,3-7-2 16,1-6-2-16,1-1-6 15,1 4-7-15,-8 4-10 0,-3 6-24 16,-1 9-28-16,-13 12-7 15,-9 5-3-15</inkml:trace>
  <inkml:trace contextRef="#ctx0" brushRef="#br0" timeOffset="17742.3896">13603 7125 79 0,'0'-23'86'16,"-2"-1"-4"-16,-7-2-2 16,-6-20-44-16,-4 26-18 15,1 15-2-15,-8 9-7 16,-3 18-5-16,-7 12-2 16,-2 15-2-16,-1 12 0 0,2 12 0 15,1 9-1-15,6 5 0 16,9 1 0-16,7-2 1 15,10-5-1-15,5-7 1 16,9-11-1-16,2-13 2 16,4-11-1-16,1-17 0 0,2-12 0 15,0-12 0-15,0-17 0 16,-2-15 0-16,1-17 0 16,-2-13 0-16,4-13 0 0,-2-6 1 15,4-7-1-15,6 0 1 16,1 5-1-16,8 4 1 15,7 10 0-15,7 16-1 0,4 12 0 16,5 16 0 0,-1 15 1-16,1 12-1 0,-4 18 0 15,-8 17 0-15,-9 15 0 0,-10 11 0 16,-11 10 0-16,-14 3 0 16,-4-5 0-16,-4-8 1 15,-8-8 0-15,1-13 0 0,0-14 0 16,-3-17 0-1,14-9 1-15,-5-23 0 0,5-7-1 16,7-5 0-16,10-8-1 16,9-6 0-16,5-4-3 15,16-1-2-15,6-1-3 16,6 5-3-16,5 4-1 0,6 3-2 16,3 5-1-16,2 3 1 15,-1 4 2-15,-6 0 1 16,-1 3 5-16,-9-3 2 0,-5 3 2 15,-14 0 3-15,-9 1 2 16,-18 3 1-16,-12 5 3 16,-18 4 2-16,-17 10 1 0,-21 9 2 15,-11 13 0 1,-12 14-1-16,-4 9-1 0,6 9-2 16,7 5-2-16,15 4-3 15,15-3-1-15,22-4-2 0,18-8-2 16,18-9-4-16,16-8-5 15,17-13-6-15,8-4-1 16,2-9-2-16,4-11 1 16,-3 3 1-16,0-3 5 15,-9 9 8-15,-3 8 11 0,-15 15 7 16,-11 23 5-16,-9 23 2 16,-11 26-2-16,-9 24 1 15,-14 23-2-15,-5 17-7 0,-7 10-3 16,-2 4-3-16,-4-9 0 15,3-14-1-15,-4-14 0 16,-1-24 0-16,2-20 0 16,-7-29 1-16,-2-21-1 0,-3-23 0 15,1-17-1 1,-1-22 0-16,7-22-1 0,10-21-2 16,16-20 1-16,17-15-2 0,13-9-1 15,28-9-2-15,21 0-3 16,17 4-9-16,13 1-12 15,16 8-44-15,11 17-9 16,7 8-5-16,3 9-3 0</inkml:trace>
  <inkml:trace contextRef="#ctx0" brushRef="#br0" timeOffset="18326.8324">12594 9228 3 0,'-53'29'89'0,"13"-7"1"16,8-11-6-16,13-7-5 0,15-10-1 16,10-13-74-16,29-6-1 15,30-5 0-15,21-12-2 0,22-8 1 16,28-9 0-16,18-7 0 16,25-6-1-1,15-2 1-15,10 0-1 0,11-1 0 16,7 0 0-16,3 2-1 15,1 4 1-15,-3 1-1 16,-9 4 0-16,-6 3 1 0,-10 4-1 16,-14 5 0-16,-18 5 0 15,-17 6-1-15,-16 5 0 16,-19 6-1-16,-18 5-6 0,-21 2-6 16,-17 6-12-16,-22 4-31 15,-14-3-25-15,-7 1-6 16,-15-3-5-16</inkml:trace>
  <inkml:trace contextRef="#ctx0" brushRef="#br0" timeOffset="18989.1799">15517 6446 56 0,'-35'-53'84'16,"-1"-2"-3"-16,-8-3-4 15,-5 0-4-15,-8 8-64 16,-2 2-3-16,-6 12-1 0,-5 6-2 16,-9 12-1-16,-13 11 0 15,-7 5-1-15,-11 13-1 16,-12 14 0-16,-12 11-1 0,-15 19 1 15,-13 11-1-15,-16 23 1 16,-16 14 0-16,-10 20-1 16,-15 13 1-16,-5 11-1 15,-3 16 1-15,4 8 1 0,9 9 1 16,11 8 2-16,23 1 1 16,26-1 0-16,25-4 0 15,35 1 0-15,25-13 0 0,36-7-2 16,32-10 0-16,34-15-2 15,34-11 0-15,30-11-1 16,33-12 1-16,30-18-1 16,25-12 2-16,26-19-2 15,18-17 0-15,24-19 1 0,13-21 0 16,15-18-1-16,7-26 0 16,8-20 1-16,0-18-1 15,-1-18 1-15,-3-16-1 16,-9-20 1-16,-7-14-1 0,-22-16 1 15,-13-12-2-15,-25-18 2 16,-19-12 0-16,-28-10 1 0,-28-10 1 16,-31-1-1-16,-38 4 2 15,-43 14-1-15,-41 16 1 16,-52 31-1-16,-49 32-1 16,-52 36-1-16,-49 43-4 0,-42 42-5 15,-37 23-8-15,-17 48-10 16,-16 26-17-16,1 23-38 15,16 15-8-15,27 9-4 16,22 7-1-16</inkml:trace>
  <inkml:trace contextRef="#ctx0" brushRef="#br0" timeOffset="20573.0732">13016 9610 54 0,'15'-21'67'15,"-1"0"6"-15,-14 4-41 16,3 6-1-16,2 3-2 16,-5 8-4-16,0 0-2 0,0 0-4 15,-23 18-2-15,-3 0-6 16,-7 9-4-16,-7 2-1 15,-11 5 0-15,-5 7 0 0,-7 2 0 16,-3 4 0-16,-5 0 0 16,-9 6-1-16,0 2 0 15,-11 6-1-15,-2 2-2 0,-8 4 1 16,-1 3-1-16,-5 3 0 16,-4 3-2-16,-2 0 1 15,-1-1-1-15,-1 0 1 16,4-2-1-16,3-1-1 15,4-5 1-15,4-5 1 16,7-6 0-16,6-8 0 0,11-3 0 16,8-8 0-16,8-6 0 15,8-9 0-15,12-1-3 16,4-12-7-16,9 1-14 0,6-4-25 16,2-6-33-16,19 0-6 15,-7-16-5-15,7 0-3 16</inkml:trace>
  <inkml:trace contextRef="#ctx0" brushRef="#br0" timeOffset="21470.1187">8900 11906 3 0,'-17'-22'41'0,"1"4"4"16,8 1 2-16,-2 7-6 15,9 1-2-15,1 9-6 0,0 0-4 16,9 12-7-16,0 15-5 15,7 11-2-15,-4 16-2 16,4 11-2-16,-3 23-2 16,2 10-2-16,1 8-4 0,-2-1 0 15,-1-5-3 1,0-8 0-16,2-10-1 0,-5-13 0 16,1-19 0-16,-3-18-3 15,0-14-5-15,-8-18 0 0,0-5-1 16,-6-21 1-16,-5-17-1 15,-3-14-2-15,-2-19 3 16,0-11 6-16,-2-14 7 16,2-1 5-16,3-9 6 0,5 1 1 15,9 1 1-15,7 5 2 16,16 6 0-16,13 8-3 0,13 14-4 16,7 12-4-16,2 21-4 15,0 16-1-15,-4 23-3 16,-9 17 0-16,-13 30-1 15,-19 24 1-15,-14 20 0 16,-15 12 0-16,-16 5-1 16,-7 1 1-16,-8-3 1 0,-3-6 0 15,-2-10-1-15,1-12 1 16,9-16 0-16,5-10-1 16,7-4 0-16,8-6 0 15,10-1 0-15,4-6 0 0,7 1 0 16,12-4-1-16,5 2 1 15,3 2 0-15,2 4 1 16,-3 5-2-16,-4 2 1 0,-5 5-1 16,-9 2-2-16,-6 1-1 15,-11 2-2-15,-9-3-1 16,-10-3-3-16,-6-6-2 0,-1-6-3 16,-5-12-5-1,7-6-13-15,4-4-41 0,1-13-5 16,11-13-5-16,7-18 3 15</inkml:trace>
  <inkml:trace contextRef="#ctx0" brushRef="#br0" timeOffset="22174.4389">9199 12589 0 0,'52'-30'74'0,"-4"10"3"15,-12 9-4-15,-7 7-28 16,-3 4-13-16,-1 0-9 15,2 0-11-15,3-2-5 0,5-5-2 16,-1-4-1-16,2-6 0 16,0-6-1-16,-1-6 0 15,-10-1 1-15,-2-3 0 16,-10 1 0-16,-10 0 1 0,-5 7 3 16,-13 6-1-16,-12 13 0 15,-9 6 0-15,-5 18 0 16,-6 14 0-16,0 14 1 15,2 14-2-15,5 8-2 0,7 11-1 16,11 6 0-16,7 3-1 16,15-2-1-16,15-10 0 15,14-15-1-15,13-14-1 16,13-19-1-16,7-20-1 16,10-19-3-16,6-29-2 0,3-26-1 15,-3-19 0-15,3-20-1 16,-1-22-2-16,-6-18-1 0,-8-15 1 15,-7-13 3-15,-12-3 5 16,-12 4 5-16,-5 14 4 16,-13 18 4-16,-12 26 5 15,-5 26 0-15,0 28-1 0,-4 32 0 16,4 28-2-16,-10 28-3 16,4 24-4-16,5 27-3 15,1 14 0-15,-1 22-1 0,0 8 1 16,-3 7-1-16,-2-2 1 15,0-4-1-15,1-8-1 16,-7-10 2-16,1-10-1 0,0-18 0 16,-2-9 0-1,5-15-1-15,-2-9 1 16,4-14-1-16,3-8 1 0,3-23 0 16,5 0 0-16,11-21 1 15,6-8-1-15,10-7 1 16,5-1 0-16,7-1-1 0,7 4 1 15,4 7-1-15,-1 11 1 16,1 16-1-16,-1 11 0 16,-9 18-2-16,-4 12-4 0,-8 16-12 15,-11 3-21-15,-17 15-41 16,-5 1-4-16,-11-4-5 0,-13-5-6 16</inkml:trace>
  <inkml:trace contextRef="#ctx0" brushRef="#br0" timeOffset="22619.8242">8925 13187 7 0,'0'-28'84'0,"-1"-1"2"16,0-3-4-16,1-5-3 0,21-2-51 16,-10 2-5-16,6-1-8 15,11 3-6-15,6 6-5 16,13 2-1-16,2 5 0 15,7 11-2-15,2 11 0 0,-1 7 2 16,-4 18-1-16,-9 12 0 16,-9 16 0-16,-11 14 0 15,-14 12 0-15,-13 6-2 16,-18-2 2-16,-11 5-2 0,-18 1-1 16,-9-2 0-16,-13-8-2 15,-12-4-3-15,-9-9-4 16,-2-2-5-16,-8-3-4 0,0-8-8 15,1-10-15-15,-1-9-37 16,18-2-4-16,4-14 2 16</inkml:trace>
  <inkml:trace contextRef="#ctx0" brushRef="#br0" timeOffset="24018.723">11265 12100 24 0,'-14'-27'82'16,"-12"1"-1"-16,-7 5-3 15,-11 6-6-15,-1 8-53 0,-6 6-3 16,-1 9-7-16,-1 16-3 15,1 7-3-15,4 12 0 16,3 9-1-16,9 5 0 16,2 7-2-16,13 2 1 15,2 1-1-15,11-5 0 16,3-6 0-16,4-10 0 0,2-8 0 16,10-11 0-16,0-16 1 15,10-11 0-15,3-17 0 16,0-15 1-16,8-10 0 15,2-12-1-15,4-5 0 0,0-3 0 16,4 1-1-16,0 8 0 16,-2 8 0-16,0 15-1 0,-4 14 1 15,0 15-1-15,-4 8 1 16,-2 15 0-16,0 10 0 16,-8 6 0-16,-3-2 1 0,1-3-1 15,-2-2 0-15,-3-8 1 16,-2-5 0-16,-13-18 1 15,11 3-1-15,-5-14 1 16,-3-13-1-16,0-7 1 16,-2-11-1-16,-1-5-1 15,1-7 1-15,1 1-1 0,2 3 0 16,1 6-1-16,-3 8 0 16,-1 13 1-16,3 11 0 15,-4 12-1-15,17 11 1 0,-1 13 0 16,-3 6-1-16,0 8 2 15,3 3-1-15,2 0 0 16,3-3 0-16,0-5 1 0,0-3-1 16,-1-10 1-16,0-4 0 15,1-12-1-15,7-4 1 16,-3-10 0-16,1-7 0 16,0-6 0-16,-5-9 0 0,0-10 0 15,-2-4 0-15,-2-7-1 16,-1-2 1-16,-3-1-1 15,-3 1 0-15,4 4 0 16,-2 6 0-16,-1 7 0 0,3 9-1 16,-3 9 0-16,-1 10 1 15,3 7-1-15,-4 3 0 16,3 3 1-16,-1 6-1 16,-2 1 1-16,4 1 0 0,-4-2 0 15,3-2 0-15,0-3 1 16,-3-4-1-16,4 0 1 15,1-10 0-15,-2-6 0 16,6-5 0-16,-3-5 0 16,3-4 1-16,-3-1-1 0,-2 1 1 15,-6 1-1-15,-3 7 1 16,-4 5 0-16,0 17-2 0,-18 0 0 16,-3 14 0-16,-1 14 0 15,-8 8 0-15,1 12 0 16,-4 8-2-16,1 9 2 15,5 2-1-15,6-1 1 0,6-3 0 16,7-3 0-16,8-8 0 16,7-4 0-16,7-11 0 15,9-8 0-15,4-10 0 16,7-10 0-16,3-9 0 0,1-9 1 16,4-13-1-16,4-15 0 15,-3-12 0-15,0-12 0 16,0-10 0-16,-3-8 2 15,-2-3-2-15,6 1 0 0,-4 4 0 16,-1 7 0-16,2 7 0 16,-1 15 0-16,3 12 0 15,-4 13 0-15,-1 15 0 0,-8 9 0 16,-5 20 0-16,-7 11 0 16,-6 13 0-16,-10 11 0 15,-9 9 1-15,-12 7-1 16,-6 1 1-16,-11-1-1 0,-6 0-1 15,-9-3-2-15,-13-10-11 16,0-3-19-16,4-11-46 0,-11-8-2 16,-1-11-7-1,-3-14-3-15</inkml:trace>
  <inkml:trace contextRef="#ctx0" brushRef="#br0" timeOffset="24738.2837">11317 10874 49 0,'-63'-9'74'0,"-6"1"-2"0,-8-3-2 16,-10 8-42 0,-5-4-12-16,-4 7 1 0,-9-1-2 15,-9 8 0-15,-16 9 1 16,-12 9-1-16,-17 14 0 16,-14 15-3-16,-20 21-2 15,-19 20-2-15,-14 20 0 0,-13 20-1 16,1 16-1-16,2 13 2 15,14 9-4-15,21 10 1 16,23 3-1-16,31 9 0 0,31 5-2 16,31 2-1-16,27 2 0 15,29-6 0-15,26-4 0 16,18-12-1-16,30-14 0 16,25-20 0-16,27-24 1 0,26-22-1 15,33-25 1-15,20-19-2 16,31-24 1-16,26-18 1 15,28-18-1-15,17-21-1 0,26-17 2 16,14-14-2-16,16-14 1 16,5-12-2-16,8-12 1 15,-6-12-1-15,-7-14 2 16,-4-12 0-16,-19-19-1 16,-8-12 1-16,-23-19 1 0,-21-10 0 15,-22-14 1-15,-21-15 1 16,-28-6-1-16,-27-11-1 15,-33 2 1-15,-37 0-1 16,-41 7 0-16,-48 11 0 0,-45 18 0 16,-54 23-1-16,-55 29-1 15,-55 38 0-15,-59 39 0 16,-48 36 0-16,-43 43-2 0,-32 41-2 16,-26 42-3-16,-15 34 0 15,-3 34-4-15,9 12-7 16,25 30-21-16,25 18-44 0,33 4-2 15,33 8-6-15,33-9 2 16</inkml:trace>
  <inkml:trace contextRef="#ctx0" brushRef="#br0" timeOffset="26150.1147">15933 8576 26 0,'1'-27'63'16,"-3"3"3"-1,-6 0-12-15,0 5-6 0,1 4-8 16,-1 2-7-16,8 13-9 0,-3-14-7 15,3 14-5-15,10 7-6 16,2 9-2-16,7 5-2 16,4 6 0-16,4 8 1 15,5 2 1-15,3 7 0 0,4 5 1 16,3 7 1-16,6 1 1 16,-3 4-1-16,6 4 0 15,0 7-1-15,3 2 0 16,1 5-1-16,1 5-2 0,-2 2 1 15,1 0-2-15,-1-1 1 16,1 1-2-16,-5-2 1 16,-2 0-1-16,-1-5 0 15,-4-3 0-15,-1-4 1 16,-8-5-1-16,0-4-1 0,-6-6 1 16,-3-7 0-16,-3-9 0 15,-4-3 0-15,0-10 0 16,-5-4 0-16,-1-6 1 0,-4-5-1 15,-1-3 0-15,-7-10-3 16,0 0-8-16,9-9-17 16,-15-5-53-16,2-5-3 15,-6-11-6-15,-9-5-6 0</inkml:trace>
  <inkml:trace contextRef="#ctx0" brushRef="#br0" timeOffset="26499.7651">16708 10036 23 0,'8'11'76'16,"5"3"2"-16,-1 1-2 16,3 6-5-16,-1 7-62 15,3 9-2-15,6 8 2 16,0 5-1-16,3 6-3 0,0 2 0 15,7-1 1-15,0-4 0 16,8-6 0-16,3-8 0 16,4-12-1-16,3-10-1 15,5-12 1-15,5-7-1 0,0-12-1 16,3-8 0-16,-2-7-1 16,-1-2-1-16,1-1 1 0,-3 2-2 15,-7 5-1-15,-4 2 0 16,-6 8-5-16,-8 1-11 15,-5 9-30-15,-6 6-30 16,-10 5-5-16,-6 3-6 16,-7-9 1-16</inkml:trace>
  <inkml:trace contextRef="#ctx0" brushRef="#br0" timeOffset="27449.1687">18066 10885 1 0,'21'-27'74'15,"-8"1"4"-15,-7 2-2 16,-7-3-3-16,-8 7-55 15,-9 1-1-15,-5 5-1 0,-6 3 3 16,-9 2-3-16,-8 3-1 16,-10 1-1-16,-6 1-2 15,-11 2 0-15,-5 2-3 16,-7 5-1-16,-6 4-3 0,-8 9-2 16,-8 3-1-16,-7 8 0 15,-9 8-2-15,-11 8 0 16,-12 5 1-16,-5 5 1 15,-7 6 0-15,-4 4 0 0,4 7 1 16,1 3 0-16,11 9 0 16,12 4 1-16,13 12-3 15,12 12 1-15,13 13-1 0,13 9-1 16,14 6 0-16,8 5 0 16,12 3 0-1,10 1 0-15,13-7 0 0,16-3 0 16,8-8 0-16,22-4-1 0,18-3 1 15,13-6-1-15,18-1 1 16,17-5 0-16,13 2 0 16,17-9 0-16,13-5 1 15,13-11 0-15,15-8-1 0,14-11 1 16,14-11-1-16,12-15 1 16,15-18 0-16,9-16 0 15,11-16-1-15,8-24 0 16,12-20 0-16,4-16 1 0,2-18-1 15,-2-12 0-15,1-19-1 16,-3-12 2-16,-11-14-1 16,-6-12 0-16,-17-15 1 0,-13-12 1 15,-19-19-1-15,-18-9 1 16,-22-8-1-16,-25-8 0 16,-29-4 0-1,-30 0 0-15,-40 7-1 0,-31 6 2 16,-52 15-2-16,-45 17 0 0,-55 23-2 15,-54 28 2-15,-49 31-1 16,-51 34 0-16,-42 35 1 16,-39 31-1-16,-18 31 0 0,-15 29-1 15,9 25-1-15,19 16-4 16,34 22-10-16,34 12-66 16,46 13-4-16,44 7-4 0,32-3-6 15,32-2-3-15</inkml:trace>
  <inkml:trace contextRef="#ctx0" brushRef="#br0" timeOffset="29068.8832">16117 12121 55 0,'-11'-6'70'16,"11"6"-11"-16,-7-13-1 15,7 13-8-15,-10-8-12 0,10 8-8 16,0 0-5-16,-9 16-9 15,9 12-6-15,0 11-5 16,9 16-4-16,1 14 0 16,1 17-1-16,0 10 1 0,4 4 0 15,1 1-1 1,0-10 0-16,1-7 0 0,-5-14 0 16,-2-14-1-16,2-18 2 15,-6-14-3-15,-2-14-1 16,-4-10-3-16,0-20-3 0,-7-13 0 15,-4-14 1-15,1-13-1 16,-6-15 0-16,-3-10 4 16,-4-8 4-16,-1-4 3 15,1-3 4-15,0 1 2 0,2 3 1 16,5 4-2-16,5 9 0 16,9 9-1-16,7 10-2 0,12 14-2 15,10 12 0-15,2 15-2 16,7 16 0-16,-4 11 0 15,-2 22-1-15,-8 13 2 16,-13 15-1-16,-8 12 0 16,-10 10 0-16,-17 9 0 0,-7 1-3 15,-6-2-3-15,-1-4-9 16,4-12-23-16,0-11-37 16,15-13-6-16,8-19-5 15,8-15 0-15</inkml:trace>
  <inkml:trace contextRef="#ctx0" brushRef="#br0" timeOffset="29411.651">16550 12205 31 0,'20'12'80'0,"-11"12"-2"15,-7 8-2-15,-6 9-7 0,-6 11-48 16,-3 5-19-16,3 8 0 15,3 0-1-15,0-3-1 0,4-8 0 16,2-11 0-16,1-11 0 16,1-11 1-16,7-13 1 15,6-8 0-15,5-11-1 16,4-15 2-16,6-10 0 0,1-9-1 16,3-8 1-16,-3-3 0 15,-7-1 2-15,-4 1 0 16,-10 5 1-16,-9 6-1 15,-7 11 0-15,-14 10-1 16,-5 11-1-16,-9 6-2 0,-2 7-3 16,-2 10-9-16,7 6-19 15,-1 7-40-15,13-9-9 16,9-4-5-16,11-10-4 0</inkml:trace>
  <inkml:trace contextRef="#ctx0" brushRef="#br0" timeOffset="29842.5316">17134 11833 5 0,'30'-7'86'0,"-10"2"-1"0,-10 2-4 16,-10 3-5-16,3-8-36 16,-3 8-21-16,0 0-8 15,0 0-5-15,0 0-2 16,-7-4-1-16,7 4 0 0,-18 4 0 15,0 3 0-15,-5 8-1 16,-7 2-1-16,-4 8 0 16,-6 5 0-16,0 10 0 15,-5 3 0-15,7 4-1 16,3-1 0-16,9 1-1 0,11-5 1 16,12-1 0-16,7-8-1 15,20-10 1-15,10-4-1 16,13-6 1-16,7-1-1 0,2-5 1 15,2 0-1-15,-5 1 0 16,-5-1 1-16,-10 4 0 16,-10 4 0-16,-14 5 0 0,-11 4 0 15,-8 2 1-15,-11 3-1 16,-5-1 0-16,-4-1-1 16,-3-5-5-16,-4-7-5 15,5-7-10-15,-3-6-36 0,9-15-21 16,2-17-6-1,6-10-5-15</inkml:trace>
  <inkml:trace contextRef="#ctx0" brushRef="#br0" timeOffset="30002.8391">17183 12147 80 0,'40'-6'84'16,"1"8"-2"-16,0 10-12 16,-9 16-30-16,2 12-12 0,-2 8-13 15,-6 5-7-15,-1 5-7 16,-5-4-9-16,0-2-18 15,-2 0-48-15,-7-21-6 0,-3-15-6 16,-8-16-1-16</inkml:trace>
  <inkml:trace contextRef="#ctx0" brushRef="#br0" timeOffset="30152.9222">17383 11889 50 0,'-13'-13'93'0,"-1"3"-5"16,2 3-9-16,12 7-13 16,-10 7-55-16,10-7-87 0,5 2-4 15,16 1-8-15,-1-2-6 16</inkml:trace>
  <inkml:trace contextRef="#ctx0" brushRef="#br0" timeOffset="30454.0882">17779 11466 74 0,'15'-25'81'15,"-3"5"-4"-15,-5 2-4 0,-1-7-39 16,-6 25-18-16,0 0-6 16,12 0-2-16,-8 8-3 15,-1 5 2-15,-2 6 2 16,0 2 0-16,-1 6 2 0,0 1-1 15,-1 6-1-15,3 3-1 16,3 7-1-16,6 3-2 16,4 4-2-16,4 8-1 15,5 4-1-15,1 1-1 16,2-1 0-16,-2-4-5 0,4 3-10 16,-5-14-17-16,-13 2-48 15,8-13-5-15,-8-12-5 16,-6-11-5-16</inkml:trace>
  <inkml:trace contextRef="#ctx0" brushRef="#br0" timeOffset="30780.0379">17746 12144 40 0,'-40'-1'93'16,"5"1"-3"-16,7-7-5 15,11-7-4-15,11-47-36 0,10 35-36 16,26 1-6-16,14-3-4 15,10-1-2-15,7-3 0 16,7-2 0-16,-2 1 0 16,-2 0 1-16,-7 4 1 0,-5 3 0 15,-8 4 1-15,-6 6 0 16,-9 6 1-16,-3 7-1 16,-6 5 1-16,-3 13 0 0,-5 10-1 15,-1 10 1-15,-3 6 0 16,-1 5-1-16,0 0 1 15,2 1-1-15,-1-2 1 16,1-3-5-16,1-14-11 16,1-16-45-16,-1 5-18 0,0-14-6 15,-10-3-6-15,6-27-3 16</inkml:trace>
  <inkml:trace contextRef="#ctx0" brushRef="#br0" timeOffset="30958.507">18248 11436 17 0,'-16'-19'95'16,"5"2"-3"-16,0 0-6 15,5-2-6-15,4 1-4 16,-9-2-84-16,20 17-16 16,6 11-41-16,12 7-16 0,0 3-7 15,-1 5-5-15,-2 4 6 16</inkml:trace>
  <inkml:trace contextRef="#ctx0" brushRef="#br0" timeOffset="31713.8533">18722 11467 56 0,'0'18'83'0,"-6"2"-2"15,-11 8-8-15,-5 5-1 16,-24 8-67-16,25 9-1 15,4 5-2-15,2 5-1 16,7-3-2-16,4-1 1 0,4-9 0 16,4-10 1-1,4-8-1-15,4-11 2 0,1-12-1 16,-1-8 2-16,3-15-1 0,-3-11 0 16,-1-11 0-16,-1-7-1 15,2-10 1-15,1-3 0 16,2 0 0-16,0 5 1 0,4 6-1 15,3 6 1-15,7 13 0 16,0 11 0-16,4 14-1 16,1 7 0-16,-1 16-2 15,0 9 0-15,-4 7 0 16,-3 5 0-16,-5 1-1 0,-5-2 1 16,-4-6 0-16,-3-3-1 15,-4-8 2-15,-3-7 0 0,0-6 0 16,-2-9 0-1,0 0-1-15,9-10 0 0,-5-9-1 16,2-7-1-16,1-7 0 16,1-7-1-16,4-2 0 15,-2-2 0-15,4 1 1 0,1 3 0 16,0 7 2-16,-1 4-1 16,3 11 2-16,-1 6-1 15,3 7 0-15,1 3 0 0,3 2 0 16,1 0 1-16,4 2 0 15,5-1 0-15,10-7-1 16,3-9 1-16,6-9-1 0,9-6 0 16,2-9-1-1,-2-4 1-15,-5-1-1 0,-6-1 1 16,-16 4 1-16,-12 5 0 16,-19 7 0-16,-10 9 1 15,-21 10 0-15,-10 7 1 16,-6 3 1-16,-4 10-1 0,7 4 0 15,5 5 1-15,8 7-1 16,10 0-1-16,15 4 1 16,11 2-2-16,14 5-1 0,10 3 0 15,6 1-1-15,-1 3-1 16,0 2-1-16,-6 0-1 16,-7 7-4-16,-13 0-9 15,-11 6-28-15,-9 9-32 0,-29 4-7 16,-12 4-1-16,-13-2-3 15</inkml:trace>
  <inkml:trace contextRef="#ctx0" brushRef="#br0" timeOffset="32081.1947">17075 13464 0 0,'-101'54'84'0,"10"-13"4"16,14-14-5-16,12-11-4 15,16-24-41-15,19 3-16 16,28-9-3-16,15-10-7 0,30-9-4 16,23-14-1-16,21-12 0 15,26-10-1-15,26-10 0 16,21-9-2-16,22-6 0 15,22-5-2-15,13-2-1 0,10 3 0 16,3 7 0-16,-2 9-1 16,-15 8 0-16,-11 10 1 15,-21 16-2-15,-23 10-2 0,-28 19-4 16,-31 10-7-16,-29 10-14 16,-33 23-47-16,-30 3-10 15,-33 13-4-15,-38 10-8 16</inkml:trace>
  <inkml:trace contextRef="#ctx0" brushRef="#br0" timeOffset="32250.0308">18320 13180 55 0,'-166'88'91'15,"19"-10"-4"-15,17-12-6 0,24-17-2 16,20-14-64-16,29-13-1 16,31-13-3-16,29-13-6 15,32-23-1-15,34-19-1 16,27-15 0-16,27-14-1 0,21-9-7 15,19 0-15-15,-1 10-56 16,5-4-5-16,-6 7-7 16,-16 6-6-16</inkml:trace>
  <inkml:trace contextRef="#ctx0" brushRef="#br0" timeOffset="33682.7274">16974 7307 14 0,'-24'-31'78'0,"3"-2"-1"16,3 3-3-1,8-5-4-15,10 6-63 0,10 5 1 16,19 12-2-16,10 6-3 15,23 7-2-15,15 0 0 0,21 8 0 16,17 2 0-16,19 2 0 16,19 3 0-16,21 3 0 15,17 1 0-15,15-4-1 16,4 7 1-16,24-5-1 0,8 5 1 16,14-3 0-16,6 3 0 15,11-1 0-15,0-1 1 16,9 6 0-16,8 1 1 0,-4 3 0 15,0 1-1-15,-5 2 2 16,-4 4 1-16,-7-2 0 16,-7 3-1-16,-9 2 1 15,-9-2-1-15,-10 2 1 0,31 12 0 32,-14-1-1-32,-20-3 0 15,-15 2-1-15,-16-3 1 0,-18-4-1 16,-13-5 0-16,-25-3 0 15,-58-15-1-15,-11-2-1 16,-13-5 1-16,-12-4-1 16,-12-5 0-16,-9 1-1 0,-8-5-2 15,-7-1-6-15,-15 0-12 16,8-14-37-16,-8 1-22 16,-11-3-8-16,0-7-4 15</inkml:trace>
  <inkml:trace contextRef="#ctx0" brushRef="#br0" timeOffset="34047.8188">24658 7719 34 0,'-30'-13'85'16,"-2"-2"0"-16,1-1-3 0,3-11-41 15,4 15-14-15,8 7-3 16,16 5-10-16,-6 8-7 15,13 10-3-15,17 7-3 16,9 8-1-16,12 6 1 16,13 8 0-16,11 6 0 0,5 6 2 15,12 2-1-15,-1 5 0 16,3 1 0-16,1 2 0 16,-1 1 1-16,-8-1-3 0,-8-1 2 15,-4-1-2-15,-15 2 0 16,-12-5 1-16,-18 2 0 15,-13-3 0-15,-21-3-1 0,-19 0 2 16,-20-2-1-16,-24-3-2 16,-13-1-8-16,-14-5-10 15,-8-4-31-15,-11 0-29 16,4-7-5-16,-2-7-8 0,11-13 2 16</inkml:trace>
  <inkml:trace contextRef="#ctx0" brushRef="#br0" timeOffset="34925.9888">26491 8929 0 0,'12'-33'91'0,"-9"-6"2"0,-3-1-6 15,-10-5-6-15,-8 31-2 16,-5-19-72-16,-5 11-3 16,-6 15-2-16,-7 7-1 15,-11 11-1-15,-9 9 1 16,-13 11-1-16,-14 8 1 0,-17 10 1 16,-10 9-2-16,-16 10 2 15,-12 11-1-15,-16 13 0 16,-11 11 0-16,-11 11 0 15,-4 9-1-15,3 11 1 0,5 10 0 16,13 7 1-16,18 6 0 16,20 2-2-16,29 3 1 15,24 2 0-15,22 1 0 16,26 6 2-16,16-1-1 0,18 1-1 16,16 1 0-16,20 1 1 15,9-5 0-15,16 2 0 16,10-5-2-16,14-11 0 0,16-3-1 15,13-12 0-15,12-9 2 16,21-14-1-16,15-9 0 16,15-19 0-16,17-12-1 15,18-16 2-15,10-18-1 0,14-16 0 16,6-17 0-16,11-14 1 16,2-21-2-16,7-22 1 15,4-18 0-15,2-20 1 0,4-20-1 16,-1-19 0-1,-3-20 1-15,-8-18 0 0,-12-15 1 16,-19-13 0-16,-20-11 0 16,-31-5-1-16,-29-8-1 15,-43-1 0-15,-35 0 0 0,-46-1-1 16,-37 1 0-16,-46 4-1 16,-44 3 1-16,-41 0-1 15,-46 14 2-15,-39 6 0 0,-41 15 0 16,-30 16-1-16,-28 19 0 15,-20 20 1-15,-10 24-1 16,2 24 1-16,13 23-2 16,18 25-2-16,26 22-5 0,27 38-13 15,35 26-51-15,31 25-11 16,30 23-6-16,24 15-8 16,24 14 4-16</inkml:trace>
  <inkml:trace contextRef="#ctx0" brushRef="#br0" timeOffset="35377.2121">25054 10900 19 0,'18'-29'87'16,"2"-1"-3"-16,-1 3-4 15,2 6-3-15,2 15-55 16,6 6-7-16,8 17-5 0,5 15-4 16,4 17-4-16,-3 10 2 15,3 14 0-15,-5 3 0 16,-3 6-1-16,-3-6 1 0,-2-5-1 15,-6-10 0-15,1-14 0 16,-4-13 1-16,5-19 0 16,1-15-1-16,6-24 1 15,8-17-1-15,0-18 0 0,10-16-2 16,7-17 0-16,3-15-1 16,3-5 0-1,0-5-1-15,3 4-1 0,-8 4-1 16,-2 17-4-16,-15 9-9 15,-1 24-17-15,-10 19-43 0,-4 17-8 16,-2 18-8-16,-8 7-2 16</inkml:trace>
  <inkml:trace contextRef="#ctx0" brushRef="#br0" timeOffset="36679.5712">26970 10508 67 0,'1'-15'90'16,"-15"8"-5"-16,-15 1-5 16,-8 4-3-16,-6 4-70 15,1 19 0-15,0 19-5 0,-2 13-2 16,3 13-1-16,-1 8 1 16,4 6-1-16,7-7 2 15,4-4 0-15,5-7 0 16,8-15 0-16,4-9 1 15,7-15 0-15,4-10 0 0,11-13 1 16,6-10-2-16,6-11 0 16,3-9-1-16,6-10 1 15,5-6-1-15,5-4 0 0,2 1-1 16,-4 5 0-16,0 9 0 16,-5 10 1-16,-2 12 0 15,-6 13 0-15,-5 15 0 0,-6 11-1 16,0 10 1-16,-7 5-1 15,-1 1 2-15,3-2 0 16,-1-5 0-16,3-8 1 16,1-8 0-16,6-14-2 0,4-9 0 15,7-21 2-15,4-16-3 16,4-15 0-16,4-16 1 16,0-16-2-16,-2-13 0 15,-2-14 1-15,-7-10 1 0,-5-2 0 16,-9 4 0-16,-5 9 1 15,-8 12 0-15,-5 16 1 16,-1 19 0-16,0 26-1 16,-5 24 1-16,5 17-2 0,-18 32 1 15,8 18-2-15,-4 21 0 16,-2 18 0-16,-4 12 1 16,-4 10 1-16,3 3-2 0,4-3 1 15,3-8 0-15,8-12 1 16,6-12-1-16,4-20 0 15,14-12 0-15,8-20 0 0,5-15 0 16,8-12 1-16,5-17 0 16,-1-16-1-16,6-11 2 15,2-9-2-15,1-5 0 16,-3 0 0-16,-5 3 0 16,-8 7-2-16,-5 13 1 0,-4 12 0 15,-8 15 1 1,-10 8-1-16,-3 17 1 0,-5 12 0 15,-1 7 0-15,-3 7 1 0,-2 1-1 16,2-1 1-16,2-3-2 16,1-4 1-16,0-7 0 15,4-8 0-15,7-7 1 16,4-10-1-16,0-4 1 0,4-12 1 16,2-8-2-16,0-6 0 15,0-8 1-15,2-7 0 16,-4-4-1-16,3 2 0 0,-2-2 0 15,-4 8-1-15,-1 5 0 16,0 8 1-16,-2 8-2 16,-4 12 1-16,1 5 1 15,-1 13 0-15,-2 8 0 0,-2 6 0 16,1 3 1-16,3 1-1 16,3-2 2-16,1-2-2 15,7-6 0-15,8-6 0 16,6-10 0-16,7-6 0 0,8-8 0 15,5-10 0-15,4-8 1 16,1-9-2-16,0-7 1 16,0-6 0-16,-7-4 0 15,-9-1 0-15,-7 1 0 0,-13 3 0 16,-9 9-2-16,-14 9 4 16,-10 11-2-16,-13 16 0 15,-10 10-2-15,-7 21 2 16,-6 13 0-16,-1 15 0 0,2 7 0 15,7 7 0-15,11-1 0 16,11-3 0-16,12-4 2 0,7-11-2 16,13-9 0-1,7-16 0-15,14-14 0 0,8-11 0 16,4-14 1-16,7-12 0 16,6-12 0-16,7-9-1 15,7-5-1-15,2 1 1 16,-2 3-1-16,-3 9 0 0,-5 7-1 15,-8 15 0-15,-9 11-1 16,-13 17 2-16,-19 17-2 16,-12 18-2-16,-13 12-2 0,-19 16-9 15,-16 7-18-15,-25 17-46 16,-8 12-2-16,-20 1-6 16,-6 0 1-16</inkml:trace>
  <inkml:trace contextRef="#ctx0" brushRef="#br0" timeOffset="37145.6452">25419 12235 28 0,'-15'5'79'16,"7"-5"-3"-16,8 0-2 16,0 0-2-16,7-12-59 15,19 7-1-15,17-6-3 0,15-1 0 16,19-6 0-16,27-5 2 15,18-11 0-15,24-6-2 16,25-7-1-16,24-5-1 16,27-2-1-16,16-6 1 0,19 0-2 15,10-1 0-15,10 2-1 16,7 2 1-16,-4 1 0 0,-7 3 0 16,-17 6-1-16,-16 7-1 15,-24 4-1-15,-25 8 0 16,-30 8 0-16,-32 4-2 15,-29 9-2-15,-32 3-5 16,-25 4-13-16,-35 18-60 16,-24-7-5-16,-34 0-5 15,-31-5-8-15,-23-2 2 0</inkml:trace>
  <inkml:trace contextRef="#ctx0" brushRef="#br0" timeOffset="41637.4421">8774 14356 68 0,'-34'-10'76'15,"3"10"-6"-15,7-13-28 16,11-2-6-16,5-3-12 0,8 2-6 15,4 1-5-15,14-2-4 16,11 2-3-16,3-3 2 16,16 0-3-16,10-4 1 15,12-3 1-15,11-7-1 16,11-4 0-16,13-8 0 16,15-7-1-16,11-8-1 0,15-8-1 15,11-5 0-15,13-7-1 16,11-5 1-16,9-1 0 15,9-1-1-15,0 4 1 0,2-1-1 16,-4 4 0-16,-5 2 1 16,-6 5-1-16,-10 4 0 15,-12 4 0-15,-4 2 0 16,-17 5 0-16,-9 4 0 0,-10 6-1 16,-17 4 1-16,-15 8-1 15,-16 6-1-15,-16 7 0 16,-16 7-3-16,-18 8-5 15,-16 7-4-15,-17 7-11 0,-26 11-23 16,-20 11-35-16,-15 10-6 16,-21 5-5-16,-19 12 1 15</inkml:trace>
  <inkml:trace contextRef="#ctx0" brushRef="#br0" timeOffset="42038.9151">9399 14483 57 0,'-33'15'84'16,"13"-7"-3"-16,12-10-5 15,8-13-4-15,22-6-63 16,9-3-2-16,19-2-3 0,16-2-1 15,8-8 2-15,14-2 0 16,10-7 1-16,11-1 1 16,5-8 0-16,10-2-1 15,4-7 0-15,6-5-1 0,2-3 0 16,7-2-2-16,-1-2-2 16,-1 0 1-16,1 3-1 15,-2 1 0-15,-8 4 0 0,-6 8 0 16,-10 6 0-16,-9 4-2 15,-14 12 0-15,-19 7-5 16,-13 10-3-16,-20 8-9 16,-17 12-25-16,-12 9-38 15,-25 12-5-15,-21 9-6 0,-21 4 1 16</inkml:trace>
  <inkml:trace contextRef="#ctx0" brushRef="#br0" timeOffset="42752.9733">9810 13963 6 0,'9'-19'69'0,"1"-1"6"0,-7 2-2 16,-3 18-33-16,0-20-6 16,0 20-4-16,0-18-7 15,0 18-3-15,0 0-4 16,-3-10-5-16,3 10-2 16,0 0-4-16,-13 12-1 15,4 2-2-15,0 7-1 0,-1 2 1 16,-4 8-1-16,-3 3 1 15,-2 3-1-15,-2 2 0 16,1 3 0-16,-2 4 1 0,-1 5-1 16,0 5 0-16,-4 3 0 15,2 4-1-15,-4 2 2 16,2 3 0-16,-3 3-1 16,0 0 1-16,0-1-2 0,-1-5 0 15,2-2 1-15,0 1-1 16,-1-1 1-16,5-2-1 15,-4-3 1-15,4-1 0 16,1-3 0-16,-2-1-1 0,3-2 1 16,2-5-1-16,0-2 0 15,-1-3 0-15,6-6 0 16,-1-3 0-16,3-7 0 16,2-2 0-16,4-5 0 15,1-2-2-15,2-5 0 0,5-11-3 16,-4 15-6-16,4-15-9 15,0 0-24-15,0 0-35 16,0 0-7-16,0 0-4 0,-9-6-2 16</inkml:trace>
  <inkml:trace contextRef="#ctx0" brushRef="#br0" timeOffset="43105.4214">8740 15525 56 0,'0'0'87'15,"-18"3"-6"-15,11-3-4 16,-4-2-5-16,1 2-66 16,6 7-1-16,4 12-4 0,0 12-1 15,0 12-1-15,-1 10 1 16,1 12 0-16,1 6 1 15,0 5 1-15,0-1 0 16,5-4 1-16,0-9-1 0,2-13 1 16,5-11 1-16,6-15 1 15,7-13-2-15,5-14 1 16,10-20-1-16,6-15 0 0,8-14-1 16,12-13-1-16,5-17-6 15,6-6-10-15,-1-6-21 16,-1-1-40-16,8 4-6 15,-5 4-5-15,-7 9-3 16</inkml:trace>
  <inkml:trace contextRef="#ctx0" brushRef="#br0" timeOffset="50383.5805">10591 14607 7 0,'0'-35'36'0,"1"4"-4"16,-1 2 4-16,5 1-6 15,-1 4-3-15,2 2-3 0,2 4-2 16,-3 3-3-16,-5 15-3 15,14-8-2-15,-11 13-4 16,-1 14-1-16,0 7-3 16,-2 13-1-16,0 4 2 0,0 15-3 15,-2 5 0-15,0 6-2 16,2-1 0-16,0 2-1 16,4-3-1-16,4-5-1 15,0-2 1-15,7-9 0 0,-3-9 0 16,5-4-2-16,-1-10-3 15,5-2-6-15,4-13-11 16,-5-6-19-16,8-3-25 0,-4-9-7 16,3-14 0-16</inkml:trace>
  <inkml:trace contextRef="#ctx0" brushRef="#br0" timeOffset="51787.9313">11026 14778 26 0,'0'-33'78'0,"-3"4"-3"15,-6 10-11-15,-4 8-23 16,-3 9-15-16,1 6-11 0,1 15-9 16,-3 7-4-16,7 6-3 15,-5 7 1-15,7 0-1 16,0 4 0-16,5-5 0 0,3-1 0 16,0-9 1-16,6-5 0 15,3-9 0-15,4-6 0 16,-2-6 1-16,4-4-1 15,1-11 1-15,1-3 0 16,-2-6 1-16,0-3-1 0,-2 0 1 16,1-1-1-16,-1 3-1 15,-5 4 0-15,3 4 0 0,-5 6-1 16,-6 9-1-16,16 0 1 16,-9 9 0-16,4 6 0 15,-3 1 0-15,3 1 1 16,1 0 0-16,-2-3 1 15,4-4 1-15,-5-5 0 0,3-5 0 16,2-5 1-16,-3-8-1 16,2-5 1-16,2-8-1 15,2-6 1-15,0-4-2 0,1-4 1 16,0-1-1-16,-1-3 0 16,3 3 0-16,0 2 0 15,-2 5-1-15,0 7 0 16,-2 2 0-16,-1 7 0 15,-4 4 0-15,3 7-1 0,-5 3 1 16,-9 4 0-16,13-4-1 16,-13 4 1-16,0 0 0 0,10 0 1 15,-10 0 1-15,0 0-1 16,0 0 1-16,0 0-1 16,0 0 0-16,4-6 1 15,-4 6-2-15,0 0 0 16,0 0 0-16,0 0-2 0,0 0 2 15,0 0-1-15,0 0 1 16,0 0 0-16,0 0 0 16,0 0 0-16,7 0-1 15,-7 0 0-15,9 9 1 0,-6-1-1 16,0 6 0-16,2 1 1 16,0 6 0-16,-2 3 0 15,-1 4 0-15,-2 1 0 16,0 4 0-16,0-2 0 0,0 3 0 15,0 0-1-15,4-6 0 16,0-1 1-16,2-6-1 16,0-2 1-16,7-7 0 15,-3-1 0-15,4-10 1 0,5-1-1 16,1-10 2-16,1-7-2 16,6-5 1-16,-3-5 0 0,4-6-1 15,-2-5 0 1,1-5 0-16,-5-2 1 15,-1 1-1-15,-3 2 1 0,-5 1 0 16,-4 5 1-16,-2 6-1 16,-7 4 0-16,-7 11-1 0,-3 9 0 15,-8 5 0-15,-4 10 0 16,-1 8-2-16,1 5 2 16,-2 7-2-16,7-2 2 15,2 1-1-15,6-5 1 0,5-1-1 16,4-6 1-16,1-5 1 15,9-7-1-15,1-1 0 16,0-3 1-16,4 0 1 0,1-3-2 16,-2-1 0-16,4 2 0 15,0 2 0-15,-1 9 0 16,2 12 0-16,-3 13 0 16,3 19-2-16,-6 19 2 15,2 17 0-15,-9 9 0 0,4 4 0 16,-4-4 0-16,-2-6 0 15,2-10 2-15,-3-16-1 0,-2-17 0 16,-1-20 2-16,-3-11-1 16,3-18-1-16,-20 0 0 15,3-17-1-15,-1-12 0 16,1-13 0-16,3-9-2 16,4-13 0-16,10-6-2 0,6-7 0 15,9-3 0-15,14-3-1 16,11 0 0-16,6 1 0 15,6 0 1-15,4 1 0 16,3 8 2-16,-8 0 3 0,-2 12 2 16,-9 7 3-16,-12 12 0 15,-9 6 0-15,-10 15 0 0,-9 21 0 16,-19 0 1-16,-11 17-2 16,-3 16-1-16,-5 13-1 15,-1 6-2-15,3 7 1 16,5-1 0-16,12 3-2 15,14-6 0-15,7-6-1 0,20-11 0 16,13-10-5-16,13-7-7 16,8-11-15-16,3-2-30 15,1-13-19-15,3-13-4 16,-8-11-4-16</inkml:trace>
  <inkml:trace contextRef="#ctx0" brushRef="#br0" timeOffset="52355.3117">11600 14036 60 0,'-65'-20'65'15,"3"-3"0"-15,-13 0-40 16,8 8-1-16,-1 0-3 0,-7 7-2 16,-3 3-5-16,-11 7 1 15,-4 13 1-15,-6 9-1 16,-8 14-1-16,-2 13 0 0,-5 12 0 16,4 17 0-16,7 14-3 15,8 13-2-15,12 11-3 16,11 8-3-16,20 7-2 0,18-3-1 15,24 0-1-15,12-9 0 16,27-9-1-16,18-8 1 16,25-16 0-16,14-12 1 0,17-14-1 15,15-9 2-15,15-14-1 16,13-12 0-16,13-14 1 16,8-13 0-16,6-20 1 15,4-17 0-15,3-19 0 0,2-19 0 16,-11-19 0-1,-6-11 0-15,-14-18 1 0,-16-11 0 16,-22-16-1-16,-19-6 0 16,-30-1 0-16,-26 2 0 15,-36 8 0-15,-29 10 0 16,-39 21-1-16,-39 21-1 0,-33 37 0 16,-38 31-2-16,-33 34-6 15,-32 23-9-15,-17 38-30 16,-12 26-33-16,-15 23-5 0,-6 16-7 15,1 7-1-15</inkml:trace>
  <inkml:trace contextRef="#ctx0" brushRef="#br0" timeOffset="54163.5148">6959 16697 23 0,'7'-22'65'0,"-7"-4"-17"16,1 5-4-16,0 3-2 15,1 2-7-15,-2 2-6 16,0 14-4-16,-18-18-3 16,-1 13-5-16,-2 0-4 0,-3 5-2 15,-2 0-4-15,2 4-1 16,-6 8-3-16,0 3-1 15,0 6-3-15,-2 3 2 0,0 7-1 16,-2 5 1 0,1 6 0-16,1 6 0 0,0 4 0 15,3 4 1-15,1 6 2 16,4 0-3-16,5 1 0 16,11-31 0-16,4 5-2 0,2 0 1 15,2 2 0-15,2-1-1 16,6 3 0-16,7-4-2 15,6-1-2-15,4-3-4 16,7-3-7-16,5-8-9 0,8-1-13 16,8-9-21-16,2-6-17 15,32-6-6-15,44-17 10 16</inkml:trace>
  <inkml:trace contextRef="#ctx0" brushRef="#br0" timeOffset="54470.8702">7498 17043 75 0,'15'-51'80'16,"-11"7"-6"-16,-4 14-14 15,-13 8-15-15,-2 19-17 0,-10 9-13 16,0 17-7-16,-6 10-5 16,1 11-1-16,1 15 0 15,15-27-1-15,0 6 0 16,3 2 0-16,1 2 0 0,4 0-1 16,2 4 0-16,3-4-1 15,1-2-1-15,4-5 1 16,5-1-1-16,4-9 0 15,1-4-1-15,4-8 1 0,-1-5-1 16,6-9 2-16,16-24 1 16,-7-25 0-16,-5-20 0 15,-9-14 2-15,-13-3 0 16,-9 7-1-16,-14 17 0 16,-8 16-5-16,-2 12-6 0,2 8-13 15,0 11-19-15,10 16-31 16,-1 5-8-16,2 10-3 15</inkml:trace>
  <inkml:trace contextRef="#ctx0" brushRef="#br0" timeOffset="55092.7659">7525 16869 6 0,'22'-6'75'0,"-9"1"2"16,6 1-5-16,0 1-4 15,-5 1-48-15,13 4-16 0,-2 12-3 16,11 8 0-16,-5 9-1 16,5 6 1-16,-8 5 1 15,-1 1 0-15,-5 0 0 16,-7-3 0-16,-4 1 1 16,-4-6 0-16,-3-3-1 15,-4-20 0-15,1 3-2 0,-1 6 3 16,0-10-1-1,0-2 1-15,0 4 0 0,0-13 0 16,0 0 0-16,-1-7 2 16,1-17 0-16,0 1-1 0,1-12 0 15,3-2-2-15,5-4 2 16,2 5-2-16,4 3 0 16,5 4 0-16,3 7-1 15,2 10 0-15,1 11 0 16,1 6-1-16,0 15 1 0,-3 9 0 15,-3 9 0-15,-6 3 1 16,-2 5-1-16,-8-27-1 16,0 4 0-16,-2-4 0 0,0 1 0 15,0-5 0-15,1 0 0 16,-2 2 0-16,5-12 1 16,0-12 0-16,5-17 0 15,-2-11 0-15,3-15 1 0,2-9-1 16,1-4 0-16,-1 4-1 15,1 4 1-15,4 8 0 16,2 13 0-16,2 10-1 16,4 14 1-16,0 11-1 0,3 14 1 15,-1 13-1-15,-3 13 0 16,-6 10-2-16,-4 7-4 16,-10-28-5-16,-2 4-11 15,-2-4-17-15,0 0-28 16,-2 0-15-16,2-4-4 15,-3 15 1-15</inkml:trace>
  <inkml:trace contextRef="#ctx0" brushRef="#br0" timeOffset="56203.0565">8614 16906 37 0,'15'-26'84'15,"0"5"-2"-15,-1 4-5 16,1 5-4-16,1 4-56 15,3 5-8-15,8 7-4 0,-7 11-4 16,3 8 0-16,-4 10 1 16,-3 3-1-16,-7 4 1 15,-3 1 0-15,-4-3 0 0,-2-4 0 16,0-6-1-16,0-6 0 16,0-10 1-16,0-12-1 15,0 0-1-15,0 0 1 16,9-23 0-16,-3-8-1 0,0-8 0 15,5-5 1-15,-3-3-1 16,2-3-1-16,3 2 1 16,-1 4-1-16,5 11 1 0,0 7 0 15,3 14-1-15,0 10 1 16,1 7 1-16,4 14-1 16,-2 9 1-16,-3 4 0 15,0 3 0-15,-2 0 0 0,-1-3 0 16,-2-5 0-16,0-5 0 15,-4-8 0-15,2-10 0 16,2-4-1-16,2-9-1 16,2-11 1-16,0-5-1 15,3-7-1-15,0-7 0 0,1-3 1 16,1-3-2-16,-2 3 1 16,-2 3-1-16,0 8 1 15,0 5 0-15,1 12 1 0,-2 10 0 16,-2 8-1-16,0 13 2 15,-3 4 1-15,2 7 0 16,-2 1 1-16,-4 0-1 16,1-2 1-16,1-4-1 0,0-5 1 15,4-8-1-15,1-6-1 16,3-5 0-16,3-11 0 16,3-9-1-16,-1-9-1 15,4-7 0-15,0-6 0 0,-1-3 0 16,-4-3 0-16,-2 6 1 15,-3 3 0-15,-4 9 0 16,-3 11 2-16,-3 11 0 16,-9 9 0-16,13 15-1 0,-9 12 0 15,2 8 0-15,-2 3 1 16,1 6-1-16,6-4 2 16,-3-1-1-16,4-6 0 15,2-7 0-15,-2-8 1 16,1-7 0-16,3-11-1 0,-4-4 0 15,1-9 0-15,-2-9-1 16,1-6 0-16,-1-7 0 16,4-3-1-16,-4-2 1 0,3-2-1 15,5 4 0-15,-2 4 0 16,2 9 1-16,0 7 0 16,3 11-1-16,-2 7 1 0,0 11-1 15,-7 16 1-15,-1 5-1 16,-1 5 1-16,-5 1 0 15,1-1 1-15,0-4 0 16,-5-2-1-16,0-8 1 16,2-9 1-16,-4-14-1 0,13 5 1 15,-13-5-2-15,20-17 0 16,-7-4 0-16,4-5-1 16,-3-7 1-16,5-4 0 0,2-6-1 15,0 2 0-15,1-1 2 16,2 4-1-16,4 7 0 15,-2 5 0-15,4 9 0 16,-5 10-1-16,4 8 1 0,-5 12 0 16,-2 11 0-16,-4 8-1 15,-5 10 1-15,-1 4-1 16,-5 6 0-16,6 3-5 0,-5-2-14 16,5-3-34-16,4 2-22 15,-1-7-5-15,1-8-5 16</inkml:trace>
  <inkml:trace contextRef="#ctx0" brushRef="#br0" timeOffset="57018.7151">11492 16381 37 0,'-14'-9'88'0,"1"-5"-4"15,7-2-4-15,5-8-4 16,13 0-62-16,0 9-2 16,8 6-7-16,10 9-4 0,7 16-1 15,-2 7 0-15,1 10 1 16,-3 8 0-16,-6 7-1 15,-4 9 1-15,-10-1 0 0,-2-4 0 16,-6-6 1 0,-5-7 0-16,0-9 0 0,-2-7 1 15,-3-12-1-15,5-11 0 0,0-7-1 16,0-9-1-16,2-9 0 16,3-7 0-16,6-6-1 15,0-6 0-15,4-5 0 16,4-1 0-16,6 2 1 0,3 0 1 15,4 5-1-15,4 4 0 16,6 3 1-16,-3 6-1 16,7 4 0-16,-3 5 1 15,-2 0-1-15,1 3 0 16,-3 2 1-16,-9 4-1 16,-3 4 0-16,-6 3 0 0,-5 4-1 15,-7 2 1-15,-2 9 0 16,-5 9 0-16,-2 7-1 15,0 5 1-15,0 3-1 0,-1 6 1 16,1 2 0-16,0 1-1 16,3-1 2-16,-1-2-1 15,2-3 0-15,1 1 1 0,-2-1-1 16,-2-1 1-16,0-2-1 16,-1 2 1-16,0 3 1 15,-3-1-1-15,-2 0 1 16,-1-4-1-16,2 1-2 15,2-2-8-15,-3-7-17 0,-9-4-51 16,14-12-3-16,0-10-8 16,9-19-3-16</inkml:trace>
  <inkml:trace contextRef="#ctx0" brushRef="#br0" timeOffset="58124.306">12595 16267 18 0,'15'-4'75'0,"3"-3"0"16,0 3-4-16,-5-2-4 0,-3-2-58 15,1 13-7-15,-2 13 0 16,-7 12 2-16,-2 7 1 16,-3 5 1-16,-5 1 0 15,0 1 1-15,3-4-1 0,5-3 0 16,1-10-2-16,11-7 0 15,2-9 1-15,-1-6-1 16,3-5 1-16,-2-7 2 16,-1-9-2-16,-4-8 1 15,2-7-1-15,-4-9 0 0,4-5-1 16,2-2-2-16,1-2-1 16,5 3 0-16,4 4 0 15,3 7-1-15,4 10 0 0,6 8 1 16,2 12-1-16,0 7 0 15,-1 14 0-15,-3 7 1 16,-5 9-1-16,-1 7 0 0,-10 4 0 16,-8 1 1-16,-1-6-1 15,-6-5 1-15,-3-3 1 16,0-6 0-16,-3-11 1 16,3-13-1-16,0 0 1 15,0 0 1-15,-7-17-3 0,7-8 0 16,7-11 0-16,4-7-3 15,1-5 1-15,7-4-3 16,3-1 0-16,6 3-4 16,-1 5-4-16,6 8-4 0,1 4-9 15,3 16-9-15,-3 2-8 16,-2 13-3-16,-2-1 0 16,0 5 4-16,-7 5 11 15,2 0 13-15,-3-1 19 0,-7-6 19 16,0 3 15-16,-2-6 6 15,1 1 3-15,-7-9-4 16,5 0-5-16,-5 2-8 16,-7 9-5-16,15-7-10 0,-15 7-4 15,14 7-3-15,-12 9-3 16,-1 6 0-16,-1 9-2 16,-3 7 0-16,-7 5 1 15,1-1-1-15,-3 0 0 0,1-6-1 16,3-5 1-16,3-7 0 15,0-10 2-15,5-14-1 0,0 0 1 16,10-10 0-16,3-11 0 16,2-8 0-16,2-6-1 15,5-8-1-15,2-4-1 16,4 0 0-16,-1 3-1 16,2 6 0-16,-3 10 0 0,5 10 0 15,-5 12-1-15,1 11 2 16,-5 16 1-16,-4 13-1 15,-3 9 0-15,-8 5 0 0,1-2 1 16,-1-5-1-16,-4-4 1 16,-2-7-1-16,2-8 0 15,3-12 1-15,2-9 0 0,5-5 0 16,-3-9 0-16,2-5 0 16,1-6-1-16,1-9 1 15,-1-2-1-15,1-2 0 16,3-2-1-16,-2 3 0 15,1 4 1-15,3 4-1 16,4 7 0-16,-1 8-1 16,6 7 2-16,-1 6-1 0,2 8 1 15,-3 6 0-15,4 2 1 16,-5 7 0-16,-2 1 0 0,-1 3 0 16,-6 8 0-1,-4 1-1-15,-3 8 1 0,-7 7-1 16,-5 4-4-16,-7 13-14 15,-11 8-61-15,-6-2-3 0,-4-2-6 16,-6-13-5-16,-5-14 4 16</inkml:trace>
  <inkml:trace contextRef="#ctx0" brushRef="#br0" timeOffset="59138.4191">13587 15830 22 0,'16'-7'82'16,"-4"-3"0"-16,-4-1-3 0,-8-8-34 15,-3 5-15-15,-7-1-5 16,-10-3-5-16,-9 2-7 0,-7-2-1 15,-8-1-1-15,-13-1-2 16,-10 1 1-16,-16 1-2 16,-8 0-1-16,-12 3-1 15,-17 3-2-15,-11 3-1 16,-22 6-1-16,-18 2-1 16,-16 3-1-16,-14 4 1 0,-14 2-1 15,-8 5-1-15,-7 0 1 16,-3 2 0-16,0 2 0 15,-3 4-1-15,2 5 0 16,0 7-1-16,-3 4-1 0,-7 6-1 16,-4 4 0-16,-10 1-1 0,-4 4 1 15,-3-2-1-15,0 0 2 16,4-3 0-16,4-3 1 16,14-4 1-16,15-1 2 15,14 1-2-15,14 0 1 0,16 2 0 16,11 5-1-16,12 5 1 15,4 12-3-15,6 6 3 16,3 12 0-16,3 3 1 16,10 9 1-16,8 0 0 15,71-45-1-15,-1 8 2 0,11 4 0 16,3 8-1 0,14 6 0-16,8 4-3 0,18 5 0 15,6 6 0-15,25-2 1 16,11 1 1-16,25-1-1 15,15-1-1-15,25-6 1 16,18-1 1-16,27-4 0 0,23-3 0 16,26-6-1-16,25-12 1 15,38-12-1-15,18-12 2 16,23-13-2-16,24-8 0 16,31-9 1-16,10-12-1 15,19-13-1-15,14-7 2 0,23-7-1 16,-5-15 0-1,4-6 0-15,0-12 0 0,258-50 1 16,99-53 1-16,-97-18 0 16,-80-11 0-16,-117-14-1 15,-100-6 2-15,-126 3 0 0,-66 13 0 16,-93 16-1 0,-49 8 1-16,-52 10 0 0,-63 13-1 15,-62 15-1-15,-63 26 0 16,-66 24 0-16,-62 29-1 0,-54 32-3 15,-51 30-4-15,-38 36-9 16,-36 27-21-16,-11 26-41 16,3 18-8-16,14 14-8 0,29 5-5 15</inkml:trace>
  <inkml:trace contextRef="#ctx0" brushRef="#br0" timeOffset="60356.5676">5482 16665 3 0,'-5'19'79'0,"-4"-5"5"0,0-4-4 16,-4-5-1-16,21-2-57 15,-19-1-3-15,0 2-2 16,0-3-5-16,1 0-3 16,-3-1 0-16,-4-4-2 0,-2-8 1 15,-3-6-2-15,-3-9 0 16,-4-8-2-16,-3-7 0 15,-7-10-1-15,-4-10 0 16,-3-9 0-16,-8-8-3 0,-5-6 2 16,-4-10 0-1,-3-3 0-15,-5-6 1 0,2 3-1 16,0 0 1-16,0 6 0 16,7 3 1-16,3 6-1 15,5 5 0-15,7 1 0 0,6 5-1 16,4 2-1-16,7 3 0 15,4 0-1-15,2 4 1 16,1 2-1-16,8 5 1 0,-5 6-1 16,8 5 1-16,-3 8-1 15,0 5 1-15,5 4-1 16,-1 8 0-16,4 4 0 0,-2 7 0 16,3 2-1-16,6 10 1 15,-12-8 0-15,12 8-1 16,-12 4 0-16,5 7 1 0,-5 6 0 15,0 7-1-15,-2 8 1 16,-1 7-1-16,-3 6 1 16,3 10-1-16,-4 7 0 15,3 9 0-15,2 4 0 16,2 5 0-16,-1 6 0 16,4 3-2-16,0-1-1 0,6-3-4 15,0-10-5-15,3-12-9 16,0-12-11-16,0-31-42 0,0-10-11 15,0-22-7-15,4-27-1 16</inkml:trace>
  <inkml:trace contextRef="#ctx0" brushRef="#br0" timeOffset="60522.8679">3900 14970 32 0,'2'-81'83'0,"2"15"0"16,0 9-5-16,2 9-37 15,7 11-9-15,5 6-10 16,12 9-9-16,10 9-7 0,11 11-3 15,15 4-1-15,5 13-1 16,15 19-9-16,7 6-18 16,1 7-47-16,15 6-4 15,-7-9-5-15,0-1-6 16</inkml:trace>
  <inkml:trace contextRef="#ctx0" brushRef="#br0" timeOffset="73928.5009">1468 11871 28 0,'3'-9'58'15,"-3"9"3"-15,9-14-29 16,-9 14-11-16,0 0-1 0,0 0-3 16,7 6 0-16,-3 5-1 15,-3 4-1-15,3 2-2 16,4 6-3-16,2 1-1 0,8 10 0 15,-6-1-2-15,-2 9 0 16,9 5 0-16,7 6-1 16,-3 5-1-16,-1 8-4 15,2-2-13-15,3 1-26 16,1 6-29-16,3-8-9 0,-4-5-4 16,-13-10 0-16</inkml:trace>
  <inkml:trace contextRef="#ctx0" brushRef="#br0" timeOffset="74662.8905">1206 12350 19 0,'-21'-23'81'16,"5"-1"1"-16,-4-2-6 0,2-2-4 15,-1-4-36 1,3-2-30-16,3-9-4 0,6-8 0 16,7-9-1-16,2-7 0 15,15-6 1-15,6-6 1 0,7-7-5 16,9 1 0 0,6 5 1-16,12 9-2 0,1 13 0 15,5 14-3-15,-5 13-1 16,0 18-1-16,-1 14 3 0,-8 17 0 15,0 9-1-15,-12 11 1 16,-10 9 2-16,-7 6 1 16,-4 5 3-16,-8-1 0 0,-7 3 0 15,-5-2 1-15,-9 1 1 16,-9-3-1-16,3-5 1 16,-5-4 1-16,-4-3-1 0,0-1 0 15,1-8 0-15,3-1 0 16,-8-3-1-1,13-6 0-15,1-2-2 0,1-6-1 16,8-2-1-16,1-3-1 16,5 2-1-16,3-3-1 0,12 0 2 15,0 1 0-15,2 4 0 16,6 1 3-16,6-1 0 16,1 0 1-16,5-1 1 15,2-5 1-15,-6-3 0 16,10-7 1-16,6-3-3 0,-7-12 2 15,1-9-5-15,3-7-1 16,-4-9-1-16,-2-3 0 0,0-4-1 16,-12-3 0-16,-4-1 2 15,-3-1-3-15,-7 1 5 16,-6 2 3-16,0 7 2 0,-3 5 0 16,0 4 1-16,0 8-1 15,4 10 2-15,6 14-1 16,9 10 1-16,0 20 0 15,4 10-1-15,3 13-1 16,6 7-2-16,0 5-2 0,-4 0-5 16,0-3-6-16,-10-10-18 15,0-12-18-15,-4-6-27 16,-10-19-5-16,-4-14-3 0</inkml:trace>
  <inkml:trace contextRef="#ctx0" brushRef="#br0" timeOffset="74820.1406">2069 11823 37 0,'-18'-41'83'0,"5"5"-3"0,3 4-2 15,1-17-9-15,0 25-56 16,5 5-4-16,-5-1-22 0,12 0-42 16,7 9-19-16,4 4-5 15,-2 0-5-15</inkml:trace>
  <inkml:trace contextRef="#ctx0" brushRef="#br0" timeOffset="75074.5162">2168 10998 29 0,'11'-23'85'0,"-1"6"-3"16,-2 12-4-16,-8 5-5 0,8 20-31 15,5 13-39-15,3 12-1 16,12 18 0-16,7 15 2 16,7 17 0-16,8 12-2 15,5 7-1-15,0-1-4 0,-8-2-4 16,0-13-6-16,-2-7-9 16,-6-16-16-16,-9-17-34 15,-4-3-8-15,-15-20-5 0,-4-8 4 16</inkml:trace>
  <inkml:trace contextRef="#ctx0" brushRef="#br0" timeOffset="76396.3216">2350 11950 24 0,'-8'-11'71'15,"7"-2"1"-15,1-4-5 16,-1-7-1-16,14-7-60 0,-5-6-4 15,12-10 0-15,-3-9 1 16,12-5-1-16,7-5 0 16,-4 2-1-16,4 2 0 15,0 2-2-15,0 8 0 0,-8 8 0 16,3 13-1-16,-8 7 3 16,-4 15 1-16,-1 9 0 0,1 7 3 15,-2 20 0-15,2 5-1 16,2 12 1-16,3-1-1 15,-1 7 0-15,1 0-2 16,1-2 0-16,-2-6-1 0,-1-11-1 16,-1-5 0-16,-1-15 2 15,-2-3-1-15,1-11 1 16,-6-13 0-16,2-13-1 16,-6-9 1-16,-2-8-1 15,-2-4-1-15,-4-2 0 16,-1-1 0-16,0 6 0 0,0 7-1 15,0 8 1-15,-2 9-1 16,2 10 1-16,0 13 0 16,7 0 1-16,6 10-2 0,3 10 2 15,2 4-2-15,5 1 2 16,7 0-1-16,-2 0 0 16,3-7 0-16,0-7 0 0,-1-5 0 15,0-12 0-15,0-10 0 16,-6-12-1-16,1-7 1 15,-2-11 0-15,-3-3 0 16,-5-7 1-16,-5-5-2 0,-6 2 1 16,-4 4 1-16,1 5 1 15,-8 5 0-15,-6 13 2 16,0 6-2-16,-2 12 0 0,-1 12 0 16,-1 8 0-16,4 11-2 15,1 12 0-15,1 7-1 16,9 5 0-16,2 7-1 15,2-4 1-15,10-3 1 16,6-9 0-16,2-5 0 0,2-13 1 16,-1-10-1-16,0-9 1 15,-2-14 0-15,-2-8 0 16,-6-6 1-16,-6-6-1 0,-3-4 0 16,-2-1 0-16,-2 4 1 15,-3 7-2-15,0 4 0 16,-2 10-2-16,5 8 1 15,2 11 0-15,2 15 0 16,9 9 0-16,6 9 1 0,7 4-1 16,0 1 2-16,9-4-1 15,0-7 1-15,6-11 1 16,-4-13-1-16,3-14-1 16,-4-21 2-16,-3-14-1 0,-5-17 0 15,-5-9 0-15,-6-11 1 16,-9-10-2-16,-5-8 2 15,-8-7 0-15,-11-3-1 0,-11-1 0 16,-3 7 1-16,-6 8 2 16,1 12 1-16,-2 17 0 15,7 16-2-15,3 23-1 0,8 24 1 16,8 22-2-16,7 29 0 16,6 21-2-16,13 20 0 15,12 18-1-15,7 16 1 16,8 6 0-16,5-4 1 0,5-9-1 15,6-19 0-15,-3-16 0 16,0-20 0-16,-4-23 0 16,-4-22 1-16,-5-16 2 0,-6-20-1 15,-3-14 2-15,-12-12-1 16,-2-14 1-16,-12-11-2 16,-4-8 1-16,-1-4-1 15,-7-2 0-15,-1 3-1 16,-2 4 1-16,4 8-1 0,3 9 0 15,6 9 0-15,6 10 1 16,8 9-1-16,6 9 0 16,5 9 1-16,8 7-1 15,1 6 0-15,6 6-1 0,1 10 0 16,0 12-1-16,-4 9-1 16,-4 11 1-16,-6 7 0 15,-7 9 0-15,-10 6 1 0,-10 2 1 16,-5 1 0-16,-12-4 1 15,-10-5 0 1,-4-5-3-16,-5-10-8 0,1-13-40 0,3-1-26 16,-1-5-7-1,2-2-4-15,-5-5-3 0</inkml:trace>
  <inkml:trace contextRef="#ctx0" brushRef="#br0" timeOffset="76842.9992">2220 13230 74 0,'-54'68'93'15,"14"-16"-6"1,2-13-7-16,12-17-2 0,10 11-49 16,16-33-29-16,8-19-1 15,20-10 1-15,18-16 0 0,15-15 0 16,18-16 2-16,21-18-1 16,13-18 2-16,21-17-2 15,14-12 0 1,15-9 0-16,11-7 0 0,8-6 0 15,4 2 1-15,1 3 0 0,3 11-2 16,-14 8 1-16,-5 14 0 16,-15 12-1-16,-15 19 0 15,-22 16 0-15,-18 16-1 16,-23 16-2-16,-19 14 0 0,-19 17-5 16,-28 16-9-16,-14 25-24 15,-24 26-39-15,-33 21-5 16,-27 25-7-16,-23 28 0 15</inkml:trace>
  <inkml:trace contextRef="#ctx0" brushRef="#br0" timeOffset="77056.0802">3589 12611 53 0,'-180'197'75'15,"11"-12"0"-15,15-12-3 0,17-30-32 16,18-6-21-16,20-27-6 16,19-22-3-16,25-21 0 15,18-20 1-15,24-29 2 16,13-18-1-16,25-44-1 15,28-27-1-15,23-29-2 16,20-26 0-16,26-29-1 0,14-19-1 16,21-10-7-16,5-10-8 15,12 6-8-15,-2 2-19 0,-4 11-39 16,-2 21-9-16,-18 22-7 16,-13 18-2-16</inkml:trace>
  <inkml:trace contextRef="#ctx0" brushRef="#br0" timeOffset="78015.1543">5601 8429 28 0,'-21'-41'76'0,"-4"3"1"0,-1 3 0 15,-7 12-34-15,13 0-21 16,1 1-5-16,7 10-3 15,2 4-3-15,10 8-5 0,-1 12-3 16,5 13-3-16,12 18-2 16,3 21 0-16,6 19 2 15,3 23 2-15,8 26 1 16,0 19-1-16,4 18 2 0,2 14 0 16,1 4-1-16,-2-4 0 15,-3-3-1-15,0-6 0 16,-4-15-2-16,-1-14-3 15,-2-14-13-15,-2-15-33 0,-2-18-26 16,1-13-8-16,-6-23-4 16,-4-19 5-16</inkml:trace>
  <inkml:trace contextRef="#ctx0" brushRef="#br0" timeOffset="100267.6537">6258 8883 0 0,'-14'-6'67'0,"3"0"5"16,0-3 2-1,-15 1-41-15,26 8-5 0,-9-9-4 16,9 9-7-16,0 0-2 0,0 0-5 16,0 0-2-16,0 0-2 15,1 8-1-15,1 7-1 16,1 9 0-16,2 8 1 16,2 13-1-16,3 13 0 0,0 12 0 15,3 7-1-15,1 3-1 16,0 2-2-16,3-3-1 15,-5-8-3-15,6-6-9 16,-9-12-10-16,7-14-23 0,3-4-30 16,-6-12-4-16,-2-11-6 15</inkml:trace>
  <inkml:trace contextRef="#ctx0" brushRef="#br0" timeOffset="100750.5097">6096 8980 53 0,'-23'-26'72'15,"0"-3"-1"-15,5-1-3 16,-7 2-57-16,12 0 1 0,6-7-2 16,7 2-4-16,9-6-1 15,5 0-2-15,10 2 0 16,3-1-1-16,10 1 0 15,2 1 0-15,12 6-2 0,2 4 0 16,2 8-1-16,4 5-1 16,-2 9-1-16,-2 4 0 15,-6 7 0-15,-4 10 0 0,-13 8 1 16,-8 7 1-16,-11 9 0 16,-9 7 1-16,-4 5 2 15,-14 2 0-15,-5 5 2 16,-6-7-1-16,-3 2 0 0,-3-4 1 15,0-8 2-15,-4-4 1 16,7-7-1-16,-3-5 1 16,7-6-1-16,3 1-2 15,5-7 0-15,2-1-2 0,12-2-2 16,2 0-1-16,15 0 0 16,5 0-2-16,10 3-2 15,5 3-2-15,6 2-3 16,2 2-6-16,3 2-8 0,0 1-7 15,-3-3-12-15,-1 2-18 16,-8-8-13 0,3-2 2-16</inkml:trace>
  <inkml:trace contextRef="#ctx0" brushRef="#br0" timeOffset="101903.618">6892 9103 31 0,'0'0'66'0,"11"-10"-1"16,-1 6-2-16,-10 4-45 0,26-2-10 16,3-4-7-16,2 0 0 15,9-7 0-15,1 0 1 16,6-6-2-16,-1-1 1 16,6-7-1-16,-11-3 0 15,-1-4 0-15,-6 1 0 0,-5 1 1 16,-8-3 2-16,-8 8 6 15,-7-5 4-15,-6 10 2 16,-5 0 1-16,-9 6 2 16,-4 4 0-16,-1 2-2 0,-3 6-1 15,1 1-4-15,3 3-6 16,0 0-1-16,4 1-3 16,1 3-1-16,5 0 0 0,8-4 0 15,-11 9 0 1,11-9 0-16,0 0 0 0,-10 11 0 15,10-11 1-15,0 0 0 16,-11 8-1-16,11-8 1 16,-9 3 0-16,9-3 0 0,-10 0-1 15,10 0 0-15,0 0 0 16,-8 0 0-16,8 0-1 16,0 0 1-16,0 0-1 0,0 0 0 15,0 0 1-15,0 0-1 16,0 0 1-16,0 0-1 15,0 0 1-15,0 0 0 0,0 0 0 16,0 0 0-16,6 5 0 16,-6-5 0-16,0 0 0 15,0 0 0-15,9 3 0 16,-9-3 0-16,0 0 0 16,0 0 1-16,0 0-1 15,9 5 0-15,-9-5 0 0,0 0 0 16,0 0 0-16,0 0 0 15,0 0 1-15,0 0-1 16,4 9 1-16,-4-9 0 0,0 0-1 16,0 0 1-16,0 0 0 15,0 0 0-15,-3 9 0 16,3-9 0-16,0 0-1 0,0 0 1 16,-9 3-1-16,9-3 1 15,0 0-1-15,0 0 1 16,0 0-1-16,-11 2 1 0,11-2-1 15,0 0 2-15,-10 6-1 16,10-6 1-16,-10 5 0 16,10-5-1-16,-14 7 1 15,14-7-1-15,-14 9 0 0,14-9 0 16,-10 8-1-16,10-8 0 16,-10 10 0-16,10-10 0 15,-6 12 0-15,6-12 0 16,-7 17 0-16,3-6 0 15,0 1 0-15,-1 4 0 0,-1 0 0 16,1 1 0-16,0 3 0 16,1-2-1-16,0 0 1 15,3 0 0-15,1-3 0 0,0 0 0 16,7-2 0-16,-1-1 0 16,2-1-1-16,2 1 1 15,2 1 0-15,-3-2 0 16,4 1 0-16,-1-1 0 15,1 1-1-15,2-1 1 0,-1 0 1 16,2-2-2-16,-3 0 1 16,3-3 1-16,-2 0-1 0,1-2 0 15,-1-4 0-15,-2 0 0 16,0 0 0-16,-3 0 0 16,1 1 0-16,-10-1 0 15,12-5 1-15,-12 5-1 0,0 0-1 16,9-1 1-16,-9 1-2 15,0 0-1-15,0 0-4 16,0 0-4-16,11 1-11 16,-11-1-18-16,0 0-35 0,11-7-9 15,0 3-5-15,0 1 2 16</inkml:trace>
  <inkml:trace contextRef="#ctx0" brushRef="#br0" timeOffset="103162.9666">7306 8726 6 0,'-13'-4'64'0,"13"4"-19"16,0 0-5-16,-12-3-6 15,12 3-7-15,-8 0-9 16,8 0-7-16,-8 13-7 0,6 3-2 16,0 4-2-16,-1 7-2 15,1 0 2-15,2 11 0 16,-1-3 0-16,3 7 2 16,4-1-1-16,4-1-1 0,4-2 0 15,2-4 1-15,3 1-1 16,6-7 1-16,-3 2-1 15,4-8 0-15,-1-8 0 16,2-6-1-16,0-3 1 0,-1-6 1 16,-5-11 1-16,0-10 2 15,-8-6 5-15,-1-9 1 16,-7-7 1-16,-5-5 2 16,-9-5-1-16,-11-2 1 15,-1 3-2-15,-9 5-1 0,-1 5-3 16,-4 6-2-16,-2 11-1 15,0 8-4-15,2 10-3 16,1 7-3-16,2 7-5 0,7 11-8 16,2 2-14-16,4 7-13 15,10 5-15-15,5-1-10 16,4-1 3-16</inkml:trace>
  <inkml:trace contextRef="#ctx0" brushRef="#br0" timeOffset="103509.4784">7433 8792 36 0,'17'-14'40'0,"-2"4"2"16,-2 5-3-16,-3 5-4 15,-1 8-4-15,0 14-7 16,0 5-5-16,-2 9-5 0,5-3-5 16,1 7-3-16,-2 0-1 15,6-3-3-15,-2-8-1 16,3-8 0-16,3-6 1 0,-5-14 1 15,3-2-1 1,-5-17 1-16,4-10 1 0,-5-9 0 16,2-9 0-16,-8-9 0 15,-1-7 2-15,-2 1 0 16,-3 3 0-16,0 6 1 16,-1 8-1-16,-2 6 0 0,-2 11-1 15,3 9-2-15,1 18-3 16,0 0-4-16,0 0-6 15,0 6-14-15,7 11-23 0,0 3-29 16,9 2-4-16,2-2-3 16</inkml:trace>
  <inkml:trace contextRef="#ctx0" brushRef="#br0" timeOffset="103793.839">8019 8009 5 0,'-6'-45'82'0,"-3"2"3"0,-4 5-3 15,-2 9-5-15,13 2-57 16,-8 11-2-16,2 5-6 16,8 11-6-16,0 11-5 15,3 14-1-15,6 13-1 16,4 14-1-16,2 12 3 0,1 14 1 15,1 5-1-15,0 8 1 16,-2-2 0-16,0-2-2 16,-3-9-6-16,2-9-10 0,-2-13-18 15,-3-16-40-15,6-6-7 16,2-14-3-16,-3-13-2 16</inkml:trace>
  <inkml:trace contextRef="#ctx0" brushRef="#br0" timeOffset="103978.9386">8072 8492 55 0,'-10'0'83'0,"10"0"-2"16,-10-15-6-16,12-5-3 16,-23-4-68-16,36-5-3 0,18 5-11 15,2-6-19-15,9-6-33 16,9 6-16-16,0-1-3 15,0-1-2-15</inkml:trace>
  <inkml:trace contextRef="#ctx0" brushRef="#br0" timeOffset="104128.8382">8591 8020 69 0,'8'-5'77'0,"-8"5"0"0,-1 9-30 16,1 10-7-16,0 10-17 15,0 3-10-15,0 14-4 16,2-1-6-16,7 7-11 0,-5-2-20 15,4-8-30 1,1-1-18-16,3-12-5 0,-5-10-2 16</inkml:trace>
  <inkml:trace contextRef="#ctx0" brushRef="#br0" timeOffset="104279.8132">8541 7854 13 0,'-9'-41'76'0,"1"9"2"0,5 3-5 16,1 5-6-16,2 2-64 16,9 11-14-16,6 7-24 15,8 4-30-15,5 13-8 0,4 10-4 16</inkml:trace>
  <inkml:trace contextRef="#ctx0" brushRef="#br0" timeOffset="104997.1903">8848 7981 0 0,'16'-3'74'0,"-6"-5"-1"16,2-4-1-16,-1 3-37 16,-3 2-4-16,10 3-16 15,-4 4-11-15,3 1-1 0,-7 9-2 16,2 6 1-16,-7 5-1 16,-2 6-1-16,-1 0 1 15,-2-3 0-15,0-3 0 0,0-3 0 16,-1-9 0-16,1-9 0 15,0 0-1-15,9-22 1 16,-4-3 0-16,6-4 0 0,-2-6-1 16,5-1 0-16,2-2 0 15,0-1 0-15,3 8 0 16,-1-1 0-16,0 14 0 16,0 4 0-16,1 13 0 15,-2 4 0-15,1 11 0 0,1 7 0 16,0-1 2-1,1 1-1-15,4-6 2 16,2 1-1-16,1-11 1 0,3-5 1 16,1-4-1-16,0-9 0 0,3-3 0 15,1-8 0-15,-1-2 0 16,-2-3 0-16,-4 1 0 16,0 0-1-16,-7 3 1 15,-3 5 1-15,-6 3-3 0,-5 4 0 16,-7 13 1-16,6-8-1 15,-6 8-1-15,0 11 0 16,0 5-1-16,0-2 1 0,2 3-2 16,5 1 1-16,2-1 1 15,5-6 0-15,6-7 0 16,9-3 0-16,5-14 1 0,6-7-1 16,4-9 2-16,-1-5-1 15,2-10 0-15,-6 0 1 16,-3-4-1-16,-13 1 1 15,-8 3 0-15,-11 6 1 16,-9 8 1-16,-12 6 0 16,-10 10 0-16,-6 11 0 0,-7 8 0 15,1 14-1-15,1 9-1 16,9 7 0-16,5 4-1 16,15 1-1-16,10-1 0 0,18-5-1 15,18-5 0-15,11-11-5 16,13-5-10-16,9-9-20 15,1-4-40-15,1 0-5 16,-11-8-4-16,-9-3-4 0</inkml:trace>
  <inkml:trace contextRef="#ctx0" brushRef="#br0" timeOffset="105382.4417">7365 9595 1 0,'-123'105'77'16,"12"-2"0"-16,4-8-3 16,12-10-3-16,10-42-44 0,16 20-22 15,24-9 1-15,23-14 2 16,21-17 0-16,25-22 1 15,29-23 0-15,31-21-1 0,27-25 2 16,24-13-2-16,25-20-3 16,20-13 0-16,23-9-3 15,7-6 0-15,11 3 0 0,-1 0 1 16,2 8-1-16,-4 5 1 16,-6 10 0-16,-12 10 0 15,-15 11 0-15,-11 9-1 16,-21 8 0-16,-10 10-2 0,-23 10-5 15,-17 2-11-15,-19 2-49 16,-23 17-15-16,-22 2-5 16,-24 5-6-16,-20 3-1 15</inkml:trace>
  <inkml:trace contextRef="#ctx0" brushRef="#br0" timeOffset="112317.4666">16830 14552 22 0,'-47'0'75'0,"5"0"4"0,16-9-10 16,-5 2-31-16,12 0-6 16,9-1-10-16,6-1-8 0,9-3-5 15,10-1-3-15,11-6-1 16,9-5-2-16,11-5 1 15,13-5 1-15,17-6 1 16,14-6 0-16,13-6 0 16,16-5 1-16,18-7-1 0,18-6 0 15,13-6-1-15,16-2 0 16,13 0-3-16,5-1 0 0,8 1 0 16,1 2 0-1,3 1-1-15,-10 5 1 16,-3 5-1-16,-13 6 1 0,-13 2 0 15,-15 5 0-15,-15 5 0 16,-16 6-1-16,-20 7 0 0,-14 6 0 16,-20 6-2-16,-14 4-1 15,-17 6-5-15,-17 5-7 16,-15 7-16-16,-18 11-36 16,-29 8-18-16,-22 12-5 0,-27 6-4 15</inkml:trace>
  <inkml:trace contextRef="#ctx0" brushRef="#br0" timeOffset="112713.267">16723 14916 55 0,'-18'8'82'16,"18"-8"0"-16,3-26-6 0,22-8-2 15,17-1-70-15,16-19 0 16,26-6 0-16,24-4 1 0,17-3-2 16,14-5-1-1,21-4 1-15,13-4 2 0,12-5 0 16,12-4 0-16,5-1 1 15,3-1 0-15,-4 1 1 16,3 3-2-16,-7 3 0 0,-9 4-1 16,-10 6-1-16,-13 11 0 15,-15 4-1-15,-10 9 0 16,-15 8-1-16,-16 7-2 16,-18 12-6-16,-24 7-9 15,-15 15-27-15,-17 7-39 0,-35 19-3 16,-25 8-8-16,-35 4-2 15</inkml:trace>
  <inkml:trace contextRef="#ctx0" brushRef="#br0" timeOffset="113778.0242">20203 12885 13 0,'0'-25'75'0,"-3"0"5"16,-10-18-15-16,1 20-18 0,-14 6-3 15,5 7-10-15,-11 2-6 16,4 6-9-16,-8 2-3 16,4 0-5-16,2 1-3 15,5 3-3-15,7 3-1 0,9 4-2 16,9 3 0-16,9 1-1 15,17 6-1-15,11 0 0 16,14 6 1-16,12 0-1 16,8 1 1-16,5-1 0 0,3 0-1 15,1-1 1-15,-3-3-1 16,-5-1 0-16,-10-3 0 16,-7 1 0-16,-6-2-1 0,-10 3 1 15,-9 1-1-15,-9 7 1 16,-16 9 0-16,-8 5-1 15,-22 12 0-15,-16 7-1 16,-21 16-4-16,-30 8-8 16,-24 12-33-16,-30 14-35 0,-24 2-4 15,-20 3-6-15,-18-13-2 16</inkml:trace>
  <inkml:trace contextRef="#ctx0" brushRef="#br0" timeOffset="116524.5061">11855 10844 51 0,'-7'-41'80'0,"-5"-2"-3"15,-4-5-1-15,-9 16-32 0,-1-7-32 16,-3 2 0-16,0 6-2 16,-6 4-2-16,-3 0-2 15,-10 4-2-15,-3 5 1 16,-9-3-2-16,-8 4 1 0,-11 0 1 15,-5 2 0 1,-11 4 0-16,-6 3 1 0,-9 6 0 16,-5 1 0-16,-1 11-1 15,0 4 0-15,1 6-1 0,4 6-1 16,0 5-1-16,4 8-1 16,-2 2-1-16,0 6 0 15,-7 2-1-15,-4 7 1 0,-6 3-1 16,-7 1 1-16,0 3 0 15,-5-2 1-15,4 1 0 16,6-5 1-16,5 4-1 0,5-2 2 16,7 2 0-16,6 2 0 15,5 6-2-15,3 9 1 16,2 14-1-16,3 11-1 16,1 10 1-16,3 10-1 15,2 10-1-15,5 8 0 16,4 4 1-16,6 2 0 0,8-2 0 15,8-2 0-15,9-3-1 16,9-3-1-16,9-5 0 16,6-3 0-16,8-8-1 0,7-5 0 15,5-11 0-15,2-10 0 16,7-11 2-16,8-10-1 16,5-7 0-16,9-9 1 15,7-10 0-15,10-3-1 0,9-6 2 16,8 0-1-16,10-5 0 15,9-2 1-15,8-4 1 16,8-3 0-16,7-4 1 0,13-5 0 16,8-6 1-16,11-4 0 15,10-4-1-15,13-3 0 16,10-8-1-16,12-5 0 16,10-4-1-16,8-3-1 0,5-5 0 15,5-3 2-15,9-3 0 16,5-2 0-16,0-5 1 15,2-2-1-15,4-7 0 16,-3-2 1-16,-2-10-1 0,-1-8 0 16,-5-12-2-16,-4-12 2 15,-9-9 0-15,-2-11 1 16,-8-5 0-16,-9-8 0 16,-8 1 1-16,-12-2 0 0,-11 1 0 15,-16 1 0-15,-14-2 0 16,-11-1-1-16,-18-10 0 15,-13-12 0-15,-20-12 0 0,-13-14-1 16,-23-10 0-16,-16-6 0 16,-16 2 1-16,-24 7 1 15,-22 16 1-15,-21 18-1 16,-20 23 1-16,-29 24 1 0,-22 24-5 16,-26 25 0-16,-34 19 0 15,-33 21 0-15,-27 15 0 0,-31 22 0 16,-26 20 0-1,-19 20-2-15,-18 17-6 0,-6 7-5 16,6 18-20-16,7 6-50 16,5 4-6-16,16 1-6 15,11-9-5-15</inkml:trace>
  <inkml:trace contextRef="#ctx0" brushRef="#br0" timeOffset="154755.225">3291 9385 66 0,'-14'4'8'15,"-3"2"7"-15,-9-1 7 16,3 2 4-16,-9-1 2 16,3 0 1-16,-6 0 1 15,0-3 1-15,0 3-6 0,-6-1-7 16,-2 1-5-16,-1 2-4 15,-6 2-1-15,-3 2-3 16,-2 1 2-16,-4 5-3 0,-10 2 0 16,2 7-1-16,-4 2 0 15,-7 7 0-15,1 7-1 16,-7 2 2-16,-2 10-2 16,-1 2-1-16,-2 7 0 0,-2 3 1 15,4 3-2-15,1 5 2 16,-1 6-1-16,2 7-2 15,8 5 2-15,3 9 1 16,11 5 0-16,-3 14 0 0,11 11 1 16,4 6-1-16,14 0-1 15,5 10 0-15,8 4-3 16,4 2 0-16,4 1 0 0,15 1 1 16,1 6 0-16,2 0 0 15,11-1 2-15,15 2 0 16,0-3-2-16,14-8 2 0,8-5-1 15,9-15 0-15,14-19 2 16,14-16 1 0,0-9-2-16,9-22 2 0,14-16 0 15,12-14-2-15,15-12-1 16,10-19 1-16,12-7-2 0,16-21-1 16,5-14 1-16,11-14-2 15,6-18 3-15,-4-17 0 16,2-14 2-16,-9-19 1 0,-5-18 0 15,-10-20 1-15,0-14 1 16,-15-21 0-16,-8-12 1 16,-13-13 0-16,-11-9-1 15,-16-3 0-15,-11-7 0 16,-19 2 0-16,-19 1 0 0,-23 9 0 16,-23 8 0-16,-25 14-1 15,-35 15 0-15,-36 19-2 16,-36 28-1-16,-42 31-3 15,-47 36-6-15,-36 50-7 0,-46 40-21 16,-40 64-48-16,-20 53-1 16,-20 39-7-16,-6 36-3 0</inkml:trace>
  <inkml:trace contextRef="#ctx0" brushRef="#br0" timeOffset="155872.4817">8559 7192 19 0,'-47'-34'79'0,"-9"-8"0"15,-7 0-3-15,-10-8-4 0,-6-2-62 16,-9 11-1-16,-5 11-2 16,-12 9-1-16,-5 13-3 15,-13 10-2-15,-9 17-1 0,-9 15-1 16,-9 10 1-16,-7 18-1 15,-6 15 0-15,-6 20-1 16,-3 11 1-16,-3 25 0 16,-5 18 1-16,3 19 0 15,3 18 0-15,9 9 0 0,17 0 1 16,22 2 0-16,24 4 0 16,28-11 0-16,30-12 0 15,32-10 0-15,23-8 0 0,32-12 0 16,22-7 0-16,26-14 1 15,22-15-2-15,28-17 2 16,21-13 1-16,31-25-2 0,29-23 0 16,30-24 1-16,25-15 1 15,27-28-1-15,17-20 0 16,10-22 0-16,10-21-2 16,0-18 0-16,-1-19 1 0,-11-16 0 15,-8-17 1-15,-17-19 0 16,-16-14 1-16,-17-22-1 15,-20-13 2-15,-33-22 3 16,-24-9 1-16,-44-12 1 16,-45-5 0-16,-60 0-1 0,-53 5-1 15,-72 21-1-15,-79 30-1 16,-68 47-2-16,-83 46-5 16,-75 71-5-16,-64 55-14 0,-65 80-61 15,-36 75-1-15,-43 56-8 16,-23 42-4-16</inkml:trace>
  <inkml:trace contextRef="#ctx0" brushRef="#br0" timeOffset="167014.0368">1223 8121 29 0,'-19'3'62'0,"0"-3"-1"16,3 0-31-16,16 0-6 15,-8 18-7-15,8-3-8 16,2 8-4-16,4 3-3 0,12 14 0 16,2 10 0-16,1 4-1 15,6 9-1-15,2 4-1 16,5 5 1-16,2 0-1 15,6 3-6-15,-2-3-12 0,2-8-15 16,-5-2-21-16,-1-5-8 16,-8-14 0-16</inkml:trace>
  <inkml:trace contextRef="#ctx0" brushRef="#br0" timeOffset="167332.3987">1348 8879 1 0,'-43'-39'72'0,"10"-3"1"16,-3-5-2-16,1-5-36 0,1-2-2 16,9 2-6-16,-5-8-11 15,12 1-2-15,2-6-5 0,9 3-2 16,8 2-2-16,17 6-3 16,4 4-5-16,15 3-4 15,13 14 1-15,10 9 2 16,6 21 0-16,7 12 3 0,-1 18 1 15,-6 19 1-15,4 15 3 16,-8 8 2-16,-4 4 0 16,-12 1-1-16,-7-2-4 15,-4-3 2-15,-13-3-4 0,-8-5 1 16,-14-4-6-16,-8 3-9 16,-18-9-16-16,-8 4-24 15,-4 1-13-15,-12-9-11 16,-9-4-1-16</inkml:trace>
  <inkml:trace contextRef="#ctx0" brushRef="#br0" timeOffset="167949.4434">2043 7993 40 0,'0'14'75'0,"0"-2"2"16,-7 7-3-16,-4-3-6 0,-4-1-61 15,0 20-3-15,10 3-5 16,6 10-1-16,11 8 2 15,-2 4 0-15,7 0 1 16,5-2 1-16,7-5-4 16,3-8-1-16,4-5 4 15,-6-14-2-15,2-6 0 0,-6-8 2 16,-7-7 0-16,-5-5 1 16,0-7 0-16,-1-9 2 0,-12-5 0 15,-2-7 1-15,-8-3 2 16,1-3-1-16,-2-4-1 15,1 0-1-15,-4 2 1 16,7 5-1-16,-5 3 0 0,7 5-1 16,-1 4-2-16,-3 3 1 15,5 6-1-15,3 10 0 16,-2-13-1-16,2 13-1 16,-9-5 0-16,9 5-1 0,0 0-2 15,0 0-1-15,0 0 0 16,0 0 0-16,0 0 1 15,-11-4 0-15,11 4 0 16,0 0 3-16,0 0-1 16,0 0 0-16,0 0 0 0,0 0-4 15,0 0 2-15,0 0-1 16,0 0-5-16,3 5-10 16,-3-5-10-16,0 0-25 15,22 1-19-15,-10-1-1 0,3-2 0 16</inkml:trace>
  <inkml:trace contextRef="#ctx0" brushRef="#br0" timeOffset="168413.7203">2566 7714 44 0,'-19'-7'75'0,"7"6"1"15,-3-5-4-15,7 2-51 16,8 4-4-16,-13-1-9 0,13 1-5 16,-8 7-3-16,-2 4-2 15,-7 12-2-15,-1 9 2 16,2 4 0-16,-5 7 2 15,1 0 2-15,-1 5 1 0,-4-7 0 16,13 2-1-16,-2-14 1 16,13-6 0-16,-4-9-1 0,13-7-1 15,13-7 1-15,9 0 0 16,16-12-2-16,5 3 0 16,8-3 0-16,-6 7-1 15,6 2-1-15,-11 6 0 16,-9 15 0-16,-6 8-1 15,-18 13 3-15,-15 5 1 0,-2 12 1 16,-11 3 0-16,-7 1 0 16,-6-2-4-16,-3-6-12 15,-5-2-35-15,7-22-21 0,5-11-3 16,0-17-3-16</inkml:trace>
  <inkml:trace contextRef="#ctx0" brushRef="#br0" timeOffset="170406.2278">2897 7690 16 0,'18'-15'66'16,"-13"-9"-11"-16,-1 7-5 16,-4 17-6-16,0 0-5 0,0 0-6 15,-6 18-9-15,-6 7-14 16,1 6-9-16,-1 10-2 15,0 4 1-15,7 6 1 16,0 3 1-16,5-3-1 16,4 1-1-16,2-8 1 0,10-5 0 15,4-6 0-15,6-8 0 16,2-9 0-16,5-6 1 16,6-10-2-16,6-12 1 15,2-12 0-15,2-8-1 0,-3-11 1 16,-4-7 0-16,-4-7-1 15,-3-6 1-15,-10 0 3 16,-7 1 0-16,-3 5 0 16,-9 8 2-16,2 6 0 0,-6 7 2 15,0 11-1-15,-1 6-2 16,-1 9-1-16,0 10-2 16,0 0-1-16,0 0-2 15,0 0-1-15,0 16-1 0,2 1-1 16,3 2 1-16,6 3 2 15,2 0 0-15,0 0 1 16,6-3 0-16,7-3 0 16,-3-5 1-16,4-5 0 0,1-5 0 15,-1-2 1-15,-2-9 0 16,0-7 1-16,-6-5 0 16,-2-9 0-16,-4-6 0 0,-3-9 0 15,-6-7-1-15,-4-7 1 16,-1-1-2-16,-10-1-2 15,4 3 2-15,-6 4 1 16,-1 8 1-16,0 6-1 0,1 8 1 16,0 12-1-16,3 6 1 15,4 5 0-15,6 10-3 16,-9-8-1-16,9 8-1 0,0 0-1 16,0 0 0-16,2 8 0 15,-2-8 0-15,13 21 1 16,-5-6 1-16,0 3 0 15,6 7 1-15,-1 6-1 16,3 4 2-16,2 5-1 0,3 6 0 16,-2 4 1-16,5 4-1 15,1 3 0-15,-1 0 0 16,1 1 0-16,-1 1 0 0,-2 4-1 16,-2 0 0-16,-1-5 1 15,1-2 0-15,-2-7 0 16,-2-9 1-16,-4-7 0 0,-2-7 2 15,-3-13 1-15,-7-13-1 16,0 0-1-16,3-25 0 16,-6-7-1-16,-7-15 0 0,-7-11 0 15,0-19-2-15,-3-11 1 16,-1-9 0-16,2-2 0 16,1-2 0-16,6 6-1 15,7 10-1-15,5 11-1 0,2 18 1 16,12 15-1-16,4 18 0 15,3 17 1 1,4 10 0-16,0 24 3 0,-3 13 0 16,-2 11 0-16,-2 7 0 15,-2 2-1-15,-7 0 1 0,2-8 0 16,-7-5 0-16,-1-14-2 16,-2-9 1-16,3-16-1 15,-4-9-1-15,9-24-3 0,-4-14-3 16,6-17-1-16,0-17 0 15,1-16-1-15,1-13 0 16,0-13 3-16,0-1 1 0,-3-3 5 16,-4 9 5-16,-4 9 5 15,-2 15 1 1,-2 15 2-16,-4 13-3 0,-3 19-2 16,1 15-1-16,-2 19-2 15,3 13-2-15,0 24-2 0,4 13-2 16,3 20-1-16,5 14 2 15,7 11 1-15,4 5 1 16,10-2 0-16,0-5-1 16,7-10 0-16,0-11 0 0,1-17 0 15,-3-13-1-15,1-15 0 16,-5-9 0-16,-1-12 1 16,-4-7-1-16,-4-17 1 15,-3-11 0-15,-5-12 0 0,-5-5-1 16,-3-6 1-16,-1-1 0 15,-1 3 1-15,-1 9 0 16,-1 9-1-16,2 9-1 0,1 12 0 16,-1 15 2-16,17 0-2 15,-6 13 0-15,6 9 0 16,1 3 0-16,4 1 1 16,1 2 1-16,1-2 0 15,-1-2 0-15,5-6 0 0,-2-5 1 16,-3-5 0-16,-3-6 0 15,0-2 1-15,-5-6 0 16,-2-7 0-16,-4-7 1 16,-2-7-1-16,-3-3 0 0,2-5 0 15,-3-3-1-15,-1 4-2 16,3-1 0-16,2 7-2 16,3 4 0-16,0 9-1 0,1 8 1 15,6 7 0-15,3 9 0 16,0 9 0-16,2 5 2 15,0 5-1-15,-2 4 2 16,4 1 0-16,-1-1 0 0,-1-2 0 16,-1-6-1-16,-1-4 1 15,1-6 0-15,-4-6 0 16,-1-5 1-16,-2-6 0 0,-2-13 0 16,-2-5 1-16,-3-9-1 15,-3-6 0-15,0-6-1 16,0-4 0-16,1-3-1 15,-2 0 1-15,4-1-2 16,-1 4 1-16,2 2-1 0,0 5 0 16,3 6 0-16,-1 5 0 15,0 4-1-15,-1 6 0 16,1 9 0-16,-1 4 0 16,2 5 0-16,-1 2 0 0,2 7 0 15,2 3 0-15,1 4 1 16,-1 1 0-16,4 0 1 0,0-3 0 15,4-5 1-15,3-9 0 16,5-4 0-16,2-17 0 16,0-9-1-16,4-12 1 0,-2-9-2 15,-2-9 1 1,-9-2 0-16,-6 2 0 0,-11 5 0 16,-8 11 0-16,-13 12-1 15,-10 16 2-15,-10 16-1 16,-4 16 0-16,0 15 0 0,3 12-1 15,7 7 0-15,11 1 1 16,13 0-2-16,10-3-7 16,17-12-12-16,10-6-56 15,16-10-4-15,2-13-5 16,-3-7-3-16</inkml:trace>
  <inkml:trace contextRef="#ctx0" brushRef="#br0" timeOffset="170615.3694">5152 5789 6 0,'-49'16'94'0,"2"-4"-2"0,9-2-5 16,3-6-8-16,9-6-5 0,7 11-81 15,7-18-23 1,12 9-51-16,12-9-2 0,2 4-8 15,-3 3-2-15</inkml:trace>
  <inkml:trace contextRef="#ctx0" brushRef="#br0" timeOffset="170863.7694">3117 6671 5 0,'-63'24'94'15,"8"-9"1"-15,12-8-9 16,4-7-6-16,7-8-1 16,5-7-77-16,15 0-5 15,19 7-13-15,9 4-31 16,16 1-34-16,3 3-5 0,-6 3-4 15,-3 5-3-15</inkml:trace>
  <inkml:trace contextRef="#ctx0" brushRef="#br0" timeOffset="171076.4678">1830 7291 89 0,'-54'21'92'0,"11"-8"-4"0,6-5-10 15,1-8-3-15,36 0-74 16,-15 0-9-16,15 0-19 0,0 0-49 16,17 8-5-16,6 0-6 15,5 0-4-15</inkml:trace>
  <inkml:trace contextRef="#ctx0" brushRef="#br0" timeOffset="171686.6421">6404 5020 40 0,'9'-54'88'16,"1"8"-1"-16,-6 8-5 15,-4 6-6-15,10 9-65 0,-10 23-3 16,0 0-2-16,6 29-5 16,4 18-2-16,1 20-2 15,4 22 3-15,5 23 3 0,0 16 1 16,0 16-1-16,1 5 1 15,0 6 0 1,-3-2 1-16,0-5 0 0,-5-15-3 16,2-17-6-16,-1-14-6 15,1-18-9-15,-3-13-25 0,-3-19-34 16,10-19-6 0,2-20-7-16,-3-13 1 0</inkml:trace>
  <inkml:trace contextRef="#ctx0" brushRef="#br0" timeOffset="172245.9986">7339 5024 45 0,'8'-11'87'0,"-8"11"-5"15,-17-2-3-15,-7 11-5 16,-9 16-66-16,-1 7-4 16,5 14 2-16,7 10-2 0,6 8 0 15,6 8-1-15,10-1 0 16,8-3-2-16,9-5-1 16,8-7-1-16,5-13-4 15,5-12-3-15,6-15-4 0,0-16-1 16,4-13 0-16,-1-16 2 15,3-14 2-15,1-10 0 16,-2-12 7-16,-4-1 3 0,-7 0 6 16,-1 4 1-16,-11 10 0 15,-2 8-1-15,-8 11-2 16,-4 12-1-16,-9 21-2 16,0 0-1-16,6 24-3 0,-6 9 2 15,1 4 0-15,4 5 2 16,3-1 0-16,3-2 1 15,8-4-3-15,6-8 0 16,8-10 0-16,5-11-3 16,5-6 0-16,2-10 1 0,0-9 0 15,-2-6 3-15,-5-6-1 16,-7-8 0-16,-9-1 3 16,-10-5 0-16,-12 0 0 0,-4 3-2 15,-15 8-2-15,-10 4-7 16,-4 9-5-16,-5 10-13 15,-3 10-22-15,4 9-28 0,-1 12-6 16,5 5-2-16</inkml:trace>
  <inkml:trace contextRef="#ctx0" brushRef="#br0" timeOffset="172912.6355">8524 4720 22 0,'0'0'82'0,"-18"-13"0"16,-7 12-2-16,-11 1-5 16,-4 11-59-16,-2 9-2 0,-1 10-5 15,4 6-1-15,1 6-3 16,4 2-2-16,5 2-2 15,9 0-2-15,10-5 0 0,5-2-1 16,5-7 1-16,14-9-2 16,5-7 1-16,8-7 1 0,5-9 0 15,4-10 2-15,-1-11 1 16,-1-12-1-16,-1-9 0 16,-2-12 1-16,-3-9 0 15,-4-9 0 1,-5-8-1-16,-4-7-1 0,-3 0 2 0,-4 4 1 15,-2 8 2-15,-6 10-1 16,1 12-2-16,-3 12 0 16,-6 19-1-16,8 22 0 0,-11 9-2 15,7 24-1-15,3 14-1 16,1 15 0-16,7 14 2 16,2 7 2-16,8 4-1 15,4-3 0-15,5-5-1 16,4-10 1-16,2-10-1 15,6-14-1-15,1-14 0 0,5-13 0 16,0-16 1-16,1-8 1 16,-2-19 1-16,-1-13 0 15,-5-12 1-15,-5-11-1 0,-3-5 1 16,-11-3 1-16,-7 3 0 16,-5 7 0-16,-5 9 0 15,-8 12-2-15,-5 15-1 16,-10 16 1-16,-6 12-1 0,0 17 0 15,-1 11-1-15,0 13-1 16,6 4 0-16,7 7-5 16,8-2-7-16,10-3-9 15,15-4-17-15,3-13-39 16,17-5-6-16,9-17-4 0</inkml:trace>
  <inkml:trace contextRef="#ctx0" brushRef="#br0" timeOffset="173529.1801">9853 4003 73 0,'-17'0'87'15,"-1"11"-4"-15,-4 11-6 16,-5 8-2-16,1 12-73 0,5 11-1 16,3 5-1-16,5 3-1 15,9-4-1-15,4-3-4 16,8-10-3-16,8-12-1 16,10-12-4-16,2-15 2 15,5-11-1-15,1-14 0 0,-2-17 5 16,-1-8 5-16,-3-13 9 15,-5 0 6-15,-5-7 3 16,-1 7 1-16,-5 5 1 0,-4 7-3 16,-1 14-4-16,2 14-2 15,1 18-5-15,-1 24-3 16,4 20-1-16,-5 23-1 16,4 20 0-16,-3 14 4 15,4 14 0-15,1 5-1 16,5-3-1-16,1-8-1 0,7-10 0 15,7-19-1-15,7-16 0 0,7-19 0 16,3-21 1 0,2-14 0-16,-2-17 1 15,-7-17 1-15,-2-18 1 0,-10-13 1 16,-7-10-2-16,-13-7 2 16,-11-1 1-16,-5 0 0 0,-12 0 2 15,-4 8 0-15,-3 5 0 16,-1 9 0-16,5 4-1 15,8 4-1-15,11 2-3 16,6 1-5-16,20 3-12 0,4-1-18 16,14-8-43-16,8 10-7 15,8 2-5-15,-1 3-7 16</inkml:trace>
  <inkml:trace contextRef="#ctx0" brushRef="#br0" timeOffset="175596.6793">9270 5585 20 0,'0'-15'80'16,"-1"-8"1"-16,1 0-4 15,0-3-4-15,2 1-46 16,-1 5-20-16,1 5-5 16,4 5 2-16,-6 10-3 0,0 0-1 15,0 15 0-15,-5 9-1 16,-2 9 0-16,-2 14 1 15,-1 8 2-15,-4 13 2 16,6 1 0-16,-2 3 1 0,6-4-1 16,4-2 0-16,6-9-1 15,10-12 0-15,6-7-1 16,8-14-1-16,4-10-1 16,5-10 0-16,3-7-1 15,6-16-1-15,-1-12 0 0,-1-9 0 16,-4-12 1-16,-4-7 0 15,-3-1 1-15,-8 0 1 0,-6 7 1 16,-4 8 1-16,-11 8-1 16,-1 12 0-16,-1 14-1 0,-4 11 0 15,0 11 0-15,0 11-1 16,0 7 0-16,3 4-1 16,2 0 1-16,7 0 0 15,-2-6-1-15,7-6 1 16,1-10 0-16,2-10-1 0,1-4 1 15,-5-13 0-15,0-7-1 16,-5-11 1-16,-7-3 0 16,-4-6 0-16,1-2-1 0,-4-2 2 15,0 3-1-15,-2 6 0 16,1 4-1-16,4 10 0 16,4 7 1-16,8 11-1 15,5 6 1-15,6 8 0 16,2 13 0-16,0 7 0 0,4 5 1 15,-4 6-1-15,0 0 1 16,-3-1-1-16,-2-5 1 16,-4-4-1-16,-5-9 0 15,2-7 1-15,5-9-1 0,-3-6 0 16,3-11 1-16,1-7-2 16,1-7-1-16,4-9 0 15,3-6-1-15,-2-4 0 0,0 0 0 16,0 1 0-16,-1 3 0 15,-1 7-1-15,-2 8 1 16,1 9 1-16,-1 9 0 0,-1 7 0 16,-1 6 0-16,2 8 0 15,2 3 1-15,3 2 0 16,-3-2 2-16,5-2 0 16,-4-3 1-16,0-7 0 15,1-3 0-15,-5-3 0 0,-3-7 0 16,-7-5 1-16,-3-2 0 15,-7-4-2-15,-3 3 2 16,-9-2-1-16,-8 3 0 0,-8 5 0 16,-2 1 1-16,-6 8-2 15,-2 4 3-15,0 10-1 0,-1 7-2 16,5 5 2-16,7 8-2 16,8 3 0-16,4 1-1 15,13 3 0-15,3-4-1 16,17-3-2-16,4-3-1 15,11-9-1-15,4-4 1 0,4-12 0 16,3-1 0-16,-1-19 2 16,-2-9-1-16,1-10 4 15,-3-10 4-15,-10-8-3 16,0-14 1-16,-8-7 1 16,-3-8-1-16,-1-7 0 15,-5 0 0-15,-5 0 0 0,-1 4-1 16,1 8 3-16,-3 12 0 15,-3 14-2-15,-1 13-1 0,0 17-1 16,0 22-1-16,-8-2 0 16,-1 28-1-16,-2 16-1 15,1 14 0-15,-6 18 1 16,0 10 1-16,1 6-1 0,3-3 3 16,4-4-1-16,6-9-1 15,1-12 1-15,10-16 0 16,6-17 1-16,5-15 0 0,8-14 0 15,-1-6-1-15,0-14-2 16,4-11 1-16,-4-7-1 16,0-8 0-16,-3-5 0 15,-4-1 0-15,-5 4 1 16,-3 1-1-16,-3 9 2 0,-6 8 0 16,1 6-1-16,-2 11-1 15,-2 13 0-15,0 0 0 16,5 13 0-16,-5 10-1 15,3 2 0-15,2 6 1 0,3 0 1 16,0 2 1-16,7-3-1 16,-1-5 1-16,6-6-1 0,2-6 1 15,1-7-1-15,6-4 1 16,-4-4 0-16,3-9 0 16,-3-9 0-16,0-5 0 15,-1-6 0-15,-4-1-1 16,-3-4 2-16,-5 3-1 0,-2 5-1 15,-2 4-1-15,-1 7-1 16,-7 17 0-16,0 0-1 16,0 0 0-16,8 27 0 15,-6 2-1-15,0 3-1 0,4 3 1 16,-2 0 0-16,4-5 0 16,2-4 0-16,3-8 0 15,3-8-2-15,3-7 3 16,3-8 2-16,3-8 0 0,4-12 1 15,-2-3 1-15,5-11 1 16,-3-4 0-16,1-6 3 16,0 0-1-16,-3 0 1 0,0 0-2 15,-6 4 1-15,0 5-1 16,-3 8 1-16,-2 6-1 16,-6 8-3-16,-3 5 0 15,-7 13-1-15,0 0 2 0,0 10-1 16,-1 13-1-16,-5 7 0 15,-1 8 0-15,3 5 2 16,1 3-1-16,2-5 1 0,1 1-1 16,6-7 0-1,6-7 0-15,4-9 2 0,2-11-1 16,7-8 1-16,0-9 1 16,5-11 0-16,-3-10 0 15,2-11 1-15,-5-9-2 0,0-12 1 16,-1-8-1-16,-7-9-1 15,-4-3 1-15,-2 0 0 16,-2 7 0-16,-1 9 0 0,-4 10-1 16,-3 16-1-16,0 20-1 15,0 20 1-15,-1 32 0 16,-2 20-2-16,0 19 0 16,-1 14-2-16,4 14-2 0,2 7-9 15,7-6-12-15,4-3-25 16,10-9-30-16,-4-19-6 15,-1-14-5-15</inkml:trace>
  <inkml:trace contextRef="#ctx0" brushRef="#br0" timeOffset="175752.2702">12133 4530 69 0,'-12'-19'88'0,"6"1"-9"15,5-7-13-15,3-15-49 16,17 8-91-16,4-4-7 0,9-3-7 16</inkml:trace>
  <inkml:trace contextRef="#ctx0" brushRef="#br0" timeOffset="176379.2839">11061 3037 88 0,'-73'-16'92'0,"8"-4"-4"15,12-1-7-15,7-7-2 16,13-5-66-16,10 10-12 15,21 2 0-15,15 1-1 16,14 2-1-16,18 2-1 0,14-2 0 16,17 4 2-16,14 3-2 15,17 7 2-15,6 5 0 16,11 9 0-16,1 15 0 16,1 13 0-16,-4 13 0 0,-4 16-1 15,-7 8 0-15,-13 15 0 16,-4 9 0-16,-10 12 0 0,-9 8 0 15,-3 8 1-15,-10 7 0 16,-2 9 0-16,-5 13 1 16,-8 8 1-16,-5 12-1 15,-12 9 0-15,-11 11 0 0,-12 10 2 16,-13 2 0 0,-18 7 0-16,-17-4 0 0,-15 1 0 15,-16-9 0-15,-15-3 0 16,-18-6 0-16,-9-6-2 15,-13-1-1-15,-12-3 2 0,-10 3 0 16,-15 1 1-16,-2 5 0 16,-5-2 2-16,-2 3-1 15,-1-3 0-15,-1 3 1 0,3-2-1 16,-4-2-1-16,9-3 0 16,1-10-2-16,4 0 0 15,3-9-1-15,6-3 0 16,3-10-4-16,7-5-3 0,4-9-8 15,9-5-17-15,7-4-50 16,1-14-6-16,3-7-6 16,1-22-6-16</inkml:trace>
  <inkml:trace contextRef="#ctx0" brushRef="#br0" timeOffset="185891.5958">3605 13940 29 0,'2'-14'78'0,"-1"3"-1"16,-1-1-2-16,-3-1-4 15,3-1-54-15,-5 1-9 0,2-4 0 16,0 1 1-16,1 1 0 15,-3 1 3-15,-1 0-1 16,3 4-1-16,3 10-1 0,-17-8-2 16,2 11-1-16,-3 14-2 15,-4 5 0-15,-7 10-2 16,-3 4-1-16,-4 9 0 16,-4 6 1-16,-1 1-2 0,5 3 3 15,3 0-1-15,3 0 0 16,4 1 0-16,2-2 0 15,6-2 0-15,2-5-2 16,8-5 2-16,1-4-3 16,1-6 1-16,6-9-2 0,8-12-1 15,8-11 0-15,8-7-1 16,1-14 0-16,5-8 0 0,1-4 0 16,-2 1 2-16,-2 0-1 15,-6 7 3-15,-5 3 1 16,-7 10 1-16,-9 12-1 15,9 8 1-15,-9 13 0 16,0 7 1-16,0 6-1 16,0 5 0-16,-1 4 0 0,7 0-1 15,1-2 0-15,2-8-1 16,6-6-1-16,0-7-2 16,7-9-2-16,2-10-2 15,0-5-5-15,2-13-2 0,-4-8-2 16,0-11-1-16,-3-2 0 15,-2-9 0-15,-5-3-3 16,-3 0-5-16,-5 2 4 0,4 0 5 16,-5 4 4-16,1 5 5 15,-1 5 4-15,3 8 4 16,1 3 10-16,-4 6 6 0,5 0 2 16,-8 17 1-16,10-15-3 15,-10 15-3-15,14 0-1 16,-14 0-1-16,16 18-3 15,-7 0 1-15,5 10-2 0,0 3-2 16,3 5 0-16,1 0-2 16,0 0-2-16,1-1 0 15,0-3-1-15,0-6 0 16,-1-6-1-16,-2-8 0 0,2-7-1 16,-3-5 1-16,-3-9 1 15,0-12-1-15,-4-11 1 16,2-7-1-16,-6-7 1 0,-1-5 0 15,0-3 0-15,-3 1-1 16,1 2 1-16,2 5-1 16,-1 6 0-16,1 9-1 15,2 6 1-15,6 6-1 0,-3 7 0 16,4 6 1-16,4 6 1 16,-2 0 1-16,4 6-1 15,3-1 1-15,0-1-1 16,2-4 1-16,3 0-1 0,2-9-1 15,-1-9-1-15,2-8 0 16,0-6 0-16,-2-6-1 16,-1-5 1-16,-1 0 0 15,-5 0 0-15,-4 1 2 0,-4 6-1 16,-8 6 2-16,-4 5 1 16,-6 8 0-16,-7 8 1 15,-7 9 0-15,-2 5-1 0,-5 15 1 16,1 6 0-1,1 6-2-15,1 6-1 0,8 4 1 16,2 1-2-16,12-4 0 16,3-3 0-16,11-6 0 15,3-8-1-15,7-7 1 0,2-7-1 16,4-8 0-16,-1-1-1 16,-2-11 1-16,-1-4 0 15,-5-8 0-15,-2-6 0 16,-1-4 0-16,-6-3-1 0,2 0 1 15,-1-1-1-15,0 2 1 16,3 0-1-16,-1 8 0 16,4 5 0-16,0 9 1 0,4 7 0 15,0 7 0-15,-2 6 1 16,1 9 0-16,0 1 1 16,2 3 0-16,-3-1 0 0,-1-4-1 15,0-5 1-15,-3-9-1 16,1-5 0-16,2-11-1 15,-1-8 0-15,-2-7-2 16,0-9 0-16,-1-6-1 16,-2-6 0-16,-3-5 1 15,-2-4 0-15,-5-1 2 0,-2 4 2 16,0 6 1-16,-2 6 2 16,-2 9 0-16,1 8 1 15,1 11-1-15,2 18 0 0,0 0-2 16,0 0 0-16,9 18-1 15,-3 7-1-15,5 6 0 16,2 0 0-16,1 2-1 0,3-3 1 16,0-4 0-16,2-5 0 15,1-9 0-15,0-5 0 16,-1-5 1-16,1-11-1 16,-1-9 2-16,-4-5-2 15,1-10 1-15,-4-7 0 16,-3-4 0-16,0-7 0 0,-5-1 0 15,-2 0-1-15,1 5 1 16,-1 9-1-16,-1 6-1 0,2 8 1 16,1 12 0-16,-4 12 0 15,17 10-1-15,-8 13 2 16,2 12-1-16,3 10 1 0,0 11 0 16,0 9 0-16,1 6 0 15,-2 3-1-15,-3 4 1 16,1 1 0-16,-3-6-1 15,-3-3-2-15,-2-5-5 0,-1-11-8 16,2-16-50-16,0-8-15 16,1-14-6-16,-5-16-9 15,1-11 1-15</inkml:trace>
  <inkml:trace contextRef="#ctx0" brushRef="#br0" timeOffset="186651.3719">5577 12582 28 0,'24'-36'91'15,"-11"8"-2"-15,-6 8-5 0,-7 20-6 16,-4 14-32-16,-6 2-37 16,0 3-5-16,-2 11-2 15,1 5-1-15,0 4-1 16,-2 4 1-16,3-3 0 0,3-3 0 15,0-8 2-15,2-4-1 16,2-9 0-16,1-7 1 16,2-9-1-16,-3-5 1 15,1-11-1-15,-2-9-1 0,0-4 1 16,1-7-1-16,-1-3 0 16,2-2-1-16,2 4 1 15,4 2-1-15,7 7 0 16,2 9-1-16,6 11 1 15,1 8-1-15,3 3 1 16,3 15-1-16,2 4 1 0,0 5-1 16,-1-1 1-16,1 0 0 0,-3-5 0 15,-4-5 0-15,0-7 0 16,-2-9 1-16,-3-4-1 16,0-15 1-16,-3-8-1 15,1-11 0-15,-1-7-1 0,-2-5 0 16,1-5 0-16,-3-3 0 15,-1 1 0-15,3 3 0 16,-2 7 0-16,0 8 1 16,7 9-1-16,-2 7 0 0,5 10 1 15,1 9-1-15,3 4 1 16,2 12-1-16,4 3 1 16,-1 3 0-16,1-3 0 15,3 0 1-15,0-4-1 0,2-7 1 16,1-5-1-16,1-10 0 15,-3-10 1-15,0-4-1 16,-3-7 0-16,-5-3 1 16,-5-1-1-16,-7 2 2 0,-9 4 0 15,-3 3 0-15,-2 10 0 16,-8 8 0-16,-4 8 0 16,-2 11 0-16,0 10 0 0,4 5-1 15,4 4-1-15,5 0 0 16,2-1-1-16,12-3 1 15,9-9-3-15,7-8-2 16,11-7-11-16,2-5-38 0,4-16-29 16,5-8-4-16,-3-8-5 15,-4-5-4-15</inkml:trace>
  <inkml:trace contextRef="#ctx0" brushRef="#br0" timeOffset="187789.9923">7381 10972 38 0,'0'0'74'15,"-4"-21"0"-15,1 3-6 16,7 2-39-16,-3 3-10 16,-2-2-3-16,-2 2-2 15,3 13-1-15,-5-14-1 0,5 14 0 16,-6-10 0-16,6 10-1 16,0 0-1-16,-12-2-2 15,12 2-3-15,-12 3-1 16,12-3-2-16,-12 12 0 0,12-12 0 15,-12 14-1-15,12-14 0 16,-12 13 1-16,12-13 0 16,0 0 1-16,-9 5-1 0,9-5 0 15,0 0-1-15,-5-7 0 16,3-3-1-16,0-2 1 16,2-5-1-16,-4-6 1 15,0-3 0-15,-1-3 0 16,-1-2 1-16,1 0 1 15,-2 2-1-15,-2 5 0 0,4 3 0 16,2 12-1-16,3 9 0 16,4 7 0-16,10 20 0 15,3 18-2-15,5 14 1 16,6 19 1-16,2 17 0 0,2 7 1 16,0 3-1-16,-1-7-1 15,0-8-1-15,-5-10-3 16,-2-14-4-16,-9-16-9 0,3-16-14 15,-13-13-25-15,-5-21-7 16,0 0-3-16,-12-9 9 0,-7-14 14 16,-8-11 24-16,-1 0 19 15,-7-7 25-15,6-2 28 16,-4 4 11-16,3 6-4 16,5 1-11-16,9 4-11 0,7 1-17 15,6-3-10-15,5 2-5 16,11-1-3-16,6-3-3 15,8-2 0-15,7-4-1 16,3-1 0-16,1-1 1 16,-1 1 0-16,-1 3-1 15,-3 1 1-15,-4 8 1 0,-5 4-1 16,-9 7 1-16,-2 11 1 16,-13 5 0-16,6 13 1 15,-6 13-2-15,-2 12 2 0,-6 8 0 16,1 4-1-16,5 1 1 15,0-2-1-15,1-6-1 16,4-6 0-16,6-9 1 0,3-14-1 16,4-11 0-16,4-5-1 15,-1-13 0-15,-1-7 1 16,1-9 0-16,-6-7-2 16,-5-4 1-16,-6-4 0 0,-2 0 0 15,-13 3 0-15,-5 4-1 16,-5 7 0-16,-4 10-4 15,2 5-1-15,-1 12-2 16,5 5-5-16,9 5-9 0,1 4-16 16,11 4-13-16,13-3-7 15,12-5-6-15,8-5-3 16,9-6 2-16,7-8 9 0</inkml:trace>
  <inkml:trace contextRef="#ctx0" brushRef="#br0" timeOffset="189306.4581">8005 10641 45 0,'31'-37'63'0,"-6"4"4"15,-6 4-1-15,-8 8-6 0,-3 5-12 16,-8 16-14-16,0 0-14 16,-16 0-8-16,2 10-5 15,-4 7-3-15,2 0-2 0,-2 1-1 16,4 0 1-16,-1-3-1 16,5-3-1-16,6-3 1 15,4-9-2-15,-2 12 1 16,2-12-1-16,3 13 1 15,-3-13-1-15,20 17 1 0,-5 0 0 16,3 11 0-16,2 7 0 16,3 9 0-16,4 11 1 15,1 10 0-15,0 9 0 16,0 5 1-16,1-3-1 0,-5-4 1 16,0-8-1-16,-5-8 2 15,-5-12-1-15,-5-12 0 16,-7-11-1-16,-2-21-2 15,-8 5 0-15,-8-14-2 0,-4-12-1 16,-4-12-3-16,-1-9 1 16,-1-8-1-16,3-7 0 0,4-3 1 15,6-6 0-15,8-1 1 16,5-3 2-16,9 3 2 16,5 1 1-16,9-1 1 15,5 3 1-15,3-2 1 16,3 8 1-16,-4 3 2 15,-2 10-1-15,-2 8 0 0,-4 7 0 16,-9 11-1-16,-2 13 0 16,-11 6-1-16,0 21 0 15,-9 8 0-15,-1 12-3 0,-1 8 1 16,0 4-1-16,3 0-1 16,3-2 1-16,5-6 0 15,2-7 0-15,10-7 0 0,5-13-2 16,4-10 2-16,2-8-1 15,6-9 1-15,-1-11-1 16,-1-9 0-16,0-10 1 0,1-9 0 16,-3-14-2-16,-3-8 1 15,-1-9 1-15,-2-10 0 16,-5-7 0-16,-1-2 0 16,1-1 1-16,-6 8-1 0,1 6 2 15,-5 12-1-15,-3 12 1 16,0 16 0-16,-1 12-1 15,-2 18 0-15,2 15 0 16,-11 11 0-16,6 19 0 16,1 16-2-16,1 13 1 0,-2 14-1 15,2 16 1-15,-2 7 1 16,4 5-1-16,1-4 0 16,2-9 1-16,7-7-1 0,3-12 1 15,5-13-1-15,4-16 0 16,7-16 0-16,-2-13-1 15,6-11 0-15,0-14 0 0,-4-17 0 16,0-13-1-16,-4-16 0 16,-7-13 0-16,-3-11 1 15,-8-6 1-15,-6-5 0 16,-1 2 1-16,-4 8 1 0,-5 9 1 16,3 14 0-16,-1 13 0 15,3 16-1-15,3 17 0 16,2 16-1-16,1 15-1 15,9 18 0-15,-2 12 0 0,6 11-1 16,0 11 0-16,0 5 1 16,3-3-1-16,0-5 1 15,0-5-1-15,-2-14 2 16,1-8 0-16,0-15-1 0,-4-15 1 16,4-9-1-16,-3-16 0 15,5-11 0-15,-3-11 0 16,2-12-1-16,-1-6 0 15,-1-4 1-15,4 0-1 0,-1 4 1 16,4 8-1-16,-4 9 1 16,3 11 0-16,1 15-1 15,2 12 0-15,2 8 1 0,-3 14-1 16,2 9 0-16,2 2 1 16,0 4-1-16,1-2 1 15,-5-3 0-15,5-8 0 16,-3-8 0-16,5-7 1 15,-3-10-1-15,3-14 2 0,-5-7-1 16,4-9 0-16,-8-7 0 16,0-7 0-16,-3-6-1 15,-4 0 1-15,-7 3 0 16,-2 5 0-16,-2 8-1 0,-3 9 1 16,-3 13-1-16,3 16 1 15,-10 4-1-15,7 19 0 16,0 11 0-16,0 3-1 0,3 1 1 15,4-1-1-15,3-1 1 16,6-7 0-16,-1-6 0 16,2-11 0-16,4-6 1 0,-1-6-1 15,-1-3 1-15,-1-8 0 16,-4-6 0-16,1-5 0 16,-3-7 0-16,-2 1 0 0,-2-1-1 15,-1 4 0-15,1 0-1 16,0 10 0-16,5 6 0 15,1 9 1-15,5 7-1 16,2 8 0-16,8 6 0 0,4 0 0 16,6 3-5-1,1-5-8-15,6-7-37 0,-3-2-29 16,-7-8-5-16,-6-5-6 16,-11-13-4-16</inkml:trace>
  <inkml:trace contextRef="#ctx0" brushRef="#br0" timeOffset="189522.7208">8614 10024 19 0,'-82'70'98'15,"16"-9"-7"-15,13-16-2 16,17-14-7-16,15-23 0 15,21-18-80-15,19-12-5 16,33-13-5-16,25-6-18 16,10-8-51-16,23-11-5 0,9-11-9 15,10-4-5-15</inkml:trace>
  <inkml:trace contextRef="#ctx0" brushRef="#br0" timeOffset="190153.7605">10068 9042 76 0,'-48'1'90'0,"-10"-2"-4"16,-1 1-5-16,-12 0-2 0,-6 1-69 15,-9 5-4-15,-4 6-1 16,-6 5-2-16,-13 5-1 16,-6 5 1-16,-11 6-1 15,-9 6 0-15,-11 9 1 16,-10 10 1-16,-15 9-1 16,-13 11 1-16,-10 11-1 0,-17 17-1 15,-13 13 0-15,-10 16 0 16,-7 9 0-16,-4 13 1 0,4 10-1 15,13 5 2-15,12 6-1 16,21 1 2-16,29-2-2 16,32-3 1-16,27-3-2 15,34-6-1-15,30-8 1 0,34-12-2 16,25-14-1-16,33-15 0 16,32-19 1-16,27-21-1 15,28-21 1-15,30-25 0 16,30-24-1-16,26-25 0 15,24-29 0-15,19-34 0 16,22-26 0-16,12-26 1 0,14-22-2 16,2-22 2-16,-2-20-1 15,-6-15 2-15,-15-16-1 16,-12-2 1-16,-23-6 1 16,-24-1 0-16,-24 0 1 0,-35 8 0 15,-34 12 1-15,-41 19 0 16,-39 27-1-16,-52 30-3 0,-51 33 0 15,-57 43 0-15,-65 41 0 16,-54 44-9-16,-63 42-8 16,-39 35-59-16,-41 42-13 0,-32 35-4 15,-18 25-6-15,-21 11-3 16</inkml:trace>
  <inkml:trace contextRef="#ctx0" brushRef="#br0" timeOffset="198918.2746">973 17550 9 0,'0'0'38'0,"-9"-6"1"15,9 6 2-15,0 0 0 16,-11-7-3-16,11 7-5 16,0 0-5-16,-9-8-5 15,9 8-3-15,0 0-1 0,0 0-4 16,-13-7-3-16,13 7-2 15,0 0-1-15,0 0-1 16,-8-9-2-16,8 9-2 0,0 0-2 16,0 0 0-16,0 0-1 15,0 0 0-15,0 0-1 16,0 0 0-16,0 0-1 16,0 0 0-16,0 0 1 0,0 0 1 15,0 0-1-15,6 6 1 16,-6-6 0-16,15 12 1 15,-10-1-1-15,-5-11 1 0,15 16 0 16,-11-1 0-16,10 3-1 16,-14-18 1-16,6 27 0 15,5 0 0-15,1 4 0 16,2 1-1-16,1 1 1 16,0 2-1-16,0 0 0 15,-2-1 0-15,0-3-1 16,-1 1 0-16,-4-4 3 0,4 1 1 15,-4 0 0 1,4 3 1-16,-12-32 0 0,0 0-2 16,16 24 3-16,-17-33-2 15,-5-16-3-15,-1-3-2 16,-5-6 1-16,1-4-2 16,-5-5 1-16,-4-1 0 0,5 1 0 15,3 3-1-15,-4-7 1 16,3 2 1-16,0 0-1 15,-1 8 1-15,9 1 1 16,5 10 0-16,0 8 1 16,0 18 0-16,16-4 1 0,-6 8-4 15,7 9 0-15,2 7 4 16,-19-20-2-16,25 29 0 0,-1 0 0 16,24 26-3-16,-25-30 0 15,-1-1 4-15,1-3-1 16,0-5-1-16,-6-2-2 15,-7-8 4-15,-10-6-5 0,16-12 6 16,-14-7-1-16,-2-4 0 16,-1-3 0-16,-2-8-7 15,-4-3 3-15,2 2-3 16,3-1 7-16,1 6-5 16,-2 5-1-16,4 4 0 0,-1 2 2 15,3 5 2 1,9 10 2-16,-4 4-1 0,6 4-4 15,-1 10 3-15,6 5-2 16,3 4-2-16,1 6-6 0,3 2-6 16,-3 1-16-16,-2 0-21 15,5-1-20-15,-7-2-9 16,3-5-5-16,-1-8 3 0</inkml:trace>
  <inkml:trace contextRef="#ctx0" brushRef="#br0" timeOffset="199108.4845">1608 17635 53 0,'0'-24'80'0,"0"-2"-1"16,1 1-2-16,-1-1-24 16,0 1-22-16,0 4-15 15,0 5-5-15,0 6-3 0,10 6-2 16,-10 4-2-16,13 4-6 16,-4 7-7-16,0 3-11 15,4 0-23-15,0 3-17 16,-4-2-18-16,3-1-5 15,1-1-4-15</inkml:trace>
  <inkml:trace contextRef="#ctx0" brushRef="#br0" timeOffset="199265.7752">1644 17374 47 0,'-19'-54'80'0,"-5"3"0"16,15 17-3-16,9 34-9 15,0-16-49-15,0 6-12 16,0 10-6-16,-3-15-8 15,3 15-21-15,0 0-30 0,0 0-17 16,14 0-5-16,-14 0-2 16</inkml:trace>
  <inkml:trace contextRef="#ctx0" brushRef="#br0" timeOffset="199647.3904">1902 16823 22 0,'17'-5'83'0,"-5"5"-2"16,-10 10-4-16,-2 9-5 16,-7 8-31-16,-2 7-34 15,-1 2-2-15,1 5-3 16,-5 1 1-16,9-2-2 0,0-3 3 16,-5-4-1-16,6-9 0 15,-2-2 1-15,2-7-4 16,3 1 3-16,1-5-4 0,7-1 1 15,2-5-3-15,3 2 3 16,-2-3-3-16,-10-4 3 16,15 8 0-16,-3-4-2 15,-3 2-1-15,3-1 4 16,-3 4 2-16,-1 3 0 16,0-1-2-16,-3 3 0 0,-2 3 0 15,-1 0 5-15,-2-1-2 16,0 4-1-16,-1-2-3 15,-1 0-3-15,-3-1-3 0,1-5-11 16,4-12-20-16,0 0-15 16,-11 4-16-16,10-15-10 15,1-25-7-15,6-16 9 16</inkml:trace>
  <inkml:trace contextRef="#ctx0" brushRef="#br0" timeOffset="199960.7198">2160 16860 34 0,'28'-45'65'0,"-8"12"5"0,-8 6-13 15,-4 12-13-15,-8 15-8 16,0 0-8-16,-14 14-6 16,3 9-2-16,-6 9-10 0,-5 4-8 15,6 4-2-15,3 0 1 16,5 0 0-16,7-4-1 16,-6-3 0-16,7-6 0 15,2-5 0-15,11-7-1 16,4-4 1-16,-1-2 0 15,6-4 0-15,-8 1 1 0,4 1-1 16,5 0 1-16,-5 5 1 16,-2 3-1-16,-12-4-1 15,-1 2-2-15,2 3 0 16,2 1-4-16,-6 0-5 0,-1 2-5 16,0-3-22-16,1 1-29 15,-4-5-10-15,3-12-4 16,-25 12 3-16</inkml:trace>
  <inkml:trace contextRef="#ctx0" brushRef="#br0" timeOffset="200146.4599">2284 16747 25 0,'21'-46'75'0,"-3"10"0"0,7 11-1 16,-1 13-5-16,-5 7-54 15,-4 8-7-15,2 16-5 16,-6 13 1-16,6 15 2 15,0 9 0-15,0 6-6 0,0-2-4 16,1 3-10-16,-3-8-27 16,8-6-30-16,-10-12-5 15,-4-16-4-15</inkml:trace>
  <inkml:trace contextRef="#ctx0" brushRef="#br0" timeOffset="200332.2913">2313 16452 78 0,'0'-30'88'16,"0"5"-1"-16,-8 12-8 15,8 13-5-15,-2-17-50 16,2 17-32-16,-1 8-10 0,10 7-16 16,1 1-39-16,11 14-10 15,7-1-5-15,5 1 2 16</inkml:trace>
  <inkml:trace contextRef="#ctx0" brushRef="#br0" timeOffset="200845.0319">2716 16541 7 0,'0'0'75'16,"8"22"-2"-16,-7 1 1 15,-1 7-5-15,16 3-51 16,-16 4-12-16,1 2-3 0,2-1 0 15,4-2-1-15,1-4 3 16,0-9-2-16,1-7-1 0,3-5 1 16,-12-11 2-1,10 3 1-15,-9-9 0 0,2-14 0 16,-3-5 0-16,-7-9 0 16,-8-2 5-16,4-4-4 15,2-3-2-15,0 3-1 16,4 4 0-16,2 7-2 15,4 6 0-15,15 9 0 0,4 8-4 16,6 6 1-16,-1 9 1 16,5 12-3-16,1 9 4 0,-1 6 1 15,0 1 0-15,-8 0 0 16,-2-4-1-16,-6-5 2 16,-5-6-1-16,1-6 4 15,-2-11-2-15,-8-5-2 0,-1-16 0 16,-5-6 2-1,0-11-4-15,-4-9 0 0,1-7 0 16,-5-4-2-16,0 2 0 16,6 1 0-16,1 7 0 0,8 11-1 15,7 11 2-15,12 18 0 16,1 7 1 0,9 17-3-16,-1 11-2 0,7 8-9 15,0 16-34-15,3 7-29 16,-8 9-6-16,-7-3-4 0,-6-5-4 15</inkml:trace>
  <inkml:trace contextRef="#ctx0" brushRef="#br0" timeOffset="201417.5432">1891 16012 7 0,'-72'47'93'15,"-6"3"-1"-15,0 3-3 16,-4 2-7-16,0 1-3 16,-29 5-77-16,31 7-7 0,-2 18 4 15,5 16 1-15,4 14 0 16,32-47 0-16,-2 8-3 15,5 7 4-15,3 8 1 16,-1 14 6-16,3 0-4 16,5 4 0-16,1 28 2 15,20-17-3-15,3 0 0 16,6-1 1-16,16 7 0 0,16-13-1 16,3-4-1-16,11-10 2 15,9-5-3-15,20-23-1 16,17-14 3-16,10-19-1 15,6-20 0-15,21-26-3 16,8-15 1-16,6-29-3 0,7-38 1 16,68-52 0-16,67-90-1 15,-30-39-1-15,-27-18 2 16,-38 2 1-16,-46 3 1 16,-56 24 2-16,-51 39 0 0,-40 38 2 15,-34 14 1-15,-32 21 0 16,-24 23-3-16,-29 32 3 15,-25 36-5-15,-21 34-2 16,-18 39-2-16,-16 39-5 0,-2 47-12 16,-7 27-33-16,9 23-31 15,-6 42-5 1,21 3-5-16,101-103-1 16</inkml:trace>
  <inkml:trace contextRef="#ctx0" brushRef="#br0" timeOffset="203631.6383">5253 15175 31 0,'-23'0'83'16,"3"0"0"0,3-5-6-16,1 1-4 0,-3 0-57 15,8-1-5-15,11 5-6 16,0 0-3-16,0 0 0 0,17 12-2 16,-1 5 0-16,4 5 1 15,2 6 0-15,3 4 1 16,3 4-1-16,2-1 0 15,-4-4 1-15,-1-4-1 16,-4-8 2-16,-3-6 1 0,-3-12 1 16,-3-5 0-16,-2-17 0 15,-4-10 1-15,-4-14 0 16,-2-11-1-16,-2-12 0 0,-4-4-2 16,-3-6-1-16,1 3 0 15,-3 4 0-15,6 6-2 16,3 14-3-16,2 9-5 15,4 14-8-15,8 7-16 16,8 11-27-16,4 10-22 0,1 12-6 16,4 3-5-16</inkml:trace>
  <inkml:trace contextRef="#ctx0" brushRef="#br0" timeOffset="203832.0751">5824 14709 5 0,'15'-19'84'15,"-2"5"1"-15,-4 6-3 0,2 6-6 16,-6 23-28-16,1 0-32 16,0 10-9-16,5 6-3 15,0 8-2-15,2 6-5 16,0 1-6-16,0-2-11 16,-1-5-14-16,-6-14-26 0,3-12-20 15,-9-19-6-15,0 0-1 16</inkml:trace>
  <inkml:trace contextRef="#ctx0" brushRef="#br0" timeOffset="203957.4849">5788 14552 29 0,'-18'-57'85'0,"4"9"-3"0,4 4-4 16,2 14-7-16,12 5-51 16,-4 13-36-16,0 12-39 15,12-6-19-15,-1 6-8 16,2 7-3-16</inkml:trace>
  <inkml:trace contextRef="#ctx0" brushRef="#br0" timeOffset="204445.933">6043 14236 51 0,'3'15'86'0,"-5"13"1"15,-14 4-3-15,-4 9-4 16,-3 1-62-16,3 0-5 0,2-3-1 15,4 0-2-15,8-5-4 16,6-9-3-16,6-6-2 16,9-6 0-16,5 0-1 15,5-3 0-15,2-1 1 16,1-1-1-16,-1 1 1 0,-2 1 0 16,-1 5 0-16,-6 3-1 15,-5 3 0-15,-4 3 0 16,-6 0 0-16,-3-1 1 15,-2 0-1-15,-4-4-1 0,-3-7-2 16,-1-5-3-16,0-7-1 16,3-13 0-16,1-9-2 15,4-7 0-15,2-6 0 16,5-7 0-16,7-1 3 0,4-2 2 16,4 4 1-16,2 2 3 15,4 4 1-15,0 6 1 16,-2 4 2-16,2 11 0 15,-2 6 2-15,-1 8 0 16,-4 9 1-16,1 13-1 0,-5 10 0 16,-3 2-2-16,-1 7 0 15,-2-5-2-15,-2 0-4 16,-3-8-4-16,1-5-10 0,5-12-37 16,-10-11-25-16,0-5-6 15,-5-16-6-15,-2-8-3 16</inkml:trace>
  <inkml:trace contextRef="#ctx0" brushRef="#br0" timeOffset="204600.5838">6258 14164 79 0,'-12'-34'93'15,"3"9"-6"-15,0 6-5 16,4 6-3-16,1 2-64 16,4 11-14-16,0 0-11 15,4 9-16-15,2 11-40 0,8 3-16 16,2 3-5-16,2-2-5 15</inkml:trace>
  <inkml:trace contextRef="#ctx0" brushRef="#br0" timeOffset="205151.1296">6639 14029 56 0,'9'1'90'16,"-5"16"-4"-16,-4 12-4 0,-5 9-3 15,-4 14-49-15,-3 7-23 16,2 2-3-16,2-2 0 0,0-2-1 16,5-9-1-16,2-7-1 15,1-12 1-15,0-10 0 16,1-10 1-16,-1-9-1 16,0 0 0-16,0-12 0 0,-7-9-1 15,-3-8 1-15,-4-7-1 16,-2-3-1-16,-1-4 1 15,3 0 0-15,2 2 0 0,5 5-1 16,7 4 1-16,2 6-1 16,14 9 1-1,4 7-1-15,6 7-1 0,5 4 1 16,1 11 0-16,0 7 0 16,0 5 1-16,-2 3-1 0,-3-2 1 15,-5 0-1-15,-5-7 1 16,-2-2 1-16,-7-7-1 15,-8-9 0-15,10-2 0 16,-9-13-1-16,1-9 0 0,-5-7 1 16,-5-11-1-16,-2-5 0 15,-3-5 0 1,2 0 0-16,0 2-1 0,1 6 1 0,5 6 1 16,6 12-1-16,3 9 0 15,11 11 0-15,3 9 0 16,4 13 1-16,2 11-1 15,-2 8-1-15,-1 12-3 16,-5 3-5-16,-3 11-10 16,-12-3-20-16,-1-4-30 0,0-4-16 15,-11-14-6-15,-6-10-5 16</inkml:trace>
  <inkml:trace contextRef="#ctx0" brushRef="#br0" timeOffset="205580.2133">5731 13809 73 0,'-97'85'89'0,"-11"21"2"16,1 17-6 0,-3 9 0-16,-2 11-69 15,13 11-3-15,15 10-2 0,16 3-2 16,20-2-2-16,22-2-3 15,19-6-2-15,13-9-1 0,25-8 0 16,16-15 0-16,19-17 0 16,14-21 1-16,20-27 0 15,13-29-1-15,14-30 0 16,15-25 1-16,9-33-1 0,9-30 0 16,0-23 0-16,4-21 0 15,-7-17 0-15,-6-16 2 16,-11-14 0-16,-17-15 0 0,-18-11-3 15,-23-9 0-15,-22-3 0 16,-33-1 0-16,-27 10 0 16,-44 17 0-16,-40 25 0 15,-39 41 0-15,-45 43 0 0,-42 55 0 16,-39 46 0 0,-28 67 0-16,-24 52-73 0,-27 41-19 15,-11 35-1-15,-15 17-8 16,-3 13-6-16</inkml:trace>
  <inkml:trace contextRef="#ctx0" brushRef="#br0" timeOffset="219671.4213">19523 13868 25 0,'-11'-2'73'0,"2"-5"2"16,-1 3-3-16,10 4-41 0,-9-14-6 15,9 14-6-15,-1-11-2 16,1 11-5-16,0-10-1 15,0 10-2-15,0 0-2 0,8-7-2 16,-8 7-1-16,14 1-1 16,-14-1-2-16,21 22 1 15,-4-3 0-15,3 5 1 16,8 4 1-16,2 4 0 16,5 0 0-16,5 2 0 0,5 0 0 15,-1-2-1 1,7-2-2-16,2-4 0 0,-2 1 0 15,3-1-1-15,-2-3 0 16,1 2 0-16,-1-1 0 16,-3 0 0-16,-3 0 1 0,-2-4 0 15,-1 0 0-15,0-3 0 16,-4-4 0-16,-1-2 0 0,1-5 0 16,-1-1 0-16,0-3-1 15,-3-1-1-15,-2-1-3 16,-3 0-4-16,-7-1-1 15,-4-1-5-15,-8 0-5 16,-11 2-3-16,9-12 0 0,-8 0-4 16,-1-8-6-16,0-7-5 15,0-8-10-15,4-4-2 16,7-5 3-16,-4 0 5 0,2 1 5 16</inkml:trace>
  <inkml:trace contextRef="#ctx0" brushRef="#br0" timeOffset="219893.6327">20772 13995 30 0,'-3'-15'46'0,"-3"6"6"15,-4 2 1-15,10 7-5 0,-16-5-9 16,16 5-6-16,0 0-8 16,0 0-9-16,12 9-6 15,4-3-4-15,13 4-1 16,4 4 1-16,6 6 1 0,4 3 1 16,-1 7-3-16,2 8 1 15,-11 9-1-15,-5 8 0 16,-17 12-1-16,-12 6-1 15,-20 6 0-15,-18 7-3 0,-18 5-5 16,-18-1-24-16,-18 0-47 16,-14 0-4-16,-16-13-6 15,-13-6-5-15</inkml:trace>
  <inkml:trace contextRef="#ctx0" brushRef="#br0" timeOffset="232133.5798">14318 9072 14 0,'0'-12'94'0,"0"12"-3"0,0 0-4 15,-10-6-7-15,0 6 0 16,10 0-77-16,-10 24-2 15,10 9-1-15,10 11 1 16,2 11 1-16,4 9 0 0,3 11 0 16,1 9 0-16,2 12 0 15,5 9 0-15,-3 12-1 16,-1 13 0-16,-2 8 0 16,-2 11-1-16,0 13 1 0,-5 13 0 15,6 8 2-15,-7 11 2 16,4 7 0-16,-1 5-1 15,2 4 1-15,4 5 0 16,3-3 0-16,4 1 0 0,-1 3-3 16,5-1-2-16,3 0 1 15,3 3-1-15,2 5 1 16,1 3-2-16,8 5 1 0,3 4 0 16,1-3-1-16,5 1 1 15,7-1 0-15,0-4 0 16,5-5 0-16,0-6 0 0,0-4 1 15,0-7-1-15,0-2 3 16,-5-6-3-16,1 2 0 16,-3 1 0-16,-33-102 0 15,5 14 0-15,-2 1 0 16,2 14 0-16,0-4 0 0,3 12 0 16,0-1 0-16,0 10 0 15,0-3 0-15,0 5 0 16,2-6-10-16,0 7-6 15,-3-4-21-15,-2-1-45 16,6-16-8-16,-1 3-2 16,-8-23-4-16,-8-23 8 0</inkml:trace>
  <inkml:trace contextRef="#ctx0" brushRef="#br0" timeOffset="232834.8683">19460 8757 29 0,'12'-61'3'16,"-8"7"-12"-16</inkml:trace>
  <inkml:trace contextRef="#ctx0" brushRef="#br0" timeOffset="233561.5634">18201 7245 1 0,'-22'7'75'16,"6"-5"2"-16,1 0-5 0,5-2-4 16,3-20-44-16,7 20-22 15,0 0 2-15,19 13-2 16,8 3 0-16,6 11-1 16,12 5 1-16,7 11 0 0,12 7-1 15,6 11 1-15,7 14-1 16,11 11 1-16,8 15 0 15,10 10 1-15,6 13 1 0,6 4-1 16,11 14 2-16,5 10-1 16,6 5 0-1,7 9 0-15,3 1 1 0,4 7 0 0,5 5 2 16,2 10-1 0,-2 3 0-16,4 2 2 0,-4 8-1 15,4 6 0-15,-8 10-2 16,2 7 1-16,-6 10-2 15,-2 8 1-15,-3 8 1 16,-4 10-3-16,-2 4 1 16,-5 8 1-16,1 2 0 0,-5 4-1 15,-2 1 1-15,-1 0-1 16,-2 1-1-16,-1-1 1 0,-7-3-1 16,2-2-1-16,-8 2 0 15,-6-2-1-15,-5-2-1 16,-2-2 0-16,-9 0-1 0,-2 1-1 15,-8 0 2-15,-41-137-1 16,1 21 0-16,0 2 0 16,1 15-1-16,-1 4 2 15,-3 12-3-15,-3-5 0 16,-3 7-3-16</inkml:trace>
  <inkml:trace contextRef="#ctx0" brushRef="#br0" timeOffset="242785.4049">1950 10535 35 0,'-43'15'82'15,"4"-7"-1"-15,9-1-3 0,-2-7-3 16,12 0-61-16,3 0-3 16,17 0-2-16,-13 0-4 15,13 0 1-15,0 0 0 16,3 11-1-16,11-2 0 0,0 2-2 16,4-2 3-16,3 0 0 15,9-4-1-15,9-4 1 16,5-4-2-16,6-14 1 15,4-8 0-15,7-10 1 16,11-9-2-16,4-8-3 0,4-12 2 16,-1-13-1-16,3-13 0 15,4-9 0-15,2-14 1 16,3-10 0-16,-5-15 0 0,6-7 2 16,-3-5-1-16,3-1-1 15,1 1 1-15,-3 6-2 16,-1 10-1-16,-6 10 1 15,-5 16-2-15,-10 13 1 0,-5 15-2 16,-10 13-7-16,-8 21-7 16,-11 7-13-16,-9 11-54 0,-11 28-7 15,-10 14-7-15,-10 22-6 16</inkml:trace>
  <inkml:trace contextRef="#ctx0" brushRef="#br0" timeOffset="243813.456">7467 6960 35 0,'-25'17'77'16,"3"-1"-2"-16,1-3-3 0,6-2-4 15,6 0-65-15,9 8-1 16,9 1 0-16,8 6-1 15,6 3 2-15,9-1-1 16,1 0 0-16,11-5 0 16,4-2 0-16,5-11-1 0,3-3 1 15,2-11 1-15,4-16 3 16,-4-14 3-16,7-12 3 16,-5-22 1-16,2-14 1 15,1-22 0-15,5-15 0 0,-2-14-1 16,5-11-2-16,6-8-2 15,2-3-2-15,3 4-2 16,5 5-2-16,-1 17 0 0,-4 13-2 16,2 19 1-16,-8 17-2 15,-2 19-9-15,-7 15-2 16,-8 24-12-16,-13 19-32 0,-3 15-31 16,-12 20-4-16,-15 15-6 15,-11 14-3-15</inkml:trace>
  <inkml:trace contextRef="#ctx0" brushRef="#br0" timeOffset="249226.2004">12227 11326 84 0,'-11'0'91'16,"0"-1"-5"-16,-4-3-5 15,-3-3 0-15,-16-2-72 0,14 0 0 16,8-4-2-16,3 0-1 15,-4-6-1-15,6-2-1 16,-2-7 0-16,3-5-2 16,-2-3 1-16,0-10-2 15,5-8 0-15,-3-10 1 16,-1-8-1-16,2-11 1 0,0-7-1 16,-3-11 0-16,3-7 0 15,4-6 0-15,-3-2 0 16,0 0 0-16,2 1-1 15,-1 1 1-15,2 4-1 0,-2-1 1 16,2 2 0-16,0 1-1 16,0 2 1-16,2-3-1 15,-1-3 0-15,2-5-1 0,1-1 1 16,6 0 0-16,-3-1-1 16,1-2 0-16,1 2 0 15,-1 5-1-15,-3 5 1 16,1 9 0-16,-4 5 0 0,-1 3 1 15,1 3-1-15,-1 6 1 16,-3-1 1-16,-1 4 0 16,1-1 1-16,1 3-1 0,-1 1 0 15,3-2 0-15,-3 3 0 16,-1 0 0-16,-4 2 0 16,3 0-1-16,-8 0 1 15,3 2 0-15,-3 0 0 16,-3 1 0-16,2 1 0 0,2 3 0 15,1 0-1-15,-1 1 0 16,3 0 0-16,0-2 0 16,3 5 0-16,1 2 0 15,-5 2 0-15,4 6 0 0,-4 5 0 16,1 8 2-16,-3 5-1 16,2 5 0-16,-2 4 0 0,-1 3 0 15,4 2 0-15,-3 3 0 16,3 2-1-16,-1 2 0 15,1 3-1-15,-2 2 1 16,1 5 0-16,-2 1 0 16,-3 3-1-16,-2 2 1 0,-2 3 0 15,-2 4 0-15,-5 0 0 16,0 3 1-16,0 3-1 16,-3-1 0-16,2 3-1 15,-7 2 1-15,3 1-1 0,-5 4 1 16,-2 5 0-16,-1 0-1 15,-4 2 0-15,0 4 1 16,1-4 0-16,-1 2 0 16,3-1 0-16,7-8-1 0,5-4 1 15,2-5-1-15,8-2-1 16,7-10-1-16,1-3 0 0,10-11 0 16,0-6-1-16,10-8-1 15,7-6 1-15,2-5 0 16,6-7 1-16,8-1 2 0,7 2 0 15,1 2 0-15,5 6 1 16,-1 7 0 0,1 6 0-16,5 11 1 0,-3 7-1 15,2 6 0-15,1 12 0 0,0 9-1 16,4 9 1-16,1 5 0 16,3 3 0-16,2 4-2 15,-1-2-7-15,2 5-12 16,-1-5-59-16,-7-3-3 15,-6-3-7-15,-16-11-5 0</inkml:trace>
  <inkml:trace contextRef="#ctx0" brushRef="#br0" timeOffset="338994.6388">25413 16894 13 0,'-23'-9'85'0,"2"-1"3"16,-1-1-4-16,1 6-5 16,3-5-53-16,3 1-5 15,8-2-7-15,6 0-5 16,4 2 1-16,12-5-3 15,9-2-2-15,11-3-1 16,5-3-1-16,13 0 0 0,9-6-1 16,8 1 1-16,6-2-3 15,7-2 1-15,0-1-1 16,0 0 1-16,-3 0 0 0,-3-1-1 16,-8 1-1-16,-5 0 0 15,-12 5-3-15,-9 1-5 16,-6 7-10-16,-14 1-13 15,-4 2-32-15,-2 9-21 16,-17 7-5-16,0 0-3 0</inkml:trace>
  <inkml:trace contextRef="#ctx0" brushRef="#br0" timeOffset="339185.8275">26024 16501 36 0,'-52'33'79'15,"11"5"1"-15,1 2-15 0,1 3-25 16,7 7-11-1,3 8-11-15,6 5-7 0,4 6-3 16,5 4-1-16,3-1-4 16,1 0 0-16,8-5-4 15,0-37-6-15,2 5-14 16,0-5-20-16,0 0-34 0,0-7-6 16,5 0-5-16</inkml:trace>
  <inkml:trace contextRef="#ctx0" brushRef="#br0" timeOffset="339395.8756">26180 16945 43 0,'19'0'82'0,"-10"17"-2"16,-9 12-4-1,-7 10-4-15,-12 7-66 0,-5 8 0 16,14-23-6-16,-3 0-3 15,0 1-4-15,2 3-11 16,-2-4-21-16,6-1-33 0,-3-6-7 16,4-10-4-16</inkml:trace>
  <inkml:trace contextRef="#ctx0" brushRef="#br0" timeOffset="339540.1277">26318 16610 78 0,'17'-17'86'0,"-3"10"-7"0,-14 7-12 16,8 0-11-16,-6 6-85 15,1 9-20-15,-1 5-28 16,5 9-8-16,-1-1-4 0</inkml:trace>
  <inkml:trace contextRef="#ctx0" brushRef="#br0" timeOffset="340297.3675">26503 16836 20 0,'7'23'71'15,"-8"5"-1"-15,-4 5 0 16,1 5-49-16,-3 1-3 0,1-1-5 16,-2-3-4-16,4-3 0 15,-4-7-2-15,5-7 0 16,3-8 1-16,0-10-1 15,4-6-2-15,6-10 0 0,-1-8-1 16,3-6-1-16,4-9-1 16,5-2-1-16,-2-3-1 15,7-1 2-15,-1 5-2 16,4 4 1-16,-2 9-3 0,6 12 2 16,-7 9 1-16,1 7-1 15,-5 17 1-15,-1 7-2 16,-6 7 2-16,-2 5-1 15,-5-3 3-15,-4 1 0 16,0-2 0-16,-3-9 0 0,1-6-1 16,-2-6 1-16,0-12 0 15,0 0 0-15,0 0-1 16,10-19 0-16,0-6-2 0,-1-6 1 16,4-2-1-16,2-6 3 15,5-1-2-15,0 1-1 16,0 3 1-16,1 6-1 0,0 4 2 15,1 7-2-15,1 5 2 16,-3 4-3-16,1 10 2 16,-2 0 0-16,-1 10-3 0,-1 9 3 15,-2 5-1 1,-2 5 0-16,-1 1 0 0,6 2 0 16,-1-3 1-16,2 0-2 15,6-6 3-15,4-5-1 16,7-8-1-16,8-8 1 15,3-2 0-15,6-13-1 0,3-7 0 16,1-8 3-16,0-8-2 16,-2-7 0-16,-3-4 1 15,-8-5-1-15,-9 0 0 0,-10 3 2 16,-9 6-1-16,-10 7-1 16,-9 13 2-16,-13 17 0 15,-10 10 0-15,-7 20 1 16,-4 15-3-16,1 11 1 0,1 6-1 15,5 3 0-15,12-4-1 16,12-5-3-16,12-8-2 16,17-12-5-16,17-10-10 15,12-13-18-15,11-11-25 0,15-7-21 16,-3-13-6-16,5-6 3 16</inkml:trace>
  <inkml:trace contextRef="#ctx0" brushRef="#br0" timeOffset="340812.0062">27778 15899 4 0,'-135'-37'69'0,"-6"1"2"16,-4-1-3-16,2 14-5 15,-2-9-58-15,5 9 1 16,-1 5 2-16,0 9 3 0,-2 9 2 15,2 14 4-15,-6 14 1 16,0 12 2-16,-1 17 0 16,0 14-1-16,7 18-4 0,4 16-1 15,12 15-4-15,15 12-4 16,21 8 0-16,21 13-1 16,23 7 0-16,36-78-4 15,2 11 1-15,14 0 0 0,11 5 1 16,13-5 0-16,13 7-3 15,15-5 1-15,12 6-2 16,14-11 1-16,17 1-1 16,13-12-1-16,22-4-2 15,10-20 3-15,18-3 0 16,11-22 0-16,14-7 0 16,8-23-1-16,-73-45 3 0,293-61 0 15,-15-51 0-15,-32-47 3 16,-52-37-1-16,-57-18 1 15,-75 7-1-15,-70 17 0 0,-97 61 0 16,-36 26-1-16,-49 22 1 16,-35 21-4-16,-30 18-2 15,-29 16-4-15,-12 15-5 16,-14 8-17-16,-5 14-56 0,12 8-3 16,6 6-6-16,13 4-6 15</inkml:trace>
  <inkml:trace contextRef="#ctx0" brushRef="#br0" timeOffset="342781.5428">27983 14208 26 0,'1'-31'88'15,"-1"1"-2"-15,-2 1-3 16,-6 3-7-16,1-4-43 0,-4 16-26 15,-2 14-1-15,-1 11-1 16,-6 16-3-16,0 15-1 16,-8 14 0-16,-4 18 0 15,-2 9 0-15,0 2 1 16,4 2-1-16,5-5 0 0,5-4 1 16,6-12-1-16,9-8 0 15,5-16 0-15,11-9 0 16,8-11 1-16,9-8-1 0,5-14 0 15,8-7 1-15,6-18-1 16,8-9 0-16,0-13 0 16,1-5 0-16,-3-5-1 0,-3-1 0 15,-8 6 0-15,-7 8 2 16,-9 7-2-16,-7 8 0 16,-6 10 0-16,-13 19 0 15,13-4 0-15,-13 9 0 16,0 16 0-16,-1 1 0 0,1 7-2 15,0 3 2-15,1 3 2 16,4-3-2-16,4-1 0 16,4-6 0-16,0-7 1 15,5-7-1-15,0-10 1 16,4-6 0-16,1-13-1 0,1-16 1 16,1-6-1-16,-1-10 0 15,4-6-1-15,-1-2 1 16,0 4-1-16,-7 6 0 0,-1 7 0 15,-4 13 1-15,-5 12-2 16,0 14 1-16,-9 10 1 16,-1 13-1-16,-1 6 1 0,0 4 0 15,1 2 0-15,0 0 0 16,6-3 1-16,7-8-1 16,7-11-1-16,11-8 0 15,7-9-1-15,4-15-1 0,2-12 1 16,0-12 0-1,1-13 0-15,0-12 0 0,-7-15 0 16,-5-12 1-16,-9-8-1 0,-5-6 2 16,-7-5 0-16,-5 5 0 15,-7 7 2-15,-4 11 0 16,-5 19 0-16,-3 16 0 16,0 21 0-16,-4 17-1 15,1 20-1-15,0 18-1 0,-1 23 0 16,-2 16 0-16,3 15 0 15,0 10 2-15,7 11-1 16,3 3 2-16,6-1 0 16,11-3 0-16,10-10 0 0,9-6-1 15,6-12 0-15,7-7-1 16,2-12 0-16,7-9 0 16,0-14-1-16,3-12 1 0,0-13-2 15,-4-20 0-15,0-22-3 16,-6-18 0-16,-4-23-1 15,-9-11-1-15,-9-14 3 16,-8-3 1-16,-9-1 3 16,-7 8 3-16,-8 10 1 0,-7 16 2 15,-3 19 1-15,-3 12 0 16,1 19-3-16,1 13-2 16,0 15-1-16,1 11-2 15,3 18 0-15,1 17 0 0,-2 14 0 16,1 7 0-16,3 9 1 15,5 4 1-15,7 3 0 0,4-2 0 16,8-6 0-16,9-5 1 16,10-8 0-16,7-7-1 15,4-9 1-15,2-7-2 16,4-10 1-16,-5-9-1 16,3-16 0-16,-3-8 0 0,-8-20-1 15,-3-12 1-15,-5-11 0 16,-6-8 0-16,-5-4-2 15,-3 2 1-15,-4 6 1 16,-4 8-1-16,0 10 0 0,-2 12 1 16,2 15-1-16,-5 9 1 15,3 11 0-15,-1 12 0 16,-1 7 0-16,3 3 1 0,4 4 0 16,-1 1-1-16,6-1 2 15,1-2 0-15,5-7-2 16,2-4 0-16,1-7 1 15,4-5 0-15,0-8 0 0,0-5 0 16,0-14-1-16,-1-9 0 16,4-9 0-16,-4-8-1 15,0-5 0-15,-1-3 1 16,-1 4-1-16,-2 3 0 0,-1 6 1 16,0 12-2-1,-6 12 1-15,3 12 1 0,-5 4-1 16,-3 14 1-16,0 5 0 0,-3 3 0 15,-1 1 0-15,1 0 1 16,0-3-1-16,-1-3 1 16,1-5 1-16,3-5-2 15,0-6 0-15,2-4 0 16,5-2 1-16,0-12 0 0,3-5-1 16,7-7 0-16,5-7 0 15,-2-4-1-15,7 0 1 16,5-3 0-16,-4 3-1 15,3 4 1-15,0 6 0 0,-6 8 0 16,1 6 0-16,1 8 0 16,-7 4-2-16,-5 11 1 0,-4 3 1 15,-2 7-1-15,-1-3 1 16,3 0 0-16,-2-4 0 16,3-4 0-16,5-6 1 15,6-5-1-15,5-10 0 16,4-7 1-16,3-8-1 15,-3-6 0-15,3-10 0 0,-6-6 2 16,-5-3-2-16,-8-1 0 16,-12 2 1-16,-6 4-1 15,-10 11 0-15,-15 9 0 0,-10 15 0 16,-2 11-1-16,-5 17 1 16,2 9-2-16,6 6 1 15,8 4 0-15,11 3 0 0,13-2 1 16,14 1 0-16,11-4-1 15,14-2 0-15,7-6-2 16,4-3-4-16,-1-10-6 16,-1-2-14-16,-5 3-36 0,-10-14-18 15,-7-14-6 1,-21-7-4-16</inkml:trace>
  <inkml:trace contextRef="#ctx0" brushRef="#br0" timeOffset="343048.4458">29414 13334 18 0,'-76'13'97'0,"19"-10"-3"15,30-8-5-15,27-20-6 0,34-12 0 16,36-1-83-16,34 0-3 15,32 2-2-15,18-3-3 16,25 1-5-16,5-3-5 16,5 6-9-16,-1 0-7 0,-14 9 3 15,-10-1-1-15,-18 11-1 16,-18 0-18-16,-26 8-26 0,-8 8 1 16</inkml:trace>
  <inkml:trace contextRef="#ctx0" brushRef="#br0" timeOffset="343573.8523">30887 12786 57 0,'-132'-27'80'0,"-13"-4"0"16,-4-1-17-16,-11 1-21 16,0 6-9-16,-5 3-7 15,-1 8-6-15,-3 10-4 0,1 6-3 16,-1 21-4-16,-4 14-5 15,1 18-1-15,-9 17-1 16,-3 22-2-16,-5 19 0 0,-6 19 1 16,-8 23 0-16,0 20 1 15,-6 17 0-15,9 12-1 0,13 4 2 16,22-5-1-16,25-5 1 16,32-11-1-16,35-17 0 15,42-19 0-15,39-17 0 16,47-20 1-16,39-14-1 0,46-14 1 15,34-14-1 1,41-15 0-16,39-19-1 0,35-17 0 16,27-20-1-16,28-12-1 15,13-21 0-15,10-17 0 16,-1-20-1-16,40-17 1 0,-46-18 1 16,-15-18 1-16,-13-16 0 15,-28-14 0-15,21-17 1 16,-77-16 0-16,-42-1-1 0,-74-5 1 15,-29 0 0-15,-62 7-1 16,-65 12 0-16,-85 15 0 16,-127 22-2-16,-35 24 0 0,-64 22 0 15,-74 31-5-15,-42 22-5 16,-36 34-16-16,-28 32-54 16,-10 25-6-16,9 22-6 15,3 15-6-15</inkml:trace>
  <inkml:trace contextRef="#ctx0" brushRef="#br0" timeOffset="346121.1857">30278 15773 43 0,'-8'4'72'16,"-2"0"-1"-16,10-4-1 16,-15 16-45-16,11-6-7 15,5 5-3-15,6 4-2 0,4 3-2 16,0 8 2-16,4 2 1 16,0 3-4-16,1 0 0 15,1 2-4-15,-1-2-2 16,-1-1-1-16,-3-3 0 0,-2-7-2 15,-2-3-1-15,-3-7-1 16,-5-14-3-16,0 0-3 16,0 0-3-16,-7-24 0 15,-3-11 0-15,-2-10 2 16,-4-9 1-16,-1-7 2 0,-2-5 5 16,4 1 4-16,2 4 5 15,4 6 1-15,4 8 1 16,6 11 0-16,15 8-1 15,8 11-1-15,12 7-2 0,7 10-2 16,4 6-2-16,1 15-1 16,1 12-1-16,-9 11 0 15,-6 9-1-15,-11 8 1 16,-13 4 0-16,-10 2 1 0,-9 1 0 16,-12-3 1-16,-5-6-1 15,-7-8 0-15,-4-6 0 16,-2-9-5-16,-4-7-6 0,8-10-16 15,-3-5-53-15,9-12-6 16,3-8-5 0,6-14-6-16</inkml:trace>
  <inkml:trace contextRef="#ctx0" brushRef="#br0" timeOffset="346886.6409">31039 15622 48 0,'13'-10'71'0,"-7"0"-2"15,-6 10-40-15,0 0-5 0,0 0-4 16,-3 12 0-16,-7 7-2 16,-5 7-6-16,-7 4-4 15,1 5-1-15,0 1-3 16,3 2 0-16,-2-5-2 0,6-1 0 15,0-7-1-15,9-7 1 16,5-5 0-16,0-13 0 16,11 1 1-16,7-12 0 15,8-15 0-15,3-11 0 16,7-11 0-16,0-9-1 16,8-6 1-16,-8 3-3 0,2 3 0 15,-7 11 0-15,-8 7 1 16,0 19 0-16,-4 13 1 15,-2 10 0-15,-6 18-1 0,-1 8 1 16,-1 5 0-16,1 2 0 16,1 1-1-16,2-5 1 15,-5-1 0-15,6-12-1 0,0-6 0 16,3-12 1-16,-1-4-1 16,3-17-1-16,0-8 0 15,0-10 0-15,0-9-1 16,-4-4 1-16,1-2-1 0,0 1 1 15,-1 4 0-15,-2 9 0 16,-2 6 0-16,-2 11 0 16,-4 10 0-16,-5 12 0 15,9 0-1-15,-9 11 0 0,0 6-2 16,0 2 3-16,0 1-1 16,7 2 2-16,5-5-1 15,7-3 0-15,6-7 2 0,12-7-1 16,10-7 0-16,2-10-1 15,8-7 0-15,4-8 0 16,2-5 0-16,2-3 1 0,-7 2-2 16,-1 3 1-16,-6 6 0 15,-3 9 0-15,-9 13 1 16,-8 11-1-16,-4 17 1 16,-14 19 0-16,-4 13 0 15,-9 18 1-15,0 17-1 0,-16 14 0 16,-5 7 0-16,-3 5-3 15,-6-7-3-15,9-1-20 16,-3-2-50-16,-5-17-6 16,-2-15-5-16,5-23-2 15</inkml:trace>
  <inkml:trace contextRef="#ctx0" brushRef="#br0" timeOffset="347409.4176">31848 14998 55 0,'-28'-33'86'16,"-13"-2"-2"-16,0 0-6 0,-15 2-4 16,-21 5-70-16,3 14 1 15,-13 10-2-15,-13 11 0 16,-14 22 1-16,-17 16 3 15,-13 20 0-15,-13 20 2 16,-11 19 0-16,-6 20 1 16,3 14-3-16,9 13 0 0,12 4 0 15,22 2-2-15,27 0-1 16,25-7-2-16,32-5-2 16,32-13 0-16,31-12 1 15,35-12 0-15,25-13-1 0,36-14 1 16,23-21-1-16,29-19 1 15,25-23 1-15,25-20-1 16,20-27 0-16,13-22-3 0,14-30 0 16,37-21 0-16,-30-25-1 15,-4-22 1-15,-19-16 0 16,-14-13 2-16,-36-6 1 0,-36-2 2 16,-101 95 2-16,-14-10-1 15,-23-78 1-15,-31 16 0 16,-59 26 0-16,-62 22-1 15,-58 29-2-15,-49 24-1 16,-44 26-3-16,-19 36-5 0,-28 20-10 16,8 20-66-16,-13 25-6 15,9 14-6-15,5 9-5 16,10-2-2-16</inkml:trace>
  <inkml:trace contextRef="#ctx0" brushRef="#br0" timeOffset="382023.1342">20449 3555 5 0,'0'-17'74'15,"1"0"2"-15,-4 6 0 16,-3-22-38-16,2 23-14 16,4 10-8-16,-7-9-7 0,7 9-1 15,0 6-6-15,5 7-1 16,2 6-2-16,2 12 0 16,1 11 2-16,3 10 1 15,-1 11 0-15,-2 16 0 16,-2 9 0-16,-4 14-1 0,-4 4-1 15,-1 8-6-15,-5-5-6 16,-1 4-8-16,0-3-20 16,-3-23-29-16,5-6-9 15,-1-20-2-15</inkml:trace>
  <inkml:trace contextRef="#ctx0" brushRef="#br0" timeOffset="382328.8781">20361 3512 49 0,'12'-54'75'0,"-2"3"-2"16,3 5-3-16,0 6-53 15,6 7-4-15,7 4-3 0,3 9-7 16,4 11-2-16,1 7-1 15,0 9 0-15,-2 11 0 16,-4 11 0-16,-3 13 1 16,-7 7-1-16,-10 6 1 0,-7 3-1 15,-3 5-1-15,-13 1-2 16,-5-1-5-16,-6-1-6 16,-7-9-9-16,-6 1-14 0,2-3-17 15,0-5-19-15,1-4 2 16</inkml:trace>
  <inkml:trace contextRef="#ctx0" brushRef="#br0" timeOffset="382908.4876">20882 4073 28 0,'30'-11'26'0,"0"-2"-5"16,3-12-5-16,-1 0-8 0,2-4 5 15,-6 0 1-15,-7 2 6 16,-7 0 3-16,-5 4-1 15,-7 1 1-15,-2 9-1 16,-12 1 0-16,-2 11-6 0,-6 2-5 16,-2 13-6-16,-2 8-3 15,-6 7-2-15,7 14-2 16,-3 7-2-16,8 4-4 16,0-1-3-16,12-3-3 0,-1-4-3 15,14-8 2-15,14-6-4 16,1-19 1-16,9-10 3 15,0-3 5-15,7-14 2 0,-4-8 5 16,6-10 3-16,-9-5 2 16,2-6 1-16,-2 1 2 15,0-3 1-15,1 5-2 16,0 1 1-16,-2 8-2 0,-3 10 0 16,0 4 0-16,-6 11-2 15,0 8 0-15,-10 10 2 16,0 16-1-16,-9 10 0 0,-2 5 1 15,0 5-1-15,0 0-3 16,2 2 1-16,4-10-4 16,4-4-5-16,9-15-13 15,15-10-19-15,2-13-16 16,9-13-1-16</inkml:trace>
  <inkml:trace contextRef="#ctx0" brushRef="#br0" timeOffset="383276.7612">22294 3474 0 0,'0'0'28'0,"-14"6"-6"0,0 2-4 16,-5 5-6-16,-4 4 2 15,-2 4 0-15,-4 2 1 16,1 0-1-16,-1 0 1 15,3 0 0-15,1-3-1 0,10-4 0 16,7 2-6-16,-1-3 0 16,9 2-4-16,8-2 0 15,6-1-2-15,12 2-1 0,6 0 1 16,2 2-2-16,6 3 1 16,-7-1-3-16,6 2 1 15,-16 5-1-15,-4-1-1 16,-16 8 1-16,-10 6-1 15,-18-3 2-15,-12 2-2 16,-3-6 4-16,-5-1 2 0,0-6-4 16,2-4-12-16,6-13-30 15,12-9-15-15,11-2-2 0</inkml:trace>
  <inkml:trace contextRef="#ctx0" brushRef="#br0" timeOffset="383895.4599">22487 3873 20 0,'-11'23'20'0,"1"-5"-1"16,8 5-5-16,2-8 0 15,1-6-2-15,11-4 1 0,-2-4-4 16,3-1 0-16,1-12 0 16,-4-3-2-16,2-11 4 15,-4-1-1-15,3-11 2 16,0 1-1-16,-3-8 1 0,2 3-1 16,1 1-1-16,2 7 0 15,5 3-4-15,0 8-2 0,2 9-3 16,-3 5-1-16,6 9 0 15,-6 8-2-15,0 6 1 16,-4 5-1-16,-4 1-1 16,-2 2 3-16,-2-2-1 15,-1-3 1-15,-1 1 0 0,6-9 1 16,-6 0 0-16,6-6 3 16,-9-3-2-16,21 0 1 15,-14-7-1-15,11-6 2 16,-5-10-1-16,6 0-1 0,-2-8 0 15,5 0-3-15,0 1 1 16,4 2-1-16,1 3 0 16,-7 8 1-16,3 8-2 0,-3 8 1 15,-3 3-3-15,0 9 3 16,-5 9 1-16,-4 1-1 16,3 6 2-16,-5 1-2 0,2-1 2 15,-5 0-2-15,3 0 1 16,2-2-3-16,-2-5-4 15,1-1-4-15,3-5-9 16,3-3-9-16,1-3-5 16,4-7-3-16,7-4 0 0,-4-10 5 15,10-4 6-15</inkml:trace>
  <inkml:trace contextRef="#ctx0" brushRef="#br0" timeOffset="385244.7642">23418 3641 7 0,'30'-33'17'15,"-5"3"1"-15,1-2 4 0,-10 0 7 16,0 2 4-16,-8 5-6 15,-5-2-3-15,-3 9 1 16,-3-1-3-16,3 19 0 0,-17-15-9 16,1 16-6-16,-1 9-8 15,-2 11 0-15,-3 8 0 16,8 4-3-16,-2 4 1 16,9-2 0-16,-5 1 3 15,10-5-2-15,0 1 2 0,5-17 0 16,11-4 1-16,-1-7 0 15,5-4 0-15,-4-9 1 0,7-7-1 16,-6-9 2-16,8-2 0 16,-9-2 1-16,3 1 0 15,-6 3-1-15,-2 5 1 16,0 4-4-16,-9 16 0 16,8-5-2-16,-4 14 1 0,-3 8-2 15,0 5-1-15,4 3 0 16,7-1-1-16,0-1 4 15,4-5-2-15,5-8 1 16,5-9-2-16,2-4 1 16,3-13-1-16,0-8-3 0,-5-8 3 15,5-7-6-15,-9-12 2 0,1-8 0 16,-6-7 3-16,-3-6 9 16,-7 1 6-16,-1 0 6 15,-2 4-1-15,-4 9 3 16,0 9-1-16,-1 12-5 0,-1 14-1 15,2 23-6-15,0 0-4 16,-14 21-4-16,8 21 1 16,-6 16 0-16,2 7 1 15,-1 13 2-15,1 2 0 0,2 4-1 16,4-6 0 0,3-7 1-16,2-11-2 0,6-14 0 15,8-7 0-15,6-13 1 16,-3-12 1-16,11-14 0 15,-3-11 0-15,8-16 0 0,2-17 2 16,-1-8-1-16,3-8-1 16,-6 0 2-16,-2 0-1 15,-6 11 0-15,-2 7-1 16,-8 8-1-16,-4 17-1 0,-10 17 1 16,12 0-1-16,-10 19-1 15,-2 4-2-15,0 9-3 0,0 1 2 16,2 6-4-16,2 3 3 15,5-5-3-15,0-6 1 16,7-10 0-16,4-6 2 16,8-14 4-16,-3-1-1 15,6-16 3-15,-4-12 0 0,5-6 3 16,-5-7-1-16,3-8 0 16,-2-7 1-16,-1-5-3 15,-5-2 2-15,5-4 1 16,-3-2-1-16,-3 1 1 0,3 1 1 15,-8 9 3-15,5 1-1 16,-9 4 2-16,5 4-1 16,-7 6 0-16,-3 8-1 15,3 1-1-15,-4 7 1 0,-2-2-3 16,-1 12-1-16,1 1-1 16,-4 7-1-16,0 9-4 15,0 0 1-15,0 0-1 16,-2 6 1-16,-2 18 0 0,-3 3-1 15,-3 14 2-15,3 0 2 16,-4 16 1-16,-3 6 0 16,5-2-2-16,-3 4 1 15,5-8-1-15,7 1 1 0,0-8-1 16,3-1-2-16,10-10 2 16,5-7-2-16,2-10 1 15,5-8-2-15,3-8 3 16,3-7-2-16,-1-15 2 0,2-7 1 15,0-12 0-15,-3-5 2 16,2-3 0-16,-4-6 3 16,-4 6-1-16,-5 2 0 0,-5 12-3 15,-1 1 1-15,-2 18 0 16,-10 10-1-16,0 0-2 16,7 21 0-16,-4-3-2 0,1 9 0 15,3-6 3-15,-2 5-1 16,5-7 0-16,-1-2 1 15,6-6 0-15,2-4 0 16,1-6 1-16,0 0 1 16,1-9 1-16,1-4 0 0,-1-3 3 15,0-2-2 1,-2 3 1-16,-3 1-1 0,-6 8-1 16,3 5-1-16,-9 18 0 0,-1 14 0 15,-2 18-2-15,-15 12-3 16,9 15-4-16,-6 7-7 15,0 6-18-15,5 3-38 16,-1-9-5-16,3-9-6 0</inkml:trace>
  <inkml:trace contextRef="#ctx0" brushRef="#br0" timeOffset="385459.0178">24751 2680 0 0,'6'-22'82'0,"8"-4"1"16,13 4-4-16,3-3-6 16,9-4-12-16,5 7-102 15,20 5-35-15,-2 6-2 0,-2-1-6 16,-8-4-1-16</inkml:trace>
  <inkml:trace contextRef="#ctx0" brushRef="#br0" timeOffset="385665.3335">24358 2542 25 0,'-32'-9'93'0,"7"2"-2"16,2-9-7-16,9-3-7 16,-1-4-12-16,3 0-98 0,8 11-42 15,4 12-8-15,3 18-6 0,-3 4-5 16</inkml:trace>
  <inkml:trace contextRef="#ctx0" brushRef="#br0" timeOffset="386140.9954">20288 4679 62 0,'-60'16'90'0,"12"-6"-6"16,10-10-6-16,14 36-17 15,24-36-46-15,16-16-7 16,32 2-4-16,27-8-3 15,28-5-1-15,25-6 1 0,37-10 1 16,24-7 0-16,29-6-2 16,22-3 2-16,17-5-1 15,16-5 0-15,13-1 0 0,9-2 0 16,0-1 1-16,5 2-2 16,-9 0 1-16,-7 2 0 15,-15 8-1-15,-16 8 0 0,-26 3 1 16,-19 9-1-16,-27 9-2 15,-32 12-9-15,-30 11-10 16,-31 11-33-16,-33 10-25 16,-36 15-7-16,-37 10-4 0</inkml:trace>
  <inkml:trace contextRef="#ctx0" brushRef="#br0" timeOffset="386961.9827">20454 5476 48 0,'-9'-6'75'15,"0"-5"-1"-15,0-1-6 16,1 1-51-16,8 11-4 16,0 0-1-16,7-2-6 15,5 10-5-15,1 9 1 0,0 8-2 16,3 8 1-16,-4 7 1 15,1 3 1-15,-4 9 0 16,1-4 0-16,-1 2 0 0,0-4-1 16,-3 0 0-16,5-6-1 15,-2-4 0-15,4-2 0 16,-1-10 0-16,-2-2 0 16,1-2-1-16,-2 0 1 0,0-11 1 15,-2-1 1-15,-7-8 1 16,14 4 0-16,-5-4 0 15,2-4 0-15,5-5 1 16,-4-4-1-16,5 1-1 0,-2-2 0 16,7 2-1-16,-1-4-1 15,2 2 0-15,-1-1 1 16,5 4-2-16,0 0 0 16,0 3-5-16,0-5-8 0,-6 6-16 15,4 6-31-15,-7-2-14 16,-3 2-9-16,-15 1 1 15</inkml:trace>
  <inkml:trace contextRef="#ctx0" brushRef="#br0" timeOffset="387307.1801">20878 5811 13 0,'-7'-12'50'15,"6"-2"-26"-15,1 14-3 16,0 0-1-16,4-8 0 16,-4 8 0-16,15-2-2 0,-2 1-5 15,11 1-3-15,-4 1-3 16,10-1-2-16,-3-1-2 16,10 1-1-16,-1 0 1 15,6 0-2-15,-8 5 0 16,-2 0-1-16,-3 1 1 15,-5 3 3-15,-3 7 0 0,-5-2 1 16,-9 7 1-16,-5 0-2 16,-2 5 1-16,-8 9 0 15,-9 0-7-15,-1 5-13 0,-11-5-11 16,2 8-19-16,-6-10-20 16,3 4-4-16</inkml:trace>
  <inkml:trace contextRef="#ctx0" brushRef="#br0" timeOffset="387611.6737">21640 5461 56 0,'0'0'78'0,"0"0"-3"15,0 0-4-15,0 34-25 0,0-22-41 16,0 9-3-16,8 15-1 16,0 7-2-16,-2 14 2 15,4 2-1-15,-1 11-2 0,2-1-6 16,-3-3-11-16,-2-3-16 15,-4-11-20-15,1-2-17 16,-3-16-8-16</inkml:trace>
  <inkml:trace contextRef="#ctx0" brushRef="#br0" timeOffset="388927.8382">21474 5675 56 0,'0'-21'70'0,"0"3"-1"0,0-2-4 15,8 6-54-15,6 1 1 16,10 1-5-16,3 9-3 16,7 0-1-16,3 3-1 0,6 11-1 15,-1 11 1-15,4 2 1 16,-8 12-1-16,-3 4 0 15,-2 9 1-15,-10-3-3 0,-4 4 1 16,-3-3-2-16,-7-5 0 16,-1-5-1-16,-5-12 1 15,-1-3-2-15,-2-13 1 16,0-9 1-16,0 0 1 16,-2-14 0-16,-1-11 0 0,0-8 0 15,0-4-1-15,3-6 1 16,3-4-1-16,7-3 0 15,6-1 0-15,2 8-2 16,12 2 2-16,-2 9-1 0,8 1-1 16,2 8-2-16,-1 12-9 15,-1 6-9-15,-4 7-4 16,-1 3-2-16,-11 4-1 0,-2 3 2 16,-10 1 1-16,-5 0 5 15,-3-13 16-15,-7 12 14 16,-4-10 10-16,-1-2 5 15,-6 0 3-15,-7 0-2 0,4 0-1 16,-3 0-2-16,3 9-6 16,-3 7-4-16,6 1-4 15,-1 4-4-15,5 2-3 16,3 1 1-16,7 6-2 16,2-8 0-16,2 2-2 0,0-8-1 15,4-3 1-15,-4-13 0 16,17 10 1-16,-10-10-2 15,6-9 6-15,-4-2-1 0,5-7 3 16,7 2 1-16,-6-5 1 16,7 2 0-16,-4-3-1 15,4 6-1-15,-6 4-2 0,8 6-1 16,-13 2-2-16,-1 4 0 16,-10 0 1-16,17 13-1 15,-16 3 1-15,1 0-1 16,-1 0 2-16,-1-2-1 0,3 4 1 15,4-4-1-15,0-3 0 16,6-4 2-16,0-3-2 16,4-2 2-16,3-2-1 0,1-3 2 15,1-10-2 1,-1-5 0-16,-1-9 0 16,1-3-1-16,1-9 1 0,-3 2-1 15,-3-6 3-15,-4 5-1 0,2 3 2 16,-8 7-2-16,4 6 1 15,-6 10-1-15,-4 12 0 16,5 5 1-16,-3 15-2 16,1 6-1-16,1 3 0 15,1 3 1-15,4 3 1 0,2-4-1 16,5-7 1-16,2-8-2 16,3-9 2-16,2-7-1 15,7-14 1-15,5-11 0 0,-6-11-1 16,3-10 4-16,-1-8-5 15,0-16 1-15,-7-5 0 16,-1-6 0-16,-8-2 2 0,-7 6 3 16,-1 9 1-1,-6 9-4-15,-1 12 3 0,0 17-1 16,-4 18-1-16,4 12 0 16,-12 29-4-16,11 11 0 15,-3 14-3-15,0 9 0 0,3 15 3 16,0 5 2-16,10-3-1 15,3-2 0-15,5-12 1 16,7-8 0-16,2-15 1 0,4-13 1 16,-2-18-3-16,2-12 0 15,0-16 0-15,-5-12 0 16,0-13 2-16,0-7-3 16,-3-3-1-16,-2-4 2 15,4 5-3-15,0 7 2 16,1 4-1-16,5 12 0 0,-4 10-2 15,7 11 2-15,-1 9 1 16,-3 14-2-16,-5 10-2 0,-6 9 2 16,-12 11-7-1,-6 6-3-15,-17 6-4 0,-12-2-4 16,-6-6-21-16,-7-2-34 16,-9-9-2-16,-7-5-2 0</inkml:trace>
  <inkml:trace contextRef="#ctx0" brushRef="#br0" timeOffset="389110.378">22766 5222 34 0,'15'-20'79'0,"14"-3"-2"15,9-6-3-15,15-4-5 16,6-4-80-16,11-2-26 15,17 5-34-15,-7 3-5 16,4 2-2-16</inkml:trace>
  <inkml:trace contextRef="#ctx0" brushRef="#br0" timeOffset="389322.6121">22416 4942 78 0,'-51'1'90'0,"10"-1"-5"15,9 0-12-15,6-6-13 0,10 21-94 16,16-15-44-16,9 21-7 16,10 3-5-16,0 3-2 15</inkml:trace>
  <inkml:trace contextRef="#ctx0" brushRef="#br0" timeOffset="389813.9229">24073 4520 19 0,'10'-11'81'0,"-10"11"1"0,6-16-7 15,-6 16-3-15,0 0-62 16,0 7-2-16,0 15-1 16,3 14-2-16,-3 12-1 15,1 15 0-15,2 16 3 16,3 16-1-16,-6 8-2 0,-6 10 2 15,0 6-3-15,-1 3 0 16,-4-2 0-16,-1-6 0 16,1-8 1-16,-4-14-2 15,8-4 1-15,-5-12-7 0,6-9-8 16,-6-10-12-16,8-10-27 16,4-8-27-16,0-12-7 0,0-15-4 15</inkml:trace>
  <inkml:trace contextRef="#ctx0" brushRef="#br0" timeOffset="390390.7511">24549 4860 17 0,'10'0'71'0,"-5"12"-1"16,-5 4-3-16,-1 10-3 16,-38 10-66-16,31 7-1 0,3 13 2 15,2 2 1-15,2 9-1 16,1-2 3-16,0-4-2 16,0-9-3-16,3-11 0 15,1-7 0-15,2-15 2 0,-1-10-1 16,-2-16 6-16,-2-23-4 15,-1-11 6-15,0-16 4 0,0-11 2 16,2-8 0-16,0-4 1 16,5 2 0-16,2 9-4 15,8 9 0-15,4 10-4 16,7 17-1-16,5 14-3 0,4 13-6 16,-1 9-3-16,-5 16-5 15,-5 9-5-15,-11 13-4 16,-14 8 1-16,-5 0 5 15,-13-3 7-15,-9-3 9 16,3-6 3-16,-5-7 7 0,5-7 3 16,6-11 3-16,17-12-1 15,-4 10-2-15,16-4-9 16,12-1-4-16,-1 8-1 16,10-1 0-16,-3 6-1 0,1-1-1 15,-7 7-3-15,-8 5 3 16,-16 4-2-16,-10 6 0 15,-13-1-2-15,-18 6 0 0,-2-8 2 16,-5-1-7-16,5-11-16 16,4-5-24-16,4-15-17 15,12-10-3-15</inkml:trace>
  <inkml:trace contextRef="#ctx0" brushRef="#br0" timeOffset="391087.9725">24811 5209 32 0,'29'-11'59'0,"1"-11"-12"16,-4 16-19-16,5-4-13 0,-1 3-7 15,-1-1-3-15,-1-1-1 16,-3-2 0-16,-4 0 1 16,-1 1 2-16,-6 1 5 15,-2-4 3-15,-7 4 0 16,-5-2 0-16,0 11 0 0,-12-14-1 15,-1 14-3-15,-11 4-2 16,-1 4-5-16,-5 12-3 16,1 7-1-16,-4 12-1 15,-1 0-1-15,6 11 0 16,4 2 4-16,10-3-1 0,5-3 0 16,9-5 0-16,4-7-1 15,14-7-1-15,11-9 1 0,6-16-2 16,5-6-3-1,3-14 5-15,7-15-3 16,1-13 0-16,-5-16 1 0,5-15 1 16,-3-13 1-16,-6-9-1 15,-2-6 2-15,-7 3 2 16,-2 9 4-16,-12 9 2 0,1 14-1 16,-12 15-1-16,0 20-3 15,-4 18 3-15,-4 17-2 0,0 22-4 16,-6 9-1-16,-2 16-3 15,1 15 4-15,-6 9-1 16,1 4 1-16,1 0 0 16,-3-5-1-16,5-5 1 0,1-9-1 15,4-12 0-15,2-15-1 16,2-5 2 0,0-12 0-16,0-12 1 0,17 0 0 0,-3-20-1 15,5-8 2-15,4-7-2 16,3-1 1-16,3-6-2 15,-1 3 0-15,2 2-1 16,-4 9-1-16,2 12-1 16,-8 13 0-16,-4 4 1 15,-2 19-1-15,-6 12 1 0,-4 7-4 16,-1 8-2-16,1-2 0 16,-1 4-3-16,0-10-6 15,7 3-18-15,4-2-38 0,3-21-4 16,8-6 0-16</inkml:trace>
  <inkml:trace contextRef="#ctx0" brushRef="#br0" timeOffset="391656.2485">26005 4881 56 0,'-12'-17'78'0,"1"6"-4"16,-7 7-4-16,-33-2-58 15,30 8-1-15,-1 15-5 16,-2 7-5-16,3 13-2 0,3 3-1 16,0 5-1-16,7-1 1 15,2 2 1-15,5-10-1 16,-1-4 2-16,5-11 0 16,6-8 1-16,-6-13 0 15,18 0 2-15,-6-11 0 0,0-16 0 16,2-4 1-16,4-5-1 15,0 0 0-15,-2-2-2 16,-3 4 0-16,0 6-3 0,0 9 0 16,-2 10-1-16,-2 9 0 15,-6 9 0-15,-3 11 0 16,3 1 1 0,6 6-1-16,-7 1 2 0,3 0 0 15,2 1 1-15,-1-6 0 16,5-5 1-16,0-6 0 0,-1-2 0 15,-3-6 2-15,4-4 0 16,-3-3 0-16,3-9 1 16,1-7-1-16,4-5 0 0,2-4 0 15,2-8 0-15,-1-3-2 16,6-1 0-16,-2-2 0 16,-1 4 0-16,-2 2-1 0,-1 6 0 15,-5 5 0-15,1 7-3 16,-7 8 0-16,-8 10-1 0,0 0 1 15,9 11 0-15,-9 7-3 16,0 7-12-16,0 7-13 16,0 1-7-16,0 2-9 15,5-1-13-15,6-3-3 0</inkml:trace>
  <inkml:trace contextRef="#ctx0" brushRef="#br0" timeOffset="391863.3995">26435 4905 51 0,'7'-31'63'0,"0"2"-6"16,1-2-8-16,-1 2-6 15,2 5-7-15,-1 2-7 0,0 7-9 16,0 1-8-16,-8 14-5 16,15-12-5-16,-15 12-2 15,11 7-6-15,-4 6-5 16,-6 5-14-16,-1 5-30 15,-1 10-22-15,1 2-5 0,-4-1-1 16</inkml:trace>
  <inkml:trace contextRef="#ctx0" brushRef="#br0" timeOffset="392065.9199">26629 4518 85 0,'0'-12'91'0,"-2"-1"-6"15,0 0-13-15,-5 1-9 16,1 4-99-16,6 8-29 0,5 13-18 16,5 3-8-16,-1 0-1 15</inkml:trace>
  <inkml:trace contextRef="#ctx0" brushRef="#br0" timeOffset="392528.8261">27042 4560 60 0,'-16'15'86'0,"-5"4"-5"0,-5 3-4 15,2-3-3-15,37 6-77 16,-29 4-2-16,4 4-3 16,7-1-1-16,0-4-3 15,5-1-1-15,0-7 1 0,6-6 2 16,0-5 3-16,-6-9 3 16,0 0 6-16,11-15 4 15,-8-2 2-15,-2-8 6 16,3-3-3-16,1 2-2 0,-2-2-1 15,2 7-2-15,3 2-3 16,0 9-2-16,3 6 1 16,1 6-5-16,2 9 0 0,2 12 0 15,-1 3-1-15,-4 5 0 16,0 2 1-16,1-2 0 16,-5-1 1-16,-2-8 2 15,1 1-2-15,-4-12 3 0,-2-11 2 16,0 0 0-16,10 1 1 15,-8-7-1-15,2-7-2 16,3-4-12-16,-5-5-20 16,7-9-34-16,5 3-13 0,-3 2-5 15,-5 8-1-15</inkml:trace>
  <inkml:trace contextRef="#ctx0" brushRef="#br0" timeOffset="393687.4084">21502 6791 28 0,'0'0'76'0,"5"10"0"0,-5-10-3 16,6 8-4-16,2 1-64 16,-3 8 0-16,1 8-1 15,6 3 1-15,-5 2-1 16,6-1-1-16,-5 1 0 16,5-4-1-16,-6-5 1 15,3-6-1-15,-7-5 1 0,-3-10 1 16,0 11-2-16,0-11 1 15,-17 5-1-15,5 0 0 16,2 7-1-16,-5 2 0 0,4 10-1 16,0 3 1-1,1 7-1-15,5 7 1 0,5-1-1 16,3 5 1-16,9-8 0 16,8-2-2-16,3-11 2 0,12-3-1 15,6-16 0-15,6-5 0 16,4-13 0-16,1-10 1 15,6-5-2-15,-5-12 0 0,-1-4 0 16,-1-10 1-16,-4-2-1 16,-6 0 0-16,-6-2 1 15,-4 5-1-15,-10 5 3 0,-1 6-1 16,-3 11 0-16,-6 9 0 16,-4 10 0-16,-7 12 1 15,0 0-2-15,0 22 1 16,0 7-1-16,-7 7 0 0,-2 5 0 15,4 2 0-15,-3 2 0 16,3-3 0-16,4-5 1 16,1-7-2-16,0-5 2 15,2-11-2-15,8-9 1 0,1-5 0 16,2-11 0-16,6-11-1 16,4-7-1-16,4-9 4 15,0-5-4-15,4-3 2 16,-2 2-1-16,2 4 1 0,0 9 0 15,-6 8-1-15,-2 11 1 16,-5 12-1-16,-3 7 0 16,-3 11 1-16,0 10-1 0,-6 5 0 15,2 2 1-15,1-4 0 16,0-1 0 0,2-7 1-16,6-5-1 0,1-10 0 0,1-8 1 15,-1-9-1 1,4-13 1-16,-2-6-1 0,2-13 1 15,-1-7-1-15,-2-12 1 16,2-4-1-16,-3-4 1 16,4 1-1-16,-5 0 2 15,4 7-2-15,1 14 0 0,3 8 1 16,-1 14-1-16,6 10 1 16,-3 14-1-16,4 4 0 15,-2 17 0-15,0 4 0 0,-2 9 1 16,-4 4-2-16,-10 8 0 15,-7 7 0-15,-7 2-3 16,-6 3 1-16,-10-5-1 0,-6-1-1 16,-2-9 1-16,-5-7-3 15,6-11-9-15,0-12-19 16,4-21-35-16,12-11-6 0,3-16-5 16,5-11 3-16</inkml:trace>
  <inkml:trace contextRef="#ctx0" brushRef="#br0" timeOffset="393855.3909">23101 6335 24 0,'17'-46'80'0,"-3"16"-1"16,0 15-3-16,-4 15-4 15,-7 16-60-15,0 12-3 0,5 19-5 16,-4 7-1-16,3 16-4 16,-2 9-6-16,-2 5-7 15,0-2-5-15,1-7-6 16,0-6-10-16,0-11-14 15,1-5-14-15,-5-20-16 0,2-15 12 16</inkml:trace>
  <inkml:trace contextRef="#ctx0" brushRef="#br0" timeOffset="394691.663">23266 6658 6 0,'24'-38'62'15,"1"1"1"-15,5 4-34 16,6 3-1-16,2 5-8 0,5 5-6 15,-7 6-6-15,3 10-5 16,-14 4-1-16,-2 10-1 16,-14 14 2-16,-9 10-3 15,-8 6 0-15,-11 8 1 0,-1 3 1 16,-4 3-1-16,4-6 0 16,-1 0-1-16,6-11 0 15,2-10 1-15,8-8 0 16,5-7 0-16,0-12 0 0,18-5 2 15,-1-9-2-15,0-6 1 16,2-7 0-16,0-7 0 16,1-7 0-16,0-5 2 15,-1 5 0-15,2-1 1 0,-2 6 2 16,-1 3-2-16,2 11 0 16,-2 7 2-16,4 13-3 15,-4 6 1-15,-2 13-3 16,0 10 0-16,-3 4-2 15,0 6 1-15,-5-1 0 0,1-1-1 16,-4-6 0-16,-2 0 0 16,5-9 1-16,-3-6-1 0,-5-14 1 15,9 7 1-15,-9-7-1 16,12-11 1-16,-1-3-1 16,-4-8 1-16,4-5-2 15,-3-8 0-15,3 5 0 0,-4-3-2 16,6 1 2-16,-5 7-1 15,2 2 1-15,-5 7-1 16,7 11 2-16,-5 5-1 16,4 1 0-16,-11-1 0 0,18 23 0 15,-11-2 1-15,6-1-1 16,-5 3 2-16,3-5-2 16,1 4 1-16,-2-4-1 15,1 1 1-15,-2-8 0 0,4-4-1 16,-6-3 1-16,8-4 0 15,-3 0 0-15,1-8 1 16,0-4-1-16,4-7 1 0,-1-3-2 16,2-6 1-16,0 1-1 15,1-5 0-15,-1 2 0 16,1-2 0-16,1 9-1 16,-4 2-1-16,0 6 2 15,-5 9-2-15,-1 6 1 0,-10 0 0 16,7 20 0-16,-7 2 1 15,-5 7 1-15,1 1-1 16,1 3 1-16,3 0 1 0,1-3 0 16,9 0-1-16,7-9 1 15,11-5-1-15,8-6-4 16,-1-7-12-16,9-7-31 0,1-5-26 16,1-8-3-1,-9-3-3-15</inkml:trace>
  <inkml:trace contextRef="#ctx0" brushRef="#br0" timeOffset="395138.8151">25482 6004 25 0,'6'-37'86'0,"-6"4"-1"15,0 3-6-15,0 5-3 16,-9 9-62-16,9 16 1 16,-16 11-5-16,6 20-5 15,-4 18-2-15,-3 19-1 0,-1 19 1 16,-3 22-1-16,-4 12 1 16,0 6-1-16,2 6 0 15,0-3 1-15,-1-6-2 16,2-14 1-16,2-9-2 0,1-17-1 15,3-12-3-15,2-7-11 16,0-9-28-16,0-15-34 16,3-10-6-16,6-13-6 0,5-18-1 15</inkml:trace>
  <inkml:trace contextRef="#ctx0" brushRef="#br0" timeOffset="396078.2132">25726 6609 0 0,'-10'-12'75'15,"2"4"4"-15,-4 4-4 16,3 4-4-16,-2 8-53 15,-2 19-3-15,6 9-9 16,-2 10-4-16,2 8-1 16,-4 12-1-16,3 3 1 0,3 0-2 15,1-2 1-15,4-10 2 16,0-6-1-16,0-12 1 16,0-7-1-16,3-14 4 15,-3-18-2-15,8 4 0 16,0-16 0-16,-1-15 0 0,0-18-1 15,3-10 1-15,-1-13 0 16,3-7-3-16,2-4 2 0,-1 2 0 16,-1 7 0-16,3 9 0 15,1 17 1-15,-1 14-1 16,2 22 0-16,-1 12-1 0,-1 21 0 16,0 15-1-1,-2 14-3-15,-7 13-6 0,-1 5-4 16,-5 2-1-16,0-4-1 15,-5-12 1-15,0-4-1 16,-6-14 0-16,1-13 4 0,-1-15 3 16,4-12 4-16,7 0 4 15,-17-21-1-15,8 3 1 16,1-11 2-16,2 1 3 16,-2-3 3-16,5 5 1 0,2-5 3 15,1 6-3-15,1-1 1 16,8 5-2-16,9 4-3 15,4-1-2-15,7-4-2 0,9 0-1 16,6-2-1-16,6 0 1 16,3-3-2-16,1-4-2 15,-2-3-1-15,1-6 0 0,-10 1-1 16,-5-4 2 0,-8-1 3-16,-4-3 3 0,-11 7 4 15,-3 4 6-15,-3 5-2 16,-3 11 0-16,-5 6 0 0,-1 14 2 15,-1 18-5-15,-4 14 0 16,-3 19-5-16,2 13-2 16,-5 16 2-16,2 11-1 15,0 7 0-15,4-3-2 16,3-2-2-16,-2-13-6 0,4-7-7 16,-1-13-19-16,-5-16-40 15,7-17-5-15,1-18-7 16,-2-9 4-16</inkml:trace>
  <inkml:trace contextRef="#ctx0" brushRef="#br0" timeOffset="396316.0712">26442 6410 37 0,'21'-22'80'0,"-2"13"-5"15,-5 9 1-15,-4 15-7 16,-6 7-64-16,-4 18-2 0,0 11-1 15,0 14 1-15,0 12 0 16,-6 8-1-16,2 1-1 16,-2 1-2-16,1-6-3 15,1-4-5-15,-1-8-11 0,1-17-20 16,1-5-30-16,-7-20-8 16,2-12-2-16</inkml:trace>
  <inkml:trace contextRef="#ctx0" brushRef="#br0" timeOffset="396733.1042">26200 6990 35 0,'-13'-20'63'0,"6"-2"1"15,10 0-36-15,1-2-4 16,12 0-8-16,7 2-7 16,3-6-5-16,6 3-2 15,2 1 0-15,4 2 2 0,-4 4 0 16,1 1 2-16,-3 3 2 15,-4 3 1-15,0 3 0 16,-7 7 1-16,0 1-1 16,-4 7-1-16,-1 9 1 0,-5 8-5 15,0 5 0-15,-3 8-2 16,-1 2-1-16,-1 2 0 16,0-1 0-16,0-2 0 15,0-4-2-15,6-9 1 0,-4-5-1 16,2-8 0-16,4-8 1 15,-2-5-1-15,4-11 0 16,1-12 0-16,2-8 1 0,-2-6 0 16,5-3 1-16,1 0 0 15,-1 3 0-15,-4 3 2 16,-1 5-2-16,-2 12 1 16,-1 9-1-16,-1 9 1 0,-3 6-1 15,-3 14-1-15,-5 4-7 16,1 12-18-16,-3 6-24 15,-10 4-24-15,1-3-3 16,0-6-3-16</inkml:trace>
  <inkml:trace contextRef="#ctx0" brushRef="#br0" timeOffset="397491.7787">26996 6111 73 0,'10'-11'91'16,"-10"11"-7"-16,10 0-4 15,-5 5-3-15,-5-5-57 16,5 31-25-16,3 5-3 0,2 7-5 16,4 9-9-16,-7 3-7 15,2 7-4-15,-5 1 0 16,1 0-3-16,-5-5 4 15,0-9 5-15,-2-2 11 16,-4-9 11-16,-1-4 11 16,1-13 5-16,2-2 0 0,-3-6 1 15,4-3-1-15,0 0-1 16,3-10-3-16,-1 13 0 0,1-13 1 16,0 0 2-16,12 3 3 15,-12-3-1-15,18-10 2 16,-9-2 0-16,7-3 0 0,-2-2-2 15,2-1-4-15,2-2-1 16,3 2-4-16,1 6 0 16,1 3-3-16,-1 7-1 0,5 4 0 15,-7 12 0-15,2 6 1 16,-9 11-1-16,-5 5 1 16,-3 3 0-16,-5-3 0 15,-1 1 1-15,-9-4 1 16,-2-2-1-16,-2-9-1 15,1-6-3-15,-2-8-2 0,1-4-1 16,-2-4-3-16,6 0-4 0,-4-12-3 16,7-6-1-1,2-1 1-15,3-1 5 16,2-1 1-16,4-1 2 0,6 1 4 16,2 3 5-16,7 4 3 0,-2 3 2 15,2 4-2-15,1 0 0 16,-1 1-1-16,0 4 0 15,-2 2-1-15,-3 0-1 16,-4 5 0-16,-10-5 1 16,10 12 0-16,-10-2 0 0,0 3 2 15,0-3-1-15,0 1 0 16,-2-2 0-16,0 0 0 0,2-9-1 16,0 12 1-16,0-12 0 15,8 0-2-15,1-5-2 16,1-5-6-16,3-3-17 15,5 1-41-15,-6-6-5 0,1-5-4 16</inkml:trace>
  <inkml:trace contextRef="#ctx0" brushRef="#br0" timeOffset="399492.8585">22684 8725 22 0,'-30'-14'65'0,"-2"-1"7"15,-2 30-17-15,-3-19-28 16,3 4-2-16,-3 10-5 16,0 8-1-16,-9 14-4 0,2 5-2 15,-1 17-4-15,-1 3-3 16,9 12-2-16,2 0-1 15,10-1-1-15,3-6-1 16,15-7 0-16,6-12 0 16,12-17-1-16,12-11 0 0,4-15-4 15,9-15-2-15,1-14 0 16,6-14 0-16,-3-9-1 0,-1-4 0 16,-5-2-1-16,-8-1 2 15,-4 3 3-15,-6 4 3 16,-4 7 0-16,-5 13 0 15,-2 7 1-15,-3 10 0 0,-2 15 0 16,0 0-1-16,5 10 1 16,-1 8-1-16,6 3 1 15,-4 1 0-15,7-1 1 16,3-2 0-16,3-7 1 16,2-6 0-16,5-6-1 0,3-2 0 15,6-12 0-15,2-5 0 16,5-7 0-16,3-8-1 15,-3-5 0-15,8-1 0 0,-8-1 1 16,3 3 1-16,-9 4 0 16,-5 6 1-16,-3 11 1 15,-5 12 1-15,-7 13 1 0,-7 18 1 16,-6 19-1-16,-4 12 1 16,-1 17-2-16,-6 9 0 15,-6 11-2-15,-2 4-1 16,-4-2-1-16,0-6-1 15,2-12 0-15,1-14 0 0,-2-14-1 16,5-12 0-16,1-21-1 16,1-16 0-16,1-14 0 15,2-20-1-15,-2-18 0 0,3-15-1 16,-2-12 0-16,4-12 1 16,5-11 0-16,1 1 0 15,2 0 1-15,14 8 1 0,4 13-1 16,12 10 1-16,5 19 0 15,3 14 0-15,9 20 0 16,-3 15 0-16,5 9 0 16,-7 15 0-16,-4 10 1 0,-12 11-2 15,-9 4 1-15,-10 4 1 16,-10 0 0-16,-15-2-1 16,-15 0 1-16,-7-6 0 0,-9-5-1 15,-1-11 1-15,-2-9-4 16,2-11-6-16,9-5-17 15,10-3-29-15,10-16-23 16,9-8-4-16,12-11-5 16</inkml:trace>
  <inkml:trace contextRef="#ctx0" brushRef="#br0" timeOffset="400371.8018">23558 8570 53 0,'43'18'78'16,"-11"15"-1"-16,-11 11-1 15,-9 16-52-15,-11 18 0 0,-2 11-8 16,-12 9-5-16,-2 4-4 16,-2-7-1-16,1-8-3 15,1-12-1-15,2-11-1 16,3-19 0-16,4-17-1 0,3-18-1 16,3-10-1-16,-10-24-2 15,2-10-1-15,3-19 1 16,-5-16-2-16,3-19 0 0,-1-9 1 15,4-12 2-15,4-1 1 16,2 2 4-16,12 8-1 16,3 13 2-16,9 16 0 15,5 21 0-15,5 12 0 16,6 26 0-16,1 11-2 16,-1 14-1-16,-5 19 0 0,-5 7-1 15,-10 11 0-15,-6 6 0 16,-13 6 0-16,-3-5 0 15,-13 0 1-15,-7-10 0 0,-2-10 1 16,1-8 0-16,-1-15 1 16,0-13 1-16,9-9-2 15,0-16 1-15,9-7-1 0,2-9 0 16,2-4-1-16,8-5 0 16,8 3 0-16,10 0 0 15,3 9 3-15,7 6-2 16,1 11 0-16,6 10 1 0,5 10-1 15,-4 8 1-15,0 10-1 16,-6 11 0-16,-5 6-1 16,-9 7 0-16,-3 2 0 0,-6-2 0 15,-5-6 0 1,-3-4 0-16,-3-8 0 0,1-10 0 16,-5-14 0-16,14-1 1 15,0-18-1-15,1-12-1 16,4-5-2-16,3-11-1 0,4-4-2 15,2-2 1-15,2-4 0 16,2 8 0-16,-2 5 1 16,4 9 2-16,-9 12 1 15,1 12 3-15,-6 9 1 0,-4 9 0 16,-5 18-1-16,-4 5 2 16,-6 12-2-16,-3 4 1 15,-7 4-1-15,0-3-1 0,-1-1 0 16,3-9 1-16,2-7-1 15,5-7 0-15,7-14 1 16,13-9-2-16,13-15 1 16,4-6 0-16,5-9-1 15,3-4 1-15,0-7-2 0,-8-4 2 16,-4-3-2-16,-14 4 1 16,-14 4 0-16,-7 2-1 15,-17 6 1-15,-12 11 0 0,-10 5-1 16,-5 13-5-16,-5 3-3 15,1 10-15-15,-1 5-24 16,8 2-27-16,9-2-4 0,12-7-4 16</inkml:trace>
  <inkml:trace contextRef="#ctx0" brushRef="#br0" timeOffset="401834.9015">24950 8203 45 0,'40'0'82'0,"-4"9"-2"16,-7 10-3-16,-8 8-5 0,-3 8-66 16,-3 4-1-16,3 9 0 15,-2 1-2-15,3-3-1 16,0-2-1-16,1-10 0 0,-1-4 0 16,5-11-1-16,2-6 4 15,-4-13-3-15,1-5 1 16,-3-13 1-16,-1-8-1 15,-3-8 1-15,-1-4-1 16,-4-6 0-16,-5-2-1 0,-1 2 0 16,-2 4 0-16,1 4-2 15,-2 6 1-15,-1 9-1 0,-1 7 0 16,0 14-1-16,4-11 0 16,-4 11-1-16,10 0-2 15,-10 0-2-15,11 12-1 16,-1-8 1-16,-1-2-1 15,1 1 1-15,-1-3 0 0,3 0 2 16,-2-3 1-16,1-2 2 16,0-3 1-16,-11 8 0 15,12-16 2-15,-7 7 1 16,-3 0 0-16,-2-1 2 0,-2-1-1 16,-5 0 2-16,7 11-1 15,-12-18 0-15,12 18-1 16,-18-14-1-16,8 8 0 0,-1 3-1 15,1 3-1-15,-5 0 0 16,-5 0 0-16,-2 5 0 16,-5 2 2-16,2 1-2 15,-6 1 0-15,4-1 0 0,-2 0 1 16,7-1 0-16,1 2-1 16,6-4 2-16,-1 1-4 15,4 1 2-15,3 2 0 16,-4 3 0-16,5 2 0 0,-3 5 0 15,4 0 0-15,-1 10 0 16,3 1 2-16,4 6-1 0,1 4-1 16,0 0-1-1,5 1 1-15,8-2 0 0,-1-3 0 16,2-9 0-16,7-6 0 16,5-14 0-16,6-7 0 15,3-8 1-15,5-16 1 16,-1-8-2-16,2-11 2 0,-2-5-2 15,2-4 1-15,-9 0 0 16,-3 3 1-16,-10 6-2 16,-2 8 1-16,-4 7 0 0,-6 14 0 15,-7 14 2-15,0 0-1 16,0 16 0-16,-6 10-1 16,-4 6 1-16,2 5-1 0,-4 2 1 15,3-1-1-15,1 1 0 16,5-10 0-16,3-4-1 15,2-7 1-15,7-9-1 16,3-7 0-16,7-4 0 0,3-8 0 16,2-7 0-16,0-3-1 15,6-8 1-15,-4-2-1 16,9-2 1-16,-1-2-1 16,3-1 0-16,3 0 0 15,0 3-1-15,6 3 2 0,-5 1 0 16,1 1-1-16,-8 6 1 15,-3 1 0-15,-8 8 1 16,-8 0-1-16,-9 3 1 0,-6 9-1 16,-12-2 0-16,-7 3 1 15,-6 11-1-15,-4 6 1 16,-6 9-1-16,-4 6 1 0,0 10-1 16,2 1 1-16,5 5 0 15,3-1 0-15,10-3-1 16,4-3-1-16,11-9 1 0,4-4-1 15,12-12 1-15,8-12-1 16,5-3-1 0,9-16 1-16,4-10-1 0,8-9 1 15,0-7-1-15,5-12 1 16,-1-8-4-16,2-6 2 16,-5-8 0-16,0-4 0 0,-6-2 1 15,-3 5-1-15,-5 5 5 16,-9 11-1-16,-5 11 0 15,-5 13 1-15,-7 21 1 16,-7 14-1-16,-2 14 0 0,-5 15 1 16,-6 16-3-16,2 5 1 15,-2 11 0-15,0 5-1 16,-2-1 1-16,7-3 0 0,4-6 0 16,-1-6 0-16,5-15 0 15,0-6-1-15,4-12 0 16,-4-17 1-16,20 2 0 15,-4-11 0-15,4-13-1 0,3-5 0 16,6-4 0-16,0 0 0 16,4 2-1-16,1 8 0 0,-6 10 0 15,-1 13 1-15,-5 14 0 16,-1 14-1-16,-6 12 0 16,0 5-8-16,-1 11-11 15,0-3-26-15,2 7-30 16,5-1-4-16,1-7-7 0</inkml:trace>
  <inkml:trace contextRef="#ctx0" brushRef="#br0" timeOffset="403617.0844">27847 7948 35 0,'18'-16'70'16,"-4"-2"1"-16,-1 16-32 15,-3-13-10-15,1 2-3 16,-1 6-4-16,-1 0-3 0,-9 7-4 16,10 4-3-16,-10 8-4 15,0 12 0-15,-4 4-3 16,-3 5 1-16,-3 3 0 16,-3 4-2-16,3 1 0 15,-4 0-2-15,4-3 2 0,2-4-2 16,2 0 0-16,-1-6 0 15,5-2 0-15,-1-6-1 16,1 0 0-16,-1-2 2 16,-3-1-2-16,2-2 1 0,-1-2-1 15,-5-2 0-15,5 0 1 16,-1 0-1-16,6-11 1 16,-10 13-3-16,10-13 2 0,-5 11-1 15,5-11 0-15,-1 12 1 16,1-12-2-16,-3 17 0 15,1-3 0-15,-2-2 1 16,2 1-1-16,-1 1 0 0,0-2 0 16,0 2 1-1,0-3 0-15,0 0 0 0,3-11 1 16,-4 14-1-16,4-14 1 16,-2 11-1-16,2-11 1 0,0 0-1 15,-4 13 1-15,4-13-1 16,0 0 1-16,-7 11 0 15,7-11-1-15,0 0 1 16,-10 12-1-16,10-12 0 0,0 0 1 16,-13 13-1-16,13-13 0 15,-6 10 0-15,6-10-1 16,-6 12 1-16,6-12 0 0,0 14-1 16,0-14 1-16,0 10 0 15,0-10 0-15,0 0 0 16,0 9 1-16,0-9-1 15,0 0 1-15,0 0-1 0,0 0 0 16,0 0 0-16,-3-5-1 16,3 5 0-1,0 0 0-15,-1-10 0 0,1 10 1 0,0 0-1 16,3-12 1-16,-3 12-1 16,11-9 1-1,-11 9 0-15,15-12 0 0,-7 3-1 16,5 0 2-16,4-2-2 15,2-2 1-15,2-3-1 0,5 2 1 16,1-3 0-16,4-1 0 16,1-4 1-16,-1-1-1 0,-1-3 2 15,3-2-2-15,-3-4 1 16,-2-1 0-16,-3 2 0 16,-5 3 0-16,-3 4-1 15,-4 3 0-15,1 8 0 0,-14 13 0 16,0 0 0-16,3 9 0 15,-4 10 1-15,-3 7-1 16,-1 1 0-16,1 6-1 16,-1 0 1-16,5-3-1 15,0-4 1-15,4-4 0 0,6-5-1 16,1-9 1-16,3-3 0 16,3-5 2-16,4-8-1 0,0-7 1 15,3-6-1 1,1-8 1-16,1-4-1 0,3-7 0 15,2-4-1-15,-5 1-1 16,2 2 1-16,-4 3-1 16,1 4 1-16,-3 9-1 0,-2 7 0 15,-4 11 1-15,-2 7 0 16,-2 15 1-16,-5 10-1 16,-3 15 1-16,-4 8 1 15,-3 14-1-15,-6 7 0 0,-8 8 0 16,-1 1 0-16,-2 1 0 15,-1-3-1-15,1-7 1 16,4-7-1-16,7-10 0 0,5-10 1 16,4-11-1-16,6-9 1 15,6-12 0-15,5-10-1 16,1-11 0-16,1-15 0 0,-3-10 0 16,-4-7-1-1,-6-8-1-15,-6-2 1 0,-2-3-1 16,-10 2 2-16,-7 6 0 15,-3 5 1-15,0 9 0 16,-1 5 0-16,9 10 0 16,1 4 0-16,13 3-1 0,8 2-1 15,17 2 0-15,12 0-1 16,11-2 0-16,11 0-1 16,7-4 0-16,5-2 0 0,2 1 1 15,-3-2 0-15,-7-2 0 16,-8-1 2-16,-8-4 0 0,-12 3 1 15,-9 0 2-15,-10 1-1 16,-12 1 1-16,-6 1-1 16,-15 6 0-1,-4 6 0-15,-8 6-1 0,-6 7-1 16,-7 13 0-16,-2 8 1 16,-1 12-1-16,-1 6 0 0,8 3 0 15,5 2-1-15,11-1-1 16,11-7-3-16,11-4-15 15,20-8-58-15,15-17-3 16,14-13-6-16,4-8-1 0</inkml:trace>
  <inkml:trace contextRef="#ctx0" brushRef="#br0" timeOffset="403833.2634">28652 7786 22 0,'-56'7'97'0,"8"-1"-3"0,4-7-8 15,11 1-4-15,11-2-4 16,11 2-88-16,20 19-19 16,12 19-44-16,13-1-13 15,6-2-4 1,1 3-6-16</inkml:trace>
  <inkml:trace contextRef="#ctx0" brushRef="#br0" timeOffset="404115.1139">29708 7921 51 0,'30'0'85'15,"-12"0"-5"-15,-4 4-3 16,-10 9-4-16,-6 7-67 0,-8 16-2 16,-6 12 0-16,-4 11 2 15,-10 10 0-15,-2 12-1 16,-7 5-1-16,-6 4-1 16,2-1 1-16,-1-5-2 0,5-9-1 15,5-10-2-15,7-10-5 16,7-15-4-16,5-14-12 15,15-26-34-15,0 0-24 16,19-25-4-16,7-13-6 16</inkml:trace>
  <inkml:trace contextRef="#ctx0" brushRef="#br0" timeOffset="404799.3372">29880 8275 47 0,'38'-23'84'15,"-9"13"-3"-15,-7 6-4 16,-5 4-4-16,-12 8-62 15,-5 11-5-15,0 5 0 0,-6 9-3 16,-3 6-1-16,-3 7 1 16,1 1-2-16,-3-1 0 15,3-3 0-15,5-9-1 16,0-5 0-16,6-9 0 0,4-8 1 16,8-12-1-1,8-4 1-15,3-11 1 0,7-9-1 16,2-5 0-16,3-4-1 15,3-1 0-15,-2-1 0 16,1 4 0-16,-1 4-1 16,-4 9 0-16,-5 7-1 0,-4 11 1 15,-3 6 0-15,-5 13-1 16,-3 7 0-16,-4 4 1 0,-3 2 0 16,-1-2 0-16,0-1 1 15,2-6 0-15,1-3 0 16,-1-8 1-16,6-6 0 0,7-6 0 15,3-7 0-15,3-7 1 16,6-6-1-16,3-6 1 16,3-7-1-16,3-2 0 0,-1-2-1 15,-3 1 1-15,-5 5 0 16,-3 2-2 0,-7 7 0-16,-4 8 0 0,-3 7 0 15,-5 7 0-15,-9 0 1 16,7 12-1-16,-6 1 1 15,2 3 0-15,0-3 1 0,1 1 0 16,0-4 0-16,1 0 1 16,-5-10-1-16,19 6 0 0,-6-6 0 15,3-1-1-15,3-8 1 16,4-2 0-16,6-5-2 16,6-6 1-16,5-5 0 15,-1-6-1-15,2-3 1 0,-4-3-1 16,1-1 0-1,-5 2 1-15,-9 5-2 0,-6 5-6 16,-15 8-4-16,-3 10 1 0,-11 7-2 16,-9 6-2-16,-10 10-7 15,-3 10-22-15,4 8-34 16,-5 3 2-16,7-1 0 16</inkml:trace>
  <inkml:trace contextRef="#ctx0" brushRef="#br0" timeOffset="405232.4199">31466 8236 45 0,'0'16'81'0,"-6"0"-3"16,-7 1-4-16,-3 0-6 0,0 1-68 15,5 0-1-15,-4 2 0 16,10-6 1-16,0 0 0 15,3-5 1-15,2-9 3 0,0 0 0 16,0 0 3-16,11 0-1 16,2-13 2-16,-1-3-1 15,4-4-1-15,5-2-1 16,2 0-2-16,4 4-2 16,4 4-1-16,-3 6 0 0,1 8-2 15,3 5 2-15,-4 12-1 16,-6 3 1-16,-6 9 0 15,-4-1 0-15,-1 1 1 16,-7-3 0-16,-2-4 1 0,-2-2-1 16,0-4 3-16,0-6 1 15,0-10-1-15,10 1 1 16,0-6 0-16,4-8-1 16,12-6 0-16,1-7-4 0,10-9-5 15,-1-5-4-15,8 4-13 16,4 2-27-16,0 4-32 15,4 5-6-15,-19 3-5 16,-3 12 8-16</inkml:trace>
  <inkml:trace contextRef="#ctx0" brushRef="#br0" timeOffset="407713.3758">30509 9678 19 0,'-2'-9'44'15,"2"-2"-2"-15,0 3-9 16,0 8-5-16,6-16-5 16,-6 16-3-16,9-12-4 0,-9 12-2 15,0 0-2-15,8-8-2 16,-8 8 0-16,0 0 0 16,0 0-3-16,0 0 0 0,0 0-1 15,0 0-1-15,0 0-1 16,0 0 1-16,0 0 2 15,0 0-1-15,-1 7 1 16,1-7 0-16,-6 14 0 0,1-2 0 16,0 4-1-16,-1 4 1 15,-2 9-2-15,1 8-1 16,2 2 1-16,0 9-2 0,3 0-1 16,1 5 0-1,1-1 0-15,0 1-1 0,2-5 0 16,1-3-1-1,0-4 1-15,-1-5 0 0,-2-5-1 16,1-5 1-16,0-5 0 16,-1-6 0-16,0-4-1 0,0-11 0 15,1 10-1-15,-1-10-2 16,0 0-1-16,0 0-2 16,5-7-5-16,-5 7-6 0,5-11-8 15,-5 11-17-15,1-14-22 16,-1 14-16-16,0 0-3 15</inkml:trace>
  <inkml:trace contextRef="#ctx0" brushRef="#br0" timeOffset="408547.9929">30735 9736 43 0,'-5'-12'70'0,"-7"3"-1"15,3 4-42-15,-3 1-2 16,-2 4-4-16,-1 0-4 0,0 6-4 16,-3 7-5-16,-3 2-2 15,2 9-3-15,-2 12-1 0,-4 0 2 16,2 11-1-16,-2 1 0 16,3 6 1-16,0-2 1 15,4 7-2-15,3-5 0 16,0-4 0-16,7 1 0 0,2-5-1 15,4 3 1-15,2-6 0 16,5-3-1-16,6-2 0 16,5-7-1-16,5-1 1 15,4-9 0-15,5-1-1 0,3-11 1 16,4-8 0-16,2-2 1 16,-1-12 0-16,0-6-1 15,0-12 0-15,-2-6 1 16,-3-8-1-16,-3-5 0 15,-5-4 0-15,-6-1 0 0,-5 0 0 16,-5 2 1-16,-5 7 0 16,-4 7-2-16,-4 7 1 15,-7 9-1-15,-2 10-1 0,-3 11-1 16,-4 4 0-16,-1 13-1 16,1 6 0-16,-4 10-1 15,1 6 2-15,2 6-1 16,4 0 1-16,5 0 0 0,4-2 0 15,6-3-1-15,2-8 2 16,10-4-1-16,1-7-4 16,7-8-2-16,0-9-3 15,5-1-7-15,-6-5-11 0,2-10-22 16,3 1-29-16,-7-8-3 16,-3-5 2-16</inkml:trace>
  <inkml:trace contextRef="#ctx0" brushRef="#br0" timeOffset="409071.7798">31046 10023 7 0,'10'12'61'0,"-10"-12"1"0,2 14-2 16,-2-14-43-1,0 20-10-15,0 1-2 0,2 4-2 16,-2 7 1-16,1 0 1 15,0 7-2-15,1-8 0 16,0 3 1-16,2-9-1 16,-3 2 1-16,2-11 3 0,-1-5 3 15,-2-11-1-15,10 6 3 16,-10-6-1-16,12-14-1 16,-5-4 0-16,1-10-1 0,4-1-3 15,0-10-2-15,0 2-2 16,2-3-2-16,-2 6 1 15,4 3-1-15,-1 9-1 0,2 8 0 16,-3 12 0-16,3 5 0 16,-2 13 0-16,-1 10 0 15,-2 3 0-15,1 8-2 16,-7-2-6-16,4 3-11 16,-4-4-23-16,-6-4-30 0,2-3-3 15,0-11-3-15</inkml:trace>
  <inkml:trace contextRef="#ctx0" brushRef="#br0" timeOffset="409648.3204">31581 9942 18 0,'0'0'73'15,"6"-14"-3"-15,-6 14-2 0,-3-46-12 16,3 46-58-16,0 0-1 16,-15 0 1-16,15 0-1 15,-16 19 2-15,8-8 1 0,-4 6 4 16,-7-1 0-16,1 4 0 16,-1-2 2-16,2 1-1 15,-2 0-1-15,4 0-1 16,1-1-1-16,5-2-1 15,6 2-1-15,2-2-1 0,2 4 0 16,6-2 1-16,8 2-1 16,2 0 0-16,7 4 1 15,4-1-1-15,-4 4 2 16,2-1-1-16,-1 1 1 0,-3-1-1 16,-6-3 2-16,-2 2-1 15,-14-8-2-15,0 0 0 16,-10-8-3-16,-8-8-3 0,-3-1-1 15,-2-12-10-15,1-7-14 16,-1-10-4-16,4-7 1 16,5-5 3-16,7 0 9 15,6 1 8-15,2 0 15 16,7 7 16-16,6 3 16 0,4 9 6 16,4 6 0-16,5 10-3 15,-4 5-6-15,8 5-7 16,-5 8-10-16,4 7-3 15,-6 5-4-15,-1 4-2 0,-6 6-1 16,0-6-5-16,-2 4-12 16,-1-7-17-16,-7-3-38 15,-1-1-6-15,-6-22-3 16</inkml:trace>
  <inkml:trace contextRef="#ctx0" brushRef="#br0" timeOffset="409810.9718">31721 9810 56 0,'-9'-13'63'0,"9"13"-31"0,0 0-30 16,-2-11-2-16,2 11-83 16</inkml:trace>
  <inkml:trace contextRef="#ctx0" brushRef="#br0" timeOffset="410145.8473">32204 9584 10 0,'0'0'69'0,"0"0"-2"15,-5 0-9-15,5 0-1 0,-14-6-70 16,14 6 8-16,0 0-1 15,0 0 3-15,-9-3 3 16,9 3 7-16,0 0 5 16,-10-7 1-16,10 7 0 0,-7-10-4 15,7 10 0-15,0 0-4 16,-9-8-2-16,9 8-1 16,0 0-3-16,0 0-1 0,0 0 1 15,0 0-1-15,0 0 2 16,0 0 0-1,0 5 0-15,0-5-1 0,0 0-6 16,0 0-13-16,0 0-24 0,4 13-25 16,-4-13-4-16,0 16-1 15</inkml:trace>
  <inkml:trace contextRef="#ctx0" brushRef="#br0" timeOffset="411636.8505">31906 9874 26 0,'14'-13'37'0,"1"3"5"15,-3 2 1-15,-12 8 0 16,6-8-5-16,-6 8-7 0,0 0-7 16,0 0-9-16,0 0-7 15,-5-2-4-15,5 2-4 16,-16 11 0-16,7 1-1 16,-12 7 1-16,0-4 1 0,1 5 1 15,5-2 0-15,-5-2-1 16,6 0 0-16,8-2-1 15,4-2 0-15,11-1 0 16,5-1 0-16,11 0-1 16,8 1 0-16,7 1 0 0,2 4 0 15,-2-1 0-15,2 1 0 16,-12 1 0-16,3 1 1 16,-11 0 0-16,-12 2 1 0,-10-1 0 15,-3-2 1-15,-13-1 1 16,-4 1 0-1,-1-3 1-15,-9 0-9 0,0-8-17 16,3-2-42-16,10-2-9 0,-2-10-3 16,1-13-2-16</inkml:trace>
  <inkml:trace contextRef="#ctx0" brushRef="#br0" timeOffset="411863.518">32225 9499 57 0,'22'-6'84'0,"-4"6"-4"16,-5 1-7-16,-10 10-2 15,-3-11-66-15,0 23-10 16,0 17 0-16,2 12 3 0,10 9 0 16,-7 3 1-16,-4 4 2 15,10-3-2-15,-5-3 1 16,4-3-5-16,-2-10-11 15,-5-12-32-15,2-3-26 0,-4-13-4 16,3-10-5-16</inkml:trace>
  <inkml:trace contextRef="#ctx0" brushRef="#br0" timeOffset="412651.7446">32118 9905 40 0,'0'0'78'15,"-2"-16"-5"-15,2 8-3 16,6-1-4-16,11 5-69 16,9-4-1-16,4-1 1 15,11 2 1-15,3-1 0 0,0-2 2 16,-1 2 0 0,1-4 1-16,-4 3-1 0,-9-3 1 15,-4 2 1-15,-9-2 0 16,-4 5 2-16,-2 0-1 15,-12 7-1-15,5-10-2 16,-5 10-1-16,-8 0-1 0,-6 4 0 16,-5 8-2-16,-3 8 1 15,-5 11 1-15,2-1 0 0,0 6 1 16,0 0 1-16,5 3 1 16,9-3 0-16,8 0-1 15,3-8 0-15,11-7 0 16,6-6 0-16,4-4 0 15,1-7 1-15,3-4-1 0,-1-8 1 16,-6-7 0-16,-1-4 0 16,-3-6-1-16,2-3-1 0,-6 0 1 15,8-2-1-15,-2 4-1 16,5 5-1-16,-3 1-1 16,7 9 1-16,-7 4 0 15,5 7 0-15,-3 2 0 0,-7 7 1 16,0 2 2-16,-2 2 0 15,2 0-2-15,-5 3 4 16,7-5-2-16,-9-2 0 16,-6-9 1-16,12 12 3 0,-12-12-1 15,13 4 1-15,-13-4 0 16,13-5-2-16,-10-7 1 16,8-2 0-16,2-4-1 15,8-5-1-15,-1-5-1 0,1 1 0 16,0 0 0-16,0 0 1 15,4 0-1-15,-5 3 3 16,0-1-2-16,-7 1 1 16,-5 3-1-16,-1-3 0 0,-1 0 0 15,-6-2 0-15,-1 4 0 16,-8 0-1-16,1 7-2 16,-8 4-1-16,2 9 0 15,-6 6-2-15,2 12 2 0,-1 14 1 16,4 6-1-16,-3 13 2 15,5 10 1-15,5 6 1 16,7 3 0-16,11-2-4 16,7-2-6-16,10-8-19 0,1 3-27 15,4-20-18-15,-2-13-3 16</inkml:trace>
  <inkml:trace contextRef="#ctx0" brushRef="#br0" timeOffset="412829.5311">32975 9740 22 0,'-15'-27'82'16,"1"6"-5"-16,7 1-3 15,7 3-4-15,17-2-48 16,8 12-28-16,9 6-27 0,5 5-41 16,7 11-3-1,-1 5-4-15,0 5 5 0</inkml:trace>
  <inkml:trace contextRef="#ctx0" brushRef="#br0" timeOffset="413790.0438">30680 11087 60 0,'0'0'80'0,"5"13"-3"16,-5-2-4-16,-5 4-4 16,-2 3-69-16,1 5-1 15,6 6 0-15,-2 1 1 16,1 2 1-16,2-1 0 16,6-4 0-16,-2-4 1 0,1-7 1 15,2-7-2-15,-8-9 3 16,15 0-2-16,-9-11 0 0,3-9-1 15,-4-8 0-15,1-5 0 16,2-8-1-16,-3 1-1 16,-2-2 0-16,-2-1-1 15,0 7 1-15,1 3-1 0,-1 8 1 16,3 6-1-16,1 8 1 16,3 5 0-16,3 6 1 15,4 10-2-15,1 7 2 16,4 5 2-16,2 7-1 0,-1 7 0 15,-2 2 2 1,-1 6-1-16,0-1 1 0,1 0-1 16,-2-3 0-16,5-5-2 15,-4-4 0-15,0-9 0 16,0-8 0-16,1-10-1 0,2-7-1 16,2-13-2-16,-3-10-3 15,-2-10 1-15,0-7 0 16,-2-6 0-16,2-1 0 15,-3-2 0-15,-6 7 2 0,-4 3 3 16,-2 8 2-16,-3 6 1 16,0 12 0-16,-3 1-2 0,3 15 1 15,-7-9 0-15,7 9-2 16,0 0 0-16,0 11 0 16,7-4-1-16,5 3 1 15,9-3 1-15,5-1 1 0,5-2-1 16,7-4 1-16,9 0 0 15,4-5 0-15,0-1 0 16,1-3 0-16,4-1 1 16,-6-2-1-16,-9 2 1 15,-8-2 1-15,-3 2 1 16,-18-1 0-16,-12 11-1 0,0-14 2 16,-16 12-1-16,-6 2 2 15,-5 4-3-15,-2 7 0 0,-5 4-1 16,8 8 0-16,4 1 1 15,7 6-1-15,4 2 0 16,11-1-1-16,15 2 0 16,5-4-4-16,17-4-14 0,9-18-52 15,5 9-8-15,8-13-7 16,5-3-3-16</inkml:trace>
  <inkml:trace contextRef="#ctx0" brushRef="#br0" timeOffset="414179.3093">32555 10710 14 0,'-9'-16'77'16,"-12"1"0"-16,5 5-3 0,-4 6-5 15,-1 2-63-15,0 8 2 16,0 10-3-16,3 7-3 0,0 8 0 16,5-1-1-16,-3 4 1 15,3-6-1-15,5-1 0 16,2-3 0-16,3-6 0 16,3-7 1-16,0-11 0 0,0 0 1 15,14-1-1-15,11-11 0 16,1-10 0-16,2 1-1 15,5-4-1-15,5 3-1 16,8 4 0-16,4 8-1 0,1 9 0 16,-14 8 0-1,-2 17-5-15,-3 7-13 0,-5 9-35 16,-13 16-19-16,-14 8-3 16,-12 2-3-16</inkml:trace>
  <inkml:trace contextRef="#ctx0" brushRef="#br0" timeOffset="416123.2187">30828 12089 28 0,'0'-12'58'0,"-1"-1"2"16,-19 0-42-16,20 5-3 0,0 8 2 16,5-11 1-16,-5 11 2 15,0 0-2-15,9-3-2 0,-9 3 0 16,5 9 0-16,-4 2-2 16,1 6-1-16,0 4-4 15,1 7-3-15,0-1-1 16,0 8-1-16,3-2-1 15,-2 4-1 1,0 2-1-16,-1-4 0 0,0-2 0 0,-3-5 0 16,2-3 0-16,-2-7 0 15,0-4 0-15,0-14 1 16,0 0-2-16,-8-12 0 16,4-17 0-16,-2-10-2 0,0-12 1 15,-1-11 0-15,1-9 0 16,3-5 0-16,3-1 1 15,3 3 1-15,8 10-1 0,9 9 0 16,2 17 0-16,9 12 1 16,6 14-2-16,0 12 1 15,-3 8-1-15,-3 13 0 0,-3 11 0 16,-12 2 1-16,-7 4 0 16,-8 1 0-16,-8-2 0 15,-7-3 2-15,-2-2-1 16,-5-6 1-16,0-4 1 15,4-5-2-15,-1-5 0 0,9-1 1 16,9-11-2-16,-11 16 0 16,11-16 0-16,11 6 0 15,4-6 0-15,12-4 1 16,8-5-1-16,2-4 1 16,1-5 0-16,4-2-1 0,-1-6 0 15,-2 2 0-15,-8 2 0 16,-7 2 1-16,-9 2-1 15,-7 0 1-15,-5 7-1 16,-4 2 1-16,-8 6 0 0,-7 5 0 16,-6 6 0-16,0 6 0 0,-2 5-1 15,2 2 1-15,2 3-1 16,2 1 0-16,6-2 0 16,6 1 0-16,6-6 0 15,6-2 0-15,5-3 0 16,8-5 0-16,5-4-1 0,3-4 1 15,2-1 0-15,4-10 0 16,0-4-1-16,-4-8-2 16,0-5 0-16,0-1 0 0,-7-1-1 15,0 0 1-15,-3 4 0 16,-2 3 0-16,-6 4 0 16,3 6 3-16,-1 9-1 15,-13 4 1-15,17 0 0 16,-17 0 0-16,3 21 1 0,-3 0 1 15,0 3 0-15,-5 5-1 16,-4 2 1-16,4 4-1 0,0-3 1 16,5 1 0-16,0-8-2 15,6-2 1-15,6-8-1 16,2-4 1-16,8-7 1 16,-3-2-1-16,5-5 0 15,0-10 0-15,6-3-1 0,-5-5 0 16,7-3 1-16,-7-6-1 15,1 2-1-15,-6-1 1 16,-1 2 0 0,-6 4 1-16,-1 2-1 0,1 4 0 15,-10 5 0-15,-3 12 0 0,0-10 0 16,0 10 0-16,0 0 0 0,0 0 0 16,3 7 0-16,-3 3 0 15,0 2 0-15,0 3 1 16,0 2-1-16,-1 3 1 15,0-3-1-15,1 1 0 0,4-3 0 16,4-2 0-16,-7-4 0 16,-1-9 1-16,19 4 0 15,-19-4-1-15,17-9 1 16,-11-2 0-16,-3-7 0 0,4-1 0 16,3-4-1-16,-1-4 2 15,-6 1-2-15,5 1-2 16,1 1 2-16,-2 1 0 15,1 4-1-15,-2 4 0 16,3 3 1-16,-9 12-2 0,4-11 1 16,-4 11 0-16,0 0 0 15,0 0 0-15,2 6 1 16,-2 3-1-16,0 3 0 0,0 4 1 16,5 0 0-16,-1 5 0 15,3 4 0-15,-1-1 0 16,1 2-1-16,1-4 1 0,7 3 0 15,-2-4-1-15,-4-5 1 16,9-2 0-16,-2-6 0 16,2-6 0-16,5-2 0 15,5-5 0-15,-8-9-3 0,1-6 0 16,3-6-2-16,-8-4-1 16,0-2 0-16,-7 1 1 15,-5 0 2-15,-4 4 1 0,0 6 1 16,0 4 0-16,0 17 4 15,0 0 0-15,-7-3 0 16,4 9-2-16,2 8-1 16,-2 2 0-16,-1 1 0 0,-5 1 0 15,4 2 1 1,-3-2-1-16,1-3-1 0,-1-2 0 16,0-4 2-16,8-9 0 15,0 0-1-15,0 0 1 16,0 0-1-16,10-15 1 0,3-2 0 15,4-3 1-15,0-6-2 16,4 0 1-16,-1-3 0 16,0-3 1-16,0-3 0 0,1 0 0 15,-2-1 0-15,0 6 1 16,-3 1-1-16,-6 7 0 16,-1 1 0-16,-2 8-2 0,5 6 0 15,-12 7 0-15,14 2-2 16,0 11-3-16,-4-5-15 15,2 10-52-15,-6 6-4 16,-1-4-5-16,-5 1-2 0</inkml:trace>
  <inkml:trace contextRef="#ctx0" brushRef="#br0" timeOffset="416890.1738">32682 11689 63 0,'-1'-17'73'0,"-2"5"-4"15,3 12-40-15,-13-7-7 16,13 7-6-16,-13 4-7 16,7 15-4-16,-4 3-1 0,-2 9-1 15,-2-1 1-15,2 4-1 16,5-5 0-16,2 3 1 16,0-10-1-16,3-2 1 15,2-10-1-15,12-9 0 16,6-4 1-16,5-12-1 0,-3-10 0 15,0-10 1-15,-3-9-2 16,8-9 0-16,-1-11 0 16,0-7 1-16,-6 0-2 15,-7 1 2-15,0 6 2 16,-2 7-2-16,5 13-1 0,-11 17 2 16,-3 27 0-16,0 6-3 15,-3 30 5-15,3 16-3 16,-7 19-2-16,4 11-2 15,-3 13-7-15,4-2-12 0,-4-1-25 16,6-7-30-16,-7-12-6 16,-5-8-5-16</inkml:trace>
  <inkml:trace contextRef="#ctx0" brushRef="#br0" timeOffset="417064.5229">32087 11557 89 0,'-44'-46'91'16,"2"10"-8"-16,10 7-6 15,9 8-3-15,5 14-87 16,8 15-44-16,17 23-21 0,4 11-7 16,-3 7-5-16,4 7 0 15</inkml:trace>
  <inkml:trace contextRef="#ctx0" brushRef="#br0" timeOffset="417739.6921">32030 12778 68 0,'-23'0'83'0,"0"-1"-3"16,-7 1-3-16,6 5-52 0,-6 2-4 15,3 4-5-15,1 0-3 16,6-1-5-16,6 1-2 15,14-11-2-15,-14 13-2 16,14-13 0-16,0 0 0 0,16-13-1 16,6-8 0-16,-4-2 0 15,3-4 1-15,1-4-2 16,5 4 1-16,1 2-2 16,3 6 0-16,-10 8 1 15,1 13-1-15,3 6 1 0,-3 16-1 16,-3 8 1-16,-4 12 0 15,-5 5 1-15,-4 9 1 16,1 6-1-16,-4 4 0 0,3-3 0 16,-5 0 0-16,1-3 0 15,2-10 0-15,0-6-1 16,0-10 0-16,1-9 0 16,0-11-1-16,-5-16 0 0,0 0-1 15,0-16 0-15,-7-9 1 16,-1-3 0-16,-1-4 0 15,-3 1 0-15,-1-1 2 16,1 3 1-16,1 6 1 0,-1 3 1 16,-2 6 1-16,4 2-1 15,-4 1 1-15,9 1-1 16,-1 2-1-16,3-5-1 16,4 1-1-16,8-3-2 0,18-1-2 15,7-6-7-15,14 0-11 16,9-3-32-16,7-4-29 15,6-2-6-15,-4-6-5 16,1-2 2-16</inkml:trace>
  <inkml:trace contextRef="#ctx0" brushRef="#br0" timeOffset="418723.8246">32738 12422 57 0,'-5'-6'87'0,"-11"6"-5"16,-2 7-2-16,0-20-6 15,3 35-63-15,10 14-1 0,1 11-2 16,1 9-1-16,7 5-1 16,6 4-1-16,3-2-2 15,-2-1 1-15,-5-5-2 0,-2-9 0 16,0-11-1 0,3-7 2-16,-7-10 0 0,0-9-1 15,0-11-3-15,-3-5-1 16,3-14-3-16,4-11-1 15,1-8 0-15,0-4-1 0,3-2 0 16,-4 0 2-16,4 2 1 16,-7 7 0-16,3 9 4 15,-1 8 1-15,-3 18-1 0,9-8 0 16,-9 8 0-16,12 10-1 16,-6 4 0-16,4 4 1 15,-3 0 0-15,4 3-1 0,-5-1 1 16,4-2 1-16,-1-4-2 15,0-2 2-15,1-4 0 16,0-5 1-16,-1-3-2 16,-9 0 1-16,16-16 0 0,-5-2-1 15,-4-3 1 1,6-3-1-16,-4-1 0 16,2 0-1-16,4 4 0 0,-6 3 1 15,5 4-1-15,0 6 0 16,0 7 0-16,-6 1 0 15,8 9 0-15,-5 4 0 0,3 2 1 16,2 3-1-16,-5 0 1 16,-3 3 0-16,-1 0 0 0,8-3 0 15,-7-2 0-15,1-2 0 16,-3-5 0-16,-6-9 1 16,22 3 0-16,-7-5-1 15,1-8 1-15,-5-7-1 0,4-2 1 16,1-6-1-16,1-4-1 15,1-5 0-15,-7-2 0 16,3-2 0-16,-2-2-1 16,-1 0 1-16,1 2 0 0,1 3 0 15,-5 1 0 1,1 6 0-16,0 1 1 0,-5 16 0 16,4 0 1-16,-4 3 0 15,1-2-1-15,7-4 0 0,-12 14 0 16,12-12 1-1,-12 12 0-15,6-10 0 0,-6 10-1 16,0 0 1-16,0 0 0 16,0 0 0-16,-5 7-1 15,-11 9 1-15,-3 0-1 16,0 6-1-16,1 4 0 0,-2 4 0 16,9-1 1-16,5-1 0 15,6-3 0-15,0-5 0 16,5-2 0-16,-5-18 2 15,18 9-1-15,4-9 0 0,-7-4 0 16,5-4 0-16,-1-3 0 16,4-5-2-1,2-4 0-15,-2 1-2 0,-1-3-1 16,3 0 1-16,-3-1-7 16,2 2-8-16,-4-1-4 0,1 5-1 15,-4 0-2-15,-5 3-12 16,-12 14-20-16,0-13-26 15,0 13 5-15</inkml:trace>
  <inkml:trace contextRef="#ctx0" brushRef="#br0" timeOffset="418914.8195">32532 12641 73 0,'-46'13'85'0,"12"-8"-1"16,16-5-8-16,18-17 0 0,19-10-79 16,23 1-11-16,22-2-20 15,18-3-41-15,11 1-7 16,8 2-4-16,0 6-1 0</inkml:trace>
  <inkml:trace contextRef="#ctx0" brushRef="#br0" timeOffset="419228.0441">33093 13229 4 0,'-13'30'69'0,"-1"-6"4"16,0-3-2-16,4-4 2 15,-1-1-61-15,5-1 1 16,5 1 2-16,0-5-1 0,-5 0 2 16,6-11-1-16,7 11-2 15,6-11-3-15,-2-5-3 16,13-11-2-16,5-4-1 16,11-6-2-16,-15 10 1 15,10-5-7-15,-6 1-8 16,6-2-21-16,-1 1-44 15,3 2-4-15,-7 0-6 0,-3 0-2 16</inkml:trace>
  <inkml:trace contextRef="#ctx0" brushRef="#br0" timeOffset="419397.2679">33226 13280 68 0,'-36'24'94'0,"2"-5"-4"0,13-12-8 16,9-7-1-16,12 0-62 15,32-22-13-15,-7 10-10 16,7 7-60-16,19-15-18 16,5-6-4-16,14-9-3 15,-26-5-4-15</inkml:trace>
  <inkml:trace contextRef="#ctx0" brushRef="#br0" timeOffset="422323.3234">21039 6662 51 0,'-36'17'85'0,"0"-8"-6"0,5-3-4 0,9-6-4 16,10-9-67-16,12 9 0 15,21-8-2-15,20 2-1 16,15-3 0-16,18-3 0 16,15-5 1-16,17-7-1 15,11-8 1-15,12-4-1 0,9-6 0 16,3-5 2-16,2-5-3 16,-2-5 3-16,0-1 1 15,-9 0 0-15,-3 1 2 16,-11 2-1-16,-4 4 1 0,-15 7-1 15,-7 6 1-15,-6 10-2 16,-15 6-1-16,-14 10-2 16,-13 2 0-16,-12 9-1 15,-13 1 0-15,-19 0-1 0,-9 20-1 16,-26-2-1-16,-15 5-1 16,-12 3 0-16,-16 6-2 15,-15 6-2-15,-17 3-1 0,-5 6-2 16,-10 1 0-16,-4 2 0 15,-5 0 1-15,-8 4 2 16,-1-1 1-16,-3 2 3 16,3-1 1-16,2-1 3 0,6-3 2 15,8-7 3-15,12-3 3 16,14-9 1-16,20-4 2 16,18-11 0-16,20-10 0 0,29-7-1 15,21-17 0-15,32-8-4 16,31-13-1-16,24-12-3 15,24-8 0-15,25-11 0 16,19-7 0-16,16-2-1 16,5 1-1-16,3 3 2 15,-8 11-1-15,-10 12-3 0,-17 6-8 16,-11 19-34-16,-28 15-35 16,-28 13-5-16,-33 10-4 15,-35 10-6-15</inkml:trace>
  <inkml:trace contextRef="#ctx0" brushRef="#br0" timeOffset="425854.8655">19830 5838 9 0,'0'0'83'16,"4"-10"5"-16,-4-2-4 16,1-1-4-16,-1-2-41 0,-2 1-17 15,0 3-5-15,-2 1-4 16,-3 0-5-16,-3-1-1 0,-3 1-2 16,-5 2-1-16,-4 0 0 15,-7 0-1-15,-6-2 1 16,-6 0-1-16,-8 3 1 15,-9-3-1-15,-9 5-1 16,-9-1 0-16,-9-1-1 0,-10 3 1 16,-5 4-1-16,-4-1 0 15,-2 1 0-15,1 1-1 16,3 1 1-16,9-2-1 16,4 2 0-16,10-2-3 15,11 4-5-15,3-4-12 0,15-5-46 16,3 6-20-16,8 5-3 15,5-5-9-15,6-1-1 0</inkml:trace>
  <inkml:trace contextRef="#ctx0" brushRef="#br0" timeOffset="427037.6723">16079 5075 22 0,'-13'-15'78'16,"1"0"2"-16,2 2-2 15,-1-1-4-15,15 0-66 16,-7 5 0-16,3 9-1 0,-7-9-2 16,7 9 0-16,0 0-4 15,0 0-1-15,0 0 0 16,0 0 0-16,-8 6 0 15,8-6 0-15,0 0 1 0,0 0 1 16,-7 8-2-16,7-8 1 16,0 0 0-16,0 0 1 15,0 0 0-15,0 0 0 16,0 0 1-16,0 0 0 0,0 0 0 16,0 0 0-16,0 0 0 15,0 0-1-15,0 0 0 16,0 0 0-16,0 0 0 0,0 0 0 15,0 0 0-15,0 0 0 16,0 0 0-16,8 0 1 16,-8 0 0-16,0 0 1 15,0 0 0-15,0 0 0 16,0 0 0-16,0 0-1 0,0 0-1 16,-9-1 1-16,9 1-2 15,-9 4 0-15,9-4-1 16,-11 17 0-16,11-17-1 0,-5 17 1 15,4-7 1-15,1-10-1 16,-3 16 0-16,1-8 0 16,-4 1 1-16,1 2-1 0,-2 2 0 15,0 6 0-15,1 3 0 16,0 4 0-16,0 7-1 16,6 3 2-16,2 6 1 15,7 2 0-15,4 4 1 0,5-2-1 16,4-3 1-16,2-4-1 15,7-6 2-15,0-7-3 16,3-12 0-16,5-12 0 16,-2-9-1-16,-3-19 0 15,0-12 0-15,-4-11-2 0,-11-10 1 16,-8-7-1-16,-10-1 1 16,-10 0 0-16,-13 4 0 15,-13 7 0-15,-5 6 0 16,-11 10 1-16,1 11 0 0,2 9-1 15,2 12 0-15,4 8-1 16,7 12 1-16,8 10-1 16,10 9 0-16,9 7 0 0,8 2 1 15,8 2 0 1,11 2 0-16,7-2 1 0,9-2 1 16,7-2 0-16,7-1 1 15,4-1 1-15,5 1 0 0,4 4-1 16,2 4 1-16,-4 6 1 15,-4 2-2-15,-4 5-1 16,-5 0-1-16,-11-1-4 16,-8-1-6-16,-8-6-9 0,-5-6-28 15,-2-9-33-15,-11-12-7 16,-2-12-6-16,0-11 1 0</inkml:trace>
  <inkml:trace contextRef="#ctx0" brushRef="#br0" timeOffset="429052.015">16515 5350 42 0,'-14'-51'88'16,"-1"11"-2"-16,5 9-5 15,-2 7-5-15,-9 9-60 16,21 15-4-16,0 0-1 0,3 11-8 16,9 14-2-16,4 5-1 15,1 5 2-15,5 3-1 16,-1-2 1-16,3-3 1 0,-1-7-2 15,1-8 2-15,0-9-1 16,1-9-2-16,0-11 1 16,-1-10 0-16,1-8-2 15,-2-5 0-15,-1-6 0 16,-1-2 0-16,-2 3 0 0,-2 4 0 16,1 6-1-16,0 5 0 15,-4 9 1-15,2 9 1 16,-3 6-1-16,0 11 0 15,-1 5 1-15,-4 4-1 0,0 1 1 16,-1-1 0-16,0 1 0 16,-1-6 0-16,0-6 0 15,-6-9 1-15,18 3-1 0,-6-7 0 16,0-9 1-16,-1-4-1 16,0-8 1-16,1-7-1 15,-2 1 0-15,-4-4 0 16,-2 2 0-16,-2 3 0 0,-2 5-1 15,0 5-1-15,-5 9 0 16,5 11-1-16,-15 0 0 16,8 14 0-16,2 7 0 15,3 0 1-15,2 1 1 0,9 0 0 16,6-3 1-16,8-5 1 16,6-4-1-16,3-8 1 15,4-3 0-15,-1-10 0 0,-2-3 0 16,-1-6 0-1,-2-3 1-15,-6-3-1 0,-4-2 1 16,-6 2 0-16,-6 2 0 16,-4 3-1-16,-2 5 0 0,-8 5-2 15,-7 6 0-15,-6 5 0 16,-1 8-1-16,-3 9 0 16,-1 4-1-16,1 4 1 0,0 7 1 15,6 0 1 1,3-3 0-16,3 0-1 15,6-6 1-15,2-4 0 0,1-5 1 16,2-14 0-16,0 9 0 16,0-9 1-16,6-13-1 0,-5-5 1 15,2-6 0-15,-1-4 0 16,0-4-1-16,2 1 0 16,-1 0 0-16,1 5-2 15,-3 4 1-15,4 6-2 0,-5 16 1 16,12-5-1-16,-12 5 1 15,17 14-1-15,-8 3 0 16,3 0 0-16,4-2 1 0,3-3 0 16,3-5 0-16,3-7 0 15,3-5 0-15,3-12 0 16,2-9 0-16,-2-8 1 16,-1-5 0-16,-3-7 0 0,-5-8 0 15,-5-3 1-15,-7-8 0 16,-3-3 2-1,-7 1-1-15,0 3 2 0,-9 3-1 16,-3 9 2-16,2 12-3 16,-3 8 0-16,3 17-1 15,0 15-1-15,-2 15-1 0,4 20-1 16,2 14-1-16,1 14 2 16,0 11 0-16,5 5 1 0,0 3 0 15,6-1 0-15,5-6 0 16,2-10 0-16,2-9 1 15,3-12-2-15,2-13 1 16,1-9 0-16,-1-14 1 0,-2-8 0 16,2-11 0-16,-3-14 1 15,0-8-1-15,-4-8 1 16,1-6-2-16,-5-1 1 0,-1 3-2 16,0 2 1-16,-5 9-1 15,-1 6-1-15,0 9 0 16,-2 10-1-16,0 9 2 15,3 9 0-15,-1 10 0 16,1 7 0-16,3 4 0 16,4 4 2-16,2-1-1 0,4 0 1 15,2-6-1-15,3-5 0 16,1-10 0-16,3-10 1 16,-1-6 0-16,0-14 0 0,-1-12 0 15,-4-12-1-15,0-11 1 16,-5-12-1-16,-2-11 1 15,-3-6 0-15,-7-7 0 0,-2-2 0 16,-3 8 2-16,-4 8 0 16,-2 9-1-16,-1 13-1 15,2 18-1-15,-1 15-1 16,9 20 0-16,-8 17 0 0,8 15-1 16,-1 15-1-16,7 12 1 15,1 10 1-15,3 6 0 0,3 0 0 16,0-5-1-16,1-6 1 15,4-7 1-15,2-8-1 16,-2-16 1-16,1-6 1 16,-2-13 0-16,1-7 1 15,-3-7 0-15,-1-10-1 16,-3-12 0-16,0-5 0 0,-3-6 0 16,0-2 0-16,-3 0 0 15,-1 3 0-15,1 5-2 16,-3 4 0-16,1 11 0 0,-3 12-1 15,0 0 0-15,3 12-1 16,-1 12 1-16,0 2-1 16,4 4 2-16,1 3 1 0,3 0 1 15,1-5 0-15,6-4 0 16,1-5 0-16,5-9 0 16,4-7 0-16,1-6-1 15,4-10 0-15,-1-10 0 16,2-6 0-16,-1-5 1 0,0-9-1 15,-6-4 1-15,-3-3 0 16,-5 0 1-16,-3 3-1 16,-5 4 1-16,-5 4-1 15,-5 8-1-15,0 8-1 0,-6 9-2 16,-5 11 1-16,-3 5-1 16,-2 12-1-16,-2 8 0 15,-2 5-1-15,5 2 2 16,0 5 1-16,5-1 0 0,4-2 0 15,4-1 1-15,2-3 1 16,8-6 0-16,3-4 0 16,5-1 0-16,-1-5 1 0,1-4 0 15,2-5 1-15,-2-2 0 16,0-9 0 0,0-8 0-16,0-5-1 0,0-7 0 15,0-5 0-15,2 2-1 0,2 1 0 16,1 3 0-16,3 5-1 15,2 6 1-15,-1 14-1 16,1 4 1-16,-3 14-1 16,-9 12-1-16,-9 6-3 15,-6 12-7-15,-17-1-16 0,-18 6-39 16,-6 5-13-16,-9-7-3 16,-5-9-5-16</inkml:trace>
  <inkml:trace contextRef="#ctx0" brushRef="#br0" timeOffset="429251.9619">17809 4346 69 0,'-12'-17'89'16,"10"-6"-5"-16,7-2-4 15,16-8-3-15,24-6-72 16,3 4-6-16,12-7-12 15,18 1-35-15,12 3-28 16,1-1-7-16,-2 0-5 16,-6 1-1-16</inkml:trace>
  <inkml:trace contextRef="#ctx0" brushRef="#br0" timeOffset="429852.5464">17869 3757 12 0,'-37'9'96'0,"1"-9"-2"16,8 0-7-16,2-8-3 0,5-5-4 16,1-5-81-16,4 3 0 15,16 15-6-15,-13-14-6 16,13 14-3-16,-24 0 0 0,3 0 0 15,-8 5-1-15,-10 3 3 16,-9-1 3-16,-19 3 6 16,-9 4 8-1,-17 0 2-15,-6 4 1 0,-14 3 0 16,-11 7-1-16,-8 8 0 16,-10 7 0-16,-5 13-2 0,-5 8 0 15,-3 14 0-15,1 11 1 16,3 12-1-16,8 13 1 15,6 9 0-15,15 14-1 0,17 2-1 16,21 6 2-16,26-3 0 16,26-1 0-16,31-8 0 15,27-13 1-15,39-14 0 16,33-18 1-16,36-16 1 0,30-16-2 16,35-19-1-16,25-15 1 15,26-19-2-15,14-11-1 16,8-27 0-16,5-16 0 15,-4-18 1-15,-8-16 1 0,-18-14-1 16,-19-17-1-16,-24-11 3 16,-23-14-1-16,-26-7 0 15,-33-5 0-15,-39-7 0 16,-42-5-3-16,-42 7 0 0,-60 11 0 16,-56 20-5-16,-61 27-3 15,-55 43-15-15,-56 36-64 16,-58 36-3-16,-51 39-5 0,-39 25-7 15,-24 24 6-15</inkml:trace>
  <inkml:trace contextRef="#ctx0" brushRef="#br0" timeOffset="439362.162">28568 1080 44 0,'0'0'70'15,"14"-13"-11"-15,-14 13-16 16,12-14-6-16,-12 14-5 16,6-12-3-16,-6 12-4 15,1-14-5-15,-1 14-3 0,0-9-2 16,0 9-4-16,-8-10-2 16,8 10-3-16,-14-9-3 15,14 9 0-15,-20-8-2 16,9 5 1-16,-1 3-1 15,-2 0 2-15,-2 0 0 16,-1 0-1-16,-2 0 1 0,-1 7-2 16,-1 3 1-16,-3 1-1 15,-2 3-1-15,2 3 0 0,-3 3-1 16,2 5 0-16,-3 3 0 16,4 5 0-16,3 2 1 15,10-14 0-15,-25 53 1 16,10 8-1-16,8-2 2 15,8-6-2-15,9-9 0 16,19-12 0-16,9-13 0 0,6-15 0 16,0-7-2-16,5-5 1 15,5-5 1-15,-1-7-2 16,5-2 2-16,0-7 0 0,2-8 0 16,0-2 0-16,1-3 2 15,-24 9-1-15,-2-3 0 16,3-2 0-16,0-2 0 15,-3-4 1-15,2-2 0 0,-6-4-1 16,2-2 0-16,-4-4 3 16,-1-1-1-16,-5-3 1 15,-3-1 0-15,-4 0-2 16,-4-4 1-16,-4 2-1 0,-5 0-1 16,-8 2-1-1,16 40-5-15,-22-34-8 0,-36-31-9 16,22 45-40-16,-4 11-22 15,-2 6-5-15,-1 3-7 16,4 6 1-16</inkml:trace>
  <inkml:trace contextRef="#ctx0" brushRef="#br0" timeOffset="440249.0434">29327 995 67 0,'0'0'79'15,"5"-10"-2"-15,1-1-5 16,-1 0-42-16,1-3-15 16,-6 14-2-16,0 0-5 0,0 0 1 15,25-34-3-15,-25 34 1 16,0 0-1-16,1 11-1 16,-1-11 1-16,1 16 0 0,0-3 0 15,0 8-4-15,-1-3 0 16,0 6-1-16,-3 2-1 15,1 4 0-15,-2 1 0 16,-2 4 0-16,1 2 0 16,-2 3 0-16,1-1-1 0,-2 22 2 15,-10 13 1-15,0-6-2 16,4-5 1-16,1-9 1 16,4-13-1-16,5-9 0 15,3-8 1-15,1-6-1 16,5-3-1-16,4-2 1 0,2-5 1 15,5 0 0-15,3-4 0 16,4-2 0-16,3-1 0 16,3-1 0-16,2-3 0 15,0 0 0-15,1-3 0 0,1 2 0 16,-1-2-1-16,-3 0 0 16,0 1 0-16,-4 1 0 15,0-2 0-15,-5 3 0 0,-5 1-3 16,-2 2-4-16,-13 0-9 15,12-7-31-15,-12 7-35 16,0 0-4-16,-4-13-7 0,-6 3-1 16</inkml:trace>
  <inkml:trace contextRef="#ctx0" brushRef="#br0" timeOffset="445246.8461">30750 936 41 0,'0'-6'69'0,"0"0"0"0,0-27-21 16,0 21-18-16,2 4-9 16,1-5-7-16,-3 1-2 15,0 3-2-15,0-2-1 16,3-3-2-16,-3 3-1 15,0 0 1-15,0 0-1 0,-2-1-1 16,2 12-1-16,0 0-1 16,-11-5-2-16,0-3 0 15,1 1 1-15,-26-1-2 16,12 8-2-16,1 5 2 16,1 1-1-16,-6 6 0 15,1-3-1-15,-35 21 1 16,28-10-1-16,0-1 1 15,0 6-1-15,-1-1 1 0,1 6 0 16,3 0 0-16,1 3-1 16,1-1 1-16,5 5 0 0,3-3 0 15,4 4 1-15,1-3-1 16,7 4 1-16,3-5 0 16,4 2 1-16,2-1 0 15,7-3 0-15,5-3 2 16,7-3-1-16,6-3 0 0,3-4 0 15,7-5 0-15,3-1 0 16,4-6 0-16,3-5-1 16,3-2 1-16,3-10-1 15,0-2 3-15,2-6-1 0,0-3 1 16,0-7-1-16,1 1 3 16,-6-8 1-16,1 2 0 15,-9-4 1-15,-40 37 0 16,35-39-1-16,27-42-1 15,-41 42 0-15,-21 39-3 0,10-38-1 16,3 1-3-16,-13 3 0 16,-4 2-1-16,-11 2 0 15,0 3 1-15,-8 5-1 16,-2-1 1-16,-4 10 0 0,-1-2 0 16,-2 9-1-16,-1 1 0 15,3 5 0-15,-28 8 0 16,30 6-1-16,5 0 0 15,2 7 0-15,6 2 0 16,6 5 0-16,2 0 1 16,5 3 0-16,2 0 0 0,0 5 1 15,4-2 0-15,3 3 0 16,1-2 0-16,4 4 1 16,-4-3-1-16,2 4 1 0,-1-4 0 15,-4-14 0-15,19 51 1 16,-2-6-5-16,-4-10-8 15,1-2-31-15,2 0-32 16,-6-7-5-16,-4-9-6 16,-9-13 0-16</inkml:trace>
  <inkml:trace contextRef="#ctx0" brushRef="#br0" timeOffset="445816.6082">28231 2133 59 0,'-43'-7'73'0,"5"0"1"15,8-4-4-15,5 2-60 16,10 6-2-16,15 3 0 0,0 0-1 16,0 0-2-16,15 9-1 15,12-2 1-15,11-2 1 16,17 0 3-16,16 0 2 15,18-5 1-15,16 0-1 16,18-3 1-16,16 0-1 16,14-2-3-16,15 2 0 0,5-3-2 15,5 4 0-15,6-1 0 16,0 2-1-16,1-1 1 16,-7 1 0-16,0-1-2 0,-5 0 1 15,-9 0-2-15,-6 1-1 16,-14 0 0-16,-10-1-2 15,-16-1 2-15,-13 2-1 0,-23 0-1 16,-19-2 2-16,-16 3-1 16,-13-2-1-16,-15 2-4 15,-19 0-5-15,0 0-8 0,-22-6-14 16,-12 6-52-16,-10 4-5 16,-15-2-4-16,-22 0-5 15</inkml:trace>
  <inkml:trace contextRef="#ctx0" brushRef="#br0" timeOffset="459506.1232">27505 910 5 0,'-36'-12'62'0,"5"-1"2"0,0 2-1 15,2-1-43-15,2-2-2 16,6 4-7-16,-1-2 0 16,22 12-1-16,-21-19 0 15,-1-1 1-15,22 20 1 0,0 0-1 16,0 0-1-16,-4-10 2 16,-1 0-4-16,-1 0-1 15,2 0-2-15,9 7 0 16,6-2 0-16,32-7 0 15,-22 6-1-15,9 3-1 16,1-3-1-16,8-1 0 16,46-4-1-16,-32 1 0 15,10 5 0-15,3-5 0 16,4 1 0-16,4 1 1 0,8 0-1 16,-1-4 0-16,8 4 0 15,1-1-1-15,4 0 1 16,-1 0 0-16,6-1 1 15,-1 1-2-15,5-2 1 0,-2 2 0 16,1 1 0-16,-2-1-1 16,1 1 1-16,0-1-1 15,-1 2 0-15,1-2 0 16,-6 0 0-16,-1-1 1 0,-2 1 0 16,0 0 0-16,-1 1 0 15,-1-3 0 1,-2 1 0-16,-2-1 0 0,0 0-1 15,1 1 0-15,-5-3 0 16,0 0 0-16,0 0 1 16,-3 0-2-16,-4 0 2 15,-3 2-1-15,1 1 2 16,-4 1 1-16,-9 0-1 0,-1-1 2 16,-7 0-1-16,-1 0 1 15,-5 4-1-15,-1 1-1 16,-45 5 0-16,35-3-1 15,1-3-1-15,-6 6-1 16,1-1 1-16,-7 1-2 0,2 1 2 16,-26-1 1-16,26 3-2 15,2 2 1-15,-28-5 0 16,26 6 0-16,1 0-1 16,-27-6 2-16,21 10-1 15,2 1 0-15,-23-11 0 0,0 0 0 16,11 9 0-16,-1 0 0 15,1 0 0-15,2 1-1 16,-3 1 0-16,1 2 0 16,-3-2 1-16,22 30 0 15,-12-14 1-15,-12 1 1 16,2-2-1-16,1 7 1 0,10 40-1 16,-12-28 0-16,3 5-1 15,-4 2 0 1,2 3-1-16,-5 1 0 0,1 6 1 15,3 2-1-15,-2 1 1 0,-3-1 0 16,5-22 1-16,-2 86 0 16,7-12-1-16,0-17 1 15,0-17-1-15,-4-17 1 16,-3-15-1-16,1-12 1 16,-6-15 1-16,0-4-1 0,-4 1 2 15,-9-4-1-15,1 1 1 16,2-4-1-16,-3 0-4 15,-8-4-12-15,8-9-50 16,-4 2-16-16,-3-4-6 16,1-1-6-16,0-13-2 0</inkml:trace>
  <inkml:trace contextRef="#ctx0" brushRef="#br0" timeOffset="460492.668">27362 1102 3 0,'-4'-29'73'15,"0"0"5"-15,4 29-2 16,-1-26-3-16,-1 2-49 16,2 24-11-16,0-20-5 15,0-1-5-15,0 21-1 16,0-26-1-16,0 26-1 16,0 0-2-16,0 12 1 0,-2 2 0 15,1 4 1-15,-2 5 1 16,2 9 1-16,-1-1-2 15,1 8-1-15,1-22 2 0,-2 77 0 16,-1 11 1-16,0 8 0 16,0-8-1-16,2-7 1 0,-2-3-1 15,1-13 2-15,-1-18-5 16,0-3 2-16,2-9 0 16,-1 1-1-16,1-7 2 15,1 0-1-15,0-4 2 16,0-9-2-16,4-1 1 15,0-9 2-15,4 0-1 16,1-5 1-16,1-3 0 0,0-6 1 16,3-4 0-16,2 1 0 15,3 0 0-15,3-2-1 16,-2-1-1-16,4-1-1 16,3-2-1-16,3 1 0 0,2 2 0 15,2-3-1-15,2 0 1 16,6 0-1-16,5-4 1 0,6 2 0 15,8-4 0-15,9 0 0 16,9-3-1-16,13-1 2 16,7-1-1-16,12 1-1 15,7-3 1-15,10 0 0 0,4 4 0 16,1 0-1-16,3 0 0 16,-4 2 0-16,0 3 0 15,-5 0-1-15,-5-2-3 16,-3 6-6-16,-4 1-8 0,-3 1-25 15,0 1-32-15,-6-1-6 16,-3 0-3-16</inkml:trace>
  <inkml:trace contextRef="#ctx0" brushRef="#br0" timeOffset="467899.5403">28977 1708 40 0,'-6'2'66'16,"6"-2"0"-16,-2-7-16 15,2 7-29-15,8-9-8 0,-8 9-3 16,16-9-1-16,-6 5 2 16,0 0-2-16,-10 4 2 15,14-5 2-15,-14 5 2 16,9-1 1-16,-9 1 0 0,0 0 1 16,0 0-3-16,0 0 0 15,0 0-3-15,0 0-2 16,0-11-4-16,0 11-1 15,-8-5-3-15,8 5-1 0,-11-7-2 16,11 7-7-16,0 0-13 16,-15-1-43-16,15 1-15 15,0 0-8-15,-13-3-5 0</inkml:trace>
  <inkml:trace contextRef="#ctx0" brushRef="#br0" timeOffset="468512.9848">29670 1414 0 0,'0'0'64'16,"17"-7"8"-16,-17 7-14 16,15-8-23-16,-15 8-5 0,15-8 0 15,-15 8-3-15,13-10-1 16,-13 10-5-16,11-8-3 16,-11 8-3-16,0 0-5 0,0 0-3 15,0 0-4-15,8-6-1 16,-8 6-2-16,0 0-3 15,0 0-8-15,0 0-15 16,0 0-46-16,0 0-9 0,0 0-5 16,-6 0-5-1</inkml:trace>
  <inkml:trace contextRef="#ctx0" brushRef="#br0" timeOffset="475668.6939">26419 2654 30 0,'-11'14'74'0,"11"-14"-4"16,0 0-1-16,0 0-5 0,0 12-63 15,0-12-2-15,17 13 0 16,-1-5 1-16,3 4-1 15,3-4 1-15,7 1 0 16,5-3 0-16,1-1 0 16,7-3 1-16,1-2 1 0,6-3-1 15,-2-9 1-15,7-3 0 16,-3-5 2-16,0-2 3 16,6-8-1-16,-3-2 1 0,5-7 1 15,5 2 0-15,0-5-1 16,6-1 2-16,1 4-3 15,3-3-3-15,-2 2-1 0,-2 1-2 16,-3 4 0-16,-3 1-1 16,-6 3 0-1,-3 0 0-15,-2 4 1 0,-2-4 0 0,-3 4 1 16,-1 3 0-16,-4 0 0 16,-4 1 2-16,-2 2-1 15,-8 0 0-15,-3 4 0 16,-6 2 0-16,-7 3 0 15,-4 2-1-15,-9 10-1 16,6-18-2-16,-6 18-4 0,-1-10-5 16,1 10-6-16,-8-4-10 15,8 4-26-15,0 0-26 16,-16 4-5-16,6 7 3 0</inkml:trace>
  <inkml:trace contextRef="#ctx0" brushRef="#br0" timeOffset="476134.5128">27844 1838 10 0,'-20'8'77'16,"3"-6"0"-16,1-2-5 16,1-7-2-16,6 3-49 15,9 4-20-15,-6-16 0 16,6 16-2-16,18-16-1 0,4 10 1 15,4-1-2-15,7 0-1 16,-2 2 0-16,9 0 1 16,-3-1 0-16,3 2 0 15,-5 2 1-15,-5 1 0 16,-2 1 2-16,-3 0 2 0,0 4 0 16,-6 2 1-16,-3 7 0 15,-2 1 1-15,-2 7-1 16,-6 7 1-16,-2 4-3 15,-4 3-1-15,-3 10-4 0,-6 2-5 16,-7 9-25-16,0 11-35 16,-14-1-4-16,-2 2-4 15</inkml:trace>
  <inkml:trace contextRef="#ctx0" brushRef="#br0" timeOffset="477030.2564">28354 2707 26 0,'-11'3'63'15,"11"-3"6"-15,0 0-1 16,0 0-41-16,4 7-11 0,8-7-7 16,1 3 1-16,4-2 0 15,6 3 1-15,-5-4-4 16,7 0 0-16,-2-4-1 16,3-3 1-16,-2-3 0 0,7-5 0 15,-2-7 1-15,3-2-1 16,6-9 2-16,3-1-3 15,1-5 0-15,2 1-2 16,3-6-2-16,-2 5 2 0,2-4-1 16,-3 1-1-16,-1-1-1 15,-3-1 1-15,1 2-1 16,-5-3 1-16,-3 3 0 16,-2-3 0-16,-5 5-1 15,-1 6 1-15,-5 2-1 0,-4 7 0 16,-2 5 0-16,-2 5-2 15,-5 6-4-15,-7 9-1 16,0 0-4-16,0 0-7 0,0 0-13 16,4 14-33-16,-5 0-18 15,-3 4-5-15,-2-2 2 16</inkml:trace>
  <inkml:trace contextRef="#ctx0" brushRef="#br0" timeOffset="477529.6926">29196 2028 34 0,'-14'0'79'0,"-3"0"-1"16,-2-1-2-16,-3-5-4 15,-1 4-65-15,-1 1-1 0,6 1-1 16,1 0 0-16,4 0-1 16,2 0 0-16,11 0-1 15,0 0 1-15,0-11-2 16,10 2 2-16,3-1-3 0,6-2 0 15,2-4 1-15,4 0 0 16,4-3-1 0,1 1-1-16,2 1 1 0,-3 2-2 0,0 4 1 15,-2 1 0-15,-2 4 0 16,-7 6-1-16,-1 0 1 16,-5 14 0-16,-3-1 0 15,-2 10 0-15,-2 2-1 0,-1 10 0 16,0 6 0-16,-1 11-1 15,-2 7 2-15,-1 6-4 16,0 6-2-16,-5 6-9 16,-1 0-24-16,-9 0-33 15,6-3-7-15,1-11-3 0,3-10-1 16</inkml:trace>
  <inkml:trace contextRef="#ctx0" brushRef="#br0" timeOffset="478663.0149">30718 2677 66 0,'-13'4'87'16,"-4"-2"-1"-16,3-2-7 16,-6-8 0-16,41-9-69 15,-32 0-2-15,0-8-2 16,1-5-2-16,4-6-1 16,4-4 0-16,2-6 0 0,0-6-2 15,2-2 0-15,1-3 1 16,-1-2-2-16,4-1 2 15,0 1-1-15,0-1 0 16,-1 2 1-16,-3 5 0 0,2 6 0 16,2 5 0-16,1 6 0 15,-3 8-1-15,1 4 0 16,-4 7 0-16,3 7 0 16,-4 10-1-16,3-15 0 0,-3 15 0 15,0 0 0-15,0 0 1 16,0 0-2-16,0 0 1 15,0 0-1-15,0 0 0 0,0 0 1 16,-7 0-1-16,7 0 0 16,-11 15-1-16,4-4 0 15,-4 5 1-15,-4 1 0 16,2 6 0-16,-5 0-1 16,-6 6 1-16,2-2 0 0,-3 1 1 15,-1 2 0-15,1-4 0 16,3-2 0-16,-2-2-1 15,-1-6-1-15,10-2-3 0,3-5-4 16,3-3-3-16,9-6-2 16,0 0-3-16,0-12 1 15,7-3-1-15,4 0 3 0,2-4 4 16,-1-1 4-16,2-2 4 16,-2 5 3-16,-2 0 4 15,1 4-1-15,-2 4 0 16,1 3-1-16,2 5 1 15,0 1 0-15,2 10-1 16,3 3-1-16,6 7 0 0,2 4-1 16,8 7-1-16,0-2-6 15,8 4-39-15,7 7-28 0,1-8-5 16,3 2-2-16</inkml:trace>
  <inkml:trace contextRef="#ctx0" brushRef="#br0" timeOffset="487524.6049">23046 4798 37 0,'10'-31'33'16,"-1"5"5"-16,3 1-7 0,-3 4-1 15,2-2-4-15,-3 4-5 16,1-2-2-16,-6 3-2 16,-2 4-2-16,-1-2-4 15,-8 0-1-15,-1-3-1 16,-4 4-2-16,-4-7-1 0,0 3-2 15,-1 2 1-15,-4 1-2 16,-3-3-1-16,-9 6-1 16,-2 1-1-16,-4 5 0 0,-8 2-1 15,-5 4 0-15,-5 1-2 16,-5 5 3-16,-3 8-1 16,-4 0 1-16,1 1-1 15,3 1 1-15,-3 1 0 0,2 3-1 16,4-1 2-16,-1 2-2 15,2 4 0-15,2 0 1 16,-4 6 0-16,1 5 0 16,-7 2 1-16,-2 6 0 0,-4 5-1 15,-4 3 1-15,-2 2-1 16,0 5 1-16,2 1-1 16,5-2 0-16,5 1 0 15,10-1-2-15,5-2 4 16,4 0 0-16,11 1 0 0,3-2 0 15,6 0-1-15,5 1 2 16,2 1-2-16,2 2 3 16,4 1-4-16,9-3 1 0,-1 7-1 15,6 1-1-15,4 3 2 16,2 3-1-16,6 4 0 16,4 1 0-16,7-2 0 0,7-1-1 15,0-4 2 1,11-7 0-16,0-6-1 0,8-4 1 15,5-6-1-15,9-5 0 16,2-7 1-16,2-2-1 0,10-8 1 16,4 1-1-16,5-6 1 15,5-6-1-15,2-3 1 16,4-6-1-16,1-3 1 16,7 0-1-16,-2-7 0 0,-2-5 1 15,-1-4-1-15,-2-2 1 16,1-2 0-16,-5-6 0 15,-3-2 0-15,-3-5 0 16,0-3 0-16,-5-3 0 0,0-3 0 16,1-7-1-16,-5-9 1 15,0 1 0-15,-3-7-1 16,-4-2 2-16,-6-2 0 0,-4-4-1 16,-5 1 0-16,-5-1 1 15,-11 5-1-15,-2-1 2 16,-10-2 1-16,-6 2-2 0,-1 2 1 15,-3 0-1-15,-1 0 0 16,-4 0-1-16,3-2 0 16,-7 2-1-16,-1 2 0 15,-3 3 0-15,-2-1-2 16,-10 4 2-16,-8 1-1 16,-2 4 1-16,-6 5-1 0,-3 3 0 15,-6 4 1-15,-3 1-1 16,-3 3 0-16,-3 1 0 15,-2 7 0-15,-5 0 0 0,-3 0 1 16,-4 4-1-16,-6 5 1 16,1 2-1-16,-9 2-1 15,-1 3 2-15,-3 1-1 0,-5 5 2 16,1 2-1-16,1 3-1 16,-5-1 1-16,5 3 0 15,-1 3 0-15,1 5-1 16,0 3 1-16,-2 4-2 0,0 1 1 15,-3 4 0-15,1 5 0 16,-3 2 0-16,-2 5 1 16,2 1 1-16,-2 6-1 0,1 3 1 15,-1 1 0-15,4 4-1 16,-3 3 1-16,1 4-1 16,2 2 0-16,5 1-1 15,4 1 1-15,4 2-2 16,-2 1 3-16,7 3 0 0,6-2 2 15,7 1-2-15,4-1 3 16,4 4-2-16,8-1 0 16,2-2 2-16,11 2-3 0,4-6-1 15,0 6 0-15,10-2-1 16,3-1 1-16,5 2 0 16,2-3 0-16,7 1-1 0,4-3 1 15,7 1 0 1,6-4 0-16,6-8 1 0,5 0-1 15,8-7 0-15,5-2 0 16,7-9 1-16,7-4 0 0,4-3-1 16,9-5 1-16,7-3-1 15,8-2 2-15,3-1-2 16,5-5 0-16,2 3 0 16,6-3-2-16,1-1 4 15,1 1-2-15,-1-3 0 16,1 0-2-16,3-1 4 0,1-3-2 15,6 0 0-15,-4-7 0 16,0-6 0-16,5-2 0 0,-7-4 0 16,-1-2 1-16,-4-7-1 15,-6-1 1-15,-6-2-1 16,-8-2 1-16,-3-2 0 16,-6-6 0-16,-6 0 0 0,-5-3 0 15,-1-5 1-15,-5-1-1 16,-4-7 1-16,-5-1 0 15,-8-6 0-15,-2-2 1 0,-9-1 0 16,-6-5 1-16,-8-1 0 16,-12-2 0-16,-4 2-1 15,-1 0 1-15,-13 3-1 16,-7-4-1-16,-8 1-1 16,-5 3-2-16,-6 0 1 0,-7 2 0 15,-2 0-1-15,-14 2-1 16,-7 1 0-16,-10 7 1 15,-12 6-1-15,-17 4 0 16,-15 8-3-16,-16 12-4 0,-22 8-10 16,-11 11-45-16,-15 18-15 15,-14 14-7-15,-10 9-3 16</inkml:trace>
  <inkml:trace contextRef="#ctx0" brushRef="#br0" timeOffset="491641.0417">20820 6362 1 0,'0'0'8'16,"-6"-9"-4"-16,6 9 6 16,-12-10-2-16,3 9 6 15,0 0 7-15,-3 1 4 0,2 0 4 16,-5 0 1-16,0 5 0 15,-1 2-3-15,1 1-1 16,-4-1-4-16,2-1-5 16,-5 3-4-16,2-1-4 0,-5 1 0 15,-3 1-4-15,-4 0 0 16,-1-1-1-16,-2 2 2 16,-7 1-1-16,1-3 0 15,-2 0 1-15,2 2-2 16,-4-2 1-16,3-3-1 0,-1 0 1 15,-1-1-2-15,-1-1 0 16,-2-3 0-16,-1 1 0 16,-6-3-1-16,-3-2 1 0,-4-1-1 15,1-4 2-15,-5-2 1 16,2-2 0-16,0-3-1 16,3-3 1-16,7-2-1 15,2-1 0-15,3-7 0 16,2-2-2-16,6-1 1 15,0-3-1-15,2-3 0 0,0 0 0 16,3-2 0-16,-1 0 0 16,5 1-1-16,2-2 2 0,3 1-1 15,2-1 0-15,5 2-1 16,3 1 2-16,0 0-3 16,4 2 0-16,-1 0 1 15,0 1-2-15,1 5 1 0,-1 2 0 16,-1 4-4-16,-2 3-2 15,2 8-4-15,-4 3-5 16,6 9-11-16,-3 1-25 0,-1 6-28 16,5 3-6-16,1 2-3 15</inkml:trace>
  <inkml:trace contextRef="#ctx0" brushRef="#br0" timeOffset="492168.9451">18848 5479 31 0,'7'-16'80'0,"-1"-2"-1"0,-6 5-4 15,0-8-6-15,0 21-58 16,0 0-2-16,-4 9-3 15,-2 12-3-15,-4 8-1 0,-3 4 0 16,-1 7 1-16,-5 1-1 16,1 2 1-16,-1 1 0 15,2-1-2-15,-4-3 3 0,3-2-3 16,-2 1 0 0,0-2-1-16,2-1 1 0,1-1-1 15,-1-4-1-15,1-3 1 16,1-3-1-16,4 0 0 15,4-8 1-15,0-4 0 0,3-3 0 16,5-10-2-16,3 9 0 16,9-9-2-16,5-3-4 15,3-9-4-15,6-3-3 16,3-5-2-16,6-5-2 0,0-9 1 16,1 0 2-16,-3-3 5 15,3 1 5-15,-4 0 7 16,3-3 4-16,5 3 5 0,-5 1 1 15,5 6-2-15,-2 4 1 16,7 6-3-16,0 6-2 16,4 10-4-16,-1 9 1 15,-4 15-3-15,6 10-40 0,-2 24-27 16,-7 8-4-16,-2 8-3 16</inkml:trace>
  <inkml:trace contextRef="#ctx0" brushRef="#br0" timeOffset="517247.1027">21524 2680 55 0,'-30'-12'71'16,"-2"0"-2"-16,-2-3-1 15,-7 0-51-15,6 7-5 0,-5 4-3 16,-1 4-4-16,-9 0 0 16,-1 5-4-16,-3 4 1 15,-5 4-1-15,-1 5-1 16,-4 1 1-16,0 4-3 0,-6 4 2 16,0 0-2-16,-5 6 1 15,-6-2 0-15,-4 3 0 16,-5-2 1-16,-2 4 0 0,0-4 2 15,-1 2-1-15,1 4 2 16,-1 1 0-16,9 7 1 16,4-2-2-16,11 8 0 15,2 0-1-15,9 7 0 16,3 4-1-16,9 3-1 0,8 2-1 16,8 2-1-16,6 2 0 15,6 1 0-15,9-3 0 16,8 2 0-16,3 1 0 15,13-1-1-15,8 1 0 0,13 1 0 16,2-2 1-16,16 0 1 16,7 0 1-16,8-3 0 15,10-8 2-15,9-3 2 0,7-5-1 16,13-9 2-16,15-5 1 16,12-8 0-16,3-7-1 15,21-11 0-15,11-2 0 16,15-7 1-16,12-3-1 0,8-6 0 15,5-6-2-15,11-3 0 16,13-7 1-16,6-4 0 16,6-8-1-16,5-7-1 0,2-6 1 15,3-5 0 1,4-8 0-16,-4-5 1 0,-6-6-2 16,-5-4 0-16,-9-5 1 15,-4-4-1-15,-10-5 1 16,-9-4-1-16,-17 1 2 0,-13 0 0 15,-9 3 2-15,-26 0 0 16,-8 5 3-16,-24 5-1 16,-13 5 0-16,-16 5 1 0,-9 3-2 15,-19 4 0-15,-10 1-3 16,-11 0 2-16,-17 0-2 16,-13-7-2-16,-11 0 1 0,-18-6-1 15,-18 2 2 1,-15-1-3-16,-20-1 2 0,-18 3-3 15,-18 2 1-15,-17 9 1 16,-20 4-3-16,-15 10 2 0,-20 6-1 16,-14 8-2-16,-23 6 2 15,-17 9 0-15,-14 8 0 16,-20 8 0-16,-17 8 1 16,-14 13-2-16,-20 13 1 0,-13 11-1 15,-12 13 1-15,-13 18-3 16,-12 3-9-16,-2 24-21 15,0 8-45-15,0 9-1 0,2 3-7 16,13-5-3-16</inkml:trace>
  <inkml:trace contextRef="#ctx0" brushRef="#br0" timeOffset="524483.0415">675 4402 28 0,'0'0'67'16,"-19"5"3"-16,8-2-33 16,1 1-9-16,-4 0-9 15,-1 2-5-15,0 4-7 16,3 6-4-16,-4 1-1 16,-1 6-2-16,3 7-1 15,1 5 0-15,4 9 0 0,-4 10-1 16,8 4 1-16,-2 13 1 0,3 8 1 15,2 8 0 1,2 0 0-16,1 7-1 0,8 2 0 16,-1-1 0-16,6-2-2 15,3-56-10-15,26 131-3 16,9-23-3-16,8-36 1 16,4-35-2-16,-3-49-1 15,5-28-1-15,-9-39 1 0,-19-25 10 16,-2-14 4-16,-7-11 1 15,-6 0 5-15,-9-2 8 16,-5 7 9-16,-8 8 9 0,0 15 3 16,1 16 0-16,-2 12-1 15,-5 22-2-15,5 14-7 16,-13 9-5-16,4 20-9 16,3 13-5-16,1 6-3 0,3 2-1 15,1 5 0-15,9-6-1 16,0-3 3-16,9-15 1 15,1-12 1-15,0-15 1 16,-5-9-1-16,-4-19 2 0,3-9 0 16,-8-11 2-16,-2-11 1 15,-2-8 0-15,0-7-2 16,-3-3 0-16,1 4 0 0,0 4 0 16,2 7 1-16,-2 9-1 15,2 11-3-15,-2 12 0 16,2 12 0-16,0 14 1 15,10 2-1-15,3 17 0 16,-6 6 0-16,7 9 1 0,0 0 0 16,1 6-2-16,9-1 0 15,-5-8 0-15,0-10-1 16,1-6 1-16,0-9 3 16,-4-8-3-16,4-14 0 0,-4-13 1 15,-5-11 0-15,-3-7 1 16,-4-4 0-16,2-7 0 15,-4-2-3-15,2 2 3 0,-4 2 1 16,2 10-1-16,-2 6 1 16,7 15-1-16,0 7 1 15,3 17 0-15,5 6-1 16,1 17 1-16,5 14-3 16,-3 6 2-16,2 8-1 0,3-1-3 15,2 1-1-15,-7-9-5 16,-3-9-4-16,-4-6 1 0,1-14-7 15,-12-12-8-15,13-20-9 16,-10-13-7-16,-3-13 0 16,1-12 6-16,-1-12 18 0,-2-3 14 15,-7-1 16-15,4 3 14 16,-4 11 9-16,-1 9 9 16,5 12-2-16,-4 13-3 15,9 15-12-15,0 11-13 16,14 4-7-16,-4 18-4 15,9 3 0-15,4 13 0 0,1-1 1 16,7 9-2-16,-8-1-3 16,9-1-2-16,0-7-2 15,-1-9-1-15,-4-7-4 0,-2-14-2 16,-4-3-4-16,2-16-7 16,-4-18-2-16,-6-9 2 15,-3-13 8-15,-10-7 12 16,1-3 13-16,-5-1 4 0,-3 5 6 15,-6 1 9-15,2 16 1 16,-1 4-1 0,6 14-7-16,6 7-10 0,0 16-6 15,14-8-5-15,-4 11-3 0,10 15-2 16,1 3 1-16,0 6 0 16,3 1 2-16,-1 0-2 15,1 0-1-15,-3-6-1 16,1-5 2-16,-4-7 2 0,-2-7-2 15,-1-3 0-15,3-13-5 16,-6-11-1-16,1-9 2 16,-8-7 1-16,1-5 4 15,-6-3 5-15,1-4 2 16,-2 5 5-16,-8 4 5 0,0 14 2 16,3 2-2-16,3 14-3 15,0 2-3-15,3 11-3 0,0 0-4 16,0 18-1-16,5 4-2 15,12 1-2-15,-5 6 2 16,9-2 1-16,-3 2-1 16,8-5 0-16,-3-1 0 15,-2-9-1-15,-5-6 1 0,-6-2 2 16,1-6 1-16,-11 0 0 16,2-14 2-16,-7-3-1 15,-3-7 1-15,-8-4 0 16,-2-10 1-16,6 2-2 15,-4-2-1-15,1 0-1 0,3 0 1 16,9 9-1-16,2 4-1 16,3 10 0-16,13 6 1 15,0 9-2-15,5 5-2 0,-1 13 2 16,3 5 0-16,-2 9 0 16,-1 2 0-16,0-2 1 0,-2 2 0 15,0-8 1-15,-5-3 2 16,2-12 0-16,-14-11 0 15,16 0 0-15,-7-17 0 16,-4-11-2-16,0-11 1 0,-3-10-1 16,-1-7 0-16,0-2 0 15,-1 4 0-15,0 2 0 16,0 15 0-16,3 8 0 16,1 17 1-16,9 18-1 0,1 22 0 15,5 27-4-15,3 24-10 16,-3 27-25-16,6 27-32 15,-12 14-1-15,0 7-5 16</inkml:trace>
  <inkml:trace contextRef="#ctx0" brushRef="#br0" timeOffset="525455.6185">1458 5785 57 0,'-19'-15'77'0,"3"-1"-3"16,0 1-4-16,5 3-35 15,6 1-31-15,5 11-3 16,11-11-1-16,5 11-2 15,9 4 0-15,5 8 1 16,1 11-1-16,1 9 2 0,1 4-1 16,1 7 1-16,-3-1 0 15,-4 1 1-15,-7-6 0 16,-3-1-1-16,-1-11 1 0,-4-9 2 16,-5-5 1-16,-7-11 0 15,0 0-2-15,4-10-1 16,-4-16 1-16,-2-10-1 15,-3-1 0-15,-2-6-1 0,3 1-2 16,1 0 0 0,3 4 2-16,2 7 1 0,5 13-1 15,4 10 0-15,8 8 0 16,2 4 1-16,3 11-1 0,2 0 1 16,6 7 0-16,0 0-3 15,4-3 0-15,8-3 1 16,-7-8-1-16,2-8 0 15,-4-10-4-15,3-12 0 0,-8-12-7 16,-1-13-8-16,-7-10 1 16,-11-6 1-16,-4-1 15 15,-2 8 7-15,-3 3 5 16,-4 9 2-16,-3 10 6 0,-2 13 7 16,-1 16 1-16,1 10-3 15,7 17-14-15,0 8-6 0,0 7-2 16,5 3 0-16,4 6 1 15,-3-3 0-15,3-4 0 16,4-7 1-16,-7-9 0 16,4-9 1-16,-10-14-1 15,9 0 0-15,-6-14-2 0,-2-10 1 16,-1-14-1-16,-2-1 0 16,2-8 0-16,0-1-1 15,2-1 0-15,8 2 0 16,-5 9 3-16,10 9-1 0,5 10 1 15,3 9 0-15,-1 10-1 16,1 5 1-16,4 11 0 0,-3 2 0 16,2 5 0-16,-6 0-2 15,-2-1-1-15,-5-3-1 16,-3-2 2-16,-2-9 1 0,-8-8-2 16,8 5-3-16,-8-11 0 15,-1-14-1-15,-5-13 2 16,-1-14 1-16,3-6-2 15,-2-7 0-15,3-5 5 0,3-1 4 16,1 4 1-16,5 7 3 16,10 10-4-16,2 15 3 15,2 9-3 1,12 10-1-16,-7 11-3 0,8 6-6 16,4 21-21-16,10 15-44 0,-13 12-4 15,5 5-6-15,-11 0 2 16</inkml:trace>
  <inkml:trace contextRef="#ctx0" brushRef="#br0" timeOffset="526011.74">2919 4679 43 0,'18'-12'80'15,"3"5"-4"-15,-5 4-4 16,-1 5-3-16,-25 15-68 0,22 10-3 16,8 13 1-16,-1 13-1 15,5 15-1-15,-1 3-4 16,-2 5 0-16,-2-3-1 16,2-8 1-16,-7-9 1 15,-1-13 1-15,-4-15 0 0,-9-28 3 16,0 0 1-16,0-29-3 15,-7-15 1-15,-8-11 1 16,2-8 4-16,-5-6 2 0,4 3 2 16,-2 4 3-16,8 11 0 15,2 12 2-15,6 14 2 16,1 11-4-16,-1 14-3 16,13 11-4-16,1 11-2 0,5 7 0 15,2 5-1-15,8 2 1 16,2 0-2-16,-2 0 0 0,3-6-1 15,-4-9 0-15,-2-6-1 16,-8-8 0-16,1-7 2 16,-9-14-2-16,-1-15-1 15,-7-12 1-15,-2-9 3 0,1-15 2 16,-1-2 1-16,0-4 0 16,2 2 3-1,4 10 0-15,3 9 1 0,7 16 0 16,3 17-1-16,9 17-1 15,1 16-2-15,3 22-6 0,-6 22-16 16,1 12-48-16,-2 20-7 16,-5-1-3-16,-7-7-4 15</inkml:trace>
  <inkml:trace contextRef="#ctx0" brushRef="#br0" timeOffset="526589.1244">1816 3261 43 0,'-114'-10'85'16,"-6"11"-4"-16,-4 16-5 15,-2 16-7-15,59-8-63 16,-4 9-1-16,4 12 0 15,-6 15-4-15,5 12-2 16,-4 13-2-16,2 18 2 0,-1 14 0 16,10 12-3-16,5 14 0 15,5 10 1-15,4 12 1 0,11 9 2 16,2 10 0-16,12 4 2 16,4 8-1-16,27 106-1 15,23 61 1-15,29-43 1 16,33-55 0-16,25-61-2 15,14-54 1-15,17-59 0 0,8-44 2 16,9-42 1-16,12-20-1 16,12-32 1-16,9-23-3 15,10-30 3-15,-6-25 1 0,-10-23 0 16,-6-27-2-16,-24-30 3 16,-10-29-1-16,-22-25-1 15,-19-23 2-15,-26-11-1 16,-24-7 0-16,-28 1 0 15,-24 14 1-15,-30 23-1 0,-40 36-1 16,-36 45-1-16,-42 51 0 16,-38 59-2-16,-45 58-2 15,-24 70-8-15,-34 49-8 0,-8 70-54 16,-4 92-13-16,145-132-4 16</inkml:trace>
  <inkml:trace contextRef="#ctx0" brushRef="#br0" timeOffset="529738.757">21258 6928 6 0,'-9'-3'63'15,"9"3"-6"-15,-9-18-18 0,9-5-6 16,6-3-8-16,8-4-8 16,5 0-4-16,9-5-5 15,1-1-1-15,13-3-1 16,7-4-1-16,7 0-2 0,7-3 0 15,2-2 1-15,8-3-1 16,9 1 2-16,2-5-1 16,5 3-1-16,2 2 2 15,4 0-2-15,1 5 1 0,-5 2 0 16,-4 1 0-16,-5 8-1 16,-9 3-1-16,-9 5 1 15,-10 2-2-15,-7 9-3 16,-9-2-6-16,-6 11-18 15,-7 6-25-15,-10 0-20 0,0 1-4 16,-15-1-2-16</inkml:trace>
  <inkml:trace contextRef="#ctx0" brushRef="#br0" timeOffset="530924.5849">25037 5970 24 0,'-6'-10'23'0,"6"-1"-2"16,7 5-8-16,5-2-2 15,1 1-4-15,1-1 1 16,13-2 0-16,-3 0 2 0,9-2 1 15,-5-1-1-15,8-2 3 16,9 0 2-16,-2-4-1 16,9 2 1-16,-2-4-2 15,8-1 1-15,-2-1-3 16,6 1 1-16,2-2-2 0,-4 0-2 16,5 0 0-16,-2 0-3 15,4 1 0-15,-1 0-1 16,-1-1 1-16,-3 4-2 0,-2-1-1 15,-2 2 1-15,-3 1-2 16,-10 1 1-16,-3 4-1 16,-11 2 0-16,-1 4-3 15,-10 1-6-15,-5 6-15 0,-15 0-28 16,0 13-18-16,-14 5-5 16,-19 4 0-16</inkml:trace>
  <inkml:trace contextRef="#ctx0" brushRef="#br0" timeOffset="532182.7935">21201 8393 51 0,'-33'-21'48'0,"2"3"-13"15,3 6-3-15,-1-1-7 0,5 4-2 16,2 0-5-16,-2 6-5 16,0 1-2-16,0 0-3 15,2 2-2-15,-1 3-2 16,8 1 0-16,-2-1-1 0,17-3-1 16,-13 10 0-16,13-10 0 15,21 0 1-15,6-7 0 16,18-6 1-16,8-7 1 15,20-6-1-15,16-11 0 0,19-8 0 16,10-5-2-16,12-2 0 16,14-6-1-16,8-2 2 15,7 0-2-15,4 2 1 16,2 2-1-16,-2 3 1 0,-3 1 0 16,-6 3 0-16,-8 4 1 15,-8 3-2-15,-8 5 1 16,-9 3 0-16,-17 4-1 15,-9 5 0-15,-11 6 0 0,-11 2 0 16,-13 5-1-16,-11 4 0 16,-13 5 0-16,-13 3-2 15,-6 0-3-15,-17 0-6 0,0 15-11 16,-12 3-14-16,-16 5-25 16,-8 8-14-16,-13 4-4 15</inkml:trace>
  <inkml:trace contextRef="#ctx0" brushRef="#br0" timeOffset="532506.9134">21708 8238 30 0,'-10'-11'64'0,"10"-10"1"0,16-16-2 15,16-5-53-15,13-6 1 16,17-3-1-16,20-3-4 16,17-5 1-16,19 1-1 15,9-2 1-15,15 2-2 16,7 0-2-16,4 8 2 0,2 5-5 15,0 6 0-15,-2 5-10 16,-5 5-16-16,-6 9-25 16,-5 2-18-16,-6 5-4 0</inkml:trace>
  <inkml:trace contextRef="#ctx0" brushRef="#br0" timeOffset="533294.5266">25417 7574 1 0,'-2'-8'23'0,"6"2"-2"16,14-1-4-16,3 1-5 16,8-2 2-16,7-2 2 0,5-2 0 15,9-2 1-15,1-1 1 16,14-1 1-16,4 0-1 15,5-4-1-15,6-1-2 16,4 2-2-16,4-2 2 0,3 0-2 16,2 1-2-16,1 1 0 15,0-3 1-15,1 6-3 0,-2-3-1 16,-3 2 0-16,-2 1-1 16,-2 1-2-16,-2 1 1 15,-11 1-1-15,-4 1-1 16,-9 0-1-16,-6 4 0 15,-7 0 0-15,-7 1-1 16,-10 4-1-16,-8-1-1 0,-5 3-5 16,-8 0-2-16,-9 1-9 15,0 6-13-15,-13 3-24 0,-14 10-23 16,-15 0-4-16,-15 8-1 16</inkml:trace>
  <inkml:trace contextRef="#ctx0" brushRef="#br0" timeOffset="533562.8997">25745 7589 55 0,'3'-20'63'0,"19"-6"-1"15,11-6-50-15,23-1 2 16,14 3 1-16,8-1-4 16,11 2-1-16,10 0-3 0,7 5-1 15,0 4-2-15,6 2-2 16,-11 6-5-16,-3 2-20 16,-9 2-38-16,2 6-3 15,-13-1-5-15</inkml:trace>
  <inkml:trace contextRef="#ctx0" brushRef="#br0" timeOffset="541911.777">17026 16667 6 0,'-12'-6'47'0,"-2"-1"-22"0,5-1-9 16,9 8 4-16,-10-11-1 16,10 11 3-16,-7-12 4 15,7 12 4-15,-7-10 1 16,7 10 1-16,-14-12-2 0,14 12-4 15,-20-13-4-15,7 8-2 16,-2-4-4-16,1 2-2 16,2 0-4-16,0 1-1 0,2 1-3 15,10 5 0-15,-14-6-1 16,14 6-3-16,0 0 0 16,-8 0-1-16,8 0 0 15,0 0-1-15,-13 9 1 0,5 0-1 16,0 2 1-16,-3-2 0 15,2 5 0-15,0 1 1 16,2 1 0-16,3 5-1 16,3 2 2-16,1 6 0 15,3 3-1-15,5 7 1 0,2 4 0 16,0 10-1-16,5 4 0 16,-4 3 1-16,2 2-1 15,-2 2 0-15,-6-33-2 16,3 3-2-16,-1-3-1 15,-1 0-4-15,1-1-4 0,-1-3-4 16,2-3-4 0,-3-3-7-16,2-7-15 0,-2 1-21 15,9 3-17-15,-1-17-6 16,-1-8 1-16</inkml:trace>
  <inkml:trace contextRef="#ctx0" brushRef="#br0" timeOffset="542501.6376">17007 16720 1 0,'0'-18'52'16,"0"-1"5"-16,-6 4 2 16,2 2-2-16,-4 0-8 15,8 13-8-15,-19-7-9 16,9 7-9-16,-9 5-6 0,-1 10-6 15,-3 6-2-15,-3 4-2 16,-1 5-2-16,3 5-1 16,4 3 0-16,3 2 0 0,4 0 0 15,7 3 0 1,6 0 0-16,7 0-2 0,7 2 0 16,2-2 0-16,5 1-1 15,2-1 1-15,-10-22-3 16,3 1 0-16,0-1 0 15,4 3 0-15,3-1-1 16,2 0 1-16,3-1 0 0,-1 2-1 16,2-2 3-16,1 0-1 15,-1-1 1-15,3 0-1 16,-5-1 2-16,0 1-1 0,-5 2 0 16,-3-1 0-16,-4 0 0 15,-7-3-1-15,-5 1-1 16,-3-5-1-16,-9-1-6 0,-8-3-12 15,-2-5-55-15,-2-2-6 16,-3-4-8-16,0-2-5 16</inkml:trace>
  <inkml:trace contextRef="#ctx0" brushRef="#br0" timeOffset="545056.8169">17235 16643 62 0,'17'-46'93'0,"-3"10"-4"16,-6 8-7-16,-3 8-2 16,-5-10-58-16,0 30-16 15,-3 16-2-15,7 18-2 0,5 14-1 16,4 17 1-16,4 16 1 16,2 10 0-16,2 8 0 15,-11-49-2-15,0 5-1 0,1 0-1 16,0 6-4-16,-3-5-3 15,1 2-4-15,-2-4-6 16,-3 0-10-16,0-8-17 16,-2-3-17-16,-2-11-7 0,0-5-2 15,-3-12 11 1,-3-3 27-16,-12-11 28 16,-10-8 20-16,-3-30 28 0,-3-20 21 15,3-9 5-15,2-10-1 16,3 8-10-16,13 13-19 15,13 7-19-15,7 2-7 16,12 3-3-16,9 0-3 0,9 3-2 16,9 5-2-16,7 8 0 15,2 9-2-15,0 8 0 16,0 10-1-16,-8 4 0 16,-1 12 0-16,-10 6 1 0,-6 7 0 15,-8 2 0-15,-5 4 1 16,-5-2 0-16,-4-1-1 15,-3-2 1-15,-3-6-1 0,0-3 0 16,-1-6 0-16,-1-6-1 16,0-9 0-16,0 0 0 15,7-7-1-15,-2-7 0 16,4-4 0-16,3-7 0 0,4 0-1 16,4-4 1-16,5-1-1 15,3-2 1-15,4 2 0 16,1-2 0-16,0 0 0 15,-1 0 1-15,-5-1 0 16,-2 1-1-16,-7-1 2 0,-4 3-1 16,-9 0 1-16,-5 7-1 15,-1 1 1-15,-9 6-1 16,-5 5 0-16,-1 5 0 0,-5 6 1 16,-2 0-2-16,0 6 1 15,2 9 0-15,-2 0-2 0,2 8 2 16,2 4-1-16,-1 4 1 15,4 3 0-15,1 3 0 16,3 4 0-16,1-1 1 16,5 2 0-16,4-2 0 0,2-2 0 15,2-8 0-15,8 0-1 16,4-7 0-16,3-8 1 16,5-8-1-16,0-7-1 15,3-9 1-15,0-14 0 16,-1-6-1-16,-1-6 1 15,-1-8-1-15,-2-2 1 0,-1-1 0 16,-1 4-1-16,-4 5 1 16,0 8 0-16,-5 9 0 15,-3 8-2-15,-6 12 2 0,0 0 1 16,0 22-2-16,-1-1 3 16,-5 5-2-16,1 2 0 15,2 0 0-15,1-3 2 0,2-1-2 16,4-6 1-16,6-9-1 15,5-7 0-15,4-4 0 16,2-13 0-16,2-6-1 16,2-12 2-16,1-9-1 0,-2-11 0 15,-3-9 0-15,-6-13 1 16,0-11-1-16,-5-3 1 16,-5-1 0-16,-2 3-2 15,-3 8 3-15,1 11 0 0,-3 13-1 16,0 20 0-16,1 18 0 15,1 17 0-15,0 17 1 16,3 20 0-16,2 14-1 16,1 11-1-16,3 13 0 15,-1 1 1-15,1 5 0 0,1-2-3 16,1-4 1-16,0-9 1 16,2-7 0-16,1-11 0 0,2-12 1 15,0-6-1-15,2-12 0 16,3-11 1-16,-1-10-1 15,3-18 0-15,4-10-1 16,-3-12 0-16,0-6 0 0,1-3 1 16,-4 1-1-16,-2 2 1 15,-2 8 0-15,-4 9 0 16,-5 11 0-16,-4 11 0 16,-4 10 1-16,0 0-2 15,-4 16 1-15,-4 1 0 16,0 3 0-16,2 0 0 0,0-1-1 15,6-3 1-15,0-1 0 0,6-6 0 16,6-1 0 0,4-4-1-16,8-3 1 0,-3-1 0 15,4-4 0-15,2-7 0 16,-2-2 0-16,1-4 0 0,-5-1 1 16,-2-2 0-16,-7 1 0 15,-1 0 0-15,-4 4 0 16,-4 3 0-16,-3 12 0 15,0 0 0-15,-11-1 0 0,-2 9 0 16,1 10-1-16,-3 8 0 16,1 2 0-16,1 6 1 15,4 1-2-15,3-2 0 16,6-1 1-16,8-2 0 16,7-5-1-16,8-4 0 0,7-7 1 15,9-8-1-15,1-4 1 16,6-4-1-16,0-12 0 15,1-9 1-15,0-9 0 16,-2-9-1-16,-3-13 2 0,-7-11-1 16,-2-13-1-16,-4-8 1 15,-1-10 1-15,-6-7-1 16,-6-3 0-16,-1 4 1 16,-6 7-1-16,-3 13 1 0,-2 11 0 15,-3 16 0-15,-2 15 0 16,-5 15-1-16,0 16 0 15,-4 9 0-15,-1 13-1 0,-2 10 1 16,-1 12-1-16,-1 7 0 16,-1 6 0-16,-1 5 0 15,0 3 1-15,2 0-1 0,1 1 2 16,2-2-1-16,3-3 1 16,2-2 0-16,3 0-1 15,4-2 0-15,0-2 1 16,4-1-1-16,4-5-1 15,4-3 1-15,3-5-1 0,1-6 0 16,3-2 1-16,-1-8-1 16,0-3 1-16,0-5 0 15,-1-4 0-15,-3 0 1 16,0-2-1-16,-6-2 0 0,-8 0 0 16,14 0 0-16,-14 0 0 15,0 0 0-15,12 0 0 16,-12 0 0-16,0 0 0 15,0 0 0-15,10 2 0 0,-10-2 0 16,0 0 0-16,0 0 1 16,10 3-1-16,-10-3 0 15,0 0 1-15,0 0-1 16,0 0 0-16,0 0 0 0,0 0 0 16,0 0-1-16,0 0 0 15,0 0-1-15,0 0 1 16,3 12 0-16,-3-12-1 15,0 0 1-15,12 6 0 0,-12-6 0 16,9 0 0-16,-9 0 1 16,11-2-2-16,-11 2-1 15,6-12-1-15,-2 2-2 16,-1 1-1-16,3-4-2 0,-2-3-1 16,1-3 0-16,2-1-1 15,1-4 1-15,6-1 0 16,-2-4 2-16,5-1 0 0,1 0 3 15,4-1 1-15,2 0 2 16,0 3 1-16,1 2 0 16,-2 0 3-16,-3 7 2 0,-5 4 3 15,-3 1 0-15,-3 4 1 16,-9 10 2 0,3-12-2-16,-3 12 2 0,0 0-2 15,-4-6-2-15,4 6-1 16,0 0-2-16,-14 3-1 0,14-3 1 15,-4 13 0-15,3-3-2 16,1 3 1 0,0 1 0-16,0 6 0 0,0 0 0 15,1 3 0-15,1 2-2 0,1 2 1 16,2 3 0-16,-1 2-1 16,1 2 1-16,1 2-1 15,1 0 0-15,2-1 0 0,0 3 0 16,0-4 0-16,1-1 0 15,-2-2 0-15,1-1 0 16,-2-4 0-16,0-2-2 0,0-4 2 16,-3 0-2-16,0-3-4 15,0-1-6-15,-1-6-16 16,-3-10-52-16,1 12-6 16,-1-12-2-16,8-6-6 15</inkml:trace>
  <inkml:trace contextRef="#ctx0" brushRef="#br0" timeOffset="545431.6895">20326 16141 69 0,'8'-11'88'0,"-8"11"-5"15,7-10-5-15,-7 10-1 0,0 0-70 16,-1 20-3-16,1 5-2 15,-3 11-2-15,-1 3 1 16,1 9 0-16,1-2-1 16,-1 1 0-16,1-4 0 0,2-4 0 15,2-9-1-15,6-8 1 16,6-8 0-16,3-9 0 16,3-5 1-16,0-6-1 0,2-13 0 15,-1-6 1-15,0-9-1 16,-3-7 1-16,-5-7 0 15,-5-2-1-15,-5-2 0 0,-3 0 0 16,-10 10 0-16,-4 2-3 16,-6 8-2-16,-5 6-6 15,0 11-17-15,-1 8-35 16,0 3-17-16,7 1-6 16,0-6-3-16</inkml:trace>
  <inkml:trace contextRef="#ctx0" brushRef="#br0" timeOffset="545683.2525">20552 15655 69 0,'17'-21'93'0,"-5"3"-3"16,-1 6-7-16,-1 5-1 0,-29 7-66 16,23 5-5-16,11 19-3 15,0 12-4-15,0 13-1 16,-2 13-1-16,-2 12 1 15,-4 8 0-15,-2 6-2 16,-4 0 0-16,-2-1 0 16,1-7 0-16,0-7-1 0,0-10-3 15,10-8-6-15,2-16-12 16,5-12-63-16,12-9-1 16,4-17-7-16,4-11-5 0</inkml:trace>
  <inkml:trace contextRef="#ctx0" brushRef="#br0" timeOffset="546696.7415">21149 16059 84 0,'0'0'93'15,"12"-8"-5"-15,-12 8-7 0,0 5-1 16,-5 5-72-16,5 4-4 16,7 0-3-16,4 2 0 15,2-1-1-15,3-4 1 16,2-2 0-16,0-4 0 0,0-4 0 15,-1-1-2-15,-2-8 2 16,-5-3-1-16,1-2 1 16,-8-2-1-16,-2 0 1 15,-1 2 0-15,-6-1 0 0,-8 6 1 16,-3 4-1 0,-2 4 1-16,-6 4-2 0,-2 9 2 15,1 8-1-15,-3 10 0 16,3 6 0-16,-1 2 0 0,5 4-1 15,6 2 1-15,5-1-1 16,6-3-1-16,5-3 0 16,10-7 0-16,6-5 1 15,7-9-1-15,5-7 0 16,6-10 1-16,3-14-1 0,8-10 1 16,-3-15-1-16,7-12 0 15,-5-12 0-15,1-13 0 16,-5-13 1-16,-4-11 0 15,-6-4 0-15,-7-7 0 16,-9 4 2-16,-8 6 1 0,-5 9 1 16,-2 14 0-16,-6 18-1 15,-1 20-1-15,-5 22 0 0,1 18 0 16,-1 24-1-16,-2 20-1 16,2 15-1-16,-5 14 0 15,2 10 1-15,-3 6-1 16,4-1 1-16,1-1 0 0,4-7 0 15,5-7 0-15,5-9 0 16,12-9 0-16,8-9 0 16,6-11 0-16,8-9-1 15,10-15 0-15,3-11-1 0,6-15-1 16,3-20 0-16,3-13 1 16,-2-15 0-16,-1-12 1 15,-4 0 0-15,-4 0 1 16,-8 8 1-16,-7 10 0 0,-9 12 1 15,-11 15 0-15,-6 17 0 16,-7 13-2-16,-9 19 1 16,-7 11-1-16,-3 10-1 15,-2 7 0-15,0 5 0 0,1-2 0 16,4 2 0-16,2-6 0 16,8-6 1-16,4-9 0 15,5-10 1-15,7-9-1 0,9-8 0 16,9-8 1-16,2-12-1 15,7-13 1-15,6-10-1 16,4-7 0-16,3-4-1 0,2-2 2 16,1 4-1-16,-1 9 1 15,-5 10-1-15,2 12-1 16,-5 14 1-16,-2 8-1 16,-6 16 1-16,-8 8-1 0,-2 7 0 15,-10 2 0-15,-4 3 1 16,-1-5 0-1,-6-4 0-15,-1-5 0 0,3-8 1 16,0-10 0-16,9-9 0 0,6-9 1 16,12-13-1-16,5-5-1 15,9-12-4-15,7-3-2 16,2-2-6-16,3 4-11 16,-3 6-56-16,-3 0-7 15,-11 9-5-15,-18 8-4 0</inkml:trace>
  <inkml:trace contextRef="#ctx0" brushRef="#br0" timeOffset="547149.6597">19336 17499 5 0,'-143'76'93'0,"-4"2"-2"0,12-11-6 15,1 4-6 1,14-12-2-16,1 0-71 0,17-10-3 16,4-3 1-16,21-9 0 15,21-12 1-15,23-13 1 16,23-11 1-16,23-11 0 0,26-17-1 15,28-7-2-15,25-8 0 16,93-37 0-16,101-34 0 16,82-13-2-16,-11-9-1 15,20 2 1-15,4 3 0 16,35 15 0-16,-73 20 0 0,-33 17 0 16,-12 9-1-16,-56 5 0 15,21 11 1-15,-22 6-2 16,-22 6 0-16,-75 9 0 15,9 7-4-15,-35 10-6 16,-36 3-11-16,-42 8-58 0,-40 15-11 16,-46 15-8-16,-53 9-3 15,-46 9-3-15</inkml:trace>
  <inkml:trace contextRef="#ctx0" brushRef="#br0" timeOffset="547377.6979">20951 17401 75 0,'-207'77'89'15,"10"-3"-5"-15,-1 1-3 16,18-7-6-16,1-2-65 16,26-7-1-16,7-3-2 15,25-13 2-15,7-4 1 16,33-15-1-16,32-15 0 16,33-30-2-16,25-2-1 0,77-34 0 15,89-42-1-15,67-30-5 16,37-18-6-16,20-8-6 15,-1-5-22-15,-18 14-52 16,-15 12-1-16,-37 9-10 16,-17-2-3-16</inkml:trace>
  <inkml:trace contextRef="#ctx0" brushRef="#br0" timeOffset="547791.4894">22175 14804 88 0,'-5'-18'92'0,"4"0"-7"15,1 2-6-15,6 5-1 16,9-3-70-16,5 14-6 15,12 9 0-15,4 10 2 16,3 9-2-16,3 3 2 0,3 6 0 16,-2 0 1-16,5 0 0 15,-1-3 0-15,2-7-1 16,1-9 0-16,-1-10 2 16,4-10-1-16,2-17 0 15,5-14 0-15,1-14-1 0,0-16 0 16,5-14-1-16,5-11 0 15,2-6-2-15,0-2 1 0,-1 1-2 16,-4 8-2-16,-2 4-4 16,1 18-11-16,-17 26-63 15,-4 3-8-15,-16 13-3 16,-22 15-8-16,-13 8-3 0</inkml:trace>
  <inkml:trace contextRef="#ctx0" brushRef="#br0" timeOffset="548064.9448">22499 14810 35 0,'-27'33'99'0,"8"-5"-3"0,8-7-8 16,4-4-2-16,5-6-3 15,4 1-82-15,23 1 0 16,16 3-1-16,14-4 1 15,13-3 0-15,6-8 1 16,10-8-1-16,10-15 1 0,3-10 0 16,4-13 0-16,2-9-2 15,3-10-3-15,-6-12-7 0,8-2-15 16,-8-8-60-16,-6-3-3 16,-8-4-5-16,-19-5-8 15,-12 2 6-15</inkml:trace>
  <inkml:trace contextRef="#ctx0" brushRef="#br0" timeOffset="556416.633">19473 18338 43 0,'0'0'80'0,"-24"2"0"16,-3 1-20-16,27-3-20 0,-21-1-6 16,-1 1-9-16,22 0-6 15,0 0-6-15,0 0-6 16,0 0-3-16,0 0-2 16,-10-5 0-16,1-1 0 15,-2 1 1-15,2-1 0 16,9 6 0-16,0 9 1 15,0 3-1-15,4 41-1 0,1-25 0 16,0 5-1-16,2-1-2 16,-3 5 0-16,1 0 1 15,0 3-4-15,5 38 4 16,-10-78-1-16,6 37-2 16,-1 0-3-16,-2-11-2 15,0 3-1-15,-3-29 1 16,0 0 2-16,0 0-3 0,0 0 2 15,0 0 4-15,0 0 6 16,0 0 2-16,0-3 2 16,1-4 2-16,-25-69-1 15,6 2 0-15,8 34-4 16,2-3-2-16,1 0 0 16,1-1-1-16,0 3-1 0,1 0-1 15,5 41-1-15,-1-37-1 16,1-1 5-1,0 5-2-15,5 1 1 0,10 6-1 16,1 0 1-16,7 9 0 16,1 0-1-16,6 11 1 15,1 0 0-15,2 6 1 16,0 1-2-16,-1 10 2 16,1 2-1-16,-6 3 1 15,2 1 0-15,-9 9 0 16,-1 1 0-16,-9 2 0 0,0 2 0 15,-10 0-1-15,0 0-1 16,-10 1 1-16,-3 1 0 16,-10-2-1-16,1 2 0 15,-4-5-1-15,-2 2 0 16,1-3 1-16,0 1 5 0,6-6 0 16,-2 2-1-16,23-24 1 15,-13 24 0-15,2 1 0 16,11-25 0-16,19 13 1 15,1 1-6-15,14-11-2 16,43-1-5-16,-29-1-12 0,6-1-23 16,7-1-34-16,-3-4-4 15,1-2-6-15,0-3-3 16</inkml:trace>
  <inkml:trace contextRef="#ctx0" brushRef="#br0" timeOffset="557800.4605">20398 18496 0 0,'4'10'69'16,"-4"-10"2"-16,0 0 3 15,0 0-16-15,0 10-31 16,-2 0-6-16,0-1-3 16,-2 3-3-16,4-12 1 15,0 0-2-15,0 0-4 16,-12 6-3-16,-1 0-2 15,2 0-1-15,-2 0-2 16,13-6 0-16,0 0-1 0,-11 0 0 16,2 0 0-16,-1 0 1 15,0 0-1-15,0 1 0 16,2 3 1-16,-4 1-2 16,2 2 1-16,0 3-1 15,0 0-1-15,0 0 6 0,-8 22-2 16,10-11 1-16,8-21 0 15,0 0 0-15,0 10 0 16,0 1 1-16,3 0 0 16,19 12-4-16,-1-14 1 15,1-9-1-15,4-4 0 0,2-10 0 16,2 0 0-16,5-10 0 16,0-1-5-16,-2-8-1 15,2 0 0-15,-3-6 1 16,1 0-1-16,-12 2 0 15,21-42 1-15,-31 39 0 16,-11 40 5-16,4-34 0 0,1-1 0 16,-8 10-1-16,-3 0 1 15,6 25 0-15,-29-9-1 16,1-4 1-16,-1 22 0 16,1 3 0-16,-6 12 1 15,-1 0-2-15,3 10 0 16,-1 0 1-16,7 4-1 0,-21 44-1 15,34-39-1-15,3 3 1 16,7-6-1-16,3 2 0 16,0-42 4-16,10 33 3 15,3-1-3-15,13-8 2 16,-2 1 0-16,14-18-2 16,48 1 1-16,-33-13-1 15,3-11-5-15,3-10-1 0,2-6-2 16,0-9-5-1,-2-5-1-15,2-8 2 0,-6 1 0 16,-1 0 4-16,-5-1 1 16,-7 4 1-16,-4 1 1 15,-10 3 10-15,-6 3 1 0,-7 2-2 16,-15 41 1-16,2-29-1 16,2-1-1-16,-4 30 0 15,-17-15-1-15,-4-2-1 16,-2 23-2-16,-2 2 1 15,-3 11-1-15,-2-2 1 0,5 6-2 16,-1 2-2-16,9-1 4 16,0 3-2-16,11-3 0 15,1 4 0 1,8-4 0-16,7 3 0 0,11-7 0 16,1 3 0-16,10-7 0 15,-2 3 0-15,3-4 1 16,1-1 0-16,-3 1 1 15,-1-1-2-15,-7 0 2 16,-2-2-2-16,-21-12 0 0,0 0 0 16,5 12-4-16,2 0-7 15,-1 1-21-15,1-1-41 16,-14-7-8-16,-6 2-8 0,3-1-4 16</inkml:trace>
  <inkml:trace contextRef="#ctx0" brushRef="#br0" timeOffset="558263.6907">21301 18267 31 0,'31'-40'76'0,"3"-2"0"0,1 7-2 15,-1 4-39-15,-34 31-7 16,31-20-6-16,1-3-6 16,-2 20 2-16,-2 2-2 15,-7 15-2-15,2 5-1 16,-15 11-2-16,7 48-2 15,-5-32-3-15,-3 9-3 16,-3 4-2-16,1 0 0 16,2 0-1-16,-3 2 0 0,0-2-1 15,1-3 5-15,-5-8 0 16,0-8 1-16,0-40 0 16,1 21 0-16,1 0 1 15,-2-21-2-15,0 0 1 16,1-15-5-16,3-95-1 0,-3 52-3 15,2-7 0-15,-1-3-1 16,1 2 0-16,4-4 0 16,-1 4 1-16,4 2 0 0,1 3 0 15,3 6 3-15,1 8 2 16,-15 47-3 0,14-33 1-16,-2 1 0 15,-12 32 1-15,0 0 0 0,0 0-1 16,9 10-1-16,-2 3-3 15,8 50-6-15,-15 13-8 16,0-76-13-16,-1 35-32 0,-2 0-18 16,-1-11-6-16,0 1 0 15</inkml:trace>
  <inkml:trace contextRef="#ctx0" brushRef="#br0" timeOffset="559222.1315">21800 18301 0 0,'25'-3'80'15,"-2"-15"6"-15,-1-3-6 16,2-1-15-16,-2-2-20 0,0 1-13 15,-2 3-12-15,1-3-6 16,-21 23-6-16,0 0-3 16,9 0-4-16,1-2 1 15,0 1-2-15,3 16 1 16,-13 6 0-16,-1 0-2 16,-4 0 1-16,0 2 0 0,1 1 0 15,1-5 1-15,-2 2-2 16,5-21 2-16,0 0-1 15,0 0 1-15,22 1 1 16,-11-20-1-16,6-7 1 16,3-1 0-16,0-1-1 0,4-1 0 15,-2 3 1-15,-22 26-3 16,23-22 0-16,4-3-1 16,-4 14 1-16,1-2 0 15,-24 13 0-15,28 0 0 16,-2 2 0-16,-26-2 2 15,17 22 0-15,2 1 0 0,-9 0 0 16,-1-1-1-16,-9-22 0 16,10 19 0-16,-3 2-1 15,-7-21 3-15,9-6-1 16,-7-13 0-16,1-3-1 0,5-6 1 16,1-1 0-16,0 1-1 15,2 2 1-15,1-1-2 16,-3 2 1-16,5 3 0 15,-3 0 1-15,-11 22-3 16,0 0 0-16,0 0 1 0,11-7 0 16,3 1-1-16,-4-1 0 15,51 12 2-15,-41 2 0 16,-1-3 2-16,1 0 0 16,4-4 0-16,2-2 0 0,-4-5-1 15,4-8 0-15,2 1-1 16,-4-5 0-16,0-3 0 15,0-2 1-15,-6 1 0 0,0-1 1 16,-6 4 0-16,-2 0-1 16,2 2 1-16,-7 5-1 15,-2 4-1-15,-3 9 1 16,0 0-1-16,0 0 0 0,9 13 0 16,-3 1 0-16,-2 6 0 15,3 2 0 1,-7-22-3-16,9 26 0 15,3-2 1-15,-2 5-1 0,3-1 1 16,-2 1 0-16,0 1 0 16,0-4 1-16,-1 3 1 15,-2-9-1-15,-3 1-4 16,-5-21-4-16,0 0-8 0,11 25-3 16,-10-31-4-16,1-9 1 15,-1-1 3-15,2-5 5 16,2-1 9-16,5-5 10 0,1 0 9 15,2-3 6-15,4 4 4 16,1 1 1 0,3 5-2-16,2 4-5 0,1 8-4 15,-2 7-4-15,-22 1-6 0,18 0-2 16,1 3-2-16,-19-3-2 16,22 27-4-16,0-2-14 15,-12 3-46-15,-2-1-17 16,6 9-3-16,-10-25-4 15,-4-11-2-15</inkml:trace>
  <inkml:trace contextRef="#ctx0" brushRef="#br0" timeOffset="559407.793">23320 17083 81 0,'-5'-29'87'16,"-5"9"-3"-16,5 3-9 15,-6 2-7-15,6 5-76 0,0 1-17 16,5 9-13-16,9 2-31 16,3 3-11-16,2 0-3 15,0-1 2-15</inkml:trace>
  <inkml:trace contextRef="#ctx0" brushRef="#br0" timeOffset="560408.4503">23539 16952 19 0,'16'-8'75'0,"1"8"0"15,-6 6-8-15,2 17-16 16,-1 12-15-16,-6 12-11 16,-1-16-10-16,-2 6-3 15,0 5-2-15,-1 4-4 16,1 3 0-16,-2-1 0 16,2 2 0-16,-2 1-1 0,3-2 2 15,0-2 0-15,-1-5-1 16,1 1-1-16,-1-9-2 15,4 0 0-15,0-8-1 0,5-1 0 16,-2-8-1-16,6-8 0 16,0-6 0-1,3-3-1-15,0 0 0 0,4 0 0 16,2 0-1-16,-1-2 1 16,-2 2-1-16,-1 0 1 15,0 5 0-15,-3 2 1 16,-3 4 0-16,-3 2 0 15,-9 1 0-15,-3 4 0 0,-1-2 1 16,-9 0-1-16,-1 1-1 0,-5-3 0 16,-2-2-2-16,-2-6-1 15,-1-5-1-15,1-1-2 16,2-9 1-16,5-7-2 0,1-3 2 16,8-6-1-16,4-5 2 15,16 9 3-15,21-55 1 16,22-8 2-16,15-3 0 15,11 1 1-15,-2 5 1 0,-5 1 1 16,-14 7 0-16,-24 14-1 16,-14 5-1-16,-10 1 1 15,-10 7 0-15,-6 6-1 16,-2 9-2-16,-10 13 0 0,0 14 0 16,-5 14 0-16,1 16-1 15,0 13 0-15,-2 11 1 16,2 11 0-16,9-28-2 15,-2 6 0-15,3 1 0 16,-1 4 1-16,2-1-1 16,3 3 1-16,2-3-1 0,0 0-1 15,5-5 3-15,2 1 0 16,1-7-1-16,6 1 0 0,1-10 1 16,4-1-2-16,1-9 2 15,2-6-1-15,5-6-1 16,-9-2 3-16,40-21 0 15,0-16-1-15,-5-10 1 0,-8 0-1 16,-3 3 0-16,-12 13 1 16,-19 22-2-16,-4 5-3 15,-7 5 1-15,3 16 0 16,-3 2 0-16,-1 2 1 0,-1 2-1 16,1 0 1-16,0 3 1 15,0 0 1-15,1 0-1 16,3-1-1-16,6 0 0 15,-2-3 1-15,6-2-1 16,2-5 0-16,-1-5 0 0,4-7 0 16,3-4 1-1,-8-10 1-15,35-26 1 0,-2-11 0 16,-5-2 0-16,-13 1 0 16,-13 6 0-16,-15 29-1 15,-1 6 1-15,-13 9-2 0,0 8 0 16,-8 14 0-16,1 7 0 15,2 1 0-15,-1 5 1 16,1 1-1-16,4 3-3 0,4-1-10 16,4 1-36-16,6-2-34 15,1-1-2-15,7-8-8 16,4-5-4-16</inkml:trace>
  <inkml:trace contextRef="#ctx0" brushRef="#br0" timeOffset="560859.9119">23259 18499 51 0,'-69'46'86'16,"5"-3"-3"-16,7-4-4 16,11-7 1-16,4-8-58 0,42-24-4 15,-24 17-5-15,2 2-1 16,22-19-1-16,0 0-1 15,0 0 0-15,15-6-7 16,104-48-1-16,-47 18-6 16,21 1 1-16,12-4-2 15,9 0 0-15,10-5 0 16,5 1 0-16,6 0 0 0,4 3 0 16,-5 4 4-16,-3 0-2 15,-8 4-2-15,-4 6-7 16,-15 14-29-16,-18-1-38 15,-12 5-6-15,-25 10-5 16,-49-2-3-16</inkml:trace>
  <inkml:trace contextRef="#ctx0" brushRef="#br0" timeOffset="561020.9368">24541 18421 51 0,'-78'37'95'16,"-2"2"-5"-16,3-6-3 15,5-2-2-15,13-14-51 16,13 2-17-16,46-19-8 0,0 0-5 15,0 0-6-15,9 0-28 16,98-32-53-16,-18-9-2 16,13-18-6-16,12-7-9 15</inkml:trace>
  <inkml:trace contextRef="#ctx0" brushRef="#br0" timeOffset="571259.7627">22817 16962 73 0,'0'0'91'0,"-7"7"-3"16,-5-7-6-16,-3-4-2 15,13-7-73-15,-20 1-3 0,-1 1-3 16,-8-3-2-16,-7 1-2 16,-4 1 1-16,-12-2-1 15,-5 2 0-15,-8-1 2 16,-7 1 2-16,-7 2 3 15,-3-2 1-15,-6 1 0 0,-4-1 1 16,-1 1 1-16,-7-2-1 16,-2 2-1-16,1 1-2 15,-6 2 0-15,-5 6-1 16,-6-2-1-16,-6 10-1 0,-7 6 1 16,-8 5 0-16,-7 7 0 15,-6 4-1-15,-3 4 1 0,-1 1 1 16,3 5-1-16,-1 4 0 15,8 1 0-15,3 3 1 16,78-21-4-16,-6 3 2 16,-1 5-1-16,-5 5 1 15,0 4-1-15,-4 3 1 16,3 3 0-16,-4 8-3 16,6 0 3-16,-3 7 0 0,4 3-1 15,1 5 0-15,5 2 1 16,0 5-1-16,10 2 1 15,0 2 1-15,9 2-1 16,9 0 0-16,12-7-1 16,11 0 1-16,10-7-4 15,9 0 1-15,11-3 0 0,9-4 4 16,10-3 0-16,10-6 0 16,10-6 0-16,9-1-1 15,15-4 3-15,6-10-1 0,11-3 0 16,10-1-4-1,10-2 0-15,8-9 0 0,11-20 2 16,6 0 2-16,9 0-2 16,8 0 1-16,12 0 1 15,4 0-1-15,7 0 2 16,4 0-2-16,3 0 1 16,3 0 0-16,2 0 1 15,9 0 0-15,9 0 2 16,-5 0 0-16,2 0 0 0,-2 0 0 15,3 0 0-15,-2-1-1 16,-2-22-1-16,-2-2-1 16,-8-5-2-16,4-2 0 15,-6-5 0-15,3-5 0 16,-2-4 0-16,-12-6 0 0,-7-3 0 16,-11-4 0-16,-6-4 0 15,-9-2 0-15,-8-4-4 16,-8-2 1-16,-13-4 0 15,-6 1-1-15,-14-2 1 16,-4-3 4-16,-16 0 0 0,-40 34 0 16,63-111-1-16,-43 11 1 15,-28 13 0-15,-34 9 1 16,-21 11-1-16,-21 11 0 16,-19 11 0-16,-1 19-1 15,-7 4 1-15,-9 2-1 0,-4 2 0 16,-9 6 1-16,-7 4-1 15,-7 7 1-15,-8 3 0 16,-7 5-1-16,-5 2 0 0,-7 2 0 16,-1 4 1-16,-9 0-1 15,-3 4-1-15,0 2 1 16,-7 2 0-16,-3 5 0 16,-5 4 0-16,-7 7-1 0,-7 3 1 15,-4 3-1 1,-6 9 1-16,-5 10-1 15,-7 3 1-15,-3 7-1 0,3 3 1 16,-1 9 0-16,-1 0-1 0,1 7 0 16,5 5 1-16,1 2 0 15,5 4-1-15,0 10 2 16,4 4-1-16,-2 6 1 16,99-38-1-16,-9 9 1 15,2 0-2-15,-7 7 1 16,3 4 0-16,-2 5 0 0,2 3-2 15,0 7 1-15,8 0 0 16,-3 9 1-16,11 0-1 16,-1 6 0-16,10 4-2 0,2 5 2 15,13-4 0-15,3 8-1 16,13-5 0-16,11-1-1 16,17-6-2-16,11-5 0 15,9-2 5-15,15-6-1 16,11-8 0-16,15-2 1 15,14-10 1-15,11-5 0 16,16-8 4-16,11-15-2 0,14-31-5 31,12 0 1-31,16 0 3 0,9 0 0 16,16 0-3-16,13 0 2 0,12 0-1 16,7 0 3-16,12 0 1 15,7 0-1-15,15 0 0 16,5 0 0-16,17 0 4 15,8 0-3-15,2 0-4 0,4 0 0 16,7 0 0-16,-4 0 0 16,-3-16 0-16,2-32 0 15,-2-2 0-15,-4-16 0 16,-3-1 0-16,-4-9 0 0,-11-1 0 16,-10-10 0-16,-13 0 0 15,-16-8 0-15,-26-5-7 16,-89 40-4-16,173-164-13 15,-88-4-66-15,-81 0 1 16,-90 2-4-16,-101 17-6 0,-82 8 1 16</inkml:trace>
  <inkml:trace contextRef="#ctx0" brushRef="#br0" timeOffset="716956.0874">8347 18145 22 0,'-32'27'60'0,"7"-5"1"15,0 0-2-15,25-22-49 0,0 0-3 16,-5 11 0-16,-3 0 0 16,2 0 0-16,26-25 2 15,9-8 2-15,1-8 2 16,8-8 0-16,10 3 2 0,12-8-1 15,9 7 2 1,15-10-1-16,5 2-2 16,13-7 0-16,10 2-1 0,67-22 0 15,87-45-1-15,15 0 0 0,15 18-2 16,8-2-1-16,-6 7-1 16,-6 8 0-16,-17 11-1 15,-21 11-3-15,-3 6 1 16,-10 2-2-16,-7 5 0 0,-15 6-1 15,-16 4 0-15,-16 2 0 16,-17 6 0-16,-21 6-1 16,-21 4 0-16,-18 6 1 15,-22 2-1-15,-17 5 0 16,-23 6-1-16,-11 0-2 16,-18 3-12-16,-19 0-38 0,-20 20-33 15,-24-1-2-15,-36 3-5 16,-21 0-5-16</inkml:trace>
  <inkml:trace contextRef="#ctx0" brushRef="#br0" timeOffset="717298.3726">9999 17545 32 0,'-65'47'95'0,"0"1"-2"16,13-4-8-16,4-2-2 15,18-7-5-15,8-3-74 0,19-5-4 16,16-6 0-16,22-12 1 16,21-6-1-16,17-8 0 15,15-15 0-15,13-11 0 16,7-5 1-16,25-3 0 0,-36 13 1 15,226-59 0-15,16-3-1 16,1 6 1-16,-25 4-2 16,-19 10-12-16,-46 6-35 15,-41 14-36-15,-70 21-4 0,-25-7-7 16,-23 1-6 0</inkml:trace>
  <inkml:trace contextRef="#ctx0" brushRef="#br0" timeOffset="719912.8608">4744 10098 12 0,'35'-72'62'0,"-7"2"4"15,-1-1-35-15,-4-1-8 0,3 4-2 16,-3 2-2-16,-1 4-4 16,-2 3-1-16,-5 6-5 15,-5 5 1-15,-3 6-3 16,-7 9 1-16,-5 0-1 16,-10 8-1-16,-13 2 0 0,-3 2 2 15,-15 1-2-15,-4 0 1 16,-11-1 1-16,-6-1 1 15,-9 1 2-15,-6-2-3 0,-8 2 0 16,-10 2-2-16,-8 5-1 16,-11 7-3-16,-14 8-1 15,-11 13 0-15,-10 10 1 0,-7 9 1 16,-6 10-1-16,-2 8 3 16,-8 6-1-16,10 6 0 15,2 8-1-15,2 6 2 16,4 11-3-16,0 14-1 15,8 10-1-15,-3 10-2 16,8 10 3-16,1 9 0 16,8 4 0-16,7 6-2 0,11 5-1 15,65-77 5-15,0 18 0 16,3 1-1-16,12 7-3 16,-28 120 0-16,23 1 2 0,19 4-1 15,24-1 2-15,14-3-2 16,32-2 1-16,19-9 2 15,11-61-3-15,12-10 1 0,13-15 0 16,9-15 1-16,15-13-4 16,11-20 0-16,8-21-1 15,10-22-1-15,10-27 3 16,10-19 0-16,6-31 1 0,3-23-2 16,-2-25 4-16,5-21 0 15,-6-22 1-15,-1-18-1 16,-6-15 1-16,-9-14-1 15,-9-9 0-15,-11-3 1 0,-15-2-1 16,-17 7-3-16,-17 13-4 16,-20 14-5-16,-18 21-27 15,-15 28-44-15,-33 28-2 16,-15 24-8-16,-35 26-4 16</inkml:trace>
  <inkml:trace contextRef="#ctx0" brushRef="#br0" timeOffset="721609.6914">10361 6599 28 0,'-12'-24'63'16,"17"-4"-23"-16,-15 5-2 0,-9-1-5 15,-1 8-9-15,-6-4-6 16,-2 8-6-16,-7 3-2 16,1-1-4-16,-6 6-2 0,-7 1-1 15,0 2-2-15,-8 1 0 16,-2 3-1-16,-7 3 1 15,-4 1 0 1,-5-1 0-16,-6 3 0 0,-6-2 1 0,-3 0 0 16,-5 2 1-16,-5 0-2 15,-6 0 3-15,-5 6-2 16,-6 0-1-16,-5 5 1 16,-7 1-1-16,-10 7-1 15,-1 3 1-15,-3 7 0 0,-5 4 0 16,-2 4-1-16,-5 8 1 15,0 3 0-15,-2 8 0 16,2 6 1-16,-4 6-1 0,-1 9-1 16,1 7 0-16,-3 7 0 15,6 9-1-15,-15 32 1 16,3-1 0-16,10 10 0 16,9 3 0-16,7 4 1 15,15-1 0-15,12 8 0 16,14-12 0-16,30-16 0 15,11 6-1-15,6-3 0 16,6-7 1-16,8 1-1 16,1-5 0-16,13-6 0 0,4-6-1 15,15-11 0-15,7-15 0 16,19-10 0-16,17-7 0 16,21-15 0-16,16-12 0 15,22-11 1-15,22-11 1 0,21-10 1 16,10-11-1-16,29-9 0 15,13-13 1-15,24-17 0 16,14-8 1-16,10-15-2 0,5-8 1 16,3-13-2-16,0-8 0 15,-7-12-1-15,-6-5 0 0,-14-10 0 16,-11-2-2-16,-17-4 2 16,-20 0 0-16,-17 2 0 15,-15 5 0-15,-26 14-10 16,-23 17-40-16,-32 8-19 15,-29 17-3-15,-34 16-3 16</inkml:trace>
  <inkml:trace contextRef="#ctx0" brushRef="#br0" timeOffset="726964.3507">17292 17762 47 0,'-19'11'66'0,"3"-2"0"0,5-3-40 16,11-6 0-16,-8 5-4 15,8-5-9-15,0 0-5 16,9-6-1-16,4-3 0 0,4 0 2 16,-2-2-1-16,11-1 1 15,13-2 0-15,6-1-1 16,10-3-1-16,7-1 0 16,11-3-2-16,8-4-1 0,-17 6 2 15,136-42 0-15,19-1 1 16,12-4-1-16,9-6 1 15,5-5-1-15,0 0-1 16,-12 0 1-16,-31 13-4 16,5 1 0-16,-3 0 0 0,-1 2 0 15,5 3-2 1,-3 3 1-16,-5 4 1 0,-7 4-1 16,-3 5 1-16,-7 1 0 15,-7 3-1-15,-10 6 1 0,-11 4 0 16,-9 3 0-16,-14 5 0 15,-8 2-1-15,-12 3 0 16,-7 3 0-16,-10 2 0 16,-6 1 0-16,-10 1-1 15,-9 2 1-15,-6-1-1 0,-9 2 1 16,-10 0-1-16,-4 1 1 16,-12 1-1-16,-10 0 0 0,-1 2 0 15,-9 2 2-15,-9 0-2 16,12-3 1-16,-12 3 0 15,0 0 1-15,4-17 0 0,-1 6 0 16,3-5-1-16,-3-2 1 16,4-6-2-16,1 0 0 15,-5-3 0-15,1 2-1 16,-3-1 1-16,-1 0-1 16,-1 0 1-16,-3 1-1 0,-6-3 2 15,1 0-1-15,-1-2 1 16,-1-4 0-16,-4 0 0 15,-1-4-1-15,-1-3 1 16,-5-4-1-16,-6-4-1 0,-5-2 0 16,-15-4 0-16,-9-1 1 15,-15-5-1-15,-14-2 0 16,-12-4 1-16,-14-1 0 16,-11 1 1-16,-13 1-1 0,-11 6 1 15,-16 7-1-15,-14 11 0 16,-21 10 0-16,-21 16-1 15,-22 14 1-15,-32 11-1 0,-22 20 0 16,-27 13 1-16,-18 16-1 16,-13 14 1-16,-12 14 0 15,-4 14-1-15,1 17-1 16,10 17 1-16,14 12-3 16,24 14-3-16,21 12-9 15,31 16-19-15,42 19-43 0,130-101-6 16,-3 15-4-16,18-5-2 15</inkml:trace>
  <inkml:trace contextRef="#ctx0" brushRef="#br0" timeOffset="730374.1247">17540 10898 55 0,'-22'-11'82'16,"1"-1"-3"-16,-2 1-3 15,0 34-18-15,0-29-48 0,7 1 1 16,8 3-3-16,8 2-1 15,-10 0-2-15,10 0 0 16,0-9 0-16,10-3-1 0,7-6 0 16,5-6-1-1,6-9 0-15,3-8 0 0,10-11-1 16,1-10 0-16,7-9-1 16,1-9 0-16,3-12 0 0,4-7 1 15,-1-8-1-15,2-5 0 16,2-6 0-1,0-4 0-15,-1-1 0 0,2 0 0 16,0 7-1-16,-4 1 1 16,-2 8-1-16,-3 6 0 0,-6 14 1 15,-3 9-1-15,-5 13 0 16,-7 11 0-16,-9 8 0 16,-3 13 0-16,-4 9-1 0,-5 7 0 15,0 5 1-15,-3 3-1 16,-7 9 1-16,13-8-1 15,-13 8 1-15,9-2-1 0,-9 2 1 16,0 0-1 0,0 0 1-16,0 0 0 0,5 8-1 15,-7 2 2-15,-6 2-2 16,-2 0 2-16,-2 5-1 16,0 0 0-16,-2 3 1 0,1-1-1 15,0 3 0-15,-2-1 0 16,2-4 1-16,-3 7-1 15,1-4 1-15,-3-2-1 16,-2 0 1-16,-2-1 0 0,-3-2-1 16,-1-4 1-16,0 2-1 15,0-4 1-15,2 1-1 16,-1-2 0-16,3 0 0 16,4-1 0-16,3 2 0 0,3-1 0 15,1 1-1-15,2 2 1 16,2 2-1-16,-3 0 1 15,0 5-1-15,-3 1 1 0,-4 2 0 16,-2 2 0 0,-1 0 0-16,-4 2-1 0,-3-1 0 15,3-5-4-15,3-2-1 0,1-3-5 16,9-7-7-16,11-7-10 16,-4-10-7-16,10-11-4 15,14-11 1-15,7-11 0 16,6-5 1-16,4-6 8 15,6-3 12-15,-2-3 17 16,10 4 16-16,3 2 11 0,-4 4 4 16,7 10 0-16,-3 4 2 15,4 11-3-15,-3 8-3 16,6 13-8-16,-9 8-6 0,-2 17-5 16,-3 16-2-16,-2 10-2 15,-3 12-3-15,-5 5 0 16,-3 7-1-16,-6 3-4 0,-6 7-15 15,-6 7-42-15,-11-6-15 16,-4-1-4-16,-7-6-4 16</inkml:trace>
  <inkml:trace contextRef="#ctx0" brushRef="#br0" timeOffset="732424.6313">24501 11861 67 0,'10'-21'76'16,"-10"9"-3"-16,0-7 0 15,-2-1-46-15,-5 4-12 16,1 7 0-16,0-1 1 16,6 10-1-16,-16-13-1 15,6 5-2-15,-4 3-3 0,-4 0-3 16,-2 3-2-1,-8 0-3-15,-6 1-1 0,-7 1 1 16,-5 5-1-16,-7 2 0 16,-9 2 1-16,-4-1-1 15,-4 4 1-15,-4-2-1 0,-2 0 1 16,-2 2 0-16,4-2 0 16,0 0-1-16,5 0 0 15,3 1 0-15,1-2 1 0,4 1-1 16,3-1 0-16,4-2 0 15,3 0 0-15,4 1 0 0,7-3 0 16,6-1-2-16,8 2-6 16,7-4-6-16,4 3-9 15,15-5-20-15,-9 6-29 16,14-2-12-16,12-2-5 0,7-2 0 16</inkml:trace>
  <inkml:trace contextRef="#ctx0" brushRef="#br0" timeOffset="732737.4961">23611 11540 79 0,'10'-33'83'0,"-4"-1"-3"16,-9 3-5-16,-11 5-43 16,-7 7-16-16,-6 10-1 15,-7 9-6-15,-10 8-5 0,-10 15-2 16,-6 8-1-1,-7 11-1-15,-7 9 0 16,-1 3 0-16,-2 7 0 16,5-3 0-16,5-2 0 0,13-3-1 15,12-4 1-15,10-7 0 0,13-5 0 16,19-7 1-16,12-8-1 16,22-3 0-16,16-3 1 15,18-5-3-15,8-5-8 16,20-2-21-16,10 5-34 15,5-6-12-15,-1 0-7 0,-4-3-1 16</inkml:trace>
  <inkml:trace contextRef="#ctx0" brushRef="#br0" timeOffset="734739.3457">21641 10278 6 0,'-15'-23'60'15,"2"4"-25"-15,2 7 2 16,2-4-4-16,4 8-5 16,5 8-5-16,-7-10-5 15,7 10-5-15,-15 7-6 16,2 8-2-16,-6 4-4 0,3 10-1 16,-6 8 0-16,1 8 1 15,0 9 0-15,3 3 1 16,2 6-1-16,7 0 1 15,9 4 1-15,1-3 1 0,11-5 0 16,7 0-1-16,12-11-1 16,2 1 1-16,8-8-3 15,-1-8-3-15,8-6-1 0,-5-7-1 16,4-6-2-16,-8-12 2 16,-4-2 2-16,-1-11-1 15,-6-15 3-15,-1-5 1 16,-2-5 3-16,-6-3 1 15,-1-2-1-15,-1 1 0 16,-6 3 0-16,-3 7 2 16,-4 6-1-16,-2 7-2 0,-2 6 0 15,0 11-2-15,-16-2 0 16,-2 9-1-16,-2 5-2 0,-3 6-1 16,1 1-1-16,-4 4 1 15,5-4 0-15,3-2 1 16,6-3 2-16,12-14 1 15,-11 9 2-15,11-9 0 0,8-11 0 16,4-4 2-16,2-2 2 16,5-6-2-16,-2-5-1 15,7-3-1-15,-1 0 1 0,4 1-3 16,-7 3 2-16,5 2-1 16,-1 5-1-16,0 4 2 15,-4 6-4-15,4 7 2 16,3 3 0-16,-7 10-1 0,1 8 1 15,-4 2-1-15,4 3 1 16,-7 1 0-16,4 0 0 16,-9 0 0-16,0-7 1 15,1-2 0-15,-1-8 2 16,-9-7-1-16,16 3 1 0,-16-3 0 16,16-12 0-16,-8-5 0 15,6-4 0-15,-4-6-1 16,3-2 0-16,2-2-1 0,2-4 1 15,2 2-2-15,-1 0 0 16,-1 4 0-16,0 7-3 16,-5 2 1-16,0 2-2 0,2 7-1 15,-8 1 0-15,-6 10-1 16,10 0 1-16,-10 0-1 16,5 8 1-16,-5-8 0 15,8 16 3-15,-8-16 1 0,17 15 0 16,-4-12 1-16,2-3 0 15,4 0 0 1,2-3 1-16,7-5 0 0,-4-5 1 16,9 1 1-16,3-3-1 15,-2-3 2-15,2 0 3 16,-6 1-1-16,3 0 1 0,-8-1 2 16,3 6 1-16,-15-3-2 0,-7 5-1 15,-5 0-1-15,-1 10-2 16,-17-10-1-16,-4 10-2 15,-1 0 0-15,-9 10-2 0,4 8 1 16,-4 5 0-16,2 10 0 16,7 1 0-16,8 4 1 15,7-1 0-15,7-3 0 16,12-4 1-16,12-7 0 0,16-6 1 16,11-10-1-1,10-7 0-15,9-7-2 0,6-9-5 16,9-3-8-16,-5-4-21 15,-1-6-29-15,-6 1-15 0,-6-4-5 16,-7-2 1-16</inkml:trace>
  <inkml:trace contextRef="#ctx0" brushRef="#br0" timeOffset="735385.5117">22755 9806 6 0,'-52'-32'48'0,"-1"0"-5"0,-4 5-8 15,-2 1-5-15,-11 4-5 16,0 5-5-16,-18 9-3 16,-8 6-2-16,-15 6 0 15,-10 12 0-15,-9 6 1 16,-4 14-1-16,-4 8-1 0,0 14 1 16,9 9-2-16,6 11-1 15,16 11-4-15,13 14-1 16,16 5-4-16,10 6-1 0,19 1-1 15,16-3 0-15,19-7-1 16,10-1 0-16,13-11 1 16,19-10-1-16,17-7 2 0,15-13 0 15,15-2 1-15,15-6 0 16,17-10 1-16,18-8 0 16,17-10-1-16,13-11 0 15,15-12-1-15,8-8 0 16,11-16 0-16,1-15-1 15,0-13 1-15,-6-12-2 0,-9-12 0 16,-10-13 1-16,-11-11-1 16,-16-8 0-16,-16-9 1 15,-17-8 1-15,-22-7 0 0,-15-5 2 16,-30-2-1-16,-22 3 0 16,-34 5 0-16,-37 9-1 15,-41 16 0-15,-46 18-2 0,-39 24-1 16,-39 23-3-16,-31 25-3 15,-21 14-6-15,-14 30-23 16,-4 25-27-16,-3 11-19 0,12 14-5 16,10 10-4-16</inkml:trace>
  <inkml:trace contextRef="#ctx0" brushRef="#br0" timeOffset="749311.8019">24084 13605 45 0,'-32'-4'81'16,"7"-12"-4"-16,0-9-5 15,8-10-3-15,-2-6-67 16,18-3 1-16,5-1 1 15,10-3 3-15,5 1 0 0,3-3 3 16,6 0-1-16,0 7-1 16,1 1 0-16,3 9-1 15,0 4-3-15,-2 10-1 0,2 8-2 16,-1 10-1-16,-5 3 0 16,-2 15-1-16,-3 11 0 15,-3 9 0-15,-8 8 1 16,-2 7-1-16,-7 4 1 0,-1 5 0 15,-6 1 0-15,-2-1 1 16,-5-3 0-16,-2-2 0 16,4-4 0-16,-1-2-2 0,5-1-4 15,2-2-9-15,2-1-21 16,2-10-37-16,2 9-7 16,7-5-7-16,-3-1-3 15</inkml:trace>
  <inkml:trace contextRef="#ctx0" brushRef="#br0" timeOffset="749492.1485">24315 14268 79 0,'0'19'87'0,"-2"-8"-8"0,2-11-11 15,-9 9-8-15,6 8-91 16,3-17-43-16,11-6-8 15,0-6-6-15,-2-3 1 16</inkml:trace>
  <inkml:trace contextRef="#ctx0" brushRef="#br0" timeOffset="749796.3063">24664 13429 82 0,'10'-42'90'16,"3"-2"-7"-16,-3-1-4 15,3-2-2-15,5 5-75 16,10 9-2-16,3 8 0 16,4 12 0-16,0 7 0 15,-2 6 0-15,-3 13-1 0,-7 10 1 16,-6 10 0-16,-9 9 0 15,-5 6 0-15,-3 7-1 16,-11 1 0-16,-4 7-3 16,-7 1-7-16,-3 1-11 0,0-1-15 15,-4-3-23-15,7 3-20 16,0-4-5-16,4 0-2 0</inkml:trace>
  <inkml:trace contextRef="#ctx0" brushRef="#br0" timeOffset="749995.0503">25037 14330 29 0,'0'20'99'0,"-6"-4"-4"16,-5-5-7-16,-2-7-4 15,3-4-6-15,10 0-87 16,-14-8-17-16,14 8-58 15,16 0-2-15,-1 0-6 0,1-2-5 16</inkml:trace>
  <inkml:trace contextRef="#ctx0" brushRef="#br0" timeOffset="756945.6509">25122 9628 70 0,'0'0'76'16,"0"0"-3"-16,0 0-5 0,5-25-37 15,-3 30-31-15,5 15 0 16,5 3 1-16,4 9 3 15,3 4-1-15,3 3 1 16,8 3 0-16,-3 0 0 16,6-1 0-16,0-5 0 0,1 1-1 15,-5-11 0-15,4-3 2 16,-5-10 1-16,-1-6 2 16,3-7 1-16,-1-14 0 0,5-14 1 15,6-12 0-15,4-15 0 16,5-11-2-16,5-13 0 15,6-6-2-15,0-5 0 16,7-2-2-16,0 1 0 0,1 3 0 16,1 13-3-16,-7 6-1 15,-3 11-5-15,-9 7-4 16,-4 15-8-16,-15 7-15 16,-10 10-29-16,-13 16-22 0,-13 7-8 15,-24 19-2-15</inkml:trace>
  <inkml:trace contextRef="#ctx0" brushRef="#br0" timeOffset="757275.0473">25407 9562 9 0,'-33'19'78'0,"7"-6"0"16,8-6-3-16,9-3-4 15,28-2-57-15,-19-2-3 16,18 3-4-16,1 5-4 0,4 3 0 15,1 4 0-15,5 6 1 16,-3 4 0-16,4 6 1 16,1-1 0-16,-3 2 2 15,5-5 2-15,0-4 0 0,4-9 0 16,3-8 0 0,4-12-1-16,8-16 1 0,5-17 0 15,7-15-2-15,1-14-1 16,4-11-1-16,4-12-2 15,2-10 0-15,2-9-1 0,4-4-5 16,-2 5-9-16,-4 7-37 16,-1 5-34-16,-5 5-3 15,-10 0-7-15,-13 9-5 0</inkml:trace>
  <inkml:trace contextRef="#ctx0" brushRef="#br0" timeOffset="769105.2655">16898 11253 44 0,'-23'-7'62'0,"2"-2"-2"15,4 8-31-15,2-9-17 16,5 6-3-16,10 4-3 16,-10-2-3-16,10 2 2 15,-6 6-1-15,6-6 4 16,0 18 3-16,0-18 3 0,6 17 2 16,-6-17 3-16,4 15 2 15,-4-15 1-15,0 0-1 16,0 0 1-16,0 0-4 15,0 0-4-15,0 0-1 0,0 0-3 16,7-8-3-16,-6-2-3 16,0-1-2-16,3-1-1 15,0-2 0-15,-1-3-1 16,3-1 0-16,0 1 0 16,-1-2 0-16,2 2-1 0,-2-2-4 15,3 2-8-15,-6 0-27 16,0 1-42-16,3 0-2 0,-3-6-8 15,-2 2-2-15</inkml:trace>
  <inkml:trace contextRef="#ctx0" brushRef="#br0" timeOffset="770768.2938">17235 10697 26 0,'0'0'62'0,"0"0"0"15,-10-1-8-15,10 1-15 16,0 0-4-16,0 0-8 16,0 0-7-16,0 0-5 15,0-9-1-15,0 9-2 0,-4-18 2 16,-1 6-1-16,2-4-3 16,-2-8-1-16,-1-5-2 15,-1-9-1-15,1-8-1 0,2-7 0 16,-1-6-1-16,1-7-2 15,0-7 0-15,3-4 0 16,-3-5-1-16,0-2 0 16,-2-2 0-16,-1-6-1 15,0-3 1-15,-2 1-1 0,-1 0 1 16,2 2-1-16,-3 4 0 16,4 5 1-16,1 5 1 0,1 7-1 15,1 6 1-15,3 4-1 16,1 7 1-16,0 1-1 15,0 3 0-15,0 3 0 16,1 4-1-16,0 1 1 0,0 4-1 16,-1 5 0-16,1 2 0 15,-1 4 0-15,0 3 0 16,0 4 1-16,-1 2 0 16,0 4 0-16,-1 3-1 15,0 1 1-15,2 10 0 0,-6-14 1 16,6 14-2-16,-6-15 0 15,6 15 0-15,-6-13 0 16,6 13 0-16,-6-9 0 0,6 9 0 16,0 0-1-16,-6-8 0 15,6 8 0-15,0 0 0 0,0 0 0 16,-5 10 0 0,4 0 0-16,1 4 0 15,-1 3 0-15,-1 3 1 0,-1 4 0 16,-3 4-1-16,-1 0 2 15,-2 6-1-15,-3 1 0 16,-3 0 1-16,-4 0 0 0,1 1-1 16,-3-4 0-16,0 1-1 15,-4-5-2-15,4-2-2 16,0-9-3-16,3-1-3 0,1-7-6 16,3-5-8-16,1-4-11 15,3-10-5-15,3-9-6 16,5-4-3-16,2-6-1 0,0-8 3 15,6-1 7 1,3-7 10-16,4 3 14 0,7-1 14 16,2-6 9-16,1 7 9 0,1-1 5 15,6 9 4-15,-3 0 6 16,5 10 0-16,-3 3 3 16,2 11-4-16,2 10-1 15,-3 3-4-15,2 15-5 16,-4 13-3-16,0 11-4 15,-4 6-3-15,-2 4-5 0,-4-3-9 16,-5-1-14-16,-2-8-25 16,5 0-25-16,-10-13-6 0,3-11-2 15</inkml:trace>
  <inkml:trace contextRef="#ctx0" brushRef="#br0" timeOffset="771750.576">16934 7765 36 0,'-9'-9'72'0,"-1"-2"0"15,0 2-5-15,24 3-51 16,-14 6-4-16,-4-4-4 16,4 4-3-16,1 7-3 15,8 5 0-15,4 2-4 16,4 4 2-16,2-2 2 0,6 4-2 16,1-1 1-16,6-8-1 15,2-5 2-15,-2-6 1 16,2-5-1-16,-2-11 0 15,1-4 0-15,-7-9 0 0,2-4 0 16,-9-6 1-16,-4 6 0 16,-4-5 3-16,-1 10 2 15,-6 1-2-15,0 8 0 0,1 10 1 16,-5 9-1-16,9 21 0 16,-5 12 0-16,2 18-4 15,3 10 0-15,-1 10-6 16,4 3-2-16,-1 1-8 0,-4-4-12 15,5-9-27 1,0-5-23-16,-3-14-6 0,-3-14 0 16</inkml:trace>
  <inkml:trace contextRef="#ctx0" brushRef="#br0" timeOffset="772752.3119">17595 7657 12 0,'3'23'61'15,"-3"13"3"-15,-6 7-3 16,-5 2-53-16,4 5 0 0,0-2 0 16,2-2-1-16,1-9-3 15,2-3-1-15,2-14 0 0,2-10-1 16,-2-10 0-16,11-4-1 15,-5-14 1-15,0-6-1 16,-2-8 1-16,-3-8 1 16,-1-3 1-16,-1-6 3 15,-6-1 1-15,2 1 5 0,-7 4 0 16,5 4 0-16,0 5-1 16,3 7-1-16,4 6-2 15,2 9-2-15,8 5-3 16,4 9-2-16,8 4-2 0,-1 10 0 15,4 8 1-15,2 2-1 16,-1 5-1-16,1 0 1 0,-4 3 0 16,0-5 0-1,-5-4 0-15,0-4 0 0,-5-6 0 16,2-7 0-16,-4-6 1 16,-1-3 0-16,-1-10-1 15,-2-7 0-15,2-8 0 0,-1-2 0 16,-3-4 0-16,0 2 0 15,0 0 0-15,-2 8 0 16,-1 2 0-16,2 10 0 16,-4 12 0-16,0 0 1 0,9 11-1 15,-5 8 0-15,-2 2 0 16,3 4 0-16,0-1 0 16,0-3 0-16,2 0 0 15,0-8 0-15,-7-13 0 0,13 9 0 16,-13-9 0-16,13-9 1 15,-8-4-1-15,-1-6 1 16,-1-5-1-16,-2-3 1 0,0-5 0 16,-1 1 0-16,0-4 1 15,0 5-2-15,0 2 1 16,2 3 0-16,2 5 1 0,3 4-2 16,2 7 0-16,0 5 0 15,6 4-2-15,-2 8 2 16,3 6-1-16,0 3 0 0,3 2 1 15,1-1-2-15,5-4 2 16,2-6 0-16,4-8 0 16,2-7-2-1,5-10-2-15,1-13-1 0,-3-5-1 16,-4-5 0-16,-7 1 0 16,-7-2 2-16,-10 9 0 0,-8 2 2 15,-9 12 2-15,-17 6 2 16,-5 10 2-16,-6 13-1 15,-5 9 2-15,-3 13-1 0,1 3 1 16,4 10-1-16,3 3 1 16,11 10-1-16,5 3 1 15,8 3-3-15,9 10 1 0,4 6-2 16,13 7 0-16,1 4 0 16,6 0-2-16,-2-3 1 15,1-5-1-15,-2-7 0 16,-3-10 0-16,-9-16-3 0,-4-10-7 15,-3-19-8-15,-10-13-24 16,1-9-29-16,-11-17-8 16,-6-12-1-16</inkml:trace>
  <inkml:trace contextRef="#ctx0" brushRef="#br0" timeOffset="773291.3189">18094 6921 12 0,'-34'-36'70'0,"-9"8"2"16,-20 9-24-16,-2 6-6 15,-7 11-8-15,-7 1-6 0,-6 13-6 16,-5 7-5-1,-5 11-3-15,-3 5-2 16,-1 17-3-16,0 11 0 0,-1 16-2 16,1 18-1-16,7 15-2 15,7 18 0-15,12 10 0 16,14 11-1-16,19 0 1 0,18-1-2 16,21-9 0-16,22-14-1 15,28-16 1-15,20-18-2 0,30-23-2 16,15-17-2-1,24-22-2-15,10-20 0 0,17-15-2 16,8-23-1-16,1-23 0 16,-2-18 0-16,-4-24 1 0,-3-18 2 15,-16-22 3-15,-12-19 4 16,-17-13 3-16,-21-14 3 16,-17-5 2-16,-18-5 2 15,-28 8-1-15,-26 12 1 0,-20 22-1 16,-30 24-4-16,-32 33-1 15,-30 28-6-15,-29 44-4 16,-33 30-6-16,-25 42-8 0,-27 25-6 16,-12 29-5-16,-14 19-5 15,-1 12-19 1,12 16-30-16,6-1 0 0,16 4 5 16</inkml:trace>
  <inkml:trace contextRef="#ctx0" brushRef="#br0" timeOffset="775043.932">14749 9786 10 0,'-1'-11'38'16,"-5"-1"2"-16,-3-2 4 15,0 3-1-15,-3-1-3 0,2 5-6 16,-2 0-4-16,1 7-8 16,2 5-7-16,0 9-3 15,3 12-5-15,3 5-3 16,-2 11-2-16,4 3 0 0,1 10 0 16,0 0-2-16,5-3 1 15,2 0-1-15,3-7 0 16,2-5 0-16,2-11 1 0,3-8-1 15,0-13 1 1,2-8 0-16,0-8 0 0,1-11 0 16,1-7 0-16,3-13 0 15,-3-4 0-15,0-7 1 16,1-4-1-16,-4-1-1 0,-3-4 1 16,-4 5-1-16,-5 2 1 15,-6 7-1-15,0 6 0 16,-13 10 0-16,-5 6-1 15,-3 14 1-15,-6 9-1 16,-4 3 1-16,-4 11-2 0,3 11-5 16,1 3-13-16,1-1-35 15,8 4-18-15,4-4-3 16,6-4-5-16</inkml:trace>
  <inkml:trace contextRef="#ctx0" brushRef="#br0" timeOffset="775675.1657">15018 9171 37 0,'15'-34'82'0,"-3"3"-4"16,-4 8-4-16,-5 5-4 15,-17 18-62-15,14 7-4 16,1 16-1-16,7 18-1 0,-1 12-1 15,3 14 1 1,0 8 0-16,4 7 0 0,4 5 0 16,-1 0 0-16,6-4-1 15,4-8-2-15,1-10-3 16,3-8 0-16,-1-13-3 16,1-6-2-16,0-17-4 0,3-10-3 15,-7-11 1-15,-1-12-1 16,-5-12 2-16,-1-7 2 15,-5-8 2-15,-6-11 5 0,-4-2 5 16,-5-2 5-16,-4 3 4 16,-5 4 3-16,-6 7 2 15,-3 3 0-15,-2 10-1 0,-2 15 1 16,0 9-3 0,-2 9-1-16,5 18-3 0,-1 11-2 15,6 11-1-15,6 5-1 16,5 3-1-16,3-4 1 0,10-4-2 15,6-7 0-15,6-13 0 16,7-11-1-16,1-15 0 16,1-16 0-16,3-14-1 15,-1-15 1-15,-2-14 0 0,-3-16 0 16,-1-16 0-16,-8-12 1 16,-4-6-1-16,-4 0 1 15,-7 5 1-15,0 13 0 16,-4 15 0-16,-9 18 1 15,-1 25-1-15,-1 26-1 0,-3 22 0 16,3 22 0-16,0 23-1 16,5 16 0-16,2 19-3 0,3 5-7 15,3 14-14-15,7 7-33 16,0-5-18-16,3 6-7 16,-3-10-4-16</inkml:trace>
  <inkml:trace contextRef="#ctx0" brushRef="#br0" timeOffset="775990.8015">14763 10965 64 0,'-30'36'86'0,"7"-9"-5"16,5-9-5-16,5-13-2 15,30-5-70-15,-6-9-3 16,12-12 0-16,12-11 0 0,12-10-1 16,10-8 1-16,4-10 0 15,9-6 0-15,3-7 0 16,3 0 0-16,0 1 0 16,-2 5-1-16,-2 7-1 15,-5 9-1-15,-7 7-2 0,-7 13-9 16,-12 9-12-16,-1 10-25 15,-9 14-27-15,-13 15-4 16,-9 9-3-16</inkml:trace>
  <inkml:trace contextRef="#ctx0" brushRef="#br0" timeOffset="776149.1155">15207 11110 63 0,'-11'19'73'0,"2"-11"-2"15,9-8-4-15,40-12-56 16,-18-17-4-16,8-14-15 16,14-11-21-16,15-5-36 15,-2-8-5-15,9-6-3 0</inkml:trace>
  <inkml:trace contextRef="#ctx0" brushRef="#br0" timeOffset="780001.8917">19122 8330 38 0,'2'-9'55'0,"-2"-1"-2"16,0 10-8-16,2-15-10 0,-2 15-7 15,5-9-9 1,-5 9-5-16,0 0-2 15,0 0-1-15,10 10-1 0,-9 10 1 16,-1 9-1-16,0 8 0 16,0 9-1-16,1 8 1 15,0 6-3-15,1-1-1 0,1-4-3 16,2-5-1-16,1-7 0 16,0-9-1-16,1-10 0 0,-1-8 1 15,-6-16 0-15,0 0-1 16,8-10 0-1,-8-15 1-15,-7-13-1 0,-4-13 0 16,-3-13-1-16,-4-10 0 0,-1-11-1 16,-2-7 1-16,2-1 0 15,5 0 0-15,6 3 1 16,8 8 0 0,7 9 0-16,12 9 0 0,10 16 1 15,6 12 0-15,6 16-1 0,-1 12 0 16,-1 12 0-16,-4 16-1 15,-5 12-1-15,-9 11 0 16,-11 9 0-16,-9 3 0 16,-3 1 0-16,-14 0 1 0,-5-2 0 15,-5-7 1-15,-3-5 0 16,0-9 1-16,5-5-1 16,4-6 1-16,11-1 0 0,9-3-1 15,7-2 0-15,15-3 0 16,15 1-1-16,7 0-4 15,7 3-9-15,0-1-15 16,8-3-32-16,2 5-20 0,-5 0-6 16,-5 1-5-16</inkml:trace>
  <inkml:trace contextRef="#ctx0" brushRef="#br0" timeOffset="780465.9403">19829 8469 43 0,'0'0'78'0,"-5"15"-2"16,-4-9-2-16,0-2-4 16,0-4-66-16,-2 0 1 15,4-9 0-15,0-5 0 0,1-11 1 16,1-9-1-16,-1-9-1 15,-1-13-1-15,2-9-2 16,1-4 0-16,0-7 0 16,3-3 4-16,2-3-1 15,4 5 1-15,5 7 0 0,8 11-1 16,5 9 2-16,1 15-2 16,5 12 0-1,-1 14-3-15,1 12 0 0,-4 16-1 0,-7 14-1 16,-11 10 0-16,-7 17-2 15,-9 5 1-15,-17 7 1 16,-9 0-1-16,-10 0 2 16,-7-1 0-16,1-6 1 15,1-8 1-15,4-13 1 0,9-10-1 16,15-7 0-16,9-11 0 16,13-16-4-16,23 0-9 0,12-9-17 15,14-7-42-15,7-17-11 16,7-5-6-16,1-8-5 15</inkml:trace>
  <inkml:trace contextRef="#ctx0" brushRef="#br0" timeOffset="780713.946">20397 7756 28 0,'16'-14'72'0,"-9"3"4"16,-7 11 2-16,-20-6-51 15,20 14-3-15,0 11 1 16,0 14-5-16,1 3-3 0,3 12-4 16,4 8-3-16,-4 2-6 15,3 2-5-15,1-2-4 16,2-8-6-16,-3-9-5 16,-2-8-17-16,1-4-36 0,-6-18-10 15,0-11-7-15,-6-11 4 16</inkml:trace>
  <inkml:trace contextRef="#ctx0" brushRef="#br0" timeOffset="780916.9495">20283 7882 69 0,'-26'-61'84'0,"5"14"-6"15,6-3-19-15,9 9-12 16,10 14-15-16,17 7-12 0,9 12-9 16,9 8-4-16,6 4-3 15,5 15-1-15,1 10 0 16,-1 10-2-16,-12 9 0 0,-7 7-1 15,-10 8 1-15,-15 3 0 16,-10 5-1 0,-18 0 0-16,-11 3-2 0,-15-5-4 15,-2 4-20-15,-8-5-51 16,-6-3-3-16,-7-3-7 0,-4-4-3 16</inkml:trace>
  <inkml:trace contextRef="#ctx0" brushRef="#br0" timeOffset="781362.0704">19485 9524 12 0,'4'14'94'0,"-3"-1"-3"0,3-3-5 15,-4-10-7-15,19-5 1 16,29-14-79-16,-17-11 0 16,14-10 1-16,16-12 0 0,16-13 0 15,15-7 1-15,12-7-1 16,10-6 1 0,4 10-2-16,2 3-2 0,-8 11-3 15,-10 8-2-15,-14 17-7 0,-20 9-6 16,-14 18-13-16,-22 9-40 15,-22 12-11-15,-13 15-7 16,-22 10 0-16</inkml:trace>
  <inkml:trace contextRef="#ctx0" brushRef="#br0" timeOffset="781947.5801">19604 9897 57 0,'20'-9'82'0,"2"2"-4"15,-2 5-2-15,-5 2-3 16,6 6-66-16,1 12-2 0,2 5 3 15,-1 8-2-15,2 5 1 16,1 4-1-16,-1 1-1 0,0 0-2 16,-3-3-1-16,-1-1-3 15,-6-9-3-15,-2-4-3 16,-8-9-3-16,-5-15 0 16,0 0-2-16,-17-1 1 15,-2-21 2-15,-7-12 0 0,-5-9 5 16,-3-11 5-1,-4-3 5-15,0-6 2 0,2 5 1 16,6 2 2-16,4 6 0 0,10 9-1 16,9 11-1-1,8 10-2-15,12 9-3 0,9 10-1 16,6 2-1-16,5 15-1 16,2 8 0-16,-1 9 0 0,-5 9 0 15,-7 7 0-15,-7 3-1 16,-8 1 0-16,-7 1 0 15,-12 2 0-15,-10-6-2 16,-7-6 1-16,-3-5-2 16,-4-7-1-16,-4-9-1 0,8-5-4 15,-4-10-6-15,12-4-13 16,1-7-7-16,16-12-11 0,5-8-6 16,10-12-6-16,20-6 0 15,8-12 4-15,16-3 12 16</inkml:trace>
  <inkml:trace contextRef="#ctx0" brushRef="#br0" timeOffset="782149.9227">20127 9711 20 0,'68'-42'36'16,"-6"6"2"-16,-10 13 2 15,-2 8 6-15,-14 15 0 0,1 8-3 16,-16 13-8-16,-2 13-8 16,-4 5-5-16,-5 8-3 15,-1 3-3-15,-4 4-5 16,3-4-5-16,-3-1-2 15,1-9-3-15,-1-8-3 0,-2-2-6 16,-3-11-16-16,0-19-37 16,0 0-17-16,-9-3-5 15,-4-22-4-15</inkml:trace>
  <inkml:trace contextRef="#ctx0" brushRef="#br0" timeOffset="782311.3092">20359 9565 6 0,'-8'-37'79'0,"3"8"0"15,2 6-4-15,0 5-5 16,15 7-53-16,-12 11-5 16,0 0-6-16,0 0-13 0,10 1-20 15,-10-1-39-15,22 9-7 16,-1-3-6-16,6-5 0 16</inkml:trace>
  <inkml:trace contextRef="#ctx0" brushRef="#br0" timeOffset="783615.6305">20918 9235 11 0,'0'0'80'0,"-7"9"2"15,-19 10-1-15,-8 3-3 16,-9 4-55-16,-2 3-1 16,5-2-5-16,2-4-5 15,7-1-4-15,9-6-2 0,10-8-2 16,12-8-3-16,0 0 0 15,17-2-1-15,5-4 0 16,7 2 0-16,1 4 0 16,2 0 0-16,2 15 0 15,1 10 0-15,-3 12 1 0,-6 13-1 16,-1 11 1-16,-4 10-1 0,-5 9 0 16,-3 2-1-16,-2-3 1 15,-4-7-1 1,-4-10 1-16,-2-8-1 0,-1-13 0 15,-4-15 1-15,-3-17-1 16,-8-11-2-16,0-16-2 16,-5-14 1-16,4-12 0 0,-3-11-1 15,5-10 0-15,2-8 0 16,6-9 1-16,6 0 3 16,6 0 1-16,9 3 0 15,6 5-1-15,3 8 1 0,3 7 1 16,4 12 0-16,-3 9 1 15,-4 13 0-15,-3 11 0 16,-2 10 0-16,-5 9 1 0,-1 11 0 16,-8 10 0-16,0 8-1 15,-1 3 0-15,0 0 0 0,-3-1 0 16,0-5 0-16,3-4 0 16,0-8 1-1,-4-19-1-15,19 6 1 0,-2-15-1 16,1-11 1-16,6-9-2 0,2-8 0 15,-2-8 0-15,3-11 0 16,-6-11-1-16,-2-8-1 16,-2-12 1-16,-5-8-1 15,0-8 1-15,0-3 0 0,-4 4 0 16,2 10 1-16,-3 15 0 16,2 14 0-16,-5 22 0 15,-2 20 1-15,-2 21-2 16,0 21 1-16,0 18 0 0,-1 12-1 15,-2 16 1-15,0 12 0 16,1 10 0-16,2 5 0 16,6-1 0-16,3-5 0 15,4-5 0-15,4-11-1 0,2-9 0 16,4-15 0-16,1-15 0 16,0-13 0-16,-1-13-1 15,2-10 0-15,-2-17 0 0,0-14-1 16,-2-14 1-16,-3-8 0 15,-3-6 0-15,-2 3 0 16,-7 1 1-16,-3 9 0 16,-2 10 0-16,-5 13 0 15,-6 16 0-15,-3 10 0 0,-4 10 1 16,-2 14 0-16,-2 8 1 16,-4 10-2-16,3 6 1 15,2 2 0-15,3 1 0 0,5-4 0 16,6-4 0-16,6-5-1 15,3-12 0-15,10-6 0 16,3-15 0-16,2-6-1 16,3-14 0-16,3-10 0 0,-3-12 0 15,3-8-1-15,-4-3 0 16,-3-2 1-16,-1 0-1 16,-5 6 1-16,1 8 0 15,-7 6 0-15,0 11 0 16,0 11 1-16,-5 8-1 0,3 8 1 15,-2 10-1-15,-1 6 1 16,1 1 1-16,2 3-1 16,5-2 0-16,-2-2 1 0,2-7 0 15,3-2-1-15,4-12 0 16,0-4 1-16,3-14-1 16,2-9 1-16,0-13-1 0,1-9 0 15,1-12-1-15,-2-11 1 16,0-6 0-16,-3-8 0 15,-6-2-1-15,-3 3 2 16,-3 8 0-16,-4 11 0 16,-1 11 1-16,0 17 0 0,-5 20-1 15,5 15 1-15,-10 23 0 16,7 19-1-16,-1 13-1 0,3 18 1 16,1 13-2-16,0 4-2 15,9-1-5-15,1-6-6 16,7-3-10-16,-6-15-23 15,1-6-33-15,-1-14-7 16,-6-17-4-16,-5-12 3 16</inkml:trace>
  <inkml:trace contextRef="#ctx0" brushRef="#br0" timeOffset="783803.3126">21472 8892 82 0,'-61'-16'92'16,"14"2"-7"-16,5-2-4 0,14-8-2 15,11-3-73-15,22-8-1 16,24-3-2-16,23-2-6 16,15-4-6-16,16-1-20 15,16 2-49-15,1 6-4 0,-4 5-6 16,-7 7-3 0</inkml:trace>
  <inkml:trace contextRef="#ctx0" brushRef="#br0" timeOffset="784462.8753">21249 7702 24 0,'-73'-44'77'0,"-9"1"2"16,-4 3-3-16,-9 0-1 15,28 3-65-15,-36 1 1 0,-11 5 2 16,-6 2 1-16,-9 4 1 16,-10 7-1-16,-10 9-2 15,-13 8-3-15,-8 19 0 16,-13 18-3-16,-6 17-1 0,-9 19-1 15,-4 20-2-15,-4 24 0 16,3 20 1 0,8 20-1-16,9 15 1 0,15 18-1 15,18 11 1-15,23 13 0 0,24 10-1 16,30-3 0-16,29 2-1 16,28-7 1-16,27-6 0 15,36-13 1-15,25-11 0 16,31-20 1-16,27-16-1 0,27-17-1 15,30-20 1-15,27-15-1 16,24-18 0-16,21-17-2 16,19-21-1-16,15-20 1 0,6-17-1 15,8-16 2 1,-3-26-1-16,-7-26-1 0,-12-21 2 16,-11-20-1-16,-15-21 0 15,-21-23 1-15,-20-24 0 16,-22-21-1-16,-28-12 1 0,-31-13 0 15,-23-4 0-15,-39-12 0 16,-27 2 1-16,-42-1-4 16,-35 12 1-16,-45 11 0 15,-42 16 0-15,-37 19-1 0,-43 20-1 16,-39 33-1-16,-40 32-1 16,-33 42-3-16,-33 30-10 0,-22 21-57 15,-18 52-13-15,-16 26-4 16,-1 21-5-16,-3 13-3 15</inkml:trace>
  <inkml:trace contextRef="#ctx0" brushRef="#br0" timeOffset="795307.0323">28802 18116 30 0,'-19'10'84'16,"19"-10"0"-16,-28 8-2 16,-1 0-42-16,29-8-15 15,-25 6-1-15,-1 0-5 16,26-6-6-16,0 0-5 0,-11 4-3 16,-2 0-2-16,1 0-2 15,1 0 0-15,11-4-1 16,0 0 1-16,0 0 0 15,0 0 0-15,2 0 0 16,3 0 1-16,99-30 1 16,-62 21 0-16,6-2 0 0,3 1-1 15,6-2 1 1,-1-4-1-16,2 0 0 16,2-4 0-16,-2 3-1 0,0-2-1 0,-4 0 1 15,-5 1-1-15,-2 0 0 16,-7 3-2-16,-5 1-1 15,-8 1-3-15,-6 2-2 16,-9 0-3-16,-4 3-2 16,-7-5-3-16,-2 4-2 0,1 9 2 15,-19-14 2-15,7 8 2 16,-3-4 1-16,0 3 4 16,-1-1 3-16,3 0 3 15,-2-1 1-15,2 1 0 0,2-2 2 16,3 1 1-16,3-2 1 15,4 1 1-15,1-1 2 16,2 1 0-16,6 0 1 0,5 1 1 16,3 1 0-1,4-3 1-15,5 4-2 0,1 1 0 16,3 1-2-16,3 1-1 16,2 4-1-16,-2 0-1 15,-1 0-1-15,-2 8 0 16,-3 4 0-16,-4 3 0 0,-10 4 0 15,-4 8 1-15,-8-27-3 16,0 28 0-16,-3 1 0 16,-16 6-3-16,-27 44-2 0,12-37-6 15,-3 2-9-15,-4 8-20 16,-7-6-26-16,3-1-16 16,-4 4-3-16,-1-3-3 15</inkml:trace>
  <inkml:trace contextRef="#ctx0" brushRef="#br0" timeOffset="796458.1083">28844 18785 47 0,'-11'6'59'0,"0"2"-28"16,11-8-1-16,0 0-5 15,-10 1-3-15,-2-1-4 16,2 1-5-16,-2 1-1 16,12-2 1-16,0 0 2 15,0 0 0-15,0 0 0 16,0 0 0-16,0 0-1 0,0 0 0 15,0 0-2-15,0 0-4 16,-4 0 0-16,-2-2-3 16,2-1-1-16,-1 0-2 0,1 0 0 15,-3 1 1-15,3-1-2 16,0-5 0-16,4 8 0 16,0 0 1-16,0 0 0 15,0 0 0-15,0 0 1 16,0 0-1-16,1 0 0 15,5 0 1-15,54 0 0 16,-40 4-2-16,7 0 1 16,1 1 0-16,8 0-1 15,43 2 1-15,-31-3-1 0,3 0 1 16,3 0-1-16,4-3 1 16,3-1-2-16,-1 0 1 15,3 1 0-15,-3-1 1 16,-2-2-1-16,3-1 1 15,-6-1 1-15,-3-2 0 16,-4 2 0-16,-2-1 0 0,-7 1-1 16,-39 4 0-16,32-5-1 15,0-1-1-15,-7 1-3 16,1-1-6 0,-26 6-6-16,19-5-11 0,3 0-27 15,-22 5-28-15,0 0-6 16,0 0-6-16,8-10 4 15</inkml:trace>
  <inkml:trace contextRef="#ctx0" brushRef="#br0" timeOffset="796753.0874">30062 18561 73 0,'8'-23'85'0,"-8"23"1"15,0 0-5-15,2-9-56 16,2 0 0-16,-1-1-4 15,0 0-8-15,-3 10-4 16,0 0-3-16,0 0-3 16,11 0-2-16,2 0 0 15,-2 0 1-15,28 0-1 16,-12 3 0-16,-27-3 0 0,28 10 0 16,-1 0-1-1,-27-10-1-15,17 21 1 0,0 0-3 16,-17 0-4-16,0-1-7 15,-13 5-17-15,-2 0-45 16,-11 0-5-16,-2 3-4 16,-10-7-4-16</inkml:trace>
  <inkml:trace contextRef="#ctx0" brushRef="#br0" timeOffset="804371.5371">30821 17606 20 0,'13'-11'39'0,"-3"1"-12"15,3-2 1-15,-6 2-1 16,4-1-1-16,-8 0-4 16,2-1-4-16,-5 2-3 15,2-1-4-15,-2 11-2 0,-3-13-3 16,3 13 0-16,-18-7-1 16,6 5 0-16,-6 2-1 15,4 0 1-15,-9 2 1 16,1 3-1-16,-5 3 0 0,5-1-1 15,-5 3 1 1,3 2-2-16,-2-1 0 0,3 3-1 16,0 1-1-16,6 1 0 15,3 2 0-15,5-3-1 0,4 2 1 16,5-2 0-16,7 1-1 16,4-3 1-16,6-2-1 15,3 1 1 1,3-1-2-16,-1-3 1 0,3-1 0 15,0 0 1-15,-1-1-1 16,-1-1 0-16,-3 0 1 16,-3-1 0-16,-6 2 1 0,-2 4-1 15,-9-10 3-15,3 15-3 16,-6-5 1-16,-5 1 0 16,-2 1-1-16,0 2 0 0,-3-1 0 15,2 1-1-15,-1 2 0 16,5-2-4-16,-1 1-4 15,5-2-6-15,3-1-16 0,1-1-23 16,-1-11-22-16,21 13-2 16</inkml:trace>
  <inkml:trace contextRef="#ctx0" brushRef="#br0" timeOffset="805363.9017">31070 17841 17 0,'14'-11'72'0,"-3"0"0"16,-1 3-3-16,-10 8-46 16,11-13-4-16,-11 13-7 15,0 0-6-15,0 0-2 0,0 10-3 16,0-2 2-16,-3 2-1 16,0 1 0-16,0-1 0 15,2 4 1-15,-2-2 0 16,3 3 0-16,0-3 0 0,0-1 1 15,5 0 0-15,-5-11 0 16,15 8-1-16,-5-8-1 16,3-3 0-16,2-5-1 0,0-5 0 15,3-3 0-15,2-1-1 16,-3-3 1-16,5 2-1 16,-5-3 0-16,3 0 0 15,-4 4 1-15,0 0-1 16,0 1 1-16,-3 2-1 15,-1 5 1-15,-1 1 0 0,-2 4 0 16,-9 4 1-16,13 0-1 16,-13 0 0-16,0 0 0 15,10 9 1-15,-10-9-1 16,5 13 1-16,-5-13 0 16,6 11 0-16,-6-11 0 0,12 2 0 15,-3-2 1-15,-1-3-2 16,6-2 0-16,-2-4 1 15,-2 0-1-15,4 0 0 0,-4-2-1 16,2 1 0-16,2 2-1 16,-1-1 0-16,-3 2-1 15,2 2 1-15,-4 1 0 0,4 4 1 16,-3 0 0-16,-9 0 0 16,15 4 0-16,-15-4 0 15,14 12 0-15,-3-6 0 0,-1 1 0 16,1-3 1-16,1-4-1 15,3 0 0-15,-1 0 0 16,4-1 0-16,3-5 0 16,-6-2 0-16,3 0 0 15,0-2 0-15,-1 1-1 16,-3 2 1-16,2 5 0 0,-4 1 0 16,-1 1-2-16,-5 10 2 15,-2 3 0-15,-2 5 0 16,3 1 2-16,-5 6-2 15,1 1 0-15,-1 2 0 0,-2 2 1 16,1 0 0-16,1-3 1 16,0 2 0-16,-3-4 0 15,2-4 0-15,-7-8 0 0,8-13 0 16,0 0 0-16,-11 0 0 16,11-16-1-16,0-9-1 15,0-4 1-15,0-5-1 16,5-21 1-16,-5-23 0 0,0 0-1 15,4 6 1-15,5 13-2 16,-1 39 0-16,0 2-1 16,-8 18-1-16,15-6 0 15,-8 12 1-15,1 6-1 16,-3 6 1-16,4 0 0 0,-3 4 2 16,1-2-2-16,0 4 0 15,-1-2-6-15,-3-3-8 16,-2 2-10-16,3-2-14 15,2 0-16-15,-6-5-19 0,-2-2-8 16</inkml:trace>
  <inkml:trace contextRef="#ctx0" brushRef="#br0" timeOffset="805816.5223">32114 17293 70 0,'16'-33'77'0,"2"3"0"0,-18 8-46 16,12 6-1-16,-1 8-4 16,-2 8-6-16,-2 6-8 15,-4 12-3-15,0 9-3 16,-3-10-3-16,0 8 1 15,-2 4 0-15,1 5-2 0,-1 0-1 16,1 3-1-16,1 1-3 16,0 3-3-16,0-4-3 15,0 2-5-15,0-4-8 16,0-2-13-16,2-3-19 16,5-6-20-16,1-4-7 0,4-6 7 15</inkml:trace>
  <inkml:trace contextRef="#ctx0" brushRef="#br0" timeOffset="806120.222">32327 17661 25 0,'14'-20'73'0,"4"-2"-11"16,-3 0-11-16,0 4-11 15,-6 1-12-15,3 1-12 0,-1 8-6 16,-11 8-7-16,0 0-1 16,0 0 0-16,0 0 0 15,0 0-1-15,4 8 1 16,-4-8 0-16,0 15 1 0,0-15 0 15,2 11 0-15,-2-11 0 16,9 3 0-16,-9-3 0 16,18-2-1-16,-1-11 1 15,7-11-1-15,-5-8 0 16,-1 0-1-16,-6-3 0 0,-8 6 0 16,-14 7-1-16,-5 6 1 15,-11 8-3-15,-1 8-2 16,-2 1-7-16,15 4-20 15,-3 1-31-15,3 3-14 16,0-1-4-16,4-1 0 0</inkml:trace>
  <inkml:trace contextRef="#ctx0" brushRef="#br0" timeOffset="806955.4293">32589 17342 63 0,'14'-9'75'0,"-14"0"-4"0,0 9-2 16,2-12-45-16,-7 11-21 16,-7 6 0-16,7 6-1 15,-2-2-2-15,1-1-1 16,-2 4 2-16,5 0-1 16,-2 0 1-16,5-1 1 15,-3 1 1-15,3 1 0 0,0-13 2 16,-3 16-1-16,3-7 1 15,14-9 1-15,7 0-1 16,8-12-1-16,1-4 0 16,0-4-1-16,-4 0-1 0,1 3-1 15,-12 11-1-15,-15 6 1 16,14 8-2-16,-14 4 0 16,0 9 1-16,-3 7-1 15,-8 6 1-15,2 4 0 0,-4 2 0 16,3 2 0-16,0 3 0 15,-4 0 1-15,1 2-2 16,-1 4 1-16,0-8 0 16,-4 2 0-16,3-6-1 15,-2 0-2-15,-1-11-2 16,6-7 0-16,-1-10-1 0,3-11-1 16,10 0 0-16,0-21 0 15,2 0 0-15,6-5 3 16,3-5 2-16,6-1 1 0,5-4 4 15,4-5 3-15,0 4 1 16,6-6 3-16,15-18 1 16,22-13 1-16,9 13-1 15,-12 11 2-15,-8 9-2 0,-18 8-4 16,-16 5 0-16,-20 10-3 16,0 9-1-16,-4 9-2 15,-24 0-1-15,-2 7 0 16,13 0-2-16,-4 4 1 15,4 0-1-15,-2 3 0 16,3 2 1-16,0 2 1 0,4-2 0 16,1 3-1-16,3-1 2 0,0-1 0 15,4-2 1-15,0 0 1 16,10-3-2-16,1-1 0 16,3-5 1-16,4-3-1 15,0-2 0-15,-2-2 1 16,34-9-2-16,3-11 1 15,5-3-1-15,-11-2 0 0,-18 16 0 16,-4 3-1-16,-5 3 0 16,-2 3-1-16,-1 4 1 15,-4 5 1-15,-4 7-1 16,-2 3 0-16,-2 4-4 0,-3-1-7 16,1 3-22-16,6 1-42 15,-9-1-6-15,0-2-4 16,0-3-2-16</inkml:trace>
  <inkml:trace contextRef="#ctx0" brushRef="#br0" timeOffset="807882.3182">31371 18358 61 0,'0'5'80'15,"0"-1"1"-15,0 2-4 16,4 27-48-16,-4-21-17 15,-2 1 0-15,-13 29 1 16,6-15-1-16,9-27-3 16,-10 27-4-16,0 0 0 15,10-27-1-15,0 0 1 0,-3 11-1 16,-2 0-1-16,1 0 1 16,-2 3-1-16,6-14 0 15,0 0-1-15,0 0 0 16,0-9-2-16,0-4 1 15,13-42-2-15,-2 27 1 16,5-1-1-16,1-1 0 0,1 4 0 16,1 1 0-16,-2 5 0 15,1 0 0-15,-18 20 0 16,0 0 0-16,9-1 1 16,2 0 0-16,-1 0-1 15,5 16 1-15,-9 6 0 16,-6 0 0-16,-2 0 0 0,-2 0 0 15,0 2 0-15,3-3-1 16,1 0 1-16,0-20 1 16,3 22-2-16,6 3 1 15,-9-25-1-15,22 14 0 16,-1 2 1-16,-21-16-1 16,23 16 0-16,0 1-1 15,-23-17 1-15,14 25-1 16,0-2 0-16,-14-23-5 0,0 25-8 15,-2 0-27-15,2-25-35 16,0 0-5-16,-11 8-5 16,0-2-1-16</inkml:trace>
  <inkml:trace contextRef="#ctx0" brushRef="#br0" timeOffset="810478.19">31548 18641 14 0,'28'-29'80'16,"1"2"1"-16,-2 13-1 15,0-3-6-15,-2 11-62 16,1-1-1-16,-2 7-1 16,3 6-3-16,-5 5-4 0,-1 0-2 15,-21-11 0 1,18 23 0-16,1 0 1 0,-19-23 0 16,0 0 0-16,1 11 1 15,0-3 0-15,-1 3 0 16,1-1-1-16,-1-10 0 15,0 0 0-15,0 0-1 16,0 0-1-16,6 0 0 0,0-2 0 16,0-1-1-16,47-41 1 15,-31 21-1-15,-22 23 2 16,30-23-1-16,0 1 0 16,-30 22 0-16,28-9 0 15,3-3 0-15,-9 10 1 0,-2 0-1 16,4 2-1-16,2 3-1 15,-5 5 0-15,0 2 0 16,-21-10 0-16,31 11 1 16,-2 0-1-16,-29-11 0 15,26 3 3-15,0-1 0 16,-26-2 1-16,0 0 0 16,0 0 1-16,0 0-1 15,0 0 0-15,0 0-1 16,0 0 0-16,0-1 0 0,-2-3-1 15,0-1 0-15,-38-24 1 16,17 26-1-16,23 3 1 16,-23 0-1-16,0 4 1 15,23-4-1-15,0 0-1 0,0 0 1 16,0 0-1-16,5 3 0 16,6 0 0-16,33-3-1 15,-18-3 1-15,-5-2 0 16,0 0 0-16,6 0-1 15,1 0 2-15,-2 4-1 16,1-1 1-16,-6 2 0 16,1 0 0-16,-22 0 0 0,20 0 0 15,0 6 1 1,-20-6-1-16,0 0 1 0,0 0-1 16,10 8 0-16,-1 2 0 15,0-1 0-15,3 1 0 16,-3-7 0-16,3 0 1 15,-2 0-1-15,23-4 0 16,-10-7 1-16,-23 8 0 0,24-16 1 16,0 1-2-16,-24 15 1 15,0 0-1-15,14-11 1 16,-4-1-1-16,1 1 0 16,4-2-1-16,-15 13 1 15,0 0-1-15,0 0 1 0,0 0 1 16,0 0-2-16,-1 0 2 15,-5 0-1-15,0 0 0 16,-41 5 0-16,26 12-1 16,21-17 1-16,0 0-1 15,-6 11 2-15,0 2-2 16,-2-1 1-16,-1 0 0 16,9-12 0-16,0 0 1 15,0 0-1-15,0 0-1 0,2-3 1 16,4-3 0-16,45-70 0 15,-26 13 2-15,-14 29-1 16,-1 0 2-16,2 2-2 16,-2 1 1-16,-10 31-2 0,6-30 0 15,1-3 0-15,-1 10-2 16,-2-3 0-16,-4 26 0 16,0-21 1-16,1-1-1 15,-1 22 2-15,0 0 1 16,0 0-2-16,0 0 1 0,0 0 1 15,0 0-1-15,0 0 0 16,0 0 0-16,0 1 1 16,0 3-1-16,-1 1 2 15,-1 0-2-15,1 0 2 16,-1 0-1-16,-1 0 1 16,-1 2-1-16,4-7 0 15,0 0 0-15,0 0-1 16,0 0 1-16,0 0-1 15,0 0 0-15,0 0-1 0,0 0 1 16,0 4 0-16,0 1 0 16,0 1 0-16,0-1 0 15,-11 26 0-15,5-19 0 16,1 0 1-16,-5 28-1 0,4-11 0 16,3-5 2-16,1 1-2 15,2 0 0-15,-2 2 1 16,2-4 0-16,0 2-1 15,2-3 1-15,0 0 1 16,-2-22-1-16,13 20 0 16,-2-1 0-16,-11-19 0 0,0 0 0 15,12-1 0-15,1-5-1 16,22-36 0-16,-14-17 2 16,-14 23-2-16,3-3 1 15,-5 2 1-15,7-1-1 16,-6-2 0-16,-1 4 0 15,4 3 0-15,-9 33-2 0,1-26 0 16,-1 0 0-16,0 26-1 16,0 0 0-16,0 0 2 15,0 0-1-15,0 0-1 16,0 0 1-16,0 1 1 16,0 4 0-16,-9 57-1 0,8-34 2 15,1 2-1-15,0 2 0 16,0-3 1-16,0 1-1 15,3-5 1-15,4 1 0 16,-7-26-1-16,7 22 1 16,3 3 0-16,-10-25-1 15,0 0 1-15,0 0-1 16,9 6 0-16,3 1 1 0,-2-2 0 16,3 2 0-16,-13-7 0 15,11-6-1-15,-3-4 1 16,3 0 0-16,10-29 0 15,-11 13-1-15,-2 5 0 16,9-22 1-16,-11 15 1 16,5-1 0-16,-6-2-2 0,3-2 1 15,-3-3 0-15,1-2 1 16,-2 1 0-16,-2-3-1 16,1 1-1-16,-3 3 0 0,0 2 1 15,-2 4-2 1,-7 2 1-16,2 7-1 0,-4 6-1 15,-3 5 2-15,-2 7-2 16,-1 3 0-16,-1 6 2 16,1 6-2-16,17-12 1 0,-12 20-1 15,-1 1 2-15,4 10-1 16,-4 0 1-16,9 6 0 16,-9 43-1-16,11-40 0 15,1 2 2-15,1-42-1 16,1 39 0-16,3-2 1 15,8-6-1-15,-4 0 1 0,4-7 0 16,2 2-1-16,-14-26 0 16,27 23 1-16,2-1-1 15,-29-22 0-15,19 6 0 16,3 1 0-16,-22-7 0 16,20-3-1-16,1-5 1 0,-21 8-1 15,0 0 0-15,0 0 1 16,12-8-1-16,-2 0 1 15,0 1 0-15,3-2 0 16,-13 9 0-16,0 0 0 16,0 0 0-16,0 0 0 15,2 1 0-15,1 4 1 16,-1 0-1-16,1 0 1 16,0-1 0-16,15 27 0 0,-15-21-1 15,1-1 1-15,0 3 1 16,8-12-2-16,-4 0 1 15,3-2-1-15,20-20 1 16,-10 1 0-16,-21 21 0 16,19-26-1-16,0 1 0 15,-19 25 0-15,22-26-1 0,0 1 0 16,-22 25 0-16,0 0 0 16,12-11-1-16,-3 0 2 15,3 1 0-15,-2-2 0 16,-10 12 0-16,0 0 0 15,0 0 0-15,0 0 2 16,0 0-2-16,6 0 1 0,-2 4 0 16,0 0-1-16,2 1 1 15,0-1 1-15,20 15-1 16,-13-18-1-16,1 0 0 16,24-10 0-16,1-18 0 15,-22 15 1-15,-1-4-2 16,1 3 1-16,-17 13-1 15,0 0 0-15,0 0 0 0,8-9 1 16,3 1-1-16,-2-2 0 16,3-1 1-16,-12 11 0 15,0 10 0-15,-6 6 0 16,-20 52 0-16,-3 12-1 0,11-37-5 16,2 2-5-1,-6 5-10-15,-1-7-26 0,4 0-34 16,-4-2-5-16,23-41-7 15,-26 24 4-15</inkml:trace>
  <inkml:trace contextRef="#ctx0" brushRef="#br0" timeOffset="811144.0869">33152 17315 32 0,'-22'-71'81'15,"10"13"1"-15,-15-4-2 16,11-3-2-16,-12-1-60 0,1-2-3 15,-6 7 0-15,-13 3-3 16,1 4-1-16,-21 3-3 16,-5 4-2-16,-16 2-2 15,-13 3-4-15,-20 8 3 16,-11 6-2-16,-14 13 2 16,-14 8-3-16,-3 10 1 0,-13 17-1 15,-3 18 0-15,-8 15-1 16,6 18 1-16,4 18 0 15,5 15 1-15,91-45-2 0,-9 15 1 16,9 5-1-16,-3 11 0 16,13 12 1-16,6 10-2 15,13 3 0-15,9 9-2 16,22 1 3-16,12 7-3 0,15-6-1 16,16 5 1-16,19-8-2 15,19 0-1-15,22-9 1 16,16 1 0-16,30-14-1 15,26-10 2-15,21-12 1 16,12-14 4-16,18-17 3 16,1-17 3-16,11-13 2 0,-5-15 3 15,-1-11 3-15,-10-20-1 16,-13-15 2-16,-11-24-3 16,12-8-2-16,-60-14-3 15,-7-11-1-15,-23-9-1 16,37-65-4-16,-128-70-2 15,-90-2-2-15,-91 8-3 16,-67 30-6-16,-50 36-13 0,-78 56-62 16,37 50-3-16,15 33-6 15,15 19-4-15</inkml:trace>
  <inkml:trace contextRef="#ctx0" brushRef="#br0" timeOffset="825295.0174">15880 9025 16 0,'39'-42'65'0,"-2"-2"4"16,-2-3-3-16,-5 16-38 15,-4-16-14-15,3 7 0 16,-4-3 3-16,-5 7 1 16,-2 1 1-16,-6 3-1 15,-3 5 0-15,-6 5-1 0,-3 3-1 16,-2 2-2-16,-5 4-3 15,-6-2-4-15,-4 3-3 16,-7 2-1-16,-9 2-1 16,-10 1 0-16,-9 3-2 0,-8 4 2 15,-14 0-1-15,-8 7 1 16,-5 7 0-16,-10 5 0 16,-5 7 0-16,-5 6 1 0,-5 7-1 15,-8 4 0-15,-3 9 1 16,-2 4-1-16,-2 4 1 15,-1 7-1-15,3 2 1 16,1 5-1-16,4 8-1 16,7 9 1-16,11 8-2 15,7 10 1-15,14 10-2 0,11 11 1 16,17 8 0-16,18 5 0 16,18 1-1-16,15 2 1 15,16-3-1-15,21-1 1 16,17-5-2-16,10-9 3 0,18-10-1 15,8-7-1-15,14-8 0 16,5-13 0-16,7-12-1 16,4-12 1-16,4-12 0 0,2-15-1 15,2-15 1-15,-2-12 0 16,-2-15 1-16,2-19 0 16,-1-16 1-16,-7-15-1 0,2-13 1 15,-4-15-1-15,-5-11 0 16,-6-5 0-16,-8-6 2 15,-8-6 1-15,-9-5-1 16,-8-6 1-16,-14-6-1 16,-11-6 2-16,-14-5-1 0,-8-10-1 15,-20-3-1-15,-9 1 0 16,-25 0 0-16,-22 12 1 16,-19 10-2-16,-21 16 1 0,-19 18 0 15,-22 22-1-15,-11 20 0 16,-20 23 1-16,-4 17-1 15,-7 11 0-15,3 22-2 0,3 12-1 16,13 16-3-16,7 10-5 16,18 18-9-16,12 6-23 15,4 17-41-15,27 14-6 0,11 2-4 16,7 3-3-16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1:09:39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11181 566 12 0,'0'0'67'16,"10"-11"0"-16,2 0-2 16,1 1-4-16,-1-2-53 15,-12 12-4-15,11 0-1 16,-3 2-1-16,25 36 1 16,-25-16-1-16,-4 10 1 0,-1 4-2 15,2 7-1-15,2 16-3 16,-7 57 3-16,20 28 0 15,-5 18-1-15,4 15-1 0,-9 8 2 16,5 10 0-16,-9-2 1 16,4 2-1-16,-8-6 0 15,-3 6 1-15,0-5-1 0,1 14 1 16,-1 4-1-16,-1 1 2 16,1-1-2-1,0 3 1-15,-1-7 0 0,10 7-1 16,6 10 1-16,-6-1-2 15,14 10 1-15,-4 10 2 16,7 15-1-16,-4 17 2 0,5 18-2 16,-2 4 1-16,0 7 0 15,2 2 4-15,1 2-2 16,-3 4 2-16,4-5 0 0,-4-6 1 16,2-12 1-16,3 12 1 15,-3-3 0-15,3 11-1 16,-6-1 0-16,3 8 0 15,-2 7-4-15,-5 1 2 0,2 3 0 16,-3-4 1-16,0 1-2 16,-2-8 1-16,3-12 0 15,0-11 0-15,0-3 0 16,7 0-3-16,1-6 0 0,-3-6-2 16,3-4 0-1,-2-4-1-15,2 0 0 0,-3-7-1 16,-1-6 1-16,3-1 0 15,-5-2 1-15,-1-5-1 16,0 0 0-16,-3-9 0 0,1-1 0 16,-4-9 1-16,-2-12 0 15,-7-117 0-15,2 11-2 16,-4-5 1-16,1 10 2 0,3-7-2 16,1 7 1-16,-2-3-2 15,1 4 1-15,-4-1-1 16,5 2-2-16,-3-6-5 15,-2 4-8-15,2-12-19 16,3 1-30-16,-2-12-9 0,6-11-12 16,-1-15-4-16</inkml:trace>
  <inkml:trace contextRef="#ctx0" brushRef="#br0" timeOffset="1164.8774">22335 1201 51 0,'7'-50'67'0,"1"-11"-2"16,-4 12-42-16,-3-2 0 16,-1 6-4-16,0-3-4 15,-2 9-7-15,1-3-3 16,1 42-1-16,-4-31-4 0,-2-3-1 16,6 11-2-16,5 0-1 15,-5 23-1-15,-14-6 2 16,7 27 0-16,0 6 0 15,2 18 0-15,-5 3 0 0,5 38 3 16,-11 68 0 0,2 25-1-16,5 21 1 0,-2 32 2 15,7 10 1-15,5 19 0 16,6-4 2-16,4-20-5 16,3 3 1-16,3 13 1 0,-2 11-2 15,5 3 0-15,2 1-1 16,-4 14 2-16,5 3-4 15,-2 13 6-15,4-6 1 16,0 16 3-16,3-1 4 0,0 9 2 16,-1 11 0-16,1-4 1 15,-1 13 2-15,-1-6-5 16,-5 12 2-16,-1-7-3 16,-2 10-2-16,-4-2-1 0,2 7 0 15,-10-1 0-15,4 3-2 16,-8 3 2-16,3 2-1 15,-2 2 0-15,1 1 0 0,-2 5-5 16,-1 3 3-16,1-4-2 16,-2 5 2-16,3-4-3 0,-3-4 1 15,0-5-1-15,2-8-1 16,0-9 1 0,1-8-2-16,2-4 1 0,-3-8-1 15,0-12-2 1,4 1 2-16,0-9 2 0,-2-152-2 0,-2 14 1 15,0-4-1 1,1 15-1-16,4-5 1 0,1 9 2 16,1-12-4-16,3 9-5 15,4-16-6-15,2 2-18 16,4-15-47-16,1 4-3 16,3-25-8-16,-1-6-3 15</inkml:trace>
  <inkml:trace contextRef="#ctx0" brushRef="#br0" timeOffset="2502.414">29456 12127 32 0,'0'0'76'15,"0"0"0"-15,-9 1-1 16,5-15-36-16,4 14-22 0,0 0 1 16,0 0-4-16,10-9-3 15,2 8-3-15,1 0 0 0,2 0-2 16,2 1 0 0,1 0-1-16,1-1-2 0,-2 2-1 15,1-4-1-15,1-2 1 16,2-4-1-16,3-3 0 15,-2-4 0-15,1-2-1 16,0-4 1-16,1-1-1 0,-5 1 0 16,-4 0 1-16,-3 4-1 15,-2 1 0-15,-4 5 0 16,-1 2 1-16,-5 10-1 16,3-11 0-16,-3 11 0 0,0 0-1 15,0 0 1-15,0 0-1 16,9 3 1-16,-5 6-1 0,1 2 0 15,1 7 0-15,-2 3 1 16,-1 10 0-16,-2 5-1 16,-2 8 2-16,-4 12-1 0,-6 12 1 15,-4 13-1-15,-6 13 1 16,-2 12-1 0,-2 9 2-16,-2 10 0 0,-1 9 0 15,1 9 1-15,1 4 0 0,0 8 0 16,0 10 0-1,3 7 0-15,-3 13 0 0,-2 10 0 16,-1 7-1-16,1 11 0 16,-2 8-1-16,-1 1 0 0,3 0 0 15,-2 1 1-15,4-6-2 16,-2 1 1-16,4-1 0 16,-3-7-1-16,3-3 0 15,1-6 1-15,10-105-2 16,-3 9-1-16,3-8-2 0,-3 4-3 15,1-7-3-15,1 0-7 16,-1-17-21-16,5-1-15 16,1-15-27-16,3-8-9 0,1-21-1 15</inkml:trace>
  <inkml:trace contextRef="#ctx0" brushRef="#br0" timeOffset="3230.9653">30927 12537 57 0,'-15'-33'76'0,"-2"0"2"16,-3 6-3-16,-39 2-55 15,37 10 0-15,5 7-4 16,4 8-4-16,-3 11-1 16,5 14-4-16,-3 14-2 0,-2 12-3 15,-3 16 0-15,-5 9 2 16,-5 19-2-16,-5 7 0 16,-4 7-1-16,-1-4 1 15,1-8-1-15,2-11-1 0,6-13-1 16,6-15-3-16,6-16-3 15,6-19 1-15,8-13-2 16,4-10 0-16,2-21-2 16,6-9 0-16,3-18 0 0,0-10 1 15,1-15 1-15,3-14 0 16,0-14 3-16,3-10-1 16,3-10 3-16,4-4 2 15,8-6 0-15,8-2 1 16,9 1 2-16,4 10 2 0,11 11 1 15,1 14 0 1,5 17 0-16,-4 21 0 0,-1 19 0 16,-11 22 2-16,-9 20-2 15,-10 14-1-15,-19 22-3 0,-17 13 1 16,-17 17-1-16,-20 7 0 16,-16 9-1-16,-5 2 1 15,-13-2-2-15,-3-4-1 0,2-4-4 16,2-9-10-16,6-10-19 15,15 0-37-15,5-10-3 16,13-8-4-16</inkml:trace>
  <inkml:trace contextRef="#ctx0" brushRef="#br0" timeOffset="3517.6316">31079 13030 86 0,'6'22'91'15,"-6"-7"-4"-15,0-15-7 16,-10 6-2-16,10-6-73 16,0 0 0-16,4-1-1 15,16 0-1-15,9-1-2 0,2-1 1 16,5-1-1-16,9 1-1 0,10-3-2 15,3 0-1-15,-2-4-5 16,10 2-3-16,-1-6-10 16,9-3-26-16,0 2-33 15,3-4-7-15,-9-3-4 16,-6-6 2-16</inkml:trace>
  <inkml:trace contextRef="#ctx0" brushRef="#br0" timeOffset="3938.5718">31776 12407 73 0,'0'-16'89'16,"3"-1"-4"-16,8-6-4 15,2-4-3-15,27-1-73 16,-10 4-1-16,14 8-1 0,7 1 0 15,3 6-3-15,0 0-5 16,-1 5-4-16,-1-1-3 16,-2 5-5-16,-6-3-1 15,-12 4-2-15,-12-3-5 0,-3-1 2 16,-5-1 2-16,-12 4 9 16,-7-4 8-16,-12 2 7 15,-7 2 4-15,-2 7 6 0,-3 9 4 16,-5 8 3-16,0 15 1 15,1 12-5-15,-3 18-3 16,7 14-4-16,-1 16 1 16,2 10-5-16,7 12-1 15,-1 4-5-15,8-4-4 16,2 1-10-16,-1-19-15 0,6-7-37 16,1-5-13-16,3-14-5 15,-2-16-2-15</inkml:trace>
  <inkml:trace contextRef="#ctx0" brushRef="#br0" timeOffset="4736.8084">32275 11787 0 0,'0'-80'69'0,"-6"1"8"0,-13-1-3 15,-5 5-47-15,-10 5 5 16,-5 8-3-16,-7 2-4 16,-5 9-4-16,-6 4-5 15,0 5-6-15,-3 8-2 0,-4 3-3 16,-5 13-2-16,-1 6-3 15,-9 9 0-15,-9 7 1 16,-11 13 0-16,-8 11 0 0,-9 10 1 16,-1 11 1-16,-2 8 0 15,4 10 0-15,4 12 0 16,3 10-1-16,10 18 0 16,7 11 0-16,8 14 0 0,10 9 0 15,11 12-1-15,6 7 0 16,16 4 0-16,16 1 1 15,17-4-1-15,12-4-1 16,19-4 0-16,19-5 1 0,17-3 0 16,14-5 1-1,18-4-1-15,9-9 0 0,16-7 0 0,16-12-1 16,8-13 0 0,9-16-1-16,11-18 0 0,6-19 0 15,2-22-1-15,5-16 2 16,7-20-1-16,-3-24 0 15,-2-22 1-15,-2-19 1 16,-11-17-2-16,-14-18 2 0,5-20 1 16,-84 62 0-16,9-26-2 15,45-89 1-15,-69 90 2 16,-1-13-1-16,-16 1 2 16,-9-8-4-16,3-125-3 15,-32 6-2-15,-45 12-4 0,-55 17-5 16,-55 42-9-16,-37 23-16 15,-44 24-22-15,-8 68-22 16,-15 21-1-16,-2 20-4 0</inkml:trace>
  <inkml:trace contextRef="#ctx0" brushRef="#br0" timeOffset="8966.0482">30453 15287 9 0,'0'-10'35'0,"0"10"-1"15,0-13-7-15,0 13-5 0,3-10-3 16,-3 10-5-16,17 1-1 16,-4 3-5-16,1 3-1 15,5 8-1-15,4 1-2 0,2 6 1 16,1-2-3-16,3 9 1 16,2 4 0-16,2-1-1 15,-4 1-2-15,4 1-6 16,-6-1-10-16,2-7-17 0,2 8-26 15,-9-14-2-15</inkml:trace>
  <inkml:trace contextRef="#ctx0" brushRef="#br0" timeOffset="9201.5037">30816 15326 41 0,'-13'-15'65'0,"4"-3"-24"0,0 12-9 16,-4 6-6-16,4 2-10 16,-6 10-6-1,-1 3-4-15,-3 9-3 0,0 1-1 16,-10 10 0-16,-1 4-1 16,-3 4-3-16,-4 2-7 15,0-3-14-15,1 9-24 0,-5-8-18 16,4 1 0-16</inkml:trace>
  <inkml:trace contextRef="#ctx0" brushRef="#br0" timeOffset="9699.3514">30397 16463 37 0,'9'0'70'0,"1"-1"0"0,-1-4-2 16,1 2-46-16,3 3-13 16,6 8-2-16,3 6-3 15,2 7 1-15,4 1-2 16,4 6 0-16,2-2-3 0,1 3-6 16,-2-6-7-16,3 4-15 15,-2 0-23-15,4-7-21 16,-4-6-2-1</inkml:trace>
  <inkml:trace contextRef="#ctx0" brushRef="#br0" timeOffset="9922.1975">30870 16388 28 0,'-22'-11'70'0,"0"1"0"0,-4 26-17 16,-3-15-29-16,5 14-4 15,-9 6-12-15,1 8-2 16,-7 9-2-16,1 3-2 16,-4 8-1-16,4-3-5 15,0 7-12-15,5-4-24 16,-2-1-27-16,10-4-5 0,5-13-1 16</inkml:trace>
  <inkml:trace contextRef="#ctx0" brushRef="#br0" timeOffset="10379.2137">31662 16637 4 0,'14'-5'70'16,"-14"5"4"-16,17-10-1 16,-17 10-41-16,18 0-10 15,-1 4-7-15,3 6-3 0,9 3-4 16,3 3-2-16,8 0-5 15,-5 5-7-15,1 1-3 16,12 0-9-16,-9 1-13 16,2-6-24-16,-4 2-18 0,-1-6-4 15</inkml:trace>
  <inkml:trace contextRef="#ctx0" brushRef="#br0" timeOffset="10620.6554">32195 16557 13 0,'-18'-8'72'0,"-6"3"0"0,1-2-3 16,23 7-39-16,-31 0-11 0,11 7-7 16,0 9-5-1,4 4 0-15,-6 10-3 0,3 0-1 16,-5 8 1-16,2 1-1 15,-6 3-4-15,-2-3-10 16,-2-8-38-16,-3 3-22 16,-4-7-4-16,3-11-1 15</inkml:trace>
  <inkml:trace contextRef="#ctx0" brushRef="#br0" timeOffset="11126.6149">32007 15428 44 0,'-11'-18'68'0,"11"18"-16"15,5-10-14-15,-5 10-7 16,0 0-9-16,11 4-6 16,-11-4-3-16,17 18-4 0,-4-6 0 15,6 4-2-15,2 4 0 16,9-2-3-16,-3 3-2 15,10 1-10-15,8 1-17 0,-3-7-33 16,2 7-15 0,-2-12-4-16,-2-6-1 0</inkml:trace>
  <inkml:trace contextRef="#ctx0" brushRef="#br0" timeOffset="11346.677">32295 15373 41 0,'-18'-10'66'16,"-2"-2"0"-16,6 2-28 15,2 10-18-15,4 9-9 16,-4 7-8-16,4 11-2 16,-3 6 0-16,-2 2 0 0,-3 8-3 15,-5-4-7-15,1 5-13 16,-9-9-29-16,5 5-15 15,-5-11-2-15</inkml:trace>
  <inkml:trace contextRef="#ctx0" brushRef="#br0" timeOffset="11761.3078">31593 15155 24 0,'-9'-22'71'0,"-2"4"6"16,-2-3-29-16,0 6-13 16,0 7-8-16,-3 3-8 15,2 5-7-15,3 9-3 16,1 9-5-16,2 4-3 15,0 5-1-15,6 6-1 0,-2 0-1 16,1 0-5-16,3 3-10 16,-4-4-17-16,0-4-29 15,4 3-12-15,0-5-3 16</inkml:trace>
  <inkml:trace contextRef="#ctx0" brushRef="#br0" timeOffset="11996.4871">31362 15225 6 0,'-5'-10'60'16,"0"0"-1"-16,5 10-34 15,-6-8-7-15,6 8-5 16,13 5-6-16,-3 4-4 15,6 6-3-15,-1 0-8 0,5 5-11 16,1 2-21-16,3-1-18 16,5-2-1-16</inkml:trace>
  <inkml:trace contextRef="#ctx0" brushRef="#br0" timeOffset="14423.8132">31347 15947 20 0,'0'0'23'0,"-12"-11"-3"16,12 11-2-16,-17-2-1 15,8 2-3-15,-3 0-2 16,1 2-2-16,-3 0-1 0,2 5-2 16,3-1-3-16,-2 5 0 15,3-1-2-15,-1 2-1 16,2 3 2-16,-3 4-1 15,5-3 0-15,-4 5 2 0,2 4-1 16,-1-3 1-16,2 1-1 16,6-4-1-16,0-1 1 15,8-6-1-15,3 2 0 16,4-8-2-16,6-6 1 16,3-1-1-16,-1-9-1 15,4-5 0-15,-1-4 0 0,0 0 0 16,-2-4 1-16,1 0 1 15,-8 0 2-15,1 3 1 16,-5-3 3-16,-5 3-1 16,-4 3 2-16,-4-2 0 0,-5 4 1 15,-7-2-1-15,-3 3-1 16,-7 2-1-16,-3 2-1 16,-4 4 0-16,-3 4-2 0,-2 0 0 15,1 6-2-15,-2 5 0 16,2 3-1-16,-3 6 1 15,9-1-1-15,0 5 0 16,7-2-1-16,4 6 1 0,6-5 0 16,7 5 1-16,3 2-1 15,10-3 1-15,7 1-1 16,4-2 1-16,0-2 1 0,6-7-1 16,1 3-1-1,0-12-1-15,0-4 1 16,1-3 1-16,-2-10-2 0,-1-4-1 15,-2-9 2-15,0 1 0 16,-7-5 2-16,-1 2-1 0,-5 1 0 16,-7 3 0-16,-4 1 1 15,-5 7-1-15,-8 5 1 16,-5 5-2-16,-3 4 1 0,-1 2-2 16,-5 5 1-1,4 4-1-15,3 0 0 0,3 3 0 16,4-2 0-16,6 3 0 0,4-3 2 15,3-2-1-15,8 1 1 16,8-6-2-16,2-3 1 16,4-2-1-16,0-2-1 15,4-5-5-15,-4-1-10 0,1-2-22 16,-2 1-30-16,-10 1-2 16,-11 8 0-16</inkml:trace>
  <inkml:trace contextRef="#ctx0" brushRef="#br0" timeOffset="15255.4999">30614 15648 30 0,'-9'0'46'0,"9"0"-9"16,0 0-6-16,0 0-4 15,11 0-3-15,-3 0-6 16,5 0-4-16,0 0 0 0,1 4-4 15,4 1-4-15,3 4 0 16,1 0-3-16,0 0-1 16,3 2-1-16,-1 0 1 0,4 1-1 15,2 0 1-15,0-1 0 16,4 0 1-16,-3 0 0 16,2 1 0-16,-4-1 1 15,8-1 0-15,-9 1 1 16,5 0-1-16,-7-3 0 15,-2 0-1-15,1 2-3 0,-5-3-5 16,1-1-13-16,-9 0-17 16,-12-6-35-16,14 5-4 15,-14-5-3-15</inkml:trace>
  <inkml:trace contextRef="#ctx0" brushRef="#br0" timeOffset="15915.6699">32161 15747 51 0,'-11'-11'46'0,"-1"7"-4"16,-2 1-7-16,2 3-6 16,-7-1-9-16,6 1-4 0,-7 5-4 15,0 3-5-15,-4 1 0 16,5 1-3-16,-6 2 0 16,6 2-2-16,-9 2 1 15,-1 1-1-15,-1 2 1 0,2 0-1 16,-4 2-1-16,-2-2 1 15,-1 4 0-15,-5-6 0 16,12 2-2-16,-2-3 0 0,-1 0 0 16,0-4-6-1,8 3-6-15,-3-6-14 16,6-1-25-16,6 4-20 0,-3-6-4 16</inkml:trace>
  <inkml:trace contextRef="#ctx0" brushRef="#br0" timeOffset="16506.7781">31420 15443 42 0,'-3'-16'50'0,"3"16"-9"0,-2-9-5 16,2 9-7-16,0 0-7 16,0 0-7-16,0 0-7 15,4 5-3-15,-4-5-1 16,6 16-1-16,-1-1 0 16,-2 4-2-16,-2 1 1 0,-1 6 0 15,0-2-1-15,0 6 0 16,-2-4 0-16,-4 5 0 15,2-5-2-15,-1 0-2 16,-1 0-8-16,0-2-12 0,0-6-24 16,6 6-21-16,-6-5-2 15</inkml:trace>
  <inkml:trace contextRef="#ctx0" brushRef="#br0" timeOffset="17589.9023">30723 16841 18 0,'-1'-11'43'16,"1"11"-6"-16,4-17-1 0,2 3-5 15,4 3-6-15,1-4-4 16,2 3-5-16,-1-4 0 15,4 1-2-15,-2-1-1 0,2 0-2 16,-1 1-2-16,2-3-1 16,0-2-1-16,4-3-1 15,1 2-1-15,1-6 1 16,2 1-3-16,-4 0 0 16,5-1-1-16,-5 2 0 0,0 4-1 15,-4-1 0-15,-4 5 1 16,-1 1-1-16,-5 2 1 15,-1 3 0-15,-1 1 0 16,-1 1 1-16,1 0-1 0,-2 0 0 16,-3 9-1-16,4-15 0 15,-4 15 0-15,7-11 0 16,-7 11 0-16,0 0-1 16,9-9 0-16,-9 9 0 0,0 0 0 15,0 0 0-15,0 0 0 16,0 0-1-16,0 0 1 15,0 0-1-15,0 0 1 0,0 0 0 16,0 0 0-16,0 0 1 16,0 0-1-16,0 0 2 15,0 0-1-15,0 0 2 0,0 0-1 16,0 0 1-16,0 0-2 16,0 0 2-16,0 0-1 15,0 0-1-15,0 0 0 16,0 0-2-16,0 0 0 15,0 0 0-15,0 0 1 0,-6 3-1 16,6-3 1-16,-11 17 0 16,-3-5 0-16,2 1 1 15,-6 0 0-15,-2 2-1 0,-3 1 0 16,0 2-2-16,-4-2-4 16,5 1-1-16,-2-3-5 15,5 0-8-15,-3-5-12 16,12 1-12-16,3-1-21 0,7-9-13 15,0 0-2-15</inkml:trace>
  <inkml:trace contextRef="#ctx0" brushRef="#br0" timeOffset="17788.0734">31186 16311 50 0,'26'-12'48'16,"1"6"-6"-16,-4 3-10 15,-1 4-7-15,-5 3-6 16,-3 7-5-16,-8 8-7 16,-4 1-3-16,-2 7-6 15,0 1-8-15,-6-3-14 0,3 5-23 16,1-7-19-16,-2-3-1 16</inkml:trace>
  <inkml:trace contextRef="#ctx0" brushRef="#br0" timeOffset="18488.4636">31728 15951 49 0,'-10'-15'46'16,"10"15"0"-16,-8-12-7 15,8 12-6-15,0 0-6 16,-13-13-8-16,13 13-6 16,0 0-2-16,-14 0-4 0,14 0-2 15,-19 11-1-15,2-3-3 16,-7 3-1-16,2 3 0 15,-4 0 0-15,1 1 0 16,0 3 0-16,1 0-1 0,1-2 1 16,6 0 0-16,4-1 0 15,2 1 1-15,3 1 1 16,3-4 0-16,5 3 0 16,0-5 1-16,8 3 0 15,5-6 0-15,5 3 0 0,11-5-1 16,6-1-3-16,1 1-5 15,5-4-14-15,1-2-26 16,8 1-26-16,-7 0-4 16,-6-1-1-16</inkml:trace>
  <inkml:trace contextRef="#ctx0" brushRef="#br0" timeOffset="19101.413">31217 15734 18 0,'-11'-8'67'16,"-6"1"-18"-16,7 1-11 15,10 6-7-15,-10-7-4 16,10 7-9-16,0 0-5 0,0 0-4 16,0 0-3-16,0 0 0 15,0 0-1-15,-7 10 0 16,7-10 0-16,0 13-3 16,0-13 0-16,0 16-1 0,0-16 0 15,0 16 0-15,0-16-1 16,2 12 1-16,-2-12-1 15,3 10 1-15,-3-10-1 16,4 12 1-16,-4-12-1 0,6 16 0 16,3-8 0-16,-7 1 0 15,3 2 1-15,-5 1-1 16,0 2 1-16,-9 0 0 0,-10 1 0 16,-10 1 0-16,-12 4 0 15,-10-4-2-15,-4 1-4 16,-4-3-17-16,0-1-39 15,8 3-11-15,4-3-5 0,11-3 2 16</inkml:trace>
  <inkml:trace contextRef="#ctx0" brushRef="#br0" timeOffset="19756.5376">31241 15737 51 0,'-7'-17'70'0,"7"17"-17"0,6-9-14 16,-6 9-8-16,13-6-7 16,-1 6-7-16,5 0-9 15,2 6-1-15,4 5-3 16,0 1-1-16,1 3-1 0,4 4 0 15,-4-1-2-15,-2 3 0 16,2-2 0-16,-7 0 1 16,2-2-1-16,-4-5 1 15,-3-2-1-15,-12-10 2 16,13 13 0-16,-13-13 1 0,0 0 1 16,12-4-1-16,-10-8-1 15,2-4 1-15,4-4 0 16,7-6-1-16,1-3-1 0,7-3-3 15,4 3-3 1,2-1-8-16,1 6-13 0,5 6-25 16,-9 6-23-16,5 7-5 15,-3 4 1-15</inkml:trace>
  <inkml:trace contextRef="#ctx0" brushRef="#br0" timeOffset="20675.6866">31823 16859 0 0,'-10'-8'60'0,"-10"-6"-12"16,10 2-8-16,7-1-6 15,2-4-7-15,1-1-2 0,-1-4-5 16,1 0-3-16,0-5 1 15,0-4 0-15,-5-3 1 16,-2-5-2-16,-7 0-2 16,-1-5 0-16,-1-1-1 0,-2 0-3 15,6 0-1-15,-5 4-1 16,7 3-2-16,1 6-2 16,3 8-1-16,2 5-1 15,1 3 0-15,2 6 0 0,1 10-2 16,-4-10 0-1,4 10-1-15,-11-2 0 0,11 2-1 0,-8 2 1 16,8-2-1 0,-11 12 0-16,7-3 1 0,1 0-1 15,-3 3 1-15,1-2-1 16,3 1 1-16,-4-1 0 16,1 0 0-16,-1 3 0 0,-1-1 0 15,-2 1-1-15,4 0 1 16,-6 3 0-16,0 1 0 15,0 2 0-15,0 2-2 16,0 2 1-16,-2 0-1 0,5 0-2 16,-5 0-1-16,2-3-5 15,0-3-5-15,2-2-9 16,-2-6-11-16,11-9-22 16,0 0-27-16,0 0-3 15,0-7-1-15</inkml:trace>
  <inkml:trace contextRef="#ctx0" brushRef="#br0" timeOffset="20822.9623">31581 16284 49 0,'18'-14'76'15,"6"14"-4"-15,-5-6-23 16,12 6-16-16,6 4-15 16,3 7-14-16,3 9-19 0,1 13-35 15,-2 0-21-15,2 3-6 16,-10-6 1-16</inkml:trace>
  <inkml:trace contextRef="#ctx0" brushRef="#br0" timeOffset="22492.1375">31760 15864 5 0,'0'0'25'16,"0"-18"0"-16,0 9 1 0,-1-2 0 15,-2 3-2-15,-1-3-1 16,4 11-2-16,-13-17 0 16,13 17-2-16,-12-14-3 15,12 14-4-15,-17-14-1 0,5 6-1 16,3-2-1-16,-3 0 1 16,-4 2-1-16,4-2 0 15,-5-1-1-15,-3 1-1 0,3 2 1 16,-3 0-2-16,3 1-2 15,-3 1 0-15,1 3-1 16,-3-1-1-16,2 4 0 16,0 0-1-16,-5 0 0 15,1 0 0-15,-7 6-1 16,1-2 1-16,-3 3 0 0,-2 1 0 16,-1 1 0-16,2 2-1 15,1 1 1-15,0 5-1 0,3 1 1 16,-2 6-1-16,0 1 0 15,0 3-1-15,4 5 0 16,-1 1 1-16,3 5 0 16,0 0-1-16,1 3 1 15,1 3 1-15,4 0-1 16,4 1 1-16,-3-2 0 0,4 4-1 16,0-5 0-16,4 3 1 15,3-6-2-15,3-2 0 16,5-3 0-16,3-1 1 15,8-2-1-15,4-5 1 0,9 2-1 16,3-5 1-16,6 4 0 16,7-4 0-16,4 2 0 15,5-4-2-15,8 0 3 0,5-5-1 16,2-3 0-16,4-6 0 16,3-3 1-16,1-5-1 15,5-3 1-15,-2-8 1 16,-5-3-2-16,1-3 1 15,0-4 1-15,-3-3 0 0,-8-7-1 16,-6-7 1-16,-3-6 2 16,-11-5-2-16,-8-7 2 15,-11-6-2-15,-18-6 2 16,-2-2 2-16,-8-3-1 0,-12 4 0 16,-14 0 0-16,-1 1 1 15,-8 6-1-15,-3 5 0 16,-2 7-1-16,-11 4-2 0,-4 7 0 15,-5 9-2-15,-4 7 1 16,-13 8-1-16,2 7 1 16,-7 7-1-16,-7 6-1 0,5 8 2 15,-3 8-1-15,3 6 0 16,9 7 0-16,9 7-1 16,6 6 0-16,12 4 0 15,11 4 1-15,15 7 0 0,15-1 0 16,11 3-3-16,11 0-4 15,14 3-6-15,18-3-22 16,15-2-42-16,19-9-9 0,16-11-3 16,12-16-3-16</inkml:trace>
  <inkml:trace contextRef="#ctx0" brushRef="#br0" timeOffset="26217.9876">30243 17609 42 0,'0'0'47'15,"0"-5"-3"-15,0 5-9 16,0 0-4-16,0-13-3 16,0 13-3-16,0 0-4 15,2-12-2-15,-2 12-2 0,3-9 0 16,-3 9-3-16,5-10-1 15,-5 10-1-15,3-12-3 16,-3 12 0-16,5-12-3 16,-5 12 0-16,2-11-2 0,-2 11 0 15,1-10 0-15,-1 10-1 16,1-10 0-16,-1 10 0 16,0 0-1-16,0-10 0 0,0 10 0 15,0 0 0 1,-2-9-1-16,2 9 0 0,0 0 0 15,0 0-1-15,0 0 1 16,-3-10-1-16,3 10 1 0,0 0-1 16,0 0 0-16,0 0 1 15,0 0-1-15,0 0 1 16,0 0-1-16,0 0 1 16,0 0-1-16,0 0 0 0,0 0 1 15,0 0-2-15,0 0 2 16,0 0-1-16,0 0 0 15,0 0 1-15,0 0-1 0,-4-9 0 16,4 9 0-16,0 0 1 16,0 0-1-16,0 0-1 15,0 0 1-15,0 0 1 16,0 0-1-16,0 0 0 16,0 0 0-16,0 0 0 0,0 0 0 15,0 0 0-15,0 0 0 16,0 0 0-16,0 0 0 15,0 0 0-15,0 0 0 16,0 0 0-16,0 0 0 0,7-5 1 16,-7 5-1-16,0 0 0 15,0 0 2-15,0 0-2 16,0 0 0-16,0 0 0 16,11 0 1-16,-11 0-1 0,10 0 0 15,-10 0 1-15,18-1 0 16,-5-1-1-16,2 1 1 15,2 1-1-15,2-2 1 16,13 0 0-16,16 0 1 16,1-2-2-16,3-2 0 0,-5 2-2 15,-9-2-2-15,-10 3-3 16,-9-4-5-16,-4 4-7 16,-15 3-4-16,2-9-2 15,-2 9 2-15,-18-7 2 0,2 4 5 16,-8 2 6-16,10 1 7 15,-1 0 9-15,-3 2 6 16,-1 2 1-16,1 4 2 16,1 3 0-16,-1 3-3 0,0 3-1 15,0 5-2-15,0 6-3 16,4 1 0-16,-1 6-1 16,1 2-1-16,0 5-2 0,5-3-2 15,-3 5-5 1,2 8-14-16,2-6-29 0,2-2-32 15,3-2-4-15,3-42-4 16</inkml:trace>
  <inkml:trace contextRef="#ctx0" brushRef="#br0" timeOffset="26456.428">30458 17815 35 0,'21'-4'70'0,"-1"-1"1"16,1 4 1-16,0 0-54 15,-1 1-1-15,-1 0 2 0,0-1-3 16,-2-1-2-16,-2-1-5 16,-1 0-5-16,-2-4-10 15,-1 1-13-15,0 0-27 16,4 2-29-16,-2 0-5 0,-2-2-2 15</inkml:trace>
  <inkml:trace contextRef="#ctx0" brushRef="#br0" timeOffset="26837.0223">31013 17628 44 0,'21'-11'66'0,"-5"5"-24"15,1 0-19-15,-4 3 1 0,-2 0 0 16,-11 3-2-16,0 0-2 16,0 0-5-16,-8 10-5 15,-5-10 1-15,-7 14-2 0,0 5 0 16,-1 2-1-16,-3 3-3 16,2 2-2-16,2-1-2 15,-3 3 0-15,1-1 1 0,0 2 0 16,3-4 0-1,1-2 0-15,5-3 0 0,5-5 0 16,7-4 0-16,1-11 1 16,12 11-1-16,6-10 0 15,1 1 0-15,5-2-1 0,-2 0 1 16,5 3 0-16,-4 2 2 16,-23-5-6-16,26 9-3 15,1 0-9-15,-3 8-16 16,0 1-34-16,-3 2-16 15,2 2-5-15,-23-22 1 0</inkml:trace>
  <inkml:trace contextRef="#ctx0" brushRef="#br0" timeOffset="27872.0326">31734 17630 10 0,'0'0'69'0,"18"0"3"0,-18 0-32 15,12 0-2-15,-12 0-9 16,14 0-9-16,-14 0-11 15,11 0-4-15,-11 0-2 16,0 0-1-16,12 0-1 0,-12 0 0 16,10 0 2-16,-10 0 1 15,9-1 1-15,-9 1 0 0,0 0-1 16,0 0 3 0,8 0-2-16,-8 0-1 0,0 0-2 15,0 0-1-15,0 0-1 16,11-7-1-16,-11 7-3 15,0 0-3-15,0 0-7 16,1-9-6-16,-1 9-8 0,0 0-10 16,0 0-6-16,0 0-2 15,-6-7 0-15,6 7 8 16,-15-4 8-16,4 2 16 0,4-3 15 16,-6 1 14-16,-4 0 11 15,-2-3 7-15,4 0 6 16,-5 1-2-16,1-5-1 15,-1 1-5-15,-2 4-5 0,-35-24-5 16,-5 1-2-16,-3-3-3 16,-4 2-1-16,-5 1-3 15,2 4-2-15,-9 2-1 16,4 9-1-16,-2 5 0 16,-4 4-2-16,-2 4-2 0,-3 2 1 15,-6 8-2-15,44-1-1 16,-5 2 1-16,-3 3 0 15,-9 3 1-15,5 4-1 16,-5 6 0-16,5 5 0 0,-3 5 0 16,8 5 0-16,4 7-2 15,8 4-1-15,3 8 0 16,13 2 0-16,4 8-1 16,15 0 0-16,4 6-1 0,14 0 1 15,15 1 2-15,23-1-2 16,13-5 0-16,15-2-1 15,15-7 0-15,16-10-2 16,9-5 1-16,10-12 0 16,11-10 1-16,8-14 0 15,1-9 1-15,4-17 1 0,-4-14 3 16,-5-16 3 0,-3-10 1-16,-12-14 1 0,-68 5-1 15,126-108 1-15,-67-10 0 16,-74 4-1-16,-69 5-5 15,-86 23-5-15,-66 32-15 0,-42 27-43 16,-18 58-22-16,-16 11-5 16,7 11-7-16,-8-2-1 15</inkml:trace>
  <inkml:trace contextRef="#ctx0" brushRef="#br0" timeOffset="53223.5077">6017 1135 59 0,'-2'-11'77'0,"0"0"-1"0,2 1-1 16,0 10-40-16,0-14-16 16,0 14-2-16,0 0 1 15,0 0-4-15,0 0-3 0,-10 3-2 16,6 14-2-16,0 4-2 15,2 16 1-15,1 30-3 16,1 14 0-16,-1 13-1 16,1 12 0-16,0 10-2 15,-2 1 1-15,0-8-1 0,-6-14-1 16,-3 1 1-16,-2-9-2 16,3-5 1-16,-1-14-4 15,7-10-4-15,-4-14-11 16,5-10-15-16,0-11-7 0,3-23-34 15,0 0-11-15,-7-11-4 16</inkml:trace>
  <inkml:trace contextRef="#ctx0" brushRef="#br0" timeOffset="53509.588">5879 1685 57 0,'6'-58'73'0,"2"1"-3"16,5-1-31-16,1-1-18 0,5 0-1 15,0 4 0-15,6-3-7 16,0-2-3-16,5-4-4 16,-3 13-1-16,5-3 1 15,-1 12 3-15,4-1 2 0,-2 12 1 16,1 8-1-16,-4 9-1 16,-2 10 1-16,-4 4-1 15,-5 13-2-15,-8 10-5 0,-13 11 1 16,1 50-2-1,-20 20-4-15,-15 12-5 0,-6 5-9 16,-14-7-13-16,1-9-30 16,13-11-19-16,12-28-11 15,7-10-2-15</inkml:trace>
  <inkml:trace contextRef="#ctx0" brushRef="#br0" timeOffset="53758.7347">6314 1991 82 0,'26'7'87'0,"-5"-2"-3"15,-4 2-4-15,-4-7-35 0,4 9-24 16,-1-1-4-16,5-1-5 16,2-1-5-16,4-2-1 15,5-4-2-15,5-2-3 16,7-6-3-16,5-5-2 15,5-1-1-15,2-5-3 0,4 1-7 16,1-6-16 0,-3-3-40-16,0 6-10 0,-2-2-5 15,-6 4-3-15</inkml:trace>
  <inkml:trace contextRef="#ctx0" brushRef="#br0" timeOffset="54053.2336">7316 1463 19 0,'22'-10'95'16,"4"2"-3"-16,0-3-9 15,4-3 0-15,0 2-4 16,3-4-79-16,4 0 0 16,1 0 0-16,7-3-2 15,-4 0-5-15,9-2-9 0,-5 0-15 16,4-3-27-16,-3-1-13 16,3 1-9-16,0 0-7 15,-4-1 8-15</inkml:trace>
  <inkml:trace contextRef="#ctx0" brushRef="#br0" timeOffset="54286.8157">8133 1047 47 0,'14'-16'81'16,"-6"3"-1"-16,-7 4-6 16,-1 9-17-16,-13-1-8 15,2 5-17-15,-9 12-13 0,-6 8-9 16,12 4-1-16,-42 54-3 16,7 22-1-16,5 17-2 15,8 11-1-15,11 9-1 16,7 4 0-16,2-4-1 0,7-25-2 15,0-8 0-15,-3-10 0 16,1-9-1-16,-5-10-1 16,-4-14-3-16,-6-7-3 0,-5-21-11 15,-6-14-32 1,0-4-30-16,-7-20-3 0,2-16-7 16,-3-23-1-16</inkml:trace>
  <inkml:trace contextRef="#ctx0" brushRef="#br0" timeOffset="55390.507">8587 1888 31 0,'22'7'97'16,"-3"17"-4"0,-5 16-6-16,-6 13-4 0,-5-10-1 15,-4 41-81-15,1 26 0 0,-3 17 1 16,-1 20 0 0,-5 7 0-16,4-3 1 0,3-1 0 15,1-9-1-15,5-12 0 16,10-20-1-16,5-17 0 0,7-23-2 15,9-19-1-15,7-24 0 16,3-21-1-16,1-17-1 16,-1-26 0-16,-5-22 1 0,-6-18 0 15,-13-16 0-15,-10-7 1 16,-11-2 0-16,-17 4 2 16,-13 8 1-1,-8 12 1-15,-6 12 1 0,-4 16 0 0,0 12 0 16,4 10 0-16,6 9 0 15,5 1-1-15,8 2-3 16,8-5-1-16,14-5-3 16,6-9 0-16,17-3-2 15,7-8 1-15,11-6 0 16,7 2 2-16,8-5 1 0,4 5 3 16,4 5 1-16,0 7 3 15,-2 6 1-15,-1 7 1 0,-5 5 0 16,-2 8-2-16,-8 9 0 15,-3 4-1-15,-9 8-1 16,-4 8 0-16,-8 6-1 0,-7 6 0 16,-1 1-1-16,-3 1 0 15,2 1 1-15,-1-2-2 16,4-4-1-16,5-8-1 16,4-10-1-16,8-7-1 15,3-18-2-15,1-13 0 0,4-16 1 16,-6-11 1-16,0-18 2 15,-7-14 0-15,-16 40 2 16,-1-10 3-16,-2-3 4 16,-2-3 3-16,-4 4 1 15,0 0 1-15,0 5-2 0,0 1-1 16,-2 11 1-16,-1 5-3 16,-9-6-3-16,-1 32-3 15,1 32 0-15,-2 41 0 16,6 53 0-16,1 24-5 0,5 13-1 15,-1 2-3-15,3-21-6 16,5-14-6-16,11-11-11 16,3-25-16-16,-3-17-37 15,10-20-3-15,2-27-6 0,0-16 2 16</inkml:trace>
  <inkml:trace contextRef="#ctx0" brushRef="#br0" timeOffset="55561.2135">9920 1885 16 0,'1'-10'95'0,"-1"10"-2"16,0 0-5-16,20 0-3 0,0-1-4 15,9-9-77-15,11-6-11 16,14-16-63-16,6 1-11 16,8-12-4-16,-7-7-7 15,-36 22-4-15</inkml:trace>
  <inkml:trace contextRef="#ctx0" brushRef="#br0" timeOffset="56140.1058">9448 916 34 0,'-100'-44'93'16,"1"2"-1"-16,4 0-7 15,-2-2-2-15,4-6-2 16,1-2-78-16,-2-1 1 16,2-1 0-16,-4-1-2 15,-1-4 0-15,-6 4-1 16,-3-3 1-16,-7 3 1 0,-7-3-1 16,-7 11 5-1,-9 3-1-15,-10 17 1 16,-10 3-7-16,-8 8 0 0,-9 15 0 15,-10 13 0-15,-9 16 0 16,-5 19 0-16,-7 13 0 16,-2 19 0-16,87 1 0 0,-289 149 0 15,34 44 0-15,45 30 0 16,64 16 0-16,62 20 0 16,63-17 0-16,65-21 0 15,78-54 0-15,41-16 0 0,31-19 0 16,34-20-3-1,27-21 2-15,30-25 0 0,28-23 0 16,26-25-1-16,21-27 1 16,56-26 1-16,-17-28-1 15,14-23 2-15,7-30-1 0,46-23-1 16,-35-25 2-16,-4-20 0 16,-5-22 1-16,-47-21-1 15,20-11 2-15,-17-17-1 0,-23-12-2 16,-65-7 0-16,5-12 0 15,-37 1 0-15,-87 104 0 16,-8-8-4-16,-24 5-19 0,-13 1-62 16,-27 12-4-16,-27 3-2 15,-29 18-10-15,-29 4-3 16</inkml:trace>
  <inkml:trace contextRef="#ctx0" brushRef="#br0" timeOffset="56618.8372">2414 1457 61 0,'-39'-16'100'16,"0"5"-5"-16,2 1-5 16,8 10-4-16,7 0-12 15,-14 21-73-15,7 9-2 0,37 14 1 16,25-18 0-16,5 30 2 15,23 7-5-15,17 0 4 16,-5-23 0-16,6-9 0 16,9-17 2-16,-11-17-3 15,9-20 0-15,7-24 0 16,-46 12 0-16,9-11 0 16,5-13 0-16,8-8 0 0,6-10 0 15,8-15 0-15,3-2 0 16,7-7 0-16,-2 0 0 0,6-2 0 15,7-6-64 1,3 11-25-16,-2 8 0 0,-1 5-9 16,-9 12-3-16</inkml:trace>
  <inkml:trace contextRef="#ctx0" brushRef="#br0" timeOffset="57723.0186">14602 1858 16 0,'-1'-31'95'16,"1"3"-4"-16,-1 9-6 0,-2 4-3 15,3 15-2-15,0 0-75 16,-3 24-1-16,7 13-2 0,2 14 0 16,6 14 0-16,-4 14 1 15,3 17 1-15,0 8-2 16,-4 6 0-16,0-2-1 16,0-3 0-16,0-10-1 0,-1-6 1 15,2-9-1-15,-3-15-1 16,2-13 1-16,-2-13-2 15,-1-13 2-15,-1-15-2 16,-3-11 1-16,1-30-1 0,1-20 2 16,1-23 0-1,1-20-1-15,0-23 0 0,3-13 1 16,7-14 2-16,4-1 0 0,6 1 1 16,8 9-2-16,-12 74-1 15,7-3-1-15,3 6 2 16,10 0-1-16,3 8-2 15,8 4 0-15,2 10 0 16,3 2-2-16,-2 14 2 0,-23 6 2 16,71 7-1-16,-17 19 0 15,-20 24 0-15,-20 19 0 16,-38 19 2-16,-33 10-1 0,-32 0 2 16,-17-12-2-16,-2-4 0 15,0-9-4-15,8-5-11 16,6-10-28-16,10-8-39 15,10-6-2-15,11-10-5 16,7-15-8-16</inkml:trace>
  <inkml:trace contextRef="#ctx0" brushRef="#br0" timeOffset="57980.7979">15765 2116 51 0,'9'14'103'15,"-9"-14"-5"-15,6 11-9 16,-6-11-1-16,-8-11-6 16,0-4-82-16,1 6 0 0,7 9 0 15,0-12-7-15,0 12-8 16,-2-11-16-16,2 11-56 15,-5 5-2-15,4 3-6 16,1-8-6-16</inkml:trace>
  <inkml:trace contextRef="#ctx0" brushRef="#br0" timeOffset="58269.4632">16082 1952 0 0,'25'0'89'16,"2"-3"2"-16,6-9-4 15,4-6-5-15,8-5-1 16,8-8-73-16,13 3-1 0,9-1 0 16,12-4-1-16,6 3-2 15,7 0-1 1,4 0-1-16,3 0-2 0,2 3-1 15,-56 12-4-15,4-1-4 0,-2 0-3 16,2 0-2-16,-9 1 0 16,3 2-8-16,-11 1-39 15,-1-1-22-15,-11 3-3 16,-3 2-1-16</inkml:trace>
  <inkml:trace contextRef="#ctx0" brushRef="#br0" timeOffset="58940.5583">17188 1526 23 0,'-73'13'82'0,"18"-1"0"16,18-4-2-16,25 4-47 16,-5-6-4-16,9 1-1 15,-4 0-5-15,12-7-9 16,-9 12-8-16,9-12-2 0,-5 9 0 16,5-9 0-16,0 0 4 15,0 0 0-15,0 0 2 16,0 9 0-16,0-9 1 15,0 0 0-15,0 0-2 0,5-8 0 16,-5 8-3-16,8-18-2 16,-3 10-1-16,1-3 1 15,-1-1-2-15,-1 1-1 16,-4 11-2-16,4-8 0 16,-4 8-1-16,0 0 0 0,4-8 0 15,-4 8 1-15,0 0-3 16,0 0 1-16,-1-11 1 15,1 11 1-15,-11-3 0 16,0 3-1-16,0 0 1 0,-4 0 0 16,-25 3 1-16,-10 6 2 15,-6 3-1-15,-13 1 1 16,-6 8-1-16,-1 7 0 16,-5 5 0-16,14 3-1 0,0 12-2 15,2 3 0-15,3 7 1 16,6 9 0-16,6 2 0 15,5 4 1-15,10 2-1 16,8-1 2-16,15-2 0 0,11-2 0 16,10-4-1-16,20-10 1 15,16-6-1-15,16-11-1 16,14-12 0-16,14-11 0 16,9-16-1-16,10-9 1 0,2-20-1 15,5-12 1-15,-4-11 1 16,-3-12 0-16,-10-15 1 15,-6-8 2-15,-12-8 0 0,-10-4 2 16,-16 2-1-16,-16 4 1 16,-26 48-3-16,-6 1-2 15,-9 8-4-15,-14-2-5 16,-32-6-8-16,-49 21-7 16,-25 23-10-16,-21 20-21 0,-9 23-31 15,-1 15-5-15,2 17-4 16,21 14 8-16</inkml:trace>
  <inkml:trace contextRef="#ctx0" brushRef="#br0" timeOffset="60021.879">18154 1680 44 0,'0'0'70'16,"12"10"-2"-16,-12-10-2 0,11 6-4 16,-11-6-70-16,16 4 3 15,0-4 1-15,4-6 8 16,7-4-2-16,3-3 1 16,10-6 0-16,-15 9 0 0,2-4 4 15,1 2 4-15,-3-1 4 16,3 2 2-16,-2-1 3 15,-1 1 0-15,-2 0-2 0,-2 2 0 16,-4 9-4 0,8 4-2-16,-10 20-5 0,-16 26-3 15,-19 23-3-15,-18 32 2 16,-8 26 0-16,-6 23 2 16,1 18-3-16,1 2-2 0,9 6 2 15,9-11-2-15,11-12-1 16,10-18-3-16,11-24-3 15,2-18-4-15,15-27-1 0,6-21 0 16,3-26 1-16,3-17 1 16,-1-20 2-16,-3-23 3 15,0-22 4-15,-1-17 3 16,-11-21 4-16,0-12 0 16,-7-8 1-16,-6-1 0 0,-1 5 0 15,-8 7 0-15,-4 15-1 16,0 12 0-16,-1 19-4 15,1 17 0-15,4 13-2 0,0 6-1 16,9 9-1-16,1-1-1 16,14 2 1-16,7 0-2 15,9-5 1-15,5 0 0 16,6-1 2-16,8-1 0 0,2-1 2 16,2 0 1-16,-1-4 0 15,0 1 3-15,-5-3-1 16,2-3 1-16,-9-1 0 15,-5 1-2-15,-4 2-1 0,-6 3 0 16,-6 6-1-16,-8 6-4 16,-12 14 1-16,11-4-1 0,-11 15 0 15,0 10 0 1,-2 7 0-16,-2 5 0 0,4 0 0 16,1 6 4-16,10-5-2 15,6-5 1-15,9-13 0 16,6-10 1-16,11-9 0 0,5-22 0 15,7-15 1-15,3-16 0 16,2-10 0-16,-30 24-1 16,4-8 0-16,0-3 2 15,1-2 0-15,-3 2 3 0,-1-1-2 16,-3 4 1-16,-1 1-2 16,-4 5 1-16,-3 6-1 15,-7 10-2-15,-4 9-2 16,-1 9-1-16,-11 29 1 0,-16 39-3 15,-14 44-1-15,-7 18-4 16,4 15-6-16,0 6-10 16,17-13-21-16,16-27-40 15,2-14-3-15,1-22-6 0,4-23 1 16</inkml:trace>
  <inkml:trace contextRef="#ctx0" brushRef="#br0" timeOffset="60170.028">19334 1945 1 0,'0'-15'86'0,"7"-2"-1"15,17-1-6-15,9-7-20 0,16-12-56 16,27 2-82-16,-1-5-5 16,10-1 0-16</inkml:trace>
  <inkml:trace contextRef="#ctx0" brushRef="#br0" timeOffset="60411.3219">19359 1342 40 0,'-59'3'99'0,"4"0"-4"15,7 3-11-15,8-1-3 16,6-1-5-16,6-4-94 16,9 2-30-16,7 1-38 0,12-3-3 15,-13 0-6-15,13 0 0 16</inkml:trace>
  <inkml:trace contextRef="#ctx0" brushRef="#br0" timeOffset="61077.7827">18324 902 36 0,'-95'-19'96'0,"-2"-2"-3"0,-6 3-5 15,1-7-3-15,-3 6-4 16,-1-1-79-16,-5 2 0 0,-2 0 0 16,-3 5-1-16,-3-2 0 15,-4 7 0-15,-3-1-1 16,-3 8-1-16,-4-1 1 16,-6 10-1-16,-3 9 0 0,-6 6 1 15,-6 7-1-15,-6 6-1 16,-7 9 2-16,-5 7 0 15,61-2 0-15,-243 83 0 0,9 10 0 16,22 11 0 0,28 1 0-16,37 8 2 0,43-4-1 15,51-2 1-15,74-22-1 0,34 0-1 16,31-5 1 0,29-2-1-16,36-10 1 0,41-5-1 15,29-9 0-15,35-11-1 16,31-11-1-16,34-16 0 15,27-7 1-15,27-15 0 16,26-15-1-16,21-17 0 0,51-13 0 16,-12-24 2-16,13-13 0 15,51-17 0-15,-31-12 2 16,-2-12 2-16,-1-7 1 0,-16-8 1 16,-45-5 1-16,9-3 0 15,-22-1-4-15,-76-5-3 16,17-5 0-16,-41-2 0 0,-34-4 0 15,-35 3 0-15,-88 57 0 16,-11-8 0-16,-23 0 0 16,-15-5 0-16,-31 3 0 15,-22 0 0-15,-32 10-7 16,-25 2-4-16,-30 8 2 16,-19 6-3-16,-23 12-7 15,-13 6-21-15,-9 13-46 0,70 12 1 16,-318 10-9-16,-4 29 0 15</inkml:trace>
  <inkml:trace contextRef="#ctx0" brushRef="#br0" timeOffset="61557.9097">20696 1441 47 0,'84'1'101'15,"-13"-1"-4"-15,-12 0-7 16,-11 3-4-16,-11 3-1 15,-45 13-86-15,39 19-1 16,-22 10 1-16,-13 8-1 0,-12 3 0 16,4 6 0-16,3 4 1 15,2 3-1-15,7-17 0 16,2-10 3-16,8-12-1 0,2-16 3 16,6-17 1-16,4-12 2 15,11-21 0-15,8-16-6 16,13-13 0-16,-22 24 0 0,10-7 0 15,5-10 0-15,8-6 0 16,6-2 0-16,13-7 0 16,1 3 0-16,10-6 0 15,4 5 0-15,5-3 0 16,3 3-8-16,-1 6-62 16,2 6-22-16,0 0-1 15,-6 11-5-15,-4 2-5 16</inkml:trace>
  <inkml:trace contextRef="#ctx0" brushRef="#br0" timeOffset="329850.6153">1348 4716 51 0,'-16'1'87'0,"0"2"-5"16,7 2 3-16,9-5-2 16,-20 7-66-16,10-1-2 0,10-6 1 15,0 22-3-15,2-2 0 16,-4 3-4-16,1 6-5 16,1 15 3-16,0 7-2 0,-7 11-3 15,7 5 1-15,-5 4-3 16,5 5 3-16,0 8 2 15,-1-1-3-15,2-3 0 16,6-2 3-16,-1-4-3 0,-4-3-2 16,2 1 0-16,0-8 0 15,-2-2 0-15,-3 2 0 16,-6-4 0-16,2-5 0 16,3 1 0-16,-1-2 0 15,-1-5 0-15,4-5 0 0,-3-8 0 16,3-8 0-16,5-7 0 15,-5-2 0-15,-3-9 0 16,3-10-4-16,-5-11 1 0,2-10-1 16,-4-10 1-16,-2-7 0 15,-6-11 1-15,3-9 0 16,-5-7 3-16,3-1-2 0,1-3 0 16,0 1 0-1,-3 0 1-15,11-1 0 0,4 0-1 16,0-3 2-16,10 0-2 0,-4-10 3 15,7-4-1-15,-2-10 0 16,8-10-3 0,-2-7 4-16,8-6-1 0,6 0-3 15,0 1 0-15,10 6-1 16,2 7 1-16,12 11 0 16,1 14 3-16,3 17-3 0,4 17 0 15,2 10 3-15,-5 16 1 16,-4 13-1-16,-2 14-3 15,-10 20 0-15,-6 13 3 0,-10 11-1 16,-12 10 1-16,-11 9 1 16,-6 3 0-16,-11 4-1 15,-10-1 3-15,-12 0 0 0,-6-2-3 16,-6 0-1-16,0-3 1 16,-5-5-1-16,-2-3-2 15,1-4 1-15,0-4-1 16,12-1 3-16,5-2 0 15,5-5 0-15,9 2-3 0,3 1 1 16,16 6 1-16,3 5 0 16,19 1-1-16,2 3-1 15,16 1 1-15,7 1-1 16,4 3 4-16,16 1-1 0,0-3 0 16,5-1-4-16,-2 0-3 15,5-6-6-15,-3 4-11 16,0-2-41-16,7-6-19 15,-10-2-7-15,4-8-5 0,-12-8 0 16</inkml:trace>
  <inkml:trace contextRef="#ctx0" brushRef="#br0" timeOffset="330062.9521">3664 6095 16 0,'29'5'41'0,"0"-5"-19"15,-2 18-41-15,-6-21-29 16</inkml:trace>
  <inkml:trace contextRef="#ctx0" brushRef="#br0" timeOffset="331220.457">2955 5753 25 0,'-5'-19'76'0,"-7"1"3"15,3-1-2-15,-1-6-2 16,-7 11-57-16,1-2-1 16,0 2 2-16,3 1-6 0,-11 3 0 15,5 5-1 1,-5 3-4-16,-6 2-2 0,-1 5-5 15,-4 10 1-15,0 5 1 16,1 8-2-16,4 6 0 0,1 7 0 16,3 8 0-1,8 3 0-15,9 5 0 16,7 0-1-16,3-1-2 0,13-4 0 0,7-5-1 16,8-8 1-1,9-6 0-15,6-14-1 0,3-11 1 16,0-8-1-16,-3-17 3 15,-4-9 0-15,0-13 0 16,-4-8 1-16,-9-9 1 0,-7-4 0 16,-4-1 2-16,-7 5 1 15,-1 10 1-15,-5 7-1 16,0 8 0-16,-2 12-2 0,-1 9-1 16,0 10 0-16,0 22-2 15,-1 10-1-15,1 7-2 16,2 7-2-16,-2 6 1 0,5 6 1 15,3-2 0 1,7-3 0-16,4-9 0 0,1-8 1 16,3-9 1-16,3-10 0 15,4-9-2-15,6-8 0 0,6-12 0 16,0-14-1 0,8-11 0-16,2-6 0 0,4-9 1 15,2-6 1-15,-1-4 1 16,-3-3 2-16,-8 1 0 15,-2-2 2-15,-8 3 1 0,-8 0 0 16,-10 5 0-16,-6 4 1 16,-12 8 0-16,-8 7-2 15,-14 12 1-15,-10 18-1 0,-10 10-1 16,-1 23-1-16,-7 11-1 16,7 13 0-1,4 10-1-15,10 5-1 0,10 1 0 0,13-3-1 16,6-5 0-16,10-13 0 15,16-7-2-15,1-12 0 16,4-8 2-16,0-13 1 16,-3-3 2-16,-2-6 1 15,-3-4 1-15,-3-2 1 0,-7 2 2 16,-3 5-1-16,-10 5 1 16,10 21-1-16,-4 20-1 15,1 24 0-15,3 20-1 0,2 27 0 16,-1 22-1-16,0 19-2 15,2 7 1-15,-7-2 1 16,-5-7 0-16,-3-15 0 16,-13-18 1-16,-8-20 1 0,-6-25 0 15,-5-23 1-15,-3-25-1 16,-1-25-3-16,-4-23-2 16,-1-30-4-16,2-32-5 0,5-23-7 15,10-21-10-15,12-14-15 16,11-1-22-16,9-6-17 15,22 10-6-15,11 10 0 16</inkml:trace>
  <inkml:trace contextRef="#ctx0" brushRef="#br0" timeOffset="332039.3218">4287 5048 31 0,'-15'-39'76'0,"-1"-7"1"0,4 13-19 16,-3 0-10-16,6 9-6 16,1 4-9-16,1 6-8 15,7 14-8-15,0 0-6 0,-8 21-5 16,8 17-3-16,1 19-3 15,4 17 0-15,1 21 1 16,0 15 1-16,0 12 0 0,2-1 0 16,0-7-1-16,0-10 0 15,0-11 2-15,0-21-3 16,0-19 0-16,-1-14 0 16,2-16-1-16,0-12-1 15,3-12-1-15,-4-21-1 0,3-17 0 16,3-11 0-16,-4-11 0 15,3-4 1-15,-2-1 1 16,0 6 1-16,-2 12 2 0,-2 12 1 16,1 18 2-16,-8 18 0 15,15 15 1-15,-4 18-1 16,1 17-1-16,1 5-1 0,5 3 0 16,3 2-2-16,1-3-3 15,2-5 0-15,1-10-1 16,4-12-1-16,2-16-1 0,0-12-1 15,0-9-1 1,2-17 1-16,-3-13 1 0,-1-9 1 16,-3-10 2-16,0-2 6 15,-6-2 2-15,-1 9 2 16,-4 6 1-16,-4 9 0 16,0 15 0-16,1 13 0 0,-1 14-2 15,-1 19-2-15,1 14-2 16,-1 5-3-16,4 7 0 15,0 2 1-15,1 0-3 0,2-4 1 16,1-8-1-16,0-9-1 16,1-11 0-16,4-8 2 15,-4-11 0-15,1-5 1 0,-1-15 0 16,-1-12 0-16,-3-13 0 16,-3-6 2-16,-3-11 0 15,-1-1 2-15,-2 6 0 16,-3 8-1-16,-2 9 0 0,1 13 1 15,-2 25-1-15,10 8 1 16,0 30-4-16,-2 13-3 16,3 12-5-16,5 1-6 15,3 4-9-15,0-1-19 16,0-8-35-16,6-8-8 0,3-18-3 16,1-8 4-16</inkml:trace>
  <inkml:trace contextRef="#ctx0" brushRef="#br0" timeOffset="332430.9644">5381 5466 85 0,'0'-13'89'16,"0"13"-4"-1,4-14-6-15,6 7-2 0,5 6-74 16,2 1 0-16,11 7-2 16,5 9-1-16,3 12-2 15,-2 10 0-15,3 7-1 0,-8 5-1 16,0 1 0-16,-8-1 0 15,-2-3 0-15,-9-5 2 16,-3-11 2-16,1-4 1 16,-5-15 1-16,-3-12 1 0,0 0-3 15,3-14-5-15,-1-18-9 16,-2-9-16-16,3-12-23 16,9-3-21-16,1-3-9 15,10-3-5-15</inkml:trace>
  <inkml:trace contextRef="#ctx0" brushRef="#br0" timeOffset="333272.7424">6182 5205 12 0,'0'0'80'0,"-8"-3"5"0,-10 7-4 16,-8 18-12-16,0 5-40 15,-5 3-9-15,-1 13-8 16,2 4-5-16,2 8-1 15,5 4-2-15,2-1-1 16,7-1-1-16,6-5-1 0,6-4 0 16,1-11-2-16,9-10 0 15,4-9-1-15,2-12 0 16,1-6 1-16,-1-12 0 0,2-9 1 16,-2-13 1-16,1-3 1 15,-3-8 2-15,-3 1 0 16,3 2-1-16,-4 5 0 15,1 9-1-15,-3 8 0 0,4 15-1 16,-1 8-2-16,1 19-2 16,-1 8 0-16,-1 6 0 15,0 3 1-15,1 2 0 16,-1-4 0-16,-1-2 2 16,-1-6 0-16,-1-9 1 0,1-6 1 15,-6-14 1-15,12 6-1 16,-12-6 1-16,14-19-2 15,-10-7 1-15,4-5 0 0,-2-9-1 16,-1-2-1-16,2 1 0 16,2 3-1-16,-2 7 0 15,0 9 0-15,3 11 1 16,3 11-1-16,0 17 1 0,2 10 0 16,1 10 0-16,2 6 0 15,-1 3 1-15,3-1 0 16,-1 0-1-16,-1-5 1 15,1-6-1-15,-3-7 0 0,-1-8 0 16,0-6 0 0,-2-6 1-16,-5-6 0 0,1-1 0 15,-2-9 1-15,-1-9 0 16,0-3 0-16,-2-3 1 16,1-3-3-16,-2 0 2 0,2 2-2 15,2 3 0 1,-1 4 0-16,2 5-1 0,3 4 1 15,2 4-1-15,3 3 1 0,2 2 0 16,0 0 0-16,0 2 0 16,3 0 0-16,-2-1 0 15,1 0 0-15,-1 0 0 0,-1-5 0 16,1-4 1-16,0-4-1 16,-4-4 0-16,2 0 0 15,0-2 1-15,-3 0-2 0,-1 4 1 16,-1 4 0-16,4 7 0 15,-3 3 0 1,7 19-1-16,1 9 1 0,2 14-6 16,6 1-12-16,5 6-44 15,8 13-16-15,-2-4-6 0,6-1-7 16,-6-3 1-16</inkml:trace>
  <inkml:trace contextRef="#ctx0" brushRef="#br0" timeOffset="333853.6913">2090 7279 63 0,'-46'20'94'15,"-1"-1"-4"-15,8 1-4 16,1-2-4-16,7 12-41 16,6-13-35-16,17 2-3 0,8 1 0 15,15-3 0-15,16 2-3 16,19-8-1-16,21-6 1 15,26-5-1-15,22-11 0 16,24-11 0-16,27-11-1 16,20-9 1-16,19-6 2 0,19-4-1 15,15-2 1-15,3-1 1 16,5 0 0-16,0 1 0 16,-6 3 1-16,-7 2-1 0,-8 4 1 15,-17 3-1-15,-15 6-2 16,-17 3-6-16,-13 10-23 15,-12 5-53-15,-33 6-3 16,-22 9-7-16,-34 3-7 16</inkml:trace>
  <inkml:trace contextRef="#ctx0" brushRef="#br0" timeOffset="336906.1813">956 10174 9 0,'-22'1'72'0,"4"-1"2"16,-3-9 1-16,2 1-40 15,1-3-3-15,4 7-5 16,5-3-11-16,9 7-6 15,-13-7-3-15,13 7-3 0,0 0 0 16,0 0-4-16,0 0 0 16,0 0 0-16,13 6-2 15,1-2 4-15,5 0-2 16,6-1 1-16,7 1 2 16,3-2-2-16,9-2 2 0,-1-1-1 15,10-7 0-15,-2 1-2 16,4-5 0-16,2 1 0 15,5-1 0-15,1-2-1 16,-10 1 0-16,1 2-4 0,-5 3-8 16,0 0-7-16,-3 1-18 15,-6 6-25-15,-7-1-12 16,-10 1-4-16,3-2 0 0</inkml:trace>
  <inkml:trace contextRef="#ctx0" brushRef="#br0" timeOffset="337165.1633">1577 9794 60 0,'-27'-16'77'0,"4"1"-5"15,-5 3-3-15,7 1-52 16,5 2 0-16,16 9-5 0,0 0-8 16,10 3-3-16,9 10-3 15,9 1 1-15,-1 6 2 16,0 2 0-16,3 7 0 15,-7 4-1-15,-4 6 1 0,-7 7 0 16,-8 4 1-16,-8 8-2 16,-10 2 1-16,-8 14-9 15,-11 12-17-15,-5 3-34 16,-2 14-14-16,-3-2-1 16,-1 2 1-16</inkml:trace>
  <inkml:trace contextRef="#ctx0" brushRef="#br0" timeOffset="338138.0218">967 12385 18 0,'0'0'64'0,"-11"11"4"16,2-7-3-16,-18 1-45 15,14-2 2-15,3 0-1 0,10-3-6 16,-14 6-3-1,14-6-3-15,0 0 1 0,0 0-3 16,9 6-3-16,0-4-2 16,10-1 1-16,8-1 1 15,-1 1 0-15,9-1 1 0,3-1-1 16,8-4 1-16,0-4 0 16,4-6-1-16,-3 0-1 15,7-7-1-15,2-4 0 0,1-4-1 16,-4-5 0-1,0 2-3-15,-3-4-4 0,7 2-1 16,-7-1-3-16,-2 2-4 0,-11 4-3 16,-3 3-2-16,-8 4 0 15,-6 3 4-15,-6 2 1 16,-6 2 1-16,-8-1 3 16,-4 0 5-16,-3 5 6 15,-9-6 1-15,1 4 2 0,-7-4 5 16,3 3 2-16,-4 3 3 15,6 1 0-15,-8 4-1 16,12 2-3-16,-3 2-1 0,4 2-3 16,12 1-5-16,0 0-1 15,-2 11-1-15,3 2-2 16,18 4 0-16,-2 1 2 0,11 4 0 16,-1-2 0-16,4 4 0 15,-3-2 1-15,7 3 0 16,-5-4-1-16,-4 6 0 15,-1 2 2-15,-16 13 0 16,0 9 0-16,-6 9-3 16,-4 10-15-16,-10 5-41 0,0 24-7 15,-17 2-5-15,-10 10-2 16</inkml:trace>
  <inkml:trace contextRef="#ctx0" brushRef="#br0" timeOffset="338969.3004">980 15279 11 0,'7'0'88'0,"-7"0"1"0,-1-6-6 16,1 6-5-1,-11-16 0-15,20 8-76 0,-14-3 1 16,5 11-1-16,-2-15 0 16,6 5 0-16,11-1-2 15,9-5 0-15,8-2 1 0,11-7 0 16,5-6-2-16,9-1 0 15,13-4 1-15,-2-2 0 16,3-2 0-16,3-3 0 16,-3 1 0-16,5-3-3 15,1 2 3-15,-11 0 3 0,-6-3-3 16,2 1-4-16,1-1 1 16,-11-2-1-16,1-2-3 15,-13 1-1-15,-2 3-1 0,-7 1-4 16,-11 3 1-16,-1 0-1 15,-15 6-2-15,-4 2-1 16,-9 4 4-16,-12 4 5 0,-13 0 5 16,-9 2 8-16,-1 2 4 15,-12 0 3-15,5 2 5 16,1 5 2-16,5-2-1 16,7 6-5-16,8 3-3 0,18 3-6 15,12 5-3-15,0 0-1 16,5 3-1-16,18 7-3 15,9 1-1-15,6 0 2 16,9 2 0-16,3 2 0 16,5-4 0-16,-3 2 0 0,0 0-1 15,-6 0 4-15,-6 2 0 16,-6 3 0-16,-8 5 1 16,-10 4 0-16,-15 10 0 0,-1 8 0 15,-19 9-4-15,-11 20-15 16,-11 18-28-16,-15 12-32 15,-12 8-5-15,-6-1-4 0,-3-7-3 16</inkml:trace>
  <inkml:trace contextRef="#ctx0" brushRef="#br0" timeOffset="345851.0599">2974 9501 14 0,'0'0'45'16,"0"0"-13"-16,-11 7-2 16,9 4-7-16,0 5-5 0,2 4-1 15,-3 10-4-15,3 7 1 16,0 3-3-16,0 8-3 16,-1 2-2-16,1 6-3 15,0-1-1-15,1 4-2 0,-2-4-4 16,2-5-9-1,-1 2-15-15,-1-3-16 0,-1-6-17 16,2-3-1-16</inkml:trace>
  <inkml:trace contextRef="#ctx0" brushRef="#br0" timeOffset="346298.4511">2814 9957 0 0,'-15'-58'68'0,"0"-2"1"15,5 0-23-15,-1 6-6 16,10 0-12-16,1 5-9 0,7 5-8 16,12 3-6-16,1 4-3 15,11 6-2-15,1 9-1 16,9 4 1-16,-5 8-1 16,5 8-1-16,-9 3 0 0,-2 20 1 15,-8 3 0-15,-5 18 2 16,-6 5 0-16,-6 5 0 15,-3 0 0-15,-2-4 1 0,-1-1 0 16,2-10 0 0,3 0 0-16,3-14-2 0,2-3 1 15,7-5-2-15,9 0 1 16,-1 2-4-16,5-1 0 16,-6 2-1-16,3-3 0 0,-8 3 2 15,-1 0 1-15,-16 6 4 16,-4-2 2-16,-15 5 6 15,-14 1 3-15,-5 3 0 16,-4-1 0-16,-5 2-1 0,-1-3 0 16,-5-3-4-16,6-2-7 15,6-4-11-15,3-3-17 16,8-9-32-16,4 2-14 16,9-9-5-16,2-1-4 0</inkml:trace>
  <inkml:trace contextRef="#ctx0" brushRef="#br0" timeOffset="346864.099">3388 9526 17 0,'0'0'63'0,"-5"-20"3"16,-8 9-29-16,16 3-9 16,7-7-9-16,7 3-7 15,13-8-7-15,7 1-1 16,7-5-1-16,5-2-3 16,8-2-3-16,-4 1-7 0,7 1-4 15,0 0 0-15,-11 6-1 16,-4 2 1-16,-12 6 6 15,-4 3 6-15,-12 3 3 0,-2 3 7 16,-15 3 5-16,0 0-1 16,-16 11 1-16,1 1-1 0,-3 6-4 15,-9 6-5-15,5 9 1 16,-6 6 2-16,7 10-2 16,-3 3 1-16,4 10-1 15,-3 7 0-15,8 2-1 16,3 1-2-16,-1-2-1 0,1 0-6 15,2-6-16 1,0 4-25-16,-1-12-17 0,3-4-6 16,1-10 4-16</inkml:trace>
  <inkml:trace contextRef="#ctx0" brushRef="#br0" timeOffset="347761.228">4233 9865 0 0,'-10'10'56'15,"10"-10"-7"-15,-10 6-10 16,10-6-10-16,0 0-12 16,10-6-5-16,5-6-5 0,2-3-1 15,4-3 0-15,2-6-1 16,2-4-1-16,-2-7 3 15,1 4 3-15,-5 0 7 16,-6 3 3-16,-1 4 0 16,-6 2 1-16,-4 5-3 0,-3 8-1 15,1 9-3-15,-22 0-4 16,5 11-7-16,-2 9-2 16,-2 7-2-16,0 6-1 0,2 5 1 15,0 0 1-15,6 4 0 16,5-4-1-16,3-1-2 15,5-8-1-15,6-4-7 16,11-4-10-16,0-5-19 0,9-15-25 16,11-1-14-16,1-10-3 15,5-7 4-15</inkml:trace>
  <inkml:trace contextRef="#ctx0" brushRef="#br0" timeOffset="347960.3676">4816 9589 20 0,'7'-14'74'15,"-7"14"3"-15,0 0-5 16,-13 0-25-16,-4 13-23 16,-2 14-12-16,-1 8-6 15,0 11-2-15,1 7-2 16,6 4-1-16,1 3 0 0,9-1-1 16,3-2-4-16,5-8-5 15,10-6-11-15,4-12-23 16,7-15-24-16,7-6-7 15,6-11-4-15</inkml:trace>
  <inkml:trace contextRef="#ctx0" brushRef="#br0" timeOffset="348319.5881">5298 9055 37 0,'14'-85'84'15,"-4"22"-2"-15,-5 19-6 0,-5 23-18 16,0 21-29-16,-7 20-14 15,-2 13-9-15,5 17-4 16,-4 15-3-16,0 13 2 16,-3 8 0-16,0 5 0 0,0 0-1 15,-1-7 2-15,2-4-1 16,-1-13 0-16,2-11 0 16,0-13 0-16,4-12 0 15,2-12 0-15,2-6-1 0,1-13 0 16,1-9-2-16,5-12 0 15,3-9 1-15,4-3-1 16,2-3 1-16,2 3 0 0,3 2 1 16,2 10 1-16,-1 11 2 15,3 13 0-15,-4 16 1 16,2 19-1-16,-3 12-1 0,1 18-11 16,-2 7-23-16,-4 2-35 15,7 3-12-15,0-7-6 16,0-6-4-1</inkml:trace>
  <inkml:trace contextRef="#ctx0" brushRef="#br0" timeOffset="348963.8184">7417 8560 61 0,'0'0'86'16,"7"-11"-3"-16,-7 11-5 15,-4 16-2-15,-8-6-63 16,-1 37-10-16,4 19 0 16,1 18-1-16,0 15 1 0,-3 10-1 15,3 5 1 1,-2 0-1-16,2-9-1 0,1-11 0 15,1-12-1-15,1-17 2 16,0-13-1-16,0-15 0 0,0-14-2 16,1-10-3-16,4-13-2 15,-14-16-3-15,7-19-2 16,1-19-4-16,2-18-1 0,1-15 1 16,2-15 2-16,1-12 2 15,4-7 5-15,6-3 5 16,8 7 3-16,2 9 5 0,6 10 2 15,6 16 0-15,5 13 0 16,5 20 0-16,1 16-1 16,2 21-1-16,0 12-3 15,-4 18-2-15,-10 20-2 16,-10 14-2-16,-12 14-2 16,-11 11-4-16,-16 5-10 0,-11 5-9 15,-7-1-1-15,-4-10-3 16,2-5-13-16,-1-17-22 0,7-11-6 15,5-19 7-15</inkml:trace>
  <inkml:trace contextRef="#ctx0" brushRef="#br0" timeOffset="349458.6825">7360 9037 19 0,'2'-34'66'16,"7"1"2"-16,9 5-5 16,4 5-12-16,6 7-15 0,5 10-11 15,8 6-10-15,2 9-6 16,1 13-5-16,-3 11-4 15,-4 9-3-15,-6 6 0 16,-4 1-1-16,-6 0 0 16,-10-8 0-16,-4-4 0 15,-1-11 2-15,-1-7 3 0,-5-19 1 16,0 0 1-16,11-3-3 16,-3-19-2-16,3-7-2 15,1-13-2-15,5-4-2 16,1-6 1-16,3 1-1 0,2 0 2 15,2 4 1-15,0 7 5 16,1 9 2-16,-3 12 2 16,1 9 1-16,-5 11 0 15,-1 9 1-15,-4 11 0 0,-2 17 0 16,-5 6-2-16,-2 5 0 16,4-2 0-16,0-3-1 15,1-2-1-15,4-10 0 0,1-6-1 16,9-16-1-16,0-10-1 15,8-5-2 1,3-13-1-16,-5-9 1 0,4-9-1 16,-6-5 1-16,-3-4 2 0,-12-2 2 15,-7 2 3-15,-8 5 2 16,-15 8 0-16,-9 9-1 16,-9 13 0-16,-7 10-2 15,-2 7-7-15,3 20-16 16,2 5-29-16,-4 9-24 0,18-1-6 15,9-4-2-15</inkml:trace>
  <inkml:trace contextRef="#ctx0" brushRef="#br0" timeOffset="351042.4114">8745 8690 79 0,'9'-11'85'0,"-9"11"-4"16,-9-5-6-16,-11 41-19 0,-3-14-44 16,-3 9-4-16,-2 16-3 15,-3 9-2-15,1 11 0 0,1 6 0 16,6 2-1 0,6-3-1-16,6-6 0 0,8-6-3 15,6-13-1-15,13-12 0 16,13-20-1-16,2-15-1 15,7-19-1-15,4-17 1 16,4-18-1-16,-1-19 2 0,0-20 0 16,3-16 1-16,-5-17 0 15,1-8 2-15,-7-6-1 16,-2 0 4-16,-9 7 2 0,-1 13 1 16,-8 20 2-16,-6 20 1 15,-7 24-1-15,-4 22 0 16,0 34 0-16,-5 6-2 15,-2 34-2-15,-4 18 0 0,-1 21-2 16,-2 12 1-16,-4 14 0 16,0 4 0-16,5 0 0 15,-3-4-1-15,3-9 0 0,3-10 0 16,2-12-2-16,5-12 0 16,3-12-2-16,5-10-1 15,5-11-1-15,4-12-4 16,5-15-2-16,3-13-7 15,1-19-3-15,4-10 3 0,-1-15 4 16,3-4 4-16,-4-4 5 16,0 4 5-16,-5 5 3 15,0 14 8-15,0 12 1 0,-7 13 1 16,-1 15-2-16,-1 15-3 16,-4 12-4-16,1 10-2 15,3 7 0-15,-3 1-1 0,2 3 0 16,4-4 1-16,1-4-2 15,1-8 1-15,7-5-1 16,-1-13 0-16,3-8-1 0,3-5 1 16,-2-14-3-1,6-7 0-15,0-12-2 16,0-6-1-16,-3-9 0 0,3 1 2 16,-5-6 1-16,2 7 2 15,-9 3 1-15,-2 8 2 16,-2 9 1-16,-3 9 2 0,-6 12 0 15,-7 4 0-15,6 18-2 16,-6 3-1-16,-1 4 0 0,-1 5-1 16,-2 2 2-16,2-3-3 15,0-2 1-15,2-4 0 16,0-8-1-16,5-6 0 0,7-4 0 16,2-6 0-16,8-9-2 15,0-6 0-15,3-7 0 16,4-4 1-16,-2-5 0 0,1 1 1 15,-4-2 1-15,-5 5 1 16,-4 2 1-16,-2 7-1 16,-8 6-1-16,-5 13 1 15,0 0-1-15,1 11-1 16,-2 15 0-16,-6 6 0 16,-2 7-1-16,4 4 2 15,-2 2 0-15,7-2-1 0,3-3 1 16,8-10-1-16,8-7-2 0,10-11-1 15,9-12-2-15,3-7 0 16,8-19-1-16,2-13 1 16,3-15-2-16,2-13 0 15,-5-18-1-15,0-12-1 16,-6-15 1-16,-8-6 6 0,-10-5 3 16,-7 4 5-16,-9 7 2 15,-7 13 4-15,-4 18 4 16,-3 17 2-16,-6 24-1 0,-2 19-5 15,-3 25-5-15,-1 24-3 16,0 22-2-16,-5 18-1 16,-2 20-1-16,-2 10 1 15,-2 5 0-15,3 1 0 0,2-5 0 16,5-5 0-16,2-12 0 16,7-14-1-16,6-15 0 15,2-10-1-15,10-14 0 16,0-7 1-16,5-14-2 15,6-10 0-15,3-16 0 16,-1-12 0-16,2-9 0 0,1-9 1 16,-2 0 0-16,2 1 1 15,-5 6 0-15,-1 6 1 0,1 11 0 16,-3 14 0-16,-1 10 0 16,0 12-1-16,-2 12 0 15,-1 5 0-15,0 5 0 16,-2 2 0-16,0-2 1 0,2 0-1 15,1-5 0-15,1-6 0 16,-1-7 1-16,2-7 1 16,0-6-1-16,2-3 0 0,0-10 0 15,0-6 0-15,1-11-1 16,2-4 1-16,2-7 0 16,-4-2-1-16,1-2 1 15,2 3-1-15,-1 4 1 16,-2 7 1-16,1 9-1 0,2 10 0 15,3 9 1-15,-5 11-1 16,7 8 1-16,-4 6-3 16,2 7-2-16,-3 1-5 0,-4 4-9 15,-5-2-12-15,-5-9-31 16,3 1-22-16,-13-6-5 16,-5-6-5-16</inkml:trace>
  <inkml:trace contextRef="#ctx0" brushRef="#br0" timeOffset="351238.3768">10436 8315 69 0,'-49'-13'90'0,"13"-2"-5"16,15 0-4-16,18-7-4 0,15-10-55 15,19 14-23-15,16-1-13 16,18-1-48-16,12 9-16 15,1-3-7-15,1 3-5 16,-6-2 0-16</inkml:trace>
  <inkml:trace contextRef="#ctx0" brushRef="#br0" timeOffset="354267.2945">5923 8592 24 0,'0'0'81'15,"-15"0"-3"-15,15 0-3 0,-19 5-3 16,8 12-59-16,3 18-3 16,-1 11-5-16,4 19-4 15,-3 13 1-15,-1 21-1 16,-6 13 0-16,3 15 1 0,-5 7-2 16,0 7 0-16,-2 3 0 15,2-1 0-15,-1-8 0 16,1-5 0-16,2-8 2 15,-1-9-2-15,1-11-1 16,3-7-3-16,-1-14-9 0,1-9-24 16,5-5-35-16,-2-17-7 15,3-17-3-15,-1-21 3 16</inkml:trace>
  <inkml:trace contextRef="#ctx0" brushRef="#br0" timeOffset="354870.5334">5923 9313 28 0,'10'4'71'0,"-1"5"2"15,-4 2-4-15,-1 3-4 0,-4 3-66 16,1 10 1-16,5 11 0 16,1 1 2-16,-2 11 1 15,0 3-1-15,2 0 0 0,-1-5 0 16,1-2-1-16,-3-7 0 16,0-8 0-16,0-5 3 15,-2-9-2-15,1-9 1 0,-3-8 0 16,6-4 0-16,-2-15 0 15,2-9-1-15,1-8 1 16,0-8-1-16,4-4-2 16,-1-4 0-16,4 2 0 15,3 3-1-15,-1 7 1 16,3 9 0-16,1 8 1 0,-2 13-1 16,5 10 1-16,-4 4-1 15,-2 16 1-15,-2 5 0 16,-1 5 0-16,-3 2-1 0,0-1 1 15,-3-5 0-15,-1-4 0 16,0-3 2-16,-2-8 0 16,-5-11 1-16,10 0 0 15,-3-9 1-15,-2-10 0 16,2-6-1-16,2-10 0 0,2-2-1 16,2-4-3-16,1 4-1 15,0 5 0-15,3 8-2 0,2 13 0 16,2 11-1-16,1 21-3 15,0 10-7-15,1 20-26 16,7 16-32-16,-11 13-5 16,-6 11-5-16,-7 1 1 0</inkml:trace>
  <inkml:trace contextRef="#ctx0" brushRef="#br0" timeOffset="355529.8785">3108 11030 41 0,'-53'2'83'15,"11"-2"-3"1,7 0-5-16,12-6-7 0,2-10-57 16,10 11-10-16,11 5-1 15,19-4-1-15,8 2-1 16,15-1 0-16,14-2 2 16,15-1 0-16,20-7 3 0,18-3 0 15,16-3 2 1,25-4-1-16,20-5 0 0,20-1 0 15,18-6-1-15,25-6 2 16,15-2-2-16,21-9-1 0,19-4 0 16,14-7-1-16,11-6 2 15,50-4-1-15,-31-6 0 16,1-2 0-16,-1-1 1 16,33 3 1-16,-40 3 0 15,-15 1 1-15,-8 8-1 0,-58 4 1 16,20 7-1-16,-21 6 0 0,-18 7 0 15,-64 6-1-15,11 7-2 16,-28 6 0-16,-24 3-2 16,-29 10-6-16,-27-1-9 15,-20 6-56-15,-23 6-8 16,-21 0-6-16,-33 10-7 0,-19-7 4 16</inkml:trace>
  <inkml:trace contextRef="#ctx0" brushRef="#br0" timeOffset="358678.92">3013 11555 40 0,'2'-18'61'16,"3"4"0"-16,-5 14-35 16,0 0-9-16,8-11-2 0,-8 11-5 15,9 3-3-15,1 10-1 0,-5 8-2 16,4 3 3-16,0 10-2 15,1 3 1-15,-2 12-1 16,6 1-1-16,-4 11 0 16,-1-1-2-16,3 1-1 15,-2 6-1-15,6 0-7 0,-3 2-15 16,4 0-31-16,-6-7-13 16,9-6-4-16,-6-11 7 15</inkml:trace>
  <inkml:trace contextRef="#ctx0" brushRef="#br0" timeOffset="359027.3497">3639 11529 32 0,'0'0'74'0,"-5"0"-4"0,-13 8-2 15,-5 9-4-15,-4 13-62 16,5 1-2-16,2 9 0 0,3-1-2 16,7 7 1-16,-1-7 1 15,10-3-1-15,1-3 1 16,5-5 0-16,9-5 0 16,3-3 0-16,6-7 1 15,2-4-1-15,6-2 0 16,0-2 0-16,2 1 0 0,-5 0 0 15,0 7 0-15,-9 0-1 16,-7 10 1-16,-7 1-2 16,-5 10-2-16,-10 3-4 0,-8-2-15 15,-1 3-29-15,-5-10-15 16,1-5-5-16,-6-12 0 16</inkml:trace>
  <inkml:trace contextRef="#ctx0" brushRef="#br0" timeOffset="359226.1612">3478 11707 0 0,'9'-21'76'16,"3"0"0"-16,-2 4-3 0,6-5-5 16,3 4-36-16,1-3-31 15,15 5-5-15,-3-4-11 16,12 6-17-16,8 2-23 0,-2 2-17 15,0 4-3 1,-2-1 2-16</inkml:trace>
  <inkml:trace contextRef="#ctx0" brushRef="#br0" timeOffset="359610.5676">4342 11446 49 0,'1'22'69'16,"-1"-3"-4"-16,3 5-3 16,-2 4-44-16,7 0-11 15,3 5-2-15,4-5-4 16,5 1-2-16,-1-10 1 0,3 2 1 16,0-14 1-16,3-7-1 15,-7-3 0-15,5-12 2 16,-5-6 1-16,-3-9 2 15,0 1 3-15,-2-2-1 0,-3 5 0 16,-1 1 1-16,-2 9-2 16,-1 4-1-16,-6 12-1 15,13 8-2-15,-7 14-3 0,0 16-1 16,0 12 1-16,-1 15-1 16,-2 12 1-16,0 6 0 15,0 1 0-15,-2-3-2 16,0-2-4-16,0-10-7 15,-2-11-20-15,4-10-26 0,-3-21-14 16,0-8-6-16,0-19 2 16</inkml:trace>
  <inkml:trace contextRef="#ctx0" brushRef="#br0" timeOffset="360096.527">4662 11829 11 0,'17'-44'68'0,"6"8"1"16,3 10-2-16,-2-9-33 15,6 23-15-15,6 8-7 16,0 4-6-16,0 13-3 16,-4 6 0-16,1 7-2 0,-7 1 0 15,1 1 0-15,-1-1-1 16,-8-1 2-16,-3-4-2 16,-4-7 1-16,2-4 1 15,-13-11-1-15,20 0 1 0,-15-12-1 16,3-8 1-16,3-9-2 15,5-3 1-15,2-8 0 16,0-6-1-16,6 1 0 0,1 1 0 16,1 5 1-16,3 2-1 15,-3 7 1-15,-5 4 1 16,-1 9-1-16,-6 6 1 16,-14 11 0-16,0 0 1 0,0 6 3 15,-17 9 1-15,-5 3-1 16,-1 0-1-16,3 3-2 15,0 3 1-15,5-4-1 0,7-2 0 16,8-6-4 0,13 0-1-16,12-8 0 15,4 3 1-15,4-4 0 16,3 0 0-16,0 1 0 0,-3 2-1 16,-4 7 1-16,-9 7 0 0,-12 8 0 15,-8 6-5-15,-15 9-6 16,-6 0-20-16,-15 0-36 15,-1-2-6-15,-2-7-4 16,-2-7 5-16</inkml:trace>
  <inkml:trace contextRef="#ctx0" brushRef="#br0" timeOffset="360828.3265">6238 11717 18 0,'-16'1'67'16,"-2"0"1"-16,4-1-1 15,0 0-43-15,2-1-4 0,12 1-10 16,-12-1-4-16,12 1-2 16,0 0 0-16,0 0 0 15,0 0 2-15,-5 8-1 0,5-8 2 16,5 3 1-16,7-3 2 16,5 0-1-16,6-3-1 15,7-5-1-15,13-5 0 16,5-3-1-16,8-4 0 0,6-4-1 15,4 3-2 1,1-4 2-16,-2 5-2 0,-3-3-1 16,-6 8 1-16,-9 0-1 0,-4 5-1 15,-10 3 0 1,-4 3 0-16,-9 1-1 16,-4 3-1-16,-7-2-5 0,-9 2-13 15,0 0-16-15,0 0-30 0,0 0-12 16,0 0-6-16,-1 5-3 15</inkml:trace>
  <inkml:trace contextRef="#ctx0" brushRef="#br0" timeOffset="362234.8372">8211 11130 12 0,'0'-13'70'0,"-2"0"3"15,-2-11-4-15,-2 13-37 16,6 11-7-16,-11-8-8 16,-1 11-8-16,3 6-4 15,-6 9-3-15,0 5-1 0,-2 2 0 16,4 5 0-16,2 3 0 15,4 0 0-15,4 0 0 16,3-3 1-16,11 0 0 0,6-6-1 31,7 0 1-31,3-3-1 0,5-1 1 0,1-4-1 16,0 3 0-16,-1-4 0 16,-8 3 0-16,-4-2 0 0,-11 6-1 15,-3 3 0 1,-9 3-1-16,-19 3-5 0,2 0-15 15,-8 4-28-15,-5-9-22 16,2-2-4-16,0-12-2 16</inkml:trace>
  <inkml:trace contextRef="#ctx0" brushRef="#br0" timeOffset="362825.0829">8230 11192 42 0,'0'-17'66'16,"-1"4"-1"-16,1-3-25 15,5-2-10-15,8 2-12 16,8 0-9-16,1 1-5 0,9-2-2 16,0 2 0-16,8-2-1 15,-2 3 0-15,5-4 0 0,-5 5-2 16,0-2 0-16,-2 7-8 16,-4-7-8-16,-3 10-19 15,0 4-21-15,-7 0-11 16,1 1-1-16</inkml:trace>
  <inkml:trace contextRef="#ctx0" brushRef="#br0" timeOffset="363757.2247">8825 10933 30 0,'-17'4'68'0,"0"10"2"0,-1 4-3 15,-1 7-41-15,8 12-9 16,5-1-11-16,5 8-3 16,1-5 0-16,3 5 0 15,10-12-1-15,2-4 0 16,8-10 0-16,0-10-1 0,6-8 1 16,3-11-1-16,-1-10 0 15,4-8-1-15,-4-5 1 16,1-5-1-16,-7-1 1 15,-1-1-1-15,-8 9-1 0,-1 2 1 16,-8 12-1-16,-7 18 1 16,15-2 1-16,-11 20 0 15,3 16 0-15,-3 18 1 0,0 13 0 16,-1 12 1-16,0 16 0 16,-1 3-1-16,-4 3-1 15,2-6 1-15,-5-9-1 0,0-7 0 16,-4-16 0-16,-2-11 0 15,-2-21 1-15,-1-17 0 16,-3-12 0-16,-1-13-1 16,0-13 0-16,-1-12 0 15,7-11-1-15,-1-11 0 0,7-4 0 16,3 0-1-16,3-1 0 16,11 1 1-16,6 4 0 15,7 7 0-15,7 8 0 16,6 10 0-16,4 6 0 0,7 8 0 15,5 8 1-15,-4 9-1 16,8 4 0-16,-9 9 0 16,3 6-1-16,-3 3 1 0,-9 3 0 15,-4-1 0-15,-10-1 0 16,-2-3 1-16,-11-2 0 16,3-7 1-16,-15-7-1 0,0 0 0 15,6-10 1-15,-2-7-2 16,1-4 1-16,1-5-2 15,3-3 0-15,3-4-1 16,5-1 1-16,4-2 0 0,5 2 0 16,-1 0 1-16,9 0-1 15,-1 1 0-15,5 2 1 16,-2-1-1-16,4 3 1 16,-4 1 0-16,2 3 0 15,-4 1-1-15,-4 4 3 0,-5 5-1 16,-7 3 0-16,-11 6 0 15,-7 6 0-15,-4 0 1 0,-16 1 1 16,-2 8 2-16,-9 0-1 16,3 1-1-16,2 0 1 15,6 1-1-15,2 0 1 16,13 0-3-16,5 0 0 16,7 0-2-16,11 2 0 0,4 1 1 15,3 4 0-15,-4 3-2 16,0 2 2-16,-4 5 0 0,-8 4 0 15,-8 7 0-15,-6 8-7 16,-16 7-25-16,-9 3-38 16,-2 1-5-16,-14-4-4 15,-1-5-1-15</inkml:trace>
  <inkml:trace contextRef="#ctx0" brushRef="#br0" timeOffset="365888.1985">8452 12582 30 0,'14'-29'74'0,"-5"9"-9"0,-3-1-12 15,-1 9-10-15,-5 12-9 16,0 0-7-16,0 0-10 16,-9 18-7-16,3 12-6 15,0 4-4-15,3 11-1 0,1 0 0 16,2 5 1-16,6-6-1 16,7-3 2-16,2-8 0 15,2-11-1-15,1-9 1 16,-3-11 0-16,-1-4 0 15,-6-13 1-15,-4-5-1 0,-7-6 0 16,-10-5-1-16,-7-1 2 0,-6 2 2 16,0-1-1-1,0 3 0-15,0 3 0 0,4 2 0 16,8-1 1-16,6 3-2 16,8-1-1-16,8 0 0 15,9 1-1-15,11-4 0 16,6 3 0-16,10 0-1 0,0 3 1 15,6 1 1-15,2 4-1 16,-3 3 0-16,2 5 0 16,-5 7 0-16,-4 0 0 0,-2 12 0 15,-4 8 1-15,0 12-1 16,-4 11 1-16,1 10-1 16,-4 10 0-16,1 7 2 15,-1 10-1-15,-3 3 0 0,0 1-1 16,-4 0 1-16,-2-11-1 15,-4-9 1-15,-5-13 0 16,-1-8 0-16,-9-15 0 0,-1-17 0 16,-9-12 0-16,-7-9 0 15,-7-20 1-15,-6-11-1 16,-5-12-1-16,-7-15-1 16,-1-9 1-16,-2-12-1 0,2-5 1 15,5-3 0-15,8 6 0 16,9 3-1-16,11 8 2 15,10 12-1-15,15 13 0 16,13 10 0-16,7 14 0 0,8 11-1 16,4 9 1-16,-2 10 0 15,-2 7-1-15,-7 11 1 16,-5 8 0-16,-8 10 0 0,-10 7-1 16,-8 6 1-16,-6 1 0 15,0 0 0-15,0-1 0 16,0-4 0-16,0-6 0 0,3-4 1 15,12-9-1-15,7-10 0 16,9-5 1-16,2-11-3 16,10-4-2-16,7-14-4 15,2-9-1-15,1-8 0 16,-2-9-2-16,-2-5 2 16,-10-5 2-16,-5 3 3 15,-16 0 6-15,-5 6 4 0,-12 8 3 16,-5 7 1-16,-9 13 0 15,-6 11 0-15,-5 9-2 0,-3 11-2 16,4 12-3-16,-3 9-2 16,3 1-2-16,2 3 1 15,5-3-1-15,7-6 0 0,5-3 1 16,4-9-1-16,4-5 1 16,8-10 0-16,3-3-1 15,6-11 1-15,-1-6 1 0,3-6-1 16,2-5 0-16,-4-3 0 15,2-2 1-15,3 1-1 16,-4 2 0-16,-2 6 0 16,2 6 0-16,-1 5-1 15,4 10 1-15,-5 6-1 16,3 10 1-16,-1 7-1 0,3 4 1 16,-1 3 0-16,10-2 0 15,-4-1 0-15,6-7 0 16,5-7 0-16,0-7 1 0,4-6-1 15,0-12-1-15,-4-6 1 16,-7-5 0-16,0-5-1 16,-13-3 1-16,-4 0 0 15,-12 2 0-15,-5 3 0 0,-4 4 1 16,-8 4 0-16,-3 7 0 16,-1 5-1-16,-2 9 0 0,-4 0 0 15,4 7-1-15,-1 3 1 16,3 3 0-16,-1 4 0 15,3 1 0-15,-2 0 0 16,2 1 0-16,1 5 0 0,4 0 1 16,1 6-1-16,5 2 0 15,3 2 0-15,7 6 0 16,8-3-1-16,7-4 1 16,8-4 1-16,6-8-1 15,11-12 1-15,1-9-1 0,3-16 1 16,3-17 1-16,-2-10-1 15,0-10 0-15,-2-9 0 16,-9-9 0-16,-2-7-1 0,-6-10 1 16,-6-4-1-16,-5-4 0 15,-11-3 0-15,-4 3 1 16,-7 5-1-16,-4 7 2 0,-5 14-1 16,-5 16 0-1,-2 16 0-15,1 19-1 0,0 19 0 16,1 18 1-16,-3 14-2 15,7 17 0-15,1 10 0 0,1 9 1 16,4 4-1-16,4 0 0 16,3-1 1-16,8-10-1 15,6-4 1-15,3-11 0 16,4-10 0-16,2-6 0 0,-1-12 0 16,1-8 0-16,-2-6 0 15,-4-4 0-15,-1-12 1 16,-2-5-1-16,-4-7 0 15,-4-6 0-15,3 0 0 0,-5 1 0 16,3 2 0-16,-4 4 0 16,0 6-1-16,1 6 1 15,-7 11 0-15,10-3 0 0,-10 3 0 16,14 13 0-16,-5 0 0 16,-1 4 1-16,7 1-1 15,-1 3 0-15,0-3 1 0,4 2-1 16,-2-6 0-16,-1-1 0 15,1-3 1 1,-5-4 0-16,-2-5 0 16,2-1 0-16,-4-9 0 0,1-9 0 0,2-5 0 15,1-8-1 1,-1-3 1-16,5-5-1 16,2 0 0-16,2 2 1 0,-1 2-1 15,1 8 0-15,2 5 0 16,4 9 0-16,0 5 0 0,2 7 0 15,2 1-1-15,-3 11-3 16,0 1-7-16,-3 3-15 16,-4 9-28-16,-4-6-24 0,-10-3-5 15,-5-3-6-15</inkml:trace>
  <inkml:trace contextRef="#ctx0" brushRef="#br0" timeOffset="366073.642">10799 11704 84 0,'-32'-1'88'15,"12"-5"-6"-15,11-6-4 16,9-8-2-16,18-13-75 16,14 11-14-16,18-1-33 15,6 6-29-15,9 2-5 0,-4 4-4 16,-5 5-5-16</inkml:trace>
  <inkml:trace contextRef="#ctx0" brushRef="#br0" timeOffset="367475.7515">9743 13039 64 0,'-18'-10'86'0,"3"5"-6"15,15 5-4-15,-9 10-3 16,41 11-65-16,-21 12-3 0,7 9-4 16,11 12-1-16,-3 7 0 15,5 5 0-15,-2 2 0 16,1-5 0-16,-6-7 1 0,1-7-1 16,-5-6 1-1,-4-12-1-15,-3-7 1 0,-3-10 0 16,-10-14 0-16,14 2 0 15,-10-10 0-15,-1-12-2 0,-1-8 2 16,1-6-1-16,0-7 0 16,3-1 0-16,0-3 0 15,4 2-1-15,-2 5 0 16,6 5 2-16,0 8-2 16,2 5 1-16,5 5-1 15,1 8 1-15,2 6-1 0,3 1 1 16,-1 7-1-16,6 4 1 15,4 0 0-15,-3 2 0 0,1-2 0 16,3-3 0-16,1-3 0 16,1-5 1-16,0-1-1 15,-2-10 1-15,-2-3-1 0,-4-7 0 16,-2-1 0-16,-1-6 1 16,-7-1-1-16,-9 0 1 15,-3 3 0-15,-6 1 0 16,-3 6 1-16,-9 4 0 0,-5 8 1 15,-10 6 0-15,1 4 0 16,-2 12-1-16,0 3 0 16,1 7 0-16,5 3-1 15,6 2-1-15,4 2-1 0,9 0 0 16,7-5 0-16,10-2-2 16,9-7-2-16,7-4-3 15,8-10-2-15,5-6-2 16,4-12 1-16,3-8 0 15,3-10 1-15,-1-6 1 0,1-4 3 16,-5-5 4-16,-8 2 3 16,0-1 2-16,-10 5 1 0,-2 7 0 15,-8 6 3-15,-6 9-1 16,-6 6 0-16,-11 13-1 16,0-11 0-16,-8 11-1 15,-7 9 0-15,-6 3-1 16,1 2-2-16,-3 2-1 0,1 2 1 15,1 2-1-15,3-4 1 16,4-3-2-16,3-1 1 0,4-3-1 16,7-9 1-16,0 0 0 15,0 0 0-15,5-8 1 16,8-6-1-16,2-1 1 16,4-2-1-16,2-2 1 0,6 1-1 15,4 5 0-15,1 2 0 16,7 6 0-16,-3 4 0 15,2 1-1-15,3 6 1 16,-3 2 0-16,1-1 1 0,-7 0-1 16,1-1 1-1,0-5 0-15,2-1 1 0,-4-5 0 16,-1-5-1-16,3-2 0 0,1-7 0 16,-3 1-1-16,-6-3 1 15,-5 1 0-15,-6-3-1 16,-11 2 2-16,-3 2 1 15,-16 3 2-15,-5 6 0 0,-10 4 0 16,-3 6 0-16,-5 6-1 16,1 9 1-16,0 7-2 15,4 5 0-15,6 3-3 0,1 1 1 16,11-3-1 0,9-4 0-16,6-8 0 0,3-6 0 15,15-10-1-15,8-11-3 16,9-15 2-16,3-8 0 15,9-13 0-15,-3-10 0 0,8-12 0 16,-7-7 0-16,2-7 2 16,-10-6 0-16,-8 1 1 15,-3 5 1-15,-12 8 0 0,-4 15 1 16,-9 15-1-16,-2 19 1 16,-12 25 0-16,-2 21-1 15,-1 29 0-15,-4 22-2 0,5 21-4 16,-5 7-25-16,0 21-48 15,6 5-4-15,-2-4-6 16,2-5-4-16</inkml:trace>
  <inkml:trace contextRef="#ctx0" brushRef="#br0" timeOffset="369313.2811">2968 14534 38 0,'-15'-8'57'16,"4"8"-15"-16,5 10-8 16,-1 13-7-16,2 8-8 15,0 15-4-15,4 13-2 16,-5 15-1-16,6 9-2 0,-1 8-3 16,1 3-1-16,1 2-3 15,2 5-1-15,1-12 0 16,-2-8 0-16,3-15 1 15,0-5-2-15,-2-20 4 16,-1-4 0-16,-1-19 1 0,1-9-1 16,-2-9 0-16,0-13 1 15,0-16-1-15,-4-10-2 16,1-11-1-16,-2-14-3 16,-2-12 0-16,1-7 0 0,-2-5 1 15,3-2 0-15,3 2 0 16,0 5 2-16,4 9 0 15,0 10-1-15,9 17 1 0,1 14 0 16,6 19 0-16,2 11-1 16,8 23-1-16,-1 21 0 15,5 16-2-15,7 15-1 16,-2 17-9-16,3 2-13 16,-1 10-31-16,3 7-16 15,-6-7-5-15,2-13-1 0</inkml:trace>
  <inkml:trace contextRef="#ctx0" brushRef="#br0" timeOffset="369771.459">3151 15515 36 0,'-14'-6'75'15,"-3"-1"-3"-15,10-5-1 16,1-5-6-16,9-4-59 0,6-8-7 15,12 0-4-15,6-6-1 16,3-5 1-16,7-3 1 16,-3-5 0-16,5-1-1 15,-3 1 2-15,1 5 3 16,-10 0 0-16,-3 9 3 0,-4 5 2 16,-3 5-1-16,-7 11 0 15,-10 13-1-15,0 0 0 16,0 0 0-16,-15 18-1 15,2-2-1-15,0 3-1 0,-2 3-1 16,5 4-1-16,3-2 1 16,3-1 0-16,7-5 0 0,7 1-1 15,6-6 1-15,6 0 0 16,4-3 0-16,5-1 1 16,1-1-2-16,3 5 0 15,-9-1 0-15,3 8 0 16,-10 0 1-16,-4 8-1 0,-8 4-1 15,-7 2 1-15,-2 1 2 16,-13-5 1-16,-1-1 0 0,-5-8-4 16,1-6-13-1,-3-17-31-15,4-10-20 0,1-17-3 16,2-12-2-16</inkml:trace>
  <inkml:trace contextRef="#ctx0" brushRef="#br0" timeOffset="370459.9341">3540 14563 61 0,'12'-38'75'0,"-6"14"-4"16,0 16-3-16,-6 8-40 15,15 23-13-15,-1 13-9 16,0 5-7-16,4 20 1 16,0 12 1-16,6 10 0 0,-5 5-1 15,4-3 0-15,-2-3 0 16,5-7-1-16,-1-7 0 15,0-15 2-15,1-17-1 0,-2-13 1 16,6-11 2-16,-7-12-1 16,5-9 1-16,-6-15 0 15,-4-6 0-15,1-12 0 16,-2 1-1-16,-1-6-1 16,-6 6 0-16,3 4-1 15,-2 8-1-15,-1 10 0 16,3 11 0-16,-1 9 1 0,2 15-1 15,1 10 1-15,3 4-1 16,0 6 1-16,1-1 1 16,1 3-1-16,-1-5 1 0,-2-2-1 15,-1-8 1-15,0-9 0 16,-1-6 1-16,0-7 0 16,-3-2-1-16,4-12 2 15,-3-7-2-15,0-13 1 0,-1-5 0 16,-2-8 0-16,-3-2-1 15,-3-2 1-15,2 6 1 16,-5 1 1-16,0 9-1 0,-1 7-1 16,0 10 0-16,0 17-1 15,0 0-1-15,0 0-1 16,8 22 0-16,-1 9-1 16,5 4 0-16,0 5 1 15,6 0 0-15,-1-3 1 0,5-1 0 16,1-8 0-16,7-8 1 15,-6-11 0-15,5-9 1 16,-4-5 0-16,0-10 0 0,-5-8 3 16,-9-1-1-16,-5-6-1 15,-7-2 1-15,-13 1-1 16,-10 2-1-16,-9 3 0 0,-11 7-4 16,1 6-6-16,-8 4-8 15,7 6-21-15,6 3-37 16,1-1-7-16,7 2-4 0,10-2 0 15</inkml:trace>
  <inkml:trace contextRef="#ctx0" brushRef="#br0" timeOffset="370881.1012">4558 14100 60 0,'23'-18'80'16,"-4"11"-1"-16,3 10-8 15,-2 17-2-15,5 12-69 16,-7 17-1-16,7 13 1 16,3 10 1-16,1 6-1 15,-1 1 1-15,-4 1 1 16,0-7-1-16,0-8 1 0,-2-8-2 16,-3-11 1-16,0-10 0 15,-1-9-1-15,-2-6 0 16,0-13-1-16,-4-8 0 15,0-11-4-15,-2-18-2 16,1-10 0-16,-5-8 1 0,2-9 2 16,-2-2 2-16,0-5 2 15,0 8 1-15,-2 6 3 16,0 16 3-16,1 10 0 0,-5 23 2 16,9 0-2-16,-8 20-2 15,0 16 0-15,1 7-1 16,5 12-1-16,5 5 0 0,4-2-6 15,7-5-9-15,10-8-23 16,17-6-38-16,-2-13-6 16,6-12-3-16,-5-15-1 15</inkml:trace>
  <inkml:trace contextRef="#ctx0" brushRef="#br0" timeOffset="371381.4412">5949 13862 43 0,'7'-16'78'15,"-3"4"-2"-15,-4 12-4 16,0 0-3-16,7 12-62 16,-4 21-1-16,4 10-4 15,5 19-1-15,2 17 0 16,1 12 1-16,2 7-1 0,-1 2 0 15,2-5-3-15,4-1-13 16,-5-3-18-16,-3-15-36 16,6-12-6-16,0-16-5 0,-5-11 0 15</inkml:trace>
  <inkml:trace contextRef="#ctx0" brushRef="#br0" timeOffset="372169.8009">6157 14627 5 0,'0'0'77'0,"4"-11"1"16,4 11-4-16,4 0-4 16,1 3-26-16,5-1-41 15,7 1-4-15,9-3 1 16,0-3 0-16,8-9 0 16,-2-6 0-16,5-8-1 15,-6-7 1-15,1-2 0 0,-9-4 1 16,-5 3 0-16,-7 0 2 15,-7 4 1-15,-8 5 3 16,-4 6 0-16,-11 10-1 16,-5 7 1-16,-8 7-1 15,-3 11-1-15,-2 14-1 0,-4 5 0 16,2 12-2-16,2 4-1 16,4 3 0-16,6-2 0 15,9-1 0-15,3-5-1 0,8-6 0 16,11-6-2-16,8-8 1 15,9-7-3-15,5-8 1 16,5-9 0-16,5-5 0 0,3-11 0 16,-1-10 1-16,0-9-1 15,0-10 2-15,-6-6 0 16,-2-7 1-16,-7-1-1 16,-4-2 1-16,-5 5 1 0,-7 8 0 15,-4 5 0-15,-4 13 1 16,-7 15-1-16,0 15 1 15,-7 11 0-15,-4 16-1 16,3 8 0-16,2 7-1 0,3 3 0 16,2 1 0-16,2-6 0 15,9-4 1-15,4-7-1 16,4-7 0-16,5-14 1 0,2-8-1 16,-2-9 1-16,2-14 0 15,1-8-1-15,-4-11 1 16,3-5-1-16,-11-6 0 15,1 1 2-15,-5 2 0 0,-4 4 0 16,-1 8 1-16,-1 8-1 16,-4 10-1-16,2 9 0 15,-2 11 1-15,6 13-3 16,1 10 1-16,0 11-1 16,1 10 1-16,2 9 0 0,-3 7 0 15,2 7 1-15,-2 2 0 16,-1 1 0-16,-6 7-1 15,0 3 1-15,-6 4 0 16,-5 4 0-16,-4 0 0 0,-6 4 0 16,-4-1-1-16,-4 0 1 15,-1-5-2-15,-1-11-4 16,5-10-17-16,-1-5-52 0,7-27-5 16,4-15-7-16,3-18-3 15</inkml:trace>
  <inkml:trace contextRef="#ctx0" brushRef="#br0" timeOffset="374421.7878">2950 16199 32 0,'0'-12'53'0,"0"-2"-10"16,0 2-10-16,2-2-13 0,3-1-10 15,-1 3 2-15,6 1-3 16,3 2-5-16,-1 0-4 15,6-1 0-15,-3 3 1 16,10-1-1-16,9-6 4 16,2 3 0-16,12-3 4 0,0 0 1 31,14-5 1-31,2 1-2 0,12-4 2 0,3-1 1 16,0 3-4-16,15-5 2 15,9 3-3-15,6-3-1 0,5 4 1 16,5-4 2-16,12 4 0 15,1-4 2-15,9 0 0 16,-4-6 0-16,9 1 2 16,0-8 1-16,6-3-2 0,0-5-1 15,3-6-1-15,1 2-3 16,2-3 0-16,-2 3 0 16,-5-1-1-16,-2 5-4 0,-7 5 1 15,-5 6 0-15,-8 6-1 16,-8 4 0-16,-7 3 0 15,-13 3 0-15,-8 4-1 16,-11 3 1-16,-11 1 0 0,-11 1-1 16,-11 2 1-16,-12 2-1 15,-12 0-1-15,-6 3-12 16,-19 3-48-16,0 0-19 16,-21 0-4-16,-13-4-6 0,-10-2-5 15</inkml:trace>
  <inkml:trace contextRef="#ctx0" brushRef="#br0" timeOffset="378740.8868">7369 15736 38 0,'2'-20'61'15,"0"9"0"1,-2-3-6-16,1 4-9 0,-1 10-6 16,-1-15-8-16,1 15-10 15,0 0-5-15,0 0-6 0,-3 23-5 16,3 7-4-16,2 10-2 15,5 13 0-15,0 12 1 16,-1 10 0-16,3 11-1 16,-2 1 1-16,-1-4-1 15,-1-8 1-15,-2-10 0 0,0-13 0 16,-2-14 1 0,-1-11 1-16,0-18 0 0,0-9 1 0,-1-22 0 15,-4-12 0-15,-3-14 0 16,0-13-2-16,-3-11 0 15,2-14-1-15,3-10 0 16,0-5-1-16,7 3 1 16,4 7-1-16,8 10 0 15,8 12 1-15,9 15-1 16,3 19 1-16,6 21-1 0,1 17 0 16,3 27-1-16,-1 19 1 15,-6 13-1-15,1 16-2 0,-5 8-2 16,-2 10-7-16,-5-1-11 15,-1-2-22-15,-1-4-27 16,-7-13-12-16,-1-13-6 16,-10-15 2-16</inkml:trace>
  <inkml:trace contextRef="#ctx0" brushRef="#br0" timeOffset="379315.7735">7488 16028 26 0,'-9'-1'84'0,"9"1"-4"16,0 0-3-16,0 0-5 15,16-7-55-15,1 2-8 16,4-5-5-16,6-2-2 16,11-2-1-16,3-8 1 0,6-2 0 15,3-5-1-15,2-5 0 16,1-3 0-16,0 0 0 15,-5-3 2-15,-4 3-2 16,-4 2 1-16,-7 5 0 0,-7 5 1 16,-6 6 0-16,-4 3 0 15,-4 8 0-15,-12 8 0 16,11 0 0-16,-8 11-1 0,-2 12 0 16,2 9-1-16,-3 5 0 15,3 7 0-15,0 4-1 16,3 4 0-16,2-2 0 15,1-4 0-15,3-8 0 16,2-7 1-16,4-6 0 16,0-7 0-16,0-8-1 0,2-10 1 15,2-6-1-15,0-13 1 16,0-9 0-16,1-13-1 16,-4-7 1-16,0-9-1 0,-1-1 1 15,-4 1 0-15,-1 4 0 16,-1 9-1-16,-3 9 0 15,1 10 0-15,-2 11 0 16,-8 14 0-16,15 6-1 0,-7 11 1 16,-1 3-1-16,2 4 1 15,0-1-1-15,3 3 0 16,-1-2-3-16,5-1-9 0,-2-8-20 16,-4-5-44-16,10-5-3 15,2-5-7-15,-4-3-3 16</inkml:trace>
  <inkml:trace contextRef="#ctx0" brushRef="#br0" timeOffset="379852.159">8931 15107 6 0,'-12'-36'83'0,"-1"3"3"16,2 4-3-16,2 6-5 15,3 3-48-15,-1 9-5 0,7 11-9 16,2 15-4-16,9 19-5 16,1 13-1-16,7 15-4 15,1 14 0-15,3 12 0 0,3 13 0 16,1 5-2-16,-4-3-2 16,0-9-1-16,-2-10-2 15,-3-8-4-15,-7-18-7 16,-1-11-18-16,-6-17-23 15,-6-15-16-15,2-15-7 0,-22-7 4 16,1-14 8-16</inkml:trace>
  <inkml:trace contextRef="#ctx0" brushRef="#br0" timeOffset="380895.2345">8918 15747 48 0,'-34'-48'71'16,"5"3"-4"-16,5 7-9 16,8 2-12-16,9 7-13 15,7 1-14-15,19 2-8 16,2 1-6-16,14-1-2 0,5 2-2 15,9-3-1-15,0 5 0 16,7-1 0-16,-7 5 0 16,-2 1 0-16,-6 4 0 0,-6 4 0 15,-4 5 0-15,-10 4 0 16,-4 8 0-16,-8 11 0 16,0 10 0-16,-6 10 1 15,1 6-1-15,-1 7 0 0,0 1 2 16,3 6-2-16,-1-8 0 15,1-4 0 1,3-13 0-16,0-8-2 0,1-11 1 16,-2-12-1-16,2-8 1 0,-5-14 1 15,-2-10-1-15,-2-6 1 16,0-9 1-16,-8-6 1 16,-4-4 2-16,1 2 2 15,-7 1 0-15,3 2 1 16,0 5-1-16,5 4 0 0,4 5-1 15,5 7 0-15,4 5-2 16,8 8-2-16,6 3 0 16,5 7-1-16,5 3-1 15,1 4 1-15,-1 9 0 0,0 7 0 16,-2 8 0-16,-2 2 0 16,-5 7 0-16,-3 4-1 15,-5 2 1-15,0-3 0 0,-6-6-1 16,1-3 1-16,1-8 0 15,-4-7 0-15,-3-14 1 16,0 0-1-16,6-19 1 16,-6-5 0-16,1-5-1 0,0-3 0 15,1-2 0-15,3 0 0 16,1 5-1-16,6 2 0 16,-1 7 0-16,5 8 0 15,0 10 0-15,5 2 0 0,0 12 0 16,-3 6 0-16,0 7 0 15,-2 3 1-15,0-1 0 16,-2 2 0-16,0-5 0 0,-4-2 0 16,1-7 0-16,-2-4 1 15,2-7 0-15,-11-4 0 16,18-5 0-16,-12-11-1 16,2-5 2-16,-2-8-2 15,-2-3 1-15,5-6 0 16,-5 2-1-16,1-1 0 0,3 5 0 15,-2 4 0-15,2 7-1 16,0 9 1-16,-8 12-1 16,17 0 0-16,-11 9 1 0,4 8-1 15,-3 9 1-15,5 2-1 16,-4 4 1-16,5-2 0 0,1-2 0 16,-1-3 0-16,4-5 0 15,1-5 0-15,-1-7 0 16,2-3 0-16,-2-4 0 15,0-1 0-15,-2-4 0 0,-3-5 0 16,-2-3 0-16,0-1 1 16,-3-4-1-16,1 0 1 15,-2-4-1-15,-2-1 0 16,1 0 1-16,-1-1-1 0,1 4 0 16,-1-1 0-16,-3 4 1 15,1 1-1-15,0 6 0 16,-2 9 0-16,1-13 0 15,-1 13-1-15,0 0-1 0,1 8-3 16,4 6-6-16,-3 2-14 16,2 8-14-16,9 3-19 15,-5 3-20-15,6 1-5 0,4-7-1 16</inkml:trace>
  <inkml:trace contextRef="#ctx0" brushRef="#br0" timeOffset="382016.7075">8493 16950 73 0,'-19'22'81'0,"11"-7"-2"16,8-15-5-16,4-6-3 0,16-14-70 16,11-9 1-16,19-6 0 15,13-7 1 1,20-9 1-16,13-9 1 0,19-4 0 16,10-9-1-16,16-4 0 15,7-3 0-15,9-2-1 0,1 0-2 16,-1 1 1-16,-11 8-1 15,-12 6-1-15,-12 11-1 16,-24 12-2-16,-17 5-11 16,-21 13-29-16,-15 12-33 0,-21 6-7 15,-24 8-4-15,0 0-2 16</inkml:trace>
  <inkml:trace contextRef="#ctx0" brushRef="#br0" timeOffset="385820.2727">10273 15116 18 0,'-12'-12'63'16,"12"12"-16"-16,-8-7-7 16,8 7-10-16,0 0-9 0,0 0-8 15,0 5-6-15,6 8-6 16,4 2-2-16,0 5-2 15,2 5 4-15,3 5-1 0,-3-3 0 16,1 4 2-16,1-4-1 16,-2-1 0-16,-1-4 0 15,1-4 2-15,-3-6 1 16,4-5 2-16,0-6 0 0,2-2 1 16,-2-6-1-16,4-9 1 15,-2-2-1-15,3-5-1 16,-1-2 1-16,-1-9 0 15,-6 5 1-15,-2-7 2 0,-7 5 1 16,-5-4 0-16,-10 5 1 16,-9 2-1-16,-8 7 0 15,-1 4-4-15,-4 8 0 16,-1 8-4-16,2 1-6 0,5 8-14 16,0 11-32-16,10-3-24 15,4-1-6-15,8-7-5 0</inkml:trace>
  <inkml:trace contextRef="#ctx0" brushRef="#br0" timeOffset="386957.599">10572 14575 7 0,'12'-23'79'0,"-7"5"1"16,-5 3-4-16,0 3-7 0,0 12-46 15,-13 0-12-15,6 9-4 16,3 18-5-16,2 6-2 16,0 16-1-16,1 8 0 15,0 5 1-15,1 4 0 0,1 0 0 16,4-3 0-16,4-5 0 16,0-5-1-1,4-12 2-15,-3-8-2 0,3-6 0 16,-1-7 0-16,-2-5 0 0,2-8 0 15,-5-7 0-15,-7 0 0 16,15-22 0-16,-8 0 0 16,1-7 2-16,-2-3 0 15,6-4-1-15,-5 0 1 0,6 4-1 16,0 3 1-16,2 7-1 16,4 5 0-16,-1 9 0 15,4 8 0-15,-2 5 1 16,-2 11-1-16,-5 5 0 15,-3 8 1-15,-7 4 0 0,-3 0 0 16,-4 2 0-16,-6-3 0 16,-2-4 1-16,-3-5-1 15,-3-4 1-15,0-7-1 0,3-6 0 16,1-5 0-16,6-1 0 16,-4-5-1-16,7-5-1 15,3-3 1-15,2-3-1 0,3-2-1 16,10-2 1-16,6-1 0 15,1 1 0-15,2 0 0 16,2-1 1-16,4 2-1 0,-2-1 1 16,3 1 1-1,-5 0 0-15,-1 2 0 0,-2-1 0 16,-2 4 0-16,-2 5 0 16,-2 2 0-16,-2 7 0 15,0 5 0-15,-6 6-1 16,1 4 1-16,-3 0 1 0,0 1-2 15,4-2 0-15,-5-3 0 16,-4-11 1-16,17 1-1 16,0-8 0-16,-3-11 0 0,4-6 0 15,1-9 1-15,2-9 1 16,0-9-1-16,3-9-1 16,-5-6 0-16,2-9 1 0,-6-5 0 15,-3-2 1-15,-6-2-1 16,-3 1 1-16,-1 7 0 15,-7 8 0-15,-1 12 1 16,-2 14-1-16,-1 10 0 0,4 17-1 16,5 15 0-16,-10 17-2 15,8 18 1-15,1 15-1 16,0 12 0-16,1 13 1 16,0 8 0-16,0 3 0 0,2-4 0 15,7-4 1-15,0-10-1 16,7-6 0-1,0-12 0-15,5-13 0 0,8-11 0 16,-2-10 0-16,8-9 1 16,-3-9 1-16,-1-11 0 0,-1-12 0 15,2-10 0-15,-9-6 1 16,-1-8 0-16,-9-4 1 0,-3 3 1 16,-7 4-1-16,-2 6 0 15,-10 12 0-15,-6 11 0 16,-7 17 0-16,-1 13-1 15,-6 21 0-15,-1 10-3 0,0 10 0 16,5 7 0-16,1-1 0 16,9-2 0-16,6-8 0 15,9-7 0-15,8-12-2 16,12-11-1-16,7-11-2 16,9-9-5-16,6-12-11 0,3-9-16 15,-6-16-37-15,9-4-9 16,-7-10-6-16,-6-7 0 15</inkml:trace>
  <inkml:trace contextRef="#ctx0" brushRef="#br0" timeOffset="387158.4375">10966 14329 43 0,'-37'5'81'0,"3"-5"-5"16,11 0-5-16,6-5-6 16,5-5-70-16,12 10-29 15,17-1-37-15,-1 2-5 16,4 7-5-16</inkml:trace>
  <inkml:trace contextRef="#ctx0" brushRef="#br0" timeOffset="403484.6791">10996 5405 5 0,'-54'-8'76'16,"4"-5"3"-16,-1 2-2 15,9-39-12-15,-1 36-42 16,13 5-4-16,3 1-4 0,10 2-5 16,8 1-2-16,-2 4 0 15,11 1-6-15,-7-4 0 16,7 4-1-16,0 0-1 0,0 0 0 15,0 0 0-15,4 0 1 16,10 2 0-16,5 2 3 16,13 1-1-16,10-2 2 15,10-1 0-15,11-1-1 16,13-1 0-16,10-3 0 16,9-2-2-16,7-6-1 0,2 2 0 15,0-4 0-15,0-2-1 16,-2 3 0-16,-8-2 0 15,-5 1-1-15,-10 1 1 16,-10 4 1-16,-10 1 0 0,-8 0-1 16,-13 3 2-16,-10 3-1 15,-6-2 2-15,-11 3-1 16,-11 0-1-16,0 0-1 0,-9 1-3 16,-12 3-3-16,-5 2-4 15,-6-3-4-15,1 0-5 16,-4-3 0-16,2 0 0 0,2-6 3 15,6-7 4 1,3-1 6-16,4-10 5 0,4 4 6 16,1-6 7-16,6 3-1 15,-3-2 0-15,4 5-1 0,4 0 0 16,2 4-4 0,2 4-3-16,8 0-2 0,13 2-2 15,3 3 0-15,13 0-1 16,13 2 0-16,9 1 1 15,7 0-1-15,7 4 1 0,4 0 0 16,-1 0-1-16,-5 3 2 16,-7 3-1-16,-10 1 2 15,-13 1 2-15,-7-2 1 16,-18 6 1-16,-14 4 1 0,-11 7-1 16,-20 8 0-16,-13 8 0 15,-12 7-3-15,-6 12-1 16,-4 9-7-16,-4 9-7 0,4 5-18 15,-2 0-38-15,17 6-10 16,4-4-6-16,13-5 0 16</inkml:trace>
  <inkml:trace contextRef="#ctx0" brushRef="#br0" timeOffset="404102.8357">13790 4503 42 0,'-10'-19'75'16,"3"3"-1"-16,7 0-34 16,-3 3-4-16,-5 1-4 15,8 12-7-15,-3-13-7 0,3 13-6 16,0 0-1-16,-2-9-4 15,2 9-2-15,-4 7-1 16,-1 5-1-16,0 6-1 16,-2 7-2-16,-4 3 2 0,-5 11 1 15,2 2-1-15,-1 11 0 16,-5 6-1-16,-6 4 0 16,2 7 0-16,-5 2 0 0,2 5 0 15,-4-1-2-15,-1 1 2 16,2-5 1-16,2-3 0 15,4-6-1-15,4-7 1 16,5-10-1-16,3-6 1 0,8-4 0 16,4-7-2-16,0-7 1 15,12-4 0-15,7-6 0 16,7-3 0-16,10-7 0 16,6-1 1-16,9-1-1 15,6-9-2-15,8-2-5 0,-5-4-12 16,9 0-24-16,1-4-35 15,-9-5-4-15,-6-4-8 16,-4-6 0-16</inkml:trace>
  <inkml:trace contextRef="#ctx0" brushRef="#br0" timeOffset="405890.2894">14144 4881 17 0,'1'-15'71'0,"-1"-2"2"0,0 17-19 15,-7-18-24-15,0 9-5 16,7 9-10-16,-15-2-7 0,5 6-3 16,-4 14-3-16,1 8-3 15,-1 9 1-15,0 9-1 16,2 1 1-16,6 7 0 15,6-2-1-15,0 1-2 0,8-4 4 16,7-8-1-16,9-4 2 16,4-10-1-16,4-7 0 15,3-12 1-15,2-5 1 16,3-8 1-16,-3-18-2 16,-1-9 3-16,-6-7 2 15,-6-7 2-15,-9-4 1 0,-12-1-1 16,-4 0-1-16,-16 5 0 15,-8 10-1-15,-7 6-5 16,-3 8-5-16,-3 13-10 0,-2 9-11 16,5 4-19-16,3 18-28 15,2-1-10-15,5 5-3 16</inkml:trace>
  <inkml:trace contextRef="#ctx0" brushRef="#br0" timeOffset="407571.3802">14393 4711 0 0,'17'-18'73'15,"-6"9"0"-15,-11 9-5 16,0 0-2-16,0 0-52 0,12 25-7 16,-11 7-6-16,5 2-3 15,4 11 2-15,4-5 2 16,5 5-1-16,7-7 1 15,8-9-1-15,1-9 1 16,6-10 0-16,-3-10 0 0,5-13 1 16,-3-10 0-16,-3-11 1 15,-10-6 1-15,-1-3 1 16,-9 1 1-16,-5-1 2 0,0 10-2 16,-8 4-1-16,-1 13-1 15,-3 16 1-15,5 6-2 16,-2 25-3-16,0 19-1 15,-1 16-3-15,-2 20 0 0,-2 20 2 16,-8 18 0-16,-6 15-2 16,-7 8 2-16,-7 0 0 15,-6-1 1-15,-8-5 0 16,-2-12 4-16,-10-15-2 0,-4-17 2 16,-1-16 0-16,-5-21 2 15,0-19 0-15,-2-20-2 16,0-16-1-16,10-18-3 15,8-24-2-15,17-19-8 16,10-18-11-16,24-19-8 0,14-9-4 16,20-8-4-16,13-5-4 15,15 4 0-15,7 6 5 0,11 6 5 16,7 4 11-16,3 10 8 16,2 5 6-16,7 5 5 15,-6 4 3-15,1 4 6 0,1 4 5 16,-16 9 11-16,-10 11 5 15,-14 5 4-15,-13 12 1 16,-19 11-1-16,-7 12-2 16,-18 9-6-16,-17 15-6 15,-8 11-7-15,-9 5-7 0,-2 12-3 16,0 2-3-16,2 4 1 16,3-2 0-16,8-3-1 15,6-10 1-15,11-3-3 16,4-11 2-16,3-9 1 15,0-17-2-15,7 7 0 0,-2-13 0 16,4-14 1-16,-1-5 2 16,0-6 3-16,4-1 0 15,-2 0-2-15,-1 7 2 0,2 4-1 16,-2 10 0-16,2 11-1 16,0 7-2-16,3 14-1 15,5 6-1-15,-1 4-1 0,7 1 0 16,1-1 4-16,9-4 0 15,-1-9-1-15,7-15-1 16,1-7 2-16,5-20 0 16,2-14 0-16,1-11 0 0,-1-17-4 15,-3-11-1-15,0-9 2 16,-7-8 0-16,0-7 2 16,-8 1 2-16,-7 1 2 15,-6 7 2-15,-7 11 2 16,-4 12 1-16,-5 16-3 15,-2 14 0-15,-3 20-2 0,-9 17-3 16,0 17-1-16,-5 21-2 16,-2 20-2-16,-1 14 1 0,-9 18 2 15,2 14 1-15,-5 5 0 16,7 1 0-16,4-1 0 16,7-8 0-16,7-10 0 15,6-12-3-15,12-14 3 0,10-17 0 16,9-13 1-16,4-19-2 15,6-15 0-15,5-22 0 16,4-20 0-16,5-21 1 0,2-22-6 16,5-19 2-16,0-16 0 15,2-7 4-15,-5-5 2 16,-3 1 2-16,-7 6 2 0,-7 11 0 16,-6 17 3-16,-8 16 0 15,-9 20-2-15,-4 12-2 16,-5 15-3-16,-6 15-2 15,-3 20-1-15,0 0-1 0,-8 25 0 16,-5 19-1 0,-5 18-1-16,-5 19 1 0,-7 17 2 15,-2 17 1 1,-4 8 0-16,2 5-1 0,5-6 1 16,5-7-1-16,7-11 1 0,9-16 0 15,7-15 0-15,5-17-1 16,11-17 0-16,5-19 1 15,10-17-1-15,1-14 0 0,10-28-1 16,3-16-2-16,4-19 2 16,0-7 0-16,1-7 1 15,-2 2 1-15,-7 8 0 0,-4 10 1 16,-11 18 0-16,-5 16 1 16,-2 20-2-16,-7 11 0 15,-4 14-1-15,-4 13 0 16,-1 13 0-16,-4 9 0 15,2 3 1-15,0 3 0 16,3 1 0-16,3-1 0 0,2-9 0 16,6-1 0-16,4-14 0 15,4-9 0-15,6-7 1 16,-1-11 1-16,5-9 0 16,2-16 1-16,6-9 0 0,4-11-1 15,1-5 0-15,1-2-1 16,-4 4 0-16,-4 7-1 0,-5 8 0 15,-4 13-1-15,-11 16 1 16,-7 14 3-16,-8 26-2 16,-6 19 1-16,-13 22 0 15,-13 18-1-15,-11 24 2 0,-11 13-3 16,-5 9-5-16,-4-5-5 16,2-8-13-16,2-17-26 15,5-20-27-15,6-21-5 16,4-39-6-16</inkml:trace>
  <inkml:trace contextRef="#ctx0" brushRef="#br0" timeOffset="407767.5315">16199 4395 68 0,'-8'-32'87'0,"8"1"-3"0,18-6-7 15,14-2-1 1,21 0-74-16,10 2-6 0,24 10-16 16,7 12-40-16,11-2-16 15,4 5-6-15,-8 5-6 16</inkml:trace>
  <inkml:trace contextRef="#ctx0" brushRef="#br0" timeOffset="408103.8762">13198 6266 0 0,'-74'48'88'16,"19"-9"0"-16,15-13-7 16,19-11-3-16,21-15-2 15,10-3-76-15,43-7 1 0,30-3-2 16,25-7 1 0,23-3 1-16,28-5 0 0,17-4-2 15,23-4-3-15,12-5-5 16,5 0-9-16,-8-3-6 0,4-5-14 15,-4 3-32-15,-12-6-11 16,-8-4-5-16,-20-9 4 16</inkml:trace>
  <inkml:trace contextRef="#ctx0" brushRef="#br0" timeOffset="408548.897">17992 4138 66 0,'-33'0'86'0,"1"-3"-5"16,6 2-5-16,1-1-4 16,4 7-69-16,11 20-4 0,5 12 1 15,5 12-4-15,5 8 2 16,7 4-1-16,6 0 1 16,8-6 0-16,10-11 1 15,10-16 3-15,11-18 0 0,12-18 2 16,12-25 3-16,10-23 0 15,12-16 1-15,12-23 0 0,7-12-2 16,10-11-2-16,8-2 0 16,4 2-2-16,0 10-2 15,-4 16-5 1,-9 17-10-16,-12 23-16 0,-14 28-40 16,-24 19-9-16,-30 19-9 0,-28 21-2 15</inkml:trace>
  <inkml:trace contextRef="#ctx0" brushRef="#br0" timeOffset="409371.0331">11499 8101 24 0,'-18'0'84'0,"-1"-3"-2"0,3-6-2 16,-1-3-5-16,7 1-61 15,3-2-1-15,11 5-1 16,13-1-5-16,9 0-2 0,11-2-1 15,15-2-1-15,11-4 0 16,12 0 0-16,14-3-2 16,12-2 0-16,5 1 0 15,9 1-1-15,1-1 0 0,7 5 0 16,-6 0 1-16,0 4-1 16,-5-1 0-16,-9 4 0 15,-8-1-1-15,-12 3-1 16,-13 0-3-16,-8 0-5 0,-17-2-6 15,-8 2-22-15,-9 1-38 16,-21-5-8-16,-8 0-3 16,-20-9 2-16</inkml:trace>
  <inkml:trace contextRef="#ctx0" brushRef="#br0" timeOffset="409599.4714">12734 7467 41 0,'-43'-22'84'0,"6"2"-1"16,6 3-5-16,10 6-34 15,4-5-18-15,9 3-6 16,17 4-11-16,14 2-5 0,15 5-3 16,13 2-1-16,7 7 0 15,8 7-1-15,0 11 1 16,-1 8 1-16,-15 13 1 16,-12 10 0-16,-23 14 0 15,-16 14 1-15,-27 16-1 0,-25 7-2 16,-17 15-24-16,-4 7-49 15,-26 2-5-15,-14-5-4 16,-7-13-6-16</inkml:trace>
  <inkml:trace contextRef="#ctx0" brushRef="#br0" timeOffset="428925.3523">1527 17808 11 0,'-20'12'63'0,"-3"3"10"15,23-15-9-15,-25 18-24 16,-1 2-3-16,26-20-5 16,-52 28-7-16,52-28-3 15,-31 12-1-15,19-12-9 0,5 0-3 16,7 0 1-16,0 0-2 16,-15 16-4-16,15-16 3 15,0 0-5-15,1-7 2 0,-1 7 0 16,19-14 0-16,-8 11-4 15,2-6 1-15,3 7 2 16,2 2-2-16,1-3 2 16,6 3 0-16,-2 1 0 0,-23-1-1 15,52 1 0-15,-15-4 1 16,2 3-3-16,2-4-1 16,5 3 1-16,-4-3 0 15,3 3 0-15,-1-5-1 16,-1-1 0-16,7 1-1 15,-15 0 2-15,6-4 0 0,-6 5-3 16,4-4-1-16,-5 2-3 16,1-2-2-16,-4 0-2 15,-9 4-5-15,-2-1-6 0,-5 2-12 16,-2-1-12-16,-4 0-13 16,-9 5-16-16,10-14-6 15,-10 6 3-15</inkml:trace>
  <inkml:trace contextRef="#ctx0" brushRef="#br0" timeOffset="429249.0296">2150 17551 66 0,'-12'-18'77'16,"4"1"-4"-16,-2 0-23 16,7 2-15-16,-1 1-10 15,-3 3-14-15,7 1-7 0,0 10-3 16,9-12 0-16,-2 10 0 15,6 2 3-15,6 0 2 16,1 2 1-16,-2 4 2 16,4 2 1-16,4 3 1 0,-4 1-3 15,0 2 0-15,4 1 1 16,-3 4-1-16,-2 4-1 16,-3 2-2-16,-18-25-2 15,13 35-1-15,10 40 1 16,-22-32-3-16,-2 7-8 0,-5 1-8 15,-6 8-12-15,-4-2-27 16,4 0-22 0,-13 2-6-16,4-6-5 0,-5-1 4 15</inkml:trace>
  <inkml:trace contextRef="#ctx0" brushRef="#br0" timeOffset="430137.602">3030 17175 12 0,'0'0'81'0,"12"-2"2"16,-12 2-5-16,0 0-3 16,-5-15-29-16,5 15-31 0,0 0-5 15,0 0-2-15,0 0-3 16,0 0-1-16,-2 12 0 16,-2 3-1-16,3-6-3 15,-1 2 0-15,0 3-1 0,-2 3 1 16,-5 5-1-16,2 0 1 15,-2 3 0-15,0 5 0 16,-1-1 2-16,-3 3 0 16,-1 2-1-16,0 1 1 0,1-2 0 15,1 4 0-15,-2-3 0 16,3 1-1-16,0-2 1 16,0 0-2-16,-1-3 0 0,1-4 0 15,3-1 1-15,2-4-1 16,3-1 0-16,-1-3 0 15,4-3 0-15,3-2 1 16,4-3-1-16,-7-9 2 16,20 12-2-16,-6-10 1 0,7-2-1 15,-4 1 1-15,5-2-2 16,6-4 1-16,1-1-2 16,4-1 1-16,2-2 0 15,2-3 0-15,0 1-1 0,2-2 0 16,1 2 2-16,-2-3-1 15,-1-1 0-15,1 0 1 16,-3 1 0-16,-4 0 0 0,-1-3-1 16,0 3 1-16,-9-1 1 15,-3-3 0-15,-7 0 0 16,-1 0 0-16,-5-1 0 0,-5 0 1 16,0 0 0-16,-6-1-1 15,-5-1 0-15,1 2 0 16,-3 0 0-16,-2 1-1 15,-1 0 1-15,2 0-1 16,0 4-1-16,-1-1 0 16,2 5 0-16,0 4 1 0,13 6-1 15,-12 0 2-15,6 9-1 16,3 7 1-16,3 7 2 16,0 5-1-16,0 4 1 15,0 5 0-15,0-37-2 0,4 40 0 16,3 46-1-16,-2-36-1 15,0 1-4-15,-1 4-7 16,1-1-11-16,-1 3-18 16,-3-11-29-16,0-4-12 15,-1-42-6-15,5 32-2 0</inkml:trace>
  <inkml:trace contextRef="#ctx0" brushRef="#br0" timeOffset="430537.8282">3674 17612 67 0,'26'-27'74'0,"-5"2"-3"16,-5 5-2-16,4 7-28 16,-5 6-29-16,-2 7-2 15,-2 3 1-15,-1 8-1 16,-3 7-1-16,-3 6 4 0,-2 5-3 15,-3 0-2-15,1-29-3 16,0 32-3-16,0 1-2 16,1 3-1-16,5-2-2 15,2 0-3-15,2-1-2 16,16 17 2-16,-8-38 1 0,1-9-1 16,1-5 3-16,-1-11 1 15,1-7 3-15,-4-9 4 0,1-2 4 16,-4-2-1-1,-3-2 1-15,-2-2 1 0,-5-2-3 16,-3 3 0 0,-1 0-3-16,-9 7-8 15,-2 3-12-15,-3 7-40 0,-2 12-21 16,-2 7-7-16,-1 0-4 16,4 6-1-16</inkml:trace>
  <inkml:trace contextRef="#ctx0" brushRef="#br0" timeOffset="431640.9404">4976 16922 54 0,'-24'2'84'0,"-2"9"-3"16,-3 6-5-16,2 13-18 0,-3 3-35 16,11 10-9-16,10-18-7 15,-1 8-2-15,6-1-2 16,0 6 1-16,4 1-1 15,-1 3 0-15,5-1-2 0,1-1 0 16,5-2 0-16,1-2-1 16,3-5-1-16,3-3 0 15,1-10 1-15,4-2-1 0,0-11-1 16,-7-5 2 0,33-8 2-16,-6-21-1 15,-5-14 1-15,-5-6 0 0,-9 1 0 16,-4 7 1-16,-10 19 1 15,-9 22-2-15,3 16 1 0,-3 6 1 16,-1 12-1 0,1 10 1-16,-2 5-2 0,-2 4 0 15,-3 7 0-15,0-1 0 16,0 5-1-16,-1 1-2 16,-1-2-5-16,-1 5-7 15,1-4-7-15,-2 3-9 0,1-12-9 16,-3-3 0-1,13-52-3-15,-10 25 2 0,-13-2 8 16,11-32 20-16,5-16 16 16,0-5 14-16,2-8 9 15,4-6 4-15,1-6 2 0,5-4 0 16,6 0-7-16,7-7-8 16,1 3-9-16,8-5-4 15,1 9-2-15,7 1-5 0,1 16-3 16,3-1 0-1,1 15 0-15,1 6-1 0,-1 7 2 16,1 2 2-16,-3 6-1 16,0 2 5-16,-6 0 1 15,-2 6 0-15,-5 2 0 16,-5 2 0-16,-2 1-1 16,-6 0-1-16,-3-4-2 0,1 0 0 15,-10-7-1-15,16 0-1 16,-11-8 0-16,20-21 1 15,7-13-1-15,5-10 0 0,9-7 1 16,3-10 0-16,7-3 0 16,-2 5 1-16,-12 15 0 15,-3 8 1-15,-9 6 1 0,-7 7 2 16,-9 7 0-16,-7 9 2 16,-7 15 1-16,-13-2 1 15,-10 9 2-15,-4 8 0 0,-2 5-2 16,-1 5 0-1,0-2-1-15,5 1-1 0,6 2-1 16,5 1-2-16,12-4-2 16,3 1-1-16,13-4 0 15,6 0 0-15,6 0-1 0,3 2 0 16,4-3 0-16,-2 2 0 16,-16-11-1-16,0 5 0 15,-1-1 1-15,-3 3 0 16,-5 5 1-16,-2 2 0 15,-4 2 0-15,-4 2 0 0,-8 2 0 16,-4 0-3-16,-1 1-10 16,-5-1-26-16,-6 0-42 15,1-3-3-15,-3-5-7 0,0-3-4 16</inkml:trace>
  <inkml:trace contextRef="#ctx0" brushRef="#br0" timeOffset="432292.9573">3755 18200 48 0,'-33'34'82'0,"-3"-1"-5"15,9-3-2 1,0-1-5-16,13-6-35 0,1 1-30 16,13-24-2-16,-1 21 0 15,-1 0 0-15,2-21 2 16,0 0-1-16,11 2-1 15,5 0 0-15,47-2-1 16,13-21 2-16,-25 6 0 0,5-2 1 16,10-1-2-16,6-4 3 15,4-1-1-15,7-4-1 16,7 0-1-16,4-3-1 16,5 1 1-16,7-5-1 15,3 0 0-15,1-4-1 0,0 3 0 16,-3-3-1-16,1 4 1 15,-7-2 1-15,0 3-3 16,-7 2 0-16,-3-1 0 16,-6 4-2-16,-7 3-2 0,-7 0-5 15,-6 5-11-15,-7 0-15 16,-8-1-26-16,-3 1-21 16,-7-1-7-16,-3-2-2 15</inkml:trace>
  <inkml:trace contextRef="#ctx0" brushRef="#br0" timeOffset="432775.9462">6029 16200 31 0,'-15'15'81'0,"4"-4"-4"16,4 0-3-16,-2-3-5 15,9-8-55-15,1 21-10 16,9-3-2-16,6 7-2 0,5 0 0 16,2 2 1-16,2-2 0 15,3-5 1-15,-2-3 1 16,4-7 0-16,-6-7 2 0,2-3 1 16,-3-13 0-16,-1-10 2 15,1-7-2 1,2-10 0-16,0-11-2 0,4-8-2 15,2-9 0-15,-1 0-4 16,4-3-2-16,3 4-5 16,0 1-12-16,0 5-24 0,9 14-32 15,-10 8-5-15,-3 10-5 16,-7 6 7-16</inkml:trace>
  <inkml:trace contextRef="#ctx0" brushRef="#br0" timeOffset="443329.4166">8118 4826 56 0,'-14'-46'42'0,"14"5"-9"16,1 1-3-16,8-2-5 16,5 5-9-16,2-1-6 15,9 8-3-15,-1 3-4 0,9 7-3 16,4 0 0-16,-2 11-1 15,2 8-1-15,-6 1-1 16,-1 10 2-16,-12 11 0 16,1 1 1-16,-16 13 0 0,-3 10 0 15,-11 6 1-15,-9 10 1 16,-7 1 0-16,-5 6-1 16,2-1-2-16,-5 1-9 15,3-3-11-15,1 1-12 16,1-5-18-16,3 0-11 15</inkml:trace>
  <inkml:trace contextRef="#ctx0" brushRef="#br0" timeOffset="443559.6646">8186 5999 51 0,'0'0'42'0,"-16"10"-24"0,16-10-49 15,0-11-24-15</inkml:trace>
  <inkml:trace contextRef="#ctx0" brushRef="#br0" timeOffset="443962.9144">8992 4629 16 0,'3'-23'78'0,"-3"-2"5"15,0-9-5-15,-5-4-3 16,-3-19-57-16,4 9-11 0,4 6 0 16,7 4-2-16,6 5-1 15,8 5-2-15,7 4-3 16,0 9 0-16,8 7-3 15,1 6 2-15,2 5-1 16,1 10 0-16,-4 7 0 16,-5 5 1-16,-4 10-1 0,-7 1 1 15,-4 9 1-15,-10-2 0 16,-6 8 1-16,-3 3 0 16,-9 3 0-16,-7 4-3 15,-5 3-6-15,-4 3-10 0,-3 4-14 16,-4 7-24-16,-7-1-21 15,-1 3-1-15</inkml:trace>
  <inkml:trace contextRef="#ctx0" brushRef="#br0" timeOffset="444194.7543">8921 5847 30 0,'19'8'77'16,"0"-6"-2"-16,-4-2-2 15,-2-8-30-15,-3 4-23 0,5 2-7 16,-1 0-15-16,-4 2-26 0,-10 0-40 16,17 5-5-16,-17-5-6 15,6 15 1-15</inkml:trace>
  <inkml:trace contextRef="#ctx0" brushRef="#br0" timeOffset="444563.0286">8262 6658 19 0,'-11'3'73'16,"11"-3"2"-16,-4-16-6 0,8 2-30 16,19-4-4-16,1-4-9 15,15-4-7-15,5-3-1 16,11-3-3-16,10-4-3 15,7 1-4-15,8-2-3 0,6-2-3 16,5-2 0-16,5 1-1 16,4 0-1-16,-1 0 1 15,3 0-2-15,-5 5 0 0,-6 5-4 16,-7 4-5-16,-8 9-18 16,-14 11-31-16,-12 6-20 15,-16 4-6-15,-21 13-4 16</inkml:trace>
  <inkml:trace contextRef="#ctx0" brushRef="#br0" timeOffset="444837.5086">8699 7001 69 0,'-27'20'79'0,"7"-8"-3"0,4-10-3 15,-6-3-57-15,22 1-1 16,15-21 0-16,7 4-5 16,13-9-3-16,7-5-1 0,15-8 1 15,10-5-1-15,8-3 1 16,7-3-3-16,-1 1-2 16,5-5-5-16,4 5-19 0,-1 9-45 15,-8-6-11-15,-5 3-5 16,-12-4-5-16</inkml:trace>
  <inkml:trace contextRef="#ctx0" brushRef="#br0" timeOffset="526472.8018">14070 7399 45 0,'-5'-10'72'15,"-4"-4"-2"-15,7-2-2 16,0-1-53-16,2 0 1 16,3 1-4-16,6 3-2 0,-2 2-2 15,-1 2 0-15,-6 9 0 16,12-9 1-16,-12 9 1 15,7 5 0-15,-7 9 1 16,0 9 0-16,-4 10-2 0,-1 9 0 16,0 10 0-16,-1 6-3 15,3 8-1-15,1 2-3 16,2 5 0-16,4-2 0 16,8-1-1-16,6-6 0 0,2-2 0 15,2-6 0-15,6-5 0 16,-3-9-1-16,6-8 0 15,-2-8-1-15,2-13-1 0,0-13 0 16,0-10 1-16,-1-20-1 16,2-19 1-16,0-14 0 15,-2-16 2-15,2-11 1 16,-2-8 0-16,-2-3 1 16,1 6-1-16,-5 5 1 15,-3 11 0-15,-2 9-5 0,-2 16-6 16,-5 8-18-16,-6 14-44 0,4 16-13 15,-4 6-5-15,-6 10-5 16</inkml:trace>
  <inkml:trace contextRef="#ctx0" brushRef="#br0" timeOffset="526852.5791">15135 7074 22 0,'37'-11'78'0,"-8"5"3"16,-13 5-4-16,-16 1-3 16,-3 16-63-1,-14 8 1-15,-10 9-1 0,0 8 0 16,-7 2-4-16,-3 5-2 0,3-2-1 16,8 1-2-16,7-8 0 15,10-4-2-15,9-5 0 16,10-6 0-16,12-3 0 0,4-2-1 15,13-3 1-15,7-1 1 16,0-1-1-16,2 2 0 16,-2 4 0-16,-9 4 1 15,-9 7-1-15,-11 2 1 0,-17 12-1 16,-12 4 1-16,-17 2 0 16,-15 3 0-16,-8-1 0 15,-11-2-1-15,-2-6-5 0,-6-7-8 16,6-8-20-1,9-6-35-15,2-16-12 0,10-8-5 16,10-11-4-16</inkml:trace>
  <inkml:trace contextRef="#ctx0" brushRef="#br0" timeOffset="527445.4608">16936 6371 11 0,'9'0'74'16,"-9"0"2"-16,0 0-2 15,3-10-3-15,-3-1-59 0,0 11-3 16,0 0-2-16,0 0-1 16,0 0-2-16,-9-3-1 15,9 3 1 1,0 0 1-16,0 0 4 0,0 0 1 0,0 0 2 16,0 0 0-16,0 0 0 15,0 0-1-15,0 0-1 16,-10 6-2-16,10-6-3 15,-12 21-1-15,6-5-1 16,0 7 0-16,-1 7-1 0,-4 8 1 16,2 8-1-16,-4 10 0 15,-2 11 0-15,0 13-1 16,-7 10 0-16,-1 8-1 0,-4 11 1 16,-3 11 0-16,-4 7 0 15,-2 5 0-15,-3-2 1 16,-3 4 0-16,-1 0 1 0,-1 0 0 15,-2-3-1-15,3-7 0 16,-2-6 1-16,2-5-1 16,0-2-1-16,3-8 0 15,-1-3-1-15,5-9-2 0,3-6-2 16,3-7-3-16,5-10-5 16,6-10-10-1,4-9-28-15,-1-17-36 0,14-13-3 16,2-19-5-16,4-8-2 15</inkml:trace>
  <inkml:trace contextRef="#ctx0" brushRef="#br0" timeOffset="528329.3581">18107 7033 9 0,'0'-13'72'16,"0"13"2"-16,-9-11-2 16,2 2-4-16,22 2-60 0,-15 7 0 15,11-12 0-15,5 6 1 16,4-2-2-16,8-3 0 15,6-5 1-15,12-1-2 16,8-3 1-16,6-7-1 0,8-1-1 16,6-4-2-16,5 1 0 15,1 2 0-15,0 1-2 16,-7 3-1-16,-3 3-4 16,-7 9-10-16,-9 4-21 15,-13 8-38-15,-4 1-5 0,-11 7-7 16,-9 5 2-16</inkml:trace>
  <inkml:trace contextRef="#ctx0" brushRef="#br0" timeOffset="528494.4845">18797 6927 24 0,'-36'25'82'16,"3"0"-1"-16,2 0-4 15,1 17-6-15,1-7-57 16,6 7-2-16,3 5-6 15,-2 6-7-15,5 5-9 16,-2 4-13-16,2-2-23 16,2 4-21-16,-1-8-13 15,0-3-4-15</inkml:trace>
  <inkml:trace contextRef="#ctx0" brushRef="#br0" timeOffset="530307.7642">18296 7638 16 0,'-12'27'59'15,"2"14"2"-15,0 7-40 0,1 6-2 16,4 3-1-16,3-1-9 16,2-3-4-16,6-8-1 15,3-6-1-15,9-15 1 16,0-11 0-16,7-13 0 0,8-13 2 15,-3-12 0-15,7-8-1 16,-3-12 3-16,7-7 1 16,-5-1 3-16,6-4 2 15,-6 3-1-15,2 4 1 0,-1 8 0 16,-2 9-1-16,2 10-3 16,-3 11-3-16,-1 10-2 15,-3 3-3-15,-2 16-1 0,-7 5-1 16,-3 7 1-16,-3 1-1 15,-5 1 0-15,-2-3 2 16,-5-2-2-16,-3-7 1 0,0-2 0 16,1-9 1-16,-1-8-1 15,0 0 0-15,16-10 0 16,-2-8 0-16,3-5 0 16,5-3-1-16,2-7 1 15,5-1-1-15,5-1 0 0,1 5 0 16,-1 0-1-16,1 8 1 15,-1 7 0-15,-1 5 0 16,-1 10-1-16,-4 3 0 16,-3 11 1-16,-2 4-1 0,-3 5 0 15,3-2 1-15,3 0 0 16,0-3-1-16,8-7 2 16,5-3-1-16,9-6 0 15,2-2 1-15,4-8-4 0,2-5 0 16,-3 0-3-16,-1-6 3 15,-3 1-2-15,-12-2 2 0,-6 1-2 16,-11 1 1-16,-13 4 3 16,-7 14 0-16,-14-13 2 15,-13 14 0-15,-11 12 0 0,-8 5 1 16,-7 12-1-16,-1 2 1 16,1 5 1-1,4 0-1-15,11-1-1 0,7-6 0 16,13-1-1-16,10-10-1 15,11-6-1-15,16-10-2 0,7-4-1 16,10-16 1 0,7-12 1-16,6-11 0 15,8-19 1-15,4-9 1 0,1-16 1 16,1-7 3-16,-3-14 1 16,-3-2 2-16,-3-2 1 0,-3 8 1 15,-11 10 0-15,-4 10 1 16,-12 16 1-16,-3 14-2 15,-11 19-2-15,-4 19-1 0,-6 13-2 16,-10 26-1-16,-9 20-1 16,-6 17-1-16,-4 20 0 15,-3 13 1-15,-3 10-1 0,-1 0 1 16,7 2-1-16,5-9 0 16,5-9 1-16,8-14-1 15,4-15-1-15,6-13 1 16,4-13-1-16,5-10 0 0,1-14 1 15,3-10-1-15,4-13 0 16,1-17 1-16,1-10 0 16,1-9 0-16,-1-2 1 15,3 2-1-15,0 2 0 16,-1 8 1-16,0 12-2 0,1 10 1 16,-5 13 0-16,3 7-1 15,-3 14 0-15,-2 8 0 0,-4 5 1 16,-1 4-1-16,2 1 1 15,-3 0-1-15,5-3 1 16,2-6-1-16,1-5 1 16,8-11 0-16,6-5 0 15,6-6 0-15,7-13 1 0,2-7-1 16,5-9 1-16,2 1-1 16,-3-9 1-16,0 1-1 0,-8-4 1 15,-4 4-1-15,-9 1 1 16,-8 6-1-1,-9 4 1-15,-9 4-1 0,-7 8-1 16,-8 8 2-16,-7 5-2 16,-6 10 0-16,-1 9 0 0,-4 5 0 15,6 5 0-15,1 7 0 16,5-1 1-16,8-1-1 16,2-4 0-16,7-3 1 15,4-6-1-15,12-8 0 0,1-6 1 16,4-7-1-16,4-10 1 15,5-7 0-15,-2-8 0 16,5-1 1-16,-1-5-1 0,0-1 1 16,1 6-1-16,-1 4 0 15,-1 5 1-15,-4 9-3 16,0 6 2-16,-5 5-1 16,-2 11 0-16,0 5 1 0,-5 3-1 15,1-1 1-15,-1 4-1 16,2-5 2-16,-2 2-2 15,1-8 2-15,2-3-1 16,1-4 1-16,1-3 0 16,2-4-1-16,0-4 2 0,0-7-2 15,0-8 1-15,-1-3 0 16,4-6 0-16,-3-4 0 16,0-2 0-16,2-1 0 0,-1 3 0 15,0 2 0-15,2 6 0 16,-2 5-1-16,-3 6 1 15,0 7-1-15,-3 6 0 0,-5 4 0 16,0 5 0-16,-6 6-1 16,-3 3 1-16,-1 1-1 15,0 4 1-15,-1-2 0 16,-2-1 0-16,-3-3 1 0,2-1-2 16,0-5 2-16,1-2 0 15,3-9 0-15,0 0 0 0,0 0 0 16,0-7 0-16,2-2-1 15,10-5 2-15,2 3-3 16,5 0 1 0,6 4 0-16,8 4 0 0,3 5 0 15,6 10 0-15,-2 4-2 16,3 10-8-16,-8 3-15 0,-1-1-44 16,-2 4-10-16,-12-4-6 15,-4-6-6-15</inkml:trace>
  <inkml:trace contextRef="#ctx0" brushRef="#br0" timeOffset="530509.0347">21222 6802 9 0,'-24'-24'95'0,"5"3"-2"15,4 0-7-15,4 5-6 16,4 4-8-16,7 12-93 16,0 0-56-16,-9 9-5 15,3 23-6-15,-6 8-6 0</inkml:trace>
  <inkml:trace contextRef="#ctx0" brushRef="#br0" timeOffset="531321.2376">14264 9532 76 0,'-12'5'86'16,"-3"2"-4"-1,8 10-4-15,-3 7-3 0,9 12-74 16,0 15 0-16,6 12-1 15,6 13 1-15,2 7 0 0,0-2-1 16,5-4 0-16,-2-11 0 16,3-9-1-16,-2-11 2 15,2-16-1-15,1-16 1 16,1-14 1-16,0-12-1 16,-1-17 1-16,1-14 0 15,-1-7 0-15,1-8-1 0,5-3 1 16,-2 2-2-16,1 5 1 15,2 12-1-15,-3 13 0 16,-2 15-1-16,3 14 1 0,-5 17 0 16,-3 15-1-16,-1 13 0 15,-4 5 1-15,4 2-1 16,-1-1 1-16,3-4 0 16,1-6 0-16,2-12 0 0,3-11 0 15,4-16 1-15,1-4 0 16,1-15 0-16,0-11-1 0,-4-12 1 15,-1-9 0-15,-2-8 0 16,-6-8 0-16,-4 0-1 16,-6 0 0-16,-2 4 0 15,-4 8 1-15,-1 10-2 16,0 12-1-16,0 10-5 16,0 10-5-16,0 11-16 0,0 11-32 15,3 8-19-15,7 3-5 16,3-2-6-16</inkml:trace>
  <inkml:trace contextRef="#ctx0" brushRef="#br0" timeOffset="532527.0631">15573 9571 74 0,'6'16'86'0,"-9"4"-3"0,-13 8-6 16,-2 43-16-16,0-35-52 15,5 4-3-15,5-2-2 16,4 0-1-16,4-8-2 16,6-5 0-16,6-9-1 15,1-8 1-15,3-6 0 0,-3-6 0 16,-1-12 0-16,-2-7 1 16,-5-11-1-16,0-5 0 15,0-6 1-15,1-1-1 16,0 3 1-16,7 1-1 0,5 6 1 15,6 9-1-15,8 12 1 16,6 9-1-16,2 8 0 16,5 14-2-16,-3 11-1 15,-4 8 0-15,-5 5-1 0,-3 2 1 16,-7-3 0-16,-5 0-1 16,-9-7 1-16,1-6 1 15,-6-9 2-15,-1-8-1 0,-3-9-1 16,0 0-1-16,8-19-3 15,-3-7-2-15,1-6-1 16,5-11-2-16,5-5 0 0,0-9 1 16,7-8 1-1,1-3 3-15,5-8 4 0,4-1 4 16,2 0 3-16,1 3 1 16,2 2 1-16,-3 8 2 0,-2 12 1 15,-5 9-3-15,-6 14 0 16,-6 13-3-16,-6 16 0 15,-6 14-1-15,-4 20-1 0,-3 15-1 16,-6 19-1-16,2 8 0 16,-2 10 0-16,4-2-1 15,2 0 0-15,3-7 0 16,1-9 0-16,7-13 0 0,6-13-1 16,2-15 0-16,3-9-1 15,2-12-2-15,-1-7 0 16,1-14-3-16,2-14 1 15,-3-10 0-15,0-7 1 16,-2-1 2-16,-2-3 1 0,-2 3 2 16,-2 6 2-16,-1 13 1 15,-3 10 1-15,-8 18 0 16,11 6 0-16,-9 19-2 16,-1 12 0-16,-1 4 0 0,1 3 0 15,1 1-1-15,2-2-1 16,3-7 1-16,0-7 0 15,5-10 0-15,3-9 0 0,3-6 0 16,3-4 0-16,2-9 0 16,1-8 1-16,3-5-1 15,0-8 0-15,-1-1-1 16,3-7 1-16,-2 1-1 0,-1-4 0 16,3 2 1-16,0 1-1 15,1 4 0-15,0 4 0 16,-2 5 0-16,2 4 0 15,-2 8 0-15,-2 7 0 0,-4 7 0 16,-2 4-1-16,-4 11 1 16,-4 10-1-16,-2 4 1 15,-1 7 0-15,1-1 0 16,4-1 0-16,3 0 0 0,6-7 0 16,7-5 0-16,8-10 0 15,9-7 1-15,11-7 0 16,8-11-1-16,5-10 1 15,6-4 0-15,1-10 0 0,2-8 0 16,-1-5-1-16,-3-4 1 16,-8-4-1-16,-8 1 1 0,-9 1 0 15,-12 2-1-15,-11 7 1 16,-16 3-1-16,-12 9 0 16,-14 7 0-16,-19 10-1 15,-12 10 0-15,-12 7 1 0,-6 14 1 16,-5 9 0-16,2 13 1 15,1 10 0-15,7 12 1 16,7 17-1-16,8 12 1 0,8 15-4 16,1 8-6-1,12 14-17-15,-3 13-52 0,7-11-6 16,-2-6-6-16,-1-15-5 16</inkml:trace>
  <inkml:trace contextRef="#ctx0" brushRef="#br0" timeOffset="532751.8413">16935 8893 32 0,'-5'-36'99'15,"-3"9"-5"-15,1 4-7 16,1 8-6-16,-2 4-9 15,38 10-98-15,-30 13-48 16,7 7-9-16,7 8-9 16,-1 3-4-16,1 6 2 0</inkml:trace>
  <inkml:trace contextRef="#ctx0" brushRef="#br0" timeOffset="533125.5279">19675 8763 79 0,'82'-36'87'0,"-9"-3"-4"15,-4 1-5-15,-5-2-1 16,-2 5-74-16,1 9 1 16,-1 8-1-1,-5 13 0-15,-3 6 0 0,-6 15-1 16,-3 10 0-16,-9 9 0 16,-7 8 0-16,-10 9-1 0,-8 7 2 15,-11 4-2-15,-11 5 1 16,-10 3-1-16,-11 1-3 15,-7 1-4-15,-4 1-10 0,-4-5-38 16,-1 5-24-16,-1-3-7 16,-5-1-6-16,1-7-1 0</inkml:trace>
  <inkml:trace contextRef="#ctx0" brushRef="#br0" timeOffset="533309.6694">19784 9733 40 0,'12'0'103'0,"-12"0"-6"15,11-12-8-15,-7 3-8 16,-4-9-12-16,4 9-152 0,6 7-5 16,1 0-4-16,0-1-6 15,-4-7-4-15</inkml:trace>
  <inkml:trace contextRef="#ctx0" brushRef="#br0" timeOffset="564318.7805">14365 12379 10 0,'0'-9'75'16,"0"-7"0"-16,0 16-9 0,0-17-12 15,0 17-11-15,-1-12-11 16,1 12-7-16,0 0-7 16,0-10-6-16,0 10-5 0,0 0-3 15,0 0-1-15,0 0-2 16,0 0 0-16,-1 12 0 15,1-2 0-15,0 4 0 16,0 4 1-16,0 4-1 0,0 4 1 16,0 4-1-16,0 1 0 15,0 5 1-15,0 0-2 0,0 1 0 16,0 3 0-16,2-2 0 16,-1 1 0-16,5-1 1 15,-4 2 0-15,1-2-1 0,-1 1 1 16,2-1 0-16,-1 1-1 15,2-2 1-15,0-1 0 16,-1-2-1-16,1-2 0 16,1-3 0-16,-1-4 0 15,-2 0 0-15,-1-7-1 0,0-3-3 16,4-1-5-16,-6-5-5 16,0-9-15-16,3 13-34 15,-3-13-19-15,5-9-6 16,-3-3-3-16</inkml:trace>
  <inkml:trace contextRef="#ctx0" brushRef="#br0" timeOffset="564951.2889">14694 12634 45 0,'1'-15'79'0,"2"3"-1"15,-1-4-4-15,1 3-48 16,-1 0-3-16,1 4-2 16,-3 9-6-16,0 0-4 15,12 0-5-15,-12 0-3 0,8 21 1 16,-4-5-2-16,4 5 0 15,0 0 0-15,0 2-1 16,1-2 0-16,4-2 0 0,-3-1 0 16,5-4 1-16,0-4-1 15,3-4 0-15,-2-4 1 16,1 0 0-16,2-8 0 16,-1-4 0-16,0 0-1 15,-2-3 1-15,-5 0-1 0,1 2 0 16,-4 1 0-16,-8 10-1 15,15-12 0-15,-15 12 0 16,7 8-1-16,-6 8 1 16,0 6-1-16,-2 8 1 0,1 7 0 15,0 6 1-15,0 5-1 16,-4 2-2-16,1-1-2 16,0-2-7-16,-1-4-10 0,2-9-33 15,2-1-23-15,0-11-7 16,3-10-2-16</inkml:trace>
  <inkml:trace contextRef="#ctx0" brushRef="#br0" timeOffset="565315.7726">15128 12773 13 0,'3'-13'75'0,"1"0"1"15,2-1-5-15,-1 0-3 16,-5 14-47-16,17-10-19 0,2 6 0 16,-1 3 1-16,2 1-1 15,1 5 1-15,0 3-1 16,-3 5 1-16,4 0-1 0,-8 3 0 16,0 0-1-16,-3-1 1 15,-3-1-1-15,1-1-1 16,-3-3 1-16,-6-10 1 15,5 14 1-15,-5-14-1 0,0 0 1 16,0 0 0 0,4-15 0-16,0-3 1 0,1-2-2 15,2-6 0-15,4 0-2 0,4-2 1 16,4 0-2 0,7 3-4-16,2 2-11 0,5-2-33 15,9 10-24-15,-3 2-5 16,-2 1-2-16</inkml:trace>
  <inkml:trace contextRef="#ctx0" brushRef="#br0" timeOffset="565628.4502">16004 12435 24 0,'19'-12'80'0,"-6"1"-2"16,-13 11-3-16,5-16-4 15,-11 16-57-15,-10 4-2 16,-10 8-6-16,-3 8-4 0,-6 1 1 15,0 3-2-15,-2 3 0 16,6-1 2-16,5 0-2 16,6-5 1-16,9-4-1 15,11-4 0-15,10-2 0 16,14-4 0-16,9 0 0 0,5-4 0 16,6 2-2-16,4-1 0 15,0 2-2-15,-8 3 0 16,-4 2-1-16,-14 6 2 15,-15 1-2-15,-9 4-2 0,-16-2-3 16,-14 5-17-16,-4 3-42 16,-14-5-8-16,-6 0-2 0,-7-11-2 15</inkml:trace>
  <inkml:trace contextRef="#ctx0" brushRef="#br0" timeOffset="566271.1102">15292 11704 49 0,'-61'-51'75'0,"-8"4"-3"15,-6 6-4-15,-8 8-48 16,-5 9-1-16,-4 10-4 0,-1 14-3 16,-2 11-2-16,-2 12-2 15,-2 18 0-15,2 19 1 16,2 16 0-16,-3 15-2 15,13 13 0-15,3 12-1 16,11 4-2-16,11 9 0 16,11-4 0-16,17-3 0 0,17-6 0 15,15-5 0-15,22-9-1 16,19-2-1-16,19-1 0 16,18-7-1-16,19-1 0 0,18-11-2 15,23-8 0-15,12-14-1 16,17-13 0-16,12-20 1 15,5-21 0-15,0-17 1 16,5-29 2-16,-4-15 3 0,-9-23 1 16,-9-12 2-16,-15-13 0 15,-18-9 0-15,-17-10 0 16,-19-3 0-16,-24-1-2 16,-25 1-1-16,-30 1-2 15,-22 7-1-15,-35 8-1 0,-26 13-1 16,-25 16 0-16,-25 17-1 15,-22 16-1-15,-14 16 0 16,-5 21-2-16,-1 12-3 0,10 14-4 16,13 13-15-16,18 14-57 15,29 11-2-15,29 5-6 16,24 2-5-16</inkml:trace>
  <inkml:trace contextRef="#ctx0" brushRef="#br0" timeOffset="567042.8384">18752 12102 50 0,'4'-15'74'16,"-2"7"-1"-16,0-5-1 0,-31 0-51 15,29 3-1-15,2-1 2 16,3 0-4-16,3 1-3 16,2 1-2-16,3-2-1 15,6 2-5-15,5 3-1 0,5 3-2 16,9 3-2-16,2 2-1 16,3 9 0-16,-2 2 0 15,-2 12-1-15,-7 4 1 16,-9 5-1-16,-6 1 0 0,-11 2 0 15,-5-3 1-15,-3 0-1 16,-9-5 0-16,3-6 0 0,1-8 1 16,5-5 0-16,2-10-1 15,11 5 0-15,6-5-2 16,8-4-1-16,5-3-1 16,1 2 0-16,-1-1-2 15,0 7 1-15,-7 0 0 0,-7 7 1 16,-12 7 0-16,-6 2 2 15,-17 7 2-15,-5-1 1 16,-8 5 1-16,-5-3-1 16,-5-2 2-16,1-2-2 15,1-4-2-15,10-2-14 0,0-3-38 16,14-10-21-16,16-2-6 16,-1-16-4-16,12-5 6 15</inkml:trace>
  <inkml:trace contextRef="#ctx0" brushRef="#br0" timeOffset="568007.5809">19735 12049 56 0,'40'-2'80'16,"-11"4"-4"-16,-10 11-4 16,-9-22-19-16,-5 26-48 0,-1 10-1 15,1 1-1-15,1 2 0 16,0-3-1-16,3-6 0 15,1-6 0-15,6-7 0 16,3-8 0-16,1-3 1 0,3-10-2 16,-1-7 2-16,0-6-1 15,3-3 0-15,-1 0 0 16,-2-1 0-16,-2 2 1 16,0 6 1-16,-2 8-1 15,-2 10 0-15,0 6 0 0,-6 17 0 16,0 9 0-16,-7 18-1 15,0 9 0-15,-3 3-1 16,0 2 1-16,-1-1-1 0,1-4-1 16,-2-4 1-16,1-9-3 15,1-13-3-15,0-4-2 16,0-9-3-16,0-16-8 0,0 0-7 16,0 0-13-1,7-25-12-15,0-5-1 0,4-9 8 16,7-11 17-16,-1-2 19 0,10-1 14 15,-4 0 17-15,12 5 16 16,-5 6 12 0,8 3 0-16,-3 9-7 0,4 13-14 15,1 6-11-15,1 7-9 16,3 5-4-16,-9 10-3 0,0 9-2 16,-8 4-1-16,-6 9 0 15,-6 3 0-15,-7-2-1 16,0-3 1-16,-6-5 0 15,-1-4 0-15,-1-10 0 0,0-12 0 16,0 0 0-16,12-17 0 16,-6-7 0-16,7-5 0 0,-3-6-1 15,4-2 0-15,2-1 0 16,3 0 0-16,1 5-1 16,5 3 1-16,2 5-1 15,2 3 0-15,1 6 1 16,5 5-1-16,-1 5 0 0,2 3 1 15,3 3-1-15,-2 0 1 16,0 2-1-16,-1 1 1 16,0 1 1-16,-1-3-1 15,1-1 0-15,-6 0 1 0,-3-3-1 16,-2-2 1 0,-5-2 1-16,-4 1 0 0,-4-3 0 15,-3 0 1-15,-4 1-2 0,-5 8 1 16,-4-16 0-16,4 16 0 15,-13-11-1-15,13 11 0 16,-17-7 0-16,17 7-1 16,-1 5 0-16,3 5 1 0,14 6-1 15,2 4-1-15,4 5 1 16,1 2 0-16,-1 3-1 16,0 0 1-16,-6 0-1 15,-7-1 1-15,-5-4 0 0,-4 1 0 16,-10-6 0-16,-10-1 0 15,-5-3-1-15,-5-8-6 16,-2 2-27-16,1-3-46 0,-10-7-2 16,0-2-8-16,-3-12-3 15</inkml:trace>
  <inkml:trace contextRef="#ctx0" brushRef="#br0" timeOffset="568621.9166">21129 11333 18 0,'-57'-26'76'0,"-12"0"2"0,-9-2-3 16,-9 1-3-16,-10 0-58 15,-11 7 0-15,-14 6-3 16,-7 3 0-16,-10 6-2 16,-8 4 0-16,-6 13-2 15,-10 9-1-15,2 12-2 0,-4 10 0 16,3 14-1-16,2 9 0 15,5 14-1-15,9 8 0 0,12 8 1 16,18 6-1-16,20-4 1 16,23 1-1-16,24-2 0 15,25-5 1-15,28-4 0 16,32-7-1-16,28-3 0 0,25-3 0 16,25-4-1-16,24 0 0 15,22-6 1-15,20-2-1 16,18-9-1-16,13-10 1 15,16-12-1-15,7-12-1 0,6-16 1 16,2-12 0 0,1-23 0-16,-10-18 0 0,-9-18-1 15,-15-14 1-15,-22-15 1 16,-18-9-1-16,-32-9 0 16,-27-3 0-16,-39 1 0 0,-41 7 1 15,-37 10-1-15,-47 10 0 16,-41 18-1-16,-45 16-2 15,-36 19-3-15,-33 11-9 0,-20 18-35 16,-18 19-31-16,-9 19-5 16,-1 11-5-16,0 13-1 15</inkml:trace>
  <inkml:trace contextRef="#ctx0" brushRef="#br0" timeOffset="569440.9343">15206 13789 37 0,'-13'8'80'0,"1"-1"-3"15,12-7-2-15,-11 7-2 0,11-7-63 16,0 0 1-16,15 2 1 15,4 0 1-15,0-1-1 16,10-1 0-16,4-1-2 0,11-5-1 16,6-2-1-16,9-2-3 15,10-3 0-15,10-3-2 16,10-2 0-16,13 0-1 16,9-2-1-16,7-1 0 0,10 1 0 15,8 1 0 1,9 1 0-16,5-1 0 0,5 2 0 15,2 0 0-15,3-1 1 16,2 0-1-16,-1-1 1 0,-3 0 0 16,-3 2 0-16,-4-2 0 15,-4-1 0-15,-6 0 0 16,-5 3-1-16,-7 2 1 16,-5 1-1-16,-5-1 1 15,-10 2-1-15,-5 2 0 0,-13 3-1 16,-5 0 1-16,-9 0 0 15,-10 1-1-15,-10 2 1 16,-5 1-1-16,-9 0 0 0,-5 2 0 16,-2 0 1-16,-5 0-1 15,-6 0-2-15,-1-1 0 16,-4 1-2-16,-7-3-5 0,0 1-9 16,-13 4-45-16,0 0-24 15,-6-19-3-15,-12 4-6 16,-7 0-1-16</inkml:trace>
  <inkml:trace contextRef="#ctx0" brushRef="#br0" timeOffset="569784.5982">18975 12966 0 0,'-12'-2'88'0,"2"0"-1"0,10 2-5 15,1-9-4-15,9 1-2 16,16 0-74-16,11 6 0 16,10 2 0-16,14 0 1 15,5 4 1-15,11 7-1 16,0 0 0-16,1 6 1 0,-6 3-2 16,-3 3 0-16,-11 2 0 15,-9 4-1-15,-9-3 1 16,-8 2-1-16,-10-2 1 15,-8-2 0-15,-6-1-1 16,-8 0 1-16,-6 0-2 16,-13 0-2-16,-8 3-4 0,-11-4-9 15,-10 2-40-15,-11 5-26 16,-12 1-6-16,-11-2-6 0,-11-1-2 16</inkml:trace>
  <inkml:trace contextRef="#ctx0" brushRef="#br0" timeOffset="572000.1273">20668 13408 24 0,'-5'-12'70'16,"5"12"2"-16,-4-23-18 0,4 23-20 15,-6-11-4-15,6 11-7 16,0 0-3-16,-7-12-4 15,7 12-1-15,0 0-1 0,0 0-2 16,-5-11-3-16,5 11-2 16,0 0-1-16,0 0-3 15,0 0 0-15,0 0-1 16,0 0 0-16,-8 0-1 0,8 0 0 16,-13 1 0-16,3 4 1 15,-1 0-1-15,-4 5 1 16,-2 2 0-16,-3 5-1 15,-3 3 1-15,-2 7 0 16,-1 6-1-16,-6 9 0 16,5 4 1-16,-1-1-1 15,5 0 1-15,5-3-2 16,4-4 2-16,8-6-1 16,6-6 2-16,7-11-1 0,10-8 0 15,4-7 0-15,7-3 0 16,6-8 0-16,4-6-1 15,1-1 0-15,0-5-1 16,2 3 1-16,-3 3-1 0,-2 2 0 16,-3 9-1-16,-4 6 2 15,-7 8 0-15,-4 14 1 16,-5 10 0-16,-7 9 1 16,-6 13 0-16,-1 4 0 0,-11 1 1 15,2 0-1-15,-4-5-2 16,-2-5-3-16,2-8-5 15,-4-12-14-15,-5-6-63 16,11-10-1-16,0-12-5 0,-7-2-7 16,-9-22 4-16</inkml:trace>
  <inkml:trace contextRef="#ctx0" brushRef="#br0" timeOffset="572766.4155">14828 14621 13 0,'-7'-26'47'15,"7"-1"10"-15,0-5 2 16,10 3 0-16,-1-1-9 15,5 6-10-15,1 3-11 0,-2 7-5 16,2 7-6-16,0 7-5 16,1 12-4-16,-3 9-3 15,-1 11-1-15,0 8-1 0,-1 5 1 16,-1 2-3-16,-3 0 1 16,-1-5-1-16,-2-8-1 15,-2-6 1-15,3-10 0 16,-5-18 0-16,0 0 0 0,9-19-1 15,-5-11 1-15,3-11-1 16,1-10 0-16,5-8-1 16,3-4-1-16,7-1 0 15,4 6 1-15,6 5-1 16,5 9 0-16,0 14 1 16,4 15-1-16,-5 13 1 0,-5 12 0 15,-6 18 0-15,-11 11 1 16,-8 8-1-16,-7 3 1 15,0-1 0-15,-8-4 0 0,-2-5-1 16,1-9 1-16,2-7 0 16,7-11 0-16,0-13 0 15,19 9 0-15,1-6 0 0,6 1 0 16,-1 0-1-16,4 2 1 16,-2 2-1-16,-3 5 0 15,-10 5 0-15,-5 7-2 16,-9 2 1-16,-15 5-1 0,-7 1 0 15,-12 1 0-15,-8-4-1 16,-4 1-5-16,-9-11-5 0,3-7-23 16,8-9-46-1,-8-12-1-15,2-17-6 0,4-15-5 16</inkml:trace>
  <inkml:trace contextRef="#ctx0" brushRef="#br0" timeOffset="573194.74">15047 14021 3 0,'0'0'86'0,"-23"-5"2"15,-1 10-5-15,-8 13-4 16,-7 8-3-16,-33 11-73 0,30 20 0 16,2 20 1-16,-4 17 0 15,6 15 0-15,4 11 1 16,10 7-2-16,6 5 2 15,12-3-1-15,9-10-1 16,18-10-1-16,17-15 0 0,18-20 1 16,18-15-1-16,16-18 0 15,15-21 0-15,15-20-1 16,14-19 0-16,9-24 0 16,3-20 0-16,-2-17-1 15,-5-19 1-15,-13-15 0 16,-17-18 0-16,-19-9 0 0,-20-3 0 15,-30 3 0-15,-22 5 0 16,-23 7 0-16,-25 12-1 16,-19 22 0-16,-23 22-1 0,-14 29 1 15,-20 21-4-15,-8 23-3 16,-11 16-8-16,5 19-32 16,6 19-38-16,13 4-2 0,20 5-7 15,24-8-3-15</inkml:trace>
  <inkml:trace contextRef="#ctx0" brushRef="#br0" timeOffset="573951.5545">21383 13611 49 0,'-17'-10'74'0,"-3"-3"2"15,-16-6-17-15,14 9-27 16,-6 4-5-16,-1 1-7 0,-1 4-3 15,0 4-4-15,-1 5-1 16,3 7-5-16,1 3-3 16,4 0-2-16,4 3-1 15,7 1 0-15,4-3-1 16,6-1 1-16,3-5-1 16,10-6 1-16,8-7-1 0,5-1 1 15,9-11-1-15,6-5 1 16,2-5-1-16,-1 0 1 15,0-2 1-15,-5 0 2 0,-6-1 1 16,-8 5 1-16,-7 3-1 16,-9 0 0-16,-5 5 1 15,-5 1-2-15,-12 6-2 0,-3 3-1 16,-6 2-2-16,-4 1-3 16,-2 7-4-16,-3-4-10 15,3 2-41-15,5 7-21 16,4-4-6-16,4-2-5 0,6-6 0 15</inkml:trace>
  <inkml:trace contextRef="#ctx0" brushRef="#br0" timeOffset="574389.8976">21950 13472 6 0,'-10'4'70'0,"-11"-2"8"15,-3 5-3-15,-7-4-47 0,4 6 0 16,-6-3-2-16,2 5 0 16,1-2-8-16,2 1-6 15,6-2-5-15,5 5-2 16,3-1-3-16,9-2 1 15,5-10-2-15,10 15 0 16,11-13-1-16,7-2 0 16,8-2 1-16,6-10-1 15,3-3 1-15,1-4 0 0,-1-4 0 16,-5-2 0-16,-6-1 2 16,-8 2 1-16,-8 2 0 15,-9 0 0-15,-9 8-1 0,-14 4 0 16,-8 4 0-16,-11 6-1 15,-4 4-2-15,-7 8-2 16,-2-1-5-16,2 7-8 16,-1-3-31-16,1 2-31 0,10 1-6 15,8-7-6-15,8-1 1 16</inkml:trace>
  <inkml:trace contextRef="#ctx0" brushRef="#br0" timeOffset="574878.2647">22440 13392 50 0,'-30'-13'82'0,"-4"0"-2"16,-3 1-5-16,-2 4-40 16,4 8-13-16,1 4-7 0,1 8-7 15,5 8-3-15,-1 0-3 16,10 5-2-16,5-4 1 0,5 2-1 16,6-4 1-16,8-7 0 15,14-6 0-15,12-6 0 16,8-6 0-16,12-12 0 15,6-7 1-15,7-9-1 0,6-9 0 16,4-9-1-16,-1-7 1 16,-2-8-1-16,-4-4 1 15,-12-2 3-15,-10 3 1 0,-11 3 1 16,-8 9 0-16,-18 10-1 16,-8 14 1-16,-5 17-1 15,-19 17 0-15,-4 20-2 16,-6 18-2-16,0 17 0 15,-2 14-2-15,-2 18-6 16,-3 5-12-16,0 8-57 0,6 7-4 16,-2 2-7-1,0-11-4-15</inkml:trace>
  <inkml:trace contextRef="#ctx0" brushRef="#br0" timeOffset="575273.0832">20354 14426 48 0,'-63'38'82'0,"13"-8"-1"0,15-8-2 16,18-12 0-16,17-18-63 16,20-3-3-16,28-6 0 0,18-7 0 15,19-3-1-15,20-7-1 16,20-6-3-16,21-4-1 16,15 0-2-16,18-3-1 15,7 3 0-15,14-1-2 0,2 4 1 16,1 3-1-16,-6 6 1 15,-13 6-3 1,-17 4 0-16,-19 11-2 0,-23 4-4 0,-28 7-10 16,-29 5-21-16,-36 9-46 15,-27 4-3-15,-25 4-7 16,-36 3-5-16</inkml:trace>
  <inkml:trace contextRef="#ctx0" brushRef="#br0" timeOffset="575440.1516">21658 14432 61 0,'-122'50'92'16,"20"-7"-1"-16,18-9-6 16,23-13-2-16,27-14-65 0,34-7-3 15,26-24-2-15,46-8-4 16,34-12-4-16,34-6-11 16,18 1-50-16,36-21-27 15,16-12-3-15,2-14-8 0,4-5-4 16</inkml:trace>
  <inkml:trace contextRef="#ctx0" brushRef="#br0" timeOffset="584913.0329">14863 11416 30 0,'0'0'43'0,"0"0"-2"15,-2-10-2-15,2 10-3 16,0 0-14-16,0 0-6 16,8 6-2-16,-4 3-1 0,1 6-2 15,2 5-3-15,-1 7 1 16,-2 2-3-16,4 7-1 15,-2 3 0-15,-1-3-2 16,5-1-1-16,-2-9 2 0,4-3 1 16,4-13 2-1,1-4 4-15,5-13 0 0,2-13 0 16,5-11 2-16,4-8-1 16,5-11-1-16,4-7-3 0,5-6-2 15,3-5-1 1,3-2-3-16,3-1 1 0,3 3-3 15,-1 1 0-15,-3 6-1 16,-4 8 1-16,-2 8-1 16,-9 6-2-16,-4 11-4 0,-8 4-8 15,-7 14-13-15,-12 7-23 16,-9 3-28-16,-3 19-4 16,-11 3-5-16</inkml:trace>
  <inkml:trace contextRef="#ctx0" brushRef="#br0" timeOffset="585198.086">15263 11176 9 0,'-20'2'69'16,"10"-1"0"-16,-4 3-2 16,14-4-3-16,-13 13-58 0,13 6-2 15,3 8-2-15,6 7-2 16,5 1 2-16,-2 2-1 15,8-5 4-15,0-6 0 16,7-9 2-16,1-12 1 0,3-8 1 16,4-22-1-16,6-10 1 15,5-14-1-15,4-9-2 16,3-11-4-16,1-6-2 16,7-6-7-16,-1-3-12 0,-1 2-34 15,4 8-23-15,-6 5-3 16,-4 6-3-16</inkml:trace>
  <inkml:trace contextRef="#ctx0" brushRef="#br0" timeOffset="586554.5866">20241 10943 66 0,'-8'-13'67'0,"8"13"-1"16,7-19-28-16,5 12-23 15,10 4-4-15,0 0-6 16,8 3-3-16,-1 0 0 0,7 3 0 15,-4 3 0-15,0 5 1 16,-2 2-2-16,-5 2-1 16,-1 3 2-16,-2 1 1 0,0-1 2 15,-2-1 3-15,0-5 0 16,2 1 2-16,6-10 3 16,-1-3 1-16,9-7-1 15,3-13 0-15,10-7-2 0,3-9-1 16,3-5-3-16,3-7-1 15,1-7-1-15,5-2-3 16,-3-1 0-16,-1 0-1 0,-2 6 0 16,-1 2-1-16,-5 5-1 15,-1 8-3-15,-1 10-4 16,-2 3-6-16,-4 13-18 0,1 11-29 16,-3 3-18-16,-4 9-5 15,-2 8-4-15</inkml:trace>
  <inkml:trace contextRef="#ctx0" brushRef="#br0" timeOffset="588398.0075">23024 10444 25 0,'7'-15'61'15,"-7"15"-13"-15,11-14-22 0,-9-1 1 16,-2 5-1-16,-3-2-2 16,3 12-5-16,-16-17-3 15,4 10-3-15,1 3-3 16,-2 0-1-16,-2 0-1 15,-1 1-1-15,-2 3 0 0,-3-2-2 16,-3 8-2-16,-7 7 0 16,-2 6 1-16,-2 2-1 15,-2 9 0-15,-3 5 0 16,-2 7-1-16,-1 5 0 0,1 6 0 16,1 0-1-16,6-1-1 0,2-2 1 15,10-5-1 1,6-2 1-16,8-8 0 0,9-8 1 15,14-6-1-15,17-8 1 16,5-8 0-16,13-3 1 16,9-5-2-16,6-9 0 15,5-6 0-15,3-6-1 0,-3-4 0 16,-5-6 0-16,0-2 0 16,-11-7 1-16,-7 0 0 15,-4-7 0-15,-7-1 0 0,-5-3-1 16,-3-5 1-16,-3-1 0 15,-5 0 0-15,-7 1 0 16,-2 5 1-16,-5 5-1 16,1 9 0-16,-6 7-1 15,0 7 0-15,-3 12-1 16,-7 7 0-16,-1 7-1 0,-6 12 1 16,-1 8-1-16,-4 8 0 15,-4 9 1-15,-4 7 1 0,-2 9 0 16,3 7 0-16,-1 1 0 15,8 4 0-15,2-2 1 16,6-1-1-16,11-4 1 0,3-5-2 16,9-7 0-16,6-11 1 15,6-10-2-15,4-9 1 16,-1-8-1-16,4-8-1 16,0-9 1-16,0-10-1 15,0-11-1-15,0-6 1 0,1-9 0 16,3-2 0-16,-1-4 1 15,-2 4-1-15,0 3 0 0,-1 3 1 16,-5 12 1-16,-1 4-1 16,-6 14 0-16,-7 10 0 15,-9 1 0-15,11 17 1 16,-10 2 0-16,1 7 0 16,1 1 1-16,1 4 1 0,4-2 0 15,1-3-1-15,6-4 1 16,6-2-1-16,6-5 1 15,1-7 0-15,7-3 0 0,4-5 0 16,5-2-1-16,-3-8 0 16,7-5 0-16,-7-2 0 15,2-2 0-15,-6-2 1 16,-7 1-1-16,-6 1 1 0,-11-1 0 16,-8 4 0-16,-5 3-1 15,-6 3 1-15,-7 2 0 16,-4 5-1-16,1 2-1 0,0 1 1 15,1 4-1-15,1 2 1 16,3 3 0-16,3-1-1 16,-2 4 1-16,4-2-1 15,5 0 1-15,-1 2 0 0,2-4-1 16,0 1-2-16,0-9-1 16,12 11-1-16,0-9-1 15,1-2 1-15,3 0 0 16,5-5 0-16,-1-2 1 15,8 0 1-15,-2-1 3 0,6 2 2 16,-7 0-1-16,10 2 0 16,-7 0 2-16,-1 4-1 15,2 0 1-15,-3 0 0 0,-1 5 1 16,2 1 0-16,-3 0 1 16,2-2-1-16,1 1 1 15,3-2-1-15,3-3 0 16,-2-1-1-16,8-7 0 15,0-3 0-15,0-5-2 0,-2-7 0 16,-1-2 1-16,-5-4-2 16,-5-3 1-16,-5-2-1 0,-13-2 1 15,-8 0 0-15,-7 0 1 16,-15 4 0-16,-10-1-1 16,-5 6 1-16,-2 6 0 15,-6 8-1-15,2 10 0 16,3 6 1-16,0 16-2 0,8 11 0 15,0 16 1-15,5 13-1 16,-1 13 0-16,2 12 1 16,-2 10-1-16,5 4 0 0,0 2 0 15,4 3 1-15,2-7-2 16,4-9 1-16,1-12 0 16,5-14 0-16,4-15 0 15,-3-14 1-15,2-14 1 0,4-18-1 16,-10 0-1-16,7-16 1 15,0-10-1-15,3-7 1 16,6-7-2-16,4-5 0 0,9-3 0 16,10-2 0-1,9 1 0-15,5 3 0 0,9 1 1 16,5 3-1-16,10 3 1 16,5 2 0-16,2 3 0 15,3 1 0-15,2 0 1 0,-1-5-2 16,-1-2 0-16,-1-7-1 15,-4-2 0-15,-4-4 0 16,-11-5 1-16,-9-1 0 0,-14 0 1 16,-8 4 0-16,-19 4 2 15,-7 10 0-15,-10 6-1 16,-18 11 0-16,-5 12 2 0,-7 10-3 16,-1 5 0-16,1 12-1 15,1 6-1-15,4 6 2 16,7 5-1-16,8-1 0 15,5 4 1-15,11-2-2 0,5 3 0 16,15-4 0-16,10 3-2 16,7-3-4-16,18-2-12 15,9-3-28-15,7-9-25 16,11-2-5-16,8-13-3 16</inkml:trace>
  <inkml:trace contextRef="#ctx0" brushRef="#br0" timeOffset="588977.9883">25205 9505 20 0,'-94'-45'43'0,"-5"-2"4"16,-8 9-2-16,-5 0 3 16,-7 8-8-16,-7 6-7 15,-10 9-7-15,-10 8-8 16,-13 9-1-16,-8 14-2 16,-8 12 0-16,-5 16-1 0,0 12-1 15,3 15-1-15,12 12-4 16,13 16-2-16,21 8-1 15,22 12-2-15,20 6-1 0,26 7 0 16,26 6-1-16,21 1-1 16,22 1 0-16,24-3 2 15,22-4 1-15,21-5-2 0,21-5 1 16,23-8 0-16,14-11 0 16,20-10-2-16,14-13 0 15,22-13-3-15,10-17 0 0,18-16-1 16,8-22-2-16,12-16 0 15,5-22 1-15,11-28 0 16,4-17 2-16,-6-25 1 0,-2-15 2 16,-25-18 2-1,-12-11 3-15,-35-6 0 0,-29-5 2 16,-41 4-1-16,-47 2 0 16,-47 13 0-16,-45 13-3 15,-53 18-4-15,-43 15-7 16,-39 21-8-16,-35 16-23 0,-30 21-41 15,-16 21-5-15,-10 17-7 16,-6 21-1-16</inkml:trace>
  <inkml:trace contextRef="#ctx0" brushRef="#br0" timeOffset="590081.9605">23188 13108 37 0,'13'-13'78'15,"-13"-3"-1"-15,-5-2-2 0,-17-4-4 16,-4-6-65-16,-11 2-1 16,-3-2 0-16,-9 0 0 15,-11 2-1-15,-10 3-1 16,-11 2 0-16,-11 6-2 15,-17 3 0-15,-9 8-1 16,-20 4 0-16,-11 9 1 0,-16 7 0 16,-13 10 1-16,-10 9 0 15,-12 8 1-15,-7 10 1 0,-4 10 1 16,1 12 0-16,0 6 2 16,9 13-2-16,4 5 1 15,16 9 0-15,15 3 0 16,18 1 1-16,20 3-3 15,20-3 0-15,29 2-1 0,19-3-1 16,33-2 0-16,26-5-1 0,30-7-1 16,39-8 0-16,35-11 1 15,34-12 0 1,40-13 0-16,35-17-1 0,38-16 2 16,31-16-1-16,30-14 0 15,14-14 0-15,13-9 0 16,4-9-1-16,-13-13 1 15,-14-9 0-15,-24-16 0 0,-22-8 2 16,-45-21 1-16,-26-15 1 16,-46-22-1-16,-29-16 1 0,-50-9-1 15,-41-7 0-15,-47 4-1 16,-57 7-4-16,-51 20-1 16,-57 18-3-16,-46 33-6 15,-51 24-19-15,-34 32-56 0,-25 23 0 16,-20 14-8-16,-10 5-3 15</inkml:trace>
  <inkml:trace contextRef="#ctx0" brushRef="#br0" timeOffset="620633.1502">15993 14273 38 0,'-10'0'56'0,"10"0"0"0,-26 4-45 16,26-4-1-16,-7 17-4 16,6-4 1-16,-1 1 0 15,0 4 2-15,-1 2 4 0,-3 2 1 16,1 2 2-16,-1 2-1 16,-2 0 0-16,-1 0-2 15,0 0-2-15,3-3-3 0,0 0-3 16,2-3-2-16,4-6-2 15,1-3 0-15,9-7 0 16,0-4-1-16,3-3-1 0,0-11 0 16,2-5-1-1,-4-7 1-15,-1-4 0 0,-2-5 0 16,-7 2 1-16,-1 0 2 16,0 3 3-16,-5 2 2 0,-3 8 0 15,0 5-1-15,8 15 0 16,-17-8-1-16,17 8 0 15,-14 14-2-15,6 2-2 16,3 2-1-16,-3 1 0 16,5 2 0-16,0-3 0 0,1 0 0 15,2-4-1-15,4-3 1 16,8-5-1-16,1-3 1 16,6-3-3-16,5-4-1 0,2-6-4 15,9-3-3-15,0-4-2 16,1-4-1-16,0 1-1 15,0 0-1-15,-3-1 2 16,-1 2 2-16,-7 3 3 16,-2 3 4-16,-7 5 1 15,-1 0 2-15,-7 4 3 0,-8 4 0 16,9-2 2-16,-9 2 0 16,0 0-1-16,0 0 1 0,-1 7 0 15,1-7-1-15,-5 9-1 16,5-9 0-16,-5 12 0 15,5-12-1-15,-5 16 1 0,5-16 0 16,-6 17 3-16,-1-8 2 16,3 1 1-16,0-1-1 15,-1 1 0-15,0 1 2 16,1 1-2-16,1-1 1 0,3 2-4 16,-2 0-1-16,2-3-1 15,0 1 0-15,2-2 0 16,-2-9 0-16,5 14 0 15,-5-14 1-15,0 0-1 0,11 6 1 16,-11-6-1-16,10-2 0 16,-10 2 0-16,18-16 0 15,-8 4 0-15,3-2 0 16,-1-5-1-16,4-2 0 16,-3-4 1-16,0-3-1 0,-1-1 0 15,-2-2 1-15,-5-3 1 16,1 2-1-16,-5-3 1 15,-1 5-1-15,0 0 1 0,-6 7 0 16,1 1 0-16,-3 7-1 16,2 5 0-16,6 10-1 15,-16-8 1-15,8 8 0 0,8 0-1 16,-16 16 0-16,6-4 1 16,3 6-2-16,0 5 0 15,-2 2 0-15,5 5 0 16,-1-2 1-16,1 7-1 0,2-3 1 15,0 4 0-15,2-3 0 16,0 0 1-16,4-3 0 16,3-2-1-16,0-2 1 15,2-5-1-15,-1-5 0 16,1-5 0-16,0-6 1 0,1-6-1 16,-1-12 0-16,2-10-1 15,-2-10 1-15,0-8 0 16,-1-8 0-16,-2-10 1 15,1-6 0-15,-5-3 0 0,-1-8 2 16,0 2 1-16,0 0 2 16,-1 6 1-16,-3 7 0 15,2 10 2-15,-2 10-3 0,2 12 2 16,-1 18-2-16,2 11-2 16,-10 24-1-16,4 13-1 15,-3 19 0-15,1 8 0 0,-4 12-2 16,6 8 1-16,0 4 0 15,4 0-2-15,2 0-4 16,5-8-9-16,7-6-32 16,9 1-30-16,-7-11-5 15,-2-7-6-15,-7-12 1 16</inkml:trace>
  <inkml:trace contextRef="#ctx0" brushRef="#br0" timeOffset="620978.4339">15659 15329 35 0,'-25'22'80'16,"4"-11"-1"-16,8-5-4 15,13-6-3-15,-9-11-63 16,14-5 0-16,16-6 1 0,7-8-2 16,12-7 2-16,9-6-1 15,7-5-1-15,11-2-1 16,5 0 0-16,5-1-3 16,0 6-3-16,3 3 0 15,-5 11-6-15,-8 7-4 16,-4 11-14-16,-10 12-26 0,-18 3-30 15,-6 13-5-15,-12 12-5 16,-12 9 3-16</inkml:trace>
  <inkml:trace contextRef="#ctx0" brushRef="#br0" timeOffset="656338.9236">23759 5025 43 0,'-14'-11'33'16,"10"-5"1"-16,4 0-8 16,0 2-4-16,2 1-4 15,4-1-5-15,1 4 0 16,-7 10-2-16,12-4 1 0,-12 4 2 16,9 7-2-1,-9 6-2-15,0 4 2 0,0 11 1 16,-2 5-2-16,0 4-2 15,0 3-4-15,2 8-1 16,0-3-2-16,6 4 1 0,2-1 0 16,3-5-2-16,0-4 2 15,2-3-2-15,2-4 2 16,0-11-1-16,1-2 3 0,-1-12-3 16,-1-7 1-16,6-8 0 15,-1-12 1-15,-2-6-1 16,0-7 0-16,4-1 0 0,-6-2 1 15,1 3-1-15,-2 4 2 16,-1 6-3-16,-7 1 0 16,3 12-1-16,-9 10 0 15,11-3 0-15,-11 3-1 16,8 15-1-16,-3-4 0 0,-3 3 1 16,6 1 0-16,0-4 0 15,-8-11 0-15,18 14 1 16,-4-14 0-16,0-6 0 15,2-7 1-15,3-8 0 0,0-6 0 16,1-3-1-16,-2-5 1 16,-1-5-1-16,-2-2 0 15,0 1 1-15,-4 2-2 0,-3 1 1 16,-3 7-1-16,2 5-1 16,-3 5-4-16,-2 13-5 15,-2 8-11-15,0 0-19 16,5 17-29-16,-3 6-11 0,2 5-6 15,-3 0 5-15</inkml:trace>
  <inkml:trace contextRef="#ctx0" brushRef="#br0" timeOffset="657247.4705">24437 5078 37 0,'0'0'67'15,"14"-18"-14"-15,-14 18-14 16,8-8-11-16,-8 8-8 15,0 0-6-15,10 15-6 16,-10 2-4-16,1 1-2 16,2 5 0-16,2 0 0 0,2 0 0 15,-1-5 0-15,6 2-1 16,-3-9 2-16,4-6 1 16,0-5 1-16,-4-3 3 15,1-9-1-15,-2-9 1 16,0-4 1-16,-3-7 0 0,-2-2-2 15,2 0 0-15,7-1-1 16,-1 4-1-16,1 1-2 16,7 6 0-16,5 9-2 0,1 9-1 15,2 6 0-15,-2 8-1 16,-2 9 1-16,-2 11-3 16,-4 4 0-16,-1 2 2 15,-9 1-1-15,-1-1 0 16,-3-2 0-16,-2-4 1 0,-1-8 2 15,0-6-1-15,-3-5 2 16,3-9-2-16,-6 13-1 16,6-13 0-16,0 0-1 0,-1-13-2 15,1 2-4-15,7-3-5 16,0-1-8-16,5-4-2 16,-1 1-3-16,5 1 1 0,2-1 0 15,2-4 1-15,-1 0 4 16,0-4 6-16,0 1 8 15,-4-4 4-15,0-4 2 16,-3-2 0-16,-5-2 0 16,2 0 0-16,-3-5 2 0,-6 1 7 15,0-2 6-15,0 5 7 16,0 3 3-16,-3 3 2 16,-1 2 0-16,-2 7-1 15,1 8-1-15,3 6-8 0,2 9-6 16,0 0-6-16,-1 8-2 15,1 16-2-15,0 7-1 16,0 10 2-16,0 11-2 0,-4 5 1 16,-4 4 1-16,5-1-2 15,0-1 1-15,0-6-1 16,2-4 0-16,1-9-1 16,6-9 1-16,5-8-1 0,2-9-1 15,5-8-2-15,1-6-3 16,8-13-2-16,-6-9 0 15,4-9 0-15,0-5 3 16,0-1 1-16,-4 0 3 0,-2 0 5 16,-2 6 5-16,-4 9 2 15,-6 6 0-15,-2 8-2 16,-5 8-2-16,0 0 0 16,-2 20-3-16,-4 5-1 0,0 6-3 15,0 1 1-15,3 2-1 16,3 3 1-16,6-5 0 15,7-1-2-15,11-11-5 16,5-4-18-16,11-1-43 0,1-12-8 16,1-1-7-16,-3-11 1 15</inkml:trace>
  <inkml:trace contextRef="#ctx0" brushRef="#br0" timeOffset="659307.9994">26254 4862 10 0,'0'-10'81'0,"-1"0"1"16,-11 2-4-16,-3 5-5 15,-5 3-55-15,0 5-9 16,1 11-5-16,-3 4-4 15,1 11-1-15,4 4-1 0,2 6 1 16,3 0 1-16,5 2-2 16,1-4 2-16,5 1 0 15,1-9 0-15,10-2 0 16,-3-9 0-16,6-3 1 16,2-7 0-16,3-5 1 0,1-5 0 15,0-8 0-15,0-7 0 16,1-8 0-16,0-4 0 0,-2-2 0 15,-1 0-1-15,-3 1-1 16,-6 6 1-16,5 7-2 16,-13 15 0-16,10-5 1 15,-6 10-2-15,0 11 1 16,2 6-1-16,4-2 1 0,-2 4 0 16,6 0 1-16,1-4 0 15,5-1 0-15,-1-6 0 0,5-1 0 16,2-5 1-16,0 1-1 15,3-4 1-15,-3-4-1 16,4 0 1-16,-6-7 0 16,3-5 0-16,-5-8 1 15,-1-3-2-15,-3-9 1 0,0-8 0 16,-4-7-2-16,-2-9 0 16,0-5-2-16,-3-9 1 15,0-2-1-15,-3-1 2 16,-1 1 1-16,-4 6 1 15,0 6 4-15,-6 9 0 0,-1 13 2 16,-4 15-1-16,-1 9 0 16,-3 14-2-16,0 11-2 15,5 17-1-15,0 14-2 0,2 9 1 16,2 9 0-16,4 8 1 16,1 6-1-16,4 0 0 15,4-1 0-15,3-4 0 0,3-7 0 16,3-5 0-16,3-9 0 15,0-5-1-15,2-11 1 16,0-9 0-16,3-7 0 0,-2-9 1 16,2-9 0-16,0-15 0 15,-1-10 0 1,-2-8 0-16,0-7 0 0,0-3 0 16,-4 0 0-16,-3 3-1 15,-2 6 1-15,-1 9 0 0,-5 6 0 16,-3 7-2-16,-4 14 1 15,3-10 0-15,-3 10-1 16,0 0 1-16,0 0-1 16,0 0 0-16,0 0-1 0,0 8 2 15,0-8 0-15,0 0 0 16,0 10 1-16,0-10 0 16,0 0 0-16,7-9 1 0,-3-4 1 15,1-9-2-15,1-2 0 16,-2-5 0-16,-2-3-1 15,1-1 0-15,-3 2 0 0,0 2 0 16,0 4-1-16,0 7 1 16,-1 4 1-16,0 4-1 15,1 10 0-15,-6-11 0 16,6 11 1-16,0 0-2 16,-11-17 2-16,9 9-1 0,-2-2 1 15,0-1 0-15,-1-1 0 16,2 1 0-16,-2-1-1 15,0 2 1-15,5 10-2 0,-10-3 1 16,10 3-1-16,-9 13 0 16,2 7 0-16,2 7-1 15,1 3 2-15,3 8-1 16,0 0 2-16,1 5-2 0,0 0 1 16,6 3 1-16,-1-3-1 15,1 0 1-15,0 2-1 16,-2-1-1-16,-2-1 1 15,7-4 0-15,-4-4-1 0,0-6 1 16,5-4 1 0,-1-5-1-16,3-9 1 0,-1-10 1 15,4-2-1-15,0-13 0 16,1-9 1-16,-1-8 0 0,-1-1-2 16,-3 0 2-16,3 1-2 15,-3 3-1-15,-4 6 0 16,-2 6 0-16,-5 16 0 15,13-3-1-15,-13 3 1 0,10 15-1 16,-6 3 0-16,1 3 1 16,2 4 1-16,1-1 0 15,-2 0-1-15,2-3 1 0,1-1-1 16,-1-3 2-16,0-5-1 16,-2-2 0-16,-6-10 2 15,15 7-1-15,-15-7 2 0,9-7-2 16,-6-7 1-16,0-5 0 15,2-3 0 1,5-3-1-16,-3-1-1 0,2-1 0 16,1 6-2-16,0 5 1 0,-2 3-1 15,5 7 0-15,-2 6 0 16,-2 2-1-16,3 11 2 16,-3 4-1-16,1 3 1 15,0 1 1-15,3 4-1 16,0 0 1-16,0-2 0 0,0-2 0 15,2-4 0-15,-2-3 1 16,0-3 0-16,2-5 0 16,-3-5 0-16,1-2 1 15,0-10 0-15,1-6-1 0,0-8 1 16,1 0-2-16,-2-5 1 16,2 0-1-16,2 3 0 15,-2 0 0-15,-3 6-2 0,-1 6 1 16,1 5-1-16,-4 5 1 15,-8 5-2-15,17 0 1 16,-17 0 0-16,17 15 0 16,-4-8 0-16,3 2 1 15,4-2 0-15,2-5 1 16,6-2 0-16,3 2 1 0,0-12 1 16,1-5-1-16,-4-4 1 15,-2-3 0-15,-5 1 1 16,-8 2-2-16,-8 1-1 15,-5 6 0-15,-9 5-1 0,-7 7 0 16,-5 8-1-16,0 7-1 16,0 10 0-16,4 3 0 15,9 4 1-15,8 1 0 0,11-1-5 16,10-4-11-16,14-4-19 16,14-4-39-16,-4-11-6 0,4-8-5 15,-10-9 3-15</inkml:trace>
  <inkml:trace contextRef="#ctx0" brushRef="#br0" timeOffset="659542.3082">26892 4735 78 0,'-29'12'94'16,"11"-11"-7"-16,18-1-3 0,18-13-6 16,19-15-67-16,19 10-38 15,16 4-54-15,13-5-4 16,10 1-6-16,7-3-2 16</inkml:trace>
  <inkml:trace contextRef="#ctx0" brushRef="#br0" timeOffset="659942.8629">28613 4386 45 0,'18'14'87'15,"-9"5"0"-15,-5 7-6 0,-4 2-38 16,-1 13-23-16,-5 8 0 15,2 15-8-15,-5 12-6 16,0 14-3-16,1 9-1 16,-5 11 0-16,2 8 2 0,-2 9 0 15,0 5 0-15,1 2 2 16,2-1-1-16,2-1 0 16,4 0 1-16,3-2 0 0,1 0-3 15,7-4 0-15,2-2 0 16,0 2-2-16,2-2 1 0,2-3-1 15,-2 2 0-15,-2-4 0 16,-1-1 0-16,-4 1-2 16,1-4 1-16,-3-8 0 15,-1-3 0-15,-1-7-2 16,-3-8 0-16,2-7-3 0,-4-11-7 16,2-10-24-1,3-11-46-15,-6-14-5 0,-5-15-4 16,-3-21-5-16</inkml:trace>
  <inkml:trace contextRef="#ctx0" brushRef="#br0" timeOffset="661186.0436">24107 6097 22 0,'-18'-20'86'0,"4"3"-2"15,1 7-4-15,3 8-5 0,-2 19-38 16,5 4-34-16,3 13-1 16,4 16-3-16,2 7 1 15,0 9 0-15,4 0 0 16,4 0 1-16,1-6-2 0,1-9 1 15,4-12-1-15,-6-12 1 16,1-11 0-16,-11-16 0 16,14-9 1-16,-13-22-1 15,-1-13 1-15,-4-11 0 0,-2-11 1 16,1-9 0-16,2-4 1 16,4-3-1-16,0 4 1 15,13 7 0-15,6 6-1 0,5 13 0 16,9 11-1-16,10 14-1 15,2 15 0-15,3 12-1 16,-2 10 0-16,-3 17-2 0,-9 15 0 16,-10 13-6-16,-10 5-7 15,-14 7-4-15,-7-2 1 16,-11-4 4-16,-6-4 3 16,-5-14 7-16,-3-9 1 0,2-16 8 15,4-14 6-15,3-10 5 16,5-10-1-16,4-11-3 15,6-3-4-15,6-2-4 16,2-2 1-16,12 0-2 0,7 1-1 16,6 4 1-16,7 5-1 15,7 7 0-15,2 7-1 16,4 6 1-16,1 4-2 16,-3 15 0-16,-4 5 1 0,-3 6-1 15,-3 2 0-15,-6 2 0 16,-3 0 1-16,-6 0-1 15,-2-1 2-15,-2-7-1 0,-5-5 1 16,-1-1 0-16,-2-5-1 16,-7-11 2-16,15 0-2 15,-6-11 0-15,1-10 0 16,5-6 0-16,4-5 1 0,0-6-2 16,9-1 1-16,1 1-1 15,5 4 1-15,2 5-1 16,1 7 0-16,-4 5 0 15,-3 8 0-15,0 9 1 16,-9 5-1-16,-2 12 2 0,-4 5-1 16,-9 9 1-16,-2 6-1 15,-3 1 1-15,-1 1 0 16,0-3 0-16,1-3 0 0,1-5-1 16,2-5 1-16,8-10 0 15,4-9 0-15,3-6 0 16,4-8 1-16,-2-6-1 0,3-6 1 15,-1-6-1-15,-3-5 0 16,-8 0 0-16,-3 0-1 16,-6 4 0-16,-4 3 0 15,-10 4-3-15,-7 7-2 16,-3 6-2-16,-4 8-6 0,-1 4-18 16,-1 14-38-16,5-3-9 15,7 1-6-15,4-1 3 0</inkml:trace>
  <inkml:trace contextRef="#ctx0" brushRef="#br0" timeOffset="662052.5353">25846 5946 12 0,'19'-7'83'15,"-19"7"-2"-15,0 0-1 0,-10-7-6 16,-23 9-43-16,1 14-15 15,2 0-8-15,-2 7-3 16,-4 4-2-16,1 3 1 0,2 6-3 16,6 2 1-16,3-2-1 15,8 0 0-15,3-1 0 16,3-2-1-16,10-1 0 16,6-4 0-16,10-7-1 15,10-6-2-15,6-4 0 0,6-10-1 16,8-1-1-16,4-9-2 15,2-9 1-15,-1-8-2 16,-3-3-1-16,1-1 2 0,-7-8 0 16,1-1 1-16,-12 2 1 15,1 4 2-15,-8 3 3 16,-5 6 2-16,-6 7 3 16,-10 4 0-16,-3 13 0 0,-5-4 1 15,-6 8 0-15,-4 10-1 16,-3 5-1-16,-4 5 1 15,3 6-3-15,3 5 1 16,5 1-1-16,1-3 0 0,6-2 0 16,4-3-2-16,2-7 1 15,14-8-1 1,4-11 2-16,6-4-2 0,5-14 1 16,5-3 0-16,8-5 0 15,0-5 1-15,2 0-2 0,-3 0 1 16,2 4-2-16,-2 4 2 15,-3 4-1-15,-3 6-1 16,-5 4 0-16,-6 8 0 0,-5-1 1 16,-5 9-2-16,-11 4 2 15,-5 5-2-15,-8 4 1 16,-6-1 0-16,-1-2 2 0,1-2 0 16,-2-3-1-16,3-6 2 15,13-8-2-15,0 0 2 16,8-22-3-16,16-5-2 15,2-6-1-15,10-9 1 16,4-3 1-16,7-5-1 0,-1 6 1 16,-3 1 1-16,-6 10 2 15,-6 6 3-15,-8 8 0 16,-7 12 1-16,-16 7-1 16,1 7 1-16,-6 10-1 0,-6 4-1 15,-6 4-1-15,3 5-1 16,3 3-1-16,2 1 0 15,8-2 1-15,3-3-1 16,12-1 1-16,2-1 0 0,5 0 0 16,-3-1 1-16,-3 0-1 15,-10 1-1-15,-6 6-5 16,-19-1-7-16,-14 3-27 0,-6 1-36 16,-28-2-6-16,-14-5-6 15,-16-8-2-15</inkml:trace>
  <inkml:trace contextRef="#ctx0" brushRef="#br0" timeOffset="662558.2955">22785 4590 66 0,'0'0'74'0,"-14"0"-2"15,14 0-3-15,-1 14-49 16,9 2-18-16,17 4 2 16,3-1 1-16,13 6 3 15,5-7-1-15,11-6-1 0,3-10 0 16,10-4 1-16,3-15 2 15,5-9-1-15,5-18 1 16,7-9-2-16,-1-7 1 16,5-4-1-16,-1 2 0 15,0 1-2-15,-4 5-3 0,-5 10-3 16,-4 17-12-16,-12 11-16 16,-10 14-22-16,-5 15-28 15,-18 21-4-15,-13 15-7 0</inkml:trace>
  <inkml:trace contextRef="#ctx0" brushRef="#br0" timeOffset="662979.6713">23242 6120 57 0,'-13'13'83'0,"13"-13"-3"16,0 14-5-16,1-5-4 15,-1-9-68-15,26 21-3 0,-1-10 1 16,6 0 1-16,5-2 0 16,4-6 1-16,2-3-1 15,0-2 3-15,6-13-2 16,-3-7 1-16,6-8 1 16,0-8-1-16,1-8 1 15,4-9-2-15,1-8-6 0,6-4-13 16,2-1-19-16,-6 2-35 15,7 9-10-15,-4 4-7 16,-6 16-5-16</inkml:trace>
  <inkml:trace contextRef="#ctx0" brushRef="#br0" timeOffset="664272.71">22823 7395 9 0,'-10'0'54'16,"-3"11"-6"-16,13-11-21 15,0 0-4-15,0 0-7 16,8-2-2-16,9 1-1 16,11-2 3-16,1-1 0 15,13 1 2-15,5 0-2 0,4-2-1 16,10-1-2-16,4-2-3 15,15 0-2-15,12-1 0 16,12-3-1-16,10 1-2 16,15-2 1-16,12-1-2 0,13-2-2 15,11-4 0-15,15 3 0 16,6-4-1-16,12 2 0 16,4 1 1-16,7 2 0 0,0 0 2 15,3 1 3-15,4 4-1 16,-2 1 2-16,-1 3-1 15,-5 0 1-15,3 2-2 16,-5-2-1-16,1 1-2 0,-8 3 0 16,-6-1-2-16,-11 1 1 15,-10 0-1-15,-12 0-1 16,-14 1 2-16,-13 2-1 0,-11-1-1 16,-19-1 1-16,-12 1 0 15,-12 0 0-15,-15-1 0 16,-15 0 0-16,-10 0 0 15,-13 1 0-15,-10-2-2 16,-6 0-4-16,-10 3-6 0,0-10-14 16,-12 10-38-16,-5-2-18 15,-8-2-5-15,-8-4-7 16</inkml:trace>
  <inkml:trace contextRef="#ctx0" brushRef="#br0" timeOffset="665404.3825">28727 8013 20 0,'-10'-11'53'0,"10"11"-18"0,0 0-6 15,0 0-9-15,-12-9-4 0,12 9-2 16,0 0-6-16,0 0-1 16,0 0-2-16,0 0 0 15,0 0-2-15,-11 4 3 16,11-4-1-16,-2 11 2 0,2-11 0 16,-8 19 0-16,1-6 1 15,4 3 0-15,-3 3-2 16,0 1-1-16,-4 3 0 15,3 1-2-15,0 4 1 0,-1-1 0 16,-2 2 0-16,3 2 1 16,3 0 0-1,1 0 1-15,0-1 0 0,3-2 1 16,0 1-2-16,0 0 0 16,3-1-2-16,1-2 1 0,-1-2-1 15,2 0-1-15,-2-3 0 16,1 0 0-16,0-5 0 15,-2-1 0-15,-1-4 0 16,-1-1-1-16,0-10-3 0,0 11-8 16,0-11-20-16,0 0-40 15,0 0-6-15,0-13-5 16,0-9 0-16</inkml:trace>
  <inkml:trace contextRef="#ctx0" brushRef="#br0" timeOffset="670413.2776">25291 5453 22 0,'-3'-14'83'0,"2"-2"-8"16,1-2 1-16,9 3-5 15,12 0-64-15,7 10 0 16,4 5-2-16,9 0 0 16,3 5-6-16,10 7 5 0,4-4-3 15,9 0-1-15,6-3 2 16,10-4-1-16,3 0 0 16,11-7 0-16,4-1 1 15,8-8 2-15,8 0 0 0,4-5 0 16,3 0 0-16,-6 2 2 15,-4-2-2-15,-10 2 0 16,-8 6 0-16,-13-1-3 16,-12 7 1-16,-17 1-7 0,-14 6-9 15,-11-1-24-15,-16 11-39 16,-7 7-7-16,-14-1-4 0,-15 4 1 16</inkml:trace>
  <inkml:trace contextRef="#ctx0" brushRef="#br0" timeOffset="671024.2374">24692 6988 18 0,'34'-16'75'16,"5"0"1"-16,11-10-2 15,7-1-6-15,10-2-62 0,8 3 1 16,16 0 0-16,8 2-1 16,12-1 1-1,10 2 0-15,9 0-1 0,7 3 0 16,3-1-2-16,3 0 1 15,-4 6-1-15,-5 0-2 0,-10 5 1 16,-10-1-3-16,-16 6 0 16,-16-5-7-16,-14 10-15 15,-13 0-33-15,-22 0-20 16,-10 0-6-16,-23 0-4 0</inkml:trace>
  <inkml:trace contextRef="#ctx0" brushRef="#br0" timeOffset="671755.1817">23884 3076 31 0,'-28'-31'83'0,"4"-1"0"16,1 2-1-16,-1-2-5 16,6 2-60-16,4 9-3 15,2 9-2-15,12 12-3 0,-13-6-4 16,13 14-1-16,0 12-2 16,7 11-2-16,-1 10-1 0,2 12 0 15,2 8 1-15,4 12 0 16,-1 2 0-1,0 5-4-15,-1 1-3 0,4-1-12 16,-4-3-19-16,-1-11-26 16,11-1-18-16,-5-12-4 0,-1-10-5 15</inkml:trace>
  <inkml:trace contextRef="#ctx0" brushRef="#br0" timeOffset="672620.9699">23997 3255 53 0,'-7'-41'87'0,"-3"8"-6"16,-2 5-4-16,2 5-4 15,10 9-68-15,0 14-1 16,0 0 1-16,-4 6-3 16,3 12-3-16,7 5 0 0,0 0 1 15,8-2 1 1,-1-1 0-16,6-5 0 0,2-6 1 15,4-7-2-15,1-3 2 0,-1-8 0 16,2-2 0-16,-1-2 1 16,-8-3 1-16,2 4 0 15,-4-2-2-15,-3 7 2 16,0 7-2-16,1 0 0 16,0 7-2-16,-2 9 0 0,2 7-1 15,0 4 1-15,4 7 1 16,-2 3-3-16,-1 4 1 15,-3 3 0-15,1 0-1 16,0-2 0-16,-4-4-2 0,2-4 1 16,-6-6-2-16,1-4 3 15,-1-8 0-15,-5-16 0 16,0 0 0-16,5-6 1 0,-1-14 2 16,1-7 0-16,1-11 1 15,-1-9-1-15,4-2 0 16,0-3 2-16,6 0 0 15,4 2 0-15,1 4 0 16,7 4 1-16,0 13-3 0,4 10 2 16,-1 8-2-16,2 7 0 15,-1 8-1-15,-8 10 0 0,-1 6 1 16,-6 5-2 0,-3 5 1-16,-9-5-1 0,-3 4 0 15,-1-7 1-15,-2-3 0 16,0-5 1-16,-3-1-1 15,5-13 2-15,0 0-2 0,0 0 2 16,4-12-2-16,10-8 1 16,4-8-1-16,5-5 0 15,12-8 0-15,3-2-2 0,3 0 1 16,6 0-1-16,-2 7 2 16,2 4-1-16,-8 8 1 15,-9 6-1-15,-6 6 0 16,-12 9 0-16,-12 3 1 0,-5 6-1 15,-12 6 0 1,-4 0 0-16,-2 5 1 0,2-1-1 16,1 1 1-16,3-1-1 15,11 1 2-15,6-1-1 16,11-2 0-16,7 0 1 16,6 0-2-16,1 7 2 0,0 0-1 15,-1 2 1-15,-7 5-1 16,-8 5 0-16,-9 6 2 15,-13 3-3-15,-9 5-2 0,-17 3-13 16,-8-5-44-16,-5 5-18 16,-7-8-7-16,-1-12-3 15</inkml:trace>
  <inkml:trace contextRef="#ctx0" brushRef="#br0" timeOffset="673103.0455">24033 2343 62 0,'-54'-9'68'0,"-5"1"-4"16,-3 5-2-16,-22 2-62 0,17 16 3 15,1 15-2-15,-3 12 3 16,-1 17-1-16,-2 8 0 16,-1 24 0-16,3 11 0 15,4 19 4-15,9 5-4 16,9 20 1-16,12 4-1 0,17 0 1 16,17-4 0-16,15-13 2 15,24-9-1-15,27-14-1 0,17-6 4 16,29-24-2-16,18-14-1 15,29-16-4-15,10-13-3 16,19-19-2-16,10-17-1 0,0-23 2 16,-3-27-1-1,-6-26 5-15,-10-20 6 0,-23-27 6 16,-19-18 6-16,-29-23 2 16,-25-11 2-16,-32-10-4 15,-29 1-2-15,-38 2-10 0,-43 9-12 16,-45 11-70-16,-45 27-8 15,-55 22-5-15,-44 17-9 16,-56 11 1-16</inkml:trace>
  <inkml:trace contextRef="#ctx0" brushRef="#br0" timeOffset="688732.3861">23379 7639 31 0,'-5'-11'67'0,"3"1"-1"16,-8 4-33-16,10 6-11 0,0 0-6 16,0 0-6-16,11-4-4 15,-7 9-2-15,2 9-2 16,-1 3 0-16,-2 6 0 15,-3 9 2-15,-2 1 0 16,-3 10-1-16,-3 4 3 0,2 0-3 16,-3 4 2-16,2-2-1 15,3 1 0-15,0-10 1 16,4 3-2-16,1-10-1 0,9-7 1 16,0-7-1-1,6-4-1-15,2-11-1 0,6-6 0 16,-1-11-1-16,4-8 0 15,-1-10 0-15,0-5 1 0,1-1-1 16,-4 0 2-16,-3 1 0 16,-3 3 1-16,-1 9 2 15,-6 1 0-15,0 12 1 0,-10 11 0 16,8-6-1-16,-8 10-1 16,0 11 0-16,0 6-1 15,-1 1 0-15,1 4-1 16,0-1-1-16,5 1 1 15,4-3-2-15,5-9 1 0,2-4 0 16,1-4-1-16,3-6 2 16,-2-4 0-16,0-9 0 15,-4-2 1-15,-4-4 0 16,-3-3 1-16,-2-1 0 16,-5 1 0-16,-5 3-2 0,-4 1 1 15,-6 7-1-15,-1 0-1 16,-6 9-3-16,1 2-6 15,3 2-13-15,0 10-22 0,-1-6-27 16,12 3-9-16,7-9-2 16</inkml:trace>
  <inkml:trace contextRef="#ctx0" brushRef="#br0" timeOffset="690232.7449">24123 7803 55 0,'13'-9'69'16,"-13"9"-28"0,5-11-8-16,-5 11-5 0,-5 0-9 15,-7 3-6-15,0 9-6 0,-8 1-4 16,3 6 0-16,-5 9-1 16,5 0-1-16,-2 5 0 15,5-3 2-15,3 3-1 0,2-8-1 16,6 4 0-16,3-8 0 15,6-3 1-15,6-8-1 16,9-6 0-16,2-3-2 16,5-3 2-16,2-7-1 0,3-5-1 15,-3-5 1-15,5-2-1 16,-5 0 0-16,-3 0-1 16,0 0 2-16,-2 3-2 0,-1 3 1 15,-1 5-2-15,2 3 2 16,-5 3 0-16,2 2 0 15,-2 0 1-15,3 2-1 16,-3 0 2-16,1 0-1 0,-3-2 0 16,1-1 0-16,-3-6 1 15,2 5-1-15,-5-5 0 16,-1 4 2-16,-2-3-2 16,-10 8 2-16,0 0 0 0,0 0-1 15,0 0 1-15,-18-1 0 16,-1 5 0-16,-6 4-1 15,2 5 3-15,1-2-4 16,1 4 1-16,1-4 0 0,7 6-1 16,4-5 0-16,4 1-1 15,5-2 1-15,3 1 0 16,-3-12 0-16,15 14 1 0,0-11-1 16,-5-3 1-16,3-6 1 15,2-7-1-15,0-3-1 16,0-2 2-16,-1-1-1 15,2-3 0-15,-1 6-1 0,0 1 0 16,-2 7 1-16,-4 1-1 16,2 9 1-16,-6 11 0 15,-2 7-1-15,0 7 0 16,3-2 0-16,4 5 1 16,1-7-1-16,3 1 1 15,2-9 0-15,11-10 0 0,-4-7 0 16,11-12 0-16,-4-8 0 0,0-8-1 15,3-8 2-15,0-8-2 16,-3-7 1-16,-2-5 0 16,-1-5 0-16,-7-1 1 15,-2 2 1-15,-9 1 2 0,-6 7 1 16,-3 9 1 0,-4 9-1-16,-9 9 1 0,-5 11-1 15,-2 10 0-15,0 9-2 0,-1 14-2 16,2 10-1-16,1 8-3 15,0 10 1-15,2 3-1 16,7 6 2-16,1-1-1 16,5 2 1-16,2-7 0 15,1-2-1-15,6-4 2 16,7-8-1-16,4-6 1 0,2-7-1 16,2-4 2-16,6-9-1 15,0-1 0-15,3-7 0 0,-3-10-1 16,3-7 0-16,-6-3 1 15,3-3-1-15,-5-2 0 16,-2 2 1-16,-2 1-1 16,-2 5 0-16,-5 2 0 0,0 6 0 15,-1 5 0-15,-10 4-1 16,9 0 1-16,-9 0-1 16,4 18 0-16,-4-10 1 0,0 4 0 15,0 1 0-15,2-1 0 16,3-1 0-16,0 0 0 15,1-2-1-15,5-2 2 16,-2 1-1-16,4 0 2 0,2-6-2 16,-3-2 2-16,-2-1-1 15,3-5 0-15,-5-5 0 16,5 0 0-16,-3-5 0 16,-1-2-1-16,3 0 0 15,-1 2 0-15,2 2 0 0,0 2 0 16,-4 4-1-16,3-1 1 15,-12 9-1-15,14 2 1 16,-14-2-1-16,8 11 0 0,-6 1 0 16,1 2 1-16,3 3-1 15,-1 0 1-15,1-1 0 16,2-1 0-16,1-1 0 16,2-2 0-16,-1-4 1 0,3-1 0 15,-1-4 0-15,-12-3 0 16,14 0-1-16,-14 0 2 15,13-14-1-15,-7 0 1 16,-1-2-1-16,-3-3 0 16,2-2 1-16,5 3-1 15,-1-1 0-15,3 5 0 0,1 3 0 16,3 5-1-16,4 7 1 16,2-1 0-16,0 10-2 0,0 3 1 15,-3 9-3-15,-6-4 0 16,-2 10-7-16,-10 0-12 15,-4 0-15-15,-11 4-19 0,-12-8-21 16,-4 3-7-16,-13-11 1 16</inkml:trace>
  <inkml:trace contextRef="#ctx0" brushRef="#br0" timeOffset="690424.2381">24842 7775 34 0,'-38'-18'74'0,"13"1"-1"16,6-19-21-16,13 21-25 0,13 1-3 16,16 3-10-16,17-2-8 15,11-2-5-15,18 4-14 16,1 2-31-16,15-1-24 0,7-1-5 16,2-1-2-16</inkml:trace>
  <inkml:trace contextRef="#ctx0" brushRef="#br0" timeOffset="690716.0227">26179 7412 0 0,'21'-19'69'0,"-1"0"-2"15,-6-1-20-15,-2 5-5 16,0 4-8-16,-12 11-7 0,7 0-7 15,-8 7-7-15,-10 16-3 16,-5 9-1-16,-8 16-2 16,-3 9 0-16,-6 15 0 15,-3 10-1-15,-4 12 1 0,-4 7-1 16,3 3-1 0,2-1-2-16,3-6-1 0,3-9-2 0,8-4-4 15,1-12-7 1,10-12-16-16,5-9-38 15,3-15-14-15,6-13-4 0,0-11-4 16</inkml:trace>
  <inkml:trace contextRef="#ctx0" brushRef="#br0" timeOffset="692280.6148">26858 6881 28 0,'11'-13'77'0,"-1"-2"-1"0,-1 0-3 15,0-37-20-15,0 39-44 16,1 6 1-16,-3 2-5 15,-7 5-1-15,14-1-2 16,-14 1 0-16,3 5 0 0,-3-5-1 16,-4 17 2-16,-5-4-1 15,-1 4 2-15,-5 2 0 16,-3 2 0-16,-3 3 0 16,-1 3 0-16,-6 4 1 15,3 1-2-15,-6 2 1 0,2 1-2 16,-1 4 1-1,-1-3-2-15,3 2 0 0,-3-1-2 16,6-4-3-16,-3-4-1 16,10 1-11-16,-4-6-7 0,3-7-9 15,2-2-13-15,2-10-19 16,5-3-15-16,-3-4-1 16</inkml:trace>
  <inkml:trace contextRef="#ctx0" brushRef="#br0" timeOffset="692615.7269">26371 6968 25 0,'10'-12'55'15,"-10"12"-1"-15,8-17-11 16,-8 17-11-16,0 0-9 0,0 0-8 15,0 0-3-15,2 12-5 0,-2 5-3 16,-3 3-2-16,-3 9 2 16,-3 1 1-16,3 6-1 15,-2-2 0-15,0 5 1 16,1-1 1-16,1-1-1 0,4-4 1 16,2-6 1-16,5-3 1 15,8-4-1-15,4-4 1 16,10-10-2-16,7-6 0 15,12-3-5-15,6-10-16 16,4-13-49-16,6 6-11 0,3-7-4 16,1-5-4-16</inkml:trace>
  <inkml:trace contextRef="#ctx0" brushRef="#br0" timeOffset="698383.043">23350 1266 63 0,'11'-8'83'0,"1"-1"-3"0,-3-1-13 15,-9 10-36-15,16-15-9 16,-16 15-5-16,13 0-4 16,-13 0-8-16,2 21-2 0,-10 15-1 15,6 25 1-15,-5 24-2 16,-2 16-1-16,-3 10-1 15,1 9-5-15,-3-9-3 0,5-9-9 16,3-20-16-16,2-23-40 16,8-13-7-1,1-23-6-15,6-16 7 0</inkml:trace>
  <inkml:trace contextRef="#ctx0" brushRef="#br0" timeOffset="698624.9328">23339 1634 10 0,'-11'-37'77'16,"3"7"1"-16,-3-4-2 16,3 3-9-16,-3-2-53 15,5 3 0-15,2-2-4 16,3 2-3-16,1-3-4 16,5 1 0-16,11 0-4 0,1 7 2 15,6-7 1-15,9 4-2 16,3 3-1-16,1 4-2 15,6 2-3-15,-5 4-6 0,5 5-12 16,-3 4-13-16,-1 6-25 16,-3 2-14-16,-6 13-3 15</inkml:trace>
  <inkml:trace contextRef="#ctx0" brushRef="#br0" timeOffset="699559.167">23518 1631 1 0,'-15'8'50'0,"15"-8"-3"0,-12 7-6 16,12-7-7-16,9 0-7 16,9-4-6-16,4-5-5 15,-4 1-7-15,3 0-7 16,3-6-9-16,5 0-9 16,4-4-3-16,4 0 1 0,-5-1 4 15,5 0 4-15,-1-1 6 16,0 0 9-16,-3 1 10 15,0 0 5-15,-1 2 2 0,-4 0-2 16,-3 1-5-16,-4 2-4 16,-6 3-5-16,-6 3-4 15,-9 8-3-15,0 0-1 16,0 0 0-16,-9 14-1 0,-10-5 3 16,-9 24-1-16,1 4 0 15,1 5 2-15,6-3-2 16,16-3 2-16,4-6 0 15,12-11 1-15,-1-10-2 16,0-9 0-16,-2-3 2 16,5-4-1-16,2-3 2 0,-2-3 2 15,1 0 0-15,-4-3 2 16,3 2 0-16,-2-1 1 16,-3-1-2-16,3 3-3 0,-2-2-2 15,-2 6-1-15,-3-2-1 16,-5 11-4-16,17-11-1 15,-17 11-2-15,7-3 2 0,-7 3 2 16,0 0 1-16,10 9 2 16,-10-9 0-16,9 8 2 15,-9-8 1-15,14 4 2 16,-3-4 0-16,-2 0 2 16,4-5-2-16,1-4-1 0,1 0 0 15,4-5-1 1,-1 0-1-16,3 0-1 0,-1 1-1 15,0 1 1-15,0 2-2 16,1 1 1-16,-3 6-1 16,1-2 1-16,-3 5-1 0,1 0 2 15,-1 0 0-15,-2 5 1 16,-3 2 2-16,3 0-2 16,-14-7-1-16,16 16 1 0,-16-16-1 15,10 11-1-15,-10-11 0 16,11 1 0-16,-11-1-3 15,14-12 2-15,-6 0 2 0,5-3 1 16,-1-2 1-16,2 0 1 16,4-5 0-16,3-2-1 15,1-1 2-15,1-2 0 0,2 1 0 16,1 2-1-16,-1-1-1 16,1 2 0-16,-2 3-1 15,-5 1 0-15,1 3-2 16,-4 3 1-16,1 5-1 15,-9 3 0-15,4 3 0 0,-12 2 0 16,7 2 0-16,-5 9 0 16,-2 2 1-16,0 5-1 15,0 2 0-15,0 4 1 16,-2-2-1-16,0 8-4 0,-1-3-13 16,1 2-28-16,-2 1-24 15,1-5-3-15,-1 2-4 16</inkml:trace>
  <inkml:trace contextRef="#ctx0" brushRef="#br0" timeOffset="699783.0374">24866 1270 9 0,'4'-28'73'0,"-1"-2"6"0,-1-4-1 16,2 1-41-16,2 3-2 15,-1 5-14-15,-3 2-6 0,2 5-4 16,0 4-4-16,-4 14-6 15,5-12-2-15,-5 12-1 16,0 0 0-16,2 10-3 16,-2 1-4-16,1 1-8 15,-1 2-20-15,0 3-33 0,0-1-7 16,0 1-5-16</inkml:trace>
  <inkml:trace contextRef="#ctx0" brushRef="#br0" timeOffset="700126.864">24851 877 42 0,'3'-26'79'15,"-1"2"-2"-15,-1-1-3 16,-1 3-30-16,1 4-29 16,-1 18-4-16,0-28-5 0,0 2-4 15,0 26-4-15,0 0-1 16,0 0 0-16,-9-12 2 16,0 29 1-16,2 19-1 15,-2-2 0-15,2 10 0 0,-1 1 1 16,0 7-1-16,4 0 1 15,-1 6-2-15,5-44-6 16,-2 115-27-16,5-4-34 0,3-13-4 16,10-18-4-16,3-33 4 15</inkml:trace>
  <inkml:trace contextRef="#ctx0" brushRef="#br0" timeOffset="700374.7903">24763 1224 48 0,'-19'-20'82'0,"1"5"-5"0,-2 3-2 16,2 3-22-16,2 0-45 15,0 3-2-15,7-1-3 0,9 7-4 16,-8-15-6-16,8 15-2 15,16-18-13-15,2 1-12 16,6 7-22-16,8 2-15 0,2 0-5 16,2 5 0-16</inkml:trace>
  <inkml:trace contextRef="#ctx0" brushRef="#br0" timeOffset="700774.2633">25419 899 64 0,'9'-34'77'16,"0"4"-3"-16,-2 0-3 15,-7 30-5-15,9-20-68 16,-1-1-1-16,-2 34-1 15,-5 7 1-15,-1 10 2 0,0 8-1 16,0 9-2-16,-1 3-4 16,-4 29-11-16,4 51-20 15,-8 6-30-15,9-13-5 16,0-22-3-16</inkml:trace>
  <inkml:trace contextRef="#ctx0" brushRef="#br0" timeOffset="702144.5985">25589 1376 35 0,'0'0'65'0,"16"-11"3"16,-3 10-2-16,0 1-54 15,1 0-6-15,4-2 2 16,1-3 1-16,2-1-5 0,-1-3-2 15,2-1 1-15,-2-4 0 16,-13-3 3-16,10 1-1 16,3-4 0-16,-5 4 1 15,-1-2 0-15,-7 4-1 0,-2 1-1 16,-5 3-3-16,0 10-2 16,-11-6-2-16,-3 7 0 15,-2 8-1-15,-2 6 1 16,2 0 0-16,-4 5 0 0,8-1-1 15,-2 6 1-15,3-2-1 16,7 1-4-16,3-1-2 16,3-4 0-16,10-2 1 15,8-6 0-15,4-6 1 16,6-3 3-16,3-2 2 0,0-10 10 16,3-4 5-16,-1-2 3 15,0 0 1-15,-2-5 0 16,1 3-3-16,-8-4-2 0,2 5-1 15,-8-1-6 1,-2 6-4-16,-6 4-1 0,-3 4-3 16,-9 4-1-16,0 0 1 15,3 15 0-15,-3-5 1 16,-1 5 2-16,-2-3 2 0,0 3 0 16,-2-3 0-16,1-1 1 15,2-3 1-15,2-8 1 16,0 0 1-16,0 0-2 0,0 0-2 15,5-10 2-15,1-3 1 16,-2-3-1-16,3 0-1 16,0-2-2-16,-1 1-1 0,1 0-1 15,0 1 1-15,0 2-3 16,2 4 1-16,-4 1-1 16,-5 9 1-16,14-8 0 15,-14 8 1-15,10 0 2 0,-10 0-1 16,10 6 2-16,-10-6-2 15,10 11 2-15,-10-11 0 16,11 12 0-16,-11-12 3 16,16 9-2-16,-16-9 1 0,17 0 0 15,-9 0 1-15,2-9-1 16,1 0 0-16,-2-4 0 16,1 3 0-16,1-3-2 15,-1 1 0-15,-1 1-2 0,2-3-1 16,-4 3-1-16,4-2-1 15,-4 5 1-15,-7 8-1 16,14-13 0-16,-14 13 1 0,11-2 1 16,-11 2 0-1,8 4 0-15,-4 5 2 0,2 0-1 16,-6-9 1-16,8 19 1 16,-5-10 1-16,4 1 0 0,-7-10 2 15,10 13 0-15,-10-13 0 16,12 5 0-16,-12-5 1 15,18-6-2-15,-9-5 1 16,1-1-1-16,1-3-1 16,-11 15-1-16,0 0-1 0,16-28 1 15,2 0-2-15,-18 28-1 16,17-28 0-16,1 0-2 16,-18 28 1-16,18-25 0 0,8-11 1 15,-26 36 0-15,13-11 0 16,-13 11 2-16,11-1 0 15,-11 1 0-15,0 0 1 16,5 7-1-16,-5-7 1 0,0 16-3 16,0-16 3-16,1 13-1 15,-1-13 0-15,4 13 2 16,-4-13-1-16,0 0 0 16,15 4-1-16,-5-4 2 15,-10 0-1-15,0 0-1 0,0 0 0 16,13-4-1-1,-1-1 1-15,2 0 0 0,20-16-1 16,-13 7 1-16,-21 14-1 16,22-20 1-16,1-2 0 15,-23 22-2-15,0 0-1 16,10-11-1-16,1-1 1 16,-2-1-1-16,3-1 1 0,-12 14-2 15,-20-13 2-15,7 19 1 16,0 2-1-16,1 7 2 15,1-1-1-15,-1 6 2 0,4-2-1 16,-2 5 1-16,5-7-3 16,4 4-12-16,1-5-21 15,0-1-30-15,11-8-3 16,-11-6-5-16</inkml:trace>
  <inkml:trace contextRef="#ctx0" brushRef="#br0" timeOffset="702762.6249">24782 2158 22 0,'-74'10'77'15,"9"-1"3"-15,4-4-4 16,13 0-3-16,7 1-62 15,12-1-10-15,13-5-1 16,16 0 1-16,5 0 0 0,19-10-1 16,24-4 1-16,14-9-1 15,23-5 5-15,14-5 0 16,23-2 3-16,17-5 1 16,11-4 1-16,9 0 0 0,2-6-1 15,1 4 2-15,1 2-1 16,-5-1-1-16,-85 24-3 15,6 0-2-15,-7 4-1 16,3-3-4-16,55-5-12 0,-15 12-59 16,-19 0-8-16,-22 3-7 15,-52 5-5-15,-5 0-1 16</inkml:trace>
  <inkml:trace contextRef="#ctx0" brushRef="#br0" timeOffset="715677.7925">25973 11576 56 0,'-18'8'67'0,"5"-7"-3"0,3 0-3 15,10-1-54-15,7 0-4 16,6 0 2-16,5 3-1 16,9-1 0-16,4 0 0 15,10 1 1-15,7-1-2 0,7-1-1 16,12 0 0-16,-2 0 0 15,17-1-1-15,8-2 1 16,7-3-2-16,7-2 1 0,12-4 3 16,12 2 0-16,12-7 2 15,12 1 1-15,9-3 3 16,9 1-1-16,14-2 0 16,12 2 1-16,9 0-2 0,9 2-1 15,10 2-1-15,8 3-3 16,4-1 0-16,1 2-1 15,3-1 0-15,0 1-1 0,-8-1 0 16,-4 0 0-16,-4-3 0 16,-5-3 0-16,-5-1 1 15,-1-1 0-15,-5 0 0 16,-4-1 0-16,-4 2 0 16,-1 1 0-16,-12 3 0 15,-5 1 0-15,-12 4-2 0,-12 2 2 16,-15 0-1-16,-3 2 0 15,-20 0-1-15,-11-2 0 16,-63 3 1-16,3 1-1 16,37-4 0-16,-15 0-3 0,-39 1-1 15,1 2-4-15,-5-1-11 16,-2 1-16-16,8-1-42 16,-3-3-7-16,-13-3-4 15,-18-2 2-15</inkml:trace>
  <inkml:trace contextRef="#ctx0" brushRef="#br0" timeOffset="716405.6451">26199 9246 6 0,'-55'-11'48'0,"6"8"-22"16,1-8-13-16,3 3 2 15,13 0 1-15,0 5-2 0,14 0-2 16,1 0-4-16,17 3 0 16,9-1-1-16,17 1-1 15,21 0-3-15,6 1-2 0,19-2 4 16,15-1-1-16,23 1 2 15,8-5 0-15,11 0-1 16,27-3 1-16,11-5 0 0,18 0-1 16,8-5 1-16,26 1 2 15,7-5-2-15,30 1 2 0,10-3-1 16,20-1 0 0,5 5 0-16,16-4 1 0,13 4-2 15,1-4 3 1,11 3 0-16,-6 0 0 0,4-1 2 15,-2 2 0-15,12 4-2 16,-15 3-1-16,4 7-2 0,-26 9-4 16,-165-2-12-16,16 3-38 15,-28 7-26-15,0 0-6 16,-19-5-3-16</inkml:trace>
  <inkml:trace contextRef="#ctx0" brushRef="#br0" timeOffset="742437.225">23892 8733 44 0,'-5'-11'64'15,"-6"11"-26"-15,11 0-2 16,0 0-5-16,0 0-7 15,-7-4-5-15,7 4-4 0,0 0-3 16,0 0-6-16,0 6-3 16,0 5-1-16,0 6-1 15,-1 7 1-15,-5 4 1 16,-5 10 0-16,0 1 1 0,-2 5-1 16,-2-2 0-16,-1-1 1 15,-1-7-2-15,4-5 2 16,6-5 1-16,0-11 0 15,7-13 0-15,0 0 0 16,0-20 1-16,5-10-1 0,3-7 0 16,4-10-1-16,0-8 0 15,4-3-1-15,5 1-1 16,0 0-1-16,-1 6 0 0,3 9 0 16,-1 8-1-16,2 10 0 15,-2 10-1-15,-5 13 0 16,-6 9 1-16,-4 22-1 15,-7 11 1-15,-9 9 1 0,-3 2 0 16,-4 0 0-16,-2-4 0 16,0 0 1-16,1-13 0 15,1-13 1-15,8-11-1 16,8-11 0-16,0 0-1 16,9-7 1-16,8-3-2 0,7-1 0 15,2 0 0-15,1 3-1 16,4 4-1-16,-9 4 1 15,1 6 0-15,-10 11 0 0,-7 5 1 16,-6 6 0-16,-8 5 1 16,-10 0 0-16,-7 4-1 15,-4-2 1-15,-8 1-1 0,1-5-1 16,-4-4-6-16,-1-7-6 16,1-1-13-16,-2-12-30 0,8 0-21 15,1-7-4 1,6-3-4-16</inkml:trace>
  <inkml:trace contextRef="#ctx0" brushRef="#br0" timeOffset="743137.9528">24483 8853 11 0,'-6'0'84'16,"6"0"2"-16,-11-10-4 0,4-1-5 15,1 1-51-15,4-2-5 16,2 2-9-16,1-1-6 15,-1 11-6-15,8-14-5 0,3 13-10 16,-11 1-26-16,13 4-33 16,-5 5-7-16,-8-9-7 15,16 14 1-15</inkml:trace>
  <inkml:trace contextRef="#ctx0" brushRef="#br0" timeOffset="743969.1352">25051 8554 35 0,'-14'0'51'0,"1"0"-22"16,1 7-14-16,-1 3-2 0,-1 4-5 16,2 5 0-16,3 6 1 15,-1 6 2-15,4 2 0 16,4 5 1-16,2 0-1 16,1 3-2-16,8-5-1 15,3 1-1-15,4-7-1 0,2-1-1 16,1-11 1-16,3-6 0 15,-1-4 2-15,4-8 0 16,-4-9 2-16,3-13-1 16,0-9 1-16,1-12-2 15,-6-6 1-15,1-8-4 0,-2-2 0 16,-3-2-2-16,-6 4 0 16,1 8-1-16,-6 7-2 15,0 13-3-15,3 7-6 16,-7 22-11-16,0-11-15 0,0 11-31 15,0 24-10-15,-4-2-4 16</inkml:trace>
  <inkml:trace contextRef="#ctx0" brushRef="#br0" timeOffset="744231.2913">25712 8636 30 0,'0'0'82'16,"-2"-10"-2"-16,2 10-3 16,-16-15-5-16,2 5-61 15,14 10-4-15,-12-11-6 0,12 11-10 16,0 0-12-16,-8 5-24 15,9 4-26-15,-1-9-7 16,10 16-4-16</inkml:trace>
  <inkml:trace contextRef="#ctx0" brushRef="#br0" timeOffset="744976.1102">26388 8303 61 0,'0'0'66'0,"0"0"-2"16,0 0-21-16,0 0-32 16,0 0-3-16,0 11-3 15,-1 0 0-15,-1 3-3 0,-6 6 2 16,4 0 1-16,1 2 2 15,1 2 0-15,-1-1-1 0,2 3 1 16,-1-3-3-16,1 5 1 16,1-4-2-16,0 3 0 15,-3-2 0-15,2 6 0 16,0-3 0-16,1 2-1 0,0-4 0 16,0 0-1-1,0-5 0-15,0-4 1 16,1-2 0-16,3-6 1 0,-4-9 1 15,4 9 1-15,-4-9-1 16,0 0 1-16,0 0 0 0,4-7-1 16,-4-4 1-16,0-3-2 15,0-4 0-15,0-6-3 16,0-7 1-16,0-5-1 0,0-4 1 16,1-7-1-16,-1 1 1 15,1-4-1-15,4 0-1 16,6 1 1-16,5 6-1 0,5 3 0 15,8 5 0-15,8 5-1 16,6 9 0-16,1 7 0 16,5 11 0-16,-5 3 0 15,-4 13 0-15,-10 9 1 16,-10 11 0-16,-10 6 0 0,-10 3-1 16,-7-2 1-16,-11 0 0 15,-3-3 2-15,-1-7-1 16,3-5 1-16,4-10-1 15,8-4 1-15,7-11 0 0,-1 10 0 16,7-7 0-16,13 0-2 16,8 0-1-16,0 3-1 15,5 1-2-15,-3 6 0 0,-4 4-1 16,-8 3 0-16,-14 7 1 16,-9 6 0-16,-19 9 0 15,-14-1 3-15,-9 4 1 0,-17-3-5 16,-5 3-14-16,-8-4-25 15,-9-3-23-15,-2-4-3 16,-4-7-4-16</inkml:trace>
  <inkml:trace contextRef="#ctx0" brushRef="#br0" timeOffset="745319.63">24629 9604 69 0,'-47'17'77'0,"9"-2"-3"15,6-4-2-15,5-2-50 16,15-3-7-16,12-6-2 16,24 5-3-16,13-6-2 0,15-8-1 15,17-9 2-15,16-6-2 16,16-8-3-16,12-4-1 15,15-9-1-15,13-3 0 16,13-5-1-16,4-2 1 0,14 2 0 16,-3-1-1-16,1 4 0 15,1 4 1-15,-12 4-2 16,-7 3 1-16,-14 7-2 16,-12 1-5-16,-13 4-15 15,-10 13-44-15,-14-7-13 16,-15-4-5-16,-15-5-6 0</inkml:trace>
  <inkml:trace contextRef="#ctx0" brushRef="#br0" timeOffset="745750.6858">27349 8016 44 0,'1'-9'63'0,"-1"9"-3"16,0 0-1-16,-11 0-55 16,8 12-4-16,3 9 3 15,0 11 1-15,1 5 3 16,7 4 1-16,2 4 0 16,4-2 2-16,2-2-1 0,4-3 0 15,1-4 0-15,0-10-1 16,1-4 1-16,3-11 0 15,0-6 1-15,-2-3-2 16,5-15 0-16,-3-7-2 0,3-12-1 16,-3-6-2-16,6-11-1 15,-4-1-1-15,3-5-1 16,-3 0 0-16,3 5 0 0,3 2 0 16,-5 5 0-16,8 6-1 15,-5 9 1-15,2 7 0 16,-3 7-2-16,-1 3-1 15,-5 10-2-15,-2 3-4 16,-4 13-11-16,-10 8-20 0,-8 6-22 16,-8 11-15-16,-14 6-3 0</inkml:trace>
  <inkml:trace contextRef="#ctx0" brushRef="#br0" timeOffset="746172.9466">27574 8307 36 0,'-8'1'81'15,"8"-1"-3"-15,0-8-4 0,2-5-5 16,-2 13-48-16,7-17-24 15,-7 17 2-15,19-11-1 16,-10 9 1-16,-9 2 0 16,15 0 0-16,-5 0 1 0,-10 0 0 15,18 11 0-15,-10-4 0 16,3 5 0-16,1 0 1 16,2 3 0-16,1 2 0 15,1-1 0-15,0-2 0 16,3 1 1-16,4-5-1 15,2-8 1-15,5-2 1 16,1-16 0-16,7-5 0 0,1-13 0 16,10-8-1-16,-4-12 0 15,5-6-1-15,6-6-6 0,-6-8-15 16,9-7-45-16,0 10-11 16,-1 2-7-16,-6 0-1 15</inkml:trace>
  <inkml:trace contextRef="#ctx0" brushRef="#br0" timeOffset="752334.5213">14250 16051 10 0,'-17'-6'66'15,"2"4"5"-15,0-7-29 16,6 5-10-16,-1 4-6 16,10 0-6-16,0 0-6 0,0 0-3 15,-1 11 0-15,4 0-3 16,7 9-1-16,-2 2 1 15,4 10 0-15,1 3-1 0,-2 8-2 16,3 2-2-16,-1 6-1 16,1-2-2-16,-3-4 1 15,4 1-1-15,0-9 1 16,3-3 1-16,-1-9 0 0,4-9 3 16,-2-5 0-16,4-11 2 15,3-5 0-15,1-15 2 16,3-11-1-16,1-11 0 15,3-10 1-15,2-11-3 0,6-6 0 16,1-5-1-16,2-2 1 16,2 2-4-16,0 5 0 15,2 8 0-15,-2 7-2 16,-4 11 0-16,-7 9-4 0,-3 13-5 16,-10 7-5-16,-5 14-11 15,-16 5-19-15,-4 15-25 16,-12 16-18-16,-12 7-4 15,-7 9 3-15</inkml:trace>
  <inkml:trace contextRef="#ctx0" brushRef="#br0" timeOffset="752692.2126">14456 16086 62 0,'-11'-18'75'0,"3"4"-4"15,16-2-38-15,-8 16-1 0,0 0-6 16,1 6-7-16,5 22-5 16,-2 7-5-16,7 14-3 15,-3 7 0-15,5 7 0 0,4 2-2 16,2-3-2-16,0-5-2 16,4-11 1-16,2-7 2 15,1-11 0-15,0-17 0 16,5-8 2-16,-2-9 0 15,-2-12 0-15,6-15 0 0,-1-13 1 16,4-13-2-16,1-10-1 16,4-13-1-16,3-7 0 15,3-2-2-15,4 0 0 16,1 8-5-16,1 9-5 0,-2 12-11 16,-1 13-15-16,-4 10-32 15,-1 19-13-15,-4 8-5 16,-5 11-2-16</inkml:trace>
  <inkml:trace contextRef="#ctx0" brushRef="#br0" timeOffset="754398.4942">20699 15326 35 0,'0'0'71'16,"-8"-7"-2"-16,8 7 1 0,0 0-37 15,0 4-18-15,2 11-3 16,10 9-3-16,0 5-1 15,4 4 0-15,3 4 1 16,7-1-2-16,3-2 0 0,4-4 0 16,6-4-1-16,2-13 2 15,7-9 1-15,1-8-1 16,8-16 0-16,0-11 0 0,2-12-2 16,4-9 0-16,0-9 0 15,5-7-2-15,1-6-2 16,0-1 0-16,-1 3 0 0,-1 4 1 15,-7 8-3 1,-4 9 1-16,-7 9-4 0,-10 13-9 16,-9 4-9-16,-11 16-29 15,-9 12-29-15,-14 11-6 16,-18 8-6-16,-15 5-2 0</inkml:trace>
  <inkml:trace contextRef="#ctx0" brushRef="#br0" timeOffset="754746.3176">21311 15073 61 0,'0'-15'85'0,"5"0"-1"0,7 1-6 16,-1-2-3-16,3 8-67 16,8 8-2-1,2 11-2-15,1 11-1 0,2 10-1 16,-3 11-1-16,-2 7-1 0,-5 9 0 15,-2 3 1-15,-7 1-1 16,3-3 1-16,-7-10 3 16,2-9 1-16,1-12 2 15,2-11 1-15,4-18-1 16,8-9 1-16,10-21 0 0,7-16 0 16,14-15-3-16,11-17-2 15,13-14-1-15,8-10-2 16,9-7-3-16,0-7-6 15,4 5-13-15,-10 10-46 0,-2-3-17 16,-8 4-3-16,-9-5-6 16,-9 1-2-16</inkml:trace>
  <inkml:trace contextRef="#ctx0" brushRef="#br0" timeOffset="803909.8177">23174 8576 16 0,'-19'-9'63'15,"-10"-4"-5"1,19 5-24-16,-3 2-3 0,13 6-8 16,-8-10-4-16,8 10-4 15,0 0-4-15,0 0-5 16,9-3-1-16,-9 3-4 0,21 2 0 15,-7 2 1-15,5 1 1 16,2 0-1-16,5-1 2 16,-2 0 2-16,11-2-1 15,0-1 0-15,5-1 1 0,6 2 0 16,3-4-2-16,5-3 0 16,1-1-1-16,7-1 0 15,-1-2 0-15,1-4 0 16,4 0-1-16,-5-2 1 15,8-2-1-15,3-4 1 0,2-1 0 16,4-2-1-16,4 1 0 16,-2 0-1-16,4-2 0 15,-2 3 0-15,-1 2-1 0,-4 3 0 16,-4 2 0-16,-1 0 1 16,-3 0-2-16,-1 1 2 15,3 4-1-15,-1-4 0 0,3-1 2 16,1-2-2-16,2 0 0 15,2 1 0-15,1-4 0 16,-2 5 0-16,0-4 0 0,0 3 0 16,-2 1 0-16,-4 0 0 15,-1 0 0-15,-1 1 0 16,-3 3-2-16,-3 1 2 16,3 0 0-16,-2-1 0 0,0 0 0 15,-4-2 0-15,3-1 2 16,-2 1-2-16,-3 1 0 15,-4-3 0-15,-5 4 0 0,-2 1 0 16,-5 3 1-16,-4-1-1 16,-9 3 1-1,-1 2-1-15,-4 2 0 0,-3 0 2 16,0 1-1-16,-4 0-1 16,4 0 0-16,-7 0 1 0,3 3-1 15,-4 1 0-15,2-1 1 16,-5 2-1-16,2 0 0 15,0 0 0-15,-4 0 0 0,1-1 0 16,-9-4-1-16,13 12 2 16,-13-12-2-16,12 17 1 15,-12-17 0-15,7 15 0 0,-1-5 0 16,-2 2 1-16,0 3 0 16,1 0-1-16,2 0 1 15,-2 3-1-15,3 3 1 16,1 1 0-16,-1 1 0 0,1 1 0 15,3-2-1 1,-1 5 2-16,0-1-2 0,-2 2 1 16,-3 1 2-16,-2 2-1 15,-1 2 0-15,-1 3 1 0,-2 1 1 16,-2 4-3-16,-3 2 1 16,-3 2 0-16,4 2-1 15,1 2 0-15,-2-4-1 16,2 3 0-16,2-2 0 15,1-1 1-15,4-5-1 0,2-2 1 16,-3-2 0-16,0-6-1 16,0 3 1-16,0-9 0 0,2 0-1 15,-4-1 0-15,-2-4 1 16,-3-2 0-16,0 1 0 16,1-5 0-1,-3-1 0-15,-3-1 1 0,0-3-1 16,-2 0 1-16,2-1-1 15,-5 0 0-15,0-1 0 0,-2 4 0 16,-3-3-1-16,-1 3 0 16,-3 0 1-16,-4 2-2 0,-4-2 1 15,-4 2 0-15,-4 0 1 16,-8-1-1-16,-1 0 1 16,-6-2 0-16,-5 0-1 15,-4-2 1-15,-4 3 0 0,-4-1-1 16,-3 1 1-16,-5 2-1 15,0-1 1-15,-7 5-1 16,-6 1 0-16,-2 3 0 0,-4 1 1 16,1 1-1-16,0 1 0 15,-4 2 0-15,3-1 0 16,2-2 0-16,1 1 0 0,2-2 0 16,4 0 0-1,3 0 0-15,-2-1 0 0,-1 1 0 16,4 1 0-16,1-1 0 15,-1 0 0-15,4 1 0 16,-2 2 1-16,3 0-1 16,1 1 0-16,1-2 0 15,5-2 1-15,3-1-1 0,2-1 0 16,3-4 0-16,4 1 0 16,0-5 0-16,7 0 0 0,0-3 0 15,3 0 0-15,0-2 1 16,-1 0-1-16,-1-2 0 15,0-1 0-15,1 1 0 0,-2 0 1 16,0-1-1-16,-2-1 0 16,3 0 0-16,1-1 0 15,-1 0 0-15,3-1 1 16,1-1-1-16,5 1 0 0,-4-3 1 16,8-2 0-16,1-1-1 15,3-2 2-15,3-2-2 16,3 0 0-16,2-4 0 0,4-3 1 15,0-4-1-15,5-2 0 16,3-6 1-16,3 1-1 16,1-7 1-16,7-2-1 15,-1-1 1-15,5-1 0 16,1-4-1-16,7 1 2 0,0-3-2 16,6-1 1-16,-1 0 0 15,2-1 0-15,2-3 0 16,1 0-1-16,-1 1 1 15,1-2-1-15,0-2 1 0,-1 2 0 16,1 0-1-16,-2 2 1 16,2-2-1-16,-1 2 1 15,1 3-1-15,0 3 0 0,-2 3 0 16,-2 4 1-16,-4 4-1 16,1 4 1-16,-6 6-1 15,-1 5 1-15,-2 4 0 16,0 4-1-16,-1 9 0 0,0-9 0 15,0 9-1-15,0 0 0 16,0 0 1-16,0 0-1 16,0 0 0-16,11 6 1 15,-11-6-1-15,12 10 1 0,-3-4 1 16,5-1-1-16,-1-1 0 16,4-1 0-16,2-3 0 15,6 0 0-15,1 0 1 0,8-5-1 16,7-4 0-16,5-4 0 15,9-3 1-15,6-1-1 16,8-2 1-16,2 0-2 16,0-2-2-16,0 4-4 0,-8-2-8 15,-2 6-20-15,-7 12-43 16,-13 0-6-16,-13 1-4 16,-9 9-8-16</inkml:trace>
  <inkml:trace contextRef="#ctx0" brushRef="#br0" timeOffset="804620.3515">21920 9022 42 0,'-28'-12'72'0,"2"5"-3"0,6-3-4 16,6 4-43-16,14 6-12 15,-7 10-3-15,10 5-2 16,11 12-5-16,2 6 0 16,2 3 0-16,3 3 0 15,4 1 1-15,1 0 1 0,1-7 3 16,1 0 1-16,1-13 2 15,2-9 2-15,4-7 0 16,2-4 1-16,0-15 1 16,6-10-2-16,4-8 0 0,7-12-1 15,1-10-3-15,9-11 0 16,6-6-2-16,3-7 0 16,11-5-2-16,5-1 1 0,3 0-2 15,2 5 0-15,-1 8-1 16,-3 7-4-16,-5 15-10 15,-7 5-16-15,-19 17-46 16,-4 10-5-16,-14 9-4 0,-14 9-4 16</inkml:trace>
  <inkml:trace contextRef="#ctx0" brushRef="#br0" timeOffset="854331.6513">20127 11130 14 0,'-36'-15'60'0,"-1"-6"2"0,0 3-3 16,-3-3-58-16,1 9 8 15,4 2-1-15,0 5-2 16,0 3-2-16,-1 2-1 16,-1 4-2-16,-6 5 1 15,2 3-2-15,-3 4 1 16,1 1-1-16,-2 4 1 0,-3 3 0 16,2 1-1-16,-3 1 1 15,8 1 0-15,-4 3-1 0,5-2 1 16,0 0 0-16,2-2-1 15,4 1 1-15,6-6-1 16,4 1 0-16,5-4-1 16,2-3 0-16,8-4 0 0,3-1-1 15,6-10 0-15,0 16-1 16,0-16 2-16,8 13-1 16,0-9 0-16,3 2-3 15,1 0-7-15,2 0-17 0,4 5-20 16,0-1-10-16,1 3 1 15</inkml:trace>
  <inkml:trace contextRef="#ctx0" brushRef="#br0" timeOffset="854815.9671">18430 11115 18 0,'0'-11'45'0,"0"11"-1"16,7-13-7-16,6 8-8 15,4 2-7-15,5 1-8 0,7-1-4 16,5 1-4-16,8 0-1 16,2-1-2-16,12-1 0 15,-3-3-2-15,12-2 2 16,1-5-2-16,3 2-1 0,0-6-6 16,2 3-12-16,-2-2-13 15,-9 0-21 1,3 5-12-16,-16 2 0 0</inkml:trace>
  <inkml:trace contextRef="#ctx0" brushRef="#br0" timeOffset="855054.767">18980 10829 13 0,'-11'10'13'15,"5"6"-1"-15,6 12-6 16,1 8 0-16,7 9-1 0,8 6 0 16,-3 7-6-16,12 8-17 15,-9-4-19-15</inkml:trace>
  <inkml:trace contextRef="#ctx0" brushRef="#br0" timeOffset="855621.8403">18729 10573 29 0,'-41'-23'53'0,"-7"-1"-27"16,3 14-4-16,-2 7 0 15,2 8-6-15,-5 12-3 0,1 12-4 16,1 10 0-16,-1 9-2 16,7 14 0-16,0 3-4 15,4 15 4-15,6 5-1 16,7 6 0-16,9-5 1 0,6-1 0 15,10-4 2-15,9-7-1 16,10-4-1-16,14-12-2 16,5-5-2-16,17-9-1 0,12-4-2 15,9-12 0-15,10-5-2 16,8-16 1-16,4-8 0 16,8-23 0-16,10-17 1 0,-8-22 0 15,-4-16-2-15,-6-18 1 16,-15-15-5-1,-14-7-2-15,-16 1 2 0,-28 3-2 16,-23 8-7-16,-23 17-42 16,-29 26-8-16,-30 23-3 15</inkml:trace>
  <inkml:trace contextRef="#ctx0" brushRef="#br0" timeOffset="904480.2007">15550 17076 32 0,'-9'-8'79'0,"9"8"-1"16,-15-19-3-16,6 26-32 15,1-12-23-15,8 5-4 16,-2 5-5-16,2 12-3 0,2 16-4 16,0-14-1-16,2 8-1 15,2 7 1-15,0 3 0 16,1 3 0-16,2 5 0 16,-2-1-1-16,1 6 0 0,-1 0 2 15,0 2-1-15,-1-3 1 16,0 1-1-16,-1-2 0 15,0 4 0-15,1-12-1 16,-1 3 1-16,-2-5-2 16,-1-9 2-16,1-2-1 0,-3-7-1 15,0-3 1-15,0-3 1 16,0-3-2-16,0-11 1 16,0 13 0-16,0-13-1 0,0 0 0 15,0 0-1-15,-10 6 1 16,10-6-3-16,0 0 1 15,0 0-1-15,0 0 0 16,-12 4 1-16,2 0-1 16,-1 0 0-16,-30 6 1 0,11-5 2 15,6 1-1-15,2 0 0 16,-5-3-1-16,2 2 0 16,-4-4-1-16,3 1-1 15,-3 0-6-15,-22-2-8 16,24-4-21-16,4-2-36 15,8-6-5-15,1-2-5 0,6-1-2 16</inkml:trace>
  <inkml:trace contextRef="#ctx0" brushRef="#br0" timeOffset="904783.7837">15184 16926 23 0,'-22'-1'66'16,"0"-4"6"-16,3-7-1 15,-14-3-51-15,23 5 0 16,9 0-2-16,1-2-3 15,8 2-3-15,6-3-2 16,7-1-4-16,9-1-3 0,13-3 0 16,6 1-4-16,13 2-9 15,3 1-23-15,9 6-29 16,2 5-13-16,5 0-4 16,-11 5 0-16</inkml:trace>
  <inkml:trace contextRef="#ctx0" brushRef="#br0" timeOffset="905156.4556">16101 16967 25 0,'-6'31'74'0,"-9"0"0"16,-1 5-4-16,-8 0-3 15,2-2-61-15,9-8-5 16,0 6 0-16,5 5 0 0,-1 5 2 15,3-1-1-15,1 4 0 16,3 0 0-16,2 0 0 16,-1-2 2-16,7-1 0 15,8-8-1-15,0-2 1 16,7-12-1-16,3-4-1 16,3-11 1-16,-11-12 1 0,47-22-2 15,-4-31 2-15,-1-18 3 16,-10-14-2-16,-15-4 1 15,-19 8 0-15,-17 20-2 0,-25 40-1 16,-14 19 0-16,-6 9-2 16,-6 15-4-16,-2 8-6 15,2 10-22-15,14 2-41 0,-2-6-5 16,14-13-5-16,13-16-4 16</inkml:trace>
  <inkml:trace contextRef="#ctx0" brushRef="#br0" timeOffset="905578.9199">16550 16344 64 0,'40'-25'86'0,"-6"15"-6"16,-14 8-6-16,-3 10-2 0,-43 14-71 16,30 16-2-16,4 20-1 15,2 10-1-15,-3 14 2 16,0 9 2-16,1 2 0 15,-5-4 0-15,1-8 1 16,-1-7 0-16,1-15 1 0,-1-9 1 16,3-14-2-16,-3-11 0 15,3-11 1-15,-6-14-1 0,17-2 0 16,0-19 0-16,8-10 0 16,6-6-1-16,8-3 0 15,6 0-1-15,9 4-1 16,3 7-1-16,-1 14 1 0,-4 15-1 15,-5 12 1-15,-13 17 1 16,-12 14 0-16,-17 9 0 16,-8-23-1-16,-10 5 0 15,-6 3 1-15,-5-1-1 16,-8-1 1-16,-2 1-2 0,-6-5-2 16,-2 0-10-16,-3-6-11 15,0 0-26-15,0-8-23 16,1-4-8-16,-14-4-2 15</inkml:trace>
  <inkml:trace contextRef="#ctx0" brushRef="#br0" timeOffset="906422.9283">18042 16318 67 0,'18'-30'90'0,"-7"4"-5"15,-5 7-5-15,-6 4-4 16,-7 10-68-16,3 16-1 15,-1 19-4-15,2 18-2 0,-3 13-1 16,2 14-1-16,3 11 3 16,1 6-1-16,2 2 1 15,11-2 0-15,3-10-1 16,5-8 1-16,2-11 0 0,5-14 1 16,0-10-1-1,1-10 0-15,1-9 1 16,0-13-2-16,3-7 0 0,1-12 0 15,5-17 0-15,1-11-1 16,7-10-1-16,3-4 1 0,1-1-2 16,0 0 1-16,2 6 1 15,-1 10-3-15,-3 15 0 16,-3 13 2-16,-6 11 0 0,-5 13 0 16,-2 13 0-16,-5 6-1 15,-4 7 2-15,-2 2 1 16,-4 1 0-16,2-2 0 0,0-6 0 15,2-8 0-15,4-6 0 16,2-14 0-16,5-6-1 16,2-14 1-16,6-15-2 15,3-11 0-15,1-9 1 0,2-8-1 16,-4-3 0-16,-1 2 0 16,-4 5-1-16,-5 7 1 15,-4 12 0-15,-7 13 1 16,-4 12-2-16,-9 12 1 0,-4 15 0 15,-3 10 1-15,0 8-1 16,0 2 2-16,4 5-1 16,1-3 1-16,5 0 0 15,6-5 0-15,8-5 1 16,2-9-1-16,4-7 0 0,1-7 0 16,0-7 0-16,-3-12 0 15,-3-12 0-15,-10-5 0 16,-9-8 1-16,-8-5 1 15,-8 0-3-15,-13 2 2 0,-10 1-1 16,-6 7 0-16,-6 7-1 16,-4 8 0-16,1 9-4 0,3 6-5 15,0 2-8-15,7 6-24 16,10 5-28-16,9-2-16 16,17-9-5-16,0 0-2 15</inkml:trace>
  <inkml:trace contextRef="#ctx0" brushRef="#br0" timeOffset="907154.1023">19982 16246 49 0,'43'-20'79'0,"-8"9"-1"0,-7 9-3 16,-7 13-32-16,-7 11-28 16,0 13-4-16,-2 14-5 15,-1 9-3-15,-4 8 0 0,3 0-2 16,-3 4 1-16,1-6 0 15,0-7 1-15,1-9-2 16,-1-9 0-16,1-11 1 16,-3-9 0-16,-2-4 3 0,-3-5 0 15,-1-10 0-15,0 0 0 16,0 0 0-16,0 0 0 16,0 0-1-16,0 0 0 15,0 0-1-15,0 0 0 0,0 0-2 16,6-6 0-16,-6 6 0 15,0 0 0-15,0 0 0 16,0 0 0-16,0 0-1 16,0 0 1-16,-4-9-1 15,4 9 0-15,0 0 0 0,0 0 0 16,0 0 0-16,0 0 0 16,-11-7-1-16,11 7 0 15,0 0 0-15,-11 0 0 0,11 0 0 16,-5 7 0-16,5-7 0 15,-6 12 0-15,6-12 0 16,0 14 1-16,0-14 1 0,0 10-1 16,0-10 2-16,0 0-1 15,0 0 0-15,0 0 0 16,-2-10 0-16,-2-6 0 16,0-4-1-16,-3-7 1 0,0-6-1 15,2-8 0 1,-3-6 0-16,3-4 0 0,3-7 0 15,0-1 1-15,1-2-1 0,1 0 0 16,5 4 0 0,7 2 1-16,2 6-2 0,3 7 0 15,7 7 0-15,2 8 0 16,8 8-1-16,0 9 1 16,5 9-1-16,1 7 0 0,-4 12 1 15,-4 11 0-15,-8 7 0 16,-10 6 0-16,-10 5 0 15,-6-1 0-15,-13-1 0 16,-10-6 0-16,-5-2-1 0,2-7-4 16,-3-10-8-16,4-5-33 15,12-6-29-15,0-7-8 16,5-5-4-16,7-15 0 0</inkml:trace>
  <inkml:trace contextRef="#ctx0" brushRef="#br0" timeOffset="908105.6594">20702 16072 61 0,'17'21'85'0,"-10"6"-2"16,-6 12-6-16,-3 6-3 0,-13 9-73 16,7 10 1-16,1 11-2 15,1 4-2-15,-1 3 2 16,0-5 0-1,5-6 2-15,1-7-1 0,1-11 0 16,0-8 0-16,4-11 0 0,4-11 2 16,-1-11-2-16,-7-12-2 15,15-10-5-15,-6-16-4 0,-1-17-3 16,-1-9 0-16,0-14 0 16,2-13 1-16,-3-8 0 15,3-1 5-15,-2-1 6 16,4 4 5-16,-2 10 4 15,5 8 3-15,8 12-2 0,0 15 0 16,7 14-1-16,3 14-1 16,5 12-3-16,-3 10 0 15,2 13-1-15,-11 9-1 16,-4 12-1-16,-10 4 0 0,-10 7-1 16,-7-2 0-16,-11 0 0 15,-7-7 0-15,-2-6 0 16,-1-9 1-16,3-9-1 0,5-7-1 15,2-11-1 1,10-4-3-16,3-8 0 0,6-6 1 16,9-3-2-16,8-1 1 15,6-2 0-15,3-1 1 0,10 1 2 16,3 0 3-16,2 2 0 16,1 3 1-16,4-2 1 15,1-1-1-15,-3-1 0 16,5-4 1-16,-6-1-1 0,-1-2 0 15,-6-2 0-15,-11 2 0 16,-3-1 1-16,-12 8-1 16,-9 3 0-16,-11 10 0 15,-19 4 3-15,-8 10-1 0,-7 13-1 16,-7 10-1-16,-1 11 0 16,-5 8-1-16,4 7 0 15,11-2 0-15,9-1-1 16,12-6-1-16,12-3 0 0,7-7 2 15,14-11-1-15,14-11 1 16,8-12 0-16,14-4 1 16,-1-13 0-16,12-14 0 0,3-15 0 15,5-9 0-15,2-9 0 16,2-7-2-16,-3 3 1 16,-7 5-1-16,-3 6 0 15,-9 15-1-15,-7 14 0 0,-13 19 1 16,-7 12 0-16,-18 22 1 15,-7 14-1-15,-5 14 0 16,-11 7 1-16,-4 2 0 16,0-2-1-16,2-5 1 15,6-7 1-15,1-10 1 0,11-11 2 16,11-16-1-16,16-12 1 16,10-4 0-16,11-13-2 15,13-6-3-15,4-9-7 0,11-3-10 16,-2-4-23-16,-7-1-38 15,1 6-7-15,-17 6-6 16,-16 7-2-16</inkml:trace>
  <inkml:trace contextRef="#ctx0" brushRef="#br0" timeOffset="908440.0935">19577 17493 73 0,'-144'69'86'15,"-2"0"-2"1,17-5-7-16,3 0-1 16,21-7-62-16,8-4-9 15,25-11 2-15,13-5 0 0,28-13-1 16,31-24 1-16,31 4 0 15,34-22 0-15,32-16-3 0,-8 11 1 16,217-74-3-16,68-14-1 16,32-12-1-16,14-10 1 15,-12 11-1-15,-30 20-1 0,-51 15-2 16,-95 31-10-16,-26 1-16 16,-37 9-55-16,-8 1-3 15,-30 2-6-15,-22-3-5 16</inkml:trace>
  <inkml:trace contextRef="#ctx0" brushRef="#br0" timeOffset="908860.2729">22966 15865 73 0,'-12'-8'87'16,"-3"0"-6"-16,8 6-5 0,-7 2-2 16,3 0-65-16,3 30-14 15,0 26 1-15,5 18 1 0,-1 14 3 16,2 7 1-16,1-5 1 16,1-6 0-16,6-7 1 15,8-13 0-15,3-13 0 16,4-21 1-16,10-24-1 15,4-14 2-15,1-20-2 16,6-19 0-16,-2-14-1 16,10-15-2-16,2-16 0 0,6-11 0 15,-1-5 0-15,4-1 0 16,5 1 1-16,-2 7 0 16,2 9-1-16,0 10 1 0,-4 14-1 15,-3 13-1-15,-5 13-2 16,-1 14-8-16,-9 6-10 0,-6 15-19 15,-10 8-23-15,-12 15-19 16,-13 7-5-16,-15 11-4 16</inkml:trace>
  <inkml:trace contextRef="#ctx0" brushRef="#br0" timeOffset="909220.0386">23413 15636 63 0,'20'11'84'0,"0"7"-5"16,-4 6-4-16,1 10-4 15,-85 9-72-15,79 13 1 0,2 9 2 16,3 8 1-16,-3 1 2 15,3-2 3-15,1-10 2 16,4-10 1-16,6-14 1 16,6-17-1-16,13-21 0 0,10-13-2 15,16-27 0-15,9-23-1 16,17-23-3-16,6-24-2 16,9-19-3-16,5-15-1 0,2-6-3 15,-10-2-5-15,-9 9-22 16,-13 9-52-16,-19 11-3 15,-15 10-6-15,-25 2-5 0</inkml:trace>
  <inkml:trace contextRef="#ctx0" brushRef="#br0" timeOffset="1.0191E6">17156 16140 67 0,'9'-38'86'16,"-6"-3"-5"-16,-3-1-4 16,-4-1-2-16,-7-3-72 15,-7 7-1-15,1 5 0 16,-3 7 2-16,-9 8 0 0,-8 4 0 16,-8 5 2-16,-8 7-1 15,-7 3 0-15,-7 1 0 16,-6 12 0-16,-5 5-2 15,-6 5-1-15,-5 6 0 16,-4 4-2-16,-3 5 0 16,-6 6 0-16,-5 7 0 0,1 6 0 15,-3 9 0-15,-2 8 0 16,-2 8 0-16,2 10-2 16,3 9 2-16,7 12 0 0,0 7 2 15,15 7 0-15,44-63-2 16,3 11 1-16,4 1 0 15,4 9 1-15,5-1-3 0,3 12-1 16,9 4 0-16,7 7 1 16,5 1 1-16,13 8-2 15,12-5 1-15,10 6-2 16,15-7 2-16,13 3-1 16,22-9 1-16,17-1 0 15,27-11-1-15,18-12 1 16,21-9 6-16,16-13 1 15,22-11 1-15,19-19 1 16,24-15-1-16,13-12 1 0,21-17-1 16,6-19-1-16,14-16-5 15,7-10 1-15,6-14-4 16,1-13 0-16,-1-10 2 16,-119 19 1-16,387-165 1 0,-55-18 1 15,-67-6 0-15,-83-5 1 16,-83 3 3-16,-63 12-1 15,-78 10-1-15,-84 46-2 16,-41 13-3-16,-37 12 0 16,-50 17 0-16,-52 23 0 0,-50 26 0 15,-55 28 0-15,-45 39-3 16,-43 33 1-16,-34 27-1 16,-27 28 1-16,-7 25-2 0,6 17-1 15,20 10-4-15,31 2-5 16,45 4-20-16,43 1-53 15,60-4-2-15,57-3-5 0,51-14-5 16</inkml:trace>
  <inkml:trace contextRef="#ctx0" brushRef="#br0" timeOffset="1.02034E6">16110 11344 42 0,'14'-12'66'16,"-7"3"-13"-16,-7 9-12 15,14-13-3-15,-14 13-5 16,17-10-5-16,-9 8-5 0,4 0-5 15,-1 2-3-15,3 6-2 16,2 6-4-16,3 4 0 16,2 6-4-16,4 4 0 0,1 5-2 15,5 2 1-15,0 0-1 16,4-4 1-16,2-2-1 16,0-5 0-16,4-6-1 15,-2-9 1-15,0-3-1 0,-1-6 1 16,2-12-1-16,-3-12 0 15,0-7 0-15,1-14-1 16,-3-8 2-16,2-7-3 16,-3-8 1-16,0-4-1 0,-1-3 0 15,0 1 0-15,-1 0 0 16,2 7 0-16,0 3-1 16,0 11 1-16,-1 6-2 0,-3 12-4 15,-2 7-7 1,-4 14-17-16,-6 16-28 0,-9 4-24 15,-5 19-6-15,-6 8-4 16</inkml:trace>
  <inkml:trace contextRef="#ctx0" brushRef="#br0" timeOffset="1.02055E6">16846 10964 25 0,'4'-13'48'0,"-1"-19"-24"16,-3 32-53-16,20 17-17 15</inkml:trace>
  <inkml:trace contextRef="#ctx0" brushRef="#br0" timeOffset="1.04635E6">27071 9705 14 0,'9'-19'73'0,"-2"1"2"15,3 3-2-15,-3 5-33 16,3-2-23-16,1 7-2 16,-1 0 0-16,-2 6-3 15,-1 10-1-15,-3 6-1 16,-4 11 0-16,0 9-1 0,0 8 0 16,-5 8-3-16,-4 9-2 15,3 3-1-15,-5 2-4 16,3-3-5-16,4 0-18 0,-5-6-29 15,6-7-25-15,1-9-5 16,-3-15-6-16</inkml:trace>
  <inkml:trace contextRef="#ctx0" brushRef="#br0" timeOffset="1.04665E6">27005 9455 56 0,'-7'2'64'0,"7"-2"-3"15,-7 44-26-15,7-30-27 16,0-3-3-16,9 3 0 16,-1-2 1-16,6-3 1 15,1-5 0-15,-1-4-1 0,1-7 1 16,-2-11-1-16,-4-3 0 15,-2-11-2-15,-5-2-2 16,-2-1-5-16,-5 2-12 16,-6 0-33-16,6 11-20 15,-6 8-3-15,11 14 0 0</inkml:trace>
  <inkml:trace contextRef="#ctx0" brushRef="#br0" timeOffset="1.04704E6">27445 9686 0 0,'20'16'76'0,"-10"6"6"16,-5 1-4-16,-5 4-4 16,-8 7-50-16,0 6-12 0,-2 5-3 15,3 2-1-15,0 2-2 16,1-6-5-16,4-4 0 15,2-9-1-15,0-7 0 16,1-11 0-16,-1-12-1 16,10-3 1-16,-4-19 0 0,6-11-1 15,-3-10-1-15,5-9 2 16,2-6-1-16,3 1 0 0,-1 0 2 16,4 11-1-16,-1 9 1 15,3 13 1-15,-3 12 0 16,0 12 0-16,-4 15 0 15,0 15 0-15,-6 11-1 0,-1 2 0 16,-3 8-2 0,0-2-1-16,-5 1-4 15,0-6-10-15,-2 1-15 0,-1-17-37 0,3-8-11 16,-1-10-5-16,-1-10 1 16</inkml:trace>
  <inkml:trace contextRef="#ctx0" brushRef="#br0" timeOffset="1.04738E6">27775 9683 48 0,'5'-30'78'0,"5"5"-1"0,-1 7-4 15,-12 8-41-15,11 10-13 16,3 10-8-16,6 9-5 16,-4 9-3-16,5 10-1 15,-8 6-1-15,2 4-1 0,0-2 0 16,-3 0 0-1,0-6 0-15,0-3-1 0,-1-10 0 16,-2-9 2-16,2-11-1 16,2-7 1-16,1-12 0 15,2-12 1-15,0-10-1 0,1-10 1 16,-1-8 0-16,3-7 1 16,1-2 1-16,-3 1 2 15,3 8-2-15,-3 4 0 16,1 11 1-16,-2 9-2 15,2 14-1-15,-3 10-4 16,1 10-8-16,-3 8-13 0,-2 9-31 16,7 9-24-16,-6 2-5 15,0-2-3-15</inkml:trace>
  <inkml:trace contextRef="#ctx0" brushRef="#br0" timeOffset="1.04814E6">28292 9682 57 0,'0'0'76'15,"11"-18"-2"-15,-11 18-17 16,10-9-31-16,0 7-10 0,0 2-7 16,3 2-5-1,3-1-3-15,5 3-1 0,2-4 0 16,1 1 0-16,3-1 0 16,-3-1 0-16,0-6 0 15,-7-3 0-15,-1-1 2 0,-12-3 0 16,-4 2 1-16,-7-5 2 15,-12 4 1-15,-4 0 1 16,-4 7 0-16,-3 1 0 16,-1 5-1-16,1 13 0 0,0 4-1 15,9 9-3-15,6 2-1 16,6 5-1-16,6-3-1 16,3 4 0-16,9-5 1 0,8-3-1 15,4-6-1-15,7-6 1 16,0-3 0-16,2-8 1 15,3-3-1-15,1-18 1 16,6-11-1-16,-2-12 1 0,1-8 1 16,0-5 1-16,1-1 0 15,-2 0 0-15,-1 8 1 16,-2 7 0-16,-5 11 0 16,-2 12 0-16,-2 12-1 0,-4 10 0 15,-4 11-1-15,-2 11 1 16,-2 8-1-16,-4 3 0 15,-3 4 0-15,-5 2 0 16,-2-3-1-16,-8 0 1 16,-3-5 0-16,-4-5 0 0,-4-6 0 15,-4-6-2-15,3-3 0 16,1-6-4-16,2-9-6 0,5-4-12 16,3-15-6-16,8-5-7 15,2-6-8-15,15-4-1 16,0-4 2-16,9-2 5 15,-1-2 15-15,10 1 19 0,5 4 20 16,-2-5 11-16,5 2 9 16,-1-1 4-16,4 4-2 15,-9 0-2-15,5 9-5 16,-11 6-11-16,-8 8-5 0,-3 13-3 16,-9 13-4-1,-6 21-2-15,-4 11-2 0,-12 16-2 16,-4 8 0-16,-3 9-2 15,0 3 0-15,1-3-3 16,2-6-3-16,2-9-5 0,2-14-11 16,3-11-21-16,9-11-33 15,-6-14-6-15,6-13-5 0</inkml:trace>
  <inkml:trace contextRef="#ctx0" brushRef="#br0" timeOffset="1.04827E6">29072 9771 42 0,'-12'-47'86'0,"2"4"1"16,4 7-7-16,6 10-23 15,1 4-26-15,16 6-17 16,4 0-8-16,9 4-6 0,8 8-16 16,3 4-41-16,3-2-21 15,4 1-6-15,-7 0-5 16</inkml:trace>
  <inkml:trace contextRef="#ctx0" brushRef="#br0" timeOffset="1.04958E6">29635 9522 3 0,'18'-6'81'16,"-3"0"1"-16,1-2-4 15,-1 1-5-15,-4 5-47 0,7 2-16 16,0 12-3-16,2 5-2 15,-5 12-4-15,3 5 0 16,-7 6 1-16,-1 1-2 16,1 3 1-16,-4-5-1 0,2-6 0 15,-3-5 0-15,1-8 0 16,1-7 1-16,-8-13 0 16,20 1 0-16,-8-14-1 15,1-12 1-15,3-8 0 0,0-8 0 16,0-5 0-16,-3 2 0 15,1 0-1-15,-4 7 1 16,-1 5-1-16,0 13 1 16,-3 9 0-16,-6 10-1 0,15 10 2 15,-5 9-2-15,0 9 1 16,3 2-1-16,1 7 1 16,0-1-1-16,2 1 1 15,-1-1-1-15,4-4 1 0,-2-3-1 16,2-7 0-16,-1-2 1 15,0-8 0-15,1-3 0 16,-1-9 0-16,2-5-1 16,0-11 1-16,-2-8 0 0,0-7 0 15,2-8-1-15,-5-5 1 16,3-1-1-16,-3-4 0 16,0 2 0-16,-1 4 0 0,0 5 0 15,-2 9 0-15,-2 6-1 16,0 9 0-16,-10 14 0 15,16-8 0-15,-12 13 0 16,-1 14 1-16,-2 6-1 0,5 6 0 16,-1 0 1-16,7 5-1 15,3-2 1-15,2 0 0 16,10-6-1-16,5-7 1 0,9-8-1 16,5-6 1-16,1-7-1 15,7-5 0-15,1-11-1 16,-3-7 2-16,-3-6 0 15,0-6 0-15,-7-6 0 0,-8-2 2 16,-7 0 1-16,-9 3 0 16,-7 5-1-16,-5 6 0 15,-6 8 0-15,-8 13-1 16,-3 8 0-16,-4 20-1 0,-1 10-1 16,-1 10 0-16,1 3 0 15,7 8 0-15,4-1 0 16,5 3 0-16,5-5 0 15,8-3 1-15,6-5 0 0,7-5-1 16,2-5 1-16,2-9 0 16,5-5 0-16,1-8 1 15,0-8-1-15,-1-8 0 0,0-13 0 16,0-8 0-16,-3-1 0 16,-2-2 0-16,-3-3 0 15,-1 4 0-15,-5 4 0 0,3 3 0 16,-4 8 0-16,-4 6 0 15,2 4 0-15,-7 2-1 16,4 3 1-16,-7 1 0 16,4 0 1-16,-12 0-2 15,15 10 1-15,-15-10 0 16,12 9 0-16,-1-7 1 0,-11-2-1 16,18 0 1-16,-18 0-1 15,16-11 0-15,-7-4 1 16,2-6 0-16,2-5 0 15,-2-6 0-15,1-5-1 0,-1-6 1 16,6-6 0-16,-1-4-1 16,5-5 1-16,-11-3 0 15,1-3-1-15,1-1 2 0,-6-1-1 16,-6-2 3-16,-3 5 0 16,-12 6 0-16,-7 5 0 15,2 11 0-15,-3 11 0 0,-8 14-2 16,-1 16 1-16,-6 14-3 15,-6 18-1-15,1 20 0 16,-4 13 1-16,2 15-1 16,0 7 0-16,12 9 1 0,6 6-1 15,5 6-2-15,13-7-2 16,8 1-3-16,4-7-3 16,12-7-7-16,3-10-17 15,-1-15-43-15,10-10-7 0,4-19-3 16,4-17 3-16</inkml:trace>
  <inkml:trace contextRef="#ctx0" brushRef="#br0" timeOffset="1.05017E6">32221 8942 47 0,'19'-20'76'0,"-7"2"-2"16,-5 1-4-16,-25-4-52 15,17-1-5-15,-4-3-4 16,-8-2-3-16,-15-5-1 0,-15-6 1 16,-13-4 1-16,-15-4 4 15,-27-5 1-15,-19-1 3 16,-27-4 0-16,-25-1 0 16,-29-3 0-16,-24 2-3 0,-28 5-3 15,-29 5-2-15,-16 10-1 16,-28 10-2-16,-12 17-1 15,-10 10-1-15,-9 26 1 16,-2 14-1-16,-1 22-1 16,7 18 0-16,6 25 0 0,14 19 0 15,15 18 0-15,18 12-1 16,27 14 0-16,29 6-2 0,35 5 2 16,36 3-1-16,41-4-1 15,39-5 0-15,40-4-1 16,44-6 1-16,37-6-1 15,37-7 0-15,45-9 0 0,35-15 0 16,41-12 0-16,34-15 1 16,74-14-2-16,-4-18-1 15,29-16 1-15,24-15-1 16,21-19 2-16,20-14 0 16,3-16 0-16,6-19 2 15,-38-21 1-15,25-22 2 0,-11-23 2 16,-11-19 0-16,-24-22 2 15,-20-19 0-15,-30-13 0 0,-40-11 1 16,-39-6 0-16,-44 7-1 16,-54 7-3-16,-55 16-4 15,-56 18-6-15,-74 25-8 16,-60 29-31-16,-52 31-38 16,-51 26-3-16,-37 24-9 0,-18 18-1 15</inkml:trace>
  <inkml:trace contextRef="#ctx0" brushRef="#br0" timeOffset="1.05094E6">27931 11005 26 0,'-10'-16'86'15,"2"-1"-2"-15,3-2-5 16,2-3-4-16,3 1-60 15,15 4-3-15,9-1-4 0,12 3-4 16,13-2-2-16,7 0-1 16,12-1 0-16,9 3-1 0,3-2-3 15,-1 3-9-15,-1 1-12 16,-4-2-10-16,-12 0-8 16,-6 3-12-16,-15-3-17 15,-12 2-4-15,-11 0 8 0</inkml:trace>
  <inkml:trace contextRef="#ctx0" brushRef="#br0" timeOffset="1.05112E6">28639 10587 43 0,'-38'-11'67'0,"-5"-1"-5"16,4 5-9-16,4-2-9 15,2 5-8-15,7 3-10 16,2 2-9-16,8 13-6 16,4 7-4-16,8 8-1 0,3 10-4 15,1 6-1-15,3 7-1 16,4 7 0-16,0-2-2 15,2 4-5-15,-3-4-11 16,6-7-30-16,-1 2-28 16,0-10-4-16,4-9-4 0</inkml:trace>
  <inkml:trace contextRef="#ctx0" brushRef="#br0" timeOffset="1.05164E6">29397 10378 28 0,'-14'-3'73'15,"1"-4"1"-15,-1-1-3 0,5 13-43 16,-1 11-3-16,4 11-7 16,1 8-5-16,2 11-3 15,2 5 0-15,1 10-1 16,0 1-2-16,0 3-3 0,2-3-2 15,0-8-2-15,2-1-2 16,-1-15-9-16,1-2-22 16,0-7-38-16,-4-11-8 15,-1-10-4-15,1-8-1 16</inkml:trace>
  <inkml:trace contextRef="#ctx0" brushRef="#br0" timeOffset="1.05206E6">29105 10300 62 0,'-47'-21'89'0,"-10"2"-5"15,-12 5-4-15,-2 0-2 16,0 10-75-16,-15 8 0 16,-4 19-2-16,-4 14 0 15,-7 17 1-15,-2 18 0 16,0 15 1-16,0 16 0 15,5 10 1-15,10 8 1 0,14 2 1 16,15-1-2-16,16-4 0 16,18-9 0-16,21-12-1 0,19-9-1 15,25-13 0-15,21-10-1 16,24-10-1-16,25-14-1 16,26-14-3-16,23-13-1 15,21-14 1-15,14-22-1 0,12-18 0 16,0-21-1-16,3-21 0 15,-13-17 2-15,-14-20 3 16,-18-17 2-16,-27-16 1 16,-23-9 2-16,-33-9 0 0,-29 1 1 15,-43 5 0-15,-32 14-1 16,-52 19-2-16,-46 24-4 16,-43 31-14-16,-43 38-55 15,-42 20-9-15,-30 22-9 0,-26 23-4 16</inkml:trace>
  <inkml:trace contextRef="#ctx0" brushRef="#br0" timeOffset="1.06316E6">28528 8585 284 0,'-3'-14'1'16,"-2"-3"-4"-16,0-4-4 0,0 1-8 15,1 0-15-15,-8 3-10 16,10-1-4-16,-5 6-7 0,4 1-6 16</inkml:trace>
  <inkml:trace contextRef="#ctx0" brushRef="#br0" timeOffset="1.06381E6">28379 8419 22 0,'-16'0'56'0,"0"3"-2"0,5 1-7 15,-3 1-9-15,5 4-8 16,-3-2-3-16,5 4-6 16,-2-2-1-16,3 6-2 0,-4-5-3 15,4 4-2-15,-5-6-1 16,5 3-2-16,-2-3-5 15,4 4-1 1,4-12-2-16,-6 9 0 0,6-9 0 16,0 10 0-16,0-10 0 0,11 5 1 15,-11-5-1-15,16 3 1 16,-5-3 0-16,-2 0 0 16,2 0-1-16,3-3 1 15,0-6-2-15,4-2 2 0,1-5-1 16,5-7 0-16,1-5 0 15,3-3-1-15,1-5 1 16,4-4-1-16,-1-4 2 0,1-2-3 16,-1-1 0-16,1-1 1 15,5-2 0-15,-3-1 0 16,0 0 0-16,0-2 1 16,0 1-1-16,3-2 1 0,2-1-1 15,-3-1 0-15,4 1 0 16,-2 0 0-16,2 3 1 15,-1-1-2-15,3 4 1 16,-2 1-1-16,0 4 1 16,-2 2-1-16,1 0 0 0,-3 2 0 15,3 1 0-15,-1 0 0 16,1 3 0-16,-1-2 1 0,-3 1-2 16,3 1 2-1,-1 1 0-15,-2 1-1 0,-1 2 1 16,-2 3-1-16,-3 2 1 15,-5 2 0-15,-1 5-1 0,-6 0 1 16,-2 4-1-16,-3 2 1 16,-4 1-1-16,-1 1-1 15,-1 3-1-15,-3-2-4 0,0 1-5 16,-2 1-9-16,0 0-15 16,-2 9-24-16,0-18-24 15,-2 9-5-15,-8-2-6 16</inkml:trace>
  <inkml:trace contextRef="#ctx0" brushRef="#br0" timeOffset="1.06413E6">29738 6506 6 0,'-5'-23'72'0,"-1"6"3"16,2 1-2-16,4 1-31 16,-2 4-18-16,-4-2-2 15,-2 4-3-15,3-2-6 16,0 3-4-16,5-1-3 0,3 1-1 15,9 1-2-15,3 1-1 16,5 1-2-16,5 0 0 16,5 3 1-16,5 0 1 15,1 2 2-15,2 3 1 16,4 2 1-16,-2 4 0 0,-1 5 1 16,-1 2 0-16,-1 7 0 15,-8 2 0-15,-4 8-2 0,-8 6-1 16,-9 11-1-16,-8 7 0 15,-7 11-2-15,-19 10-9 16,-11 10-40-16,-16 21-33 16,-19 9-4-16,-18 6-5 15,-30-7-3-15</inkml:trace>
  <inkml:trace contextRef="#ctx0" brushRef="#br0" timeOffset="1.0961E6">30245 5299 30 0,'0'-20'61'0,"-4"5"-27"15,-1 4 2-15,-6 0-3 16,2 5-6-16,-6-2-7 0,0 4-6 16,-6-2-2-16,2 4-1 15,-7 2-4-15,2-1-2 16,-7 9-2-16,0 4-3 16,-5 8-1-16,1 1 1 0,0 5 1 15,4 1 0-15,4-2 2 16,5 2-1-16,9-4 0 15,8-2 0-15,8-5 1 0,13 2 1 16,12-5-3-16,7-1 1 16,8 2-1-16,0 1 1 15,4 4 0-15,-5 3 0 16,-4 4 0-16,-8 4 0 0,-12 7 0 16,-13 1-1-16,-5 4 0 15,-15-1-3-15,-10 2-6 16,-7-11-6-16,-8 3-17 15,3-6-37-15,-9-11-5 0,3-7-3 16</inkml:trace>
  <inkml:trace contextRef="#ctx0" brushRef="#br0" timeOffset="1.09638E6">30383 5370 11 0,'-6'-11'64'15,"6"11"1"-15,-12-16-6 16,5-4-45-16,2 7-22 16,5 13-13-16,0 0-24 15,0-10-20-15,0 10 1 0</inkml:trace>
  <inkml:trace contextRef="#ctx0" brushRef="#br0" timeOffset="1.09747E6">31053 5229 0 0,'-1'-8'43'0,"0"-1"-4"15,1 9-3-15,-1-14-6 16,1 14-6-16,0-12-4 15,0 12-4-15,0 0-2 0,0 0-5 16,0 0-3-16,0 0-1 16,0 0-2-16,-3 12-1 15,2 2-1-15,-2 5 0 16,1 2 1-16,1 7-1 0,1 9 1 16,4-1 1-1,1 4-1-15,8-5 0 0,1 3 2 16,5-7-2-16,2 0 1 15,4-10 0-15,2-6-1 16,-1-9 2-16,2-6-1 16,-2-5 1-16,1-13 0 0,-3-9 1 15,-6-11-1-15,-2-1-1 16,-5-5 1-16,-8-1 1 16,-3 1 0-16,-8 7-1 15,-10 4-1-15,-4 11-8 0,1 7-4 16,-8 10-19-16,-1 7-27 15,-4 12-20-15,-1 8-6 16</inkml:trace>
  <inkml:trace contextRef="#ctx0" brushRef="#br0" timeOffset="1.09785E6">31774 5420 26 0,'15'0'78'0,"-15"0"-1"16,14 0-3-16,-14 0-4 15,0 0-66-15,0 0 0 16,-2-10 0-16,2 10 0 0,-2-10-4 16,2 10 0-16,0 0-3 15,-11-8-9-15,11 8-11 16,-8-10-26-16,8 10-24 15,0 0-8-15,-3 11 5 0</inkml:trace>
  <inkml:trace contextRef="#ctx0" brushRef="#br0" timeOffset="1.09876E6">32388 5032 22 0,'9'-3'76'15,"-9"3"-2"-15,11-5-5 0,-11 5-3 16,-6 0-67-16,-1 13 1 15,0 7-2-15,-3 7 0 16,2 2 0-16,2 5 1 16,-1-3 3-16,4-1-1 0,-1-6 3 15,3-4 2-15,1-11 0 16,0-9 2-16,0 0 0 16,8-19 0-16,-6-5-1 15,9-13-1-15,-2-7-2 16,8-11-3-16,-1-2-1 0,7-2-1 15,1-2 0-15,2 8-2 16,6 4 1-16,3 16-1 16,2 6 0-16,-5 18 1 15,-2 10 0-15,-3 17 2 0,-6 15-1 16,-10 5 1-16,-9 10 0 16,-4-4 2-16,-11 3 0 15,-3-11 1-15,-2-3 1 16,-1-10 0-16,2-10 1 0,17-13-1 15,-9 7 0-15,9-7 0 16,0-7-2-16,14 0-2 0,0-1 0 16,5-2-1-16,0 2 0 15,1 0 0-15,-3 1 0 16,1 3 1-16,3 2 0 16,-11 2 2-16,0 0-1 15,-10 0 0-15,1 12 0 0,-1-12 1 16,-7 16 0-16,1-6 0 15,-6-3 1-15,-4 0-2 16,3-2 0-16,1 1 1 16,-2-3-1-16,3 1 0 0,-2 1 0 15,-5 0-1-15,-4 0 1 16,3 3-1-16,1-2 1 16,-5 2 0-16,9-1 0 0,-3 0-1 15,3-1 0-15,4-1 0 16,10-5 0-16,-9 11 0 15,9-11-2-15,0 14 2 16,0-4-1-16,0 2 0 0,2 4 0 16,7 3 1-16,0 3 0 15,10 2-1-15,-2 2 0 16,3 5 1-16,8 1 0 16,8 0 1-16,8 2-1 15,-5 0 0-15,3 2 0 0,7-3 1 16,3 2 0-16,-8-2 0 15,2-3-2-15,-14 0 1 16,-1-2-2-16,-3 0-4 16,-4-4-14-16,-10-1-27 0,0 6-29 15,-10-3-6-15,-4-3-4 16</inkml:trace>
  <inkml:trace contextRef="#ctx0" brushRef="#br0" timeOffset="1.09955E6">32206 4874 7 0,'-46'-54'60'0,"-2"0"1"15,-4 0 3-15,-2 3-57 16,-3 4 3-16,-11 2 4 0,1 5-1 16,-14 4 2-16,0 11-1 15,-11 3-3-15,-3 10-2 16,-16 9-2-16,-8 6-1 16,-6 18-3-16,-10 9 0 0,-9 15-1 15,-8 12 0-15,-9 15 0 16,-5 13 1-16,-3 14 1 15,5 11 2-15,-2 11 3 16,11 13 0-16,13 3 0 0,12 0-1 16,20 6-1-16,18-3 1 15,27-3-2-15,20-5 0 16,30-10-4-16,19-10 0 0,26-8-1 16,25-8 0-16,27-16 2 15,26-10 0-15,24-18 0 16,28-11 0-16,23-13 0 15,24-11 0-15,27-10-1 0,16-6 0 16,23-12-2-16,2-12 0 16,14-7-2-16,-6-8 0 15,7-13 0-15,-11-8-1 16,-12-18 1-16,-140 32 0 0,13-13 1 16,-19-8-1-16,24-12 2 15,-8-5 1-15,-5-12 1 16,-23-5 2-16,-13-7-2 15,0-5 4-15,-11-6 0 0,-32-2 4 16,-15-2 0-16,-19-63-3 16,-76-35-1-16,-85 15-3 15,-81 55-2-15,-106 50-9 16,-29 53-17-16,-54 47-58 0,3 42-5 16,18 21-6-16,3 16-4 15</inkml:trace>
  <inkml:trace contextRef="#ctx0" brushRef="#br0" timeOffset="1.10295E6">26380 10717 69 0,'-6'-21'91'0,"6"-2"-5"15,9-6-5-15,11 1-3 16,14-5-72-16,20 2-2 15,25 2-1-15,16-4-2 16,24 1-1-16,18-1 0 16,22-2 0-16,16-3 0 15,21-1 0-15,14 0 0 0,15 1 1 16,12 0-1-16,15 3 0 16,8 2 0-16,10 4 1 15,4 6 0-15,6 3 0 0,1 5 0 16,-3 5 1-16,2 3 0 15,-13 4 1-15,-3 2 0 16,-19 2-1-16,-15 0 0 0,-18 0-1 16,-17 3 0-16,-23 2 0 15,-17 1-2-15,-21 6-3 16,-22 0-7-16,-18 3-5 16,-14 1-10-16,-21 3-18 15,-14 5-19-15,-22 2-24 0,-25 1-4 16,-27 2 3-16</inkml:trace>
  <inkml:trace contextRef="#ctx0" brushRef="#br0" timeOffset="1.16473E6">25900 15950 29 0,'7'-17'76'16,"-2"-2"-1"-16,-5-7 0 16,0 0 0-16,0 0-62 0,0 1 1 15,0 3 2-15,2 5 2 16,-2 2-3-16,0 5 1 15,0 10-4-15,0 0-4 16,0 0-4-16,0 0-3 0,1 12 0 16,-1 9-1-16,-7 12 0 15,-6 12 1-15,-6 12 2 16,-9 10-1-16,-5 12 1 16,-8 3 0-16,-3-1-1 15,3-4 0-15,0-8 0 0,3-6 0 16,8-12-2-16,1-8 1 15,10-14-2-15,6-8 1 0,5-5 0 16,3-5 0-16,5-11 0 16,0 9 0-16,0-9 0 15,14 0 0-15,3-3 1 16,6-5-1-16,4-2 1 0,7-3 0 16,6-4 0-16,8-7 0 15,2-2-1-15,5-4 0 16,6-3 0-16,-1-3 0 15,5-2-1-15,-4 3 0 16,-3-3-1-16,-1 5 0 0,-7 0-1 16,-8 3 0-16,-6 3 0 15,-5 2 1-15,-9 1 0 16,-7 4 1-16,-2-3 0 0,-7 2 1 16,-4-1 1-16,1 1-1 15,-1 2 1-15,-2-1-1 16,0 2 1-16,2 2-1 15,0 2-1-15,0 4 1 0,-2 10 0 16,4-11 0-16,-4 11 0 16,0 0 0-16,0 0 1 0,0 0 0 15,0 0 0-15,0 0 1 16,0 0-1-16,0 0 1 16,0 0-1-16,0 0 0 15,10 0 0-15,-10 0 0 16,0 0 0-16,4 11 0 0,-4-1 0 15,0 3 0-15,0 4 0 16,-1 6-1-16,-4 8 2 16,-1 7-1-16,-4 6 0 15,-3 6 0-15,-2 8 0 0,1 7-1 16,-5 3 0-16,3-1 1 16,-1 0-2-16,0-1-1 15,2-5-3-15,-1-6-3 0,4-5-7 16,2-9-15-16,4-10-30 15,10-6-25-15,-1-13-6 16,-3-12-4-16</inkml:trace>
  <inkml:trace contextRef="#ctx0" brushRef="#br0" timeOffset="1.16512E6">26851 16012 78 0,'23'-19'90'0,"-12"5"-4"0,-6 3-7 16,-5 11-1-16,14 4-75 15,-64 24 1 1,21 17-1-16,-5 20-1 0,-4 13-2 16,-5 11 1-16,5 4-1 15,2 0 1-15,4-6-3 16,8-7 1-16,9-12 0 15,9-12 0-15,6-12 1 0,15-8-1 16,5-10 1-16,8-7 0 16,3-8 2-16,6-11-1 0,3-3 0 15,-9-11 3-15,1-8-2 16,-7-6 1-16,-10-1 0 16,-6 1 0-16,-9 2 0 15,-17 5-1-15,-14 7 0 16,-8 10-4-16,-17 4-2 0,-10 6-10 15,-8 6-8-15,1-1-16 16,10-5-42-16,1-6-7 16,9-13-4-16,10-16 0 15</inkml:trace>
  <inkml:trace contextRef="#ctx0" brushRef="#br0" timeOffset="1.16561E6">26496 15157 76 0,'-45'-30'86'0,"-11"11"-4"16,-8 8-7-16,-11 11 0 15,-16 5-74-15,0 26 1 0,-8 20 0 16,-5 20 1-16,-14 28 0 15,-3 22 2-15,-6 20 1 16,3 24 1-16,2 11 2 16,15 16-3-16,12 4 4 0,21 6-2 15,23-11 2-15,40-98-3 16,5 11-1-16,15-8-1 16,12 7-1-16,16-10 1 15,15 4-5-15,16-12-1 16,14-1-3-16,16-15 3 0,17-4-1 15,12-20-2-15,12-8 0 16,9-22-1-16,-52-27 4 16,231-33-1-16,5-45 1 0,-20-63 0 15,-38-53 1-15,-49-33 1 16,-59-16 1-16,-57 8 0 16,-81 45-1-16,-30 23 0 15,-38 20 0-15,-31 16-5 0,-20 25-6 16,-26 15-13-16,-11 14-39 15,-6 17-22-15,-6 12-5 16,5 3-7-16,1 6-1 16</inkml:trace>
  <inkml:trace contextRef="#ctx0" brushRef="#br0" timeOffset="1.16671E6">25745 14615 0 0,'-16'6'59'15,"1"13"-13"-15,7-16-13 16,8-3-3-16,0 0-4 0,-9 14-9 16,9-14-5-16,2 16-1 15,4-3-2-15,-1 1 2 16,0 1-2-16,4 1 0 16,1-2 1-16,3 1 0 0,1-4 3 15,4-1 0-15,3-7 1 16,3-1-1-16,2-6-1 15,5-8 0-15,5-13-2 0,2-5-1 16,4-15-3-16,4-7-1 16,0-10-3-16,3-5 0 15,0-6 0-15,2 1 0 16,-3 2 0-16,-1 6 0 16,-3 9-1-16,-2 11 0 15,-5 9 0-15,-3 12 1 0,-4 15-3 16,1 8 1-16,-8 11-1 15,-1 13 0-15,-4 12-1 16,0 6 1-16,-2 2 0 0,1 2 1 16,-2-3 0-16,0-1 0 15,-1-11 0-15,1-4 1 16,1-13 1-16,2-8-1 0,1-6 1 16,1-9 0-16,3-11-1 15,0-9 2-15,1-9-1 16,4-8 0-16,-1-4 0 0,5-6 0 15,3 0-1-15,6-4 0 16,4 2 1-16,4 1-2 16,6 5 0-16,5 5-1 15,-1 5 0-15,0 10 0 16,-2 10-1-16,-7 8-2 16,-7 14-7-16,-10 6-11 0,-9 17-25 15,-7 14-30-15,-13 11-7 16,-8 9-4-16,-16 3 0 15</inkml:trace>
  <inkml:trace contextRef="#ctx0" brushRef="#br0" timeOffset="1.16715E6">27011 13591 7 0,'17'-1'63'0,"-1"2"5"16,4 8 0-16,0 9-50 16,3 12 2-16,5 13 1 0,-5 11-2 15,5 10-3-15,-4-1-2 16,8-5 0-16,-6-1 0 16,12-14 0-16,-1-14 1 15,8-16 0-15,11-19-3 0,6-21 0 16,13-22-2-16,10-18-2 15,10-16-5-15,11-14-1 16,11-9-6-16,5-8-10 16,5 3-31-16,-2 9-33 15,-4 11-6-15,-9 9-6 16,-13 5-2-16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1:33:39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3052 2909 16 0,'-10'0'57'0,"10"0"-6"0,-15-9-4 15,5 7-3-15,10 2-2 16,-7-4-6-16,7 4-4 16,-16-1-8-16,16 1-3 15,0 0-4-15,0 0-5 0,-10-1-4 16,10 1-2-16,-11 8-2 16,11-8-1-16,-7 23-2 15,1-4 0-15,1 8-1 16,-1 7 1-16,0 9 0 0,2 10-1 15,3 9 1 1,-8 7-1-16,7 9 1 0,-1 3-1 16,0 3-1-16,2-4 0 15,1-2-2-15,0-6-2 0,1-4-6 16,5-9-7-16,-1-8-15 16,-1-7-23-16,-4-13-23 15,1-10-7-15,-1-21 0 16</inkml:trace>
  <inkml:trace contextRef="#ctx0" brushRef="#br0" timeOffset="573.4038">2721 3366 3 0,'-19'-32'71'0,"-2"4"7"15,14 6-33-15,-6-5-3 0,-1 0-6 16,10-3-2-16,0 0-10 16,6-6-10-16,7 0-5 15,9-7-7-15,11-5 1 16,3-4-4-16,12-1 0 0,0 1 0 16,10-3 3-16,2 8-1 15,5 0 0-15,-2 12-1 16,1 4-2-16,-6 14-1 0,-6 5 0 15,-6 12-2-15,-8 19-1 16,-12 12 1-16,-8 16-1 16,-14 9 5-16,-12 12 0 0,-3-1 3 15,-8 0 2-15,3-7 0 16,-2-8 1-16,4-6 0 16,3-14 0-16,12-8-3 15,3-9 1-15,10-2-3 16,13-4-2-16,4 1 1 0,9-2 0 15,8 1-1-15,4-3 0 16,2 4 0-16,4-1-1 16,-6 5 2-16,-6 4 0 15,-9 7 0-15,-10 8 0 0,-10 5 1 16,-10 11 0-16,-9 3 1 16,-11 5 1-16,-13 3 2 15,-3-2-1-15,-9 2 1 16,-5-7 0-16,-2-3 0 0,-6-5 1 15,-3-9-2-15,2-8-4 16,8-6-14-16,-2-7-25 16,6-13-30-16,11-4-8 15,6-21-4-15,17-12-2 16</inkml:trace>
  <inkml:trace contextRef="#ctx0" brushRef="#br0" timeOffset="1432.5717">3688 3116 50 0,'20'-6'71'15,"-10"6"-28"-15,-2 11-3 16,0 7-3-16,-3 13-9 16,2 10-7-16,1 3-6 15,2 9-6-15,3 1-4 0,-2 1 0 16,5-6-4-16,3-4-2 15,7-13-3-15,3-6 2 16,0-13-2-16,6-10 2 16,0-8 0-16,4-19 0 15,0-7 2-15,0-8 3 16,-6-8 4-16,-3-3 2 0,-3-1 0 16,-2 7 0-16,-8 7 0 15,-4 8 0-15,-3 8 1 16,-5 8-4-16,-5 13-1 0,10-2-1 15,-6 9-2-15,-4 8-2 16,2 6 0-16,0 2-3 0,2 1 0 16,4 1-1-16,1-4-1 15,2-3 0-15,2-7 0 16,5-6 0-16,0-10 4 16,1-16 1-16,3-3 2 0,-2-10-1 15,-1-5 2-15,0-4 1 16,-3 2 0-16,-2 2-2 15,-3 8 0-15,0 5-2 16,-6 11 0-16,-5 15 2 16,12-4-2-16,-6 14 1 0,2 16-1 15,2 1 1-15,1 7-1 16,5 0 2-16,6 0-4 16,7-5 0-16,4-5 0 15,5-11 0-15,7-9-1 0,1-5-2 16,4-15 3-16,-1-8 2 15,-3-11 0-15,-6-6 1 0,1-15 2 16,-9-5 0-16,-5-12 2 16,-7-9 1-16,-3-13-2 15,-7-10 0-15,-1-6-2 16,-2-6-1-16,-6 2 2 16,0 2 2-16,-3 10 0 0,-1 14 2 15,-3 18 0-15,-1 17 0 16,0 16 1-16,0 14 0 15,7 24-4 1,-17-1-1-16,7 21-2 0,-2 17-1 0,-2 15-2 16,-2 16 0-16,0 23 1 15,-2 17 0-15,5 14 0 16,-3 7 0-16,7 1 0 16,2-4 1-16,7-9 0 0,5-11 1 15,5-16-2-15,9-12 2 16,4-15-2-16,5-12-1 15,6-12-4-15,1-12-15 16,3-15-54-16,7-7-7 0,-3-15-6 16,-2-16-6-16</inkml:trace>
  <inkml:trace contextRef="#ctx0" brushRef="#br0" timeOffset="1837.7127">4489 2463 84 0,'-14'-7'89'0,"3"-1"-6"15,0-1-4-15,3-10-5 16,3 8-73-16,5 4-4 16,0-2-7-16,0 9-18 0,9-1-34 15,6 3-18-15,1 10-4 16,3 7-5-16</inkml:trace>
  <inkml:trace contextRef="#ctx0" brushRef="#br0" timeOffset="2510.3637">5962 1798 0 0,'24'-18'87'0,"-2"7"2"0,-11 4-4 15,-2 5-7-15,-9 2-2 0,0 0-72 16,0 0-4-16,0 0-2 16,7 9 1-16,-3 2-2 15,2 1 0-15,3 1 1 0,-2 0 1 16,1 4 1-16,-1 0 1 15,2-5-1-15,-3 1 0 16,-3 1 1-16,-1-3-1 16,1 0 1-16,1 1 0 0,-1 2 0 15,-1 2 0-15,-1 9 1 16,-2 4-1-16,1 10 2 16,0 9 1-16,0 14-1 15,-4 15 1-15,2 11 0 16,0 14 0-16,2 3-3 15,0 6 1-15,7-4-1 0,-2-4-1 16,7-10 1-16,0-14-2 0,1-14 0 16,-2-18 0-16,-1-12-1 15,2-17-2-15,-12-18 0 16,14-1 0-16,-10-22-1 16,-4-17 1-16,0-10 0 15,-9-10 3-15,-1-1 2 16,-7-2 2-16,-6 3 1 0,-6 10 1 15,-5 10 1-15,-5 16-1 16,-4 13-1-16,-4 13 0 0,1 16-2 16,-5 8-2-16,9 8-1 15,4 2-1-15,13 3 0 16,10-3-1-16,15-5 0 16,16-10-8-16,20-13-24 0,6-12-45 15,33-13-3-15,11-17-4 16,11-5-4-16</inkml:trace>
  <inkml:trace contextRef="#ctx0" brushRef="#br0" timeOffset="3503.3534">9093 2633 1 0,'0'0'88'0,"-8"5"-1"15,8-5-4-15,0 0-4 16,2-13-2-16,7 0-70 15,14 0-1-15,14 0-1 0,11 3 0 16,13-2-2-16,9-1 0 16,7 2 1-16,7 1-2 15,6 3-1-15,1 4-1 16,0 3-3-16,-7 0-7 0,0 12-14 16,-6 1-29-16,-11 4-26 15,-2-1-6-15,-9-2-5 16,-4-5-1-16</inkml:trace>
  <inkml:trace contextRef="#ctx0" brushRef="#br0" timeOffset="4715.8127">11342 2088 73 0,'62'-22'80'0,"-7"7"-1"16,-10 8-4-16,-17-30-22 0,3 45-41 15,-9 21-5-15,-2 9 0 16,-2 15-1-16,-1 13-1 16,-3 13-1-16,-2 1 0 15,1 2-1-15,2-4-2 0,-1-9-1 16,1-4 0-16,0-15 0 16,2-13 0-16,-1-16-1 15,3-9 1-15,0-12 1 16,3-15 1-16,4-16-1 0,1-11 0 15,6-12 1-15,2-6-1 16,2-3-1-16,-1-1 1 16,1 4-2-16,-5 9-1 15,-6 13 2-15,-4 12-1 0,-3 13 1 16,-3 15 0-16,-2 10 0 16,-1 15 1-16,-1 14 1 15,0 6-1-15,6 4 0 0,3 0 0 16,6 1 0-16,2-9 0 15,6-4-1-15,8-15 0 16,2-12 0-16,7-12 0 0,2-10 0 16,-1-15 0-1,2-12 0-15,-3-12 0 16,-4-13 0-16,-1-8-1 0,-10-9 0 16,-10-3 2-16,-4-2 0 0,-14 4 1 15,-4 0 1-15,-5 6 0 16,-4 8 1-16,-3 8 1 15,0 9-2-15,2 4 0 16,5 6-2-16,2 4 0 0,7 18-3 16,-2 1 0-16,8 0-1 15,3 1 0-15,4 1 0 16,3 3 0-16,23-1 1 16,12 7 1-16,5 12 1 0,-2 16 0 15,-3 21 0-15,-7 18-1 16,-15 22 1-16,-14 9 1 15,-13 5-2-15,1-2 1 16,-1-1 0-16,0-8 1 16,7-9 0-16,7-15 1 0,5-15-1 15,8-11 0-15,4-14 0 16,3-11-2-16,6-12 1 16,1-9 0-16,2-17 0 0,2-11-2 15,-4-11 1-15,-1-6-1 16,-6-4 1-16,-6-1 0 15,-5 9 1-15,-5 4-1 16,-12 12 1-16,-6 9 0 16,-1 14 0-16,-10 11 0 0,7 12 1 15,-5 18-1-15,1 8 0 16,5 5 0-16,2 6 2 16,5 3-1-16,3 1 0 0,5-5 0 15,6-9 0-15,4-12 0 16,4-9-1-16,1-13 1 15,3-9-1-15,4-15 0 16,0-15 1-16,0-7-2 0,-3-8 1 16,-1-7-1-16,-5 5 1 15,-1 0 0-15,-6 8-1 16,-7 8 0-16,-4 13 0 0,-4 13 1 16,-3 9-1-16,0 18 2 15,-3 9-2-15,4 6 1 16,4 3 1-16,4 0 0 15,5-2-1-15,7-4 1 16,8-9-1-16,7-12 0 0,9-9 0 16,2-6-1-16,2-18-1 15,1-9 1-15,-3-6 0 16,-4-2 0-16,-8 0 1 0,-8 5 0 16,-8 6 0-16,-9 9 0 15,-5 15 2-15,-7 10 0 16,-7 28 1-16,-3 17-1 15,-5 23 2-15,-6 18-1 0,-4 26-1 16,-7 14-1-16,-3 15-5 16,-7-1-12-16,5-2-27 15,3-6-36-15,0-21-6 16,5-19-7-16,3-31-2 0</inkml:trace>
  <inkml:trace contextRef="#ctx0" brushRef="#br0" timeOffset="5724.1269">17295 1880 49 0,'-6'-12'88'0,"1"2"-3"15,1 0-4-15,0 0-7 16,-2 0-52-16,6 10-18 15,0 0-3-15,0 16-2 0,0 15-2 16,0 13 1-16,0 12 0 16,-6 11 0-16,-2 8 0 0,-2 1 1 15,-1-4 0-15,-2-6 0 16,-1-11 0-16,3-14 0 16,3-13 1-16,7-12 2 15,1-16-1-15,2-5 0 0,10-18-1 16,6-11 1-16,5-10-2 15,5-11 0-15,7-9-1 16,3-1 1-16,6 5 0 16,-4 3 2-16,2 11-1 0,-3 8 1 15,-1 18 1 1,-6 15 0-16,-1 10 0 0,-3 20 0 16,-3 14 0-16,-5 6-1 15,6 9 0-15,0 3 0 16,0-3 0-16,3-1-1 0,2-8-1 15,3-7 1-15,4-12-1 16,6-13-1-16,-1-10 1 16,5-6 0-16,5-18 0 0,1-12-2 15,3-12 3-15,-3-6-1 16,-1-4 2-16,-5 0 1 16,-4 2 1-16,-6 5 0 0,-9 10 0 15,-8 13 0-15,-8 8-1 16,-2 11 1-16,-11 6-2 15,6 13-1-15,-7 12-1 0,-5 5-1 16,0 5 0-16,2 5-2 16,4 0 1-16,4-4-2 15,9-3 1-15,10-7 1 16,9-10 0-16,7-9 2 0,5-7 2 16,1-8 3-1,-4-12 0-15,-4-3 3 0,-9-9 0 16,-8-9 1-16,-14 1 0 15,-9-2-1-15,-17 0-2 16,-14 9-2-16,-11 3-2 16,-9 8-7-16,-2 13-13 0,-7 11-45 15,3 8-18-15,9 6-4 16,10-2-5-16,20-10 0 16</inkml:trace>
  <inkml:trace contextRef="#ctx0" brushRef="#br0" timeOffset="6054.1042">19094 1467 67 0,'70'-31'84'16,"7"0"-4"-16,-1 4-6 16,4 3-35-16,-2 4-24 15,7 3-5-15,-6 7-5 16,2 2-3-16,-10 10-1 0,-3 0 0 15,-14-2-1-15,-39 2 3 0,66 41 0 16,-28 17 0-16,-35 5-1 16,-25 4 1-16,-30 2 1 15,-18-6-2-15,-17-4 0 16,6-15-2-16,3-3 0 16,4 4 1-16,4-3-2 0,1 0 1 15,3-5-6-15,6 3-3 16,2-4-10-16,9-1-16 15,6 1-35-15,-2-8-10 16,7-3-4-16,2-6-2 0</inkml:trace>
  <inkml:trace contextRef="#ctx0" brushRef="#br0" timeOffset="6590.4204">19238 1542 57 0,'-9'-20'67'15,"0"-1"-2"-15,1 0-34 16,0 1-10-16,0-1-2 15,2 2 3-15,-1 1-2 16,2 0-2-16,0 1-2 0,4-5-4 16,-2 4-4-16,1 7-4 15,2 11-2-15,-2-9-2 16,2 9-1-16,-6 8-2 16,3 9 3-16,-10 32 0 15,-1 15 0-15,0 16 1 0,-2 15-1 16,1 13 1-16,0 14 4 15,3 3-4-15,8-16 2 16,2-4-2 0,2 2-4-16,0-10-6 0,7-6-17 15,7-6-36-15,4-10-14 16,5-12-5-16,6-18-3 0</inkml:trace>
  <inkml:trace contextRef="#ctx0" brushRef="#br0" timeOffset="7075.5834">18877 1965 26 0,'-22'-16'85'16,"2"2"-4"-16,2 5-1 16,8-2-8-16,14 0-58 0,-4 11-5 15,4-16-1-15,11 8-7 16,5 1-3-16,9-3-1 15,8-3-9-15,7 1-7 0,7-1-15 16,0-4-20-16,8 7-22 16,-5-3-5-16,-2 3 3 15</inkml:trace>
  <inkml:trace contextRef="#ctx0" brushRef="#br0" timeOffset="7720.387">19593 2009 0 0,'0'0'25'0,"0"0"-13"15,-5-8-6-15,5 8-4 16,0 0-4-16,0 0 6 0,0 0 2 15,0 0 7-15,0 0 3 16,0 0 6-16,0 0-2 16,0 0 0-16,0 0 2 15,-9 14-6-15,7-2-2 0,-1 3-4 16,-2 7 1-16,1 8-1 16,1 6 2-16,1 2 2 15,1 8 0-15,-1-1 2 16,2 3 0-16,0 2-1 15,2 2-1-15,0-6-3 0,2-2-2 16,2-2-2-16,0-5-1 16,3 4-5-16,-2-10-8 15,7-3-25-15,10-2-38 0,-4-11-4 16,6-7-7-16,0-10 2 16</inkml:trace>
  <inkml:trace contextRef="#ctx0" brushRef="#br0" timeOffset="8118.0305">19846 2928 50 0,'0'0'83'0,"0"0"-2"16,7-5-3-16,-7 5-24 16,0 0-35-16,1-17-3 15,-1 17-2-15,0-14-8 0,0 14-2 16,0 0 0-16,0 0-4 16,0 0 0-16,8 9-3 15,-3 0 1-15,-1 0 1 0,6 0 1 16,3 0 2-16,4-7-2 15,2-2 3-15,3-6 0 16,2-2 3-16,-2-5 1 16,-2-1 1-16,-2-6 2 15,-5 1-2-15,-9 1-2 16,-4 7-7-16,-8 1-11 0,-7 7-35 16,-11 5-36-16,-2 10-3 15,-8 8-9-15,0 4-2 0</inkml:trace>
  <inkml:trace contextRef="#ctx0" brushRef="#br0" timeOffset="8828.954">13297 4492 7 0,'-57'0'82'0,"10"-1"1"0,10-1-4 16,15-2-5-16,11-2-50 15,11 6-11-15,32-8-5 16,17 6-3-16,16-1-3 15,24-2 0-15,21-2 0 16,27-3 1-16,20 0-2 0,24-3 0 16,19-3 1-16,23-4-1 15,20-2 2-15,20-4 1 16,14 0 0-16,12-3 2 16,7 0 0-16,4-1 2 0,-1 3-1 15,-5-1 1-15,-6 5-1 16,-20 2-1-16,-16 5-1 15,-22 4-1-15,-21 4-2 0,-29 5-2 16,-25 3-5-16,-26 2-19 16,-27 13-54-16,-27-7-5 15,-27-1-6-15,-32-6-7 16</inkml:trace>
  <inkml:trace contextRef="#ctx0" brushRef="#br0" timeOffset="12459.5467">1915 7981 49 0,'-24'9'77'16,"5"-7"-1"-16,6-2-9 15,1 0-46-15,12 0-6 16,0 0-8-16,0 0-4 15,0 0-3-15,19-2-4 0,2 2 0 16,10 0 2-16,9 0 2 16,11 0 1-16,12 2-1 15,15-4 1-15,3-4 1 16,7 1 0-16,9-3 0 16,9-4 1-16,4 1-1 0,10-4 2 15,-2 0-4-15,8-2 0 16,-1-2-2-16,7 0 4 0,-6-1-1 15,-9-2-1-15,-2 2 1 16,-7 1-1-16,-14 3 0 16,-13-3-8-16,-9 8-27 15,-7 6-32-15,-25 2-7 16,-8 3-2-16</inkml:trace>
  <inkml:trace contextRef="#ctx0" brushRef="#br0" timeOffset="12761.3095">3611 7372 20 0,'2'-22'73'16,"15"-7"0"-16,7 1-3 15,9-22-5-15,9 18-62 0,12 9-1 16,10 2 1-16,0 10 0 15,1 9-1-15,-4 4-1 16,-3 10-1-16,-9 11 3 16,-14 13-1-16,-12 8 2 15,-16 13-1-15,-19 14-1 0,-19 9 1 16,-19 22 1-16,-26 10-2 16,-11 17-8-16,-16-1-22 15,-19 18-41-15,-4 4-4 0,-4-3-3 16,-7 0 0-16</inkml:trace>
  <inkml:trace contextRef="#ctx0" brushRef="#br0" timeOffset="17480.5232">6330 7141 35 0,'-13'-19'80'0,"4"-7"1"15,0-4-3-15,4-6-4 16,12-3-62-16,10-1 1 16,18 1-1-16,13-1-5 0,10 6-2 15,8 5-2-15,5 6-2 16,7 12-3-16,-4 9-3 16,-7 17-3-16,-15 17-4 15,-11 16 1-15,-17 8 1 16,-12 13-1-16,-12 5 3 15,-11-3 4-15,-6-5 6 0,-11-8 5 16,3-7 3-16,-3-15 0 16,7-4 0-16,4-17-1 15,5-5 0-15,12-10-4 16,0 0-2-16,9 10-3 16,12-10 0-16,12 0 0 0,9 2 0 15,1 5-2-15,3 4-1 16,0 9 0-16,-8 5-3 0,-9 11 2 15,-12 8 0-15,-17 11-2 16,-17 4 4-16,-12 4-1 16,-11 1 3-16,-11-1 1 15,-4-1 1-15,-1-5-9 16,-1-8-12-16,4-13-39 16,7-3-16-16,5-13-5 0,8-11-4 15</inkml:trace>
  <inkml:trace contextRef="#ctx0" brushRef="#br0" timeOffset="19423.2639">7242 7279 53 0,'43'-12'79'0,"-3"3"-4"0,-5 2-2 16,-5 3-6-16,-21 4-66 15,14 9-1-15,0 12 2 16,-3 13 0-16,-1 9-1 16,-3 9 1-16,-2 4 0 15,0-1 0-15,-3 2-1 0,1-9 1 16,-3-6 1-16,1-12-2 16,-2-10 3-16,0-8-1 15,-8-12 1-15,12 0-1 0,-5-17 2 16,-2-6-1-16,5-9-1 15,1-4-1-15,3-7 0 16,4-1-1-16,-1-1 0 16,5 5 0-16,-1 5 0 0,5 9 0 15,-4 8-1-15,-2 10 1 16,1 8-1-16,-2 13 1 16,0 10-1-16,-3 6 0 0,1 5-1 15,1 1 1-15,-3 1-1 16,3-5 1-16,-1-3-2 15,2-9 1-15,0-10 0 0,1-9 0 16,1-6-1-16,3-14 1 16,0-9 0-16,2-8 0 15,3-8 1-15,-1 1-1 16,3-3 1-16,1 4-1 16,0 6 1-16,-1 8-2 0,-1 10 1 15,-4 11 0-15,-1 8-1 16,-5 14 0-16,-2 9 1 15,-5 9-1-15,0 5 1 16,0 1 1-16,0 4-1 0,2-5 0 16,3-3-1-16,2-8 1 15,7-8-1-15,1-10-1 16,7-8 2-16,1-8 0 0,4-11-2 16,-2-8 2-16,2-9 1 15,-1-6 0-15,-2-4 0 16,-1-1 1-16,-10 5 2 15,-1 2-2-15,-9 10 3 0,-5 4-2 16,-2 11-1-16,-9 15 0 16,0 0-1-16,-1 15 0 15,-9 12-1-15,1 8 0 16,0 3-1-16,4 3 1 0,4-3-1 16,1-4 4-16,5-6-2 15,8-6 1-15,2-12 1 16,4-10 0-16,0-6 0 15,1-10 1-15,-2-8-1 0,-2-8 2 16,-4-7-1-16,1-4-2 16,1-3 1-16,-5-1 0 15,4 3 0-15,-1 5 0 0,0 5-1 16,4 5 1-16,3 9-2 16,1 6 2-16,4 11-2 15,-1 3 0-15,-2 15 0 16,-2 6-1-16,-3 9 1 0,-6 4 0 15,-2-1 0-15,-5 2 0 16,-2-7 1-16,-1-2 0 0,0-8 1 16,0-5 0-1,0-13 0-15,0 0 0 0,11-11 0 16,-2-8 0-16,7-6-1 16,3-8 0-16,5-3-1 15,3-4 0-15,4-1 0 0,0 3-1 16,-1 4 0-16,1 8 0 15,-5 9-1-15,-2 8 0 16,-1 9 0-16,-2 9 1 16,-8 17-1-16,-1 5 2 0,0 7-1 15,2 2 1-15,5-2 1 16,4-5 0 0,8-8 0-16,6-11 1 0,9-14-2 0,9-16-2 15,7-16 0-15,-1-9-2 16,1-19-1-16,0-9-2 15,-5-13-3-15,-6-8 0 16,-11-10 2-16,-7-3 5 16,-11-4 3-16,-8 1 5 0,-10 8 3 15,-4 10 2-15,0 17 4 16,-10 15-3-16,3 20-1 0,-2 21-2 16,0 22-3-16,2 31-2 15,-3 24-2-15,3 22-1 16,-3 17-1-16,8 13 2 15,1 5-2-15,6-6-1 16,11-9 0-16,10-17-1 0,8-20 0 16,9-20 0-16,4-24 0 15,5-22 1-15,2-19 0 16,0-22 0-16,0-19 0 16,-1-20 0-16,-1-18 0 0,-5-10 0 15,-5-8 2-15,-7 3 2 16,-9 3 0-16,-5 14 3 15,-8 16 1-15,-10 17 0 16,1 22 0-16,-4 19-1 0,0 21-1 16,-5 19-1-16,2 25-1 15,-3 16-2-15,1 17-1 16,0 6 0-16,4 5 0 16,1-1-1-16,-1-5 2 0,3-9-3 15,1-17 2-15,4-13-1 16,2-15 1-16,-1-13 0 15,2-13 2-15,0-10-1 0,2-15 1 16,6-10 0-16,2-8 0 16,4-6-1-16,2 0 0 15,3 0 0-15,-1 6 0 0,3 10-1 16,-5 10 0-16,0 12 0 16,-2 9 1-16,-6 14-1 15,-1 14 0-15,-3 7 0 16,1 4 1-16,0 3 0 0,5-2-1 15,1-3 1-15,2-8 1 16,2-4-1-16,8-15 0 16,0-6 1-16,3-7 0 15,2-12 0-15,1-11 0 16,-1-9 0-16,4-12-1 0,2-6 0 16,-4-8 0-16,-3 0 0 15,-3-4 0-15,-11 5 0 16,-4 6 1-16,-7 8 0 15,-8 12 2-15,-3 8-3 0,-1 12 0 16,0 14 1-16,0 0 0 16,16 0-1-16,2 14 0 15,5 9-1-15,8 7 0 16,0 3-4-16,-2 8 0 0,0 2-1 16,-11 6 0-16,-14 2 0 15,-10 4-1-15,-21-1 1 0,-13-3 0 16,-14-2-7-16,-18-4-17 15,-2-1-43-15,-23-11-3 16,-12-7-5-16,-15-16-3 16</inkml:trace>
  <inkml:trace contextRef="#ctx0" brushRef="#br0" timeOffset="19602.414">9759 6471 19 0,'-40'-22'93'0,"24"-6"-3"16,25-8-5-16,38-8-6 0,27-6-1 16,29 2-81-16,28 3-10 15,23 10-32-15,11 11-34 16,-2 14-4-16,-12 8-7 16,-21 5-3-16</inkml:trace>
  <inkml:trace contextRef="#ctx0" brushRef="#br0" timeOffset="19974.7812">7338 8506 17 0,'-65'40'93'0,"29"-16"-4"16,24-25-2-16,34-25-6 15,40-31-1-15,32-5-80 16,48-11 0-16,33-3 0 0,39-5 1 16,25-4-1-16,30 1 0 15,10 2-1-15,13 2 1 16,3 2 0-16,0 2 1 0,-2 1 0 15,-9 3 0-15,-11 3 0 16,-13 5 0-16,-17 2-5 16,-15 9-3-16,-24-1-11 15,-12 10-24-15,-18 8-38 16,-31 2-6-16,-22 1-5 0,-25-1-3 16</inkml:trace>
  <inkml:trace contextRef="#ctx0" brushRef="#br0" timeOffset="20745.5549">14029 6195 49 0,'0'0'75'16,"0"0"0"-16,0 0-1 15,0 0-47-15,0 0-7 0,0 0-2 16,0 0-5-16,0 0-2 16,12 9-1-16,3-4-2 0,9 2-1 15,5-2-1-15,8 1 1 16,10-3-1-16,11 0-1 16,6-3 1-16,15-6-1 15,9-6 0-15,13-1-1 16,9-4 1-16,9-1-2 0,8-1 1 15,4-1-2-15,4 1 0 16,0 1 0-16,-2 1-2 16,-6 3 1-16,-4-1 0 0,-11 3-1 15,-8 1 1 1,-8 0-1-16,-13 2 0 0,-10 2 0 16,-11-2-2-16,-13 1-1 15,-11-2-1-15,-8 1-3 0,-14-5-5 16,-10-2-4-1,-7-2-2-15,-11 1-1 0,-10-6 2 16,-8 2 2-16,-3-2 2 16,-10-2 3-16,0 3 8 0,-3-3 6 15,1 8 5-15,2-5 1 16,6 6 1-16,6 1 1 16,8 3 0-16,12 2 0 0,11 10-4 15,16-14-1-15,18 12-1 16,20 2-1-16,12 5-1 15,16 6 0-15,8 7 1 16,4 8-1-16,-7 7 1 16,-12 12-2-16,-19 8 0 0,-25 12-2 15,-31 14-4-15,-29 15-11 16,-36 15-63-16,-34 6-3 16,-29 6-8-16,-34-7-3 0,-25-8 5 15</inkml:trace>
  <inkml:trace contextRef="#ctx0" brushRef="#br0" timeOffset="26107.7592">18622 5748 22 0,'0'0'34'0,"-8"-18"-1"16,8 9-2-16,-2-1-1 16,2-1-3-16,0-1 0 0,0 3-5 15,0-3-2-15,0-1-3 16,2 2-5-16,5 2 1 16,-2-3-3-16,0 3-1 15,-5 9-3-15,11-14 0 0,-11 14 0 16,11-11 0-16,-11 11-2 15,9-11 0-15,-9 11-1 16,11-6-1-16,-11 6 0 16,12-6 0-16,-12 6-2 0,12-6 1 15,-12 6 0-15,11-4-1 16,-11 4 0-16,14-2 1 16,-14 2 0-16,11-3-1 15,-11 3 1-15,0 0 0 16,12-2-1-16,-12 2 1 15,0 0 0-15,0 0-1 0,0 0 1 16,0 0 0-16,0 0 0 16,10-7-1-16,-10 7 1 15,0 0 1-15,0 0-2 0,0 0 3 16,0 0-3-16,9-12 0 16,-9 12 0-16,0 0 1 15,0 0 0-15,9-9-1 0,-9 9 2 16,0 0-4-16,0 0 2 15,0 0 0-15,2-9 0 16,-2 9-1-16,0 0 0 0,0 0 1 16,0 0-2-16,10 0 2 15,-10 0 0 1,0 0 0-16,13 1 0 0,-13-1 0 16,16 1 2-16,-16-1-4 15,15 0 2-15,-15 0 0 0,16 0 0 16,-8 0 0-16,-8 0 0 15,12 0 0-15,-12 0-1 16,0 0 2-16,8 3-1 16,-8-3 0-16,0 0 2 15,0 0-2-15,0 0 0 0,0 0 1 16,0 0 0-16,0 0-1 16,9-8 2-16,-9 8-2 0,5-10 1 15,-5 10 0-15,6-12 0 16,-6 12 1-16,0 0-2 15,6-10 2-15,-6 10 0 0,0 0-1 16,0 0 1-16,2-10-2 16,-2 10 2-16,0 0-2 15,0 0 1-15,0-11-1 16,0 11 1-16,0 0-1 16,0 0 1-16,-3-11 0 15,3 11-1-15,0 0 1 0,-12-12 1 16,12 12-1-16,-11-7 0 15,11 7 0-15,-14-2 0 16,5 2-1-16,-5 0 1 0,-4 2-2 16,-3 7 1-16,-3 4-1 15,-5 5 1-15,-5 2-1 16,-3 2 0-16,-2 6 2 16,3 4-1-16,5 0 0 0,2 1 0 15,1 0 0-15,9 2 1 16,8 0-1-16,6 2 1 0,5-2-1 15,8 1-1-15,11 0 1 16,8 0 0-16,9-2 0 16,8-4-1-16,6-1 0 15,6-1-1-15,-3 0 0 0,0-3 1 16,-8-1 0 0,-10 1-1-16,-12-2 0 0,-12 2 1 15,-11 3 0-15,-17-1 2 16,-13-1-1-16,-14 2 1 15,-10-3 1-15,-7 2-2 0,-3-2 1 16,-6-2-1-16,1-8-1 16,8 0-6-16,3-9-6 15,13-2-9-15,9-5-13 16,12-15-18-16,13 1-20 16,11-13-8-16,14-5 2 0</inkml:trace>
  <inkml:trace contextRef="#ctx0" brushRef="#br0" timeOffset="26909.5015">18702 6008 13 0,'42'-13'62'16,"-1"7"-5"-16,-6 6-10 0,-3 3-11 15,-3 15-8-15,-3 6-8 16,-6 9-9-16,0 3-3 16,-2 2-4-16,-1-1-1 0,5 1 0 15,-2-5 2 1,5-6-2-16,-4-10 0 0,9-6 1 15,-2-11-1-15,9-4 2 16,-5-12-1-16,2-7 0 16,-2-8 0-16,-2-4-2 15,-1-2 1-15,-6 2 1 0,-4 1 2 16,-6 6-1-16,-6 5 0 16,-3 5-1-16,-4 18 0 15,0 0 1-15,0 0-1 0,-10 16-3 16,4 7-1-16,-2 3 0 15,4 6 0-15,1-1 0 16,0 2 1-16,3-5-1 16,7-3 0-16,6-6 1 0,7-6 0 15,2-3-2-15,8-10 1 16,0-3-1-16,13-10 0 16,-3-7-2-16,-1-6-1 0,4-5 1 15,-4-7-2-15,1-7 2 16,-5-5 0-16,-2-4 1 15,-10-4 2-15,-2-1 1 16,-5 0 3-16,-3 0 0 16,-5 1 3-16,-4 7 0 0,-2 8 1 15,-2 8 1-15,1 10-2 16,0 7-2-16,-1 18-1 16,0 0 1-16,0 19-3 0,-1 21 0 15,1 17-1-15,0 13-1 16,-5 22 1-16,-4 14 0 15,-2 14 0-15,-3 5-1 16,1-2 1-16,0-7-1 0,5-11-1 16,3-10 1-16,2-22 0 15,3-16-1-15,0-22 0 16,2-17-1-16,-2-18-1 0,5-16-1 16,-5-24 0-16,-2-19 0 15,-1-18-1-15,1-17 1 16,0-11 2-16,2-6 1 15,0-4 3-15,0 8 1 16,5 9 0-16,7 13 2 0,3 17-1 16,4 15 0-16,6 16-2 15,2 15 0-15,5 16-2 16,0 6-2-16,-5 17-1 0,-8 9-3 16,-8 16-4-16,-11 7-5 15,-17 6-5-15,-8 3-7 16,-11-5-14-16,-4-3-13 15,-1-9-25-15,12-8-1 0,2-16 7 16</inkml:trace>
  <inkml:trace contextRef="#ctx0" brushRef="#br0" timeOffset="27657.4355">20377 5870 70 0,'-16'22'83'0,"0"-1"-3"0,2-5-7 16,3-7-3-16,5 3-69 16,7-2 0-16,13 2 0 15,9-5-2-15,6-4-1 16,8-3-3-16,4-9 1 0,6-4 0 15,-3-5 1-15,-3-6 1 16,-8 0 2-16,-7 1 3 16,-11-2 1-16,-10 5 2 15,-5 9-1-15,-17 2 3 0,-7 8-4 16,-5 12 1-16,-2 11-4 16,-4 11-1-16,1 10 1 0,6 4-3 15,6 5 2-15,9-2-1 16,9-6 0-16,8-6 0 15,9-8 1-15,11-13 0 16,9-13-2-16,5-9 0 16,2-14 0-16,5-8 1 0,-1-14 1 15,3-4-2-15,-2-11 4 16,4 0-4-16,-7 1 5 16,2 4-2-16,-2 7 0 15,-6 7 0-15,0 9-1 0,-4 16 1 16,-3 10-1-16,-3 9 0 15,-8 13 0-15,-6 14 1 16,2 2-1-16,-9 5-1 16,0 2 1-16,2-3-1 0,-3 0 1 15,5-7-1-15,3-7 1 16,3-11-1-16,3-2 1 16,7-8 1-16,3-5 0 0,1-6 0 15,1-9 1-15,3-2 0 16,-1-10 0-16,2-3-1 15,-3-4 0-15,-1-6 0 16,-3 2 1-16,1 2-2 16,-7 1 0-16,-3 5-1 0,1 5 1 15,-8 5-1-15,-4 4 0 16,-2 7-1-16,-5 9-3 16,0 0 0-16,-8-7-5 0,8 7-6 15,-15 5-7-15,15-5-17 16,-14 14-16-16,6-8-22 15,8 3-1-15,0-9 1 16</inkml:trace>
  <inkml:trace contextRef="#ctx0" brushRef="#br0" timeOffset="28059.8226">21858 5598 5 0,'9'-2'75'0,"-9"2"0"15,0 0 0-15,0 0-3 16,-8 13-57-16,7 4 2 0,1 12-6 16,-1 7-4-16,-3 5-1 15,3 4 1-15,1 6-5 16,0-2 0-16,5-3 0 15,-1-7-3-15,4-6 2 16,5-8 1-16,3-11 2 0,4-4 0 16,1-10 3-16,3-8 0 15,1-10 0-15,6-8 1 16,-3-7-2-16,3-9-2 0,-1-7 0 16,1-4-2-16,-1 1 0 15,-3 1-2-15,-1 3 1 16,-6 4-1-16,-1 8-2 15,-6 7-2-15,-2 13-11 0,-4 4-20 16,-6 0-39-16,-1 12-8 16,0 0-5-16,1 13-3 15</inkml:trace>
  <inkml:trace contextRef="#ctx0" brushRef="#br0" timeOffset="28277.6556">22484 5561 12 0,'15'5'92'0,"-7"3"-2"15,-2 2-6-15,-3 5-5 0,-3 1 2 16,5 9-83-16,-6 10-1 16,-4 8-7-16,1 9-13 15,-5 1-27-15,-4-1-28 16,4-4-6-16,0-10-9 15,0-10 2-15</inkml:trace>
  <inkml:trace contextRef="#ctx0" brushRef="#br0" timeOffset="28420.5168">22572 5221 12 0,'0'-9'52'0,"0"9"-8"15,0 0-15-15,0 0-16 16,0 0-88-16,26 1 4 0</inkml:trace>
  <inkml:trace contextRef="#ctx0" brushRef="#br0" timeOffset="28886.2379">23023 5309 34 0,'12'12'61'0,"-7"9"-1"16,-8-4-6-1,-7 8-9-15,-5-2-11 0,5 8-10 16,2-2-6-16,6 6-4 16,2-8-7-16,16 3-1 15,9 3-3-15,10 1 0 0,6 2-1 16,4 0 0-16,-2 0 1 16,-3-2-2-16,-7 3 1 15,-12-1-1-15,-10-6 0 16,-12-1-1-16,-24 0-1 0,-10-3 1 15,-13-5-1-15,-5-5 0 16,-4-8-2-16,0-4 0 16,3-5-3-16,6-13-3 0,15-7-6 15,13-9-7-15,12-3 0 16,8-2 0-16,19-1 1 16,14-1 4-16,7 0 10 0,11 8 8 15,5 1 14-15,4 7 4 16,11 6 4-16,1 8-1 15,0 7 0-15,-7 6-4 16,0 16-7-16,-8 5-4 0,-5 10-3 16,-8 3-1-16,-14 6-3 15,-7 2 0-15,-5-2 0 16,-4-2-3-16,-3-7 1 16,-5-6-9-16,-2-5-14 0,2 0-32 15,1-17-17-15,-7-9-5 16,7-8-2-16</inkml:trace>
  <inkml:trace contextRef="#ctx0" brushRef="#br0" timeOffset="29067.1032">23634 5274 87 0,'-15'-40'92'15,"1"4"-6"-15,2 1-7 16,0 7 0-16,7-3-78 0,0 13-5 15,5 18-9-15,0 0-22 16,6 10-29-16,0 14-19 16,6 9-6-16,2-2-3 15</inkml:trace>
  <inkml:trace contextRef="#ctx0" brushRef="#br0" timeOffset="29555.2634">24381 5532 30 0,'7'36'32'0,"-7"9"-3"15,-7 1-5-15,-7 3 0 0,6-3-2 16,-1 2-3-16,3-8-2 16,4-1 1-16,2-15 1 15,4-5 0-15,10-9-1 16,0-8-2-16,1-2-2 15,1-16-1-15,3-5-1 0,5-13-3 16,-1-2-1-16,1-8 0 16,3 2-2-16,-2-3 0 15,2 7 2-15,0 7-4 0,3 11 2 16,-5 10-1 0,-1 10-3-16,0 12-1 0,-4 12-1 15,-3 11 1-15,-2 4-1 16,-7 5 1-16,1-2 0 0,-1 1 0 15,1-6-1-15,1-2 0 16,3-10 2-16,2-8-1 16,7-9 1-16,4-7-1 0,9-2 0 15,4-13 0-15,6-6 0 16,7-8-1-16,3-3-1 16,5 0-1-16,0 4-2 0,1 6 1 15,-3 9-1 1,-6 12 0-16,-4 13-1 0,-12 27-8 15,-15 16-18-15,-23 19-43 16,-17 15-1-16,-22 10-7 16,-27 6 0-16</inkml:trace>
  <inkml:trace contextRef="#ctx0" brushRef="#br0" timeOffset="29897.9388">19911 7714 25 0,'-145'32'96'0,"33"-15"-2"0,32-18-5 15,38-15-5-15,42-24-2 16,47-12-81-16,58 0 0 15,48-1 0-15,48-5 0 16,44-1-1-16,44 3-1 16,36 1 0-16,28 6 0 0,19 5-3 15,15 2-1-15,0 5 0 16,6 0-1-16,-11-1 1 0,-8-3-1 16,-14-4-3-16,-13 3-10 15,-19-2-27-15,-18-2-33 16,-14-7-4-16,-23-7-7 15,-17-5-1-15</inkml:trace>
  <inkml:trace contextRef="#ctx0" brushRef="#br0" timeOffset="30230.0785">27477 4897 91 0,'-17'-81'95'0,"-1"0"-5"16,-8 5-5-16,3 5 2 15,0 8-83-15,3 22 0 16,6 20 1-16,-1 21-2 16,4 24-1-16,-6 28-2 0,-7 26 0 15,-3 26-1-15,-19 25 0 16,-4 23 3-16,-12 27 1 15,-9 14 0-15,-3 13 0 16,-6 7-1-16,0 5-3 0,1-9-1 16,9-5-2-16,4-14-9 15,12-18-8-15,3-15-15 0,13-24-41 16,11-7-12-16,9-24-2 16,12-17-4-16</inkml:trace>
  <inkml:trace contextRef="#ctx0" brushRef="#br0" timeOffset="31263.2673">28220 5852 1 0,'40'-27'87'0,"-9"-6"0"16,-9-2-4-16,-7-5-5 16,-8-1-1-16,-8-1-77 15,-11 6 2-15,-7 6 0 0,-11 9 0 16,-8 12 0-16,-10 9 0 15,-8 17 1-15,-10 19-2 16,-6 18 2-16,-2 11-1 16,-1 14-1-16,4 5 1 15,8 2-1-15,13-3 1 0,12-7-2 16,15-5 0-16,16-14 0 16,10-10 1-16,18-11 0 15,15-15 0-15,11-4 0 0,10-12-1 16,6-5 1-16,6 0 0 15,0-4-1-15,-1 3 0 16,-5 2-1-16,-5 10 1 16,-11 13-1-16,-10 9 1 0,-10 13-1 15,-9 7 1-15,-7 8-3 16,-7 3-2-16,-4 2-2 16,0-3-3-16,0-5-2 15,-2-9-2-15,2-14-2 0,4-15-1 16,8-17 3-16,5-15 2 15,8-21-2-15,7-19 4 0,3-15 2 16,8-13 2-16,-2-10 10 16,7-2 5-16,-6 3 3 15,3 9 4-15,-11 13 2 16,-7 13 1-16,-5 16 0 16,-7 19-3-16,-4 16-5 0,-8 9-7 15,-3 21-2-15,-1 12-2 16,-7 13 1-16,-1 3-1 15,2 6 1-15,-3 2 0 0,5-2 0 16,3-4 0-16,2-9 0 16,5-9 0-16,9-12 1 15,4-9-1-15,3-9 1 16,9-10 1-16,3-17-2 16,5-10 1-16,5-8 0 0,-1-6 0 15,2-5-1-15,0 1 0 16,-4 3-2-16,-4 7 1 15,-5 11-1-15,-7 9 0 16,-4 9 0-16,-6 7-1 0,-5 11 0 16,-2 8 1-16,-3 9-1 15,-1 3 1-15,-1 2 1 16,3 0 0-16,1 0 0 0,4-4 0 16,3-5 1-16,5-8-1 15,1-8 2-15,4-8-2 16,4-4 0-16,3-14 0 15,1-11 0-15,4-8 0 0,1-8 0 16,1-3 0-16,2 2-2 16,-4 3 1-16,-4 3 1 15,-5 11-2-15,-4 14 1 16,-4 12 0-16,-7 12 0 0,-5 17-3 16,-3 11-9-16,-6 1-15 15,0 9-34-15,3 7-18 16,0-5-5-16,0-8-6 15</inkml:trace>
  <inkml:trace contextRef="#ctx0" brushRef="#br0" timeOffset="31470.2845">29504 5835 23 0,'-23'-33'98'0,"3"4"-3"15,1 8-9-15,1 3-4 16,9 5-3-16,4 41-84 16,5-28-12-16,5 30-20 15,14 8-45-15,-1 10-5 0,4 8-5 16,2 7-3-16</inkml:trace>
  <inkml:trace contextRef="#ctx0" brushRef="#br0" timeOffset="32805.1331">30371 6350 60 0,'49'-17'91'15,"-13"-3"-5"-15,-16-1-5 16,-8 1-3-16,-10 4-64 0,-3 3-5 16,-10 11-7-16,-11 3-2 0,-8 17-2 15,-11 10 0-15,-5 12 0 16,-7 5 1-16,0 5 2 15,-2 0-1-15,6 1 0 16,10-5 1-16,7-10 0 0,10-7 0 16,10-14 1-16,12-15 1 15,0 0-1-15,23-11 1 16,5-22-2-16,4-16-1 0,7-16 0 16,4-16-3-16,10-14 1 15,7-12-1-15,0-11 0 16,-5 2 1-16,-5 5 2 15,-2 10 2-15,-7 16 2 16,-9 17-2-16,-7 19 0 16,-14 22 0-16,-11 27-1 15,10 20 0-15,-15 26-1 0,-10 18-1 16,-7 19-1-16,-6 15-1 16,-7 16-2-16,-2 5-1 15,0 0 0-15,2-7 1 0,13-10-2 16,7-7 1-16,7-18 3 15,12-15 3-15,16-21 3 0,13-13 1 16,10-17 1-16,4-11 0 16,5-14 0-16,6-16-1 15,0-6 0-15,-6-7 0 16,-5-2 0-16,-8 3-1 0,-10 5 0 16,-7 6-2-16,-9 11-1 15,-9 9 0-15,-4 11 0 16,0 0-2-16,-6 10 0 15,-1 5 0-15,0 3-1 16,2 2 2-16,-1 1 1 16,2-3 0-16,2-3 0 0,2-4 2 15,0-11-1-15,5 6 1 16,4-10 0-16,1-11 0 0,3-8 0 16,6-6 0-16,3-7 0 15,1 2-2-15,1-1 2 16,-2 3-4-16,1 8 0 15,-3 8 1-15,-2 11-2 0,-6 8 1 16,-2 17 0-16,0 7 0 16,-3 6 0-16,1 3 1 15,1 1 0-15,-2 2 1 0,-3-4 1 16,5-5-1-16,2-7 0 16,-4-4 1-16,7-8 0 15,0-3 0-15,2-6 0 16,6-2 0-16,7-6 1 15,-2-6-1-15,3-7 1 0,6-4-1 16,0-4 0-16,3-4 0 16,0-3 0-16,0 4 0 15,-5-2 1-15,1 3-2 0,-3 5 0 16,-3 4 0-16,-6 5 0 16,-6 4-2-16,-1 6 1 15,-7 5 0-15,5 0-1 16,-14 0 0-16,12 16 0 0,-3-3 0 15,5 0 1-15,-6 2 1 16,6-1 0-16,2-1 0 0,6-3 0 16,4-3-1-16,13-3-1 15,-3-4-1 1,7-3-1-16,8-6 0 0,2-5 0 16,5-1 0-16,-7-5 1 0,4-1 2 15,-10 0 2-15,-4 3 1 16,-5 0 1-16,-6 6 0 15,-8 1-3-15,-5 4 1 16,-17 7 0-16,0 0-2 16,1 12-1-16,-2 4 0 0,-8 6-1 15,2 1 1-15,-1 4 2 16,-5 1-1-16,16 2 2 16,10-1-1-16,5-2 1 15,5-4 0-15,8-3-1 0,4-6 0 16,9-5-1-16,4-6-1 15,-6-7-5-15,6-13-5 16,-6-10 1-16,1-6 1 0,-9-9 6 16,-5 2 2-16,-13-2 1 15,-10 6 1-15,-7 6 4 16,-16 13 5-16,-6 13-1 0,-13 11-2 16,2 18-5-16,-2 10-2 15,8 13 1-15,9 6-1 16,14 8-4-16,5 3-6 15,6 3-6-15,18-3-14 0,-1-9-34 16,9-2-12-16,-13-7-7 16,-2-9 2-16</inkml:trace>
  <inkml:trace contextRef="#ctx0" brushRef="#br0" timeOffset="33098.7437">28923 7361 19 0,'-78'27'96'0,"23"-8"-4"15,28-8-7-15,27-11-3 16,35 0-3-16,37-37-80 0,36 26 0 15,37 1 0-15,29 1 0 16,31-2-4 0,23 2-4-16,15-4-10 0,15 1-14 15,-1-4-18-15,-11 5-17 16,-8 4-21-16,-22-2-2 16,-29 2 7-16</inkml:trace>
  <inkml:trace contextRef="#ctx0" brushRef="#br0" timeOffset="35520.1964">22186 8360 50 0,'-3'-35'76'16,"3"-3"2"-16,2-6-3 15,15 2-49-15,-12 2-3 0,2 6-3 16,0 3-3-16,-7 5-6 15,-5 9-2-15,-10 10-4 16,-11 7 0-16,-12 16-2 0,-10 10-1 16,-7 10 0-16,-3 11 0 15,-4 4 0-15,3 4 0 16,4-3 1-16,6 0-2 16,13-5 0-16,14-5 1 15,14-6-2-15,13-6 1 16,19-2 0-16,19-2 0 0,14 2 0 15,16-2 0-15,8 4 0 16,6 2 0-16,-1 2-1 0,-3 4-1 16,-11 3 0-1,-16 3 0-15,-17 1-1 0,-16 4-1 16,-14-6-1-16,-15 0-3 16,-16-5-4-16,-10-6-9 0,-10-8-7 15,-3-11-15-15,1-7-36 16,-1-15-3-16,1-11-3 15</inkml:trace>
  <inkml:trace contextRef="#ctx0" brushRef="#br0" timeOffset="36173.9018">22210 8699 19 0,'30'11'74'0,"0"1"1"0,7-1-2 0,4-5-4 15,-1-3-60-15,18 1 0 16,5-2-2-16,14-3-2 16,1-8-1-16,5-3 0 15,-1-4-2-15,0-4-1 0,-6 0 0 16,-13-5 0-16,-3 2 0 16,-14-1 4-16,-12 3 1 15,-13 4-1-15,-7 0 2 16,-10 3 0-16,-4 2-1 15,0 12-1-15,-13-6 0 0,4 6-3 16,-5 4-1-16,1 5 0 16,-1 3-2-16,3 2 2 15,-3 4-2-15,5-1 2 16,-1 2 0-16,2 4 0 0,-1 0 1 16,5 2 0-16,4 3 0 15,-2 0-1-15,1 1 2 16,1 1-2-16,0 1 2 0,0-1-2 15,0 0 0-15,0-1 0 16,0-4 0-16,-5-2 1 16,1-3-2-16,-1-3 1 15,-2-2 0-15,-2-5 0 0,9-10 1 16,-9 12-1-16,9-12 1 16,0 0-1-16,0 0 2 15,0 0-3-15,-4-15 1 16,5-5-1-16,8-6 1 0,-3-8-1 15,7-9 0-15,1-7 0 16,2-5-1-16,4-5 2 0,3 0-1 16,8 1 0-1,0-2 0-15,11 5-1 0,3 5 1 16,6 2-1-16,6 9 1 16,5 4 0-16,-3 6-4 15,-2 8-2-15,-3 4-5 0,-8 10-12 16,-8 2-20-16,-9 5-32 15,-8 8-10-15,-6 5-2 16,-12 7-3-16</inkml:trace>
  <inkml:trace contextRef="#ctx0" brushRef="#br0" timeOffset="36593.6938">22811 8500 68 0,'14'-18'75'0,"1"0"-3"16,3-2-2-16,3 7-56 0,1 4-2 15,9 3-3-15,-2 6-2 16,3 3-3-16,0 6-5 16,3 12-19-16,-5 16-46 15,0-3-5-15,-3 4-5 16,-3-4-1-16</inkml:trace>
  <inkml:trace contextRef="#ctx0" brushRef="#br0" timeOffset="37277.1443">23287 9512 35 0,'-18'13'83'0,"5"-5"-1"15,5-6-3-15,8-2-4 16,0 0-58-16,0 0 0 16,14-6-3-16,12-4-4 0,16-3-3 15,11-4 0-15,19-3-1 16,20-4 0-16,17-3-4 16,14-3-2-16,17 4-7 0,0-3-13 15,11-5-44-15,0 9-16 16,-6-2-6-16,-14-1-5 15,-9-2-1 1</inkml:trace>
  <inkml:trace contextRef="#ctx0" brushRef="#br0" timeOffset="39464.1731">17943 5205 16 0,'0'-8'43'15,"0"8"-3"-15,0 0 4 16,-10 11-7-16,2 3-6 0,1 5-7 16,-6 10 1-16,3 11-3 15,-1 10-9-15,1 10-2 16,3 12-3-16,2 7 0 0,-2 16 0 16,2 13 1-16,1 11-3 15,1 13 1-15,-3 8-1 16,1 15-1-16,1 10 1 0,4 10-1 15,0 6-1-15,6 8-1 16,6-1 0-16,10 4-3 16,11-7 1-16,9-6 2 0,8-6 0 15,8-6 1 1,11-9 1-16,9-10 2 0,8-6 0 16,7-8-1-16,7-2 1 15,7-3-1-15,9-5-1 16,10-5-2-16,9-5 0 0,12-3 0 15,19-8-1-15,11-5-3 16,18-5-3-16,6-6-6 16,15-6-10-16,-5-8-20 15,13-4-40-15,7-4-6 0,-5-12-4 16,1-10-3-16</inkml:trace>
  <inkml:trace contextRef="#ctx0" brushRef="#br0" timeOffset="40073.2495">32986 5109 45 0,'58'-16'74'0,"-12"4"-4"16,-12 1-2-1,-7 22-47-15,-15 0-11 0,6 17 0 16,-1 18-6-16,-2 16-1 15,5 20 0-15,-10-35 1 16,4 24-1-16,8 59-1 16,-2 23 0-16,-7 8-1 0,-7 17 2 15,-6 5-2-15,-9 7 0 16,-18 3-1-16,-23-13 2 16,-10 7 0-16,-27-6-1 15,-11-2 2-15,-27-1 0 0,-23 0 0 16,-13-7-1-16,-21-5-3 15,-17-5-7-15,-18-5-5 16,-13-8-4-16,-17-4-9 0,-6-7-8 16,-6-4-16-16,-13-10-16 15,0 2-7-15</inkml:trace>
  <inkml:trace contextRef="#ctx0" brushRef="#br0" timeOffset="40716.3332">24837 9568 36 0,'24'-57'83'0,"1"1"-2"15,-7 1 0-15,-1 1-6 16,-10 9-60-16,3 5-6 15,-1 17 0-15,0 12-1 0,0 13-4 16,-4 15-1-16,4 15-2 16,-5 9-1-16,6 15 0 15,-4 9 0-15,-3 13 1 0,-1 9-1 32,0 8 0-32,-2 6 0 0,-1 9 0 0,-2-2 1 15,-1 6-1-15,-1 3 1 16,0-2-1-16,3 5 0 0,1-1 0 15,1 1 0-15,-1 2 2 16,1 2-1-16,0-1 0 16,-1-1 1-16,-1 2-1 15,-3-3 0-15,-3-2 0 0,0-2 1 16,0-5-2-16,0-5 0 16,-3-3 0-16,3-1 0 15,-2-9 0-15,4-1 1 16,-1-6-1-16,1-1 0 0,2-9 0 15,3 0-1-15,-1-9 1 16,0-5-2-16,0-2-5 16,-4-9-5-16,2-7-16 15,-1 1-32-15,-5-14-19 0,2-9-6 16,-8-12-4-16</inkml:trace>
  <inkml:trace contextRef="#ctx0" brushRef="#br0" timeOffset="41129.4604">24101 12646 30 0,'-8'-17'76'0,"4"3"-1"16,3 4-2-16,1 10-37 15,5 0-12-15,8 22-6 16,3 10-8-16,4 14-4 16,1 8 0-16,5 13-1 0,1 10-1 15,5 7-1-15,-2 2-2 16,7 3 2-16,0-1-2 16,7-8 1-16,0 2 0 15,7-14 1-15,4-11 2 0,2-11-1 16,1-11 1-16,2-14 2 15,1-12-1-15,-3-9-1 16,5-18 0-16,0-15 0 16,3-17-1-16,4-14 0 0,0-14-1 15,7-9-3-15,-4-8-2 16,0 1-3-16,-9 2-6 16,-7 13-14-16,-8 19-41 0,-17 12-16 15,-17 21-6-15,-15 16-3 16</inkml:trace>
  <inkml:trace contextRef="#ctx0" brushRef="#br0" timeOffset="49462.0686">26829 10362 11 0,'-7'-2'52'0,"7"2"3"15,-14-2-40-15,14 2 2 0,-14 20-3 16,8 6-3-16,-6-1 1 16,2 14 3-16,-4-1 3 15,0 11-2-15,2 1 1 16,-1 7-2-16,-1-6-3 0,2 0-2 16,2 2-1-16,1-5-2 15,3 1-4-15,5-6 2 16,1 0-1-16,0-2-2 0,2-4-3 15,2-1-6-15,3-4-5 16,-2-3-7-16,-1-6-3 16,0-4-1-16,0-7-5 15,-4-12 0-15,0 0-6 16,0 0-8-16,0-5-17 0</inkml:trace>
  <inkml:trace contextRef="#ctx0" brushRef="#br0" timeOffset="52176.8003">26702 10951 35 0,'13'0'64'0,"4"0"-1"15,3-5-1-15,7 0-55 0,6-3-5 16,4 0 1-16,9-2 0 15,-1-1 0-15,4-3-1 16,-6 0 1-16,5-4-1 16,-5 2 3-16,-2-4 1 15,-4 2 2-15,-10-3 3 0,1 3-1 16,-10-3 3-16,-2 5-1 16,-7-1 1-16,-8 3-3 0,-1 2-1 15,-4 1-3 1,-6 4-2-16,-2 2-2 0,-5 5-1 15,-6 0-2-15,2 9 0 16,-6 6 0-16,-3 6 0 16,-3 6 1-16,2 4-1 15,-1 3 0-15,1 2 0 0,5-2 1 16,3 4-1-16,8-8 1 16,5 3-1-16,8-5 2 15,6-2 0-15,14-4 0 0,10-4-2 16,2-2-1-16,13-7-2 15,6-2-2-15,6-7-1 16,8 0-2-16,1-12-3 0,5-7 2 16,1-3 0-1,3-6 3-15,-1-1 2 16,-3-4 1-16,-3-1 3 0,-3 0 0 16,-10 1 3-16,-7 6 1 15,-14-2-1-15,-6 7 1 0,-13 2-1 16,-12 5 1-16,-7 6 0 15,-16 7-3-15,-7 3 1 16,-8 10-1-16,-1 6 0 16,-8 4 0-16,6 4 0 0,-1 1-1 15,6-1 1-15,4-4 0 16,11 0 0-16,4-5 0 16,9-3 0-16,7-13 0 0,0 11 0 15,6-11 0-15,9-3 1 16,1-7-1-16,8-6 0 15,1-2 0-15,6-6-1 0,3 2 1 16,-3 0-2-16,-1 4 1 16,-3 5-1-16,0 6 0 15,-7 7 1-15,1 8-1 16,-8 9 0-16,1 7 1 0,2 5 1 16,4-3 0-16,6 2 1 15,4-6 0-15,7-3 0 16,6-7 1-16,7-7-1 15,3-5 1-15,7-4-1 0,0-7 0 16,-5-3 0-16,-2 0 1 16,-7-5-2-16,-6 1 2 15,-12-4 1-15,-4 0-1 0,-15-1 1 16,-9 4 0-16,-10 2-1 16,-10 3 1-16,-9 8-1 15,-6 6 0-15,-5 6 1 16,-6 11-1-16,-4 9-1 0,3 4 1 15,-2 4-1-15,11-2 1 16,2 2-2-16,8-1 2 16,7-3 1-16,13-6-1 15,8-9 1-15,12-6 0 16,14-9 0-16,5-3-1 0,12-14 1 16,5-13-2-16,11-10-1 15,3-12 0-15,5-11 1 16,2-9-1-16,-1-12-2 0,0-4 2 15,-6-5 1-15,-2 0-1 16,-14 3 0-16,-6 8 1 16,-12 10 0-16,-9 13 0 0,-7 15 0 15,-11 13 0-15,-6 19-1 16,-9 12 0-16,-7 18 0 16,-3 13-1-16,-3 13-1 15,-2 4 0-15,-4 13 2 16,4 3 0-16,-3 3 0 15,3 1 1-15,3-4-1 0,4-3 1 16,6-5-1-16,3-2 1 16,6-10 0-16,7-5-1 15,5-7 1-15,13-10-1 0,11-5-1 16,6-10 0-16,9-7-1 16,7-6 0-16,8-13-1 15,1-8 0-15,3-6 0 16,-7-2 1-16,-5-2 2 0,-4 3 1 15,-13 0 2-15,-3 6 0 16,-15 7 1-16,-8 9-1 0,-8 12-1 16,0 0-1-16,-17 15 0 15,0 13-1-15,-6 11-2 16,-2 7 1-16,-2 10 0 0,2 4 0 16,8 1 1-16,2-5 0 15,13-2 2-15,5-10 0 16,13-8 1-16,9-10 0 15,7-15 0-15,6-8 1 16,2-9-2-16,7-12 1 0,-3-14-2 16,3-8 0-1,0-8 0-15,1-8-1 0,0 1 0 16,-2 1-1-16,-2 3 2 16,-3 8-1-16,0 4 0 0,-4 11-1 15,-5 10-1-15,-2 8-1 16,-7 9 1-16,-4 4 0 15,-11 11 0-15,-5 7 0 0,-7 10 0 16,-11 3 0-16,-3 4 1 16,-3-4 1-16,4 3-1 15,1-5 1-15,8-3 0 16,8-8 1-16,5-6 0 0,14-7 0 16,7-8 0-16,12-3 1 15,5-13-1-15,13-7 1 16,7-9 1-16,1-4-3 15,6-6 1-15,-1-4 2 0,-2-1-1 16,-7 1 0 0,-11 5-1-16,-8 6 1 0,-14 7 0 15,-6 7-2-15,-10 6 0 16,-11 15-1-16,12-5 0 0,-11 10 0 16,-1 12 0-16,0 6 0 15,0 4 0-15,0 8 0 16,-1 3 1-16,0 5 0 0,-1 2-1 15,-1 2 1-15,-3 3 0 16,-2-4 0-16,0 1 0 16,-1-7-1-16,-1-1 2 15,2-8 1-15,-1-6 0 16,3-8 0-16,6-17-3 0,0 0 0 16,6-15-2-16,10-12-3 15,8-13-4-15,6-13-2 0,8-13-1 16,9-11 0-16,1-10 4 15,2-5 5-15,-2-8 4 16,-7 3 5-16,-4-1 3 16,-6 10 4-16,-9 10 0 0,-7 12 0 15,-7 13-2-15,-3 15-3 16,-5 15-4-16,0 23-3 16,-11 3 0-16,-6 27-2 15,-7 16 0-15,-7 15-1 16,-6 14 2-16,-2 8 1 0,3 4-2 15,6-4 1-15,9-2 1 16,10-9-1-16,10-11 1 16,10-10 0-16,15-14 0 15,8-9 0-15,7-9-1 0,1-9 1 16,3-10 0-16,-2-12-1 16,3-11 1-16,0-8-1 0,-2-7 1 15,-2 0 1-15,-6-1 0 16,-1 4 1-16,-7 5 1 15,1 9-3-15,-7 8 1 16,-5 9-1-16,-1 4 0 16,-3 9 0-16,-3 6-1 0,0 3 1 15,-3-1 0-15,3 2 0 16,-2-1 0-16,1-3 0 16,0-1 0-16,-4-2 1 15,5-4-1-15,2-3 1 0,5-3 1 16,-3-2 0-16,3-2-1 15,1-9 0-15,7-4 1 16,4-5-1-16,-1-6 0 16,7-1-1-16,-3-2-1 0,1-3 0 15,-1 5 0-15,1 1 0 16,-5 7-2-16,-4 4 0 16,-5 9 1-16,-4 6-2 0,-1 7 2 15,-5 14 0-15,-3 7 0 16,1 10 0-16,-5 7 1 15,0 9 1-15,0 1-1 0,-3 4 1 16,3-2 0-16,0-2-1 16,7-3 1-16,0-6 0 15,6-6 0-15,2-8 0 16,1-3 1-16,-6-6 2 16,1-6 0-16,-5-4 1 0,-6-13 2 15,0 0-2-15,11-13 0 16,-11-10 0-16,0-16-2 15,2-11 1-15,2-12-3 0,9-12 0 16,1-11-3-16,4-1 3 16,6-3 0-16,7 6 0 15,2 4 0-15,-3 11-1 16,4 16 0-16,-4 12-2 0,2 17 2 16,0 16-1-16,-5 10-1 15,-8 15-1-15,-4 11 3 16,-5 4-5-16,-9 11-7 15,-9 5-17-15,-20 1-35 16,-3 4-10-16,-4-7-4 16,-2-5-2-16</inkml:trace>
  <inkml:trace contextRef="#ctx0" brushRef="#br0" timeOffset="52356.0923">31755 10003 64 0,'-6'-46'91'16,"-5"6"-5"-16,4 4-5 16,-2 6-5-16,6 5-70 15,3 25-9-15,0-11-18 0,0 11-39 16,0 22-19-16,-5 7-8 16,-18 7-4-16</inkml:trace>
  <inkml:trace contextRef="#ctx0" brushRef="#br0" timeOffset="53448.4644">29435 11896 0 0,'2'30'78'0,"-5"9"1"0,-9 5-3 16,-5 9-4-16,-5 24-35 16,0-2-32-16,2 10 0 15,0 9 1-15,1 2-3 0,5-2 1 16,3-4-4-16,3-9 2 16,4-7 1-16,-1-19-1 15,5-15 2-15,0-13 0 16,-3-16 1-16,3-11 0 0,-7-28-1 15,0-20 0-15,2-16 0 16,2-17-2-16,2-17 0 16,1-14-1-16,5-9 0 0,9-1 0 15,7 3 0-15,5 10 0 16,7 10 1-16,9 15-1 16,2 19 1-16,8 21-2 0,-2 19 0 15,0 17 0-15,1 11 0 16,-5 19-1-16,-8 13-2 15,-13 12 0-15,-9 6 0 16,-13 5 2-16,-5-1-1 0,-14-4 1 16,-4-6 0-1,-2-7 0-15,-1-10 2 0,5-11 1 16,4-10-1-16,14-9 0 16,0-19 0-16,15-8 1 15,7-6-1-15,9-6-1 0,7-3 0 16,5 0 0-16,7 2-1 15,-2 7 0-15,3 6 1 16,-1 12-1-16,-4 10 0 16,-3 7 0-16,-3 11 0 0,-6 12 0 15,-5 5 0-15,-8 7 1 16,-9 4-1-16,-6 1 0 16,-4-5 1-16,-2-5 1 0,-4-5-1 15,-5-7 1-15,4-8-1 16,5-12 1-16,0 0 0 15,0-21-2-15,11 0-1 16,8-8-1-16,8-6-1 0,6-2 1 16,8-2-1-16,1 2-1 15,5 5 2-15,-3 3 2 16,4 10 0-16,-6 8 2 0,-4 7-1 16,-8 6 1-1,-7 12 0-15,-5 7-1 0,-10 9 1 16,-7 5 0-16,-3 3-1 15,-10 1 0-15,1-2 2 16,5-3-2-16,3-9 1 0,3-6 0 16,13-11-1-16,13-6 0 15,9-4 0-15,5-11 0 16,6-4-1-16,4-6 1 0,0 0 0 16,-3-5-1-16,-11 1 1 15,-11-3 0-15,-8 2 1 16,-9 2-1-16,-12 4 0 0,-18 5-1 15,-16 5-6-15,-5 10-9 16,-9 2-7-16,1 3-27 16,2 8-26-16,5-1-5 15,8-3-4-15</inkml:trace>
  <inkml:trace contextRef="#ctx0" brushRef="#br0" timeOffset="54274.3771">31489 11724 36 0,'45'-1'81'15,"-16"1"-3"-15,-7-2-4 0,-22 2-4 16,-6 1-65-16,-14 10 2 16,-5 8-4-16,-4 8-2 15,-4 4 0-15,-6 3 1 0,-5 7 1 16,7-3 1-16,0 3 0 15,8-4 0-15,3-2-1 16,6-3 0-16,5-4 1 16,13-2-1-16,2-7-1 0,11-3-1 15,12-2-1 1,4-7-1-16,9-3-1 0,6-4-1 16,13-11-1-16,-4-5 1 15,9-7 0-15,0-5-1 16,-5-4 1-16,4-1 2 0,-5-1 1 15,0 4 1-15,-16 4 0 16,-2 6 1-16,-12 6-2 16,-13 8 1-16,-11 6-1 15,-12 10 1-15,-12 10-1 0,-8 8 0 16,-8 8 0-16,-3 2 0 16,0 1 1-16,10-2-1 15,10-3 2-15,12-7-1 16,10-5 1-16,7-10 0 15,26-9 0-15,8-3 1 0,14-12-1 16,4-6-1-16,5-9 0 16,4-6 1-16,3-9-1 0,0 0 0 15,0 0-1-15,0 1 0 16,-2 4-1 0,-2 7 1-16,-2 11-2 0,-1 11 0 15,-9 8 0-15,-7 12 0 16,-16 13-1-16,-10 7 2 0,-12 6-1 15,-7 2 1-15,-4 0 0 16,-14-4 1-16,0-2 1 16,1-8 0-16,9-8 0 0,6-6 1 15,10-11 1-15,12 0-1 16,6-16 0-16,21-3 0 16,-3-9-1-16,18-7-2 0,-5-8 1 15,2-2 0-15,-2 3 0 16,-6-1 2-16,-8 6 2 15,-12 4-1-15,-10 9 1 16,-14 10 0-16,-9 13 0 16,0 0 0-16,-14 22-1 15,-2 5-2-15,-4 6-1 0,2 10 0 16,3 5 1-16,12 5-2 16,-13 5-2-16,1-1-3 0,-1 4-10 15,-11 0-18-15,-7-4-39 16,-10 0-9-16,-21-5-7 15,-13-4 0-15</inkml:trace>
  <inkml:trace contextRef="#ctx0" brushRef="#br0" timeOffset="55135.9477">31908 9412 85 0,'-76'-107'92'16,"-7"-5"-4"-16,0 2-6 0,-12-1-3 16,-7 7-74-16,7 10 0 15,-9 12-3-15,-13 12-1 16,-13 11-1-16,-9 15 0 15,-22 10-1-15,-16 14 1 0,-23 13 0 16,-19 10-4-16,-18 17 3 16,-18 15 0-16,-19 17 0 15,-9 19 0-15,-5 15 1 16,-8 14 0-16,11 15-1 16,3 10 1-16,17 11 0 0,14 12 0 15,17 8-1-15,26 3 0 16,20 8 0-16,29 5 0 15,20 10 0-15,26 2 0 0,22 5 0 16,29 4 2-16,28-1 0 16,27-2 1-16,26-2-1 15,32-1 0-15,29-5 1 0,34-2 0 16,27-3 0-16,37-6-2 16,30-2 0-16,32-6 2 15,30-5 0-15,29-12-2 16,24-6 2-16,23-16 0 0,18-16 0 15,13-20 0-15,13-19 0 16,31-18-1-16,-27-21 0 16,-2-17 1-16,-8-14 0 0,-11-20 0 15,-9-15 0-15,-23-14 1 16,-181 20 0-16,10-8-3 16,-12-8 0-16,2-13-7 15,0-8-6-15,8-14-5 16,-26-10-4-16,6-16-2 15,-12-10 0-15,-10-10 8 16,-32-10 8-16,-92-10 12 0,-2-8 9 16,0-9 5-16,0-92 4 15,0-92-2-15,-146 17-2 16,-149 34-7-16,-69 43-11 16,-72 53-16-16,-14 45-20 0,0 49-48 15,41 43-3-15,-8 25-4 16,22 17-3-16</inkml:trace>
  <inkml:trace contextRef="#ctx0" brushRef="#br0" timeOffset="56569.9513">23288 14919 36 0,'13'-17'37'0,"4"1"-2"0,4-5 1 16,-3 4 0-16,6 0 0 0,-7 2 2 16,3 3-3-16,-7 1-4 15,3 2-4-15,-16 9-4 16,0 0-5-16,3-8-6 16,-3 8-3-16,-16 0-4 15,-6 4-3-15,-6 5-3 0,-8 7 0 16,-10 5 0-16,-9 8 0 15,-12 8 0-15,-3 5 0 16,-3 7 0-16,0 4 0 0,-3 2 1 16,4 3-1-1,7 0 1-15,5-1 0 0,10 0-1 16,8 0 1-16,11-5 0 16,10-6-1-16,12-4 1 15,10-6 0-15,16-10-1 0,13-6 1 16,12-13-1-16,10-7-1 15,8-8-2-15,9-9 0 16,-6-7 0-16,2-2 0 16,-10 0 0-16,-9 1 2 0,-10 5 1 15,-9 4 0-15,-14 11 3 16,-13 5 0-16,-8 18 2 16,-11 13-2-16,-7 8 0 15,-8 13-1-15,-5 8-1 0,-2 7 1 16,3 1-1-16,7-6-2 15,5-5-2-15,7-8-7 16,13-9-9-16,6-17-20 16,6-10-34-16,19-12-8 0,5-10-3 15</inkml:trace>
  <inkml:trace contextRef="#ctx0" brushRef="#br0" timeOffset="57413.1703">23334 15484 40 0,'29'-26'84'0,"0"5"-2"16,-6 8-4-16,-1 1-6 0,-8 8-58 16,3 5-5-16,0 14-3 15,-1 6-4-15,-7 10-1 16,-2 8 1-16,-6 3-1 0,-3 5 1 16,-11 0 0-16,-1-3 0 15,-1-5-1-15,-3-7 1 16,-2-9 0-16,2-7 0 15,3-12-1-15,5-7 0 16,2-16-3-16,4-5 0 0,4-9-1 16,10-5-1-16,4 0 0 15,8-4 0-15,-1 4 0 16,7 5-1-16,-1 10 3 0,5 9 1 16,-6 10 0-16,1 5 1 15,-4 11 0-15,-3 9 0 16,-3 8 0-16,-3 8 1 15,-1-1 0-15,-2-2 0 0,2 2 0 16,-2-4-1-16,4-1 0 16,1-9 0-16,7-7-2 15,-1-8-5-15,8-7-10 16,0-1-8-16,6-12-10 16,-8-6-6-16,11-5-1 0,2-5 0 15,-4-3 5-15,1 0 7 16,-9-1 18-16,6 0 16 15,-9-1 16-15,0-1 9 0,-10 7 6 16,-9-2 2-16,-3 6-4 16,-4 1-1-16,-6 4-6 15,-3 3-5-15,-6 6-6 16,-5 7-4-16,-2 3-4 16,-7 6-3-16,0 7-1 0,0 6 2 15,-3 6-2 1,4 7 1-16,1 5 0 0,6 6 1 15,4-3-2-15,10 6 0 0,3-1 0 16,8-3-1-16,7-4-1 16,10-8 0-16,9-5 0 15,5-12 0-15,2-10-1 16,4-8 0-16,5-15 0 0,-1-12 0 16,1-14-1-16,-4-14-1 15,-1-14 1-15,-3-12 0 16,-2-10 1-16,-4-7 0 15,-6-5 2-15,-7 6 1 0,-8 4 2 16,-6 14 2-16,-5 17 0 16,-3 16-2-16,-7 21 0 15,-3 23 0-15,-5 19-2 0,3 24-2 16,1 22-1-16,0 14-1 16,-3 21-3-16,-1 9-2 15,-1 12-6-15,4-1-9 0,3 0-17 16,8-6-33-16,3-15-12 15,1-15-7-15,2-22 0 16</inkml:trace>
  <inkml:trace contextRef="#ctx0" brushRef="#br0" timeOffset="58397.0302">25655 15005 0 0,'0'0'74'0,"0"0"2"15,0 0-2-15,-9 7-3 16,-14 10-51-16,19 12-2 0,0 10-7 15,-6 8-5-15,4 13 1 16,-4 1-1-16,4 5-2 0,-4-3 0 16,4-8-2-16,2-7 0 15,-3-12 2-15,2-8 0 16,2-17-1-16,3-11 1 16,-8-6-1-16,2-15 0 15,2-9 0-15,1-13 0 0,-2-9-2 16,1-12 0-16,4-11-1 15,0-2 0 1,8-2 1-16,1 0 0 0,9 6-1 16,8 8 1-16,7 9-1 15,6 15 0-15,8 17-1 0,6 12 1 16,1 13-1-16,0 16 0 16,-7 10 0-16,-8 12 0 15,-15 7 1-15,-10 9-1 16,-15 4 1-16,-16 0 0 0,-7-1 2 15,-5-2 0-15,-4-1 1 16,2-5 0-16,8-2 0 16,4-7 0-16,14-3 1 0,5-2 0 15,11-3-1-15,15-1 0 16,7-3-1-16,8-4-1 16,12-3-1-16,2-5-5 0,5-3-6 15,-1-7-13-15,1-8-41 16,-3 1-16-16,-7 0-6 15,-3-6-5-15</inkml:trace>
  <inkml:trace contextRef="#ctx0" brushRef="#br0" timeOffset="65366.2732">26062 14836 9 0,'-47'-49'90'16,"-5"-9"0"-16,-8-2-7 16,-7-5-5-16,-10 1-1 15,-47 1-79-15,25 9 1 16,-6 9 0-16,-14 6 0 0,-17 8 1 15,-15 5 1-15,-17 5 0 16,-15 4 0-16,-11 6 0 0,-13 8 0 16,-7 3 1-16,-11 14 0 15,-4 8 1-15,-4 12-1 16,-2 12 2-16,3 13-1 0,7 12 1 16,8 15 0-16,13 13-2 15,14 16 0-15,18 11-1 16,23 11 0-16,24 11-1 15,25 9-1-15,30 10 0 16,24 3 1-16,33 4-1 16,27-6 0-16,37-7 1 0,30-5-2 15,30-14 1 1,25-13 1-16,32-16 0 0,28-13 0 16,30-18 1-16,23-13 0 15,27-15 0-15,56-16 1 0,-9-15-1 16,9-17 0-16,18-12-1 15,5-21 0-15,-3-14 2 0,-3-13 2 16,-12-13 1-16,-51-14 1 16,16-15 2-16,-20-15-1 15,-28-14 1-15,-22-18 0 0,-36-12-2 16,-26-20-6-16,-37-10 0 16,-34-9 0-16,-46-4 0 15,-40-1 0-15,-50 4 0 16,-59 10 0-16,-64 18 0 15,-59 23 0-15,-70 30 0 0,-65 35 0 16,-61 42 0 0,-63 40 0-16,-45 68 0 15,-50 45-87-15,-23 45-3 0,-8 34-4 16,-8 12-9-16</inkml:trace>
  <inkml:trace contextRef="#ctx0" brushRef="#br0" timeOffset="77834.7777">28420 15224 74 0,'14'-1'86'0,"-2"-7"-3"15,-4-5-6-15,2-37-24 16,1 34-41-16,5 5-3 15,4 4-2-15,2 5-2 0,2 2-3 16,2 0 0-16,2 3 0 16,-2 5-1-16,0-1 1 0,-4 3-1 15,-2 0 0-15,0-1 2 16,-5 1 1-16,-3-4 2 16,-4 1 2-16,-8-7 1 15,11 9 0-15,-11-9 1 0,0 0-1 16,-7 14 0-1,-12-5-3-15,-5 7-1 0,-17 2-2 16,-8 7-1-16,-15 7-1 16,-15 2 0-16,-10 6-1 15,-11 0 1-15,-11 1-1 0,-6-1 1 16,0-1-1-16,-3-5 1 16,4-4-1-16,3-4 1 15,8-4-1-15,8-5 0 16,13-5 0-16,12-2 0 0,10-5-1 15,12-3-1-15,11-3-3 16,10-10-8-16,8-8-10 16,17-12-38-16,6 0-26 0,12-12-5 15,5-9-6-15,7-5-2 16</inkml:trace>
  <inkml:trace contextRef="#ctx0" brushRef="#br0" timeOffset="78038.0998">27245 15144 79 0,'14'-44'97'0,"-7"8"-4"16,-7 8-5-16,0 28-13 15,-21-5-48-15,-3 0-6 16,-9 12-6-16,-14 18-5 16,-5 17-4-16,-12 15-6 0,-10 20 0 15,-9 12 0-15,7 12 0 16,4 8 0-16,17-2 0 16,22-3 0-16,33-11 0 15,34-8 0-15,52-16 0 0,36-19-6 16,42-10-82-16,35-19-3 15,27-22-4-15,17-30-8 16,0-35-2-16</inkml:trace>
  <inkml:trace contextRef="#ctx0" brushRef="#br0" timeOffset="82015.1469">3032 10844 70 0,'-18'-48'80'0,"-4"-2"0"0,-4 3-3 16,-1 2-52-16,6 11-2 16,0 3-1-16,3 5-5 15,3 9-5-15,2 1-5 16,9 8-3-16,4 8-2 0,0 0-1 16,0 0-2-16,0 0 0 15,8 14 0-15,2 5 0 16,1 4 0-16,-2 7 2 0,4 5-1 15,3 7 0 1,0 3 1-16,2 8-1 16,2 2 2-16,2 8 0 0,3 3 0 15,7 7-2-15,4 4 2 16,-1 4-1-16,3 4-1 16,5 6 1-16,-1 4-1 0,1 9 0 15,2 1-1-15,1 3 3 16,-4 4-1-16,4 1 0 15,0 4 2-15,1 1 2 0,1-4-3 16,1-3 3-16,1-5 0 16,1-3 1-16,2-4 0 15,-2-1-1-15,4-2 0 16,4-4-1-16,0 2 0 0,1 0-1 16,1 1 1-16,2 3-2 15,-2 1 1-15,-1 4-1 0,-3 0 1 16,-3-1-2-1,-5-5 1-15,-1-2-2 0,-8-6 1 16,-4-8-1-16,-2-8-1 16,-6-11 1-16,-4-12-2 15,-6-10-1-15,-3-9 0 0,-4-9-2 16,-6-9-4-16,-5-13-9 16,0 0-12-16,0-10-24 15,-5-15-30-15,-7-14-5 16,-6-11-4-16,-4-14-4 0</inkml:trace>
  <inkml:trace contextRef="#ctx0" brushRef="#br0" timeOffset="82613.5771">3911 10658 66 0,'-25'-51'91'15,"-4"4"-3"-15,3 6-4 16,-3 2-3-16,4 9-68 15,6 8-3-15,7 5-2 16,12 17-3-16,-11-6-2 16,11 12-3-16,0 14-1 0,9 9 0 15,4 10-1-15,2 10 0 16,7 11 2-16,1 10-2 16,6 10 3-1,1 8-1-15,5 7 2 0,1 3 0 16,7 5 0-16,-1 2 1 0,0-1 0 15,7 2 1-15,2 1-2 16,3-2 1-16,2 2-1 16,5-1-1-16,1 3 0 15,4 4 1-15,5 2-1 0,-1 3 0 16,1 0 0-16,6-4 0 16,-3 1-1-16,1-2 1 0,2-4 0 15,-3-7-1-15,-1-3 0 16,-1-6 1-16,-5-5 0 15,-3-3-1-15,-6-6 1 16,-4-2 0-16,-4-5 0 16,-5-4 0-16,-7-7-2 0,-3-1-6 15,-12-10-8-15,3-2-18 16,-2-2-49-16,-15-8-3 16,-7-7-7-16,-10-8-5 15</inkml:trace>
  <inkml:trace contextRef="#ctx0" brushRef="#br0" timeOffset="83083.2854">4467 14300 3 0,'-15'19'89'0,"1"-4"0"16,6-4-7-16,-2-1-5 0,10-10-1 16,-5-7-75-16,11 9-1 15,13 13 0-15,10 4 0 16,8 11 0-16,11 8 2 16,6 8-1-16,8 15 1 0,4 5-1 15,4 5 0-15,3 2 1 16,5-1-1-16,-1 0 0 0,-1-8 0 15,1-5-1 1,-4-14 2-16,-1-10-1 16,-5-9 2-16,-4-11 2 0,-3-12 0 15,-2-8 1-15,-5-18 1 16,-3-14 1-16,-5-11 0 16,-5-16 0-16,-5-14-2 0,-3-15-1 15,-6-14-2-15,-4-10 0 16,-3-8-1-16,-1-6-1 15,-3-3-1-15,-2 1-2 16,4 4-2-16,-2 3-2 16,3 13-9-16,-6 3-21 0,-2 13-51 15,2 7-1-15,-8 11-7 16,-6 11-5-16</inkml:trace>
  <inkml:trace contextRef="#ctx0" brushRef="#br0" timeOffset="84815.3089">6167 11108 49 0,'-3'-17'75'0,"0"4"-3"15,-1-1-31-15,3 5-9 16,1 9-9-16,0 0-6 0,10 18-6 16,-2 12-1-16,7 16-4 15,3 9-2-15,3 15 2 16,4 3-1-16,4 10-2 15,3-1-5-15,1-2-10 0,0-12-16 16,-5-14-28-16,3-11-19 16,-7-18-5-16,0-14 2 15</inkml:trace>
  <inkml:trace contextRef="#ctx0" brushRef="#br0" timeOffset="85162.2068">6199 10630 9 0,'-27'-42'72'0,"4"11"1"0,-4 6-3 15,2 11-4-15,1 4-64 16,5 9 1-16,4 16 0 16,4 10-2-16,5 13-1 15,4 5-2-15,2 5 0 16,2-3 2-16,9 0 0 0,2-11 2 15,5-6-1-15,1-15 1 16,-1-10 0-16,-2-6 1 16,-3-16-1-16,-3-7 1 0,-4-10 0 15,-6-3-1-15,-11-8 0 16,-3 1-2-16,-9-1 0 16,-3 5-2-16,-6 8-2 15,-1 10-8-15,3 10-12 0,1 13-11 16,5 6-22-16,9 18-15 15,6 11-2-15</inkml:trace>
  <inkml:trace contextRef="#ctx0" brushRef="#br0" timeOffset="85560.3927">6683 10811 63 0,'13'19'71'0,"1"-1"-1"0,-9 9-3 15,-1 10-50-15,2 3-11 16,1 14 1-16,3 7 1 16,1 3-1-16,4 2 0 0,-2 1-1 15,5-8-2-15,-3-9-1 16,1-6-2-16,-3-15-1 15,2-10 0-15,-6-13-1 16,0-13 1-16,-3-16-1 0,-1-22 0 16,-2-13 0-16,-3-14 3 15,3-6 1-15,-3-4 3 16,3 4 0-16,-1 8 0 0,2 10-1 16,5 19 0-1,1 15 2-15,4 21-3 0,4 9-3 16,4 21-2-16,4 16 1 15,0 12-4-15,2 13-7 16,-1 11-18-16,3 14-33 0,-3-12-13 16,-1-3-4-16,-5-17-2 15</inkml:trace>
  <inkml:trace contextRef="#ctx0" brushRef="#br0" timeOffset="85778.0512">7349 10156 64 0,'7'-52'82'0,"2"23"-2"15,3 25-3-15,-1 18-4 0,-11 23-68 16,13 22-2-16,11 20-1 16,7 14 0-16,-1 11-5 15,9 10-10-15,0 6-30 16,0-6-31-16,2-4-7 15,-4-17-4-15,-5-16 1 16</inkml:trace>
  <inkml:trace contextRef="#ctx0" brushRef="#br0" timeOffset="87512.0016">7480 10833 81 0,'0'0'86'15,"-2"15"-5"-15,2-15-5 16,7 3-2-16,6-3-74 0,13 0-2 16,18-3-1-1,8-6-2-15,10-4-5 0,8-7-8 16,3-8-15-16,-2-9-14 16,-2-8-3-16,-8-7-1 15,-10-5 6-15,-14-4 16 16,-14-2 17-16,-9 4 19 0,-14 6 24 15,-6 7 13-15,-13 15 2 16,-4 10-4-16,-6 19-5 16,3 13-12-16,-1 23-12 0,3 17-7 15,4 12-3-15,10 10-2 16,5 6 0-16,8 1-1 16,12-5-2-16,9-11-1 0,7-4 1 15,4-14 0-15,9-15 0 16,4-16 0-16,2-11 1 15,0-6 1-15,-2-19 0 16,-1-9 1-16,-1-16 0 0,-1-13 1 16,-4-15-1-16,-4-5 0 15,-3-10 0-15,-4-1 0 16,-6 5 2-16,-3 8 0 16,-4 13-1-16,-5 14 0 0,-3 19 1 15,-3 15-1 1,-6 16 1-16,3 15 1 0,-1 14-4 15,-1 8 1-15,2 12 0 16,3 8 1-16,3 3-1 0,0 4 0 16,4-6-1-16,2-2 1 15,4-9-1-15,2-4 0 0,5-13 0 16,-3-12 0-16,4-11 0 16,3-5 1-16,1-16 0 15,-2-10 1-15,3-9-1 16,1-12 1-16,-2-9-1 15,-1-7-1-15,0-8 1 16,-8-5 1-16,3-1-2 0,-2 2 1 16,-1 4-1-16,-3 8-1 15,1 10 1-15,-1 13 0 16,4 11 0-16,-1 12 0 0,2 15-2 16,-5 8 1-16,3 15 1 15,-2 9-1-15,-2 11 0 16,-1 5 1-16,-3 7-1 0,-2-2 1 15,-1 0 0-15,0-7 0 16,-3-6 1-16,1-10 0 16,-3-11 1-16,-6-19 0 15,15 0 0-15,-11-13 0 16,2-18 0-16,2-10-1 0,0-11 0 16,6-5 0-16,1-4-1 15,2 2 1-15,-1 4 0 16,6 6-1-16,-3 10 0 15,5 9 0-15,-2 11 0 0,2 10-1 16,-2 9 1-16,2 3-1 16,-2 12 0-16,3 8 0 0,-2 6 0 15,2 3 0-15,1 1 1 16,0-3 0-16,5-3 0 16,3-5 0-16,4-9 1 15,0-9 0-15,10-9-1 16,1-14 1-16,6-11 0 0,5-6 0 15,-2-9 0-15,-2-7-1 16,-2-4-1-16,-7-5 1 16,-10 5-1-16,-10 4 0 0,-17 7-1 15,-10 10 0-15,-10 10 0 16,-13 14 2-16,-8 10 0 16,-4 14 0-16,3 13 0 15,7 7 0-15,4 5 0 16,9 4 0-16,11-4-1 0,7 0-3 15,14-9 0-15,7-5-5 0,5-13 0 16,1-11-3 0,6-6 0-16,-3-14-3 0,0-9 3 15,-8-7 3-15,2-4 3 16,-8 1 6-16,-2 3 2 16,-4 4 3-16,-3 10 0 0,-4 8 2 15,2 14-1-15,-4 10 0 16,6 17-3-16,-2 3-3 15,8 0 1-15,10-2 0 16,5-9 1-16,8-6-1 0,6-14 1 16,8-18 0-16,-1-24-1 15,7-15 0-15,-3-13 0 16,-11-11-3-16,-5-9-1 16,-17-8 1-16,-8-2 1 0,-18 5 1 15,-11 4 0-15,-14 14 3 16,-13 8 2-16,-2 14 2 15,-2 12 2-15,4 13-2 16,8 14-2-16,5 7 0 0,13 10-1 16,5 6-2-16,8 12-3 15,10 6 0-15,4 7 0 16,1 4 1-16,2 6 0 16,-2 0 1-16,1 4-1 0,0-4 0 15,2 0 1-15,4-3-1 16,3-1 0-16,5-6 1 15,4-4-1-15,2 1 1 0,6-6-1 16,4 2 1-16,-6-3 0 16,1 0-1-16,-5 2 1 15,-3-2-1-15,-1 2 0 16,-2-2 0-16,-2 0 0 0,3-2 0 16,2-3 2-16,2-3-2 15,7-1 0-15,1-4 1 16,1 1-1-16,-1-1 0 0,0 0 0 15,-6 3 0-15,-10 4-1 16,-7 3-2-16,-14 8 0 16,-10-1 0-16,-16 7-1 15,-10-2 0-15,-11 3 1 0,-3-1 1 16,-5-4-1-16,7-1-2 16,5-8-11-16,10 5-37 15,9-15-19-15,17-9-4 16,0 0-5-16</inkml:trace>
  <inkml:trace contextRef="#ctx0" brushRef="#br0" timeOffset="88254.5258">8812 12001 34 0,'4'-49'70'15,"8"0"-13"-15,4-5-4 16,3 6-9-16,-7 4-12 0,3 5-6 16,-10 9-6-16,-2 10-4 15,-3 20-3-15,-19 0 0 16,-8 18-3-16,-8 21-4 16,-6 18-3-16,-5 9-1 15,-1 12 0-15,1 5-1 0,3-1 1 16,6-2-1-16,7-10 1 15,6-8-1-15,12-11 0 16,7-11 0-16,5-8 0 16,12-7 0-16,9-5 0 0,5-9 1 15,14-10-1-15,7-4 0 16,13-12 0-16,6-6 0 16,8-2 0-16,1 2-1 0,-1 4 0 15,-5 7 0-15,-11 10 1 16,-8 9-1-16,-16 14-1 15,-14 14 1-15,-16 12 0 16,-9 6 0-16,-20 3 0 0,-8 3 0 16,-15 3 1-16,-11 0-1 15,-11-4 0-15,-6-6-2 0,-5-9-6 16,2-9-5 0,1-8-10-16,6-3-33 0,5-16-22 15,13-9-6-15,12-10-5 16</inkml:trace>
  <inkml:trace contextRef="#ctx0" brushRef="#br0" timeOffset="88627.1791">9068 12026 29 0,'53'-29'69'15,"-9"14"4"-15,-11 15-2 16,-5 35-35-16,-8 1-21 0,0 10 0 15,2 8-1-15,-1 3-3 16,6-1-3-16,-3-3-3 16,8-10-2-16,-6-4-1 15,8-18 1-15,-1-10-1 16,-2-11 1-16,3-10 0 0,-3-13 0 16,3-15-1-16,-7-8 2 15,4-10-1-15,-8-5-1 16,-2-2 0-16,-6 2 1 15,-4 8 0-15,1 9-1 0,-7 13 0 16,-1 17 0-16,-4 14-1 16,9 15 1-16,-2 19-1 15,4 10 0-15,2 7-1 0,9 5-1 16,4 2-2-16,9-6-5 16,-1-10-12-16,10-13-29 15,8-9-25-15,0-18-7 0,-1-9-4 16</inkml:trace>
  <inkml:trace contextRef="#ctx0" brushRef="#br0" timeOffset="88892.0853">10474 11567 32 0,'14'-32'78'0,"-10"7"-2"15,-1 6-4-15,-3 7-3 16,-10 9-62-16,-4 7 0 0,-6 14-1 15,-4 10 0-15,-1 13-1 16,-2 8 0-16,-2 9 1 0,1 5 0 16,5 6-1-16,4-3 0 15,7-1 0-15,6-6-1 16,5-8-1-16,10-8-1 16,6-10-3-16,14-7-5 15,5-14-19-15,3-8-48 0,16-5-5 16,2-22-5-16,2-12-3 15</inkml:trace>
  <inkml:trace contextRef="#ctx0" brushRef="#br0" timeOffset="89144.9596">11140 11393 55 0,'34'-44'85'0,"-7"7"-1"0,-15 8-5 15,-10 12-3-15,-2 17-61 16,-25 0-2-16,1 17-3 15,-8 15-3-15,-3 8-2 0,1 15-2 16,3 7 0-16,3 6 0 16,7 6-1-16,4-6-1 15,11-2 0-15,5-6-2 16,6-8 0-16,15-9-3 0,5-11-5 16,9-11-11-16,4-8-39 15,8-17-21-15,7-17-5 16,-2-12-6-16,0-11 2 15</inkml:trace>
  <inkml:trace contextRef="#ctx0" brushRef="#br0" timeOffset="89930.1203">11529 11436 42 0,'4'-20'84'16,"2"8"-3"-16,-6 12-5 0,0 0-4 16,0 0-52-16,0 0-15 15,4 15 1-15,3-4-4 16,6 3-1-16,6-3 0 0,4-5-1 15,7-6 0-15,3-5-1 16,8-12 0-16,2-11 0 16,-1-7-1-16,0-9 0 15,-5-2 0-15,-9-4 1 16,-5 2 4-16,-11 6-1 0,-10 10 1 16,-7 9 1-16,-14 13 0 15,-10 14 1-15,-1 16 0 16,-7 18 1-16,2 11-3 0,0 12 1 15,6 4-2-15,10 1 0 16,13-4-1-16,5-9 0 16,13-6-1-16,17-17 1 15,9-15-1-15,15-14 0 0,5-23 0 16,11-15-1-16,7-16 2 16,3-13-2-16,4-12-1 15,-6-5 0-15,3 1-1 16,-7-2 1-16,-7 9-1 15,-3 12 0-15,-7 12 0 0,-10 15 1 16,-4 15 0-16,-8 15 1 16,-3 8 0-16,-5 22 0 15,-4 13 2-15,-8 12 0 16,-4 16 1-16,-4 7 0 0,-1 2 0 16,-1 1 1-16,-2-7-1 15,-1-9 1-15,1-14-1 16,5-17 0-16,6-24-1 0,5-18 0 15,8-26-1-15,4-21-1 16,5-17-2-16,9-20 0 16,-1-13 0-16,4-5 0 0,-7 0 0 15,-4 7 2-15,-9 11 2 16,-8 14 2-16,-8 19 3 16,-10 19 0-16,-6 21 1 15,-9 18-1-15,-5 12-1 16,0 18 0-16,4 8-2 0,10 7-2 15,5 4 0-15,13 4 0 16,15-6-1-16,11-1 0 16,10-1 0-16,8-4 0 0,2-1 0 15,-4 2 0-15,-3 3 1 16,-14 3-2-16,-11 8 2 16,-13 10 0-16,-15 7 1 0,-14 7-1 15,-12-3 0-15,-6-8-1 16,1-7-2-16,1-13-3 15,3-17-6-15,12-23-11 0,14-15-53 16,7-35-8-16,15-17-7 16,8-14-4-16</inkml:trace>
  <inkml:trace contextRef="#ctx0" brushRef="#br0" timeOffset="90105.0691">13721 10717 5 0,'56'-61'80'16,"3"19"3"-16,-4 18-2 15,-1 20-3-15,-13 12-51 16,-1 22-6-16,-10 19-8 15,-3 10-7-15,-16 12-5 16,-3 1-6-16,-5-4-6 0,-3-7-2 16,-5-11-1-16,-7-14-12 15,-2-23-20-15,2-13-8 16,-4-22-3-16,-4-13-12 0,-2-20-3 16</inkml:trace>
  <inkml:trace contextRef="#ctx0" brushRef="#br0" timeOffset="90216.3229">13784 10200 66 0,'-18'-84'77'16,"8"16"-4"-16,3 30-11 16,7 8-32-16,8 21-39 15,2 17-54-15,15 18-8 0,2 9-7 16,7 9 0-16</inkml:trace>
  <inkml:trace contextRef="#ctx0" brushRef="#br0" timeOffset="90716.5101">14385 10253 12 0,'31'-11'81'0,"-11"0"0"16,-5 4-3-16,-15 7-4 15,-17 6-57-15,15 19-1 0,0 16-2 16,-1 13-9-16,3 11-2 16,-1 7 1-16,11-1-2 15,4-5-1-15,7-7-1 0,1-10 0 16,7-18 1-16,-2-18 0 15,4-13 0-15,-6-16 1 16,-3-13 0-16,-7-11 1 16,-1-12-1-16,-6-9 0 15,-2-7-1-15,0-2 0 16,0 1 0-16,1 3-1 0,4 7 0 16,3 13-1-16,3 11 1 15,7 14 0-15,0 17-1 16,2 10 1-16,1 21 0 0,-2 8 0 15,0 14 1-15,-2 2-1 16,-1 1 1-16,-1-5 0 16,0-8 1-16,0-7 1 0,1-16 0 15,1-11 1-15,1-12 0 16,5-19-1-16,-2-9 0 16,-1-12 1-16,2-11-2 15,-1-8 0-15,1-6 0 0,1 2-2 16,0 3 2-16,4 10 0 15,3 13 0-15,5 15 0 16,4 25 0-16,1 21 0 16,2 32-2-16,-6 20-5 0,-3 32-26 15,-13 22-49-15,-20 15-3 16,-11 10-7-16,-26 0-3 0</inkml:trace>
  <inkml:trace contextRef="#ctx0" brushRef="#br0" timeOffset="91340.9585">10869 13552 24 0,'9'-25'96'0,"-5"6"-3"0,-4 19-4 16,0 0-4-16,8 7-3 15,-5 23-78-15,12 17 0 16,13 20-1-16,8 18 0 0,12 16-1 16,1 6-1-16,6 4-1 15,-1-6-1-15,-4-12 0 16,-4-15 0-16,-9-17 1 16,-9-21-1-16,-12-26 1 0,-9-18 0 15,-11-28 1-15,-12-18 0 16,-12-21-1-16,-4-19-1 0,-4-19-1 15,-3-9 0-15,0-10 0 16,3-5 0-16,13 5 2 16,4 5-1-16,14 12 1 15,10 16 0-15,17 20 0 16,11 18 1-16,8 23-1 16,8 21-1-16,-4 19 1 0,2 29-2 15,-16 23 0-15,-10 19 1 16,-21 22 0-16,-11 12 0 15,-20 7 1-15,-10-3 1 16,-7-10-1-16,-1-14-2 0,-1-18-4 16,5-26-7-16,14-32-23 15,24-28-46-15,-2-36-4 16,9-21-7-16,0-23-6 0</inkml:trace>
  <inkml:trace contextRef="#ctx0" brushRef="#br0" timeOffset="92213.1339">11420 12680 84 0,'43'-32'88'0,"-2"25"-3"16,-8 21-4-16,-9 28-1 0,-5 23-72 15,-6 23-3-15,10 20 2 16,2 21-3-16,1 12 0 16,7 2-2-16,7-8-1 15,9-12-3-15,5-18 0 16,4-16 0-16,5-21-1 15,2-22-1-15,3-22-4 0,-5-21-5 16,0-14-8-16,-5-23-23 16,-2-17-14-16,-8-20-5 15,-7-18 5-15,-6-12 15 0,-13-6 20 16,-4-4 15-16,-11 8 21 16,-5 12 29-16,-12 14 21 15,-11 20 1-15,-6 22-11 16,-6 20-12-16,-5 16-12 0,-3 27-11 15,0 14-5-15,2 15-5 16,0 10-2-16,7 7-3 16,7 7 0-16,7-5-2 0,8-7-1 15,9-10 0-15,3-15 0 16,13-16 0-16,1-18 0 16,6-16-1-16,2-22 1 15,7-21 0-15,-2-13 1 16,-1-11-1-16,6-9 1 0,-2 3-1 15,3 1 0-15,-1 11 1 16,3 14-1-16,-3 17 0 16,6 21 0-16,1 17 0 0,-2 23-1 15,-1 17 1-15,-2 16-1 16,1 8 1-16,-3 5 0 16,-3-4 0-16,-2-9 0 0,0-11 0 15,-4-7 0-15,-3-17 1 16,0-15 0-16,-2-15 1 15,-8-15-1-15,-1-13 0 16,-7-8 1-16,0-14-1 0,-1-8 1 16,1-6-1-16,0-1-1 15,4 5 1-15,4 6-2 16,4 9 1-16,5 14 0 16,7 17-1-16,-1 15 1 0,7 12-1 15,-1 17 1-15,-3 16 0 16,0 9 0-16,-1 9 0 15,-4-2 0-15,-3-2-1 16,0-7 1-16,-6-10 0 16,0-11 0-16,-1-19 1 0,0-13-1 15,-2-20 1-15,-3-13 0 16,1-11-1-16,-4-12-1 16,2-9-1-16,0-7 1 0,1 1-1 15,0 6 1-15,6 8 0 16,5 8 0-16,5 19 1 15,5 19 1-15,10 18-1 16,2 25 1-16,2 19-2 0,1 15-7 16,5 21-18-16,12 7-55 15,-19 1-1-15,-4-7-6 16,-6-16-6-16</inkml:trace>
  <inkml:trace contextRef="#ctx0" brushRef="#br0" timeOffset="93170.6001">13941 12561 76 0,'-3'-50'89'0,"3"10"-6"16,8 8-3-16,10 9-2 0,-20 10-70 16,29 13-1-16,10 14-2 15,6 13-2-15,-1 17-1 16,1 11 0-16,-6 8-1 0,-5 1 0 15,-3-1 0-15,-9-7 1 16,-4-10 0-16,-4-8 2 16,-5-16 0-16,-2-12 0 15,0-15 0-15,-2-15 0 0,1-16 0 16,0-12-2-16,1-11 0 16,4-7-2-1,0-4 0-15,6-1 0 0,2 7 0 16,4 9 0-16,1 12-1 15,3 16 0-15,2 15 0 16,5 12 0-16,1 17 1 0,-1 12-1 16,1 11 0-16,1 6 1 15,6 0 0-15,0-3 0 16,1-3 0-16,0-8 0 0,4-10 1 16,-1-11-1-16,0-11 1 15,1-11 0-15,-4-11 0 0,-1-8-1 16,-5-5 1-16,1-6 0 15,0-4-1-15,-6-4 1 16,1 0-1-16,-4 1 1 16,2 5-1-16,-1 5 0 15,2 5-1-15,-4 9 1 0,5 6 0 16,-2 9 0-16,0 8 0 16,0 2 0-16,-1 8 0 0,2 4 0 15,-1 2 0 1,0-1 0-16,0 0 0 0,0-4 0 15,0-4 0-15,-4-4 0 16,1-4 0-16,-3-9 0 16,1-7 0-16,-5-5-1 0,3-11 1 15,-2-5-1-15,-2-8 0 16,3-6 0-16,3-1-1 16,1-1 1-16,6 3-1 0,4 8 0 15,4 6 1-15,7 9 0 16,6 11 0-16,4 9 0 15,6 7 0-15,4 2 1 0,3-1-1 16,8-3 1-16,0-7 0 16,2-5 1-16,1-10 0 15,-4-9-1-15,-6-11 1 16,-6-6 0-16,-13-7 0 16,-14-3-1-16,-20-4 0 0,-17 4 0 15,-21 4 0-15,-23 8 0 16,-16 11 1-16,-15 11 1 15,-4 19 0-15,-5 11 1 0,7 27 0 16,8 20 0-16,12 24 0 16,16 24 0-16,18 26-1 15,15 24 0-15,9 28-1 16,13 22-1-16,9 13-2 0,2 3-3 16,5-2-3-16,-3-14-1 15,-2-20-4-15,-9-24-2 16,-10-31-9-16,-9-32-32 0,-17-35-26 15,-13-32-4-15,-20-32-2 16,-15-33 1-16</inkml:trace>
  <inkml:trace contextRef="#ctx0" brushRef="#br0" timeOffset="93320.5227">15440 12033 24 0,'-54'-124'96'0,"11"12"-2"16,13 11-6-16,10 12-6 15,6 11-2-15,12 17-82 16,11 26-12-16,12 35-48 0,6 18-21 16,0 24-4-16,-13 24-6 15,-10 19-4-15</inkml:trace>
  <inkml:trace contextRef="#ctx0" brushRef="#br0" timeOffset="93653.2187">12953 14887 23 0,'-175'171'97'0,"10"-17"-4"0,16-17-6 16,9-21-4 0,22-23-3-16,22-24-79 0,30-19 0 15,40-26 0-15,33-24 1 16,42-32 0-16,41-33 0 0,37-32 1 15,33-26 0-15,41-22-1 16,31-20 0-16,31-12-2 16,22-11 1-16,59 2-1 15,-34 4 0-15,5 9 0 0,-5 12-1 16,-13 14 1-16,-12 14-1 16,-25 14-2-16,-17 11-3 15,-65 8-9-15,16 8-39 16,-18 2-31-16,-21-7-1 0,-28-5-8 15,-23-10-4-15</inkml:trace>
  <inkml:trace contextRef="#ctx0" brushRef="#br0" timeOffset="94209.243">15440 8046 48 0,'-14'-101'83'15,"0"8"0"-15,-7 5-4 16,2 10-1-16,1 17-69 0,8 17 1 16,10 16-1-16,2 18-2 15,18 14-2-15,10 24-1 16,13 19-2-16,11 17-1 16,14 22 2-16,10 19 1 0,12 27-1 15,4 16 0-15,11 17 1 16,4 17-1-16,6 17 0 15,5 12-1-15,3 8 1 16,9 8 0-16,4 0 2 16,4 4-1-16,-3 3 1 0,4 0-2 15,-6-7 3-15,1-3 1 16,-7-5-2-16,-11-7 0 16,-6-4-1-16,-9-6 0 0,-6-9-1 15,-12-12 2-15,-4-8-3 16,-4-12-1-16,-7-14 0 15,-5-10 1-15,-2-23-2 16,-4-16-5-16,-1-16-4 0,-6-19-9 16,-1-24-41-16,-12-11-28 15,-8-21-4-15,-8-14-7 16,-18-20-4-16</inkml:trace>
  <inkml:trace contextRef="#ctx0" brushRef="#br0" timeOffset="94568.2949">17867 13012 25 0,'-7'-8'96'0,"7"8"-2"0,0 0-6 16,0 0-3-16,10 13-4 15,6 13-78-15,13 13-1 0,10 14 0 16,9 8-1-16,7 8 0 16,6-1 0-16,6-9-1 15,2-14 0-15,1-18 1 16,-2-25 1-16,-2-23 0 16,-5-35 0-16,-2-33 0 0,-3-32 0 15,-4-25 0-15,-3-20-1 16,-2-19-4-16,-2-3-5 15,-6 3-6-15,-3 22-16 16,-1 22-57-16,-20 32 0 0,-14 28-8 16,-18 32-4-16</inkml:trace>
  <inkml:trace contextRef="#ctx0" brushRef="#br0" timeOffset="95807.6177">10442 16968 32 0,'-46'-17'83'15,"-4"-5"0"-15,10 3-3 16,1-5-7-16,1 6-59 15,15 9-3-15,13 9 2 16,9 16-5-16,3 13-2 16,14 17 0-16,5 15 0 0,-6-25-1 15,0 11 0-15,8 6 1 16,0 6 1-16,7 7-3 16,1 6-3-16,3 6-1 15,4 9 0-15,3 1 0 0,2 5-1 16,-1-2-3-1,5 5-7-15,-4-8-10 0,4 7-26 16,-9-14-30-16,3-1-5 16,-2-16-6-16,-4-14-1 15</inkml:trace>
  <inkml:trace contextRef="#ctx0" brushRef="#br0" timeOffset="96205.229">10863 18123 7 0,'-13'-47'85'0,"-8"4"-2"16,3 3-4-16,4 6-5 16,3 5-2-16,8 5-68 15,3 1-6-15,13 1-1 0,4-5 0 16,3-4-1-16,21-27 2 16,13-31-1-16,4-5 0 15,9-2-1-15,-2-9 2 16,-7 2 3-16,-15 1 3 15,-22 16 3-15,-18 14 0 16,-6 9 3-16,-13 7 0 16,-2 7 0-16,-3 11 1 0,2 12-4 15,-2 10-1-15,4 14-3 16,5 11 0-16,9 22-2 0,8 24 1 16,8 21-1-16,0-27 0 15,-2 10 0-15,6 11 1 16,2 6 0-16,7 3-3 15,-1 7-1-15,6 0-3 0,0 8-5 16,4-3-10-16,4 15-43 16,0-18-18-16,2-5-6 15,-4-15-3-15,0-8-2 16</inkml:trace>
  <inkml:trace contextRef="#ctx0" brushRef="#br0" timeOffset="96745.4498">11940 16973 36 0,'30'-8'96'15,"-7"15"-3"-15,-2 16-6 0,1 13-2 16,-10 3-3-16,-8-13-82 16,6 7-2-16,4 10 2 15,4 8 1-15,3 6 1 0,0 3-1 16,3-1 0-16,1 1 1 15,-3-2 1-15,-2-2 1 16,-2-6-1-16,-1-3 0 16,-8-9-1-16,1-5 0 0,-10-13-1 15,0-5-1-15,-11-15 0 16,-3-8-1-16,-35-55 1 16,-20-38-1-16,-5-30 0 15,-2-9-1-15,6-7 0 16,16 4 0-16,22 9 0 15,36 32-2-15,21 11 1 0,16 6 1 16,15 19 0-16,11 14-2 16,6 16 1-16,-2 16-1 15,-7 20 2-15,-10 18-1 16,-15 26-1-16,-15 21 3 0,-15 14 0 16,-9 10 3-16,-9 7 2 15,-8 2 0-15,0 0 1 16,11-51-1-16,2 5 1 0,4-4-2 15,8 3 0-15,8-3-1 16,7-2-1-16,7-5-1 16,6-2 0-16,9-6-1 0,7 0-4 15,6-5-10-15,4 0-15 16,4-7-54-16,8-1-1 16,-1-11-7-16,3-6-8 15</inkml:trace>
  <inkml:trace contextRef="#ctx0" brushRef="#br0" timeOffset="97190.0167">13487 16233 29 0,'1'-15'97'0,"-1"15"-2"0,8 16-7 15,-6 19-3-15,3 16-3 16,-2 12-83-16,13 23 2 0,18 22-1 15,6 16 2-15,-17-55-1 16,5 6 0-16,-1 0 0 16,4 0 0-16,-2-8 2 15,-1 1-3-15,-4-11 1 0,-2-4-2 16,-8-12 2-16,-7-16 1 16,-4 7 0-16,-18-38-2 15,-22-43 0-15,-14-39 0 16,-24-40-1-16,-6-26 0 15,-5-16 0-15,20 11-2 16,9 4 1-16,16 9 0 0,14 8 1 16,16 8 0-16,17 12 1 15,24 17 0-15,18 17-1 16,13 18 0-16,15 20 1 0,6 19-1 16,-1 26 0-16,-8 23 0 15,-14 29-1-15,-15 23 1 16,-25 20 0-16,-20 18 0 15,-24 8 1-15,-16 2-2 0,-14-3-4 16,-13-11-13-16,-6-9-64 16,-4-15-1-16,-9-16-6 15,-3-25-6-15</inkml:trace>
  <inkml:trace contextRef="#ctx0" brushRef="#br0" timeOffset="97752.9519">11655 15464 28 0,'-112'-35'99'0,"-17"13"-3"16,-18 9-7-16,-13 14-4 16,-18 20-3-16,-9 40-83 15,1 38 1-15,7 39-2 16,-3 36 1-16,5 37-1 0,5 27 4 15,93-107-1-15,-4 20 1 16,12 5-1-16,-2 19 0 16,17-2 2-16,2 15-2 15,20-15 0-15,5 12-5 16,28-17 1-16,14 3 0 16,35-21 2-16,21 1-2 0,31-25 2 15,29-5 1-15,32-23 5 16,28-8 3-16,29-31-1 15,48-29 0-15,13-30-1 16,23-29 2-16,17-31-8 16,17-31 0-16,160-92 0 0,169-114 0 15,-54-36 0-15,-75-37 0 16,-94-14 0-16,-109 2 0 16,-113 18 0-16,-99 25 0 15,-87 54 0-15,-50 32 0 16,-69 28 0-16,-59 39 0 0,-62 43 0 15,-68 50 0-15,-63 51 0 16,-56 51 0-16,-55 53 0 16,-45 58-6-16,-26 40-15 15,-2 48-68-15,-2 35-3 0,13 17-6 16,34 15-1-16,19-8 0 16</inkml:trace>
  <inkml:trace contextRef="#ctx0" brushRef="#br0" timeOffset="113223.4484">22012 1960 63 0,'0'0'88'0,"11"20"-4"16,-14-9-4-16,-8 3-1 0,-4 6-69 15,6 15-1-15,7 13 0 16,2 14-1-16,1 17 0 16,3 9-3-16,8 16 0 15,-1 6-1-15,3 5-1 16,0 4-2-16,-6 2 1 0,3-1-2 15,-4-1-2 1,-2-6-5-16,-2-11-4 0,-3-12-3 0,0-15-6 16,0-18 0-1,0-22-17-15,0-24-21 0,-3-30-24 16,6-33-4-16,2-31 3 16</inkml:trace>
  <inkml:trace contextRef="#ctx0" brushRef="#br0" timeOffset="113465.383">22010 2036 70 0,'-19'-117'84'16,"15"63"-7"-16,3-6-4 0,1 7-46 15,7-5-11-15,9 8-6 16,4-2-6-16,10 11-5 16,2 3-1-16,0 12 2 15,1 6 2-15,21 11 0 16,12 21 1-16,-9 33-1 0,-6 25 2 15,-26 37 2-15,-24 23-2 16,-20 8 2-16,-19-7-4 16,0-8-5-16,-12-10-10 15,8-7-13-15,-4-5-33 0,5-15-21 16,6-8-2-16,5-14-6 16</inkml:trace>
  <inkml:trace contextRef="#ctx0" brushRef="#br0" timeOffset="113729.0218">22348 2728 61 0,'12'8'89'0,"-2"-1"-4"16,-10-7-5-16,0 0-1 15,0 0-61-15,0 0-10 16,8 0-2-16,6-1-2 0,7-5-3 15,11-4-1-15,11-4-1 16,14-7-4-16,10-4 0 16,15-9-5-16,3-2-3 15,4-7-8-15,-2 0-16 0,-4-7-39 16,0 7-10-16,-11-1 1 16,-12 2 0-16</inkml:trace>
  <inkml:trace contextRef="#ctx0" brushRef="#br0" timeOffset="114212.8861">23388 1858 79 0,'0'-21'88'0,"0"-6"-4"15,6-5-5-15,7-7-2 0,-6 25-74 16,8-4-3-16,3-6 0 16,2-2-2-16,4 3 0 15,2-1-4-15,-2 3-4 16,5-1-4-16,-4 4-3 16,1 0-1-16,0 2 0 0,-4 2-2 15,-4 5 2-15,-18 9 5 16,25 3 7-16,-18 16 4 15,-17 22 4-15,-15 16 5 16,-7 16 2-16,1 11 1 16,4 18 1-16,10 2-3 0,11-3-1 15,6 4 1-15,6 2-2 16,3-5 0-16,5-3 0 16,4-1-4-16,-1-8 0 0,-1-1 0 15,-2-7 0-15,-6-8 1 16,-7-13 0-16,-4-2 2 15,-15-12-2-15,-7-3 4 16,-11-16-1-16,-9-11 0 16,-2-2-4-16,-7-12-12 0,2-8-48 15,4-2-17-15,7-13-7 16,9-6-4-16</inkml:trace>
  <inkml:trace contextRef="#ctx0" brushRef="#br0" timeOffset="115247.0842">24361 3924 66 0,'7'0'86'0,"-7"0"-5"15,5 17-4-15,-5 5-1 16,2 10-70-16,0 15-4 0,0 18-3 16,0 15 2-16,1 13 1 15,5 11 1-15,1-1-2 16,5-6-1-16,-4-12 0 15,2-13-1-15,4-16 3 0,-4-23-2 16,-1-24-1-16,-5-21-3 16,-6-27 1-16,-3-18 2 15,-7-18 0-15,-7-22 1 16,-5-15 0-16,-7-12 3 0,5-6 3 16,-3 1 1-16,6 4 1 15,13 9-2-15,5 16 2 16,9 16-3-16,13 18-1 0,16 18-3 15,8 16-1-15,8 21-1 16,2 11-2-16,-1 14 1 16,-11 18-3-16,-5 17 0 15,-17 12-6-15,-16 20-4 16,-13 11-7-16,-21 2-10 16,-13 4-18-16,-9-5-30 0,0-3-6 15,-7-16-1-15</inkml:trace>
  <inkml:trace contextRef="#ctx0" brushRef="#br0" timeOffset="115495.1096">24786 4242 54 0,'36'-4'86'0,"-4"-3"-1"16,-7-4-6-16,-4-39-11 15,0 36-50-15,4-1-9 16,2-2-3-16,2 1-3 16,2-1 0-16,3 0-5 0,-2-1-5 15,4 4-9-15,-5-6-16 16,4 4-21-16,-2 5-23 16,-3 0-9-16,-1 0-5 15</inkml:trace>
  <inkml:trace contextRef="#ctx0" brushRef="#br0" timeOffset="115842.9732">25479 3850 10 0,'13'-13'75'0,"-3"5"-5"16,-2-7-6-16,-8 15-16 16,10-9-10-16,-10 9-11 15,7 13-11-15,-7 5-5 0,0 13-4 16,0 9 0-16,-3 17-3 15,-1 9-1-15,2 6-2 16,2 1 1-16,8-2 0 16,7-6-1-16,10-13 0 15,6-9-1-15,9-20 1 0,5-18 0 16,7-10 1-16,-1-24 1 16,-3-12 0-16,-7-11 1 15,-9-14 0-15,-9-8 2 16,-18-6-1-16,-5-1 0 0,-20 6 0 15,-14 6-4-15,-8 10-1 16,-16 11-6-16,-7 18-3 16,0 10-8-16,2 13-29 0,17 7-33 15,-7 9-7-15,6 4-3 16,11-4 1-16</inkml:trace>
  <inkml:trace contextRef="#ctx0" brushRef="#br0" timeOffset="116705.917">25912 3309 59 0,'41'-7'84'15,"-5"12"-4"-15,-5 13-4 16,-9 19-3-16,-3 18-68 16,-1 24-1-16,-2 19 0 0,-2 22-1 15,-8 17-1 1,-4 18 0-16,-2 8 1 0,0 0 0 15,0-5-1-15,0-16-2 16,7-11 2-16,5-20-1 16,6-19-1-16,2-23 1 15,6-20-2-15,0-22 2 0,2-18-1 16,0-19 2-16,1-21 0 0,-4-19 1 16,-3-16 0-16,-3-12 1 15,-5-7 1-15,-10-6 1 16,-4 1 0-16,-10 6-1 15,-13 9 0-15,-11 7-1 16,-10 10 0-16,-2 11-1 0,-6 6-1 16,0 11 0-16,1 7-1 15,8 4-1-15,4 2 0 16,9 6-1-16,12-5 0 16,13 0-2-16,5-4 0 0,13-6-1 15,8-5 0-15,7-8 1 16,8-6 0-16,2-3 2 15,6-1-1-15,0-4 4 0,1 0-2 16,-2 6 0-16,-3 1 2 16,-3 7-1-16,-5 8 0 15,-6 3 0-15,-3 8 0 16,-7 6-3-16,-6 11 1 16,-10 3 0-16,2 16-1 0,-5 8 0 15,-10 7 0-15,2 10 2 16,-3 3-2-16,0 7 2 0,-2 1-1 15,9 1 1 1,4-3 0-16,3-5 0 0,4-10 0 16,11-4-1-16,3-8 2 15,5-7-1-15,5-12 1 16,1-8 0-16,5-19-1 16,1-13 2-16,1-14-1 0,-2-19 1 15,1-13-1-15,-6-14 1 16,2-11 0-16,-6-10 0 0,-2-3 0 15,-8-7 0-15,-3 5 2 16,-4 7 0-16,-4 9 1 16,-3 12-1-16,-1 16 0 0,0 18 0 15,-5 14-3-15,3 23 0 16,2 23-1-16,-4 14-1 16,1 29-1-16,2 27-1 15,-4 18 1-15,-5 22 1 16,3 15-1-16,-4 8-2 0,0 2 0 15,3-3-3 1,4-11 0-16,0-14-2 0,4-19-5 16,3-16-13-16,3-12-37 15,0-26-18-15,-1-13-5 0,-5-21-3 16</inkml:trace>
  <inkml:trace contextRef="#ctx0" brushRef="#br0" timeOffset="116852.8435">26578 3588 59 0,'-39'-40'96'0,"2"9"-2"15,1 7-7-15,7 6-3 16,6 4-59-16,15-4-15 16,12 1-8-16,13-8-15 0,22-2-32 15,22-5-39-15,12-8-4 16,7-7-5-16,6-14-4 16</inkml:trace>
  <inkml:trace contextRef="#ctx0" brushRef="#br0" timeOffset="117277.3388">26984 2223 64 0,'-71'-49'90'0,"-3"-2"-4"16,-8 3-7-16,-8-2 0 16,-3-1-66-16,-10 19-7 15,-13 12-2-15,-12 14-2 0,-17 15-4 16,-17 23 0-16,-25 20 1 15,-17 27 0-15,-26 20 2 16,-9 24 0-16,-6 18 2 16,-1 24 0-16,4 14 2 0,20 19 0 15,16 14-1-15,26 7 0 16,35 3-1-16,32 0-1 16,32-2-1-16,37-18 1 0,28-7-2 15,30-19 1-15,35-17 1 16,37-24-1-16,34-16-2 15,28-23 0-15,23-22-5 16,36-20-8-16,18-30-3 16,22-24-6-16,13-35-1 0,9-30 0 15,-1-32 5-15,-4-31 2 16,-16-26 9-16,-17-25 9 16,-18-18 4-16,-25-12 7 15,-26-7-2-15,-34 4-13 0,-29 6-56 16,-40 12-10-16,-28 16-5 15,-45 17-6-15</inkml:trace>
  <inkml:trace contextRef="#ctx0" brushRef="#br0" timeOffset="117867.2733">23707 949 68 0,'-33'-48'82'16,"-5"1"-5"-16,-3 6-5 15,-8 2-4-15,-8 11-69 16,-7 5-2-16,-16 13 0 16,-13 9 2-16,-14 9-1 0,-11 11 0 15,-18 16 2 1,-80 26 2-16,-96 84 4 0,-12 37 4 16,-3 34 1-16,8 30 2 15,22 14 0-15,40 12 1 16,47-9 0-16,62-14-4 0,33 2-3 15,44-1-1 1,40-10-3-16,35-10-3 16,46-16-1-16,42-19 2 0,38-22-2 15,39-30 1-15,36-22-5 16,40-28-6-16,24-33-7 16,34-31-3-16,9-32-1 0,14-38 1 15,-1-29 7-15,-11-37 6 16,-13-30 7-16,-25-42 8 15,-11-27 9-15,-32-32 8 0,-14-23-2 16,-32-23-3-16,-15-11-5 16,-101 150-4-16,-2-8-4 0,-13 3-6 15,-7-6-7-15,-20 17-17 16,-11 4-50-16,-24 11-7 16,-14 0-9-16,-20 24-3 15,-10 0 2-15</inkml:trace>
  <inkml:trace contextRef="#ctx0" brushRef="#br0" timeOffset="118661.1142">23756 1394 4 0,'51'-42'91'0,"2"-1"-2"16,-2 3-3-16,2-1-9 15,0 7-1-15,2 2-75 0,-3 9-3 16,-4 8 1-16,-6 15-2 16,-11 25 3-1,25 49 0-15,-31 33 0 0,-17 43 3 16,-1 22 0-16,-8 22 0 0,-3 8 1 15,-5-6 0 1,7-45-1-16,2-21-1 16,0-27 1-16,6-26-4 0,3-19 4 15,-5-22-1-15,4-12 0 0,-8-24 0 16,0 0 0-16,11-20 0 16,-4-11 1-16,3-15 0 15,1-9-2-15,1-9-1 16,6-7 1-16,1-3-2 15,4-4 0-15,-4-2-1 0,-4 8 2 16,-3 0 0-16,-5 3 1 16,-4 5-1-16,-7 3 1 15,-9 5 0-15,-11 10 1 0,-6 4 0 16,-7 3-2-16,-5 11 1 16,3 3 0-16,2 5-1 15,5 4 1-15,6 5-2 0,7 1 2 16,11 0-3-16,8 1 2 15,0 9-2-15,19-17-1 16,1 2 1-16,6-2 0 16,10-5 1-16,5-5-1 15,7-1 2-15,3-5-1 16,2-2 2-16,2 0 2 0,2-2-2 16,-1 2 0-16,-2 1 0 15,1 0-1-15,-4 1 0 16,-2 2-1-16,-3 8 0 15,-8 6-1-15,-12 10-1 0,-4 7 1 16,-9 8 0-16,-4 8-1 16,-7 7 2-16,0 0 1 15,-6 42-1-15,-10 7 2 16,4 7-1-16,3 0 0 0,7-6-1 16,6-22-1-16,13-16-3 15,-1-19-5-15,6-5-3 16,-2-11-8-16,4-13-42 0,-11 3-19 15,2-7-6-15,0-8 0 16</inkml:trace>
  <inkml:trace contextRef="#ctx0" brushRef="#br0" timeOffset="119090.0669">25155 865 3 0,'18'-31'90'16,"2"-1"3"-16,-3-1-6 16,-1 4-6-16,1 1-4 0,-4-1-72 15,2 1-2-15,-8 6-3 16,4 1-1-16,-11 21-5 15,15 1 2-15,-13 21-1 16,-2 12 2-16,-1 16-4 0,-6 2-11 16,5 15-29-16,-4 41-30 15,-1 42-5-15,6 5-7 16,0-11 0-16</inkml:trace>
  <inkml:trace contextRef="#ctx0" brushRef="#br0" timeOffset="119313.5471">25598 1054 44 0,'17'-46'100'16,"-17"46"-7"-16,13-39-5 15,2 2-8-15,-5 12-1 16,-2-3-87-16,-8 28-4 0,14-22-10 15,-3-1-9 1,-11 23-29-16,10-11-24 0,-10 11-3 16,1 6-5-16,-1-6 4 15</inkml:trace>
  <inkml:trace contextRef="#ctx0" brushRef="#br0" timeOffset="119529.1272">25658 991 51 0,'-20'25'87'0,"3"-6"-4"0,-3 8-4 15,1-5-2-15,-2 2-60 16,0 2-7-16,4 5-2 16,2 4-2-16,5-1-2 0,8 2 0 15,2-1 0-15,16-5 0 16,9-6 0-16,12-6 1 16,13-4-4-16,8-9-7 15,12-3-29-15,8-5-43 16,6-14-4-16,3-4-7 15,-3-16-4-15</inkml:trace>
  <inkml:trace contextRef="#ctx0" brushRef="#br0" timeOffset="181794.4814">16789 17362 391 0,'0'0'2'0,"0"0"0"16,0 0-1-16,0 0 1 16,-36 0 0-16,36 0-1 15,-11-2 2-15,11 2 3 16,0 0-1-16,-6-15 2 0,12 8 0 16,14-11 2-16,9-3 0 15,10-8 0-15,10-6-1 16,7-12-3-16,6-11 0 15,13-8-2-15,10-13 0 0,10-13-1 16,15-14 1-16,9-9-1 16,6-13 0-16,11-1 0 15,8-5 0-15,4-6 0 16,1-2-1-16,6-2 0 0,2 3 0 16,-2-1 0-16,2-1 0 15,-3-2 1-15,2 4-1 16,-7 4 0-16,-1 3-1 15,-7 5 1-15,-8 6-1 16,-5 8 1-16,-8 10 0 0,-10 7 0 16,-12 10-1-16,-10 8 1 15,-11 11-1-15,-9 10 2 16,-13 7-2-16,-10 9-2 16,-10 7 1-16,-7 7-1 0,-8 7-3 15,-8 5-5-15,-5 0-7 16,-5 4-16-16,-2 13-43 15,-18-8-11-15,-7-3-7 0,-6-1-4 16,-4-1 12-16</inkml:trace>
  <inkml:trace contextRef="#ctx0" brushRef="#br0" timeOffset="182081.0064">20195 13614 49 0,'-44'-19'75'0,"2"2"-3"16,0 1-20-16,0 4-5 15,3 1-8-15,5 1-10 16,2 3-4-16,3 1-7 0,9-4-4 15,12-3-3-15,15-5-3 16,16-5-4-16,23-4-2 16,17-5-1-16,20-1 0 15,16-2 1-15,16 4 0 16,9 3 0-16,4 7 0 0,3 8 0 16,-8 9 1-16,-8 6 0 15,-13 16-1-15,-20 12 1 0,-20 12 0 16,-25 17 0-16,-23 20-1 15,-28 15 0-15,-25 19-1 16,-27 13-7-16,-20 21-12 16,-23 15-46-16,-14 7-20 0,-18 6-4 15,-8 8-8-15,-9 0-4 16</inkml:trace>
  <inkml:trace contextRef="#ctx0" brushRef="#br0" timeOffset="186773.5761">16770 17831 5 0,'-10'-11'40'16,"10"11"3"-16,0 0 0 16,0 0-3-16,0 0-4 0,-2-9-9 15,2 9-15-15,0 0-5 16,0 0-5-16,0 0-1 16,0 0-1-16,0 0-2 15,0 0-6-15,0 0-17 0,0 0-34 16,0 0-3-16,1 8-1 15</inkml:trace>
  <inkml:trace contextRef="#ctx0" brushRef="#br0" timeOffset="187727.7854">16889 17665 22 0,'-10'-10'42'0,"-1"0"6"15,-1 1 1-15,1 1-3 16,-1-2-2-16,-1 1-6 0,-1 2-8 15,3-2-7 1,-10 1-8-16,12 2-3 0,0 3-5 16,9 3-2-16,-9 0 0 15,9 0-2-15,-5 16-1 16,5-2 1-16,3 7 0 0,2 5 0 16,-5-26-3-16,9 33 1 15,14 40 0-15,-11-27 0 16,3 2 0-16,0 5-1 15,1-1 1-15,-1 4 0 16,3-1 3-16,-4-2-2 16,4-1 1-16,-2-3-1 0,2-1 1 15,-2-7-1-15,-16-41 1 16,15 32 0-16,2 0 0 16,-17-32 0-16,21 19 1 15,3 1-1-15,-24-20 0 16,27-11-1-16,-1-7 0 15,16-31 1-15,-18 20-1 16,0-6-1-16,0-2-1 0,2-2-3 16,1 0-5-16,0-2-9 15,-1 3-16-15,0 5-26 16,-5 1-17-16,2 6-10 0,-3 4-5 16</inkml:trace>
  <inkml:trace contextRef="#ctx0" brushRef="#br0" timeOffset="188509.4987">17435 17866 44 0,'-13'-5'69'0,"13"5"-2"16,-12-2-2-16,12 2-43 16,0 0-6-16,0 0-6 15,0 0-1-15,0 0-2 16,0 0 0-16,9-6-1 0,0-4-2 15,0-5 0-15,4-8-1 16,3 0-2-16,1-3 0 16,0-4 0-16,1-1 2 15,-3-1 1-15,1-2 1 16,-3 1 1-16,-2-1-1 16,-3 3 1-16,-3 8 0 0,-3 3 0 15,-2 9-2-15,0 11 0 16,-8 0-2-16,-1 16 0 15,-1 10 0-15,-1 5 0 0,11-31-3 16,-10 36 0-16,-11 45 0 16,15-40 0-16,0 3 0 15,6-44-2-15,0 36 2 16,4 37 0-16,3-48 3 0,7-8 1 16,2-11-1-16,2-6 0 15,4-12 0-15,0-12 0 16,3-8-1-16,1-5-1 15,-6 7 2-15,38-58 0 0,1-3 0 16,-4 5 0-16,-7 6-1 16,-5 20 1-16,-9 20 1 15,-6 26 0-15,-28 14-5 16,14 5 1-16,-10 6 0 16,0-1 0-16,-4 1 0 0,0 2 0 15,0-1 0-15,0-1-1 16,-2 0 2-16,0-2 0 15,2-9-1-15,-3 11 0 16,3-11 0-16,0 0 0 0,0 0 0 16,1-7 1-16,5-11-1 15,4-7 0 1,1-3 1-16,2 0 0 0,-1 3 1 16,-2 7-2-16,1-1 1 15,-1 3 0-15,1-2 0 0,3 3 0 16,-1 6 1-16,1 6 0 15,0 3 0-15,0 9 1 0,0 12 1 16,-8-5-2 0,0 4 0-16,-2 5 0 0,1 5 1 15,-3 2-1-15,-1 2 0 16,-1-1-2-16,0 0-1 16,-3-1-5-16,-5-2-21 0,1-4-45 15,-1 1-6-15,-4-12-5 16,-2-3-5-16</inkml:trace>
  <inkml:trace contextRef="#ctx0" brushRef="#br0" timeOffset="189526.5786">16208 15672 13 0,'-37'-13'67'15,"1"1"6"-15,4 3-2 16,2 0-40-16,3 0 0 16,6 4-4-16,3-1-2 15,2 1-3-15,3 0-1 16,1 0-5-16,2 1-5 0,10 4-3 16,-8-4-3-16,8 4-2 15,0 0-2-15,0 7-1 16,0 2 1-16,4 5-2 15,4 6 2-15,2 9 0 0,4 4 0 16,2 6-1-16,1 4 1 16,5 3-1-16,1 3 0 15,0 2 1-15,4-1 0 16,0-2 0-16,1 0 0 16,-2-6 0-16,0-1-1 0,-2-5 1 15,0-5 0-15,3-8-1 16,-3-8-1-16,2-7 2 15,-3-8-1-15,2-13 0 0,1-12 0 16,-2-13 0-16,-1-11 2 16,-4-8-2-16,0-9 0 15,-4-7 0-15,-2-2 0 0,-8-2 1 16,-4 4 0-16,-1 5 0 16,-4 8 0-16,-7 5 0 15,1 11 0-15,-4 7-1 16,1 8 0-16,1 5 1 0,-2 5-1 15,3 2 0-15,2 5 0 16,-1-1 1-16,4 3-1 16,-2 2 0-16,8 8 1 15,-11-13-1-15,11 13 0 16,-11-9 1-16,11 9-1 0,0 0-1 16,-9 0 1-16,9 0 0 15,-2 4 0-15,2-4 0 16,0 15-1-16,0-5 1 15,0 4 0-15,3 4 0 0,2 4 0 16,3 9 0-16,5 11 1 16,4 16-1-16,8 14 1 15,5 22 0-15,6 20 0 0,10 15 0 16,3 13-1 0,7 7 0-16,0 3 0 15,-1-3 1-15,-3-3 1 0,-5-14-2 16,-9-12 2-16,-10-18-1 0,-19-56-1 15,-4 2 2-15,-5-6-2 16,-4 0 1-16,-10-9-1 16,-7 0 0-16,-4-13-1 15,-2-8 1-15,-49-2 2 16,-8-16-1-16,-6-26-1 0,0-19-4 16,2-22-6-16,19-23-11 15,16-14-45-15,44-7-16 16,9-2-7-16,15-5-4 15,15-5-3-15</inkml:trace>
  <inkml:trace contextRef="#ctx0" brushRef="#br0" timeOffset="190346.4915">16914 15422 19 0,'31'-18'79'0,"-7"18"3"15,-11 22-4-15,-5 17-3 16,33 23-50-16,-41 13-11 15,1 7-2-15,0 7 0 0,4 0-3 16,-2-6-2-16,4-10 0 16,0-11-2-16,3-19-1 15,4-14 0-15,0-14-1 16,-1-14-2-16,4-7-1 16,-3-16 0-16,-1-17 2 0,-5-17-2 15,-5-14 0-15,-3-14 0 16,-7-9 0-16,-9-4 0 15,-3 2 1-15,-3 8 1 0,-5 14 0 16,2 11 0-16,3 19 0 16,0 14-1-16,4 13 0 15,5 13 0-15,1 4-2 0,4 9-3 16,0 2-5-16,8 6-9 16,0-3-6-16,8 2-9 15,0-7-4-15,8 0-3 16,-2-9 0-16,7-1 2 0,3-7 8 15,2-7 16-15,3 0 14 16,-5-5 13-16,7 6 12 0,-6-3 6 16,8 3-1-1,-11 2 1-15,2 5-1 16,-1 0-7-16,1 6-3 0,1 0-7 16,-1 9-2-16,2 8-3 15,0 7-3-15,2 9 1 16,-1 7-2-16,1 5 0 0,-3 1-2 15,0 3 1-15,-1-2-1 16,-3-5 0-16,-4-8-1 16,-1-11 0-16,-4-8 1 0,-1-8 0 15,1-9 0-15,-4-16 0 16,0-7 1-16,-1-13-2 16,-3-9 1-16,-3-7-1 15,-1-5 0-15,-2-2-1 0,-4-2 1 16,-1 6-1-16,-1 4 0 15,1 6 0-15,3 11 0 16,1 8 0-16,3 8 0 16,0 8 0-16,0 12 0 15,13 0-1-15,-6 10 1 0,4 6 0 16,-2 3 0-16,3 3 0 16,1-2 0-16,-2 2 0 15,0-5 0-15,3-2 0 16,-2-4 0-16,1-5 0 0,-1-5 1 15,-1-1-1-15,1-8 0 16,-1-6 1-16,-1-5-2 16,2-3-2-16,-3-8-5 0,5 5-20 15,9-4-50-15,-8 1-5 16,1-1-6-16,1 3-3 16</inkml:trace>
  <inkml:trace contextRef="#ctx0" brushRef="#br0" timeOffset="192260.4156">17995 14934 10 0,'-1'-18'27'16,"1"2"3"-16,0-7 1 15,0 3 3-15,-1-1 1 16,0 0-3-16,0 2-4 0,-1 5-4 15,1-3-5-15,-2 7-3 16,3 10-3-16,-5-8-5 16,5 8-2-16,0 0-2 15,-13 4 1-15,6 6-4 16,2 8 0-16,-1-3-1 0,0 5 0 16,1-1-1-16,4 2 1 15,1-6 0-15,3 2-1 16,-3-17 2-16,16 12-1 15,-5-10 0-15,3-2 0 0,0-5 1 16,3-1-1-16,0-1 0 16,4 0 1-16,0 2-1 15,-2 5 0-15,4 5 1 0,-2 9-1 16,2 13 2-16,-2 8-1 16,3 11 0-16,-4 8 1 15,-2 8 0-15,-3 0 0 0,-4 1-1 16,-6-7 1-16,-5-2 0 15,0-7 1-15,-10-11 0 16,-5-11 0-16,-3-15 0 0,-1-8-1 16,-5-8 1-1,3-13-2-15,-1-11-1 0,3-11 1 16,4-11-2-16,9-4-2 16,6-4-5-16,4-2-18 15,15-6-41-15,13 7-7 16,11 2-3-16,9 3-4 0</inkml:trace>
  <inkml:trace contextRef="#ctx0" brushRef="#br0" timeOffset="193143.4617">21146 12287 24 0,'-12'-21'43'16,"4"5"0"-16,1-1-2 16,1 4-2-16,6 13-4 0,-5-16-5 15,5 16-7-15,0 0-7 16,0 0 0-16,0 10-2 15,0 8-4-15,4 7-2 0,0 10 0 16,4 9 1-16,-1 13 1 16,8 5-3-16,0 6 0 15,6-2-3-15,3-2-1 16,8-8 0-16,3-10-1 0,3-11 0 16,0-17 0-16,6-15-1 15,0-11 2-15,-4-20-1 0,-2-10 0 16,-6-14 0-1,-10-8 0-15,-7-8-1 0,-15-4 1 16,-13 1-1-16,-18 5 1 16,-16 10-1-16,-16 10 1 15,-12 15-1-15,-4 10 1 0,-8 17-1 16,5 4-1-16,4 17-3 16,10 5-8-16,14 6-22 15,11-2-40-15,18-5-7 16,10-10-6-16,15-11-3 0</inkml:trace>
  <inkml:trace contextRef="#ctx0" brushRef="#br0" timeOffset="193759.3077">21299 11736 74 0,'50'-57'81'0,"0"16"-1"16,-8 11-6-16,-28 18-42 15,22 12-12-15,4 25-7 16,3 19-6-16,3 19-2 0,2 14-2 15,2 12 0-15,4 4-1 16,3 3-1-16,0 3 1 16,4-10 0-16,-4-7-2 15,1-15 1-15,1-9-1 0,0-14 0 16,1-7-1-16,-7-17-1 16,-2-12-1-16,-3-9 0 15,0-20 0-15,-9-14 1 0,-6-13 0 16,-8-14-1-16,-8-7 3 15,-4-7 2-15,-8-2 1 16,-5 0 1-16,-8 8 0 0,-7 6 1 16,-7 7 0-16,-2 12 0 15,-6 8 0-15,-4 10-1 16,-4 11-1-16,-2 10 0 16,-2 7 0-16,-1 16-2 15,-1 12 0-15,5 12 0 0,2 10-1 16,5 11 0-16,6 5 1 15,7 4-1-15,8 0 0 16,10-7 0-16,10-11-1 16,11-13 1-16,11-13 0 0,11-18 1 15,6-16-1-15,7-25 0 16,4-19 1-16,-1-20-1 16,-2-17 1-16,-7-19 0 0,-7-14 0 15,-9-13-1-15,-11-6 0 16,-14-1 3-16,-8 7-2 15,-8 13 1-15,-9 14 2 16,-5 18-1-16,-4 21-1 16,5 25 1-16,1 23-1 0,8 23-1 15,3 23 1-15,9 27-1 16,9 19-1-16,13 24-3 16,3 17-4-16,15 27-16 0,3 10-56 15,11 10-2-15,5 4-9 16,-3-1-4-16</inkml:trace>
  <inkml:trace contextRef="#ctx0" brushRef="#br0" timeOffset="194476.7399">21208 14937 61 0,'11'-24'93'0,"-11"2"-3"0,-3 1-4 15,-15 1-2-15,-3-4-62 16,-4 8-6-16,1 2-2 0,4 5-5 15,1 4-2-15,0 3-2 16,1 2-1-16,-1 7-3 16,-3 7 0-16,-2 6-1 15,-1 5 0-15,-11 7-1 0,-2 4 1 16,-9 7 0 0,-3 1 1-16,-3 3 1 0,-3 5 0 15,-1-2 0-15,-3 5 0 16,2 2 0-16,-4 6-1 0,2 1 1 15,0 8-2-15,-7 6 0 16,-2 6 0-16,-3 4 0 16,-7 6 1-16,-3 1-1 15,-7-1 0-15,-2 0 1 0,-2-1-1 16,2-7 0-16,1-4 1 16,2-8-1-16,7-7-1 15,5-7 0-15,10-6 0 16,5-9 1-16,12-9 0 15,5-5-1-15,9-9 0 0,7-3-2 16,4-8 0-16,9-2-3 16,0-6-3-16,15-3-9 0,-16-3-11 15,15-12-35-15,3-4-23 16,2-10-4-16,3-7-6 16,-3-9 1-16</inkml:trace>
  <inkml:trace contextRef="#ctx0" brushRef="#br0" timeOffset="194792.2557">18911 16145 48 0,'-9'-38'86'16,"-4"9"1"-16,1 2-4 0,2 5-34 15,-7 5-13-15,8 9-12 16,-5 6-8-16,0 9-6 16,-1 14-3-16,0 14-3 15,-3 15-2-15,-1 14-1 0,-2 18-1 16,-1 13-1-16,-6 15 2 15,-2 3 0 1,-1 5 1-16,-1-6 0 16,2-3 2-16,0-10 0 0,8-10 1 0,12-52-1 15,3 3-1-15,6-9-1 16,2-2 0-16,19 12 1 16,28-20 0-16,24-21-3 15,25-15 0-15,21-30-2 0,23-13-7 16,13-16-13-16,3-8-61 15,0 7-5-15,-10 4-6 16,-16 9-7-16</inkml:trace>
  <inkml:trace contextRef="#ctx0" brushRef="#br0" timeOffset="201778.1968">20641 11514 0 0,'0'0'49'16,"3"-11"-4"-16,-3 11-2 0,0 0-6 16,0-9-4-16,0 9-7 15,0 0-7-15,0 0-3 16,0 0-3-16,11 8-2 0,-10 1 1 15,0 2-2-15,-1 8 2 16,-5 1-3-16,-9 8 0 16,-1 4 0-16,-9 4 0 15,-6 4-1-15,-5 2-2 0,-5 4-1 16,-2 2 1-16,-4 5-1 16,-2 2 0-16,-7 3 1 15,0 5-1-15,-7 5-1 0,-2 6 1 16,-4 5 0-1,-5 3 0-15,-5 4-1 16,-4 2 0-16,-1 2-1 0,-3-2 0 16,-1 0 1-16,4 0-2 15,-1-2 1-15,4-3-1 16,-1 0 0-16,2 1 0 16,2-3 0-16,1 2-1 0,0-1 1 15,2 2 0-15,-1-2 0 16,2-1 0-16,2-2 0 15,2-1 1-15,3-3-3 0,2-4 1 16,3-6-1-16,6-4 1 16,2-5-1-16,5-5 0 0,3-5 0 15,5-3-1-15,2-4 2 16,7-5-2-16,1-3-1 16,5-5-3-16,4-5-4 15,6 0-10-15,1-8-17 0,5-9-30 16,9-4-18-16,-9 0-7 15,9-10-3 1</inkml:trace>
  <inkml:trace contextRef="#ctx0" brushRef="#br0" timeOffset="202087.7955">18019 13930 49 0,'5'-36'83'0,"-2"5"-1"0,-3 8-4 15,17 4-37-15,-20 7-15 16,-8 10-6-16,-2 11-7 16,-7 14-5-16,-3 14-4 0,-11 12-2 15,-3 13-1-15,-5 14 0 16,-6 11 0-16,-1 2 0 16,0-1 1-16,4-6 0 15,4-9 0-15,10-8 1 0,9-14 1 16,9-9 1-16,13-16 1 15,20-11 1-15,20-12-1 16,18-5-1-16,22-14-4 16,19-16-10-16,28-14-62 15,17-4-10-15,14-12-7 16,9-9-4-16,-10-7-4 0</inkml:trace>
  <inkml:trace contextRef="#ctx0" brushRef="#br0" timeOffset="228353.0334">4987 4760 69 0,'-21'-6'78'0,"0"4"-3"16,-8-6-3-16,29 8-56 15,-23-14 1-15,0 6-2 0,-1 2-4 16,1 2-3-16,-2 2 1 15,-4 2-1-15,-1 3-1 16,-5 11-2-16,-7 7-1 0,-4 8-1 16,-3 8-1-16,-4 9 0 15,-2 10-1-15,-1 5 1 16,1 10-2-16,1 8 3 16,8 9-1-16,0 6 0 15,10 8 1-15,9 4-1 16,8 4 0-16,7 3 0 15,11-3 0-15,8-3-1 0,16-9-1 16,10-10 0-16,14-13-1 16,8-14-3-16,17-15-3 0,12-25-9 15,12-18-30-15,14-11-31 16,0-29-7-16,3-15-5 16,-9-22 1-16</inkml:trace>
  <inkml:trace contextRef="#ctx0" brushRef="#br0" timeOffset="228821.7997">5248 4543 91 0,'-12'-44'95'16,"-2"12"-8"-16,0 9-3 16,0 8-3-16,26 3-79 15,-18 9 0-15,3 8 0 0,3 18-2 16,2 16-1-16,5 19 0 15,3 23 0-15,-1 23 0 16,4 21 2-16,2 19 0 16,-2 10 1-16,1 5-1 15,-2-2 0-15,1-13 0 0,-3-17 0 16,0-22 1-16,-5-21-2 16,1-21 0-16,-1-21-1 0,-1-17 0 15,-4-25 0-15,0 0 0 16,7-28-1-16,-5-16 0 15,1-22-1-15,-2-17 0 16,5-11-1-16,0-9 1 0,7 0 0 16,-1 3-1-16,9 10 1 15,5 15 1-15,5 19 1 16,6 22 1-16,2 19 1 0,4 16-1 16,0 23 1-16,-1 23 1 15,-2 17-2-15,-3 22-2 16,-5 6-5-16,-2 9-3 15,-6-5-4-15,-1-6-3 16,-2-12-6-16,0-19-6 16,3-18-19-16,-4-32-22 0,9-12-9 15,4-31 2-15</inkml:trace>
  <inkml:trace contextRef="#ctx0" brushRef="#br0" timeOffset="229674.3705">6320 5250 16 0,'22'-79'84'0,"-11"12"4"0,-5 11-12 15,-4 10-13-15,-2 12-19 16,-13 12-16-16,-2 12-9 16,-7 12-9-16,-3 15-5 15,0 19-4-15,1 14-2 16,1 16 2-16,3 12-2 0,7 8 1 16,6 0-1-16,7-6 0 15,6-8 1-15,7-15 0 16,5-16 1-16,3-22-3 15,4-17 1-15,1-14 0 0,1-15-1 16,0-14 0-16,-2-7 1 16,-1-7-1-16,-4-4 0 15,0 4-1-15,-3 2 1 16,-2 9 0-16,-4 10 1 0,-2 11 1 16,1 13 0-16,-2 11-2 15,3 18 4-15,3 11 0 16,0 7-1-16,4 5 1 0,2 1-1 15,5-3 1-15,0-2-1 16,3-8 0-16,1-11-2 16,2-13-1-16,-2-8 0 15,1-13-1-15,-1-10-1 0,-2-13 1 16,1-11-1-16,-8-7 1 16,-2-3 1-16,-5-2 3 15,-1 4 1-15,-4 4 1 16,-1 9 1-16,-3 10-1 15,6 15 1-15,0 13-1 0,4 9 0 16,6 17-3-16,4 13 1 16,5 12-4-16,7 5 1 15,6 0 0-15,8-3 1 0,5-10-1 16,5-11 1-16,6-18 0 16,5-15-1-16,6-27 4 15,-1-19-1-15,2-16 0 0,-2-12 1 16,-10-10-2-16,-5-10 1 15,-14-2-1-15,-8 0 2 16,-14 7 1-16,-15 10 0 16,-10 15-1-16,-10 14 1 0,-13 16 1 15,-3 16-1-15,-4 22 1 16,-1 9-4-16,2 20 0 16,6 10 0-16,8 11-2 0,9 7 1 15,6 9 1-15,11 5-1 16,10 3 1-16,7 8 0 15,4 3 0-15,4 7 0 16,0 6 0-16,1 11 2 16,-5 12 0-16,-4 8 0 0,-8 15 1 15,-6 4-1-15,-11 10 2 16,-7-4-1-16,-11-7 1 16,-11-14-1-16,-3-18-1 0,-7-19 0 15,-4-23 0-15,0-23-3 16,-2-28-3-16,3-21-9 15,1-26-26-15,4-26-33 0,-4-22-13 16,15-21-7 0,9-15-4-16</inkml:trace>
  <inkml:trace contextRef="#ctx0" brushRef="#br0" timeOffset="230112.9143">8452 4532 78 0,'0'0'90'0,"6"18"-4"16,-6 0-4-16,0 2-2 16,-8 5-73-16,18 0-2 0,10 1-1 15,9-1-1-15,10-6 0 16,8-7-3-16,7-12-3 15,14-14-7-15,0-17-4 16,5-15-1-16,0-15-1 16,-2-11 2-16,-5-6 6 0,-9-10 7 15,-9 3 6-15,-19 1 9 16,-11 11 6-16,-12 11 2 16,-13 15-1-16,-13 18-3 0,-10 21-4 15,-7 24-6-15,-8 28-3 16,-5 32-3-16,5 23-3 15,-4 20-3-15,10 8-2 16,9 0-3-16,17-10 0 0,17-17 0 16,23-22-1-16,22-31-2 15,20-30-4-15,19-26-8 16,6-27-19-16,17-25-19 16,4-14-19-16,-5-17-5 0,-5-12-2 15</inkml:trace>
  <inkml:trace contextRef="#ctx0" brushRef="#br0" timeOffset="230744.8529">6684 3524 17 0,'-211'4'80'16,"-6"3"3"-16,-4 1-3 15,-2 7-2-15,-7 5-59 0,-4 10 1 16,1 17 0-16,-4 14-5 16,1 24-3-16,-3 22-1 15,2 31-3-15,2 29-2 16,6 33-3-16,16 37-1 15,11 33 0-15,21 28 1 0,26 25 0 16,32 15 0-16,36 7-1 16,39-6-2-16,47-18 3 0,31-27-2 15,54-33 1-15,43-33-1 16,47-43-1-16,45-43 1 16,42-47 1-16,41-39-2 15,39-42-3-15,31-31-3 0,39-40-6 16,16-38-4-16,27-34-5 15,-7-35-1-15,21-29 3 16,-6-28 8-16,26-27 9 16,-41-24 7-16,-31-26 10 15,-16-12 5-15,-43-7 7 0,-17 4 0 16,-59 6-2-16,-30 13-6 16,-88 23-11-16,-15 22-8 15,-54 30 0-15,-55 22 0 0,-50 32 0 16,-67 28 0-16,-61 42 0 15,-65 34 0-15,-57 47 0 16,-52 34-15-16,-43 49-5 16,-27 35-2-16,-14 27 1 0,0 15 0 15,16 13 1-15,33 1-1 16,46-4-14-16,50-8-30 16,54-12-14-16,56-10-1 15,51-19 0-15</inkml:trace>
  <inkml:trace contextRef="#ctx0" brushRef="#br0" timeOffset="231257.658">11516 4294 12 0,'-25'-20'95'16,"5"-13"-2"0,8-10-5-16,11-13-5 0,5-5-2 15,31-6-80-15,1 10 1 16,18 7 1-16,15 7-1 16,7 13-2-16,1 8 0 0,6 15 0 15,-7 7 0-15,-12 16-1 16,-15 16 0-16,-15 18 0 15,-26 18 0-15,-17 14 0 16,-25 11 0-16,-14 7 1 0,-7 6 0 16,-6 5 2-16,-3-5-2 15,6 1 0-15,11-9 0 16,13-5 1-16,13-8-3 16,14-5-10-16,8-7-16 0,11-5-53 15,21-10-2 1,4-14-7-16,1-13-4 0</inkml:trace>
  <inkml:trace contextRef="#ctx0" brushRef="#br0" timeOffset="231427.1606">12044 5331 13 0,'11'12'98'0,"-11"-12"-4"0,10 11-5 16,-10-11-7-16,0-6-8 0,-2-12-94 15,2-2-60-15,24-6-4 16,10-11-7-16,3-7-6 16</inkml:trace>
  <inkml:trace contextRef="#ctx0" brushRef="#br0" timeOffset="231770.2398">12967 3272 28 0,'40'-47'97'16,"-1"2"-2"-16,2 2-9 0,0 2-2 16,5 6-4-16,-6 10-79 15,9 17-1-15,7 18 1 16,-1 18-1-16,-1 13 0 0,-7 16-1 15,-4 13 0-15,-14 10-1 16,-6 11 0-16,-14 4 1 16,-9 5-1-16,-15 1 0 0,-9 6 0 15,-13-2 1-15,-5 5 0 16,-4 2 0-16,0 2 0 16,1-1-3-16,9 1-8 15,4-3-18-15,8 0-51 16,22-3-3-16,2-15-7 15,14-7-3-15</inkml:trace>
  <inkml:trace contextRef="#ctx0" brushRef="#br0" timeOffset="231967.4358">13582 5398 49 0,'-6'12'103'0,"-7"-7"-7"0,6-3-9 16,-4-3-7-16,6-15-21 16,5 0-145-16,12 5-3 0,15-2-6 15,7 0-4 1,-13-9-3-16</inkml:trace>
  <inkml:trace contextRef="#ctx0" brushRef="#br0" timeOffset="235184.9157">1240 6238 9 0,'-42'0'78'0,"4"-2"1"0,3-7-3 16,6-1-4-16,8-2-51 16,6 0-15-16,2 4-1 15,13 8-1-15,0 0-3 0,0-10-2 16,7 10 0-16,3 0-2 15,4 2 2-15,4 0 2 16,17 3 2-16,1 2 0 16,1 1-2-16,7 2 1 15,9 1 0-15,7 0 0 16,2 2 0-16,-4 0 2 0,3 0-3 16,4 0 2-16,7-3 2 15,-4-1-3-15,1-4-2 16,-5-1-3-16,3-4-5 0,-3 0-8 15,-7-5-23-15,-8 1-19 16,-14-6-22-16,-11-3-3 16,-10-9 3-16</inkml:trace>
  <inkml:trace contextRef="#ctx0" brushRef="#br0" timeOffset="235469.0717">1938 5878 35 0,'-24'-33'82'0,"3"8"-2"0,3 0-3 15,7 1-7-15,1 1-63 16,4 2-1-16,7 5-1 16,9-1-2-16,6 4-2 0,9-4-2 15,8 6-2-15,3 1 1 16,5 8 2-16,8 3 0 16,-3 5 0-16,8 11 2 15,-2 6 1-15,-9 16 2 16,-5 11 1-16,-11 9 2 0,-4 12-2 15,-8 11 0-15,-7 12-1 16,-18 14 0-16,-5 5-4 0,-4 11-10 16,-6 1-29-1,-5 3-36-15,5 2-6 0,-5-8-6 16,5-8-4-16</inkml:trace>
  <inkml:trace contextRef="#ctx0" brushRef="#br0" timeOffset="236441.7329">1021 4981 9 0,'0'0'60'0,"-11"-18"4"16,1 12-2-16,7-16-35 0,3 22-16 16,-11-8 0-16,11 8-1 15,0 0 1-15,-9-10-1 16,9 10 2-16,0 0 0 15,-11-10-3-15,11 10-1 0,0 0 0 16,-8-10-1-16,8 10-2 16,0 0-1-16,0 0 0 15,0 0-1-15,-3-11 0 0,3 11 0 16,0 0 0-16,0 0-1 16,0 0-1-16,0 0 1 15,0 0-1-15,-8-9-1 16,8 9 1-16,0 0-1 0,0 0 0 15,-13-10 0-15,13 10 2 16,0 0-2-16,-12-11-2 16,12 11 2-16,-10-4-1 0,10 4 0 15,-9-3 0-15,9 3 0 16,-10 0-1-16,10 0 1 16,-12 0 0-16,12 0 0 15,-9 4 0-15,9-4 0 0,0 0 0 16,-11 7 0-1,11-7-3-15,0 0-3 0,-2 14-6 16,2-14-21-16,0 15-25 16,0-2-16-16,0-1-3 15,0 4 1-15</inkml:trace>
  <inkml:trace contextRef="#ctx0" brushRef="#br0" timeOffset="503028.8786">1241 17099 28 0,'-17'-8'40'16,"-1"0"4"-16,2 4 2 16,16 4 3-16,-17-7-7 0,17 7-3 15,-8-4-5-15,8 4-6 16,-16-2-4-16,16 2-5 16,0 0-6-16,-7 7-4 15,7 6-3-15,2 2-2 0,-5 11 0 16,3-11-2-16,0 7 1 15,5 6 1-15,1 3-6 16,7 7 5-16,-5 3-3 16,4 9 2-16,0 8 0 15,0-1-2-15,7 3 0 16,-3 3 0-16,4 1 3 16,-1 2-7-16,6 2-3 0,0 5-15 15,4-7-28-15,-1 0-24 16,-3-4-6-16,1-12-5 15,-10-1-3-15</inkml:trace>
  <inkml:trace contextRef="#ctx0" brushRef="#br0" timeOffset="503501.0753">1173 17499 61 0,'-6'-11'78'0,"-8"0"-2"15,6 1-4-15,-2-2-4 16,4 0-56-16,-7 2-7 0,6-13 0 15,-11-13-3-15,4-6 0 16,10-11 1-16,7 1-1 16,4-3 1-16,8 1-2 15,2 4-2-15,7 0 2 16,3 5-4-16,4 4 4 16,-6 6-4-16,4 8 3 0,-1 9-4 15,3 9 1-15,4 8 8 16,-13 6-7-16,10 15 4 0,-8 10-2 15,1 9 1-15,-12 7-2 16,-4 8 2-16,-9-25 0 16,0 5-6-16,-6 7 9 15,-3 3-3-15,-3-1-9 0,5 8-2 16,-14-1-6-16,3-1-8 16,-3 1-20-16,2-2-26 15,1-4-7-15,-2 0-4 16</inkml:trace>
  <inkml:trace contextRef="#ctx0" brushRef="#br0" timeOffset="504525.7426">1903 16872 3 0,'-20'0'71'0,"6"0"1"15,-3-2-2-15,7-7 1 16,10 9-46-16,-14-2-7 15,14 2 1-15,0 0-5 0,9-11 2 16,-6 0-3-16,6-8-5 16,-1-5-5-16,7-9 4 15,9-6-5-15,3-10-3 0,5-5 2 16,14-4-5-16,4 1-4 16,-3 0 0-16,2 7-4 15,-9 4-1-15,-7 10 6 16,-9 8 2-16,-2 10-1 15,-22 18 2-15,0 0 5 0,-9 17 4 16,-9 12 2-16,1 7 1 16,-8 10 0-16,3 5-7 15,0 8 4-15,3 8 2 16,8 3 0-16,4 1-2 0,7 2-2 16,11 0 0-16,-1 1-1 15,14-5 3-15,1-1-3 0,-8-38 0 16,-7 4-1-16,4-5-1 15,3 3 1-15,-2-5 0 16,1 4 1-16,-7-5 1 16,4 4 0-16,-13 0 2 15,-4 2-1-15,1-3 1 0,-5 2 0 16,-6-2-2 0,-3 2-1-16,-6-2-2 0,0 1-9 15,-10-3-19-15,6-2-48 0,-2-3-3 16,-4-3-5-16,2-6-7 15,2-4 7-15</inkml:trace>
  <inkml:trace contextRef="#ctx0" brushRef="#br0" timeOffset="505186.2616">4431 16087 42 0,'0'-14'88'0,"-3"-1"-2"15,-5 4-2-15,1 0-3 0,-2 2-47 16,9 9-20-1,-9-10-3-15,9 10 1 0,-2 8-5 16,2 14-2-16,4 10-1 16,3 15-2-16,5 11-1 15,1 10 0-15,-1 14 0 0,1 4-3 16,1 5 3-16,-2 2 0 16,1-2 0-16,0-1 1 15,0-5 1-15,1-1 0 16,3-11-3-16,1-8 0 0,-1-9-7 15,8-9-16-15,-4-13-27 16,-3-15-33-16,4-13-4 16,-4-17-7-16,0-21-3 0</inkml:trace>
  <inkml:trace contextRef="#ctx0" brushRef="#br0" timeOffset="505512.0531">4830 16199 4 0,'16'-11'91'0,"-2"6"2"16,-5 5-8-1,-9 0-5-15,0 21-1 0,-4 3-73 16,-12 6-4-16,2 7-1 16,-7 8 0-16,-5 6 0 0,2 7-2 15,-3 1 4-15,0 0 1 16,4-2 0-16,5-2 1 15,1 1 0-15,7-6 1 16,10-3-1-16,1-1 3 0,16-6-4 16,11-6-1-16,9-8 0 15,15-6-2 1,7-10-2-16,10-5-3 0,8-5-4 16,-2-5-9-16,3-4-19 0,-2 8-45 15,-6-12-7-15,-7 1-5 16,-12 1-5-16</inkml:trace>
  <inkml:trace contextRef="#ctx0" brushRef="#br0" timeOffset="505987.5675">6169 15602 78 0,'39'-45'91'0,"-7"7"-4"16,-7 11-3-16,-11 5-1 16,-5 8-71-16,-9 14 0 0,0 0-3 15,-5 10-1-15,-14 17-2 16,-6 11 0-16,-10 7-2 15,0 10 0-15,-4 5 0 16,0 3-1-16,1-1 1 0,8-5-1 16,8-4 1-16,10-10-1 15,12-7-1-15,14-9 0 16,17-7 0-16,16-6-2 16,20-6 0-16,6-4-2 0,11-3 0 15,4-1-1-15,-2 0 0 16,-5 5 0-16,-13 4 0 15,-14 5 1-15,-18 13 0 16,-19 7 1-16,-17 10 1 0,-15 6 0 16,-18 3-1-16,-9 4-3 15,-10-5-4-15,-1 1-9 16,-3-13-19-16,0-9-49 16,11-9-2-16,5-15-8 0,10-12-3 15</inkml:trace>
  <inkml:trace contextRef="#ctx0" brushRef="#br0" timeOffset="506384.5896">7618 14831 12 0,'30'-11'95'0,"-6"4"0"0,-10 1-7 16,-5 3-5-16,-9 3-2 16,11-7-73-16,-11 7-3 15,11 10 1-15,-3 8-2 0,0 9 0 16,-1 10 1-16,2 11 0 16,-4 11 1-16,-3 13-2 15,-3 10 0-15,1 6 0 16,-6 3-2-16,-2-4-2 15,1-1 0-15,2-7 0 0,0-8 0 16,2-10 0-16,3-10 0 16,0-10 0-16,5-8-2 15,0-7-2-15,1-9-2 0,-6-17-4 16,15 7-8 0,-12-15-13-16,2-21-44 0,1 0-11 15,-3-10-7-15,-1-3-5 0</inkml:trace>
  <inkml:trace contextRef="#ctx0" brushRef="#br0" timeOffset="506844.5103">7819 14895 16 0,'0'0'77'0,"8"-14"1"0,-5 4-6 16,-1 2-3-16,-1-3-45 15,0 2-22-15,5 0 2 0,-6 9 2 16,9-15 3-16,-9 15 1 16,9-15 4-16,-9 15 1 15,6-15 1-15,-6 15 0 16,2-12-1-16,-2 12-4 0,2-13-2 15,-2 13-2-15,4-13-3 16,-4 13-1-16,12-14-2 16,-2 6 0-16,3 0 0 15,3 1-1-15,3 2 0 0,7 2 0 16,-3 3 0-16,2 6 0 16,3 8 0-16,4 7 0 15,-4 10 0-15,3 9 1 16,-1 8-1-16,0 8 1 0,2 6 0 15,-1 1 0-15,-3 4 0 16,1-2-1-16,-3-1-1 16,-2-6-5-16,-3-1-7 15,-7-10-20-15,-8-3-50 0,-3-3-3 16,-4-9-8-16,-13-9-5 16</inkml:trace>
  <inkml:trace contextRef="#ctx0" brushRef="#br0" timeOffset="507023.6407">7849 15405 14 0,'-26'5'97'0,"6"-4"-5"16,5-2-5-16,13-9-5 16,7-14-2-16,4-8-79 0,33-6-10 15,9-10-22-15,5-5-49 16,24-5-4-16,3-3-5 15,-3 0-7-15</inkml:trace>
  <inkml:trace contextRef="#ctx0" brushRef="#br0" timeOffset="508102.6675">4871 15924 23 0,'-15'-27'64'15,"-1"-1"1"-15,0 0-1 0,-1 0-40 16,4 6-5-16,-3 0-2 15,0 7-4-15,-8 2-1 16,-3 8 0-16,-5 3 3 0,-5 4 1 16,-7 9-5-16,-5 5 1 15,-6 5 2-15,-3 5 1 0,2 6-2 16,0 4-2-16,1 9-1 16,0 7-2-16,3 11-5 15,3 9-1-15,3 9 0 16,5 7 0-16,4 7-4 15,8 7 4-15,10 12-1 0,11 4 2 16,8 2-1-16,4-58 0 16,6 7 0-16,7 2 1 15,3 7 3-15,7-3-3 16,4 7 1-16,6-6-4 16,6 2 0-16,1-9 0 15,9-2 2-15,4-13-1 0,9-4-1 16,4-10-1-16,7-6-1 15,0-12 2-15,7-5 0 0,-1-16 0 16,0-9-1-16,45-38 0 16,26-53 1-16,-16-33-1 15,-18-22 2-15,-28-8 1 16,-30-6-1-16,-25-6 0 16,-23 7 2-16,-20 15-1 0,-15 0 0 15,-18 11 1-15,-11 10 0 16,-16 14-1-16,-12 19 1 15,-15 22-1-15,-6 21-2 0,-8 21-2 16,-3 22-1 0,-2 14-1-16,5 21-4 0,5 8-9 15,18 17-17-15,13 10-46 16,19 3-6-16,20 2-4 16,18-5-7-16</inkml:trace>
  <inkml:trace contextRef="#ctx0" brushRef="#br0" timeOffset="508739.4798">6060 15066 81 0,'-23'9'91'0,"-8"0"-6"16,3 2-5-1,-6 0-1-15,2 2-70 0,-2 14-2 16,2 9 0-16,3 14-3 15,0 11-1-15,1 9 1 0,0 12-1 16,1 7 1-16,6 9-1 16,1 2 1-16,5 4 0 15,4 3-1-15,8 4 0 16,2-4 0-16,11-3-1 0,11-2-2 16,7-6 2-16,8-4-2 15,10-7 1-15,4-10-1 16,10-10 1-16,5-11 1 15,7-13-1-15,4-11 1 0,0-15-1 16,5-15-1-16,-2-9-1 16,1-19 1-1,-2-17 0-15,-7-14 0 0,-6-16 0 16,-6-12 1-16,-7-13 0 16,-9-9 0-16,-9-8 0 0,-8-12 1 15,-11-7-1-15,-11-3 0 16,-4 3 1-16,-17 8-1 0,-11 12 0 15,-12 13 1-15,-16 14-1 16,-13 23-1-16,-14 19 0 16,-11 27-3-16,-12 13-1 15,-4 11 1-15,1 13-3 0,9 12-9 16,9 0-19-16,13 12-52 16,27 4 0-16,21-1-7 15,22-6-4-15</inkml:trace>
  <inkml:trace contextRef="#ctx0" brushRef="#br0" timeOffset="509411.6893">7736 14383 6 0,'-31'6'93'15,"1"-2"-1"-15,-2 1-5 16,1 0-7-16,2 6 0 16,-46 6-73-16,42 9-2 15,2 10-1-15,-1 14-2 0,1 12 0 16,0 14 1-16,-2 13 0 16,5 11 1-16,1 12 0 15,6 6 1-15,6 4 0 16,5-1-1-16,10-1 0 0,4-5-1 15,15-11-1-15,8-6 1 16,11-11-1-16,10-13-1 16,8-10 0-16,10-11-1 0,7-12 0 15,7-14 1-15,5-13-1 16,6-14-1-16,3-17 0 16,0-18 1-16,0-14-1 0,-5-15 2 15,-1-17 0-15,-10-12 1 16,-7-13 0-1,-10-10 0-15,-9-11 1 0,-13-5-3 16,-11-4 0-16,-17 0 0 16,-10 4 0-16,-19 7 0 0,-19 13 0 15,-22 17 0-15,-23 24 0 16,-21 24 0-16,-21 25 0 16,-19 22 0-16,-15 25 0 15,-9 22 0-15,4 20 0 16,1 8-17-16,20 21-70 0,15 11-4 15,14 7-2-15,19 4-6 16,12 1-6-16</inkml:trace>
  <inkml:trace contextRef="#ctx0" brushRef="#br0" timeOffset="510808.2236">6416 17266 32 0,'-10'6'83'0,"-2"-2"1"16,-1 1-1-16,0-2-31 0,2 0-14 15,2-2-6-15,9-1-7 16,0 0-10-16,-11 7-3 15,11-7-2-15,0 0-4 16,0 0-1-16,6-5-1 0,0-4-1 16,6-5 0-16,2-4 0 15,8-7-1-15,5-4 0 16,7-8-1-16,1-6 0 16,6-4 0-16,6-2 0 15,0-2-1-15,1 6 0 0,1-3 0 16,-3 7 1-16,-2 5-1 15,-8 8 0-15,-1 4 0 0,-11 8 0 16,-6 6 0 0,-5 5 0-16,-13 5-1 15,3 14-2-15,-14 7-1 0,-5 9 0 16,-8 7 0-16,-7 5 1 16,-2 5 0-16,-1 6-1 15,-5-4 2-15,3 1 2 16,5-6 0-16,-1-1 0 0,4-4 1 15,4-6 0-15,5-6 0 16,1-6 1-16,5-6 1 16,6-5 0-16,7-10 1 0,0 0 0 15,2-10-1-15,16-11 0 16,6-8 0-16,10-8-1 16,5-7-1-1,8-3 0-15,3-3-2 0,0 4-1 0,-1 2-3 16,-6 7-4-16,-6 6-8 15,-8 11-10-15,-6 7-19 16,-23 13-40-16,9-6-5 16,-9 6-4-16,-10 6-3 0</inkml:trace>
  <inkml:trace contextRef="#ctx0" brushRef="#br0" timeOffset="511166.2865">6801 16698 3 0,'-8'-10'92'16,"-1"1"3"-16,9 9-6 0,-13-11-7 16,13 11 1-16,-43-12-78 15,43 12 2-15,0 0-3 16,0 0-3-16,3 9 1 0,4 8-1 16,3 8 1-1,1 8 1-15,5 10 0 0,2 7 0 16,0 5 1-16,4 3 2 15,1 0-2-15,0 0 0 16,3-1 0-16,-12-29-1 16,1 0-1-16,2-1 0 0,1 4-1 15,-1-5 0-15,2 1-1 16,-1-1 0-16,2 0-1 16,-4-3 0-16,3 1-3 0,-2-4-2 15,1 1-6-15,-4-5-15 16,2-3-47-16,-3-2-13 15,1-2-4-15,-5-3-6 16,-9-6 0-16</inkml:trace>
  <inkml:trace contextRef="#ctx0" brushRef="#br0" timeOffset="511618.1032">7076 17592 51 0,'-12'13'64'0,"12"-13"2"16,0 0 5-16,-10 1-51 16,10-1 3-16,-6-4 1 15,6 4 3-15,-1-15 0 0,1 15 0 16,1-13-4-16,-1 13-6 15,14-2-3-15,-2 2-4 16,0 7-2-16,4 4-2 0,2 2 0 16,1 2-2-16,0 3-1 15,2 0 0-15,2 1 0 16,0-2 0-16,-1-3 1 16,2-3-1-16,1-6 1 0,-2-5-4 15,1-4 0-15,-2-13 0 16,-14-2 0-16,27-45 0 15,-11-15 0-15,-6-11 0 16,-5-5 0-16,-2 6 0 0,-5 13 0 16,-5 17-3-16,2 40-9 15,-1 8-6-15,7 11-11 16,-4 13-25-16,6 14-34 16,-6-9-3-16,0 7-2 0,0 5-1 15</inkml:trace>
  <inkml:trace contextRef="#ctx0" brushRef="#br0" timeOffset="512132.7046">7720 17970 67 0,'16'22'83'0,"0"-8"2"16,-16-14-2-16,8 0-1 16,-8 0-65-16,0-9 0 15,0 9-1-15,-3-13 0 16,3 13-2-16,-16-14-3 0,16 14-6 16,0 0-2-16,0 0-3 15,-11 0 0-15,-2 0-2 16,-1 0 1-16,-21 12-1 15,15 7 1-15,13 2 1 16,-1-2 1-16,7 3-1 0,-1 1 1 16,2-23-1-16,10 23 0 15,5 1 0-15,-15-24-1 16,30 9-1-16,2 0 1 16,-6-9 1-16,2 2-1 15,-2-2 0-15,3 0 2 0,-6 0-1 16,2 5 2-16,-25-5 1 15,26 19 0-15,0 1 0 16,-15 2-1-16,1 1 0 16,-10 4-1-16,2 2-1 15,-2 1-4-15,1-2-3 16,2-5-6-16,-1 1-9 16,-4-24-18-16,0 0-46 15,0 0-3-15,42-15-4 0,-24-17 0 16</inkml:trace>
  <inkml:trace contextRef="#ctx0" brushRef="#br0" timeOffset="512560.0573">8008 17658 76 0,'-48'-23'90'0,"-3"6"-4"15,-7 11-3-15,-3 6 0 0,-4 8-63 16,-1 15-5-16,0 12-4 15,-1 13-2-15,3 12-1 16,3 12-1-16,7 8-2 16,-1 11-2-16,9 3-3 0,9 6 1 15,8-2-1-15,14-3 0 16,11 2 0-16,13-6-1 16,14-11 4-16,13-3-1 15,12-11 2-15,16-13 2 16,14-12-6-16,11-20 0 15,6-12 0-15,9-18 0 16,3-22 0-16,11-21 0 16,-9-15 0-16,1-12 0 0,-8-10 0 15,-11-9 0-15,-10-11 0 16,-22-2 0-16,-15 4 0 16,-19 1 0-16,-21 10 0 15,-25 10 0-15,-28 15-4 0,-26 15 3 16,-15 12 1-16,-16 12-7 15,-14 21-20-15,-19 12-58 16,5 15-1-16,-6 12-3 16,2 6-8-16,-2 7-4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1:46:59.6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3136 2160 14 0,'0'0'60'16,"-12"-3"0"-16,12 3-13 15,0 0-12-15,-11-9-8 16,11 9-3-16,-13-3-6 0,13 3-4 16,-17 0-5-16,6 1-2 15,1 4 0-15,-5 3-4 16,5 4 0-16,1 1-2 15,-3 5-1-15,6 6 0 16,-5 3-1-16,6 8 0 16,-7 7 1-16,9 4 1 0,-10 16-1 15,2 7 1-15,0 10 0 16,3 6 0-16,1 4 0 0,0-1 0 16,7 1 0-1,8-7 0-15,10-8-1 0,3-14 0 16,12-7 0-16,1-10-2 15,17-8 0-15,5-10-1 16,7-13-1-16,-2-8 0 16,-1-8 2-16,6-10 0 0,-8-12 1 15,-3-9 2-15,-11-8 2 16,-8-5 5-16,-11-6 0 16,-9-3 1-16,-12-4 1 15,-5 1 1-15,-17-6 1 0,-11 2 0 16,-9-2-2-16,-8 1-4 15,-10 4 1-15,-6 0-2 16,3 5-2-16,-7 8-2 0,2 10-4 16,-3 2-3-16,7 11-5 15,0 3-5-15,8 11-14 16,1 8-21-16,0 3-26 0,11 5-7 16,6 7-3-16</inkml:trace>
  <inkml:trace contextRef="#ctx0" brushRef="#br0" timeOffset="561.6488">3063 2182 47 0,'23'-7'46'0,"0"0"-5"15,10 1-2-15,10 4-7 16,3 2-5-16,12 5-3 15,3 11-6-15,11 5-5 0,2 9-2 16,4 6-2-16,3 13-5 16,-1 4-2-16,-2 12-1 15,-6 7 0-15,-2 7 0 16,-8 6 1-16,-7 1-1 0,-4 1 0 16,-13-7 1-16,-7-8 0 15,-8-12 1-15,-7-12 3 16,-7-11 1-16,-6-11 1 15,-3-12 2-15,0-14 2 0,-11 4-2 16,0-8 1-16,4-14-3 16,-2-8-3-16,4-12-2 15,5-11-2-15,2-10-2 16,14-9 0-16,7-7-1 0,12-3 0 16,12-4-3-16,8 2-1 15,9 4-1-15,4 8-2 16,3 6 0-16,0 8 1 15,-8 9-1-15,-2 10 1 0,-14 8 3 16,-9 9 3-16,-9 7 2 16,-10 8 3-16,-3 3 2 15,-9 11 2-15,-7 11 1 0,0 7 1 16,0 13 1-16,-1 9 0 16,-3 10-3-16,1 7-2 15,0 6-1-15,-2 0-2 16,5 1-3-16,-3-3-9 0,1-5-18 15,0 2-43 1,2-18-8-16,-1-10-5 0,-1-20-5 16</inkml:trace>
  <inkml:trace contextRef="#ctx0" brushRef="#br0" timeOffset="768.3566">5044 1958 5 0,'0'-30'92'0,"-8"9"1"16,-6 6-9-16,-4 6-7 0,-4 1-6 15,-3 8-81-15,4 0-10 16,10 10-20-16,5 12-33 16,3 9-10-16,3 3-7 0,10 2 0 15</inkml:trace>
  <inkml:trace contextRef="#ctx0" brushRef="#br0" timeOffset="1445.522">5701 1963 0 0,'41'-21'86'0,"-6"5"2"16,-16 0-2-16,-5 16-30 0,-14 0-13 15,0 0-9-15,-8 23-10 16,-12 4-9-16,-7 18-8 15,-11 12-5-15,-4 13-3 16,-1 8-1-16,-1 6-2 0,8-5-1 16,13-4-3-16,10-14-1 15,15-17 1-15,17-19-2 16,16-23 2-16,6-13-2 16,7-26 4-16,5-11 1 0,-3-13 3 15,-1-9 2-15,-9-6 2 16,-4 3 3-16,-11 10 1 15,-2 9 2-15,-11 21-2 0,-7 17 1 16,-5 22-1 0,-6 26 1-16,-6 31-3 0,-10 28 1 15,-3 29-3-15,-7 26-1 16,-5 20-1-16,-3 9-1 16,-5 5 1-16,-2-6 0 15,-2-14 0-15,-3-17-1 16,0-23 1-16,-2-22 0 0,-2-20 1 15,2-17 0-15,4-16-1 16,2-13-2-16,5-18-2 0,7-14-1 16,8-29-2-16,9-25-3 15,16-27-3-15,7-20 1 16,15-15 0-16,14-13 2 0,12-7 1 16,13 0 1-16,10 6 4 15,7 7 2-15,8 12 1 16,3 10 1-16,5 7 0 15,-2 6 1-15,1 5-1 0,-4 5 2 16,-2 4-2-16,-9 5 1 16,-9 12 0-16,-14 7 1 15,-7 12 2-15,-14 11 2 16,-7 21 0-16,-14 16-1 0,-10 27 2 16,-4 23-2-16,-10 19 2 15,-5 11-2-15,0 15-3 16,1 8-2-16,3-10 0 15,1-3-7-15,11-11-20 0,5-14-45 16,5-23-5-16,11-19-5 16,-1-29-2-16</inkml:trace>
  <inkml:trace contextRef="#ctx0" brushRef="#br0" timeOffset="1635.1987">6630 1714 23 0,'13'-37'95'0,"-5"11"-4"16,-5 9-6-16,-3 17-9 0,-8-6-8 15,-27 9-89-15,19 19-21 16,7 9-39-16,-8 11-6 16,6 4-6-16,-4 6-1 15</inkml:trace>
  <inkml:trace contextRef="#ctx0" brushRef="#br0" timeOffset="2520.5922">6965 2165 57 0,'5'22'90'15,"-5"8"-4"-15,-15 15-4 0,-7 8-2 16,-14 14-66-16,2 5-4 15,3 6-5-15,2-1-2 16,3-5-1-16,4-7-2 16,9-15-2-16,6-13 1 0,6-19-1 15,1-18 1-15,17-8-1 16,3-26-1-16,10-20-1 16,4-14 0-16,8-11 1 15,7-3-2-15,4-3 1 16,4 7 0-16,-2 10 0 15,0 18 1-15,-5 19 1 0,-4 16 1 16,-8 15 1-16,-7 14 1 16,-6 17 0-16,-5 10-2 0,-5 11-1 15,-2 5-2-15,-1 0 1 16,0-2 0-16,6-5-1 16,3-10 0-16,11-14-1 0,6-20 2 15,16-15-2 1,13-21 0-16,4-19 0 0,10-10 0 15,-3-13 0-15,2-9 1 16,-12-6 5-16,-6 8 5 0,-17 8 6 16,-15 11 3-1,-13 17 1-15,-16 10-1 0,-9 23-3 16,-16 17 1-16,-9 29-5 16,-4 11-6-16,-1 12-6 15,-2 4-3-15,8 6-1 0,10-4-1 16,11-7 0-16,11-14-1 15,18-18 1-15,12-15-1 16,7-15 5-16,10-17 1 0,0-14 3 16,0-7 3-16,0-11 1 15,-1-3 5-15,-7 0-1 16,-3 7 1-16,-6 8 1 0,-5 10-1 16,-2 14 0-1,-6 13-1-15,0 18-2 0,-2 16-3 16,4 11-5-16,4 10-2 15,8 1 1-15,7-2-1 0,11-8 0 16,7-11 1-16,7-15 1 16,9-16 3-16,-1-20 5 15,3-22 2-15,-3-24 0 16,-3-21 1-16,-9-16 1 16,-31 41-3-16,1-14 0 15,-1 0 0-15,-5-7 2 0,-1 5 1 16,0-1 0-16,-5 4-1 15,1 1-3-15,-4 7 1 16,-1 4-2-16,-5 16-2 0,0 11-4 16,-4 11 1-16,-6 43-2 15,-16 57-1-15,-13 69-3 16,-3 35-4-16,3 26-8 0,-6 18-23 16,9 0-41-16,7-34-6 15,-3-14-6-15,-2-25-2 16</inkml:trace>
  <inkml:trace contextRef="#ctx0" brushRef="#br0" timeOffset="3024.0809">3185 4372 24 0,'-34'15'100'0,"7"-3"-8"0,11-7-3 15,16-5-5-15,0 0-3 16,16 0-82-16,29-9 1 16,23-7 1-16,33-7 1 15,32-6 1-15,33-4 0 16,29-9-1 0,31-7 0-16,27-2 1 0,29-7-2 15,18 1-1-15,15-3 1 0,49-3 0 16,-35 2-1-16,4 1 1 15,0 5-1-15,-7 4 1 0,-12 6 0 16,-8 3 1-16,-17 8-1 16,-56 5 0-16,21 5 0 15,-18 4 0-15,-18 1 0 16,-15-1-2-16,-13 1-2 0,-21-5-7 16,-8 2-19-16,-7-6-55 15,-28-6-3-15,-12-4-6 16,-22-3-6-16</inkml:trace>
  <inkml:trace contextRef="#ctx0" brushRef="#br0" timeOffset="4639.1245">12541 1822 4 0,'11'-28'84'0,"-5"0"2"16,-3 0-5-16,-3 3-5 15,-2-1 0-15,-11-1-72 16,1 3 2-16,-2 1-1 0,-5 7 2 15,-5 2-1-15,-7 7-1 16,-6 7-1-16,-5 6-2 16,-9 15-1-16,-5 17-1 15,-6 19-1-15,-1 17-1 16,-3 19 1-16,4 11 0 0,3 5 1 16,9 8 1-16,13-3 0 15,16-4-1-15,14-9 0 0,17-14-1 16,20-13-1-16,18-12-1 15,20-14-1 1,11-15-1-16,17-14-1 0,9-19 2 16,7-24-1-16,10-19 0 0,4-17 1 15,0-19 2-15,-5-12-1 16,-4-7 1-16,-10-1 3 16,-17 7 1-16,-11 12 3 15,-24 9 1-15,-11 16 2 16,-18 14 0-16,-14 11-1 0,-12 18 2 15,-13 12-3-15,-8 8-2 16,-9 14-2-16,-4 14-2 16,-3 10-2-16,-2 12-1 15,-1 3 0-15,3 3 0 0,5-2 0 16,9-9 1-16,7-3-2 16,6-16 1-16,7-8 1 0,6-14 2 15,9-9-1-15,3-8 2 16,3-12-1-16,2-13 1 15,1-4 0-15,5-7 0 16,1-5-1-16,5-1-1 16,-3 6 0-16,2 4-1 0,-3 9 1 15,-2 11-1-15,0 12 0 16,-1 7 1-16,-2 15 1 16,-2 8 0-16,0 10 1 15,2 4 0-15,3 3 0 0,4 2 0 16,3-3 0-16,3-5 0 15,3-6-1-15,5-9 1 0,3-10 0 16,2-10-1 0,4-7 0-16,1-18 1 0,0-8-2 15,-2-9 1-15,0-6-1 16,-7-1 1-16,0 2-1 16,-9 1 0-16,-5 8 0 0,0 6 0 15,-3 9 0-15,0 7 0 16,5 9 1-16,1 3-2 15,4 3 3-15,9 9-2 16,4 3 2-16,9 1-2 0,1-1 1 16,8-1 1-16,1-4-2 15,3-4 3-15,-1-3-4 16,-3-6 2-16,-3-7 0 16,-7-4 0-16,-8-1 1 0,-8-4 0 15,-8 0 1-15,-14 1 0 16,-6 2 3-16,-14 1-1 15,-1 2 0-15,-15 5 0 0,-6 7-1 16,-4 6 0-16,-6 14-1 16,-3 9-1-16,2 13-1 15,2 10 0-15,2 5-1 0,10 3-1 16,9-2 0-16,8-4-1 16,11-10-2-16,17-15 1 15,12-12-2-15,10-15 0 16,8-16 2-16,0-19 0 15,3-15 4-15,-5-16 1 0,-3-16 1 16,-7-14 2-16,-4-6 1 16,-26 51-1-16,-2-2 1 15,-1 2 0-15,1-2 0 16,-6 8-1-16,2-1 0 0,-2 7-2 16,-2 1-1-16,-1 12 1 15,-4 10 1-15,0 0-2 16,-4 22-1-16,-6 37 0 15,-4 23-1-15,2 31 0 0,-1 16-2 16,5 16-2-16,7-11-3 16,3-6-2-16,9-4-5 15,10-14-8-15,3-16-8 16,11-20-12-16,1-17-18 0,9-23-10 16,5-16 1-16,1-20 10 15,3-20 21-15,-3-21 27 16,5-8 27-16,-9-6 24 15,1-1 26-15,-12 8 6 0,-7 9-4 16,-4 12-11-16,-6 14-15 16,-3 18-13-16,-5 16-17 15,0 11-7-15,-6 13-6 16,2 18-14-16,-4 21-47 16,-2 0-14-16,-1 4-6 0,-5-2-2 15,-4-5 1-15</inkml:trace>
  <inkml:trace contextRef="#ctx0" brushRef="#br0" timeOffset="4802.9577">16259 1638 29 0,'-4'-31'94'0,"-8"16"-6"15,-3 14-10-15,-1 5-12 0,2 13-15 16,-4 4-115-16,12 13-19 15,6 9-5-15,12 3-7 16</inkml:trace>
  <inkml:trace contextRef="#ctx0" brushRef="#br0" timeOffset="5961.7018">17122 1769 76 0,'14'-10'91'0,"-14"10"-4"16,1-13-7-16,-9 9-1 16,8 4-71-16,-18 3-1 15,-5 14-3-15,-3 9-3 0,-2 9-3 16,1 9-1-16,2 8 0 16,4 5-1-16,4 2-1 15,7-3-1-15,7-6-2 0,3-8-3 16,11-11 0-1,5-11 2-15,7-16-1 0,3-8 5 16,3-23 2 0,4-15 3-16,0-18 3 0,5-18 3 15,-22 31-1-15,3-3 2 0,-2-9 2 16,4-2 0-16,-7 1 0 16,3-1-1-16,-4 5-1 15,1-2 0-15,-3 8-2 16,-1 1-2-16,-3 12-2 15,-1 4-3-15,-6 16-1 0,0 17 0 16,-16 14 1-16,-6 36-1 16,-7 53 1-16,-3 25 0 0,5 11-1 15,2 9 2-15,14-6-2 16,17-32-2-16,18-16-2 16,13-24 0-16,14-24-1 0,12-21 2 15,9-20 1-15,7-14-2 16,5-23 2-16,3-17 0 15,-3-9 5-15,-2-8 4 16,-10-2 4-16,-8 1 0 0,-17 7 2 16,-7 8 2-16,-19 8 1 15,-10 12 0-15,-10 8-4 16,-3 6-4-16,-9 11-2 16,-4 5-3-16,-1 4-4 15,-2 12-2-15,1 5-2 0,3 4-1 16,4 6-1-16,3 0 0 15,6-1-2-15,4-7-2 16,11-4-1-16,4-5 3 16,7-11 1-16,2-4 3 0,2-14 4 15,1-6 5-15,2-10 7 16,-4 4 4-16,-2-4 1 0,-6 4-1 16,-2 1-1-16,-4 9-2 15,-2 7-2-15,0 12-5 16,-4 4-3-16,3 10-2 15,4 7-4-15,4 3 4 16,12 2 0-16,10-4 0 16,9 0 0-16,9-11 1 0,10-8 2 15,5-9 0-15,4-19 1 0,-4-8-1 16,-4-10 0 0,-7-10 1-16,-35 21-1 15,2-8 3-15,-4-4 1 0,0-2 5 16,-6-2 1-16,0 2 2 15,-4 2 1-15,-1-2-3 16,-2 8 2-16,-4 0-4 16,-3 10-3-16,-1 5-4 0,-5 9-3 15,0 14 0-15,-14 9 0 16,2 25 1-16,-1 36-1 16,8 21 1-16,4 15-2 0,11 4 0 15,23-6-5-15,21-31-4 16,12-9-4-16,5-15-5 15,9-16 0-15,0-19 2 0,-3-17 4 16,-5-23 3-16,-8-19 6 16,-7-12 10-16,-17-15 12 15,-3 0 6-15,-27 35 1 16,-2 3 1-16,-6 2-2 0,-2 1-3 16,-3-16-3-1,-16 22-6-15,-6 25-6 16,-9 17-3-16,6 30-2 0,2 18-2 15,12 13-3-15,14 8-3 16,17 10-12-16,17-6-12 16,13-12-31-16,17-4-21 0,0-21-4 15,3-17-3-15</inkml:trace>
  <inkml:trace contextRef="#ctx0" brushRef="#br0" timeOffset="6171.6928">19012 1531 16 0,'-136'0'88'0,"50"13"-1"0,52-4-5 16,48-7-6-1,10-1-8-15,25-1-93 16,49-3-53-16,-34 3-2 0,9-1-4 15,7-4-5-15</inkml:trace>
  <inkml:trace contextRef="#ctx0" brushRef="#br0" timeOffset="6545.9072">21144 1135 6 0,'24'0'100'15,"-2"2"-4"-15,-1 2-8 0,-2 1-2 16,1 7-2-16,4 4-52 16,1 5-32-16,9 7 1 0,39 38-1 15,16 12 1-15,19 8 0 16,20 14-1-16,25 19-4 16,16 1-4-16,13 7-9 15,-24-28-13-15,1-16-48 0,-8-9-9 16,-9-17-7-16,-13-16-4 15</inkml:trace>
  <inkml:trace contextRef="#ctx0" brushRef="#br0" timeOffset="6834.6342">23339 1335 29 0,'-52'-32'98'0,"0"5"-3"0,-1 4-7 15,-4 6-3-15,-3 11-3 16,-5 6-79-16,-4 12-2 16,-44 24 1-16,-32 41-1 15,-1 21 0-15,5 18 0 16,-2 25 2-16,-5 18-2 15,-3 2 0-15,13 3-5 0,15-21-11 16,12-9-49-16,13 5-21 16,9-12-3-16,9-11-9 0,12-19-4 15</inkml:trace>
  <inkml:trace contextRef="#ctx0" brushRef="#br0" timeOffset="7339.8705">7294 4491 23 0,'-133'23'75'16,"15"-15"2"-16,19-8-4 15,16-17-5-15,18-6-66 16,17 0-9-16,14 0-19 16,9-7-34-16,14 11-12 0,10 0-5 15,2 0 1-15</inkml:trace>
  <inkml:trace contextRef="#ctx0" brushRef="#br0" timeOffset="7752.9027">7281 4203 47 0,'87'-14'74'0,"3"-5"2"16,6 1-22-16,2-3-21 16,12 2-5-16,12-2-10 15,12 1-3-15,17-2-4 16,14-1-2-16,18 0-1 0,13-1-3 16,26-2 1-16,12 1-1 15,20-5 0-15,17 0-1 16,19-3 1-16,20-1 0 15,15-4 0-15,20-2 0 16,13 1-1-16,49-1 0 0,-20 3-2 16,13 3 1-16,37 4-1 15,-16 4 0-15,12 4 1 16,3 1-2-16,41-2 3 16,-63 3 1-16,38-2-1 15,28 0 1-15,-52-2-1 0,20-1 1 16,-2 1-2-16,0 1 2 15,-40 1-4-15,33 3 1 0,-9 3-2 16,-37 2 1-16,51 5-1 16,-50-2-1-16,-17 5 0 15,-23-1-7-15,-20 7-11 16,-30 2-42-16,-26-6-23 0,-22-4-6 16,-73-8-5-16,9-8-2 15</inkml:trace>
  <inkml:trace contextRef="#ctx0" brushRef="#br0" timeOffset="10991.2858">1591 8342 1 0,'-18'-31'55'16,"13"-1"1"-16,-10 32-15 16,8-27-29-16,0 0-3 0,5 8-1 15,2 5-4-15,0 14-2 16,12-12-1-16,-3 12 1 0,2 3-2 16,0 10 0-16,4 0 0 15,13 10 1-15,-2 3-1 16,11 11 2-16,-3 7-1 15,11 2-2-15,7 6 1 16,5-5 1-16,4 2 0 0,-1-12 2 16,9-3 5-16,1-19 5 15,8-14 0-15,3-13 2 16,8-19 3-16,-1-17 0 16,7-16 0-16,8-15-3 0,3-15 0 15,5-12-6-15,3-11-1 16,-5-5 1-16,0-4-2 15,5 0 0-15,-4 5-2 16,-6 12-1-16,-6 12-2 16,-12 19-1-16,-13 14-7 0,-6 22-7 15,-18 17-7-15,-15 23-23 16,-12 16-33-16,-22 24-4 0,-21 18-4 16</inkml:trace>
  <inkml:trace contextRef="#ctx0" brushRef="#br0" timeOffset="77831.6414">24975 4157 25 0,'-36'-18'75'15,"0"9"-3"-15,1-3-17 16,4 6-9-16,6 1-11 15,0 3-8-15,4 2-8 0,2 6-8 16,3 10-4-16,1 9-4 16,5 3-2-16,-4 13-1 15,5 12-1-15,-1 7 1 0,4 12 0 16,-3 7 0 0,-1 10 0-16,1 8 2 0,3 14-2 15,-2 9 0-15,-2 12 1 16,-3 13 1-16,4 15 1 15,-3 15-2-15,2 8 1 0,1 8-1 16,-8 10 1-16,3 13 1 16,-2 4 0-16,-2 1-2 15,-3 0 0-15,-2 2 1 0,-3 7-2 16,-2 2 2-16,1 6-1 16,-2-2 0-16,-1 5 0 15,0 6 0-15,1 3 1 0,2 7 2 16,-2-3 0-16,5 4 1 15,-6-7 1-15,8 3 0 16,-5-5 0 0,8 2 1-16,0-2-1 0,1 2 0 0,3-1-2 15,3 0 0-15,0 4-1 16,4 1 0-16,0 9 1 16,-2-2-3-16,-2 0 1 0,4-2-1 15,-3-3-1-15,5-1 1 16,-2-11-1-16,3-11 0 15,5-14 0-15,-1-6 1 16,2-11-1-16,5-5 0 16,2-11 0-16,-2-3 0 0,1-4-1 15,-2-1 2-15,-6 1-2 16,1-4 1-16,-4-4-3 0,-4-1 1 16,1 1-1-16,-3-7 2 15,7-83-2-15,-1 6-2 16,2-1-1-16,-3 6-1 15,4-5-2-15,-1 4-11 16,2-3-24-16,0 4-40 16,0-6-3-16,-3 1-5 0,-3-10 0 15</inkml:trace>
  <inkml:trace contextRef="#ctx0" brushRef="#br0" timeOffset="78932.5596">26989 5079 19 0,'23'0'25'0,"-6"3"1"16,1 2-2-16,-2 1 1 0,1 1-1 15,-1 0-5-15,2-1 1 16,6 4-3-16,-3 1-1 15,10 2 0-15,0 2-2 0,8 2-2 16,0 4-1-16,10 3 0 16,-1 5-5-16,2 5 4 15,7 5 1 1,-2 5-3-16,6 2 2 0,4 8-2 16,2 4-1-16,0 3-3 15,3 0 1-15,-2-4-8 0,2 6-5 16,-5-11-6-16,-1 4-15 15,-8-4-22-15,-2-10-25 16,1-7-4-16,-6-14 2 16</inkml:trace>
  <inkml:trace contextRef="#ctx0" brushRef="#br0" timeOffset="79281.1485">28746 5120 47 0,'-23'-16'87'0,"-7"-3"-2"16,-2 1-5-16,-4-2-4 15,-2-15-70-15,-3 22 0 16,-3 10-1-16,-2 3-1 15,-4 2-3-15,-3 12 0 0,-3 6-1 16,-5 7 0 0,-2 6-1-16,-7 6 1 0,-4 3-1 0,-4 10 2 15,-6 8 1-15,-5 4 0 16,-3 10-2-16,2 7-6 16,0 1-8-16,7 7-23 15,11 4-35-15,7-8-9 16,14-9-5-16,14-14-2 15</inkml:trace>
  <inkml:trace contextRef="#ctx0" brushRef="#br0" timeOffset="79832.645">27677 4545 41 0,'-56'-21'83'0,"-7"2"-3"16,-6 6-4-16,-6 7-5 15,-4 5-70-15,1 19-1 16,-3 14 0-16,-2 17-1 0,-4 17 1 15,-1 21-1-15,5 15 1 16,3 14-1-16,9 16 3 16,13 12 1-16,12 7 0 0,20 2 0 15,20 0 0-15,18-10-1 16,28-6 2-16,28-9-1 16,20-17-4-16,25-10-8 15,25-19-6-15,17-9-9 0,21-14-12 16,11-15-2-1,7-21 3-15,8-22 12 0,4-10 16 16,-9-28 15-16,-3-12 14 16,-11-28 15-16,-9-16 10 15,-12-18 2-15,-8-11-1 0,-25-10-14 16,-11-6-10-16,-26-3-9 16,-21-4-6-16,-29 7-4 15,-36 6-4-15,-33 9-4 0,-47 9-3 16,-42 16-4-16,-53 14-3 15,-32 18-9-15,-46 19-41 16,-28 16-22-16,-28 20-6 0,-17 8-5 16,-1 6 5-16</inkml:trace>
  <inkml:trace contextRef="#ctx0" brushRef="#br0" timeOffset="84675.9801">25622 8151 12 0,'-27'-3'42'15,"0"-7"-2"-15,2 3-47 0,7 0 1 16,2 2-1-16,1 1 3 16,3 3 4-16,4-1 4 15,8 2 6-15,-12-3 3 16,12 3 2-16,0 0 0 15,0 0 4-15,0 0-5 0,0 0 0 16,14-11-2-16,3 5-2 16,2-1 0-16,6-2-2 15,6 0-1-15,3-2-2 16,8 1 1-16,2 0 1 16,9-1-1-16,6 1 1 0,5-1-1 15,9-1 1-15,9-2-2 16,5-1 0-16,8-2-1 15,7-2-1-15,2 0 0 0,1 1-2 16,-4 3-1-16,-3-2-1 16,-6 8-1-16,-10-4-2 15,-7 8-3-15,-16 1 0 16,-8 1-3-16,-8 0 1 0,-14-1-2 16,-4-2-1-16,-15-3-6 15,2 0 1-15,-12-3 4 16,-8-2 3-16,-4-6 4 0,-10 2 5 15,3-8 7-15,-5 2 7 16,0-5 10 0,2 3 4-16,-2-3 0 0,10 5-1 15,-2-1-6-15,7 4-6 16,4 2-3-16,5 1-5 0,16 4-3 16,8 1-3-16,15-1-2 15,13 3-1-15,11 3 1 16,9 2 0-16,7 8 1 15,0-1 0-15,-3 13-2 0,-7 5 2 16,-11 9 0-16,-13 3 2 16,-14 8 2-16,-17 0-1 15,-14 9 1-15,-13 0 0 0,-18 0 2 16,-7 3-1-16,-11-6 0 16,-2 1-1-16,1-6-2 15,4-3-3-15,9-5-8 0,10-5-17 16,9-6-44-16,18-8-5 15,12-8-4-15,19-8 0 16</inkml:trace>
  <inkml:trace contextRef="#ctx0" brushRef="#br0" timeOffset="84966.5969">28394 7504 40 0,'40'-3'80'15,"-3"-2"0"-15,1-1-4 16,-1-5-3-16,1 0-66 0,11 1-1 16,7-1 2-16,10-1-2 15,4-1-2-15,12-1 0 16,8 1-2-16,8-3 0 16,2 0 0-16,4 1-2 0,0 0 0 15,-1 2-2-15,-6-1 0 16,-10 1-1-16,-14-1-2 15,-10 2 1-15,-10-1-5 0,-15 5-4 16,-10-7-13-16,-14 5-21 16,-10 0-13-16,-4 10-1 15,-15-10-3-15,-5 8 4 16</inkml:trace>
  <inkml:trace contextRef="#ctx0" brushRef="#br0" timeOffset="85224.7497">29746 7211 4 0,'-33'5'45'16,"7"4"5"-16,-3 5 2 15,5-7-4-15,0 9-6 16,1-4-9-16,3 7-4 0,1-1-8 16,6 7-7-16,-2 4-5 15,2 3-3-15,0 13-3 16,0 4-2-16,3 12 0 0,1 3 1 16,-1 11 1-1,4 6 0-15,1 5 3 0,0 4-2 16,3 4 3-16,2-2-2 15,0 1-1-15,0 0-2 0,0-5-6 16,0-4-10-16,0-7-24 16,9-1-37-16,-10-7-7 15,-7-6-5-15,-7-16 2 16</inkml:trace>
  <inkml:trace contextRef="#ctx0" brushRef="#br0" timeOffset="85485.589">28877 9096 3 0,'-33'25'90'0,"4"-6"0"0,9-9-6 16,4-5-5-16,16-5-2 15,-23-8-75-15,30 3-1 16,17 0 0-16,11-1-1 0,11-3 1 15,13 0 0-15,13-5-1 16,7-4-5-16,14 3-7 16,-1-8-10-16,11 1-20 15,2 1-25-15,-5-10-18 16,3-4-4-16,-5-7-4 16</inkml:trace>
  <inkml:trace contextRef="#ctx0" brushRef="#br0" timeOffset="85997.6725">30800 7847 7 0,'7'-14'91'16,"-7"14"-1"-16,1-14-5 15,-1 14-6 1,11 19-23-16,6-24-50 0,12-1-2 0,15 0-3 15,8 3-1-15,14-2-1 16,8-2-3-16,10 1-4 16,-3-2-4-16,4-2-5 15,-7-4 0-15,-10-2 0 16,-10-1 1-16,-17-4 1 0,-10 2 4 16,-19-2 4-16,-12 1 5 15,-20 0 2-15,-18 7 3 16,-12 1 4-16,-15 6 2 0,-7 6 0 15,-1 1 2-15,0 16-2 16,2 8 1-16,8 17 0 16,6 12 1-16,11 21-4 0,14 14-1 15,11 19-3-15,8 9-1 16,11 15 0-16,4 5-1 16,14 3 0-16,5-1-2 15,1-8-3-15,-3-4 0 16,-4-13-1-16,-9-7 1 15,-8-12-1-15,-16-13 0 0,-13-14 3 16,-11-8 1-16,-13-13 1 16,-11-14 0-16,-11-9-2 15,-3-13-4-15,-5-11-6 16,4-4-17-16,0-21-41 0,18 2-7 16,10-10-5-16,18-4 1 15</inkml:trace>
  <inkml:trace contextRef="#ctx0" brushRef="#br0" timeOffset="86542.4183">32220 8225 0 0,'4'28'89'0,"-7"9"1"16,-9 6-6-16,-1 13-5 16,-10 9 0-16,-18 14-78 15,23 19-1-15,0 13 3 16,2 9-2-16,9 2 1 16,3-2-4-16,4-10-2 0,10-14-7 15,3-16-4-15,7-15-3 16,-3-21-2-16,-1-18-2 15,-8-22-1-15,0-22 2 16,-6-24 7-16,-2-24 6 0,-7-16 9 16,-8-20 6-16,0-11 4 15,-9-9 7-15,9 0 3 16,-5 2 0-16,9 8 0 0,0 9-2 16,7 13-5-16,6 10-4 15,13 15-3-15,20 12-4 16,3 14-2-16,20 14-2 15,11 11-2-15,12 14 1 16,8 9-1-16,0 18-4 0,-1 9-1 16,-14 18-2-1,-16 3-2-15,-22 14-1 0,-30 6 4 16,-25 0 1-16,-28-1 3 0,-22-4 4 16,-18-5 3-1,-17-8-1-15,-18-7-17 16,-10-5-49-16,-3-6-7 0,4-6-5 15,-7-5-4-15</inkml:trace>
  <inkml:trace contextRef="#ctx0" brushRef="#br0" timeOffset="87515.1704">28243 11859 23 0,'129'26'96'15,"16"-13"-2"-15,19-5-7 16,14-10-3-16,19-8-3 0,39-2-80 16,-3 0 1-16,21 3-1 15,14-1 1-15,8 1-1 16,11-1 0-16,35-1 0 0,-30-5-1 15,-4-4 0-15,1-5-1 16,-13-6 1-16,-17-8 0 16,-12-12-1-16,-24-10 0 15,-137 22 0-15,10-9-1 16,-1-7-1-16,9-12-1 0,-20-6-2 16,6-12-1-16,0-5 2 15,-11-13-2-15,-17-5 1 16,18-10 5-16,-13-7 3 15,-4-10 2-15,-26-3-1 0,-7-10 3 16,-30-4-2-16,0-10 3 16,0 0 0-16,0-1-4 15,0 0-2-15,-14 61-2 0,-83-225 2 16,-58 23-1-16,-1 25 0 16,-57 23 1-16,0 23-2 15,-19 28 0-15,-21 24 1 16,16 48 1-16,-9 8 0 15,-14 9 0-15,0 15 0 16,-3 12-1-16,-3 17 0 0,-4 14-1 16,-3 22 0-16,-4 17 1 15,-4 21-1-15,-7 27 0 0,-8 21 0 16,-7 17-1-16,-2 22 1 16,2 18-2-16,4 20 1 15,9 12-1-15,12 18 2 16,15 10 0-16,20 16 0 15,24 7 1-15,26 12 0 0,26 3 1 16,24 4 0-16,31 5-1 16,28 2 0-16,29 5-1 0,29-6 0 15,25 1 1-15,26-5-1 16,32-2 1-16,29-5 0 16,24-8 1-16,25-5 1 15,23-9 1-15,24-8-1 0,18-10 0 16,19-10 1-1,17-11-1-15,14-14 1 0,13-15-2 16,12-19 0-16,7-18 1 0,12-21 0 16,5-25 0-16,6-25-1 15,0-26 0 1,4-29-3-16,-5-30-8 0,-4-31-36 16,-8-22-38-16,-27-34-4 15,-30-24-7-15,-46-30-6 16</inkml:trace>
  <inkml:trace contextRef="#ctx0" brushRef="#br0" timeOffset="90270.8523">27931 11391 11 0,'11'-17'93'15,"-8"2"-3"-15,-2 4-5 16,-2 2-7-16,-7 6 1 16,-7 6-77-16,0 17 1 15,0 14 0-15,-3 6 0 0,3 14-1 16,-3 8 1-16,0 9 1 16,2 3-1-16,-1 10-1 15,1 2 0-15,-3 4-1 0,3 3-1 16,-3 0 1-1,-1 0 0-15,-2 3-1 0,-4-3 1 16,2-5-1-16,2-4 0 16,3-4-1-16,1-7 1 0,4-4 0 15,-1-5-1-15,5-6-3 16,-1-6-7-16,4-2-15 16,-1 4-52-16,-3-16-5 15,-4-8-8-15,-4-10-6 0</inkml:trace>
  <inkml:trace contextRef="#ctx0" brushRef="#br0" timeOffset="92625.5487">25964 13861 53 0,'0'0'81'0,"0"-9"-2"0,0 9-4 16,-15 8-2-16,2 11-64 15,5 13-1-15,-5 12 0 16,5 15-2-16,-5 13 1 15,-1 15-1-15,0 8-1 0,4 6 0 16,-3 1-2-16,-1-1-1 16,4-5 0-16,-3-10 0 15,1-14-1-15,2-17 2 0,1-13-1 16,1-21 0-16,8-21 0 16,-12 0 0-16,11-30 0 15,1-15 1-15,3-14-2 16,7-13 0-16,3-9-1 15,6-6 0-15,4 0 1 16,3 5-1-16,6 6 1 0,3 10-2 16,4 17 1-16,1 12 1 15,1 17-1-15,1 17-1 16,-5 8-1-16,-1 20 1 0,-9 10-1 16,-1 9 1-16,-8 6 1 15,-3 2-2-15,-5-2 2 16,0-4 0-16,-3-8 2 0,1-10-2 15,2-9 0-15,7-16 0 16,4-9-2-16,9-19-3 16,1-12-3-16,8-14-1 15,6-9 0-15,4-2 0 0,-2-2-1 16,1 10 1-16,-6 5 2 16,-1 15 2-16,-5 15 5 15,-7 19 0-15,-6 12 0 16,-3 18 0-16,-4 13 0 0,-1 7 0 15,4 6 0-15,5-2 0 16,2-1 0-16,10-8 0 16,2-6 0-16,7-15-2 15,6-13-2-15,6-11-3 0,0-11 0 16,-6-13-1-16,0-5 0 16,-11-8 1-16,-3 0 2 15,-11-2 4-15,-9 1 3 0,-12 7 5 16,-5 3 0-16,-8 12 1 15,-11 6-1-15,-5 10-1 16,-1 5-2 0,-4 11-1-16,-1 9-2 0,0 2 0 15,-1 2-1-15,9-2-1 0,2 3 2 16,8-9 0-16,6-4-1 16,6-4 2-16,0-13-2 0,17 3 0 15,6-6 0 1,3-6 1-16,5-1 0 0,3-1-1 15,5 0 2-15,3 5-1 16,0 4 1-16,1 2-1 16,1 9 1-16,1 9-1 0,-1 6 1 15,1 4 0-15,-2 4-1 16,3-2 1-16,3-1-1 16,3-8 1-16,7-5-1 0,5-14 0 15,7-8 0-15,5-21 1 16,7-13-1-16,-2-14 1 15,4-14-1-15,-7-14 0 16,-3-11 0-16,-8-13-1 16,-5-5-1-16,-13-8 1 0,-8-3 2 15,-10 0 2-15,-9 5 1 16,-8 11 2-16,-7 12 1 16,-7 19 1-16,-6 14 0 15,-1 22-2-15,-5 17-1 16,-6 22-3-16,-2 16-2 0,-4 26-1 15,-5 18-1-15,-4 16 1 16,-3 18 0-16,-5 18 2 0,-1 7 0 16,4 5 0-16,5-1-1 15,5-9 0-15,7-6 1 16,13-12-1-16,8-10-1 0,8-16 0 16,13-10-1-16,9-14-2 15,7-9 1-15,8-14-1 16,5-11 1-16,7-12-2 15,1-12 0-15,6-14 0 0,3-9 0 16,3-9 0 0,3-4 2-16,0 3 1 0,-2 1 0 15,-2 6 0-15,-1 5 0 16,-2 6 2-16,-4 7-1 0,-5 8 1 16,-2 3-1-16,-5 3-1 15,-3 2 1-15,-4 0 1 16,-5 1-1-16,-6 1 1 15,-5 0 1-15,-8-1 1 16,-8 2-1-16,-11 1 0 0,0 0 0 16,-23 0 1-16,-7 7 0 15,-12 5-1-15,-9 9-1 16,-8 7 0-16,-10 13 1 0,-3 11 0 16,0 9 0-16,1 5-1 15,9 2 0-15,14 1 1 16,7-6-1-16,14-4 0 0,14-7 0 15,13-11-1-15,17-12 1 16,16-9 0-16,12-8-1 16,13-11 0-16,10-8-1 15,14-16 0-15,5-18-1 0,8-18 0 16,4-18-1-16,3-15 1 16,5-17 0-16,-8-15 0 15,0-6 2-15,-9-3-1 16,-5 5 1-16,-11 7 2 15,-12 13 0-15,-13 16 0 0,-13 20 1 16,-8 20-2-16,-9 14 0 16,-10 19 0-16,-9 19 0 15,-3 12-2-15,-12 22 1 16,-2 23 0-16,-9 16 0 0,-7 22 1 16,-6 16 0-16,-1 9 0 15,2 3-1-15,4-2 1 16,6-6 0-16,10-12-1 0,7-14-1 15,10-18 1-15,6-18 0 16,15-20 0-16,6-16 0 16,8-17-1-16,7-21 0 0,10-18 0 15,7-12 0 1,2-5 1-16,0-2 1 0,-1 2-1 16,-3 12 2-16,-4 13-2 15,-3 20 1-15,-13 14 0 16,-3 22 0-16,-10 16-1 0,-7 12-1 15,-10 11-3-15,-7 4-4 16,-10 6-4-16,-21-9-7 16,-4-4-4-16,-15-11-1 15,-8-12-1-15,-11-20-5 0,-10-18-40 16,-6-3-12-16,-16-23 0 16,-6-7 8-16</inkml:trace>
  <inkml:trace contextRef="#ctx0" brushRef="#br0" timeOffset="92821.7171">28936 14154 3 0,'-140'-62'92'16,"20"3"3"-16,22 4-6 0,22 0-9 15,24 3 1 1,31 5-75-16,24 5-1 0,36 11-2 16,28 3-2-16,27 7-2 15,15 3 0-15,30 7-2 16,10 2-4-16,14 6-5 0,4 5-9 15,2 1-15-15,-5 16-40 16,-6-6-10-16,-8 5-6 16,-14 0 1-16</inkml:trace>
  <inkml:trace contextRef="#ctx0" brushRef="#br0" timeOffset="93443.4775">30658 13191 5 0,'-74'-64'90'16,"-11"-9"1"-16,-7-1-7 15,-11-6-5-15,-11 0 0 16,-18 8-81-1,-15 14 1-15,-18 7 1 0,-20 10 0 16,-24 10 0-16,-19 10 0 16,-21 9 1-16,-20 11-1 0,-12 11 1 15,-15 20-1-15,-9 20 1 16,-9 21 1-16,-6 21-1 16,0 28 1-16,7 20 1 0,13 19 0 15,20 19 0-15,29 5 0 16,35 12 0-16,41 4-1 15,43 4 0-15,46-5 1 16,40 0-2-16,42-6-1 16,39-6 0-16,41-2 1 0,37-10-1 15,36-7-2-15,35-14 0 16,31-10-2-16,43-17-1 16,23-10-5-16,43-17-7 0,17-18-10 15,68-21-13-15,-19-20-1 16,12-18 1-16,-6-22 10 15,13-22 11-15,3-24 13 16,-11-32 14-16,-3-21 16 16,-54-25 14-16,25-22 6 0,-16-21-2 15,26-20-4-15,-77-18-11 16,-25-10-5-16,-48-8-6 16,-33-3-4-16,-69-1-4 15,-61 1-3-15,-76 1-3 0,-112 8-6 16,-57 14-5-16,-85 11-9 15,-75 18-34-15,-88 20-36 16,-60 20-2-16,-66 22-8 0,-38 14-1 16</inkml:trace>
  <inkml:trace contextRef="#ctx0" brushRef="#br0" timeOffset="98361.2566">5175 6867 37 0,'0'0'89'0,"0"0"-3"16,0 0-6-16,0 0-1 0,0 0-42 15,-6 30-31-15,6 12-2 16,-1 11 1-16,5 18 1 16,0 15-1-16,-1 17-1 15,1 15-1-15,0 11 0 16,1 8-1-16,0 6 0 0,-2-1-1 15,1-1-1-15,0-8 1 16,-2-9-3-16,-1-14-1 16,0-10-8-16,-1-16-12 15,-1-15-19-15,2-7-32 0,-5-21-12 16,0-16-5-16,4-25-3 16</inkml:trace>
  <inkml:trace contextRef="#ctx0" brushRef="#br0" timeOffset="98802.5869">4948 7820 56 0,'-29'-105'84'0,"0"10"0"0,1 7-2 15,12 12-40-15,-5 3-11 16,3 8-10-16,9-1-7 16,3 0-3-16,6 6-1 0,9-3-3 15,13 3-2 1,9 0-1-16,13 3-2 0,11 2 1 15,13 8-1-15,10 4-1 16,6 13-1-16,5 7-1 0,2 13-1 16,-4 10 0-1,-6 5-2-15,-11 14 1 0,-11 9-1 16,-15 9 1-16,-17 11 1 16,-16 7-1-16,-14 6 3 15,-17 4 0-15,-15 4 3 0,-11 4-2 16,-12 0 2-16,-7 1 0 15,-5-3 0-15,-3-5 1 16,3-4-1-16,4-5-1 0,4-6 0 16,10-3 0-16,10-4-2 15,11-2-1-15,11 0 0 16,13-3-1-16,8 3 0 16,17-1-1-16,11 5-1 15,10 0-2-15,12 0-5 0,6-4-11 16,13 0-14-16,2 0-32 15,7-8-14-15,2-3-8 0,-1-7-2 16</inkml:trace>
  <inkml:trace contextRef="#ctx0" brushRef="#br0" timeOffset="99715.4484">6275 7974 49 0,'28'-53'75'0,"-9"1"1"0,-2 4 2 15,5 2-47-15,-16 6-5 16,-3 2-7-16,-5 8-1 16,-8 9-2-16,-12 9-2 15,-7 12-4-15,-9 8-4 16,-9 14-2-16,-2 16-3 0,0 12-1 16,-1 13 0-16,3 10 0 15,5 4 0-15,11 0 0 16,10-5 1-16,9-7-2 15,11-11 1-15,10-13 0 0,10-19-2 16,12-14 0-16,7-12-2 16,5-20 0-16,1-13-1 15,1-13 0-15,-2-17 1 0,-3-8 1 16,-7-9 3-16,-4 0 1 16,-6 5 4-16,-6 9 1 15,-4 12 0-15,-6 13 1 16,-2 19-2-16,-1 15 1 0,-4 19-4 15,-1 19 0-15,-3 13-2 16,2 6-1-16,1 4 0 16,11 0-1-16,5 0 1 0,7-7 0 15,9-11-1-15,11-14 0 16,7-13-1-16,8-8 0 16,4-18 0-16,4-12 0 15,4-10 1-15,3-10 1 0,2-8 1 16,-3-4 1-16,-3-2 2 15,-4 1 0-15,-7 4 2 16,-9 8 1-16,-11 5-1 16,-11 10 1-16,-13 7-2 15,-9 9 1-15,-11 11-1 0,-13 10 0 16,-7 6-2-16,-10 15-1 16,-2 11 0-16,0 7-1 15,3 9-1-15,5 3 0 0,11 3 0 16,8-5-1-16,12-3-1 15,4-10 0-15,12-6 0 16,6-15-1-16,6-7 1 16,-2-8-1-16,0-12 2 0,-2-7 0 15,-3-3 2-15,-4 1 1 16,-5 4 1-16,-2 8 1 16,-10 11 0-16,2 22-1 0,-4 23 0 15,-5 22-1-15,-3 27 1 16,-2 23-2-16,-1 25 1 15,-1 15 0-15,0 10 1 16,2-2-1-16,0-6 1 0,1-7 0 16,0-16-1-16,-5-17 2 15,-3-25-1-15,1-18 1 16,-7-20-1-16,-3-19 1 16,-3-21-1-16,-1-18-1 0,-2-30 0 15,1-23-2-15,1-20-1 16,3-24-2-16,7-18-2 15,10-14-2-15,12-6-6 0,5-1-11 16,24-3-30-16,12 11-21 16,11 9-14-16,9 18-2 15,8 13 1-15</inkml:trace>
  <inkml:trace contextRef="#ctx0" brushRef="#br0" timeOffset="100946.4181">7898 6626 48 0,'7'-46'92'16,"-3"12"-3"-16,-1 10-7 15,-3 24-2-15,-3 34-40 16,-4-2-35-16,0 15-3 16,2 28-1-16,0 14 0 0,-1 23 0 15,-1 15-1-15,0 6 0 16,4-2-1-16,2-7 0 16,1-11 0-16,6-17-3 0,4-17 1 15,1-19 0-15,4-20 0 16,0-18 0-16,0-11 1 15,2-13-1-15,1-19 3 16,-1-14 1-16,2-8-1 16,1-9 2-16,-1-3-1 0,3 2 1 15,-4 3-1-15,0 10 1 16,-2 12-2-16,-2 16 1 16,-5 12-1-16,2 18 1 0,-3 15-1 15,2 9 0 1,-1 5 1-16,5 3-1 0,2 1 0 15,3-3-1-15,4-8 1 16,6-10-1-16,2-9 0 16,5-14 1-16,7-7-2 0,-1-15 2 15,5-11-1-15,-3-11 1 16,0-11-1-16,-1-8 2 16,-7-3 0-16,-1 4 0 15,-11 6 1-15,-2 9 0 0,-4 10 1 16,-4 15 0-16,-1 15 0 15,-5 16-1-15,2 14 0 16,-2 11-1-16,4 4 0 0,1 2 0 16,7 1-2-16,1-2 1 15,2-3-2-15,3-11 1 16,3-7-1-16,3-9 1 0,-5-7-1 16,1-9 2-16,-5-7 0 15,0-14 0-15,-5-11 2 16,-2-12-2-16,-1-7 2 15,0-4 0-15,-4-2 0 0,0 4-1 16,1 5 0-16,-5 8 0 16,4 12 1-16,-4 13-1 15,2 15 1-15,-1 17-1 16,0 13 0-16,1 12 0 0,1 8-1 16,1 5 1-16,6 7-1 15,2 0-1-15,-1-1-1 16,8-7-2-16,2-5-2 15,6-5-11-15,-4 10-25 0,6-29-40 16,10-10-5-16,-1-10-4 16,3-8-4-16</inkml:trace>
  <inkml:trace contextRef="#ctx0" brushRef="#br0" timeOffset="101453.6488">11915 6723 31 0,'35'13'88'0,"-4"4"0"15,-5 10-3-15,-5 5-5 16,-5 8-54-16,2 8-7 16,-3 9-5-16,2 3-5 15,-2 5-3-15,-2-1-3 0,1-4-1 16,3-6-1-16,0-7 0 15,1-9 0-15,0-12-1 16,2-9 1-16,1-16 1 16,2-8 0-16,2-19 2 0,-2-15 0 15,5-13 0-15,-1-17 0 16,4-16-1-16,0-10 1 16,5-6-2-16,1 2-1 15,1 6-1-15,2 10 0 0,0 13-2 16,-4 14-1-16,1 23-3 15,-4 16-6-15,1 19-12 16,-7 2-18-16,-2 21-42 0,4 10-3 16,-4 7-7-16,2 4-1 15</inkml:trace>
  <inkml:trace contextRef="#ctx0" brushRef="#br0" timeOffset="101877.4047">13618 6458 0 0,'18'-9'89'0,"-6"-2"4"16,-7-2-5-16,-5 1-6 15,-4-1-1-15,-53 7-73 16,30 6-1-16,-2 9-2 15,-8 12-2-15,-5 11 0 0,-4 9-1 16,1 6-1-16,2 4 0 16,6 1-1-16,12-1 1 15,9-5-1-15,14-4 0 16,8-7 0-16,16-5 0 16,10-1 0-16,5 0 0 0,5-3 0 15,3 2 0-15,-6 1 0 0,-7 3 0 16,-11 1 0-1,-15 6 1-15,-9 4 0 16,-28 3-1-16,-12 5 1 0,-18 2-1 16,-13 3-1-16,-9 0-1 15,-2-5-6-15,2-10-23 16,9-7-49-16,13-12-5 0,15-17-6 16,13-12-4-16</inkml:trace>
  <inkml:trace contextRef="#ctx0" brushRef="#br0" timeOffset="103288.8028">16505 5970 20 0,'11'12'97'16,"-9"1"-6"-16,-7 2-5 15,-12 4-3-15,-8 4-2 0,-2 13-80 16,0 14 0-16,1 15 0 15,-2 18 0-15,-6 12 0 16,-3 12 0-16,-6 2-1 16,1-2 0-16,3-14 0 0,2-10 0 15,0-15-1-15,1-20-1 16,1-22 1-16,1-21 0 16,0-17 0-16,-1-20 0 0,-1-15 1 15,-1-16 0 1,5-14 0-16,2-15 1 0,8-10 0 15,8-9 0-15,10-2 1 0,5 0 0 16,16 0 0 0,15 3-1-16,17 6-1 15,19 4 1-15,16 9-1 0,21 9 0 16,18 8 0-16,17 11-1 16,11 12 1-16,12 13-1 0,-4 12 0 15,-2 16 1-15,-8 11 0 16,-13 12 0-16,-18 11 0 15,-18 11 0-15,-23 9 0 16,-24 7 1-16,-17 5 0 16,-23 2 0-16,-16 0-1 0,-17-2 1 15,-17-1-1-15,-16-6 0 16,-11-3 0-16,-11-4 0 0,-12-4-1 16,-9-1 1-16,-10-3 0 15,-3 1 0 1,-3-2 1-16,3 3-1 0,1-2 1 0,6 1-1 15,8 2 0 1,10 5 1-16,10 4-1 16,12 5 0-16,11 3 0 15,15 6 0-15,11 3-1 0,18 4 1 16,10 2 0-16,21 2-1 16,15-4 0-16,19-8-1 0,16-4 0 15,16-6-1-15,12-11-2 16,17-11-2-16,4-13-3 15,7-11-3-15,3-7-1 16,-1-12 2-16,-1-12 0 0,-2-12 1 16,-2-9 3-16,-9-11 1 15,-5-2 8-15,-12-8 3 16,-9-2 4-16,-14-2 3 0,-15 6 0 16,-16 7 0-16,-21 9 0 15,-16 10 0-15,-16 13-2 16,-19 17-1-16,-11 10-3 15,-13 18-1-15,-9 16-3 0,-3 10 0 16,-4 10-1-16,5 6 0 16,6 2 0-16,10-3 0 15,12-5-1-15,9-5 1 16,13-10-1-16,11-13 1 16,15-11 0-16,10-12 0 0,8-11-1 15,11-14 1-15,1-9 0 16,9-9 0-16,3-6 0 15,0-2 0-15,0 1 1 0,-3 9-1 16,-3 8 1-16,-6 12-1 16,-2 11 0-16,-7 10 0 15,-3 13 0-15,0 6-1 0,3 4 1 16,5 0 0-16,7-4-1 16,7-4 0-16,9-8 0 15,11-8-1-15,7-7 0 16,5-12-1-16,1-10 1 0,-2-4-2 15,-3-6 2-15,-8-8 0 16,-6-1 1-16,-15 2 2 16,-12 6 2-16,-12 5 0 15,-12 13 1-15,-15 14 2 0,-7 15-1 16,-18 29 1-16,-10 25 1 16,-9 27-3-16,-9 30 1 15,-10 30-2-15,-4 24 0 16,-4 27-1-16,2 14 0 0,2 19-1 15,-1 2-2-15,3-4 1 16,4-12-1-16,3-17 0 16,-1-20-1-16,4-24 1 0,-8-26-2 15,-2-32 0-15,0-28 1 16,-1-32-1-16,1-31 0 16,1-32-3-16,7-39-5 0,11-36-18 15,15-33-50-15,9-43-8 16,16-29-5-16,11-27-4 15</inkml:trace>
  <inkml:trace contextRef="#ctx0" brushRef="#br0" timeOffset="103486.6205">19621 5775 59 0,'38'-4'79'16,"-9"4"-4"-16,-7 0-6 16,-3 0-8-16,2 3-77 15,-1 12-22-15,9 3-31 0,1 3-8 16,-3 0-2-16</inkml:trace>
  <inkml:trace contextRef="#ctx0" brushRef="#br0" timeOffset="103884.6958">20863 6028 50 0,'-33'16'88'16,"-13"4"-5"-16,-13-1-3 15,-10 3-4-15,-1 9-63 16,3 4-5-16,5 5-1 15,6 2-2-15,11 2-3 16,9-5-1-16,14 3-3 0,12-9-2 16,9-5-3-16,4-10-2 15,11-7-1-15,6-6 1 16,5-7 0-16,5-10 1 0,-1-13 5 16,1-2 3-16,3-3 6 15,0 3 2-15,-7-1 3 16,-2 8 0-16,-1 7-1 0,-8 12 0 15,-2 15-2-15,-3 18 0 16,-9 18-4-16,-1 15-1 16,2 15-1-16,2 13-1 15,8 7-1-15,6 3-7 0,7 2-18 16,4 5-46-16,9-16-11 16,2-11-5-16,0-12-5 15</inkml:trace>
  <inkml:trace contextRef="#ctx0" brushRef="#br0" timeOffset="104288.5945">16896 7927 61 0,'-186'9'92'16,"16"-7"-2"-16,27-2-5 0,23-9-2 15,21-3-66-15,38 3-2 16,32-2-5-16,35 2-3 16,32-2-3-16,39-2 0 15,34-2-2-15,36-5 0 0,34 0-1 16,35-3 1-16,26 2 0 15,27-2 0-15,20 1 0 16,9 2 1-16,13 0 0 16,5 4 0-16,0 0 0 0,-3 3 0 15,-7 0 0-15,-11 6-1 16,-15 1-2-16,-21 3 0 16,-28 1-3-16,-26 2-4 15,-35-5-7-15,-35 4-35 0,-37 0-38 16,-50-4-2-16,-48 5-8 15,-25-14-3-15</inkml:trace>
  <inkml:trace contextRef="#ctx0" brushRef="#br0" timeOffset="104584.5039">17216 8063 16 0,'-123'38'98'0,"25"-10"-1"0,24-10-7 16,32-11-2-16,30-15-3 15,39-23-75-15,42 4-3 0,48-7-2 16,46 0-1-16,32 0-2 16,37-1 1-16,19 5-1 15,21 2-3-15,2 5 0 16,0 5-3-16,-13 2-1 15,-17 8-4-15,-24-3-7 16,-28 5-14-16,-36 4-48 0,-30-4-12 16,-52-9-4-1,-50-5-4-15</inkml:trace>
  <inkml:trace contextRef="#ctx0" brushRef="#br0" timeOffset="105158.1192">4679 9966 26 0,'-37'4'100'16,"11"-2"-4"-16,10-4-6 15,13-8-4-15,8-10-2 0,20-3-83 16,24 4 0-16,27 0 0 16,25-3 1-16,19-3-1 15,28-4 0-15,20-1-1 16,18-7 0-16,19-1 0 15,10-7 0-15,14-2 0 0,5-3 0 16,5-1 0-16,-3 0 0 16,-6 1 0-16,-6 3 0 15,-14 4 1-15,-9 9-1 16,-20 4 1-16,-19 9-2 0,-21 8-4 16,-21 10-10-16,-27 3-30 15,-23 12-40-15,-30 13-2 16,-38 5-8-16,-30 9-6 0</inkml:trace>
  <inkml:trace contextRef="#ctx0" brushRef="#br0" timeOffset="105351.7115">6255 10320 31 0,'-126'55'101'0,"26"-18"-6"15,24-13-5-15,24-23-4 16,26-13-4-16,46-24-82 15,8-11-1-15,37-9-1 16,27-13-4-16,28-8-8 16,17-8-25-16,24-5-45 15,16 0-3-15,-2-2-6 0,-6 2-6 16</inkml:trace>
  <inkml:trace contextRef="#ctx0" brushRef="#br0" timeOffset="110917.8917">7901 9982 74 0,'0'0'91'15,"-12"-10"-3"-15,1 2-8 16,-5-5-1-16,3 1-74 0,5 8 0 16,8 4-1-1,5 10-2-15,9 8-2 0,10 8-1 16,7 6 0-16,9 7 1 15,10 6 0-15,6 6 1 0,9 6 0 16,5 3 0-16,11 6-1 16,0 3 1-16,8 3 0 15,2 3 0-15,3 7 0 16,4 2-1-16,2 5 2 16,0 4 1-16,-1 6 0 15,0 6 2-15,3 3 0 0,-6 5 0 16,5 3 1-16,-5 4 1 15,-1 3-1-15,4-1-1 0,-2-2-1 16,-2-5-1-16,0-2 0 16,1-4-1-16,-3-2-1 15,-4-7 0-15,-3-6 0 16,-4-6-1-16,-7-9-1 16,-4-5-3-16,-11-11-4 0,-3-9-6 15,-5-15-12-15,-7-10-13 16,-1-14-24-16,-3-16-24 15,3-21-6-15,3-18-3 0</inkml:trace>
  <inkml:trace contextRef="#ctx0" brushRef="#br0" timeOffset="111558.5154">16158 9543 47 0,'64'-61'77'16,"-12"5"1"-16,-12 2-4 0,14 12-46 16,-32 7-6-16,-4 9 0 0,-4 11-5 15,-5 4-4-15,-9 11-2 16,10-3-2-16,-10 8-2 16,0 11 0-16,-10 7 0 15,-3 6-1-15,-11 11 0 0,-3 8 1 16,-10 8-1-1,-9 9-1-15,-9 3-1 0,-6 7-1 16,-6 5 0-16,-5 3-1 16,-4 3 0-16,-6 7-1 0,-6 4 1 15,-3 5-1-15,-10 6 0 16,0 6 0-16,-12 4 0 16,-6 8 0-16,-7 4 2 15,-6 2 1-15,-6-1-2 16,-2 0 2-16,3-8 0 0,0-5 0 15,10-4 0-15,3-8 1 16,11-6-3-16,9-3 0 16,12-10 0-16,8-2-2 0,11-6 1 15,9-4 0-15,8-7-1 16,7-8-1-16,11-9-1 16,10-13-2-16,7-5-2 0,7-11-4 15,4-3-6-15,4-7-7 16,6-12-17-16,-3 9-42 15,3-9-6-15,0-17-3 16,-1 1-5-16</inkml:trace>
  <inkml:trace contextRef="#ctx0" brushRef="#br0" timeOffset="112462.0719">10253 13222 32 0,'0'0'83'0,"-19"-11"-2"16,19 11-5-16,-14-20-4 15,10 9-61-15,4 11-1 16,10-12-3-16,12 12-4 0,3 3-2 16,10 8 1-16,3 4-1 15,7 6 1-15,4 3 0 16,6 2-1-16,-1-2 1 0,4-1-2 15,-1-4 1-15,2-7 0 16,-4-10 1-16,1-4-1 16,-2-15 1-16,-3-11-1 0,3-11 1 15,-5-9 0-15,-1-9 1 16,-6-4-2-16,-1-7 0 16,-8 1 1-16,-4-1-1 15,-10 4 0-15,-7 7 0 16,-3 5 0-16,-8 7-1 0,-1 9-1 15,-3 8-9-15,0 10-15 16,-3 8-18-16,6 10-33 16,0 0-6-16,13 9-6 15,6 5 4-15</inkml:trace>
  <inkml:trace contextRef="#ctx0" brushRef="#br0" timeOffset="112997.3481">13405 12032 42 0,'-12'-21'78'0,"1"2"0"0,0-1-2 15,-2 6-40-15,0-3-9 16,5 5-6-16,8 12-5 15,-16-12-5-15,16 12-4 0,-17 5-3 16,10 9-1-16,-5 6-1 16,1 9-2-16,2 9 0 15,-6 11 1-15,2 8-1 16,1 5 1-16,2 6 0 16,4 2 2-16,2-2-1 0,4-1 1 15,0-6 1-15,6-6 1 16,6-7 1-16,3-8 0 15,10-8 1-15,3-9-1 16,9-11 1-16,11-12 0 0,15-12-2 16,17-20 0-16,14-16-4 15,18-10-10-15,7-1-47 16,15-27-26-16,2-14-5 16,-4-19-6-16,-10-11-4 0</inkml:trace>
  <inkml:trace contextRef="#ctx0" brushRef="#br0" timeOffset="122590.2011">17347 9923 54 0,'6'1'79'16,"-6"-1"-1"-16,5-7-4 15,-1-44-17-15,3 40-49 16,7-1-1-16,7 2 1 0,6 0-2 16,5 0 0-16,7 0 0 15,4 1 0-15,6 2-2 16,3 1 0-16,2 3-1 15,-1 0-2-15,-1 2-4 0,-1 0-6 16,-5 1-10 0,-4 0-13-16,-11-4-30 0,-2 5-17 15,-10-1-6-15,-8 0-1 16</inkml:trace>
  <inkml:trace contextRef="#ctx0" brushRef="#br0" timeOffset="122853.8692">17781 9645 5 0,'-18'-17'80'16,"3"-3"3"-16,0 1 0 15,0 1-5-15,1 3-57 0,4 4 0 16,0 8-3-16,10 3-7 16,-7 14-3-16,5 9-4 15,0 6-2-15,2 10-2 16,0 7 1-16,2 4-1 0,3 1-1 15,0 2-3-15,0-2-10 16,5-2-19-16,1 5-42 16,-3-11-6-16,0-4-5 15,-6-10-4-15</inkml:trace>
  <inkml:trace contextRef="#ctx0" brushRef="#br0" timeOffset="123363.8192">17611 9448 18 0,'-37'-15'75'0,"-1"3"1"0,-3 1-1 15,-2 2-4-15,-2 8-61 16,1 11 0-16,-2 17 1 0,0 11-2 16,-2 18 1-16,-2 10-3 15,5 11-3 1,-1 7 0-16,8 6-1 15,6-1-2-15,12-1 0 0,9-5 0 16,11-5 0-16,12-4 0 0,17-9 1 16,12-9-2-16,13-8 1 15,13-7 0-15,8-14 0 16,7-9-1-16,6-15 0 16,6-11 1-16,-3-19-1 15,-2-14 0-15,-5-16 2 16,-7-13 1-16,-7-14 1 15,-8-11 1-15,-12-6 0 0,-13-3 1 16,-14 4 0-16,-15 5 0 16,-12 15-3-16,-23 11-6 0,-16 20-22 15,-18 18-52-15,-27 17-5 16,-19 14-6-16,-13 10-5 16</inkml:trace>
  <inkml:trace contextRef="#ctx0" brushRef="#br0" timeOffset="123947.4538">16988 11982 69 0,'16'0'85'16,"3"-6"-3"-16,2-4-4 15,7 9-3-15,-1-11-67 16,11 0-2-16,5 1-1 16,10-2-1-16,0 2 0 0,5-1-2 15,0 3 0-15,-1-2-2 16,-2 3-3-16,-8-1-5 0,2 3-12 15,-9-1-22-15,-11 1-34 16,1-2-7-16,-11-3-5 16,-6-3 0-16</inkml:trace>
  <inkml:trace contextRef="#ctx0" brushRef="#br0" timeOffset="124167.4866">17613 11609 32 0,'-28'-13'86'16,"0"0"0"-1,1 2-4-15,-1 3-5 0,6 1-55 16,2 9-3-16,3 9-7 16,5 10-6-16,6 9-2 0,3 10-2 15,3 13-1-15,2 6-2 16,6 9-4-16,1-2-6 16,4 2-11-16,-1-9-20 15,-2-2-35-15,4-7-7 0,-2-16-5 16,-1-10 1-16</inkml:trace>
  <inkml:trace contextRef="#ctx0" brushRef="#br0" timeOffset="124669.6145">17337 11529 74 0,'-19'-12'84'0,"0"-1"-5"16,-2 0-5-16,-2 0-1 0,15 3-73 15,-11 8 2-15,2 3-1 16,1 11 1-16,-1 7 0 16,-4 9 0-16,0 8 0 0,2 10 0 15,-1 11 1-15,2 7 0 16,1 8 1-16,3 6-1 15,5 4 1-15,8 4 0 16,1 1 0-16,12-1 0 16,7-1 0-16,10-4-1 0,11-7-1 15,8-5 1-15,8-8-3 16,8-11 0-16,9-13-4 16,10-16 1-16,6-18-2 15,3-15 1-15,0-22 0 16,0-17-1-16,-4-18 1 0,-9-18 2 15,-6-14 0-15,-14-14 3 16,-15-10 2-16,-16-4 1 16,-16-1 1-16,-16 4-1 0,-23 6 1 15,-20 14-1-15,-21 16-2 16,-22 25-3-16,-19 20-3 0,-12 20-2 16,-14 16-3-16,-3 14-11 15,0 22-41-15,10 7-19 16,12 7-5-16,16 1-1 15,16 3 5-15</inkml:trace>
  <inkml:trace contextRef="#ctx0" brushRef="#br0" timeOffset="140759.5296">18988 9687 41 0,'0'0'54'16,"0"-13"-17"-16,0 13-17 16,-8 7-6-16,8 7-6 15,0 8 0-15,-2 1 0 0,1 11 1 16,-3 2 1-16,-6 7 1 16,7-1-1-16,1 8-3 15,-2-5-1-15,4-2-1 0,0-2-1 16,4-8-2-16,2-4 0 15,6-8 0-15,-6-4 1 16,8-9 3-16,-14-8-1 16,19 0 1-16,-8-12 0 15,2-7-1-15,-2-9 1 0,-2-6-1 16,3-5-1-16,1 0-1 16,-2-2 1-16,2 4-1 15,-1 7 0-15,-3 5 2 16,0 10-2-16,1 10 0 0,-1 5-1 15,-1 14 0-15,2 6-1 16,-4 7-1-16,3 4 0 16,-1 1 1-16,4-2 0 0,-1-3 0 15,2-5 0-15,0-7 1 16,3-10 1-16,3-6 0 16,2-12 1-16,3-10 0 15,0-8-1-15,1-7 2 16,1-9-1-16,0-7-3 15,-2-8 2-15,-3 0-1 0,0-2-1 16,-7 6-1-16,0 6 0 16,-6 8 0-16,-1 11-1 15,-2 8-4-15,-2 12-2 0,-3 13-7 16,0 0-9-16,3 13-16 16,-3 7-27-16,7 6-11 15,-4 1-3-15</inkml:trace>
  <inkml:trace contextRef="#ctx0" brushRef="#br0" timeOffset="141600.5003">19780 9642 16 0,'13'-5'50'0,"-13"5"-6"0,11 3-10 0,-8 10-7 16,-3 3-8-1,0 5-4-15,0 10-3 0,1-4-2 16,2 4-4-16,2-5-2 15,3 2-1-15,2-9-1 0,2 3 0 16,-1-14 1 0,3-5 1-16,-1-3 1 0,-4-6 2 15,1-7-1-15,-5-6 1 16,1-6 2-16,1-5-2 16,-2-1 1-16,2 1-2 15,5 1-1-15,1 2-1 0,5 7-2 16,3 2 1-16,7 9-3 15,1 6 2-15,8 4-2 0,0 5 0 16,1 9-2-16,-1 5 2 16,-4 7 0-16,-1 7 0 15,-11-1 0-15,-1 3-1 16,-6-5 1-16,-4 1 1 16,-4-14 2-16,-2 1-1 15,-4-19 0-15,8 0 1 0,0-9-1 16,-2-12 0-16,3-7-1 15,-1-8-3-15,1-3-4 0,1-3-2 16,2-2-2-16,-1-3 0 16,3 0-2-16,0 2 3 15,3 0 0-15,0 4 3 0,3-1 3 16,-2 1 3-16,5 0 3 16,1 5-1-16,3 0 2 15,-3 4 1-15,1 3 3 0,-2 1 0 16,-3 7 0-16,-3 3 0 15,-3 8 0-15,-14 10 1 16,10-1 0-16,-10 13 0 16,-6 14-2-16,-5 17-1 0,-5 4 0 15,1 13 0 1,1 1 0-16,2 4-2 0,5-4-1 16,3-4-2-16,5-7 0 15,9-10 1-15,7-8-2 16,3-9 0-16,4-7 0 15,-1-10-3-15,1-6 1 0,0-7-1 16,4-13 0-16,-4-7-2 16,-1-10 3-16,1-2-1 15,-5-2 2-15,-3 3 2 0,-6 2 0 16,1 9 2-16,-11 7 0 16,0 20 1-16,-9-1-1 0,-6 15 1 15,2 14-1-15,-5 7-2 16,4 8 1-16,3-2-1 15,11 3 0-15,6-4-1 16,13-3-2-16,11-7-4 16,14-8-9-16,9-7-16 0,3-14-38 15,15 1-9-15,-1-5-5 16,2-9-3-16</inkml:trace>
  <inkml:trace contextRef="#ctx0" brushRef="#br0" timeOffset="142437.6085">21731 9578 55 0,'-15'6'68'15,"15"-6"-1"-15,0 0-40 16,3 9-1-16,9-5-8 0,3 0-5 16,5-2-5-16,7-2-1 15,4 0-2-15,7-8-1 0,0 0-1 16,4-8-2-16,-2 0 1 16,1-7-1-16,-8-1 1 15,-4-4 1-15,-3-1 3 16,-12 0 1-16,-4 3 0 15,-9 2-1-15,-2 7 0 16,-16 5 1-16,-3 9 0 0,-13 6-1 16,-3 14-3-16,-6 10 1 0,1 4-1 15,-5 8 0-15,8 0-1 16,4 3 0-16,9-5 0 16,7-1 0-16,9-8 0 15,9-3 0-15,12-7 0 0,10-7 0 16,9-2 0-16,7-7 1 15,10-2 0-15,5-11-1 16,8-4 0-16,2-10 0 16,4-8 0-16,2-9 0 15,3-7 0-15,-2-8-1 0,-1 2 1 16,-2-4-1-16,-3 2 0 16,-1 4-1-16,-7 2 1 15,-3 11-3-15,-14 5-2 16,-5 13-6-16,-11 0-13 0,-10 11-21 15,-13 11-25-15,-5-3-12 16,-20 8-6-16,-10 7 0 16</inkml:trace>
  <inkml:trace contextRef="#ctx0" brushRef="#br0" timeOffset="143069.9186">22265 9189 7 0,'-33'0'78'0,"8"-6"1"16,4 10-18-16,10-4-10 15,11 0-10-15,7 0-14 16,10 5-9-16,10 6-7 16,9 7-3-16,3 4 0 0,10 6-2 15,-2 7-2-15,2 2-2 16,3 2 0-16,-5 0-1 16,5-5 0-16,1-5 0 0,1-8 0 15,1-7-1-15,1-11 1 16,3-3 0-16,-1-12 1 15,-2-9-1-15,-7-5 0 16,-3-3 1-16,-10-1-1 0,-9-3 0 16,-10 2 0-16,-6 2 1 15,-11 7-1-15,0 4 1 16,-5 5 0-16,-7 10-2 16,0 3 2-16,1 13-2 0,2 11 1 15,4 9 0-15,1 11-1 16,-2 5-1-16,3 5 1 15,3 3 0-15,1-1-1 0,6-5 1 16,-2-8 0 0,0-6 0-16,3-15 0 0,-1-9 0 15,4-12 1-15,-5-8-1 0,2-16 0 16,-1-10-1 0,-2-14 1-16,0-12-1 0,3-10 0 15,-2-8 1-15,5-4-1 16,-3-1 1-16,4 7 0 15,0 5 0-15,0 13 0 16,3 12 1-16,4 15-1 0,0 15 0 16,3 15 1-16,2 8-1 15,-1 13 0-15,-4 7 0 0,-3 8-1 16,-8 7-1-16,-8 4 1 16,-9 3 0-16,-18-1 0 15,-8 0 0-15,-7-2 0 16,-6-2 0-16,-3-3-5 0,-3-9-13 15,3-3-57-15,5-3-4 16,4-6-4-16,5-7-6 16</inkml:trace>
  <inkml:trace contextRef="#ctx0" brushRef="#br0" timeOffset="145154.8077">19474 10454 50 0,'-12'-7'38'16,"12"7"4"-16,-15-12-5 16,15 12-2-16,-4-10-7 0,4 10-4 15,7-6-5-15,3 4-3 16,5 0-4-16,5 0-5 16,10 1 0-16,6 0 1 15,10 0-2-15,9-2 1 0,8 0-2 16,16-4 0-16,10 0-1 15,16-4-1-15,7 3 1 16,11-6-2-16,14 0 1 16,8-1 0-16,13-2 1 15,5 2-1-15,8-2 1 0,7-1-1 16,5 1 2-16,5 2-1 16,1-2-1-16,1 3 1 15,4 1-1-15,-4 1-1 0,-6 1 0 16,-7 0 1-16,-11 3 0 15,-13-1 0-15,-15 3 1 16,-19-3-1-16,-18 4 1 0,-18 1 0 16,-18 0-1-16,-13 1 0 15,-17 1 0-15,-12 2 0 16,-7 0-2-16,-16 0-1 16,12 0-4-16,-12 0-6 15,-10 5-23-15,10-5-48 16,-22 12-3-16,-5-6-4 0,-4-5-6 15</inkml:trace>
  <inkml:trace contextRef="#ctx0" brushRef="#br0" timeOffset="146234.4611">20817 10546 11 0,'0'0'50'0,"0"0"1"16,-2-9-32-16,2 9-2 0,0 0-1 16,0-9 1-16,0 9-1 15,0 0 3-15,0 0 0 16,-10 0 0-16,2 0-4 0,8 0-2 16,-18 14-2-16,6-3-1 15,1 1-2-15,3 2-2 16,-3 0 0-16,4 1-2 15,3 1-2-15,1-1 1 16,1-2 0-16,2 0 0 0,2 0 1 16,3 0 0-16,6-1 1 15,4 0 0-15,5 2 0 16,4-1-1-16,5 3 1 16,3 1-1-16,2 4-2 0,-2-2 0 15,-7 3-1 1,-2-1 1-16,-7 3 0 0,-7-2-1 15,-9-1 0-15,-12-3-1 0,-7-1-1 16,-11-6-4-16,1-3-9 16,-10-8-22-16,-7-3-38 15,8-5-6-15,1-11-4 16,1-6-1-16</inkml:trace>
  <inkml:trace contextRef="#ctx0" brushRef="#br0" timeOffset="146407.4428">20628 10582 57 0,'16'-6'83'0,"10"-1"-2"15,-1 0-7-15,11-2 0 16,8-4-71-16,6 2 0 16,12 0-5-16,7 1-14 15,4 1-19-15,-3-4-35 0,5 5-8 16,-7-3-4-16,-2 0 0 15</inkml:trace>
  <inkml:trace contextRef="#ctx0" brushRef="#br0" timeOffset="147418.739">21477 10633 37 0,'-2'-7'77'0,"2"7"0"16,1-16-4-16,-1 16-47 16,8-6-1-16,-8 6-6 15,12 12-6-15,-4 5-5 16,-3 6-2-16,2 4-2 0,-1 5 0 15,4 0-1-15,2 2-1 16,0-3 0-16,0-6-1 16,4-4 0-16,0-8 0 0,2-6 0 15,-3-7 0-15,5-3-1 16,-4-8 2-16,0-4-2 16,-2-2 0-16,-1 0-2 15,-2 2 1-15,0 6 0 16,0 4 0-16,-11 5 1 0,14 10-1 15,-8 9 1-15,-2 7 0 16,-1 7-1-16,-3 4 1 16,-1 4 0-16,0-1-1 15,-2-4 0-15,-3-4 0 0,-1-5 0 16,2-6 1-16,-3-8 0 16,8-13-1-16,0 0 0 0,-6-17 0 15,6-8-3-15,2-5 2 16,3-9 0-16,2-4 0 15,1-1 3-15,4-3 0 16,3 6 3-16,2 5 0 0,1 6 2 16,5 7-1-16,8 9 2 15,2 7-3-15,3 7-1 16,6 4-1-16,-3 8-1 16,-1 7-1-16,0 2 1 0,-5 4-1 15,-8-2 0 1,-3-1 0-16,-2-5 0 0,-6-1 0 15,1-8 1-15,-1-6-1 16,1-4 0-16,2-12-1 0,4-4 0 16,1-7 0-16,1-4 0 15,4-1 0-15,-2-2 1 16,4 2-1-16,-6 4 1 16,-5 5 1-16,0 5-1 15,-10 6 1-15,-8 10 0 0,0 0 0 16,-5 0 1-16,-10 6 0 15,-3 5 0-15,1 0 0 16,1 3 0-16,3-1 0 0,4 1 0 16,9-3-1-16,9-1 0 15,11 0-2-15,1 2-2 16,0-2-2-16,0 1-2 16,-3 4-5-16,-9-1-8 0,-11 4 0 15,-18-1-8-15,-16 0-26 16,-14 12-26-16,-17-3-3 15,-7-2 3-15</inkml:trace>
  <inkml:trace contextRef="#ctx0" brushRef="#br0" timeOffset="147832.817">20428 10573 35 0,'-11'9'76'0,"0"9"0"16,-4 1-3-16,4 10-1 15,-1 8-66-15,8 9 1 0,1 13 0 16,3 6 1-16,3 6 2 16,9 2-1-16,7-1-1 15,5 0-3-15,10-5 0 16,5-8 0-16,15-9-2 0,5-11-4 15,15-7-10-15,9-12-26 16,10-11-37-16,7-8-8 16,5-18-3-16,5-10-4 0</inkml:trace>
  <inkml:trace contextRef="#ctx0" brushRef="#br0" timeOffset="148133.7623">22666 10425 76 0,'18'-2'88'0,"2"2"-5"15,8 8-4-15,-1 5-2 16,45 6-72-16,-32 14-1 0,7 7-1 15,-7 10 0-15,-1 8-1 16,-12 6-1-16,-14 2 1 0,-13 6-3 16,-11-4 2-16,-20-3 0 15,-11-6-1-15,-12-4-4 16,-13-9-12-16,3-16-53 16,-6-1-10-16,-2-13-5 15,-2-13-7-15</inkml:trace>
  <inkml:trace contextRef="#ctx0" brushRef="#br0" timeOffset="151570.4926">19681 11928 6 0,'-1'-11'76'0,"0"1"2"0,1 0-2 16,4-4-3-16,-1 1-52 16,8 3-4-16,5 1-6 15,4 7-3-15,4 4 1 16,2 6-1-16,5 8-3 0,2 9-1 16,-3 8 0-16,4 6-2 15,-5 3 1-15,-3 5-1 16,-1 1-1-16,-3-2 0 15,-8-7 0-15,0-4 0 16,-2-8 0-16,-4-7 0 0,0-10 1 16,-8-10-1-16,12-8 0 15,-8-16 1-15,-2-5-1 16,-1-12 0-16,0-6-1 0,0-3 0 16,3-1 0-16,2 1-1 15,1 6-1-15,7 5-2 16,0 8-6-16,11 7-9 15,1 9-8-15,5 5-7 16,3 8-4-16,-2 2-3 0,3 4 2 16,-3 5 5-16,4 3 14 15,-6-3 18-15,4 3 13 16,-4-3 12-16,2 1 8 16,1-2 1-16,1-2-1 0,-3-2-5 15,-1 1-6-15,3-3-6 16,-6 1-4-16,2-3-4 15,-5 0-1-15,2-5-2 16,-8-3 0-16,0 0 1 0,-9-3-2 16,-1-3 1-16,-8 3 0 15,-4-2 1-15,-7 4 2 0,-9 2-2 16,-7 2 1-16,-4 5 1 16,-1 6 0-16,-2 9-1 15,-1 5 0-15,0 7-1 16,6 7 0-16,4 5-2 15,9 1 0-15,6 0-1 0,9-1 0 16,6-3 0-16,12-4-1 16,13-6 0-16,10-9-2 15,7-8-2-15,7-9-4 16,11-5-6-16,-1-11-4 0,4-13-3 16,1-9 1-16,-6-10 1 15,-6-8 0-15,-6-11 3 16,-6-2 8-16,-15-8 10 0,-3 2 8 15,-13 1 5-15,-7 12 3 16,-6 7 0-16,-1 10 0 16,-4 15 1-16,-6 14-3 0,2 14-4 15,-3 14-3-15,4 18-3 16,-3 10-3-16,3 15 0 16,-1 8-1-16,0 12 0 15,2 5-1-15,1 4 0 16,2 2-1-16,3-6 0 0,0-2 1 15,11-9 1-15,5-9-4 16,6-10 2-16,6-13-3 16,8-15-1-16,5-11-2 0,6-12 0 15,5-16-2-15,3-11 2 16,-1-7 0-16,-3-8 1 16,-3 0 2-16,-6-3 3 15,-5 4 2-15,-14 4 3 16,-6 4 0-16,-7 6 0 0,-10 6 0 15,-2 8 1-15,-9 7-2 16,-10 7 0-16,-6 5-2 0,-3 8 0 16,-3 7-1-16,-1 5 0 15,1 3 0-15,4-3-1 16,3 2 0-16,9-4 0 16,5-4-1-16,12-6-2 0,0-13-1 15,19 6 0-15,3-10-1 16,2-10 0-16,6-7 0 15,1-3 1-15,3-1 0 16,0 0 2-16,-1 2 1 0,-4 7 2 16,-2 7-1-16,0 7 2 15,0 4-1-15,-5 12 0 16,-1 4 0-16,-2 6 0 16,0 0 0-16,3 1 0 0,-1-6 0 15,2-4-1-15,2-8 1 16,6-7-1-16,4-9 0 15,0-14 0-15,0-8-1 0,-2-9 0 16,-1-8 0-16,-3-10 0 16,-5-6 0-16,-6-8 1 15,-7-3 1-15,-9 0 2 16,-2 5 2-16,-1 9 1 16,-6 7-1-16,0 14 0 0,-1 14 0 15,8 26 0-15,-15 0-1 16,9 30-2-16,-1 9-1 0,3 14 0 15,-1 11 0-15,-2 10 0 16,2 5 0-16,3 2 0 16,2-6-1-16,2-4 0 15,9-10 0-15,6-8 1 0,7-10-1 16,9-13 1-16,8-11-1 16,5-13-1-16,8-6 0 15,1-12 0-15,0-10 1 0,-1-9-2 16,-5-4 1-16,-6-5 0 15,-8 1 1-15,-7 0 0 16,-11 4 2-16,-11 3-1 16,-6 6 1-16,-4 4 0 0,-13 8 0 15,-1 7 0-15,-5 7 1 16,-6 8-2-16,2 8 1 16,0 9-1-16,6 5 0 15,6 3 0-15,8 5-1 16,7-2 0-16,5-2-1 15,19-5-1-15,9-4-2 16,11-10 0-16,8-5-1 0,10-10 0 0,0-4 0 16,8-14 0-16,1-9 2 15,-4-9 0 1,-6-7 2-16,-6-4 1 0,-5-3 2 16,-13 3 0-16,-12 5 1 15,-9 3 1-15,-9 12 0 0,-8 9 0 16,-11 10 0-16,-7 10 0 15,-6 14-1-15,0 9-2 16,-3 8 1-16,3 7-1 0,5 5 0 16,5-3-1-16,11-2 0 15,4-4-1-15,11-10 0 16,10-11-1-16,6-11-1 16,9-11 0-16,3-17 0 0,2-12 0 15,-1-15 0-15,2-12 1 16,-6-8-1-16,-5-6 2 15,-6 2 2-15,-6 7 2 16,-3 9-2-16,-9 14 1 0,1 16 1 16,-8 29 0-16,0 0 1 15,-7 37 0-15,0 15-2 16,-5 16 0-16,-3 14-1 16,-5 12-1-16,-3 1-1 0,1-3-2 15,-8-4-1-15,2-11-2 16,-5-11-4-16,1-14-12 15,-5-13-40-15,-1-22-19 16,-1-14-4-16,-11-14-7 16,-5-15 2-16</inkml:trace>
  <inkml:trace contextRef="#ctx0" brushRef="#br0" timeOffset="151747.948">22301 11844 69 0,'-73'-19'90'16,"14"4"-5"-16,8 1-4 15,13 1-4-15,15-1-68 0,16-2-2 16,20 5-2-16,26-3-2 16,19 1-2-16,19-3-4 15,21 2-14-15,18-3-32 0,8 6-28 16,5 2-6-16,-5 4-5 16,-5 3-3-16</inkml:trace>
  <inkml:trace contextRef="#ctx0" brushRef="#br0" timeOffset="153083.5696">20423 13030 0 0,'0'0'75'0,"1"-18"3"16,-1 18-1-16,1-14-3 15,21 9-54-15,-22 5-2 0,0 0-4 16,7-10-1-16,-7 10-5 16,0 0 0-16,8 0-2 15,-2 10 0-15,-3 6-1 16,0 8 0-16,2 10 0 0,1 10-1 15,-3 7 1-15,2 10-1 16,2 5-1-16,-1 3-1 16,-2 0-1-16,1-8 0 15,0-9-1-15,-1-10 1 16,0-8-1-16,-3-12 0 0,-1-22 0 16,0 0-2-16,-7-19 1 15,-4-16 0-15,-2-12-1 16,-7-11 0-16,-3-7 0 0,-6-4 1 15,-1 2 1-15,-7 7 1 16,0 7-1 0,-2 15 1-16,0 12 0 0,2 16 0 15,0 11 0-15,2 18 0 16,4 11 0-16,3 9-1 16,6 8 1-16,7 4 0 0,6 4-1 15,9-2 1-15,6-3-1 16,13-6 0-16,11-5 0 0,8-8-1 15,9-8-4-15,11-4-11 16,3-9-27-16,-2-10-36 16,15-2-5-16,0-15-6 15,1-5-1-15</inkml:trace>
  <inkml:trace contextRef="#ctx0" brushRef="#br0" timeOffset="153415.4183">21158 13159 67 0,'11'-16'87'0,"-8"6"-2"16,-3 10-6-16,-13 1 1 16,-7 13-68-16,0 10-3 0,-5 8-4 15,3 7-2-15,-1 3 1 16,5 2-1-16,4-4-2 16,5-1 0-16,7-7-1 15,4-8 2-15,12-10-2 16,6-9 0-16,7-6 0 0,1-13 0 15,2-11 0-15,0-9 0 16,-1-9 0-16,-6-5 0 16,-7-6 0-16,-5-1 1 0,-11 5-1 15,-6 6 0-15,-8 8 0 16,-12 11-1-16,-6 14-3 16,-4 11 0-16,-4 11-3 0,0 14-13 15,1 11-31-15,5 0-28 16,7 3-5-16,8-3-6 15,10-6 1-15</inkml:trace>
  <inkml:trace contextRef="#ctx0" brushRef="#br0" timeOffset="154944.8198">21679 13090 54 0,'26'-10'65'0,"-5"0"6"16,-7 17-28-16,-5-12-17 0,-9 5 0 16,2-10-3-16,-2 10 1 15,-16 0-1-15,-3 0-2 0,-1 5-7 16,-2 4-5-16,-3 2-2 16,0 2-1-16,4 2-2 15,1 2-1-15,3 1-1 16,4-2-1-16,7-2-1 15,-1 1 0-15,5-6 0 0,2-9 0 16,0 12 1 0,0-12-1-16,15-2 1 0,-2-7 0 15,-1-7 0-15,2-3 0 0,5-3 0 16,1-2 0-16,5 0 1 16,-1 0-1-16,6 5 1 15,0 5-1-15,1 8 2 16,2 6-3-16,-3 9 1 0,-1 7 0 15,-3 10 0-15,-2 2-1 16,-10 4 0-16,-4 0 0 16,1-3 0-16,-7-2 0 0,-4-5 0 15,1-6 0-15,0-3 0 16,-1-13 0-16,0 0 0 16,11 0 1-16,-7-10-1 15,3-9 0-15,1-5-1 0,-3-4 1 16,4-2 0-16,0-2 0 15,3 3 0-15,-4 3-1 16,5 7 1-16,-1 5 0 16,0 8 0-16,4 6-1 15,0 3 1-15,2 9 0 0,0 5-1 16,0 3 1-16,-2 1 0 16,0 4 0-16,-1-2 0 15,-1-1 0-15,1-3 0 16,-2-1 1-16,-3-6-1 0,3-1 1 15,-1-5 0-15,-2-4-1 16,4-2 1-16,-2-6 0 16,0-7 0-16,1-3-1 0,0-5 1 15,-2-5 0-15,2 0-1 16,3-3 1-16,-2 5-1 16,1 2 0-16,0 4 0 0,1 6 0 15,1 9-1-15,3 3 1 16,0 9 0-16,0 7 0 15,2 5 0-15,1 6-1 16,2 1 1-16,5-3 0 16,2 0 0-16,2-9 0 0,5-1 0 15,3-10 0-15,4-5-1 16,-1-6 1-16,-2-9 0 16,-4-5 0-16,-5-2 1 15,-4 0-1-15,-10 0 0 0,-7 3 0 16,-11 0 1-16,-2 5-1 15,-13 6 1-15,-4 5-1 16,-4 3 1-16,-2 7-1 0,-4 6 0 16,3 1-1-16,4 4 1 15,3 1 0-15,4-1 0 16,7 0-1-16,6-4 1 16,0-6 0-16,11-1-1 0,2-5 1 15,5-2 0-15,2-10 1 16,5-5-1-16,-1-3 0 15,1-4 0-15,1-2 1 16,-5-4-1-16,3 5 1 16,1 0-1-16,-4 6 0 0,-3 6 1 15,0 6-1-15,-4 5 0 16,1 10 0-16,-3 6 0 16,2 4 0-16,-5 3 0 0,2-1 0 15,-4 2 0-15,4-2 0 16,-4-4 0-16,3-2 0 15,0-4 0-15,2-4 0 0,-3-3 0 16,4-5 1-16,1-3-1 16,1-7 1-16,-3-5-1 15,4-4 1-15,0-7 0 16,0-1-1-16,1-3 0 0,0 3 1 16,-2 3-1-16,-3 3 0 15,0 8 0-15,-2 6 0 16,-2 7-1-16,1 2 1 15,-2 9 0-15,-3 6-1 0,2 2 1 16,1 1 0-16,-4 3 0 16,0-3-1-16,0 1 1 15,0-5 0-15,0-4 0 16,0-3 1-16,-3-9-1 16,3 9 1-16,-3-9-1 0,0 0 1 15,12-9 0-15,-7-2 0 16,-2-4 0-16,3-3-1 15,1-4 1-15,0-2-1 0,2-1 1 16,-2 3-1-16,7 2-1 16,-3 4 1-16,3 3 0 0,4 6 1 15,2 6 0-15,2 1 1 16,4 8-1-16,1 5 2 16,3 2-1-16,1 3 0 15,-5 1-2-15,2 1-1 0,-4-1-5 16,-6-3-9-16,-3-4-31 15,-9-2-38-15,-6-10-1 16,-6 3-9-16,-13-9-2 16</inkml:trace>
  <inkml:trace contextRef="#ctx0" brushRef="#br0" timeOffset="155094.5619">23378 12665 10 0,'-39'-31'96'0,"3"5"-3"15,4 3-6-15,9 7-4 16,9 1-3-16,41 11-81 0,-27 4-14 16,23 5-64-16,3 13-4 15,-2 3-6-15,-5 2-5 16</inkml:trace>
  <inkml:trace contextRef="#ctx0" brushRef="#br0" timeOffset="156100.9873">17001 15434 17 0,'0'0'72'0,"-2"-15"6"16,2 6-2-16,0 9-39 16,3-15-7-16,7 15-4 0,-10 0-5 15,20 0-2-15,-9 3-3 16,4 9-3-16,-3 8-2 16,4 8-3-16,-3 7-2 15,3 6 0-15,-3 8-2 0,0 5 0 16,-2 3-3-16,-3-1 0 15,2-2-2-15,-5-7-4 16,2-3-5-16,-4-9-10 16,1-8-21-16,4-5-40 15,-6-14-5-15,-2-8-5 0,-3-12-2 16</inkml:trace>
  <inkml:trace contextRef="#ctx0" brushRef="#br0" timeOffset="156457.377">16972 15160 74 0,'-33'-1'87'0,"-1"5"-5"0,-2 8-6 16,0 6 0-16,1 4-76 15,7 12 1-15,9 12 0 16,7 14 0-16,2 10 0 0,4 14 0 15,3 11 1-15,2 3 0 16,1 6 1-16,8-1-1 16,4-8 1-16,4-11-1 15,7-10 0-15,7-14 0 0,6-16-1 16,6-12 0-16,9-15-3 16,5-14-1-1,5-4-3-15,3-16-3 0,5-10-3 0,-4-6-6 16,4-6-4-16,-4-7-3 15,-5 0-8-15,-6 2-12 16,-5-1-27-16,1 9-7 16,-6 8 4-16</inkml:trace>
  <inkml:trace contextRef="#ctx0" brushRef="#br0" timeOffset="156974.6325">16905 15888 31 0,'-11'0'69'0,"1"0"5"0,6-13-1 16,4 13-47-16,2-10-1 16,9 6-7-16,1-1 0 15,4 0-2-15,3-1-3 0,2-1-3 16,6-1-4-16,4-2-1 15,2-1-2-15,6-3-5 16,2-1-8-16,2-2-7 16,0-1-13-16,4 5-32 15,-7-5-17-15,-2 3-4 16,-7-2-3-16</inkml:trace>
  <inkml:trace contextRef="#ctx0" brushRef="#br0" timeOffset="157495.0962">17023 15227 16 0,'-15'-9'72'16,"15"9"4"-16,0-16-1 16,4 7-3-16,9 2-58 0,4 0 0 15,11 7 0-15,5 0 2 16,11 11 0-16,3 7-3 16,10 8-3-16,5 11-2 15,3 7-2-15,3 10-2 0,2 9-1 16,-4 5-1-16,-4 6-1 15,-6 4 0-15,-7 1 0 16,-10-3-1-16,-12-3 0 16,-8-7 2-16,-11-6 0 0,-8-7-2 15,-15-6-4-15,-8-4-14 16,-12-8-60-16,-13-8-2 16,-5-7-6-16,-16-11-7 0</inkml:trace>
  <inkml:trace contextRef="#ctx0" brushRef="#br0" timeOffset="171003.5676">18896 15211 4 0,'-14'-15'64'0,"1"8"-8"16,2-3-7-16,11 10-3 15,-15-18-7-15,10 9-3 0,5 9-2 16,-9-16-8-16,9 16-5 16,-8-15-6-16,8 15-5 15,0 0-3-15,-13-7-3 0,13 7-1 16,-20 2-2-16,6 8 0 16,-3 4-1-16,-2 5 0 15,-3 5 0-15,-4 8 1 16,1 5 0-16,1 6 0 0,-1 4 1 15,4 2-1-15,3-1 0 16,3 1 1-16,4-1-1 16,5-4 0-16,4-4 0 15,2-1 0-15,11-3-1 0,4-6 1 16,6-1-1-16,3-7 1 16,11-5 0-16,1-6-1 15,6-8 0-15,5-3-1 0,1-13 0 16,1-7 0-16,1-7 0 15,0-7 0-15,-6-4 0 16,-2-1 0-16,-5 0 1 16,-5-1 1-16,-4 6-1 0,-6 6 0 15,-6 6-1-15,-5 4 1 16,-2 10 0-16,-9 8 0 16,5 5 0-16,-5 13 0 0,0 4 1 15,0 5 0-15,0 2 0 16,3 4 0-1,3-3-1-15,2 1 1 0,4-5-1 16,3-8 0-16,5-4 1 16,-1-6-1-16,0-8 0 0,4-3 0 15,0-14 0-15,3-6-1 16,-2-6 1-16,-1-5-2 16,-1 0 2-16,1 0-1 15,-6 5-1-15,-2 3 1 0,-3 9 0 16,-2 5 0-16,-1 11 0 15,-9 1 1-15,14 15 0 16,-8 3 0-16,2 7 0 0,1 2 1 16,2 2-1-16,3-2 1 15,2-1 0-15,4-5-1 16,4-4 0-16,5-6 0 16,3-8 0-16,4-3 1 0,3-9-1 15,4-8 0 1,0-9-1-16,2-6 1 0,1-10 0 15,-3-8 0-15,0-10 0 16,-6-7 1-16,-2-11-1 0,-8-7 1 16,-1-7 0-16,-8-5 0 15,-6-5 0-15,-2 2 0 16,-8 2 1-16,-2 6 0 16,-3 13-1-16,-5 12 2 15,-1 15-3-15,0 15 1 0,1 17 0 16,-6 19-1-16,6 13 0 15,-4 22 0-15,1 15 0 16,1 14 0-16,-3 18 0 0,1 11 0 16,4 9 1-16,4 2-1 15,3-2 0-15,6-5 0 16,6-9 0-16,8-7-1 0,4-13 2 16,6-10-1-16,4-15 0 15,3-9 1-15,3-14 0 16,3-11-1-16,-1-10 0 15,-1-16 0-15,1-18-1 16,-2-14 0-16,-3-15 0 0,-2-13 0 16,-4-14 1-16,-5-5 0 15,-6-4 0-15,-1 4 2 16,-6 4 0-16,-1 14 0 16,-7 16 0-16,-2 14 0 0,1 19-1 15,-2 17 0-15,-1 13-1 16,0 21 0-16,-1 14 0 15,-2 11-2-15,1 12 2 0,0 10-1 16,0 10 1-16,-3 0-1 16,2 3 0-16,3-5 1 15,2-5-1-15,6-8 1 0,1-11 0 16,6-7 0-16,1-15 0 16,5-8 1-1,4-11-1-15,1-11 1 0,3-4-2 16,-1-16 1-16,2-10 0 15,-3-7 1-15,1-7-2 0,-6-1 1 16,-3-1 0-16,-3 4 0 16,-6 6 0-16,1 9 0 15,-5 9 0-15,1 9-1 16,-7 9 1-16,5 6 0 16,-3 15-1-16,-1 5 1 0,2 5 0 15,4 2 0-15,-4 2 0 16,2 0 0-16,5-4 0 15,0-2 0-15,6-9 1 0,2-4-1 16,-1-10 1-16,1-5 0 16,0-4-1-16,1-12 1 15,0-12 0-15,0-7-1 0,-1-9 1 16,-2-3-1-16,2-1 0 16,-2 1 0-16,1 6-1 15,-3 5 0-15,1 11 0 16,-3 9 1-16,4 12-1 0,-2 5 0 15,0 13 1-15,-2 9-1 16,3 3 1-16,-1 5 0 16,0-1 1-16,2 2-1 15,1-2 1-15,3-5-1 16,0-5 0-16,2-8 1 0,-1-5 0 16,1-5 0-16,1-4 0 15,-1-15-1-15,3-6 1 16,-1-7-1-16,3-7 1 0,-2-4-1 15,5-3 1-15,-3-1 0 16,5 2 0-16,-2 5-1 16,2 4 1-16,-1 6-1 0,-4 5 0 15,1 9 0-15,-5 6-1 16,-2 7 0-16,-7 3 1 16,-2 13-2-16,-8 4 1 15,-2 4 0-15,1-1 0 16,0-2 0-16,3 0 1 0,-1-6-1 15,10-9 1-15,3-6 1 16,5-11 0-16,9-8 1 16,3-6-1-16,3-10 0 0,-2-4 0 15,-1-3 1-15,-6-2-1 16,-4 2 0-16,-11 6-1 16,-7 5 0-16,-7 9-1 15,-3 11 1-15,-9 11 0 0,1 9 0 16,2 15 0-16,4 7 0 15,5 4 1-15,6 2-1 16,15 4 0-16,10-3-1 16,8-2-1-16,11-7-2 0,5-5-5 15,-3-9-11-15,5-4-24 16,6-6-37-16,-14-7-4 16,-14-7-6-16,-13-13-1 0</inkml:trace>
  <inkml:trace contextRef="#ctx0" brushRef="#br0" timeOffset="171235.6481">21224 14561 1 0,'-110'16'92'0,"19"-4"1"15,16-9-9-15,24-5-4 16,26-20-1-16,23 1-76 15,22-3 0-15,29-2 0 16,22 0-5-16,14-1-4 0,18 4-11 16,1 4-22-16,-7 7-38 15,0 8-7-15,-7 4-5 16,-14 12-3-16</inkml:trace>
  <inkml:trace contextRef="#ctx0" brushRef="#br0" timeOffset="171692.2248">19987 16175 24 0,'8'-8'89'0,"-8"8"-2"16,5-12-4-16,-5 12-5 16,0-32-34-16,0 39-37 0,2 19-1 15,9 10-3-15,0 12-2 0,3 9 0 16,-1 4 0-16,-1 3-1 16,0-3-1-16,-2-6-2 15,-2-6-3-15,-3-12-7 16,3-7-10-16,-6-17-11 15,6-8-17-15,3-5-22 0,2-17-14 16,1-10-2-16</inkml:trace>
  <inkml:trace contextRef="#ctx0" brushRef="#br0" timeOffset="173084.0819">20322 16220 55 0,'26'-53'77'0,"3"11"-1"0,-2 12-19 15,-8 9-21-15,-1 8-11 16,-7 13-9-16,-8 7-3 0,-3 9-3 15,-9 11-2-15,-7 4-2 16,-7 8-1-16,-3 2-2 16,-5 6-1-16,1-1 0 15,-1-2-2-15,6-6-1 16,2-4 1-16,9-5-1 16,1-7 0-16,9-6 1 15,4-16-1-15,7 10 0 0,9-10 0 16,3-7 1-16,4-8 0 15,5-6 0-15,4-8 0 0,2-3 0 16,4-3 1-16,-3 0 0 16,0 2-1-16,-1 5 1 15,-2 4-1-15,-2 9 0 0,-2 7 0 16,-4 8 0-16,-5 5 0 16,-1 13 0-16,-5 3 0 15,1 4 0-15,-6 0 0 16,2 3 0-16,-5-4 0 15,2-3 0-15,-1-6 0 16,-1-4 1-16,-5-11 0 0,16 5-1 16,-16-5 1-16,16-13 1 15,-8-3-1-15,3-4 0 0,-3-7 0 16,2-2 0-16,1-3-1 16,1 1 0-16,4 3 0 15,-2 4 0-15,1 4 0 16,0 9-1-16,3 6 1 0,-2 5-1 15,4 9 1-15,-5 8 0 16,3 3 0-16,-2 3 0 16,2 2 0-16,-1 0 0 15,-1-1 1-15,3-3-1 0,-2-4 1 16,5-5 0-16,-1-4 0 16,2-5 0-16,3-3 0 15,-1-10 0-15,2-5 0 0,-4-7-1 16,-2-7 1-16,1-5-1 15,-2-4-1-15,-2-2 1 16,-2 1-1-16,0 3 0 16,0 4 1-16,-1 6-1 15,-2 7 0-15,-2 10 1 0,2 8 0 16,-13 1 0-16,11 16 1 16,-5 5 0-16,-4 3-1 15,0 3 1-15,-1 1 0 16,3-1 0-16,4-1 0 0,0-4-1 15,7-4 0-15,2-5 0 16,5-5 0-16,3-4-1 16,3-4-1-16,4-7 0 0,-4-5-1 15,0-3 1-15,-7-6-2 16,-5-2 1 0,-5-5 0-16,-7 0-1 0,-5-5 3 0,-14 1 1 15,-4-2-1-15,-10 1 2 16,-4 0 2-16,-1 6 0 15,1 6-1-15,1 3 0 0,2 7 0 16,8 6-1 0,3 5 0-16,12 2 0 0,7-2-1 15,0 18 0-15,9-8 0 16,9 0 1-16,6-3 0 0,5-3 1 16,7-3 0-1,2-2 0-15,10-7 1 0,-2-4-2 16,3-1 1-16,1-5 0 15,-4 2-1-15,-2 2-1 16,-3 3 1-16,-7 5-1 0,-6 6 0 16,-6 4 0-16,-4 10 0 15,-7 7-1-15,-3 3 1 16,-1 3 0-16,-5-1 0 16,1-1 1-16,0-5-1 0,1-3 1 15,2-5 0-15,-6-12 0 16,18 1 1-16,-7-5-1 15,6-9 1-15,1-6-1 16,3-7 0-16,3-8-1 16,-1-7 1-16,3-4-1 0,-1-2 1 15,-2 4-1-15,-1-2 1 16,-3 6 0-16,-2 8-1 0,-5 8 1 16,0 8 0-1,-12 15-1-15,8 0 1 0,-8 10-1 16,0 12 1-16,0 3-1 15,0 5 1-15,0 0 0 16,6 3 0-16,4-5-1 0,9-4 1 16,4-7 0-16,7-4 1 15,6-11-2-15,1-3 1 16,0-10 1-16,-1-9 0 0,-1-4 0 16,-9-7-1-16,-5-4 1 15,-6-2 0-15,-9 0-1 16,-3 2 0-16,-3 3-1 15,-7 4-3-15,2 9-11 0,-7-3-19 16,4 16-49-16,8 6-3 16,0 0-4-16,0 0-8 15</inkml:trace>
  <inkml:trace contextRef="#ctx0" brushRef="#br0" timeOffset="173399.9965">22826 15459 50 0,'17'-4'89'0,"-2"4"-3"0,3 0-5 15,-5 6-2-15,7 9-64 16,-4 3-4-16,0 8-5 16,0 5-3-16,-1 6-1 15,-6 1-1-15,1 1 0 0,-5-6 0 16,-2-4-1-16,0-6 2 16,0-5 1-16,0-9 1 15,-3-9 0-15,11-2 0 16,0-12 1-16,3-9-1 15,3-6 1-15,2-7-2 16,5-4-1-16,3 0-1 0,-1 2 0 16,6 8-1-16,-2 7 0 15,1 13-1-15,3 11 1 16,-6 19-2-16,-3 16-1 16,-5 15-7-16,-14 8-21 0,-7 13-52 15,-8 9-3-15,-16-4-4 16,-7-1-7-16</inkml:trace>
  <inkml:trace contextRef="#ctx0" brushRef="#br0" timeOffset="175482.3939">14579 11349 40 0,'-19'0'48'0,"4"2"0"16,0 2-8-16,5 5-5 16,2 3-9-16,0 9-5 0,-1 4-4 15,-2 9-2-15,1 4-3 16,-4 15-2-16,3 8 1 0,-5 11-2 15,1 12 1 1,-1 7-2-16,1 12 1 16,0 12-2-16,2 16 3 0,-1 8-2 15,2 6 1-15,3 11-2 16,0 14 1-16,3 4-2 0,1 13 1 16,2 3 0-16,2 7-1 15,0 6-1-15,1 6-1 16,4 8-1-16,-1 0 0 0,-1 8-1 15,-1-1-1 1,0 1-2-16,-1-1 1 0,-1-4 0 16,-1-1 0-16,-7-10-1 15,3-7 0-15,2-7 2 16,0-2 0-16,3-101 0 0,1 12 1 16,-1-1-1-16,1 10 1 15,2-8-2-15,0 12 0 16,0-2-1-16,1 8-1 15,0-2-1-15,2 7-1 16,-2-5-1-16,2 8-4 0,-2-7-6 16,1 5-17-16,1-8-41 15,3 1-9-15,0-11-2 16,1-15-6-16</inkml:trace>
  <inkml:trace contextRef="#ctx0" brushRef="#br0" timeOffset="176323.8919">13560 17326 56 0,'-39'-24'81'15,"13"1"-1"-15,9 2-4 0,6-2-46 16,9 4-9-16,6 9-4 16,18 5-6-16,9 5-6 0,12 4-3 15,12 4-1-15,19 2 0 16,15 0 1-16,16 0-1 15,11-6 0-15,20-4 0 16,15-1 1-16,15-12-1 0,16-5-1 16,21-4 1-16,14-4-1 15,21-6 0-15,14 2 0 16,17-2 0-16,12 2 0 0,17 0 1 16,8 3-1-1,15-1 0-15,4-1 0 16,14 1 0-16,1-1 0 0,13 0 2 15,1-2-2-15,0-1-1 16,4 1 1-16,-10 2 0 16,-1 4 0-16,-13 5 0 0,-2 6 0 15,-15 2-1-15,-10 9 2 16,-13 4-1-16,-13 1 1 16,-9 6-1-16,-11 3 1 0,-10-1-3 15,-13 0 0 1,-10 0-4-16,-18-2-6 0,-7 1-7 15,-13-4-10-15,-17-2-25 16,-10 4-26-16,-27-6-3 0,-15 2 0 16</inkml:trace>
  <inkml:trace contextRef="#ctx0" brushRef="#br0" timeOffset="177013.6237">15179 17858 67 0,'-12'6'76'0,"1"0"0"0,0-3-5 15,-1 4-50-15,5-2 0 16,7-5-3-16,-14 3-3 15,14-3-4-15,0 0-2 16,0 0-3-16,10 0-2 0,7-5 0 16,0 5 0-16,8 0-1 15,2-2-4-15,7 1-4 16,2 0-7-16,0-1-15 16,4-2-21-16,4 3-28 0,-4-1-6 15,2-3-4-15</inkml:trace>
  <inkml:trace contextRef="#ctx0" brushRef="#br0" timeOffset="177280.0617">15680 17593 59 0,'-3'-19'69'0,"0"4"0"16,3 3-2-16,0 2-56 0,0 10 2 15,12-6-2-15,1 6-4 16,1 12 0-16,5 3 0 0,1 2 1 16,2 6-3-16,6 4-1 15,-28-27-2-15,27 34-2 16,3 1 0-16,-2 8-5 0,21 48-7 16,-30-34-17-16,-13-5-33 15,-2-1-12 1,-8-2-2-16,-12-1 1 0</inkml:trace>
  <inkml:trace contextRef="#ctx0" brushRef="#br0" timeOffset="177601.0107">14886 17546 70 0,'-12'-38'83'0,"4"11"-5"16,0 7-4-16,6 10-3 0,2 10-72 15,-4 7 2-15,3 15 0 16,1-22-2-16,-2 39 2 16,-7 55 1-16,6-31 2 15,-2-2 0-15,4 10-1 0,1 2 0 16,7 7 0-1,5 0 1-15,6 3 0 16,7-2-1-16,7-1-4 0,6-9-8 16,10-1-21-16,6-15-42 15,11-10-6-15,8-16-6 16,3-19-4-16</inkml:trace>
  <inkml:trace contextRef="#ctx0" brushRef="#br0" timeOffset="195458.4945">21530 5149 16 0,'-1'-20'70'0,"-2"0"1"0,3-5-4 16,8 0-49-16,6 2-2 16,6 7-4-16,3-1-6 15,7 6-3-15,-4 0-2 16,6 4-1-16,-1 6 0 16,-3 1 0-16,3 2-1 0,-4 5 1 15,-1 3-1-15,-6 1 1 16,-1 6-2-16,-6 1 4 15,-10 6-2-15,-4 3 1 16,-15 11 0-16,-12 5-2 0,-8 8 4 16,-6 6-1-16,-1 2 1 15,-7 1 0-15,11-4 0 16,1 2 1-16,11-9-1 16,7-2 2-16,15-11-3 0,7-4 2 15,14-7 0-15,12-5 1 16,4-8 0-16,15-4-1 15,7-6 0-15,6-2-3 16,7-12-5-16,-5-5-11 0,8-5-15 16,4-1-32-16,-5-6-14 15,-8-5-3-15</inkml:trace>
  <inkml:trace contextRef="#ctx0" brushRef="#br0" timeOffset="195933.3545">22399 5110 26 0,'-5'-25'74'0,"1"0"1"0,2-1-26 16,-4-1-16-16,5 6-7 16,1 1-8-16,4 2-7 15,3 0-4-15,4 2-2 0,4 4-3 16,4 1-1-16,5 5-1 15,2 0 0-15,3 4-1 16,-3 2 0-16,2 7 0 0,-9 11-1 16,-6 4 0-16,-13 9 0 15,-10 9 0-15,-13 6 0 16,-11 1 2-16,-1 1-1 16,-5-3 1-16,5-8 0 15,4-1 0-15,9-8-1 0,16-5 3 16,6-2-1-16,13-6 0 15,9 2 0-15,7 0 0 16,7 3 1-16,7-4 0 16,1 7 1-16,-1-5-2 15,-5 1-1-15,-3 2 2 0,-8-1-2 16,-11 0 2-16,-11 2-2 16,-8 3 2-16,-13 1-1 0,-14 1 1 15,-1-1-2-15,-8 1-9 16,-1-6-13-16,-4 0-33 15,10-1-15-15,1-8-8 0,11-8 1 16</inkml:trace>
  <inkml:trace contextRef="#ctx0" brushRef="#br0" timeOffset="196750.0791">22896 5204 73 0,'8'-13'73'0,"4"-1"-4"15,-6-18-13-15,-6 32-43 16,16 1-5-16,-5 13-2 16,-2 8-6-16,6 3 0 0,-6 7-1 15,5 4 3-15,0-1 0 16,2 3 0-16,-1-8 0 15,-2 0-1-15,1-9 1 0,1 0 0 16,-3-11 3-16,-3-4-3 16,2-6 1-16,-3 0 1 15,4-9-2-15,-4-3 1 16,3-2-1-16,0-2 2 16,2-1-4-16,1 0 0 0,-1 4 0 15,-3 1-3 1,3 9 3-16,-6 3-1 0,5 11 0 15,-8 9-2-15,-2 7 3 16,-2 11 0-16,-5 1 0 0,-2 8 2 16,-5-5-3-16,1-3 1 15,0-5 0-15,-1-5-1 16,7-8 0-16,2-7 0 0,3-14 0 16,0 0 0-16,3-7 1 15,4-11 0-15,7-6 0 16,-2-7 0-16,3-8 0 15,2-3 0-15,6 0 1 0,0-1 1 16,0 4-1-16,4-1 0 16,1 10 0-16,5 3 0 15,1 10 0-15,0 2-1 0,-6 10-1 16,3 0-1-16,-4 5 1 16,1 2 0-16,-9 5 0 15,-5-2 0-15,-3 4 1 16,-1-2 1-16,-10-7 0 15,9 6 0-15,-9-6 1 0,0 0 0 16,0 0 1-16,0 0-2 16,0 0 0-16,0 0-1 15,0 0 0-15,0 0-1 0,17 0-1 16,-3 4 3-16,4 3-1 16,2 6 1-16,3 1 0 15,2 3 0-15,-3-1 0 16,-4 3-1-16,2-1 3 0,-5 4-4 15,-7 0 0-15,-6 2 0 16,-5-1 1-16,-9 2 0 16,-9 2 0-16,-3-5 1 0,-3-3-1 15,-4-3-4-15,2-3-8 16,3-7-16-16,-4-6-41 16,19-8-6-16,2-12-3 15</inkml:trace>
  <inkml:trace contextRef="#ctx0" brushRef="#br0" timeOffset="197327.8718">23686 4718 1 0,'-32'-44'41'0,"-4"-1"-40"0,-3-2 0 16,-5 2 0-16,-7 1 4 15,-7 0 2-15,-7 6 3 16,-6 4-3-16,-7 6 4 0,-8 2-1 16,-7 5 7-1,-5 6 1-15,-7 7 2 0,-6 8 1 16,-6 6-2-16,-8 14 2 16,-4 11 0-16,-9 15 0 0,4 10-2 15,-9 18-2 1,1 13-3-16,2 14-4 0,9 12 1 15,13 8-5-15,17 7 3 16,19 8-1-16,22 3-2 16,28 1-1-16,23-7-2 15,26-3 1-15,28 0-2 0,30-7 2 16,19-9-6-16,30-10-2 16,14-11-3-16,26-9-2 0,13-7 3 15,18-20-2-15,10-18 2 16,0-20 2-16,4-18 5 15,-1-21 5-15,6-19 2 0,-11-24 4 16,-9-17-1-16,-5-15 2 16,-7-17 0-1,-7-13-3-15,-5-8-4 0,-21-7-1 16,-19-5-4-16,-20 4-1 0,-21 1-1 16,-36 7-2-1,-29 13-1-15,-26 18 0 0,-37 17-2 16,-28 16-2-16,-20 18-2 15,-12 21-2-15,-12 17-6 16,1 15-17-16,2 26-38 16,-5 13-9-16,5 15 0 0</inkml:trace>
  <inkml:trace contextRef="#ctx0" brushRef="#br0" timeOffset="198027.7798">23522 5317 56 0,'24'-2'87'0,"3"-4"-6"15,-2 6-3-15,6 0-5 16,-9 6-69-16,11 11 0 15,5 16-2-15,1 7 0 0,-3 10-4 16,-4 7 0-16,-7 5-3 16,-6 2 4-16,-5-5-3 15,-7-7 1-15,-6-11 3 16,-1-10 1-16,0-13 3 0,0-18 2 16,0 0 2-16,-6-19-2 15,5-16 0-15,1-6-1 16,0-12-3-16,-1-7-1 15,1-6 0-15,0-4-2 0,0-1-1 16,4 6 0-16,4 4-2 16,-2 5-2-16,11 9 0 15,-4 8-4-15,7 7-3 16,-3 6 2-16,7 7-4 0,2 4-1 16,3 3-4-16,4 1 0 15,-3 1 1-15,6 0 1 16,-2-2 6-16,9 0 0 15,-10-6 4-15,3-1 6 0,2 1 5 16,-3-1 5-16,-3-2 4 16,-4 4 5-16,-7 3-2 15,-10 3 0-15,-11 11-1 16,0 0-3-16,-19 4-1 0,-13 17-2 16,-13 6-4-16,-1 7-3 15,-4 2 1-15,1 5-2 16,8 4 1-16,9 0 1 0,16 1 0 15,14-7 0-15,14 2-2 16,13-1 3-16,15 1-1 16,6-2 1-16,8-3-1 15,-2 0 1-15,-4-4 0 0,-5 0 1 16,-12-2 2-16,-17-1-2 16,-16 2-7-16,-25 0-22 15,-21 6-46-15,-17 4-4 16,-17 0-4-16,-10-1-6 0</inkml:trace>
  <inkml:trace contextRef="#ctx0" brushRef="#br0" timeOffset="241414.8731">17164 17508 57 0,'0'0'54'0,"-6"-10"-1"16,6 10-2-16,0 0-3 0,-4-10-7 16,4 10-8-16,0 0-10 15,-4-8-5-15,4 8-5 16,0 0-6-16,0 0-2 16,-2 5-1-16,2 5-1 0,0 3 0 15,0 4 1-15,2 4 1 16,0 3 0-16,0 2-1 15,2 4 0-15,-4-30-1 0,3 34-3 16,3-1 1 0,-1 6-1-16,3 42 0 15,-2-38-1-15,-1-1-1 16,1-2 0-16,-6-40 0 0,7 36-2 16,-1 1-7-16,0-5-9 15,1 1-14-15,-2-7-28 16,2-1-19-16,-7-25-7 15,0 0-2-15</inkml:trace>
  <inkml:trace contextRef="#ctx0" brushRef="#br0" timeOffset="241761.8489">17248 17978 34 0,'-1'-12'59'0,"1"12"2"16,-2-14-21-16,2 14-18 0,0 0-9 15,0 0-8-15,7-3 0 16,-7 3 0-16,9 0 4 16,-9 0 1-16,0 0 2 15,15-3 1-15,-15 3 0 16,11 0-1-16,-11 0 1 0,12 5-3 16,-12-5-3-16,11 4-3 15,-11-4-2-15,10 4-2 16,-10-4 0-16,0 0 0 15,11 5 0-15,-11-5 0 16,0 0 1-16,0 0-1 0,0 0 0 16,0 0 0-16,0 0-3 15,0 0-4-15,9 6-9 16,-9-6-26-16,0 0-27 0,0 0-6 16,0 0-3-16</inkml:trace>
  <inkml:trace contextRef="#ctx0" brushRef="#br0" timeOffset="242187.9081">17312 18073 37 0,'-5'24'68'15,"0"1"0"-15,5-25 0 16,-2 20-38-16,1 1-16 0,1-21-2 16,0 24 0-16,1-1 3 15,-1-23-2-15,0 0 0 16,4 12-2-16,0-2 0 15,0 1-3-15,1 2 1 16,-5-13-2-16,0 0 0 16,4 11-1-16,1-1 0 0,1 0-1 15,0 1-1 1,-6-11-1-16,-6 7-1 16,-6 1-1-16,2-1 0 15,-34 3-2-15,13-10-1 0,6 0-6 16,-1-6-8-16,-2 1-17 15,2 0-37-15,1-11-12 16,0-2-6-16,-13-25-1 0</inkml:trace>
  <inkml:trace contextRef="#ctx0" brushRef="#br0" timeOffset="242479.674">17124 17475 50 0,'-11'-20'74'0,"2"8"2"16,-3-2-1-16,0 1-50 16,-14-7-2-16,2 4-1 15,4 1-4-15,7-1-2 0,7 2-2 16,15 3-6-16,9-1-2 15,13-1-4-15,8 0-3 16,8-1-6-16,7-2-15 16,5 3-26-16,10 6-27 15,-4 4-7-15,1 3-5 0,-13 3 0 16</inkml:trace>
  <inkml:trace contextRef="#ctx0" brushRef="#br0" timeOffset="242819.5609">17663 17498 25 0,'-9'26'74'0,"5"2"0"15,-1 3-3 1,-1 2-3-16,0 2-62 0,1 0 0 16,0-1-3-16,5-34-2 15,-2 36 1-15,-1 1-1 0,3-4 0 16,-1 0-1-1,2-6-1-15,6-2 0 0,7-3 0 16,17 15 5-16,-12-25 0 16,1-6 0-16,2-6 0 15,-3-5 1-15,2-8 1 0,-4-2-1 16,-1-4 3-16,-6-1-5 16,1-8 0-16,-7 7-1 15,-3-5 0-15,-3 3-1 0,-8-3-2 16,-5 11-7-16,-5-3-17 15,-2 5-36 1,-1 5-13-16,-1 3-6 0,0 1-4 16</inkml:trace>
  <inkml:trace contextRef="#ctx0" brushRef="#br0" timeOffset="243203.7461">17869 17347 38 0,'50'-50'86'15,"-13"18"-4"-15,-19 22-6 0,-6 9-3 16,-6 7-55-16,-5 3-10 16,0 8-5-16,1 5-3 15,-1 6 0-15,0 1 0 16,1 2 1-16,1 0-1 0,-2 4 0 16,1-2 2-16,1 2 0 15,-1-4 0-15,-2 1-1 16,0-2 1-16,2 0 0 15,0-7-2-15,1-4 1 16,2-3 0-16,3-10-1 0,5-4 0 16,4-4 0-16,1-6-1 15,4 0 0-15,-1 0 0 16,5 2 0-16,0 0 1 16,-3 3 0-16,0 3 0 0,-4 5 1 15,-1 6 0-15,-6 3 1 16,-12-14-2-16,0 0 0 15,6 30 0-15,2 1-7 16,-11-1-24-16,-6 2-43 0,-27 23-3 16,14-32-6-16,2-5-1 15</inkml:trace>
  <inkml:trace contextRef="#ctx0" brushRef="#br0" timeOffset="244167.5997">19173 17308 78 0,'0'-13'88'0,"-5"1"-5"16,0 2-3 0,5 10-33-16,0 0-23 0,0 0-8 15,-3 5-8-15,4 9-3 16,3 7-3-16,-1 7 1 0,3 5 1 16,-1 6-3-16,0 3 1 15,1 1-2-15,1 2 3 16,2 0-1-16,-1 3 0 15,2-3-3-15,0-3 0 16,1 2 0-16,-3-3 1 16,2-1 1-16,-2-7-1 0,0-10-1 15,0-11 1-15,3-6 1 16,-2-6 0-16,2-12 0 16,-1 0-3-16,3-3 0 0,-2-4 1 15,2-1 0 1,1 2 0-16,-2 0 0 0,0 0 1 15,0 2 0-15,4 3 1 16,0 3-1-16,1 4 1 0,1 6-1 16,-2 4 2-16,2 3-2 15,2 4 1 1,0 4-1-16,-1-2 1 0,1-2-1 16,1 1 1-16,-1-2-1 0,1-2 0 15,3-6 0-15,1-2 0 16,2-1-1-16,0-8 1 15,-3-4-1-15,3-4 0 16,-2-2 1-16,2-1-1 16,-2 1 0-16,-2-1 0 0,0 4 1 15,1 3 0-15,-3 5 0 16,-3 2 0-16,0 3 1 16,-3 3 0-16,-1 3-1 0,0 6 1 15,1 1 0-15,0 5 0 16,1 0-1-16,-3-1 0 15,4 1 0-15,-1-5 0 16,1-2 0-16,-1-3 0 0,0-5 0 16,-2 0 0-16,-4-11-1 15,-1-1 2-15,-5-5-1 16,-4-2 0-16,0-1 0 0,-8 1-1 16,-5-1-5-1,-2 2-15-15,-5 2-46 0,-1 2-15 16,-3 1-5-16,1-1-6 15,2 1 4-15</inkml:trace>
  <inkml:trace contextRef="#ctx0" brushRef="#br0" timeOffset="244646.2774">20427 17350 26 0,'55'-9'85'0,"-14"5"-2"0,-11 4-4 16,-18 4-5-16,-3 6-37 15,-3 6-27-15,-1 7-4 16,-5 3 0-16,0 7 1 16,0 6 1-16,0 4-2 15,-1 3 1-15,-1 6-1 0,2 2-1 16,0 1-1-16,0 5-1 16,0-2-2-16,0-1-1 15,0 0 1-15,1-1 0 0,2-8 0 16,2-9-1-1,-5-39 0-15,4 22-2 16,-1-1 2-16,-3-21 0 16,4-15-1-16,-4-15 1 0,0-7-2 15,1-10 1-15,-1-3 1 16,0-5 0-16,1-2-2 0,-1-29 2 16,4 30-1-16,3-1 0 15,1 7 1-15,3 4 0 16,0 14 0-16,3 6 1 15,1 13 1-15,-1 5-3 0,-4 15 3 16,-1 5 0-16,-2 12 0 16,-2 2-1-16,-6 2 1 15,1 3-2 1,-3 1 0-16,-3-2-5 0,-3-2-8 16,-1-6-15-16,-2-5-32 0,5-4-20 15,7-13-9-15,-12 2-6 16</inkml:trace>
  <inkml:trace contextRef="#ctx0" brushRef="#br0" timeOffset="244908.3513">20763 17617 31 0,'30'-29'88'0,"1"0"-1"15,2 5-3-15,0 2-19 16,-3 10-30-16,-2 9-15 16,-8 3-8-16,-2 11-5 0,-3 7-1 15,-6 8-2-15,-3 6-1 16,-6-6 0-16,-1 11-2 15,1-37-2-15,0 39 0 0,-5 0-1 16,1 0 0-16,-2 36 0 16,4-42-2-16,2-8-4 15,0-6-3-15,3-10 0 16,-3-9-3-16,17 0-6 16,-6-10-14-16,0-6-35 0,4-7-11 15,-1 0-3-15,-3-3 1 16</inkml:trace>
  <inkml:trace contextRef="#ctx0" brushRef="#br0" timeOffset="245211.2479">21126 17527 3 0,'0'0'78'0,"10"-35"6"0,7 5-2 16,-1 3-30-16,4 1-16 15,-1 4-8-15,1 4-4 16,-10 16-7-16,-2 2-5 16,-8 0-4-16,12 10-3 15,-7 4 0-15,0 4-1 0,-4 4-2 16,-1 1 0-16,-2 2 0 16,-5 0 0-16,-5 0 0 15,1 0 0-15,-7 1-1 16,-2 0 0-16,-3-2-1 0,-3-1-1 15,2-2-6-15,-6-5-11 16,6-3-34-16,0-6-28 16,0-4-6-16,4-4-7 0,5-11-2 15</inkml:trace>
  <inkml:trace contextRef="#ctx0" brushRef="#br0" timeOffset="245409.0241">21319 17427 45 0,'34'0'82'16,"1"0"-2"-16,-7 8-2 16,-3 8-6-16,-7 3-60 0,-1 6-8 15,-8-2 0-15,2 5-2 16,-8 1 0-16,2 0 0 16,-5 1-4-16,0-1-14 15,-1 11-37-15,-4-12-20 0,2-3-7 16,-2-4-4-1</inkml:trace>
  <inkml:trace contextRef="#ctx0" brushRef="#br0" timeOffset="246070.7462">21549 17308 64 0,'8'-45'90'0,"2"29"-4"15,0 9-7-15,0 5-2 0,5 7-56 16,3 6-22-16,3 4-5 15,-7-1-13-15,-2 2-15 16,1 2-16-16,1 3-4 16,-2 1-1-16,0-2 7 0,1 3 12 15,-3-2 17-15,0 0 25 16,0-1 24-16,-2 0 22 16,2-1 5-16,-3-1-5 15,1 0-7-15,1 0-9 16,-1 0-11-16,2-3-8 0,-2-2-7 15,3-2-4-15,-2-3-2 16,2 0-1-16,-2-1-2 16,1-2 0-16,3 0 0 15,-3 0 1-15,2-5-1 0,-1 1 0 16,0-1 0-16,4-6 0 16,0-2-1-16,1-3 0 15,-2-2 0-15,4 0-1 16,0-2 0-16,1 1 0 0,1 2 0 15,0 1 0-15,0 2 1 16,0 4 0-16,0 4-1 16,0 1 2-16,1 4 0 0,0 4-1 15,4 4 1 1,-1 1-1-16,3 2 1 0,1 3-1 16,4 1 1-16,-1-2-1 15,4-1 0-15,1-2 0 16,3-5 0-16,3-3 0 15,-3-5 0-15,1-1 0 0,2-8 0 16,-3-6 1-16,-3-3-1 16,-4 1 0-16,-2-4-1 15,-9 2 2-15,-5 2-2 0,-8-1 1 16,-3 5 0-16,-5 12-1 16,-14-7 2-16,-4 8-2 15,-8 13 1-15,-4 9 0 16,30-23-4-16,-33 34-5 0,-34 55-11 15,31-32-16-15,5 5-43 16,-1 3-7-16,3 2-5 16,5 1-3-16</inkml:trace>
  <inkml:trace contextRef="#ctx0" brushRef="#br0" timeOffset="246484.6757">20798 18258 6 0,'-119'23'94'15,"9"2"-2"1,11 0-4-16,12 4-8 16,16-5 0-16,14 1-75 0,57-25-2 15,-25 19 0 1,-3 0-1-16,28-19 0 0,41 4-1 16,84-2 2-16,-21-13-3 15,15-7-1-15,28 0 1 16,22 0-1-16,14-3 1 15,8-1-1-15,8-2 0 0,6 0 0 16,1 1 1-16,-5-2-4 16,-9 3-6-16,-14 18-42 15,-13-19-30-15,-20 0-2 16,-21 0-7-16,-24-3-4 0</inkml:trace>
  <inkml:trace contextRef="#ctx0" brushRef="#br0" timeOffset="246961.4345">23435 17249 0 0,'-5'9'89'0,"5"-9"2"0,0 14-6 16,0-14-6-16,5 11-1 15,8-1-74-15,-13-10-3 16,13 21-2-16,-7-4 2 16,6 0 1-16,1 3 3 15,4-2-1-15,5-2 1 0,5-2 0 16,3-6 1-16,0-8 2 15,56-4-3-15,8-14-7 16,10-28-29-16,12-22-53 16,15-30 0-16,-2-28-8 15,-7-18-6-15</inkml:trace>
  <inkml:trace contextRef="#ctx0" brushRef="#br0" timeOffset="249264.6491">7395 9397 60 0,'21'-27'86'0,"-5"-1"-2"16,2 2-6-16,-8 0-2 15,-1 4-69-15,3 11-3 0,0 4 0 16,1 7 0-16,0 8 1 15,1 9-1-15,-2 7 1 16,2 9 0-16,3 7 1 16,1 12 0-16,1 7 1 0,0 13-1 15,3 13 1-15,-2 19-1 16,0 15 0-16,-2 18 0 16,0 18-1-16,-5 13-2 15,1 15 0-15,1 12-1 0,-2 7 0 16,2 2-1-16,4 8 0 15,6 6 0-15,-1 0 0 16,8 9 1-16,2 1-1 0,0 5-1 16,6 8 2-16,-6 8-1 15,1 1 0-15,-5 3-1 16,-1 0 2-16,-4 3-2 16,2-3 1-16,-4 0-1 15,-5 0 0-15,3-7-1 0,0 0 0 16,-3-6 0-16,2 1 0 15,-1-5-1-15,0 3 0 16,-4 0 1-16,-11-122-2 0,0 17 1 16,-4-2 2-16,-1 16-1 15,-2 2 2-15,-7 20 1 16,4 4 0-16,-7 19-1 16</inkml:trace>
  <inkml:trace contextRef="#ctx0" brushRef="#br0" timeOffset="250140.6153">729 11364 34 0,'-13'5'58'16,"4"2"-25"-16,-3-3-5 15,3 0 5-15,9-4-4 0,-14 2 1 16,-1-12-4-16,15 10 1 16,0 0-7-16,0-8-2 15,0 8 0-15,10-6-5 16,8-3 0-16,13-1-1 15,9-2 0-15,8 0-5 16,2 0 0-16,2-6-1 16,5-2-3-16,6-2 0 0,5 1 0 15,-5 0-3-15,-8 0-5 0,2 2-6 16,-12 3-8-16,-3 6-19 16,-8 6-17-16,-14-2-25 15,-8 3-7-15,-12 3-3 16</inkml:trace>
  <inkml:trace contextRef="#ctx0" brushRef="#br0" timeOffset="250350.2549">1299 10989 34 0,'-19'-20'84'15,"-1"2"-2"-15,-3 3-14 16,0 7-24-16,8 5-7 16,-1 2-13-16,16 1-5 15,-14 19-10-15,13 3-4 16,1 6-3-16,10 8-1 0,0 8-1 15,1 2-2-15,-3 4-1 16,7 3 3-16,-4-2-3 16,-4-2-17-16,6-6-22 0,-7-2-32 15,4-6-7-15,-2-9 2 16,2-10-3-16</inkml:trace>
  <inkml:trace contextRef="#ctx0" brushRef="#br0" timeOffset="250779.4669">1011 10749 3 0,'-38'1'88'16,"-5"19"1"-16,18-5-1 16,-1 7-6-16,-2 7-2 15,1 2-76-15,0 10 3 16,-3 9-3-16,0 9-1 0,3 5-1 15,7 8-4-15,2 1 1 16,-2 62-2-16,16-54 5 16,7 0-6-16,19 78 1 15,17-9 2-15,23-40 1 16,20-27 0-16,16-42 0 0,6-36 3 16,-5-23-4-1,-3-30 4-15,-3-13 1 0,-6-16 1 16,-7-11 0-16,-14-16 0 15,-15-12 0-15,-20-7-1 16,-12 3 3-16,-18 2-2 0,-19 7-3 16,-21 11 0-16,-26 16-7 15,-16 27-2-15,-26 22-2 16,-8 28-2-16,-11 13-2 16,60 13-6-16,-3 5-15 0,5 8-30 15,3 11-9-15,3 14-12 16,0 7-2-16</inkml:trace>
  <inkml:trace contextRef="#ctx0" brushRef="#br0" timeOffset="251199.1163">1224 13328 53 0,'-9'26'86'0,"-7"-3"-5"16,-4-10-6-16,1-7-4 16,-3-6-56-16,11 1-15 0,11-1-1 15,0 0-4-15,0 0 0 16,-13 0 0-16,13 0 2 15,0 0 3-15,0 0 3 16,0 0 6-16,0 0 2 16,0 0 3-16,0 0 0 15,11-6 0-15,-2-2-1 0,4 0-4 16,9-5 0-16,0-2-5 16,12-3 3-16,4-3-6 15,7-1 0-15,4 0-1 0,4 1-2 16,3-1-1-16,-6 4-7 15,5-3-10-15,-8 4-27 16,-5 2-34-16,-16-3-4 16,-4 1-6-16,-15-4-4 0</inkml:trace>
  <inkml:trace contextRef="#ctx0" brushRef="#br0" timeOffset="251400.3789">1312 12927 26 0,'-25'7'93'15,"7"2"-5"-15,4-2-3 16,1-3-6-16,13-4-2 16,9 14-73-16,-7 5-4 15,17 13-3-15,1 10 0 16,2 12-3-16,6 5-5 16,2 10-13-16,-6 2-16 0,5-6-25 15,7 0-16-15,-6-9-8 16,-5-13-3-16</inkml:trace>
  <inkml:trace contextRef="#ctx0" brushRef="#br0" timeOffset="251833.4469">1417 12615 7 0,'-37'-6'92'0,"-10"6"-1"0,1 6-6 16,-12 12-5-16,3 10-1 16,-5 15-75-16,0 14-4 15,2 20 1-15,13 18-2 0,6 18 2 16,7 15-1-16,11 9-1 16,8 3 1-16,9-4 0 15,13-7 0-15,15-11 0 16,4-16 1-16,17-17-1 15,5-11 2-15,8-22 1 16,11-15-3-16,9-18 1 0,8-15 0 16,3-19 0-16,11-19-1 15,-2-23 1-15,0-21-1 16,-2-18-2-16,-10-13 1 0,-20-20 5 16,0-7-2-16,-24-8 1 15,-12-1-1-15,-24 2 0 16,-11 11 1-16,-27 14 0 0,-17 19-3 15,-10 30-14-15,-32 27-24 16,-13 38-37-16,-13 25-6 16,-10 33-8-16,2 21-8 0</inkml:trace>
  <inkml:trace contextRef="#ctx0" brushRef="#br0" timeOffset="252518.7477">1489 16237 32 0,'0'0'99'16,"-9"-8"-5"-16,9 8-6 16,-19-7-3-16,19 7-3 0,-7-12-78 15,7 0 0-15,19 0-3 16,-1-4 0-16,11-2 0 15,9-2 0-15,9-2-1 0,6 0-3 16,-1 0-1-16,2-3-5 16,-9 2-5-16,8-6-5 15,-6 3-8-15,-6-4-14 16,-11-2-22-16,-14-2-9 0,-5 1 7 16,-8 5 34-16,-6-4 18 15,-11 8 16-15,-7 0 13 16,-7 6 22-16,4 7 25 0,2 3 6 15,-3 2-9 1,1 2-26-16,8 4-13 0,4 0-8 16,3 10-4-16,7 9-6 15,0 7-2-15,3 10 0 0,8 10-5 16,2 10-11-16,9 5-21 16,3 15-34-16,-6-10-12 15,1-4-8-15,-4-9-5 16</inkml:trace>
  <inkml:trace contextRef="#ctx0" brushRef="#br0" timeOffset="252915.5347">1473 15525 60 0,'-37'2'94'16,"5"21"-4"-16,-3 14-6 15,-3 17-6-15,7-18-38 0,8 42-33 16,7 19-4-16,7 20-3 16,-1 11-2-16,9 9-4 15,11 2 7-15,14-4 1 16,4-5 0-16,8-12-4 0,6-18 0 16,5-20 4-16,8-18-1 15,6-17 4-15,3-22-9 16,8-23 1-16,0-26-3 15,3-22 3-15,-1-21 3 0,12-17-1 16,-10-27 0-16,-13-20 0 16,-12-17 2-16,-7-12 1 0,-17-6 3 15,-23 1 1 1,-6 4-4-16,-37 12 5 0,-13 20-5 16,-13 23-2-16,-21 30-5 15,-17 28-38-15,-11 37-37 0,-10 24-4 16,-14 21-9-1,-4 12-8-15</inkml:trace>
  <inkml:trace contextRef="#ctx0" brushRef="#br0" timeOffset="258590.3426">2195 10962 42 0,'8'-46'24'0,"0"-1"3"15,2 4 5-15,-2 4-2 16,4 2 1-16,-5 8-1 0,7-1-2 16,-7 6-1-16,4 3-5 15,-1 5-1-15,-4 4-4 16,-3 2-3-16,-3 10-3 15,0 0-2-15,0 10-2 0,-7 13-1 16,-4 12 1-16,-7 10-4 16,3 15 0-16,4 13 0 15,-2 10 0-15,1 1 0 16,7 3-1-16,1-1-1 16,1-6 0-16,10-8 0 0,1-12-3 15,2-9 0-15,9-12 0 16,-6-9-1-16,9-10 2 0,-3-15-1 15,5-8-1-15,-4-14 1 16,10-17 2-16,-6-10 0 16,-4-10 1-16,5-4 1 15,-5-3 0-15,2 5 1 0,-7 7-2 16,2 10 3-16,-9 11 0 16,-1 14-1-16,-7 14-1 15,8 16-1-15,-7 13-1 0,4 10 1 16,1 3 0-16,-2 4-3 15,4-1 1-15,9-4-1 16,1-7 3-16,8-10-1 16,0-9 0-16,3-14-1 0,-2-4 2 15,3-11 0-15,-7-10 1 16,-5-2 0-16,-6-8-1 16,-8 0 1-16,-6-4 0 15,-11 0-1-15,-6 4 0 16,-7 2-1-16,-6 6 1 0,-2 2-1 15,-2 9 1-15,3 4 0 16,5 7-1-16,2 4 0 16,11 6 0-16,4 5 0 0,11 0-2 15,1 3 0-15,16-2-1 16,6-4 0-16,12-3 1 16,3-5-1-16,10-10 1 0,2-8 0 15,2-7 2-15,0-7 0 16,0-2 0-16,-4-3 0 15,-7 3 1-15,-9 5-1 16,-6 5 0-16,-6 6 0 0,-5 11 0 16,-5 7 1-16,-6 10-2 15,-2 12 1-15,-1 3 0 16,0 5 0-16,1 1 1 16,-1 2-1-16,4-3 0 15,3-3 0-15,3-7 2 0,0-8-3 16,4-5 1-16,3-7 0 15,-2-7 0-15,1-8 0 16,-5-7 1-16,1-8-1 16,-2-4 0-16,-5-3 0 0,-3 1 1 15,-3 1 1-15,-3 5 1 16,-3 4 0-16,0 9-2 16,-2 7 2-16,8 10-3 0,-15 9 1 15,8 15 0-15,-1 15 0 16,6 15-3-16,2 15 2 15,0 19 1-15,2 12-1 16,3 16 1-16,6 5-1 0,-1 2 0 16,-2-6 0-16,-1-5 2 15,-5-11-1-15,-2-14 0 16,-7-10 2-16,-5-16 1 16,-6-15 0-16,-9-12-1 0,0-10 0 15,-4-9-2-15,-5-11-1 16,-2-6-1-16,2-14-2 15,6-9-2-15,2-10-1 16,12-12-2-16,3-10-1 0,13-10-1 16,14-10 0-16,16-11-1 15,6-5 1-15,12-8 1 0,12-5 1 16,3 1 3-16,8 3 1 16,-4 5 3-16,0 7-1 15,-10 12 3-15,-2 12 3 16,-12 14 4-16,-10 15 0 0,-10 10 2 15,-14 13-1-15,-9 14-2 16,-2 16 0-16,-15 14 1 16,-6 8-4-16,0 6-3 15,-1 4-1-15,5 2-1 16,0-1 1-16,10-6 0 0,5-5 0 16,4-14-2-16,7-10 1 15,7-5 0-15,3-9-1 16,1-11 1-16,5-11 0 0,0-10 1 15,0-9 0-15,0-5 1 16,-1-3-1-16,-2 2 1 16,-6 2-1-16,0 11 0 0,-6 6 1 15,-2 15-1-15,-6 13 1 16,13 7-2-16,-7 19 2 16,1 6 0-16,3 7 0 0,8 0 0 15,2-2-1-15,10-7 0 16,5-8 0-16,3-15 0 15,11-13-1-15,1-23 1 16,7-14-1-16,1-15 1 16,-2-16 0-16,-4-10 1 0,-3-14 0 15,-6-6-1-15,-9-4 1 16,-10 2 1-16,-7 9 4 16,-12 13-1-16,-5 14-1 15,-3 19 0-15,-9 21-1 16,-6 27 1-16,-2 19-2 0,-1 33 0 15,-1 23-3-15,-1 26-1 16,7 17-6-16,4 29-18 0,6 19-49 16,5 3-5-16,7 2-7 15,8-13-7-15</inkml:trace>
  <inkml:trace contextRef="#ctx0" brushRef="#br0" timeOffset="260467.9414">2747 13012 36 0,'-5'-11'88'0,"0"-5"-4"0,-3 6-6 15,-1 0-5-15,1 3-59 16,8 7-6-16,-7 6-2 15,7 15-5-15,3 12-3 0,5 11-1 16,-3 8 1-16,1 10 4 16,5 2 0-16,2 3-2 15,-4-4 1-15,4-8-1 16,-7-7 1-16,5-10 0 16,-6-10 1-16,3-9 0 0,-6-8-1 15,-2-11 1-15,0 0-1 16,-6-19 0-16,0-11 0 15,-3-10 0-15,2-10 0 0,-5-11-1 16,1-8 1-16,6-6 0 16,0-2 1-16,5 6 0 15,8 3 0-15,8 12 0 16,10 8-1-16,7 16 1 0,7 14-1 16,4 18 1-16,3 14-1 15,1 19 0-15,-2 15-4 16,0 12-2-16,-6 12-3 15,-3 4-8-15,-4-5-8 0,-5 4-15 16,1-2-31-16,-10-15-15 16,-7-8-1-16,-7-19 4 15</inkml:trace>
  <inkml:trace contextRef="#ctx0" brushRef="#br0" timeOffset="261229.9624">3006 13318 3 0,'-31'-15'84'0,"5"3"1"0,7 1-5 16,2 2-5-16,6 2-43 16,11 7-14-16,-1-12-7 15,7 7-7-15,16 3-3 16,1 0-1-16,3 1 1 0,7-1-1 16,2-1 0-16,4-2 0 15,0-2-1-15,-1-3 2 16,-3-5-1-16,1-2 1 15,-7-2 1-15,-2 2-1 0,-7 0 2 16,-3 2-1-16,-3 1 1 16,-3 4-2-16,-2 5 0 0,-9 5-1 15,16 1 0-15,-11 10 0 16,3 7-1-16,-2 4 0 16,6 6 0-16,-3 2 1 15,6 2-1-15,2-1 1 16,2-2 1-16,0-5-1 0,4-3 1 15,2-7 0-15,-1-6 0 16,1-4 1-16,-3-5 1 16,-1-11-1-16,-1-8 1 15,0-6 0-15,-5-9 0 0,-3-1 0 16,-1-6-1-16,-3 3 0 16,1 3 1-16,-3 3-2 15,0 6 0-15,-3 5 1 0,1 10-2 16,-4 12-2-16,8-3 1 15,0 8 0-15,-2 10 0 16,1 6-1-16,3 2 1 0,0 5 0 16,1 0 0-1,4-1 0-15,1 0 0 0,1-5 1 16,2-4-1-16,1-4 1 16,2-5 0-16,3-6 1 15,0-5 1-15,-1-12 0 0,3-11 0 16,0-9 0-16,-2-12 2 15,-2-8-3-15,-5-12 0 16,-2-9 1-16,-6-7-1 16,-3-6 0-16,-6 2 0 0,-4 5 2 15,-4 6 1-15,0 10 0 16,0 15-1-16,-2 11-2 16,0 16 0-16,9 23 1 0,-8 7-2 15,8 25-1-15,1 15-2 16,5 13 1-16,5 15 0 15,2 9 1-15,3 11-2 0,3-4-1 16,0-3-5-16,1-6-5 16,0-6-11-16,-5-12-19 15,-10-19-36-15,6-4-5 16,-6-16-6-16,-5-14 2 16</inkml:trace>
  <inkml:trace contextRef="#ctx0" brushRef="#br0" timeOffset="263446.5911">4113 13077 16 0,'-28'-43'90'15,"0"7"-1"-15,5 3-6 16,3 5-6-16,13 3-39 16,2 0-20-16,5 2-10 15,13 2-7-15,10 0-2 0,9 4-1 16,4-3-2-16,7 4 0 16,1 0-1-16,3 2 0 15,-4 0 0-15,-2-1 2 16,-4 1-2-16,-2-3 2 0,-5 2 1 15,-7-1 2-15,-3 4 2 16,-7 1-1-16,-2 4 0 16,-11 7 0-16,9 4-1 15,-9 14 1-15,-4 7-1 0,-5 13 0 16,-2 9 0-16,4 7 1 16,0 4-1-16,2 2 0 15,5-4 0-15,0-9 0 16,5-6 1-16,2-13 0 0,2-10 1 15,-9-18 1-15,16 0-1 16,-12-11 2-16,-2-13-1 16,-2-8 1-16,0-5-2 0,-1-3 0 15,-1-3-1-15,1 0-1 16,1 2 1-16,0 7-1 16,5 5 0-16,5 7 0 15,3 6 1-15,5 9-1 0,-1 7 0 16,5 4 0-1,0 11-1-15,-3 5 2 0,-1 6-1 16,-2-1 0-16,-1 2 1 0,-3-3-1 16,-2-3 1-1,-1-6-1-15,-3-3 1 0,-6-12 0 16,10 10 1-16,-10-10 0 16,0 0 1-16,12-9 0 15,-6-6-1-15,1-8 1 16,3-2-1-16,3-3 0 0,3-4-2 15,1-2 0-15,5 5 0 16,-2 6 0-16,-2 7-2 16,6 9 1-16,-6 7 0 0,3 6-1 15,-4 8 1-15,1 9-1 16,-1 2 1-16,0 3 1 16,-2 0 0-16,-2-2 0 15,2 0 1-15,-2-6 0 0,0-1 0 16,2-8 0-16,-2-3 0 15,1-3 0-15,-1-3 0 16,2-6 0-16,1-8-1 0,0-3 2 16,-3-7-2-1,1-4 0-15,-1-2 1 0,1 0-1 16,-2 2-1-16,1 2 1 0,-2 6 0 16,-2 4-2-16,0 6 1 15,-9 8-1-15,13 0 1 16,-7 10-1-16,-1 6 0 15,2 2 1-15,-1 3 0 16,3 0 0-16,1 0 1 0,1-1 1 16,3-1 0-16,2-6 0 15,3-3 0-15,-1-6 0 16,3-4 0-16,1-1 0 0,1-11 0 16,-2-7-1-16,0-4 0 15,-3-8 1-15,-3-1-1 16,-2-3 2-16,-5 1 0 15,-2 5-2-15,-3 2 0 0,-2 6 0 16,0 7-2-16,-1 14 1 16,0 0-1-16,0 0 0 15,5 20-1-15,0-1 1 0,3 2 0 16,-1 0 1-16,3 0 1 16,3-3 0-16,-1-5 0 15,2-4 1-15,0-5 1 16,-3-4-1-16,0-6 1 0,-6-6 0 15,-3-4 0-15,-4-2 0 16,-8-6 1-16,-8 0-3 16,-5-2 2-16,-5 1-2 15,-4 1 1-15,1 2 0 0,3 3-1 16,4-1-1-16,3 2 0 16,6-2 0-16,12-1 0 15,5-5-2-15,12-3 1 0,10-7 0 16,6-3 0-16,9-6 0 15,5-4 1-15,4-2 1 16,1-2-1-16,0 0 1 16,-3-2 0-16,-6 4 1 15,-3 6-1-15,-8 4 1 16,-8 7 0-16,-6 9-2 0,-5 5 0 16,-10 20 0-16,12 0 0 15,-12 22 0-15,-1 14 0 16,1 11 0-16,-1 11 0 0,-2 6 1 15,1 7 0-15,0 1 0 16,-2-3 0-16,1-4 1 16,1-9-1-16,-1-8 0 0,2-7 0 15,1-12 1-15,0-5 0 16,0-10 0-16,0-14 0 16,5 9 1-16,5-11-1 15,1-6 0-15,6-1 0 0,1 0-1 16,3 5 0-16,-2 4 0 15,2 0-1-15,-1 15 0 0,-8 5 0 16,-4 10 1-16,-9 5-1 16,-3 7 1-1,-9 0 1-15,-7-3-1 0,-2-2 2 16,-2-6-1-16,0-7 0 16,2-7 1-16,5-10-1 15,2-7 0-15,9-9 0 0,5-10-1 16,3-4-1-16,7-6 1 15,7-4-1-15,7-2 0 16,3-2 1-16,8 3-1 0,5-1 2 16,3 7-1-16,4 2 0 15,1 5 0-15,-1 7 0 16,-4 2 0-16,-4 5 0 16,-4 5 0-16,-7 2-1 0,-6 4 2 15,-7 7-2-15,-6 5 2 16,-4 0-1-16,-4 5 1 15,0 1-1-15,-1 4 0 0,-2-2 1 16,3 3-2-16,0-4 1 16,4 0 0-16,4-5 0 15,6-6 0-15,4-2 1 16,6-8 0-16,3-3-1 16,1-14 2-16,4-9-1 0,0-7 0 15,0-11 0-15,-3-10 1 16,0-9-1-16,-3-14-1 15,-3-7 1-15,0-13-1 0,-4-8 0 16,-5-8 0-16,3-7 0 16,-5 1 0-16,-1 4 0 15,-1 9 1-15,-2 10 0 16,-2 19 0-16,-1 17-1 0,1 19 0 16,-2 21-1-16,-4 18 1 15,3 23 0-15,-4 20-1 16,1 20 0-16,-5 17 1 0,-4 14 0 15,-1 14 1-15,0 3-1 16,-1 0 0-16,3-3 0 16,3-10 0-16,4-6 0 15,0-16 0-15,8-11 0 0,6-12 0 16,5-10 0-16,4-11 0 16,4-12 1-16,7-12 0 15,0-9 0-15,4-21 1 16,2-13-1-16,-1-14 1 0,-3-8 0 15,-6-6 0 1,-6-4-1-16,-8 6 1 0,-11 6-1 16,-3 10 0-16,-14 12-1 15,-7 17 0-15,-6 15-1 0,-1 14 1 16,-5 14 0-16,4 13-1 16,4 9 0-16,10 4 0 15,10 1 0-15,5-4 0 0,17-5-1 16,17-6-4-16,11-12-5 15,9-11-15-15,3-5-48 16,3-15-8-16,-5-14-7 16,-4-13-5-16</inkml:trace>
  <inkml:trace contextRef="#ctx0" brushRef="#br0" timeOffset="263644.2702">6870 11726 13 0,'-81'0'100'0,"11"0"-2"16,9 0-7-16,7-7-6 0,11-5-2 15,14-8-77-15,13 7-3 16,15 4-8-16,13 6-11 16,4 3-24-16,0 6-45 0,9 8-2 15,-6 5-7-15,-6 6-3 16</inkml:trace>
  <inkml:trace contextRef="#ctx0" brushRef="#br0" timeOffset="265689.6771">8869 14468 53 0,'-16'9'87'0,"6"-2"-3"0,-2-4-5 16,12-3-3-16,-9-5-61 15,9 5-5-15,14-8-3 16,6 4-3-16,5 0-1 16,5 1 0-16,9-3 1 0,4 2-1 15,8 1 0-15,1-3 0 16,6 2 1-16,-1 0-2 16,2-3 0-16,2 1-1 15,-4-1 0-15,-4 0-1 0,-5 3-3 16,-6 0-5-16,-3 4-12 15,-9 0-18-15,-13 0-40 16,3 4-7-16,-6-1-6 0,-4-2 0 16</inkml:trace>
  <inkml:trace contextRef="#ctx0" brushRef="#br0" timeOffset="266046.3043">9583 14090 73 0,'4'-17'79'0,"5"-3"-1"16,1 0-6-16,4 0-2 16,3 5-69-16,7 10 0 0,4 5 0 15,5 3 1-15,0 16 1 16,-1 5 0-16,2 12 0 15,-2 9 0-15,-1 6 0 0,-7 10-1 16,-6 4 1-16,-4 4-1 16,-12-1 1-16,-2 4 1 15,-17-5-2-15,-12-3 1 16,-10-5 0-16,-6-5-1 0,-14-4-2 16,-7-5-3-16,-6-4-10 15,-4-9-22-15,-10-9-40 16,8-6-6-16,-1-13-5 15,2-8-3-15</inkml:trace>
  <inkml:trace contextRef="#ctx0" brushRef="#br0" timeOffset="266292.1069">8819 14103 3 0,'2'-44'91'0,"3"10"1"16,-5 6-8-16,0 11-6 0,0 17-2 15,-14 0-71-15,6 18-3 16,3 23 0-16,-4 17-1 16,1 22-2-16,0 18 2 0,-3 16 0 15,2 10 0-15,7 3 1 16,1 1-2-16,9-7 1 16,14-10-2-16,14-16 1 15,15-15-6-15,19-11-19 16,13-13-53-16,15-17-5 0,11-12-4 15,2-19-6-15</inkml:trace>
  <inkml:trace contextRef="#ctx0" brushRef="#br0" timeOffset="271721.0915">1854 12094 13 0,'-38'8'69'15,"4"-5"7"-15,5-4-5 16,7-6-40-16,8 2-11 16,14 5-3-16,0-12-6 0,16 4-6 15,8-4-5-15,20-4-1 16,12-2 0-16,20-7 2 15,12-4 1-15,19-10-2 16,15-4 2-16,19-9 0 0,16-3 5 16,15-7-1-16,14-3 0 15,12-4 1-15,7 0-1 16,6-2 2-16,-1 3-1 16,-2 5-1-16,-5 1-3 0,-18 9 1 15,-12 5-2-15,-18 6 2 16,-17 6-3-16,-17 7 0 15,-19 7-1-15,-19 8 0 0,-17 4-2 16,-17 6-5-16,-14 4-9 16,-14 0-43-16,-16 19-17 15,-16 10-4-15,-17 0-4 16</inkml:trace>
  <inkml:trace contextRef="#ctx0" brushRef="#br0" timeOffset="272314.4107">3515 14513 48 0,'-13'3'85'0,"2"-3"-2"16,5-4-7-16,5-11-3 15,-6-7-61-15,22 0-2 0,31-1-4 16,12-7-3-16,23-4 0 16,19-5-1-16,17-6 3 15,21-7-2-15,18-1 0 16,10-6-1-16,15-6 0 15,10 2 0-15,7-6 0 0,4-4 0 16,4 2-1-16,1 2 1 16,-3-4 1-16,1 3 0 15,-10 2 1-15,-4 1-1 0,-10 6 1 16,-12 4-1-16,-17 7 0 16,-15 6 0-16,-18 6-2 15,-19 11-1-15,-18 8-1 16,-19 6-5-16,-15 13-9 0,-20 7-36 15,-14 7-30-15,-14 5-6 16,-17-1-6-16,-16-4-2 16</inkml:trace>
  <inkml:trace contextRef="#ctx0" brushRef="#br0" timeOffset="296098.6062">4018 12038 38 0,'-46'-3'68'16,"-4"-6"-3"-16,2-3-2 16,-41 0-52-16,39 3-4 15,0 6-4-15,-4 3 0 16,-3 3-3-16,2 7-1 16,-5 3 0-16,-2 3 1 0,-2 2 0 15,-3 1-1-15,6 5 0 16,-1-1 1-16,3 9-1 15,3 3 0-15,-1 4 0 0,3 6-2 16,1 7 1-16,1 8-1 16,-2 4 2-16,-2 5 0 15,9 5-1-15,0 7 0 16,10 7 1-16,3 4 0 0,14 3 0 16,2-2 0-16,18 6-2 15,12 6-2-15,7-3 2 16,9 2 1-16,4-3 2 15,9-6 0-15,7 2 1 0,8-5 1 16,2-1 2-16,7-5 2 16,14-4-2-16,14-3 0 0,15-5-1 15,7-2 0-15,15-7-3 16,14 0 1-16,7-8 0 16,6-10-2-16,5-3 1 15,1-15 1-15,3-4 3 16,2-11 0-16,1-10 5 0,1-5 0 15,0-19 1-15,5-7 0 16,3-18 3-16,3-3-3 16,4-18 0-16,7-7-3 15,-2-11-2-15,-3-7-1 0,-2-10 0 16,2-9 0-16,-13-2 0 16,-9-10 2-16,-9-5 2 15,-10-7 0-15,-11-3 1 0,-8-7 0 16,-17-3 0-1,-9-6-1-15,-11-3 0 16,-8-4-3-16,-18-8 0 0,-7-1-2 16,-14-6 2-16,-18 7-1 0,-16 4-1 15,-19 7 0 1,-23 12-1-16,-25 11 1 0,-30 22-3 16,-24 13 0-16,-33 18-2 15,-22 14 0-15,-26 17-2 0,-19 15-2 16,-20 17 0-16,-11 14-2 15,-9 13-1-15,-8 22 1 16,5 16-3-16,-3 18-8 16,9 21-13-16,8 23-39 0,7 13-8 15,8 24-5-15,12 11 0 16</inkml:trace>
  <inkml:trace contextRef="#ctx0" brushRef="#br0" timeOffset="300188.5013">3367 15716 17 0,'-11'-8'75'16,"11"8"-1"-16,-10-3-3 16,10 3-4-16,-36-3-62 0,36 3-3 15,0 0 0-15,-4 9 0 0,4 12 1 16,0 8 1-16,0 11 1 16,4 7 2-16,4 13 0 15,0 11-1-15,1 7 1 16,1 5-2-16,2-4-2 0,-2-5 0 15,-2-5 1-15,-2-6-4 16,-4-9 1-16,2-14 1 16,-3-11-1-16,-1-9 1 15,0-8 0-15,0-12-1 0,0 0 0 16,-7-21-2-16,2-10 0 16,-8-16-1-16,2-14 0 15,-5-11-2-15,-2-14 0 16,-1-6 2-16,3-4 1 15,3-2 2-15,6 5 1 16,5 10 2-16,3 11-2 0,8 12 2 16,11 12 0-16,6 15 0 15,6 12-2-15,6 17 0 16,5 14 0-16,0 18 0 0,6 19 0 16,-1 13-3-16,0 17-2 15,-1 11-3-15,-4 6-8 16,-4 1-6-16,-2-4-15 15,-3-6-24-15,-9-16-22 0,-1-8-4 16,-12-22 5-16</inkml:trace>
  <inkml:trace contextRef="#ctx0" brushRef="#br0" timeOffset="300387.3829">3475 16190 61 0,'-22'10'85'15,"2"-3"-4"-15,7 0-5 16,4-4-4-16,-1-25-64 16,10 22-7-16,9-22-2 15,11 3-6-15,4-8-8 0,16-7-15 16,0-4-28-16,8-10-18 16,8-4-6-16,-1-2-1 0</inkml:trace>
  <inkml:trace contextRef="#ctx0" brushRef="#br0" timeOffset="300995.1614">4013 15461 35 0,'-3'-16'63'16,"-3"3"-15"-16,0-1-11 16,2 0-7-16,4 14-7 15,-9-18-3-15,9 18-3 16,-3-9-2-16,3 9-3 0,0 0-2 15,0 0 0-15,0 0 0 16,0 0-5-16,-11 3-1 16,11-3 0-16,0 0-2 0,0 0-1 15,-11 7 0-15,11-7 1 16,0 0-3-16,0 0 1 16,0 0 0-16,0 0-1 15,0 0 1-15,0 10 0 0,0-10-1 16,0 0 1-16,2 10 1 15,-2-10 0-15,0 0 0 16,0 0 0-16,0 0 0 0,0 0 1 16,0 0-1-16,0 0 1 15,0 0-2-15,-1 12 0 16,-4-3 0-16,-3 3-1 16,1 9 1-16,0 2 0 15,-2 6-1-15,6-1 2 16,-2 3-1-16,4-2 1 0,1-3 0 15,3-1 0-15,4-8 0 16,6-2-1-16,1-5 0 16,2-2 0-16,5-5 0 15,0-3 0-15,4 1 1 0,2-2-1 16,-2-2 0-16,0 2 0 16,0 1 1-16,-3 3-1 15,-1 6 1-15,-6 9 0 0,-1 3-1 16,-5 10 2-16,-5 5-1 15,-5 4 0-15,-3-2 3 0,-5 1-1 16,-4-3-1-16,-1-6-1 16,-3-6-3-16,1-9-7 15,0-9-10-15,3-12-23 0,7-13-33 16,-5-19-7-16,0-13-3 16</inkml:trace>
  <inkml:trace contextRef="#ctx0" brushRef="#br0" timeOffset="301656.3286">4042 15374 18 0,'-4'-62'82'0,"1"7"1"16,3 11-5-16,-3 8-25 16,3 14-19-16,0 4-13 15,0 10-7-15,0 8-7 16,14 4-3-16,2 17-3 0,4 8 0 16,2 13-1-16,5 9 1 15,5 6-1-15,0 3 1 16,3-1-1-16,-4-4 0 15,-1-8 0-15,-2-7 0 16,-2-12-1-16,0-12 0 0,-4-9 1 16,-3-7 1-16,-5-12 0 15,-5-11 1-15,0-8-2 16,-1-7 1-16,-5-3 0 16,-1-2-1-16,3 2 0 0,1 4-1 15,2 9-1-15,7 9 0 16,1 12 0-16,3 7 1 15,3 9-1-15,1 16 1 16,2 0 1-16,0 7 0 0,1 1 0 16,-1-1 0-16,-1-6 0 15,0-1 0-15,-2-10 1 16,0-8 0-16,-1-7-1 0,-2-5 2 16,-1-13-2-16,-5-8 1 15,-2-7-1-15,-2-6 1 16,-2 0-1-16,-2-3 0 0,-4 3 0 15,-1 7 0-15,1 8-1 16,-1 4 0-16,0 10 1 16,0 10-1-16,0 0 0 15,10 14 0-15,1 8 0 0,0 2 0 16,3 2 0-16,0 1 1 16,6-4 0-16,-2-2 0 0,4-7 0 15,4-10 0-15,0-5-1 16,5-9 0-16,-5-8 1 15,-2-6-1-15,-6-5 1 16,-7-4 0-16,-10-2 0 16,-5 1 2-16,-17 0 1 15,-8 6-1-15,-10 6 1 16,-3 9-2-16,-6 8-1 0,4 5-6 16,3 7-13-16,2 9-24 15,1 7-33-15,15 1-5 16,9-6-5-16,5-9 0 0</inkml:trace>
  <inkml:trace contextRef="#ctx0" brushRef="#br0" timeOffset="302074.0887">5153 14526 80 0,'13'-15'87'0,"-3"7"-7"0,-10 8-3 15,12 0-4-15,-7 13-73 16,0 5 1-16,5 13 0 16,4 11-1-16,2 12 1 0,3 13 0 15,2 10 1-15,3 4-1 16,-2-2-1-16,0-3 1 16,-2-8-1-16,2-8 1 15,0-11-1-15,-2-13-1 0,1-13 1 16,-2-12-2-16,1-9-1 15,-2-8-3-15,1-20 1 16,-2-11 0-16,1-13 0 16,-1-5 1-16,1-7 3 15,-2-2 1-15,1 2 3 0,0 5 4 16,1 15-1-16,3 6-1 16,-5 13 0-16,2 10 0 15,0 13-2-15,2 6-1 0,-2 14-2 16,2 9-2-1,2 5-5-15,0 2-9 0,10-4-30 16,9 4-30-16,-1-13-6 16,7-8-5-16,-3-12 0 0</inkml:trace>
  <inkml:trace contextRef="#ctx0" brushRef="#br0" timeOffset="302744.3431">6458 14069 43 0,'1'-12'80'0,"2"-2"-3"0,-3 4-4 15,-1 33-20-15,1-23-43 16,0 10-1-16,9 13-4 15,-1 15-3-15,5 12-1 0,2 18 0 16,3 6 2-16,3 8-1 16,1 3-1-16,-1-5-2 15,3-2-7-15,-1-8-8 16,1-13-21-16,4-8-35 0,-6-14-6 16,-4-7-3-16</inkml:trace>
  <inkml:trace contextRef="#ctx0" brushRef="#br0" timeOffset="303522.2573">6742 14579 34 0,'8'-14'76'0,"1"6"-3"0,2 2-2 16,1 1-3-16,2 5-58 16,0-5-10-16,11-5 1 15,-3-5-2-15,8-3-1 16,3-3-3-16,-1-3-3 0,-1-2-1 15,-6-3 1-15,-1 0 0 16,-10 0 4-16,-1 3 4 16,-13 3 4-16,-1 2 4 15,-11 6 2-15,-8 5 2 16,-2 5-1-16,-5 7-1 0,-2 13-2 16,-2 7-4-16,1 13-1 15,1 4 0-15,3 8-2 16,8 0 0-16,4-1 1 0,10-3-2 15,4-3 0 1,8-9-2-16,11-8 1 0,3-10-2 16,13-8-1-16,6-5-1 15,5-9-2-15,5-10 0 16,0-13-1-16,3-8-2 0,-4-8 2 16,0-5 1-16,-13-10 2 15,-5 2 4-15,-9 1 4 16,-6 2 3-16,-9 11 2 0,-4 8 1 15,-4 12-1-15,3 6 0 16,-3 21 0-16,0 0-3 0,-13 17-3 16,7 11-1-16,1 1-2 15,2 3 0-15,2-1 1 16,0 1 0-16,6-8 0 16,5-5 1-16,6-12 0 0,0-7-1 15,6-10 0 1,-1-9 0-16,3-5 1 0,-2-11 0 15,0-6 0-15,-3-2-1 16,0-4 1-16,-2 1 0 16,-3 5 0-16,-2 4 1 0,2 8-2 15,-2 9 0-15,-1 9 2 16,2 10-2-16,-3 10 0 16,3 14 0-16,-4 13 0 15,-1 15 0-15,-3 17 1 0,0 16 0 16,-7 18 1-16,2 12-2 15,-10 18 1-15,-5 11-1 16,-2 6 1-16,-3 1 1 16,-2-9-1-16,-2-8 0 0,-4-18 0 15,3-14 1-15,-2-23-1 16,5-21-3-16,-1-23-6 16,0-17-13-16,-2-20-35 15,4-13-19-15,-4-19-5 0,-4-11-4 16</inkml:trace>
  <inkml:trace contextRef="#ctx0" brushRef="#br0" timeOffset="304254.4893">4836 16684 31 0,'0'-17'86'0,"0"1"-1"15,-5 5-4-15,-1 0-6 0,6 1-52 16,0 10-13-16,-7-1-4 15,6 8-5-15,1 13 0 0,8 12 0 16,2 11-1-16,-2 13 1 16,4 13 0-16,1 5-2 15,-2 4-4-15,-3-38-6 16,-4 2-15-16,1-4-27 0,1 1-26 16,-1-5-4-16,2-4-4 15</inkml:trace>
  <inkml:trace contextRef="#ctx0" brushRef="#br0" timeOffset="304560.4406">5111 16751 51 0,'18'-14'82'0,"-3"4"-3"16,-15 10-5-16,0 0-4 0,-1 13-67 15,-5 4 1-15,3 3-1 16,3 5-2-16,1 2 1 15,8 1-1-15,7 1 1 16,5-6 0-16,10-5 0 0,9-4 0 16,2-3-1-16,5-1 0 15,-2-2 0 1,-1 5 1-16,-6 2 0 0,-6 5-1 0,-11 5 1 16,-10 8-2-16,-9 3-3 15,-3-15-9 1,-6 1-12-16,-10 13-35 0,2-17-17 15,-6-7-5-15,-22 6-3 16</inkml:trace>
  <inkml:trace contextRef="#ctx0" brushRef="#br0" timeOffset="304724.4572">5107 16752 60 0,'25'-15'84'0,"6"-4"-6"15,3-5-2-15,6-5-5 16,8-1-79-16,3-7-12 16,13-4-38-16,6 8-17 0,1 0-7 15,-2 4-1 1</inkml:trace>
  <inkml:trace contextRef="#ctx0" brushRef="#br0" timeOffset="305756.6937">6092 16302 57 0,'-12'7'84'0,"4"3"-3"16,-1 3-4-16,2 7-5 16,-1 3-65-16,8 8-1 0,6 7-2 15,6 2-2-15,8 6-1 16,2-1 1-16,6-4 0 0,3-8-1 16,5-7 1-16,1-8 0 15,1-16-2 1,-3-9 0-16,0-14 1 0,-3-17-2 15,-4-10 1-15,-1-7 0 16,-6-2-1-16,-5 0-1 16,-2 8 2-16,-4 11-1 0,-1 9 1 15,-1 16 0-15,3 17 0 16,-3 24 0-16,3 15 0 16,-1 17-1-16,-1 19 2 15,-2 18 0-15,-4 11 1 0,-2 3 0 16,-2-5 1-16,-4-11 0 15,-5-10 0-15,1-15 2 0,-3-19-1 16,4-23-1-16,0-18-1 16,3-16-1-16,2-19-2 15,2-21-1-15,2-16 0 16,0-10-2-16,6-13 2 0,5-3-1 16,4-1 0-16,2 5 1 15,6 6 2-15,4 16 1 16,6 12 1-16,3 9 0 15,6 12-2-15,-1 10 2 16,4 8-1-16,-2 9-1 0,-2 7 0 16,-4 11-1-16,-5 8 0 15,-6 4-1-15,-7 2 0 16,-5 1 1-16,-9-2 1 16,-7-6-1-16,1-3 2 0,-5-9 0 15,-5-5-1-15,0-6 1 16,-1-10 1-16,-1-10-2 15,6-3 0-15,4-7 0 16,2-2-1-16,7-3 1 0,9-2-1 16,6 3 0-16,7 4 0 15,7 5 0-15,5 5 0 16,-1 4 1-16,5 5-1 0,-5 8 1 16,1 3 0-16,-6 9 1 15,-2 7 0-15,-5 2 0 16,-5 3 1-16,-4 3-1 0,-6 4 1 15,-4 0 0-15,-2 2-1 16,-5 1 0-16,-2 3-2 16,-12 0 1-16,-3 0-1 15,-7-1-1-15,-5-6 0 16,-3-1-2-16,-4-6-2 0,-1-6-6 16,1-7-5-16,4-4-8 15,2-6-6-15,7-10-4 16,6-6-4-16,5-8 0 0,5-3 2 15,6-5 8-15,6-2 7 16,3-1 14-16,6-4 14 16,4-1 8-16,5-1 4 15,1 2-1-15,5-2 2 0,-4 0-4 16,8-1-15-16,-2 8-38 16,2-4-21-16,0 4-2 15</inkml:trace>
  <inkml:trace contextRef="#ctx0" brushRef="#br0" timeOffset="306642.1863">7599 15606 16 0,'-25'-22'76'0,"-7"0"0"16,-7-3-3-16,-10-3-4 16,-8-9-53-16,-10 6-10 0,-4 2 1 15,-13 6-2-15,-10 0 1 16,-16 9-1-16,-7 4 0 16,-19 10 1-16,-8 7 0 15,-13 14-3-15,-10 14-1 0,-13 14-1 16,-6 15-1-16,-5 13 2 15,-4 12 2-15,1 18-2 16,3 19-2-16,9 9 2 16,13 13-3-16,10 13 3 15,22 8 1-15,76-82-1 0,2 10-2 16,11 4 1-16,3 9 1 16,15-2-1-16,7 10 2 15,19-6-2-15,3 8-1 16,24-6 2-16,12 5-1 0,21-9 0 15,14 5 0-15,26-20 1 16,15 2 1-16,22-19-1 16,17-4 1-16,22-19-1 15,16-19 0-15,20-24 2 16,8-16-1-16,12-25-1 0,-81-26 2 16,326-86 1-16,-25-53 0 15,-43-43 1-15,-53-24 1 16,-71-18 1-16,-75 6 0 15,-75 17 1-15,-92 52-2 16,-38 8-2-16,-41 20-1 16,-41 24-4-16,-48 27-1 0,-42 39-6 15,-42 42-4-15,-45 43-7 16,-35 36-9-16,-29 47-23 16,-12 36-37-16,-21 24-5 0,6 18-6 15,6 1 4-15</inkml:trace>
  <inkml:trace contextRef="#ctx0" brushRef="#br0" timeOffset="315628.4975">2452 5641 36 0,'7'-15'44'15,"-7"2"-13"-15,0 3-5 0,2 0-1 16,-2 10-3-16,3-15-3 15,-3 15-3-15,3-10-2 16,-3 10-1-16,0 0 0 16,0 0 0-16,0 0 1 15,-4 0 0-15,4 0-1 0,-14 2-1 16,-2 2-2-16,8 3-1 16,-10 5 0-16,-3 2-2 15,5 6-2-15,-1 5 0 16,-3 8-1-16,0 3-2 0,6 8 0 15,-5 7-1-15,1 4 0 16,10 4 0-16,-2 2-1 16,3 3 0-16,7-3 0 15,7 1 0-15,0-2 2 0,9-6-1 16,9-2 0-16,1-2 0 16,5-6 0-16,1-5 0 0,9-8 0 15,0-1-1-15,5-11-1 16,13-8 1-16,1-9 0 15,9-15 0-15,5-11 0 16,3-13 0-16,1-7 0 16,2-15 0-16,-3-9 1 0,-6-5 0 15,-3-6 0-15,-13 0 0 16,-11-3 1-16,-8 0-1 0,-13 0 1 16,-6 1-1-1,-15 5 1-15,-3 3 0 0,-16 5 1 16,-7 7 0-16,-9 2 0 15,-6 7-1-15,-10 8 3 16,-3 5-2-16,-11 8-1 16,-5 4 1-16,-3 8-3 0,-6 6 1 15,1 6 0-15,-6 7-1 16,3 4 0-16,1 8 0 16,-6 9 0-16,11 8 0 0,2 7 0 15,9 5-2-15,6 5 0 16,2 8 3-16,6 3 0 0,5 0 0 15,13 4 0-15,7-2-3 16,6 1 3-16,6 2 0 16,4-1-2-16,7-2-2 15,5 0 1-15,6-1 0 0,4-1 0 16,4-3 4 0,2-1-3-16,5-6 0 15,3-3 2-15,9-5 1 0,2-5 0 16,7-5 0-16,2-3-1 15,-1-4 1-15,7-5-2 0,4-2 0 16,-6-5-1-16,2-3 0 16,-5-7 1-16,6 0-1 15,1-3 0-15,-2-6 0 16,5-7 3-16,0-4-2 0,2-7 1 16,1-2-2-16,-2-8 1 15,-3-7 0-15,-5-6-1 16,0-3 1-16,-12-5-1 0,-7-5 1 15,-14-4 0-15,-4-2 0 16,-13-3 1-16,-6 0-1 16,-12-2 2-16,-10 1-1 15,-2 1 1-15,-12 7 1 0,2 3-1 16,-7 4 0-16,-5 8 2 16,-1 9-2-16,-1 8-1 15,-5 7-1-15,-7 8-1 16,4 7 0-16,-7 6-1 15,4 5 2-15,4 7-1 0,-2 10 1 16,-2 5-2-16,7 7 1 16,4 7 0-16,5 7 1 15,1 6-1-15,4 4-1 0,1 5 1 16,7-1-1-16,9 7 2 16,-4-5-2-16,10 2 1 15,3-4 0-15,10 1 0 0,3-1 0 16,1-3 1-16,4 2-1 15,4-2 1-15,11 1 1 16,-3-1 0-16,15-2 0 16,3-1 1-16,5-4 0 0,5-6 0 15,6-4 0 1,5-8-1-16,4-4-1 0,2-8-1 16,-1-6 1-16,-2-11-1 15,1-1 1-15,0-15 0 16,0-7 0-16,-5-12 2 15,-3-8-1-15,-5-11 1 0,-1-7 0 16,-7-7 0-16,-7-7 0 16,-6-3 0-16,-9 0-1 0,-9 4 0 15,-5 0 1-15,-3 6-1 16,-11 5-1-16,-11 3 1 16,-4 9-1-16,-8 5 0 15,-3 5-1-15,-2 5 1 16,-7 5-1-16,-1 3 0 15,-4 6 0-15,2 6 1 16,-5 7 0-16,6 6 0 0,-7 2-1 16,-1 10-2-16,-8 8-1 0,10 11-4 15,-4 4-12-15,8 7-27 16,3 11-33-16,6 5-6 16,13 3-4-16,8-3-1 15</inkml:trace>
  <inkml:trace contextRef="#ctx0" brushRef="#br0" timeOffset="316720.8707">4787 4984 4 0,'-17'-17'64'0,"4"2"-14"0,-4-3-6 16,3 4-4-16,1-1-15 15,1 3-3-15,-1 0-4 16,0 2-4-16,0 3-3 16,0 3-1-16,-3 4-3 0,-2 1 0 15,-5 9-1-15,-7 4-2 16,0 6-2-16,-4 5-1 15,-5 5 0-15,-3 2 1 16,-3 4 1-16,-3 3 0 16,-5 3-1-16,-2 3 1 0,-4 1 1 15,-4 3 0-15,-3 1 0 0,-4-1 0 16,-2 0-1-16,2-1 0 16,1-4 2-16,6-4-3 15,0-1 0-15,6-5-1 16,4-4-1-16,8-4 1 15,5-3-1-15,6-7-4 0,10-2-10 16,3-7-9-16,5 0-10 16,16-7-15-16,-13 2-30 15,13-2-4-15,9-13 0 16</inkml:trace>
  <inkml:trace contextRef="#ctx0" brushRef="#br0" timeOffset="317019.664">3555 5273 53 0,'7'-34'81'0,"-1"8"-2"16,-5 4-3-16,-20 6-51 15,16 3-2-15,3 13-10 16,-17 6-8-16,0 18-2 0,-7 12-2 16,-7 12-1-16,-8 12-1 15,-5 12 2-15,-9 6 0 16,2 4 0-16,2-4 1 0,9-8-2 15,7-6 0-15,8-9 2 16,9-9-2-16,14-12 2 16,5-6 1-16,19-8 0 15,8-1 0-15,8-12 2 0,18-4-1 16,8-3-6-16,8-7-11 16,9-7-23-16,6-1-38 15,-2-5-4-15,-2 0-6 0,-8-5-2 16</inkml:trace>
  <inkml:trace contextRef="#ctx0" brushRef="#br0" timeOffset="334314.3197">9741 9032 26 0,'-24'-17'78'0,"0"-5"1"0,-1-3-1 16,5 1-41-16,0 4-4 0,5 8-7 15,2 1-7-15,3 7-5 16,10 4-5-16,-10 13-4 16,10 8-3-16,0 6-1 15,2 12-2-15,2 9 1 16,5 11 1-16,-2 7-1 0,2 6 1 16,-1 1-1-16,4 2-1 15,-3-1 0 1,3-3-2-16,2-6-3 0,-3-9-2 15,3-11-3-15,-1-9-1 0,0-10 2 16,-3-14 0-16,2-12 0 16,-5-19 2-16,3-18 0 15,-7-17 4-15,-1-13 3 16,-2-13 0-16,0-10 0 16,-2-10 0-16,-1-3 3 0,-2-1 2 15,3 4 2-15,2 3 2 16,10 6-1-16,5 7 1 15,7 10-1-15,8 13-1 0,3 12-1 16,6 16-1-16,-2 11-3 16,0 18-1-16,-7 9-1 15,-5 22 1-15,-14 14 0 16,-12 15 2-16,-13 12 0 0,-14 16 0 16,-11 4 0-16,-10 4 0 15,-4-3-1-15,0-7-3 16,4-10-6-16,6-11-7 15,6-16-10-15,10-18-26 0,8-9-25 16,6-15-6 0,5-7-2-16</inkml:trace>
  <inkml:trace contextRef="#ctx0" brushRef="#br0" timeOffset="334871.5405">10202 8542 36 0,'22'-6'79'0,"-9"1"-3"0,-13 5-2 15,0 0-5 1,6 6-64-16,-7 21-1 0,-4 12-1 0,4 19 1 16,0 10-1-16,0 14 0 15,1 8 0-15,1 3 0 16,5-6 0-16,6-3-3 15,-1-7 0-15,4-13 0 16,2-10-3-16,2-14 0 0,2-11-4 16,-2-11-3-16,3-12-3 15,0-10-7-15,-3-17-1 0,3-17 0 16,-1-5 3-16,0-11 10 16,-2-7 9-16,-4-1 4 15,-1 3 7-15,-3 11 8 16,-5 6 0-16,1 13-1 0,-5 9-2 15,-2 20-6-15,0 0-6 16,0 14-2-16,-2 16-2 0,0 6-2 16,0 7 1-16,2 0 0 15,4 1 0-15,7-7-1 16,7-3 0-16,7-13-1 16,4-12-2-16,11-9-3 15,2-15-1-15,0-10 1 0,-4-8-1 16,-11-6 4-16,-7-7 1 15,-11 2 3-15,-9-1 3 16,-17 8 2-16,-11 3 3 0,-8 11-3 16,-8 7 0-16,-2 14-6 15,-1 0-9-15,2 13-22 16,9 14-33-16,3-5-9 16,5 1-4-16,10-10 3 15</inkml:trace>
  <inkml:trace contextRef="#ctx0" brushRef="#br0" timeOffset="335491.961">11107 8648 10 0,'0'0'28'15,"0"18"4"-15,0-6 2 16,-4 5 1-16,-1 6-2 16,1 4-3-16,0 9-3 15,-3 2-5-15,0 10-4 16,2-2-3-16,-1 6-6 16,2-2-2-16,1-4-3 0,2-6-2 15,1-9 0-15,0-3 1 16,0-13 2-16,4-2 1 0,-4-13 0 15,10-7-1-15,-5-11 1 16,1-12-1-16,2-3 1 16,-2-7-2-16,7-5-1 15,-5 0 0-15,5 4 0 16,2 5-1-16,-2 10 0 0,4 8 0 16,2 12 0-1,-1 7-1-15,4 13 0 0,-4 5-1 16,2 7 1-16,-2-1-1 15,0 1 1-15,-3-1 0 0,0-7 0 16,0-3 1-16,-1-7-1 16,3-8 2-16,-1-4-1 15,3-9 0-15,-3-8-1 0,2-5-1 16,-3-9 0-16,7-4 0 16,-7-3-1-16,1 2 0 15,-2 0 0-15,-1 6-1 0,-4 7-1 16,3 8 1-16,1 10 1 15,-2 9 0-15,1 8-1 16,2 12 1-16,0 5 0 16,2 5 0-16,2 3-4 15,-1-3-10-15,6 2-19 0,3 1-36 16,-1-11-6-16,5-8-6 16,0-11 0-16</inkml:trace>
  <inkml:trace contextRef="#ctx0" brushRef="#br0" timeOffset="335846.9313">12223 8506 9 0,'25'-34'82'15,"-4"4"2"-15,-2 4-4 16,-8-5-6-16,-8 16-47 16,-3 15-8-16,-8 1-8 15,-15 17-6-15,-9 13-3 0,-3 2 0 16,-5 6-2-16,1 2 1 15,0 3-1-15,11-2 1 16,4-3 0-16,12-4-1 16,10-7 0-16,6-2 1 15,11-2-1-15,2-1 1 0,5-4-1 16,-1-2 1-16,-2 0 0 0,-2-1 0 16,-6 3 0-16,-11 0 0 15,-9 2 0-15,-12 2 0 16,-10-3-1-16,-5-1-1 15,-4-6-1-15,2-2-5 16,-2-11-10-16,6-2-12 0,13-15-9 16,9-9-9-16,12-5-19 15,16-8-7-15,15-1-1 16</inkml:trace>
  <inkml:trace contextRef="#ctx0" brushRef="#br0" timeOffset="336356.7737">12404 8530 34 0,'51'-20'45'15,"-8"9"-4"-15,-8 9-9 0,-12 8-2 16,-9 12 0-16,-11 10-1 16,-5 8-3-16,-6 4-7 15,-3 2-4-15,-2-5-6 16,1 2-1-16,2-8-1 0,-1-5-1 16,7-9 2-16,4-17-1 15,0 9 0-15,0-9 0 16,18-15 0-16,-6-6 0 15,2-7-1-15,3-8 0 16,0-4-4-16,7-3-1 0,-1 2 0 16,-1 2 0-16,6 6-1 15,-5 10 0-15,1 11 0 0,0 10 0 16,1 6 1-16,-7 18 0 16,1 8-1-16,-4 4 0 15,-3 7 1-15,0-2 0 16,3-3-1-16,-6-3 1 0,2-5 0 15,3-9 1-15,-3-6-1 16,2-10 0-16,4-3 1 16,1-11-1-16,0-9 0 15,5-11 0-15,3-6 0 0,-1-5-1 16,4-6 0-16,1-4 0 16,2 4 0-16,0 3 0 15,-2 8-1-15,5 10 1 16,0 10-1-16,1 12 1 0,1 6-1 15,-4 16 0-15,2 12 1 16,-6 10-1-16,-2 4 0 16,-1 7-9-16,-5 0-19 15,-8-5-44-15,4 5-5 0,-5-6-6 16,-9-7-3-16</inkml:trace>
  <inkml:trace contextRef="#ctx0" brushRef="#br0" timeOffset="336724.778">10448 10024 73 0,'-103'36'91'0,"20"-9"-6"16,17-13-2-16,14-8-3 15,14-8-70-15,21-5 1 0,19-7-2 16,25-5-2-16,19-8-2 16,22-5 1-16,21-7-2 15,23-8 0-15,20-4-1 0,23-3-1 16,18-3-1-16,15-3-1 15,8 1-1-15,7-6-4 16,8 6-8-16,-10 0-12 0,3 0-27 16,-3 4-31-16,-17-1-6 15,-9-1-5-15,-18-1-1 16</inkml:trace>
  <inkml:trace contextRef="#ctx0" brushRef="#br0" timeOffset="337122.7808">13451 8032 60 0,'-14'-24'86'15,"6"6"-5"-15,3 6-3 0,5 12-3 16,13-3-67-16,3 20-2 15,15 18-1-15,3 13-2 0,6 9 0 16,9 5 0-16,1-2 0 16,4 0 0-16,5-10 1 15,1-13 2-15,-2-20 0 16,8-16 2-16,-1-22-2 0,9-21 1 16,1-22 0-16,9-16-1 15,4-17-1-15,5-15-2 16,4-9-2-16,8-7 0 15,4 5-1-15,-1 3 0 16,3 12 0-16,-5 14 1 0,-5 20-2 16,-7 17-2-16,-9 24-4 15,-15 19-6-15,-15 22-16 16,-20 30-34-16,-27 14-21 0,-17 18-8 16,-30 13-4-16</inkml:trace>
  <inkml:trace contextRef="#ctx0" brushRef="#br0" timeOffset="337441.2738">14204 7693 62 0,'-10'-26'89'15,"1"5"-5"-15,7 6-5 0,2 15-2 16,0 0-71-16,1 27-1 15,13 21-2-15,6 18-2 16,-1 15 0-16,11 8 0 16,5-1 2-16,10-5 0 15,11-11 1-15,10-19 1 16,8-20 1-16,11-27 0 0,11-19 1 16,7-32-1-16,9-18-1 15,1-23-1-15,0-17-3 0,3-10-6 16,-2-8-6-16,-1 2-16 15,-13 11-39-15,-9 3-18 16,-17 11-6-16,-19 12-6 16</inkml:trace>
  <inkml:trace contextRef="#ctx0" brushRef="#br0" timeOffset="344040.1219">18859 17091 18 0,'16'-33'68'0,"-10"3"5"0,-4 0-33 0,1 2 0 16,-4 5 0-16,-3 1-5 15,-9 1-4-15,0 1-6 16,-11 1-5-16,-3-1-6 15,-9 4-5-15,-6-1-1 0,-8 4-3 16,-5 0-1-16,-8 1 0 16,-7 3 0-16,-6 1-1 15,-3 2-1-15,-6 3-2 16,-6 2 1-16,-4 1 0 0,-3 9-1 16,-2 5 0-16,-6 3 1 15,0 8-2-15,-1 6 2 16,1 7 1-16,1 4-1 15,1 5 0-15,7 7 0 0,2 5 0 16,50-26-2-16,-3 3 0 16,2 6 1-16,-3 6 0 15,5 3-1-15,-3 5 1 16,5 4-2-16,0 7-1 0,7 4 3 16,0 7-1-1,9 0-1-15,4 7 1 16,9 1-1-16,7 5 0 0,9 2 2 15,14 0 0-15,12 3-2 16,14-5 0-16,17-3-2 16,15-6 0-16,16-4-2 15,17-3 5-15,11-10-1 0,18-3 1 16,13-6 1-16,22-9 0 16,16-3 3-1,23-7-1-15,9-3 2 0,37-7-3 16,-7-7 1-16,11-20-2 15,5 0 1-15,9 0 2 0,6 0-1 16,5 0 2-16,-1 0 0 16,-3 0 0-16,-2-13 0 15,-2-14 2-15,-11-7 0 16,-15-5-1-16,-15-13 0 16,-20-12-1-16,-16-7-1 15,-37-5 2-15,-5-7-5 16,-24-6 0-16,-19-6-1 15,-30-3 0-15,-17-59 2 0,-35-49-1 16,-80 7-1-16,-81 14 0 16,-64 28 2-16,-63 32 0 15,-44 27 0-15,-38 26 1 0,-6 29-3 16,-24 16 0-16,-18 18-2 16,-8 18-3-16,-11 20-7 15,207-7-28-15,-19 10-42 16,4 9-5-16,-10 3-3 15,14 1-7-15</inkml:trace>
  <inkml:trace contextRef="#ctx0" brushRef="#br0" timeOffset="345095.1834">23458 17813 0 0,'-39'23'62'0,"8"-4"7"16,1 0-8-16,8 1-22 0,0-3-5 15,22-17-9-15,0 0-2 16,-14 22-1-16,-2 1-2 15,16-23-3-15,0 0-5 16,6 11-3-16,7 0-2 16,46 17 1-16,23-16-2 15,-29-8 2-15,8-3 0 0,7 0 0 16,8-1-2-16,3-4-1 16,9-5 0-16,3-1 0 0,4-6-1 15,4-3-3-15,-2 0-1 16,-1-2 0-16,-2 0 0 15,-1 1-1-15,-3-4 0 0,-6 0-1 16,-6 1 0-16,-8 0-3 16,-9 1-1-1,-5-2-2-15,-11-1-1 16,-8 0 1-16,-12 0 0 0,-8 0 0 16,-6 0 2-16,-11 8 5 15,-6-30 2-15,-21 0 3 0,-11 4 1 16,-5 3 2-16,1 4 2 15,7 8 0-15,9 10-1 16,15 12-2-16,11 6 0 16,0 0-1-16,17-2-1 0,13 4-1 15,-11 1-3-15,5 4 0 16,8 3 1-16,3 2-1 16,3 4 1-16,4 4-1 0,-1 3 1 15,0 3-1-15,-5 6 4 16,-7 3-1-16,-7 8-2 15,-13 7 0-15,-9 7-2 16,-15 9-4 0,-24 8-23-16,-17 4-57 0,-15-3-1 15,-18-9-6-15,-20-13-7 16</inkml:trace>
  <inkml:trace contextRef="#ctx0" brushRef="#br0" timeOffset="362790.9706">22012 18490 51 0,'0'0'60'16,"0"0"-11"-16,-5 2-10 16,1 0-9-16,-3 0-10 15,2 0-5-15,1 0-8 16,0 1-4-16,-2-2-3 16,-10-2 0-16,10-11-1 15,1 2 2-15,-3-2 0 0,8 12 2 16,0 0 0-16,0 0 1 15,0 0 0-15,0 0 1 16,0 0 1-16,2-3-1 16,4 0-1-16,-3-1 0 15,42-11-1-15,-24 15 0 16,0-2 2-16,-2 2-2 0,6-4 0 16,2 1-1-16,3-1 2 15,0-1 0-15,7-3-1 16,48-9 1-16,-40 6 0 15,6 0 0-15,5-3-1 16,-1-1 0-16,5 0-1 16,-4 1 0-16,1-1-1 0,0 1 0 15,-4 0 1 1,2 1-2-16,-5 0 0 0,-1 2-2 16,0 0-2-16,-4 3-7 15,-5 5-13-15,-40 3-31 16,38-9-21-16,0 2-6 15,-9 4-2-15</inkml:trace>
  <inkml:trace contextRef="#ctx0" brushRef="#br0" timeOffset="364200.5333">26340 17102 16 0,'0'-32'69'15,"0"-2"3"-15,0-4-26 16,1 1-9-16,6 2-5 15,0 6-4-15,0 6-6 0,0 3-7 16,-2 9-3-16,-5 11-3 16,12-1-2-16,-11 8-2 15,-1 19-2-15,0 13 0 16,-3 10-1-16,-7 15 1 0,5-27-1 16,0 7-2-16,-2 4 1 15,2 6-1-15,-2 2 0 16,1 3-3-16,4 1-5 15,-1 1-11-15,3-3-13 0,0 1-23 16,0-10-22-16,1-1-5 16,7-10-2-16</inkml:trace>
  <inkml:trace contextRef="#ctx0" brushRef="#br0" timeOffset="365074.2498">26700 17366 35 0,'51'-100'80'0,"-9"19"2"0,-8 23-3 15,-13 19-51 1,-5 17 0-16,-2 14-6 0,-7 8-7 16,-2 19-7-16,-5 13-2 15,0 13-3-15,-3-22-3 16,2 6 1-16,1-2-1 0,0 5 0 16,1-4 0-16,5 1 0 15,-1-4 0-15,4 0 0 16,2-7 3-16,4 0-1 15,6-1 1-15,21-13 1 0,7-14-1 16,5-13 0-16,1-13-1 16,-4-6 1-16,-1 0-2 15,-6 11 1 1,-4 11-3-16,-6 15 0 0,-5 9 0 0,-2 17 0 16,-17-4-1-16,-2 6 0 15,-3 8 0-15,1 5 0 16,-4 3 1-16,-3 5 0 15,1-3 1-15,-1 3-1 16,-6-1 2-16,4 0 0 0,-3-1 1 16,-1-5-1-16,1-2 1 15,-1-2-1-15,0-10-1 16,6-7 1-16,1-16-1 16,0 0-1-16,13-27 2 0,19-35 0 15,8-17 0-15,12-5 0 16,1-2 0-16,11 4 0 15,3 15 0-15,-6 28 1 0,-8 25-3 16,-4 14 1-16,-7 11-1 16,-24-1 0-16,-1 7-1 15,-2 1 0-15,-4 6 0 16,-3 2 1-16,-1 1 0 16,-4 1 0-16,1 2-1 0,-4-3 2 15,0 2 0-15,0-3 0 16,-3 1 0-16,0-6-1 15,2-2-1-15,1-5-1 16,2-5 0-16,7-9-1 0,4-4 1 16,27-25-1-16,12-17 1 15,9-12 1-15,8-4 0 16,4-2 1-16,-1 4 2 0,-10 12 0 16,-20 26 0-16,-13 8 1 15,-6 8 0-15,-12 6 2 16,-11 0-1-16,0 21 0 15,-12-2 0-15,-2 4 0 16,1 2 0-16,5-11-3 16,3 0 1-16,-1 2 0 15,2 1 0-15,4 0-1 0,0 1 0 16,9 2 0-16,-1 0-1 16,3 1 2-16,-2 1-1 0,2 0 0 15,-1 3-1 1,-5-3-1-16,-3 2-1 0,-3-1-4 15,-3 1-12-15,-7-2-19 16,-3-2-27-16,-5-6-15 0,-4-5-7 16,-3-7 1-16</inkml:trace>
  <inkml:trace contextRef="#ctx0" brushRef="#br0" timeOffset="365512.0282">27940 16741 69 0,'-46'-114'72'15,"-7"14"-8"-15,-14 6-12 16,-6 16-10-16,-10 13-13 0,-12 15-7 16,-9 21-6-16,-11 22-2 15,-10 21-4-15,-10 30-3 16,-10 24-2-16,-2 26-5 16,-13 31 4-16,9 27-1 15,77-67 0-15,-2 14 0 0,8 6 0 16,5 7 0-16,16 6 0 15,5 10 2-15,16-2-2 16,15 6-2-16,19-3 2 16,17 1-1-16,28-7-4 15,17 0 0-15,32-18-4 16,12-2 1-16,29-22-2 16,13-7 2-16,48-25-1 0,-3-30 2 15,12-20 5-15,9-30 5 16,142-62 5-16,72-86 1 15,-53-51 0-15,-73-35 2 0,-93-16-3 16,-93 4 0-16,-145 25-4 16,-72 46-2-16,-92 60-7 15,-79 31-4 1,-67 35-5-16,-62 24-12 0,-35 32-24 16,-41 30-40-16,-15 29-4 0,4 23-6 15,9 9-4-15</inkml:trace>
  <inkml:trace contextRef="#ctx0" brushRef="#br0" timeOffset="372388.2628">15052 14750 13 0,'7'-14'73'0,"-1"0"-11"16,0 5-7-16,-6 9-6 0,0 0-8 15,12-6-7-15,-12 6-10 16,10 2-6-16,-10-2-6 15,18 16-4-15,-6 2-4 16,-1 5-1-16,5 8-2 16,-2 9 0-16,0 9 0 0,-3 8-1 15,0 6-4-15,-7 2-3 16,-1 3-7-16,-1-8-10 16,1-4-19-16,3-2-33 15,-5-9-8-15,-1-13-2 0</inkml:trace>
  <inkml:trace contextRef="#ctx0" brushRef="#br0" timeOffset="372864.3739">15237 14303 54 0,'-30'-16'82'15,"-6"6"-4"-15,-8 5-4 16,-4 5-4-16,-8 12-68 16,2 16 0-16,4 17 1 0,-2 13-2 15,-2 22 0-15,1 13 1 16,1 15 0-16,1 10 1 16,10 6 0-16,5 0 4 15,12 0-1-15,11-1 0 0,12-12 1 16,7-6-1-16,22-11 0 15,13-13-1-15,12-11-1 0,16-13-3 16,10-12-3-16,13-17-1 16,13-15-2-16,5-14 0 15,4-23 0-15,-2-17-1 16,-2-19 1-16,-10-16 1 0,-12-19 2 16,-11-15 1-16,-21-13 2 15,-17-9 3-15,-17-3 1 16,-13 0-1-16,-15 5 0 15,-17 12-1-15,-17 16 0 16,-13 17-4-16,-14 22-7 0,-8 21-5 16,-6 20-5-16,-7 12-9 15,3 10-38-15,12 14-17 16,5 10-3-16,10 6 1 0</inkml:trace>
  <inkml:trace contextRef="#ctx0" brushRef="#br0" timeOffset="373318.0123">15675 14101 19 0,'38'-10'92'16,"-7"5"-4"-16,-9 2-3 15,-3 4-7-15,-8 10 0 16,37 10-79-16,-28 15 0 15,9 13 1-15,5 8 0 0,5 6 0 16,6 4 0-16,2-4 0 16,-2-4 0-16,0-10 1 15,-5-11 1-15,-4-12-1 16,-6-12 0-16,-5-14 1 16,-7-12-1-16,-4-18 0 0,-6-13-1 15,-5-12 1-15,-3-6 0 16,0-10-1-16,-4-3 0 15,0 4 1-15,0 8-1 0,-3 10-1 16,6 13 1-16,1 12 0 16,0 16-1-16,12 11 1 15,0 21-1-15,3 14-1 0,1 13 1 16,2 13 1-16,-2 8 0 16,1 6-1-16,-2-1-1 15,-4-4-3-15,0-2-2 16,-7-12-7-16,1-3-12 0,-5-15-23 15,-7-7-31-15,6-6-5 16,-5-15-5-16,6-10 5 16</inkml:trace>
  <inkml:trace contextRef="#ctx0" brushRef="#br0" timeOffset="373793.1907">16454 14192 5 0,'22'-53'81'16,"2"3"0"-16,1 6-2 15,-1-1-5-15,8 8-54 16,-3 6-2-16,2 8-7 16,0 5-6-16,-5 6-4 15,-3 5 0-15,-3 5-1 0,-7 3 0 16,-13-1 1-16,8 20 1 16,-8-4 0-16,-6 4 1 15,0 1 0-15,-3 4 0 16,1 2 1-16,2 5-2 15,0-2 0-15,5 3-1 0,1 0-1 16,0 0 1-16,6-1-1 16,1-3-1-16,1 1 1 15,0-7 0-15,-1 2 1 16,0-7 0-16,0-3-1 0,-1-4 1 16,-6-11 0-16,7 14 0 15,-7-14 1-15,0 0 0 16,0 0 0-16,8-2-1 0,-5-10 1 15,1-5 0-15,3-6-2 16,0-4 2-16,1-8-1 0,1-5 0 16,1-3 0-16,-1-2-1 15,3-1 0-15,-2-2 1 16,2 2-1-16,1 2-2 16,-2 5 0-16,4 6-3 15,-2 4-6-15,3 9-13 0,-7 7-20 16,0 7-34-16,2 6-5 15,-1 6-4-15,-3 6 2 16</inkml:trace>
  <inkml:trace contextRef="#ctx0" brushRef="#br0" timeOffset="374377.4981">17183 13477 53 0,'5'-37'58'0,"-4"-1"-2"15,-1 4-49-15,-3-1 1 16,-5 9 0-16,-9-1 1 0,-8 8 1 16,-5-1 3-16,-10 5 1 15,-12 1 2-15,-7 4 0 16,-14 4-1-16,-8 6 0 15,-12 4-3-15,-8 12 1 16,-11 13-3-16,-9 9-1 0,-6 16 0 16,-5 15 0-16,-2 20 1 15,0 14-1-15,8 15 0 16,11 12-2-16,16 11 1 16,13 9-2-16,25 4-2 15,21-1 1-15,30-6-2 0,20-2-1 16,32-13 1-16,19-12-2 15,24-14 0-15,19-18-1 16,14-15 0-16,15-17-1 0,13-17-1 16,9-21-1-16,5-18-1 15,5-16 0-15,4-29 0 0,0-18 1 16,-1-25 1-16,-7-21 1 16,-7-24 2-16,-13-15 3 15,-17-14 2-15,-16-9 0 16,-24-4 1-16,-23 3-1 15,-27 7-1-15,-27 12 1 0,-27 18-2 16,-40 20-4-16,-31 22-1 16,-40 28-2-16,-31 32-4 15,-36 22-8-15,-30 28-35 16,-62 52-31-16,-15 23-5 16,-8 16-5-16,-1 17 0 15</inkml:trace>
  <inkml:trace contextRef="#ctx0" brushRef="#br0" timeOffset="411545.2362">10308 5300 43 0,'-55'0'56'15,"5"0"-9"-15,9 0-9 16,4 0-3-16,7-1-8 16,5-1-7-16,6 1-4 15,8 0-3-15,3 1-2 0,8 0-3 16,-12 0 0-16,12 0-1 16,0 0 0-16,0 0 1 15,0 0 0-15,15 0 1 0,3 0 2 16,8-6-2-16,11-3 1 15,12-4-2-15,10-2-2 16,15-3-2-16,13-3-1 16,13-1 0-16,13-1-2 15,12 2 1-15,10 2-1 0,9 1 0 16,11 2 0-16,7 0 0 16,11 2 0-16,3-3-1 15,8-2 1-15,4-1-1 16,1-1 1-16,8-3 0 15,-1-1 0-15,0-3 1 0,-1-2 0 16,-2-1 0-16,-3-1 0 16,-4-1 1-16,-6 1-3 15,-3 0 0-15,-10-2 1 16,-8 4-1-16,-8 1-1 0,-12 0-2 16,-11 4-2-16,-15-3-4 15,-12 6-7-15,-18-1-11 16,-16 2-19-16,-13 3-34 0,-17-1-7 15,-14-2-4-15</inkml:trace>
  <inkml:trace contextRef="#ctx0" brushRef="#br0" timeOffset="411838.2181">14883 4199 0 0,'-29'-9'76'0,"0"-7"1"16,11 5-10-16,-1-2-18 15,11-1-11-15,7-1-11 16,7-2-10-16,22 0-5 16,10-1-3-16,16 6-3 0,9 1-1 15,16 7 0-15,2 4 0 16,9 4-1-16,0 13-1 16,-7 5 0-16,-6 5-1 15,-11 5-1-15,-10 6 0 0,-13 6 0 16,-18 4 0-16,-14 12 0 15,-16 1-3-15,-20 17-5 16,-19 7-9-16,-17 10-22 16,-16 7-20-16,-12-1-23 15,-2 3-4-15,-4-6-7 0</inkml:trace>
  <inkml:trace contextRef="#ctx0" brushRef="#br0" timeOffset="413953.4644">11116 4226 32 0,'8'-19'68'0,"-2"-2"1"0,-4 1-29 15,4 0-15-15,1 3-3 16,-3 2-6-16,0 3-5 0,-1 2-5 16,-3 10-2-1,0 0 1-15,-8 1-3 0,-8 13 1 16,-4 6-1-16,-4 5 0 16,-7 2 1-16,-3 5 1 15,0 1 1-15,-1-2 3 16,5 0-1-16,1-6 0 0,5-4-1 15,10-4-1-15,8-2-1 16,6-4-2-16,13-3-1 0,9 1 0 16,7 0-2-16,7 4 1 15,4 0-1-15,-4 4-1 16,-1 4 0-16,-6 4 0 16,-10 4 1-16,-10 4 0 0,-7 5 0 15,-6-1 0-15,-7 2 2 16,-8 0-1-16,-7-3 0 15,2-1-5-15,-5-4-17 16,5-11-36-16,4 1-17 16,2-7-3-16,4-5-3 0</inkml:trace>
  <inkml:trace contextRef="#ctx0" brushRef="#br0" timeOffset="414178.1361">11449 4436 75 0,'0'0'87'0,"4"-18"-3"0,-4 9-6 16,-9-1-4-16,27 0-77 15,-18 10-7-15,0 0-19 16,-5-7-44-16,5 7-7 15,4 13-5-15,3-3-4 0</inkml:trace>
  <inkml:trace contextRef="#ctx0" brushRef="#br0" timeOffset="414598.6412">11787 4140 30 0,'15'-3'76'0,"-3"3"0"0,-12 0-2 16,12 22-5-16,-8 0-65 16,3 8-1-16,-1 11 1 15,5 3 0-15,-1 6-1 16,5-3-1-16,-1 0-1 0,-1-6-1 16,0-6 1-16,1-10 1 15,-4-8 1-15,-10-17-1 16,10 4 1-16,-10-11 1 15,-1-16 0-15,-5-6 0 0,-5-14-1 16,-5-8-1-16,-1-8 0 16,2-3 2-16,3-3 1 15,0-1-2-15,10 4 1 16,2 4-1-16,15 9 0 16,6 5 0-16,14 11 0 0,4 7-3 15,8 13 0-15,-2 12-3 16,-4 9-1-16,-6 13-3 0,-13 17-9 15,-12 11-3-15,-17 10-1 16,-22 7 0-16,-11 1-1 16,-12-1-5-16,-6-4-19 15,6-2-30-15,0-13 5 0,10-11 3 16</inkml:trace>
  <inkml:trace contextRef="#ctx0" brushRef="#br0" timeOffset="415492.3691">16490 3745 36 0,'-7'-14'79'0,"1"-1"3"16,-1-3-3-16,1 5-45 16,0 2-6-16,6 11-6 0,0 0-7 15,-9 11-5-15,8 10-4 16,1 11-4-16,0 11-1 15,0 5-2-15,6 11 1 0,0 3 0 16,2 2 0-16,3-3-1 16,3 1-4-16,-2-6-10 15,3-8-17-15,3 0-25 16,-6-17-21-16,7-8-6 16,-5-11-2-16</inkml:trace>
  <inkml:trace contextRef="#ctx0" brushRef="#br0" timeOffset="415751.7841">16686 3837 60 0,'10'-44'77'15,"-5"6"-1"-15,12 14-30 0,-14 5-13 16,-1 8-12-16,-2 11-6 16,0 0-5-16,-8 21-2 15,-9 3-5-15,-5 12-2 16,-1-1-1-16,-5 10 0 15,-2-5 1-15,2 4 0 0,1-2 1 16,8-4-1-16,9-5 1 16,9-5 0-16,5 1 0 15,16-6 0-15,15 0-6 16,8-7-17-16,13 2-49 16,7-11-6-16,4-4-4 0,-2-3-3 15</inkml:trace>
  <inkml:trace contextRef="#ctx0" brushRef="#br0" timeOffset="415998.3963">17303 3709 81 0,'-6'9'87'0,"6"-9"-4"16,-11 4-5-16,11-9-3 0,9-3-74 16,12-1-3-16,7-1-5 15,11-3-14-15,5-1-15 16,5-7-31-16,7 3-14 0,-3-2-5 16,-4 1-3-16</inkml:trace>
  <inkml:trace contextRef="#ctx0" brushRef="#br0" timeOffset="416149.9272">17705 3530 23 0,'-25'9'75'16,"-4"0"-2"-16,4 10-23 16,-5 7-6-16,7 8-8 0,3 6-13 15,7 6-8-15,5 8-6 16,6 2-4-16,5 8-9 16,7-1-15-16,7-2-35 15,7 1-20-15,-1-4-5 16,-3-5-4-16</inkml:trace>
  <inkml:trace contextRef="#ctx0" brushRef="#br0" timeOffset="416651.8859">16788 3363 73 0,'-78'-13'88'0,"-4"5"-5"16,-5 4-4-16,3 6-4 0,0 18-73 16,2 16 0-16,9 21 0 15,4 17-1-15,11 22-2 16,9 13 0-16,14 15 0 15,14 6 0-15,21 2 0 0,15-4 0 16,21-5 2-16,17-8-1 16,22-19 1-16,16-12 0 15,20-14-1-15,15-15-1 0,17-14-1 16,12-13 0-16,13-16-4 16,4-15 1-16,4-21-3 15,0-17 2-15,-6-19 1 16,-11-18 4-16,-17-17 1 0,-19-15 1 15,-21-15 3-15,-15-7 0 16,-27-4 2-16,-26 2 0 16,-22 10-4-16,-25 12-1 0,-28 17-4 15,-26 19-1-15,-27 29-3 16,-19 22 0-16,-11 24-4 16,-3 12-20-16,0 22-43 15,17 16-6-15,16 11-2 16,21 10 2-16</inkml:trace>
  <inkml:trace contextRef="#ctx0" brushRef="#br0" timeOffset="417063.011">19115 3228 76 0,'9'-7'84'0,"-9"7"-5"0,11-12-5 16,-20 9-47-16,9 3-7 15,-6 13-2-15,-5 5-5 16,-2 9-4-16,-6 15-1 16,-4 11 1-16,-5 18-1 15,-3 17-1-15,-5 15-1 0,-5 14-3 16,-1 9 1-16,3 6-2 16,-1 1-1-16,4-4 1 0,2-8-1 15,4-9-2-15,3-13-6 16,14-10-13-16,3-13-36 15,7-15-25-15,5-17-7 16,9-16-4-16,3-17-4 0</inkml:trace>
  <inkml:trace contextRef="#ctx0" brushRef="#br0" timeOffset="418524.1738">19342 3756 30 0,'0'-11'74'16,"0"11"-3"-16,-5-9-1 16,5 9-48-16,-1 12-1 15,-1 8-6-15,0 13-5 16,-2 3-4-16,0 16 0 16,1 8 0-16,-5 0-2 0,2-1 0 15,2-6-3-15,1-6 1 16,0-10 1-16,2-8 3 15,0-14 0-15,1-15 2 0,0 0 0 16,1-7 0-16,3-15 1 16,-2-8-3-16,3-8-1 15,1-10-2-15,5 0-2 16,5-3 0-16,-1 3-2 16,3 5 2-16,1 8-2 0,-1 11 1 15,2 12 0-15,1 10-1 16,-4 7 1-16,-2 13-1 0,-3 7 0 15,-2 5 0-15,-4 1 1 16,0 3-1-16,-2-4 1 16,0-1 0-16,0-8 0 15,1-3 1-15,1-7 0 16,3-4 0-16,4-7 0 16,4-6-1-16,1-9 1 0,4-9-1 15,3-3 1-15,2-5-1 16,1-5 1-16,-2 2-1 15,-3 4-1-15,0 2 1 16,-5 11-1-16,-6 6 0 0,-2 10-1 16,-10 2 0-16,13 21 0 15,-13 3 0-15,0 5 1 0,0 3 0 16,5 3 1-16,0-1 0 16,4-3 1-16,7-5-1 15,4-5 0-15,9-8 1 16,8-8-1-16,5-5 0 0,2-7-1 15,2-9 1-15,6-6-1 16,-4-4 1-16,-2-6 0 0,-4-4 1 16,-8 0 0-16,-5-1 1 15,-9 2 1 1,-5 5-1-16,-12 2-1 0,-3 7 0 16,-6 10-1-16,-8 8-1 15,-5 6 0-15,-3 12 0 16,-4 10-1-16,3 6 0 15,2 10 1-15,2-2 0 0,7-1 0 16,6-2 0-16,6-5 1 16,3-4 0-16,11-10 1 15,4-4-1-15,2-10 1 0,2-3 0 16,2-3 0-16,2-9 0 16,-1-5 0-16,3-3 0 15,-2-1-1-15,2-2 0 16,-1 1 0-16,1 0 0 0,-2 7 0 15,-1 2-1-15,-2 5 1 16,-3 7-2-16,-1 1 1 0,-4 3 0 16,0 6 0-16,0 3 0 15,-1 1 0 1,0 1 1-16,2 0 0 0,-3 0 1 16,4 0-1-16,-1-5 1 0,0-2-1 15,-1-1 0 1,3-6 2-16,0 0-2 0,0-9 1 15,0-6-1-15,2-8 1 16,6-5 0-16,-1-6 0 16,1-7-1-16,2 1 0 0,-2 1 2 15,-1 2-2-15,0 5 0 16,-6 6-1-16,-1 5 1 16,1 8-1-16,-1 6 0 0,3 1 0 15,-1 0-1-15,3-2 1 16,2-3 0-16,4-4 1 15,1-5 0-15,4-5 0 16,0-7 2-16,-4-4 0 0,-3-2 1 16,-4-1-2-16,-3-6 1 15,-9 2 0-15,-10 0 0 16,-2 4 3-16,-11 6-2 16,-5 1 1-16,-2 6-2 0,-5 9 1 15,0 13-1-15,-1 11 0 16,0 18-1-16,4 18-2 15,-2 11 0-15,4 17-2 16,2 15 3-16,6 5 0 0,6 6-1 16,1-2 0-16,3-3-1 15,11-5-2-15,6-8-3 16,2-14-3-16,0-12-5 0,4-10-12 16,-2-13-8-16,5-19-23 15,1-8-17-15,-3-17-8 16,0-20 3-16</inkml:trace>
  <inkml:trace contextRef="#ctx0" brushRef="#br0" timeOffset="419269.2747">21491 3731 67 0,'13'-63'79'0,"0"11"-6"15,0 10-17-15,8 13-17 0,-4 11-19 16,5 8-13-16,-3 10-5 16,3 6 0-16,-4 14-3 15,-2 7 2-15,-3 11-1 16,-4 5 0-16,-2 6 1 15,-2 3-1-15,0-1 1 0,-3-4-2 16,3-4 2 0,-2-8 0-16,2-8 1 0,6-9 1 15,-1-10 1-15,3-8 1 16,2-8-1-16,2-6 2 0,0-14-1 16,3-5 1-16,0-6-2 15,3-2-1 1,3-2 0-16,-3 5-2 0,-1 6-1 0,3 3 1 15,2 10-1-15,-3 12 0 16,1 8 0-16,-4 5 0 16,-1 14-2-16,-2 8 2 15,0 5 0-15,-3 2-1 0,-1 4 0 16,0-5 1-16,1-1 0 16,1-6-1-16,-1-5 1 15,1-12 0-15,2-4 1 16,3-6 1-16,-5-7-1 15,4-8 1-15,0-5-1 0,0-6 2 16,3-7-2-16,2-2 0 16,-1-6 0-16,-4 0 0 15,4 1 0-15,-1 3 0 16,-1 2 0-16,-4 6-1 0,-6 7 0 16,0 7 0-16,1 6 0 15,-5 6-1-15,-8 3-1 0,14 7 1 16,-9 9-1-16,0 7 1 15,2 1 0-15,6 1 1 16,-2 1 0-16,9-5 0 16,12-3 2-16,10-8-2 0,12-9 2 15,12-10-1-15,8-11 1 16,4-7-1-16,7-6 0 16,-2-3 0-16,-9-1 1 15,-8 2 2-15,-10 5-1 0,-14 5 2 16,-13 5-2-1,-14 6 0-15,-15 14 1 0,-12 3-1 0,-11 18 0 16,-12 14-2 0,-4 11 0-16,-7 16-1 0,-5 16 1 15,-2 12-1-15,0 7-4 16,-3 0-5-16,2-2-8 16,-4-10-8-16,5-13-37 0,0-8-22 15,-5-20-5 1,-7-20-4-16</inkml:trace>
  <inkml:trace contextRef="#ctx0" brushRef="#br0" timeOffset="419467.8421">21199 3566 11 0,'-81'-24'99'0,"11"8"-3"15,20-1-5-15,14-1-9 16,16-4 1-16,25-4-80 15,20 5-1-15,29-2-2 16,26 0-7-16,17-4-6 16,35 2-19-16,17 3-38 0,24-6-15 15,10-5-6-15,7 4-5 16</inkml:trace>
  <inkml:trace contextRef="#ctx0" brushRef="#br0" timeOffset="420065.1116">23307 2491 6 0,'-102'-33'76'0,"-15"0"3"0,-14-4-1 16,-5 2-6 0,-16-17-36-16,-9 21-30 0,-13 10 1 15,-12 9-1-15,-12 10 1 16,-12 8-3-16,-11 15-2 16,-8 15 3-16,-8 17-2 0,-14 13 2 15,-1 19 0-15,-4 12 0 16,4 20 2-16,7 12-1 15,10 11 0-15,21 9-3 0,21 8 0 16,31 1-2-16,31 4 1 16,38 2-2-16,39-5 0 15,41 0 0-15,40-7 0 16,44-8 2-16,45-13-2 16,36-16 0-16,48-16-1 0,33-20 0 15,42-22-1-15,30-22-1 16,28-22-1-16,18-17-1 15,56-21 2-15,-22-16 3 16,-8-21 2-16,1-16 3 16,-17-16 2-16,-15-14 4 0,-24-14-1 15,-19-16 1-15,-77-6 1 16,7-8 0-16,-46-2-3 16,-44 1-4-16,-55-3-3 0,-59 5-2 15,-57 14-3-15,-78 15-3 16,-71 20-4-16,-79 15-9 15,-60 29-30-15,-67 27-36 0,-48 30-5 16,-37 16-3-16,-33 22-6 16</inkml:trace>
  <inkml:trace contextRef="#ctx0" brushRef="#br0" timeOffset="422097.0408">25212 3588 18 0,'0'0'76'0,"8"0"-1"16,-5-10-3-16,-3 1-3 16,7 1-64-16,-3-3 0 0,-1-1 0 15,3-2 1-15,0-3 1 16,2-5 2-16,1-1 1 15,3-7 0-15,1-8 2 0,2-7-1 16,-3-8-1-16,3-7-1 16,-1-7-1-16,-3-8 1 15,-3-11-3-15,-1-6 1 16,-1-7-2-16,-2-5 0 16,-1-2-1-16,0-5-2 15,6 2 1-15,-4 7-2 0,1 6 2 16,2 5-2-16,-3 8 2 15,2 14 0-15,2 9 0 16,-5 11 1-16,0 6-2 16,2 6 1-16,-1 5-3 0,-2 7 3 15,1 5-2-15,0 0-1 16,-2 8 1-16,0 0-1 16,-2 12 1-16,2-14-2 0,-2 14 2 15,0 0-3-15,0-9 1 16,0 9 0-16,0 0 1 15,0 0 0-15,0 0-1 0,0 0 1 16,0 0 0-16,0 0 1 16,0 0-1-16,0 0 0 15,0 0-1-15,0 0 0 0,0 0 1 16,0 0 0-16,0 0 1 16,0 0-2-16,0 0 2 15,0 0-1-15,0 0 2 16,0 0-1-16,0 0 0 15,0 0 0-15,-7-4-1 16,7 4 2-16,0 0-1 0,-9-12-1 16,9 12 1-16,0 0-1 0,-11-6 0 15,11 6-1 1,-11 1 1-16,-3 8-2 0,-2 5 0 16,-5 7 0-16,-6 6 0 15,-8 9 0-15,-7 11-1 16,-4 3 1-16,-4 5-1 0,-3 3 0 15,1 1-2-15,3-2 0 16,1 0-4-16,7-9-8 16,6-8-14-16,7-6-27 0,0-10-25 15,14-11-6-15,6-13-5 16</inkml:trace>
  <inkml:trace contextRef="#ctx0" brushRef="#br0" timeOffset="422304.8435">25044 1780 40 0,'27'-39'85'0,"-3"6"-5"16,2 3-3-16,-4 30-20 0,3-11-37 15,3 3-8 1,4 7-6-16,3 3-2 0,7 15-2 16,1 5-1-16,4 7 0 15,4 6 0-15,2 7-3 0,0-3-5 16,0 2-11-16,-5-4-23 15,-7-4-34-15,4-6-6 16,-4-10-3-16</inkml:trace>
  <inkml:trace contextRef="#ctx0" brushRef="#br0" timeOffset="423382.7979">25327 1189 40 0,'-9'-13'55'0,"9"13"-23"16,-6-11-8-16,6 11-1 15,0 0 1-15,-9-10-1 16,9 10-4-16,0 0-3 16,-11-3-1-16,11 3 0 15,0 0-1-15,-11-3-1 0,11 3-3 16,0 0-4-16,0 0-2 16,0 0-2-16,0 0-1 15,0 0-1-15,0 0 1 0,0 0-2 16,0 0 0-16,0 0 1 15,0 0-1-15,0 0 1 16,4 4 0-16,-4-4 2 0,0 0-2 16,0 0 1-16,1 9 0 15,-1-9 1-15,0 0 0 16,0 12-1-16,0-12 1 0,-6 15-1 16,2-6 0-16,0 5-1 15,-4 4 1-15,2 1 0 16,1 2-1-16,-12 16 3 15,9 14-2-15,2 4 1 16,5 2 1-16,0-4 0 16,11-6 1-16,5-14-2 0,10-16 4 15,3-15-2-15,-12-2-3 16,2-8 1-16,2-3 1 16,2-3 0-16,0-2-1 15,-1-6 1-15,0-1-1 0,-1-2 0 16,-4-1 2-16,0-2-1 15,-6 2-2-15,1 1 0 16,-11 4-2-16,0 2 0 16,-4 3-1-16,-7 5-1 0,-6 6-1 15,-2 5 3-15,-1 0-1 16,-3 7 0-16,2 5 0 0,-2 3 1 16,4 3 0-1,2 2 0-15,5 2 1 0,1-3-2 16,7 0 4-16,4-6-1 15,1-3 1-15,9-4 1 16,2-6 1-16,4-3 1 16,2-10-1-16,-2-5 0 0,-1 1-1 15,-5-5 0-15,-1 3-1 16,-6-2-2-16,-3 1 1 16,-4 5-3-16,-8 4 1 15,-5 4-1-15,-1 4 0 0,-2 2 1 16,-1 4 0-16,2 7 0 15,1 2 0-15,3 6 1 16,3 0 0-16,6 1 0 0,4-2 1 16,2 2-1-16,4-1 1 15,8-4-3-15,-1-4-5 16,4-8-18-16,2-2-28 16,3-3-23-16,-6-5-8 0,-4 1-2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11:29.0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14762 1792 50 0,'0'0'63'16,"-2"-12"-2"-16,1 1 0 0,-2-2-56 15,4-4-2-15,4 3 1 16,4-3 2-16,2 1-1 16,1 1 1-16,1-2-1 0,1 4 0 15,-1 3 2-15,-5 1 1 16,-8 9 1-16,13-6 1 16,-13 6 1-16,0 0 2 15,3 9 1-15,-5 11 0 16,-7 10 0-16,-4 12 0 0,-5 18-4 15,-7 17 1-15,-3 15-2 16,-4 10-2-16,1 9-1 16,-2 4 1-16,1-1-5 15,1-5 1-15,5-10-1 0,2-8-1 16,0-10 0-16,5-9-1 16,1-12-1-16,0-11 1 15,4-9 0-15,1-12-1 0,2-10-2 16,0-14-1-1,3-13-1-15,4-19 0 0,0-22 1 16,4-18-1-16,1-21 2 16,5-8 1-16,1-14 1 15,8-2 2-15,2 0 2 0,3 9-1 16,4 12 0-16,-1 19 0 16,-1 16 0-16,1 14 0 0,3 16 0 15,-3 13 0 1,-1 15-1-16,2 21 0 0,-1 19 1 15,-1 19-1-15,0 18 1 16,1 9-1-16,5 10 0 16,2 4-1-16,2-6 0 0,3-8-1 15,2-15 0-15,5-17 1 16,1-20 0-16,-1-13-2 16,2-18 0-16,-3-12 4 0,-1-22 1 15,0-21-1-15,0-24 0 16,-1-22-1-16,-2-17 2 15,-2-19 0-15,-4-10 1 16,-1-1-1-16,-19 77-2 16,1-5 0-16,-2 10 0 15,-2 0 0-15,-1 11-6 0,0-1-3 16,-1 16-7-16,-6 3-16 16,0 11-47-16,-5 33-5 15,-9 41-7-15,-8 21-4 16</inkml:trace>
  <inkml:trace contextRef="#ctx0" brushRef="#br0" timeOffset="451.161">15847 2114 28 0,'26'-23'90'0,"-7"2"-2"0,-10 3-4 15,-5 3-3-15,-4 15-48 0,-11-10-14 16,-1 10-10 0,-2 14-3-16,-1 11-5 0,-6 14 0 15,0 13-2-15,1 12 0 16,-3 10 1-16,4 4 0 16,5 2-2-16,2-7 2 0,3-6-1 15,6-10 0-15,2-13-1 16,1-13 1-16,4-11-1 15,5-8 1-15,0-10 1 16,4-4 0-16,2-14 0 0,2-9 1 16,5-11 0-16,1-6 1 15,1-11-1-15,-2-6 1 16,0-5-1-16,-6 0 1 0,-3-3-1 16,-3 6 2-16,-7 4 1 15,-3 4-1-15,-3 6 0 16,-6 10 0-16,1 7 0 15,-5 8 0-15,2 5-5 16,-4 4-1-16,3 7-8 0,-7 3-9 16,3 12-19-16,-2 9-39 15,-5 6-9-15,2 3-4 16,-3 2-3-16</inkml:trace>
  <inkml:trace contextRef="#ctx0" brushRef="#br0" timeOffset="871.6696">16405 2010 69 0,'18'14'86'0,"-6"3"-2"0,-5 7-7 15,-3 10-1-15,-4 2-66 16,2 9-8-16,4 5 1 16,-1 1 0-16,3 1-2 15,4-3 0-15,6-9-1 16,0-11 1-16,6-10 0 0,4-9-1 16,1-10 0-16,2-9 1 15,3-11 0-15,-1-17 1 16,-1-8 0-16,-1-14 0 15,1-7 1-15,-7 0 1 16,-1 2 0-16,-6 5 1 0,-4 3-4 16,-1 12-1-16,-7 10-3 15,1 17-3-15,-7 17-6 0,0 0-10 16,4 6-17-16,-1 22-17 16,4 8-11-16,5 5-5 15,6 8 1-15,9-1 5 16</inkml:trace>
  <inkml:trace contextRef="#ctx0" brushRef="#br0" timeOffset="1188.5617">17301 2199 26 0,'51'-28'54'0,"-1"-4"7"0,-12-1-2 15,-6 3-3-15,-6 2-9 16,-12 1-8-16,-10 11-5 16,-7 6-9-16,-13 6-9 15,-10 4-8-15,-2 7-7 0,-7 5-4 16,-1 10-1-16,0 8 0 15,5-1 0-15,5 4 0 16,4 0 1-16,9-5 0 16,3-6 1-16,5-3 1 0,4-7 1 15,1-12 0-15,12 5 2 16,-1-8-1-16,3-11 0 16,1-6 1-16,4 1 0 0,-1-3 0 15,2 6-1-15,0 0 0 16,-1 13 0-16,0 3 0 15,-1 22-3-15,-2 10-13 16,3 10-33-16,5 12-28 16,4 3-5-16,6 4-4 0,3-11-4 15</inkml:trace>
  <inkml:trace contextRef="#ctx0" brushRef="#br0" timeOffset="2587.7635">18713 1730 12 0,'3'-13'66'0,"-3"-1"-7"0,6 1-10 16,-2-1-8-16,3 2-7 16,-2-1-6-16,1 4-7 15,-6 9-4-15,11-14-4 16,-11 14-3-16,0 0-1 0,10 9-3 15,-9 8-2-15,0 10-2 16,-1 12-1-16,-1 10 1 16,-3 10 1-16,-1 14 0 15,-2 6-2-15,-1-2 2 0,4 4-2 16,4-2 1-16,3-9 0 16,5-9-1-16,4-9 2 15,4-13-2-15,2-10 3 16,3-9-1-16,1-10 1 0,-1-13 0 15,2-14-1-15,2-13 1 16,3-12-1-16,-2-15-1 16,4-9 1-16,-2-7 1 15,-2-2 0-15,-2 6 2 0,-4 7-2 16,-4 10 0-16,-4 13 1 16,-3 14-1-16,-9 25-1 15,9 1-2-15,-8 19-2 0,-1 20 0 16,0 12 0-16,0 7 0 15,2 8 1-15,8 2 0 16,4-2-1-16,5-6 2 0,6-12 0 16,1-16 0-1,7-13 0-15,-2-15 0 0,3-11 1 16,-2-25-1-16,3-15-1 16,-3-22 0-16,4-17 1 15,2-18-1-15,-16 47-1 0,-1-6 0 16,-1 1 0-16,0 0 0 15,0 4 0-15,-3-2-5 16,-1 10 0-16,-1 3-2 16,-2 10-6-16,-1 17-14 15,7 0-30-15,-12 28-23 0,0 35-8 16,-2 23 1-16</inkml:trace>
  <inkml:trace contextRef="#ctx0" brushRef="#br0" timeOffset="3598.1394">20090 2105 40 0,'23'-42'79'0,"-5"-6"4"0,-6 2-14 15,-10-1-18-15,2 11-15 16,-4 0-11-16,-4 8-10 16,-6 8-5-16,-3 9-3 15,-5 15-6-15,-4 15 0 0,-3 11-4 16,-1 9 0-16,0 8 0 15,3 3 2-15,3 5 1 16,3-2-1-16,4-9 2 16,8-7-1-16,5-8 1 0,2-7 0 15,8-12 0-15,0-5 1 16,4-6-2-16,5-12 1 16,1-6-1-16,2-3 1 0,-2-2 0 15,-3 0-1-15,-1 4 0 16,-2 4-1-16,-1 5 1 15,-13 11-1-15,9 11 1 0,-7 11-1 16,5 8 1 0,-1 4-1-16,8-1-1 15,3 5 1-15,7-5-1 0,12-7 2 16,7-15-2-16,10-11 1 16,5-19 0-16,7-14 1 15,2-13 3-15,1-23-2 0,-2-16 3 16,-34 35-4-16,4-9 2 15,-5-3 2-15,-1-7 2 0,-4 3 2 16,0-3-2-16,-7 6 2 16,-1-1-4-16,-4 4 3 15,-2 4-2-15,-6 10-4 16,-3 4 0-16,-4 19-5 0,1 23 2 16,-34-3-1-16,-2 26 2 15,-7 45 1-15,0 27-1 16,6 17 0-16,5 8-1 15,10-6 2-15,24-33-2 16,16-5 0-16,9-8 0 0,7-11-1 16,9-14 2-1,10-16-1-15,7-12 1 0,4-16-1 16,-1-27 0-16,5-18 1 0,1-21 2 16,-6-8 0-1,-8-8 2-15,-5 0 1 0,-9 3 0 16,-25 46 0-16,0-1-1 15,7-20-1-15,-9 19 0 16,-14 22-1-16,0 14-2 16,-19 22-1-16,0 19-4 0,-1 16 0 15,-1 11-1-15,6 3 0 16,4 7 2-16,10-3 0 16,6-4 0-16,9-10 0 0,5-16 4 15,9-14 2-15,2-14 2 16,3-13-1-16,1-18-2 15,6-18 3-15,4-16-2 0,2-12 2 16,4-9-2-16,5-4 1 16,0 1-2-1,0 6 1-15,-2 14 0 0,-4 8-2 16,-6 16 2-16,-6 11-2 0,-5 16 1 16,-11 6 0-16,-4 16 0 15,-13 10-1-15,-4 8-1 16,-10 9 3-16,-8 6-1 15,-2 1 0-15,2-1-1 16,7-6 1-16,8-6-1 16,8-13 2-16,20-7 0 0,18-16-2 15,18-6-1-15,10-21-14 16,11-6-59-16,7-12-5 0,-3-12-4 16,4-8-4-16</inkml:trace>
  <inkml:trace contextRef="#ctx0" brushRef="#br0" timeOffset="3891.7132">20453 1539 30 0,'-46'0'95'0,"3"0"-3"15,19-8-7-15,3-3-6 16,17 0 0-16,4-2-83 0,19-2-1 16,7-3-5-16,12 2-19 15,2 3-47-15,12-7-8 16,5 4-4-16,1-8-6 15</inkml:trace>
  <inkml:trace contextRef="#ctx0" brushRef="#br0" timeOffset="4620.0731">23779 1510 6 0,'2'-18'83'0,"0"2"2"16,-1 0-2-16,1 0-5 16,0 0-54-16,0 0-7 15,-2 4-4-15,0 0-7 16,0 12-3-16,0-11-3 15,0 11-2-15,-7 7 1 0,-3 23-1 16,-4 20 3-16,-2 16 0 16,-2 10-2-16,-1 8 0 15,-1 4-2-15,1-2-3 16,7-17-11-16,5 1-5 0,2-1-23 16,1-14-32-1,4-13-3-15,-1-12-4 0</inkml:trace>
  <inkml:trace contextRef="#ctx0" brushRef="#br0" timeOffset="4866.0075">23563 1618 9 0,'-1'-30'80'0,"1"-2"3"0,0 1-4 16,5-2-6-1,4 1-49-15,-1-1-6 0,5 2-8 16,3 0-3-16,3 1-6 16,4 0-1-16,6 5-3 15,-1-3-3-15,8 7-13 0,2 7-12 16,2 1-24-16,1 10-19 16,-3 3-7-1,-2 9-2-15</inkml:trace>
  <inkml:trace contextRef="#ctx0" brushRef="#br0" timeOffset="5673.565">23870 1765 47 0,'5'-17'51'16,"1"-1"-1"-16,0 2-4 15,-1 2-11-15,2 1-12 0,0 2-3 16,5-5-5-16,-2 5-4 16,5-1-3-16,2-1-2 15,4 1 0-15,-8 6-1 0,2 0-1 16,0 0-2-16,3 0 0 15,2 0 0-15,-5 4 1 16,23 2-1 0,1 0-2-16,-7 6 1 0,1 8 0 15,-5 3-1-15,-4 7 1 16,-12 7-1-16,-12-3-1 0,0 5 1 16,0-2 0-16,-5 0 1 15,-1-4-1-15,3 0-1 16,0-3-3-16,0-5 0 15,0-4 1-15,3-15 0 16,1 12 2-16,-1-12-1 0,14-9 3 16,0-7-1-16,1-4 4 15,4-6 1-15,2-2-1 16,2-1 1-16,4-3-2 0,0 6 1 16,5 0-2-16,-3 6 1 15,0 2-2-15,0 4 0 16,-1 4-1-16,-1 3 0 15,-3 5 1-15,-1 2-3 0,-3 0 0 16,-3 3-1-16,-4 6-2 16,-1 2-2-16,-8 4 0 0,-4 1 1 15,-3 2 0 1,-7 4 3-16,-2 1-1 0,-2 4 0 16,1-2 3-16,3 1 1 15,4 1 0-15,6-1 2 0,1 3-1 16,12-9-2-16,5-1 1 15,7-2 1-15,5-6 1 16,5-6 0-16,0-5 0 16,5-7 0-16,-4-12 0 0,0-3 3 15,-9-8-2-15,-4-6 1 16,-10-5 1-16,-4-1 0 16,-9 2-1-16,-11 2-2 15,-7 4-2-15,-5 4-2 0,-3 11-5 16,-6 7-7-16,-3 9-11 15,-7 3-15-15,7 8-15 16,3 6-4-16,7-2-6 0,3 2 8 16</inkml:trace>
  <inkml:trace contextRef="#ctx0" brushRef="#br0" timeOffset="6254.005">24786 1652 26 0,'17'-7'38'15,"3"-4"-1"-15,2 4-1 16,1-4-7-16,-2 4-4 15,-2 3-2-15,21-4-7 16,-4 3-6-16,-1 5-4 16,-7 3-5-16,-2 10 3 0,-7 4-4 15,-3 4 1-15,-8 9-1 16,1-8 0-16,-4 1 3 16,4-2-1-16,-1 0 2 0,2-3-2 15,-1-4 1-15,6-4 0 16,-3-5 1-16,3 3 1 15,1-7-1-15,6-1 0 16,6-9-1-16,-5-2 0 0,9-5 0 16,1-3 1-16,4-3-1 15,-5-3-2-15,0 6 1 16,-5 2-3-16,-6 0 0 0,-2 7-2 16,-5 4-3-16,-5 6 0 15,-6 9 0-15,-3 9 0 16,-1 1 0-16,-2 7 3 15,3 0 1-15,0 3 3 16,8-3 1-16,0-6 2 0,11-8 2 16,5-7-2-16,5-5 0 15,7-10-1-15,-2-13 0 16,5-7-1-16,-21 11-4 16,3-7-1-16,1-5 2 0,3-4 6 15,-2-2 6-15,-3-4 5 16,0 2 3-16,-1-3 1 15,-1 1 6-15,0 2-6 0,-4 2-3 16,-1 3-5-16,-5 6-7 16,-3 7-4-16,-5 11-3 15,0 10-4-15,-14 0-1 16,-20 44 1-16,-9 34-5 0,2 20-7 16,-2 10-17-16,-3 2-35 15,12 1-11-15,12-25-6 16,17-25-1-16</inkml:trace>
  <inkml:trace contextRef="#ctx0" brushRef="#br0" timeOffset="6423.4874">25836 1642 69 0,'17'-28'84'15,"6"1"-5"-15,3 5-5 16,7-1-6-16,11 9-88 15,1 0-48-15,7 5-9 16,1 2-5-16,0 1-3 0</inkml:trace>
  <inkml:trace contextRef="#ctx0" brushRef="#br0" timeOffset="7254.4283">12877 4020 69 0,'-60'2'92'16,"17"-2"-4"-16,8-8-6 0,12-7-4 15,8-15-57-15,14 10-18 16,15 8-1-16,16 0-1 16,17 1-1-16,12 4-1 15,22-2 1-15,17-2 0 16,20 0 0-16,19-4 0 0,28-3 0 16,18-8 0-16,25-4 0 15,24-6 1-15,24-3-1 16,21-6 2-16,25 1-2 15,21-2 0-15,49 1 2 0,-10 3-1 16,11 2 1-16,52 2-1 16,-21 0 1-16,13 5-1 15,29 0 0-15,-8 3 0 0,-26 1-1 16,32 3 0-16,35 3 0 16,-67 1 2-16,31 5-1 15,31 2 2-15,-73-3-1 0,7 2 1 16,-18-2 0-16,-15-2 1 15,-51-3 2-15,13-2-3 16,-20-2 1-16,-58-2-1 16,18 4 0-16,-18-1-1 0,-23 3 1 15,-22 2-1-15,-25 5-1 16,-25 2 1-16,-26 7-5 16,-28-1-15-16,-18 8-34 15,-20 2-34-15,-32 10-3 16,-24-1-8-16,-21 0-4 0</inkml:trace>
  <inkml:trace contextRef="#ctx0" brushRef="#br0" timeOffset="10701.0903">2216 6109 16 0,'-11'-3'79'0,"-3"0"3"15,-1 0-2-15,15 3-5 16,-20-8-55-16,10 2-7 0,10 6-2 16,0 0-2-16,-9 10-4 15,9 12-1-15,0 10-2 16,0 13-1-16,0 9 1 0,0 17 1 16,0 13-1-16,1 15 0 15,0 8 1-15,5 7-1 16,-8 6-1-16,2 4 1 15,-1 1-2-15,4-2-2 16,-2-11-8-16,4-4-15 0,0-4-25 16,-4-10-29-16,3-14-5 15,3-17-5-15</inkml:trace>
  <inkml:trace contextRef="#ctx0" brushRef="#br0" timeOffset="11141.2616">2033 7106 36 0,'0'-18'72'15,"3"9"3"-15,-3 9-1 16,15-3-7-16,-1 4-59 0,8 5-4 16,11-1-1-16,7-3 1 15,13 1-1-15,13-5-2 0,1-10-7 16,17-11-8-16,6-9-12 15,3-15-10-15,0-6-7 16,-1-15-4-16,-7-6 0 16,-10-13 1-16,-8-5 18 0,-15-5 18 15,-16-2 26-15,-12 1 23 16,-12 6 12-16,-11 10 3 16,-2 10 1-16,-10 12-2 15,-3 14-9-15,0 16-9 16,0 10-16-16,-4 13-8 0,3 10-5 15,2 17-5-15,5 19-2 16,-2 19-2-16,6 16 0 16,0 23 1-16,4 15 2 0,-1 23 1 15,4 9 1-15,-4 10-1 16,2 0-3-16,0 1-2 16,-2-8-6-16,-4-8-10 15,-2-18-21-15,-2-9-36 0,8-11-8 16,1-20-2-16,-2-21 0 15</inkml:trace>
  <inkml:trace contextRef="#ctx0" brushRef="#br0" timeOffset="11733.5301">3390 6195 67 0,'30'32'84'0,"-6"13"-2"0,-1 14-4 0,-12 10-1 15,-2-3-72-15,-2 28 0 16,0 8 0-16,1 9 1 16,4 2-2-16,2-5-1 0,-4 0 0 15,4-8-2-15,-1-10-1 16,-4-11-1-16,3-12 0 15,-5-15-1-15,-1-10 1 0,-4-12-2 16,-2-16 0-16,0-14 1 16,-14-30 1-16,0-21 1 15,-4-17-1-15,-5-23 1 16,1-19 1-16,-5-21 1 0,4-12 0 16,3-6 1-16,10-4 0 15,6 7-1-15,8 7 1 16,13 12-1-16,13 11 0 15,9 19 0-15,11 12-2 0,8 18 0 16,1 17-1-16,6 16-1 16,-4 12-2-16,-5 18-1 15,-6 9-1-15,-11 24 0 16,-15 15 0-16,-14 19 1 16,-15 11 1-16,-19 13 3 0,-11 4 3 15,-7 3 2-15,-3 3 2 16,-2-5 0-16,3-4 0 15,10-9 0-15,7-4-1 0,13-4-1 16,9-1-1-16,14-2-1 16,11 0-1-16,14 1-4 0,11-3-4 15,12 4-10-15,7-6-25 16,-3-5-35-16,11 2-5 16,-6-7-7-16,-4-4-2 15</inkml:trace>
  <inkml:trace contextRef="#ctx0" brushRef="#br0" timeOffset="12215.8441">4374 6238 75 0,'1'-57'86'0,"-1"17"-6"16,0 14-5-16,0 16 0 15,0 10-72-15,1 28 2 16,6 11-1-16,7 22-1 0,0 17-1 16,4 21 2-16,2 13-1 15,-3 16-1-15,2 5-2 16,-8-1-1-16,1-7 0 0,-3-15-1 16,-2-17 1-1,-5-21 0-15,0-17 2 0,-2-23-1 16,0-22 0-16,-2-18 1 15,-4-26-1-15,-6-22 1 0,-1-19 0 16,-5-26-2-16,0-23 0 16,0-22 0-16,0-14 0 15,9-13 0-15,4 0 1 16,6-1 0-16,12 8 0 16,13 16 1-16,8 20 0 0,4 26 0 15,5 23 1-15,6 26 0 16,-4 27 0-16,1 27 1 15,-10 21 0-15,-11 30-1 0,-10 17 0 16,-11 21-3-16,-10 16-3 16,-18 17-7-16,-11 2-5 15,-9 17-14-15,-12 2-18 0,-2-8-29 16,3 3-8-16,-3-12-3 16</inkml:trace>
  <inkml:trace contextRef="#ctx0" brushRef="#br0" timeOffset="12671.0839">2085 8804 30 0,'-44'56'97'16,"11"-16"-3"-16,9-12-10 15,4-7-1-15,11-10-2 16,9-11-82-16,13 0-2 0,16 0-1 16,23-6 2-16,17-3 1 15,17-4 1-15,23-11-1 16,18-8 0-16,19-4 4 15,17-10-2-15,15-9 0 16,4-3 1-16,9-8-1 0,-5 3 3 16,-3-2 0-16,-4 3-1 0,-14 6-1 15,-16 6 1 1,-16 8 0-16,-15 10-2 0,-20 6 1 16,-13 7-2-16,-16 9-1 15,-15 3-2-15,-11 5-2 16,-8 1-6-16,-2 1-11 0,-8 0-20 15,-1-3-40-15,5 1-5 16,1-6-7-16,2-6-3 16</inkml:trace>
  <inkml:trace contextRef="#ctx0" brushRef="#br0" timeOffset="13357.8492">5993 6962 0 0,'0'0'91'16,"0"0"0"-16,0 0-3 15,0 0-7-15,-9-10 0 16,-5 5-73-16,6 1-2 0,8 4-2 16,-11 0-1-16,11 0-3 15,0 0 0-15,6 9-1 16,10-5 1-16,6 0-2 0,10-1 2 16,7-3-1-1,11 1 1-15,7-9 0 0,10-7 0 16,4-4 0-16,3-6 0 15,7-4-2-15,0-4-1 16,1-1-3-16,-1-2-1 16,-4 0-2-16,-1-3-1 0,-5-1-3 15,-6-3 2-15,-8 3-1 16,-9-2 2-16,-11 2 3 16,-7 1 2-16,-13 0 1 15,-9 0 2-15,-9 4 2 0,-11 4 4 16,-7-1 3-16,-8 4 1 15,-3 2 3-15,1 3-1 0,-1 7 1 16,3 1-1-16,6 6 0 16,4 2-4-16,4 6-4 15,13 1-1-15,0 5-1 16,5 6 0-16,16 3 0 16,8 6-1-16,5 3 1 15,5 6 1-15,8 8 0 16,-2 4 0-16,-3 8 1 0,-6 9 0 15,-11 9 0-15,-14 7 0 16,-12 11-1-16,-19 4 0 0,-20 9 0 16,-19 6-1-16,-19 11-6 15,-21 2-9-15,-16 9-24 16,-44 24-40 0,-17 2-4-16,-14 5-6 0,-13 1-4 15</inkml:trace>
  <inkml:trace contextRef="#ctx0" brushRef="#br0" timeOffset="16669.9624">4887 4314 59 0,'0'-76'69'15,"0"6"-35"-15,-3 2 0 16,-5 6 0-16,-6 6-6 0,-3 5-5 15,-6 9-7-15,-6 4-6 16,-5 12-5-16,-10 8-3 16,-4 10-2-16,-11 8-1 0,-7 11 0 15,-7 8-1-15,-11 14 1 16,-8 6 0-16,-9 9 1 16,-12 9 1-16,-10 4-2 15,-9 9 1-15,-8 4 0 16,-11 5 1-16,-6 9-1 15,-10 4 2-15,-5 10-1 0,-2 4 0 16,-3 5-1-16,-3 2 2 16,5 10-1-16,0 11 0 0,11 1-1 15,12 1 0-15,3 11 1 16,9 6-1-16,15 8 1 16,15 12-2-16,12 3 0 15,11 1 0-15,13 12 1 16,14 11-1-16,15 0 1 15,20-2 0-15,9 10 0 0,15-2 1 16,10-2 0-16,16-1 1 16,17-11 1-16,11-12 0 0,14-8-2 15,15-3 0-15,11-21 1 16,12-7 0-16,17-15-2 16,13-10 1-16,10-7 0 15,12-9 0-15,12-11 1 0,8-14-1 16,12-15-1-16,1-13-3 15,9-17 1-15,2-14-1 16,1-19-3-16,3-27-1 16,-12-13 3-16,-9-16 1 0,-5-20 1 15,0-9 4-15,-17-11 4 16,-6-9 2-16,-10-6 1 16,-6-4 3-16,-5-10-1 15,-2-6 1-15,-11-10 0 0,-2-11-1 16,-8-14-5-16,-3-15 0 15,-9-14-1-15,-8-12-1 16,-11-13-2-16,-11-9 0 0,-12-4-2 16,-13-2 1-16,-18 1 0 15,-13-1-1-15,-13 6 2 16,-6 7 2-16,-18 11-1 0,-6 7 1 16,-6 11 1-16,-7 10 0 15,-5 11 0-15,-10 16 0 16,-9 12-2-16,-12 14-1 15,-12 16 0-15,-19 15-1 16,-18 19-2-16,-21 13 2 0,-14 22-2 16,-18 14 0-1,-11 23-1-15,-15 10-1 0,-7 20 0 16,-4 20 0-16,-4 19-1 16,-2 20-1-16,-4 26 2 15,-7 27-2-15,-2 31 1 16,5 26-2-16,5 36-4 0,9 20-10 15,18 25-22-15,22 20-33 16,18 12-6-16,33 4-3 0,21-11-3 16</inkml:trace>
  <inkml:trace contextRef="#ctx0" brushRef="#br0" timeOffset="24130.2294">3564 11392 23 0,'-15'-3'38'0,"15"3"-10"16,-6-9 4-16,6 9-3 15,0 0-5-15,0 0-3 0,-9-10-4 16,9 10-3-16,0 0 0 16,0 0-5-16,0 5-1 15,0-5 0-15,0 19-1 16,0-7 1-16,0 10 0 0,0-1-1 16,-1 10 0-16,-2 6-2 15,0 1 0-15,-2 7 0 16,0 3 0-16,-2 7-1 15,4-1-1-15,-2 7 1 16,1-3-1-16,-3-1-1 0,4 3 0 16,0-6 0-16,2 1 0 0,-2-3-1 15,1-5 0-15,0-2 0 16,-3-4 0 0,5 0-1-16,-4-7 1 0,2 1-1 15,-2-6 1-15,-2-4-1 16,3-5 0-16,-2-3 0 15,2-2 0-15,-1-6 0 0,4-9 0 16,-8 16 0-16,8-16 1 16,-8 7-1-16,8-7 1 15,0 0 0-15,0 0-1 0,-10 5 0 16,10-5-1-16,0 0 0 16,0 0-1-16,0 0 0 15,0 0 0-15,0 0 0 0,0 0 0 16,0 0 1-16,0 0 0 15,0 0 0-15,0 0 2 16,0 0-1-16,0 0 1 16,0 0 0-16,0 0-1 15,0 0 0-15,0 0-1 0,0 0 0 16,0 0-6-16,0 0-10 16,0 0-6-16,2 10-14 15,-2-10-24-15,0 0-12 0,11 9-4 16</inkml:trace>
  <inkml:trace contextRef="#ctx0" brushRef="#br0" timeOffset="37249.9155">4248 8922 18 0,'-4'-12'50'16,"0"1"-1"-16,1 2-9 15,3 9-5-15,-5-13-5 16,5 13-8-16,0 0-7 15,0 0-7-15,8 5-7 0,-2 5-1 16,5 8 0-16,1 0 2 16,4 12 1-16,-1 6 0 15,2 7 1-15,3 5 0 16,4 5 0-16,-4 6 0 0,6 1-3 16,2 5 3-16,-1 1-3 15,2-6 1-15,-1 7-1 16,2-1 1-16,-4 2-1 0,1-2 1 15,-2 0 0-15,-2-3 0 16,-1-3-1-16,-2-1 1 16,0-9-1-16,-1-5 0 15,-3-6-1-15,-1-8-2 16,-3-2-3-16,-6-8-11 16,-1 1-13-16,-2-1-23 0,-5-2-20 15,-8 1-1-15</inkml:trace>
  <inkml:trace contextRef="#ctx0" brushRef="#br0" timeOffset="37619.4322">4231 10226 9 0,'10'5'58'16,"2"8"6"-16,2 6-3 16,-5 5-37-16,6 15-18 15,8 6 1-15,3 14 0 16,7 0 0-16,6 7 1 0,2-5-5 16,6-6 0-16,4-7 1 15,4-12 1-15,-1-11-1 16,7-14 1-16,-6-11 2 0,-6-18-1 15,3-19 0-15,-4-12 1 16,-3-19-4-16,-4-12-1 16,-2-15 0-16,-1-9-1 0,-6-5-1 15,-3-1-1-15,-6 2-4 16,1 3-6-16,-7 13-10 16,1 11-19-16,-9 14-29 0,1 13-2 15,-4 15-2-15</inkml:trace>
  <inkml:trace contextRef="#ctx0" brushRef="#br0" timeOffset="39652.9259">3696 11504 24 0,'-5'-16'65'16,"-2"0"3"-16,-5 2-19 0,12 14-15 16,-7-16-6-16,7 16-6 15,-5-11-6-15,5 11-5 16,0 0-1-16,0 0-3 16,-14-1-4-16,14 1-1 0,-15 13-3 15,1 5 0-15,-3 12 0 16,-2 9-1-16,-4 7 0 15,-1 11 1-15,-2 4 1 16,3 4-1-16,5-3 2 16,1 3-1-16,7-11 0 0,6-5 0 15,3-4-1-15,9-9 1 16,7-2-1-16,6-6 1 0,8-2 0 16,4-2 2-16,7-3-1 15,0 0 0-15,3-4 1 16,-4 4-3-16,2-4 2 15,-7 7 0-15,-10-2-1 0,-7 6-1 16,-15 5 2-16,-3 4 1 16,-18 6 1-16,-10 3 1 15,-14 4 2-15,-5 2 0 16,-10-2-1-16,-2-4 2 0,1-3-3 16,3-3-1-16,2-8-3 15,9-6-6-15,5-4-13 0,12-5-23 16,7-12-21-16,8-4-15 15,13-8-4-15,3-15 0 16</inkml:trace>
  <inkml:trace contextRef="#ctx0" brushRef="#br0" timeOffset="40050.1407">3696 12142 4 0,'38'-28'60'0,"-13"4"6"16,0 16-2-16,17 8-45 15,-25 12 0-15,4 10-3 16,-6 17-3-16,5 11-1 0,-7 7-4 16,9 4-3-16,-8-2-2 15,3 2 0-15,1-10-2 16,1-2 0-16,0-13 0 16,0-14 1-16,3-9 0 0,0-12 1 15,-1-7 0 1,1-16 1-16,0-10-1 15,-1-11 1-15,-1-10 2 0,1-8-3 0,-4 0 0 16,-4 2 0-16,-1 9-1 16,-2 6 0-16,-3 12-2 15,-3 7 0-15,-4 25 0 16,11-5-1-16,-7 16 0 16,1 17 0-16,4 2-1 15,-2 9 2-15,6 2-1 0,1 3 1 16,4-4-3-1,2 1-4-15,7-8-5 0,5-9-11 16,2-12-30-16,4-5-18 16,0-5-4-16,0-7 1 0</inkml:trace>
  <inkml:trace contextRef="#ctx0" brushRef="#br0" timeOffset="40450.4266">4961 11817 3 0,'5'-10'76'0,"-1"-3"2"16,-4 4-1-16,0-5-6 16,0 4-51-16,0 10-4 15,-12-5-2-15,-1 10-7 16,-6 10-3-16,-7 11-1 0,-2 7-3 16,-6 8-2-16,2 5 2 15,0 5 0-15,2 0 0 16,7 3 0-16,6-5-1 0,8-8 1 15,9-2-1-15,5-10-2 16,10-4-1-16,11-8-4 16,6-8-10-16,12-11-26 15,14-11-29-15,1-13-3 16,6-10-3-16</inkml:trace>
  <inkml:trace contextRef="#ctx0" brushRef="#br0" timeOffset="40692.4331">5390 11614 23 0,'-5'-12'77'16,"-5"9"0"-16,-7 4-3 15,-5 19-8-15,-2 1-49 0,0 12-6 16,-1 12-5-16,2 12-1 16,1 3-2-16,1 3 0 15,5 5 0-15,5-3-2 16,9-1-1-16,2-5 0 15,11-7-1-15,8-7-5 0,9-8-4 16,5-5-11-16,5-14-25 16,11-4-27-16,-1-14-4 0,2-12-2 15</inkml:trace>
  <inkml:trace contextRef="#ctx0" brushRef="#br0" timeOffset="41731.106">5861 11567 51 0,'0'-12'79'0,"0"12"-6"0,-14-4-3 15,2-18-15-15,1 36-50 16,6 11-2-16,-1 8-3 16,3 3-2-16,0 6 0 0,3-1 1 15,0 3 0-15,6-6 0 16,1-4 1-16,2-5-1 15,4-4 1-15,2-8-3 16,3-4 0-16,3-8-3 16,4-5-2-16,5-13-1 0,2-9-1 15,4-7 0-15,-2-10 0 16,1-4 1-16,-4-10 4 0,-1 5 3 16,-10-1 6-1,-4 7 3-15,-8 3 1 0,-7 9 1 16,-7 6 2-16,-14 11-3 15,-2 11 1-15,-13 2-3 16,-1 10-2-16,-5 11-1 0,2 7-2 16,0 7-1-16,3 9 0 15,4 4 0-15,6 8 0 16,9-1-1-16,5 5-2 0,9-7 3 16,2-5 0-16,11-3 0 15,7-11 0-15,8-4 0 16,9-14 0-16,9-9 1 15,7-7 1-15,10-18-1 0,1-10 0 16,10-16 0-16,5-10 0 16,-2-16 1-16,2-9-1 15,-6-10 1-15,-5-4-1 16,-8 2 0-16,-8 3 1 0,-11 11 2 16,-11 11 0-16,-11 14-2 15,-11 16 0-15,-5 20 1 16,-8 15 0-16,-11 12-1 15,1 13-1-15,-1 8-2 16,1 4 1-16,5 6 0 0,4 1 0 16,8 2 0-16,1-3 0 15,9 2 0-15,3 1 0 16,-3-1-1-16,-3 4 1 0,-5-2-1 16,-1 5 1-16,-7-4-1 15,-5 1 1-15,0-9 1 0,0-4 0 16,-2-10 0-16,3-9-1 15,11-16-1-15,-8-8-2 16,10-23-1-16,10-12-2 16,9-13-1-16,6-15 0 15,5-7 0-15,4-4 2 0,5 0 1 16,-2 1 2-16,1 6 5 16,-7 13 3-16,-7 12 3 15,-6 14-1-15,-6 11-1 0,-10 14 0 16,-4 11 0-16,-12 22 0 15,-9 14-1-15,-3 6-4 16,-2 6-2-16,4 3 2 16,2 4-1-16,7-6 0 15,8-5 0-15,5-7-1 0,16-7-1 16,9-5 0-16,0-7 1 16,4 0-1-16,-3-6 0 15,1 3 1-15,-8-3 0 0,-9 2 0 16,-10 4 1-16,-8 7-1 15,-17 5 0-15,-6 6 1 0,-14 2-1 16,-3-1 0-16,-4-4 0 16,3-5-3-16,0-8-3 15,8-13-12-15,7-13-28 16,16-16-26-16,8-15-6 16,10-11-5-16</inkml:trace>
  <inkml:trace contextRef="#ctx0" brushRef="#br0" timeOffset="42487.7078">7149 11058 67 0,'59'-43'76'0,"-5"13"-3"15,-13 26-13-15,-8 2-28 16,-4 11-8-16,-8 21-10 0,-11 13-5 16,-2 17-1-16,-6 10 1 15,0 7-3-15,-1 1 1 16,5-3-5-16,1-5 0 15,3-8-2-15,5-10 0 0,4-13-1 16,3-9 1-16,4-13-1 16,1-10 0-16,1-11-1 0,3-14-1 15,0-15-1-15,2-14-1 16,0-15-1-16,2-10 0 16,-6-7 2-16,1 1 0 15,-7 2 3-15,-5 8 1 16,-2 10 2-16,-5 13 1 15,-5 18 1-15,-5 14-1 0,-1 13 0 16,-1 14 1-16,-3 12-3 16,-3 12-1-16,1 5 0 15,2 6 1-15,3 1-1 0,1-2 0 16,4-5 1-16,7-8-1 16,2-6 1-16,3-13 0 15,2-8 0-15,-1-8 1 16,1-7 0-16,-3-10 2 0,4-8-2 15,-6-8 0-15,4-6 0 16,-3-8-1-16,2-3 0 16,1 0-1-16,3 4 1 15,1 0-2-15,4 10 1 0,-2 6-1 16,6 15 1-16,-5 10 0 16,5 9 0-16,-4 14 0 15,0 10-1-15,-5 12 1 16,-7 5 1-16,1 2 0 0,-6-3 0 15,1-4 0-15,-5-6 0 16,-1-8 1-16,-2-8 2 16,-1-18 0-16,0 0-1 15,12-1 1-15,-3-17 0 0,0-7-1 16,4-10-1-16,0-7 0 16,3-6-1-16,3-5-1 15,-1 3-1-15,3 1 1 0,-1 6-1 16,2 8 1-16,-1 12 1 15,1 11-1-15,4 12 0 16,1 11 0-16,1 14 1 16,-2 11 0-16,-1 11 0 0,-3 7-2 15,-1 9-3-15,-10 2-3 16,-1 1-8-16,-10-6-8 0,0-9-33 16,-6-3-22-1,-10-14-7-15,-10-16-3 0</inkml:trace>
  <inkml:trace contextRef="#ctx0" brushRef="#br0" timeOffset="42702.6961">8163 10431 11 0,'-21'-53'93'0,"5"5"-5"15,2 12-4-15,0 5-5 16,3 6-1-16,1 12-77 15,10 13-4-15,5 15-5 0,4 19-11 16,0 13-40-16,-3 24-20 16,-7 17-6-16,-11 21-5 15,-21 9 0-15</inkml:trace>
  <inkml:trace contextRef="#ctx0" brushRef="#br0" timeOffset="43043.0864">4991 13247 0 0,'-164'108'88'0,"18"-15"3"16,22-21-6-16,24-20-6 15,22-24 1-15,30-14-75 0,48-14 2 16,17-17-2-16,55-20-1 15,33-16-1-15,39-15 0 0,32-16 1 16,41-13-1 0,26-14-1-16,34-8 0 0,14-8 0 15,55-2 0-15,-33-2-1 0,5 2 1 16,-1 4-2-16,-9 0 2 16,-6 6-1-16,-16 9-1 15,-12 10 0-15,-59 11 0 16,17 9-4-16,-18 13-8 15,-21 3-17-15,-27 15-50 0,-23 16-4 16,-28 4-7-16,-23 6-5 16</inkml:trace>
  <inkml:trace contextRef="#ctx0" brushRef="#br0" timeOffset="43598.2198">10558 10350 26 0,'-11'15'95'0,"6"3"-3"16,-4 0-6-16,4 7-5 15,-1 6-1-15,0 13-82 16,4 24 0-16,6 23 0 16,3 16 3-16,-1 14 0 15,2 8 1-15,-1-4-1 0,5-5 1 16,-7-15-1-16,0-14 0 16,-1-21 1-16,-2-18-1 15,-2-15 0-15,-3-19-1 16,-7-16 1-16,-9-13 0 0,-4-22 0 15,-4-20-1-15,-2-20-1 16,-1-19 1-16,-1-21-2 16,5-16 1-16,2-16-1 0,8-4 0 15,7 1 0-15,8 3 1 16,2 10 1-16,18 14 0 16,7 16 1-16,11 24 0 0,8 20-1 15,5 23 0-15,2 19 0 16,-1 20-1-16,-3 25 0 15,-11 24-1-15,-15 20-3 16,-18 21-3-16,-15 18-4 16,-24 15-6-16,-17-7-6 0,-7 2-3 15,-5-11-3-15,3-20-29 16,6-15-23-16,11-28 0 16,15-28 2-16</inkml:trace>
  <inkml:trace contextRef="#ctx0" brushRef="#br0" timeOffset="43875.7751">10993 9514 75 0,'46'-24'90'0,"-10"20"-6"16,-17 13-3-16,-6 21-3 15,-13 12-55-15,-11 25-23 16,6 27 0-16,-6 22 1 15,-1 22 0-15,-1 20 0 16,-3 7 0-16,6 0-2 16,5-11 1-16,4-9 0 0,4-17 0 15,9-20-3-15,7-20-2 16,1-26-4-16,10-18-7 16,-3-17-18-16,8-22-31 0,4-12-17 15,2-27-4-15,4-17-4 16</inkml:trace>
  <inkml:trace contextRef="#ctx0" brushRef="#br0" timeOffset="44200.5223">11448 10426 19 0,'-25'-51'86'0,"-11"15"-2"15,-5 17-3-15,-9 16-5 16,-3 12-52 0,0 20-5-16,7 20-7 0,-1 14-5 15,9 11-5-15,9 4-1 16,10 0-1-16,10-5-1 15,11-10 1-15,15-9-2 0,10-16 2 16,7-14-1-16,10-21-2 16,1-9-1-16,5-17 1 15,5-13-2-15,0-15 1 16,-1-10 0-16,-2-9-1 0,1 0 2 16,-6 0 1-16,-1 8 1 15,-6 10 0-15,-3 12 2 0,-7 19 0 16,-6 20-1-16,-3 15 0 15,-3 22 0-15,-5 18 0 16,-9 15-7-16,0 10-7 16,-2-5-13-16,5 2-20 15,2-5-26-15,4-13-7 0,1-17-3 16</inkml:trace>
  <inkml:trace contextRef="#ctx0" brushRef="#br0" timeOffset="45344.5239">11947 10183 81 0,'4'-26'88'16,"2"8"-5"-16,7 8-5 16,-4 9-2-16,3 2-73 0,4 25-1 15,7 9 0-15,-2 15-1 16,2 12 0-16,-4 10 0 15,-6 4-1-15,-3-1 0 16,2-4 1-16,-6-11-1 0,-4-8-1 16,2-13 2-16,-2-14-1 15,-2-25 1-15,13 0-1 16,-2-18 1-16,-2-15 0 16,6-10 0-16,0-10 0 0,2-9-2 15,0-4 1-15,5 0-1 16,-2 6 1-1,1 10-1-15,0 9 1 0,-1 12-1 16,1 15 1-16,1 14 0 16,-3 14 1-16,-5 19-1 0,-4 11 0 15,-2 9 0-15,-5 6 0 16,0 1-1-16,-1-3-1 16,-1-9 1-16,0-6 0 0,3-11-1 15,3-13 1-15,0-14 0 16,5-8 1-16,0-14-1 15,0-10 1-15,1-7-1 16,-2-10-3-16,1-6-1 0,3-8 0 16,0 2 0-16,-3 0 0 15,2 5 0-15,2 9 2 16,-1 9 2-16,1 11 2 0,3 16 3 16,2 10 0-1,-1 19 0-15,0 13 0 0,-1 5-1 16,-1 9-1-16,0 2 0 15,0 2-1-15,-4-3-1 16,-4-4 0-16,3-9 0 0,-3-6 0 16,-2-7 1-16,1-9 1 15,0-7 1-15,2-8 1 16,0-5-1-16,4-12 1 16,2-9-1-16,1-7 1 0,2-7-2 15,-1-7-1-15,2-5 0 16,2 2-1-16,-5 1 0 0,-1 4 0 15,-2 7 0-15,0 6 0 16,1 9-1-16,1 10 1 16,0 11 0-16,0 2-1 15,2 17 0-15,-1 0 0 0,3 9 1 16,2 1 0 0,4 3 1-16,-2-1-1 0,7-4 1 15,2-1 0-15,-1-8 0 16,5-2 0-16,2-10 0 0,1-4-1 15,5-3 0-15,2-12 0 16,3-7 0-16,4-7 0 16,4-8 0-16,7-5 0 0,3-5 0 15,6 0 1-15,1-2 0 16,7 6-1-16,4 2 0 16,4 8 1-16,1 8-1 15,1 6-1-15,-1 6 1 16,-1 2-1-16,-3 0 0 0,-4-2 0 15,-7-2 0-15,-8-9-1 16,-9-6-2-16,-12-9-2 16,-10-7-2-16,-21-4 0 0,-17-3-1 15,-18 3 4-15,-26 2 4 16,-10 7 3-16,-15 10 3 16,-4 15 2-16,-10 17 4 0,3 23 0 15,-1 25 0-15,5 23-2 16,2 30-5-16,1 27-1 15,-1 22-1-15,2 22-2 16,2 7-1-16,8 2-2 16,8-9-4-16,5-12-3 15,14-17-8-15,6-27-23 0,-1-30-39 16,16-33-4-16,2-38-3 16,1-27-2-16</inkml:trace>
  <inkml:trace contextRef="#ctx0" brushRef="#br0" timeOffset="45517.6427">13890 9393 18 0,'13'-53'94'16,"-6"21"-4"-16,-5 23-7 16,-2 9-10-16,-9 30-10 0,-10-16-98 15,-7 53-44-15,12 22-5 16,-8 16-5-16,-3 13-3 15</inkml:trace>
  <inkml:trace contextRef="#ctx0" brushRef="#br0" timeOffset="46202.8927">16497 9699 51 0,'0'0'81'15,"12"-10"-5"-15,-7-1-10 16,9 2-13-16,2-10-15 16,7 2-9-16,8-12-7 15,6-1-6-15,14-9-5 16,12-3-2-16,9-6-3 0,12-1-2 16,11-3-2-16,6 0 1 15,6 2-1-15,-2 2-1 0,-4 5 0 16,-2 6 0-16,-13 4-1 15,-10 4-3-15,-12 9-2 16,-14 1-10-16,-10 9-12 16,-11 6-35-16,-8 4-20 0,-12 0-7 15,-9 0-6-15,1 11 2 16</inkml:trace>
  <inkml:trace contextRef="#ctx0" brushRef="#br0" timeOffset="46838.6643">18710 8777 61 0,'27'33'83'15,"-16"3"-5"-15,-11 8-3 0,-12 5-6 16,12 9-66-16,-26 6-2 15,-1 2 0-15,-2-6 0 16,2-8 1-16,3-11 0 16,5-13 0-16,7-18 1 0,12-10 0 15,-12-23 0-15,10-9 1 16,-2-12-1-16,2-11-1 16,0-10 0-16,2-7-1 15,3-5 0-15,5-3 1 0,5 4 0 16,2 4 0-16,4 10 1 15,4 9-1-15,4 17 0 16,3 12 1-16,3 19-1 16,-2 12 0-16,-1 20-1 15,-2 12 0-15,-5 15-1 0,-6 8 1 16,-6 4 0-16,-3 0 0 16,-3-4-1-16,0-7 1 15,0-10 0-15,1-10 0 0,7-14 0 16,4-14 1-16,7-8-1 15,7-12 1-15,2-13-1 16,10-11 0-16,3-9 1 0,9-9-2 16,5-9-2-16,2-5 2 15,2-1-1-15,0 1 1 16,2 7-1-16,-3 7 0 16,-8 11 0-16,-6 14 0 0,-10 15 1 15,-8 14-1-15,-9 12 0 16,-9 17-1-16,-12 13-2 15,-9 10-4-15,-10 9-4 16,-7 5-4-16,6 2-8 0,-6-7-3 16,7-2-7-16,1-9-11 15,10-10-15-15,14-7-16 16,7-14 0-16</inkml:trace>
  <inkml:trace contextRef="#ctx0" brushRef="#br0" timeOffset="48399.9102">20016 8792 26 0,'33'-27'72'16,"-3"7"1"-16,-4 7-3 16,-13 3-33-16,12 8-15 0,5 2-11 15,6 0-6-15,5 1-2 16,4-1 0-16,5-2-2 16,4-4 0-16,-1-5 0 15,1-3 0-15,-9-2 0 16,-7-2 1-16,-10-2 0 0,-11 3 1 15,-13 0 1-15,-6 5 1 16,-18 6 0-16,-9 6 1 16,-7 6-1-16,-5 14-1 15,-6 10 0-15,-1 7 0 16,-3 7-2-16,6 2-1 0,9 2-1 16,5-4 0-16,11-3 1 15,3-8-1-15,12-6 1 0,5-10 0 16,16-9 0-16,10-7 0 15,3-4 0-15,12-10 2 16,2-7-2-16,11-3 0 16,3-8 0-16,4-2 0 0,3-1-1 15,-3 1 0-15,2 3 0 16,-3 5-1-16,-5 10 0 16,-6 6 1-16,-4 9 0 15,-8 11 0-15,-7 13-1 0,-5 7 1 16,-6 7 1-1,-1 3-1-15,2 0 1 16,0-4 0-16,4-3-1 0,3-3 1 16,5-10-1-16,6-6 1 15,2-9 0-15,5-5-1 16,1-3 1-16,6-7-1 0,2-11 1 16,4-3-1-16,6-12 0 15,-2-9 1-15,6-12-1 16,2-9 1-16,0-17-1 0,-2-13-1 15,1-12 0-15,0-9-1 16,-9-8 0-16,-2-8 1 16,-9 3 0-16,-9 4 2 0,-13 7 2 15,-10 12 3-15,-10 16 1 16,-7 18 0-16,-2 17 0 16,-15 25 0-16,-3 20-1 15,-10 22-3-15,-4 28-1 0,-6 24-1 16,-10 20-2-16,-3 18 2 15,-5 16 1-15,0 8 0 16,9 3 0-16,13-8 0 16,9-5 1-16,14-10-1 0,13-10 0 15,14-13 0 1,16-16-1-16,10-10 0 0,7-15-1 16,11-12 0-16,5-14 0 15,9-16 0-15,8-12-1 0,2-18-1 16,-1-12 0-16,0-9 1 15,-6-2-1-15,-5 1 1 16,-13 4-1-16,-10 7 0 0,-10 13 1 16,-9 13 1-16,-9 15 0 15,-11 15-1-15,-8 18 1 16,-6 12-1-16,0 6 1 16,-4 4 1-16,6 0-1 15,3-4 0-15,1-7 0 16,2-12 1-16,13-11 0 0,3-12 0 15,1-9-1-15,0-11 1 16,5-12 0-16,3-8-1 16,1-7 1-16,6-7-2 15,5-2 2-15,6-3-1 0,3 4 0 16,4 7 0-16,4 5 0 0,2 8 0 16,2 13 0-1,-4 9 1-15,-4 10-2 0,-4 13 0 16,-7 11-1-16,-10 6 2 0,-4 7-1 15,-7 2 0-15,-3-3 1 16,1-3-1-16,-2-4 2 16,5-8 0-16,4-10-1 15,9-6 1-15,7-8-1 16,8-4 1-16,6-8-2 0,4-5 1 16,6-4 0-16,2-6-1 15,-2-5 1-15,4-4-1 16,-3-1 1-16,2 0 0 15,-1-3 1-15,-6 2-1 0,-2 5 0 16,-4 4 0-16,-4 7 0 16,-5 6 0-16,-10 5 0 15,-6 6-1-15,-7 6 0 16,-7 9 0-16,-5 6 0 0,-4 8 1 16,0 2-2-16,0 3 1 15,11 2 1-15,10-2 0 16,15-6 0-16,12 1 1 0,18-6 1 15,18-8-2-15,19-5 0 16,14-7 0-16,8-3 0 16,7-9 1-16,3-5-2 0,2-6 2 15,-5-5-1-15,-8-6 1 16,-11-4 0-16,-15-6-1 16,-23-5 1-16,-21-3-2 15,-25-5 1-15,-29-5-2 16,-27 1 1-16,-24 2-1 0,-17 7 2 15,-15 7 2-15,-7 14-1 16,0 14 2-16,1 18 1 0,6 21 1 16,6 24 1-1,0 22-2-15,-2 26 0 0,-5 26-1 16,-5 23 0-16,-13 23-1 16,-4 19-2-16,-9 11-8 15,3 10-14-15,7-4-29 0,6-14-33 16,19-22-4-16,13-34-8 15,17-32-3-15</inkml:trace>
  <inkml:trace contextRef="#ctx0" brushRef="#br0" timeOffset="48593.52">24709 7942 6 0,'-20'-97'91'16,"0"9"-1"-16,5 6-6 0,7 9-5 16,4 2-2-16,8 5-86 15,14 19-30-15,15 18-39 16,-6 12-4-16,-11 8-6 16,-16 9-5-16</inkml:trace>
  <inkml:trace contextRef="#ctx0" brushRef="#br0" timeOffset="48813.8013">22483 7702 6 0,'-175'14'94'16,"33"-11"0"-16,28-6-6 0,33-14-7 31,38-15 1-31,44-8-80 0,30 2 0 0,52 3 0 16,40 0-3-16,41-1-3 15,30 1-7-15,77 4-16 16,-12 7-30-16,13 7-25 0,7 4-6 16,-7 7-6-16,-6 1 7 15</inkml:trace>
  <inkml:trace contextRef="#ctx0" brushRef="#br0" timeOffset="49477.7362">28288 7549 5 0,'-25'5'89'0,"-1"3"1"16,-1 13-6-16,-5 6-5 16,-1 13-1-16,-3 23-77 15,-8 28 0-15,-1 34 0 16,-10 22 1-16,-7 22 0 15,-2 8 0-15,0 0-1 0,9-6 0 16,11-19-2-16,9-18 0 16,10-27 0-16,14-23-1 15,9-30 0-15,5-23-2 16,19-24-3-16,4-16-4 0,17-22-7 16,8-23-13-16,12-21-13 0,12-18-9 15,13-19-2 1,5-15 6-16,9-9 13 0,-1-1 20 15,-10 0 12-15,-2 13 20 16,-13 10 19-16,-8 16 9 16,-17 17 2-16,-9 21-7 15,-18 17-11-15,-11 12-12 16,-12 17-7-16,-11 8-3 0,-13 15-3 16,-13 15-2-16,-9 10-2 15,-12 10 1-15,-10 10 1 16,-3 7 1-16,-3 1 0 0,6 5 2 15,8-4 0-15,14-1 0 16,13 1 1-16,19-2 1 16,19-3-2-16,21 0 0 15,24 5 0-15,14-4-9 0,18-1-19 16,10 5-32-16,10-16-20 16,4-8-5-16,0-11-5 15</inkml:trace>
  <inkml:trace contextRef="#ctx0" brushRef="#br0" timeOffset="50017.2441">29853 7606 66 0,'-2'-23'77'0,"0"4"-4"0,-2 8-3 16,4 11-53-16,0 0-1 15,-9 17-5-15,8 6-5 16,1 8-3-16,0 3 1 15,0 4 1-15,4-1 0 16,2-2 0-16,2-3-1 0,1-3-1 16,-2 0 1-16,1-1 0 15,0-1 0-15,1-1 0 16,4 3 2-16,3-3-1 16,5 2 0-16,8-4 1 0,7-2-1 15,10-5-1-15,9-6 0 16,6-5-1-16,2-6 0 15,2-1-1-15,3-8-1 16,1-4 0-16,-4-2-2 0,-1 0 1 16,-5-1 0-16,-1 2 0 15,0 1 0-15,-3 1 0 16,-2 3-1-16,-5 1 1 0,1 2-1 16,-8 4-3-16,-3 1-8 15,1 1-16-15,-10 6-17 16,-14-3-30-16,-12 6-10 0,-11 4-5 15</inkml:trace>
  <inkml:trace contextRef="#ctx0" brushRef="#br0" timeOffset="50266.7399">30348 8088 29 0,'-31'0'62'16,"6"-2"-6"-16,1 8-4 0,5 6-8 15,4 8-7 1,2 7-10-16,8 8-7 0,-5 14-6 16,5 6-2-16,-7 17-3 15,2 10-2-15,-4 13-2 16,0 5-2-16,-4 6 1 16,2-2-1-16,-1 1-4 0,2-2-7 15,0-9-16-15,1-1-40 16,-3-22-14-16,-1-14-5 0,0-22-3 15</inkml:trace>
  <inkml:trace contextRef="#ctx0" brushRef="#br0" timeOffset="50826.5479">29731 7122 73 0,'-65'-46'85'0,"-4"3"-3"16,-15-2-5-16,-10 4-3 15,-12 12-73-15,-13 14-2 16,-15 14 1-16,-18 6-1 15,-15 19 0-15,-9 11 0 0,-8 16 1 16,-4 13 1-16,0 20-1 16,-1 16 1-16,8 21 0 15,15 17 2-15,16 21 2 16,20 12-1-16,26 11 0 0,26 14 1 16,35 1 1-16,30 4-2 15,33-1 0-15,35-3-1 16,30-8-3-16,26-7 0 15,26-12-2-15,22-16-1 0,19-20-1 16,15-19 1-16,18-28-1 16,14-24 1-16,11-26 1 0,16-20 1 15,4-25 2-15,6-24 0 16,4-24 0-16,3-18 0 16,-9-23 1-16,-2-18 1 0,-12-17-1 15,-19-16 1-15,-23-10-1 16,-30-8-1-16,-45-3-1 15,-43 2-1-15,-56 4-4 16,-48 12-3-16,-63 7-9 16,-59 18-19-16,-57 14-43 0,-41 18-5 15,-30 12-5-15,-29 17 0 16</inkml:trace>
  <inkml:trace contextRef="#ctx0" brushRef="#br0" timeOffset="51261.7237">27076 6870 74 0,'29'-39'85'0,"-2"9"-4"16,-7 10-7-16,-7 11-1 0,-9 19-74 16,-4 30-2-16,-15 33 1 15,-15 26-1-15,-14 29 2 16,-13 24 1-16,-19 30 2 15,-10 16 3-15,-6 17-1 16,-4 9 1-16,-2 7 0 0,1-1 2 16,0 3-1-16,0-6 0 15,8-4-1-15,4-5-1 0,0-6-1 16,5-4 0-16,8-8-2 16,7-4-3-16,11-9-9 15,11-9-23-15,0-15-44 16,17-7-4-16,8-20-4 15,5-19-6-15</inkml:trace>
  <inkml:trace contextRef="#ctx0" brushRef="#br0" timeOffset="53125.853">16048 10967 22 0,'0'0'21'15,"-8"-6"-3"-15,8 6-3 16,0 0 0-16,11 4-1 16,-2 9 0-16,5 0 3 15,0 10 2-15,3-2 2 0,4 11 2 16,2 2 1-16,4 12-1 16,9 1-2-16,4 6-3 15,10 8-3-15,11 3-3 16,12 8-1-16,7 6-2 15,13 4-1-15,11 2-2 16,9 3 0-16,16-3-1 0,5-4-1 16,7-4 1-16,4-5 1 15,8-3-1-15,-1-6 1 0,0-6-1 16,-3-6 0-16,-5 1 0 16,-6-3 1-1,-6 0-2-15,-7-1 0 0,-12-3 0 0,-7-3-1 16,-7-5 0-16,-14-3-1 15,-6-6 0-15,-13-4 0 16,-11-7-1-16,-11-4 0 16,-7-3 0-16,-11-5 0 15,-7-4-1-15,-5 0-2 0,-7-7-6 16,-2-5-12-16,-5-4-24 16,-4-9-32-16,2-5-8 15,-4-9-4-15,-1-7-3 16</inkml:trace>
  <inkml:trace contextRef="#ctx0" brushRef="#br0" timeOffset="53413.5757">19245 12038 1 0,'0'0'75'16,"-6"-10"1"-16,6 10-3 16,0 0-4-16,0 7-47 0,12 6-6 15,7 6-6-15,9 6-4 16,5 6 1-1,6 10 1-15,2 6 1 0,1 7-1 16,-4 6 1-16,-3 11-1 0,-6 6 0 16,-14 9-1-16,-10 2 0 15,-16 4-1-15,-16 3-1 16,-18 1-1-16,-13 3 0 16,-16-6-3-16,-12-1 0 15,-6-8-1-15,-2-5-2 0,2-3-5 16,5-8-10-16,11-7-28 15,20-3-35-15,4-8-4 16,13-8-4-16,14-11-5 16</inkml:trace>
  <inkml:trace contextRef="#ctx0" brushRef="#br0" timeOffset="55996.1502">20090 13024 53 0,'-17'6'83'16,"-1"-6"0"-16,4 0-3 15,-2-3-39-15,8-4-10 0,4-3-5 16,4-3-9-16,12-6-4 15,12-5-4-15,8-11-2 16,15-4-2-16,9-12-1 16,16-6 0-16,13-6-1 0,12-7 0 15,10-4-1-15,7-4 0 16,7-3 1-16,5-2-1 16,2-1 1-16,1-1-1 15,-6 0 1-15,-4 3 0 0,-5 4 0 16,-9 4 0-1,-9 6 0-15,-6 8 0 16,-8 6-1-16,-15 10-1 0,-4 9 0 16,-14 9 0-16,-7 7-2 15,-11 8-1-15,-4 8-3 0,-11 3-2 16,-2 13-5-16,-9 0-10 16,-2 11-16-16,3 8-42 15,-2-3-8-15,1-1-5 0,1-6-4 16</inkml:trace>
  <inkml:trace contextRef="#ctx0" brushRef="#br0" timeOffset="57607.7908">23105 11309 57 0,'-4'-13'75'16,"-2"-3"-1"-16,-4 0-1 15,6-1-53-15,-3 6-3 0,2 1-2 16,5 10-4-16,0 0-3 15,-4-9-2-15,4 9 0 16,0 0-1-16,0 0 1 0,0 0-1 16,0 0 2-16,0 0-1 15,0 0-1-15,0 0-1 16,0 0-1-16,0 0 0 16,0 0-2-16,0 0 0 15,0 0-1-15,0 0 1 0,0 0-1 16,0 0 1-16,0 0 0 15,0 0 0-15,0 0 1 16,0 0 0-16,0 0 0 16,0 0 0-16,0 0 0 0,0 0-1 15,0 0 0-15,0 0 0 16,0 0 0-16,-5 9-1 16,5 4 0-16,0 3 0 0,-1 5 1 15,-1 9 0-15,1 5 0 16,-1 10 0-16,-2 8-1 15,1 7 0-15,2 8 0 16,-3 6 1-16,0 2-1 0,1 1-1 16,0 0 1-16,0-6-2 15,1-6-3-15,0-6-7 16,-4-13-16-16,2-14-38 16,2 1-14-16,0-13-5 15,0-7-6-15</inkml:trace>
  <inkml:trace contextRef="#ctx0" brushRef="#br0" timeOffset="57942.0357">22985 11654 22 0,'-11'-49'78'0,"0"-8"3"0,2-6-5 15,0-5-3-15,30-6-59 16,-17-2-2-16,4 1-3 0,10 1-2 15,2 2-4 1,8 7 0-16,0 7 0 0,4 9-1 16,1 8 0-16,0 13-1 15,-2 9 0-15,-1 14-1 16,-2 7-1-16,-6 15 1 16,-8 9-1-16,-8 10 1 15,-6 5-2-15,-14 9 3 0,-8 5 0 16,-13 5 0-16,-2 3 0 15,-9 2 0-15,-2-3-4 0,2 5-9 16,1-6-12-16,5-3-33 16,9 3-19-16,10-5-7 15,7-3-2-15</inkml:trace>
  <inkml:trace contextRef="#ctx0" brushRef="#br0" timeOffset="58210.6129">23461 11941 42 0,'25'3'88'0,"-2"2"-2"15,-5-5-2-15,-6-3-6 16,-2 3-52-16,-10 0-12 16,14 1-4-16,-7 16-2 0,-1 9-3 15,-5 10-1-15,0 11 0 16,-1 9-2-16,-1 9 0 15,-9 8 0-15,1 4-2 16,-6 2-1-16,6-1-5 16,-3-8-13-16,-2-11-54 0,5 8-9 15,-5-11-5-15,-4-7-8 16,-1-18 3-16</inkml:trace>
  <inkml:trace contextRef="#ctx0" brushRef="#br0" timeOffset="58719.783">19745 13442 69 0,'-23'4'88'16,"4"-2"-5"-16,8-2-6 15,11 0 1-15,0 0-70 0,16 16-2 16,20 3-2-16,15 5-1 15,9 8 1-15,16 5 0 16,11 6 0-16,12 2 0 0,6 5 0 16,8-1-1-1,5 3 0-15,2-3-1 0,0 0 1 16,-1-3-1-16,-6-2 1 16,-5-2-1-16,-9-1-1 0,-6-3 0 15,-6-2 0 1,-13-1 0-16,-3-2-1 15,-10-3 0-15,-7 0-1 0,-3-2 0 16,-2-4 0-16,-6 0-2 16,-2-7-6-16,6 0-9 0,-9-4-12 15,6-6-23-15,0 0-25 16,-1-6-10-16,6-2-3 16,-2-10 6-16</inkml:trace>
  <inkml:trace contextRef="#ctx0" brushRef="#br0" timeOffset="59215.4536">23080 14011 38 0,'47'-10'83'0,"-8"6"1"0,-11 4-3 16,-7 10-31-16,-7 12-10 15,-2 13-14-15,-5 12-9 16,-4 12-5-16,1 15-3 15,-3 9-2-15,-1 9-2 16,1 4-3-16,1-4-1 0,-1-3 0 16,2-8 0-16,-1-11-1 15,1-15 0-15,1-10 0 16,0-15 1-16,-1-10 1 0,-3-10 0 16,0-10 0-16,-4-10 0 15,-2-14 0-15,1-18 0 16,-2-14-1-16,2-19 0 0,2-16-1 15,3-14 1-15,1-10-1 16,3-8 0-16,7 2 0 16,8 4-1-16,4 10 0 15,7 16 0-15,4 19 0 16,6 19-1-16,5 17 1 0,5 22-1 16,-1 14 1-16,-6 21 1 15,-9 12 0-15,-9 8 0 16,-15 9 0-16,-12 5 1 15,-27 5-1-15,-15 2 0 0,-17 4-1 16,-14-1 1-16,-6 0-3 16,-5 1-2-16,6-7-8 15,6-6-30-15,16-6-39 0,9-9-2 16,15-15-6-16,17-17-5 16</inkml:trace>
  <inkml:trace contextRef="#ctx0" brushRef="#br0" timeOffset="59680.8939">24185 14457 81 0,'-13'13'91'0,"-2"-6"-5"16,15-7-6-16,-12 0-1 16,16-14-65-16,12 12-9 15,11 4-3-15,4 11-2 16,2 5 0-16,0 11 1 0,-4 7 0 15,-10 9 1-15,-12 5 0 16,-7 8 1-16,-16 4 0 16,-7 1 0-16,-8 2 1 0,2-6 0 15,3-1 0-15,6-7-1 16,11-5 0-16,9-10 0 16,18-9-1-16,15-13 0 15,17-13 0-15,16-5-2 16,9-17-3-16,13-11-4 15,7-12-8-15,6-9-14 0,0-6-36 16,-6-13-18-16,6-8-8 16,-10-10-7-16,-7-5 9 15</inkml:trace>
  <inkml:trace contextRef="#ctx0" brushRef="#br0" timeOffset="60191.6291">25469 12775 0 0,'-6'-18'82'0,"5"0"5"15,2-5-3-15,4-2-5 16,4-1-49-16,11 1-4 16,12 0-8-16,7 0-4 0,16 0-4 15,8 0-2-15,15 1-3 16,10 2 0-16,12 1 0 16,9 2-1-16,9 0 1 15,5 4 0-15,6-2 0 0,8 1-1 16,-5-1 1-16,0 1-1 15,1 0 0-15,-5-1-1 16,-6-1-1-16,-2 2 0 16,-10 1 0-16,-6 1-1 0,-7 0 0 15,-15 3 0-15,-4 1-1 16,-13-1 0-16,-12 6 1 16,-8-1-1-16,-9 2 0 15,-10-2 0-15,-4 4-1 0,-5-2 0 16,-3 2-3-16,-6 1-1 15,3-1-5-15,-11 2-4 16,10-1-11-16,-10 1-25 16,0 0-36-16,0 0-4 0,-7-14-5 15,7 14 0-15</inkml:trace>
  <inkml:trace contextRef="#ctx0" brushRef="#br0" timeOffset="60471.5544">27923 11890 54 0,'-14'-14'80'16,"5"4"-2"-16,-1 3-5 15,10 7-39-15,0 0-14 16,12 2-6-16,13 16-6 0,9 9-4 16,12 7-2-16,9 9 2 15,7 8-1-15,1 4 0 16,3 5 0-16,-4 3 0 15,-9 4 1-15,-10-2-1 0,-16 0 1 16,-14 0-1 0,-13 0 0-16,-17-1-1 0,-16-3-2 15,-10-9-11-15,-9-2-33 16,0 0-32-16,-6-9-4 0,1-8-5 16,4-11-4-16</inkml:trace>
  <inkml:trace contextRef="#ctx0" brushRef="#br0" timeOffset="61017.143">29596 12076 9 0,'44'33'91'0,"-4"7"1"16,-10 2-5-16,-8 6-7 0,-6 0-1 16,-14 13-79-16,9 17 0 15,-8 8 0-15,-3 10 0 16,-5 4 1-16,-7 3-1 0,-1 0 1 16,3-7-1-16,3-6 1 15,3-13 0-15,3-14 0 16,1-13 0-16,3-16-1 0,3-19 0 15,-6-15 0-15,5-27-1 16,-5-16 0-16,-4-18 0 16,-4-17-1-16,1-15 1 15,-1-16-2-15,2-11 3 16,5-6-1-16,2-6 1 0,11 2 0 16,4 3 1-16,8 7 2 15,8 11-3-15,4 14 0 16,3 13 2-16,1 16-1 0,3 17 1 15,0 14-1-15,-1 17-2 16,-4 15 0-16,-3 11 0 16,-11 16 0-16,-9 14-1 15,-11 12-1-15,-15 11 1 0,-21 11 0 16,-12 5 2-16,-14 4 0 16,-9-1-1-16,-5-4-6 15,7 0-16-15,2 5-43 0,14-24-14 16,14-14-7-16,14-16-4 15</inkml:trace>
  <inkml:trace contextRef="#ctx0" brushRef="#br0" timeOffset="61532.315">30088 11353 28 0,'-52'-24'80'15,"-8"5"1"-15,-9 7-3 16,-8 8-2-16,-6 13-58 0,-8 23 0 16,-12 17-4-1,-5 21-2-15,-12 19-2 0,-4 22 0 16,-3 11-1-1,6 16 0-15,6 10-2 0,14 9-1 16,13 6 0-16,21-1 1 0,22 2-1 16,23-2-1-16,22 1 0 15,14-3-1-15,25-2 1 16,17-4-1-16,18-7-1 16,15-9 0-16,16-13-1 0,15-20 0 15,13-23-1 1,15-21 1-16,12-26-2 0,10-27 0 15,12-21 0-15,-1-33 0 16,10-28 0-16,-3-25 0 16,49-28 0-16,-56-27 0 0,-14-27 0 15,-20-21 0-15,-24-17 0 16,-32-7 0-16,-42-3 0 16,-37 7 0-16,-89 15 0 15,0 20 0-15,-50 26-6 0,-40 34-13 16,-48 31-65-16,-33 27-5 15,-38 26-3-15,-25 18-8 0,-25 23-2 16</inkml:trace>
  <inkml:trace contextRef="#ctx0" brushRef="#br0" timeOffset="68222.5821">10231 5753 16 0,'-9'-15'84'0,"1"-5"3"16,-6-1-4-16,1-4-3 15,-3 5-51-15,6 4-4 16,-2 3-7-16,12 13-6 0,-9-12-4 16,9 12-3-16,-12 14-2 15,9 6-1-15,-1 5-1 16,-2 5 0-16,1 12-1 16,2 6 0-16,-1 9 0 15,-1 11 0-15,1 9 0 0,-1 14 0 16,-4 7 0-16,1 10 0 15,-3 3 0-15,-1 4 0 16,0-5 0-16,1-7-3 16,0-13-1-16,3-9-4 15,0-18-8-15,7-8-19 0,-2-12-40 16,1-14-8-16,2-11-8 16,0-18-1-16</inkml:trace>
  <inkml:trace contextRef="#ctx0" brushRef="#br0" timeOffset="68746.5013">9727 6178 53 0,'-30'-37'79'0,"-3"-8"1"16,-3-1 0-16,3-15-44 15,0 8-14-15,11 1 1 0,6 0-5 16,13 2-6-16,3-2-4 16,9-1-3-1,19-1-2-15,9 1-2 16,9-2-1-16,14 0-1 0,6 4 1 16,15 1-2-16,1 6 1 15,8 9-1-15,3 7 1 16,1 10-1-16,-3 8 0 0,-7 11-1 15,-8 8 0-15,-11 15 4 16,-16 11-1-16,-13 11 1 0,-12 10 0 16,-19 8 0-16,-6 6 1 15,-16 1 2-15,-5-1-1 0,-11-1-2 16,-4-3 1 0,-6-6-1-16,-3-5 0 0,3-7 0 15,-3-2-1-15,5-5 0 16,-3 3 0-16,9-5 1 0,4-2-1 15,9 1 0 1,7-2 0-16,6 1 1 0,9 0-2 16,7 5 1-16,8-1 0 15,6 2-1-15,2 0-1 0,4 1-4 16,1 0-6-16,3-2-15 16,-4 0-23-16,1-11-29 15,3-4-6-15,-2-11-3 16</inkml:trace>
  <inkml:trace contextRef="#ctx0" brushRef="#br0" timeOffset="70536.4795">10855 6440 40 0,'21'0'80'0,"2"0"-2"0,1 0-3 16,2-5-4-16,3-1-62 15,8-5-4-15,5 2-1 16,9-9-1-16,-4 0-3 16,3-7 0-16,-3-5-2 0,-3-5 0 15,-7-1 0 1,-5-6 1-16,-11 1 0 0,-12-3 1 16,-9 5 2-16,-9 3 4 15,-13 7-1-15,-17 8 1 0,-9 12 2 16,-7 9-2-16,-4 14 0 15,-6 15-1-15,1 12-1 16,1 15-2-16,5 6-1 16,16 10 0-16,7 0-1 0,14-1 0 15,11-3-2-15,12-8-1 16,18-8-3-16,14-12-3 16,13-10-4-16,11-13-1 15,6-12 1-15,12-9 1 0,-1-15 1 16,5-11 2-1,4-10 3-15,-6-12 5 0,-3-6 4 16,-4-12 0-16,-3-4 1 0,-10-4 2 16,-3 1 1-16,-16 6 0 15,-6 3 0-15,-12 10-1 16,-9 6 1-16,-9 16-1 16,-7 9 2-16,-12 11-2 15,-3 7-1-15,-6 8-2 0,0 4-1 16,3 6-1-16,1 6-1 15,3 1 0-15,6 3 0 16,2 0 0-16,6 3-1 0,4-1 0 16,3 4 2-16,9 3 0 15,-2 4 0-15,3 12 0 16,1 4 0-16,4 13 1 16,-1 7 0-16,1 12-1 0,-4 13-1 15,-1 7 1-15,-3 8-1 16,-4 5 1-16,-3-2-1 15,-4-3 1-15,-4-5-1 16,-8-10 2-16,-1-11-1 0,-5-17 1 16,0-14 1-16,-3-16 0 15,3-14-1-15,-2-17 1 16,2-12-1-16,6-23 0 16,4-15 0-16,5-16-2 0,4-16 1 15,5-13-1-15,8-10 0 16,8-5 0-16,7 1 1 15,7 1 0-15,7 10 0 16,6 8 2-16,5 12-1 0,7 17 1 16,4 14-1-16,-2 17-1 15,2 13 0-15,-8 13 0 16,-5 15-1-16,-9 17 0 0,-6 9-2 16,-14 7 1-16,-6 6 1 15,-9-1 0-15,-4-3-2 16,-3-5 2-16,0-6 0 0,-4-12 0 15,1-8 2-15,3-19-2 16,0 0 1-16,5-12-1 16,5-18 0-16,6-12 0 0,3-9-1 15,2-14-1 1,8-9 1-16,-1-4 0 0,4-1-1 16,0 7 1-16,2 4 0 15,0 11 1-15,5 9 0 16,-3 14 0-16,1 10-1 15,-3 14 1-15,0 10-1 0,-2 6 1 16,0 14-1-16,-8 6 1 16,2 7 0-16,-4 1 0 15,0-3 0-15,1-2 0 0,5-6 1 16,1-9-1-16,7-11 1 16,5-4 0-16,4-15-1 15,5-7 1-15,2-7-1 0,-3-6 1 16,-2-4 0-16,-5-5-1 15,-6 2 0-15,-9 0 1 16,-14 3-1-16,-10 2 0 16,-9 8 0-16,-16 7-1 0,-11 8 1 15,-6 12 0 1,-10 5 0-16,1 19-1 0,-5 15 1 16,1 12 0-16,5 16-1 15,9 7 1-15,11 3-1 16,10 1 0-16,9 0 0 0,11-8 0 15,14-11 1-15,10-11-1 16,11-18 1-16,14-15 0 0,3-12 0 16,6-11 1-16,7-17 0 15,2-14 0-15,1-13 0 16,0-12 0-16,1-10 0 16,-5-7 1-16,0-5-1 0,-3 1 0 15,-5 9-1-15,-4 8 2 16,-9 10-2-16,-2 16 0 15,-5 15 0-15,-10 21 0 16,-4 13 0-16,-13 19 0 0,-6 12 0 16,-6 14 0-16,-10 13 0 15,-9 6 0-15,-2 1 0 16,-5-3 0-16,0-5 0 16,4-12-2-16,5-9 2 0,5-16 2 15,12-15-2-15,8-9 0 16,10-18 1-16,10-12-1 15,8-13 1-15,12-13 0 16,4-12-1-16,6-11 0 0,3-6 0 16,-1-1 0-16,-3 3 1 15,-8 6 0-15,-7 11 1 16,-8 12 0-16,-11 13-1 0,-9 16 1 16,-6 10 0-16,-8 15 0 15,0 0-1-15,0 24-1 16,2 2 1-16,7 7-2 15,5 8 2-15,11 4-1 16,5 4 1-16,7 1 0 0,4-1 0 16,-4 0-1-16,-8-3 0 15,-9 0 0-15,-14 2 0 16,-14 0-1-16,-17 3-1 16,-23 5 0-16,-10 2-1 0,-9 0 0 15,-1-6-2-15,3-6-5 16,4-14-13-16,10-9-25 15,14-14-30-15,13-18-7 0,16-18-3 16,8-14-4-16</inkml:trace>
  <inkml:trace contextRef="#ctx0" brushRef="#br0" timeOffset="71255.8581">14761 5625 20 0,'60'-54'74'0,"3"8"1"0,-7 7-2 16,-6 7-31-16,-4 9-16 15,-5 9-10-15,-8 11-5 16,-10 6-3-16,-7 15-4 16,-6 8 0-16,-5 8-2 0,-2 6 0 15,0 5 0-15,0 2 0 16,4-1-1-16,0-2 2 16,9-7-1-16,-1-5 3 15,8-9 0-15,0-9-1 16,9-8 2-16,-1-6-1 15,2-8-1-15,-2-11 1 0,3-8-2 16,-3-10-1-16,0-3 0 16,-3-6-1-16,-2 1 2 0,-4 1 0 15,-2 2 0-15,-3 7-1 16,-4 6 0-16,0 12 0 16,-1 8 0-16,-1 9-1 0,-3 9 0 15,2 10-2-15,-3 8 1 16,-1 5 1-16,1 0-1 15,-1 6 1-15,0-5 0 16,0-4 0-16,0-4 0 16,0-8 1-16,5-7-1 0,-2-7 2 15,6-3-2-15,2-8 1 16,4-7-1-16,-1-5 0 16,8-7 0-16,0-8-1 0,6-1 0 15,0-7 0-15,4-1-1 16,-2 2 2-16,1 2-3 15,1 6 0-15,-2 7 1 16,1 9 0-16,-2 7-1 16,-3 10-1-16,-3 6 4 0,-2 10-2 15,-5 6 3-15,-3 8 1 16,-5 2-1-16,0 2 0 16,-6 0 1-16,0-2 0 0,-2-2-2 15,-3-5 0-15,-1-4 0 16,-1-3-1-16,0-5 1 15,-1-12-1-15,2 12 1 0,-2-12-1 16,0 0 1-16,0 0-2 16,10-12-1-16,-1-4-4 15,-1-9-6-15,7-3-7 16,1-5-4-16,1-3-3 16,1-1-3-16,-1 2-5 0,4-2-8 15,-4 6-14-15,1 10-18 16,-7 1 0-16</inkml:trace>
  <inkml:trace contextRef="#ctx0" brushRef="#br0" timeOffset="71522.4611">15695 4858 3 0,'-38'-17'94'0,"5"-4"0"15,5-4-5-15,3-4-8 16,6-2 0-16,7 2-78 0,6 5-1 16,10 13-7-16,6-1-10 15,7 12-27-15,8 7-39 16,-7 11-4-16,-6 3-6 15,-8 4-2-15</inkml:trace>
  <inkml:trace contextRef="#ctx0" brushRef="#br0" timeOffset="72012.3191">10895 7909 17 0,'-94'58'96'0,"17"-16"-3"15,17-12-6-15,15-15-3 16,23-11-3-16,16 5-77 16,22-25-4-16,41-6 1 15,32-9-2-15,33-11 1 0,33-7 0 16,34-8 1-16,27-7 0 16,27-3 0-16,16-4 0 15,19 0 0-15,11 0 1 16,12-4 1-16,8 2-1 0,3-2 1 15,9-2 0-15,1 0 1 16,3 2 0-16,-6-1 0 16,1 4 0-16,-9 5-1 15,-16 3-1-15,-15 7 0 0,-18 9-1 16,-19 7-2-16,-25 5-4 16,-23 11-6-16,-32 3-10 15,-21 9-25-15,-21 9-39 16,-32 2-5-16,-24-1-5 15,-26 1-5-15</inkml:trace>
  <inkml:trace contextRef="#ctx0" brushRef="#br0" timeOffset="73978.5346">4087 16754 63 0,'-5'11'80'0,"5"-11"-3"16,0 0-3-16,-12-2-46 16,12 2-10-16,8-16-2 15,8 4-3-15,10-3-2 0,4-4-4 16,10-1 0-16,7-6-4 15,7 1 1-15,4 0-2 16,8 0-1-16,-1 3 0 16,-3 5-3-16,-3 2 1 15,-2 6-6-15,-9 3-12 0,-6 3-27 16,-4 8-30-16,-11 10-6 16,-15 6-8-16,-8 4 8 15</inkml:trace>
  <inkml:trace contextRef="#ctx0" brushRef="#br0" timeOffset="74184.8399">4445 17080 43 0,'-38'42'88'15,"8"-6"-2"-15,2-13-5 16,7-7-6-16,4-7-52 16,17-9-8-16,0 0-6 0,15 4-5 15,18-8-2-15,8-10-1 16,11-1-3-16,6-7-9 15,12-8-13-15,-3-2-23 16,-1-9-29-16,3-3-7 16,-6-5-7-16,-7-2 1 15</inkml:trace>
  <inkml:trace contextRef="#ctx0" brushRef="#br0" timeOffset="74487.6775">4921 16250 73 0,'-32'-33'82'16,"-2"3"-1"-16,0 6-3 0,4 6-51 16,5 2-6-16,8 9-5 15,5 4-5-15,12 3-6 16,-1 11-2-16,13 9-3 16,12 2-1-16,9 10 0 0,5 7 1 15,11 4 0-15,4 7 0 16,-2 5 0-1,4 0 1-15,-8 5-3 0,-4 4 4 16,-10 3 1-16,-9 4 1 0,-15 9 1 16,-9 2-1-16,-10 7 2 15,-4-44-2 1,-4 12-5-16,-5 0-18 0,-6 4-39 16,-4 2-17-16,-3 8-5 0,-5-5-8 15,-2 1-1-15</inkml:trace>
  <inkml:trace contextRef="#ctx0" brushRef="#br0" timeOffset="82044.89">17637 5342 35 0,'-10'-10'49'0,"4"-2"-2"16,0 2-4-16,2-1-5 0,0 2-5 16,3 0-6-16,1 9-4 15,0 0-4-15,0-13-3 16,0 13-6-16,0 0-2 16,8-3-1-16,-8 3-3 0,11 0-1 15,-11 0 0-15,13-2 1 16,-5 0-1-16,3 2 1 15,3-3-1-15,3-1 2 16,6 0-2-16,3-3 1 16,5-2-2-16,3 0 0 0,7-2 0 15,4-3-1-15,5-1 0 16,4 1-1-16,1-2 1 0,-3 3-1 16,0 1 0-1,-4 3 0-15,-5 2-1 0,-5 3-2 16,-2 4-12-16,-8 0-9 15,-7 10-17-15,0 12-33 16,-14-1-9-16,-7 5-3 16</inkml:trace>
  <inkml:trace contextRef="#ctx0" brushRef="#br0" timeOffset="82297.1778">17784 5571 56 0,'-26'8'77'0,"5"-5"-1"16,9-3-2-16,5-11-49 0,7 11-3 16,17-18-3-16,2 6-7 15,15-4-4-15,4-1-3 16,11-2-2-16,10 0-1 0,10-1 0 16,4 1 0-16,4 3-2 15,3 1-2-15,3 4 1 16,-1 3-6-16,-5 2-9 0,-6 4-13 15,-4 2-29 1,-9 2-18-16,-2 7-5 0,-10-3-2 16</inkml:trace>
  <inkml:trace contextRef="#ctx0" brushRef="#br0" timeOffset="83683.3392">6358 15165 23 0,'-18'-9'46'0,"3"-6"0"16,0 6-1-16,2-4-2 16,6 3-4-16,-4 1-6 15,3 0-4-15,8 9-5 16,-9-14-6-16,9 14-3 0,0 0-4 16,-4-11-5-16,4 11-1 15,0 0-2-15,11 0-2 16,1 6 0-16,6 4-1 0,2 2 1 15,7 5 0-15,3 6 0 16,7 6 0-16,3 8 0 16,3 2-1-16,-2 9 2 15,2 5-1-15,0 8 1 16,1 0-1-16,1 3 1 0,-2-2-1 16,2-3 1-16,-2-4-1 15,7-8 0-15,-3-12-1 16,2-8 1-16,0-12-1 0,-4-13-1 15,4-7 0-15,-7-17 0 16,-2-10 1-16,-5-13-1 16,-5-10 1-16,-4-12 0 0,-3-8 1 15,-7-8 1-15,-1-6 1 16,-4-1 0-16,-2-2 0 16,-3 6 0-16,-1 5 2 15,-2 12 1-15,-2 10-1 16,0 14-1-16,-4 16-1 15,-1 14-1-15,4 15-1 0,-23 15 1 16,2 21-3-16,-5 18-1 16,-3 14 1-16,-2 18-1 0,-2 17 1 15,-4 19 1-15,1 12 0 16,5 4 0-16,5 4 0 16,4-3 0-16,3 2-1 15,6-9 1-15,2-8 0 16,5-13 0-16,6-11-4 0,0-5 2 15,8-7-3-15,8-3-11 16,0-4-23-16,-4-4-39 16,10-2-3-16,7-9-6 0,-5-6-1 15</inkml:trace>
  <inkml:trace contextRef="#ctx0" brushRef="#br0" timeOffset="84452.6287">8101 16066 18 0,'-10'-5'81'0,"-2"-2"2"16,1 0-5-16,2-4-4 0,-9-2-60 15,13 5-2-15,5 8 1 16,5-15-5-16,10 7-3 15,5-1-3-15,7-2 0 16,7 1 0-16,10-5 1 0,4-1-1 16,8-1 0-16,3 0-1 15,3-1 1-15,-1 0-2 16,0 4-2 0,-4 1-3-16,-9 6-3 0,-8 6-6 0,-9 5-3 15,-14 11-1-15,-9 10-2 16,-8 5 1-16,-12 10 1 0,-13 8 2 15,-5 2 5-15,-6 5 5 16,-5-5 7-16,1 2 6 16,-2-9 5-16,5 5 2 15,1-12 4-15,6-6 0 16,5-7 2-16,5-4-2 0,5-3 0 16,9-6-3-16,6-10-3 15,0 0-3-15,21-1-2 16,6-14-2-16,9-5-1 0,11-2-1 15,9 0-5-15,-2-9-6 16,15 4-11-16,-4 2-27 16,-3 1-33-16,2 2-6 15,-7 1-6-15,-6-1 1 16</inkml:trace>
  <inkml:trace contextRef="#ctx0" brushRef="#br0" timeOffset="85166.8869">10760 14827 73 0,'-8'15'82'0,"-1"-3"0"16,-7 6-6-1,-6 11-2-15,-48 9-71 0,37 20-1 16,4 17 0-16,-1 11-1 16,-7 16 0-16,-6 10 0 15,-4 3 0-15,-7-2-1 16,-3-8 1-16,-9-8 1 0,-3-13 0 16,-3-13 0-16,-1-17 1 15,3-21 0-15,2-16 0 0,5-14 0 16,8-12 0-16,8-16-1 15,9-16-1 1,7-10 0-16,12-7-1 0,8-6-1 16,11 0 1-16,14 1 0 15,16 10-1-15,11 4 1 0,18 16 0 16,12 15 0-16,16 16 1 16,5 13 0-16,12 22-1 15,-4 14 0-15,-1 16-2 16,-6 8-2-16,-7 12-10 15,-9 2-13-15,-4 1-25 0,0-5-27 16,-12-10-7-16,-2-16-4 16</inkml:trace>
  <inkml:trace contextRef="#ctx0" brushRef="#br0" timeOffset="85435.5842">11234 15700 4 0,'-1'-25'93'0,"-5"9"0"16,0 5-5-16,2 2-7 16,0-3 0-16,7-5-77 15,10 6-1-15,19-1 0 0,19 0-2 16,12-2 0-16,16-2 0 16,14-4-1-16,10 1 1 15,5-3 0-15,0 3-1 16,-2-3-1-16,-4 1-4 15,-11-2-5-15,-9 2-11 0,-14-1-22 16,-23 2-38-16,2-3-5 16,-21-2-4-16,-13-2-3 0</inkml:trace>
  <inkml:trace contextRef="#ctx0" brushRef="#br0" timeOffset="85658.7555">12039 15080 34 0,'-52'-1'89'0,"0"1"-1"15,3 0-6-15,6 7-3 16,6 9-53-16,8 12-6 0,7 17-9 16,3 11-5-16,10 19-3 15,1 13-1-15,3 13-1 16,5 10-1-16,-1 5 1 16,1 4-2-16,2-5-1 15,9-3-3-15,1-11-3 0,3-14-9 16,7-12-25-16,9-12-36 15,0-17-7-15,5-17-5 16,-4-20 0-16</inkml:trace>
  <inkml:trace contextRef="#ctx0" brushRef="#br0" timeOffset="86416.7926">13345 14673 73 0,'-8'-8'85'0,"-5"3"-2"16,-5 9-6-16,-2 18 0 0,2 28-67 15,-1 20-3-15,8 24-3 16,2 17-1-16,-4 18-1 16,5 15 0-16,-4 3-1 0,7-8-1 15,0-14 0-15,1-18 0 16,1-20 0-16,3-17 1 15,0-24 0-15,-1-19 1 16,1-27 0-16,-2-5 0 0,0-28 0 16,-2-18 2-16,-2-19-3 15,1-19 0-15,2-16 1 16,1-16-2-16,1-8 1 16,1-7 0-16,2-2 0 0,4 4-1 15,9 6 0-15,3 5 0 16,12 9-1-16,8 10 1 15,5 12-1-15,10 13 1 16,6 11-1-16,4 13 1 0,-3 13 0 16,-6 17-2-16,-10 17 2 15,-11 11 0-15,-17 23-1 16,-16 17 0-16,-21 17 1 0,-16 8 0 16,-11 4 0-16,1-1 2 15,1-6-1-15,3-6 0 16,8-11 1-16,13-13-1 15,16-9-1-15,13-8 0 0,13-4 1 16,8 1-1-16,10-1 0 16,3 2 0-16,0 2 0 15,-2 1-1-15,-6 5 2 16,-13 8-1-16,-14 10 0 16,-12 7 0-16,-20 9 0 0,-14 8 0 15,-11 8 0-15,-9 3-1 16,2 1-4-16,-3-6-8 15,10-5-27-15,15-9-41 0,1-8-3 16,11-11-7-16,10-12-3 16</inkml:trace>
  <inkml:trace contextRef="#ctx0" brushRef="#br0" timeOffset="86660.51">13544 15654 70 0,'28'-8'92'0,"-10"2"-6"0,-8-1-4 16,0 3-3-16,-10 4-69 16,0 0 0-16,5 21-4 15,-3 7-3-15,-2 10-1 16,0 12-1-16,-3 9 1 0,-3 4 0 16,-4 6-1-16,1-1 0 15,-3-2-2-15,0-10-3 0,8-6-5 16,3-16-18-1,-1-11-53-15,14-18-3 0,7-15-6 16,7-27-4-16</inkml:trace>
  <inkml:trace contextRef="#ctx0" brushRef="#br0" timeOffset="87301.1342">14142 14709 13 0,'22'-45'94'0,"-3"1"-4"16,-2 4-5-16,2 0-6 16,0 4-1-16,7 3-75 15,10 12-1-15,9 11-1 16,2 8 0-16,3 8 0 0,1 13-1 16,0 7 1-16,-6 6 0 15,-4 6 0-15,-7 4 0 16,-8 4-1-16,-7 2 1 0,-6-2-1 15,-6 0 0-15,-6-2 0 16,-1-2 0-16,-6 0 0 16,-9-1 0-16,-7 0 1 15,-8 1 0-15,-4-2-1 0,-4-3 1 16,-5 1-1-16,-3-4 1 16,-2-3-1-16,2-5 0 15,6-6 1-15,6-4-1 16,6-6 0-16,4-4 0 0,10-6 0 15,7-8 0-15,11-10 0 16,18-9-1-16,8-6 1 16,15-9-1-16,11-7 0 0,9-8-1 15,8-4 2-15,7-3 0 16,2-3-1-16,-1 1 1 16,-2 3 1-16,-6 4-1 0,-10 8 0 15,-6 8 1-15,-14 9-1 16,-9 11 0-16,-13 12 0 15,-13 11 0-15,-9 15 0 16,-18 11 0-16,-9 12 1 0,-8 10-2 16,-2 12 1-16,-4 3 0 15,3 2 0-15,3 0 0 16,5-6-1-16,8-3 1 16,13-6 0-16,7-7 0 0,5-7 1 15,10-8-1-15,12-4 0 16,7-6-1-1,11-5-6-15,2-9-13 0,8-9-54 16,3 1-8-16,1-8-6 16,-2-7-6-16</inkml:trace>
  <inkml:trace contextRef="#ctx0" brushRef="#br0" timeOffset="87556.6501">15563 15100 25 0,'11'-19'83'0,"-2"-4"3"0,-3-4-4 16,-3 1-4-16,2-2-59 15,-5 11-1-15,3 7-3 16,-3 10-4-16,2 16-3 16,-2 13-4-16,-2 12-1 0,-6 9-1 15,1 10 0-15,-4 10 0 16,1 2-2-16,-1-1 0 15,1-5-4-15,3-7-7 16,1-9-17-16,-3-9-51 0,9-12-3 16,8-17-6-16,5-12-5 15</inkml:trace>
  <inkml:trace contextRef="#ctx0" brushRef="#br0" timeOffset="88165.8476">16210 14652 35 0,'2'-12'60'0,"0"-1"2"16,0 0-5-16,-1 3-52 15,-1 10-2-15,6-9-1 16,-6 9 1-16,0 0 5 0,12-2 3 16,-12 2 2-16,0 0 2 15,0 0 0-15,8 0 1 0,-8 0-2 16,0 0-1-16,0 0-5 16,0 0-3-16,0 0-2 15,10-2-2-15,-10 2 0 16,0 0 0-16,0 0 0 0,8-10 1 15,-8 10 0-15,0 0 1 16,0 0-1-16,0-10 0 16,0 10 1-16,0 0 0 15,0 0-2-15,0 0 1 0,0 0-1 16,0 0 0-16,9-5-1 16,-9 5 0-16,0 0 1 15,0 0-1-15,0 0 0 16,0 0-1-16,9 0-20 0,3 5-49 15,-12-5-6-15,-9 5-4 16,-12-16-3-16</inkml:trace>
  <inkml:trace contextRef="#ctx0" brushRef="#br0" timeOffset="88925.7116">16651 15161 28 0,'-28'-18'82'16,"5"-1"-2"-16,0-5-3 0,9-1-3 16,2 1-61-16,10 2 0 15,4 6-1-15,15 1-1 16,10 5-4-16,7-1 0 15,12 3-2-15,10 0 0 0,9 2-1 16,11 1-2-16,7 0 1 16,4 3-2-16,2-2-1 15,-4 3-1-15,-2-1-4 16,-10 0-4-16,-10 0-5 16,-12-2-8-16,-11 0-11 15,-14-4-15-15,-11 0-11 0,-10-5-1 16,-11-4 5-16,-12-6 11 0,-12-3 19 15,-3-5 18-15,-9 1 21 16,0-2 23 0,-6 2 16-16,2 0 3 0,3 8-5 15,4 8-11-15,3 8-9 0,4 6-9 16,6 20-6 0,1 12-4-16,10 19-6 0,2 17-2 15,2 18-2-15,2 14 0 16,6 17-1-16,3 9-1 15,2 5-10-15,9-8-10 16,5-12-32-16,10-9-24 0,4-23-7 16,8-15-3-16</inkml:trace>
  <inkml:trace contextRef="#ctx0" brushRef="#br0" timeOffset="89815.6918">17997 14816 84 0,'0'0'85'15,"14"18"-5"-15,-14 10-4 16,-2 10-3-16,-7 9-73 0,2 16-1 16,7 15 1-16,-1 7 0 15,-3 6 0-15,0-3 1 16,0-9 0-16,1-10-1 0,0-12 1 15,1-13 1-15,-2-16 1 16,4-12-1-16,0-16 1 16,5-14 0-16,-1-13-1 15,1-16 1-15,2-12-1 16,1-14 0-16,3-11-1 0,0-11-1 16,4-6 1-16,2-1-1 15,5 0 1-15,6 6-1 0,1 5 0 16,1 11 0-16,5 12-1 15,5 11 0-15,5 18-1 16,-2 13 0-16,-4 14 0 16,-6 9 1-16,-6 14 0 15,-7 11 0-15,-14 9 1 0,-8 0 0 16,-17 1 1 0,-4-4 1-16,-3-3-1 0,0-8 1 15,5-3-1-15,6-9 0 16,15-9 0-16,0 0 0 0,21 3-1 15,9-3-1-15,8 1 1 16,5-1-1-16,-1 0 0 16,-2 5-1-16,-8 7 0 15,-9 5 1-15,-13 6 0 0,-10 6 1 16,-13 6-1-16,-13 8 0 16,-15 5 1-16,-5 1 0 15,0-1 0-15,-1-4 0 0,3-2-1 16,3-6-4-16,9-6-6 15,5-11-8-15,17-6-4 16,10-13-3-16,0 0-1 16,0 0 0-16,10-13 2 0,3-6 9 15,9-11 13-15,10-3 10 16,1-8 10-16,10 0 4 16,2-3 3-16,11 4-1 15,4 5-1-15,9 7-5 16,0 12-3-16,1 9-4 0,-1 11-4 15,-5 15-2-15,-10 13 0 16,-11 9-1-16,-16 9-1 16,-15 10 1-16,-16 7-1 0,-24 3 0 15,-12 1 2-15,-9-3 0 16,0-9 1-16,-2-5 0 16,7-8 0-16,6-10-1 0,12-11 0 15,14-8 0-15,12-17-1 16,15 7-1-16,16-8-3 15,11-11-1-15,13-3-4 16,12-10-9-16,13-1-21 16,12-3-45-16,-4-10-4 15,-3-1-6-15,-6-9-3 0</inkml:trace>
  <inkml:trace contextRef="#ctx0" brushRef="#br0" timeOffset="90313.7452">19671 14748 44 0,'-14'-22'79'0,"10"-3"-4"0,4-1-4 16,7-1-3-16,12 4-66 16,7 8 0-16,7 10-1 0,6 5 1 15,6 11 0-15,1 13 2 16,-5 6-1-16,-4 12 0 15,-6 5 1-15,-11 7-1 0,-10 8 0 16,-10 1 0-16,-8 1-1 16,-14-7 0-1,-2-2-1-15,-3-9 1 0,-3-8 2 16,1-11 1-16,6-13-1 0,9-12 0 16,14-2 0-16,0-22-1 15,13-8 0-15,15-10-1 16,12-11-3-16,12-8 0 15,8-9 0-15,8-2 0 0,6-2 1 16,0 6 0-16,-3 7 2 16,-5 9-1-16,-10 11 2 15,-12 16-1-15,-10 17 1 16,-15 11 0-16,-16 19 0 16,-11 15 0-16,-12 11-1 0,-9 10 1 15,-2 7-1-15,0 3-1 16,2 0 0-16,9-1-1 15,11-5-1-15,9-5-3 0,12-9-6 16,13-4-15-16,4-6-36 16,6-14-19-16,1-4-7 15,2-11-2-15</inkml:trace>
  <inkml:trace contextRef="#ctx0" brushRef="#br0" timeOffset="90623.4713">20847 15133 1 0,'45'-35'86'15,"7"5"1"-15,4 4-4 16,2 3-4-16,1 40-30 16,0-19-35-16,-4 2-2 15,3 18-5-15,-10 8-2 16,-8 8-2-16,-10 8 1 16,-13 5-2-16,-12 6 1 0,-13 6 0 15,-19 8-1-15,-11 2 0 16,-5-3 1-16,3-4 0 0,4-2 0 15,7-6 1-15,16-9-1 16,17-15-1-16,23-10 1 16,29-14 0-16,19-6-1 0,19-9-3 15,6-9-2-15,14-6-5 16,-1-5-9-16,6-1-25 16,7 0-42-1,-22-2-3-15,-12-4-6 0,-14 0-2 16</inkml:trace>
  <inkml:trace contextRef="#ctx0" brushRef="#br0" timeOffset="91778.6636">22423 15831 31 0,'16'-13'83'15,"1"-1"1"-15,4-3-4 16,6 0-42-16,8 1-4 16,10-2-12-16,14 4-9 15,6 1-7-15,15 3-2 0,4 0-2 16,12 2 0-1,1-1-1-15,6 2 0 0,0-1-1 16,-3 2 1-16,-5-2-2 0,-9 1 0 16,-8 0-3-16,-15 0-4 15,-14-3-10-15,-12 0-13 16,-18-2-5-16,-16 0-3 16,-11-2-3-16,-26 1 4 15,-10 1 8-15,-11-4 13 0,-7-1 14 16,-7 4 21-1,0 1 12-15,-2 3 7 0,2 0 1 16,12 5-3-16,4 1-5 0,-1 6-8 16,7 14-3-1,5 2-4-15,6 11-4 0,5 6-6 16,5 13-2-16,7 9-1 16,1 11-1-16,5 6-1 15,6 4-2-15,4 12-13 0,-1 7-33 16,3-5-29-16,5-8-6 15,6-14-4-15,11-13 2 16</inkml:trace>
  <inkml:trace contextRef="#ctx0" brushRef="#br0" timeOffset="92194.2805">23920 15901 70 0,'18'-6'85'0,"-3"6"-4"0,-7 5-5 16,8-5-3-16,3 7-73 15,8 9 0-15,10-1 0 0,6 2 0 16,5-5 1-16,11-2 0 0,4-5 0 16,4-3 1-16,-4-2 0 15,5-5 1-15,-6-5-1 16,-4-2 1-16,-11-5 0 15,-12-1-1-15,-15-7 0 0,-17 0-1 16,-9 0 0 0,-26 5 1-16,-12 9-1 15,-14 8 0-15,-9 9 1 0,-6 15 0 16,-3 11 1-16,7 10 0 16,9 7 0-16,12 3 0 0,14 0 0 15,19-1-1-15,15-1 0 16,25-5 1-16,65 10-24 31,23 11-10-15</inkml:trace>
  <inkml:trace contextRef="#ctx0" brushRef="#br0" timeOffset="94394.6802">7063 14294 19 0,'0'-30'80'0,"-2"7"1"16,-4-2-4-16,-4 4-3 15,-3-1-58-15,1 4-1 0,2 4-2 16,-3-1-3-16,0 3-2 16,-6-1-1-16,-2 4 1 15,-2 3 0-15,-6-1-1 16,-2 3 0-16,-2 4-1 0,-2 4 0 16,-3 8-2-16,-2 8-1 15,1 6-1-15,-6 7 0 16,1 7-1-16,-2 9-1 0,1 10 1 15,-3 7 0-15,1 9 1 16,-3 7-2-16,2 11 1 16,-1 12-1-16,0 10 0 0,5 5 0 15,0 10-1-15,2 4 0 16,7 5-1-16,5 2 1 16,7-5 1-16,10-4-1 15,8-2 1-15,4-2-1 16,11-7 1-16,10-7 0 15,7-6-2-15,9-5 3 0,8-3-1 16,7-6 1-16,7-3-1 16,7-9 1-16,9-9 0 15,5-5 0-15,6-6 2 0,6-10-3 16,5-12 0-16,4-9 0 16,4-14 0-16,0-8 0 15,2-9 0-15,2-12-1 0,-2-12 1 16,-1-9-1-16,-4-12 0 15,-1-9 0-15,-4-7 0 16,-3-7 1-16,-2-9 0 0,-2-7 0 16,-6-15 0-16,-3-6 1 15,-6-8-1-15,-7-10 1 16,-7-11 1-16,-14-9-1 16,-11-8 0-16,-10-7 1 15,-18 1-1-15,-9 3 1 16,-17 4 1-16,-15 7 0 0,-18 11 1 15,-7 12-1-15,-12 8 0 16,-12 9-1-16,-10 14 1 16,-6 6-1-16,-8 4-1 0,-1 6 0 15,1 4-1-15,2 6 1 16,3 6-1-16,2 6 0 16,9 9 1-16,3 7-1 15,0 12 0-15,0 12-1 0,-3 10 0 16,-1 13 0-16,-4 17 0 15,-3 11 0-15,1 12 0 16,-1 8 0-16,5 12 1 0,5 6 0 16,8 9 0-16,7 8-1 15,10 9 1-15,4 8-1 16,9 8 1-16,3 7 0 16,3 5-1-16,3 9 0 0,3 1-1 15,4-1 1 1,3-4 1-16,7 0 0 0,5-3-1 15,9-1 0-15,8-2 0 16,4-7-2-16,13 1 3 0,9 4 1 16,8 0-1-16,8-6 1 15,-16-64-2-15,6 5 1 16,3-3 1-16,6 5 2 16,5-5-3-16,4 4 0 15,4-5 0-15,9 0-1 0,4-6 3 16,8 1-1-16,7-10-1 15,6-1 0-15,4-7 0 16,10-5 0-16,5-10-1 16,7-3 1-16,3-12-1 0,4-9-1 15,63-26 2-15,49-35 0 16,-8-30 0-16,-19-23 0 16,-24-20 0-16,-21-14 0 0,-23-9 1 15,-26 0 0-15,-24 2-2 16,-11-13 1-16,-14-2 1 15,-11-8 0-15,-14-6 0 16,-15-3 0-16,-18-4 1 16,-7 7 0-16,-22 5 1 0,-13 11 0 15,-13 14-1-15,-13 12 1 16,-13 14 0-16,-7 17 0 0,-6 16 1 16,-12 15-2-16,-4 13-1 15,-3 13 0-15,-10 13 0 16,-1 9-2-16,-9 15 1 15,-4 13-1-15,-4 10 1 0,-3 19-2 16,-1 17 1-16,-2 11 0 16,4 21 1-16,7 16-1 15,7 17-1-15,9 12-2 16,16 19-1-16,12 8-2 0,18 12-5 16,13 3-10-16,20 2-25 15,26-2-40-15,2-13-3 16,11-14-4-16,10-21-1 15</inkml:trace>
  <inkml:trace contextRef="#ctx0" brushRef="#br0" timeOffset="95042.3452">5857 15672 42 0,'0'0'90'15,"8"3"-3"-15,-8-3-4 0,-6 0-4 16,-9-2-47-16,-4-3-20 16,2-1-3-16,-4-2-1 15,-2 0 0-15,-6-1-1 16,-2-2 0-16,-5-2 0 0,-6 0-1 16,-4-1-2-16,-8 0 0 15,-7-3-1-15,-5 3-1 16,-9-4 1-16,-9 1-1 0,-4 0-1 15,-8 1 1 1,-7 0-1-16,-4 2 0 0,-2 2 0 16,-2-1 0-16,0 5-1 15,3 0 0-15,1 4 1 16,3-3-2-16,7 3 2 0,1-1 0 16,11-1-2-16,7 2 0 15,6-5-4-15,7 5-3 16,9-12-15-16,-15-2-56 0,32 3-10 15,3-7-4-15,2-5-6 16,-3-14-2-16</inkml:trace>
  <inkml:trace contextRef="#ctx0" brushRef="#br0" timeOffset="95533.6698">3326 14173 59 0,'10'-9'91'0,"-1"3"-4"15,-9 6-5-15,7-10-1 0,-7 10-57 16,0 0-17-16,-7-4-3 16,7 4-1-16,0 0-1 15,0 0-1-15,4 9 0 16,-4 0-1-16,2 4 0 0,-1 2 1 15,0 5 0-15,-1 3 0 16,0 5 0-16,-9 2 0 16,-7 6 0-16,2 1 1 15,-9 4 0-15,-5 1 1 16,-3 4 0-16,-6-2 1 0,3-1-1 16,-2-2 1-16,0 1-1 15,4-1-1-15,3-6-1 16,8 1-1-16,4 0 0 0,8-1-1 15,3 1 0-15,6-2 0 16,11 6 0-16,11 2 0 16,9 3 0-16,11 3 0 15,12 1 0-15,9 5 0 0,17 3 1 16,9 5 0-16,8 2 0 16,5 8-1-16,1 4 1 15,0 3-2-15,-1 6-4 16,-10 1-5-16,-7 8-26 0,-9 6-44 15,-14-3-4-15,-14-8-6 16,-17-10-4-16</inkml:trace>
  <inkml:trace contextRef="#ctx0" brushRef="#br0" timeOffset="98759.1241">15001 14005 3 0,'-14'-18'48'0,"-8"1"-12"0,1 1 2 16,-3-1-3-16,2 4-3 16,-1-2-2-16,1 4-5 15,0 1-5-15,-3 2-2 0,1 4-4 16,0 1-3-16,-4 3-3 16,6 2 0-16,-3 3-2 15,-2 2-1-15,2 3 0 16,-4 1-2-16,6 4 1 0,-6 4-1 15,5 4 0 1,-5 2 0-16,3 8-2 0,-2 8 1 16,2 3 2-16,-1 6 0 0,-1 5 0 15,6 5 0-15,-5 4 0 16,6 4 1-16,0 1-1 16,4-1 1-16,-3 4-3 15,6 0 0-15,2 1 0 0,-2 0-1 16,1-3-1-16,3 2 0 15,0-3 0-15,6 1 0 16,4-1 1-16,3-6 1 16,9 4-1-16,9-2 0 15,7-4 2-15,9 2-1 0,8-5 0 16,1-1 0-16,8-4-1 16,3-6 1-16,1-5-1 15,3-4 0-15,-2-5 0 16,-1-5 0-16,5-4 0 0,-2-5 0 15,1-4 1-15,1-4-1 16,2-6 1-16,1-5-1 16,0 0 1-16,1-9-1 15,1-5 1-15,1-6 0 0,-2-7-1 16,1-4 0-16,-1-6 0 16,1-2 0-16,-3-7 0 15,-3-3 0-15,-3-3 0 16,-4-5-1-16,-7-5 1 0,-4-3-1 15,-8-7 1-15,-6-6-1 16,-6-6 0-16,-7-5 1 16,-4-9 0-16,-6 1 0 0,-7-6 0 15,-1 1 0-15,-14 0 0 16,-3 2 1-16,-10 4 0 16,-6 5 0-16,-10 5 1 0,-4 6-1 15,-6 3 1 1,-2 9 0-16,-3 7 1 0,1 8-2 15,0 4-1-15,1 10 0 16,1 5 0-16,0 6-1 0,2 11 0 16,1 6 0-1,-3 8-1-15,-6 3 1 0,-1 13 0 16,-3 7 0-16,-6 6 0 16,-3 5 1-16,0 4-1 15,-1 4 1-15,3 4 0 0,3 2 0 16,9 2-2-16,2 4 1 15,9 5 0-15,3 2-1 16,8 3 1-16,5 6 0 0,6 4-1 16,1 5 1-16,6 0 1 15,3 8-1-15,8-1 0 16,2 5-1-16,8 2 1 16,0 0-1-16,8-1 0 15,4 0 0-15,6-3 0 0,7-1 1 16,2-6 0-16,5-5-1 15,1-2 1-15,6-4-1 16,0-2 1-16,0-7-1 16,6-4 0-16,0-2-1 0,4-7 1 15,1-4 0-15,10-9-1 16,1-8 0-16,11-5-2 16,2-11-3-16,15-8-5 0,4-7-14 15,13-18-54-15,4-1-5 16,0-10-6-16,0-9-4 15</inkml:trace>
  <inkml:trace contextRef="#ctx0" brushRef="#br0" timeOffset="100279.2471">20561 14202 40 0,'-36'-33'71'16,"-1"-6"-9"-16,0 10-18 15,-7 4-4-15,-5 5-10 0,-3 7-8 16,-1 2-3-16,-3 5-5 16,1 3-2-16,-1 3-1 15,-3 4-3 1,1 8-1-16,0 6 0 0,1 4-3 0,-2 10-1 15,-1 7-1-15,2 9-1 16,-1 15 2-16,4 10-1 16,3 12 0-16,2 12-1 15,5 13 2-15,10 8 0 16,8 4-1-16,9 5-1 16,12-2 0-16,8-4 0 0,17-1 0 15,16-7 0-15,11-6-1 16,12-5 0-16,15-8 0 0,12-6 2 15,9-2-1-15,11-8-1 16,11-8 0-16,8-8 1 16,10-7 0-16,8-12 0 15,5-9 0-15,6-14-1 0,1-14 0 16,4-11 1-16,-4-16 0 16,-5-11-1-16,-7-14 1 15,-15-11 1-15,-16-12 1 16,-14-14 0-16,-12-14 1 0,-24-13 0 15,-13-12 0-15,-24-17 2 16,-13-13-1-16,-22-10 0 0,-22-8-2 16,-20-1 0-1,-24 2-1-15,-21 9 0 0,-29 15-1 16,-23 21-1-16,-25 20-1 16,-18 26-2-16,-17 25-1 15,-13 31-6-15,-13 16-11 0,-3 31-44 16,8 14-19-16,11 14-5 15,10 12-4-15,12 4-3 16</inkml:trace>
  <inkml:trace contextRef="#ctx0" brushRef="#br0" timeOffset="101043.3147">14561 13584 28 0,'-6'34'77'15,"0"-2"-2"-15,3 1-2 16,3-2-4-16,4-7-59 0,12 10-7 16,12 2-2-16,7-1 2 15,7-5-1-15,2-7 2 16,10-8 0-16,-1-15 1 15,2-13 1-15,1-14 3 16,1-14-2-16,-4-10 2 16,3-12-1-16,3-10 1 0,1-13-1 15,1-7-1-15,6-9 0 16,4 1-3-16,4-6 1 0,5 3-2 16,3 5 0-16,0 7-2 15,0 11 0-15,-4 12-2 16,-1 11-4-16,-8 16-8 15,-8 10-15-15,-8 10-40 16,-7 17-14-16,-4 8-4 0,-5 13-6 16</inkml:trace>
  <inkml:trace contextRef="#ctx0" brushRef="#br0" timeOffset="102505.7616">21006 13522 20 0,'0'-10'37'15,"0"10"0"-15,0 0-3 16,0 0-2-16,0 0-4 0,0 0-3 16,0 6-5-1,0-6-4-15,0 21-4 0,0-10 0 16,0 4 1 0,0-3-1-16,0 4-2 0,1-7-2 15,0 4 2-15,3-4-1 16,-4-9 2-16,10 6-1 15,3-6 0-15,0-6-1 0,8-7 1 16,4-5-1-16,8-9-1 16,3-9 0-16,8-6-2 15,5-7 0-15,5-6-1 16,1-3 0-16,1-3-1 0,1 1 0 16,-1 2-1-16,1 3-2 15,-5 4 1-15,-2 6-1 16,-7 4-1-16,-4 8 0 15,-5 4 0-15,-3 7 0 0,-10 4-1 16,-6 3 1 0,-5 5-3-16,-10 10-1 0,6-12-2 15,-6 12-4-15,-15-4-4 16,-2 1-7-16,-3 2-11 16,-7-2-5-16,-4 0-7 0,-2-2-1 15,-4-3-3-15,-1-2 3 16,-6-3 3-16,-1 0 13 15,5-5 12-15,-5 0 17 0,6-2 13 16,2 1 12-16,3-2 9 16,8 0 5-16,3 1 0 15,13 4-1-15,4-5-4 16,7 4-4-16,13 1-6 0,14 2-6 16,12 0-4-16,14 1-2 15,13 6-2-15,10 1 1 16,9 6-2-16,1 4-1 0,0 11-2 15,-4 9-1-15,-14 8-1 16,-11 10 0-16,-20 8-2 16,-17 8 1-16,-21 12-1 15,-16 9-2-15,-19 13-10 16,-19 12-67-16,-9-4-3 0,-10 0-5 16,-44-22-7-1,0-9 3 1</inkml:trace>
  <inkml:trace contextRef="#ctx0" brushRef="#br0" timeOffset="116666.686">11233 4563 45 0,'-30'-24'76'0,"-5"-1"-1"16,-4-3-3-16,-9 1-48 0,0 8-12 15,-2 4-2-15,-3 8-1 16,1 6-4-16,0 1-3 16,-2 11-2-16,-4 6-1 15,-9 12-1-15,-8 6 1 16,-8 15 0-16,-13 10 0 0,-15 12 1 15,-9 8-1-15,-11 7 1 16,-8 3-1-16,8 4 4 16,1 7-1-16,6 1 0 0,7 1 2 15,8 8 0-15,5 9 1 16,11 12 0-16,4 14 2 16,11 14-3-16,5 14 0 15,13 6-1-15,16 6-2 0,16 4 2 16,20-1-3-16,14-4 0 15,24-11 0-15,24-11-2 16,22-12 2-16,26-13 0 16,17-8 2-16,27-15-2 15,23-12 1-15,25-12 0 0,23-8 1 16,22-13 1-16,17-9 0 16,26-10 1-16,15-6-1 15,52-12 0-15,-16-8 1 0,10-10-1 16,10-13-1-16,14-5-2 15,4-16 0-15,9-17-3 16,8-12-1-16,-33-16-1 0,38-12-3 16,0-16 1-16,5-16 1 15,1-14 0-15,3-16 2 16,-13-14 2-16,-6-15 2 0,-9-15 2 16,-9-12 3-16,-17-10 4 15,-14-9-1-15,-28-2 4 16,-24-5-2-1,-36-2 4-15,-36 8-2 0,-43 2-1 16,-44 7-4-16,-49 4-2 0,-48 4-1 16,-53 5-2-16,-57 6 0 15,-54 11-5-15,-57 4 3 16,-63 12-1-16,-60 12 1 16,-66 17 1-16,-55 24 0 0,-61 28-1 15,-50 28-3-15,-51 37-4 16,-31 28-4-16,-20 49-8 0,-9 28-15 15,4 33-31-15,10 31-19 16,35 21-7-16,27 16-1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13:51.4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15095 1692 30 0,'-7'10'78'0,"-4"-5"0"15,0-2-5-15,-1-3-2 0,1 4-56 16,0 15-4-16,1 12-2 15,-6 13-1-15,2 12 0 0,-9 15 1 16,1 9-3-16,0 12 0 16,-4 3-1-16,2 4-2 15,1-6 0-15,2-4-2 0,0-8-1 16,3-13 0-16,2-10 0 16,2-17-2-1,1-8 0-15,4-15-1 0,-2-11 0 16,3-14 0-16,0-20 0 15,6-21-2-15,2-15 0 16,0-18 0-16,11-14-1 0,0-13 6 16,8-4 2-16,3 2 2 15,1 10 0-15,1 14 3 16,-1 17-1-16,3 14-1 0,-3 19 0 16,4 19-3-16,-2 13-3 15,2 18 0-15,0 20-1 16,-1 21 1-16,0 17-1 15,-3 20 1-15,-3 11 0 16,1 11 1-16,-2-4-2 16,8-4 0-16,-1-10 1 0,6-18-1 15,3-16 1-15,3-23 1 0,5-15 0 16,3-20 2-16,4-11 1 16,-2-23 1-16,2-19-1 15,1-23 0-15,3-18-2 16,-5-24 2-16,4-12 0 0,-1-9-1 15,-6-6 0-15,-27 75-2 16,-1-4 1-16,-2 6 0 16,-3-1-1-16,-1 10-3 15,-4-1-14-15,2 14-8 16,-4-2-14-16,-3 18-29 0,-3 26-13 16,9-19-8-16,-9 19 2 15</inkml:trace>
  <inkml:trace contextRef="#ctx0" brushRef="#br0" timeOffset="350.9468">16210 1759 5 0,'16'0'71'0,"-6"-3"3"0,-10 3-3 16,0 8-20-1,-7 8-26-15,-8 12-11 0,-5 5-5 16,-3 22-3-16,1 8-1 15,1 8 0-15,4 2-2 0,9 1 0 16,8-5-2-16,10-6 0 16,12-10-1-16,13-17 0 15,4-15 1-15,9-13 1 16,-3-8 0-16,9-18 1 0,-5-9 1 16,-6-16 1-16,-3-10 3 15,-11-10 0-15,-7-3 2 0,-16-4 0 16,-6-2-1-16,-16 6-2 15,-12 7-1-15,-6 10-4 16,-7 10-7-16,-2 12-7 16,-5 11-12-16,3 12-16 15,4 11-26-15,3 11-17 0,9 1-4 16,9 1 0-16</inkml:trace>
  <inkml:trace contextRef="#ctx0" brushRef="#br0" timeOffset="691.9532">16736 1642 67 0,'50'-9'74'0,"-10"7"-1"0,-2 7-30 15,-5 16-12-15,-5 9-12 16,2 16-9-16,-9 7-4 16,0 14-4-16,-2 8-1 15,2-1-2-15,-4 0 1 0,4-9-1 16,2-7 1-16,0-11 0 15,5-10 2-15,-3-19 0 16,4-7 2-16,-5-11 2 16,7-14 0-16,-6-16 0 0,4-10 0 15,0-15 0 1,1-12 1-16,1-4-2 0,0-5-2 16,-1 0-2-16,-3 3-1 15,2 13-2-15,-4 8-3 0,-1 12-5 16,-1 13-7-16,2 11-9 15,-6 11-9-15,4 8-21 16,3 15-7-16,4 6-4 16,5 5 2-16</inkml:trace>
  <inkml:trace contextRef="#ctx0" brushRef="#br0" timeOffset="1021.7233">18276 1759 66 0,'26'-23'74'16,"-11"6"-7"-16,-12-3-9 15,-7 2-16-15,-20 7-16 16,-4 4-14-16,-10 4-9 0,-6 9-5 16,-7 9-2-16,-2 11 1 15,-1 6 0-15,6 4 0 16,8 3 0-16,5-3 1 16,11 0 0-16,7-7 1 15,11-2 0-15,6-11 0 0,10-5 1 16,10-8 0-16,6-2 1 15,6-8 0-15,3-7 1 16,0 0 1-16,0-3 0 0,-6 1-1 16,-3 0 1-16,-6 7-2 15,0 9 1-15,-5 3-2 16,0 17 0-16,2 10-3 16,5 19-18-16,-1 21-29 15,22 16-22-15,3 4-3 16,5-1-2-16</inkml:trace>
  <inkml:trace contextRef="#ctx0" brushRef="#br0" timeOffset="1783.4699">20481 1769 16 0,'-9'-12'82'15,"-3"-3"2"-15,4 3-5 0,-1-3-7 16,4 5-55-16,-5 5-2 16,10 5-7-16,-17 26-5 15,3 6-3-15,-4 12-1 16,-5 12-2-16,-4 14 3 15,-5 11 0-15,0 9 0 0,0-1 0 16,4-4 0-16,5-6 1 16,8-11 0-16,7-7 0 15,7-17 0-15,-2-16 0 0,16-12 0 16,9-16 2-16,7-13 0 16,8-16-2-16,6-18 0 15,9-8-2-15,3-8 0 16,5-4 0-16,-6 2-1 0,-2 5 0 15,-8 12 0-15,-9 11 1 16,-9 17-1-16,-6 10 1 16,-7 15 1-16,-5 15 0 15,-2 14 0-15,-5 12 0 0,0 4 1 16,-1 8-1-16,3 2 1 16,1-1 0-16,7-8 1 15,-2-8-1-15,7-16 0 16,6-12 3-16,7-15-3 15,6-13 1-15,-1-19 0 0,6-13 0 16,-2-15-3-16,1-9 1 16,-1-12-1-16,1-9-2 15,-7 3 0-15,-4 0-1 0,-4 8 0 16,-6 13-5-16,-2 12-11 16,-5 17-3-16,-1 14-8 15,-10 23-8-15,14 9-17 0,-10 21-15 16,4 14 0-16</inkml:trace>
  <inkml:trace contextRef="#ctx0" brushRef="#br0" timeOffset="2756.6472">21677 2096 1 0,'25'-12'72'0,"-12"-3"-1"0,-4 1-4 15,-9 3-10 1,0 11-13-16,-11-14-15 0,-6 12-15 15,-2 2-6-15,-8 7-5 16,-1 10-3-16,-6 7 1 16,0 8-2-16,-3 11 1 0,-1 5-3 15,2 3 3-15,3 0-2 16,4-1 0-16,2-3 0 16,8-6-2-16,4-14 0 15,6-6 0-15,3-6 2 0,6-15 0 16,0 0 2-16,15-9 1 15,6-16-1-15,3-5 0 16,9-10 0-16,0-10-2 16,7-3 1-16,-2 2 1 0,-2 6-1 15,-7 5-1-15,-4 8 2 16,-3 7-2-16,-7 15 1 16,-2 10 3-16,-3 18-3 15,-2 9-3-15,3 4-6 0,1 8 2 16,4 3-4-16,7 4 2 15,2-10 0-15,8-3-1 16,10-15 0-16,3-10 5 16,9-11 5-16,-1-14 1 0,4-16 2 15,1-15 1 1,-5-9 1-16,0-12 1 0,-6-12-1 16,-4-10 1-16,-23 41 1 0,0-7 0 15,-2 0 5-15,5-6 0 16,-9 5 1-16,1-1 1 15,-4 7-1-15,2-2-3 16,-4 8-1-16,-2 2-1 0,-5 13-3 16,-3 5-4-16,-6 10-1 15,-23 22 0 1,-11 35-1-16,-6 32 2 0,-3 23 0 16,-2 8 0-16,8 8-2 15,10-12 4-15,21-12-4 0,13-11 2 16,21-11-1-16,9-8 0 15,11-9-2-15,7-8 1 16,8-16-1-16,10-16-1 16,7-18-2-16,-1-25 0 0,4-18 3 15,5-14 0-15,-12-13 5 16,-2-4 2-16,-14 5 3 16,-7 7 1-16,-17 11 1 15,-6 15 0-15,-18 13-3 0,-6 18 2 16,-12 14-6-16,-6 15-2 15,-6 14-5-15,-5 10-4 16,-2 13-1-16,-3 1 0 16,3 4 2-16,5-2-1 0,9 0 2 15,2-11-1-15,15-5 4 16,10-12 3-16,12-16 2 16,13-6 3-16,2-8-2 15,11-10 1-15,3-13 0 0,3-3 0 16,-1-5-1-16,-1-7 0 15,-3 9 2-15,-6 5-2 16,-6 3 1-16,-4 10-3 0,-5 11 2 16,-3 5-1-16,-2 18-1 15,-4 8-1-15,-1 12-3 16,1 6-7-16,6 2-18 0,7 8-26 16,3-14-21-16,7-6-4 15,-4-14 1-15</inkml:trace>
  <inkml:trace contextRef="#ctx0" brushRef="#br0" timeOffset="2979.8389">22473 1535 85 0,'-67'-7'87'0,"13"-1"-5"16,2 3-6-16,30 2-3 0,7 1-84 16,20-5-18-16,11 5-46 15,22-4-6-15,9-2-3 16,9-2-4-16</inkml:trace>
  <inkml:trace contextRef="#ctx0" brushRef="#br0" timeOffset="3790.7544">24947 1819 10 0,'-15'-30'58'0,"-1"-2"2"16,0-5-1-16,11 17-56 15,1 1 1-15,-3-2 1 16,-3 3 2-16,3 0 2 15,-3 0 1-15,4 0 2 16,-4 3-2-16,3 1 2 0,-3 4 0 16,-3-6 1-16,-8 18-3 15,-3 19-2-15,2 24-3 16,-5 21-1-16,0 25-1 16,-6 11 0-16,0 20-4 0,2 1-7 15,2-2-10-15,9-8-15 16,1-11-22-16,12-10-16 15,-2-18-1-15</inkml:trace>
  <inkml:trace contextRef="#ctx0" brushRef="#br0" timeOffset="3996.674">24578 2144 24 0,'-8'-108'68'15,"6"54"-7"-15,1-7-8 16,2 0-12-16,9-4-5 15,9 3-15-15,3 0-8 16,9 5-6-16,2 1-5 0,7 7 2 16,1 2-1-16,13 8-1 15,1 0-8-15,0 13-11 16,1 3-14-16,1 12-21 0,0 4-17 16,24 13-9-16,-4 36 1 15</inkml:trace>
  <inkml:trace contextRef="#ctx0" brushRef="#br0" timeOffset="5110.2086">25039 2031 20 0,'18'-18'66'0,"0"-4"-2"16,4 1-39-16,0 8-3 15,6 5-3-15,-6 8-5 16,4 3-8-16,-8 14-1 0,-3 6-5 16,-3 6 1-16,-8 13-3 15,-4 2-3-15,-4 1 1 16,-8 1-1-16,2-6 2 0,-3-1-1 16,2-12 1-16,2-3-1 15,3-9 5-15,6-15 2 16,0 0 2-16,9-3-1 15,6-14 0-15,4-5-2 0,11-9 0 16,9-9-1-16,2-5-1 16,9-2-1-16,-1 1 2 15,1-2-2-15,0 6 3 16,0 6-1-16,-10 9 3 16,-6 10-2-16,-8 8 1 15,-5 9-1-15,-7 6 0 0,-4 11 0 16,-6 11-2-16,-2 2 0 0,-2 6 0 15,0 1 1 1,1 6-1-16,2-2 1 0,7-4 1 16,-2-2-2-16,10-7 2 15,1-5-2-15,11-6 0 0,-4-4-1 16,9-13 0-16,8 0 1 16,-4-11-1-16,6-7 2 15,-2-5-2-15,2-6 2 16,-6 0-1-16,-1-2 1 0,-8 7-1 15,-9 0-3-15,-5 8-2 16,-4 2-1-16,-12 14 0 16,0 0-1-16,-8 14 0 0,-6 13 0 15,-4-2 0-15,3 5 3 16,1-1 0-16,1 5 3 16,3-10-1-16,6 6 2 15,7-16 0-15,11-5 0 0,10-5 1 16,0-4 3-16,7-2 0 15,-1-9-1-15,5-3 3 16,-5-4-1-16,-4-6-2 16,-6-4 1-16,-4 2 2 15,-9-2 2-15,-7 5-3 0,-4-1 0 16,-8 5-4-16,-3 5 1 16,-9 11 0-16,-2 4-2 15,-7 15 1-15,-2 11-5 0,2 3-3 16,1 4-3-16,3-2 0 15,8 1 1-15,8-8 0 16,10 4 1-16,10-16-2 16,14-7 2-16,11-6 5 0,3-5 1 15,10-8 5-15,1-8-2 16,12-9 0-16,-1-12 1 16,1-6 0-16,-1-8 2 15,-2-11 0-15,-1-6 0 16,-7-3 1-16,-24 34 1 15,1-3 2-15,-6-3 1 0,1-6 1 16,-2 6 2-16,-2-6 4 16,-2 3-2-16,-1-1 0 15,-1 2-3-15,-4 2-3 0,2 7-1 16,-5 0-2-16,-3 5-3 16,-1 3-5-16,-1 9-1 15,-5 2-1-15,-7 8 0 0,-1 12 1 16,-7 8 1-16,4 17 2 15,-42 38 0-15,-8 24 1 16,-3 22 0-16,-2 15-1 16,4 6 1-16,4 12-9 0,6-1-2 15,24-21-21-15,8-3-20 16,1-1-17-16,6-11-3 16</inkml:trace>
  <inkml:trace contextRef="#ctx0" brushRef="#br0" timeOffset="5327.2425">26306 1799 62 0,'7'-24'81'0,"13"8"-3"0,11-4-6 15,10 4-8-15,37 2-85 16,-12 14-31-16,5 3-23 0,5 8-3 16,-4-1-3-16</inkml:trace>
  <inkml:trace contextRef="#ctx0" brushRef="#br0" timeOffset="6022.4826">15401 3216 26 0,'-148'7'73'15,"21"-6"1"-15,20-2-3 0,21-3-4 16,11-3-66 0,31 4 2-16,18 1 0 0,26 2 1 15,17 0-1-15,36 2-1 16,24 0-1-16,40-2 0 15,24 1 0-15,42-1 0 0,25-3 0 16,72-5 0-16,-1-1 1 16,26-6 2-16,28-2 0 15,27-8 1-15,28 0 2 16,41-7 3-16,9 2-2 0,-21-1 2 16,48 1-1-16,14 2-2 15,39 6 1-15,-32 3-3 16,-7 4 0-16,-25 3-2 0,3 2 0 15,-11 2-1 1,-24 1-1-16,-19 0 2 0,-60-3-2 16,2-2 2-16,-28 2 0 15,-37-1-1-15,-31-2 0 16,-42 3-4-16,-35-5-6 0,-37 4-12 16,-37-1-32-16,-32 2-26 15,-24 2-7-15,-31-2-5 16,-16 2-2-16</inkml:trace>
  <inkml:trace contextRef="#ctx0" brushRef="#br0" timeOffset="6485.8206">24541 2080 37 0,'-29'-17'74'0,"9"2"-3"16,10 6-37-16,2 0-3 15,8 9-3-15,8-9-11 16,7 3-7-16,14 1-5 0,7-5-3 15,12-2 0-15,13 0 0 16,9-4 1-16,10 0-3 16,8-2-2-16,0 2-8 15,4 0-14-15,4 8-31 16,-6-4-16-16,-3 1-3 0,-9-3-1 16</inkml:trace>
  <inkml:trace contextRef="#ctx0" brushRef="#br0" timeOffset="11008.8997">3303 4663 11 0,'0'-25'34'16,"-1"-2"1"-16,-2 6-4 0,0-1-6 16,-4 6-2-16,-5-2-5 15,4 9-3-15,-8 5-3 16,4 4-5-16,-12 1-4 0,3 12-1 15,-10 7-1-15,-3 4-2 16,1 11 1-16,-16 0-1 16,-1 11 1-16,-7 0 0 15,-2 8-1-15,-4-3 2 16,-3-4 0-16,8 3 2 0,-2-6-3 16,12 1 1-16,7-10-1 15,7 2-1-15,8-1-1 16,14-3-1-16,10-2 1 15,7-6-1-15,12 1-1 0,14-7 1 16,14 1 0-16,13-10 2 16,13-2 1-16,5 0-1 15,9 0 1-15,0 3-2 0,6 4 1 16,-11 6 1-16,-8 4-3 16,-14 7 2-16,-9 4 0 15,-17 8 1-15,-6 2-1 16,-19 6 3-16,-7-2 0 15,-15 10 2-15,-14 1 0 0,-12 1 2 16,-11 2 0-16,-11-1-2 16,-9-2 1-16,-2-8-1 15,-6 2 1-15,-5-13-1 0,2-7-2 16,4-2-6-16,13-9-17 16,6-9-23-16,16-4-16 15,-1-8-4-15</inkml:trace>
  <inkml:trace contextRef="#ctx0" brushRef="#br0" timeOffset="11580.6556">3881 4349 3 0,'0'10'56'16,"-12"-5"2"-16,-1-26-34 0,2 30-11 16,-5 19-2-16,-1 6-5 15,-2 21-5-15,2 15 0 0,-5 16 1 16,3 9-1-16,-6 12-2 15,7 13 3-15,-3 1 1 16,2 11-1-16,-1-5 2 16,3-12-1-16,1 1-1 0,0-4 2 15,6-12-1-15,-3-7-1 16,0-13 0-16,4-7-1 16,-1-17 0-16,2-4 1 15,1-18 4-15,3-8-2 0,-1-15 1 16,5-11-1-16,0-20 1 15,3-19-3-15,11-16 0 16,4-19-4-16,8-18-4 16,6-16 0-16,9-8 0 0,2 0 3 15,10 6-2-15,1 6 2 16,0 20 0-16,1 15 3 16,-7 25 0-16,3 17 3 15,-13 29-3-15,3 11 0 16,-10 24 3-16,-7 20 0 0,-4 14 1 15,-5 10 0-15,-1 10-1 16,-2-2-8-16,4 3-14 16,2-2-24-16,5-8-17 0,5-11-2 15</inkml:trace>
  <inkml:trace contextRef="#ctx0" brushRef="#br0" timeOffset="12073.9096">4506 6193 164 0,'20'-18'-2'0,"5"-11"0"15,3-8-1-15,2-14-3 16,4-18-4-1,-5-16 0-15,2-15-2 0,-2-10 5 16,0-10 6-16,-3 5 8 0,0 4 6 16,-4 12 6-1,-3 17 3-15,-5 22 0 0,-6 16-2 16,0 19-1-16,-8 25-5 16,0 0-7-16,5 23-4 15,-5 13-4-15,1 14 2 16,0 13 2-16,2 14 1 0,-1 11-2 15,2-3-8-15,4 4-6 16,-1-9-12-16,6-9-17 16,5-8-24-16,-1-20-4 0</inkml:trace>
  <inkml:trace contextRef="#ctx0" brushRef="#br0" timeOffset="12465.4277">5181 5330 43 0,'9'-45'68'0,"-2"-9"-20"16,-2 26-11-16,1 4-10 16,1 11-13-16,0 1-7 15,2 11-5-15,0 2-2 16,3 11-2-16,-1 7 2 0,2 1 1 16,2 9 0-16,-4 0 1 15,1 5 1-15,-1-1-1 16,-4 7 0-16,2-6 1 15,-4 2-1-15,0 1 1 16,-1-1-1-16,-1 1-1 0,0-1 1 16,-3 3-1-16,2-3 1 15,-2 5 0-15,0-5-1 16,-1 1-1-16,0 1 1 16,-1-6-1-16,0-3 0 15,1-6 0-15,0-3-1 0,1-9 1 16,-1 3-1-16,1-14-1 15,0 0-3-15,0 0-7 16,0 0-10-16,1-11-7 0,-2-7-8 16,-2-2-5-16,0-8-4 15,-1-5 3-15,0-7 8 0</inkml:trace>
  <inkml:trace contextRef="#ctx0" brushRef="#br0" timeOffset="12684.2335">5383 5316 4 0,'17'-55'26'15,"5"2"1"-15,1 11 0 16,2 3-4-16,1 14-3 0,0 2-3 16,5 15-3-16,-3 8-4 15,2 10-2-15,-4 9-2 0,0 17 2 16,-8 12 1-16,-1 9-1 16,-7 11-2-16,-1 4 0 15,-5 2-2-15,-1 2-8 16,-2-5-9-16,0-8-20 15,7-6-27-15,-7-8-4 16</inkml:trace>
  <inkml:trace contextRef="#ctx0" brushRef="#br0" timeOffset="13617.7269">6285 4995 25 0,'-5'-19'43'0,"0"0"-6"16,-1 7-11-16,-5 3-7 16,3 7-5-16,-7 4-6 15,-1 12-5-15,-7 12-2 0,1 6-2 16,-5 17 0-16,3 10 3 15,-3 10 3-15,4 7 0 16,5-1-2-16,4-1 2 16,10-8-2-16,4-3 0 15,2-12 2-15,12-15-3 0,5-9 0 16,4-14 0-16,3-9-1 16,-1-4 1-16,-2-21-1 0,1-8 0 15,1-14 0-15,-4-9 1 16,-2-13-1-16,0-8-4 15,4-5 2-15,3-4 0 16,-1 1 2-16,6 3 3 0,-3 10 0 16,5 9 2-16,-4 11-1 15,5 18 2-15,-8 10-1 16,-2 16 1-16,-2 11-4 0,-3 14-1 16,-7 17-1-16,-1 9-1 15,-7 10 0-15,-1 5 2 16,-3 1 0-16,-1-5 0 0,1-6-1 15,0-9 1-15,0-10 0 16,0-8 2 0,0-25 1-16,8 5-3 0,3-16 1 15,1-16-2-15,4-9 0 16,2-9 0-16,5-12 0 16,5-7 1-16,2-2-2 0,0 1 0 15,1 7 0-15,-3 10 2 16,4 7 2-16,-4 18-2 0,2 12 0 15,1 12 1 1,-6 21-2-16,1 15 1 0,-7 19-1 16,-1 12-2-16,-11 24-3 15,-3 7-11-15,-5 7-17 16,0 2-35-16,-9-6-4 0,-5-9-4 16</inkml:trace>
  <inkml:trace contextRef="#ctx0" brushRef="#br0" timeOffset="14387.7585">4780 5170 24 0,'0'-15'36'0,"-1"2"-2"16,-3-4-4-16,-2 6-8 16,-2-1-6-16,-4 3-3 15,-4 0-2-15,-3 4-6 16,-3 4 1-16,-5 1-1 0,0 8-1 15,-5 8 1-15,-2 9-2 16,-6 16 3-16,2 9-1 16,-5 13 0-16,3 6 0 0,1 8 0 15,7 2-1-15,3 3-2 16,11 0 0-16,10-5-9 16,7-9-31-16,21-5-25 0,8-11-3 15,14-11-1 1</inkml:trace>
  <inkml:trace contextRef="#ctx0" brushRef="#br0" timeOffset="15390.9159">2604 7266 7 0,'-60'9'60'0,"11"-5"3"16,1-12-27-16,4 8-11 15,9 0-3-15,9 0-5 0,1 0-5 16,9 3-5-16,16-3-2 16,-15 5-2-16,15-5-3 15,11 10-2-15,10-6 1 0,9-1 1 16,19-2-1-16,12-2 2 15,14-7 2-15,19-8 0 16,19-7 0-16,18-2-1 0,20-7 0 16,14-6-2-16,22-1 2 15,11-4 0 1,19-2-2-16,8-1 0 16,8-4 2-16,-3-3-1 15,17-2 0-15,-2 0 2 0,1 0-2 16,-4-4 2-16,-5 4 2 15,-4 0 1-15,-10 2 1 0,-5 3 1 16,-22 3 0-16,-9 3 1 16,-21 4 0-16,-16 7-2 15,-16-1-2-15,-23 7-1 0,-14 6-3 16,-13 4-4-16,-21 7-9 16,-11 2-19-16,-17-2-35 15,-7 7-11-15,-10-2-3 0,-5-4 1 16</inkml:trace>
  <inkml:trace contextRef="#ctx0" brushRef="#br0" timeOffset="17306.5778">18695 3680 34 0,'-19'18'23'16,"7"-7"-13"-16,-2 15 1 16,-5 7-3-16,0 20 1 15,-5 18 3-15,-6 17 1 0,-1 17 1 16,-6 23 5-16,-2 20-1 16,1 18-2-16,-1 14-1 15,-4 27 2-15,3 9-2 16,0 24 4-16,2 15-3 0,3 20-3 15,5 9-1-15,2 17-1 16,8 11-3-16,7-5-3 16,10 7 0-16,5-3-4 15,10-4-6-15,8-3-3 16,2-7-4-16,11 0-4 16,-6-6 0-16,7-4-2 0,-7-2 1 15,-1-8-1-15,-8-3 4 16,1-14 8-16,-1-8 4 15,-11-8 7-15,-2 0 2 0,-5-6 1 16,-1-3 0-16,3-9 1 16,3-9-2-16,-2 1 0 15,1 0-3-15,4-13-2 0,7-3-2 16,-5-6 0-16,6-11 0 16,-4 3-1-16,0 8 0 15,1-10 1-15,1-6 1 0,0 2 2 16,0 0 2-16,-2-2 2 15,3-4 0-15,1-1 4 16,-1-6-2-16,0-5 0 0,-2-3 0 16,-1-5-2-16,-3-12-2 15,-1-6 1-15,-4-2-4 16,-4-14-1-16,0-9-1 16,-9-4 0-16,-2 2-2 15,-5-6 0-15,-1-8 0 16,-2-5-5-16,-4-11-4 15,2-6-19-15,-1-8-26 0,-1-20-16 16,-2-17-2-16,-3-24 1 16</inkml:trace>
  <inkml:trace contextRef="#ctx0" brushRef="#br0" timeOffset="18018.4642">20690 4591 30 0,'1'-11'63'0,"-1"11"1"15,-7 1-29-15,-3 8-20 16,4 9 0-16,-9 10-8 15,0 18-2-15,-7 15-2 0,1 17 2 16,-9 15-1-16,-3 13-1 16,-6 23 4-1,0 11-3-15,0 3 0 0,-8-1 0 0,8-5-1 16,-2-7-1-16,9-11-10 16,-2-7-17-16,8-32-36 15,7-8-7-15,4-19-1 16</inkml:trace>
  <inkml:trace contextRef="#ctx0" brushRef="#br0" timeOffset="18301.9749">20068 4867 4 0,'-14'-24'70'0,"6"6"0"16,3-4-3-16,5-7-36 16,8 18-19-16,14 8-1 15,12 4-5-15,10 12-5 16,11 5-1-16,13 7 0 0,9 7 0 16,9 6 0-16,7 6-2 15,0 2-2-15,4 6-9 16,2-3-9-16,-4 5-15 15,-3-1-16-15,-2-2-14 16,-2-3-1-16</inkml:trace>
  <inkml:trace contextRef="#ctx0" brushRef="#br0" timeOffset="18775.5809">22124 4830 16 0,'9'-30'68'16,"-7"5"0"-16,-4 6-5 16,-16 8-48-16,1 11-3 15,-12 14-2-15,-1 14-7 0,-19 15-3 16,-6 12 1-16,-14 19-2 16,-9 8 0-16,-8 8 3 15,-1 1 1-15,1-4-1 16,-1-9 2-16,13-9 0 0,6-12-1 15,12-18 3-15,12-9-2 16,13-19-3-16,13-11-1 16,12-9-2-16,6-15-3 15,12-13 0-15,14-16-3 0,13-10-8 16,10-15 2-16,14-12 3 16,8-4 4-16,9-1 6 15,2 5 2-15,-2 6 3 0,3 15 2 16,-10 18 5-16,-2 16 2 15,-13 25-2-15,-12 16-3 16,-6 24-5-16,-16 20 0 16,-9 17-2-16,-12 19 3 0,-10 12-4 15,-12 18 3-15,-4 10-2 16,-2-2-3-16,-4 3-3 16,7-16-6-16,10 3-9 15,7-9-14-15,9-19-24 16,16-12-13-16,8-21 0 0</inkml:trace>
  <inkml:trace contextRef="#ctx0" brushRef="#br0" timeOffset="19622.8535">23001 5310 16 0,'1'-18'64'0,"-17"4"2"15,-15 9-5-15,22 5-45 0,-35 7-6 16,-3 18-2 0,-4 6-4-16,-4 11-2 0,3 3 0 15,3 5 1-15,9-5-1 16,4 0-1-16,12-9 1 16,7-8-1-16,6-9-1 0,9-10 1 15,2-9 0-15,12-7 2 16,2-13 0-16,6-4 2 15,5-6 4-15,0-3-2 16,5-1 1-16,-6 5 0 16,3 7-2-16,-7 9-1 15,-3 11 0-15,-9 7 0 0,-1 19-4 16,-4 12 1-16,-3 13-1 16,1 3 0-16,0 6 1 0,1-3 0 15,3-2-1-15,13-9 1 16,3-13-1-16,11-12-1 15,6-19 1-15,11-8 0 0,3-22 0 16,8-13 0-16,1-19-4 16,3-10-1-16,6-17-7 15,-2-14-3-15,6-12-3 16,-3-13-2-16,-4-5 3 16,-2 2 4-16,-10-2 8 0,-4 10 5 15,-16 10 10-15,-7 20 4 16,-13 16 3-16,-6 20-1 15,-5 16-4-15,-4 18-2 16,0 23-7-16,-8 11-1 0,-3 24-5 16,-1 15-2-16,-10 22 0 15,-1 15 0-15,-5 20 1 16,-3 9 1-16,2 10-2 0,7 1 3 16,5-1 0-16,12-2 1 15,7-13-1-15,16-10 0 0,14-19 0 16,4-15 1-16,9-21 1 15,5-18-2-15,7-24 0 16,1-20-1-16,6-29-1 16,0-19 1-16,3-24-3 0,1-19 1 15,-5-16 3-15,5-15-2 16,-11-4 4-16,2-2 5 16,-9 4 2-16,-9 9 3 15,-8 19 4-15,-9 17-1 16,-5 25-4-16,-8 24 0 15,-8 25-4-15,-3 21-2 0,-12 43-4 16,-10 20-3-16,-6 31 1 16,-10 23-3-16,-12 24 3 0,-4 13-5 15,-3 17-2-15,-4 0-8 16,11-4-20-16,2-8-26 16,11-21-16-16,10-21-1 15</inkml:trace>
  <inkml:trace contextRef="#ctx0" brushRef="#br0" timeOffset="19840.0055">23467 4870 3 0,'-37'-21'75'0,"12"2"0"0,13 3-5 0,13-5-1 15,35-1-63-15,10 9-1 16,19-2-4-16,22 13-12 16,7-2-18-16,20 4-39 15,21 1-3-15,0 3-4 0</inkml:trace>
  <inkml:trace contextRef="#ctx0" brushRef="#br0" timeOffset="20434.5193">20333 6388 22 0,'-34'6'67'0,"6"-4"4"16,19-2-2-16,16 10-33 16,19-14-20-16,29-3-2 0,19 1-1 15,22-4-2-15,28-1 1 16,28-1-4-16,19-3 0 15,21-1-3 1,26 0-1-16,16-1-1 0,17-2-1 16,16 0 0-16,2-1 0 0,3 0 2 15,8-2 0-15,-4 0-1 16,-11-2 1-16,-6 4 1 0,-12-3-1 16,-10-1-1-16,-21 2 1 15,-15 0-2-15,-28 7-1 16,-18-3-6-16,-25 11-20 15,-27 7-37-15,-35 0-16 0,-30 5-5 16,-38-5-8-16</inkml:trace>
  <inkml:trace contextRef="#ctx0" brushRef="#br0" timeOffset="21637.1347">23953 4948 25 0,'19'-2'49'0,"-19"2"-41"0,47-11-2 15,4 6 1-15,3-2 2 16,3-3-1-16,10 2 0 16,0-6 2-16,3-1-1 0,3 0 3 15,6 0-1 1,-3-1 1-16,0 2-2 0,-4 3-4 16,-7 2 0-16,-8 4-14 15,-5 4-18-15,-20-1-26 16,-11 4-9-16</inkml:trace>
  <inkml:trace contextRef="#ctx0" brushRef="#br0" timeOffset="32551.4841">3448 8051 7 0,'-7'-12'49'0,"1"-1"-1"15,-1 4-9-15,7 9-9 16,-11-13-7-16,11 13-7 15,0 0-7-15,-5 9-5 0,5 7-3 16,-1 6-2-16,1 6 0 16,0 11 2-16,-2-1 0 15,2 9 0-15,-3-3 1 16,-2 10-1-16,2 1 0 16,1-1 0-16,-1 3-1 15,-2-3 1-15,1 2 0 0,1-3-6 16,0 2-12-16,1-9-19 15,2 0-23-15,-2-8-4 16</inkml:trace>
  <inkml:trace contextRef="#ctx0" brushRef="#br0" timeOffset="32847.97">3067 8156 13 0,'-16'-29'50'0,"4"3"2"0,3-6-39 16,10 3-3-16,3 0-4 15,8 1-4-15,6-1-2 16,2 0 1-16,14-1-2 0,9-8-1 15,4 6 1-15,9-4 1 16,1 4 0-16,9 0 0 16,-3 6-5-16,4 2-12 15,-8 6-11-15,-2 14-15 16,-5 1-7-16</inkml:trace>
  <inkml:trace contextRef="#ctx0" brushRef="#br0" timeOffset="33196.699">3285 8931 4 0,'29'14'7'16,"2"-6"-1"-16,5-3-1 0,10-5 2 15,-4 0-2-15,-2-9 1 16,6-7-2-16,-5-3 0 15,1-8-1-15,-2 0-3 16,4-13-6-16,-1 2-11 16,-1-11-10-16</inkml:trace>
  <inkml:trace contextRef="#ctx0" brushRef="#br0" timeOffset="33573.3237">4127 8294 3 0,'2'10'19'16,"-2"7"-4"-16,0 9-1 16,0 1-1-16,-3 9-2 0,0 0-4 15,-1 4-2-15,2-4-3 16,-3 4 1-16,5-12-1 16,-3-3 1-16,3-8 1 15,0-4 8-15,0-13 0 0,0 0 1 16,0 0 0-16,9-14 0 15,-2-10 0-15,5-9 1 16,0-8-2-16,3-7-3 16,4-2-1-16,-3 0 1 0,6 3-2 15,-3 4 1-15,4 12 0 16,-3 6-2-16,2 16 1 16,-3 9-3-16,3 15-1 0,-5 9-1 15,-1 16-1-15,-3 16 2 16,-4 10-2-16,-2 9-2 15,-1 4-11-15,-5-3-10 0,5 0-15 16,3 0-20 0,-2-13-12-16,7-11 0 15</inkml:trace>
  <inkml:trace contextRef="#ctx0" brushRef="#br0" timeOffset="33853.7088">4985 7644 43 0,'0'0'67'0,"6"-9"-3"16,-6 9-3-16,4 18-52 15,-8 11-7-15,0 14 0 16,1 9-3-16,0 13 1 0,3 7 1 15,0 6 0-15,3-1 1 16,4-1 0-16,3-6-2 16,2-3-8-16,-1-7-11 15,2-6-17-15,-3-8-27 16,3-5-3-16,-3-11 5 0</inkml:trace>
  <inkml:trace contextRef="#ctx0" brushRef="#br0" timeOffset="35241.1686">4708 8163 29 0,'-12'9'53'16,"12"-9"1"-16,-41 9-42 15,41-9-6-15,8 9 0 16,7-3-4-16,8-2 2 16,5-1-1-16,10-3 2 0,1-3 1 15,13-8-3-15,-2-3 1 16,10-7-2-16,4-2 1 16,-1-9 0-16,4 2-2 15,-7-4 0-15,-1 0 0 16,-7 3 0-16,-4 1 2 0,-14 6 0 15,-8 3 0-15,-8 5 1 16,-8 4-2-16,-10 12-1 16,-4-9 0-16,-10 8 0 0,-6 7-2 15,-3 7 0-15,-3 4-1 16,-2 6 1-16,-1 7 0 16,2 6 1-16,0 4 1 15,5 2-1-15,5-2 1 0,2 5 0 16,6-8 0-16,3-1-1 15,5-8 1-15,1-4-1 16,10-9 0-16,4-4 0 16,3-7 1-16,4-4 1 0,4-7-1 15,3-9 0-15,2-3 0 16,2-8-1-16,-2 1 1 16,2-5-2-16,-1 2-1 15,-1 0 1-15,0 4-2 0,-1 4 2 16,-5 5-1-16,2 5 1 15,-7 7-2-15,-1 4 3 16,-5 8-1-16,-3 10 1 16,-5 5 1-16,-3 7 1 0,-2 1-1 15,0 4 0-15,1-3 1 16,2 2 0-16,3-6 1 16,2-2-2-16,4-6-1 0,6-2 1 15,5-6 0-15,-4-1-1 16,8-6 1-16,-3-5-1 15,5 0 1-15,-4-10-1 16,5-4 0-16,-5-11-1 16,1-5 1-16,3-11-1 0,-3-4 0 15,3-8 0-15,0 1 0 16,-1-3 2-16,1 7-1 0,-2 3 0 16,-3 8 1-16,1 10 1 15,-4 9-1-15,0 11 1 16,-7 9 1-16,1 9-1 15,-7 8-1-15,0 11 1 0,-3 6 0 16,-2 5 1-16,-2 2-1 16,0 0 0-16,3-4-1 15,-2-6 1-15,2-5 0 16,0-6 0-16,-1-9 0 16,-3-13 1-16,10 9-2 0,-10-9 1 15,13-10 0-15,-3-6 0 16,6-8-2-16,-1-8 1 0,7-7-2 15,-1-5 1-15,7 0-3 16,-1-3 0-16,2 6 1 16,-5 5-1-16,0 7 0 15,-4 9 0-15,0 11 0 0,-3 8 0 16,-4 4 0-16,-4 13 2 16,0 6 0-16,-4 5 0 15,0 5 1-15,0 3 0 16,2-1 1-16,6-4 0 15,2-2 0-15,9-9 1 16,2-7-1-16,10-8 1 0,3-6-1 16,11-10 0-16,8-8-1 15,4-9-1-15,5-1-1 16,2-9-3-16,5-3-1 0,-3-2 0 16,-2-6 1-16,-7 5-2 15,-12 1 2-15,-5 6 3 16,-17 2 0-16,-7 11 2 15,-14 4 1-15,-7 11 0 0,-8 9 0 16,-11 2-1-16,0 7 0 16,-3 6-2-16,0 1 1 15,1 6-2-15,4-4-2 0,3 0-7 16,7-4-2-16,4-1-1 16,3-12-1-16,6 9-2 15,4-9-1-15,5-9 4 16,2 1 2-16,-1-6 6 15,-1 4 3-15,3 0 4 0,-4 4 5 16,1 4 2-16,-1 4 4 16,4 14-2-16,0 11 3 15,10 7-1-15,7 12-2 0,5 3-4 16,8 11-18-16,-2-6-36 16,13 5-1-16</inkml:trace>
  <inkml:trace contextRef="#ctx0" brushRef="#br0" timeOffset="35793.1311">3307 9899 10 0,'53'-4'35'15,"10"-20"-20"1,6-2 5-16,3 1 4 0,17-1-3 0,6-1 0 16,10 0 1-1,6-3-1-15,12-2-2 0,13-4-2 16,14-3-3-16,10-4-2 15,15-4-3-15,10-5 0 16,12 2-4-16,16 1 1 16,1 0-1-16,-3 1-1 0,3 4-1 15,3 3 2-15,-9 3-2 16,-6-1 1-16,-13 5-2 16,-9-2 1-16,-9 3-1 0,-4 0 0 15,-16-2-4-15,-8-3-11 16,-15-6-34-16,-7 7-23 15,-13-8-3-15,-8-5-3 0</inkml:trace>
  <inkml:trace contextRef="#ctx0" brushRef="#br0" timeOffset="36157.7128">8248 6988 1 0,'-26'-36'74'16,"-4"5"2"-16,1 4-4 0,-1 3-5 15,-7 8-60-15,13 14-1 16,3 13-1-16,3 16-2 0,1 22-2 15,2 18-2-15,-4 17 0 16,5 16 1-16,-4 13-1 16,5 2 1-16,7 6 0 15,3-1 1-15,3-8-1 16,11-11 2-16,13-11-1 0,6-16 1 16,13-13 1-16,4-10-5 15,20-20-20-15,8-13-45 16,2-15-3-16,7-13-7 15,-4-21 1-15</inkml:trace>
  <inkml:trace contextRef="#ctx0" brushRef="#br0" timeOffset="38469.1946">1316 9021 0 0,'-17'-18'62'15,"8"1"2"-15,-2-1-1 16,1 1-48-16,2 8-7 0,8 9-1 16,0 0-3-16,0 0-2 15,0 0-1-15,5 9-4 16,8-2-1-16,3 2 1 0,9-4 0 16,5 0-1-16,8-3 1 15,2-2 0-15,12-1-2 16,10-5 5-16,1 1-1 15,8-4 1-15,-3 2-2 16,10-2-2-16,-3 0 1 0,6 1-1 16,1 1-6-16,-8-4-17 15,3 5-23-15,-8-6-5 16</inkml:trace>
  <inkml:trace contextRef="#ctx0" brushRef="#br0" timeOffset="38725.4121">2137 8585 25 0,'-33'3'60'0,"6"-3"-2"0,11 0-3 16,-1 0-53-1,17 0 1-15,0 12-3 0,17 5-1 16,9 6-3-16,7 6 3 15,5 6 0-15,-1 3 0 0,-1 10-2 16,-5-2 1 0,-5 10 0-16,-7 6 0 0,-9 5-2 15,-10 4-6-15,-12 1-23 16,-1 11-24-16,-12 0 3 16</inkml:trace>
  <inkml:trace contextRef="#ctx0" brushRef="#br0" timeOffset="40429.9995">18385 7758 24 0,'-13'-6'26'0,"-2"1"-3"0,6 3-8 15,-1 0-4-15,10 2-3 16,0 0-3-16,-5 8-2 15,5-8 0-15,8 14 0 16,10-7 3-16,1 4 0 0,11-2 4 16,2-4 0-16,13 0 2 15,4-4-1-15,12-1 1 16,1-2-2-16,2-2-1 0,8-3-1 16,3 0-3-16,-4 1-2 15,-2 1-4-15,-6-1-2 16,-4 0-3-16,-8 0-3 15,-5 1-3-15,-15-4-1 0,-6 2-4 16,-6-5-2-16,-11-2 1 16,-7-3 3-16,-5-2 0 15,-11-4 6-15,-6-3 3 16,-5-1 7-16,-9-3 7 0,-3-1 9 16,-6 4 2-16,3-1 2 15,0 5 0-15,8 5 0 16,0 4-4-16,12 1-3 0,3 8-6 15,18 5-3-15,0 0-2 16,11 15-2-16,17 3-2 16,6 4 0-16,9 3 2 15,2 6 0-15,7 2-1 16,-8 0 1-16,4 2-1 0,-16 3 2 16,-8-4-1-16,-13 4 1 15,-10 2-1-15,-9 1 0 0,-12 2 1 16,-6 0-6-16,-3-2-15 15,-8-5-35-15,3 3-9 16,4-7-5-16</inkml:trace>
  <inkml:trace contextRef="#ctx0" brushRef="#br0" timeOffset="40915.4645">20489 7279 30 0,'-2'-17'51'0,"-11"7"-32"0,-9-2 0 16,-11 10-2-16,-8 0-5 15,-5 9 2-15,-3 4-1 16,-7 6 1-16,0 8-1 16,-2 1-1-16,2 6-1 0,8-2-2 15,5-2-4-15,6 2-2 16,10-2-2-16,9-1 1 16,8 0 0-16,10-5 0 15,20 1 0-15,16 0 0 0,11 1 0 16,14 1 0-16,8 1 0 15,1 4-1-15,-1-3 0 16,-6 8 1-16,-7 1-1 16,-16-2 0-16,-12 3 0 0,-19-1 1 15,-9 4 0-15,-20-5 2 16,-15 5 0-16,-5-8-1 16,-9-2 1-16,-3-3-2 0,1-5-2 15,1-5-16-15,6-3-30 16,10-12-22-16,10-5-4 15,8-13 0-15</inkml:trace>
  <inkml:trace contextRef="#ctx0" brushRef="#br0" timeOffset="41486.5346">20401 7592 5 0,'41'-12'64'0,"-6"10"-1"0,-4 2 0 16,-31 8-43-16,22 9-9 15,-2 15-6-15,-5 3-3 16,-3 14 0-16,-6 2-1 0,-4 0 0 16,-1 0 1-16,-1-7-1 15,0-3 1-15,-1-12-1 16,2-2 2-16,3-14-1 0,-4-13 3 16,13 0-2-16,-1-12 1 15,-2-7 0-15,1-6-2 16,5-7 0-16,-3-7 0 15,6 0-1-15,1 1 0 16,1 1-1-16,-3 4-1 0,1 7 0 16,-5 6 1-16,2 13-1 15,-3 7 0-15,-1 8-1 16,-7 9 2-16,-2 12-1 16,-1 7 1-16,-2 2 0 0,0 1 0 15,0-2 1-15,1-2 0 16,7-8 0-16,1-2 0 15,8-13 0-15,9-8 0 0,0-6 1 16,12-8-1-16,-1-7 0 16,8-7-2-16,-6-3 1 15,8-9 1-15,-3 0-1 0,-2-3 0 16,2 2-1-16,-5-2 2 16,1 4-1-16,-7 3 1 15,3 8-1-15,-10 8-1 16,1 6 1-16,-7 9 0 0,-4 5 0 15,-7 11 0-15,-3 9 0 16,-5 3 0-16,-1 12 0 16,-4 2-1-16,-2 5-8 15,-2 1-8-15,2 0-8 16,4 0-19-16,2-13-21 0,17 0-6 16</inkml:trace>
  <inkml:trace contextRef="#ctx0" brushRef="#br0" timeOffset="42343.1076">22086 7788 45 0,'37'-34'48'15,"-13"4"-5"-15,-8 3-11 16,-11-5-6-16,-5 9-5 16,-16-2-4-16,-2 7-5 0,-13 5-3 15,-9 6-2 1,0 7-2-16,-7 10-1 0,1 13-1 15,1 3-1-15,0 8-1 16,7 0 2-16,3 3-2 16,8-5 0-16,11 1 0 15,10-5 0-15,6-7 1 16,12-4-1-16,6-11 1 16,6-2 0-16,7-11-1 15,5 1 1-15,-2-13 0 0,3 1-1 16,-1-1 1-16,-3 3-2 15,-4 2 0-15,0 6 0 16,-9 9-2-16,-1-1 2 16,-8 10-1-16,0 6 1 0,1 9 0 31,3-2 0-31,10 0 1 0,-1-8 1 16,11-3-1-1,4-6 0-15,10-7 1 0,1-13-1 16,1-13 0-16,-1-8 0 0,-2-7-1 15,-1-8 1 1,-4-6-1-16,-2-11 0 0,-4-2 0 16,-1-8-1-16,0-3 0 15,-5 1 0-15,-4 4 2 16,-6 6-1-16,-5 8 1 16,-5 15-2-16,-7 11 1 0,-4 17-1 15,-17 17 1-15,-2 9 0 16,-6 19-1-16,-5 22 0 15,-5 15 0-15,-2 12 2 0,-3 9-1 16,2 6 0-16,8-1 0 16,8-4 1-16,9-7-1 15,9-10 0-15,15-16 0 16,16-15 0 0,12-24 1-16,12-14 0 15,7-14 1-15,7-22-1 0,0-10-1 16,3-21 1-16,-5-10-1 15,-2-7 0-15,-3 0 0 16,-6-3 1-16,-11 8 0 16,-5 8 2-16,-7 12 1 0,-7 13-1 15,-9 14 1-15,-7 15-2 16,-6 17 1-16,-15 15-2 16,-3 13 1-16,-7 20-2 15,-7 14-1-15,-8 13 1 16,1 8 0-16,2 1 0 0,5-2-3 15,6-4-2-15,11-6-7 16,5-10-6-16,10-17-7 16,12-9-12-16,6-15-12 15,5-8-9-15,4-7-4 0,3-10 5 16</inkml:trace>
  <inkml:trace contextRef="#ctx0" brushRef="#br0" timeOffset="42812.4293">23300 7629 4 0,'17'-41'53'16,"0"4"5"-16,-9 8-7 15,1 6-11-15,-3 10-12 0,-6 13-9 16,0 0-7 0,9 12-7-16,-4 7-4 0,0 0-2 15,12 1 2-15,0 1 0 16,9-3 1-16,5-7 0 16,5-5 1-16,1-6-1 0,8-8 0 15,-6-7 1-15,-7-5 0 16,-3-4 0-16,-9-4 0 15,-10 5 0-15,-5 3-1 0,-6 4 0 16,-13 6-1-16,-6 10-1 16,-4 8 0-16,-6 13 0 15,0 10-1-15,1 7 0 16,0 1 0-16,8 3 0 16,7-2 1-16,9-3-1 15,5-6 0-15,5-7 1 0,13-11 0 16,8-3 0-16,3-9 1 15,6-3-1-15,3-10 1 16,8-6 0-16,-4-3 0 16,8-5 0-16,-5 4-1 0,3-2 0 15,-10 4-1-15,-1 9 1 16,-7 8 0-16,-5 4-1 16,-4 13 1-16,-6 10-1 0,-2 3 1 15,-4 10 0-15,6-4 1 16,8 5-8-16,9-2-13 15,5-4-33-15,11-8-17 16,9-15-4-16,5-4 1 16</inkml:trace>
  <inkml:trace contextRef="#ctx0" brushRef="#br0" timeOffset="44921.606">25274 7590 5 0,'-18'0'68'16,"18"0"-2"-16,-19 0-2 0,9-32-35 15,10 32-18-15,-13 9-6 16,7 5-5-16,1 6-1 16,2 1-2-16,-6 6-2 15,2-6-5-15,-1 6-10 16,-1-7-5-16,2-1-7 0,-1-4-9 15,-2-9-16-15</inkml:trace>
  <inkml:trace contextRef="#ctx0" brushRef="#br0" timeOffset="45070.1111">25183 7006 22 0,'-3'-28'32'16,"-10"7"-29"-16,13 21-23 0,-13-3-17 16</inkml:trace>
  <inkml:trace contextRef="#ctx0" brushRef="#br0" timeOffset="45499.4849">25665 7477 9 0,'0'29'50'0,"-5"-2"-36"15,-2 12-1-15,-4 2-1 16,-2 7 1-16,4-3-5 15,-6 1-1-15,7-4-2 16,-2-7 0-16,5-6 7 0,-1-11 2 16,3-5 0-16,3-13 1 15,-1-6 0-15,2-14 1 16,9-9-2-16,-2-12-2 0,6-10-7 16,6-5-1-16,5-6-1 15,5-1 1-15,1 6-2 16,2 4-1-16,-5 12 1 15,5 14-1-15,-8 14 0 16,1 13 0-16,-10 19-1 0,-4 18 1 16,-2 9-2-16,-7 15-4 15,-3 2-13-15,-2 12-24 16,1 22-24 0,-3-5-2-16,4-7-1 15</inkml:trace>
  <inkml:trace contextRef="#ctx0" brushRef="#br0" timeOffset="46603.9292">27654 7264 3 0,'10'-18'39'16,"2"2"5"-16,-4-3-2 16,-1 6-3-16,0-2-7 15,-5 4-5-15,-2 11-8 0,-2-8-6 16,-10 8-4-16,-10 6-4 16,-1 5-2-16,-14 6 0 15,0 7-3-15,-6 0 0 16,6 5 1-16,-1-3-1 15,8 4-1-15,8-7 1 16,6 4-2-16,13-5 1 0,8-3 0 16,15 0 0-16,8 1 1 15,11 1-1-15,7 3 2 0,8 1-1 16,-3 0 0 0,4 4-2-16,-7-1 1 0,-7 2-1 15,-10-1 0-15,-17 2 0 16,-13-1-1-16,-11-1 2 15,-13-5 0-15,-16-1 2 16,-7-2 0-16,-1-13 1 16,-3 0-5-16,4-14-6 15,9-7-13-15,7-15-17 0,11-9-25 16,17-18-5-16</inkml:trace>
  <inkml:trace contextRef="#ctx0" brushRef="#br0" timeOffset="46811.1567">27934 6822 66 0,'69'-61'77'0,"-2"14"-5"16,-10 17-29-16,-3 24-14 0,-3 14-11 15,-10 23-9-15,-5 19-6 16,-12 17-3-16,-10 19 1 16,-5 21 0-16,-9 7 2 15,-2 7-2-15,-6 5-2 16,1-8-9-16,5-3-5 0,-1-8-9 15,3-14-12-15,2-15-26 16,4-18-14-16,4-16 1 16</inkml:trace>
  <inkml:trace contextRef="#ctx0" brushRef="#br0" timeOffset="48195.8582">27946 7498 14 0,'-39'-26'74'0,"3"5"2"16,10-1-6-16,10 1-3 16,16-1-64-16,12 6 1 15,19 0-1-15,17 4-4 0,8 1 1 16,13 1 0-16,6 1 0 0,4 3 0 16,0 1 1-1,-1 1-1-15,-5 3-1 16,-8 2 1-16,-5-1-1 0,-10 2-2 15,-12 2 1-15,-3 2-1 16,-14 3 1-16,-8 2-2 0,-9 3 2 16,-4 3 1-16,-12 4-2 15,-6 4 3-15,0 1-1 16,-4 1-1-16,-2 0 0 0,4-2-2 16,1 0-3-16,3-5 2 15,5-5 1-15,4-5-1 16,7-10 0-16,0 0 2 15,0 0-2-15,3-14 3 16,12-7 2-16,3-5-1 16,9-5 0-16,1-1 0 0,5 0 1 15,3 2 0-15,-2 3-1 16,-3 6-2-16,-2 8 2 0,-6 8 1 16,-3 5 0-16,-7 11 0 15,-3 7-1-15,-4 9 1 16,0 4 1-16,-1 4 3 15,0-1-2-15,2-2-1 0,2-2 1 16,1-3 0-16,5-8 4 16,3-6-1-16,6-11 1 15,3-3 0-15,3-10-1 0,4-6 2 16,-1-12-1-16,8-7-2 16,-4-10-2-16,4-12-1 15,-5-6 1-15,-2-8-2 0,-4-13 0 16,-2-5-2-16,-2-5 1 15,-3-3 1-15,-4 2 1 16,-7 6 2-16,-4 2-1 16,-6 10 1-16,-2 13 1 0,-3 12-2 15,-9 14 0-15,-3 13-2 16,-7 17 1 0,-3 12-2-16,-5 23 0 0,-2 12-2 15,-3 19 0-15,-4 18 1 16,1 14-1-16,-5 8 1 15,10 6-1-15,3-4 2 0,12-1 0 16,5-3 1-16,13-12 0 16,8-11 0-16,12-12 1 0,12-8 3 15,3-13-2-15,8-4 1 16,-3-14 1-16,7-8 0 16,0-13 1-16,-3-9-1 15,4-14 2-15,-5-9-3 0,4-8 0 16,-8-5-1-16,-2 1-1 15,-8 1 1-15,-4 8-2 16,-8 2-2-16,-4 11 0 0,-7 8 0 16,-6 14 0-16,0 0 0 15,-1 18 0-15,-6 5 0 16,0 6-1-16,-3 7 2 16,2 2 1-16,0 4 0 0,3-5 0 15,2-1-1-15,3-5 1 16,2-7 1-16,7-7 0 15,4-5 0-15,7-10 2 16,8-4-2-16,2-14-3 16,7-10-5-16,4-9 0 0,4-8-2 15,4-4-1-15,1-5 0 16,-1 3 0-16,-6 1 1 0,-2 9 3 16,-8 3 1-16,-6 15 3 15,-6 9 0-15,-5 9 0 16,-7 3 0-16,-5 14-2 0,-3 6 1 15,-1 6 1-15,-1 6 2 16,-3 1 0-16,-1 5 0 16,0-5 1-1,2 2-1-15,0-7 1 0,3-2 2 16,0-9 3-16,0-5 3 16,0-12-2-16,18 4 3 0,1-9 0 15,2-11-2-15,12-7 0 16,10-8-1-16,7-4-3 0,9-5-3 15,3-3-1 1,7 2 0-16,0 2-1 0,0 5 1 16,2 10 0-16,-7 9 1 15,-6 11-2-15,-8 6 1 0,-9 15 0 16,-7 7 1-16,-13 14 0 16,-14 8 1-16,-13 5-1 15,-21 8 0-15,-12 1 0 16,-12 3 0-16,-8-6-3 0,-4-7-5 15,-2-9-12-15,1-9-23 16,0-14-30-16,3-15-3 16,1-16 0-16</inkml:trace>
  <inkml:trace contextRef="#ctx0" brushRef="#br0" timeOffset="48418.5771">29075 6711 63 0,'-63'-15'87'0,"24"-3"-4"15,28-4-6-15,32-3-2 16,38 7-71-16,32-2-9 0,42 15-12 16,17 1-13-16,24 8-26 15,13 17-22-15,-3 5-6 16,-9 7-1-16</inkml:trace>
  <inkml:trace contextRef="#ctx0" brushRef="#br0" timeOffset="49268.5805">19618 9379 3 0,'-30'0'76'0,"3"0"4"16,5-7-2-16,8-4-36 15,8 1-7-15,3 2-6 0,4-2-10 16,10 1-4-16,13-2-5 15,9 2-4-15,13-2-1 16,9 2-2-16,12-1 1 16,12 1-1-16,7 1-1 0,9 2-1 15,1 0-1-15,-1 1 0 16,-2 2-3-16,-2-2-2 16,-6-2-3-16,-7 3-4 15,-9-4-5-15,-12-3-2 0,-9-2-2 16,-8-4-2-16,-13-5 1 15,-7-3 1-15,-12-3 5 16,-8-2 6-16,-5-2 6 0,-16-3 8 16,-4 0 6-16,-10 1 5 15,0 7 4-15,-6-3 0 16,6 6 0-16,-2 2-2 0,12 5-4 16,5 4-3-1,10 3-1-15,10 10-5 0,19-4-2 16,12 4-1-16,5 11-2 15,8 5 1-15,3 8 1 16,4 7-1-16,-4 2 1 0,-8 8-1 16,-11 2 1-16,-13 9-1 15,-14 1 1-15,-12 2-1 16,-11 1 0-16,-14-1-4 16,-9 1-11-16,-3-4-29 0,-2 4-29 15,-2-9-6-15,5-7-5 16</inkml:trace>
  <inkml:trace contextRef="#ctx0" brushRef="#br0" timeOffset="51718.8039">22175 8942 13 0,'-8'-10'55'15,"-1"-1"-9"-15,1 1-5 0,1-1-8 16,-1 3-5-16,6-5-4 16,2 4-5-16,1-5-3 15,12 2-5-15,-4-3-2 0,9 1-2 16,-1-3-2-16,5 2-2 15,-4 2 1-15,4 0 0 16,-10 1 2-16,-1 0 0 16,-7 4-1-16,-4 8 0 15,-5-7-1-15,-12 7 0 0,-11 6 0 16,-10 8-2-16,-5 5-1 16,-7 5 0-16,-2 5 0 15,-2 1 0-15,3 1 0 16,6 0-1-16,7 0 1 0,10-4-1 15,8-1 0-15,11-2 1 16,7 1-1-16,4-3 0 0,14-1 1 16,8 2-1-16,11-5 1 15,4 5 1-15,5-4-2 16,3 5 0-16,-2-4 0 16,-1 7 0-16,-7-1 0 0,-9 1-2 15,-10 2 2-15,-7 0-1 16,-11-2-1-16,-4-3 1 15,-11-3-1-15,-5-2-1 0,-4-5-2 16,-5-5-5 0,4-5-10-16,-3-1-21 15,2-4-31-15,10-11-6 0,1-6 0 16</inkml:trace>
  <inkml:trace contextRef="#ctx0" brushRef="#br0" timeOffset="51892.5966">22333 9020 40 0,'35'2'70'0,"-4"6"-4"0,-7 11 1 15,-5 14-54-15,-3 7-1 16,-3 13-6-16,-3 4-14 0,-3 5-19 16,0-5-33-16,1 3-7 15,2-13-4-15</inkml:trace>
  <inkml:trace contextRef="#ctx0" brushRef="#br0" timeOffset="52039.8634">22555 8965 9 0,'-6'-32'69'15,"-2"9"-6"-15,2 3-13 16,-4 2-19-16,33 13-94 15,-23 5-4-15,0 0-2 0</inkml:trace>
  <inkml:trace contextRef="#ctx0" brushRef="#br0" timeOffset="52739.6313">22862 8897 62 0,'39'-12'68'0,"0"1"-4"15,-2 0-32-15,-3 8-16 16,1 3-3-16,-4 10-9 16,-9 9-3-16,-11 7 0 15,-7 7 1-15,-13 9-1 16,-9 4 0-16,-9-3 1 0,-4 0 2 16,-5-4 1-16,0-5 2 15,3-8-1-15,9-4 0 16,6-12 2-16,18-10-2 0,0 0 0 15,0 0-1-15,19 8-1 16,6-5-2-16,9 4 0 16,4 4 0-16,4 4-1 15,-2 8-1-15,0 8 1 16,-5 6-1-16,-7 6 0 0,-7 5 1 16,-8 5-1-16,-9 2 0 15,-4 5 0-15,-12-1-2 0,-11-1-1 16,-7-1 0-16,-6-7 0 15,-4-6-2-15,-6-10 2 16,4-5 0-16,2-20 1 16,3-10 0-16,4-9 0 0,10-19-3 15,9-13-2-15,9-13 1 16,6-5 0-16,13-5-2 16,14-4 2-16,11-2 0 15,13 3 4-15,6 6 2 0,14 3 2 16,7 8 2-16,7 1-1 15,2 3 0-15,-3 6 1 16,-5 0 2-16,-7 4 3 0,-8 2 2 16,-18 3 0-16,-12 2 1 15,-14 4-2-15,-13 10-1 16,-8 1 0-16,-13 8-2 16,-10 7-4-16,-8 8 0 0,-7 13-3 15,-2 7 0-15,-2 10 1 16,3 7-1-16,4 0 1 15,10 2 1-15,11-5 0 0,13 2-1 16,13-9 0-16,16-1-1 16,16-10-4-16,9-3-11 15,12-8-23-15,11-2-35 16,3-5-5-16,-2-5-6 0,-3-7 3 16</inkml:trace>
  <inkml:trace contextRef="#ctx0" brushRef="#br0" timeOffset="53541.4411">25019 9461 51 0,'-8'0'82'0,"-1"0"-1"16,9 0-5-16,-19-25-36 15,19 25-18-15,0 0-7 16,14-12-5-16,3 10-1 0,6-2-3 15,10-1 0-15,8-1-1 16,11-1 1-16,9-1-1 16,8-2-1-16,6-2-1 15,7 2-1-15,0-5 0 16,2 3 0-16,-4-1-1 0,-5 1 0 16,-6 1-1-16,-8 3 0 15,-8 0-2-15,-9 1-4 0,-9-2-3 16,-8 2-5-1,-7-4-10-15,-6-4-10 0,-10-1-7 16,-4-6-2-16,-9-6 1 16,-9-1 8-16,-8-6 8 15,-7 0 11-15,-6 1 16 0,0 1 17 16,0 0 12-16,2 5 3 16,3 7 0-16,8 1-5 15,5 7-5-15,11-2-3 0,10 6-7 16,14 4-4-16,10 3-4 15,16 2-2-15,13 8-1 16,11 5 0-16,7 4-1 16,7 9 0-16,-3 6 0 0,-1 6-1 15,-8 5 1-15,-11 3-1 16,-15 5 0-16,-15 3 2 16,-13 4-4-16,-13 1 0 15,-14-1-7-15,-7 3-16 0,-6 2-45 16,-3-7-7-16,0-6-5 15,-2-12 0-15</inkml:trace>
  <inkml:trace contextRef="#ctx0" brushRef="#br0" timeOffset="54882.7401">28408 9022 1 0,'24'-9'33'16,"-6"-3"1"-16,0 3 3 15,-8-4-2-15,-1 3-4 16,-9-1-4-16,-8 4-4 15,-9-1-7-15,-11 4-6 16,-5 2-4-16,-10 3-2 0,-9 10-1 16,-6 3 0-16,-8 9-2 0,3 2 1 15,-2 10-1-15,9 3-1 16,2 0 0-16,8 3 0 16,14-5-1-16,12 3 1 15,11-6 1-15,11 3-1 0,14-8 2 16,12-1 0-16,14-4 0 15,13-3 1-15,7-6 1 16,2-2-1-16,10-5-1 0,-3-2 0 16,-1-5 0-16,-10 0 1 15,-11-1-1-15,-10-2 2 16,-15 3-2-16,-8 0 0 16,-16 0 0-16,-22 19 0 0,-8 1 0 15,-10 1-1-15,-4 9 0 16,-7 2-1-16,-2 5 1 15,2-2-1-15,8 1 1 16,9-2 0-16,9-3-1 16,10-1 1-16,7-5 0 0,10-3-2 15,14-5-1-15,9-1-5 16,11-5-10-16,1-5-11 0,17-6-17 16,11 2-20-16,4-5-10 15,9-12 0-15</inkml:trace>
  <inkml:trace contextRef="#ctx0" brushRef="#br0" timeOffset="55168.69">29055 9235 47 0,'-33'0'68'0,"0"0"-1"16,3 8-2-1,8 6-55-15,7 7 0 0,11 8 2 16,4 4-1-16,9 6 1 16,14 3-1-16,10-2 2 15,9 4-2-15,7-4-1 16,6 2-3-16,4-7-1 0,1 3-1 16,2-12-4-16,-3 0-2 15,-7-7-8-15,0-5-10 16,-12-8-9-16,-4-9-30 15,-5 0-21-15,-13-13-4 0,-7-5 0 16</inkml:trace>
  <inkml:trace contextRef="#ctx0" brushRef="#br0" timeOffset="55406.7629">29441 9156 67 0,'-24'-48'80'15,"1"21"-10"-15,1-1-23 16,-1 11-10-16,-1 14-11 0,-1 9-13 15,-1 20-5-15,-1 10-4 16,0 13-2-16,-2 13 0 16,-4 8 0-16,-3 9 0 15,-3 4 0-15,-2-1-1 16,4-3 1-16,0-5-1 0,4-8-2 16,3-8-2-16,8-10-11 15,5-9-18-15,7-15-41 16,15-9-5-16,11-15-6 0,11-14 3 15</inkml:trace>
  <inkml:trace contextRef="#ctx0" brushRef="#br0" timeOffset="55688.6614">29855 8860 48 0,'14'-14'83'16,"-8"2"-5"-16,1 2-4 16,-7 10-6-16,0 0-66 0,5 16-1 15,-5 19-1-15,0 16-1 16,-2 12-1-16,-3 9 3 16,1 11 0-16,0 4 0 15,2-2-1-15,1-2 1 0,1-4-2 16,3-11-1-16,5-10-8 15,5-6-15-15,-1-10-38 16,4-12-14-16,-2-10-3 16,-2-15-1-16</inkml:trace>
  <inkml:trace contextRef="#ctx0" brushRef="#br0" timeOffset="57284.0204">29681 9328 17 0,'-30'-3'70'16,"7"2"0"-16,5 1-4 0,18 0-3 15,-7-11-64-15,20 13-1 16,15 8-2-16,8 2 1 16,13-2 3-16,9 0 4 0,8-1-2 15,5-5 2-15,5-2 0 16,-2-3 3-16,-4-7 0 15,-2-4 0-15,-6-2 1 16,-7-5 1-16,-7-2-2 0,-9-2 0 16,-7-1-2-16,-13 0-2 15,-4-2-2-15,-13 3 0 16,-7 2-1-16,-13 5-1 16,-6 2-1-16,-8 9 1 15,-5 3-1-15,-2 8 0 0,-7 13 0 16,5 9 1-16,0 6 0 15,4 4-1-15,5 6 1 16,10-1 0-16,6 2 0 16,11-4 2-16,5-5 0 0,11-4 1 15,9-7 1-15,8-7 0 16,6-9 2-16,4-6-1 16,6-5 1-16,2-11 1 0,3-10-2 15,-3-7-1-15,5-5-1 16,-5-5-1-16,2-2 0 15,-7 0-1-15,-6 3 0 0,-6 3 0 16,-6 0 0-16,-4 10 0 16,-6 3 0-16,-5 7-2 15,-3 3-1-15,-5 13-1 16,0 0 0-16,0 0 0 0,0 10 0 16,-2 9 0-16,-3 5 0 15,0 4 2-15,-1 7 2 16,1 3-1-16,1 5 1 15,4-2 1-15,0-3-1 16,0-1 1-16,6-6 1 0,4-4-1 16,6-7 1-16,3-9 0 15,2-8 0-15,6-3 1 16,-1-12-1-16,7-10 0 0,3-5 1 16,-1-6-3-16,5-3 1 15,-2-3 0-15,-2 3-1 16,-7 2 0-16,2 8-1 0,-10 5-2 15,-4 9 1-15,-5 9-1 16,-12 3 1-16,4 18-1 16,-5 5 0-16,-4 7 1 15,-6 1 1-15,5 4 1 0,-2-3 0 16,2-1 1-16,3-5 0 16,2-6 1-16,1-4 0 15,0-7 1-15,0-9 0 16,11 6 0-16,-11-6 1 0,14-2 1 15,-5-6-2-15,7-4 0 16,5-5 0-16,1-6-2 16,5-5-1-16,0-2 0 15,5-6 0-15,-2 1 0 16,1-3-1-16,-4 2 1 0,-1 4 0 16,-2 5-1-16,-6 3 0 15,-4 7-1-15,-3 5-1 16,-11 12 0-16,11-3-1 0,-11 3 1 15,9 19 0-15,-7-3 0 16,1 7 1-16,5-1 2 16,5 2 0-16,8-3 1 0,5 0 0 15,5-6 0-15,9-6 1 16,0-4 0-16,9-4 1 16,-4-3-3-16,1-8 2 15,-7-4 0-15,-10-3-1 0,-3-3 0 16,-14-5-1-16,0 1 0 15,-12-2 0-15,-9 2 0 16,-8 2 0-16,2 2-1 16,0 4 0-16,-2 4-1 15,1 3 0-15,-4 5 2 0,9 3-3 16,-2 1 0-16,1 3 2 16,5 4-1-16,-3 0 1 15,2 3 0-15,7 1 1 0,2 0 0 16,3-1 0-16,2 0 1 15,5 1-1-15,-4 1 0 16,6 1 0-16,-3-1-1 0,-1 4-1 16,2-2-1-16,-5 3 1 15,11-1-1-15,-1 2 0 16,2 0 0-16,-3-1 0 0,11 2 0 16,-3-4 1-16,5 1 1 15,8-2 1-15,0-4 1 16,3-3 1-16,8-6 0 15,6 0 1-15,1-12 1 16,1-7 1-16,-8-10-1 16,-5-11 1-16,-5-4-2 0,0-12 0 15,-12-8-1-15,-12-5 0 16,0-4-2-16,-6 0 1 16,3 0-2-16,-6 5 2 0,-8 3-1 15,-7 5 1-15,2 12-2 16,-3 6 1-16,-4 13-1 15,-8 5-1-15,0 15 1 0,0 8-3 16,3 14 1-16,-4 17-1 16,-1 14 1-16,0 15 1 15,4 15 1-15,10 11 1 16,4 8 0-16,0 11 1 0,11 2 1 16,12 0-1-16,8 4-9 15,5-13-21-15,-4 1-42 16,4-6-5-16,-1-13-4 15,2-14-1-15</inkml:trace>
  <inkml:trace contextRef="#ctx0" brushRef="#br0" timeOffset="57740.3129">28244 10486 55 0,'-67'17'79'0,"17"-8"-1"15,26-9-4-15,22-46-30 16,23 33-32-16,39 0-2 0,26-2-2 16,30-3 2-16,24-4-1 15,34-1 2-15,20 1-2 16,25 1-2-16,15-1 1 0,9 4-1 16,8 1-1-16,8 1 0 15,2-2 0-15,-6 2-2 16,-3-2 0-16,-16 5-1 0,-9 1 0 15,-19 4-2-15,-17 4 0 16,-26 4-1-16,-28 1 0 16,-19 7-5-16,-32 0-5 15,-21 5-7-15,-36-3-25 16,-30 3-41-16,-31-2-4 0,-32-4-9 16,-18-2 0-16</inkml:trace>
  <inkml:trace contextRef="#ctx0" brushRef="#br0" timeOffset="58654.5999">32820 8729 16 0,'-37'-41'66'0,"-3"-2"4"16,0 1-38-1,0 4 1-15,-7 0-5 0,-10 4-3 16,2-1-3-16,-6 2-6 16,-7 3-4-16,-9-2-2 15,-10 7-2-15,-7-2-2 16,-2 3-1-16,-13 1-1 0,-12 2-2 15,-12 4-1-15,-16 2 0 16,-11 4 0-16,-10 1-1 0,-20 5 1 16,-11 4-1-16,-11 1 1 15,-9 8 0-15,-8 7-1 16,-5 8 1-16,-5 6 2 16,-7 8-3-16,6 11 1 0,-3 6 0 15,5 11-1 1,1 10 2-16,5 8-1 0,8 4-1 15,7 9 0-15,10 7-1 16,10 2 1-16,15 5 0 16,18 3-2-16,18-2 1 15,24 4 0-15,23 6-4 0,26-1 0 16,22 3-3-16,30 5-2 16,21-8-1-16,27 6-1 0,33 3 1 15,23-7-3-15,22-9 3 16,35-2 0-16,25-14 4 15,27-4 6-15,22-2 3 16,70-16 1-16,-20-6 2 0,54-8 1 16,-5-6 1-16,8-9-1 15,6-3-2-15,15-16-2 16,-2-9-2-16,-36-15 0 16,37-8 1-16,-29-23 5 15,31-17 3-15,-16-19 3 0,-1-17 3 16,-23-22 1-16,-155 45 2 15,15-14 0-15,-15-7-2 16,0-12-7-16,3-7-2 0,-17-11-10 16,-8-5 3-16,-16-5-4 15,-30-4-2-15,-13-8-1 16,-33 2-3-16,-6 40-3 16,-67-174-7-16,-85 13-7 0,-55 21-49 15,-118 44-5-15,-91 41-5 16,-48 39 4-16</inkml:trace>
  <inkml:trace contextRef="#ctx0" brushRef="#br0" timeOffset="70329.2595">31588 8337 73 0,'-3'16'78'0,"-7"-4"-4"0,10-12 0 16,13 4-49-16,3-4-17 16,14 0-1-16,9 0-1 15,2-2 0-15,8-4-1 16,4-2-2-16,6-7-1 0,0-4 0 15,10-7 0-15,1-5 2 16,-3-10-2-16,13-4 0 16,-1-9-1-16,12-6 1 15,0-4 0-15,5-5-1 16,0-2-1-16,1-2 0 0,-5 3 0 16,-8 3-1-16,-3 4 2 15,-7 7-2-15,-41 33 2 16,2-5-3-16,26-14-4 15,-39 26-9-15,5-1-15 16,7-4-18-16,-18 14-27 0,-2 2-5 16,1 0-6-16</inkml:trace>
  <inkml:trace contextRef="#ctx0" brushRef="#br0" timeOffset="70703.8576">32208 7399 22 0,'-11'12'60'15,"11"-12"4"-15,-4 15-6 0,-3-1-54 16,10 10-1-16,4 8-1 15,3 6-3-15,-4 8 2 16,5 2 2-16,5 5 2 16,4-4 3-16,3-1 2 15,7-2 3-15,14-9 1 16,7-5 3-16,8-13 0 0,10-4-2 16,9-15 0-16,10-2-3 15,7-21-3-15,8-12-2 0,-51 14-2 16,5-5-1-16,4-6-1 15,7-2-2-15,-4-1-6 16,3-3-7-16,-1-1-29 16,2-2-33-16,11-1-5 0,-20-4-6 15</inkml:trace>
  <inkml:trace contextRef="#ctx0" brushRef="#br0" timeOffset="79968.6182">21538 10255 22 0,'-5'-15'71'0,"5"-4"3"16,7-28-16-16,7 22-26 16,7 4-6-16,10 3-9 15,6-2-8-15,11 1-2 0,2 2 0 16,9 1-3-16,4 3 0 15,5 0 0-15,10 2 0 16,6 0 1-16,8 2 0 16,7-2 0-16,8 1 1 0,11 0 0 15,1-2 1-15,10 2-2 16,2-3 1-16,-2 3-2 0,6-1-1 16,-4 2-1-16,-7 5-1 15,-9-1 1-15,-5 5-2 16,-11 0 1-16,-12 2-1 15,-5 1-1-15,-20 6-1 0,-9-1-5 16,-16 2-9-16,-7 3-10 16,-19 0-24-16,-6 4-26 15,-19 4-7-15,-23 1-4 16</inkml:trace>
  <inkml:trace contextRef="#ctx0" brushRef="#br0" timeOffset="80439.6885">21471 10492 63 0,'18'0'76'0,"3"-6"-1"0,7-8-4 0,13-3-50 16,16 2-4-16,6 0-5 15,12-2-2-15,10 1-1 16,8-1-1-16,11 0 1 15,6-2-2-15,5 2 1 0,7-2-2 16,7-1 0-16,4 1-1 16,6-1-1-16,-2 2 0 15,3 0-1-15,-2 2-1 16,-2 2 0-16,-6 2-1 16,-4 1 0-16,-14 5 0 0,-5 0-2 15,-13 0 1-15,-9 5-4 16,-14-3-4-16,-10 4-8 0,-18 0-17 15,-11-4-20 1,-7 4-28-16,-25 0-5 0,-7-4-4 16</inkml:trace>
  <inkml:trace contextRef="#ctx0" brushRef="#br0" timeOffset="82971.5105">18580 12746 50 0,'-21'-2'81'16,"5"-2"-1"-16,1-1-20 15,5 2-23-15,10 3-8 16,-10-5-10-16,10 5-3 15,0 0-5-15,13-3-4 16,4 3-1-16,4-2 0 0,8-1-1 16,5-1 1-16,7-2-1 15,8-2-1-15,4-2 0 0,7-4-1 32,4-2-1-32,4 1 0 0,-1-1-1 0,-1 0 0 15,-4 2-1-15,-4 1-1 16,-5 3-1-16,-10 0-2 0,-7 3-2 15,-8 1-4-15,-7-2-8 16,-10 1-14-16,-6-3-10 16,-7-5-13-16,-8 2-10 15,-10-5-1-15,-7-1 1 0,-8-3 10 16</inkml:trace>
  <inkml:trace contextRef="#ctx0" brushRef="#br0" timeOffset="83223.8197">19075 12324 42 0,'-46'-19'52'16,"-1"-1"4"-16,11 7-7 0,6 0-7 15,12 2-9-15,8 4-8 16,17 5-9-16,20 2-5 16,13 0-6-16,17 7-3 15,7 4-1-15,9 8 1 0,3 1-1 16,4 7 0-16,-4 3-1 16,-10 7 1-16,-3 1-1 15,-12 5 0-15,-8 0 1 16,-10 2 0-16,-12 1 0 0,-11-1 0 15,-10 1 0-15,-9-5 0 16,-17 4 0-16,-10-10-3 16,-4 3-6-16,-5-4-12 15,-4-9-25-15,8 1-27 0,-7-7-3 16,8-1-5-16</inkml:trace>
  <inkml:trace contextRef="#ctx0" brushRef="#br0" timeOffset="83770.9283">19983 12391 11 0,'46'-7'62'15,"-14"7"3"-15,-8-30-13 0,-8 45-26 16,-7 16 3-16,-4 13 0 15,-6 15-1-15,-4 7-1 16,-8 9-4-16,-1 4-4 16,-1 1-4-16,-2-4-5 0,2-5-3 15,0-13-3-15,6-8 0 16,-3-11-2-16,7-12 0 16,0-9 1-16,5-18-1 15,-10 6 0-15,2-12 1 16,2-15-1-16,0-14-1 15,3-12 0-15,-2-15-2 0,1-13-1 16,4-13 1-16,0-9-1 16,9-5 0-16,5-4 1 0,10 1 0 15,3 6 0-15,10 8 1 16,9 13 0-16,3 17 0 16,4 12 0-16,2 20-1 0,-4 14 1 15,-4 15 0-15,-7 7-1 16,-9 18 1-16,-11 10 0 15,-15 10 0-15,-7 9 0 16,-18 5 0-16,-11 5 0 0,-7 0-1 16,-6 1-1-1,0-7-1-15,0-6-3 0,3-7-6 16,2-9-11-16,9-12-10 16,5-7-11-16,6-11-19 15,10-4-9-15,3-7-9 0,6-8 5 16</inkml:trace>
  <inkml:trace contextRef="#ctx0" brushRef="#br0" timeOffset="84094.4279">20267 12456 6 0,'27'-18'64'15,"2"7"0"-15,-8 1-9 16,3 5-10-16,-8 5-10 0,-4 4-7 16,-4 12-9-16,-5 9-5 15,-3 9-4-15,-1 5-2 16,-1 7-1-16,-3 3-1 15,4 1-2-15,1-4 0 0,1-3-1 16,9-7-1-16,7-10-1 16,8-6 0-16,2-10 1 15,6-7-1-15,3-5 1 16,-1-10 1-16,0-10 0 0,-2-7-1 16,-9-6 1-16,-6-7-1 15,-8-2 1-15,-7 3 0 16,-4-2-1-16,-12 7 0 15,-7 5-2-15,0 7 1 0,-6 12-3 16,-1 5-5-16,1 7-12 16,-1 8-18-16,-1 3-31 15,7 7-13-15,4 1-3 16,8-4-3-16</inkml:trace>
  <inkml:trace contextRef="#ctx0" brushRef="#br0" timeOffset="84673.8564">21061 12336 18 0,'41'-21'64'0,"-9"5"5"16,-7 21-18-16,-8-10-26 16,-7-3 0-16,-10 8-8 0,-5 8-3 15,-14 4-3-15,-8 9 0 16,-4-2-2-16,-3 10-1 0,-8-4 0 15,-2 5 1-15,6-5 0 16,4-3-1-16,6-1-2 16,4-3-1-16,12 0 1 15,4-2-2-15,9 0-1 16,13 0 1-16,6 2-1 0,10-1 0 16,3 3-1-16,7-1 1 15,0 4-1-15,1-2-1 0,-6 4 0 16,-7 0 0-16,-7 2-1 15,-14 2 1-15,-8 1 0 16,-12 2 0-16,-9-4 0 16,-7-1 0-16,-4-4-1 0,-7-5 1 15,8-7 0-15,-2-6-3 16,9-5-5-16,5-14-6 16,12-7-6-16,8-10 0 15,8-5-1-15,11-4 1 16,8-3 5-16,10-2 8 0,4-1 8 15,7 11 9-15,-1 2 5 16,0 9 5-16,4 9-1 16,-2 10 0-16,-2 10-4 0,-6 10-6 15,-1 14-4-15,-6 5-2 16,-5 9-2-16,-9 3-1 16,-4 2-3-16,-9-3-2 15,0-3-4-15,-8-8-7 0,1-6-19 16,-2-3-37-16,-4-12-10 15,6-13-6-15,-8-11 0 16</inkml:trace>
  <inkml:trace contextRef="#ctx0" brushRef="#br0" timeOffset="84834.3422">21406 12155 67 0,'-2'-40'84'16,"1"10"-5"-16,1 5-10 15,0 3-14-15,8 9-94 16,10 13-33-16,-1 4-7 16,2 8-5-16,-2-2 4 0</inkml:trace>
  <inkml:trace contextRef="#ctx0" brushRef="#br0" timeOffset="85056.7721">21970 12044 35 0,'34'0'71'0,"-1"10"-1"0,-12 11 0 16,-2-10-32-16,-7 32-27 15,0 22 0-15,-6 17-2 16,-7 13-1-16,-1 5-3 16,-8 7 0-16,-4 2-2 15,-2-9-2-15,4-4-1 0,0-18-1 16,-3-15-10-16,8-12-17 15,-3-8-21-15,-3-21-23 0,13-22-3 16,-22 6-1-16</inkml:trace>
  <inkml:trace contextRef="#ctx0" brushRef="#br0" timeOffset="85935.3218">21807 12848 67 0,'-20'-41'76'0,"-1"1"-16"15,6 9-7-15,6 4-14 16,7 9-12-16,4 2-10 0,10 2-4 15,10 3-3-15,8-2-3 16,6 1-2-16,10-1-1 16,5 1 1-16,4-5-1 0,7 1-1 15,-2-1 0-15,2-1 0 16,1 0-1-16,-7 2-1 16,-4 1 1-16,-7 3-1 15,-5 5 0-15,-9 3 0 16,-4 4 0-16,-13 5-1 15,-5 10 1-15,-8 9 0 16,-3 5 0-16,-10 5 0 0,-2 0 0 16,-1 3-1-16,0-4 1 15,0-1 0-15,0-8-1 0,8-4 1 16,1-7 0-16,6-13 0 16,0 0 1-16,0 0-1 0,10-7 1 15,6-14 0-15,3-7 0 16,4-10-1-16,9-5 0 15,4-5 0-15,4-1 0 0,-1 2-1 16,4 6 0-16,0 9 0 16,-5 9 0-16,-4 12-1 15,-6 12 1 1,-2 12-1-16,-7 10 0 16,-6 12 1-16,-5 8-1 0,-7 4 1 0,-1 1-1 15,0-2 1 1,-1-3 0-16,-4-6 0 0,-1-8 1 15,1-8 0-15,3-10 1 16,2-11 0-16,0 0-1 0,0-22 1 16,0-4 0-16,5-8-1 15,0-9 2-15,3-5-3 16,1-5 0-16,5 0 1 16,1 3-1-16,5 4 0 15,1 11 1-15,0 8-1 0,5 10 0 16,-5 12-1-16,0 7 1 15,-2 18 0-15,-4 7 0 16,-3 10-1-16,-6 5 1 0,-1 4 0 16,-2 2 0-16,2-5 0 15,-2-3 0-15,-1-7 0 16,-1-9 0-16,4-9 2 16,-5-15-1-16,16 0 1 0,-3-10 0 15,-3-13 0 1,3-10 0-16,2-9 0 0,3-7-1 15,2-8 0-15,2 1 0 16,1 1 0-16,0 8-1 0,-2 8 1 16,4 9-1-16,1 14 0 15,-3 16 0-15,1 13 0 16,0 13 0-16,-4 15 0 16,-4 9 0-16,-6 7-1 0,-5 8 0 15,-5 3-3-15,-8-3-4 16,-8 0-8-16,-5-15-20 15,-8-2-45-15,8-12-4 0,-2-16-5 16,0-15-3-16</inkml:trace>
  <inkml:trace contextRef="#ctx0" brushRef="#br0" timeOffset="86109.1929">23022 12086 3 0,'-24'-42'90'15,"3"10"0"-15,7 7-6 0,6 7-6 16,8 6-2-16,8 11-80 16,5 7-11-16,8 20-27 15,4 12-35-15,-10 8-6 0,-6 5-3 16,-9 1-4-16</inkml:trace>
  <inkml:trace contextRef="#ctx0" brushRef="#br0" timeOffset="86460.5876">20712 13765 73 0,'-48'30'85'0,"16"-7"0"0,11-16-3 15,21-7-2-15,-28-12-69 16,59-4-1-16,24-7-1 16,17-5 0-16,22-5 0 15,18-3-2-15,21-3-2 0,16 2-1 16,15 2-2-16,8 2 1 16,6 5-1-16,7 5-1 15,1 3 1-15,-2 6-2 0,-4 2 1 16,-10 3-1-16,-7 4-1 15,-8-1-3-15,-15 2-2 16,-14 0-8-16,-11 1-19 0,-11-2-50 16,-16-3-3-16,-12-5-8 15,-12-6-3-15</inkml:trace>
  <inkml:trace contextRef="#ctx0" brushRef="#br0" timeOffset="86888.3481">24670 12889 48 0,'-15'0'91'0,"-2"-9"-3"16,-4-1-3-16,3-5-1 15,-1 10-59-15,3-5-12 16,5 2-1-16,11 8-3 16,0 0-2-16,0-9-2 0,11 9-2 15,7 0 0-15,9 0-1 16,4 0 0-16,11-1 0 15,6-2 0-15,6 0-1 16,5-1 0-16,3 0 1 0,-3 1-1 16,-3-1 0-16,-1 1-1 15,-6 1 0-15,-9 0-2 0,-6 4-5 16,-12-2-7 0,0 0-24-16,9 4-47 0,-19-4-3 15,-4 0-6-15,-3-12-5 16</inkml:trace>
  <inkml:trace contextRef="#ctx0" brushRef="#br0" timeOffset="87765.5325">26244 12387 41 0,'33'-26'69'0,"-8"1"4"0,2-2-36 15,-3 0-1-15,-4 2-2 16,-3 1-4-16,-2 2-2 16,-8 4-4-16,0 3-5 15,-5 1-6-15,-2 4-5 16,-10 4-3-16,-6 6-3 0,-9 1-1 16,-6 8-2-16,-8 5 1 15,-10 5-1-15,-8 6 1 16,-5 3 0-16,-1 3 0 15,1-1 0-15,7 1-1 0,2 1 1 16,12-2 0-16,8 1-1 16,13-2 1-16,9 0-1 0,11 0 1 15,11 2 0-15,13 1 0 16,16 0 0-16,6 1 0 16,9 2 1-16,6 2-1 15,3-1 1-15,1 2-1 0,-3 1 1 16,-8 0-1-16,-10 0 1 15,-8-3 0-15,-8-2 0 16,-14-6 0-16,-10 0 1 16,-10-6-1-16,-14-2 0 0,-10-6 0 15,-12-2 0-15,-4-4-1 16,-9-5-4-16,0-1-7 16,-3-2-21-16,-4-9-44 15,17-2-6-15,5-7-5 0,9-6-5 16</inkml:trace>
  <inkml:trace contextRef="#ctx0" brushRef="#br0" timeOffset="88122.4504">26179 12788 34 0,'43'1'79'16,"0"-1"-2"-16,4 0-2 0,-1 2-5 15,-30 3-65-15,34 7-1 16,1 4-2-16,-5 5 0 0,-1 4 1 15,-6 3-1-15,-7 2 0 16,-4 0 0-16,-6-3 0 16,-6-2 0-16,-4-5 2 15,-1 0 0-15,-5-10 1 16,-6-10 1-16,3 9 1 0,-3-9 0 16,-3-7-1-16,-5-5 1 15,2-8-2-15,0-5 0 16,2-3-2-16,0-8-1 15,4 0 0-15,9-3 0 16,7 1-1-16,5 3 0 16,4 4 0-16,7 6-3 0,5 10-4 15,-1 4-5-15,1 10-13 16,-4 1-23-16,-4 9-32 0,4 8-7 16,-3 1-4-16,-4 3 6 15</inkml:trace>
  <inkml:trace contextRef="#ctx0" brushRef="#br0" timeOffset="88336.7359">27294 12916 43 0,'0'0'91'0,"4"-10"-1"0,-2-3-4 16,-1-3-3-16,2 4-62 15,3 0-4-15,-3 2-5 16,-3 10-5-16,8-16-3 15,-8 16-3-15,0 0-6 0,0 0-12 16,-5 1-29-16,-14 9-37 16,9 0-5-16,-7-2-4 15,4-2-4-15</inkml:trace>
  <inkml:trace contextRef="#ctx0" brushRef="#br0" timeOffset="88990.4935">28398 12269 37 0,'-6'-10'86'0,"-7"-3"-3"0,-1 2-5 15,-6-1-4-15,-6 4-61 16,0 8-1-16,-2 10-4 16,-4 8-2-16,-2 10-4 0,0 2-1 15,1 4 1-15,7 1-1 16,5-1 0-16,9-3-1 16,5-4 1-16,7-1 0 15,15-9 0-15,7-2 0 0,9-5 0 16,1-5 0-16,5-3 0 15,1-2 0-15,-4 2 0 16,-3-4 0-16,-9 0-1 16,-9 0 0-16,-13 2 0 0,-7 4 0 15,-20 6 0-15,-7 9 1 16,-11 5 0-16,-8 8 0 16,-4 4 1-16,1 3 1 0,5 4-1 15,8-1 0-15,11 0-1 16,10-4 1-16,15 0 0 15,9-6 0-15,18-6-3 0,8-2-1 16,8-6-4-16,4-6-2 16,8-5-4-16,-2-7-5 15,7-5-12-15,-8-16-12 16,5-8-22-16,4-2-11 16,-1-4 0-16,-3-2 9 0</inkml:trace>
  <inkml:trace contextRef="#ctx0" brushRef="#br0" timeOffset="89332.8534">28649 12691 11 0,'15'-16'62'0,"-4"7"-2"16,-5 1-6-16,-6 8-6 16,0 0-5-16,0 0-9 15,0 0-8-15,0 0-8 16,0 11-4-16,-7 5-4 0,1 8-1 16,-4 2-1-16,-1 10-1 15,-2 0-1-15,1 2-1 16,3 0-1-16,-1 0 0 15,5-2-1-15,3-5 0 0,2-3 0 16,4-7-1-16,6-2 2 16,2-9-3-16,5-3 2 15,7-7-1-15,0-9 0 16,6-9-1-16,1-10 1 16,6-11-1-16,1-8-1 0,3-10 1 15,2-3-1-15,-3 0 0 16,-3 3 0-16,-3 5 0 0,-3 7-2 15,-3 11-3-15,-6 8-8 16,-1 17-16-16,-6 9-29 16,-5 0-25-16,1 11-5 15,-6 5-6-15</inkml:trace>
  <inkml:trace contextRef="#ctx0" brushRef="#br0" timeOffset="90120.2773">29178 12741 9 0,'17'0'70'0,"4"0"2"16,4-4-2-16,17 0-44 0,-11-3-3 16,1 0-6-16,1-3-3 15,-2 1-3-15,-4-4 1 16,-8-2-2-16,-6-2 1 16,-10 1 1-16,-3 0 0 15,-10 2-2-15,-9 5-1 0,-3 3-4 16,-7 6-1-16,-8 8-2 15,-3 9-1 1,-3 8 0-16,0 7-1 0,-3 3 0 0,3 4-1 16,3-4 1-16,9 1 0 15,6-4 0-15,11-3 0 16,6-5 1-16,11-5 0 16,12-4 1-16,7-5-1 0,7-6 0 15,4-4 0-15,7-3 1 16,4-10-1-16,4-4-1 15,2-4 1-15,-1-2-1 0,1-1 0 16,-3 3 1-16,1 1-1 16,-7 6-1-16,-4 5 1 15,-8 5-1-15,-3 4 1 16,-6 0-1-16,-3 7 0 16,-4 3 0-16,-5-1 1 15,-8-9-1-15,8 14 1 0,-8-14 1 16,4 10-1-16,-4-10 1 15,0 0 0-15,0 0 0 0,0 0-1 16,14 0 1-16,-3-1-2 16,3-1-1-16,1-3-1 15,4-1-1-15,5 2 0 16,0-2-1-16,8 0 0 0,6-2-2 16,4-3 3-16,5 0 0 15,5-6 2-15,3-1-1 16,4-5 3-16,3-1 0 15,-2-5 0-15,2-1 2 0,-3-2-1 16,-3-1 0-16,-7-2 2 16,-2 2 0-16,-13 0 1 15,-8 4 2-15,-4 7-1 0,-9 3 0 16,-10 11-1-16,-3 8 0 16,-10 11 0-16,-9 16-1 15,-8 16 0-15,-4 10 0 16,-8 12-1-16,-4 10 2 15,-1 3-1-15,6 1 1 16,8-3-1-16,9-5-1 0,10-9 0 16,11-8-1-16,6-13-1 15,12-11-3-15,8-7-8 16,-2-17-24-16,-5-7-45 0,7-20-4 16,2-14-5-16,-5-13-6 15</inkml:trace>
  <inkml:trace contextRef="#ctx0" brushRef="#br0" timeOffset="90275.4833">30694 12467 40 0,'20'-25'84'0,"6"8"-4"15,6 2-4-15,11 7-4 16,6 6-65-16,5 5-9 16,2 14-31-16,5 6-39 15,-14 6-7-15,-7 0-3 0,-17 2 0 16</inkml:trace>
  <inkml:trace contextRef="#ctx0" brushRef="#br0" timeOffset="91849.6275">28846 14011 51 0,'24'-27'79'0,"0"6"-3"16,-5 0-1-16,-5 6-50 16,1 6 0-16,-1 9-3 15,-3 10-4-15,-4 10-3 0,-5 11-4 16,-2 6-1-16,-2 10-3 15,-6 6-1-15,-6 7-1 16,-3 1-2-16,-2-1-1 16,1-1-1-16,0-7 0 15,0-6-1-15,4-10 1 0,3-8 1 16,4-10 1-16,3-7-2 16,4-11 1-16,0-6 0 15,5-15 0-15,7-6 0 0,2-9-1 16,3-8 0-16,2-9-1 15,4-5 1-15,0 1-1 16,-1-1 0-16,2 8-1 0,-5 6 1 16,0 10 0-16,2 9-1 15,0 16 0-15,-4 9 0 16,2 15 0-16,-2 11 0 0,-2 9 0 16,3 5 1-16,-6 3-1 15,2 1 1-15,-1-2 0 16,-1-3-1-16,3-6 1 15,1-5 0-15,3-8 1 16,4-8-1-16,6-6 1 16,0-6-1-16,6-7 1 0,4-11-1 15,5-9-1-15,1-6 2 16,2-7-1-16,1-1 0 16,-4-3 0-16,-1 5 0 15,-7 4-1-15,-4 8 0 0,-4 9 1 16,-7 10-1-16,-5 8 0 15,-7 7 0-15,-3 12 1 0,1 4-1 16,0 2 1-16,5 1 0 16,6-2-2-16,6-5 2 15,8-4-1-15,5-6 1 16,2-8-1-16,5-3 1 0,1-12 0 16,-7-6 0-16,-5-7 0 15,-8-6 0-15,-8-3-1 16,-6-3 1-16,-7 3 1 15,-4 0 0-15,0 8-1 16,-7 8 0-16,-2 11 0 0,-3 9 1 16,1 16-1-16,-1 16 2 15,-1 11-2-15,2 14 0 16,-6 12 0-16,0 13 1 16,-2 9 1-16,0 5 1 15,-2 5-1-15,-3 3-1 0,-3 0 1 16,-5-4 0-16,-3-2 0 15,1-11-2-15,-1-9 1 0,1-9-1 16,4-15 1-16,2-12 0 16,2-13 1-16,6-15-1 15,7-14 1-15,6-16 0 16,4-16-1-16,3-17 1 0,11-16-1 16,7-14 1-16,8-15-2 15,10-12 0 1,6-7 0-16,8 3-1 0,7 5 2 15,4 9 0-15,7 13-1 16,2 16 0-16,-1 19 1 0,-2 22 0 16,-3 20-1-16,-1 9 0 15,-8 18-1-15,-8 10 0 0,-11 8 0 16,-11 7 1 0,-6 5-1-16,-11-1 0 0,-4-1 1 15,-9-6 0-15,-1-7 0 16,0-6 1-16,-2-7-1 0,5-10 1 15,3-13-1-15,0 0 0 16,1-18 0-16,11-7-1 16,2-7 0-16,1-5 0 0,6-5-1 15,0-2 1-15,3 2-1 16,-1 2 0-16,5 5 1 16,0 6 0-16,3 6 0 15,1 4 0-15,4 6 1 16,-2 0 1-16,2 3 0 0,2 1 0 15,1-2 0-15,-6 3 0 16,-2-1-1-16,-4-2-4 16,-7 5-13-16,-2-4-26 15,-18 10-40-15,11-3-3 0,-11 3-5 16,0 0-5-16</inkml:trace>
  <inkml:trace contextRef="#ctx0" brushRef="#br0" timeOffset="92769.6351">31441 12190 23 0,'-5'-85'65'0,"-13"-2"7"0,-7 2-34 15,-16 0 1-15,-13 3-4 16,-17-2-4-16,-11 1-5 0,-25 2-3 16,-10 4-3-16,-19 3-4 15,-18 5-6-15,-19 9-4 16,-16 7-3-16,-16 10-3 0,-20 9-1 16,-11 15 0-16,-24 11 1 15,-15 8 1-15,-21 19 0 16,-10 14 2-16,-14 13 0 15,0 19 3-15,-3 16-1 16,3 19 0-16,10 21-2 16,12 20 1-16,26 18-2 0,23 20 0 15,27 15-2-15,24 16 0 16,28 9 1-16,31 10-1 16,24-2 2-16,28 1-1 0,19-6 0 15,27-5 1-15,16-5-1 16,24-12 0-16,15-10 1 15,29-7-1-15,24-6-1 0,30-8 0 16,26-2 0-16,33-8 0 16,23-3 1-16,31-6-1 15,22-5 1-15,18-9 1 16,18-11-1-16,16-11 1 16,8-12-1-16,4-15 1 0,5-21 0 15,3-17 2-15,1-16-1 16,-3-19 0-16,-1-17 0 15,-13-22 2-15,-1-18-1 16,-10-18 0-16,-10-11 0 16,34-16 0-16,-53-13 0 0,-15-14-1 15,-12-9-1-15,-13-17 0 16,-12-12 0-16,-14-17-2 16,-17-15 0-16,-62-13 0 0,21-10 0 15,-10-17 0-15,-40-9 0 16,-33-7 0-16,-41-6 0 15,-36 2 0-15,-43-2 0 0,-51 8 0 16,-48 7 0-16,-63 15 0 16,-37 13 0-16,-54 26-3 15,-47 23 0-15,-42 33-3 0,-42 28-4 16,-23 38-8-16,-17 33-25 16,4 36-45-16,0 36-1 15,19 21-5-15,21 18-7 16</inkml:trace>
  <inkml:trace contextRef="#ctx0" brushRef="#br0" timeOffset="95436.8997">1671 1438 10 0,'5'-10'19'0,"-1"-4"-12"15,-4 5-1-15,1-4 0 0,4 2-3 16,1 1 1-16,0 1 1 16,-5-2 1-16,-1 11 6 15,5-17 3-15,-5 17 5 16,0 0 1-16,0 0 5 0,0 0 2 15,21 21 1-15,-23 2-1 16,-5 13-4-16,-2 12-5 16,-9 13-3-16,0 13-4 15,-1 17 0-15,7 10-7 16,-2 4-4-16,10 3 0 16,3-1-1-16,-9-3-1 0,5-7 1 15,5-9 1-15,1-17-4 16,1-14 3-16,4-8-8 15,-6-11-12-15,-8-12-23 0,7-1-28 16,-2-14-6-16,-9-6-1 16</inkml:trace>
  <inkml:trace contextRef="#ctx0" brushRef="#br0" timeOffset="95733.3326">1342 2050 18 0,'-35'-83'74'0,"4"1"1"0,-3 5-1 15,12 5-48-15,-2 6-5 16,13 35 2-16,0-5-7 16,5 4-5-16,5-4-4 15,1 2-4-15,2-4-2 16,13 1 0-16,-1 0-4 0,9 5 0 16,0-2 0-16,10 7-1 15,1 1 0-15,-3 11 0 16,1 0 0-16,3 14 2 15,-15 7 3-15,51 16-1 16,-3 25 1-16,-14 23-1 0,-27 19-5 16,-8 11-3-16,-19-6-4 15,-6-3-9-15,-4-23-13 16,-7-14-29-16,4 3-13 0,-4-9-1 16</inkml:trace>
  <inkml:trace contextRef="#ctx0" brushRef="#br0" timeOffset="96149.5034">1971 1786 17 0,'-9'31'63'0,"-9"0"3"16,-18 1-30-16,21 3-10 0,4-1-1 15,8 2-4-15,0-6-8 16,3 7-7-16,4-11-3 16,11 1-3-16,2-13 2 15,1-6 3-15,5-8 2 16,6-9-5-16,-1-11 6 15,1-12 0-15,-2-6 0 16,0-8 3-16,-15-3-3 0,2-4-1 16,-12 3 1-16,-4 3 7 15,-15 8-7-15,-4 5-2 16,-9 9-2-16,-3 12-4 0,2 13-5 16,-4 5-6-16,1 16-12 15,5 6-19-15,1 10-33 16,13 9-5-16,9 0 2 15</inkml:trace>
  <inkml:trace contextRef="#ctx0" brushRef="#br0" timeOffset="96766.3754">1611 1634 11 0,'-11'-20'68'0,"-4"-2"1"16,4-8-2-16,5 15-3 16,-4-4-60-16,-6-2 0 0,1 1-1 15,8-5 1-15,4 2-1 16,3-3-1-16,2 1 0 16,5-1 0-16,-1-2-1 15,5 2 0-15,0-1 0 0,7 5-2 16,3-1 0-16,-3 4-1 15,6 2-1-15,-3 5-1 16,2 5 1-16,0 6 1 16,-2 1 0-16,-2 7 2 0,-16 4 1 15,17 33 0-15,-8 15 1 16,-14 11-6-16,-14 12-15 16,-12 5-20-16,-16-2-26 0,-3 0-6 15,1-23-1-15</inkml:trace>
  <inkml:trace contextRef="#ctx0" brushRef="#br0" timeOffset="97466.8754">2296 1538 45 0,'-13'-18'85'16,"-1"5"-3"-16,2 0-4 0,-9 3-7 16,-1 4-58-16,5 4-4 15,9 1-4-15,-7 7-4 16,7 7-4-16,-2 1-2 0,10 4 0 15,0 3 1 1,12-1 1-16,7 0 0 0,5-1 2 16,13-6-2-16,3-2 2 15,5-3 1-15,11-4 0 16,-7-1-1-16,6-2 0 0,-6 4-1 16,-5 1 1-16,-8 3-1 15,-8 3 1-15,-7 8-1 16,-12 12 1-16,-9-2 1 15,-12 12 1-15,-13 0-1 0,-5 2-4 16,-6-4-7-16,6 4-19 16,-5-1-30-16,5-20-17 15,7-11-6-15,-11-14 3 0</inkml:trace>
  <inkml:trace contextRef="#ctx0" brushRef="#br0" timeOffset="97650.3909">2408 1484 37 0,'6'-48'81'16,"6"-1"-2"-16,2 7 0 16,1 0-4-16,-2 9-57 15,2 5-3-15,3 10-4 0,2 8-4 16,1 9 0 0,14 21-8-16,-5 42-9 0,1 21-14 15,-1 19-20-15,3 10-34 16,-10-4-6-16,2-17-3 15</inkml:trace>
  <inkml:trace contextRef="#ctx0" brushRef="#br0" timeOffset="97860.6474">2763 1577 0 0,'-3'-15'86'16,"3"1"-1"-16,0 4-8 15,7-3-3-15,5-2-5 16,5-3-73-16,7-12-3 16,2-2-14-16,7 11-51 15,8 2-6-15,1 3-3 16,6 2-3-16</inkml:trace>
  <inkml:trace contextRef="#ctx0" brushRef="#br0" timeOffset="98572.0145">3817 1584 70 0,'-10'0'85'15,"-2"0"-1"-15,1-6-6 0,1-1 0 16,13-2-71-16,-3 9 0 16,0 0-2-16,-6-11 0 15,6 11-2-15,7-3-2 0,9 3-1 16,7-2-1-16,6-2 1 16,4 2 0-16,6-4 1 15,8-2-1-15,4-1 0 0,-24 4 0 16,2-3 0-16,1-1 0 15,-2 1 0-15,2-2 0 16,0 1-1-16,-4-1-1 16,1-1-1-16,-1 1-1 15,-3-1-5-15,-3-1-2 0,1 0-7 16,-6-3-7-16,1 1-5 16,-8-4-1-16,-1 1 1 15,-3-2 4-15,-4-1 8 16,-4 2 11-16,-6 0 12 0,1-3 11 15,-5 5 11-15,1-3 2 16,0 1-4-16,0 3-3 16,-1-2-5-16,6 2-7 0,0 3-4 15,7 1-6-15,1 11-3 16,6-12-1-16,6 12 3 16,7 0 1-16,6 10-1 15,1 4 0-15,6 7 2 16,12 11 1-16,20 26-1 0,-1 12-2 15,-7 6-6-15,-16 9-13 16,-24 6-42-16,-20 9-13 0,-26-2-4 16,-17-11-5-16</inkml:trace>
  <inkml:trace contextRef="#ctx0" brushRef="#br0" timeOffset="99213.8831">2222 2969 1 0,'-19'16'93'0,"5"-3"-4"15,2-8-4-15,12-5-6 16,-7-25-1-16,7 25-79 0,19-16 1 16,19 5 0-16,14-1 0 15,11-3 1-15,21-2-1 16,10-1 1-16,14-2-2 15,6-1-1-15,11 3-4 0,-3-3-6 16,1 1-5-16,-3 1-10 16,-2-5-20-16,0 3-33 15,-10-3-6-15,-3-2-3 0</inkml:trace>
  <inkml:trace contextRef="#ctx0" brushRef="#br0" timeOffset="99762.3625">6130 913 6 0,'17'-28'85'0,"-1"2"0"15,-8 1-4-15,1 0-6 16,-9 3-4-16,-4 0-71 0,4 22-2 15,-28-19-1-15,-35 0 1 16,23 19 0-16,-4 8 0 16,-5 7 0-16,2-2 0 15,-2 7 1-15,3 6 0 0,3 4 0 16,4 3-1 0,4 3-2-16,2-3 1 0,10 4 0 15,3-1 2-15,11 2 1 16,8-6-1-16,6-1 1 15,13-7 0-15,6-1 1 16,2-1-1-16,5-2 2 0,3 0 0 16,-6 2-1-16,-14-3 5 15,37 33-3-15,-14 2-1 16,-15 1-2-16,-20 0-9 0,-13-1-13 16,-23-1-20-16,0-10-30 15,11-15-10-15,6-15-4 16</inkml:trace>
  <inkml:trace contextRef="#ctx0" brushRef="#br0" timeOffset="100097.2201">5875 1460 16 0,'20'-34'79'0,"2"-2"3"0,2 1-4 16,0 2-5-16,2 3-57 16,-2 4-3-16,2 2-5 15,2 8-4-15,-2 3-3 16,0 7 0-16,-1 6 0 15,-4 11-1-15,-22-2 3 16,13 6-2-16,2 5 1 0,11 20 1 16,-4 3 3-16,-8 2-1 15,-4-7-1-15,-7-26 0 16,-2-12-4-16,0 0 3 16,14 2-2-16,-8-16 0 0,4-9-1 15,3-4-1-15,3 0 0 16,4-4 2-16,3 0-1 15,0 0 1-15,3-1-2 16,2 0-3-16,2 3-9 0,-2 2-18 16,3-1-30-1,-2 7-17-15,-1 8-5 0,-1 4-3 16</inkml:trace>
  <inkml:trace contextRef="#ctx0" brushRef="#br0" timeOffset="100369.3445">6849 1103 30 0,'12'7'98'15,"1"-4"-3"-15,-2 1-7 0,2-1-3 16,-2 0-3-16,0 0-83 16,-1-1-10-16,-10-2-9 15,16 2-34-15,-7 0-30 16,-9-2-5-16,10 3-6 16,-10-3-3-16</inkml:trace>
  <inkml:trace contextRef="#ctx0" brushRef="#br0" timeOffset="100838.1044">7497 826 61 0,'35'-29'86'0,"0"-1"0"15,-8 3-6-15,3 1-3 16,-11 4-63-16,1-1-3 16,-20 23-5-16,12-23-5 15,2 0-2-15,-14 23-2 0,-14 3 0 16,0 9-1-16,14 5 1 16,-13 11 0-16,-1-7-1 15,3 8 2-15,-1-3 1 16,6 2-1-16,3-2 1 0,3 1 0 15,0-2 0-15,4 0 2 16,5-5 1-16,2-3 1 16,2-5 1-16,-1-2-1 0,1-4 1 15,-1-2-1-15,-3 2 0 16,-9-6-1-16,6 15-1 16,-7-5-2-16,-8 2 0 15,-3 6 1-15,-5 3-1 16,-2 3 0-16,-3 1-1 0,15-2 3 15,-33 41-4-15,9 6-6 16,6-1-15-16,22-40-37 0,3 2-17 16,10-10-8-16,4-4-1 15</inkml:trace>
  <inkml:trace contextRef="#ctx0" brushRef="#br0" timeOffset="101575.0885">7763 1296 42 0,'26'-33'90'0,"-4"0"-2"15,1 0-5-15,-3 4-5 16,-7-2-61-16,-1 4-5 16,-5 2-3-16,2 5-4 15,-3 5-5-15,-6 15-2 0,12-9-1 16,-12 9 1-16,6 13-2 16,-3 6 1-16,-1 0 0 15,5 8-1-15,-6 0 0 0,4 0 1 16,-2-2 0-1,3 1 1-15,0 0 2 0,0-6 2 16,5 0 0-16,-1-8 1 16,1-7 1-16,0-5 0 0,1-6-1 15,1-11 0-15,1-4 0 16,-3-8 0-16,3 2-1 16,-1-6 1-16,-1 4-2 15,-1-1-2-15,1-2-1 0,-1 2 0 16,-1 3-2-16,-1 4 0 15,-1 5 0-15,0 4 0 16,-8 14 0-16,19-13 2 16,-9 14 1-16,2-1 0 0,4 4 0 15,2 2 0-15,3-1 1 16,4 1-1-16,5-4-1 16,1-2 1-16,3 0-1 15,2-1 2-15,1-4 0 0,-2-4 2 16,2 0 1-16,-4-4 3 15,-1-1 3-15,-32 14-1 16,28-15 0-16,1-1-1 0,12-14-1 16,-41 30-3-16,25-26-1 15,-25 26-2-15,5-10-3 16,-5 10 0-16,0 0 0 16,-9 12-2-16,4-1 0 15,-2 0 1-15,2 0 0 0,3 7 1 16,2-2 1-1,0 1 0-15,0-1 1 0,4 0 2 16,4-4 0-16,1-1 2 16,2-2 0-16,2-7 0 0,2-1 0 15,0-4 1-15,2-4-2 16,0-2 0-16,-2-3-2 16,-2 1-1-16,0 2-1 0,1 0 0 15,1 0-1-15,-4 4 0 16,2-1 0-16,0 4 1 15,3-1 2-15,-3 1 0 16,5-1 2-16</inkml:trace>
  <inkml:trace contextRef="#ctx0" brushRef="#br0" timeOffset="101950.9491">9117 932 41 0,'-5'-25'84'16,"1"-1"-3"-16,4 4-4 0,-1 0-5 16,1-3-36-1,1-1-32-15,9-3-2 16,-3-1-2-16,9-1-1 15,1 0-8-15,10 1-18 0,0 1-41 16,8 14-7-16,41-18-3 16,-34 12-5-16</inkml:trace>
  <inkml:trace contextRef="#ctx0" brushRef="#br0" timeOffset="102751.5754">9604 378 61 0,'-8'-12'85'16,"-2"-1"1"-16,2-1-5 16,-2 6-3-16,0-1-56 15,0-1-1-15,0-1-6 16,10 11-8-16,-9-10-3 16,3 0-4-16,-1-1-2 15,-2 3-1-15,9 8-2 0,0 0 0 16,-4 8-1-16,-22 74 5 15,18-34-1 1,4 7 2-16,-5 3-2 0,5 3 1 16,2 3 0-16,1 0-1 0,1 4-1 15,1 1-3-15,5-4-8 16,7-3-39-16,8-4-25 16,3-8-4-16,6-12-6 15,3-15-1-15</inkml:trace>
  <inkml:trace contextRef="#ctx0" brushRef="#br0" timeOffset="104163.7609">10620 769 4 0,'0'-36'89'0,"-7"23"2"0,-5 0-3 16,-22-31-6-16,13 17-2 15,21 27-75-15,-19-26 0 16,-1-1-4-1,20 27 0-15,0 0-4 0,0 0 0 16,-43-10 1-16,38 24 0 16,0 8 4-16,2 15-2 0,0 6 1 15,1 5-2-15,1 0 1 16,1 2-2-16,0 0 0 16,0 1-1-16,3-2 1 15,-2-6 1-15,3-6 0 0,-2-6 2 16,2-8 0-16,1-12 0 15,-5-11-1-15,0 0 1 16,13-18 0-16,3-5-1 16,-3-18 1-16,13-45-1 15,-12 39 0-15,1-2 0 16,-3 3 0-16,4 0-1 0,-2 7 0 16,-14 39 0-16,15-30 0 15,0 2-1-15,9 4 2 16,-11 24 0-16,-4 7 0 15,3 11-1-15,-4 6 1 0,4 5-2 16,-3 2 2-16,3-4-1 16,3 0-1-16,1 1 0 15,1-7 2-15,1-3-1 16,-18-18 0-16,20 9 1 0,0 3 1 16,2-12-1-16,0-2 0 15,5-10 0-15,-4 0 0 16,4-4 0-16,-1-4-2 15,1 0 1-15,-1 0 0 0,-1 1-1 16,3 1 1-16,-6 4 1 16,2-2-1-1,0 9 1-15,0-3 0 0,-1 2 0 16,2 0 1 0,-1 2 1-16,-3 2-1 0,2-1 1 15,1-3 0-15,-24 8-1 0,25-11 2 16,0-2-1-16,-25 13 1 15,0 0-1-15,0 0 0 16,0 0-1-16,0 0-1 16,0 0 1-16,28-11 0 15,-32 29-1-15,-8 12 0 16,0 9-1-16,1 4 0 0,-3 12 1 16,-2 1-1-16,8-15 2 15,-19 89-1-15,6 2 0 16,6-8 1-16,3-16 0 15,2-21 1-15,6-27 0 0,-3-32 0 16,7-28-2-16,0-12 0 16,3-4-1-16,3-11 0 15,-1-4 1-15,6-7-2 0,0-3 1 16,3-5 1-16,2-1 0 16,1-3 0-1,5-1 0-15,0 3 0 16,2 0-1-16,-1 0 1 0,3 7 0 15,0 3 0-15,0 2-2 0,0 8 3 16,-3 9-1-16,-3 9 0 16,0 9 0-16,-3 5-1 15,0 8 0-15,-4 2-1 16,-3 3 2-16,0 5 1 16,-5-2 0-16,1-2 0 0,-1-3 1 15,1-6-1-15,-6-9 2 16,8 4-2-16,-8-4 0 15,0 0-1-15,13-14 0 0,3-8 1 16,-3-5 1-16,3-2-1 16,-1-3-1-16,3-3 1 15,1 3 0-15,2-1-1 16,0 2 0-16,-1-1-1 16,1 6-1-16,1 1-3 15,0 8-19-15,14 1-36 0,-20 16-18 16,-3 9-6-1,-9 1-3-15,-4 5-5 0</inkml:trace>
  <inkml:trace contextRef="#ctx0" brushRef="#br0" timeOffset="104633.6708">7084 2102 23 0,'-70'31'96'0,"19"-12"-2"15,10-8-8-15,12-9-6 16,8-2-2-16,3-5-80 16,18 5 0-16,13-4 1 15,20 1 0-15,19-2 1 16,25-5 2-16,28-6 3 0,29-3 1 16,35-7 0-16,28-7-1 15,30-4 0-15,26-4 0 16,26-2-1-16,13 0 0 15,10 4-1-15,7 0-1 0,-7 8 0 16,-11 8-1-16,-21 1 0 16,-28 10-1-16,-24 3-1 15,-34 3-1-15,-27 6-3 16,-37 0-5-16,-22 1-11 0,-34-1-12 16,-18 2-51-16,-20 6-5 15,-26 5-4-15,-21 6-7 0</inkml:trace>
  <inkml:trace contextRef="#ctx0" brushRef="#br0" timeOffset="107280.398">19606 16935 53 0,'-24'6'77'0,"3"-5"-2"15,2 6-5-15,2-7-48 16,4-2-5-16,13 2-4 16,0 0-4-16,0 0 0 15,0 0-2-15,0 0 0 0,0 7 0 16,0-7 2-16,8 13 0 16,4-7-2-16,7 1 1 15,9-3-2-15,10-4 0 16,11-1 0-16,14-9-1 15,9-7-2-15,15-4 0 16,6-6-1-16,10-3-1 0,0 0 0 16,2 0 0-16,1 0-2 15,-11 3-1-15,-3 3-1 16,-11 3-2-16,-6 3-3 0,-14 2-3 16,-7 4-5-16,-12-3-6 15,-9 5-3-15,-4-2-2 16,-9-1-2-16,-8-1-3 15,-7-2 3-15,-5-2 3 0,-14-4 8 16,-6-2 7-16,-10-3 14 16,-10-3 7-16,0-3 12 15,-3 3 6-15,-1-4 2 16,7 3 1-16,6-1-3 0,10 5-3 16,15 3-5-16,9 6-5 15,23 4-4-15,11 10-5 16,12 5-2-16,13 13-2 15,4 12 0-15,3 13 0 0,-4 9 0 16,-5 9 0-16,-16 9 0 16,-10 5-1-16,-20 9 1 0,-14 7 0 15,-21 6 1-15,-19 2-1 16,14-46-2-16,-10 7-3 16,-2-1-4-16,-7 5-6 15,-5 1-21-15,-3 6-37 16,-6-6-10-16,-7 3-7 15,2-7 0-15</inkml:trace>
  <inkml:trace contextRef="#ctx0" brushRef="#br0" timeOffset="110273.8749">26613 15542 66 0,'5'-10'73'0,"-1"-3"-1"16,-1-24-38-16,-3 24-9 16,0 13-7-16,0 0-3 0,0 0-5 15,0 7-1-15,-5 9-3 16,-8 10-1-16,-5 1 1 0,-6 11 0 15,-8 1-1-15,-5 9 1 16,-9 1 0-16,-5 0 1 16,-7 2 0-16,-2 2 1 15,-5-3-2-15,-1-3 1 0,-4 3 1 16,-3-4-1-16,3 0-2 16,-2-1 0-16,3-3-2 15,-3 0 0-15,3-3 0 16,0 0-1-16,0-3-1 0,2-3 0 15,0-4 0-15,5-4-1 16,2-3 2-16,5-5-2 16,10-2 0-16,3-5 1 15,9-4-2-15,5-5-4 0,11 1-3 16,6-2-7-16,11 0-12 16,-8-8-15-16,8-7-27 15,17-3-15-15,1-7-7 16,5-6 3-16</inkml:trace>
  <inkml:trace contextRef="#ctx0" brushRef="#br0" timeOffset="110560.5546">25355 15936 34 0,'10'-26'74'0,"-7"4"2"16,-1 8-14-16,-2-1-32 15,0 15-6-15,0 0-9 0,-16 0-6 16,-4 15-3-16,-10 8-2 15,-13 9 1-15,-6 8 0 16,-14 13 2-16,-12 6 0 16,-6 7 1-16,-4 5 1 0,0-3 1 15,11-2-2-15,10-7-1 16,11-2-2-16,17-10 0 16,15-5-1-16,17-6-1 15,14-5-1-15,23 0-2 0,8 0-2 16,12 0-6-16,3-1-15 15,8-4-50-15,2 2-8 16,0-7-7-16,-6-5-5 16</inkml:trace>
  <inkml:trace contextRef="#ctx0" brushRef="#br0" timeOffset="115944.1072">21570 17549 3 0,'0'-9'61'0,"0"9"-10"16,0 0-4-16,0-9-5 15,0 9-7-15,0 0-9 16,1-11-7-16,-1 11-4 0,0 0-5 16,0 0-3-16,0 0-1 15,0 0-2-15,0 14-1 16,-1 0 1-16,-1 5-1 15,-4 7 2-15,-1 4 0 0,7-30-2 16,-5 35-1-16,-10 45 2 16,10-35-2-16,-2 3 1 15,0-2-1-15,1 4 1 16,1-5-3-16,0 3 2 16,1-7 2-16,2 2-1 15,2-43 1-15,-1 34-1 16,-2 2 2-16,2-12-2 0,-1 0 0 15,2-24 0-15,0 0-1 16,0 0 0-16,8-6 1 16,-6-15-1-16,1-5 0 15,1-6-1-15,0-2 1 16,-1-8-1-16,0 0 0 0,0-5 0 16,1-2-2-16,2-2-1 15,-2 2 1-15,1-1 0 16,3 3 0-16,-3 2 0 0,-2 4-1 15,3 4 0-15,0 6 1 16,-1 3 0-16,3 11 0 16,-1 6 0-16,-7 11 0 0,12 0 1 15,-5 13 1-15,0 6 0 16,1 7 1-16,-1 2-1 16,5 2 0-16,-4 1 0 15,4-1 1-15,-1 1-1 16,1-2 0-16,1-6 0 0,3-7 0 15,-3-3 1-15,2-7-2 16,0-6 1-16,1-14-1 16,1-9-1-16,4-25 2 15,4-31 1-15,0-10-1 0,-8-3 0 16,-3 3-1-16,-5 11 1 16,-2 15 0-16,-3 18-1 15,3 16-4-15,-4 8-1 16,2 11-4-16,-5 10-4 15,0 0-8-15,5 16-7 0,-5 7-13 16,0 8-24-16,-2-12-19 16,-1 1 0-16</inkml:trace>
  <inkml:trace contextRef="#ctx0" brushRef="#br0" timeOffset="117389.3331">22214 17586 22 0,'14'-10'76'16,"1"1"1"-16,-1 0-26 0,-6-2-8 15,-8 11-9-15,13-9-10 16,-13 9-9-16,0 0-5 16,0 16-4-16,-7 0-3 15,-2 2 1-15,0 6-2 16,-2-1 1-16,-1 5-1 0,4 0 0 15,-3 1-1-15,4 0 0 16,-1-2 1-16,5 0-1 16,2-4 0-16,1-7 0 0,2-5 2 15,-2-11-2-15,16 1 1 16,-4-6-1-16,-7-9 0 16,5-6 0-16,-5-7 0 15,-4 0-1-15,0-4 1 16,-1-1-1-16,-4 1 0 0,-4-1-1 15,-2 3-1-15,-4 4-4 16,-1 3-6-16,-1 3-5 16,-4 4-2-16,5 3-1 15,-4 3 0-15,9 2 1 0,-3 1 1 16,13 6 5-16,0 0 7 16,0 0 4-16,11-9 7 15,5 7 1-15,7-1 4 16,0 0 0-16,8-1 1 0,0 3-1 15,5-1 1-15,-1 2-2 16,4 0-1-16,0 5-1 16,0 7-3-16,-4 1 1 15,0 3-2-15,-6 5 0 0,0-1-1 16,-3 3 0-16,-4 3 1 16,2-3 5-16,-8 2 0 0,-1-2 1 15,-3-3-1-15,1-4 1 16,-4-6-1-1,-9-10 0-15,14 3-2 0,-7-9-4 16,2-11-1-16,7-21 0 16,-3-25 1-16,1-5-1 15,1-4-1-15,0 6-1 0,1 8-1 16,-1 15-2-16,-5 17-2 16,4 21-2-16,-5 5-2 15,4 12-2-15,1 5-2 16,-8-5-1-16,6 0 0 0,1 2 0 15,0 0 3-15,6 0 1 16,1-2 1-16,4 0 1 16,-1-2 3-16,6-3 5 15,-13-1 4-15,42 0 3 16,-10-5 3-16,3-6 2 0,-9-12 2 16,-14-2 1-16,-13-3 1 15,-17 3 0-15,-13 8-1 16,-14 6-2-16,2 5-1 0,11 3-5 15,-2 4-1-15,0 5-2 16,0 1-2-16,0 5-1 16,4 0-2-16,5 1 1 0,-2 1-1 15,8-1 2 1,0-2 1-16,3 0-1 16,2-4 0-16,6-4 0 0,4-5 0 15,14 0 1-15,16-10 0 16,12-20 0-16,-1-15-1 15,-1-4 0-15,-4-1 0 0,-8 9 0 16,-8 12 0-16,-8 19 0 16,-13 7-2-16,-1 9 1 15,0 8 0-15,1 8 0 16,-3 8 1-16,8 7-7 0,-4 5-11 16,4 3-29-16,7 4-30 15,-2 2-6-15,0 0-4 16</inkml:trace>
  <inkml:trace contextRef="#ctx0" brushRef="#br0" timeOffset="117787.6455">22169 18519 55 0,'-126'57'72'15,"8"-2"3"-15,8-2-4 16,12-8-45-16,12-4-1 16,21-13 0-16,17-5 1 0,48-23-1 15,0 0-4-15,0 0-3 16,0 0-6-16,20-7-4 15,138-65-1-15,-47 33-1 16,15-8-2-16,19 1-6 0,17-5-2 16,9 3 0-16,11-4 0 15,8 4-2-15,2 2 1 16,1 3-1-16,-7 2-1 16,-9 6 2-16,-8 5-6 15,-19 1-12-15,-10 3-58 16,-20 5-4-16,-16-1-2 15,-29 1-5-15</inkml:trace>
  <inkml:trace contextRef="#ctx0" brushRef="#br0" timeOffset="118386.4822">23284 16688 30 0,'-24'-62'76'16,"-12"-1"1"-16,-12-1 0 0,30 5-53 16,-57 3-1-16,-11 13-1 15,-20 9-5-15,-13 17-6 16,-16 13-2-16,-16 15-1 15,-13 22-3-15,-7 18-1 16,-11 22-4-16,-2 18 3 0,0 26-1 16,-3 16 1-16,98-56-1 15,-7 16 2-15,5 4 0 16,-2 16 0-16,12 7 2 0,2 12-2 16,15-1-1-16,8 8-3 15,21-5-1-15,12 7-2 16,23-8-1-16,9-1-2 15,31-14 1-15,16 1-1 16,33-13 2-16,36-5 7 16,28-18 2-16,22-19 0 0,35-19 2 15,13-20 1-15,46-24 1 16,-8-18 0 0,13-24 0-16,0-18-4 0,0-20 1 15,-3-19-2-15,135-84 3 16,49-71 0-16,-93-29-1 15,-122 0 1-15,-114 4-3 16,-142 14-1-16,-74 34-1 0,-72 44 2 16,-61 53-4-16,-53 33-2 15,-37 32-3-15,-33 27-5 16,-16 31-9-16,-18 25-28 0,0 30-42 16,8 21-5-16,9 7-3 15,20 6-3-15</inkml:trace>
  <inkml:trace contextRef="#ctx0" brushRef="#br0" timeOffset="124383.8952">1361 11837 3 0,'-14'17'70'15,"0"-5"1"-15,-5-5-4 16,7-27-33-16,1 21-15 16,0 2-9-16,11-3-1 15,-7 13-6-15,7-13-1 0,0 20 2 16,6-10-1-16,-3 0 3 15,10 2-1-15,7 2 3 16,-3-6 0-16,4 3 0 16,11-2 0-16,1-4-1 15,6-1 0-15,0 1-1 0,2-1 1 16,3-4-2-16,1 0-1 16,0 0 0-16,0-6-2 0,0-6-2 15,1 0 0-15,2-4 0 16,-2 0 1-16,-7-3-1 15,-2 1 2-15,-3-3-4 0,-3 3 2 16,-12 3 3-16,-7-2-2 16,-4 1 0-16,-8 0-1 15,-4 1-1-15,-8-4 0 16,-11 1 1-16,-6 0 0 0,-3-1-1 16,-9 0 1-16,3 4 0 15,-4-1 0 1,-2 5 1-16,0 1 0 0,3 2-1 15,9 4 0-15,7 0 1 16,-2 1-1-16,10 2 0 0,3-1-2 16,14 2 1-16,0 0-1 15,0-11 0-15,10 2 1 16,11 2-1-16,14-2 1 16,6 1-1-16,9 0 3 15,8 6-2-15,4-1 0 0,-6 6-1 16,3 12-2-16,-6 2 3 15,-5 11-2-15,-7 7 4 16,-10 10-3-16,-7 10 4 0,-10 9 0 16,-10 8 0-16,-4 4 1 15,-10 12-1-15,-11 5-3 16,-7 7-7-16,-4-2-12 16,-10 0-30-16,-2 7-21 0,-1-5-7 15,-4-1-5-15</inkml:trace>
  <inkml:trace contextRef="#ctx0" brushRef="#br0" timeOffset="127950.8657">3905 11150 14 0,'0'-11'26'15,"0"2"-3"-15,0 9 1 0,1-14 1 16,-1 14 0-16,0-12 0 16,0 12 0-16,0 0-3 15,-12-11 1-15,12 11-3 16,-18-10-2-16,3 6-3 0,2 0-2 16,-6-1-4-16,2 3-1 15,-4 2-1-15,-2 0-3 0,-2 5 0 16,2 7-3-1,-3 4-1-15,-2 6 0 0,-2 3 0 16,-1 7 0-16,1 2 0 16,-3 5-1-16,4 2 1 15,1 1 0-15,3-2 0 16,2 3 0-16,4-7-1 0,5 0 0 16,1-3 0-16,8-6 0 15,1-2 0-15,4-7 0 16,4 0 1-16,6-10-1 0,8 0 2 15,6-8 0-15,5-5 1 16,5-4 1-16,4-9-1 16,1 0 0-16,0-3-1 0,0 2 0 15,-8 2 0-15,-3 3-1 16,-8 1 0-16,-6 10 0 16,-14 3 0-16,12 2 0 15,-12 10 0-15,-5 9 0 16,-5 8 0-16,-7 8 0 0,4 6 1 15,-11 4 0-15,4 8-1 0,-6-3 1 16,4 3 0 0,-3-5 1-16,5-5-1 0,1-4 0 15,4-6-1-15,0-3 0 16,6-9 0-16,4-4 0 16,4-6 0-16,1-13 0 0,9 12 0 15,6-12 0-15,4-4-1 16,6-6 0-16,4-1-2 15,7-5-6-15,-3-2-9 16,9 0-9-16,-1 1-12 0,3-4-25 16,0 4-12-16,-2 1-1 15</inkml:trace>
  <inkml:trace contextRef="#ctx0" brushRef="#br0" timeOffset="129432.2582">4201 11509 28 0,'0'0'52'0,"0"-11"2"15,0 11-41-15,0 0 0 0,9 9-1 16,-3 3-4-16,9 11-2 15,-1 9 2-15,4 2 1 16,0 10-1-16,3 1-3 0,-2 5 2 16,3-5-1-16,0 3-1 15,0-14 2-15,5-5-1 16,-5-9 4-16,5-7 1 16,-2-13 2-16,1-4-1 0,-5-14 1 15,6-9-1 1,-6-9 1-16,-1-8-3 0,-2-9-3 15,-1-8-2-15,-2-3-2 16,2-1-1-16,-2 0-2 0,2 7-1 16,-4 5-4-16,3 6-6 15,-2 11-6-15,2 11-6 16,-5 11-3-16,-1 9-1 16,2 6 0-16,-6 11 0 0,0 6 4 15,3 6 6 1,-2 3 7-16,1 2 5 0,2 3 4 15,3-6 2-15,3 1 3 16,0-8 1-16,3-1 2 0,0-7 3 16,5-5-1-1,-3-6 3-15,9-3-1 0,2-6 0 16,-3-8 1-16,3 1 0 16,-4-11 1-16,0 5 0 0,-9-7 1 15,1 2 2-15,-13-2 1 16,-7 4 1-16,-3 3-3 15,-10 3 0-15,-4 8-3 0,-5 6-1 16,-2 6-3-16,1 9-4 16,5 9-2-16,-1 6-2 15,4 7 0-15,4 1-2 0,7 2 2 16,3-1 0 0,2-4 0-16,5-5 0 0,7-1 0 15,3-7 0-15,4-8 0 16,3-2 0-16,-2-7 0 15,3-3 1-15,0-9-1 16,2-3 0-16,-6-7 1 0,-1-1 0 16,0-5-1-16,-3 0 0 15,1-4 0-15,-5 4 0 16,0-1-1-16,3 8 0 0,-6 3-1 16,5 6 1-16,0 8-1 15,-1 4 1-15,0 13-2 16,3 5 2-16,-1 6 1 0,2 4 0 15,4 2 1-15,1-3 0 16,7-1 1-16,-1-7 0 16,9-9-1-16,1-10 0 15,9-9 0-15,3-14 0 0,3-19-1 16,3-8 0-16,-2-14 0 16,0-7 0-16,-6-11-2 15,-1-8 2-15,-11-7-1 16,-8-2 1-16,-10 6 0 0,-8 8 3 15,-10 9 0-15,-4 12 0 16,-8 16 1-16,-2 17-1 16,-2 21 0-16,2 17 0 15,1 27-1-15,7 16-1 16,3 16-1-16,3 15-1 0,6 15 3 16,5 9-2-16,7 6-2 15,-1-5-5-15,7-7-5 16,-2-16-12-16,2-9-15 15,-4-11-23-15,-7-18-20 0,2-16-3 16,-12-19 2-16</inkml:trace>
  <inkml:trace contextRef="#ctx0" brushRef="#br0" timeOffset="129586.5403">6051 11280 10 0,'-39'-47'84'16,"4"2"2"-16,2 6-5 15,6 10-5-15,9-2-42 0,11-1-11 16,14 1-15-16,13-1-6 15,19 0-3-15,9-2-8 16,18 2-23-16,8 1-42 16,8 2-6-16,4 3-5 15,-3 2-2-15</inkml:trace>
  <inkml:trace contextRef="#ctx0" brushRef="#br0" timeOffset="130717.8734">7430 10425 55 0,'37'0'77'0,"-7"9"-2"15,-8 14-2-15,-5-5-40 16,-5 29-18-16,-5 13-2 16,1 9-1-16,-7 14-3 0,-1 1-1 15,0-1-2-15,-4-9-2 16,-1-10 1-16,0-10-1 15,2-16-1-15,-4-9 2 16,3-18-3-16,4-11 1 0,-12-10-1 16,4-14 1-16,-4-7-1 15,1-11-1-15,0-8-1 16,1-7 1-16,0-3-1 16,5-1 1-16,2 3 0 15,3 4 0-15,3 8-1 0,6 5 0 16,6 11 1-16,4 8-1 15,2 8 0-15,5 10-1 0,-1 4 0 16,6 11 0-16,-1 5 0 16,1 6 0-16,-1 3 1 15,2 0-1-15,0 0 1 16,3-5 0-16,-1-3 1 16,1-6-1-16,4-8 1 15,0-4 0-15,4-12 0 0,-1-7 0 16,3-7 0-16,-1-4-1 15,0-1 1-15,1-1-1 0,-5 3 0 16,-2 5 0-16,-3 3 0 16,1 10 0-16,-5 5 0 15,2 7-1-15,-1 0 1 16,2 7 1-16,2 1-1 0,4 1 0 16,2-1 0-16,6-4 0 15,3-3-1-15,1 1 0 16,4-11-1-16,1-6-1 0,0-6 0 15,-3-4 0-15,-2-2 0 16,-5-3 0-16,-5-3 1 16,-8 0 0-16,-7 3 2 15,-10 4 0-15,-10 4 1 0,-7 5-1 16,-9 7 2-16,-9 9-1 16,-6 4 1-16,-3 14 1 15,-4 12 0-15,3 12 0 0,-2 15 0 16,7 15 0-16,1 13 0 15,3 15-1-15,3 14 1 16,-1 10-1-16,2 11 1 16,-2 2-1-16,1 1 1 15,-2-3-1-15,-2-8 0 16,1-11 1-16,-1-19-1 0,3-18 0 16,-1-20-1-16,5-18 0 15,0-22 0-15,2-19 0 0,6-29-1 16,4-22 1-16,1-20 0 15,2-20-2-15,8-19-1 16,4-10 1-16,6-4 0 0,8-1-1 16,6 8 1-16,4 10-1 15,5 17 1-15,7 17-1 16,2 19 1-16,4 18 0 16,1 18-1-16,-3 15 1 0,-2 11 1 15,-8 19-1-15,-5 13 1 16,-6 9-2-16,-11 6 3 15,-7 5-1-15,-4-2 1 16,-5-4 0-16,-3-7 0 0,-1-10 0 16,1-7 1-16,-1-12 1 15,-2-17-3-15,17-1 0 16,-5-23 0-16,7-12 1 0,3-13-1 16,6-11 0-1,6-14 0-15,5-10 1 0,4-5-1 16,4 1 1-16,3 4-1 15,2 5-1-15,4 8 1 16,-3 9-2-16,2 16-3 0,-8 7-10 16,-2 9-41-16,-5 17-25 15,-13 5-4-15,-6 7-6 0,-21 1-2 16</inkml:trace>
  <inkml:trace contextRef="#ctx0" brushRef="#br0" timeOffset="131410.6654">4426 12896 66 0,'0'0'88'0,"-6"5"-6"15,6-5-4-15,-9 0-3 0,9-16-56 16,9 11-19-16,18 2-1 16,16-2 1-16,20-1 1 15,18-4 2-15,26-1 0 0,26-7 1 16,29-2 1 0,29-5-1-16,30-7 0 0,31-6 1 15,22-2-1-15,29-4-1 0,13-2 0 16,16-1 1-16,5 2 0 15,1-1 1-15,-5 4 0 16,-12 0-1-16,-11 6 0 0,-24 2 0 16,-18 4-1-1,-31 3-1-15,-27 4-1 0,-32 3 0 16,-29 3-3-16,-28 6-4 16,-35 1-7-16,-22 4-34 15,-33 4-37-15,-31 2-3 16,-35 2-7-16,-39 0-6 0</inkml:trace>
  <inkml:trace contextRef="#ctx0" brushRef="#br0" timeOffset="132316.5148">1389 15345 75 0,'-26'9'79'15,"9"-1"0"-15,-2-4-2 0,19-4-51 16,-15 7-2-16,0-2-4 15,15-5 0-15,-21 4-9 16,21-4 1-16,0 0-6 0,0 0 1 16,0 0-2-16,0 0-5 15,16-3-2-15,5-1 1 16,16 1 1-16,-1-4-2 16,8 3 4-16,10-3-2 0,5 0-2 15,7 1 2-15,6-3-6 16,9 3-2-16,-7-5-3 15,0 1-5-15,1-4-4 0,-11 0-1 16,-8-3 1 0,-7 0 2-16,-13-2 5 0,-16-3 4 15,-15 4 7-15,-6-8 4 16,-12 1 8-16,-13-4 3 16,-2-1 3-16,-14-2 1 0,0 0 3 15,-2-1 0-15,-2 1-3 16,6 6-2-16,3 1-3 15,8 7-4-15,5 5-2 16,8 4-5-16,7-1-2 0,9 10-1 16,10-10 0-16,9 9-3 15,7 1 1-15,0 4 0 16,7 10 1-16,0 10 2 0,-1 14 0 16,0 14 0-16,-2 15 0 15,-12 19 3-15,-7 15-1 16,-8 18-2-16,-3 8-4 0,-11 17-9 15,-11 9-33 1,-14 1-29-16,-5 0-5 0,-11-11-12 16,-2-13 2-16</inkml:trace>
  <inkml:trace contextRef="#ctx0" brushRef="#br0" timeOffset="134979.1819">999 13969 25 0,'-47'-5'36'0,"9"-5"1"15,6-3 3-15,5-3-2 16,5-3-3-16,7 2-4 0,6 7-6 16,3-1-10-16,3-9-8 15,3 2 1-15,2 2-4 16,4 3-2-16,14 2 0 15,7 1 1-15,8 6-1 0,20 4 2 16,7 0 2 0,9 4-2-16,24 4 1 0,25 0 0 15,22 1-2-15,24 0 0 16,28-4-1-16,21-4-1 0,30 0-1 16,22-9 3-16,23-4-3 15,14-4 0-15,13-5 1 16,9-8-1-16,16-4 1 15,4-5-1-15,41-7 1 16,-13-9 2-16,4-11 3 0,47-10 2 16,-29-7 3-16,11-2 1 15,36-3-1-15,-31-1 2 16,-36 1 0-16,24 2-1 0,4 5-4 16,-39 2 0-16,36 4-2 15,-3 2-1-15,-5 1 0 16,7 0-1-16,4 2-1 0,-1 1 0 15,-4 1-2-15,0 2 1 16,-5 0-1-16,-1 1 0 16,-36 1 0-16,23 1 1 15,-9 6-1-15,-7 3 1 0,-14 8 0 16,-11 4-1-16,-17 10 0 16,-14 6 1-16,-20 6-1 15,-20 7 0-15,-18 3 0 16,-19 3-1-16,-19 6 0 15,-23 1-1-15,-25 0 1 0,-17 0-2 16,-20 6-2-16,-20-3-7 16,-21 3-14-16,-24-3-59 15,-20-4-3-15,-22-3-4 0,-24-18-9 16,-26-7 5-16</inkml:trace>
  <inkml:trace contextRef="#ctx0" brushRef="#br0" timeOffset="136165.1811">12116 11322 42 0,'0'-36'66'0,"0"-1"0"15,0 2-34-15,0 0-2 16,0 2-6-16,-3 6-5 16,-5 1-6-16,-4 6-2 0,-4 1-2 15,-9 8-1-15,-3 8-1 16,-8 4-1-16,-7 13 0 0,-6 12 0 16,-4 11 0-16,0 9-1 15,-4 12 0 1,3 6 0-16,2 9-1 0,7 5-2 15,4 3-1-15,7-3 0 0,12 0 0 16,13-6 0-16,9-8 0 16,12-7 0-16,14-12 2 15,13-13 0-15,16-11-1 16,11-17 1-16,8-8-1 0,5-21 0 16,5-11-1-16,-2-11 2 15,0-13-2-15,-6-8 1 16,-12-10-1-16,-5-4 0 15,-17-4-1-15,-12 0 1 0,-17-2 0 16,-11 5 0-16,-9 7 0 16,-18 7 0-16,-8 12 1 15,-10 12-1-15,-5 13 1 16,-3 14 0-16,3 17-1 0,1 9-3 16,1 20 4-16,5 13-1 15,6 14 0-15,6 11 1 16,3 12 0-16,8 7 0 15,9 5 1-15,6 3 1 0,5 5-2 16,6-1 0-16,9 0 2 16,1-6-4-16,4-3 2 15,1-1-1-15,1-7 0 16,-4-3-1-16,1-8-2 0,-3-7-2 16,2-9-5-16,-1-8-5 15,0-10-7-15,-1-12-30 16,-1-19-29-16,6-11-5 0,-2-26-4 15,4-15 2-15</inkml:trace>
  <inkml:trace contextRef="#ctx0" brushRef="#br0" timeOffset="138298.2363">12438 11417 59 0,'7'-24'81'0,"-3"11"-2"0,-4 13-5 16,0 17-2-16,0 7-66 15,0 9-1-15,2 16-3 16,3 7 0-16,3 6 1 16,0 1-1-16,5-3 0 0,3 0-1 15,1-11 1 1,2-5 0-16,3-15 0 0,1-7 0 16,1-16 1-16,1-7 1 0,5-16-1 15,-2-12 0-15,2-11-1 16,-1-10 1-16,-3-10-2 15,3-5 0-15,-6-1 0 16,-1 5 0-16,-5 8-1 16,-4 10-1-16,-3 9 1 0,0 13-1 15,-10 21 1-15,0 0-1 16,6 19 1-16,-6 8 0 16,0 6 0-16,0 5 1 0,4 1-1 15,3-2 1-15,2-2-1 16,5-5 1-16,3-6-1 15,2-6 0-15,3-7 0 0,5-4 1 16,-1-7-1-16,3 0 1 16,0-9-1-16,2-2 1 15,0 0-1-15,1 0 0 16,2 1 1-16,0 3-1 0,2 3 0 16,-1 4 0-1,2 2 0-15,2 2 0 0,0 3 0 16,3-2 0-16,0-1 0 15,-2-4 0-15,4 0 1 16,2-9 0-16,-1-8 0 0,0-6-1 16,-4-5 1-16,-2-3 0 15,-5-5 0-15,-6-1-1 16,-8-4 1-16,-13 3-1 16,-7 4 0-16,-4 1 0 0,-13 8 0 15,-6 5 1-15,-8 11-1 0,-4 8 1 16,-2 8-1-16,-1 11 1 15,0 12 0-15,1 6 0 16,1 8 1-16,2 4-2 16,7-1 0-16,4-3 0 15,8-5 0-15,4-4 0 0,7-9 0 16,4-5-1 0,6-13 1-16,10-6 1 0,3-4-1 15,4-12 2-15,7-11-1 16,2-6 0-16,2-8 0 15,4-7 0-15,1-4-1 0,-1-1 1 16,0 1-1-16,-4 5-1 16,-4 9 0-16,0 4 1 15,-6 10-1-15,0 9 1 0,-7 11-1 16,-2 3 0-16,-2 14 1 16,2 5 0-16,-5 7-3 15,0 3 2-15,5 3-1 0,0-1 1 16,5-4 0-1,3-4 0-15,8-8 0 0,2-7 1 16,7-9-1-16,5-13 0 16,4-12-1-16,0-8-1 0,-2-11 0 15,-2-7-1-15,-3-10 0 16,-6-10-2-16,-9-5 1 16,-2-8 1-16,-9-8 1 15,-2-5 1-15,-4-3 1 0,2 2 1 16,-7 3 0-16,-2 8 3 15,-1 11 1-15,-2 13-1 16,-1 17-1-16,-9 16 0 16,-7 21 1-16,-7 13-1 15,-1 21-1-15,-7 16 0 0,-2 14-1 16,-1 14 0-16,-4 13 1 16,3 9 0-16,1 6 0 0,7 0 2 15,1 2-1-15,6-5 0 16,11-5 1-16,4-7-1 15,5-11 1-15,11-11-1 0,5-8 2 16,5-12-3-16,4-12 2 16,5-11-3-16,0-11 2 15,4-10-1-15,2-19-1 16,2-10 0-16,-1-11 0 16,1-6-1-16,-1-2 0 0,-3-1 0 15,-6 4-1-15,-2 8-1 16,-8 8 0-16,-6 10 1 15,-2 13-1-15,-9 10 2 16,3 16 1-16,-3 9-1 0,-8 10 1 16,1 8 1-16,0 6 2 15,1 2-1-15,6-3 0 16,0-7-1-16,9-4 0 16,2-9 0-16,7-11 0 0,9-13 0 15,4-10-1-15,8-14 0 16,5-14 0-16,6-10 0 15,6-13-1-15,5-11-1 0,4-13-1 16,-3-6 0-16,1-10-1 16,-7-6 1-16,-5-7 0 15,-7-4-1-15,-9 0 1 16,-9 2 3-16,-8 8 1 0,-8 13 0 16,-8 12 0-16,-2 17-1 15,-9 20 1-15,-4 19-1 16,-3 23-1-16,-7 16 0 15,-2 26-1-15,-3 12 0 0,-3 20 1 16,-2 12 0-16,-1 7 1 16,3 5 0-16,5-1 1 15,5-2-1-15,8-9 1 16,8-5-1-16,5-12 2 0,10-10-1 16,5-9 1-16,6-10 1 15,0-11 0-15,2-13-1 0,5-11 1 16,2-10-1-16,1-16-3 15,1-11 1-15,0-12-1 16,1-7 0-16,1-1 0 16,-3 2-1-16,-4 6 0 15,-3 6 1-15,-5 11 0 0,-5 9-1 16,-3 14 0-16,-5 10 1 16,-5 15 0-16,-1 8-1 15,-3 9 1-15,-1 6 1 16,-3 4-1-16,3-1 3 0,4-1-1 15,9-7 1-15,9-5-1 16,8-9 1-16,12-14 0 16,9-9 0-16,7-6 1 15,5-16-4-15,4-9 0 0,-1-12 1 16,3-9-1-16,-1-8 0 16,-6-4 0-16,-5 1 1 15,-8 0-1-15,-10 6 2 0,-9 7-1 16,-8 9 0-16,-13 15 1 15,-5 11-2-15,-15 13 1 16,-6 13-1-16,-5 15 1 0,-3 11-1 16,-1 11 0-16,1 4 1 15,5 3 0-15,8-1 0 16,8-6 0 0,8-7 1-16,11-10-1 0,8-9 1 15,9-14 0-15,6-10 1 0,9-7-1 16,-1-12 0-16,6-10 0 15,2-10 0-15,4-8-1 16,1-6 1-16,0-1 0 16,0 1-1-16,-4 5 0 0,-2 8-1 15,-6 12 0-15,-8 14 1 16,-7 14-2-16,-11 17 2 16,-11 17-2-16,-6 14 2 0,-19 13-3 15,-14 1-5-15,-7 10-3 16,-12-4-9-16,0-9-30 15,-5-4-28-15,-5-14-5 0,-1-12-6 16</inkml:trace>
  <inkml:trace contextRef="#ctx0" brushRef="#br0" timeOffset="138499.8788">15309 10346 50 0,'37'-33'81'16,"13"-2"-5"-16,11-3-2 15,11 2-6-15,2 4-72 16,15 10-8-16,0 8-24 16,-5 4-36-16,2 8-3 0,-11 1-6 15</inkml:trace>
  <inkml:trace contextRef="#ctx0" brushRef="#br0" timeOffset="138698.064">15686 9992 57 0,'-66'-14'86'15,"8"-4"-4"-15,7-4-6 0,6 3-6 16,10 17-72-16,7-4-19 15,13 9-39-15,4 26-17 16,2 9-7-16,-2 10-1 16</inkml:trace>
  <inkml:trace contextRef="#ctx0" brushRef="#br0" timeOffset="141085.5498">5886 13539 20 0,'11'-10'85'0,"-11"10"-2"0,10-14-6 0,-10 14-4 15,5-10-56-15,-5 10-7 16,0 13-2-16,4 8-3 16,-1 16-4-16,2 12 3 0,1 16 0 15,-1 16 0-15,0 18 0 16,1 14 1-16,-4 12 1 16,0 11-1-16,0 6 1 15,-1 10-1-15,2 6-1 16,3 9 2-16,-4 6 0 15,2 2-3-15,3 8 1 0,3 6 0 16,1 8-1-16,1-2-2 16,6 5 1-16,-2 0 0 15,5-2 1-15,-12-103-2 16,3 7 0-16,-3 1 1 0,0 8 0 16,1-7 1-16,3 7-3 15,-3-2 0-15,3 2-1 16,-5-3 1-16,0 2-2 0,-5-11-2 15,-1 5-8-15,0-15-15 16,-1-1-46-16,-1-14-8 16,-7-11-6-16,-6-13-7 15,13-50 6-15</inkml:trace>
  <inkml:trace contextRef="#ctx0" brushRef="#br0" timeOffset="141910.5128">2807 14893 51 0,'-27'5'72'15,"0"2"-1"-15,3-1-5 0,0 6-50 16,3 10-5-16,6 10-1 16,4 11-4-16,4 8 0 15,7 16-2-15,1 11-1 16,10 13 1-16,3 6 0 15,2 3 0-15,7-9-2 16,2-5 1-16,1-9-1 16,-2-16-1-16,-5-13 1 0,3-15-1 15,-3-14 2-15,-2-11 1 16,-2-8 1-16,-3-10 0 16,-2-7 0-16,4-8 1 0,-1-4 0 15,-5-7-1-15,3-2-2 16,-2 0 0-16,1 5-3 15,2 5 1-15,2 10-1 0,2 10-1 16,-1 8 1-16,3 18 1 16,0 12-1-16,2 14-2 15,3 8 0-15,-6 11 1 0,0-1-3 16,2 1-3-16,-2-8-4 16,-1-5-4-16,-3-11-14 15,-5-11-12-15,1-10-3 16,-9-18-20-16,17-10-14 15,-14-17 2-15</inkml:trace>
  <inkml:trace contextRef="#ctx0" brushRef="#br0" timeOffset="142555.9907">3253 15434 32 0,'8'-46'67'16,"-3"17"5"-16,14 11-22 15,-19 18-18-15,12-2-9 16,-4 13-6-16,6 15-5 0,1 2-4 15,4 9 1-15,4-2-4 16,2 5 0-16,1-6-2 16,-3-2-1-16,2-12-1 15,0-7 1-15,-1-12-1 0,-3-6 0 16,-2-12 1-16,-4-5 1 16,-1-8 0-16,-7-3-1 15,-3-3 1-15,-3-1-1 16,-10 2 1-16,-3 0 2 0,-3 6-3 15,-2 0 3-15,-1 3-1 16,0 2 0-16,1 3 1 16,3 2-2-16,2-2 0 0,5 1-2 15,3-3-1-15,2 0 0 16,3-4-1-16,5 3 0 16,5 1 0-16,1 2 0 15,5 1-1-15,-2 5 1 0,5 5-1 16,-1 6 0-16,1 4 1 15,-2 6 0-15,1 5 0 16,-1 4 0-16,1 3 1 16,-1 6 0-16,-1 1 1 0,2 1-1 15,0 3 1-15,0-1-1 16,5 3 0-16,2-5 0 16,1 2 0-16,4-9-1 15,0-3 1-15,3-8 0 0,1-8-1 16,1-3 3-16,-2-15-1 15,-4-6 2-15,-1-10-1 16,-7-2 1-16,-4-6-1 16,-4 0 1-16,-9 2 0 0,-4 0-1 15,-15 4 1-15,-4 4-1 16,-7 9-1-16,-5 7 0 16,-2 7-2-16,-6 5-2 0,3 4-2 15,1 10-4 1,3 9-8-16,-1 4-17 0,10 1-26 15,12 6-17-15,1-8-4 16,8-5-2-16</inkml:trace>
  <inkml:trace contextRef="#ctx0" brushRef="#br0" timeOffset="142976.6613">4280 14605 68 0,'13'-13'78'0,"7"4"-19"16,-20 9-12-16,0 0-13 16,-4 21-11-16,-1 5-8 15,-7 10-9-15,4 7-5 16,-2 9-1-16,0 3 0 16,4 0 0-16,6-1-1 0,-1-11 1 15,8-4 0-15,5-15 1 16,4-14 0-16,5-12 2 15,4-18 0-15,0-13 0 16,-3-12 0-16,3-8 1 0,-2-10 0 16,-4-8 0-16,-3-7-1 15,-10-3-1-15,-3-3 0 16,-2 1 1-16,-7 5 4 16,-6 8 0-16,-2 8 2 0,-1 13-4 15,-1 10 0-15,4 22-1 16,1 17 0-16,4 17-1 15,5 22-3-15,2 18-2 0,10 17 0 16,5 19-4 0,7 17-6-16,3 13-23 0,8 11-37 15,-2-1-9-15,1-1-4 16,-5-11-2-16</inkml:trace>
  <inkml:trace contextRef="#ctx0" brushRef="#br0" timeOffset="143443.9492">2423 17029 38 0,'-40'25'88'15,"11"-6"-5"-15,4-6-6 16,9-9-4-16,4 18-37 0,9-29-29 16,15-12-1-16,16-9-2 15,12-10-2-15,11-15 3 16,22-14 4-16,13-13-2 15,24-13-2-15,12-16 2 0,15-11-3 16,18-10 0-16,9-7-1 16,13-1 1-16,1-4-3 15,10 3 1-15,-11 5 0 0,-2 10-1 16,-8 10 1 0,-16 11-1-16,-14 13 0 15,-19 14-1-15,-19 15-1 0,-16 17-6 0,-21 11-3 16,-17 19-11-16,-20 14-49 15,-18 12-13-15,-13 15-7 16,-28 12-7-16,-16 11 4 16</inkml:trace>
  <inkml:trace contextRef="#ctx0" brushRef="#br0" timeOffset="146028.3396">1355 18109 22 0,'-6'13'64'0,"-4"0"4"16,0-1-20-16,5-1-10 15,-1-1-14-15,2-1-8 0,-3 4-3 16,7-13-3-16,0 0-7 16,0 0-1-16,-2 15 1 15,-1-1 0-15,0-1 1 16,12 28 1-16,7-16-4 16,2-4-8-16,-3-2-7 15,0 3-25-15,0-1-27 16,-15-21-2-16,22 28-5 0</inkml:trace>
  <inkml:trace contextRef="#ctx0" brushRef="#br0" timeOffset="146216.0331">1334 18169 38 0,'-21'-39'75'0,"-25"-25"-2"16,46 64-10-16,-14-30-9 15,-3 0-63-15,17 30-10 16,-22-19-17-16,-1 0-28 16,23 19-4-16,0 0-3 15</inkml:trace>
  <inkml:trace contextRef="#ctx0" brushRef="#br0" timeOffset="146570.195">1441 18090 20 0,'21'8'35'15,"1"-3"-4"1,0 0-3-16,-22-5-6 0,26 7-5 16,-1 2-2-16,-25-9 3 15,20 14 0-15,3 2 4 16,-23-16-1-16,0 0-2 15,0 0-2-15,0 0 0 0,0 0-1 16,0 0-2 0,0 0-3-16,0 0-5 0,0 0-5 15,0 0 0-15,3-1-1 16,-1-5-1-16,1 0 0 16,-1 0 0-16,1 0-2 15,3 0 0-15,-3 0-1 16,0-2-4-16,-3 8-3 0,5-1-3 15,2-2-7-15,-2 2-17 16,55 7-31-16,-28 14-1 16,-10-9-1-16</inkml:trace>
  <inkml:trace contextRef="#ctx0" brushRef="#br0" timeOffset="147170.6709">2261 17527 36 0,'2'-11'40'0,"3"-1"1"16,1 3 0-16,-3-2-1 15,-3 1-2-15,0-1-3 16,2 3-8-16,-2-1-10 16,0 9-3-16,0 0-6 0,-13-3-3 15,13 3-3-15,-4 12-1 16,3 1 0-16,1 2 1 15,0 1 0-15,0 4-2 16,0 1 0-16,1-1-1 16,3-1-1-16,4 2 0 0,-2-4 0 15,1 0 0-15,9-2 0 16,-5-5 1-16,4-3-2 16,1-3 0-16,-2-2 2 0,2-2 1 15,2 0 4-15,-7-2 0 16,-1 2 0-16,2 0 0 15,-1 0 3-15,-5 9 0 0,-2 2 2 16,-4-11-5-16,0 0-3 16,8 30 1-16,0 2 0 15,-7-2 2-15,1 1-2 16,-1 3-3-16,0-1 1 16,4-2-3-16,0 1 1 0,8-5-4 15,18 14-6-15,-14-32-20 16,2-9-38-1,4-2-3-15,3-8-8 0,-4-10 1 16</inkml:trace>
  <inkml:trace contextRef="#ctx0" brushRef="#br0" timeOffset="147640.6204">2733 17503 73 0,'-10'-15'78'0,"0"6"-5"15,-2 3-5-15,1 3-37 16,11 3-20-16,-8 0-6 0,8 0-4 16,0 12-1-1,0-12-1-15,12 11 1 0,-12-11 2 16,37 8-2-16,-19-8 0 16,5 0-2-16,4 0 1 15,2-4-3-15,6-2-6 0,2-1-5 16,0-1-7-16,5-2-5 15,-3-1-7-15,2-4-13 16,-29 5-7-16,57-26 2 0,-15 2 8 16,-14-3 15-1,-15 5 29-15,-15 2 11 0,-20 5 26 16,-19 6 15-16,-3 10 9 16,-3 1-2-16,-4 5-7 15,5 3-7-15,-2 7-15 0,6 5-12 16,18-4-13-16,-2 4-2 15,7 3-2-15,-3 6 0 16,5 4-1-16,-3 2 0 16,2 8 0-16,3 5 0 0,2 4 2 15,0 4-1-15,2 1-3 16,1 8-3-16,9-6-10 16,-4 9-10-16,5-12-20 15,3-3-28-15,-3-8-4 16,4-5-3-16</inkml:trace>
  <inkml:trace contextRef="#ctx0" brushRef="#br0" timeOffset="148088.2848">3420 17111 10 0,'26'-12'76'0,"-5"8"0"0,-1 10-3 16,1 13-3-16,-12-5-44 0,-1 4-17 15,3 8-8-15,-2 4 0 16,6 2 1-16,-1 3 0 16,2 2 0-16,-2 0 0 15,0 1 1-15,2-1 2 0,-2 0 0 16,1-3 2-16,-5-5-3 16,0-1 0-1,-3-7 2-15,-4-3-2 0,-3-18 0 16,0 0-2-16,-6-16 0 15,-24-41-1-15,-3-19 1 0,-5-14 0 16,1-8-2-16,5-4 0 16,5 6 0-16,19 12 0 15,8 20-2-15,9 10 0 16,10 12-3-16,5 12 3 16,-3 17 0-16,0 9 1 0,-2 12-1 15,-5 23 2-15,-5 17 1 16,-3 12 0-16,-6 10 3 15,-3-35-2-15,-3 3-3 0,2 0-6 16,0 2-13-16,-3-3-23 16,1 1-32-16,2-9-4 15,0-1-7-15,1-8 4 16</inkml:trace>
  <inkml:trace contextRef="#ctx0" brushRef="#br0" timeOffset="150615.8494">10896 12632 50 0,'-16'-27'65'16,"8"-2"-1"-16,1-1-43 16,8 4-2-16,2 0-3 15,7 7-4-15,5 3-5 0,4 7 0 16,4 6 1-16,3 7-1 15,-1 17 1-15,3 11 0 16,-1 18-1-16,2 11 0 0,0 18-1 16,1 16 0-16,0 16-1 15,-2 8 0-15,1 19-1 16,-6 12 2-16,2 16-1 0,-7 14-1 16,1 13 1-16,-5 0 0 15,1 13-1-15,-2 6 0 0,-2-3-2 16,1-5 1-1,4-3-1-15,0-2-1 0,-4-10 2 16,6 1 1-16,-4-9 1 16,4 0 1-16,-3-5-1 15,4 4 2-15,-2-6 0 0,-1-6 2 16,-9-87-4-16,4 10 0 16,-6-3 0-16,3 7 0 15,0-1-1-15,-3 4-2 16,-1-5-1-16,0 7-1 15,-2-9 2-15,-1 7 0 16,-2-9-2-16,-3 4-1 0,-4-8-1 16,1 2-2-16,-3-7-9 15,-3 6-37-15,-2-18-27 16,-2-15-6-16,17-53-6 16,-23 27-4-16</inkml:trace>
  <inkml:trace contextRef="#ctx0" brushRef="#br0" timeOffset="151508.3045">5252 16236 61 0,'-35'16'72'0,"2"-6"2"0,11-7-29 15,2 2-18 1,5 0-4-16,15-5-6 0,-8 4-2 15,8-4-3-15,7 1 0 16,8-1-3-16,4-4 0 16,8-3 0-16,9-6-1 0,10-3-1 15,8-7-1-15,7-6-1 16,9-5-2 0,9-7 0-16,7-7-1 0,3-5 0 15,7-4 0-15,2-5-1 0,1-4 1 16,3-2-1-16,0-2 1 15,-2 6-1-15,-5 2 0 16,-6 8 0-16,-11 7-1 16,-6 9 0-16,-12 9-1 0,-15 8 0 15,-12 9 1-15,-10 6-1 16,-11 1 0-16,-12 5-1 0,0 0-2 16,-8 0-3-1,-7 1-4-15,1 1-8 0,-4-2-10 16,-3 0-9-16,-1-2-5 15,4-2-1-15,-1-3 1 16,-5 0 5-16,0-2 14 16,-1 0 17-16,2 4 16 0,-2-7 18 15,1 6 9-15,3-3 0 16,5 2-2-16,5-5-3 16,7 2-9-16,6-4-6 0,14 2-9 15,11-2-3-15,5 1-4 16,11 1 0-16,3 5 0 15,4 5 1-15,-1 3 0 16,0 8 0-16,-8 8 1 0,-6 12 0 16,-8 5 1-16,-11 18 0 15,-8 13 0-15,-9 10-1 0,-6 5-3 16,-10 7-12 0,-3-6-31-16,-10 6-30 0,-3-1-5 15,-12-14-2 1</inkml:trace>
  <inkml:trace contextRef="#ctx0" brushRef="#br0" timeOffset="159499.8786">6776 14055 3 0,'0'-15'73'0,"-2"1"4"16,-5-3-1-16,-5-6-27 16,5 10-20-16,-5-3-3 15,3 6-6-15,-1-1-6 0,10 11-2 16,-15-12-3-16,5 11-2 15,0 0-3-15,0 9-1 16,-3 7 0-16,-2 3-2 16,0 6-1-16,-4 7 0 0,1 6 0 15,0 6 0 1,2 6 0-16,1 5 1 0,2 4-1 16,4 4 0-16,3 1 0 15,3-2 1-15,3-2 0 16,5-5 0-16,5-4 0 0,1-6-1 15,6-6 0-15,1-7 0 16,4-7 0-16,1-5 0 16,3-8 0-16,2-7 0 15,-1-4 0-15,1-11 0 0,2-10 0 16,-1-8 1-16,0-7-1 16,-2-6 0-16,0-5 0 15,-4-3 0-15,0 0-1 0,-4 0 1 16,0 5-1-1,-2 6 1-15,-4 6-1 0,-1 8 1 0,-3 10-1 16,0 7 1-16,-9 8-1 16,14 6 1-16,-9 11-1 15,2 5 1-15,0 6-1 16,2 3 1-16,1-2 0 0,3 1 0 16,0-2-1-16,2-6 0 15,1-5-1-15,1-7 1 16,0-9-1-16,1-4 1 15,-2-10 0-15,1-9-1 16,1-8 2-16,-2-7-1 0,-2-7 2 16,-2-2-1-1,-1-2 2-15,-2 2 1 0,-1 8-1 16,-2 5 0-16,-1 8 1 16,-1 9-1-16,-4 16-1 0,8-2-1 15,-1 11 0-15,0 13-1 16,2 1 0-16,2 5-1 0,2 1 0 15,-1 1 0-15,1-7 1 16,1-5 0-16,-2-6-1 16,1-6 1-16,2-7 0 15,-2-12 0-15,1-5 1 0,-1-8 1 16,3-7-1-16,-5-6 1 16,3-3-1-16,0-4 1 15,-1 1-1-15,1 2 0 16,1 2 0-16,0 4-1 15,-1 7 1-15,4 7-1 0,-3 5 0 16,2 5 1-16,-3 8-1 16,0 2 1-16,-1 3 0 15,0 6 0-15,-1 3 0 16,-2 1-1-16,3 4 2 0,-2-2-1 16,1 3 0-16,2 1 0 15,-3 0 1-15,2 1 0 16,-1 6 0-16,-5-1 0 0,-1 7-1 15,-1 3 0-15,-5 0 0 16,-5 2 0-16,-4-2 0 16,-6 0 0-16,-1-4-2 15,-1-5-3-15,-1-7-12 16,1-10-21-16,-1-6-36 0,9-16-4 16,0-9-6-16,5-11-1 15</inkml:trace>
  <inkml:trace contextRef="#ctx0" brushRef="#br0" timeOffset="159735.2907">7881 13550 24 0,'19'-25'73'0,"-2"5"1"16,-2 12-2 0,4 8-32-16,-12 15-17 0,2 10-11 15,-3 15-5-15,-3 13-2 16,1 8 0-16,-1 9-1 0,2 3-1 15,0-4-1-15,0-1-1 16,2-3 0-16,0-9-1 0,3-7-3 16,0-10-9-16,-1-4-17 15,-4-16-30-15,5 2-13 16,-6-11-5-16,-4-10 0 16</inkml:trace>
  <inkml:trace contextRef="#ctx0" brushRef="#br0" timeOffset="160899.6977">7960 14130 3 0,'-21'-32'75'0,"-1"2"1"16,8 2-6-16,1-2-18 0,6 3-19 16,7 1-13-16,4 3-10 15,13-3-7-15,3 0-2 16,10-1-1-16,4-1-2 16,6-1 1-16,-1 2-1 15,8 1 0-15,-3 4 0 0,-1 4 0 16,-1 4 0-16,-5 5 1 15,-2 7 0-15,-9 2 0 16,3 9 1-16,-11 8 0 16,0 6 1-16,-5 6-1 0,0 2 1 15,-1 6 0-15,-4-1 0 16,2 2 0-16,-3-8 0 16,-1 0 0-16,-1-6 1 15,-1-7 0-15,-2-6 0 0,-2-11 0 16,0 0 0-16,0 0 1 15,-2-14-1-15,-2-4 0 16,-3-3-1-16,1-6 0 16,1-2 0-16,-2-4-1 0,1 0 1 15,3 1 0-15,0 3 0 16,3 4 1-16,0 3-1 16,2 5 0-16,4 5 0 15,5 8 0-15,-4 4 1 0,4 4-2 16,1 7 0-16,-1 4 0 15,2 2 0-15,-3 2 1 16,0-2 0-16,1 0-1 0,-2-4 2 16,-1-4-2-16,1-2 1 15,2-5-1-15,0-2 0 0,3-3 0 16,-3-5 1-16,3-7-1 16,2-1 1-16,2-4-2 15,-1-3 1-15,2 0 0 16,-3-1 0-16,2 2 0 15,-3 2-1-15,-1 6 1 16,-2 5-1-16,3 5 1 0,-2 4-2 16,-2 4 2-16,2 7 0 15,1 5 0-15,4 0 2 16,-4 0-2-16,4-1 0 16,-3 0 1-16,3-4-1 0,-3-4 0 15,3-4 0-15,-1-3 0 16,-3-4 1-16,4-6-1 15,0-4 0-15,1-5-1 0,0-5 1 16,3-2-1-16,-1-3-2 16,0 2 2-16,-1-3-1 15,-2 6 1-15,-4-1-1 16,0 10 1-16,0 1 0 0,-6 9 0 16,4 2 1-16,-5 4 0 15,3 7 0-15,0 3 0 16,2 6 1-16,5-6-1 15,0 0 0-15,6-8 1 0,2 0-1 16,5-5 0-16,3-9 0 16,4-10 0-16,0-4 1 15,0-4-1-15,-1-3 0 16,-3-2 1-16,-10-1 1 16,-3 2 0-16,-7 6-1 0,-11 4 2 15,-4 5-2-15,-10 7 1 16,-4 8-1-16,-3 3 0 15,-4 11-1-15,3 8 0 0,0 4 0 16,5 7 0-16,1 1-1 16,8 2 1-16,0-4 0 15,6-2-1-15,3-4 1 16,3-4 0-16,8-6 0 0,2-7 0 16,4-5 1-16,1-1 0 15,7-9-1-15,-1-8 1 16,3-2 0-16,-2-5 0 15,2-2 0-15,-3 0 0 0,-1 0-1 16,-2 6 1-16,2 4 0 16,-2 9-1-16,-4 7 2 15,0 8-2-15,1 11 0 16,-1 9-2-16,0-1-5 0,6 9-14 16,-6 0-14-16,3-15-32 15,11 6-13-15,1-10-4 0,-7-4 0 16</inkml:trace>
  <inkml:trace contextRef="#ctx0" brushRef="#br0" timeOffset="161428.1075">7822 15141 0 0,'-13'2'56'16,"-6"-2"0"-16,8 0-24 16,-1 0-9-16,12 0-9 0,-12 0-5 15,12 0-2-15,0 0-4 16,0 0-1-16,0 0-2 16,0 0-2-16,0 0 2 15,8 8-1-15,-8-8-3 0,12 10-15 16,-12-10-29-16,16 9-10 15,-16-9 0-15</inkml:trace>
  <inkml:trace contextRef="#ctx0" brushRef="#br0" timeOffset="163705.117">7481 15048 24 0,'3'-20'49'16,"1"-1"-3"-16,1 1-3 15,-2 2-3-15,1 1-7 0,-3 4-4 16,-1 4-8-16,0 9-4 15,-8-2-6-15,-7 8-1 16,-1 10-4-16,-7 8-3 16,-1 3-2-16,-1 5 0 15,0 1-1-15,1 5 1 0,5-6 0 16,4-2 0 0,6-4-1-16,5-6 0 0,4-3-1 15,0-5 1-15,7-2 0 0,9-4 0 16,2-3 1-16,7 2-1 15,4-2 1-15,4 0 0 16,1 3 0-16,5 0 0 16,0 2 0-16,-6 3-1 15,0 0 1-15,-8 7 0 0,-5-3 1 16,-10 5-1-16,-5 5 0 16,-10 2 1-16,-14 4 0 15,-8-1-1-15,-6 4 0 0,-7-3 0 16,-4 3-1-16,-3-5-2 15,0-3-8-15,5-5-20 16,11 1-37-16,0-10-8 16,7-8-5-16,10-5-1 0</inkml:trace>
  <inkml:trace contextRef="#ctx0" brushRef="#br0" timeOffset="164527.0736">8073 15031 20 0,'-24'27'28'0,"2"1"-3"15,-6 4-6-15,3-1 0 16,-3 4-5-16,4-4-2 0,0 2-1 15,5-10 0-15,2 1-2 16,4-7-1-16,4-3-1 0,9-14 0 16,-5 11-1-16,5-11-2 15,13-1-2-15,1-4 0 16,5-7 0-16,1-1 0 16,4-4-1-16,1 1 1 15,2-6-2-15,1 2 3 0,0-3 3 16,0 4-1-16,2-1 2 15,-5 5 0-15,4-3 0 0,0 7 1 16,-3 2 1-16,3 7-4 16,-7 1-1-16,4 2-1 15,-7-1 0-15,3 2 0 16,-5-2 0-16,-1-1 0 16,-2-9 0-16,0-7-1 0,-2-6 1 15,-2-6 2-15,-3-7-2 16,1-7 1-16,-5-5 0 15,-3-5 2-15,0-2 3 0,-4-1 0 16,-4-2 1-16,-4 2 1 16,-3 1 2-16,-2 5-2 15,1 10 1-15,3 5-4 0,-1 9-3 16,2 10-3 0,12 16 0-16,-12 4-2 0,11 20-1 15,-1 10 0-15,5 11-1 16,2 8 0-16,3 6 1 15,3 1 1-15,3-3 0 0,0-5 1 16,4-6-1-16,2-7 0 16,1-10 0-16,2-7 1 15,-3-8 0-15,3-7 1 16,-2-7 0-16,2-4 0 16,-2-12 0-16,-2-7 0 0,-1-6 1 15,-3-8 0-15,0-2-1 16,-3-2 0-16,0 4 0 15,-3 3 0-15,1 6-1 0,-1 8 0 16,1 11-1-16,4 9 0 16,-3 6 0-16,3 15-1 15,2 7 0-15,1 8 1 0,0 2-1 16,0 3-2-16,1-1-3 16,-3-3-8-16,0-5-20 15,7-3-43-15,-16-8-4 16,1-4-6-16,-7-17-3 0</inkml:trace>
  <inkml:trace contextRef="#ctx0" brushRef="#br0" timeOffset="164705.253">8555 14624 22 0,'-4'-13'66'0,"-3"4"0"0,7 9-5 15,-7-11-43-15,7 11-24 16,0 0-46-16,5-2-11 16,6 2-5-16</inkml:trace>
  <inkml:trace contextRef="#ctx0" brushRef="#br0" timeOffset="165059.6912">8108 14869 51 0,'-15'6'87'0,"2"-4"-4"16,13-2-5-16,-12-8-4 0,-8-4-61 15,24-5-4 1,14-3-2-16,8-6-4 0,7-2-2 16,10-4 1-16,5 0-1 15,5-4-4-15,3 7-4 16,-1-4-9-16,3 8-12 0,-6 4-15 15,-5 0-26-15,1 9-13 16,-6 2-3-16,-2 3 9 0</inkml:trace>
  <inkml:trace contextRef="#ctx0" brushRef="#br0" timeOffset="165447.7641">9104 14307 36 0,'0'0'77'0,"0"0"-3"0,0 0-3 15,0 0-37-15,-13-2-15 16,5 6-6-16,-7 8-5 16,-1 4-3-16,0 2-2 15,2 3-1-15,2 1 0 16,-2 2 0-16,9-3 0 0,3-4-1 15,2 0 0-15,7-5-1 16,8-3 0-16,2-2 1 16,5-1-1-16,3-3 1 15,2-1 0-15,-5 1 0 0,1 1-1 16,-1-1 1-16,-6 5 0 16,-3 1 0-16,-6 4 0 15,-4 1 0-15,-3 8 0 16,-6 0-1-16,-4 4-1 0,-3-2-2 15,2 2-7-15,-3-9-13 16,1-2-28-16,9 2-22 16,-8-11-3-16,12-6-5 0</inkml:trace>
  <inkml:trace contextRef="#ctx0" brushRef="#br0" timeOffset="167396.7838">9233 14251 48 0,'13'-31'73'16,"-2"3"1"-16,-2 4-25 15,-3 3-14-15,2 4-8 16,-2 2-9-16,-6 15-5 16,8-10-3-16,-8 10-4 0,6 21-1 15,-4 1-1-15,2 13-1 16,3 9-1-16,1 15 2 15,-1 3-1-15,4 11-1 16,1 0 2-16,0-2-1 16,2 3-3-16,1-9 1 0,1-5-1 15,2-6 0-15,4-9-1 16,1-6 1-16,1-7-2 0,4-3 2 16,-3-11 0-1,3-7 0-15,-4-8 0 0,5-4-1 16,-10-11 1-16,-1-10 0 15,-7-6 0-15,0-9 1 16,-8-8-1-16,-3-4 2 0,-4-5-1 16,-10-4 0-16,-3-1 0 15,-7 0 0-15,-6 4 1 16,-3 8-1-16,0 4 0 0,-1 9 2 16,0 6-1-16,3 7 0 15,9 8-1-15,3 4 0 16,8 2-1-16,11 7 1 15,-1-12-2-15,5 3 0 0,10-1-1 16,3-2 1-16,7-4 1 16,1 0 0-16,4-4-1 15,0-1 2-15,1 3 0 16,-2-4 0-16,-1 5-1 0,-1-1 1 16,-4 6 0-16,-5-1-1 15,-2 8 0-15,-2 3-1 16,-5 3 1-16,-8-1-2 15,11 19 1-15,-11-2 0 16,1 0-1-16,0 0 1 0,-1 0 0 16,2 1 0-16,0-6 0 15,3 1 1-15,-5-13 0 16,15 14 0-16,-4-12 0 0,0-2-1 16,2-5 1-16,1-6 0 15,1-1 1-15,-4-5 0 16,1 0 1-16,0-3 0 0,-6 1 0 15,0 1 0-15,-1 1 0 16,-4 3 1-16,-1 2-2 16,0 2 0-16,0 10-1 0,-7-11-1 15,7 11 0-15,0 0 0 16,-9 10-1-16,7 2-1 16,-2 4 1-16,3 2-1 15,1 3 2-15,-1 0 0 0,2-3 0 16,3 0 0-16,0-6 1 15,-1-1 1-15,-3-11 0 16,12 6 1-16,-12-6-1 16,12-12 0-16,-3 1 2 15,-5-7 0-15,5 3-1 0,-2-4 0 16,-2 2-1-16,2 2 0 16,-3 2 0-16,-1 5-1 0,-3 8-1 15,0 0 0-15,13-4 0 16,-13 4-1-16,11 7 1 15,-1 0 1-15,2 1 0 16,1-2-1-16,5-2 1 16,0-2 0-16,5-2 0 15,2-7 0-15,1-9 0 0,5-4 0 16,-2-7-1-16,2-2 0 16,-1-6 1-16,-2-3-1 0,0-1 0 15,-3 0 0-15,0-1 0 16,-6 5 1-16,0 1-1 15,0 5 0-15,-2 1 0 16,-3 6 1-16,-3 3 0 0,2 7 0 16,-7 2 0-16,-6 10 0 15,9-9 0-15,-9 9 0 16,0 0 0-16,-6 0 0 16,6 0-1-16,-11 9 0 15,11-9 1-15,-19 19-1 0,7-6 1 16,0 4 0-16,1 2 0 15,-3 2 1-15,-1 2-1 16,2 2 0-16,0 2 1 16,-1 0 0-16,0 1 0 0,6-1-1 15,-2 2 1-15,5-1 0 16,1 3 0-16,2-2 0 16,2-1 0-16,4-3 0 0,5-4-1 15,4-3 1-15,5-6 0 16,3-7-1-16,6-7 1 15,-1-8 0-15,7-9-1 0,-2-6 1 16,1-9-1 0,0-7 0-16,2-9 0 0,-2-6 0 15,-4-7-1-15,-1-2 0 0,-4-6 0 16,-4-1 0-16,-2 1 0 16,-4 1 1-1,-7 7 0-15,-2 7 1 0,-4 9 1 16,0 8-1-16,0 12 0 15,-2 11-1-15,2 16 1 16,-6 6-2-16,0 18 1 0,2 10-1 16,1 9 0-16,0 9 1 15,0 3 0-15,-2 3 0 16,4-5 1-16,0-2 0 0,1-8 0 16,0-3 0-16,6-10 0 15,-1-8-1-15,2-6 1 16,4-8 0-16,-2-7 0 0,2-2-1 15,5-11 1 1,0-5-1-16,-1-5 0 0,-1-4 0 16,0-2 0-16,1 1-1 15,-1 3 1-15,-2 4-1 16,-3 4 1-16,1 2-1 0,0 9 1 16,-10 5-1-16,18 0 0 15,-7 10 1-15,-3 4-1 16,5 0 1-16,-2 3 1 15,0 1-1-15,4-3 0 0,-2-2 1 16,2-4-1-16,-1-4 1 16,3-3-1-16,0-2 1 15,-3-5 0-15,-2-2-1 16,0-4 1-16,-3-3-1 0,-1-4 1 16,-5-2-2-16,0-2 2 15,-3-6-1-15,0-3 0 16,0-2 0-16,1 2 1 0,-1 2-1 15,6 1 0-15,0 6 0 16,0 4 0-16,6 8-1 16,1 9 1-16,0 1-1 15,3 11 0-15,1 2-1 16,2 7-1-16,-3 0-2 0,0 5-5 16,-3-5-4-16,-1 3-11 15,-6-2-16-15,-5-6-35 16,2 2-7-16,-3-17-3 0</inkml:trace>
  <inkml:trace contextRef="#ctx0" brushRef="#br0" timeOffset="167586.253">10679 13498 28 0,'-57'-5'87'0,"15"-5"-2"0,9-3-4 16,17-5-7-16,13-4-45 15,15 6-26-15,16-3-20 16,20 0-19-16,5 7-28 16,4-1-15-16,0 5-5 15,-2 4-3-15</inkml:trace>
  <inkml:trace contextRef="#ctx0" brushRef="#br0" timeOffset="168220.3573">8022 15684 50 0,'3'-15'84'0,"0"0"1"15,-3-2-5-15,1 6-41 16,-1 1-7-16,0 10-9 15,0 0-8-15,0 0-5 0,0 0-4 16,0 13-2-16,0 6-2 16,1 5-1-16,3 3-1 15,0 5 0-15,2 5 1 16,1 2-1-16,2 4 0 16,-3 1-1-16,5 0 2 0,-1 2-1 15,2 3 1-15,1-1-1 16,1-2 0-16,2-1 1 15,1-6-2-15,-1-3-1 16,3-6-8-16,-2-6-7 0,-2-6-16 16,0-3-20-16,-9-4-28 15,-6-11-5-15,9 4-5 0</inkml:trace>
  <inkml:trace contextRef="#ctx0" brushRef="#br0" timeOffset="168510.592">8077 16234 36 0,'-21'-1'84'0,"2"1"-1"16,3 1-6-16,4 5-27 15,8 3-23-15,4 7-10 0,1 5-8 16,11 2-6-16,4 8-2 16,5 2 1-16,1 5-1 15,3 2 0-15,0-1-1 16,1 1 1-16,-5-8-2 15,3-2 3-15,2-7 1 16,-5-8 0-16,1-8 1 0,2-8 1 16,3-15-1-1,0-11 0-15,3-12 2 0,1-13-5 16,-4-14-3-16,6-8-12 0,-2-15-27 16,-9-8-35-16,7-6-7 15,-6-5-6-15,0 2-3 16</inkml:trace>
  <inkml:trace contextRef="#ctx0" brushRef="#br0" timeOffset="179955.0311">7396 14804 6 0,'-31'9'49'0,"2"-3"3"15,8 0 1-15,2-4-14 16,3 0-8-16,7 0-8 16,9-2-5-16,0 0-4 0,0 0-4 15,12-6-1-15,7-1-3 16,7-4 0-16,3-5 3 16,13 1-2-16,6-7-1 15,11-1 0-15,10-7-1 16,13-3-1-16,7-8 0 0,11-4-1 15,5-1-1-15,10-9 1 16,9 1-2-16,2-4 2 16,1 0 0-16,3 0 1 15,2 2-1-15,-3 3 2 0,1 1-1 16,-4 2 0-16,-6 4 0 16,-4 2-1-16,-4 5-1 0,-9 2 0 15,-10 4-1 1,-10 5 0-16,-13 4 0 0,-10 6-3 15,-14 6-3-15,-12 6-8 16,-15 4-17-16,-19 2-39 0,3 19-10 16,-17 7-5-1,-23 10-3-15</inkml:trace>
  <inkml:trace contextRef="#ctx0" brushRef="#br0" timeOffset="180506.4583">8120 15943 55 0,'-18'0'75'16,"7"0"-5"-16,-1-7-1 15,12 7-56-15,-1-13 0 16,1 13-1-16,18-16-5 16,-2 6 2-16,5-3 0 0,7-3 1 15,8-1 0-15,10-7 1 16,8-5-1-16,9-6 0 15,14-6-2-15,14-6-2 16,11-5-1-16,9-5 1 0,7-3-1 16,8-1-1-16,5 0 1 15,3-2 0-15,6 2 1 16,-4-2-1-16,5 2 1 16,-7 0-1-16,1 2-1 15,-4 3 1-15,-8 1 0 0,-4 4-2 16,-10 5 0-16,-8 4-1 15,-14 7 0-15,-10 6-1 16,-13 4 0-16,-12 7-1 0,-13 4-1 16,-11 8-3-16,-12 0-4 15,-5 6-12-15,-11 0-31 16,-13 12-32-16,-6 2-4 16,-14 0-6-16,-7 1-4 0</inkml:trace>
  <inkml:trace contextRef="#ctx0" brushRef="#br0" timeOffset="183343.6573">6992 17717 43 0,'-18'-3'49'16,"18"3"2"-16,-15-6-3 15,15 6-2-15,-12-7-5 16,12 7-9-16,-14-6-10 16,14 6-7-16,-8-5-4 15,8 5-2-15,0 0-1 0,-7-10-3 16,7 10-1-16,0 0-2 16,1-10 1-16,-1 10-1 15,15-8 1-15,-3 1 0 16,5 0 1-16,-1-3-1 0,4-1-1 15,1 1 0-15,3-1-1 16,-1 3 0-16,2-2 0 16,0 3-1-16,1 3 1 0,-2 2 0 15,-2 2 1-15,-2 1 0 16,-1 6 1-16,-7 3 0 16,-5 6 0-16,-3 5 1 0,-3 3-1 15,-1-24-1-15,-2 29-1 16,-4 0 1-16,-7 5-2 15,0 1 2-15,-3 3-1 16,-2 1 0-16,1-4-2 16,-2 1 3-16,4-4 0 15,-2 1-1-15,5-7 2 16,-1 1-1-16,13-27 0 16,-7 25-1-16,1 2 1 15,6-27 0-15,0 0-1 0,5 3 1 16,5 0-2-16,31-3-2 15,7-22 0-15,-21 11-2 16,1-3-6-16,1-3-11 0,-1 3-21 16,-2-7-34-16,5 3-7 15,-5 0-5-15,0 2-3 16</inkml:trace>
  <inkml:trace contextRef="#ctx0" brushRef="#br0" timeOffset="184258.2498">7537 17820 13 0,'0'0'63'0,"6"-9"5"0,-6 9-3 16,0 0-34-16,0 0-5 15,10-8-9-15,-10 8-6 16,13 1 2-16,-13-1-1 16,17 7 0-16,-8-5-3 0,3-1-2 15,7-1 0-15,-3 0-1 16,5-2-1-16,-1-2-1 15,3-3-2-15,-1-2 0 16,3-2 0-16,-6-2-1 16,0-3 1-16,-4 0 0 0,-1 0 3 15,-2-1-1-15,-1-1 0 16,-6 1 0-16,-2 3 1 0,-3 2-1 16,0 12 0-16,-3-11-1 15,-7 11-1-15,1 2 0 16,-2 10-1-16,-2 1 1 15,0 7 0-15,13-20-2 0,-11 23 0 16,0 2-1 0,4 2 1-16,0 2-1 15,6 0 1-15,-1 2-1 0,3-3-1 16,4-1 3-16,8-7-1 16,17 14 3-16,-8-27-1 15,3-7 1-15,1-5-1 16,3-8 0-16,2-8-1 0,-4-4 1 15,5-8 0-15,-1 1-3 16,-1-6 1-16,0 0-1 16,0-4 0-16,-4 3 1 0,3 0-1 15,-4 2 1-15,-2 4-1 16,-2 4 1-16,-2 4-1 16,-3 11 1-16,-3 6 1 0,-1 7-1 15,-4 1 1-15,1 9 0 16,-4 6 0-16,0 4 0 15,-1 1 0-15,1 5 0 0,-3 1 1 16,1 0-2 0,-1 2 0-16,2-5 0 0,1-1 0 15,2-4 0-15,2-4 0 16,3-7 0-16,2-7-2 16,4-3 0-16,2-9 0 15,1-6 1-15,2-1 0 16,3-5 0-16,-3 0 0 0,0-2 0 15,2 0 0-15,-2 2 1 16,-2-1 0-16,0 6 0 16,-2 4 1-16,-1 4 0 0,-1 6 0 15,-3 3 0-15,-1 2 0 16,-3 5 0-16,4 6 0 16,-1-2 0-16,0 1-1 15,3-3 1-15,4 1-1 0,1-6 1 16,4-2-1-16,-1-2-1 15,-8-8 4-15,33-14-2 16,-5-16 0-16,-8-11 1 16,-12-3 0-16,-16 6-1 0,-20 13 0 15,-24 18-2 1,-21 17-6-16,26 5-11 16,-5 7-14-16,-6 3-40 15,-2 11-10-15,0 5-6 0,-4 7-2 16</inkml:trace>
  <inkml:trace contextRef="#ctx0" brushRef="#br0" timeOffset="185292.5963">7538 18498 0 0,'-27'31'81'16,"-2"-1"0"-16,5-4 1 16,-1-1-4-16,5-6-1 15,0 1-67-15,20-20-1 16,0 0 2-16,0 0 0 15,0 0 0-15,0 0-3 16,12 0-1-16,81-22-1 0,-42-8-3 16,12-2-2-16,7-4 0 15,8-3-2-15,7-3 0 16,7-2-1-16,6-1 1 16,7-1-1-16,2 1 5 15,0 3 0-15,5-1 0 16,-3 0-1-16,3 1 0 0,-3-2 0 15,-1 1 0-15,-1 1 0 16,-5 1-2-16,-4 0-1 16,-6-1 1-16,-4 1 0 0,-6 0 0 15,36-23 1-15,3-22 1 16,-17-10 0-16,-30 6-1 16,-28 1 0-16,-25-1 0 15,-23 3-1-15,-22 6 0 16,-17 9-2-16,-14 4 0 0,-16 3 0 15,-9 8-2-15,-16 9 1 16,-8 8 0-16,-12 8 0 16,-10 7 0-16,-7 7 0 15,-8 9-1-15,0 6 0 0,-10 4-1 16,-3 10 2-16,-4 6 1 16,-3 5 0-16,-2 7 0 0,0 3 2 15,-2 3-1-15,-4 2 2 16,4 6 1-16,-1 5-1 15,5 3 0-15,4 5 0 16,2 4 0-16,82-27-2 16,-4 5 1-16,4 6 0 15,-5 6-1-15,8 8 2 16,1 6-3-16,10 7 0 0,2 9 1 16,10 8 2-16,5 6 1 15,11 4-1-15,7 5 0 16,16-1-1-16,7 1 4 15,16-3-2-15,12 5 0 16,25-11-1-16,12-3 0 16,22-11 1-16,15-6 3 0,16-13-1 15,9-13 1-15,17-15 0 16,7-13 0-16,17-15 0 16,10-11-1-16,8-16 1 0,5-14-5 15,6-7 1-15,0-12-1 16,-3-3-1-16,-1-11-1 15,-11-4 1-15,-6-7 0 16,-9-3 1-16,-12-8 0 16,-11-2 0-16,-74 41 2 0,147-136 0 15,-66 8 0 1,-78 17-3-16,-62 23-1 0,-57 27-5 16,-54 27-4-16,-41 35-9 15,-23 31-13-15,-11 20-25 0,6 16-29 16,-2 15-3-16,90-10-7 15,-5 1 6-15</inkml:trace>
  <inkml:trace contextRef="#ctx0" brushRef="#br0" timeOffset="187505.651">9550 15807 6 0,'5'-19'53'0,"-3"-3"1"16,0 3-2-16,0-4-2 0,-1 4-4 15,1-2-5-15,-2 5-8 16,0 2-8-16,0-1-5 15,0 15-6-15,-3-13-7 16,3 13-2-16,-17 0-3 0,7 10-1 16,-4 3-1-16,-3 8 1 15,-2 4 0-15,-2 8 1 16,-4 5 0 0,4 6 1-16,-1 4 0 0,2 5 1 15,1 1 0-15,1-1 0 0,4-2-1 16,2-4-1-16,9-4 1 15,3-5-1-15,12-4 0 0,6-7-1 16,10-6-1-16,10-5 0 16,7-7-2-16,10-7-2 15,1-2-4-15,6-10-8 16,2-7-14-16,-3-10-46 0,1 3-8 16,-6-6-5-1,-2-1-4-15</inkml:trace>
  <inkml:trace contextRef="#ctx0" brushRef="#br0" timeOffset="187729.9158">10001 15984 80 0,'-20'6'93'15,"5"-6"-6"-15,0 0-5 16,4-33-8-16,11 33-66 0,-11-14-2 15,11 14-2-15,5-12-4 16,-5 12-5-16,15-2-5 16,-15 2-12-16,21-2-33 15,-2 2-26-15,-1 0-6 16,4 0-5-16</inkml:trace>
  <inkml:trace contextRef="#ctx0" brushRef="#br0" timeOffset="188350.7548">10443 15520 48 0,'5'-18'82'0,"-3"-1"-4"16,-2 2-3-16,0-3-5 16,5 7-68-16,-5-1 0 15,0 14 0-15,0 0 0 16,-11-7 0-16,11 7 4 15,-16 8-1-15,6 0 0 0,-3 0 1 16,3 2-1-16,-3 2-1 16,3 3 0-16,-1 0-2 15,1 3-1-15,3 1-1 16,-2 1 0-16,0 1 0 0,-3 1 0 16,3 0 1-16,-5 0 0 15,3-4 0-15,0-2 1 16,-1 0-1-16,4-4 0 15,0-1 0-15,3-3 0 16,5-8-1-16,-3 16 1 0,2-7-1 16,1 2 0-16,0-1 0 15,0 3 1-15,0-1 0 0,0 2-1 16,0 1 2-16,-1-2-1 16,0-1 0-16,0 0 1 15,1-1-1-15,0-2 1 16,0 2-1-16,3-1-1 0,0 0 1 15,3 2 0-15,1 1-1 16,-2 0 0-16,1 2 0 16,2 0 0-16,-2 0 0 0,3 1 0 15,0-1 1-15,6 0 0 16,-1-2 0-16,5-1 0 16,3-4 0-16,1-1 0 15,9-5 0-15,-2-2 0 16,2 0-1-16,2-8 0 0,1-2-1 15,0-3 1-15,-4 1-1 16,-2-2-1-16,2-1-2 16,-10-3-5-16,8 5-12 0,-5 0-34 15,-1-2-26-15,-2 0-5 16,-3-3-5-16</inkml:trace>
  <inkml:trace contextRef="#ctx0" brushRef="#br0" timeOffset="189122.5997">10623 15170 43 0,'-23'-21'82'0,"-5"1"-1"16,-7-4-3 0,-7 5-4-16,-7-6-65 0,1 9 2 15,-8 2 2-15,-5 5-3 16,-2 3-1-16,-8 5-1 16,-1 1-1-16,-4 4-2 15,0 8-2-15,-4 4 0 16,-2 6-1-16,-3 7-2 0,-1 6 0 15,0 7 0-15,-3 5 0 16,2 8 0-16,4 6 0 16,2 6 0-16,4 7-2 0,9 6 2 15,7 7 0-15,8 5 2 16,12 6-2-16,8 4 0 16,13 4 0-16,13 0 0 0,12-6 0 15,21-3 1-15,15-10 0 16,20-9-1-16,16-15 1 15,19-10 1-15,14-16 1 16,18-15 0-16,12-15 0 0,8-13-1 16,12-15-2-16,3-15 1 15,3-16-2-15,-2-13 1 16,-1-11-2-16,-11-7 0 0,-7-8 1 16,-10-6 1-16,-17-8 1 15,-12-2 0-15,-23 3 1 16,-15-3 1-16,-25 4 0 15,-15 4 0-15,-28 7 0 16,-19 11 0-16,-29 14-2 16,-17 16-1-16,-22 20-3 0,-22 18-5 15,-5 17-9-15,-21 15-9 16,2 22-17-16,-2 19-34 16,7 8-11-16,7 12-6 0,11 4 0 15</inkml:trace>
  <inkml:trace contextRef="#ctx0" brushRef="#br0" timeOffset="189658.1032">10645 16269 35 0,'6'-17'92'16,"-6"3"0"-16,0 5-8 0,0 9-2 16,-14-2-42-16,14 2-33 15,-13 4 0-15,8 14-3 16,4 8-1-16,-3 8-2 15,-4 9 1-15,3 9 0 16,0 7 0-16,-5 7 1 16,4-1 0-16,-6-1-1 15,2-2 1-15,-3-5 0 0,-4-3 0 16,0-1 0-16,-3-6 1 0,-6-3-1 16,-2-2 0-16,-3-4 0 15,1 0 0-15,-4-3 0 16,-1-1-1-16,-2-4 1 0,1-2-1 15,-1-1 0 1,20-15-2-16,-4 1 2 16,2-2-3-16,-5 2 0 15,5-4 0-15,-3 2-1 0,0-1-1 16,3-1-2-16,0-3-3 0,1 2-8 16,0-3-9-16,-1-1-28 15,5-1-33-15,1-3-2 16,-12-3-7-16,8-14 1 15</inkml:trace>
  <inkml:trace contextRef="#ctx0" brushRef="#br0" timeOffset="189981.5607">10072 16910 76 0,'15'-10'85'0,"-7"3"-3"0,3 0-7 16,-11 7 0-16,0-13-73 15,0 13 0-15,0 0 1 16,-4 8 1-16,-7 12 0 16,-4 10 2-16,-7 9 1 0,2 11 1 15,-11 9 1-15,16-27-4 16,1 6 0-16,-1 1 1 0,0 3-2 16,4 0-1-16,1 0-1 15,6-2 0-15,0 0 0 16,4-4 1-16,6-1-1 15,8-9 0-15,8 0 0 16,3-8-1-16,10-3-4 0,5-10-4 16,9-2-13-16,0-3-54 15,-10-17-9-15,84-26-5 16,0-20-8-16,0-16 0 0</inkml:trace>
  <inkml:trace contextRef="#ctx0" brushRef="#br0" timeOffset="204953.3631">11620 13329 16 0,'0'0'41'15,"-14"-6"1"-15,14 6-2 16,-13-3-3-16,13 3-5 0,0 0-7 15,0 0-7-15,0 0-6 16,-7-1-5-16,7 1-1 16,0 0 1-16,0 0-1 0,0 0 2 15,3 0 0-15,-3 0 0 16,16 0 2-16,-1 0-1 16,3 0-1-16,5-4-1 15,8-2 0-15,7-2-2 16,2-3 1-16,13-4-1 0,0-2-2 15,7-3-1-15,6-3-1 16,1-1 1-16,1 1-2 16,3-1 1-16,-1-1-1 15,-5 0 0-15,-2 3 0 0,-5-2 0 16,-8 3 0-16,-6-1 0 16,-8 4 0-16,-2 0 1 15,-9 3 0-15,-7-1-1 16,-5 0 0-16,-8 5 2 0,-5-2-2 15,-3 4 0-15,-7-1 0 16,-9 3-2-16,-7 0 2 16,0 4 0-16,-6 1 0 15,-3 1 2-15,2 2-2 0,-1 3 1 16,5 2-1-16,0-1 0 16,7 0 0-16,6 0 1 15,5 2 0-15,11-7-1 0,-2 16 1 16,12-9-1-16,8 0 0 15,6 0 1-15,7 3 1 16,6-2-2-16,2-1 1 0,6 0 0 16,-2 3 0-1,-2-2 1-15,-4 6 0 0,-5 2 0 16,-3 7 1-16,-10 6-1 0,-9 6 1 16,-11 11 0-1,-6 5-1-15,-16 7 0 16,-8 3-1-16,-8 4-1 0,-9 1-3 15,-4-2-1-15,-2-3-6 16,3-7-10-16,2 0-35 16,0-14-24-16,12-5-5 0,1-11-3 15</inkml:trace>
  <inkml:trace contextRef="#ctx0" brushRef="#br0" timeOffset="208548.8978">13581 12727 19 0,'-1'-18'56'16,"-2"-4"0"-16,-2 4-4 15,-5-4-3-15,5 4-6 16,-4-2-5-16,1 4-5 0,1 2-7 15,-2 1-5-15,5 3-6 16,4 10-4-16,-8-10-3 16,8 10-3-16,0 0-3 0,0 0-1 15,-2 8 0-15,2 5-1 16,0 5 0-16,-2 3 2 16,0 8-2-16,-1 3 0 15,-1 8 1-15,-5 4 1 16,2 5-1-16,-5 1 0 0,0 2 0 15,0 3 0-15,-3-2 1 16,-1 1-1-16,-3-3-1 16,1 0 0-16,-1-3 1 0,0-3-1 15,2-3 0-15,-1-3 0 16,2-3 0-16,4-6 0 16,3-4 0-16,2-5 0 15,1-5 0-15,3-2 0 16,2-4 0-16,1-10 0 15,4 9 0-15,-4-9 0 0,13 5 0 16,-2-3 0-16,0-2 1 16,3 0-1-16,5-1 1 15,-1-6-1-15,9-1 1 0,-1-2-1 16,5-4 1-16,2 0-1 16,1-2-1-16,1-2-3 15,7 0-3-15,-5-1-4 0,3 3-7 16,-5-7-17-16,-1 0-30 15,4 2-17-15,-8-3-5 16,1-2-3-16</inkml:trace>
  <inkml:trace contextRef="#ctx0" brushRef="#br0" timeOffset="209009.417">13974 12973 41 0,'-9'-2'69'0,"9"2"-2"16,0 0-17-16,0 0-17 0,0 0-11 16,0 6-9-16,12 0-3 0,4-1-2 15,0-2 1-15,4 0-1 16,2-3-2-16,8-1 0 16,0-7-1-16,4-4-2 0,4-3 0 15,-3-4-1-15,-1-1 0 16,-2-3 0-16,-6 3 1 15,-6-3 2-15,-4 5 0 16,-8-2 1-16,-8 5 1 0,-8 4 0 16,-9 2 1-16,-6 6-1 15,-10 3-2-15,-3 5-1 16,-4 7 0-16,-3 9 1 16,-2 7-2-16,1 8 0 15,-1 8-1-15,6 6 0 0,7 5-1 16,7 0 1-16,9 1-2 15,7-2 0-15,9-4 0 16,13-4-3-16,13-7 1 16,8-10-2-16,11-7-4 0,7-9-2 15,11-7-11-15,2-6-19 16,6-14-17-16,1-8-6 16,2-6-2-16,0-8 4 15,-3-9 8-15,-6-1 14 0</inkml:trace>
  <inkml:trace contextRef="#ctx0" brushRef="#br0" timeOffset="210659.5485">14742 13107 1 0,'45'-52'34'15,"-1"-2"10"-15,-12 7 4 16,-4 2-3-16,-10 8-5 0,-1 4-7 16,-11 8-7-16,-5 5-5 15,-1 8-6-15,-6 8-3 0,-13 4 0 16,-5 1-2-16,-7 11-1 16,-4 5-1-16,-5 9 1 15,-5 6 0-15,1 4-1 16,-2 5-2-16,5 1-1 15,5 3-2-15,9-5-1 0,3-1-1 16,13-8-1-16,2-6 0 16,9-8 0-16,8-8 0 15,9-9 0-15,6-4 0 16,3-15 0-16,7-6 1 16,3-9-1-16,4-5 1 0,1-6-1 15,2-2 0-15,-4 1-1 16,0 4 1-16,-4 7 0 0,-4 5-1 15,-4 10 1-15,-3 9 0 16,-5 11-1-16,-5 10 1 16,-1 11 1-16,-4 8-1 0,-3 7 1 15,-1 6-1-15,2 1 1 16,0-1-1 0,1-3 1-16,3-3-1 0,2-7 0 15,4-8 0-15,6-9 1 16,1-9-1-16,8-2 1 15,5-12-1-15,2-9 1 0,4-4 0 16,1-6 0-16,3-4-1 16,-3 0 0-16,-2 0 1 15,-7 4-1-15,-4 1 0 0,-5 6 1 16,-8 3 0-16,-8 4 0 16,-8 3 1-16,-3 2 0 15,-11 4 1-15,-7 2 0 0,-4 3 0 16,-8 2 0-16,-2 5 0 15,-3 7-1-15,-1 2 2 16,-1 7-2-16,1 3 0 16,2 4-1-16,5 3 0 0,3-4 0 15,7 1 0-15,5-3-1 16,8-2 0-16,7-4 0 16,4-8 0-16,13-6 0 15,7-4 0-15,11-6 0 0,5-9 1 16,5-9-1-16,8-6 0 15,3-9 0-15,1-8 0 16,2-8 0-16,-3-7 0 16,2-7 0-16,-3-5 0 0,-6-7 0 15,-4-3 0-15,-7-3 1 16,-7 5-1-16,-7 4 0 16,-7 5 0-16,-11 13 1 15,-5 9-1-15,0 15 0 0,-11 13 0 16,-6 15 0-16,-5 13 0 15,-5 16 0-15,-2 15 1 0,-6 14-1 16,-3 12 0 0,-3 11 1-16,1 8-1 0,1 5 0 15,5-1 0-15,6-4 0 16,5-4-1-16,7-10 1 16,11-9 0-16,4-10 0 0,9-12 0 15,8-10 1-15,9-9-1 16,3-11 0-16,5-7-1 15,6-7 0-15,4-13 0 0,1-12 0 16,3-7 0-16,-3-7 0 16,0-3 1-16,-4 0 0 15,-3 2 0-15,-5 5 1 16,-9 5-1-16,-4 11 1 0,-8 7-1 16,-7 8 0-16,-5 11 0 15,0 0-1-15,-17 19 1 16,-1 4-1-16,-1 5 1 0,-5 5-1 15,0 4 0-15,-1 0 1 16,6 1-1-16,2-6 0 16,8-2 1-16,2-5-1 15,7-5 1-15,2-6 0 0,7-7-1 16,7-5 1-16,3-2 0 16,3-7-1-16,7-8 1 15,1-4-2-15,5-8-1 16,5-6 0-16,2-3 0 15,4-4 0-15,2-4-1 0,5 3 2 16,0 2-1-16,1 3 1 16,-5 9 1-16,-1 7 0 15,-6 9 1-15,-9 11-1 0,-5 7 1 16,-14 13 0-16,-7 11 0 16,-8 4 0-16,-5 4 0 15,-6 5 0-15,-3-1 1 0,-1-3-1 16,4-2 0-16,5-6 0 15,4-7 0-15,3-6 0 16,4-5 0-16,11-7 1 0,6-6-1 16,7-1 0-16,1-6 1 15,5-9 0-15,4-4-1 16,3-7 1-16,5-4-1 16,-1-10 1-16,3-3-1 0,3-5 1 15,-4-3 0-15,3-1 0 16,-5 0-1-16,-2 2 1 15,-6 6 0-15,-8 8 0 16,-8 6-1-16,-8 8 1 16,-7 9-1-16,-6 13 0 0,-13 0 0 15,-7 7 0-15,-3 7 0 16,-3 6-1-16,1 4 1 16,1 1-1-16,3 2 0 0,8-1 0 15,6-1 1-15,7 0-1 16,4-1 1-16,7 0 0 15,4-1-1-15,3 2 1 16,-1-2 0-16,-3 3 0 0,-3-2 0 16,-1 2 0-16,-7-1 0 15,-3 3 0-15,-5-1 0 16,-8 2-1-16,-1-6 0 0,-1-2-2 16,1-8-3-16,3-5-7 15,11-8-13-15,-7-20-25 16,14-8-26-16,9-14-7 15,3-13-3-15</inkml:trace>
  <inkml:trace contextRef="#ctx0" brushRef="#br0" timeOffset="211584.023">17347 12161 30 0,'19'-69'89'16,"-3"11"-2"-16,-3 13-5 0,-5 15-16 16,2 19-27-16,0 13-18 15,-6 19-10-15,1 20-6 16,-3 14-3-16,-1 15-1 15,-2 13 0-15,1 8 1 0,0 0 0 16,0 0-2-16,-1-6 0 16,6-9 0-16,6-10 0 15,3-13 0-15,7-12 0 16,2-14 1-16,5-13-1 16,3-11 0-16,0-8 1 0,4-16 0 15,0-10-1-15,-1-13 0 16,-1-6 1-16,-1-3-1 15,-5-1 0-15,-3 2 1 16,-5 7-1-16,-6 8 1 0,-4 10-1 16,-3 8 0-16,-5 10 0 15,-1 9-1-15,0 0 1 16,-5 16-1-16,-3 1 1 0,1 5-1 16,2 4 1-16,1 0-1 15,4 2 1-15,-1-3 0 16,7-4 0-16,5-1 0 0,6-4 0 15,3-6 0-15,2-4 0 16,3-6 0-16,2-1 0 16,3-10 0-16,2-7 1 15,-2-7-1-15,0-5 1 0,2-9-1 16,-2 1 1-16,-1-9 0 16,2 2-1-16,-2 2 0 15,-1 4-1-15,1 6 1 16,-2 9-1-16,-3 9 1 15,-2 9-1-15,-2 9 0 0,-4 11 1 16,-3 6 0-16,-1 6-1 16,-4 3 1-16,-2 2 0 15,-1 2 0-15,-3 2 1 0,1-1-1 16,-2 2 0-16,1 5 0 16,0-1 0-16,-1 3 0 15,0 3 0-15,-1 2 0 16,-1 1 0-16,1-2 1 0,-3 1-1 15,-3-5 1-15,-2-1-1 16,-3-3 1-16,-3-4 0 0,2-7 0 16,0-6 1-16,1-5-2 15,11-17 1-15,-14 0 0 16,11-15 0-16,3-19-1 16,2-14 1-16,7-15-1 0,1-13-1 15,1-14 1-15,5-9 0 16,0-5-1-16,4-4 1 15,1 3 0-15,1 1 0 16,7 10-1-16,1 14 1 0,3 12-1 16,1 16 0-16,3 18 0 15,1 16 1-15,-1 18-1 16,-3 17 0-16,-5 18 0 16,-7 8 1-16,-11 10-1 15,-9 6 1-15,-11 8 0 0,-17 2 0 16,-13-6-1-16,-10-3 0 15,-5-8-2-15,-8-7-5 0,-2-11-7 16,-3-14-17-16,6-14-37 16,7-7-12-16,5-18-6 15,5-12-4-15</inkml:trace>
  <inkml:trace contextRef="#ctx0" brushRef="#br0" timeOffset="211730.945">18089 11993 35 0,'0'-47'88'0,"0"8"-4"0,7 8-4 15,2 6-4-15,7 10-53 16,4 4-9-16,8 11-11 16,-4 0-19-16,1 14-58 0,3 9-4 15,-6 5-5-15,-6 5-6 16</inkml:trace>
  <inkml:trace contextRef="#ctx0" brushRef="#br0" timeOffset="212207.2897">13380 14280 28 0,'-42'8'85'0,"9"-5"-3"16,7 0-3-16,10-3-3 15,22 0-55-15,-6 0-3 0,23-3-4 16,6 2-3-16,10-3-1 16,12-3-1-16,18-4 1 15,11-4-3-15,17-5-2 16,11-3-1-16,9-4-3 15,4-2-4-15,0-2-5 0,0 1-6 16,-12-2-13-16,-13-3-49 16,-9 9-10-16,-20 5-5 15,-15 0-4-15</inkml:trace>
  <inkml:trace contextRef="#ctx0" brushRef="#br0" timeOffset="213450.1276">14237 14095 61 0,'-59'39'90'0,"0"6"-5"16,5 2-4-16,4 7-3 0,12 7-62 15,7 9-7-15,10 6-4 16,15 7-5 0,4 1-3-16,6 1-5 0,9-4-2 15,5-13-4-15,2-9-2 0,1-16-2 16,0-12-3-16,0-18 0 15,1-14 1-15,0-21 5 16,0-15 2-16,-2-15 2 16,-1-13 1-16,-2-10 7 15,3-6 9-15,-2-4 7 0,2 5 5 16,1 5 0-16,2 7-1 16,9 11 3-16,3 15-2 15,8 16-1-15,1 10-7 16,8 16-3-16,-4 9-4 0,4 16 0 15,-7 7-1-15,-4 8-1 16,-9 5 0-16,-8 6 0 0,-7-2 0 16,-10 0 0-16,-4-6 0 15,-3-4 0-15,-3-8 1 16,-2-8-1-16,-5-7 0 16,2-12-1-16,-3-4 1 15,5-11-1-15,1-7 0 16,4-10-1-16,1-3-1 0,9-7-2 15,9-3-1-15,10-2-1 16,8 0 1-16,5-1-2 16,9 2 2-16,5 2 0 0,-3 2 1 15,4 2 3-15,-7 0 2 16,1 6 0-16,-7 1 1 16,-8 6 3-16,-5 4-1 15,-13 3 0-15,-5 6 1 16,-12 10-1-16,0 0 0 0,-17 9-1 15,-5 12 0-15,2 7-1 16,-6 6-1-16,3 5 1 0,-1 6-1 16,7-2-1-16,4 0 0 15,4-6 0-15,4-8 0 16,3-8 1-16,2-5-1 16,0-16 1-16,9 0-1 0,4-12 0 15,-1-10 0-15,5-8 0 16,0-6 0-16,5-3 0 15,0 3 0-15,-2 1 1 16,2 4 0-16,-2 11-1 16,0 10 0-16,1 10 0 0,-1 9 0 15,-1 11 0-15,-2 6 0 16,0 5-1-16,-1 2 0 16,-1-1 2-16,2-3-1 0,-4-6 1 15,2-4-1-15,-1-7 1 16,0-6-1-16,3-6 0 15,-1-8 1-15,3-10-2 16,-2-6 1-16,-1-7 0 0,0-6 1 16,-5-7-1-16,3-2 0 15,-5-2 1-15,-1 2 0 16,1 4-1-16,-1 6 1 16,2 8-1-16,-1 8 0 0,6 15 0 15,-3 5 0-15,2 14 1 16,1 8-1-16,0 8 0 15,-1 8 0-15,3 2 0 0,0-1 0 16,5-5 0-16,5-5 0 16,5-9-1-16,6-8 1 15,6-12 1-15,6-13 0 0,0-16 0 16,4-10 0 0,-7-12 0-16,-2-12-1 0,-6-10 0 15,-8-8 0-15,-9-7-1 16,-7-4 1-16,-8 0 0 15,-6 1 3-15,-1 9 2 0,-7 13 1 16,-4 15 0-16,1 19 1 16,-1 21-1-16,1 19 0 0,-1 26 0 15,4 20-3-15,1 22-2 16,3 13 0-16,-1 15 1 16,0 6 0-16,3 2-1 15,1-9-1-15,4-7 1 16,3-9-1-16,2-17-3 0,1-15-3 15,2-16-7 1,-5-15-12-16,-6-10-57 0,-1-11-3 16,0-6-7-16,-8-16-5 15</inkml:trace>
  <inkml:trace contextRef="#ctx0" brushRef="#br0" timeOffset="213626.1999">16005 14007 28 0,'-17'-11'86'0,"7"2"0"15,6-1-3-15,4-3-6 16,14-1-44-16,13-6-16 16,16 1-8-16,10-6-5 15,12-1-3-15,8-4-8 0,12 2-30 16,6 5-39-16,-7-3-6 16,-8 7-7-16,-11 3-2 15</inkml:trace>
  <inkml:trace contextRef="#ctx0" brushRef="#br0" timeOffset="213812.2565">15987 13701 73 0,'-92'0'92'16,"8"0"-4"-16,15-1-6 15,10 1-4-15,25-4-67 0,5-1-11 16,29 5-31-16,6 12-48 15,13 6-3-15,10 6-7 16,-4 3-4-16</inkml:trace>
  <inkml:trace contextRef="#ctx0" brushRef="#br0" timeOffset="214315.2858">13801 15613 81 0,'-73'19'94'0,"12"-7"-4"16,4-7-7-16,9-4-1 0,10-1-67 16,16-4-9-16,22 4-1 15,0-12-1-15,20 5 0 16,20 0-1-16,18-5 1 16,25-3 0-16,20-8 1 0,30-8-1 15,23-4 0-15,27-8-2 16,27-7 1-1,17-7-1-15,24-3 0 0,7-3 1 0,15-2 0 16,1 3 1-16,-1 4 0 16,1 1-4-16,-13 6 0 15,-7 5 0-15,-17 2 0 16,-11 9 0-16,-21 4 0 16,-20 6 0-16,-20 4 0 0,-26 4 0 15,-24 6 0-15,-27 0 0 16,-21 6 0-16,-31-8-31 15,-36 13-57-15,0-14-4 16,-28 3-5-16,-17 0-8 16,-17-7 7-16</inkml:trace>
  <inkml:trace contextRef="#ctx0" brushRef="#br0" timeOffset="214931.1695">13807 13900 59 0,'-84'12'87'16,"5"-6"-2"-16,12 0-4 15,8-34-27-15,12 26-28 0,13 1-8 16,12 1-5-16,22 0-1 16,0 0-3-16,23-5-1 15,27-3-3-15,24-6 0 16,30-6 0-16,26-6 0 16,35-9-2-1,33-6 0-15,26-7-1 0,32-2-1 0,22-4 1 16,25-2 0-16,12-1 0 15,15 1 1-15,6 4 1 16,-2 1 0-16,-5 2 1 0,-13 5 0 16,-10 1-2-16,-24 6-3 15,-20 2 0-15,-26 5 0 0,-24 2 0 16,-32 4 0-16,-33 3 0 16,-34 3 0-16,-35 4 0 15,-35 1 0 1,-38 2 0-16,-33 4-14 0,-45-5-39 15,-27 10-38-15,-31-2-2 0,-28-1-7 16,-20 3-3-16</inkml:trace>
  <inkml:trace contextRef="#ctx0" brushRef="#br0" timeOffset="241229.264">10069 4042 1 0,'-18'-23'48'0,"2"-4"0"15,0-13-34-15,8 15-13 0,-1 7 2 16,5 1 2-16,-2 5-1 15,0 3 0-15,1 0 0 16,5 9 0-16,-6-13 0 0,6 13 3 16,-7-10 4-1,7 10-1-15,0 0-1 0,0 0 1 16,0 0 1-16,0 0 4 16,-4 6 1-16,4 8-4 15,1 11 1-15,1 13-1 16,0 10 2-16,1 17 0 0,1 13-2 15,-3 17-2-15,1 17 1 16,-2 22-2-16,2 11-3 16,1 11-1-16,2 19 1 15,5 11 0-15,2 13 0 0,0 10 0 16,7 5-2-16,0 3-1 16,4 9 0-16,-1 2 3 15,1 2-4-15,-1 1-2 0,-5 0 1 16,3-1-1-16,-4-1 0 15,3-1 0-15,-3 6 1 16,1 7 0-16,4 7 0 0,1 6 2 16,6 5 0-16,0 6-1 15,2 1 0 1,4 7 0-16,2-7-2 0,4-4 0 16,1-5-1-16,-3-10 0 0,6-4-1 15,-6-12 1-15,4-11 0 16,-5-17 0-16,-3-17-1 15,-5-15-2-15,-7-27-5 16,-1-19-5-16,-7-26-14 0,-8-28-8 16,-4-32-11-1,-2-39-8-15,-13-21-4 0,-8-53-10 16,-9-54-6-16</inkml:trace>
  <inkml:trace contextRef="#ctx0" brushRef="#br0" timeOffset="242244.0498">10036 4171 31 0,'-37'-26'64'16,"0"-3"3"-16,9 2-42 16,2 5-4-16,10 4 0 15,9 1-9-15,7-1-4 0,7 9-3 16,14-4-4 0,14 5-1-16,9-5-2 0,20 4 1 15,16-4 1-15,17 3 1 16,12 1 0-16,18-2 1 15,19 0 0-15,12-2 0 0,15 3 2 16,19-5-2-16,6 1 1 16,21-5 0-16,13 2-1 15,10-4 0-15,7 0 1 0,8-6-1 16,13 2 0-16,-8-2-1 16,12 3-1-16,-6 0 1 15,-7 4 0-15,0 0 0 16,-4 1 0-16,-5 3 0 0,-6-1 2 15,-6 0 2-15,-15 0 1 16,-9-1 2 0,-2-2 1-16,-16 1 1 0,-8-6 0 15,-11 6 0-15,-11 0-2 0,-10 3-1 16,-8 1-2-16,-13 7-2 16,-5-1-1-16,-16 6 0 15,-10 0-1-15,-13 3-1 16,-8 0 1-16,-16 2-1 15,-8-2 1-15,-11 1-1 0,-9-1 0 16,-9 0 1-16,-7 0-1 16,-6 0 0-16,-7 0 2 0,-12 0-2 15,13 0 0-15,-13 0 0 16,0 0 0-16,10 3-2 16,-10-3 2-16,10 9 0 15,0-4-1-15,0 4 0 0,0 2 0 16,4 0 0-16,-1 4 0 15,1 0 0-15,0 1 0 16,0 2-1-16,0 2 1 0,0 4 1 16,1 1-1-16,0 8 1 15,-2 6 0-15,0 11 0 16,0 7 1-16,0 16 1 16,-1 10 0-16,-3 16-1 0,-1 13 1 15,0 14 1-15,-1 16 0 16,1 9 0-16,-2 15-1 15,-5 11-2-15,1 12 4 16,-3 8-1-16,-1 11 1 16,-9 13-2-16,-7 9 0 15,-5 24-5-15,-6-1-5 0,0 20-15 16,-4 4-37-16,3 6-18 16,2-5-8-16,10-25-3 15</inkml:trace>
  <inkml:trace contextRef="#ctx0" brushRef="#br0" timeOffset="243843.8992">10769 4236 14 0,'-3'-10'37'0,"2"0"-3"0,1 10-7 16,-4-13-7-16,4 13-6 0,0 0-7 16,0 0 0-16,0 0-2 15,-6 8 1-15,1 9-2 16,1 7 4-16,-6 5 1 16,0 7 3-16,-5 8-1 0,1 1-3 15,-2 8 0-15,4 2-3 16,-2 2-1-16,2-1-2 15,3 2-3-15,3 0-5 0,3-3-7 16,2 2-4-16,3-9-6 16,6-3-7-16,7-6-7 15,3-6-11-15,6-16-7 0</inkml:trace>
  <inkml:trace contextRef="#ctx0" brushRef="#br0" timeOffset="244223.4751">11183 4547 51 0,'9'-34'55'16,"0"8"-9"-16,-9 7-9 15,0 19-10-15,-16-8-7 16,0 12-7-16,-4 11-8 0,1 5-4 16,-4 9-2-16,0 6 1 15,3 4 0-15,7-1 0 16,1-1-1-16,5 0 2 15,4-4-1-15,3-1 0 16,8-8-1-16,2-7 0 0,3-2 0 16,3-8 1-16,0-6-2 15,1-2 2-15,2-11-1 0,-1-5 1 16,-1-5 0-16,-2-1 3 16,-2 2-2-16,-1-2 0 15,-4 4 1-15,-1 5-2 16,-4 4 0-16,-3 10-2 15,0 0 0-15,0 0-2 0,0 14 1 16,3 4-4 0,4 4-7-16,2 3-6 0,8 1-9 15,2 1-15-15,5-4-19 0,10-4 0 16</inkml:trace>
  <inkml:trace contextRef="#ctx0" brushRef="#br0" timeOffset="244525.4911">11892 4456 16 0,'4'-17'65'0,"-4"3"4"16,-8 3-4-16,-4 11-43 15,-7-2-15-15,4 2 0 0,-6 11-2 16,0 4-2-16,-4 13-3 15,2 1 1-15,-1 12-2 16,-1 7 1-16,6-1 1 16,4 6-1-16,4-5 1 0,3 2 1 15,8-5-4-15,2-4 0 16,9-7-3-16,4-12-7 16,10-4-8-16,5-8-6 15,6-10-9-15,1-9-5 0,8-14-2 16,1-11-2-16</inkml:trace>
  <inkml:trace contextRef="#ctx0" brushRef="#br0" timeOffset="244742.3323">12210 4169 55 0,'5'-70'69'16,"-4"17"-2"-16,-7 16-9 16,-4 14-15-16,-2 14-16 0,-5 12-13 15,-1 20-7-15,-1 15-3 16,-3 16-5-16,2 14 0 15,-3 10 0-15,2 8 2 16,3 8-2-16,3-3-1 16,5-1-1-16,1-6-1 15,3-6-4-15,5-7-7 0,-1-9-14 16,1-14-30-16,3-3-16 0,1-12-3 16</inkml:trace>
  <inkml:trace contextRef="#ctx0" brushRef="#br0" timeOffset="245092.5801">12205 4334 44 0,'10'-11'55'0,"-10"11"-36"16,0 0 0-16,0 0-2 0,-11 11-5 16,0 4-5-16,1 0-1 15,-4 7-2-15,-1-1 1 16,-2 6-1-16,3-4 0 16,2 0-1-16,-1-3 2 0,4 3 0 15,5-4 0-15,3 1 1 16,1-1-1-16,10-1 1 15,2 6-1-15,11-5 2 16,7 3-2-16,4-1-4 0,2 4-9 16,10-6-21-16,-2 8-23 15,4-6-13-15,-6-3-1 16</inkml:trace>
  <inkml:trace contextRef="#ctx0" brushRef="#br0" timeOffset="245624.11">10984 5373 60 0,'-18'0'78'16,"-1"0"-2"-16,6-3-3 15,-1-3-54-15,5 2-1 16,9 4-6-16,0 0-4 0,0 0-4 16,18-10-2-16,7 5-1 15,8-1-1-15,14-2 1 16,6-2 0-16,11-2 1 15,6-5-2-15,8 2 1 0,8-4-1 16,-3 0 0-16,2 0 0 16,-1 2 0-16,-6-1-2 15,-1 3-6-15,-9 1-6 0,-5 6-14 16,-3 1-20-16,-12 0-27 16,1 4-6-16,-5-2 1 15</inkml:trace>
  <inkml:trace contextRef="#ctx0" brushRef="#br0" timeOffset="246323.3057">13516 4406 42 0,'9'-20'81'0,"-6"3"-4"15,-4 3-3-15,-10 0-6 16,-26 8-69-16,15 8-2 16,-2 16 1-16,0 12-2 15,-7 6 1-15,5 11 1 0,-3 6 0 16,5 3 1-16,0-2 1 15,10-4 0-15,1-7-1 16,10-10 2-16,3-8 0 16,1-10-1-16,-1-15 0 15,16 0 1-15,-6-9 1 16,4-13-1-16,6-9 1 0,-1-5-1 16,6-4 0-16,0-5 0 15,5 0 0-15,-3 2 0 16,4 4-1-16,-7 6 0 0,0 10-1 15,-1 9 1-15,-3 10-1 16,-4 12 0-16,-5 14 0 16,-4 19 1-16,-3 14 0 0,-5 15 1 15,1 12 0-15,-6 8 0 16,3 6-1-16,3-2 0 16,8-5-1-16,9-7 1 0,7-10-1 15,9-13 0-15,5-15-1 16,7-14 1-1,2-13 0-15,-1-13 0 0,3-4 2 16,-10-18-3-16,-3-12 1 16,-7-9 1-16,-9-8 0 0,-14-5 1 15,-5-2 1-15,-12-1-1 16,-16-1 0-16,-5 2 3 16,-6 5-2-16,-4 2 0 15,0 6 0-15,2 4 0 0,7 6-3 16,4 3-1-16,10 0-3 15,10 5-12-15,9-3-13 16,6 3-25-16,16 4-19 0,11-4-6 16,3-2 3-16</inkml:trace>
  <inkml:trace contextRef="#ctx0" brushRef="#br0" timeOffset="248825.159">14291 4232 50 0,'23'-5'63'0,"1"0"-1"16,-5 8-38-16,3 2-15 16,1 6 0-16,2 9 0 15,-2 7-1-15,-1 9-3 16,-3 4 0-16,-1 9-1 0,-2-3 0 16,-4 4-2-16,-2-7 1 15,0-3 0-15,-3-5 0 16,1-10 0-16,4-6 1 15,-12-19-2-15,16 5 0 0,-11-12 2 16,7-7-1-16,-7-14-1 16,6-5 1-16,-5-7-2 15,2-3 1-15,-2 2 1 16,-1 5 0-16,2 1 0 0,-3 7-3 16,0 9 0-16,1 8-1 15,-5 11-1-15,0 0 0 16,11 18 1-16,-6 4-3 15,2 5 2-15,3 1 1 0,2 3 1 16,2-1 0 0,5-2-1-16,3-5 1 15,3-7-2-15,4-5-1 0,4-5-2 16,-2-6-1-16,5-7-1 16,-1-7 1-16,1-5 0 0,-4-5 2 15,0-6 0-15,-5 4 2 16,-1-4 3-16,-7 5 0 15,-4 3 0-15,-3 7-1 0,-2 6 0 16,-10 9-1-16,12 0 0 16,-7 9 0-16,4 7-2 15,7 2 1-15,-1 0 1 16,7 0-2-16,0-1-5 16,9-6-5-16,-3 1-6 0,9-9 0 15,-6-3-2-15,0-1 1 16,-4-7 1-16,-1-5 2 15,-5-5 9-15,-6 0 9 0,-6-6 12 16,-6 2 8 0,-3-1 4-16,-7 2-3 0,-8 1 2 15,-2 6-3-15,-5 4-4 16,1 7-3-16,-5 5-6 0,1 11-6 16,4 8-3-16,4 2-3 15,2 5 0-15,6 1 1 16,4 4 1-16,4-5-2 15,7-1 3-15,4-9-1 0,6-1 2 16,2-7 1-16,0-7 0 16,3-3 1-16,-1-9 2 15,2-7-1-15,-1-8 2 0,0-2 3 16,-4-6 1-16,0 3 3 16,-5-1 0-1,0 6 2-15,-4 4-4 0,-2 2 0 16,-2 10-3-16,-4 8-4 0,0 0-1 15,3 15-3-15,0 7-2 16,3 2 0-16,1 5 0 16,5 1 3-16,5 2 0 15,0-3 0-15,8-4 1 0,-1-8-1 16,6-6 1-16,-2-7 0 16,4-6 0-16,1-10 0 15,-2-12 1-15,-2-8-1 16,-4-11 1-16,0-8-1 0,-8-13 0 15,-2-5 0-15,-5-3-1 16,-5-1 2-16,-3 3 0 16,-2 4-1-16,1 8 1 0,-7 9-1 15,4 14-2-15,-2 15-2 16,4 20 0-16,0 0-1 16,-10 17 0-16,6 18 0 15,0 17-1-15,1 10-1 0,2 9 2 16,1 4 1-16,-1 3-3 15,6-3 0-15,5-7-2 16,3-7 0-16,5-11 1 0,5-13 1 16,2-8 3-1,0-13 0-15,5-11 4 0,0-7 1 16,0-18 0-16,1-9 1 16,0-13-2-16,-4-5 2 15,1-5 0-15,-6-1 1 0,-2 1 1 16,-5 4 2-16,-3 7-1 15,-3 8-2-15,-4 9 0 16,-2 9-1-16,-3 15-1 16,0 0-2-16,4 15-2 0,-3 6-1 15,1 7 0-15,1 5 2 16,3 2-1-16,-1 3 1 16,2-8 0-16,0-1 0 0,3-8 0 15,-3-4 0-15,3-9 2 16,-2-2 0-16,2-6 1 15,-1-10 1-15,1-9 0 16,4-5 0-16,-2-7 0 16,4-4-1-16,-3 1 0 15,3-1-1-15,-5 5-1 0,2 3-1 16,-3 8-2-16,0 8-1 16,-10 11 0-16,14 1-1 15,-8 12 1-15,-2 9-1 0,2 5 0 16,-1 6 2-16,1 2 2 15,2 2 1-15,-3-3-1 0,3-3 3 16,1-5-2-16,5-6 2 16,1-11 1-16,6-7 0 15,2-3-1-15,5-12 2 16,5-6-1-16,2-5-1 0,2-7 1 16,-1-3-1-16,3-1 0 15,-7 0 0-15,1 0 0 16,-9 0 0-16,-3 5 2 15,-4 2 2-15,-5 13-2 0,-3-2-1 16,-5 8-1 0,-4 9-1-16,0 0 0 0,0 0-1 15,-1 15-1-15,-6 4-2 16,1 1 1-16,1 8 0 16,2-2 1-16,1 5 0 0,2-6 0 15,0-2 0-15,8-2 1 16,-1-3 0-16,5-5 2 0,1-3-1 15,1-6 1-15,5-4 1 16,2-5-1-16,4-9 1 16,-2-4 0-16,8-8-1 15,-2-6 0-15,2-4-1 0,0-1 0 16,-4-1 0-16,-1 0 0 16,-3 4-1-16,-2 3 1 15,-4 5-1-15,-4 8 0 16,-4 5-2-16,-9 13 1 0,10-10-2 15,-10 10 1-15,2 6-1 16,-2 7 1-16,0 4-1 16,0 6 1-16,1 5 1 15,6-1 1-15,3 2-1 0,3-2 1 16,3-1 1-16,5-5 0 16,3-6 0-16,6-9 0 15,-2-6 0-15,6-8-1 0,0-13 0 16,0-8 0-16,-2-9-1 15,-2-9 1-15,0-9-1 16,-7-5 1-16,0-3 2 16,-12-4 1-16,0 3 1 0,-4 0 0 15,-3 3 2-15,-3 7 0 16,-1 8-1-16,0 14-3 16,0 4-2-16,0 16 0 15,0 13-4-15,-6 6 0 16,-1 21 0-16,1 11-1 0,1 8 1 15,-1 6 2-15,2 5 2 16,2 2-2-16,2 2 2 16,4-8-1-16,6-6-1 15,6-8 0-15,3-7 0 0,5-8 0 16,6-10 0-16,3-9 1 16,3-6-1-16,6-14 2 15,-1-6 0-15,3-14 1 0,0-2 0 16,-1-8 0-16,-7 5 2 15,2-1 0-15,-7 6-1 16,-8 6 0-16,-2 5-1 16,-8 13 0-16,-1 10 0 0,-7 5 0 15,-2 17-3-15,-3 11 1 16,-6 8 0-16,4 9 0 16,-1-2-1-16,3 7-2 15,3-4-2-15,6 0-2 16,5-8 1-16,1-14 1 0,10-9 0 15,-1-14 0-15,4-5 2 16,-2-16 4-16,-1-5 1 16,1-13 3-16,-3-2 4 0,-3-2 1 15,-2 2 3-15,-6 5 0 16,-3 6-1-16,-5 8-2 16,-4 17 1-16,0 0-2 0,-17 14-4 15,0 21-2-15,-8 14-2 16,-5 17-1-16,-8 11-6 15,-6 16-7-15,-9 1-12 16,-1 5-21-16,6 1-29 0,-3-12-5 16,2-10-3-16</inkml:trace>
  <inkml:trace contextRef="#ctx0" brushRef="#br0" timeOffset="249021.5275">17499 3937 30 0,'-1'-49'83'15,"2"4"-1"-15,13 3-6 0,9 4-3 16,8 11-55-16,16-6-21 16,15 6-13-16,10 2-43 0,13 13-16 15,3 3-4-15,-3 0-4 16</inkml:trace>
  <inkml:trace contextRef="#ctx0" brushRef="#br0" timeOffset="249241.2092">16973 3630 85 0,'-72'0'90'15,"11"-9"-5"-15,10-7-5 16,10-4-9-16,9 3-80 16,10 0-8-16,22 17-19 15,0 0-37-15,-7 15-11 16,6 8-3-16,-4 2-4 0</inkml:trace>
  <inkml:trace contextRef="#ctx0" brushRef="#br0" timeOffset="249459.5434">15209 4161 51 0,'-44'20'80'15,"13"-8"-5"-15,15-6-2 16,16-6-6-16,8-13-68 0,32-1-1 15,30-1 0 1,18-4-2-16,13-5-16 0,23-5-43 16,21 3-10-16,2-3-4 15,4 2-3-15</inkml:trace>
  <inkml:trace contextRef="#ctx0" brushRef="#br0" timeOffset="249853.5154">14939 5129 75 0,'37'1'87'0,"18"-15"-3"15,17-11-5-15,12-11-3 16,3-2-75-16,35-1 0 0,18 2 0 16,20 1 0-16,8 3 0 15,14-2 0-15,11 3-1 16,6-3-1-16,3 2 0 0,-2 3 0 15,-4 0-2-15,-8 3 0 16,-10-2-2-16,-17 6-5 16,-16-1-13-16,-19 3-31 15,-16 10-25-15,-23 3-4 0,-19 4-4 16</inkml:trace>
  <inkml:trace contextRef="#ctx0" brushRef="#br0" timeOffset="276360.6947">10008 7253 3 0,'-9'-6'64'15,"9"6"1"-15,0 0-20 16,0 0-10-16,-2-9-7 15,2 9-8-15,0 0-4 0,7-2 0 16,4 1-4-16,4 1 0 16,3-2 0-16,8 2-2 15,7-1-1-15,4 0-1 16,12-3-1-16,1-5-2 0,10-2 1 16,2-4-3-16,9-3 1 15,3-6 0-15,3-2-2 16,8-2 0-16,-6-2-2 0,4 4 2 15,-6 0-2-15,-4 3 0 16,-8 3-2-16,-5 5-1 16,-11 0-4-16,-7 5-2 15,-15 1-4-15,-3 4-6 0,-13-2-8 16,-11 7-1 0,0-10 1-16,-20-1 4 0,-2-1 5 15,-13-6 9-15,-2-3 7 0,-12-4 10 16,5 0 12-16,-8-3 3 15,6 3-1-15,0 1 0 16,3 3-5-16,7 6-2 16,3 1-5-16,9 3-4 15,7 2-2-15,17 9-4 16,-4-13-1-16,16 8 0 0,19 2-1 16,2 3 0-16,11 0 0 15,-1 6 1-15,6 7 0 0,-10 6 1 16,2 6 0-16,-11 9 0 15,-13 9-1-15,-12 11 1 16,-9 5 0-16,-12 13 1 16,-11 4 0-16,-7 4-2 0,-8-1-2 15,-2-3-9-15,-3-5-21 16,5-15-36-16,10-3-6 16,5-19-4-16</inkml:trace>
  <inkml:trace contextRef="#ctx0" brushRef="#br0" timeOffset="276928.138">11330 6491 44 0,'0'0'66'15,"3"11"-3"-15,-3-1-1 0,-14 7-53 16,9 4-1-16,4 14-3 16,0 3-1-16,1 14 2 15,0 1-1-15,5 8-1 16,1-4 0-16,2-1-1 0,-1-2-1 16,2-8-1-1,-1-2 0-15,0-10 0 0,-4-5 0 16,-1-3 0-16,-1-7 2 0,-1-1 1 15,-2-9-1-15,1-9 1 16,0 0-1-16,0 0-1 16,1-11 1-16,-1-14-1 15,1-5 0-15,3-10-1 16,0-8 0-16,0-11 0 0,-1-3 2 16,2-2-1-16,4-5 1 31,-1 0 0-31,4 3 0 0,5 2 0 15,4 7 0-15,8 6 0 0,-1 6-1 0,8 7 0 16,1 12 0-16,5 10-2 16,-1 10 1-1,-1 9-1-15,0 21 0 0,-3 13 1 0,1 20 0 16,-6 22 0-16,-1 15-1 16,-7 10 1-1,1 8-2-15,-7 0 0 0,2-6-3 16,-5-6-6-16,3-17-14 0,1-14-19 15,-7-17-30-15,5-13-4 16,-11-20-2-16</inkml:trace>
  <inkml:trace contextRef="#ctx0" brushRef="#br0" timeOffset="277523.4715">11678 6962 11 0,'-36'-19'80'0,"7"3"0"15,3 2-6-15,8 3-5 16,3 0-53-16,15 11-6 0,0 0-6 16,17-8-4-1,13 9-4-15,5-1-2 0,8 0 0 16,10-1-3-16,8-8-1 16,3-1 0-16,9-5-2 0,0-5 0 15,-2-2 3 1,-4-2 1-16,-6-3 5 0,-3 3 4 15,-16 1 4-15,2 2 3 16,-18 4 2-16,-9 0 1 16,-7 3 1-16,-5 3-2 0,-5 11-3 15,-10-9 0-15,-3 9-4 16,-8 9-1-16,-2 8-3 16,-7 10 0-16,1 13-1 15,-4 4 1-15,2 5 0 0,7 2-1 16,1-1 1-16,9-4 1 15,6-4 0-15,8-10 0 16,6-12 0-16,11-8 0 0,7-12 2 16,10-9-1-16,4-17 1 15,3-10 0-15,6-16 0 16,-6-10 0-16,3-14 0 16,-9-8-1-16,-5-14 0 15,-6-4 0-15,-9-5 1 0,-3 6 2 16,-12 3 1-16,0 11 3 15,-13 13 0-15,3 13-1 16,-3 18-1-16,-2 16 0 16,3 21-4-16,0 16-1 0,0 23-2 15,6 16-4-15,4 22 1 16,0 15 1-16,1 16-2 16,6 11-8-16,5 3-11 0,5-3-22 15,7-9-27-15,8-7-4 16,4-17-6-16</inkml:trace>
  <inkml:trace contextRef="#ctx0" brushRef="#br0" timeOffset="278081.3782">12933 6466 51 0,'5'-10'79'0,"-4"-5"-4"16,-1 6-5-16,0 9-40 15,0 0-11-15,0 11-9 16,2 18-6-16,3 10-4 15,4 10 0-15,-1 8 1 0,5 4 0 16,3 0 0-16,1-7 0 16,2-3 0-16,1-12 1 15,-2-13 0-15,2-14 0 0,0-12 2 16,0-14-1 0,1-16 2-16,0-12-1 0,-4-13 0 15,3-14 0-15,-5-10-2 0,3-4 0 16,-4 2-1-1,0 6 0-15,-7 7-4 0,2 16-8 16,-7 14-13-16,1 14-22 16,-3 24-27-16,10 6-6 15,-8 17-4-15</inkml:trace>
  <inkml:trace contextRef="#ctx0" brushRef="#br0" timeOffset="278496.9843">14368 5685 35 0,'16'-46'84'0,"0"3"0"15,-8 5-5-15,-5 1-7 16,-2 14-55-16,-1 14-3 16,0 19-7-16,-10 23-2 15,-8 27-4-15,-7 18-2 0,-6 23 0 16,-7 20 2-16,-6 21-1 15,-5 7 1-15,-3 3-1 16,1-4 1-16,6-11-1 16,4-12 0-16,4-14-1 0,6-18-3 15,5-14-3-15,6-14-11 16,11-14-23-16,6-10-34 16,3-11-5-16,6-12-5 15,7-18 1-15</inkml:trace>
  <inkml:trace contextRef="#ctx0" brushRef="#br0" timeOffset="279194.1187">14995 6040 18 0,'0'-15'64'0,"-6"3"0"15,4-9-24-15,1 2-1 16,1-1-6-16,0 2-3 0,0 1-5 16,0 3-5-16,0 1-3 15,0 13-4-15,0-13-3 16,0 13-5-16,0 0-2 16,0 0-3-16,-5-6 0 15,-5 6 0-15,1 6-2 0,-7 4 0 16,-2 2 0-16,-3 2 0 15,-4 4 0-15,0 3 0 16,-1 1 0-16,-2 0 0 0,3 4 2 16,-1-1 0-1,3 0 0-15,2 2 0 0,2-3 0 16,2 0 1-16,4 0-1 16,6-2 0-16,2-2 0 0,5-4 0 15,2-2 0-15,9-2 0 16,9-3 0-16,8-1 0 15,8-2 0-15,3 1 0 0,5 0 0 16,1 4 0-16,-4 2-1 16,-3 5 1-16,-8 3 0 0,-10 4 0 15,-13 3 1-15,-7 6-1 16,-9 4 1-16,-18-1 1 16,-4 2-1-16,-12-3 0 15,0-2 0-15,-5-5 0 0,4-4-2 16,2-8-4-1,-3-9-8-15,17-6-18 0,0-2-22 16,10-10-15-16,14-7-10 16,4-6-4-16</inkml:trace>
  <inkml:trace contextRef="#ctx0" brushRef="#br0" timeOffset="280279.2831">14791 6344 28 0,'26'-33'71'15,"-4"4"-2"-15,0 10-10 16,-5 8-17-16,1 9-14 15,-1 8-13-15,-2 12-7 16,2 11-3-16,-1 4-2 0,1 8 0 16,3-1-1-16,3-1 0 15,1-1-1-15,4-8 1 16,2-7-1-16,2-10 0 16,6-13 1-16,1-4 0 0,-1-12 0 15,-3-9-1-15,1-8 2 16,-8-8-1-16,1-4 1 15,-7-1 0-15,-5 5 0 16,-7 0 1-16,-1 8-3 16,-6 5 2-16,0 6-5 0,-2 9 1 15,-1 13 0-15,0 0-1 16,0 11 0-16,-1 6-1 16,1 3 0-16,4 3 1 0,5 1 1 15,-1 2 1-15,8-3-1 16,4-4 0-16,8-5-1 15,4-4-1-15,3-5 1 0,5-5 0 16,0-3 0-16,5-9 0 16,3-8 0-16,0-6 1 15,-4-7 1 1,-2-4 0-16,0-7 1 0,-10-2 1 16,0 2 0-16,-15-1 1 0,-5 3 0 15,-10 9 0-15,-4 6 0 16,-14 9-1-16,-7 7-1 15,-8 11 0-15,-5 7-1 16,3 8-2-16,0 5 0 0,8 4 0 16,5 3 0-16,9-1 0 15,8 2 2-15,13-6-1 16,12-1 1-16,1-2 0 0,8 1 0 16,-2 0 1-16,5 5-1 15,-5 1 0-15,-2 7 1 16,-8 10-1-16,-4 5 1 15,-7 12 0-15,-8 8 0 0,-7 6-1 16,-12 6 1-16,-4 5-1 16,-11 2 1-16,-4-7-1 15,0-5 0-15,3-14 1 0,1-11 0 16,7-13 0-16,2-17 0 16,8-20-1-16,10-18-1 15,9-23-8-15,11-14-13 16,12-24-14-16,14-16-4 15,9-17 0-15,9-10 7 0,8-7 14 16,3 1 14-16,-4 5 12 16,1 8 15-16,-6 17 15 15,-13 14 5-15,-5 18-1 16,-10 16-9-16,-9 15-15 0,-5 11-8 16,-6 15-4-16,-11 9-1 15,0 16-1-15,-4 6-2 16,-8 14-4-16,-1-1 3 0,1 7-1 15,2-2 0-15,1-2 1 16,5-8 0-16,3-5 0 16,6-8 1-16,10-12 0 15,6-5 2-15,5-9-2 0,4-8 2 16,1-5-1-16,3-4 0 16,-3 3 0-16,-4-1-1 15,-4 8-1-15,-2 4 2 0,-10 13-4 16,-5 17 1-1,-5 19-1-15,-3 17 1 0,-6 16 0 16,-7 15 0-16,-5 15 1 16,-5 14-1-16,-5 3 1 0,0 0-1 15,-1-7 0-15,2-9 0 16,3-17-3-16,4-12 2 16,4-19-5-16,3-18-3 15,4-15-11-15,0-16-19 0,-3-11-33 16,5-17-4-16,1-14-4 15</inkml:trace>
  <inkml:trace contextRef="#ctx0" brushRef="#br0" timeOffset="280898.6653">10820 8356 56 0,'-37'7'84'0,"20"-8"-2"15,18-5-6 1,29-12-4-16,13-21-59 0,30 6-10 16,35 0-1-16,33-4 0 15,28-6 0-15,32-6 1 16,27-1-1-16,25-4 1 16,30-3-1-16,15-1 0 0,25 0 1 15,8 0 0-15,17-4 2 16,11 2 0-16,3-4 1 15,4 3 0-15,-9 2 1 16,-8 3-1-16,-21 3-1 0,-20 8-1 16,-31 8-1-16,-28 6-1 15,-29 6-1-15,-34 7-1 16,-30 6-4-16,-35 3-7 0,-26 7-9 16,-32 1-28-16,-31 1-34 15,-26 11-4-15,-28 0-6 16,-30 0-3-1</inkml:trace>
  <inkml:trace contextRef="#ctx0" brushRef="#br0" timeOffset="282419.6026">10257 9382 44 0,'-31'6'73'0,"7"-6"-3"16,5-1-10-16,7-4-37 16,12 5-5-16,0 0-5 15,9-7-5-15,9 4-2 0,9 1-1 16,5-3 2-16,16-3-2 15,2-2 0-15,12-4-1 16,10-3-1-16,3-5 0 0,14-4 0 16,5-2-1-16,2 0-1 15,0-1 1-15,0 2-2 16,-7-3 1-16,-6 7-1 16,2 1-2-16,-15 5-3 0,-10-2-9 15,-8 7-10-15,-11-1-7 16,-8 5-14-16,-7 7-29 15,-15-4-3-15,-11 5 0 16</inkml:trace>
  <inkml:trace contextRef="#ctx0" brushRef="#br0" timeOffset="282653.2643">11310 8915 24 0,'-45'-23'70'16,"5"-4"0"-16,12 5-13 16,2 1-19-16,15 6-11 15,8 0-10-15,7 2-8 0,15 5-4 16,5 2-4-1,14 5-1-15,3 1-1 0,14 12 0 16,1 4 1-16,2 12 0 16,-6 5 0-16,-6 12 0 15,-9 6 0-15,-12 7 1 16,-8 6-1-16,-17 2 0 0,-8 3-1 16,-15 3-4-16,-9-1-9 15,-7-2-17-15,-5-1-28 16,1-8-12-16,5-6-4 15</inkml:trace>
  <inkml:trace contextRef="#ctx0" brushRef="#br0" timeOffset="284412.7122">12719 8648 45 0,'-19'-8'62'0,"-19"-17"-21"16,14 20-7-16,-2 2-7 15,5 3-4-15,-14 4-3 16,3 7-4-16,-7 9-3 15,2 7-2-15,-2 11-2 0,1 5-3 16,0 11-2-16,3 2-2 16,5 5 0-16,7 0-1 15,6-1-1 1,8-4 0-16,7-7 1 0,7-6-1 0,10-11 0 16,11-4 0-16,10-14-2 15,6-9-5-15,10-9-6 16,2-15-8-16,13-12-6 15,-2-14-4-15,3-8-2 16,-4-10 0-16,-5-9 2 16,-6-4 4-16,-7-4 10 0,2 0 9 15,-13-3 8-15,-5 2 3 0,-1 3 5 16,-7 2 1 0,-1 10 5-16,-5 6 8 0,-2 12 1 15,-6 8-1-15,-1 10 0 16,-5 15-1-16,-2 15-1 15,0 0-4-15,-13 28-2 0,7 7-6 16,-2 20-4 0,0 14-1-16,0 18 2 0,-1 9-1 15,2 7-1-15,5-3 1 16,2 0-3-16,4-3-1 0,3-17 1 16,7-11-1-16,6-19 0 15,2-14-1 1,10-18 0-16,-3-11 1 0,7-16-2 0,1-18 0 15,1-15 0-15,1-11 0 16,-2-12 0-16,0-7 0 16,-5-2 2-16,-1 2 1 0,-5 8 0 15,-8 12 1-15,-2 8 1 16,-7 17 0-16,4 17 0 16,-13 10-1-16,8 23 0 15,-8 11-1-15,2 9-1 16,3 1 1-16,2 3 0 15,6-4 0-15,2 1 0 0,6-11-1 16,5-8 1-16,5-12-1 16,6-12-1-16,-3-2 1 0,1-15 0 15,-6-5-1-15,0-8 1 16,-9-2 0-16,-8-8 0 16,-9 6 1-16,-8-3 0 15,-7 4 1-15,-14 6-1 16,1 3 0-16,-9 10 0 0,0 5 0 15,-2 8-1-15,4 1 0 16,4 8 0-16,4 2-1 16,5 2 0-16,7 1 0 0,9-4 1 15,3-10 0-15,20 7 0 16,3-7 0-16,9-7 0 16,5-7 1-16,10-4-1 15,-2-7 0-15,10-4-1 0,0-1 1 16,-1 0 0-16,0-5 0 15,-3 5 0-15,1 3 0 16,-9 8 0-16,2 2 0 16,-9 12 0-16,-3 4 0 0,-2 9 0 15,-7 16-1-15,-2 6 1 16,-5 10-1-16,-4 4 1 16,-6 6 0-16,-7 3 0 0,-5 1 0 15,-7-7 1-15,-6-8 0 16,-3-7 1-16,-1-11-1 15,1-10 1-15,2-11-1 0,5-10-1 16,9-16-1 0,5-10-3-16,10-7-1 0,13-7-2 15,6-3 0-15,13-5 1 16,0-1-2-16,11 3 3 16,2 2 2-16,-3 7 2 0,-4 6 2 15,-8 10 2-15,-8 6-1 16,-13 15 2-16,-6 10 2 15,-16 13-1-15,-19 12 1 0,-6 17-1 16,-6 6 0-16,5 9-1 16,1 3 0-16,13 0 0 15,9-2-2-15,11-11 0 16,26 0 2-16,10-16-3 0,15-10 0 16,13-8-3-16,6-8-2 15,8-4-3-15,-3-14-9 16,5-4-19-16,2-8-34 0,-12-4-4 15,-9-8-3-15</inkml:trace>
  <inkml:trace contextRef="#ctx0" brushRef="#br0" timeOffset="285975.1224">16081 8333 1 0,'-8'0'36'0,"-2"-4"0"0,0-1 1 16,-1 0-7-16,3-1-1 16,-5-4-6-16,2 1-3 15,-4-3-5-15,-4 2-2 16,-2-3-2-16,-7 2-3 0,-1 2 0 15,-4 1-2-15,3 7 0 16,-5 1-2-16,1 15-1 16,-1 6-1-16,2 15 2 15,2 2-4-15,-1 14 1 0,0 9 1 16,3 2 1-16,7 0-1 16,1-7-1-16,11-3 0 15,6-14 0-15,5-6 2 16,16-19-1-16,11-13 0 0,9-13 0 15,3-19-1-15,13-11 1 16,2-16-1-16,5-11-1 16,1-8 0-16,-1-11-1 0,-1-4 0 15,-9-1-1-15,-4-2 0 16,-10 8 0-16,-8 8 1 16,-9 12 1-16,-8 9-1 0,-8 17 0 15,-3 13 0-15,-8 19 1 16,-5 12 0-16,-5 20 1 15,-3 19 0-15,1 12 0 16,-3 15 1-16,1 12 1 0,2 4 0 16,4 3 0-16,6 1-1 15,10-11 1-15,4-6-1 16,15-13-1-16,7-9 0 16,12-16-1-16,7-9 0 15,9-14 0-15,2-11-1 0,5-8-1 16,2-17 0-16,-2-8-2 15,-2-12 0-15,-8-3 0 16,-6-6 0-16,-14 2 1 16,-9 4 1-16,-14 7 1 0,-11 10 0 15,-17 13 2-15,-15 12 1 16,-5 9 1-16,-6 16-1 16,-4 14 1-16,1 5-1 0,4 12 0 15,7 3-1-15,9 1 0 16,16-1 0-16,12-7-2 15,7-2 0-15,20-12-4 16,7-6-8-16,16-11-10 0,12-9-4 16,5-6-7-16,5-10-10 15,1-11-6-15,4-6 0 16,-5-8 10-16,-2-5 17 16,-6-3 17-16,-9-2 12 0,-6 2 13 15,-10 2 16-15,-8 7 12 16,-9 4-2-16,-9 6-5 15,-8 13-7-15,-8 4-6 0,-17 7-8 16,-5 8-5-16,-7 8-6 16,-4 9-3-16,-5 2-3 15,0 7 0-15,5 4-1 0,4-4 0 16,7-1-1-16,5-5 0 16,8-2 0-16,8-10 1 15,5-4-1-15,11-12 1 0,5-5 1 16,3-9 0-16,5-12-1 15,7-2 1 1,-4-6-1-16,4 2 0 0,-3 0-1 16,0 7 0-16,1 6 0 15,-5 10 0-15,3 9 0 0,-8 8 0 16,3 10 0-16,-4 8 0 16,5 7 0-16,1-1 1 15,4-3-1-15,6-5 0 0,6-9 0 16,15-10 1-16,2-8-1 15,13-20 1-15,3-11 0 16,1-14-2-16,-2-7 0 0,-4-9-3 16,-8-7-1-16,-14-7-2 15,-7-4-1-15,-18-1 4 16,-12 5 3-16,-9 4 2 16,-14 9 3-16,-9 15 4 15,-9 15 1-15,-5 22 3 0,-7 21 0 16,-1 30-2-16,-4 20-1 15,5 27-2-15,0 12-1 16,9 17-1-16,4 5-3 0,13 8-6 16,5-5-17-16,10-7-38 15,4-3-16-15,3-13-5 16,-2-11-4-16</inkml:trace>
  <inkml:trace contextRef="#ctx0" brushRef="#br0" timeOffset="286342.5999">14673 9583 56 0,'-135'45'85'0,"21"-11"-3"16,21-10-5-16,24-13-4 15,15-1-61-15,25-7-7 16,29-3 0-16,43-4-1 16,34-12 0-16,34-4 0 0,33-10 1 15,30-4 0-15,31-10-1 16,20-1-2-16,23-4 0 0,5 0-1 16,5 2-1-16,-7 4 1 15,-7 3 0-15,-12 2 0 16,-16 4 0-16,-16 3-1 15,-22 2 1-15,-17 5 0 16,-19 2-2-16,-19 1-6 16,-18 7-21-16,-4 5-50 0,-34 2-3 15,-24-1-5-15,-27-2-5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18:45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3905 1965 10 0,'-42'-1'69'0,"-1"-6"5"16,6-8 2-16,1 4-41 16,3 1-11-16,5-1-1 15,9 6-1-15,0-2-5 16,4 3-2-16,3 4-5 0,3 1-4 16,3 11-1-16,0 12-2 15,0 9-4-15,4 10 0 16,0 12 0-16,-2 13 1 15,-1 12 1-15,1 11 0 16,-3 11 1-16,1 9-2 16,1 7 3-16,-1 3-1 0,0 3-2 15,3-3-3-15,2-11-10 16,1-9-13-16,2-19-32 16,8-11-21-16,0-19-5 0,-2-18-4 15</inkml:trace>
  <inkml:trace contextRef="#ctx0" brushRef="#br0" timeOffset="398.9535">3428 2090 62 0,'-5'-56'90'0,"2"10"-5"15,2 3-4-15,1 1-1 16,-2-1-73-16,17 5-2 15,21 1 0-15,11 11-2 0,14 6 1 16,8 14-2-16,12 9-1 16,5 21-1-16,3 18-1 15,-3 16 1-15,-5 20-1 16,-10 11-1-16,-9 11 2 16,-13 3 0-16,-14 0 1 0,-12-1-1 15,-15-5 1-15,-12-6 0 16,-17-4 0-16,-11-6 1 0,-11-6-1 15,-11 1 1-15,-15-4-1 16,-12-3 1-16,-9-2-1 16,-7-5 0-16,-4-8-1 15,-2-7 1-15,6-10 1 0,8-9-6 16,15-7-10-16,12-9-5 16,25-11-6-16,22-11-11 15,18-18-19-15,32-8-24 16,19-15-10-16,20-13 0 0</inkml:trace>
  <inkml:trace contextRef="#ctx0" brushRef="#br0" timeOffset="744.2485">4617 2280 30 0,'41'-10'71'15,"-23"10"1"-15,-2 21-24 16,-1 12-8-16,-7 12-4 0,-2 14-14 15,-2 9-4-15,2 8-6 16,-3 1-3-16,7 0-4 16,6-9-1-16,0-9-1 15,8-12-2-15,7-17 1 0,6-19 0 16,3-14 0-16,2-18 1 16,-1-18 1-16,-4-15 0 0,-6-12 0 15,-7-12 0 1,-14-6 1-16,-9-2 1 0,-11 4 2 15,-17 6-1-15,-13 12-1 16,-12 11-2-16,-8 20 0 16,-10 18-2-16,-3 13-1 15,-3 13-4-15,7 20-7 0,3 7-9 16,18 16-23-16,12 10-36 16,15-5-5-16,21-7-7 15,13-18-2-15</inkml:trace>
  <inkml:trace contextRef="#ctx0" brushRef="#br0" timeOffset="951.6121">5127 2246 0 0,'58'-25'80'15,"-7"10"2"-15,-6 5-4 16,-9 10-7-16,8 6-53 16,-22 15-3-16,-2 12-4 15,1 17-6-15,-5 8 0 0,-3 16-4 16,-4 5 2-16,1 9-2 15,-3-5-5-15,-1-1-4 16,-1-9-11-16,1-16-23 16,8-6-34-16,-8-21-5 15,1-16-3-15</inkml:trace>
  <inkml:trace contextRef="#ctx0" brushRef="#br0" timeOffset="1150.1814">5255 1864 13 0,'-20'-42'98'16,"2"11"-7"-16,2 9-7 15,1 6-7-15,0 9-2 16,-1 7-83-16,7 10-5 0,9 19-14 16,10 9-24-1,1 16-31-15,12 14-6 16,0 6-2-16</inkml:trace>
  <inkml:trace contextRef="#ctx0" brushRef="#br0" timeOffset="1687.6019">5826 2244 12 0,'33'1'70'16,"-7"7"2"-16,-6 4-2 0,-9 3-36 15,-2 6-17-15,2 10-4 16,1 1-6-16,3 7 0 15,-2 0-3-15,2-1 0 16,-1-4-1-16,1-3 1 0,1-9-1 16,-3-7 0-16,3-12-4 15,2-10-4-15,0-12-1 16,4-17-1-16,-3-6 0 16,5-9 2-16,-1-3 1 0,7 0 3 15,-5 6 4-15,3 5 4 16,-5 11 3-16,7 16-1 15,1 11 1-15,1 9-3 0,7 12-1 16,1 9-3 0,8 0 0-16,6 0 0 0,11-3-2 15,4-13 1-15,3-6 0 16,8-9-1-16,0-17-1 0,-2-13-1 16,-7-10 2-16,-13-2-1 15,-14-2 2-15,-18 2 0 16,-13 6 3-16,-18 11 1 15,-19 11 0-15,-16 15 2 0,-9 10-1 16,-8 18 0-16,-3 18 1 16,-2 22 0-16,1 18-1 15,5 25-2-15,3 23 0 0,10 22 1 16,8 19-1 0,8 16-3-16,5 5 0 0,8 2-2 15,4-9-2-15,2-15 1 16,4-17-3-16,-1-20-3 0,0-21-8 15,1-23-11 1,-1-19-30-16,-6-27-25 16,7-26-7-16,4-27-4 0</inkml:trace>
  <inkml:trace contextRef="#ctx0" brushRef="#br0" timeOffset="2856.9945">8643 1925 45 0,'58'-24'53'16,"-12"15"3"-16,-6 17-4 16,-14 19-6-16,-8 19-11 15,-4 14-8-15,-6 12-6 0,5 5-7 16,-2 3-3-16,5 1-1 15,3-7-2-15,9-10-2 16,7-15-1-16,9-20-1 16,5-17-5-16,11-14-1 15,2-23 0-15,1-14-2 0,-2-18 0 16,-4-13 1-16,-13-7 3 16,-6 6 4-16,-10 6 5 15,-13 9-1-15,-7 17 0 0,-8 21 1 16,-9 21 0-16,-7 33 2 15,-5 36-4-15,-4 29-4 16,-5 29 0-16,-1 26 0 16,-2 21 1-16,-1 9-1 0,1 9-1 15,2-1-2 1,1-11 1-16,-3-19-1 0,0-24 0 16,0-21 0-16,-2-24 0 0,-4-18-2 15,2-27-1 1,0-27-1-16,3-28-2 15,5-36 1-15,9-37-2 0,7-34 1 16,13-31 1-16,13-27 1 16,13-17 2-16,15-3 2 15,10 3 2-15,12 14 0 0,3 18 0 16,8 26 0-16,2 24 0 16,1 25 0-16,-2 22-1 15,-2 17-2-15,-5 19 0 16,-6 15 0-16,-4 20 0 0,-10 19 1 15,-10 24-1-15,-10 16 0 16,-7 13-2-16,-9 8 1 0,0 0 0 16,-5-4-1-16,1-11 1 15,1-13-1-15,2-18 2 16,4-21 2-16,5-25 0 16,4-14 2-16,0-28 1 0,5-23 0 15,-4-21 0 1,3-13 0-16,-3-14 0 0,3-4 1 15,-4 3-3-15,0 16 0 16,-4 15 0-16,0 24-1 0,1 25 0 16,-4 23 0-16,0 18-1 15,-3 25 0-15,-1 19-1 16,-1 8-1-16,-2 7 0 16,4 1-1-16,-2-3 2 0,0-3-3 15,1-12 2-15,3-10 0 16,1-15 2-16,0-12 0 15,1-13 2-15,0-15 0 16,1-18-1-16,-1-7 2 0,2-11-3 16,-1-6 1-16,1 4-1 15,-1 1 0-15,0 7-1 0,-2 12 1 16,0 14 0 0,0 14-2-16,-2 13 2 0,-2 21 0 15,1 13 0-15,1 8 2 16,1 14-2-16,0 4 0 0,-3 8 1 15,4-3-1-15,2-4 0 16,4-8 0-16,0-12 0 16,0-13 0-16,4-14-1 15,-1-13 1-15,4-15 0 16,-3-19 1-16,-1-14 0 16,-2-12-1-16,-6-15 1 0,0-6-1 15,-6 1 2-15,-1 3 0 16,-1 10-1-16,-6 9-1 15,5 15 0-15,1 12 1 0,5 22-1 16,3 17 1-16,3 20-1 16,1 12 0-16,8 18-6 15,-3 8-11-15,6 5-45 0,1 11-17 16,-1-1-7-16,-3-8-5 16,-2-13-4-16</inkml:trace>
  <inkml:trace contextRef="#ctx0" brushRef="#br0" timeOffset="4321.756">13046 1827 6 0,'2'-38'91'0,"-1"9"-1"0,-1 10-8 15,0 19-4-15,0 0-1 16,-8 12-72-16,7 30-4 16,5 23 1-16,-1 27 0 0,-1 26 2 15,3 32-1-15,-3 23 1 16,0 20 0 0,-4 8-2-16,-4 8 0 0,-3-2-1 0,-3-5-1 15,-6-9-1-15,-2-18 1 16,-5-11-1-1,-5-21 0-15,-4-14 1 0,-4-20 0 16,-5-18 0-16,-6-21 0 16,-4-23-1-16,-8-21 1 0,-3-24 0 15,-3-22 0-15,0-30 0 16,-3-28-1-16,-1-23 1 16,8-29 1-16,9-18-1 15,11-10 2-15,16-5-1 16,12 3 0-16,15 3-1 0,18 9 0 15,19 9 1-15,17 20-1 16,11 11 0-16,13 11-2 16,5 6 1-16,13 9-1 0,3 9-1 15,0 5 0-15,-1 10-3 16,-5 2-3-16,-8 7 2 16,-6 5-1-16,-8 4 1 15,-11 4 1-15,-6 6 2 0,-10 6 1 16,-5 7 3-16,-11 9 3 15,-2 7 2-15,-11 12 1 16,-1 18 0-16,-6 15 0 16,-7 17-1-16,-2 14 1 0,1 9-3 15,1 10-2-15,2 0-2 16,4-1-3-16,10-12 0 16,11-13-1-16,7-16-1 15,7-22-2-15,5-15 3 0,1-15 1 16,2-22 3-16,-8-15 3 15,-6-20 1-15,-10-15 1 16,-12-15 0-16,-12-10 1 0,-6 3 1 16,-15-2 1-16,-9 7-2 15,-7 12 0-15,-6 12-3 16,-2 17 2-16,-1 14-1 0,2 15-1 16,2 6-2-16,11 7-5 15,5 0-3-15,8 2 1 16,12-6-2-16,11-4 1 15,14-8-1-15,12-9 1 0,6-5 2 16,6-10 6-16,6-5 4 16,2-7 1-16,-29 27 0 15,5-4 1-15,-3-3 1 16,4-2 1-16,-8 7-1 16,2 0-3-16,-3 3-1 15,-1-1-5-15,-5 6 2 0,1 8-1 16,4 1 1-16,-3 24-1 15,-11 36 0-15,-6 34 0 16,-12 39 1-16,-5 22 1 0,-1 9 1 16,4 8-1-16,8-20-1 15,6-15 0-15,4-24 0 16,12-25 2-16,7-20-2 16,7-25 0-16,6-21 1 15,1-21 0-15,10-24-1 0,3-22 1 16,7-14-1-16,5-8 1 15,4-1 0-15,3 3-1 0,0 11 0 16,-2 17 0 0,-5 20 0-16,-6 24-1 0,-8 18 3 15,-9 20-3-15,-13 14 1 16,-9 14-1-16,-16 9-1 16,-7 9 0-16,-20 3 0 0,-16 0 2 15,-11-6-3-15,-11-9 2 16,-11-11 1-16,-12-14-2 15,-6-19-5-15,-7-16-6 0,-2-18-11 16,2-30-46-16,6-9-10 16,3-15-6-16,10-19-8 15</inkml:trace>
  <inkml:trace contextRef="#ctx0" brushRef="#br0" timeOffset="4500.1474">13395 1453 20 0,'-18'-39'97'16,"-1"1"-3"-16,1 4-6 16,1 1-4-16,-1 8-3 15,3-2-78-15,0 4-7 16,4 4-8-16,-3 5-20 0,6 11-49 16,8 3-5-16,-6 14-5 15,2 25-4-15</inkml:trace>
  <inkml:trace contextRef="#ctx0" brushRef="#br0" timeOffset="5140.0752">5145 3903 42 0,'-134'24'89'0,"18"-10"-4"0,22-5-4 16,18-7-5-16,19-23-51 16,15 18-24-16,22 3 1 15,20 0 0-15,23 6 1 0,24 2 1 16,26-1 0-1,23 0 1-15,36 1 0 0,26-2 1 16,41-2-1-16,27 1-1 16,34-5-1-16,26 0-1 15,31-8 0-15,21-2 0 0,19-7 1 16,26-6 0 0,35-6 1-16,1-7 0 0,9-4 2 15,11-3 0-15,33-3 1 16,-24 1 0-16,-9 3 0 15,-10 7-1-15,-35 7 0 0,2 6-2 16,-27 8-4-16,-22 4 0 16,-58 11 0-16,3 1 0 0,-31 6 0 15,-28 1 0-15,-30 6 0 16,-34-5-3-16,-24 2-17 16,-39-8-23-16,-28-4-47 15,-30-10-2-15,-38-17-7 0,-24-9-3 16</inkml:trace>
  <inkml:trace contextRef="#ctx0" brushRef="#br0" timeOffset="5810.0604">1183 1922 7 0,'-54'4'93'15,"-4"0"-1"-15,7-4-5 16,-5 0-9-16,8-4 1 15,4 0-77-15,1-5-2 16,1 1 1-16,11-2-4 0,5-2 1 16,4 0-1-16,12 5-5 15,2-9 1 1,12 9 1-16,30 7 2 0,12 10 0 16,21 10 0-16,10 10 3 15,8 11-5-15,-13 2 3 0,5 9 1 16,12-1 2-16,1-1-1 15,4-7 0 1,11-4 1-16,4-18-4 0,3-16 9 16,1-13 1-16,12-26-1 15,0-24 3-15,10-21-1 0,8-18 2 16,-71 42-2-16,8-9 1 16,4-4-2-16,7-10-1 15,4-2 1-15,11-7-5 0,4 0-1 16,10-4-9-16,-2 1-13 15,10-6-29-15,1 14-28 16,8 4-5-16,-6 8-6 16,4 3-4-16</inkml:trace>
  <inkml:trace contextRef="#ctx0" brushRef="#br0" timeOffset="7505.997">21804 2358 3 0,'0'-10'70'0,"-2"-1"3"16,-18-5-3-16,-7-1-3 15,-13 2-58-15,-8 2-1 0,-7 8-1 16,-11 5-3-16,-16 9 0 16,-11 4 0-16,-15 7-1 15,-9 10 1-15,-18 8-2 0,-13 8 2 16,-14 8-1-16,-15 3-1 16,-11 10 1-16,-13 3-1 15,-7 4 1-15,-9 1-1 16,-3 0 0-16,-1 0-1 15,-1 0 1-15,6-2 1 16,3-1-2-16,6 3 1 0,7-3-2 16,11-1 0-16,7 1 0 15,12-1 0-15,11-2 0 16,12-3-4-16,15-4-4 16,14-9-16-16,14-7-35 0,19 1-17 15,14-14-3-15,19-15-3 16</inkml:trace>
  <inkml:trace contextRef="#ctx0" brushRef="#br0" timeOffset="7824.5906">17487 2755 79 0,'17'11'83'15,"-5"-2"-3"1,-12-9-7-16,-7 19-1 0,-22-18-65 16,-12 25-9-16,-10 23-1 15,-17 16-1-15,-12 19 2 16,-16 17-1-16,-6 15 3 16,-2 7 0-16,9 7-1 0,14-1 0 15,15-4 0-15,19-4 0 16,22-11 0-16,22-9 0 0,19-10 0 15,25-13-2-15,22-11-4 16,15-14-17-16,31-15-32 16,25-10-21-16,24-18-3 15,21-16-3-15</inkml:trace>
  <inkml:trace contextRef="#ctx0" brushRef="#br0" timeOffset="8153.4868">21726 2788 59 0,'42'-16'87'0,"-10"-1"-8"16,-14 3-2-16,-8 1-5 0,-10 13-70 15,-11 13-1-15,-11 24-1 16,-14 23-1-16,-9 18-1 16,-12 14 2-16,-10 18 0 0,-4 13-1 15,-1 2 2-15,6 2-2 16,7-1 1-16,14-6 0 16,13-8-2-16,13-6-2 0,17-13-4 15,7-12-9 1,21-10-22-16,10-10-29 0,13-22-10 15,14-17-5 1</inkml:trace>
  <inkml:trace contextRef="#ctx0" brushRef="#br0" timeOffset="8501.5311">22060 3913 31 0,'35'-42'84'0,"-10"13"-3"0,-7 4-4 0,-5 1-4 15,37 5-63-15,-28 4-1 16,8 5-3-16,9 3-4 15,5 1-5-15,9-1-2 16,3 2 1-16,8-2 0 0,-2-1 0 16,-6-5 0-16,-8-1 2 15,-6-5 0-15,-18 1 2 16,-10-6 1-16,-14 1-1 16,-12 1 0-16,-14 2 0 0,-19 6 0 15,-9 6-1-15,-11 8 0 16,-7 6-1-16,-8 18 0 15,0 13 1-15,2 13 0 16,6 6 2-16,15 12-3 0,10 3 2 16,21 8-2-16,13 2 2 15,19-5-1-15,22-5-2 16,27-6-11-16,21-9-17 16,17-19-24-16,23-5-17 15,14-22-5-15,14-11 1 0</inkml:trace>
  <inkml:trace contextRef="#ctx0" brushRef="#br0" timeOffset="9820.6694">23596 3991 3 0,'71'-54'77'0,"-21"9"0"0,-21 12-12 15,-17 6-15-15,-12 13-19 16,-24 12-17-16,-13 2-11 16,-9 16-4-16,-8 5-3 0,-2 12 1 15,-1 0 1-15,3 12-2 16,1 2 0-16,14-5-5 15,5-2-1-15,13-6-1 0,6-6 2 16,12-13-1-16,4-3-2 16,22-14-2-1,10-19 0-15,12-1 3 0,13-7 5 16,2 0 1-16,3-4 2 16,2 9-1-16,-4 2 4 0,-10 16 3 15,-6 6 2-15,-15 11 3 16,-11 18-2-16,-6 10-3 15,-12 15 1-15,-1 3 0 16,0 9-1-16,2 1 1 0,12 2-3 16,12-6-6-16,6-13-9 15,21-10-9-15,18-18 0 0,10-9-3 16,9-13 2 0,2-16-12-16,2-10-1 15,-3-13 13-15,1-4 24 0,-17-9 24 16,-15 4 5-16,-19-4 3 0,-13 4 2 15,-20 7 9-15,-11 8 5 16,-29 9-10-16,-10 12-13 16,-9 10-16-16,-8 12-1 15,-6 14-6-15,1 7-1 16,3 11-3-16,13 2-2 0,10-3-1 16,10 2 0-16,13-9 1 15,15-10 0-15,20-13-2 16,16-12 2-16,15-22 2 15,4-14 1-15,16-17-7 0,10-20-9 16,5-17-13-16,12-16-5 16,7-14 7-16,-2-9 21 15,7-3 15-15,-1 5 6 0,-17 7 9 16,-7 16 13-16,-17 22 8 16,-13 15 1-16,-22 24-8 15,-8 23-19-15,-25 21-14 16,-7 27-3-16,-15 23-5 15,-15 20-1-15,-15 18 1 16,-8 19 2-16,-10 17 1 0,-3 4 1 16,0 7 0-16,5 1-2 0,11-7 2 15,14-8 0 1,14-8 0-16,20-15 0 0,9-13 1 16,18-11 0-16,13-16-1 15,10-13 2-15,12-20-3 16,7-15 0-16,3-16-4 0,6-21-1 15,3-17 0-15,-3-13 0 16,-10-9 5-16,-7-2-1 16,-16 4 3-16,-13 8 1 15,-8 6 1-15,-15 14 1 0,-11 16-1 16,-13 14-1-16,-7 16-4 16,-2 14-1-16,-3 11-2 15,1 9 1-15,5 7 2 0,10 3 0 16,7 2 1-16,13-6-1 15,11-7 2-15,12-11-1 16,15-8 2-16,13-12 0 0,10-12 0 16,5-6 1-16,11-13-1 15,6-7 2-15,2-8-1 16,1 2 0-16,-8-1 0 16,-8 5 0-16,-10 7 0 15,-8 8-2-15,-16 8 1 0,-10 7-1 16,-16 15 0-16,-7 8-1 15,-3 7 0-15,-6 5 1 16,-2 4 0-16,-1 5 1 0,5-2-1 16,4-5 2-16,13-7 0 15,10-5 1-15,17-14 1 16,8-4-1-16,11-10-1 16,8-15-1-16,6-9-1 15,0-8-1-15,-2-6 0 16,-4-5 2-16,-10-1 0 0,-6 3 3 15,-14 3 1-15,-8 4 0 16,-8 11-1-16,-11 6 1 0,0 12 0 16,-10 6-3-16,18 16-2 15,-4 8-2-15,10 9-2 16,7 8-1-16,9 10-1 16,2 4-5-16,7 6-5 15,-6-1-6-15,-4-1-6 16,-9-1-1-16,-20-5 0 0,-17-3 2 15,-30-2 5-15,-26-1 3 16,-32 1 3-16,-27-4-9 0,-53 16-29 16,-13-1 3-1</inkml:trace>
  <inkml:trace contextRef="#ctx0" brushRef="#br0" timeOffset="10136.7181">22715 5480 73 0,'-204'-27'86'16,"25"-6"-1"-16,25-9-4 0,33 22-36 16,32-15-28-16,31 7-2 15,37 14-7-15,30 8-7 16,48 6 1-16,34 14-4 15,49 9 2-15,31 7 3 16,40 5-1-16,25 4 1 0,26 4-1 16,15 2 1-16,8 4-1 15,-2-3-2-15,-8-2-7 0,-13-5-7 16,-15-1-11-16,-15-6-17 16,-36-6-35-16,-21 0-8 15,-37-10-3-15,-42-5 0 16</inkml:trace>
  <inkml:trace contextRef="#ctx0" brushRef="#br0" timeOffset="11816.6992">5022 4568 1 0,'-1'-20'60'0,"-6"8"-1"0,-8 1-35 15,-6 16 0-15,0 25-2 16,-9 12-5-16,-3 22-4 16,-11 18-3-16,-1 13 0 15,-9 16 4-15,1 14 0 16,2 6 1-16,-4 0-1 16,8 2-3-16,7-3-1 0,12-9 0 15,9 1-1-15,17-13-4 16,5-10-2-16,20-9-4 0,16-15-4 15,14-10-6-15,10-21-15 16,7-17-39-16,14-12-7 16,-1-22-7-16,5-23 0 15</inkml:trace>
  <inkml:trace contextRef="#ctx0" brushRef="#br0" timeOffset="12098.2917">5630 4796 7 0,'0'0'77'15,"0"0"-1"-15,-5-1-3 16,-10 4-3-16,-8 15-65 16,4 18 1-16,-2 16-3 15,-5 14-2-15,-3 20 1 16,5 14 2-16,-2 11-1 15,5 3 1-15,6 4-1 0,6-4 0 16,6-6-1-16,3-6-1 16,13-11-10-16,3-13-15 15,7-16-22-15,11-7-24 0,3-22-6 16,7-14-2-16</inkml:trace>
  <inkml:trace contextRef="#ctx0" brushRef="#br0" timeOffset="13581.8479">5927 5598 47 0,'2'-21'68'0,"-2"8"-1"0,0 13-4 15,0-10-50-15,0 10-2 16,13 0-6-16,5 0-5 16,4 1-2-16,9-1 0 15,5-7-4-15,9-5-3 16,-2-6-1-16,7-5 1 0,-7-4 0 15,3-2 3-15,-8-3 0 16,-7-2 7-16,-12 0 3 16,-10 2 6-16,-9 2-1 15,-8 7-1-15,-13 3 0 0,-18 13-3 16,-12 8 2-16,-11 16-2 16,-4 15 3-16,-7 13-3 15,0 17 2-15,0 10 0 16,6 10 0-16,16 2 0 0,11 1-3 15,22-2-1-15,17-5-1 16,13-8-5-16,23-13 0 0,14-13-4 16,17-11-5-16,10-17-6 15,10-14-4-15,9-12 0 16,6-16 2-16,3-15 1 16,0-16 2-16,-3-9 4 0,-7-9 8 15,-7-8 12-15,-9 0 6 16,-15 2 8-16,-10 5-1 15,-12 9 1-15,-14 13 0 16,-14 10-3-16,-10 15-2 16,-10 15-5-16,-11 14-2 0,-11 11-7 15,-7 12 1-15,-4 12-3 16,0 9 0-16,3 5 1 0,6 2-1 16,5 1 1-16,10-5-1 15,8-5 0-15,6-9 0 16,7-9-1-16,6-11-1 15,9-10-1-15,1-7 0 16,4-17 1-16,0-5 0 0,1-9 1 16,-1-1 0-16,0-3 1 15,-4 9 1-15,-1 1 0 16,-6 9-1-16,4 10 1 16,-1 10 0-16,-2 9 0 15,2 13 0-15,0 10-1 0,7 3 0 16,-1 6 1-16,14-1 0 15,2-1 0-15,7-8 0 16,8-5 1-16,4-12-1 0,8-10 0 16,3-8-1-16,1-16 1 15,-3-6 1-15,-11-10-1 16,-6 0 1-16,-10-6 0 0,-10 4 1 16,-16 1 0-16,-10 7 1 15,-6 5-1-15,-12 12-1 16,-10 9 0-16,-6 5 0 15,3 14-2-15,-4 8 1 16,7 11-2-16,6 0 0 0,4 8-1 16,7-6-1-16,10-1 0 15,16-9 1-15,4-8-1 0,12-11 0 16,4-10 1-16,8-17 1 16,3-15 0-16,5-10 1 15,-4-14 1-15,-1-11 0 16,1-10-1-16,-7-12-1 15,0-7 1-15,-10-5-1 0,-6 2 2 16,-8 4-1-16,-6 7 2 16,-8 11 2-16,-6 15 0 15,-2 17 0-15,-10 22-1 0,-3 17 1 16,-5 21-1-16,1 20-1 16,-3 22-2-16,6 13-1 15,-2 12 1-15,4 7-1 0,5 4 2 16,8 2 0-1,3-7 0-15,8-7 1 0,9-10-1 16,3-11 0-16,6-10 2 0,-2-8-1 16,6-14 0-16,4-10 0 15,-1-12 0 1,1-5 0-16,0-13 0 0,4-7 0 16,-3-6 0-16,1-5 0 0,-3 0-1 15,-2 1 0-15,-2 3-3 16,-3 2-1-16,1 7 0 15,-5 5-1-15,-1 12 3 16,-2 3-1-16,3 12-1 0,-3 8 1 16,3 11 3-16,3 9 0 15,3 6 2-15,7 4 0 16,7-2-2-16,9-4 0 0,6-7 0 16,8-10-1-16,9-15 0 15,3-11 0-15,7-20 0 16,-4-14-1-16,-2-10 0 15,-12-6 0-15,-11-6 2 0,-12-1-2 16,-22 2 1 0,-13 4 0-16,-23 11 0 0,-24 8 0 15,-20 16-1-15,-17 11 1 16,-14 13-2-16,-3 24 4 0,-2 18-1 16,2 20 1-1,4 25 0-15,6 15 1 0,10 25 1 16,8 17-1-16,10 9 0 15,6 4-2-15,6 0-1 16,6-8-3-16,7-9-9 0,7-21-13 16,5-25-32-16,9-14-21 15,-1-31-4-15,0-24-3 16</inkml:trace>
  <inkml:trace contextRef="#ctx0" brushRef="#br0" timeOffset="13772.7619">8801 4820 41 0,'9'-36'77'16,"-5"15"-3"0,0 10-8-16,-4 11-19 0,7 8-92 15,7 26-29-15,6 15-4 16,2 11-1-16</inkml:trace>
  <inkml:trace contextRef="#ctx0" brushRef="#br0" timeOffset="14962.8833">10430 5005 55 0,'25'44'72'0,"-3"2"-2"15,-5 2-1-15,2 2-60 0,11 9 2 16,1 1 0-16,13 0-4 16,5-7-2-16,11-8-4 15,1-11 0-15,8-16-4 16,1-16 0-16,-3-11 0 15,-1-17 0-15,-7-13 1 16,-8-11 0-16,-10 0 7 0,-9 2 0 16,-10 5 1-16,-9 11 0 15,-11 17 0-15,-2 15-1 0,-20 31 0 16,-1 31 1-16,-13 30-2 16,-3 22-1-16,-10 38 0 15,-6 23 0-15,-6 18 0 0,-1 11 0 16,2-7-2-16,-1-15 0 15,-1-15-1-15,3-20 1 16,4-39 0-16,8-26 2 16,-2-38-3-16,10-28 2 15,2-23 0-15,8-29-2 0,8-29-2 16,15-24 0-16,9-28-4 16,16-19-1-16,24-18 1 15,10-11-1-15,24-10 1 16,10 5 1-16,8 5 2 0,1 14 1 15,7 16 4-15,-5 20 0 16,-7 25 1-16,-6 21-2 16,-19 26 1-16,-10 15-2 15,-11 25 2-15,-10 13-1 0,-11 21-2 16,-3 19 3-16,-13 11 0 16,-1 8 0-16,-4 0 1 0,3 0 1 15,2-8-3-15,3-11 1 16,1-11 1-16,5-16-1 15,8-18 0-15,1-10 0 16,4-20 0-16,1-11 1 16,3-15-2-16,1-4 0 0,1-8-1 15,1 1 0-15,-3 4-1 16,-3 8 0-16,-5 9-1 16,-2 10-1-16,-9 16 1 15,-3 14 1-15,-9 9 0 0,-4 18 1 16,-4 13-1-16,-13 8 2 15,0 10 0-15,-2 1 0 16,4 2 1-16,2-7-1 0,6-4 0 16,5-12 0-16,6-12 1 15,18-13-1-15,3-12 2 16,10-10-1-16,2-16 0 16,7-7 0-16,-4-14-1 0,8-6 0 15,-4-8-1-15,2-3 1 16,-2-1-3-16,0 5-1 15,-5 8-1-15,-5 10 0 0,-3 14-2 16,-6 11 2-16,-7 17-1 16,-3 10 2-16,-8 17 2 15,-3 12 1-15,-1 5 1 0,-1 7 0 16,3-1 1-16,4 2 0 16,4-8 1-1,6-5-2-15,2-10 1 0,6-8 0 16,1-10 0-16,6-9 1 15,0-7-1-15,2-13 1 16,-3-7-1-16,3-9 0 0,1-5-1 16,0-5-1-16,2 0 1 15,2-1-3-15,1 8-1 16,-5 3-1-16,0 13 2 0,-3 5-3 16,-8 12 1-16,-4 9 4 15,-10 15-2-15,-8 12 3 16,-10 13 0-16,-12 10 1 0,-10 8 0 15,-9 1-1-15,1-2 0 16,-3-8-5-16,4-5-7 16,1-13-12-16,9-14-33 15,12-7-18-15,12-15-3 0,7-12-4 16</inkml:trace>
  <inkml:trace contextRef="#ctx0" brushRef="#br0" timeOffset="16302.0373">13844 5232 10 0,'-8'11'50'0,"5"5"4"16,-1 5-35-16,4-9-13 15,3 5 2-15,5-6 2 0,4 4 0 16,5-11-1-16,2 0 3 16,10-5-3-16,4-17-1 15,0-3-1-15,4-8 1 16,-3-6-2-16,6-9 1 0,-8-3 1 15,3-2 0-15,-15-3 2 16,-2 8 2-16,-5 1-2 16,-6 7-3-16,-5 9-1 15,-3 8 0-15,-9 11-2 0,-7 8-2 16,-5 8-3-16,-5 7-1 16,-1 8 1-16,-4 5 0 15,-2 4 0-15,-3 4 2 0,3 6-1 16,-2 1 1-16,4 6-1 15,1 8 4-15,2 7-1 16,2 6 1-16,6 4-1 16,10 1 0-16,0 0 1 0,11-4 0 15,7-5 0-15,4-12-2 16,15-10 1-16,2-15-1 16,10-13 1-16,13-15 1 15,1-11-1-15,6-13-1 0,-1-20 1 16,6-9-1-16,-2-19-3 15,4-9-2-15,-2-16-5 16,-5-9-1-16,6-12 1 16,-1-8-1-16,-3-4 3 0,1-2 3 15,-9 3 5-15,-3 7 2 16,-12 12 6-16,-2 14 0 16,-14 17 0-16,-8 15-1 0,-5 18-5 15,-4 14-4-15,-4 18-2 16,0 13-1-16,-9 19 0 15,-6 17-1-15,-6 18 0 0,-5 13 2 16,-8 19 2-16,-3 14 0 16,-3 10 0-16,1 4 0 15,6 2 0-15,4-8 0 16,15-3 3-16,9-4-2 0,5-13 1 16,14-11 1-1,9-11 0-15,10-10 0 16,4-16 0-16,11-13 1 0,-2-19-2 15,8-14 0-15,3-20-1 16,0-15 3-16,2-10-4 0,-3-10 0 16,-2-6-1-16,-6 1 1 15,-9 7-2-15,-6 6 2 16,-8 10-1-16,-10 8 0 0,-4 10-1 16,-7 13 0-16,-4 12 0 15,-8 10 0-15,-3 14 0 16,-3 6 0-16,2 10-1 0,-1 5 3 15,7 6 1-15,0 0 0 16,6-5 1-16,12-4 0 16,4-12 0-16,6-6 1 15,4-16 2-15,5-8-4 16,5-11 4-16,1-12-5 0,-1-9 1 16,1-6 0-16,-2 1-1 15,-3-1 0-15,-2 8-1 16,-9 7-1-16,-3 14 0 15,-9 9 2-15,-8 17-2 16,-1 21 5-16,-13 16 0 16,-11 21 1-16,-9 21 2 0,-10 19-1 15,-12 22 0-15,-8 14-1 16,-3 13 1-16,-2 2-3 0,9-7-1 16,7-8-1-16,17-22-2 15,11-19 2-15,17-31 0 0,10-26 0 16,15-31 1-16,9-23 0 15,8-28 0-15,5-26 1 16,0-20 0-16,3-19-1 16,-2-16 0-16,-2-8 1 15,-3-2 1-15,-6 2 0 16,-9 11 0-16,-5 8 1 0,-6 17 0 16,-2 14-1-16,-2 12 1 15,4 9-3-15,4 3-2 16,5 3-8-16,10-2-10 0,3 0-32 15,9-11-27 1,10-4-9-16,-3-12-7 0,2-7 3 16</inkml:trace>
  <inkml:trace contextRef="#ctx0" brushRef="#br0" timeOffset="16629.5666">16025 4062 62 0,'-17'-42'90'15,"2"-1"-3"-15,10 0-6 16,5-2-2-16,4 6-71 0,24 16 0 16,10 10-5-16,17 13-2 0,6 20 0 15,17 18-1-15,4 15 0 16,6 22-2-16,-2 16 1 15,-4 16 0-15,-12 15 1 16,-16 19 0-16,-23 14 0 16,-28 11 0-16,-24 16 3 15,-38 11 1-15,-30 6-1 0,-26 4-1 16,-30-2-7-16,-20 4-35 16,-23-4-37-16,-21-8-3 15,-13-14-9-15,-6-25-5 0</inkml:trace>
  <inkml:trace contextRef="#ctx0" brushRef="#br0" timeOffset="17740.774">21940 4780 43 0,'36'-30'71'0,"-8"5"-3"16,-5 2-36-16,2 2-4 15,1 13-11-15,-8 6-6 16,0 13-5-16,-3 16-2 0,-2 13-3 16,-1 16 0-16,-8 11 0 15,-4 14 1-15,-6 14 0 16,-10 18 5-16,-15 13 4 16,-11 11-1-16,-15 13 1 0,-13 10 1 15,-7 10-1-15,-13 8 1 16,-14 11 1-16,-8 1-7 15,-4 2-1-15,-3 0-2 0,1-8 1 16,0-9-2-16,-3-12 0 16,-2-8 1-16,-1-18 2 15,-4-8 1-15,-7-14 0 16,-13-5 0-16,-13-8 2 16,-14-3 0-16,-10-2-1 0,-13 0 0 15,-12-2-3-15,-10-3 0 16,-6 2-2-16,-6-5 0 15,-3 1-1-15,-4-4 0 16,0-1 0-16,-6-7-1 0,4 1 0 16,-4-1 0-16,0-3 0 15,1 0 0-15,1-3 1 16,3 1-1-16,1 1 0 0,6 1 0 16,6-3 0-16,9-2-1 15,7-2 1-15,13-7 0 16,13-6 0-16,14-5-1 0,16-7 1 15,16-8 0-15,22-10-1 16,17-7 0-16,25-5-2 16,12-6-4-1,23-4-4-15,15-4-8 0,25 1-25 0,8-22-37 16,23 3-7-16,13-8-4 16,9-9-2-16</inkml:trace>
  <inkml:trace contextRef="#ctx0" brushRef="#br0" timeOffset="18082.737">15561 8910 51 0,'23'-33'85'0,"-20"12"-5"16,-18 8-3-16,-23 7-5 0,-16 7-61 15,-20 22-2-15,-17 22-3 16,-18 16-2-16,-14 21 1 0,-15 14 1 16,-7 17 0-16,-4 11 1 15,-2 9-1-15,6 8-1 16,9-2 0-16,11-1 1 16,15-9-2-16,17-3-1 15,20-9-1-15,21-9-1 0,24-5 0 16,20-8-1-16,21-4 0 15,29-7-1-15,26-3-3 16,21-11-7-16,21-3-16 0,10-11-51 16,18-16-5-16,3-14-5 15,-3-19-5-15</inkml:trace>
  <inkml:trace contextRef="#ctx0" brushRef="#br0" timeOffset="19160.7117">1342 9849 56 0,'5'-59'43'16,"-3"3"-2"-16,0 8-2 16,5 5-1-16,-7 7-8 15,4 7-3-15,-2 6-3 0,-6 8-10 16,4 15-1-16,-11 3-6 15,-4 22-2-15,1 17-3 16,0 18-1-16,-3 22 0 16,-11 26-2-16,3 25 4 15,-6 20-3-15,-3 15 1 0,2 17 0 16,8 7 1-16,5-7-1 16,2-12-2-16,15-10-5 15,4-18-13-15,19-21-16 0,4-9-27 16,17-37-11-16,2-20-4 15,4-29 2-15</inkml:trace>
  <inkml:trace contextRef="#ctx0" brushRef="#br0" timeOffset="20437.6542">1589 10875 34 0,'0'-23'81'16,"-1"10"-2"-16,1 13-5 15,-5-9-5-15,4 22-51 16,1-13-16-16,3 12-2 16,20-2-1-16,0-4 0 0,10-3 2 15,9-3 1-15,10-7-3 16,3-11-1-16,9-10 2 16,-2-6 1-16,-4-6-2 0,-8-4 1 15,-12-4-1-15,-5 1 1 16,-18 4 3-16,-15 6 0 15,-12 9-1-15,-14 11 1 16,-13 14 1-16,-12 12-2 0,-6 25-1 16,-10 11 0-16,2 16-1 15,3 6 0-15,7 10 0 16,10 11-2-16,11 0 1 16,15-2-2-16,11-7 1 15,18-11-4-15,13-6-2 0,10-10-4 16,10-18-5-16,9-20-8 15,14-12-1-15,10-25 2 16,2-14 1-16,3-13 4 0,-2-14 4 16,-5-12 7-16,-5-9 8 15,-7-5 9-15,-13-3 7 16,-12 3 6-16,-12 10 3 16,-8 8 0-16,-13 14-3 0,-4 16-4 15,-13 21 1-15,-8 21-5 16,-8 21-4-16,-12 21-7 15,-9 16-3-15,6 9-2 0,-3 12 1 16,9 4 1-16,3 1 0 16,11-7 0-16,9-7-1 15,10-10 0-15,11-13-1 16,7-9 0-16,15-18-2 16,7-14 0-16,12-13-2 0,-2-18-1 15,10-14-1-15,1-17-1 16,13-10 2-16,-4-11 1 0,-3-5 0 15,3-3 2 1,-4 2 2-16,-2 5 1 16,-6 12 1-16,-5 12 1 0,-11 11 1 15,-10 12 1-15,-9 16-1 16,-18 15 0-16,2 7 0 0,-8 20-1 16,-21 9 1-16,-1 9 1 15,-9 6-1-15,-2 3 0 16,-3 4 0-16,3-2 0 0,2 2-1 15,2-3 2-15,11-5-1 16,5-5-1-16,6-4 0 16,8-3 0-16,5-5 0 0,8-1-1 15,13-11 1-15,9-5 0 16,9-8 0-16,11-8 0 16,8-5 1-16,10-12-2 15,5-10 1-15,7-12 0 0,3-6-1 16,-6-3 1-1,-4 0-1-15,-6 1 1 0,-11 6 1 16,-12 8 3-16,-12 6 1 16,-10 10 1-16,-22 17 0 15,0 0-2-15,0 0 0 0,-18 23-1 16,-6 4-2-16,-5 5-2 16,3 6-1-16,-2 6 0 15,6 3 0-15,2-1 0 16,7-6 0-16,7-8 0 0,6-5 1 15,9-7 0-15,6-14 0 16,9-12 0-16,7-17 0 16,9-17 0-16,8-15 0 0,2-16 1 15,7-16 0-15,1-17-2 16,5-16 0-16,-2-14 0 16,-1-13 0-16,-4-9 0 15,-6-11 0-15,-3-5 0 16,-10-3 0-16,-9 8 4 0,-12 8 1 15,-14 20 1-15,-5 21 1 16,-15 22-1-16,-5 28-2 16,-7 30 1-16,-5 33-1 15,-3 24-2-15,-3 36-1 0,3 26-1 16,3 29 0-16,1 31 1 16,1 31-1-16,2 23 2 15,4 21-2-15,12 14 1 0,8 12 1 16,5 0 0-16,11-5-4 15,6-16-7-15,18-23-21 16,11-9-39-16,5-46-9 16,2-29-3-16,1-44-7 0</inkml:trace>
  <inkml:trace contextRef="#ctx0" brushRef="#br0" timeOffset="21326.9426">5580 10256 25 0,'-19'-17'82'0,"-9"2"-1"15,-5 9-5-15,-8 6-5 16,-5 12-61-16,1 26-2 0,2 16-4 16,5 16-3-16,4 16-1 15,4 9-1-15,8 8 2 16,13 1-1-16,8-10-2 15,13-12-1-15,16-17-2 0,13-19 0 16,13-23 0-16,4-20-1 16,13-20 0-16,5-24-1 0,-2-16 3 15,-3-16 1-15,-8-7 4 16,-10-7 1-16,-15-2 6 16,-10 4-1-16,-17 4 2 15,-12 9 1-15,-19 8 0 16,-13 14 1-16,-11 14-3 0,-9 13-2 15,-4 14-4-15,-4 9-5 16,4 11-10-16,5 9-22 16,7-5-30-16,21 2-15 15,16-16-3-15,13-13-4 16</inkml:trace>
  <inkml:trace contextRef="#ctx0" brushRef="#br0" timeOffset="22561.051">6832 9022 62 0,'46'27'78'15,"-16"24"1"-15,-9 24-6 16,-13 22-40-16,2 34-22 16,-2 29-1-16,-3 22 0 15,-1 9-3-15,-4 6-5 0,-1-11-1 16,-6-13-2-16,-5-10 1 15,-10-26 0-15,-5-22 0 16,-10-25-2-16,-5-18 2 0,-10-19 2 16,-3-17-2-1,-5-22 1-15,5-21-2 0,1-29 1 16,10-19-3-16,12-20 1 16,12-16 0-16,17-12 0 0,8-11 0 15,23-13 0-15,16-7 1 16,23-11 0-16,11-1 1 15,14-4 0-15,11 3-1 16,2 3 1-16,1 8 1 0,-3 14-1 16,-10 18 1-16,-11 18-2 15,-14 17 1-15,-14 23-1 16,-15 18 1-16,-6 21-1 0,-10 20 1 16,-7 27 0-16,-4 24 0 15,-5 26 2 1,-1 24 1-16,-3 20 0 0,0 6-1 15,1 9 2-15,2-4-1 0,5-11 1 16,3-11-2-16,3-23-2 16,6-21 0-16,0-24 0 15,4-14-1-15,-2-21-2 16,4-19-1-16,-2-14 0 0,2-24-3 16,4-19-1-16,3-13 2 15,3-11 1-15,0 0 1 16,2 3 2-16,-2 9 1 15,-3 12 1-15,-4 18 3 0,-1 20 1 16,-8 18 0-16,0 19-1 16,-5 14-1-16,2 13-1 15,2 2-1-15,-2 5 1 16,6-8 0-16,3-5 0 0,7-12-1 16,4-16 1-16,9-13 0 15,5-24 1-15,2-12 0 16,4-17 0-16,-2-7-1 0,1-11 0 15,-4-5-1-15,-6-1 0 16,-10 3 0-16,-10 10 2 16,-10 8-1-16,-11 14-1 15,-8 17 1-15,-8 18 1 16,-17 14 1-16,-3 26-1 0,-4 14 0 16,0 13-2-16,2 9 0 15,5 1 0-15,7-2 0 16,10-9 0-16,8-5-2 0,10-16 4 15,10-12-2-15,8-19 1 16,13-11 0-16,2-17 0 16,7-11 1-16,3-9-1 15,8-5 0-15,-1-1 0 0,6 0 0 16,-6 8-1-16,-4 10 0 16,1 12-1-16,-6 13 1 15,-9 11-1-15,-4 20 0 16,-9 14 0-16,-6 10 0 15,-8 10 0-15,1 3 1 0,-3-1 0 16,3-6 0-16,4-8 1 16,6-13 1-16,12-15 0 15,12-16 0-15,9-17 2 0,10-15-1 16,8-17-1-16,4-11 0 16,0-12-1-16,-1-8-2 15,-6-8-1-15,-7 0 1 16,-10-3 0-16,-7 9 2 0,-15 9 0 15,-13 9 1-15,-6 13-1 16,-9 13 2-16,-4 17 0 16,-3 17 0-16,0 0-1 15,10 14-2-15,7 12-1 0,7 5-1 16,9 5 1-16,6 5 1 16,10 5 0-16,-2 4-1 0,-2 5 1 15,-8 4-1-15,-12 9 0 16,-12 7-1-16,-15 11 0 15,-23 9-5-15,-21 6-14 0,-10 5-52 16,-21-6-5-16,-14-10-6 16,-16-18-1-16</inkml:trace>
  <inkml:trace contextRef="#ctx0" brushRef="#br0" timeOffset="23343.7984">8218 8024 29 0,'-118'-104'82'0,"-6"-7"-1"16,-1-1-2-16,-4-4-5 15,37 0-64-15,-69 12 0 16,23 9-1-16,-3 12-4 15,-7 9-4-15,-9 12 0 0,-8 8-1 16,-12 13-1-16,-11 6 0 16,-14 15 0-16,-15 8 1 15,-18 11-2-15,-16 16 1 0,-21 14 0 16,-16 8 1-16,-12 15 0 16,-13 11-1-16,-6 11 0 15,-10 8 1-15,-3 11-2 16,-4 6 2-16,13 16-3 15,0 13 2-15,4 12 0 16,161-65-1-16,-27 11 0 0,12-4-21 16,-7 10 1-16</inkml:trace>
  <inkml:trace contextRef="#ctx0" brushRef="#br0" timeOffset="23803.1807">7605 13080 448 0,'0'0'0'0,"0"0"0"0,0 0-2 0,0 0 1 16,0 0-2 0,2778-1255 1-16,-2302 978 0 15,-36-9 2-15,-34-15 0 0,-45-14 2 16,-35-5 2-16,-82-12 0 15,-12-2 2-15,-52-5-1 0,-51 6-2 16,-57 1 1-16,-59 9 0 0,-64 17-2 16,-74 17-1-16,-70 25-1 15,-73 28 1-15,-75 38 0 16,-76 38-1-16,-75 53-1 16,-71 54-1-16,-56 48-1 15,-54 56-3-15,-41 60-5 0,-20 40-5 16,-5 56-8-1,15 20-21-15,28 38-35 0,51 15-8 16,57 48-4-16,55-31-1 16</inkml:trace>
  <inkml:trace contextRef="#ctx0" brushRef="#br0" timeOffset="25634.1747">12417 8392 23 0,'-10'-12'55'0,"0"1"0"0,4-8-37 16,6 19-5-16,8-12-3 16,10 12-4-16,6 1-4 0,11 7 0 15,0 5 0-15,16 4 0 16,11 9-1-16,3-4 2 16,14 4 2-16,4-8 2 15,14-2 2-15,13-12 2 0,18-4 2 16,3-14 1-16,3-11 0 15,15-7-1-15,6-7-2 0,4-4-2 16,2-1-2-16,-2 0-3 16,-7 8-1-16,-7 1-1 15,-6 6-1-15,-17 5-1 16,-16 7-2-16,-16 7-6 16,-19 5-16-16,-15 5-24 15,-13 3-21-15,-19 6-6 0,-17 2 2 16</inkml:trace>
  <inkml:trace contextRef="#ctx0" brushRef="#br0" timeOffset="26042.5533">14047 7892 44 0,'-26'-20'35'16,"6"1"-3"-16,11 8-7 15,-3-2-9-15,12 13-1 0,-5-10-1 16,5 10 2-16,0 0-2 16,0 0 0-16,0 0 1 15,8 0-1-15,12 2 1 16,-2 1-2-16,33 3-3 15,14-6-4 1,16 1-2-16,14 0-1 16,15-1-1-16,14 1 0 15,9-1-1-15,11-3 1 16,-12-3-1-16,-9 6-1 0,-1 0 0 16,-14 0 0-16,-14 0 0 15,-14 3-2-15,-11 0-5 0,-17 5-13 16,-14 8-29-1,-7-5-21-15,-10 0-6 16,-5-7 3-16</inkml:trace>
  <inkml:trace contextRef="#ctx0" brushRef="#br0" timeOffset="34020.0565">1990 12629 47 0,'0'0'50'0,"0"0"-23"15,0 0-8-15,0 0 2 16,7 7-3-16,17 3-2 0,16 3 2 15,1 1 6-15,13 3-1 16,14-2-2-16,9 1-3 16,24-3-3-16,17-1-1 15,15-6-1-15,12-3-2 16,17-5 0-16,20-7-1 0,18-10 1 16,16-5 1-16,16-9-1 15,13-6-1-15,23-8-2 16,20-3 2-16,52-4-5 0,-22-2 1 15,10 2-1-15,5 1-2 16,-2 7-1-16,-4 4 0 16,-14 3-1-16,-12 6 0 15,-59 0 0-15,15 2-2 16,-25 5-2-16,-25 0-2 0,-25 4-3 16,-31 2-5-16,-23 5-14 15,-35 8-34-15,-23 1-21 16,-25 2-7-16,-36-3-2 0</inkml:trace>
  <inkml:trace contextRef="#ctx0" brushRef="#br0" timeOffset="34491.0596">2833 13484 69 0,'-45'24'86'0,"5"-14"-4"0,12-10-5 16,11-6-1-16,12-9-70 15,23-2 1-15,26-2 1 16,24-5-1-16,28-4-1 0,39-6 1 16,28-4 0-16,32-4-1 15,34-1-3-15,19-1-1 16,25-2 0-16,19 3-1 16,9 1 2-16,1 2-2 0,7-3 1 15,-7 0-1-15,-9-2 0 16,-5-2 0-16,-14-1 0 15,-10-5 0-15,-15-1 0 0,-20 1-1 16,-18 0 1 0,-17 1 1-16,-15 2-2 0,-21 4-1 15,-17 0-4-15,-20 7-11 16,-20 1-16-16,-25 3-46 16,-9 5-6-16,-27 1-8 15,-24 3-5-15</inkml:trace>
  <inkml:trace contextRef="#ctx0" brushRef="#br0" timeOffset="40687.2661">24447 5747 17 0,'10'-17'53'0,"4"5"-18"15,-3 3-16-15,2 2 4 16,1 4-3-16,3 3 0 0,-1 3-3 16,0 5-4-16,2 4 2 15,4 5-2-15,4 3 0 16,0 5-1-16,2 3-2 15,2 10-2-15,2 7-1 16,-5 7 0-16,5 9-2 0,-9 13 1 16,-3 8-1-16,-5 11 2 15,0 16-1-15,-10 4-1 16,-3 12 0-16,-2 9-1 16,-6 1 1-16,-7 9-2 0,-2 7-1 15,-9 1 0-15,0-4 0 16,-9 8 1-16,-5 1 1 15,-3 0 3-15,-8 2-3 0,-4 3 3 16,-4-2 0-16,1 3 1 16,-10 2-1-16,2-4-1 15,-6 0 0-15,-4 2-2 16,-4-3 1-16,-7-5-2 0,0-4 0 16,-7-5-1-16,-3-4 1 15,-4-5-1-15,-3-5 0 16,-7-7 1-16,-3-4-1 0,-7-5 1 15,-1-7-1-15,-9-3 2 16,-5-8-1-16,-3-2 1 16,-3-3-1-16,-7-4 0 15,-4-3 1-15,-6-2-2 0,-6 0 1 16,-5-2-1-16,-7 2-1 16,-8-2 0-16,-6 1 0 15,-2-3 0-15,-5 1-1 16,-2-1 2-16,-2 0-2 15,0 0 1-15,0-1 0 0,-1 5-1 16,2-2 1-16,2 3-1 16,8-3 0-16,5-1 0 0,11-3 1 15,8-3-1-15,15-4 1 16,11-5-1-16,13-2 0 16,8-2 0-16,11-3 0 15,5 1-3-15,11-2 1 0,4-3-3 16,6-4-2-16,9-3-6 15,2-9-10-15,15-12-49 16,3 0-12-16,12-15-8 16,7-12-4-16,10-20 2 0</inkml:trace>
  <inkml:trace contextRef="#ctx0" brushRef="#br0" timeOffset="41040.8625">18220 12128 82 0,'8'21'87'0,"-15"12"-3"0,-17 9-5 0,-19 7-2 16,-10 22-72-16,-11 23 0 15,-8 19 1-15,-10 18 1 16,-9 13 1-16,-5 5 0 15,-3 3 0-15,6-7 1 0,6-8-1 16,10-12 0-16,14-11-1 16,16-14-1-16,18-16-1 15,18-13-2-15,16-11 0 16,28-13 0-16,25-12 0 16,27-16-3-16,23-15 0 15,26-4-3-15,22-20-5 0,19-5-11 16,3-5-32-16,4-9-37 15,-1 0-3-15,-19-3-8 0,-18 3-4 16</inkml:trace>
  <inkml:trace contextRef="#ctx0" brushRef="#br0" timeOffset="42889.3241">18468 3716 40 0,'36'-34'64'0,"-8"-2"-2"16,-1 7-1-16,-10-1-7 15,-4 4-9-15,-8 5-11 16,-5 2-8-16,-1 11-10 0,-11 5-7 16,-3 6-4-16,-9 15-4 15,-3 15-1-15,-7 11 0 16,-5 15-1-16,-4 8 0 0,-2 9 1 15,-2 3 1 1,6 2-1-16,5-3 0 0,7-8 1 16,8-6-1-16,9-9 1 15,9-7-1-15,7-12 1 0,12-12-1 16,10-14 1 0,8-6-1-16,12-11 1 0,5-10 0 15,3-8 0-15,5-5 0 16,-2 0 0-16,-3 5 0 15,-8 8-1-15,-5 8 1 16,-11 12-1-16,-10 17 0 0,-7 19 1 16,-11 13-1-16,-5 17 2 15,-11 15-2-15,-8 12 1 0,-5 14-4 16,-3 12-3-16,-3-3-9 16,2 5-17-16,4 1-32 15,3-8-17-15,6-8-5 16,5-12-5-16</inkml:trace>
  <inkml:trace contextRef="#ctx0" brushRef="#br0" timeOffset="45277.8881">17049 8501 60 0,'0'-12'77'0,"0"12"-2"16,0 0-5-16,-12-1-46 16,11 10-4-16,-1 13-9 15,1 10-6-15,1 5-2 16,0 7 0-16,4 3 1 0,2 3 0 16,0-4-1-16,0-7 0 15,0-7 0-15,0-8 1 16,-1-11-1-16,-5-13 0 15,0 0-1-15,6-17 1 0,-6-12 0 16,-3-11 0-16,-3-10-2 16,0-9 0-16,-1-11 0 15,3-8 0 1,1-4 0-16,3 3 0 0,0 1 0 0,5 9 1 16,2 11-2-16,-1 9 0 15,5 19 1-15,-4 17-1 16,-7 13 0-16,6 24 1 15,-8 18-1-15,-7 10 1 0,-6 9 1 16,1 5-1-16,-4-1 0 16,4-3 0-16,-1-5 0 15,6-10-1-15,7-13 1 16,4-7-1-16,14-10 1 0,12-4 0 16,11-4 0-16,7 0 0 15,7 1 0-15,4 3 0 16,1 1-1-16,-2 4 0 15,-9 2 0-15,-11 1 0 0,-14 6 0 16,-14 3 0-16,-13 3 0 16,-18 0 1-16,-15 0 0 15,-13-1 0-15,-9 3 0 16,-6-3 1-16,-1-5-2 16,-1-4 0-16,10-6-4 0,4-5-9 15,16-6-18-15,10-5-32 16,17-9-16-16,11-12-7 15,16-11-2-15</inkml:trace>
  <inkml:trace contextRef="#ctx0" brushRef="#br0" timeOffset="45490.9478">17679 8471 49 0,'20'-14'82'0,"-8"-1"-2"15,-6 2-3-15,-5 1-46 16,-1 12-5-16,4-9-12 16,-4 9-4-16,0 0-8 15,0 0-8-15,0 6-10 0,0-6-21 16,-6 14-30-16,6 2-12 16,0-3-3-16,0 0-1 0</inkml:trace>
  <inkml:trace contextRef="#ctx0" brushRef="#br0" timeOffset="46178.5418">18157 8042 23 0,'0'-21'78'16,"-1"8"1"-1,1 13-2-15,0 0-4 0,-2 23-58 0,1 17-3 16,5 20-4 0,-1 9-2-16,3 12 0 0,0 5 0 15,-1-3-1-15,2-7-3 16,2-10 0-16,-2-14 0 16,1-18-1-16,0-13 1 15,-8-21 0-15,17-11-1 0,-10-21 1 16,1-14-1-16,-4-18 0 15,1-15-1-15,2-16-1 16,1-8-1-16,3-7 2 0,2 2 1 16,8 7 0-16,0 11 1 15,8 22 0-15,2 19 0 16,5 27 1-16,2 22 1 0,1 25-2 16,2 26 0-16,-4 24 0 15,-4 16-1-15,-3 16-4 16,-7 5-6-16,0 3-10 15,-5-3-19-15,-5-11-22 0,0-13-21 16,-9-17-6-16,-4-18-4 16</inkml:trace>
  <inkml:trace contextRef="#ctx0" brushRef="#br0" timeOffset="46356.6258">18462 8443 28 0,'-16'-36'82'15,"5"1"-3"-15,12 0-4 16,11-4-5-16,-18-5-58 0,43 4-6 16,29 0-16-16,8 10-53 15,18-7-13-15,8 2-3 16,-4 2-4-16</inkml:trace>
  <inkml:trace contextRef="#ctx0" brushRef="#br0" timeOffset="50300.4576">2514 15691 44 0,'-28'-22'87'16,"7"-1"-2"-16,3-1-6 15,-2-1-2-15,-1 4-62 0,11 4-4 16,4 6-2-16,6 11-3 16,0 0-2-16,0 0-2 0,-11 18-1 15,11 15-2 1,5 9 0-16,-5 17-1 0,2 13 3 15,2 17-1-15,1 20-1 16,4 10 1-16,-1 5-4 0,6 4 4 16,-9 0 1-16,8-5 0 15,4-5-1-15,4-13 0 16,-4-20 1-16,6-11-1 16,4-14 1-16,2-13-5 0,7-16-3 15,1-10-2 1,6-18-7-16,4-9-16 15,5-15-26-15,0-21-20 0,-1-12-4 16,-4-11-3-16</inkml:trace>
  <inkml:trace contextRef="#ctx0" brushRef="#br0" timeOffset="51917.7362">3121 16522 68 0,'3'-28'86'16,"-3"10"-9"-16,0-1-7 15,0 19-31-15,0 0-14 0,0 0-16 16,9 13-7-16,-1-1-5 15,7 2-1-15,7-1-3 16,4 0 6-16,9-6-2 16,0-6 0-16,7-4-1 0,-2-13 1 15,2-7 2-15,-4-13 0 16,-2-3 2-16,-2-7-1 16,-6-1 2-16,-9-3 2 15,-4 4 3-15,-10 2 0 0,-4 5 2 16,-9 8 1-1,-9 7-2-15,-10 10 1 0,-3 9-2 16,-4 10-2-16,-6 13-3 16,-1 18 1-16,0 14-4 0,3 11 1 15,3 11 0-15,6 6-4 16,7 4 3-16,13-2-1 16,7-5 1-16,11-5-2 15,8-12 2-15,9-8-2 0,9-11-2 16,9-10 2-16,5-12-4 15,11-13-4-15,0-7-2 0,13-18-2 16,7-11 2-16,6-16-2 16,3-9 0-16,1-10 3 15,-5-5 2-15,-2-5 4 16,-6-1 3-16,-9 3 5 16,-13 2 0-16,-7 11 4 15,-7 6 3-15,-16 13 4 0,-5 11 1 16,-9 13-4-16,-11 19 1 15,0 0-3-15,-17 29-2 16,-8 9-1-16,-12 18-4 0,-3 6-3 16,-3 8 0-16,-13 6 0 15,2-1 2-15,4-3 0 16,6-7 1-16,5-7-1 0,6-11-3 16,9-11-3-16,12-11-2 15,12-11 0-15,0-14-6 16,18-2-5-16,6-22-1 15,9-11-6-15,6-12 1 16,8-9 2-16,-2-7 3 0,8-4 1 16,-4-1 4-16,7 3 6 15,-1 5 2-15,-2 9 7 0,-3 9 3 16,-5 10 4-16,1 10 1 16,-9 11 4-16,3 12 3 15,-13 6 3-15,-6 19 0 16,-4 11 0-16,-1 7 1 15,-3 7-4-15,-4 1-2 0,2 0-3 16,-1-1-4-16,3-2-2 16,2-12-3-16,6-6 0 15,1-6 0-15,9-12-1 16,-1-10-2-16,12-6-3 16,1-14-1-16,4-13 2 0,3-8 0 15,-2-12-4-15,0-9-1 16,-7-5 2-16,-1 3 6 0,-11 0 9 15,-9 10 5-15,-7 6 1 16,-10 11 3-16,-5 14 2 16,-12 15-1-16,-6 11-1 15,-6 19-3-15,-4 16-6 16,-5 9-4-16,1 12-2 0,1 3-2 16,7 6 1-16,3-7-3 15,12-3 2-15,9-13-1 16,4-14-1-16,14-14 2 15,10-17-2-15,6-13-2 0,8-26 1 16,6-15 3-16,1-18-1 16,2-16 1-16,4-16-1 15,-5-12 0-15,1-16 2 0,-8-7 1 16,-6-7 2-16,-6 2-2 16,-10 3 2-16,-6 13 1 15,-9 14 2-15,-4 19 1 16,-2 24-1-16,-5 22 0 0,-4 31-2 15,-4 22 1-15,2 34-2 16,2 21-2-16,-1 24-2 16,2 19-1-16,4 15 0 0,5 6 0 15,0-3 1-15,10-7 1 16,6-8-1-16,3-11 0 16,4-17 0-16,1-17 0 15,3-14 0-15,0-10 1 16,-1-10-2-16,-1-9 1 15,-3-9 1-15,1-11-1 0,-1-9 1 16,-4-14 1-16,-2-7 0 16,-2-6-1-16,-1-3 0 15,-1-2 0-15,0 0-1 0,0 5 0 16,1 5-1-16,1 10 0 16,5 7-1-16,3 9 0 15,3 5 2-15,2 9 0 16,8 7-1-16,4 4 1 0,6 0 1 15,5 1-1-15,10-8-1 16,4-7-1-16,10-6-3 16,2-14-2-16,8-15-2 0,-1-12-3 15,2-12-3-15,-9-7-3 16,-3-8 2-16,-7 1 3 16,-16-3 7-16,-8 11 6 15,-19 7 5-15,-11 12 5 0,-16 14 6 16,-11 15 2-1,-18 19-1-15,-10 26-1 0,-8 17-4 16,-2 15-3-16,2 19-3 16,4 19-2-16,5 18-2 0,8 16-1 15,10 15 1-15,10 9 1 16,8 10-2-16,4-86-2 16,3 11-1-16,-1-4 0 15,2 3-3-15,2-10-2 0,-1 2-28 16,6-16-45-16,-8-5-5 15,-1-21-4-15,-5-28-3 16</inkml:trace>
  <inkml:trace contextRef="#ctx0" brushRef="#br0" timeOffset="52091.6994">6028 15462 13 0,'-15'-101'101'16,"5"19"-4"-16,0 18-8 15,1 15-4-15,-4 12-5 16,-3-4-77-16,6 25-20 16,6 6-27-16,4 10-31 15,14 12-12-15,4 9-6 0,6 5-5 16</inkml:trace>
  <inkml:trace contextRef="#ctx0" brushRef="#br0" timeOffset="52404.7118">8222 14055 73 0,'97'-26'87'0,"-9"15"-2"0,-20 12-4 15,-8 20-4-15,-90 25-67 16,61 24 0-16,-2 25-1 15,-6 20-1-15,-11 20-2 16,-9 16-1-16,-4 9 1 16,-7 7-1-16,-6-7-1 0,-2-8-1 15,3-13-1-15,1-12-1 16,10-18-1-16,1-19-3 16,9-16-4-16,12-22-10 0,14-27-54 15,10-8-14-15,2-18-5 16,6-25-5-16,-2-22-3 15</inkml:trace>
  <inkml:trace contextRef="#ctx0" brushRef="#br0" timeOffset="52749.5173">9044 15279 13 0,'0'0'97'16,"-7"15"-3"-16,1 11-6 0,-2-4-6 15,2-2-1-15,6-1-77 16,5-6-2-16,20-3-2 15,6-9-4-15,10-5 0 16,8-14-3-16,6-9 0 16,4-11 1-16,0-9-1 0,-1-6-1 15,-4-7 2-15,-4-1 2 16,-16-4 2-16,-9 7 4 16,-10 3 3-16,-11 8 0 0,-9 14 1 15,-19 10 0-15,-9 18 0 16,-9 14-1-16,-9 25 0 15,-8 20-2-15,-3 17-1 0,1 14-2 16,3 11 0-16,10 6 0 16,12-1-1-16,12-5-1 15,21-8-3-15,14-19-5 16,27-9-10-16,15-13-43 16,23-27-18-16,23-16-7 0,13-17-5 15,8-20 5-15</inkml:trace>
  <inkml:trace contextRef="#ctx0" brushRef="#br0" timeOffset="54240.8077">10663 15025 10 0,'65'-56'90'15,"-19"12"2"-15,-19 11-5 16,-20 11-6-16,-13 11-34 16,-18 13-26-16,-18 15-9 0,-7 18-6 15,-16 9-4-15,-3 14 0 16,-5 7-2-16,4 9 1 15,3 0-1-15,9-1 0 16,10-6 0-16,12-9-1 0,14-12-2 16,14-11-1-16,7-13-1 15,11-13-1-15,13-11 0 16,4-16-1-16,7-14 1 0,10-10 1 16,3-8 2-16,5-8 0 15,1-2 1-15,4 2 1 16,-2 3 1-16,3 11 0 15,-1 12 0-15,-4 10 0 16,-2 19 1-16,-4 11-1 0,0 19 1 16,-6 13-1-16,-1 6 1 15,-2 5 0-15,0-2 0 16,2-3 0-16,1-10-1 16,8-12 1-16,8-13 0 0,8-14-2 15,5-18-2-15,7-12-2 16,0-11-1-16,6-14-1 15,-8-8-6-15,1-9-1 0,-15-9 0 16,-4-1 3-16,-13 2 8 16,-13 6 6-16,-14 12 3 15,-15 10 3-15,-5 19 5 0,-20 21 3 16,-9 20 1-16,-14 30-1 16,-13 20-5-16,-3 21-5 15,-1 17-2-15,-3 9-1 16,7 4 0-16,8-5-2 0,14-10 0 15,14-13-2-15,15-19-1 16,11-21-1-16,21-25 0 16,18-22-3-16,12-26-1 15,11-25 1-15,12-18-1 0,6-23 0 16,6-20 1-16,3-25-1 16,2-13 2-16,-5-19 1 15,-5-6 2-15,-11-8-1 0,-5-4 4 16,-14 1 2-16,-11 8 3 15,-12 21 3-15,-13 22 1 16,-13 30-1-16,-8 27 0 16,-14 37 0-16,-10 33-3 0,-14 34-2 15,-7 37-3-15,-5 29-2 16,-2 25-1-16,-1 27 2 16,-3 17-1-16,2 18 0 15,6 6 1-15,10 4 0 16,10-2-1-16,10-9 1 0,12-15-1 15,8-21-1-15,23-16 1 16,16-22 0-16,12-26-2 16,18-21-1-16,5-25-2 15,14-23-1-15,5-19-1 16,0-25 0-16,3-22-1 0,0-22 0 16,-8-13 2-16,-4-11 0 15,-9 3 4-15,-11 6 4 16,-11 13 0-16,-10 16 0 0,-14 16 1 15,-8 24 0-15,-12 21 1 16,-9 23 0-16,-2 20-1 0,-14 21-1 16,1 12 0-16,-3 14 1 15,0 9-1-15,5 1-1 16,3-4 0-16,8-6-1 16,3-10 0-16,11-16 0 0,9-11-1 15,7-18 1-15,8-13 1 16,5-9 0-16,5-16 0 15,3-13 0-15,3-14 0 16,3-12 1-16,5-17-2 16,1-9 1-16,4-7-1 0,1-1 1 15,2 2-1-15,2 5 0 16,1 10 1-16,-3 13-1 16,-6 16 1-16,-5 20-1 0,-6 14 1 15,-8 16-1-15,-7 19 0 16,-9 17 0-16,-13 15 1 15,-10 14-1-15,-4 4 1 16,-2 1 0-16,-7-1 0 0,3-7 1 16,2-7-1-16,4-12 0 15,6-15 0-15,15-16 0 16,12-13 0-16,9-10 0 0,13-15-1 16,13-16-1-16,4-16 0 15,10-12-2-15,6-16 2 16,1-10-1-16,0-8-1 15,-8-5 1-15,-8 1 1 16,-11 9 3-16,-14 11 1 0,-14 16 1 16,-15 16-1-16,-14 21 0 15,-11 21 1-15,-16 20 1 16,-4 18-1-16,1 9-1 16,2 10-1-16,4 5-2 0,9 4 0 15,10 2-1-15,12-4-2 16,12 1-1-16,8 2-2 15,5-1-1-15,0-1 0 0,-1 5 2 16,-11 2-1-16,-10 4 1 16,-13 2-1-16,-10 1 2 15,-21 0-1-15,-16-1-1 16,-18-7-13-16,-24-1-60 16,3-11-4-16,-8-17-4 0,-6-12-3 15</inkml:trace>
  <inkml:trace contextRef="#ctx0" brushRef="#br0" timeOffset="54929.0333">6158 17597 73 0,'-162'59'93'16,"12"-6"-3"-16,-1 3-7 15,17-8-2-15,0 0-50 16,21-3-22-16,17-4-2 0,25-7-2 15,29-6-4-15,42-28 0 16,0 0-1-16,22 38 3 0,47-38 0 16,26-10-1-16,37-7-1 15,32-8 1-15,51-9-1 16,19-8 0-16,-65-4 2 16,433-80-4-1,67-26 1-15,33-17 0 0,33-10 0 16,-22-1 1-16,-27 6 3 0,-42 1 1 15,-126 44-1 1,-17 12 2-16,-31 15-4 0,-25 9-2 16,-47 9 0-16,-12 7 0 15,-30 10 0-15,-39 12 0 0,-41 11 0 16,-38 7 0-16,-42 8 0 16,-38 4 0-16,-42 10 0 15,-35-2 0-15,-38 7 0 16,-38 0-2-16,-22 5-27 0,-21-3-60 15,-33-8-5-15,-16-1-4 16,-17-12-6-16,-10-4 9 16</inkml:trace>
  <inkml:trace contextRef="#ctx0" brushRef="#br0" timeOffset="61006.7556">14835 3879 28 0,'-18'-45'66'0,"3"-5"4"15,-2 0-42-15,3 11 0 16,4 4-5-16,2 12-3 0,6 10-8 16,2 13-5-16,5 7-3 15,3 13-2-15,5 11-2 16,1 0-1-16,2 6 1 0,4-3 1 16,0-4 3-16,4-7 4 15,3-11 0-15,9-12 1 16,10-14 1-16,6-16 0 15,12-20 1-15,16-13 0 0,7-19-3 16,15-15-1-16,10-17-3 16,9-10-1-16,5-3 1 15,7-2-2-15,0 3-3 16,-4 6-6-16,7 14-7 0,-7 16-14 16,-8 23-31-16,-3 28-17 15,-12 21-7-15,-13 20-1 16</inkml:trace>
  <inkml:trace contextRef="#ctx0" brushRef="#br0" timeOffset="62365.5046">10296 8506 12 0,'0'0'16'0,"-5"5"-1"16,3 9 1-16,2 10 0 15,0 8-2-15,0 11 3 16,2 5 1-16,6 13-1 15,9-2 0-15,10 5-2 16,5-9-1-16,9-2-2 0,5-10 2 16,10-13 0-16,4-16 3 15,5-13-2-15,6-11 0 16,2-19-1-16,4-10 0 16,4-20-3-16,1-13-1 0,3-13-4 15,3-8-1-15,1-12-1 16,5-8-2-16,0-6-1 0,-1 3 0 15,1 5-2-15,-2 7 1 16,-4 14-1-16,-2 13-1 16,-12 21-2-16,-16 11-7 15,-7 23-8-15,-16 14-18 16,-18 15-25-16,-11 23-12 16,-48 35-4-1</inkml:trace>
  <inkml:trace contextRef="#ctx0" brushRef="#br0" timeOffset="62698.554">11106 8353 50 0,'-26'-13'64'0,"9"-3"-2"16,11 1-44-16,6 2 4 15,7 6-5-15,14 7-6 0,6 3-6 16,7 14-1-16,3 7-2 15,7 13 1-15,2 12-1 16,6 6 2-16,5 7-2 16,1-4 1-16,9-1 0 0,0-9 1 15,6-4 2 1,6-19-1-16,1-18 1 0,7-11 0 16,2-18 0-16,1-11-1 15,-2-9-1-15,2-10-1 16,-2-6-1-16,-2-7-1 0,-4-3-5 15,0-3-8-15,-5-1-10 16,-5-3-28-16,0 6-21 16,-10 0-6-16,1 5 0 0</inkml:trace>
  <inkml:trace contextRef="#ctx0" brushRef="#br0" timeOffset="68904.701">2358 14982 34 0,'-58'0'81'16,"-3"2"-1"-16,-4-2-1 15,-3 3-3-15,-2-16-39 16,4 14-30-16,-2 7 0 15,5 5 0-15,4 7 0 16,2 1 1-16,1 6-4 16,4 3 0-16,-4 7-2 0,3 7 0 15,8 8 2-15,-6 9-4 16,5 10 3-16,5 10-1 0,5 13-1 16,5 12 2-16,3 15-1 15,9 19-1-15,2 11-6 16,13 19 7-16,4 14-2 15,-1-89-4-15,-1 17 6 16,5 5 0-16,10 11 1 16,0 8 4-16,12 5 4 15,10-4-3-15,11 8 1 0,39-7 2 16,-6 2-3-16,19-7-7 16,18-3-3-16,15-14-14 15,34-3-37-15,22-19-31 16,24-4-3-16,23-17-6 15,17-25-9-15</inkml:trace>
  <inkml:trace contextRef="#ctx0" brushRef="#br0" timeOffset="69619.9967">15245 12535 37 0,'0'22'99'0,"14"3"-5"15,19-4-7-15,9 6-2 16,11-9-3-16,7 25-82 0,18 14-1 16,6 21 1-16,6 21 0 15,0 16 1-15,-8 15-1 16,-7 14 1-16,-16 14 0 0,-12 11-1 16,-15 8 0-16,-15 5 1 15,-17 1 0-15,-18 2 0 16,-22-1 0-16,-16-3-1 15,-19-3 1-15,-18-3 0 0,-19-3-1 16,-14-3-1-16,-17-2 0 16,-10-4-2-16,-7-4-4 0,-9-10-6 15,0-7-16-15,3-16-36 16,3-17-22-16,7-17-3 16,3-26-7-16,5-23 2 15</inkml:trace>
  <inkml:trace contextRef="#ctx0" brushRef="#br0" timeOffset="73066.7817">3776 17768 25 0,'-21'22'89'0,"3"-4"-6"16,4 0-7-16,7-3-9 16,-3 0 3-16,10-4-71 15,0-11-5-15,14 9 1 16,6-12 0-16,5-9 4 0,10-2 3 15,7-7 4-15,8-7-3 16,-2-3 0-16,21-4-1 16,12-4 2-16,-15 13 0 15,132-61-1-15,22-5 0 16,4 2 0-16,-6 7 0 16,-11 12 0-16,-21 11-1 0,-30 11-1 15,-52 18-1-15,-21 3 0 16,-15 4 1-16,-16 9-4 15,-15 3-6-15,-13 5-15 0,-8 7-53 16,-16 0-4-16,-22 17-5 16,-20 4-5-16</inkml:trace>
  <inkml:trace contextRef="#ctx0" brushRef="#br0" timeOffset="73335.3673">4728 17740 68 0,'-91'74'80'16,"8"-8"-4"-16,-1 5-6 16,12-11-1-16,2 5-61 15,13-12-3-15,17-5 2 16,40-48 1-16,-16 29-2 16,-1-1-1-16,49-21 3 15,9-19 0-15,11-34-3 16,18 10-1-16,12-10-2 0,21-4-1 15,5-7-1-15,12 1-5 16,12-5-8-16,10 4-22 16,4-1-36-16,100-37-9 15,47-7-6-15,-16 16-3 0</inkml:trace>
  <inkml:trace contextRef="#ctx0" brushRef="#br0" timeOffset="73819.7589">10563 16365 5 0,'29'-2'94'0,"-6"-5"1"15,-13-6-7-15,-2-2-5 16,-8-8 0 0,0 1-77-16,3 2 0 0,11 6-1 15,4 1 0-15,4 1-1 0,3-2 0 16,6 2 0-16,6 0 0 15,8-2 0-15,7-2-1 16,11 0 0-16,11-1-1 16,9-1-1-16,11-3 0 0,11 0 0 15,9-1-1-15,5-1 0 16,2 0 0 0,-5 1-1-16,-1 1 2 0,-10 2 0 15,-5 1-1-15,-12 3-1 0,-10 3-1 16,-15 3-3-16,-9 2-4 15,-16 0-5-15,-6 5-10 16,-16 0-23-16,-16 2-41 16,0 0-3-16,-21 2-5 0,-8 4-1 15</inkml:trace>
  <inkml:trace contextRef="#ctx0" brushRef="#br0" timeOffset="80944.9554">26460 6611 44 0,'-18'-23'83'16,"1"0"-4"-16,-2 5-4 15,2 4-6-15,-1 14-66 16,3 26 0-16,-1 18-2 0,2 21-1 15,-11 21-1-15,-3 17 2 16,-8 21-1-16,-6 20 1 16,-3 10-1-16,-7 15 1 15,5 14 2-15,-7 6 0 16,3 8-1-16,0 13 3 0,3 5-1 16,4 6 1-16,6 5 2 15,0 2-1-15,4 4-1 0,3 9 3 16,5 5-2-16,2 4 0 15,2 4-2-15,5 6 2 16,4 5-1-16,1 5 0 16,4-2-1-16,0 1-2 0,4-5 0 15,-2-2 0-15,-3-5 0 16,2-2-2-16,-5-8 1 16,-5-2 0-16,-4-1 0 15,-6-4 0-15,-3 2 2 0,-4-1 0 16,-4 4 0-16,-1-4 1 15,-4 4-1-15,2-2-1 16,3 0 3-16,0 4 1 16,-1-5-1-16,-6 3-2 0,-1-9 2 15,-3-2 0-15,25-123-2 16,-4 10 1-16,2 1-2 16,-4 7-5-16,3-4 2 15,-2 6 1-15,4-11-2 0,-3 6-3 16,5-8 1-16,1 2-4 15,1-13-9 1,-5 6-25-16,10-22-44 0,1-5-2 16,0-19-9-16,-4-11-4 15</inkml:trace>
  <inkml:trace contextRef="#ctx0" brushRef="#br0" timeOffset="83646.509">26801 11240 23 0,'5'-14'41'0,"-1"2"1"0,-1 3-7 16,2 0-3-16,-5 9-6 15,8-14-5-15,-8 14-6 16,0 0-5-16,0 0-2 15,10-6-5-15,-10 6-1 0,1 7 3 16,-1 6 0-16,-1 6 2 16,-6 12 2-16,-2 9 1 15,-7 11 2-15,-1 15-1 16,-6 10 0-16,-3 12-3 16,1 7-1-16,-3 7-2 0,5-2-1 15,2 0-1-15,1-5-1 16,6-7 0-16,4-5 0 15,3-8-1-15,5-9 0 0,2-11 1 16,4-7-2-16,10-11 0 16,2-5 1-16,6-16 2 15,8-13-2-15,7-8 1 16,8-19-1-16,6-13 0 16,5-15-1-16,10-12 0 0,0-11-1 15,4-5 0-15,-1-4 0 16,-7 2 0-16,-2 5 0 15,-10 9 1-15,-5 14-2 0,-12 13 2 16,-8 14-1-16,-7 17 1 16,-6 10 0-16,-6 19 0 15,-4 12 0-15,-2 12 0 0,0 8 1 16,-1 6-1-16,-1 1 2 16,0 3-1-16,2-8-1 15,0-3 1-15,5-9-1 16,5-10 1-16,1-10 1 0,4-14 0 15,2-7 0-15,-1-11-1 16,-3-7 1-16,-5-14 1 16,-3-9-2-16,-5-7 0 15,-2-4 0-15,-9-4-1 16,-7 1 0-16,-4-1 1 0,0 3-1 16,2 2 1-16,4 4 0 15,5 5 0-15,7 4-1 0,8 6 0 16,14 7 0-16,10 6 0 15,7 6 1 1,7 11-2-16,7 2 1 0,4 15-2 16,0 9 1-16,-5 10 1 0,-2 9-1 15,-4 6 1-15,-8 10-1 16,-5 1 1-16,-3 4-1 16,-5-7 2-16,0-5 0 0,2-4-1 15,0-10 1-15,1-10 0 16,4-13 0-16,1-10-1 15,4-6-2-15,4-14-5 16,-5-9-2-16,4-12-3 16,-5-4 1-16,0-10-1 0,-3-3 1 15,-2 2-1-15,-9 2 6 16,-2 6 3-16,-5 10 3 16,-4 11 2-16,-6 13 1 0,0 9 0 15,-6 18 1 1,-5 11-1-16,2 6 0 0,-1 5-1 15,5 3 0-15,0 0 1 16,5-4 0-16,6-1-1 16,8-8-1-16,6-5 1 0,5-5 0 15,0-5 1-15,6-5-2 16,0-8 1-16,5-3-2 16,-1-12-2-16,5-9-1 0,-2-12-2 15,3-9 0-15,0-8-1 16,2-5-1-16,1-5 3 15,-3-3 1-15,0 5 4 16,-9 6 2-16,-1 11 1 0,-7 7 2 16,-3 11-2-16,-9 9 0 15,-2 14 0-15,-10 1 0 16,5 17-2-16,-5 9-1 0,0 1-1 16,-1 8 1-16,2-2 0 15,10 4 1-15,2-6 0 16,9 1-1-16,5-9 2 15,15-10-1-15,5-7 1 0,9-6-1 16,6-8 2-16,4-9-4 16,6-11 4-16,5-6-2 15,-4-5-1-15,-5-6 1 16,-8 4-1-16,-7-1 0 16,-15 6 0-16,-8 3-1 0,-17 10-1 15,-13 12 0-15,-12 10 0 16,-16 5 0-16,-7 13 1 0,-10 8-1 15,-5 11 0-15,1 4 0 16,1 4 1-16,7 1 0 16,10-3 0-16,8 2 0 0,13-7-1 15,10-3 3-15,10-11-1 16,9-5 0 0,7-8 1-16,6-7 0 0,9-6 0 15,7-11-1-15,5-8 2 16,6-8-2-16,4-5 1 15,3-5-1-15,1 4 0 0,0 1 1 16,-6 10-1-16,-10 4 0 16,-3 15-1-16,-9 9 0 15,-7 19-1-15,-5 10 0 0,-2 14 0 16,-4 10 0-16,5 5 0 16,4 4-2-16,3 2-4 15,1-8-12-15,4-2-35 16,-2 2-21-16,-3-9-6 0,-7-9-4 15</inkml:trace>
  <inkml:trace contextRef="#ctx0" brushRef="#br0" timeOffset="84948.4617">27012 13841 22 0,'-15'-14'71'0,"-4"-3"3"0,-2 2-4 16,-19 0-47-16,19 6-2 15,0 9-3-15,2 9-5 16,-1 18-5-16,-1 6-1 0,2 11-2 15,-1 6 0-15,1 6-1 16,-1 4 0-16,5-2-1 16,5-8-1-16,2-5 0 15,6-7 0-15,2-13 0 0,2-4 0 16,8-15 0-16,3-6 1 16,1-15 1-16,5-11 0 15,2-7-1-15,2-10 0 16,2-9-1-16,4-6-1 15,1 2-1-15,1-1 0 0,2 7-1 16,-5 8-1-16,3 11 0 16,-5 12 0-16,1 15 1 15,-6 8 0-15,0 18 1 16,-5 10 0-16,-4 9 1 16,-6 1 0-16,-2 6 0 0,1-4 1 15,-5-4-1-15,0-7 1 16,0-6 0-16,-5-11 2 15,5-16-2-15,0 0-1 16,10-11 1-16,1-13-1 0,3-13 0 16,10-8-1-16,0-10-1 15,9-4 0-15,1-1-1 16,6 3 1-16,-2 7-1 0,0 10 1 16,0 13 0-16,-4 18 1 15,0 12 0-15,-8 21 2 16,-1 15-1-16,-6 11 2 0,-5 14-1 15,0 3-1-15,-2 8-5 16,-6 1-12-16,5-6-38 16,3 1-21-16,1-10-7 15,7-13-4-15</inkml:trace>
  <inkml:trace contextRef="#ctx0" brushRef="#br0" timeOffset="85741.1862">29209 13769 74 0,'8'-29'86'0,"-2"2"-4"16,-2 1-6-16,-3 8-50 16,-1 18-1-16,-4 6-5 0,2 26-9 15,-8 16-4-15,-1 19-2 16,1 11-1-16,-3 17 1 15,2 7-1-15,5 7 0 0,6-1-1 16,0-3-1 0,13-8-2-16,6-9-3 15,4-13-5-15,10-11-11 0,-3-14-25 16,-1-18-34-16,8-18-7 16,-4-14-5-16,-1-16-1 15</inkml:trace>
  <inkml:trace contextRef="#ctx0" brushRef="#br0" timeOffset="88096.7591">29553 14289 25 0,'-13'-15'81'0,"0"7"-4"15,-2 6-3-15,6 2-3 16,-30 1-63-16,39 10-1 16,11 6-1-16,12 2-5 0,14 1 1 15,10-4 1-15,11-2-1 16,10-6 0-16,5-3 0 15,6-5-1-15,-3-9 0 0,-1-6 1 16,-8-4-2 0,-8-4 2-16,-14 1 1 0,-10-4-1 15,-14 5 0-15,-13 1 0 16,-10 9 0-16,-16 3 0 0,-13 8 1 16,-8 9-2-1,-7 7 1-15,-9 13 0 0,0 3 0 16,3 8 0-16,6 2 0 15,6 7 0-15,11-1 0 16,10-2-1-16,16 0 0 16,11-6 0-16,22-5-2 15,16-7-2-15,16-8 0 0,11-12-2 16,16-7-1-16,11-4-3 16,6-14-2-16,-4-8-2 0,-1-11 0 15,-12-7 2-15,-6-5 1 16,-11 0 6-16,-20-2 4 15,-19 6 2-15,-13 4 4 0,-13 8 5 16,-14 12 0-16,-13 13 1 16,-19 10-1-16,-9 14-2 15,-4 11-3-15,-1 7-1 16,-2 6-1-16,8 1-1 0,6 1-1 16,8-3-1-16,14-4 0 15,9-8 0-15,6-5 0 16,7-7 0-16,14-11-1 15,3-5 0-15,10-4 0 16,5-13-2-16,6-9 0 0,1-4-2 16,8-2 1-16,-5-3-1 15,3 4-1-15,-6 8 1 0,-2 5 1 16,-8 13 0 0,-6 6 1-16,-7 14 1 0,-8 11 0 15,-3 5 1-15,-5 4 0 16,-1 1 1-16,1 0 2 0,6-4-2 15,3-3 1-15,16-7 0 16,5-8-1-16,15-6 1 16,9-6-1-16,6-1-1 15,4-11 0-15,-1-5 1 0,0-9-2 16,-9-4 1 0,-4-3 0-16,-17-1 1 0,-12-3 1 15,-16 4 1-15,-9 2 0 16,-22 7 2-16,-8 10 0 15,-21 8 0-15,-9 8 1 0,-9 14-1 16,-1 11 0-16,-2 8-1 16,1 9-1-16,7 2-1 15,7 3-1-15,17 0-1 16,11-5 0-16,17-4-1 16,9-9 0-16,19-8 0 0,16-12 1 15,14-11-1-15,17-10 1 16,16-18 0-16,6-18 0 0,10-14 0 15,10-16-1-15,1-16 2 16,4-14-2-16,-1-10 0 16,0-9 1-16,-17-1-1 0,-6 6 0 15,-16 8 1-15,-16 15 1 16,-18 14-1-16,-11 18 0 16,-13 20 1-16,-19 21-1 15,-10 18 1-15,-13 12 0 16,-14 23 0-16,1 13-1 15,-6 16 2-15,-16 12-1 0,-4 9 2 16,4 2-2-16,1 5 1 16,7-6-1-16,14-5 0 15,4-5 1-15,15-8-2 16,15-7 0-16,10-8 1 0,12-10 0 16,10-8 0-16,18-9 1 15,4-11-1-15,7-11-1 16,9-9 1-16,4-13-1 0,2-7-1 15,-1-7 0-15,1 2 1 16,-14-2-1-16,-5 4 1 16,-9 5-1-16,-8 6 1 0,-12 3 0 15,-4 3 1-15,-10 4 0 16,-6 2-1-16,-10 2 1 16,-5 0-1-16,-4 3 0 0,-5 3-1 15,-5 1 1-15,3 9-2 16,-5 7 1-16,0 6 0 15,-1 6 0-15,4 5 1 16,7 4 0-16,3 4 0 16,7-1 0-16,7 0 1 15,6-2 0-15,14-3-1 0,5-6 1 16,10-6 0-16,3-5 0 16,9-9 0-16,9-7-1 15,2-4 1-15,4-12-2 16,2-8 1-16,1-9-2 0,-5-5 1 15,8-2-1-15,-7-1 1 16,-6 0-2-16,-11 6 1 0,-8 4 2 16,-5 6-1-1,-9 8-1-15,-16 15 2 16,4-9-1-16,-12 10 0 0,-16 10 0 16,5 4 1-16,-2 6-2 15,1 2 2-15,4 0 0 0,7 2 1 16,0-2-1-16,9-4 0 15,8-5 0-15,12-7 0 16,10-7 0-16,3-3 0 0,1-12 0 16,10-11 0-16,6-9 0 15,3-12 0-15,-9-10 0 16,1-10-1-16,-5-12 0 16,-4-9 0-16,-1-5-2 0,-9-2 2 15,-3 1 0-15,-11 8 1 16,4 12 0-16,-12 11-1 15,-2 20 1-15,-2 17 0 0,0 26 2 16,-14 9-1-16,-4 30-1 16,-2 16 0-16,-6 19 0 15,-5 12 1-15,-5 13 0 16,-2 3 1-16,0-1-1 0,9 1-2 16,6-7 3-16,4-8-2 15,12-10 1-15,7-9-2 16,4-13 2-16,12-9 1 15,1-8-1-15,11-13 0 0,1-13 0 16,3-12-1-16,-6-13 0 16,4-16 1-16,8-7-2 15,-3-9 0-15,2 2-1 16,-18-1 1-16,0 5-1 16,1 9 0-16,-1 9 1 0,-3 10-1 15,-16 11 1-15,6 6 0 16,-6 12 1-16,-3 4-1 15,0 7 1-15,-5 0 0 16,1 2 1-16,7-2 0 0,1 0-1 16,10-6 1-16,5-4 0 15,10-6-1-15,-10-11 2 0,0-1 0 16,24-1-2-16,-5-3 0 16,-18-3 2-16,1-1-2 15,1-2 1-15,-1 2 0 16,-6 2-2-16,1 2 1 15,-2 3 1-15,-4 5 1 0,-5 7-1 16,0 6-1 0,-4 7 1-16,-4 1-1 0,-25 55 0 15,-9 13 0-15,-7 12 0 16,-10 2-1-16,8-1 1 16,-3-14 0-16,13-18 0 15,16-35 1-15,11-14 3 16,4-11-3-16,8-15 1 0,0 0 1 15,13-23-1-15,1-7 0 16,4-16 0-16,3-8-1 16,-8 24 0-16,7-7-1 0,-2 4 1 15,1-5 0-15,17-23-2 16,-6 3 0-16,2 12 0 16,-17 29 2-16,0 5-2 15,-6 5 2-15,-9 7-2 16,0 0 1-16,7 19 1 15,-21 24 0-15,-6 11 0 0,-18 4-2 16,0 7 1-16,-14-1-3 16,-5-3-3-1,-6-17-13-15,0-21-59 0,-7 3-4 16,-11-18-8-16,-1-8-5 16</inkml:trace>
  <inkml:trace contextRef="#ctx0" brushRef="#br0" timeOffset="88877.7309">33319 14676 25 0,'25'-19'74'0,"1"-2"6"16,-4-2-3-16,-1-1-46 16,3-4-1-16,4-1-3 0,0 0-4 15,-2-3-4-15,0 2-6 16,-1-3-4-16,12 2-4 15,-9 2-4-15,18 7 2 0,-13 2-6 16,8 8 2 0,-41 12 0-16,53-5-1 0,-44 10 1 15,1 12 2-15,-5 8 1 16,-5 8-2-16,-5 9 5 16,-12 10-2-16,-4 6-2 15,-19-13 2-15,-23 108-1 0,-13 15 0 16,-23 3-1-16,-19-2-1 15,37-12 0-15,10-9-1 16,15-18 0-16,31-38 0 16,7-10 1-16,1-5 0 0,-5-4-1 15,7-3-2-15,-4-6-3 16,0-2-8-16,0-4-18 16,-3-7-19-16,10-1-27 15,6-14-10-15,6-16-3 16</inkml:trace>
  <inkml:trace contextRef="#ctx0" brushRef="#br0" timeOffset="89167.6867">33329 15299 38 0,'13'-51'90'16,"2"-5"-2"-16,1 6-5 0,5 5-7 15,-3 3-63 1,4 0-3-16,1 11-2 0,6 1-6 15,4 5-5-15,2 5-2 16,-4 15 0-16,13 5 4 16,-8 11-3-16,-8 10 1 15,-1 7 2-15,-6 7 2 0,-6 7 2 16,-8 3 2-16,-11 8 0 16,-31-28-2-16,-11 79 2 15,-35-5 0-15,-33-18-2 16,-18-18-13-16,-31-15-62 0,-8-35-8 15,14-22-6-15,18-37-3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20:22.5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9174 1895 57 0,'1'-5'86'0,"-1"5"-5"15,-7 0-3-15,-2 9-2 0,4 17-66 16,-8 21-2-16,2 16-1 16,1 18-2-16,-4 17 0 15,2 11-1-15,1 4 0 16,2 0-1-16,6-8-1 15,3-10-1-15,-2-11-1 0,9-16 1 16,2-17-2-16,-1-14 3 16,1-17-1-16,-9-20 0 15,12-10-1-15,-6-23 0 16,-2-23 1-16,2-17-1 0,0-20 0 16,-1-14 0-16,-1-16-2 15,4-7 2-15,-2-4 1 16,7 2 1-16,-2 12 0 0,2 11 1 15,4 18 0-15,3 13 0 16,7 22 1-16,4 22-2 16,5 23 0-16,1 20-1 15,1 26-1-15,3 22-1 0,0 19 0 16,-4 18 1-16,-1 14 0 16,-8 6-1-16,2 0 0 15,-5-7 1-15,3-14 0 16,-6-17 0-16,-1-18 1 15,-1-19-1-15,-2-22 1 0,-1-20 0 16,-2-25 0-16,2-17-1 16,-2-18 0-16,0-14 0 0,0-13-1 15,4 0 1 1,-1 3 0-16,0 11 1 0,-2 17-1 16,0 18 1-16,1 26 0 0,-2 25 1 15,1 30 0 1,-6 23-1-16,3 26 0 0,1 13-2 15,3 21-6-15,-1 2-7 16,10 3-4-16,8-9-5 16,10-15-5-16,9-19-3 0,8-26-2 15,7-23-1-15,4-33 6 16,4-15 6-16,0-33 9 16,-10-21 10-16,2-18 12 0,-4-3 11 15,-11-6 9-15,-5 5 4 16,-16 10 1-16,-8 9 0 15,-13 14-3-15,-6 18-6 16,-14 18-6-16,-15 15-9 0,-3 16-4 16,-9 18-4-16,-1 18-1 15,-6 12-2-15,7 13-1 16,2 5-2-16,9 0-2 16,12-5 0-16,11-13-1 0,6-13-1 15,14-22 1-15,9-18 0 16,8-19 3-16,3-20 3 15,-3-13 1-15,-2-12 1 16,-9-11 2-16,-1-1 2 16,-8 0 1-16,-1 9 2 0,-10 11-3 15,-3 6 0-15,-1 20 0 16,0 11 0-16,0 12-2 0,0 27 0 16,3 15-2-16,0 13-3 15,6 9 0-15,5 7 0 16,8 2 0-16,7-3-2 15,11-10 1-15,6-14 0 0,10-16-2 16,6-18 3-16,0-15 1 16,6-23 2-16,-8-14 1 15,-1-17-1-15,-7-17 1 0,-3-14-2 16,-10-19 2-16,-6-18-2 16,-8-6 1-16,-5-6-1 15,-7 4 3-15,-11 68-1 16,0-1 2-16,-2 11 0 15,0-3 0-15,0 11-1 16,-3 11 1-16,-7-18-1 0,-7 34-2 16,-4 34 0-16,-2 40-2 15,3 28 0-15,3 28 1 0,5 16 0 16,6 3-3-16,6-3 0 16,14-7 0-16,6-14-1 15,12-18 1 1,8-21-1-16,6-23 0 0,9-23 1 15,6-21 0-15,0-27 0 0,5-26 1 16,-2-26 0-16,-3-27 0 16,-3-19 3-16,-11-15 2 15,-25 68 2-15,0-1 2 16,-7 5 1-16,-1-2-1 0,-2 9 1 16,0 1-1-16,-5 14-1 15,0 17-1-15,2-15-2 16,-9 45-2-16,2 42-1 15,-3 45-3-15,0 28-2 16,-3 38-8-16,-3 8-8 0,6-4-17 16,0-12-16-16,0-17-21 15,0-14-14-15,1-26-4 16,-3-24 1-16</inkml:trace>
  <inkml:trace contextRef="#ctx0" brushRef="#br0" timeOffset="205.2877">11787 2217 34 0,'-78'-69'89'0,"2"13"1"16,4 16-4-16,9 9-2 15,10 4-61-15,12 11-1 16,13 9-6-16,28 7-7 0,0 0-5 16,28 0-4-16,23 1-3 15,21 5-6-15,15-2-4 16,28-1-12-16,12-3-26 15,6 0-29-15,14-7-7 16,-1-9-5-16,-3-4 1 0</inkml:trace>
  <inkml:trace contextRef="#ctx0" brushRef="#br0" timeOffset="1244.3883">18265 1575 45 0,'47'10'78'16,"-2"6"-2"-16,-9-3-1 0,1 7-4 15,-2 6-66-15,4 20 1 16,-1 14 3-16,3 22-2 15,-8 16 1-15,-4 25 0 16,-6 25-2-16,-5 13 0 16,-4 27-1-16,-7 5-1 0,1 19-2 15,-5 8 0-15,2 12-1 0,1 7 0 16,3 7 1-16,4 12 0 16,2 5-1-16,10 13 4 15,1 9 0-15,5 15 0 16,4 9 0-16,3 12-1 0,2 6 0 15,6 7-1-15,-1 6 1 16,4-1-2-16,-2 5-1 16,0-6 0-16,-3 35 0 15,-2-38 1-15,-3 2 0 16,-2 4 1-16,-6 2-1 0,-6 9-2 16,-4 1 1-16,0 47 0 15,1-69 0-15,1 42 0 0,0-2 0 16,4 3 0-1,2-1 0-15,3-6 2 0,6 5-2 16,2-41 2-16,1 40-1 16,4 1 1-16,-3 6 0 0,6 3 0 15,-5 0-3-15,6 2 3 16,-29-195-3-16,2 16 1 16,-3-4-1-1,4 14 0-15,-7-9-1 0,7 13 1 16,-7-9 1-16,3 7-6 15,-2-16-1-15,-4 3-10 16,2-22-15-16,-2 0-44 0,-4-31-9 16,-5-15-9-16,-8-36-1 15,-16-22 5-15</inkml:trace>
  <inkml:trace contextRef="#ctx0" brushRef="#br0" timeOffset="2537.3575">856 5620 61 0,'-34'12'78'16,"6"-4"-6"-16,0 0-3 15,-1-4-52-15,4-2-3 0,12-1 1 16,-4-1-9-16,17-8-2 16,25-10-1-16,51-6-1 15,-2 3 0-15,21 4 0 16,15 0-1-16,13 5-1 15,-8 6 2-15,3 1 1 16,0 3 0-16,0 2-3 0,3 0 2 16,-4 2 0-16,-2-2-1 15,-6-3 0-15,-2-1-5 16,-9-4-3-16,-6-2-9 16,-5-3-7-16,-19 0-12 0,-10 0-14 15,-18-5-27-15,-12-1-6 16</inkml:trace>
  <inkml:trace contextRef="#ctx0" brushRef="#br0" timeOffset="2788.4973">2151 5131 49 0,'-73'-38'77'0,"1"0"0"16,16 3-27-16,7 10-8 16,10 1-14-16,14 10-11 15,14 5-8-15,11 9-4 16,14 4-3-16,12 10-4 15,15 13-2-15,11 6 1 0,12 14 0 16,5 9 1-16,0 10 1 16,2 9 1-16,-3 5 0 15,-9 10 3-15,-17 8-2 16,-15 6 1-16,-14 4-1 0,-14 1-4 16,-9 9-12-16,-20 1-39 15,-17 2-18-15,-4 3-6 16,-6-9-3-16</inkml:trace>
  <inkml:trace contextRef="#ctx0" brushRef="#br0" timeOffset="3666.57">9825 4217 45 0,'28'5'81'16,"9"-1"-2"-16,12-6-5 15,2-8-4-15,12 1-64 16,13-6-7-16,16 5 2 0,9 1 0 16,11 4 1-16,5 0-1 15,6 1 0-15,6 2-2 16,2 2-6-16,-8 1-6 0,3 0-12 16,-8-1-16-16,-14 0-18 15,-9 0-18-15,-15-3-5 16</inkml:trace>
  <inkml:trace contextRef="#ctx0" brushRef="#br0" timeOffset="3892.3857">10928 3853 0 0,'-68'-5'68'0,"12"3"3"16,10 2-3-16,4 0-3 15,12 13-59-15,4 15-2 0,10 16 0 16,3 16-1-16,3 16 0 16,7 14 0-16,3 10 1 15,1 13-6-15,6 8-16 16,3-8-46-16,9 3-5 16,-2-14-4-16,2-13 0 0</inkml:trace>
  <inkml:trace contextRef="#ctx0" brushRef="#br0" timeOffset="4221.8611">11419 3735 85 0,'34'8'87'0,"3"3"-3"0,1 1-5 15,3 3-1-15,3 10-77 16,8 15 1-16,4 13 1 16,-1 15 1-16,-3 13-1 15,-9 9-3-15,-15 9-2 16,-11 3-2-16,-17 4-4 15,-11-3-4-15,-23-5-7 0,-16-8-8 16,-19-10-17-16,-10-5-29 16,-16-20-10-16,-8-8-3 15</inkml:trace>
  <inkml:trace contextRef="#ctx0" brushRef="#br0" timeOffset="4501.3718">9469 3873 55 0,'-79'-41'71'15,"-4"17"-2"-15,3 14-3 0,-3 16-54 16,7 22-1 0,7 25 0-16,6 22 1 15,7 22-2-15,8 18 1 0,16 22-2 16,13 18-1-16,20 11-2 0,26 11 0 15,28-3-2 1,22-7-6-16,39-15-6 0,27-20-21 16,23-19-41-16,39-24-6 15,18-32-3-15,21-31-4 16</inkml:trace>
  <inkml:trace contextRef="#ctx0" brushRef="#br0" timeOffset="5246.9056">22411 3610 73 0,'0'0'87'0,"0"0"-4"16,15-5-3-16,9-12-4 16,6 2-73-16,10 4 0 0,6 0-1 15,5 6 1-15,8 5-3 16,3-3 2-16,6 3-3 15,0 2-2-15,3 2-4 16,2 3-6-16,-2-4-10 16,4 0-18-16,-5 3-31 15,2-5-12-15,-3-6-3 16,-8-11 6-16</inkml:trace>
  <inkml:trace contextRef="#ctx0" brushRef="#br0" timeOffset="5522.2673">23930 3124 17 0,'26'1'71'16,"-2"-1"1"-16,12 5-2 0,5 5-5 15,8 6-61-15,4 10 0 16,-3 12 0-16,1 6 1 15,-8 16-1-15,-6 9-1 16,-19 11 0-16,-15 4-1 0,-13 10 0 16,-19 0 0-16,-18-2-2 15,-14 2-8-15,-14-6-19 16,-11-1-33-16,-7-17-14 16,-13-11-3-16,-3-20-1 0</inkml:trace>
  <inkml:trace contextRef="#ctx0" brushRef="#br0" timeOffset="5801.7298">22051 3178 1 0,'-44'-24'87'0,"1"8"0"16,-3 9-4-16,1 7-8 15,-4 13-1-15,31 12-76 16,-23 26-1-16,0 20 0 16,4 24 2-16,-2 19 1 0,10 25-1 15,5 17 2-15,19 12 0 16,16 4-1-16,24 4-5 16,20-2-9-16,28-6-20 0,37-4-42 15,14-24-7-15,29-18-5 16,16-23 1-16</inkml:trace>
  <inkml:trace contextRef="#ctx0" brushRef="#br0" timeOffset="8941.5268">3294 6962 37 0,'8'-13'74'16,"-4"0"-2"-16,-2 2-3 0,3 2-54 15,-5 9-1-15,9 0-3 0,-3 6-2 16,2 17-4-16,-1 5-2 16,-1 20 0-16,-4 13-1 15,0 16 1-15,-2 11-1 16,-4 15 1-16,-6 4-2 15,-3 8 1-15,1 1-1 0,-3-14 1 16,1-11 1-16,2-18 1 16,5-14 0-16,0-21 1 15,1-14 0-15,6-24-2 16,-3-22 0-16,3-18-1 16,0-15 1-16,-2-17-1 0,-1-15-1 15,4-17-1-15,0-10 0 16,3-4 4-16,5-1 2 0,1 3 2 15,9 10-1-15,7 11 1 16,6 17 0-16,5 19 1 16,6 18 0-16,8 21-2 0,0 20-2 15,4 19-1-15,-1 22-1 16,-2 19 0-16,-4 16-2 16,-5 16-1-16,-6 4-2 15,-5 0-3-15,-3-3 0 0,-8-9-2 16,-10-10 0-1,0-13 0-15,-7-15 0 0,-4-16 4 16,-4-11 0 0,-7-13 2-16,-1-6 2 0,-5-16 0 15,2-12 1-15,-3-14-1 16,1-5 1-16,4-9 0 0,4-3 1 16,0-4 1-16,5 2 0 15,5 3-1-15,12 6-1 0,5 13 0 16,9 5-1-16,6 12-1 15,8 9 0-15,3 12 0 16,2 9-1-16,-1 16 0 16,-5 13 2-16,1 10-1 0,-7 10 0 15,-4 0 0-15,-7 0-1 16,-3-3 0-16,-3-9 1 16,-4-6 0-16,-4-13 0 15,-1-9 1-15,-8-17 1 16,10 5-1-16,-7-12 1 0,2-14-1 15,0-9 1-15,1-9-1 16,4-7-1-16,0-4 0 16,4 2 0-16,2 0-1 15,3 8 0-15,4 10-1 0,0 11 0 16,3 14 0-16,2 11 0 16,0 16 0-16,2 14 0 15,0 10 1-15,1 4 0 0,-2 4 1 16,0-1-1-16,1-2 1 15,-4-8-1-15,3-9 1 16,-4-9 0-16,2-12-1 0,-2-9 2 16,5-6-1-16,-3-15 1 15,1-11 0-15,0-8 0 16,1-12 0-16,-2-4 1 16,1-6-2-16,-2-1 1 0,-1 5 0 15,-2 6-1-15,-4 10-2 16,-1 8 0-16,-2 13 1 15,-3 11-1-15,-1 9 0 0,-1 15 0 16,-2 12 0-16,1 6 0 16,3 2 2-16,2 5-1 15,4 0 1-15,3-2 0 16,2-2 0-16,3-7-1 0,5-6 2 16,1-4-1-16,4-6 0 15,-1-6 1-15,0-5-1 16,1-5 0-16,-1-5 1 15,-2-8-1-15,-1-8 0 0,-2-5 1 16,-1-8-1-16,-2-3 1 16,-1-6-1-16,1-4 0 15,-2-5-2-15,2-5-1 16,0-5-2-16,1-5-3 16,-4-7-5-16,0-6 0 0,-1-8 0 15,-2-2 1-15,-5-3 2 16,-4 3 6-16,-4-1 5 15,-4 7 4-15,-2 10 4 16,-2 12 3-16,-1 14-1 0,0 15 1 16,-1 18-2-16,1 15-4 15,-8 23-4-15,6 18-1 16,-1 23-1-16,-4 18 0 16,1 21 0-16,-4 12 1 0,3 7 0 15,3-2 0-15,2-7-1 16,2-9 1-16,2-14-1 0,4-19 0 15,4-22 0-15,3-16 1 16,0-22 0-16,3-11 0 16,1-13 0-16,4-14 1 15,3-10-1-15,3-7 0 16,1 0-1-16,0-1 0 0,3 7-1 16,-3 7 0-16,-2 12 0 15,-4 10 0-15,-2 14 1 16,-8 14 0-16,-4 16 0 0,-6 11 1 15,-2 6 0-15,-4 8-1 16,-6-1 0-16,-3-1 0 16,-2-7-1-16,-2-6-3 0,3-13 0 15,3-10-3-15,0-12-1 16,11-10-4-16,-1-14-1 16,2-9 0-16,12-13 1 0,2-3 1 15,10-8 3-15,4-2 3 16,3-3 4-16,6 3 3 15,-3 7 4-15,7 4 3 16,-5 13 0-16,5 5-1 0,-8 13 0 16,-2 7 0-16,0 18-1 15,-5 14-3-15,-4 17 0 16,-6 13-1-16,-3 8-1 0,-4 6-1 16,4 0-4-16,-2-5-7 15,3-3-13 1,0-5-48-16,4-20-7 0,1-25-5 15,3-17-3-15</inkml:trace>
  <inkml:trace contextRef="#ctx0" brushRef="#br0" timeOffset="9108.6422">6977 6746 9 0,'-10'-19'92'15,"2"6"-1"-15,-2-1-8 0,0 4-14 16,-3-3-27-16,6 1-120 16,7 3-5-16,9-2-5 15,7-7-5-15</inkml:trace>
  <inkml:trace contextRef="#ctx0" brushRef="#br0" timeOffset="9347.0354">7511 5839 64 0,'23'-7'90'16,"-5"7"-4"-16,-4 13-6 0,-6 10-1 15,-5 19-59-15,0 18-14 16,2 20-2-16,-1 20 1 16,-3 18-1-16,-2 13 0 15,0 8-1-15,-3-2-1 16,0-5 0-16,0-8-3 0,2-11-5 15,0-9-6-15,2-12-13 16,-2-8-37-16,1-15-20 16,-2-11-5-16,-8-14-7 0</inkml:trace>
  <inkml:trace contextRef="#ctx0" brushRef="#br0" timeOffset="9655.8774">7361 7382 38 0,'-33'-40'90'0,"4"4"-1"16,5 2-5-16,8 3-6 15,8-6-56-15,8 7-7 16,11-2-6-16,16 1-5 16,10-3-3-16,14-2-4 0,11 1-1 15,7-3 1-15,8-2 0 16,2 2 0-16,0 4 0 16,-4-1 0-16,-5 7 2 15,-9 6 2-15,-7 7 2 16,-13 11 2-16,-5 6 0 0,-9 16 0 15,-3 14 0-15,-7 12 0 16,-4 11 0-16,0 10-2 16,-4 7 0-16,0 6-3 0,-2-3-3 15,3 2-7-15,-8-8-8 16,7-8-33-16,0-5-29 16,-2-15-7-16,0-14-5 15,-7-27-2-15</inkml:trace>
  <inkml:trace contextRef="#ctx0" brushRef="#br0" timeOffset="9821.8171">8260 6635 76 0,'3'-54'90'0,"-1"11"-5"16,5 11-7-16,-1 2-4 0,9 13-83 15,-3 10-46-15,6 7-20 16,5 9-8-16,-4 7-6 15,2 3 0-15</inkml:trace>
  <inkml:trace contextRef="#ctx0" brushRef="#br0" timeOffset="10879.7534">8850 6671 11 0,'17'21'82'0,"-11"10"2"15,-6 7-4-15,-3 8-5 16,-5-22-34-16,-3 33-36 16,8 7 1-16,3 1 0 15,5-1-5-15,10-6-2 16,4-11-2-16,6-11-3 16,2-12 1-16,0-10 0 0,-3-12 0 15,-3-4 1-15,-6-17 2 16,-6-9 2-16,-2-8 3 15,-5-9 1-15,-1-7 3 0,-8-1-1 16,-1-2 2-16,-2 6-1 16,1 2 0-16,-3 9-2 15,5 6 0-15,0 7-2 0,4 6-2 16,3 8-2-16,0 11 0 16,8-11-2-16,1 11 1 15,5 0-1-15,1 6 1 16,1 1 0-16,-1 1 1 15,3 1 0-15,-1 3 1 16,0 1 0-16,0 3-1 0,0 2 1 16,-2 7 0-16,2 4 0 15,-3 5 0-15,-1 5 1 16,-1 5-1-16,2 2 1 0,-2-1-1 16,0-2 0-16,3-5 1 15,2-4-1-15,3-11 1 16,5-6 0-16,4-14 0 15,3-7 0-15,6-16-1 0,1-9 1 16,8-11 0-16,-1-12-1 16,5-5 1-16,-2-5-1 0,-4-2 0 15,3 3 0-15,-9 5 1 16,-5 9-1-16,-5 11-1 16,-3 13 1-16,-6 13 0 15,-6 11 0-15,-1 14-1 0,-2 16 1 16,-6 7 0-16,1 7 0 15,2 2 0-15,2-1 0 16,2-1-1-16,3-7 1 16,3-7 0-16,1-9 0 15,4-9 0-15,3-9 1 0,0-4 0 16,1-10 1-16,-1-8-1 16,0-7 0-16,0-13 1 15,-4-5-1-15,2-11-1 16,-2-4 1-16,0-1-2 0,-5-1 1 15,-2 6 0-15,-2 8-1 16,0 12 0-16,-3 9 1 0,0 16 0 16,-2 9-1-16,2 17 2 15,-3 10-2-15,4 5 1 16,4 3 1-16,1 1-1 0,4 0 0 16,3-7 1-1,3-7-1-15,2-10 1 0,7-9-1 16,0-8 1-16,3-16 0 15,-1-8 1-15,3-10-1 0,2-8 0 16,1-6 0 0,0 0-1-16,2-1 1 0,-2 3-1 15,3 6 0-15,0 7 1 16,-1 11-1-16,1 12 0 16,-3 14 0-16,-1 9 1 0,-9 18-1 15,-5 17 0-15,-9 16 0 16,-15 17 0-16,-7 12-2 15,-17 7-1-15,-8 1 1 0,-10 0 0 16,-9-2-1-16,-7-9-3 16,-15-4-5-16,-1-15-33 15,-3-3-31-15,-8-8-6 0,-12-7-5 16,-13-7-3-16</inkml:trace>
  <inkml:trace contextRef="#ctx0" brushRef="#br0" timeOffset="11318.0544">4867 8886 80 0,'-155'45'93'16,"26"-8"-6"-16,19-13-5 16,24-10-3-16,21-3-71 15,19-6-4-15,28 0 1 0,18-5-4 16,36 0 0-16,26-1-1 16,28-9-1-16,26-3 1 0,33-7 1 15,29-6 0 1,31-7-1-16,23-12 0 0,29-5 0 15,17-5 0-15,62-7 1 16,-21-3 1-16,17-5 0 16,15 0 0-16,13 1-1 15,45 1 1-15,-31 5-2 0,8 1 1 16,-44 3-2 0,38 4-1-16,-7 3-3 0,-13 0-1 15,-13 4-2-15,-55 1-4 16,22 5-10-16,-28 6-49 0,-21-4-12 15,-25-3-5 1,-29-4-2-16</inkml:trace>
  <inkml:trace contextRef="#ctx0" brushRef="#br0" timeOffset="11789.5968">12789 6117 17 0,'0'0'94'0,"0"0"-2"15,5 10-7-15,-5-10-4 16,21 18-2-16,21 1-80 0,-18 16 1 16,8 13 0-16,6 5 0 15,4 4 1-15,9-3 0 16,7-4 0-16,11-12 0 0,6-16 0 16,7-16 0-1,14-16 1-15,7-23 1 0,13-22 0 16,4-15 1-16,7-15 1 0,4-10 0 15,10-13 0-15,4-8 0 16,4-4-1-16,3 3-1 16,1 4-1-16,-3 10-4 15,-1 10-4-15,-3 7-4 16,-7 23-7-16,-18 11-19 16,-15 25-50-16,-11 16-4 15,-25 11-6-15,-18 12-4 0</inkml:trace>
  <inkml:trace contextRef="#ctx0" brushRef="#br0" timeOffset="12858.5021">997 11296 64 0,'-29'6'91'0,"2"1"-3"16,-2-4-4-16,0 0-3 16,5-3-55-16,1 0-20 15,5 0-3-15,6-7-1 16,3 1-2-16,9-3-3 0,10-40-1 16,21 28 1-16,30 8 1 15,24-4-1-15,17 3 2 16,11-3 1-16,-10 5-2 0,7-5 1 15,-13-1-2-15,-1-1-6 16,-5-1 2-16,-10-2 0 16,-8-2-1-16,-5-6 0 0,1 1 0 15,-21-3 2-15,-6-3 1 16,-8 0 6-16,-14 1 0 16,-9-2 3-16,-8 0 0 15,-12 5-1-15,-12-3 6 0,-11 8-1 16,4 0 3-16,-4 3-2 15,1 5-2-15,8 4-2 16,5 3-2-16,18 11-1 0,0 0-3 16,4 0-2-1,21 13-3-15,9 8 1 0,10 7 2 16,-1 8 0-16,4 10 4 16,-4 6-1-16,0 10-1 15,-8 3 3-15,-9 5 0 0,-18 3 0 16,-8 4-1-16,-4 3-1 15,-22 3-6-15,-7 3-13 16,-11-1-41-16,-1 9-16 0,-4-4-8 16,6-6-5-16,-5-13 5 15</inkml:trace>
  <inkml:trace contextRef="#ctx0" brushRef="#br0" timeOffset="13455.5775">3362 10480 11 0,'6'-14'96'0,"-6"1"-1"16,0 3-10-16,-8 1-3 15,8 9-3-15,-18 10-78 16,10 22 0-16,8 18-2 16,0 17 0-16,-1 18-1 0,4 18 3 15,0 17 0-15,1 3 0 16,3-4-1-16,-1-9 0 15,0-14 0-15,0-12 0 0,-3-20 0 16,-3-19-1-16,-1-19-1 16,-5-15 1-16,-4-11 1 15,-6-15 0-15,-1-16-1 16,-6-11 2-16,1-16-2 16,1-14 1-16,0-11 1 15,1-9-2-15,7-7 1 0,11-1 0 16,2 2 1-16,17 5-2 15,14 14 3-15,9 8-2 16,12 19 1-16,8 16-1 0,3 20 1 16,2 16 1-16,1 20-1 15,-7 21 0-15,-9 17-2 16,-13 17 2-16,-14 18 0 0,-14 13-1 16,-9 12-2-16,-14-3 0 15,-15-3-1-15,-3-13-4 16,2-10-9-16,-6-16-20 0,4-23-27 15,4-16-20-15,2-24-5 16,3-13-3-16</inkml:trace>
  <inkml:trace contextRef="#ctx0" brushRef="#br0" timeOffset="14273.107">3571 11204 51 0,'25'-14'80'16,"7"4"-3"-16,-5 5-2 0,7 2-41 15,5 3-10-15,8 0-12 16,4 0-4-16,5 0-4 16,4 0 0-16,5-10-1 0,1-4-1 31,-3-5 0-31,-6-6 1 0,-4-3-1 0,-11 1 3 16,-7-1-2-16,-12 0 0 15,-13 4 1-15,-10 2 0 0,-12 9 0 16,-10 4 0-16,-13 9-2 15,-2 6 1-15,-6 14 0 16,0 10-1-16,2 14 0 16,5 10 0-16,6 9 0 0,9 3 0 15,12 2 0-15,9-1-2 16,8-5 0-16,14-8-1 16,12-10 0-16,12-16-2 15,11-13-1-15,10-15-1 16,5-15-2-16,6-14 0 0,3-17 0 15,1-10 1-15,-4-13-1 16,-6-7 1-16,-9-10 2 16,-9-2 1-16,-6 4 5 15,-13 7 2-15,-9 10 2 0,-11 10 3 16,-5 11-1-16,-7 14-1 16,-4 15 1-16,1 17 0 0,-20 0-4 15,8 9-2 1,1 7-2-16,5 4-2 0,4 3 0 15,2 0 0-15,10 2 0 16,5-3 0-16,4 1 0 0,4-1 0 16,2-1 1-16,1 4 1 15,-3-1-1-15,-7 5 3 16,-7 6-1-16,-7 1 2 16,-6 8 0-16,-9 2 0 15,-12 0 1-15,-7-5-1 16,-2-4 1-16,-1-5-1 0,1-7 0 15,5-11-6-15,6-7-2 16,7-7-1-16,9-13-4 16,7-8-2-16,13-10-3 0,9-6 0 15,9-5 0-15,8-5 4 16,6-5 6-16,7-2 4 0,-2 3 6 16,3 7 4-16,-4 7 2 15,-4 8 3-15,-7 8 0 16,0 9-1-16,-8 12-3 15,-7 13-2-15,-4 15-2 0,-2 10-2 16,-4 13 0-16,-6 13-1 16,2 7-3-16,-2 0-3 15,1 2-8-15,-2-12-8 16,7-10-46-16,-2-1-14 0,2-21-9 16,3-18-3-16,-8-22 6 15</inkml:trace>
  <inkml:trace contextRef="#ctx0" brushRef="#br0" timeOffset="14445.4717">5388 10500 17 0,'-12'-27'96'0,"0"10"-4"0,4 10-8 16,8 7-7-16,-12 0-5 15,12 0-95-15,0 16-42 0,12 11-17 16,10 6-7-16,2 3-5 15,4-3 9-15</inkml:trace>
  <inkml:trace contextRef="#ctx0" brushRef="#br0" timeOffset="15010.1792">5857 10674 25 0,'28'7'82'15,"-1"6"-2"-15,-4 1-3 16,-3 2-5-16,-1 9-59 0,-1 1-4 15,1 9-4-15,-4 6-2 16,-2 5 0-16,-5 0 0 16,-1-4-1-16,-5-3 0 15,0-9 2-15,-2-4 1 0,0-13 0 16,0-13-2-16,0 0-1 16,0-18-1-16,6-9-1 15,4-7-4-15,3-8 0 16,1-5-1-16,10-4-1 0,0 1 1 15,7 0-1-15,-2 4 2 16,9 6 3-16,1 8 2 0,0 9 0 16,3 9 1-16,-4 9 3 15,3 5-1-15,-2 9 0 16,1 7 1-16,-3 7-1 16,-1 0-1-16,2 2-1 15,3-3 1-15,1-3-1 0,4-5 1 16,4-7-1-16,4-7 1 15,2-7 0-15,1-12 0 16,-3-9 1-16,-5-8-1 0,-7-4 1 16,-11-5-1-16,-13 1-1 15,-14 2 0-15,-13 9 1 16,-16 5-1-16,-15 15 0 0,-9 11 0 16,-4 10 0-16,0 17 0 15,-1 15 1 1,7 13 0-16,11 9-1 0,10 6-2 0,19 2 2 15,8 0 0-15,24-2-1 16,15-6-1-16,22-6-1 16,12-12-3-16,19-7-6 15,4-12-12-15,10-12-51 16,8-3-9-16,-1-7-7 16,-3-8-6-16</inkml:trace>
  <inkml:trace contextRef="#ctx0" brushRef="#br0" timeOffset="19684.4875">1654 14727 6 0,'-13'-6'81'16,"-8"0"0"-16,3-2-4 15,-3-2-4-15,-6 14-43 0,5-8-15 16,-1-5 0-16,2 4-8 15,4 1-3-15,-5 1 0 16,1 3 0-16,3 0-2 0,-1 0 0 16,0 1-1-16,2 8 2 15,-6 0-3-15,7 7 3 16,-3 0 0-16,1 5 0 16,0 2 0-16,3 1 0 15,8 1 0-15,-3-3-2 16,10 4 3-16,0-5-3 15,13-2 0-15,6-9-3 0,17-5 2 16,14-4-1-16,8-9 0 16,11-11 0-16,13-6-3 0,5-8-7 15,9-9-3-15,8-1-1 16,-7-2-4-16,-1-3 1 16,-2 1-1-16,-14 1 0 0,-7-2 3 15,-13 5 8-15,-12 2 6 16,-12 3 5-16,-14 2 4 15,-15 1 5-15,-11 5 1 0,-5 1 2 16,-15 4-1-16,-6 3-2 16,-16 4-1-16,2 4-2 15,-11 1 1-15,-1 6-5 16,2 4-1-16,0 0-2 16,4 3 4-16,5 0-2 0,14 0 0 15,8 0-3-15,23 0-3 16,0 0 4-16,6 7-3 15,25-1 0-15,8 4-2 16,14 4 1-16,4 7 0 0,8 9 3 16,0 10 0-16,1 9-4 15,-8 19 6-15,-13 8-2 16,-3 19-1-16,-14 12 1 16,-8 11-3-16,-14 3 0 0,-7 5-9 15,-15 2-30-15,-10-7-34 16,4-2-5-16,-3-19-4 15,-1-15-4-15</inkml:trace>
  <inkml:trace contextRef="#ctx0" brushRef="#br0" timeOffset="21327.3895">4084 13979 75 0,'-11'-11'83'15,"1"0"-5"-15,1 4-4 16,9 7-47-16,-7 11-7 16,4 21-5-16,2 15-7 0,4 22-4 15,5 17-1-15,3 22 0 16,2 16 0-16,2 13 0 16,1 3-1-16,1-8-1 15,-2-13 0-15,0-17 1 0,-6-20-1 16,-3-20 2-16,0-22-2 15,-5-23-2-15,-1-17-1 16,0-14 0-16,-10-21-1 0,1-14 0 16,-4-17-1-16,-5-15-1 15,-2-16 1 1,-1-13 0-16,0-12 3 0,1-4 1 16,5 1 0-16,5 1 2 15,9 7-2-15,8 8 1 0,9 12 1 16,8 17-1-1,4 20-1-15,7 18-1 0,-4 21-1 16,3 21 2-16,-10 18-1 16,-4 27 0-16,-8 16 1 15,-7 18 0-15,-5 7 1 16,-2 2 0-16,-2-2-1 0,-6-6 0 16,6-8 0-16,1-13 0 15,2-11 2-15,16-12-2 0,6-11 0 16,12-4-2-16,3-6-4 15,17 4-8-15,3-6-9 16,3 7-5-16,-1-4-4 16,-6 9-2-16,-7 6 2 0,-15 6 2 15,-11 8 8-15,-19 6 13 16,-18 12 17-16,-16-4 14 16,-14 3 5-16,-8-5 0 0,-8-6-3 15,-2-2-2-15,-2-11-2 16,4-8-8-16,6-14-19 15,9-10-42-15,12-3-20 16,8-8-5-16,8-13-2 0</inkml:trace>
  <inkml:trace contextRef="#ctx0" brushRef="#br0" timeOffset="21931.1381">4252 14922 14 0,'48'-38'79'0,"5"8"1"15,2 2-4-15,5 8-27 16,-1 7-20-16,7 4-10 15,1 6-8-15,6 0-3 0,0-2-3 16,-4-3-2-16,5-2-1 16,-2-6 0-16,-3-8 1 15,-3-12 0-15,-6-4 0 16,-7-5 2-16,-14-4 1 16,-3 0 3-16,-18 1 0 15,-13 7 0-15,-9 6 1 0,-14 14-1 16,-12 11 0-16,-7 12-1 15,-5 23-3-15,-4 12-1 16,0 15-1-16,3 11-1 0,4 12-1 16,11 5 1-16,10 2-1 15,8-2-1-15,10-4 0 16,11-6-1-16,12-13-1 16,10-11 0-16,9-17 0 0,10-15 0 15,4-16 0-15,5-19 0 16,5-20 1-16,1-20 0 15,0-16 1-15,-3-16 0 0,-4-16 0 16,-7-12 1-16,-6-12 1 16,-7-9-1-16,-7-11 0 15,-10 3 0-15,-4 0 0 16,-9 12 2-16,-5 16 0 16,-4 21-1-16,-1 21 0 0,-8 22 0 15,-2 32-1-15,-5 26 1 16,-6 32 0-16,-2 29-1 15,-5 28 0-15,-1 23 0 16,-3 22 1-16,-3 20 0 0,4 11 1 16,4 1 0-16,10-8-2 15,5-15 0-15,10-18-1 16,5-20-1-16,13-19-2 16,4-28-3-16,11-20-7 0,5-25-6 15,7-16-20-15,7-26-45 16,-3-34-5-16,2-28-5 0,-2-27-3 15</inkml:trace>
  <inkml:trace contextRef="#ctx0" brushRef="#br0" timeOffset="22144.5948">6110 13660 11 0,'27'-154'93'0,"-2"20"-2"0,-1 23-5 16,-2 28-6-16,-6 26-35 16,5 30-19-16,-6 27-13 15,2 25-9-15,-1 27-2 16,-2 22-1-16,-3 22 1 0,-3 22 1 15,-3 20-1-15,-6 13 2 16,-6 9-1-16,-4-2 0 16,-5-8-1-16,5-10-2 15,-1-19-5-15,8-14-9 0,-3-23-14 16,7-19-53-16,13-20-4 16,4-19-7-16,1-20-4 15</inkml:trace>
  <inkml:trace contextRef="#ctx0" brushRef="#br0" timeOffset="22660.917">6443 14520 63 0,'4'12'87'0,"-1"-2"-6"16,2 0-4-16,3-4-4 16,6-6-51-16,9-3-23 15,10-10-1-15,11-6 1 16,3-6-1-16,6-7 2 0,2-8-1 15,-4-4 1-15,-4-5 1 16,-7 0 0-16,-9-1 2 16,-8 3 3-16,-12 7 2 0,-6 4 1 15,-7 8 0-15,-10 9-1 16,-8 13 0-16,-5 9-3 16,0 16-1-16,-3 14-3 15,6 10 0-15,2 11-2 0,6 5 0 16,9 2 0-16,4 0 0 15,7-7 1-15,10-4-1 16,7-9 1-16,6-12 0 0,5-13-1 16,3-11 1-16,5-8-1 15,2-17 1-15,4-11-1 16,0-11 0-16,0-5 0 16,-1-5 0-16,-3 3 0 0,-3 7 0 15,-4 6 0-15,0 15 0 16,-11 14 1-16,0 14 0 15,-3 20 2-15,-4 17-1 16,-3 11 1-16,2 9 1 16,0 1-1-16,3 0 0 0,3-8-1 15,6-7-1-15,4-16-2 16,3-18-7-16,3-16-8 16,7-22-41-16,-1-10-24 0,-7-15-4 15,-4-13-7-15,-14-15-1 16</inkml:trace>
  <inkml:trace contextRef="#ctx0" brushRef="#br0" timeOffset="22911.874">6212 13982 4 0,'-195'48'97'0,"20"-2"-1"0,22-13-6 16,29-8-8-1,24-15-3-15,32 8-65 0,28-19-16 16,40 1 1-16,27-17-2 16,34 2 1-16,26-7-1 15,26-5 1-15,27-6-5 0,22-5-1 16,16-6-7-16,7 0-13 16,13-1-25-16,7 12-20 0,-5 0-13 15,-2 8-5-15,-9 6 6 16</inkml:trace>
  <inkml:trace contextRef="#ctx0" brushRef="#br0" timeOffset="23974.8369">9259 13491 10 0,'-15'-6'69'0,"0"-2"2"0,-3 1-2 15,4 2-29-15,-2 1-18 16,9 4-5-16,7 0-6 15,-15 0 0-15,15 0 3 0,0 0-1 16,0 0 0-16,0 0 0 16,0 0-2-16,0-8-1 15,0 8 0-15,0 0-1 0,9-12-2 16,-9 12-1-16,0 0-2 16,0 0 0-16,0 0-2 15,0 0 0-15,0 0 0 0,0 0 0 16,9-1 0-1,-9 1 0-15,2 7 1 16,-1 1 0-16,-1 5 0 0,0 2 1 16,0 5-1-16,-2 7 1 15,-2 7 1-15,-3 7-1 16,-2 7 0-16,1 6 0 0,3 5-2 16,1 2 1-16,4 1 0 15,0-1-1-15,5-7-1 16,5-3-1-16,1-9-1 0,2-6 1 15,3-5-1-15,2-8 1 16,3-7-2-16,4-8 1 16,2-7 0-16,7-2 2 15,-1-13-1-15,5-7 0 0,-3-11-1 16,1-7 0-16,-5-9 0 16,-4-9-2-16,-6-7 1 15,-9-9-3-15,-11-1 1 16,-6-3 1-16,-15 4 0 0,-6 5 0 15,-12 6 1-15,-7 12 1 16,-4 13 1-16,-3 15 0 16,0 9 0-16,-1 13-1 15,10 4 1-15,-1 10-1 0,14 4 0 16,1 5 0-16,12-4 0 16,9 0 0-16,8-3 0 15,3-7 1-15,16-4-1 16,9-5 1-16,14-2 0 0,5-7 0 15,14 2 0-15,3-1 0 16,7 5 0-16,2 3 0 16,1 6 2-16,-1 11-2 15,-4 9 1-15,-8 8 1 0,-7 6-1 16,-6 4 0-16,-8 4 1 16,-8 0-1-16,-10-5 0 15,-4-5 1-15,-6-8 0 0,-3-7 0 16,-3-13-1-16,-6-10 1 15,11-10-1-15,-6-13 1 16,5-13-2-16,-2-9 1 16,2-7-2-16,-1-6 0 15,3-2 0-15,-2 5 0 16,-1 8 0-16,3 7 0 0,-5 13 1 16,5 16 0-16,-1 13 2 15,-1 19-1-15,-2 16 0 0,2 11 1 16,-2 16-1-16,-4 6-1 15,1 12-4-15,-5-1-6 16,3 5-15-16,6 5-51 0,1-18-8 16,7-12-8-16,0-19-6 15</inkml:trace>
  <inkml:trace contextRef="#ctx0" brushRef="#br0" timeOffset="24311.4044">11429 12343 87 0,'18'-26'89'0,"-6"5"-5"0,-4 7-4 15,-8 14-1-15,0 0-74 0,11 35 1 16,-4 25 2-16,-1 20-3 16,-7 22 2-16,0 21 0 15,-9 14-2-15,-1 10 0 16,2 1-3-16,3-9 0 16,2-10-3-16,3-15-3 0,7-20-8 15,8-20-31-15,13-19-40 16,-5-28-3-16,4-21-8 15,-3-17-3-15</inkml:trace>
  <inkml:trace contextRef="#ctx0" brushRef="#br0" timeOffset="26263.1458">11714 13204 70 0,'18'15'88'16,"2"0"-5"-16,4-1-5 15,5-7-2-15,4-10-62 0,9 4-13 16,10-2 0-16,5-6-1 16,8-9 0-16,1-4 0 15,2-9 0-15,-8-3 0 16,-2-7 0-16,-10-1-1 0,-11 0 1 16,-9 2 0-16,-15 4 1 15,-13 5 2-15,-6 7 1 0,-15 8 1 16,-11 11 0-1,-8 6 1-15,-6 17 1 16,-4 13-1-16,-2 13-1 0,1 13 0 16,2 9-2-16,8 9-1 15,10 0-1-15,10 1-1 16,16-7-1-16,8-7 1 16,21-8-2-16,17-12-3 0,10-11-1 15,16-13-4-15,8-11-2 16,9-10-1-16,1-13-1 0,9-13 1 15,1-12 1-15,-3-11 2 16,-2-9 4-16,-6-8 3 16,-3-2 3-16,-10-1 3 0,-8 1 0 15,-10 5 1-15,-16 8 2 16,-5 10 0-16,-16 12 2 16,-10 13-2-16,-6 21 0 15,-16 0 0-15,-5 18-1 16,-10 18 0-16,1 10-3 15,-7 9-1-15,1 6-1 0,0 1 1 16,5-4-1-16,6-5-1 16,6-8 1-16,8-12-1 15,3-9 0-15,8-12 0 0,0-12 1 16,10-11-2-16,8-14 1 16,3-11 0-16,7-9 0 15,1-8 1-15,5-3 1 0,3 2 2 16,2 4 0-16,0 11 2 15,-1 10-1-15,-1 15 1 16,0 14 1-16,-1 10-2 16,0 16 0-16,-4 13-1 0,1 3-1 15,1 5 0-15,2-1 0 16,0-5-1-16,1-5 0 16,3-10 0-16,8-12 0 0,3-11-1 15,7-6 1 1,3-15 0-16,4-6 0 0,3-5-1 15,-1-5 1-15,0-3-1 16,-5-2 1-16,-7 0 0 16,-5-2-1-16,-12 2 1 15,-8 1 1-15,-13 4-1 0,-9 6 1 16,-8 4-1-16,-11 7 1 16,-12 9 0-16,-9 8-1 0,-10 11 1 15,-9 12-1-15,-6 13 1 16,2 5-2-16,-4 13 1 15,2 4-1-15,5 3 0 0,10-1-1 16,10-4 0-16,13-7-1 16,11-10 0-16,11-12-1 15,21-15 0-15,10-14 0 16,16-20 0-16,12-16 0 16,10-17 1-16,7-14 0 0,11-18 0 15,4-15 1-15,3-16 0 16,2-11 0-16,-4-6 1 0,0-10-1 15,-6-6 1 1,-5 3 1-16,-12 6 2 0,-11 11 2 16,-15 20 2-16,-11 18-1 15,-14 23 1-15,-11 20-1 16,-10 26-1-16,0 24-1 0,-18 29-1 16,-4 27-2-16,-4 24-2 15,-6 23 1-15,-3 17 0 16,-4 18 0-16,-4 5 0 0,2 1 1 15,6-10 0-15,5-12 0 16,2-12-1-16,8-18 0 16,6-13 0-16,7-18 0 0,7-11 0 15,1-12 0-15,14-8-1 16,6-10 0-16,8-14-1 16,10-6 0-16,6-16 1 15,8-10-1-15,6-10 1 0,6-12-1 16,3-9 0-16,2-8 2 15,0-10-1-15,1-2 1 16,-1-4 0-16,-8 2 0 16,-6 3 0-16,-10 11 1 15,-10 8 0-15,-15 12 0 0,-15 12-1 16,-10 15 1-16,-17 14 0 16,-12 4 0-16,-8 16-1 15,-6 6 1-15,0 10-1 16,-1 10 1-16,4 6-1 0,6 1 0 15,6 0 1-15,12-2-2 16,7-5 1-16,9-5 0 16,4-9-1-16,11-6 1 0,4-9 0 15,10-8-1-15,2-5 1 16,5-4 0-16,5-7 0 16,3-8 0-16,5-2 0 15,-1-7 0-15,4-1-1 0,-3-5 1 16,0 0 0-16,-2-5-1 15,-1 1 1-15,-5 0-1 16,-2 0 1-16,-2-1 0 0,-4 7 0 16,-4 2 0-16,-2 4-1 15,-4 6 1-15,-1 4 0 16,-4 7-1-16,-1 1 1 16,-5 3 0-16,-8 5-1 15,13-2 2-15,-13 2-1 0,0 0 1 16,0 0 0-16,0 0 0 15,0 0-1-15,0 0 1 16,3-12 0-16,-3 12 0 16,0 0-1-16,1-12 0 0,-1 12 1 15,0 0-1-15,-1-10 0 16,1 10 0-16,0 0 0 16,0 0 0-16,0 0 0 0,0 0 1 15,0 0-1-15,0 0 0 16,0 0 0-16,0 0 0 15,0 0 0-15,0 0 0 16,0 0 0-16,0 0 0 16,0 0 0-16,0 0-1 0,0 0 1 15,0 0 0-15,0 0 0 16,0 0-1-16,0 0 1 16,0 0 0-16,0 0 0 0,0 0 0 15,0 0 0-15,0 0 0 16,0 0 0-16,0 0 1 15,0 0-1-15,0 0 1 0,0 0-1 16,0 0 0-16,0 0 0 16,0 0 0-16,0 0-5 15,4-2-11-15,-4 2-66 16,12 0-5-16,-11-8-4 0,-1-9-5 16,-7-18-5-16</inkml:trace>
  <inkml:trace contextRef="#ctx0" brushRef="#br0" timeOffset="27163.5623">16417 12262 19 0,'0'-30'79'15,"0"-6"0"1,-1-2-3-16,-6-1-4 0,-2 21-44 16,-3-16-22-16,5 8 0 15,-2 7-1-15,-1 8-2 0,-2 7 0 16,-3 4-1-16,-2 8-1 15,-3 9 0-15,0 4-1 16,0 1 1-16,-2 3-1 16,3-3 0-16,3 0 2 0,7-4-1 15,5-3 0 1,4-4 1-16,11-3-1 0,8-1 1 0,6-1 0 16,7 2 0-16,6 5-1 15,-1 8 1 1,2 7-1-16,0 7 0 15,-2 10 0-15,-7 12 0 0,-11 9 0 16,-2 7 0-16,-12 7 0 0,0 0 0 16,-5-3 0-16,0-7 0 15,5-5 0-15,4-15-1 16,8-15 0-16,11-10-4 16,10-15-13-16,5-4-46 0,9-16-14 15,4-13-5-15,2-12-7 16</inkml:trace>
  <inkml:trace contextRef="#ctx0" brushRef="#br0" timeOffset="28330.2084">17368 12119 54 0,'-40'11'89'0,"-7"7"-1"0,-1 5-5 16,-3-1-1-16,-2 7-62 15,10 4-3-15,7 4-5 16,9 0-4-16,9 3-2 16,15 0-2-16,9-3-2 0,20 1-1 15,13 0-2-15,8 2 0 16,6-1-1-16,6 0 0 0,-3-1 0 15,-4-1 0-15,-8 0-1 16,-13-1 1-16,-12-1 1 16,-13-1 1-16,-6-4-1 15,-12-5-1-15,-5-9-3 0,-1-8-4 16,-2-10-2-16,5-17-3 16,1-17-4-16,6-18-2 15,5-15 0-15,2-13 3 0,2-13 3 16,3-13 6-16,6-8 5 15,2-10 7-15,3 1 11 16,2 3 4-16,1 10 2 16,2 9 4-16,0 19-3 15,2 20-1-15,-1 19-3 0,3 25-4 16,-3 20-7-16,5 21-3 16,2 22-2-16,5 22-2 15,-3 16 0-15,2 14 0 0,-2 10 1 16,-2 2-2-16,1-1 2 15,-1-5-1-15,-1-10 0 16,-3-13 0-16,0-16 0 16,1-17-1-16,2-17 0 0,1-16 1 15,-1-12-1-15,2-15-1 16,-1-14 1-16,-1-12 0 16,2-11 0-16,-4-4 0 0,1 2 0 15,-2 1 0-15,-5 10 1 16,-6 9-1-1,-3 11 1-15,0 12-1 0,-10 11 1 16,6 17 0-16,-6 11-1 16,0 9 1-16,-2 5 0 15,2 5 0-15,0 0 0 0,7-1 1 16,5-4-1-16,7-8 0 16,5-7 0-16,7-10 0 15,5-9 1-15,4-8-1 0,5-8 0 16,1-9 0-16,5-11 1 15,-2-7-1-15,-1-6 0 16,0-5 0-16,-4 0 0 0,-6 1 1 16,-4 5 1-16,-7 7-1 15,-4 9 0-15,-6 12 0 16,-4 12 1-16,-3 18 0 16,0 14-1-16,-4 17 0 0,0 16 0 15,-1 15 0-15,-4 16 0 16,-1 8 1-16,-6 10-1 15,-7 4 0-15,-7 1 0 16,-6-7-1-16,-2-14 1 0,-1-18 0 16,-2-15 0-16,2-23 0 15,-2-20 0-15,7-25 0 16,1-31 0-16,5-21 0 0,6-24-1 16,5-19 0-16,0-24 0 15,7-18 0-15,11-14 0 16,5-10 0-16,11-1-1 15,7 4 0-15,8 12 1 16,5 19 0-16,8 23 0 0,1 26 0 16,3 28-2-16,1 28 1 15,-5 25 0-15,-7 22 0 16,-13 24 0-16,-14 20 0 16,-18 11 0-16,-16 15 0 0,-24 5 0 15,-19 10-2-15,-12-3-4 16,-5-9-6-16,-5-18-29 15,7-17-42-15,5-18-4 16,6-28-7-16,12-21-3 0</inkml:trace>
  <inkml:trace contextRef="#ctx0" brushRef="#br0" timeOffset="28488.4799">18342 11575 19 0,'-16'-22'95'15,"3"11"-5"-15,-1 8-6 0,2 4-11 16,-4 1-15-16,-2 18-136 16,3 17-3-16,-2 8-7 0,-11 9-5 15</inkml:trace>
  <inkml:trace contextRef="#ctx0" brushRef="#br0" timeOffset="29208.6509">7818 15413 36 0,'-8'-16'82'0,"-2"0"-1"16,0 16-10-16,0-13-34 15,4 2-9-15,6 11-8 16,10-9-5-16,8 5-5 16,12-1-1-16,19-2-2 0,13-4 0 15,24-6 1-15,22-6 0 16,29-11-1-16,23-6-1 16,32-9-2-16,25-9 0 15,33-4-1-15,28-6 0 16,27-2 0-16,21-1 0 0,21-1 0 15,20-1 0-15,12 2 0 0,19 0 0 16,2 0 0-16,7 1 1 16,4 1-1-16,-3 2 1 15,-8 2 0-15,-12 2-1 16,29 5 0-16,-55 4 0 16,-21 3-1-16,-24 6-2 0,-26 8 0 15,-30 2 1-15,-28 7-2 16,-33 6-3-16,-76 9-8 15,-3-1-18-15,-51 14-55 16,-35 2-2-16,-48 5-6 0,-50 2-7 16</inkml:trace>
  <inkml:trace contextRef="#ctx0" brushRef="#br0" timeOffset="30108.6857">4403 17330 19 0,'-36'11'79'16,"-2"0"2"-16,3 1-4 15,0-2-4-15,5-1-53 16,-3 0-7-16,4-1-3 0,3 0-4 16,6 0 1-16,4-2-2 15,8-3 0-15,8-3 0 16,0 0 2-16,20 6-1 16,7-6-1-16,8 0 0 0,8 0-1 15,11-4-2-15,44-7 2 16,36-7-2-16,17-8-1 15,4-6 1-15,-2-9-4 0,-12-3 0 16,-18-3-1-16,-23-2 0 16,-25 2-2-1,-10 3 0-15,-18-2 1 0,-14 1 0 16,-13 1 1-16,-14 4 2 16,-12 1 2-16,-17 4 1 15,-12 9 2-15,-9 3 0 0,-6 4 1 16,1 5 1-16,3 4 0 15,3 5-2-15,14 3 0 16,8 2-2-16,21 0 0 0,0 17-1 16,19 0-2-16,18 4 1 15,8 3 0-15,9 10 0 16,6 3 1-16,2 7 0 16,-2 4 0-16,-7 1 1 15,-9 6 0-15,-29-26-1 16,1 6 0-16,-10 3 0 0,-2 8 1 15,-4 1-3-15,-6 7-8 16,-8 4-32-16,-3 5-39 0,-7-1-3 16,-6 3-4-16,-5-3-7 15</inkml:trace>
  <inkml:trace contextRef="#ctx0" brushRef="#br0" timeOffset="48679.7497">7804 16022 0 0,'-1'-18'66'0,"1"-3"-2"15,-9 1-5-15,2 1-7 0,-7 0-10 16,1 9-9-16,-6 0-8 16,-4 9-7-16,-1-1-5 15,-7 14-6-15,-3 10-2 16,-1 4-3-16,0 13-2 16,2 5 0-16,2 4 0 0,1 2 0 15,6-1 0-15,3 2 0 16,5-8 0-16,6-2-1 15,6-10 0-15,3-2 0 0,5-6-1 16,12-4 1-16,14-7 1 16,6-6 0-16,11-3-1 15,8-2 2 1,8-1-1-16,2 0 1 0,0 0-1 16,-3 0-1-16,-6 0 1 0,-7 3-1 15,-12 4 1-15,-11 2 0 16,-11 3 0-16,-11 2 1 15,-5 2 0-15,-11 0 1 0,-8 0-4 16,-4-2-2-16,-1 1-6 16,-4-5-6-16,0-3-8 15,1-5-11-15,4-2-8 16,1-6-3-16,5-10 2 16,2-5 4-16,4-10 8 0,5-3 15 15,5-7 20-15,3 0 15 16,9 0 10-16,7 2 5 15,9 3-3-15,2 8 1 16,11 8-4-16,0 11-8 16,7 8-6-16,-4 7-5 0,5 12-3 15,-8 10-1-15,5 5-1 16,-3 4-2-16,-8 1 1 16,-1-3 0-16,-5-3-1 15,-3-5 0-15,-5-4 1 0,1-9 1 16,-7-6 1-16,-3-7 0 15,0-4 0-15,-1-10 2 16,0-12-2-16,0-6 1 0,3-10-2 16,2-6-1-16,4-4-2 15,1-3-1-15,4-3-1 0,6 0 0 16,2 9 0-16,1 5-2 16,4 9-6-16,-4 6-8 15,2 4-32-15,0 17-22 16,-5 5-4-16,-2 6 0 0</inkml:trace>
  <inkml:trace contextRef="#ctx0" brushRef="#br0" timeOffset="48982.1998">8936 16131 4 0,'0'0'75'15,"-11"3"0"-15,11-3-4 0,-6-9-4 16,0 0-56-1,6 9-8-15,0 0-9 0,0 0-11 16,0 0-13-16,8-4-29 16,-8 4-14-16,15 8 0 0</inkml:trace>
  <inkml:trace contextRef="#ctx0" brushRef="#br0" timeOffset="50523.8035">10238 15477 73 0,'7'-20'79'16,"-6"0"0"-16,-1 2-5 15,-1 0-49-15,-7 1-11 0,8 17-4 16,-13-7-3-16,5 10-3 16,-7 11-3-16,0 6-2 0,-6 7 1 15,2 5-2-15,0 4 0 16,2 3 1-16,3 1-1 16,8-2 0-16,3-5 1 15,5-3 0-15,13-5-1 0,4-6 1 16,3-3-1-16,7-8-1 15,3-3-1 1,-2-4 1-16,1-1-2 0,-8 0-2 16,-4-1-2-16,-7 1 3 15,-12 0 3-15,0 15 2 0,-14 4 1 16,-8 13 3-16,-7 7 2 16,-6 12 6-16,-2 10-1 15,4 3 0-15,0 4-1 0,8 1-3 16,4-3 1-16,12-6-3 15,7-7-3-15,10-10-3 16,13-9-5-16,9-7-3 16,4-15-7-16,9-10-7 0,2-7-5 15,4-16-4-15,1-12-4 16,-4-11 2-16,0-8 6 16,-7-10 5-16,-2-7 14 15,-1 1 14-15,-8 3 9 0,2 3 6 16,-5 6 4-16,2 10 1 15,-8 9-2-15,1 10-2 16,-1 13-5-16,-2 7-4 16,4 7-4-16,-6 9 0 0,2 7-3 15,-4 9 0-15,2 4 0 16,-5 7 1-16,7 1-1 16,-8 0-1-16,2 1 0 15,0-4 0-15,-2-2-1 0,3-8 0 16,-4-1 1-16,2-10 1 15,-2-5 0-15,5-5 1 16,-1-3-1-16,-1-8 2 16,2-8-2-16,-1-7 0 0,1-4-1 15,3-8-1-15,-1-2-1 16,2 0 0-16,-1 1-1 16,-2 2-1-16,-1 5 1 0,2 6-1 15,1 9 0-15,1 5 0 16,-1 7-1-16,-1 2 0 15,3 3-1-15,3 5 2 0,0 0-1 16,3-1 2-16,3-2 0 16,5-2 0-16,5-3 1 15,4-1 0-15,4-8 0 16,4-4 0-16,4-4 0 16,-1-4 0-16,3-3 0 0,-7-4 1 15,0 1-1-15,-6-4 1 16,-8 3 1-16,-3 0 0 15,-10 4 2-15,-11 4 0 0,-5 3-1 16,-6 7 0-16,-11 6 0 16,-5 4-2-16,-2 7 0 15,0 8-2-15,-2 7-2 16,3 4 0-16,3 5-2 16,3 0 2-16,6 0-1 0,5 0 0 15,1-5-1-15,8-2 2 16,4-9 0-16,4-3 2 15,3-8-1-15,5-4 2 0,2-7-1 16,3-9 2-16,4-6-2 16,6-7 1-16,1-4 0 15,1-5 1-15,1 2 0 16,-5-1-1-16,0 2 0 16,-2 7 0-16,-2 7 0 0,-8 5 0 15,2 9-1-15,-2 5 1 16,-2 4-1-16,1 9 1 15,2 1-1-15,1-1 1 16,2 0-1-16,7-4 1 0,0-7-1 16,11-3 1-16,1-12 1 15,4-8-2-15,4-9 1 0,-2-11-1 16,-1-7 0-16,-4-7 0 16,-7-10-1-16,-9-5 2 15,-9-3 0-15,-9-1 3 0,-13 5 2 16,-2 7 1-16,-8 6 0 15,-3 16-1-15,-5 17-1 16,2 21 0-16,1 13-1 16,3 28-3-16,7 19-2 0,3 18-7 15,-1 8-9 1,4 18-17-16,9 5-25 16,-3-6-22-16,8-9-5 0,-1-11-5 15</inkml:trace>
  <inkml:trace contextRef="#ctx0" brushRef="#br0" timeOffset="50707.6956">12927 15351 6 0,'-5'-36'92'0,"4"1"0"16,4-1-7-16,12-6-6 15,14-1-5-15,10 0-82 16,7 3-14-16,20 4-25 15,8 5-31-15,2 3-7 0,0 1-5 16,-1 3-1-16</inkml:trace>
  <inkml:trace contextRef="#ctx0" brushRef="#br0" timeOffset="51858.4474">13988 14743 6 0,'38'-15'73'0,"-7"8"5"0,8 7-23 16,-16 16-6-16,-5 19-11 15,-7 9-14-15,-2 17-6 16,-6 6-5-16,-3 5-5 16,0 0-3-16,0-2-1 0,-3-7-3 15,-4-11 0-15,4-9 1 16,2-15 0-16,1-10 1 16,0-18 1-16,0 0-1 15,13-4 1-15,-6-22-1 0,5-9 0 16,4-11 0-1,0-10-2-15,4-8 0 0,2-3 0 16,-1 0 1-16,2 4 1 16,1 10 0-16,-3 9-1 0,-3 14 0 15,0 12 0 1,-3 13-1-16,-2 8 0 0,0 14-2 0,0 8 0 16,-4 4 0-16,3 6 1 15,0 1-1-15,-1 1 1 16,2-6 1-16,5-3 0 15,2-7 0-15,4-9 0 16,7-6 0-16,6-6 0 0,5-6 0 16,5-7 0-16,1-1-1 15,3-4 1-15,2 2-1 16,1 1 0-16,1-1 0 16,-1 1-1-16,1 2 1 0,0-1 0 15,3-2 1-15,4-5 0 16,-1-4 0-16,5-5 0 15,2-7-1-15,2-6 1 0,-1-3-1 16,-1-8 0-16,-5 0 1 16,-8 1-2-16,-8 1 1 15,-12 6 1-15,-11 8 1 16,-7 6 1-16,-10 10-1 0,-3 10 0 16,-4 12-1-16,0 0 0 15,-6 27 0-15,3 10-1 16,-2 14 0-16,-3 17-1 15,-1 19 0-15,-6 15 1 16,1 14 0-16,-5 8 0 0,-1 7 0 16,-1 1-1-16,-3 0 1 15,-2-6 0-15,3-8 0 16,3-17-2-16,-1-15-1 16,4-16 0-16,3-17-1 0,0-21 0 15,7-21-1-15,5-20-1 16,2-25 0-16,1-23 1 15,7-20 1-15,7-18 1 16,6-17 0-16,6-12 2 0,8-6 2 16,6 2 4-16,4 5 1 15,7 13 1-15,-1 17-1 16,4 17 1-16,-3 22-1 0,-1 19 0 16,-7 20-1-16,-4 15-4 15,-7 13-1-15,-6 17 0 16,-8 11 0-16,-6 8 0 15,-4 4 0-15,-4-1 0 16,-1-1 0-16,-1-5-1 0,1-8 2 16,0-8-1-16,3-8 1 15,2-12 0-15,4-9 0 16,2-4 0-16,5-14-1 0,2-10 1 16,6-8-1-16,4-8 1 15,4-5 0-15,1-3 0 0,1 3-1 16,0 2 0-1,0 5 1-15,2 8 0 0,-4 8-1 16,0 7 0-16,-4 7-1 16,0 3 1-16,-4 3 0 0,4 1 0 15,-1 2 0 1,-3-1 0-16,2 0 0 0,1-3 0 16,0-1 0-16,0-4 0 15,3-4 0-15,-2-2-2 16,-1-5-2-16,1-3-3 0,0-2-2 15,0-3-2-15,-1 2-6 16,-3 1-11-16,1 2-20 16,2 7-32-16,-7 4-5 15,-1 3-2-15</inkml:trace>
  <inkml:trace contextRef="#ctx0" brushRef="#br0" timeOffset="52534.55">9360 17233 42 0,'-74'25'78'0,"8"-6"1"0,3 1-4 16,8-6-2-16,19-5-63 15,-46 6 0-15,26-15 1 16,34-8 0-16,26-15-2 0,58-15-3 15,49-3 2-15,48-9-2 16,31-5 0-16,39-4-2 16,26-3-1-16,31-2 0 15,64-4-2-15,-7-3 0 0,22-1-1 16,50-3 2-16,-12-2-2 16,4-5 4-16,45-7-1 15,-20-3-1-15,-29 0 3 16,30-6-1-16,1-1 2 0,-39 1-1 15,57 4 0-15,-56 5-1 16,-48 9 1-16,-2 5-2 16,-29 7 1-16,-38 13-2 15,-39 9 0-15,-40 13-3 0,-82 8-5 16,-2 10-7-16,-44 2-29 16,-46 13-43-16,-44 8-4 15,-49 10-7-15,-44 4-4 16</inkml:trace>
  <inkml:trace contextRef="#ctx0" brushRef="#br0" timeOffset="53366.6032">9266 18254 68 0,'-19'24'82'16,"19"-24"0"-16,0 0-4 16,-3 12-41-16,-2-1-11 0,1-1-3 15,-1 5-6-15,5-15-5 16,0 0-4-16,8 0-2 16,4 0-2-16,46-8-3 15,15-29 1-15,-21 18-2 16,3-6 0-16,13 1 0 15,4-2 1-15,4-3-2 16,6 0-2-16,5-4-1 16,0 2-4-16,2-3-2 0,-4 2-1 15,-2 2 0-15,-9-1-2 16,-7 1 1-16,-9-2 1 16,-11 3 4-16,-10 2 4 0,-9-1 1 15,-11 2 4-15,-16 3 1 16,-2 0 2-16,-14 2 1 15,-6 2 2-15,-7 1 2 16,-1 1-3-16,-5 3-1 0,5-2-1 16,2 2-2-16,9-2 0 15,1 1-2-15,16 4-1 16,3 1-2-16,16 3 2 16,13 5 0-16,9 2 1 15,7 2 0-15,9 9 0 0,5 3-1 16,0 7 2-16,4 6-1 15,-5 3-1-15,-1 6-2 16,-4 7-1-16,-6 7-10 16,-11 12-29-16,-12-3-30 0,-6 2-8 15,-13 0-5-15,-7-2-1 16</inkml:trace>
  <inkml:trace contextRef="#ctx0" brushRef="#br0" timeOffset="56474.6453">12398 17684 17 0,'-10'-8'80'0,"-3"-3"4"0,0 0-14 16,1-2-13-16,-2-2-11 15,-2 0-8-15,2 0-12 16,2 0-9-16,-1 0-4 0,1 3-5 16,2 5-2-16,10 7-2 15,-12 0-1-15,12 0-2 16,-2 17 1-16,2 4 0 16,0-21-2-16,7 30 0 15,3 2 0-15,4 8-1 0,15 46 1 16,-8-39-1-16,3-1-1 15,-1-2 1 1,5-3 2-16,-28-41-1 0,27 30-1 16,29 15 3-16,-26-41-1 15,-2-5 1-15,2-17-1 0,0-9 0 16,-3-14 0-16,-10 11 2 16,33-77-1-16,-6-14-2 15,-4 1 0-15,-7 7 0 16,-4 19-1-16,-2 27-2 0,-2 25-3 15,1 43-11-15,-15 0-17 16,4 8-40-16,6 8-10 16,0 5-8-16,1 3-4 15</inkml:trace>
  <inkml:trace contextRef="#ctx0" brushRef="#br0" timeOffset="57277.7583">13398 17549 55 0,'23'2'89'0,"-6"-4"-3"16,-4-9-4-16,-8 0-2 16,-2 1-60-16,-5 1-6 15,-7 4-5-15,-8 3-2 0,-3 4-2 16,-7 10-1-16,-2 6 0 16,-5 4-1-16,34-22-3 15,-34 30 0-15,1 0-1 16,5 8 1-16,-25 44-2 15,31-41 1-15,7 0 0 0,15-41-1 16,-11 36 2-16,3 28 2 16,10-43-2-16,7-11 1 15,7-9 0-15,5-1 1 16,4-11-2-16,1-7 1 16,5-3-1-16,0-5-2 0,-1 0 2 15,4 2-1-15,0-1 1 16,0 5-1-16,-2 3 1 15,-2 8 1-15,1 4 0 16,-1 1 0-16,-4 4 0 0,0 9 0 16,2 2 0-16,-5-2 0 15,4-2 0-15,-3-3-1 16,1-4 0-16,3-4-1 16,-4-13 1-16,13-22 0 15,11-43 0-15,-7-32 0 0,-5-15 0 16,-5-14-1-16,-10 3 1 15,-7 11 0-15,-8 24 1 0,-5 30-3 16,-1 20 1-16,-3 21-1 16,3 24 2-16,-2 19-1 15,1 25 1-15,-2 21 1 16,1 15 1-16,0-28-2 16,2 6 1-16,0 6 0 0,0 3-1 15,2 3 1-15,2 1 0 16,2-4-1-16,0 0-1 15,4-4 3-15,-2 0-1 16,5-9 0-16,1-4 0 16,2-10 0-16,2-5-1 0,2-14 0 15,-7-11 1-15,34 0 0 16,-1-30 0-16,-3-17-1 16,-4-8 1-16,-2 1 0 15,-3 9 0-15,-19 29-2 0,0 5-1 16,-5 11 0-16,1 7 0 15,-1 7 1-15,4 3-1 16,-1 4 1-16,2 1 0 16,-1 4 1-16,4-1-3 0,-2 0-1 15,4 0-5-15,1-2-4 16,2 0-8-16,-2-7-12 16,2 0-23-16,-1-5-29 0,3-5-1 15,-3-5-5-15</inkml:trace>
  <inkml:trace contextRef="#ctx0" brushRef="#br0" timeOffset="57537.7101">14543 16926 51 0,'-15'-21'89'0,"1"1"-4"16,7 1-4-16,1 0-4 16,-1 5-54-16,7 1-19 15,0 13-2-15,13-2-5 16,-5 4-6-16,6 13-14 0,-3 7-20 16,-9 4-34-16,10 9-4 15,-3 2-6-15,2-2 1 0</inkml:trace>
  <inkml:trace contextRef="#ctx0" brushRef="#br0" timeOffset="58893.3228">14992 17151 36 0,'19'-3'71'0,"-6"-2"4"0,-2-3 1 15,-4 2-41-15,-7 6-8 16,9-14-2-16,-9 14-3 15,-10-15 1-15,-5 12-5 0,-5-1-5 16,-2 4-5-16,-5 7-3 16,-3 9-1-16,-2 6-1 15,3 10-1-15,14-14-2 16,1 5 0-16,2 3 0 16,4 3-1-16,2 0 0 15,1 0 0-15,5-3 0 16,0-2 0-16,11-4 1 0,2-3 0 15,5-9-3-15,-4-8 3 16,37-7 0-16,12-22 0 16,2-20-1-16,3-30 0 0,-6-21 0 15,-9-12 0-15,-14-5 1 16,-23 17-1-16,-6 1 0 16,-10 7 2-16,-1 9 0 0,-6 18 1 15,-1 11-1-15,1 20 0 16,-3 18 2-16,10 16-3 15,-14 25 0-15,9 19 0 0,4 17 0 16,-3 14 0-16,-1 18 1 16,4 6 1-16,1 2 0 15,9-5 0-15,3-4 1 16,-3-52-3-16,6 3-1 16,2-7-3-16,5 1-4 0,3-8-2 15,5-3-1-15,25 8 0 16,10-22 0-16,5-11 3 15,3-16 0-15,-2-15 3 16,-4-14 5-16,-15-15 5 16,-15-4 4-16,-17 1-1 0,-1 6 2 15,-14 4 1-15,-5 6 0 16,-8 6-1-16,-9 11-2 16,-3 13-2-16,-7 10-2 0,1 8-1 15,-4 12-2-15,3 10 0 16,0 10 0-16,9 6 0 15,5 0-1-15,6-1 1 0,7-1-1 16,2-8 0-16,12-8 1 16,3-8-2-16,7-11 1 15,1-8-1-15,0-13 0 16,2-7 0-16,1-6 1 16,-3-4-2-16,3-1 1 15,-3 2 0-15,-3 5 0 0,-3 10-1 16,-3 11 2-16,0 8-1 15,-1 16 1-15,-1 15 0 16,-1 7 0-16,-1 5 1 16,6 0 0-16,1 2 0 0,5-8 0 15,3-10 0-15,7-9 0 16,7-18 0-16,8-11-1 16,4-15 0-16,1-13 0 0,4-12-2 15,-1-13 2-15,-2-8-1 16,-3-10 0-16,-9-9 1 15,-7-5-1-15,-6-7 2 16,-9 0-1-16,-8 1 0 16,-8 9 1-16,-4 11 0 15,-1 14 0-15,-3 15-1 0,-3 19-1 16,-5 21 1-16,-2 18 0 0,1 25 0 16,-1 18 0-16,-5 17-1 15,0 15 0-15,1 10 1 16,3 7-1-16,6-2 2 0,7-6-1 15,4-7 0 1,12-10 0-16,8-15 1 16,12-13 0-16,5-13 0 0,8-13 0 15,6-11-1-15,2-8 0 16,4-15-1-16,1-13 1 0,4-12 0 16,-5-9-1-16,-4-6 0 15,-7-3 2-15,-7 0 0 16,-9 7 0-16,-10 5 1 0,-12 8-2 15,-10 14 2-15,-6 16-1 16,-15 9 0 0,-7 16-1-16,-3 13 0 0,-1 11 0 15,-1 7-1-15,10 3 2 16,2 3-1-16,10-4 1 0,10-4-1 16,8-4 1-16,15-9 0 15,7-5-1-15,9-12 2 16,3-5-1-16,8-8 0 0,4-2-1 15,2-12 1-15,3-6-1 16,2-7 0-16,1-8-2 16,2-1-2-16,2-1-1 15,4 5-5-15,-7-1-10 0,3 7-17 16,-6 8-46-16,-7 3-6 16,-13 5-2-16,-12 1-4 15</inkml:trace>
  <inkml:trace contextRef="#ctx0" brushRef="#br0" timeOffset="59155.6013">16662 16306 60 0,'-40'3'93'15,"9"-5"-4"-15,11-7-5 16,14-10-3-16,12-15-62 16,18 11-9-16,13 2-4 0,18 2-4 15,9-2-5-15,13 3-8 16,4-6-26-16,-2 7-44 16,9 2-5-16,-4 0-6 15,-4-1-4-15</inkml:trace>
  <inkml:trace contextRef="#ctx0" brushRef="#br0" timeOffset="59699.3364">18636 16457 57 0,'-6'-17'93'0,"-12"-7"-6"15,-3-1-2-15,-6-7-3 0,-3 2-66 16,5 5-3-16,1 7-5 15,4 11-4-15,-4 8-1 16,-2 21-2-16,1 16-1 16,-2 12-1-16,2 9 0 0,1 9-1 15,4-1 2-15,6-2-1 16,7-8 1-16,7-12 1 16,15-17-1-16,12-14 1 15,8-14 0-15,10-20 1 16,6-13-2-16,6-13 0 0,1-15-1 15,4-14 1-15,-1-14-1 16,-2-8-1-16,-5-8 1 16,-3-6 0-16,-6 0 1 0,-8 4 1 15,-5 13 1-15,-11 19-2 16,-6 17 1-16,-6 23 0 16,-9 35-1-16,-3 17-1 0,-13 40 0 15,-8 29-1 1,-11 27-9-16,-5 19-35 0,-4 27-37 15,-13 12-1-15,-5 1-6 16,-2-5-2-16</inkml:trace>
  <inkml:trace contextRef="#ctx0" brushRef="#br0" timeOffset="61730.415">16558 18033 41 0,'-33'-7'79'0,"5"7"-2"16,1 0-2-16,27 0-3 16,-22 24-58-16,0 2-6 0,21 4 1 15,-1 1 2-15,3 11-1 16,16 50-2-1,-5-39 0-15,3-4-4 0,3 0-2 16,6 3-2-16,0 3-1 16,2-3 1-16,0 1 4 15,-7-8 3-15,-2-5-1 16,-17-40 2-16,9 19 0 0,1 2 0 16,-10-21 0-1,1-15-2-15,-12-49-5 16,-2 8-3-16,-3-12 1 0,-5-3-2 15,0-4 1-15,-1-7-1 16,1 2 0-16,4-1 0 16,2 1 0-16,12 4 2 0,4 7 0 15,2 10 1-15,12 7-1 16,4 14 1-16,6 14-1 16,-25 24-3-16,28-1-3 15,1-1-4-15,1 24 2 16,34 43 0-16,-64-65 0 0,29 42 1 15,22 44 2-15,-33-41 4 16,-4-5 4-16,-14-40 4 16,6 33 0-16,0 1 0 15,-6-13 0-15,-10 6 4 16,10-27-3-16,-15-5 0 16,10-12-1-16,4-9-1 0,1-1-2 15,6-2 1-15,8 6-1 16,-14 23-5-16,19-21 0 15,3 1 1-15,6 11-1 0,-1 0 0 16,6 11 0-16,1 4 0 16,2 11 0-16,1 0 3 15,1 9-1-15,0-2 0 16,-5 1 1-16,1 0 0 16,-7-2 0-16,2 1-1 15,-8-11 0-15,16-2 2 0,-21-17 0 16,1-12-1-16,-3-8 0 15,2-5-1-15,-1-8 1 16,2 0 0-16,0 0 0 16,3-1-3-16,0-1 1 15,0 7 0-15,3 3 1 0,-1 3 0 16,3 12-1-16,0 7 1 16,-25 9-1-16,27 0-1 15,0 3 1-15,-1 18-1 16,1-2 1-16,2 8-1 15,1 1 1-15,2 3-1 16,-1-1 2-16,1-2 2 0,2 0-2 16,-2-8 0-16,31 13 2 15,-35-26 1-15,-4-9-1 0,-7-9 0 16,-1-7-1-16,-7-7 1 16,-4-6-1-16,-5-2 1 15,-2-1-3-15,-7-2 0 16,-4-1 1-16,-2 4-1 15,-4-3 0-15,0 2 1 16,-1 2-1-16,4 4 1 16,2 1-1-16,5 3 2 15,6 5-2-15,4 4 2 0,10 4-1 16,7 4 0-16,7 6 0 16,5 1 1-16,4 4-1 0,3 6 0 15,2 7 1-15,3 3 0 16,-3 5 0-16,3 4-2 15,2 0 0-15,-2 1 0 16,-2 0 0-16,-40-30-1 0,36 31 1 16,2-1-1-16,24 25 2 15,-39-37 3-15,0-3 0 16,-3-8-1-16,-2-6 0 16,1-3 0-16,1-15-1 0,-2-9 0 15,2-6-2-15,-1-6-1 16,-1-3 1-16,0 0 0 15,-1 0 0-15,9-24 3 16,6-13 0-16,-15 43-3 0,-1 1 2 16,1 6-1-1,-2 1-1-15,-2 8 0 0,2 2 0 16,-2 9-2-16,0 1 1 16,-3 6 2-16,2 0-3 15,-12 1 4-15,15 0 0 16,-15 0 0-16,13 2-1 15,-13-2 1-15,12 1 0 0,-12-1 2 16,17 0-1-16,-17 0 0 16,11-15-1-16,-8 4 2 0,0-1-1 15,1 3-1-15,-1-1 1 16,-3 10-2 0,8-16-1-16,-8 16 1 0,0 0 0 15,12-10-1-15,-12 10 1 16,0 0 1-16,0 0-1 0,0 0-1 15,0 0 2-15,0 0-1 16,8-3-1-16,-8 3 1 16,0 0 0-16,11-1-1 15,-11 1 0-15,11-2 1 0,-11 2-1 16,13 0 0-16,-13 0 0 16,11 2 1-16,-11-2-1 15,8 7 1-15,-8-7 0 16,10 4 0-16,-10-4 0 0,13 8 0 15,-6-2 0-15,4 1 1 16,0 0-1-16,4 0 0 16,4 1 1-16,2-1-1 0,5-3 1 15,4-3 0-15,4-1-1 16,6-4 1-16,2-4-1 16,-2-3 0-16,1-3 0 15,-5-2 0-15,-5 1 0 0,-6-3 0 16,-10 3 0-16,-8 1 0 15,-10 4 0-15,-14 4 0 16,-14 6 0-16,-9 5 1 16,16 4-2-16,-2 4 0 15,-6 8 1-15,-1 3 0 16,3 6 0-16,1 2 1 0,5 3 0 16,6 3-1-16,10 1 2 15,7-1-1-15,8 6-2 0,11-2-2 16,11-3-4-16,4 2-6 15,11-4-15-15,2 1-27 16,8-6-26-16,2-6-8 16,4-8-5-16,0-8 3 15</inkml:trace>
  <inkml:trace contextRef="#ctx0" brushRef="#br0" timeOffset="62476.5459">18955 18179 11 0,'-147'63'86'16,"0"-1"-1"-16,5 4-2 15,6-2-8 1,10-1-26-16,13-1-35 0,16-8-1 16,19-6 3-16,19-9-3 15,17-16-1-15,42-23 0 16,0 0-1-16,0 0-3 0,16-6-1 15,120-62-3-15,-36 27-10 16,15-11 0-16,14 2 0 16,10-9-1-16,9-6-2 15,5-6-1-15,3-2 1 0,1-2-1 16,-6-6 6-16,-64 37 2 16,196-117 0-16,-50 6 0 15,-53 7 1-15,-61 15 1 16,-50 7 1-16,-45 13 1 15,-34 11-1-15,-35 22 0 0,-20 7 1 16,-19 1 1-16,-16 9 0 16,-19 10-2-16,-17 9 2 0,-16 8-1 15,-16 12 0-15,-12 13-1 16,-17 10-1-16,-16 14 0 16,-12 21 1-16,-14 17 0 15,-11 17 0-15,-13 16 1 16,128-37-2-16,-18 5 1 0,-2 6 0 15,-16 5 2-15,0 4-2 16,-12 9 1-16,5-2-3 16,-8 12 1-16,9 2 2 0,-3 6-1 15,12-1 0 1,-1 11-1-16,21 0 0 16,5 5-1-16,25-1-1 0,11 6 0 15,28-7-2-15,33 0 1 16,35-10 0-16,30-5 4 15,45-9 0-15,34-11 3 16,41 0 1-16,33-15 2 0,34-15 2 16,23-3-2-1,32-7 3-15,16-15-5 0,21-16 0 16,7-12-2-16,7-18 3 16,2-17-6-16,-1-14 0 15,-10-18 0-15,-16-8 0 16,-20-10 0-16,-30-8-6 0,-130 30-7 15,225-163-30-15,-145 15-47 16,-133-16 0-16,-120 21-8 16,-108 15-5-16</inkml:trace>
  <inkml:trace contextRef="#ctx0" brushRef="#br0" timeOffset="64841.6417">11358 11705 75 0,'-31'-36'85'0,"-4"2"-3"16,-9 6-6-16,5 5-48 15,-14 19-5-15,5 13-5 0,-9 28-11 16,-8 28-5-16,2 27-1 16,-6 28-2-16,0 25 1 15,4 22 0-15,9 16 1 0,11 6-1 16,16 2 1-16,21-11 0 16,14-13 0-16,32-14 2 15,28-24-1-15,28-15 0 16,30-22-2-16,23-18-3 0,25-13-9 15,10-15-17-15,27-18-45 16,22-18-7-16,13-21-4 16,9-25-7-16</inkml:trace>
  <inkml:trace contextRef="#ctx0" brushRef="#br0" timeOffset="65319.8931">19415 10425 20 0,'41'-35'75'0,"-1"3"1"0,-3 0-4 16,-3 7-5-16,-3 14-64 16,5 22 1-16,-1 30 1 15,-6 25-2-15,0 22-1 0,-7 22 0 16,1 24 2-16,-10 18 2 15,-5 16-1-15,-8 16 2 16,-13 11 1-16,-12 7 2 16,-17 1-2-16,-14 1 2 0,-18-8-4 15,-13-11 0-15,-16-6-1 16,-14-15-1-16,-10-14-2 16,-11-11-2-16,-12-17-13 15,-68 11-62 1,-5-21-3-1,0-17-6-15,-3-25-3 0</inkml:trace>
  <inkml:trace contextRef="#ctx0" brushRef="#br0" timeOffset="81212.8046">4593 15850 60 0,'-32'-25'64'0,"19"0"-29"15,-15 8-5-15,9 0-6 0,7 7-7 16,5 1-6-16,7 0-6 16,8 1 1-16,15-3-1 15,9-1 1-15,15-6-3 16,16-5 2-16,11-9 2 0,22-2-2 15,13-8 0-15,19-4-1 16,6-5 1-16,14 0-2 16,3 0-1-16,3 0 0 15,1 2-1-15,-7 1 0 0,-5 5 0 16,-14 5 0-16,-6 3 0 16,-20 6 0-16,-14 7-1 0,-15 6 0 15,-13 7-2-15,-18 9-2 16,-20 7-8-16,-21 21-14 15,-19 9-15 1,-32 17-13-16,-25 12-12 0,-29 12-3 16</inkml:trace>
  <inkml:trace contextRef="#ctx0" brushRef="#br0" timeOffset="81467.7624">4415 16311 43 0,'-18'-2'51'16,"16"-17"2"-16,27-22-4 0,32-17-9 16,26-19-12-16,22-14-14 15,32-17-2-15,27-10-1 16,25-9-4-16,23-1-1 16,12 0-2-16,5 7 0 0,5 9-2 15,-4 10 1-15,-8 16-1 16,-13 11-1-16,-16 20 0 15,-25 12-6-15,-18 23-23 16,-17 21-39-16,-27 13-5 16,-17 17-6-16,-31 6 1 0</inkml:trace>
  <inkml:trace contextRef="#ctx0" brushRef="#br0" timeOffset="82817.4455">18012 13791 41 0,'17'-34'54'0,"-8"-1"-32"0,20 2 0 16,10 3-2-16,3 4-3 15,11 2-2 1,7 0 0-16,2 10-2 0,7-3-3 16,4 13-2-16,2-3-1 0,18 19-3 15,2 9 1 1,-6 8-2-16,-1 12-1 16,-3 2 0-1,-5 9 1-15,-1 1 0 0,-7 9-1 16,-21-9 1-16,-5-2 0 15,-2 5-2-15,-8 0 2 0,-1 1-1 16,-11 0 0-16,-4-2 0 16,-5 1 0-16,-6 0 0 15,-4 2 0-15,-6-1 2 0,0-5 0 16,-9 5 0-16,-1-5 0 16,-7 2 0-16,-2 0-1 15,-3-4 2-15,0 0 0 16,-3-3-1-16,2 1 1 0,-1-5-2 15,1 5 1 1,-3-3-1-16,5 0 0 16,-1 1-1-16,1-3-1 0,-1 6 0 15,1-1-1-15,0 3 1 16,1-2 0-16,0-3-1 16,0 1 0-16,0-5 0 0,-2-1-1 15,4-5-1-15,-2-5-6 16,3-7-7-16,-2-4-21 15,2-11-36-15,4-3-5 0,0-7-3 16</inkml:trace>
  <inkml:trace contextRef="#ctx0" brushRef="#br0" timeOffset="83149.0988">18776 15047 48 0,'-1'-14'71'15,"1"4"-2"-15,0 10-4 16,0 0-48-16,13 4-8 16,-5 16-5-16,7 10-4 15,-5 6 0-15,3 13 1 16,-4 2 0-16,-4 13 1 0,-3 5 0 16,-2 1 1-16,0 3 0 15,0-4 3-15,1-2-1 16,3-10 2-16,6-2 3 0,2-17 2 15,6-7 2-15,5-12 2 16,6-11-2-16,3-8 0 16,10-11-2-16,6-14-3 0,11-9-2 15,10-11-7-15,7-11-14 16,11-22-52-16,4 6-12 16,5-13-9-16,4-13-3 0,-5-10 4 15</inkml:trace>
  <inkml:trace contextRef="#ctx0" brushRef="#br0" timeOffset="99510.6992">21140 6133 11 0,'-62'2'62'15,"-2"-1"1"-15,1-8-3 16,1 7-49-16,-2 13-3 16,2 12-1-16,-3 7-3 15,2 7-1-15,-1 6-1 16,8 0-2-16,4 4 0 16,11-6 0-16,9 2 1 0,11-11-2 15,14 1 1-15,9-4 0 16,17-7 1-16,13-2 1 15,7-6 0-15,9 2 1 0,11-2-2 16,0 6 0-16,6-5 0 16,-1 7-2-16,-4 5 1 0,-10 4 0 15,-8 9 1-15,-11 4-1 16,-17 3 1-16,-13 0 0 16,-10 7 1-16,-17-6 3 15,-9 4 0-15,-7-5 0 0,-12-6 2 16,-3-2-1-16,-4-7 0 15,2-2-1-15,-2-14-1 16,5-3-4-16,2-12-7 16,3-5-15-16,15-16-8 0,3-12-4 15,17-8-1-15,10-8 0 16,8-6 1 0,14-5 6-16,12-3 12 0,14 4 16 15,-3 6 8-15,5 14 5 16,-1 5 2-16,-5 12 2 0,0 11 5 15,-4 8-5-15,-4 21 0 16,-2 8-3-16,-2 11-1 16,-2 7 0-16,-2 15-4 0,-5 10-3 15,1 6-9-15,-9 4-11 16,3-5-23-16,3-3-22 16,-7-9-3-16</inkml:trace>
  <inkml:trace contextRef="#ctx0" brushRef="#br0" timeOffset="99699.0601">21127 6431 60 0,'7'-14'64'16,"-3"1"-16"-16,-4-3-20 15,0 16-87-15,0 0-7 16,-8 12 1-16</inkml:trace>
  <inkml:trace contextRef="#ctx0" brushRef="#br0" timeOffset="100259.2613">21514 6093 48 0,'0'0'58'15,"-18"-9"-3"-15,9 8-49 16,1 6 2-16,1 17 0 0,-2 13-2 15,1 16-3-15,-5 9 1 16,1 20-1-16,-1 12 1 16,-8 11-1-16,2 4 0 15,-2-4 0-15,4-5-1 0,0-12 0 16,5-9-2-16,-3-16 1 16,6-17 2-16,4-13 1 0,3-12 1 15,2-19 1-15,-2 8 0 16,2-8-2-16,0-17 3 15,0-4-3-15,3-3 0 16,6-8-3-16,2-1 1 16,6-4-4-16,3 6 2 0,7 1 0 15,-1 11-2-15,8 5 1 16,2 13 0-16,2 7 0 16,-1 12 0-16,-4 11-1 15,-3 1 2-15,-7 9-1 0,-5-4 2 16,-14 6-2-16,-4-7 3 15,-15-1-1-15,-11-2 1 16,-7-9-1-16,-6 0-1 16,-4-12-3-16,-4 1-9 0,2-11-14 15,2-3-11-15,7-12-16 16,14 0-14-16</inkml:trace>
  <inkml:trace contextRef="#ctx0" brushRef="#br0" timeOffset="100826.1993">22173 6152 60 0,'3'-42'77'0,"-3"4"-1"16,-3-17-35-16,-3 30-11 15,6 25-8-15,0 0-11 0,-15 19-3 16,5 19-7-16,-1 20-2 16,-6 16-1-16,-6 17 3 15,-4 22-2-15,-6 9 2 0,-1 6-1 16,0 0 0 0,1-8 1-16,-2-10-1 0,5-8 0 15,6-16-5-15,5-16-3 16,6-19-12-16,7-15-8 0,-2-17-34 15,8-5-12-15,5-18 0 16</inkml:trace>
  <inkml:trace contextRef="#ctx0" brushRef="#br0" timeOffset="101003.269">22075 6614 45 0,'6'-24'68'16,"-6"24"-1"-16,4-11-5 15,-32 18-52-15,20 17-4 0,5 14-3 16,-2 14-5-16,-6 10-6 16,2 5-13-16,-5 1-15 15,3 5-20-15,2-13-13 16,5-12 1 0</inkml:trace>
  <inkml:trace contextRef="#ctx0" brushRef="#br0" timeOffset="101121.6104">22103 6267 16 0,'4'-37'40'15,"-3"17"-37"1,12 20-30-16</inkml:trace>
  <inkml:trace contextRef="#ctx0" brushRef="#br0" timeOffset="101744.6378">22496 6517 3 0,'29'0'59'0,"-4"-3"2"16,-5 4-3-16,-9 7-45 15,-1 13-5-15,-4 12-3 0,-4 7-1 16,-2 5-1-16,0 2-1 15,1 3-1-15,1-10 2 16,1 1-1-16,2-11 0 16,6-12 1-16,1-12 1 15,3-6-2-15,5-14 1 0,-2-7 1 16,7-10-2-16,1-7 0 16,0-5 0-16,2-6-1 15,-5 1 0-15,4 4 2 0,-8 5-3 16,4 5 0-16,-5 12-2 15,-4 6 1-15,5 15 0 16,2 6 0-16,0 14 0 16,5 15-1-16,4 2 1 0,3 5 0 15,8-2 0-15,1 1 0 16,8-12-2-16,-1-4 2 16,8-13-1-16,5-11 0 0,1-14 1 15,-1-11 0-15,-5-10 1 16,0-9-2-16,-12-2 4 15,-2-4-1-15,-15-1 1 16,-10 3 1-16,-10 5 1 0,-8 5-2 16,-6 10-1-16,-10 14-1 15,-5 11 0-15,-9 9-1 16,3 23-1-16,-3 8-1 0,3 26 1 16,-1 16 0-1,5 18 1-15,0 9 1 0,0 13 1 16,-3 14-1-16,2 2 0 15,-7 6 0-15,-3-3 1 16,-4-4-1-16,-5-9-1 0,-6-5-2 16,-4-17-5-16,6-19-9 15,-8-22-36-15,8-16-11 16,-3-31 0-16</inkml:trace>
  <inkml:trace contextRef="#ctx0" brushRef="#br0" timeOffset="102353.2854">22397 5074 6 0,'-137'-48'61'0,"-15"12"-23"16,-10 1-3-16,-14 15 0 15,-8 14-1-15,-10 14-6 16,-12 21-6-16,-2 19-3 0,-9 27-7 16,0 23 2-16,-1 30-1 15,1 16 0-15,10 35-3 0,12 8 0 16,20 19 0-1,23 9-1-15,30 6 0 0,24-2-4 16,39-3-3-16,32-2-1 16,34-18 0-16,36-2 0 15,40-14 0-15,32-9 2 16,40-15-1-16,33-16 1 16,38-18-1-16,29-15 1 0,38-22-1 15,22-25-1-15,22-27 0 16,13-29-2-16,12-28 1 0,4-32-1 15,-14-39 0-15,-3-27 0 16,-20-31 2-16,-17-26 0 16,-27-20 3-16,-28-20-1 15,-36-8 1-15,-32-7 2 0,-45 3-1 16,-43 6-1-16,-60 16 0 16,-46 14-3-16,-62 24-2 15,-52 25-2-15,-52 27-1 0,-42 30-3 16,-33 31-2-16,-20 22-4 15,-5 29-8-15,-6 15-10 16,11 25-26-16,20 22-21 0,21 13-8 16,24 13 1-16</inkml:trace>
  <inkml:trace contextRef="#ctx0" brushRef="#br0" timeOffset="190130.3722">25524 10294 17 0,'21'-59'3'0,"5"-3"1"16,3-1-3-16,2-3-3 15,-1 2-3-15,3-4-1 16,-5 0 1-16,0 3 4 15,-6 2 4-15,-4 4 10 0,-5 3 7 16,-6 2 7-16,-6 2 8 16,-4 2 1-16,-4 1 3 15,-11-3-1-15,-2 3-1 0,-13-1-5 16,-1 4-6-16,-8 3-4 16,-8 4-3-16,-9 12-1 15,-10 5-4-15,-5 12-3 16,-12 9-2-16,-8 8-5 0,-5 14-1 15,-11 12-1-15,-8 12-1 16,-8 9-1-16,-7 14 0 16,-5 8 0-16,-3 12 0 15,-5 8 2-15,-2 9-2 0,2 12 0 16,0 6 0 0,4 12 1-16,0 11-1 0,6 12 0 15,1 13 0-15,2 18 1 0,4 11 1 16,4 12 1-16,10 15 0 15,8 6 0-15,11 7 0 16,14 3 2-16,19 4-1 16,18-6 0-16,22 0 0 0,17-3 0 15,15-6 0-15,25-4 0 16,19-6-1-16,19-2 0 16,15-8-1-16,18 2-1 15,15-6-1-15,18-1 1 16,17-3-2-16,11-6 0 0,19-6 1 15,14-13 0-15,19-8 1 16,19-17 0-16,18-14 1 16,18-14 0-16,17-15 0 0,17-15 1 15,11-13-1-15,15-11 0 16,6-12-2-16,4-14 0 16,8-13 1-16,-4-15-1 15,2-15 0-15,1-12 0 16,-2-23 0-16,-1-18 0 0,-3-20 0 15,2-16 0-15,-9-23 0 16,-4-18 0-16,-8-15-2 16,-9-12 2-16,-13-12-2 0,-20-4 1 15,-17-4 0-15,-24-8 1 16,-16-1 0-16,-29-6 0 16,-19-4 1-16,-25-11 1 15,-21-5-1-15,-15-14 2 0,-20-11-1 16,-13-5 0-16,-24-6 1 15,-7-5-1-15,-27-6 1 16,-21 6-1-16,-10-3 2 16,-27 9-3-16,-17 2 0 0,-30 6 0 15,-26 3 0 1,-26 5-1-16,-16 7 0 0,-24 0-1 16,-23 5 0-16,-28 2 1 15,-26 8 1-15,-21 6-1 16,-25 15 1-16,-31 12 1 0,-23 16-2 15,-28 22 0-15,-28 24 0 16,-27 27 0-16,-20 30 0 16,-19 31-3-16,-9 21-10 0,-3 27-72 15,-6 33-3-15,12 22-5 16,17 12-6-16,22 3-6 16</inkml:trace>
  <inkml:trace contextRef="#ctx0" brushRef="#br0" timeOffset="195458.3065">25713 13645 56 0,'7'-18'78'0,"-1"2"1"15,-6-2-5-15,0 0-45 16,-1 2-4-16,-9 3-7 0,-3 2-3 16,-8 6-2-16,-5 4-4 15,-8 1-2-15,-6 10 0 16,-7 4-2-16,-1 5-2 0,0 6 0 16,0-1-1-16,7 1 0 15,5 0 0-15,8-3-1 16,4-3 0-16,12-2-1 15,4-2 0-15,8-1 1 16,10-1 0-16,12 0 0 0,9 3 0 16,9 2 1-16,4 3-1 15,8 3 1-15,0 2-2 16,-7 3 1-16,-2 1 0 16,-14 4 0-16,-11 0 0 0,-9 1 0 15,-11-3 1-15,-12-2 0 16,-10-3-1-16,-6-4 0 15,-5-3 1-15,-2-7-1 0,2-6 0 16,3-8-3-16,5-3-3 16,6-8-5-16,7-11-5 15,12-4-10-15,3-8-11 16,12-2-1-16,12-6-3 16,6-2 5-16,7 5 9 15,2-4 9-15,1 9 14 0,-1 0 13 16,1 10 15-16,-3 6 6 0,-7 7 0 15,-1 9-3-15,-5 3-4 16,1 11-4-16,-5 8-4 16,0 7-6-16,-3 6-2 15,0 3-3-15,-2 1-1 16,1 1-1-16,1-3-1 0,-1-6 0 16,3-3 0-16,1-12 0 15,3-7-1-15,4-6 0 16,-2-12 0-16,4-12-1 0,2-10-1 15,-1-10 0-15,0-4 0 16,-1-4 0-16,-4 2 0 16,-1 4 0-16,-5 6 1 15,-6 10 2-15,-2 11 0 16,-12 19 2-16,14 0 0 0,-12 19 0 16,2 10 0-16,3 8 0 15,1 3 0-15,8 1-1 16,2 0-1-16,5-5-2 0,10-8-1 15,5-10-2-15,6-14-1 16,4-11 0-16,4-16-1 16,-1-15 0-16,-3-13 1 15,-1-15-2-15,-6-12 3 0,-5-15 1 16,-4-7 2-16,-9-5 2 16,-9 2 1-16,-3 5 2 15,-6 12 0-15,-4 12 2 16,-1 17-3-16,-5 18 1 0,-1 20-1 15,6 19-1-15,-13 16-1 16,5 17-2-16,0 10 0 16,-2 9 0-16,4 7 1 0,-2 3-1 15,3-2 1-15,2-4-1 16,3-9-1-16,0-8 1 16,2-9 0-16,8-10 1 15,3-7-1-15,9-12 0 16,4-1 0-16,7-6 0 0,4-3 0 15,7 1-1-15,2 5 1 16,-1 3-1-16,-4 2 0 16,-5 15 0-16,-7 6 1 15,-11 11 1-15,-14 6-1 0,-11 5 0 16,-16 1 2-16,-6-1-1 16,-7-5 0-16,-5-2 0 15,-4-8-2-15,7-8-4 0,3-11-4 16,11-9-13-16,4-6-28 15,4-13-33-15,16-10-4 16,2-9-7-16,17-5-1 16</inkml:trace>
  <inkml:trace contextRef="#ctx0" brushRef="#br0" timeOffset="196656.1413">27464 13296 68 0,'42'-11'76'0,"-8"9"-3"16,-11 3-1-16,-11 9-52 15,-6 11-6-15,-6 7-3 16,-3 8-4-16,-2-1 0 16,-2 3-2-16,0-5 0 0,2 0-2 15,3-4 1-15,2-10-2 16,0-5 2-16,0-14 0 16,12 4 0-16,-2-12 2 0,1-11-1 15,-1-8 1-15,2-8 0 16,3-2 1-16,1-3-1 15,7 1 0-15,0 6-1 0,8 5-1 16,4 10-1-16,2 11-1 16,3 8-1-1,0 12-1-15,-2 10-1 0,-5 9 0 16,-7 7 0-16,-4 0 0 0,-9-3 1 16,-4-2 0-1,-4-5 0-15,-4-7 1 0,-1-8 0 16,0-14 1-16,0 0 0 15,0 0-2-15,4-10 0 16,2-10-2-16,1-6-1 0,4-3-2 16,1-6-3-16,4-1-2 15,4 0 0-15,1 3 0 16,4 3-1-16,-1 5 3 16,6 5 2-16,2 3 0 0,1 4 3 15,11 2 2-15,0 5 1 0,4-1 0 16,4 0-1-16,-2-1 1 15,1-1-1-15,-4-1 1 16,-2 0 0-16,-11-3 1 16,-5 0 3-16,-8-3 1 0,-9 2 3 15,-7 2 0 1,-5-1 1-16,-7 1-1 16,-6 1-1-16,-2 3 0 0,-3 1-2 15,1 2-2-15,-1 2-1 0,1 3-1 16,0 0 0-16,4 1 0 15,-4 8 1-15,4 2-1 16,-4 3 0-16,-5 4 1 16,0 4-1-16,-3 6 1 0,0-1-1 15,-1 5 0-15,2-2 0 16,2 1-1-16,1-1 1 16,8-3-1-16,1-1 0 15,7-3 0-15,5-2 2 0,3-2-2 16,13-6 0-16,3-3 1 15,8-5 0-15,5-5 0 16,4-8 1-16,4-10-1 0,2-8 0 16,-2-10 1-16,-2-8-1 15,-4-7 1-15,-2-7-2 16,-5-9 1-16,-3-6 0 16,-1-5-1-16,-2 0 1 0,-5 0 1 15,-1 3-1-15,-1 8 1 16,-1 9 1-16,-4 13-2 15,-1 12 1-15,-4 18-1 16,-4 15 0-16,0 14-1 0,-3 20-1 16,-7 18 0-16,-3 12 1 15,-5 11 0-15,1 8 1 16,2 6-1-16,2-4 0 16,5-4 1-16,6-6-1 0,2-13 1 15,9-8-1-15,6-14 0 16,9-12 0-16,3-14 1 15,4-11 0-15,4-11-1 16,6-17 1-16,2-13 1 0,1-12-1 16,-2-3-1-16,-2-3 1 15,-3 3-1-15,-7 8 0 16,-4 8 0-16,-8 11 0 0,-1 15 0 16,-7 11 0-16,-1 11-1 15,-5 14 1-15,-3 7 0 16,0 6 0-16,0 5 0 15,-1 2-1-15,1 0 1 16,3-1 0-16,1-5 0 16,0-5 0-16,7-7 0 15,-1-4-1-15,4-5-1 0,-1-9-2 16,3-3-7-16,-5-8-22 0,-5-6-50 16,7-10-3-16,-3-10-7 15,-3-5-4-15</inkml:trace>
  <inkml:trace contextRef="#ctx0" brushRef="#br0" timeOffset="196872.8936">29228 12757 74 0,'-2'-37'87'0,"0"1"-4"16,2 2-8-16,3 3-1 15,7 6-80-15,2 13-6 0,-1 8-7 16,7 4-12-16,-3 13-19 16,-1 1-21-16,3 6-12 15,2-1 0-15</inkml:trace>
  <inkml:trace contextRef="#ctx0" brushRef="#br0" timeOffset="197959.3044">29630 12783 34 0,'6'13'74'16,"1"6"2"-16,-6 4-4 16,0 5-41-16,5 6-6 0,-2 2-9 15,3 5-5-15,1-1-1 16,6 2-3 0,-3-5 0-16,7-3 0 0,-2-4-1 15,5-6-1-15,-3-5 2 16,1-4-1-16,-1-5-1 0,-1-9 0 15,5-1-2-15,-1-10 0 16,-1-9-1-16,2-8-1 16,-1-6 0-16,2-3-1 0,-4-4 0 15,2 3 0-15,-6 1-1 16,-1 6 1-16,-1 6 0 16,-5 8-1-16,2 7 0 15,-10 9 2-15,10 4 0 0,-4 10-1 16,5 7 1-16,1 2 0 15,7 3 1-15,3-2-1 16,10 0 0-16,8-5 0 16,9-6-1-16,6-8-1 0,4-5 0 15,5-10 0-15,-2-10-2 16,-1-6 0-16,-5-7-1 0,-9-5 1 16,-8-1 0-16,-9-3 1 15,-14 2 0-15,-10 4 1 16,-10 4 1-16,-11 11 1 15,-12 8 0-15,-6 10 0 16,-6 6 0-16,-4 16 0 16,2 10-1-16,-1 6 2 0,9 7-1 15,3 1-1-15,10 4 0 16,4-6 1-16,10-4-1 16,6-5 0-16,3-10 1 0,13-4-1 15,1-10 0-15,8-7 0 16,5-5 0-16,3-10 1 15,6-6-2-15,1-5 1 0,3-2-1 16,-2-1 1-16,1 2-1 16,-6 2 1-16,-6 5-1 15,-4 6 0-15,-6 5 1 16,-3 7 0-16,-3 1 0 0,-2 3 0 16,-1 5 0-16,2 0 1 15,8 1-1-15,4-3 1 16,6-4 0-16,6-2 0 15,6-11-1-15,8-9 1 0,5-9 0 16,2-10-1-16,-4-12 1 16,2-9-1-16,1-15 1 15,-2-5 0-15,-9-8-1 16,-2-2 2-16,-9 2 2 16,-5 6 1-16,-8 8 0 0,-9 12-1 15,-11 19-1-15,-8 19 1 16,-12 23-1-16,-13 15-1 15,-8 25-1-15,-7 14-1 0,1 16-1 16,3 6 1-16,6 7 1 16,7 2-1-16,9-1 0 15,7-5 0-15,13-7 0 0,16-8 1 16,9-8-1-16,8-8 1 16,10-15 0-16,3-11-1 15,9-14 0-15,10-12-1 16,-1-20 0-16,1-15-1 15,-6-13 0-15,-5-8 1 0,-11-3 2 16,-5 2 0-16,-12 6 0 16,-15 7 2-16,-8 14-1 15,-5 16 1-15,-15 19-1 16,-4 12 0-16,5 18-2 0,4 9 0 16,1 10 0-16,11 5-1 15,10 5 0-15,8 1-2 16,21-1-3-16,4-9-5 15,4-2-13-15,-1-2-40 0,-2-14-18 16,-1-13-6-16,-5-11-6 16</inkml:trace>
  <inkml:trace contextRef="#ctx0" brushRef="#br0" timeOffset="198126.09">31819 12432 59 0,'-36'-20'88'0,"13"2"-3"16,15 7-9-16,25 4-18 16,11 24-90-16,22-9-46 0,13 8-6 15,5 6-6-15,8 6 8 16</inkml:trace>
  <inkml:trace contextRef="#ctx0" brushRef="#br0" timeOffset="198926.4002">27040 14558 14 0,'-225'43'94'0,"30"-11"-2"16,36-8-5-16,34-11-4 16,35-8-1-16,44-7-76 15,32-5 1-15,37-7 1 16,45-8-1-16,38-7 0 0,40-7 0 16,43-4-2-16,36-4-1 15,46 3-1-15,70 3-2 0,-6 9 0 16,21 9 0-16,20 7-1 15,13 6 0-15,2 4 0 16,-3 0 0-16,-4-4 0 16,-49-8 0-16,24-11 2 0,-12-15-2 15,-23-20-2-15,-19-16 1 16,-29-21-1-16,-26-14 2 16,-31-14 0-16,-37-14-1 15,-35-6 1-15,-34-9-1 0,-41-4 1 16,-33-4 1-16,-27-3 1 15,-36-5-1-15,-32-4-2 0,-26 0 2 16,-28-4 0 0,-39 3-1-16,-30 3 0 0,-30 8-1 15,-29 10 0-15,-25 12-1 16,-26 18 0-16,-30 14 0 16,-29 24-1-16,-13 21 1 15,-20 26 0-15,-20 27 1 0,-22 25 0 16,-14 34 3-16,-13 32 1 15,1 31 0-15,-1 33 0 16,3 31 0-16,14 33-1 0,18 23 1 16,34 27-3-16,31 13 0 15,40 12 0-15,39 1 0 16,51-1 0-16,54-4 0 0,56-12 0 16,54-9 0-1,54-16 0-15,62-12 0 0,68-15 0 16,51-12 0-16,62-21 0 15,52-21 0-15,50-22 0 0,71-29 0 16,11-23 0-16,21-29 0 16,20-25 0-16,33-30-2 15,-29-20-3-15,-10-28 0 16,25-28-1-16,-91-26-2 16,-1-18-4-16,-34-20-7 0,-37-12-10 15,-71-9-57-15,-27 1-1 16,-46 2-6-16,-101 3-4 15</inkml:trace>
  <inkml:trace contextRef="#ctx0" brushRef="#br0" timeOffset="199392.9331">30987 12282 28 0,'-73'-10'85'16,"6"0"-1"-16,10 7-6 16,13 1 0-16,12 2-47 15,21 4-13-15,11-4-1 0,27 12-2 16,16-8-1-16,21-1-1 15,17-3 0-15,20-1-3 16,18-5-5-16,8-1-3 16,3 3-2-16,0-3-3 15,-6 7-5-15,-10-3-9 16,-16 4-31-16,-17 8-38 0,-29 4-4 16,-23 3-6-16,-25-5-3 15</inkml:trace>
  <inkml:trace contextRef="#ctx0" brushRef="#br0" timeOffset="202569.9776">27448 12382 24 0,'0'0'63'0,"-18"1"3"16,18-1 0-16,-21 0-43 15,21 0-5-15,-16-5 2 16,16 5-1-16,-13-6 1 16,13 6 2-16,-12-12 0 0,4 3 0 15,2-1-5-15,0 1-3 16,0-5-3-16,0-1-3 0,-1-3-1 16,2 0-1-16,1-2-1 15,1-2-1-15,0 0 0 16,0-2 0-16,0-2 0 15,2 1 0-15,1-1-1 16,-1 2 0-16,2-1 0 16,-1 0-1-16,1 2 0 0,2 0 0 15,0 1 0-15,0-2-1 16,0 2 0-16,0-2 0 16,0-1-1-16,2 2 1 15,-1-2 0-15,-2 1-1 0,0 2 1 16,0 1 0-16,-1 3 0 15,-1 2 1-15,0-1-1 16,0 2 1-16,-1 0-1 0,-2 2 1 16,1-4-1-16,-1-2 0 15,-1-2-1-15,0-3 0 16,1-2-1-16,-1-5 1 0,2-2 0 16,-2-10-1-16,-3-2 1 15,1-6-1-15,0-3 0 16,-2-4 1-16,1-1-2 0,-5-4 1 15,3 2 0-15,-2-1 0 16,0 1 0-16,3 1 0 16,0-1 0-16,1 1 0 15,1-1 2-15,-1 0-2 16,1-1 1-16,1 1 0 0,-4 1-1 16,2-3 1-16,-5 2 0 15,3-2 0-15,-5-2-1 16,3 1 2-16,0 0 0 15,0-4 0-15,4 0-1 0,0 0 0 16,2-1 1-16,1 1-1 16,1-2 0-16,-2 2 0 15,1 0 0-15,0 2 1 0,1 4-1 16,0 0 1-16,-4 4 0 16,4-1-1-16,0 4 1 15,2-2-1-15,0-4 1 0,1 0-2 16,0-3 1-16,-1 0-1 15,1-1 1-15,0-1 0 16,-2 0 0-16,-1-1 0 16,-2 4 0-16,2 1 0 0,0 0 0 15,1-1-1 1,-2 3 1-16,2 1-2 0,1 3 1 16,2 0 0-16,-1 1 1 15,3 4-2-15,1 0 2 16,-1 3-1-16,2-1 1 0,0 3 0 15,0-3 0-15,-3 3 1 16,1-1-1-16,0 3 1 16,2 1-1-16,-3 1 0 15,0 4 1-15,0 2 0 0,-1 2 0 16,1 5-1-16,-2-1 1 16,0 0-2-16,0 3 1 0,-2 2-1 15,0 0 1-15,-1 2-1 16,-4-1 1-1,2 1-1-15,1 1 0 0,-4 2 2 16,1 0-1-16,0-1 0 16,-2 4 1-16,2 1-1 0,-3 3 0 15,2 2-1-15,-3 1 1 16,2 4-1-16,-3 6 1 16,-1 0-1-16,0 6 0 0,-3 5 0 15,-5 5 0-15,-2 4 1 16,2 6-2-16,-5 1 2 15,-3 2 0-15,1 3 0 16,-3 3 1-16,-5 3-1 0,-1 4 0 16,-4 4-1-1,-6 8 1-15,-7 5 0 0,-3 4-1 16,-3 5 0-16,-5-1 0 0,3-5 1 16,-2 1-2-1,4-7-4-15,9-5-10 0,5-12-31 16,9-11-37-16,11-15-4 15,9-10-7-15,10-7-7 0</inkml:trace>
  <inkml:trace contextRef="#ctx0" brushRef="#br0" timeOffset="202819.2858">26226 7459 62 0,'45'-50'79'15,"4"5"0"1,-1 5-5-16,5 4-51 0,0 9-2 15,1 6-6-15,3 7-3 16,2 8-3-16,7 4-2 0,-1 2 2 16,12 12-1-16,2 4-2 15,5 5 0-15,4 4 0 16,0 5-1-16,0 2-2 0,-6 3-1 16,-2 4-4-16,-12 1-3 15,-5 5-4-15,-13-2-9 16,-7 2-25-16,-5 5-36 0,-10 0-4 15,-7 0-7-15,-11-7 2 16</inkml:trace>
  <inkml:trace contextRef="#ctx0" brushRef="#br0" timeOffset="204341.0095">27865 5962 57 0,'25'-28'80'0,"-2"-2"-2"15,-3-2-1-15,-8 2-45 16,2 8-10-16,-1-1-3 16,-4 3-1-16,-4 3-7 0,-5 6-3 15,0 11-3-15,-21-3-1 16,0 7-3-16,-3 9-1 16,-10 12-1-16,-3 2 1 0,-2 8 0 15,0 8-1 1,-1-1 2-16,5 1-1 0,7-3 0 15,9-3 0-15,8-4 0 0,7-4 0 16,6-7-1 0,15-6 0-16,11-4-1 0,5-6 0 15,3-2-1-15,1-3-1 16,0-1-1-16,-1 0-2 16,-8 0 0-16,-8 0 2 0,-8 6 2 15,-10 7 1 1,-5 7 2-16,-14 7 2 0,-4 7 1 15,-7 6 2-15,4 8 1 16,0 2-1-16,5 2-2 0,5-3 0 16,11-3-2-16,3-9-2 15,15-8 0-15,11-5-3 16,6-14-3-16,6-9-3 16,8-7 1-16,2-14-1 0,3-8 2 15,-2-8 1-15,-2-9 1 16,-5-5 3-16,-2-4 5 15,-6-1 5-15,-5 3 3 0,-10 6 0 16,-1 7 1-16,-7 6-2 16,-2 12 1-16,-3 13-3 15,-6 8-1-15,10 18-4 16,-4 13-2-16,1 3 0 0,1 8-1 16,3 4 2-16,2 1-1 15,4-3 0-15,2-1 0 0,5-8 1 16,-1-8-1-16,2-8 1 15,2-9 1-15,-1-7 0 16,0-8 0-16,-3-10 0 16,0-12 1-16,-1-10 0 15,1-10-1-15,-3-8 0 0,-3-4-1 16,-1 1 0-16,-1 2-1 16,-1 5 0-16,-2 7-1 15,-4 10-1-15,1 13 0 16,-4 10-4-16,6 11-5 0,-3 7-7 15,3 10-24-15,3 14-32 16,8-3-8-16,5 0-7 0,8-4 2 16</inkml:trace>
  <inkml:trace contextRef="#ctx0" brushRef="#br0" timeOffset="206065.918">29486 6049 48 0,'16'-24'88'15,"-9"4"-4"-15,-6 1-4 16,-4 5-4-16,7 1-64 16,-15 11-4-16,-8 4-2 0,-3 12-4 15,-3 9-2-15,-2 8-1 16,1 7 0-16,2 2 0 0,5 5 0 16,3-3 1-16,4-3 0 15,3-7 0-15,5-6 1 16,4-7 1-16,0-9 0 15,0-10 0-15,5-5 0 16,3-9 0-16,2-6 0 0,2-5 0 16,3 0-1-16,-1 1-2 15,-1 3-1-15,0 5 0 16,-2 8 0-16,-2 8-1 16,0 6 0-16,-4 13 1 0,0 6 0 15,5 4 1-15,4 0 0 16,7 2 1-16,1-8 1 15,9-6-1-15,4-9 1 16,7-12 0-16,7-16-1 16,0-12 0-16,2-13 1 0,1-10 0 15,-1-13-1-15,1-11 0 16,-8-11-1-16,-5-2 1 16,-9-4 1-16,-10 3 2 0,-3 5-1 15,-9 8-1-15,-4 13 2 16,-3 17-2-16,-4 15 0 15,-4 21 0-15,-1 14-2 16,-2 22 1-16,0 17 2 0,1 20 0 16,-1 9-1-16,3 12 3 15,4 5-2-15,3 2 0 16,1-1 1-16,8-9-4 16,6-8 1-16,3-13-1 0,1-11 1 15,2-10-1-15,0-10 2 16,0-13 0-16,1-8 1 15,2-9 0-15,-2-13-1 16,1-12 2-16,-1-5-1 0,-1-6 0 16,0 0-1-16,0 2 0 15,-5 5-2-15,-2 6 0 16,0 10 0-16,-2 11 0 0,-2 9-2 16,1 15 0-16,-1 10 1 15,2 7-1-15,1 9 2 16,2 3 0-16,2 5 0 0,4-1 1 15,4-3-1-15,0-9 1 16,3-4 0-16,0-11 2 16,1-10-1-16,0-12 0 0,-3-6 1 15,0-12 0-15,-4-11 0 16,1-7 0-16,-3-4-1 16,-2-5 1-16,-1 5-1 15,-4 0 0-15,-2 7 0 16,-2 6-1-16,-4 4 0 15,1 9-1-15,-4 4 1 16,-2 9-2-16,0 0-1 0,0 0 2 16,0 0-1-16,0 0 0 15,0 0 1-15,0 0 0 0,0 0 0 16,10 9 0-16,-10-9-1 16,9 18-1-16,-1-6 1 15,-1 2 0-15,6 4 0 16,5 2 0-16,7 3 1 0,4-3 1 15,7-1 0-15,6-6 0 16,10-1 1-16,8-8 0 0,2-3-1 16,2-9-1-16,2-8 1 15,-6-7-1-15,1-3 1 16,-3-5 0-16,-6-5 0 16,-10 2 0-16,-5 0 1 0,-13 0 1 15,-9 4-1-15,-3 5-1 16,-7 7-1-16,-6 9 0 15,-9 5 0-15,-6 6-1 16,-1 12-1-16,-1 7 0 16,2 5-1-16,0 6 2 0,3 7-1 15,5-3 1-15,4 3-1 16,4-7 1-16,2-1 1 0,7-10 0 16,4-4 2-1,0-9 0-15,2-8 1 0,-2-5 0 16,0-10 0-16,2-11 0 15,4-4 0-15,-4-6 0 16,6-4-2-16,1-1 1 16,-9-2-1-16,5 2 0 15,9-2 0-15,-12 8 0 0,6-1-1 16,3 1 1-16,-1 0-1 0,-1-4 0 16,7 0 0-1,2-5 1-15,-11-5-2 0,14-6 0 16,-11-3 0-16,-2-4 0 15,-5-1 2-15,-4-2 1 16,-8 5 2-16,-4 7-2 0,0 7 1 16,-11 11 1-16,-2 20 0 15,-12 15-1-15,-6 15 0 16,-2 24-1-16,1 19-2 16,-6 20 3-16,2 14 1 0,4 12-1 15,4 4-1-15,8 2-1 16,20-8-2-16,0-5 1 15,5-10 0-15,13-14-3 0,13-13 1 16,12-12 0-16,6-14 0 16,13-13 1-16,5-10 0 0,13-12 0 15,2-18-1-15,7-13 0 16,-6-13 0-16,-1-8-1 16,-5-8 4-16,-13-1 2 15,-13 1 4-15,-9 6 1 16,-12 7 0-16,-12 11 2 15,-4 9-2-15,-11 12 0 0,-3 16-2 16,-4 7-1-16,-7 17-3 16,3 9-1-16,1 9 0 15,7 7-1-15,7 5 1 0,11 3 0 16,6 0-1-16,16-3-2 16,5-6-1-16,1-3-5 15,2-9-4-15,2-5-10 16,-8-1-35-16,-5-20-23 15,-1-10-5-15,-18-11-3 0</inkml:trace>
  <inkml:trace contextRef="#ctx0" brushRef="#br0" timeOffset="206221.9845">32670 5616 80 0,'-17'-7'81'15,"17"7"-9"-15,13-16-25 16,21 11-46-16,15-1-84 0,14 6-5 16,5 0 2-16</inkml:trace>
  <inkml:trace contextRef="#ctx0" brushRef="#br0" timeOffset="206879.4907">29236 7033 60 0,'-12'-11'87'15,"-6"6"-4"-15,-2 5-5 0,-7 4 0 16,-4 16-70-16,0 16 0 16,2 16 0-16,-1 18-2 15,4 12 1-15,5 12 0 0,10 9-1 16,11-2-1-1,12 2-1-15,13-4 0 0,13-9-2 0,15-5 1 16,10-13-3 0,12-8-3-16,3-13-8 0,11-4-26 15,5-8-43-15,-3-16-6 16,0-13-5-16,-4-15-7 16</inkml:trace>
  <inkml:trace contextRef="#ctx0" brushRef="#br0" timeOffset="207421.1615">31300 5629 10 0,'-22'-9'95'16,"3"2"-4"-16,0-4-5 0,17-1-6 15,-2-7-1-15,9 1-79 16,17 6-1-16,14 0 0 15,17-1 1-15,6-1-1 0,15-2-1 16,4-2 1-16,11 2-1 16,-5-2 0-16,-4 1-3 15,-5 3-1-15,-9 4-6 0,-14 2-6 16,-10 8-22 0,-11 5-24-16,-17 14-18 15,-13 7-5-15,-9 9-1 16</inkml:trace>
  <inkml:trace contextRef="#ctx0" brushRef="#br0" timeOffset="208436.4719">32580 6956 66 0,'0'-11'77'16,"-1"-2"-5"-16,1 1-4 16,7-2-53-16,5 5-7 15,6 2-3-15,-5 3-1 0,7 4-3 16,9 5 2-16,0 8 1 15,6 8 0-15,2 11 0 16,-6 7 1-16,-4 14-2 0,0 4 0 16,-6 16 1-16,-7 9-2 15,-11 8 0-15,-6 5 1 16,-15 3 0-16,-4-2-1 16,-10 2-4-16,-15-3-5 15,-1-7-14-15,-8-2-39 0,-11-10-14 16,-10-8-7-16,-3-11-2 15</inkml:trace>
  <inkml:trace contextRef="#ctx0" brushRef="#br0" timeOffset="215696.4218">29841 7358 3 0,'0'0'19'0,"0"0"-1"16,0 0-2-16,2-8-3 0,-2 8-4 16,0 0-2-16,0 0-3 15,0 0 2-15,0 0 3 16,0 0 0-16,0 0-1 0,5-10 3 15,-5 10 1-15,0 0-2 16,0 0 1-16,5-11-2 16,-5 11-3-16,0 0-2 15,0 0-1-15,8-11-1 0,-8 11 0 16,0 0 2-16,0 0 0 16,0 0 4-16,0 0 1 15,7-9 1-15,-7 9 1 16,0 0 1-16,0 0 0 0,0 0-2 15,0 0 1-15,0 0-3 16,0-8 0-16,0 8-2 16,0 0 0-16,0 0-1 15,0 0 0-15,-8-7-1 0,8 7-1 16,-17 0 0-16,7 7-1 16,-3 4-1-16,-1 4 1 15,-2 4-1-15,-3 6 0 0,1 8 1 16,1 3-1-16,6 5 0 15,0 2 0 1,6 0 1-16,4 0-2 0,1-3 1 16,8-4 0-16,2-6-1 15,9-7 1-15,-1-4-1 16,6-9-2-16,3-7-3 0,4-4 0 16,3-11-2-16,3-4-1 15,3-9 0-15,-2-2 0 16,2-5-1-16,-4-2 4 0,-3-1 2 15,-6 2 2-15,-3 2 2 16,-7 5 4-16,-5 5-2 16,-6 6 2-16,-6 15-2 15,-6-5 1-15,-9 12-1 0,-2 12 1 16,-6 6-2-16,3 5-2 16,-5 5 0-16,4-3 0 15,1-2 1-15,7-1-1 16,3-6 2-16,6-7 1 0,2-4 0 15,2-12 1-15,0 0 0 16,5 0 1-16,0-8 0 16,1-7 0-16,0-8-1 15,-1-3-1-15,2-7-1 0,1-1-1 16,1-2 0-16,2 2-1 16,3 1 1-16,2 5-1 15,2 4-1-15,3 6 1 0,3 9-2 16,-2 4 1-16,5 6-1 15,-2 11 0-15,-2 3 0 16,-3 8 0-16,-4 4 0 16,-2 3 1-16,-3-1 0 0,-2 0 1 15,-4-4 1-15,-1-4-1 16,-2-2 2-16,2-8 0 16,-4-11 0-16,7 10 1 0,-7-10 1 15,0 0-1 1,8-14 1-16,-5 0-3 0,2-4 2 15,1-1-3-15,2 0 0 16,3 0-2-16,-2 1 1 0,2 5 0 16,-1 4-3-16,-1 4 2 15,1 4 0-15,-10 1 0 16,14 9 0-16,-9 3 0 16,4 0 1-16,0 2 0 15,1 0 0-15,3 0 2 0,-1 0-1 16,1-4 1-16,4-1 0 15,-2-3 1-15,0-4 0 16,-2-2 0-16,0-3 0 0,-2-6 0 16,-1-5 0-16,2-5 0 15,-3-2 0-15,4-3 0 16,0-3-2-16,-1 2 0 0,3 1 0 16,-3 3-2-16,5 5 0 15,-6 5 0-15,2 6-1 16,-2 5 0-16,-3 0 1 15,1 6-1-15,0 4 1 16,2 0 1-16,-2-2 1 0,3 0 1 16,5-4 0-16,0-1 1 15,4-3 0-15,1-3 0 16,4-5 1-16,3-6-1 16,0-1-1-16,-1-4 1 0,0-1-1 15,-3 3 0-15,-5 1 1 16,-1 3-5-16,-7 5 2 15,0 6-2-15,-12 2 2 0,11 17-1 16,-8 5 0-16,0 9 1 16,-2 7 0-16,1 8 2 15,-2 7 0-15,0 0 0 16,0 3 0-16,-1-7 0 16,-2-3 0-16,3-7 1 0,0-8 1 15,-2-10 2-15,2-10-1 16,0-11 0-16,0 0 2 0,-6-17-2 15,2-11 0 1,-1-8-1-16,-3-10-1 0,5-8 0 16,1-7-2-16,2-3 1 15,0-1-2-15,0 3 1 16,6 6-1-16,4 9-2 0,5 7 1 16,3 12-1-16,4 12-1 15,-2 5 0-15,1 11 0 16,-3 6 0-16,-2 9 2 0,-3 5 1 15,-5 4-1-15,-7 1 2 16,-3 0 0-16,-9-1 1 16,0-2 0-16,-3-1 0 0,0-3 0 15,-3-4 0-15,1-2 0 16,-1 0 0-16,4-4-1 16,3-1 0-16,10-7 0 15,-13 10 0-15,13-10 0 0,0 0 0 16,0 0-1-16,12 7 0 15,6-7-1-15,5-7-1 16,5-3-1-16,6-2 0 16,3-5 0-16,1-2 0 0,5 0 1 15,-8 0 0-15,-3 0 1 16,-3 3 2-16,-8 4 1 16,-8 1-1-16,-13 11 0 15,9-7 1-15,-9 7-1 16,-7 3 0-16,-7 8-1 0,-3 4 0 15,0 4 1-15,-1 4 0 16,0 2 0-16,7 2 0 16,3 0 0-16,5-1 1 0,3-4 1 15,3-2-1 1,9-7 1-16,4-5 0 0,8-6 0 16,8-4 1-16,-1-11-1 0,8-7 0 15,3-9 0-15,0-7-4 16,-2-9 0-16,2-10-3 15,-6-3-2-15,-8-6-1 0,4-3 2 16,-13 1 1-16,-7 3 2 16,-2 6 2-16,1 9 3 15,-11 10 1-15,0 13 0 16,-4 11 0-16,-8 14-1 16,0 12-2-16,1 15-2 0,-5 8-1 15,-5 14-1-15,6 5 2 16,-4 7 2-16,2 4-1 15,3-3 1-15,5 0 1 16,4-7-1-16,4-3 1 0,1-9 0 16,10-3 0-16,2-11 1 15,3-6 1-15,3-10 0 16,4-4 0-16,5-9 0 0,0 0 1 16,3-12 0-16,-6-6-1 15,4-1-1-15,-5-5 0 16,-2 3 0-16,-7-1 1 15,-7 3-3-15,-1 2 0 16,-6 5-3-16,0 3 1 0,-9 5-2 16,1 4 0-16,-3 3-1 15,3 8 1-15,-10 6 1 0,3 2-1 16,0 4 2 0,12 1 1-16,-1 0 1 0,-1-2 1 15,4-1 0-15,1-7 0 16,6-3 2-16,-6-11 0 15,20 8 0-15,-11-8 2 0,5-9-2 16,0-5 1-16,3-6-2 16,5-3-1-16,-2-6-1 15,8 1-1-15,-4 0-2 0,-3 2-3 16,5 1 1-16,-1 4 0 16,-3 10-1-1,-7 6 0-15,6 5 2 0,-4 7-2 16,-2 9 4-16,-2 3 0 0,-2 5 1 15,1 5 1-15,-2-7 0 16,7 3 2-16,-9-5-1 16,-3-4 1-16,3-3 2 15,-8-13 0-15,11 10-1 0,-11-10 1 16,9-3 0-16,-3-7-1 16,4-4 0-16,2-2-3 15,1-5-1-15,1-3 0 0,-1-1-1 16,9 0-2-16,-7 2 0 15,-3-1 0-15,5 5 0 16,-4 0-1-16,0 11 1 0,-7-2 0 16,3 9-1-16,-9 1 1 15,11 0 1-15,-5 10-1 16,0 1 2-16,-3 4 0 16,4-2-1-16,10 3-2 15,-5-3-4-15,3 2-5 0,2-8-10 16,3 0-16-16,1-7-18 15,7 0-12-15,2-3 3 16</inkml:trace>
  <inkml:trace contextRef="#ctx0" brushRef="#br0" timeOffset="216063.9264">32942 7213 26 0,'12'-13'58'15,"-12"13"-8"-15,0-10-8 0,-4 10-11 16,-7 4-11-16,-3 8-11 15,0-1-8-15,-4 8-2 16,-2 4 4-16,8-3-1 16,-1 7 0-16,9-6 1 0,4 4 0 15,3-7 3-15,11 7-2 16,7-11 2-16,6-2-1 16,1-5-1-16,9-4 1 15,-4-3-1-15,2-7-1 0,-4-6 1 16,-4-3 3-16,0-5-1 15,-9-2 1-15,-6 3 3 16,-3-3 0-16,2 6-3 0,-11 1-1 16,-5 6-2-16,5 10-1 15,-18-3-2-15,5 11-1 16,1 7-1-16,3 9 0 16,-1 0 1-16,5 8 0 15,5-1 0-15,10 2-3 0,10-4-10 16,3-1-20-16,7-6-38 15,-13-13-5-15,-1-7-4 16</inkml:trace>
  <inkml:trace contextRef="#ctx0" brushRef="#br0" timeOffset="216318.9834">31992 7018 69 0,'-81'-15'89'0,"25"-3"-6"15,10-3-7-15,20-3-2 16,20 0-75-16,17 4-1 16,25 0-5-16,13 1-3 0,16 0-7 15,14 1-4-15,6 1-11 16,9 7-23-16,-6 3-23 15,1 9-3-15,-10-1 3 16</inkml:trace>
  <inkml:trace contextRef="#ctx0" brushRef="#br0" timeOffset="216649.9592">30916 8272 60 0,'-33'18'83'0,"4"-7"-2"16,19-6-3-1,10-5-3-15,23-9-68 0,9-3-1 16,19-3-1-16,16-5 0 15,17-4 1-15,17-2-2 0,16-3-1 16,7-2-1 0,9 0-3-16,7 4-6 0,-8 6-3 15,-8 5-12-15,-13 5-17 16,-15 2-38-16,-23 9-7 0,-25 9-5 16,-31 6 3-16</inkml:trace>
  <inkml:trace contextRef="#ctx0" brushRef="#br0" timeOffset="216808.095">31596 8335 73 0,'-50'14'89'15,"17"-9"0"-15,16-5-8 16,17-12-1-16,29-6-72 0,17-4-7 16,25-4-14-16,26-5-50 15,17 6-16-15,17-2-8 16,3 1-5-16,1 1 5 15</inkml:trace>
  <inkml:trace contextRef="#ctx0" brushRef="#br0" timeOffset="223611.429">23182 11673 6 0,'38'-24'89'0,"-6"7"0"15,-2 4-4-15,-8 6-6 16,-5 27-6-16,1-5-71 0,0 17-1 16,1 18 1-16,2 15 0 15,-1 13 1-15,5 10-1 16,-1 5 1-16,2-3-1 16,4-4 1-16,4-10-1 15,2-15-1-15,1-12 1 16,1-20 0-16,0-15 0 15,-1-16 0-15,1-19 0 0,-4-21 0 16,0-15 0-16,-3-17 0 16,-2-10 0-16,-1-12-1 0,-3-6 2 15,-2 1 0-15,1 4 0 16,-8 5 0-16,1 7 0 16,-3 15 0-16,1 10 0 15,-4 11-1-15,-2 12-1 0,5 9-1 16,-8 11 0-16,7 12-2 15,-4 7-1-15,2 11-1 16,0 7-3-16,0 6 0 0,1 2-1 16,0-1 0-16,-1-2 1 15,0-3 1-15,-2-7 1 16,4-6 2-16,-4-7 1 16,1-2 3-16,1-3-1 15,-3-4 1-15,-8 7 0 16,17-13-1-16,-17 13 1 0,14-9-1 15,-14 9 1-15,11 0-1 16,-11 0 1-16,13 11 0 0,-8 1 0 16,3 6-1-16,-3 5 1 15,6 7-1-15,-3 6 1 16,6 3-1-16,-2 3 1 16,4 0 1-16,2 2-2 0,3-3 0 15,2-3 0-15,-1-7 1 16,0-8 1-16,1-9-1 15,1-10 1-15,-1-8 0 0,1-14-1 16,0-11 1-16,-2-13 0 16,-1-8 0-16,0-10-1 15,-1-10 0-15,-1-8-1 16,-3-6 1-16,-1-3-1 16,-7-1 0-16,2 2-1 0,-5 9-1 15,-4 6 1-15,-1 15-2 16,-3 12-1-16,-1 18-1 15,-9 16-4-15,6 16-10 16,-6 15-13-16,4 9-21 0,5 6-14 16,4 0-12-16,6 1-8 15,7-2 4-15</inkml:trace>
  <inkml:trace contextRef="#ctx0" brushRef="#br0" timeOffset="224417.5523">25009 11157 60 0,'21'-18'68'0,"-7"7"-2"15,-2 4-14-15,-4 7-12 16,-3 8-14-16,-3 13-10 16,-1 10-9-16,-1 5-2 15,0 5-1-15,0 2-1 0,4 2-1 16,8-7 0-16,2-3 0 16,2-7 0-16,4-9 2 15,2-9-1-15,1-10 1 16,-5-4 1-16,2-16-2 0,-4-6 1 15,-4-10-1-15,-4-8 1 16,-3-6-2-16,3-2 1 16,-4 0 1-16,5 4-1 15,2 7 0-15,7 5 1 0,4 15-1 16,9 9 1-16,0 12-1 16,0 15 0-16,3 15-1 15,-2 12 0-15,-6 12 1 16,-8 6-1-16,-3 3 0 15,-5-2 0-15,-6-8-1 0,-1-6 1 16,-1-12-1-16,0-12 0 16,-2-23 0-16,17 0 1 15,-2-21-2-15,5-11 1 0,6-14-1 16,4-8-1-16,5-12 1 16,5-9-3-16,10-7 1 15,-1-6 0-15,1 0 0 16,1 1 0-16,0 6 0 0,0 3 1 15,-5 8 0-15,-3 9 0 16,-7 8-1-16,-4 8 0 16,-6 8 0-16,-4 3-1 15,-8 4 1-15,-2 3-1 0,-3 0 1 16,-1 2 0-16,-2 1 2 16,0-1 0-16,2 2 0 15,-2 2 1-15,2 1-1 0,1 4-1 16,-4 5 1-16,-5 11-1 15,9-7 0-15,-9 7 0 16,7 16 0-16,-5 3 1 16,2 11-1-16,1 10 2 15,-3 9 0-15,0 10 0 0,0 11 0 16,-1 6 0-16,-1 5 0 0,0 3 0 16,-3 2 0-1,-2-1 0-15,-2-2 0 0,3-7 0 16,-2-6 0-16,0-8 1 15,3-6 0-15,2-8-1 16,1-9 1-16,0-10-1 16,0-9-1-16,0-6 0 0,0-14-3 15,0 0-2-15,11-7-5 16,-9-15-4-16,2-2-14 16,-2-4-9-16,1-3-13 0,5 3-24 15,-4 0-10-15,2 3 1 16</inkml:trace>
  <inkml:trace contextRef="#ctx0" brushRef="#br0" timeOffset="225386.9524">26300 10753 55 0,'0'0'86'0,"-16"-14"-2"16,16 14-6-16,-9-14-3 15,9 14-70-15,0 0 0 16,0 0-1-16,16-4-2 0,1 1-1 16,7-2-1-16,5-4 1 15,6-8 0-15,6-7 1 16,3-6-1-16,1-6 0 0,1-8-1 15,-4-5 1 1,-2-5-1-16,-3-2 1 0,-9-2 0 16,-5 3 0-16,-6 2 1 15,-3 7 1-15,-4 8 0 0,-4 11 0 16,-3 13-1-16,-3 14 0 16,10 7 0-16,-5 19-1 15,3 14-1-15,0 10 0 16,-2 7 0-16,3 6 0 15,2-1 1-15,2 0 0 0,0-6-1 16,-2-6 0-16,5-9 1 16,1-10-1-16,4-10 0 15,0-9 1-15,3-12 0 0,0-5-1 16,4-14 2-16,2-10-2 16,6-9 0-16,-3-3 0 15,0-2 0-15,-3 4-1 0,0 6-1 16,-2 10 1-16,-3 11 0 15,-4 12 1-15,-6 12 0 16,0 17 0-16,-5 7 0 16,2 7 0-16,2 5 0 0,-2 1 1 15,5-3-2-15,2-6 1 16,6-7 0-16,2-10 1 16,7-11-1-16,1-12 1 0,3-8-1 15,2-15 0-15,4-11 1 16,-4-8-1-1,2-9-1-15,-4-8 0 0,-2-8 0 16,2-2 0-16,-3-2 0 16,-4 3 0-16,-7 5 0 0,0 10 0 15,-8 9 0-15,-2 14 1 16,-5 15 0-16,-9 15 0 16,6 10 0-16,-7 17-1 0,1 10 1 15,0 8-1-15,0 5 2 16,5 1 0-16,7 2-1 15,7-7 0-15,4-5 1 16,7-10 0-16,8-12 0 0,7-12-1 16,9-11 0-16,5-16 0 15,2-15 0-15,1-9 0 16,1-8 0-16,-6 0 1 0,-8 5-2 16,-7 8 1-16,-15 15 1 15,-15 18 1-15,-14 18 1 16,-17 30 1-16,-17 21 0 15,-11 22-1-15,-11 21 2 0,-13 18-2 16,-7 18 0-16,-8 8-4 16,6 10-15-16,-4-10-25 15,4-4-33-15,9-15-8 16,9-18-8-16,6-24-3 16</inkml:trace>
  <inkml:trace contextRef="#ctx0" brushRef="#br0" timeOffset="225943.0184">28178 9521 54 0,'-42'-79'86'16,"-24"2"-1"-1,-16 4-5-15,-23 7-4 16,-17 12-68-16,-21 18 0 0,-21 14-1 16,-21 16-3-16,-24 13-1 15,-25 22-2-15,-22 19-1 0,-20 23 0 16,-21 17 2-16,-16 24 0 16,-8 20 0-16,-12 17 1 15,5 15 3-15,3 13 0 16,12 9 1-16,15 6-1 15,25 7 2-15,30 1 0 0,36 2-1 16,44 4-1-16,41 0-1 16,52 5-1-16,49-7 0 15,51-1-1-15,52-10-1 0,56-22-1 16,42-20-1-16,44-27 0 16,38-27-2-16,42-35-1 15,24-29-2-15,33-33 0 16,14-29-1-16,21-27 1 0,6-27 0 15,5-26 1-15,5-29 1 16,-12-28 4-16,0-25 3 16,-26-26 1-16,-11-12 1 0,-41-16 1 15,-37-3 0-15,-51 1 0 16,-56 8-1-16,-63 16-2 16,-72 15-2-16,-74 25-3 15,-87 19-2-15,-75 30-8 0,-78 20-18 16,-77 33-58-16,-46 28-2 15,-52 22-6-15,-38 20-7 16</inkml:trace>
  <inkml:trace contextRef="#ctx0" brushRef="#br0" timeOffset="285901.3221">29096 12321 53 0,'18'-64'61'0,"3"-4"1"16,-6 2-42-16,2 7-3 16,1 4 0-16,-5 7 0 15,-7 6-4-15,-6 5-1 16,-4 3-2-16,-11 7-3 16,-10 5-2-16,-11 3-1 0,-11 6-3 15,-8 5-2-15,-8 1 1 16,-9 5 1-16,-12 2 1 15,-7 3 1-15,-9 8 0 0,-15 4 0 16,-5 8 1-16,-10 5 0 16,-10 8 1-16,-11 8-2 0,-9 6 1 15,-7 8-1-15,0 3 1 16,-7 9 0-16,0 8 0 16,-3 4 0-16,-2 6 0 0,2 7 0 15,-5 3 1 1,0 6-2-16,-1 7 1 0,0 3-2 15,4 4 1-15,0 2 0 16,4 3 0-16,11 0 1 0,9 6-1 16,10 2 0-16,15-5 0 15,12 6-1-15,18 2 1 16,16 0-1-16,20-5-1 16,19-3-1-16,21-5 0 15,23-4-1-15,15-4 1 16,27-6 0-16,26-9 1 0,30-7-1 15,22-3 0-15,35-7 1 16,22-5 0-16,32-8 0 16,24-9 0-16,28-10 0 0,25-11 1 15,21-13-1-15,22-11-1 16,14-13 0-16,19-15 0 16,10-14 0-16,7-15-1 15,8-12 1-15,2-12-1 0,-6-11 0 16,-4-9 1-16,-13-11 1 15,-12-6 0-15,-13-12 0 16,-11-7-1-16,-28-7 2 16,-15-4 1-16,-29-10-1 0,-22-2 1 15,-20-6 0-15,-28-3 2 16,-31-4 1-16,-25-2 2 16,-27-3-2-16,-29 0 0 15,-29 1 1-15,-26-1-2 0,-28 3-1 16,-40 3 0-16,-34 1-2 15,-56 7-1-15,-40 10 0 16,-49 9 0-16,-52 17 0 16,-59 17-1-16,-56 23 1 0,-54 26-5 15,-58 41-3-15,-42 29-8 16,-38 41-43-16,-47 57-28 0,-14 42-4 16,-19 33-5-16,-4 21-4 15</inkml:trace>
  <inkml:trace contextRef="#ctx0" brushRef="#br0" timeOffset="287664.832">21034 15597 26 0,'-13'15'75'0,"3"-4"3"16,2-8-2-16,8-3-36 16,0 0-18-16,0 0 0 15,5-6-4-15,9 0-2 0,7-3-3 16,10-3-2-16,11-2-3 16,10-4-1-16,19-5-1 0,8-3-3 15,15-2 0 1,9 2-1-16,3 0 0 0,1 1-3 15,-2 2-2-15,-5 4-5 16,-8 5-6-16,-12-1-10 16,-16 8-5-16,-19 1-1 0,-16 3-2 15,-14 3 1-15,-15 0 4 16,-32 1 6-16,-6 4 11 16,-11 1 12-16,-6 1 10 15,-3 2 3-15,0 0 5 0,1 3 2 16,4 6 1-16,7 11-4 15,3 6-2-15,4 15-4 16,1 13-2-16,1 15-3 0,3 16-1 16,-1 18-1-16,4 10-3 15,3 8-3-15,1 1-7 16,2-6-10-16,8-5-12 16,0-6-23-1,8-16-22-15,8-17-8 0,1-18-2 0</inkml:trace>
  <inkml:trace contextRef="#ctx0" brushRef="#br0" timeOffset="288906.9439">21771 16675 12 0,'39'-12'67'0,"-2"3"1"16,1-9-10-1,-7 17-30-15,6 3-10 0,1 2-9 16,13-2-3-16,3-2-4 15,6-6-1-15,7-7 1 0,-2-9-1 16,5-10 0 0,-3-13 1-16,-6-4 2 0,-11-7 2 15,-12-3 6-15,-14-1 2 16,-12 0 1-16,-12 6 1 0,-7 8-1 16,-19 12 1-16,-6 11-2 15,-12 16-2-15,-8 11-5 16,-7 22-1-16,-7 23-3 15,-1 17-1-15,0 14 0 16,7 8 0-16,8 3-2 0,13 2 0 16,12-2 0-16,19-7 0 15,11-11 0-15,27-10 0 0,13-13 0 16,21-8-1 0,14-10 0-16,14-12-5 0,5-12-2 15,16-14-2-15,11-17-1 16,6-16 0-16,-4-16-2 15,2-11 2-15,-2-9 2 0,-8-4 4 16,-5-3 3 0,-18 3 4-16,-16 5 4 0,-18 9 1 15,-12 9 3-15,-20 11 1 0,-22 10 0 16,-11 14 0-16,-19 10-2 16,-13 10-3-16,-15 12-2 15,-5 14-3-15,-8 11 0 16,-1 11 0-16,-3 6-1 15,7 6 0-15,3 2-1 0,6-3-1 16,12 0 0-16,8-5 1 16,11-8 0-16,9-4 0 15,12-7 1-15,11-11 0 16,12-7 0-16,12-10 3 16,10-9-2-16,12-12 2 0,9-13-1 15,6-8 0-15,2-8 0 16,2 1-1-16,-3 1 0 15,-4 7 0-15,-4 7 0 0,-12 14-3 16,-6 14 2-16,-10 10 0 16,-6 17-3-16,-8 13 2 15,-7 10 1-15,-4 1-1 0,-3 3 1 16,5-1 0-16,-1-6 0 16,3-5 0-1,4-9 3-15,4-12-1 0,5-11 0 16,4-10 1-16,5-4 0 0,1-15-1 15,5-10 0 1,-3-7 1-16,10-8 0 0,-3-1-3 16,3 0 1-16,2 3 0 0,-3 9 0 15,-3 9 0 1,-1 14 1-16,-7 10-4 16,-3 20 3-16,-6 12 0 0,-8 9 0 15,-3 9 0-15,-4 4 0 0,-3 2 0 16,0-1 0-1,4-6 2-15,-4-6-2 0,3-8 1 16,3-9-1-16,3-8 1 16,1-9-1-16,0-9 0 15,4-7 1-15,1-13-1 0,1-9 0 16,5-10 0-16,4-5-1 16,5-5-1-16,1 4 0 15,1 1 0-15,3 8 0 16,-3 9 0-16,3 10 1 0,-5 14 0 15,-1 6 0-15,-3 15 1 16,-7 8 0-16,0 10 1 16,-7 3 0-16,-3 6 0 0,0 1 0 15,-2-2-1-15,-2-5 1 16,-2-2-1-16,-1-5 0 16,2-8 0-16,-2-5-1 15,-2-8 1-15,0-6 0 0,0-5-1 16,-1-2 0-16,3-12 0 15,4-5 0-15,-1-4 0 16,3-1-1-16,8-1-1 16,-1 4 1-16,5 7-1 15,-1 9-1-15,5 7-2 0,-2 15-6 16,12 11-12-16,-6 15-47 16,-21-20-15-16,4 4-6 15,0-1-6-15</inkml:trace>
  <inkml:trace contextRef="#ctx0" brushRef="#br0" timeOffset="290716.7776">26947 16970 76 0,'13'-12'89'0,"1"2"-5"15,0 5-4-15,1 2-2 16,28 3-74-16,-24 21-1 16,0 11 0-16,1 9-2 15,-5 2 1-15,-3 6-2 0,-4-3 2 16,-6-4-1-16,-1-7 1 16,-1-8 0-16,0-8 0 15,-2-10 0-15,2-9 0 16,-2-11 0-16,2-9-1 0,8-11-1 15,5-11-1-15,0-4-1 16,6-7-1-16,1 0 0 16,1 3 0-16,-1 4 0 15,2 8 0-15,-6 11 0 0,-1 12 2 16,-2 12 1-16,-1 9 0 16,-1 15 1-16,-2 12 0 15,-2 6 1-15,3 4-1 16,-3 2 1-16,3 0 0 15,4-1 0-15,2-5-1 0,3-7 1 16,1-8-1-16,5-5 1 16,1-5-1-16,2-5 0 15,0-5-1-15,-4-4 1 0,0-2-1 16,0-8 0-16,1-4 0 16,0-6 0-16,-1-5-1 0,0-2 0 15,1 0 1-15,0-3-1 16,3 5 0-16,-4 2 0 15,-1 6 1-15,1 5-1 16,-2 7 0-16,1 5 1 0,-3 6-1 16,0 9 1-16,2 1 0 15,3 3 0-15,-1 2 0 16,5-2 0-16,4-2 0 16,8-4 0-16,3-7 0 15,10-3-3-15,6-4-1 0,2-12-1 16,4-5-1-16,0-9 0 15,-3-3 1-15,-10-4 1 16,-7 1 0-16,-8 0 3 0,-15 0 2 16,-7 8 0-16,-11 5 0 15,-5 9 0-15,-11 7 0 16,-7 7-1-16,-2 11 0 16,-1 5-1-16,2 8 1 15,6 3-1-15,2 3 2 0,11-1 0 16,4-2-1-16,11-2 1 15,10-6 0-15,4-4-1 16,5-7 1-16,1-5 0 0,1-6-1 16,2-2 1-16,1-9-1 15,1-6 0-15,-3-5 0 16,-3-2 0-16,2-1 0 16,-1 3-1-16,-4 5 1 15,-6 2 0-15,1 12-1 0,-5 5 1 16,-1 13 0-16,-4 6 0 15,-3 7 0-15,-1 4 0 16,1 2 1-16,4 0-1 16,1-3 1-16,1-2 0 0,2-6-1 15,2-7 1-15,5-5 0 16,2-7 0-16,-1-4-1 0,3-9 0 16,0-7 0-16,2-12-3 15,-3-11-6-15,11-12-8 16,0-11-8-16,4-10 0 15,-1-12-1-15,2-9 2 0,-1-10 7 16,1-6 8-16,-2 0 10 16,-10-4 12-16,-5 5 10 15,-8 4 2-15,-9 9 0 0,-9 8-4 16,-6 16-3 0,-11 15-7-16,-9 16-5 0,-5 20-3 15,-5 20-1-15,-6 19-3 16,-6 20 1-16,-6 20 0 15,3 14 0-15,5 11-1 0,6 9 1 16,11-1 0-16,7-4-1 16,18-6 1-16,11-8-1 15,17-12 0-15,10-9-1 16,11-12 1-16,5-11 1 0,8-10 1 16,5-8 0-16,3-7-1 15,0-2 1-15,6 3-2 16,-3 1 3-16,-7 8-1 15,-2 6 0-15,-14 11-2 0,-13 11 1 16,-19 12 1-16,-14 7 0 16,-20 7 1-16,-21-4-1 15,-11-5 1-15,-9-7-1 0,-2-10 1 16,-1-12 1-16,5-15 0 16,5-13-1-16,15-7 1 15,15-14-1-15,6-7-2 16,13-4-2-16,8-9-1 15,16-1-3-15,13-1 0 0,12-1-1 16,18-1 0-16,12 0 0 16,8 1 2-16,5 2 2 15,5 1 0-15,-2 5 4 16,-2-2 1-16,-5 2 0 0,-17 2 0 16,-14 4 0-16,-15 3 1 15,-15 6 0-15,-20 8 1 16,-6 10-2-16,-30 6 0 0,-15 16 0 15,-7 8 1-15,-5 11-1 16,2 4 0-16,4 7 0 16,11 2 0-16,6 0 0 0,16-1 1 15,16-5-1-15,13-4 0 16,12-6-1-16,13-7 1 16,7-9 0-16,7-6 0 15,8-8 0-15,7-8 0 16,4-8-2-16,1-14-2 0,0-6 0 15,2-8-1-15,-2-2 0 16,-6 1-1-16,-12-1 1 16,-4 8-1-16,-9 7 1 15,-7 14 2-15,-10 9 1 0,-10 19 0 16,-12 12-1-16,0 5 0 16,4 4 1-16,5 4 0 15,14-6-1-15,7-2-1 0,14-11-6 16,10-11-9-16,19-9-5 15,11-6-9-15,6-11-12 16,-3-16-36-16,1-11-5 16,-1-14 0-16</inkml:trace>
  <inkml:trace contextRef="#ctx0" brushRef="#br0" timeOffset="291494.1767">32226 15539 69 0,'-82'-47'89'16,"0"-2"-5"-16,-8-5-4 16,-6-2-4-16,-14 0-73 15,-15 4 1-15,-20-1-1 0,-32-3-2 16,-17-2 1-16,-30-2-1 15,-21-4 0-15,-20-1 0 16,-21-2 1-16,-25-2 1 0,-15 1 0 16,-19 1 1-16,-26 6-2 15,-13 5 0-15,-20 5 1 16,-17 7-1-16,-18 6-1 0,-17 11-1 16,-21 10 0-16,-8 7-1 15,-5 7 1-15,-12 3-1 16,2 15 1-16,-6 8 0 15,7 12 0-15,5 9 1 16,15 13 2-16,10 12-2 16,12 13 1-16,19 13-1 15,18 14 0-15,26 9 1 0,29 9-1 16,37 6-1-16,42 3 1 16,50 3-1-16,50 2 0 0,60 2 1 15,63 0 0-15,63 1 1 16,69 2-1-16,66 4-2 15,64 0 3-15,56 6 0 16,58-1 1-16,-118-78-2 0,15 7-1 16,22 1 2-16,40 10-1 15,16-2 0-15,34 10-2 16,24 2 0-16,27 12-2 16,13-4 3-16,39 7-1 15,12-7 0-15,35 5-2 16,7-8 3-16,33 1-2 15,8-12 1-15,33-1 1 0,-12-14-1 16,12-15 1-16,-8-19 1 16,-8-18 2-16,-4-23-1 15,-12-18 1-15,-9-33 0 16,-23-28 1-16,209-82 0 16,-299 29 1-16,17-37 1 15,257-173-2-15,-155-35 0 16,-151-18-1-16,-148-2 0 0,-170 16 0 15,-179 30-1-15,-115 43-2 16,-120 58-3-16,-95 26-1 0,-83 20-6 16,-76 36-26-16,-63 33-49 15,-52 33-3-15,-17 28-5 16,-22 24-7-16</inkml:trace>
  <inkml:trace contextRef="#ctx0" brushRef="#br0" timeOffset="311272.916">14262 7869 43 0,'-41'0'74'0,"-4"-5"-1"15,3-5-2-15,-6-8-51 16,-1 7-6 0,4 10 0-16,-3 4-5 0,-7 13-1 15,-5 13-3-15,-9 8-1 16,-5 12-1-16,-3 10-1 0,-5 12 0 16,3 8 0-16,-3 8 0 15,8 12 0-15,6 12 1 16,7 13-1-16,8 13 1 15,10 10 0-15,16 8 0 0,9 6 0 16,17 0 1-16,9-5 0 16,19-4-2-16,19-12 1 15,15-13-1-15,19-13 2 16,14-8-1-16,18-13 0 16,12-8-1-16,15-9 0 0,17-12-1 15,11-14-3-15,8-13 0 16,8-21-1-16,0-14 0 15,5-29-2-15,1-23 2 0,-7-23 2 16,-6-24 2-16,-9-22 2 16,-9-17 3-16,-14-19-1 0,-7-15 1 15,-21-14 2-15,-14-4 1 16,-19-3 1 0,-20 3-2-16,-25 2-1 15,-26 7-1-15,-22 14-2 0,-33 15-1 16,-33 23-1-16,-32 19-3 15,-33 20-2-15,-30 20-1 16,-25 26 1-16,-20 18-2 0,-9 21 0 16,-6 11-2-16,11 21-2 15,12 9-4-15,23 15-15 16,24 12-31-16,29 7-21 0,32 8-4 16,28 2-3-16</inkml:trace>
  <inkml:trace contextRef="#ctx0" brushRef="#br0" timeOffset="311811.7132">14876 6468 32 0,'-36'-25'82'0,"0"-2"-1"0,-6-1-5 15,3 0-3-15,0 9-64 16,5 10 1-16,6 12-2 15,4 19-4-15,4 19-2 16,2 17-1-16,0 19-1 16,0 17 0-16,-1 17 1 0,0 7 0 15,2 9 0-15,0 4 1 16,2 1-1-16,4-6 0 16,1-3-2-16,7-7-2 0,2-6-6 15,0-7-17-15,1-9-45 16,5-2-6-16,0-13-4 15,3-9-4-15</inkml:trace>
  <inkml:trace contextRef="#ctx0" brushRef="#br0" timeOffset="312389.4721">11439 9674 23 0,'-46'0'81'0,"5"0"-1"16,2-2-4-16,6-8-5 15,11 4-58-15,10 3-2 0,12 3-3 16,14 0-5-16,21 0 0 16,18-6-1-16,21-9 0 15,19-3 1-15,25-9-1 16,20-5 1-16,19-5 0 15,12 1-1-15,8-1-1 0,0 4-2 16,1 3-1-16,-8 6-3 16,-11 6-2-16,-15 6-6 15,-13 6-11-15,-11 6-25 0,-19 2-25 16,-2 2-5-16,-8-1-3 16</inkml:trace>
  <inkml:trace contextRef="#ctx0" brushRef="#br0" timeOffset="312912.7645">17216 8874 16 0,'51'-18'44'0,"0"18"-29"15,3-13-5-15,-2 5-3 16,0 4-4-16,-9 2-1 15,-3 2-2-15,-10 0 4 16,-3 0 12-16,-10 3 8 16,-4-1 7-16,-5 1 3 0,-8-3 1 15,0 0-1-15,0 0 1 16,0 0-5-16,-10-3-8 16,-7 2-7-16,-13 1-5 0,-10 0-5 15,-13 2 0-15,-13 6-1 16,-16 5-1-16,-15 2 0 15,-14 6 0-15,-12 2-1 16,-6 2-1-16,-10 3 1 0,-5 4-1 16,3-1-1-16,-1 2 1 15,3 1-2-15,6 0-2 16,6-1-5-16,15 1-16 16,9 4-43-16,13-11-13 15,15-4-4-15,14-11-5 16</inkml:trace>
  <inkml:trace contextRef="#ctx0" brushRef="#br0" timeOffset="313584.606">14267 10480 73 0,'14'-7'77'16,"-14"7"-4"-16,0 0-3 15,0 0-43-15,-9 19-16 16,4 14-2-16,0 15-5 0,-3 14 1 15,1 10 0 1,-4 13 3-16,-1 2 1 0,3 7-2 16,-4-3 1-1,4 0-1-15,-4-7-1 0,2-6-1 16,2-5 0-16,-1-9-3 16,2-4 0-16,0-9-1 0,0-4-2 15,3-8-4-15,-2-5-5 16,2-9-5-16,2-5-10 15,3-20-17-15,0 0-28 0,0-12-10 16,0-23-5-16,2-22 4 16</inkml:trace>
  <inkml:trace contextRef="#ctx0" brushRef="#br0" timeOffset="313868.1952">14355 10394 64 0,'9'-26'69'15,"-4"13"-4"-15,-5 4-36 16,0 9-5-16,-11 6-8 16,-3 26-5-16,-9 12-5 15,-10 14-2-15,-9 9 1 0,-10 10 1 16,-10 4-1-16,-4 7 0 16,-6-9 1-16,-3-3-1 15,-2-6 1-15,-3-8-1 16,0-7-1-16,0-7 1 0,3-8-1 15,7-9-2-15,11-5-4 16,5-9-9-16,17-8-16 16,11 1-24-16,26-10-22 0,5-8-4 15,19-9-3-15</inkml:trace>
  <inkml:trace contextRef="#ctx0" brushRef="#br0" timeOffset="314121.169">14585 10653 28 0,'30'4'77'0,"-5"1"-1"15,3-2-3-15,-1 4-3 0,1 10-63 16,8 5-3-16,11 17-1 15,5 4-9-15,10 14-21 16,2 7-39-16,3 1-7 0,-4-5-5 16,-7-13 2-16</inkml:trace>
  <inkml:trace contextRef="#ctx0" brushRef="#br0" timeOffset="314654.9962">15889 8771 5 0,'15'-11'79'0,"-5"0"-2"16,-5 0-3-16,-5 11-4 0,0 0-51 16,-9 0-5-16,-9 22-6 15,-4 17-7-15,-9 9-1 16,-7 17 0-16,-8 10 1 0,-4 5 0 16,-2 0-1-16,4-2 1 15,6-4-1-15,4-11-1 16,6-6 1-16,11-12 0 15,9-10 0-15,10-5 1 0,7-8-1 16,19-2 1-16,11-6 0 16,19-4 0-16,19-2 0 15,18-5 1-15,15-2-1 0,19-1-5 16,-1 0-11-16,12-1-31 16,9 2-25-1,-12 3-6-15,-11 2-4 0</inkml:trace>
  <inkml:trace contextRef="#ctx0" brushRef="#br0" timeOffset="315319.9785">12170 9039 75 0,'-17'-3'82'15,"-1"-2"-5"-15,-1-1-4 16,4 6-50-16,15 0-5 16,0 0-4-16,15 0-7 15,22 0-4-15,14 5-2 0,14-2 0 16,19 2 0-1,9-1 0-15,7 1 0 0,1 0 0 16,2 1-1-16,-7 4 0 16,-10 1-1-16,-12 8 1 15,-15 2-1-15,-19 10 0 0,-15 8 1 16,-19 12-1-16,-16 10 1 16,-18 6-1-16,-17 10 1 0,-10 7-6 15,-10 4-4-15,-9 0-6 16,0-4-14-16,5-2-30 15,4-16-18-15,10-10-4 16,10-17 1-16</inkml:trace>
  <inkml:trace contextRef="#ctx0" brushRef="#br0" timeOffset="315920.4082">13825 7498 16 0,'-8'-14'65'16,"5"2"1"0,3 1-1-16,0 11-48 0,20-4-1 15,1 12-7-15,11 17-6 16,7 6-2-16,4 12 0 0,6 5 1 16,0 7 1-16,10 5 0 15,-2-4 1 1,6-5-1-16,-8-13 2 15,4-11-1-15,-3-15 0 0,3-12 1 16,6-15 1-16,-8-23-1 16,3-11 0-16,4-11-1 15,1-9 1-15,2-5 0 0,4-8-3 16,1 0-8-16,-5 0-13 16,0 5-39-16,-5 14-15 15,-5 11-3-15,-10 8 0 16</inkml:trace>
  <inkml:trace contextRef="#ctx0" brushRef="#br0" timeOffset="317198.2263">15406 5747 48 0,'-8'-13'43'0,"8"13"-6"16,1-13-4-16,-1 13-6 16,16-14-8-16,-4 7-3 15,7-2-4-15,5 0-2 0,5-1-1 16,6-1-3-16,11-3 0 16,0-4-3-16,13-1 0 15,6-2-2-15,5 0-2 16,0-2-13-16,-1 0-20 0,0 3-18 15,-12 0-13-15,2 6-2 16</inkml:trace>
  <inkml:trace contextRef="#ctx0" brushRef="#br0" timeOffset="317377.7943">16127 5421 41 0,'-30'11'67'15,"-2"10"-6"-15,1 7-11 16,0 11-13-16,-3 12-10 0,-2 8-6 15,2 17-9-15,-2 7-2 16,1 9-4-16,3 0-3 16,3 0-6-16,2-8-7 0,5-6-17 15,9-6-26-15,3-21-18 16,8-11-6-16,2-21 1 16</inkml:trace>
  <inkml:trace contextRef="#ctx0" brushRef="#br0" timeOffset="318447.3158">16109 5845 30 0,'22'1'62'16,"-4"2"0"-16,0 7-2 15,-3 12-41-15,5-11-18 0,3 4 2 16,10-6 1-16,-1 1-1 15,11-8-2-15,5-3-5 16,0-9-7-16,4-9-4 16,-1 0-2-16,-3-6 0 15,-6-1 0-15,-3-5 1 0,-10 0 7 16,-7 4 7-16,-9-3 11 16,-7 6 4-16,-6-3 5 0,-3 4 2 15,-4 1-1-15,-1 3-1 16,-3 3-6-16,3 5-1 15,8 11-4-15,-11-17-3 16,11 17-2-16,0 0-1 0,0 0-2 16,0 0 0-16,0 0 0 15,0 0 1-15,-5 5 1 16,5-5-1-16,0 0 2 16,0 0 0-16,0 0 4 15,0 0 2-15,4 8 2 0,-4-8 1 16,0 0-1-16,0 0 2 15,0 0-1-15,0 0-2 16,0 0-3-16,0 10-2 0,0-10-2 16,-6 16-2-16,1-3 1 15,-2 2-1-15,-1 7 2 16,-1 1-2-16,-2 7 1 0,1 2 2 16,-4 9-3-16,0 0 1 15,-1 3 0 1,1 2-1-16,2-4 0 0,0-2-1 15,1-5 1-15,-1-4-1 0,6-9 1 16,4-6 0-16,-1-5 1 16,3-11-1-16,0 0 1 15,0 0 0-15,10-23 0 16,6-5 1-16,-3-6-1 0,4-11 1 16,4-7-1-16,3-4 0 15,2-2-1-15,2 2 1 16,3 6-2-16,0 7 0 15,0 10-1-15,-2 11 0 0,-2 13 1 16,-3 10 0-16,-4 19 0 16,-6 11 1-16,-5 12-1 15,-4 5 0-15,-1 3 0 0,0 2 1 16,-1-3 0-16,-1-6-2 16,1-10 2-16,2-8 2 15,2-14-2-15,5-7 2 16,1-9 1-16,3-12-1 15,-1-10 1-15,3-8-1 0,0-7 0 16,2-8-1-16,0-4 0 16,-1 1 0-16,1 3-2 15,-1 7 0-15,-4 8 0 0,-1 9-1 16,-2 16 1-16,-3 11 0 16,-4 20 1-16,-1 11 0 15,-4 9 0-15,1 1 0 0,1 6 1 16,3-6 0-16,-1 0-1 15,6-7 0-15,1-10 0 16,5-7 0-16,3-9 0 16,0-8 3-16,4-4-3 15,1-9 0-15,0-9-4 0,4-7-2 16,2-6-5-16,1-6-2 16,3 1-2-16,-1 6-7 15,-2 9 1-15,-6 10-2 0,0 16 0 16,-8 16-3-16,-2 29-8 15,0 27-31-15,-8 23-1 16,1 17 11-16</inkml:trace>
  <inkml:trace contextRef="#ctx0" brushRef="#br0" timeOffset="319153.9716">18265 8070 57 0,'-53'-6'86'0,"-1"-5"-5"16,1 3-3 0,-1-3-4-16,2 7-67 0,6 8-2 15,6 13-2-15,3 9 0 16,6 10-1-16,9 5-1 0,7 8 1 15,8 2-1-15,6-1 0 16,12-1 0-16,14-1-1 16,6-4 1-16,8-4-1 15,7-5 0-15,1-2 0 16,3-3-1-16,-1 1 0 0,-5-5 1 16,-8 3 0-16,-6-3 0 15,-9 0 1-15,-10 0-1 16,-10-2 1-16,-7-3-1 15,-11 0 1-15,-9-4-1 0,-8-4 0 16,-4-2 0-16,1-1 0 16,-4-2-2-16,3-4-2 15,5-1-4-15,3-1-9 16,7-4-8-16,6 2-9 0,17 0-10 16,-4-16-19-16,10-2-14 15,14 1-4-15</inkml:trace>
  <inkml:trace contextRef="#ctx0" brushRef="#br0" timeOffset="319920.2895">18282 8467 45 0,'36'-35'75'0,"-8"9"-9"15,0 9-10-15,-10 13-15 16,2 8-12-16,-8 16-10 16,0 9-7-16,-6 5-5 15,-2 4-2-15,2-2-2 16,2 1-1-16,1-6-1 15,3-3-1-15,3-13 1 0,3-6 0 16,4-9 1-16,1-5-2 16,1-11 0-16,1-7 1 0,-2-5 0 15,-3-6 2-15,-1 0-2 16,-3-2 0-16,-7 5 1 16,-4 4-2-16,-2 8 1 15,-3 6-1-15,0 13 0 0,0 0 0 16,-1 18-2-16,0 7 1 15,1 3 0-15,0 7 0 16,2-3 1-16,7 1 0 16,3-8-1-16,5-2 1 0,5-13 0 15,4-8 1-15,4-6-1 16,1-12 0-16,6-10 1 16,-1-10 0-16,1-7-1 15,-1-10 0-15,-4-8 0 0,-1-3-1 16,-4-1 1-16,-1 2 1 15,-9 9-1-15,0 7 1 16,-3 13 0-16,2 14 0 0,-2 18 2 16,2 13-1-16,-2 23 2 15,1 16-2-15,1 16 0 16,-2 17 0-16,-2 7 1 16,-1 4-1-16,-2 0-1 0,-1-8 0 15,0-6 0-15,-2-11 0 16,-1-16 0-16,0-17 0 15,-4-15 0-15,-1-21 1 16,0 0-1-16,-8-17 0 0,-3-18 0 16,1-13 0-16,-2-14 0 15,4-8 0-15,2-5-1 16,3 1 0-16,3 6-1 16,6 5 1-16,8 14-1 15,5 13 1-15,9 16 0 0,3 15-1 16,3 15 1-16,1 13 0 15,-2 15-1-15,-4 9-1 16,-8 8 0-16,-12 6-1 0,-9 2 0 16,-10-4 0-16,-19-8 1 15,-7-2 0-15,-13-9 1 16,-3-7 0-16,-3-10-1 0,-2-9-10 16,4-5-21-16,8-1-38 15,4-7-7-15,6-1-5 16,9-5-2-16</inkml:trace>
  <inkml:trace contextRef="#ctx0" brushRef="#br0" timeOffset="320387.6837">19306 8443 57 0,'-11'-21'83'0,"3"0"-2"15,2 1-7 1,-1 8-45-16,7 12-3 16,-3 10-6-16,2 21-7 0,-3 16-4 15,1 15-3-15,-5 13-1 16,0 18 1-16,-7 12-2 15,3 11-1-15,-2 3-1 0,-1-2-1 16,3-10-2-16,2-9 0 16,3-14-1-16,7-14-8 15,0-18-10-15,1-22-42 0,11-12-17 16,-1-18-5-16,4-16-3 16</inkml:trace>
  <inkml:trace contextRef="#ctx0" brushRef="#br0" timeOffset="321573.939">10125 9361 16 0,'-23'-51'43'16,"0"-1"3"-16,1 0-3 0,0 3-2 16,4 0-3-16,-1 3-2 15,3 2-6-15,-2 4-3 16,2 6-5-16,-1 8-6 15,2 16-2-15,-5 12-3 0,-5 19-5 16,-5 26-2-16,-6 22-3 16,-1 24-2-1,-3 16 1-15,1 12 1 0,-1 6-1 16,10-5 0-16,11-4 0 0,5-16 0 16,11-15 0-16,3-20 0 15,12-14 0-15,5-17 1 0,4-11 0 16,-1-12 0-1,7-13 1-15,2-10-1 16,3-17 1-16,4-7 0 0,4-4 0 16,-2-2-2-16,2 2 1 15,0 6-1-15,-1 9-1 0,-2 14 1 16,-5 12-2-16,2 17 2 16,-4 14-3-16,-1 13-3 15,-2 4-6-15,-1 6-10 0,1-7-8 16,-7-3-23-16,7-7-26 15,-4-16-5-15,-3-18-1 16</inkml:trace>
  <inkml:trace contextRef="#ctx0" brushRef="#br0" timeOffset="322375.79">10375 9786 68 0,'-6'-82'84'16,"2"6"-11"-16,3 2-13 15,1 9-14-15,5 8-14 0,7 13-11 16,7 18-10-16,0 13-6 15,7 13-3-15,2 18-2 16,2 17 0-16,-3 7-2 16,2 10 1-16,-4 3 0 15,0-3 0-15,-2-5 1 0,-2-8-1 16,-5-7 1-16,1-16 0 16,-4-10 1-16,2-12-1 15,-1-14 1-15,2-12 0 0,-4-11 0 16,2-9-1-16,1-9 0 15,0-2 0-15,-1-1 0 16,-2 2-1-16,0 8 1 16,0 7-2-16,-3 13 0 0,-2 9 0 15,1 13 0-15,-8 12-1 16,14 4 1-16,-9 10-1 16,0 3 1-16,4 1 1 0,-2-1 1 15,5-4 0-15,-2-3 1 16,5-8 2-16,2-2-1 15,0-12 0-15,1-6-1 16,0-7 1-16,0-3 1 0,-2-7-2 16,-7-2 1-16,-2-2 0 15,-5 3-1-15,-2 4 0 16,-13 5 0-16,-5 9 0 16,-3 7-1-16,-4 9 0 0,-3 6 0 15,4 16 0-15,-3 5-1 16,7 10 1-16,4 10-1 15,8 5 0-15,7 4 1 16,4-2 0-16,15 0-1 16,6-4 1-16,9-4 1 0,3-11-1 15,5-10 1-15,6-12 0 16,-4-7 0-16,2-8 0 0,-4-11 1 16,-2-12-1-16,-5-7 1 15,1-10-1-15,-6-7 0 16,-2-5-1-16,-1-3 1 15,-2-1-1-15,-3 6 0 16,-3 5-1-16,0 10 0 0,-3 10 0 16,-3 11 0-16,3 15-1 15,-1 8 1-15,0 17 0 16,-1 7 0-16,4 8 1 0,2 4-1 16,4-1 1-16,3-1 0 15,-2-6 0-15,7-4 0 16,0-10 1-16,0-4-1 15,5-15 1-15,1-2-1 16,6-9-2-16,-3-7-4 0,7-5-5 16,3-12-12-16,5-1-20 15,10-1-31-15,-3-1-7 0,4 0-5 16,-1 9 8-16</inkml:trace>
  <inkml:trace contextRef="#ctx0" brushRef="#br0" timeOffset="324897.186">14795 11707 0 0,'-13'-22'60'15,"0"-5"-10"-15,-1 5-2 16,0-2-7-16,-4 5-5 0,0 1-5 16,-2 7-7-16,-6 6-5 15,1 8-5-15,-5 21-4 16,1 9-4-16,-4 13-1 0,2 7-3 15,-1 8-1-15,8 2-1 16,6 0 1-16,4-9-1 16,10-10 1-16,4-10-1 15,13-14 0-15,7-12 0 16,5-9 0-16,9-16 0 0,3-11 1 16,2-9-1-1,-1-10 1-15,-6-8 0 0,0-4 1 16,-18-2 1-16,-5-2 0 15,-13 1 2-15,-15 3-1 16,-10 8-1-16,-10 7 0 0,-5 10 1 16,-6 10-3-16,1 10 0 15,2 6-4-15,4 8-12 0,10 4-18 16,4 5-25-16,18 0-17 16,11-9-5-16,0 0-3 15</inkml:trace>
  <inkml:trace contextRef="#ctx0" brushRef="#br0" timeOffset="325591.0029">14705 11053 50 0,'36'-29'76'15,"-4"7"-2"-15,-4 5-4 0,-4 18-37 16,4 19-10-16,-4 16-10 16,7 13-3-16,-5 11-1 15,4 11-2-15,-5 4-2 16,4 3-1-16,-6-5-3 0,-2-3-1 15,-2-9-1-15,-5-11 0 16,-5-11 0-16,-3-13-1 16,-6-9-2-16,0-17 1 15,-6 0 0-15,-5-17 1 0,-1-12-1 16,1-11 1-16,0-9 0 16,1-9 0-16,2-8 0 15,6-3 3-15,3 1 0 16,6 0 0-16,5 7 2 0,8 4-1 15,6 4 0-15,4 14 1 16,6 10-1-16,-1 14-1 16,3 13 1-16,-1 11-1 15,-3 19 0-15,-3 15 2 0,-4 14-1 16,-2 5-1-16,-1 2 1 16,-2 1 1-16,1-9-2 0,1-5 0 15,0-12 0 1,1-13 1-16,1-15-2 0,3-11 0 15,0-10-3-15,2-17 1 16,-3-9-1-16,4-13 0 16,-2-5-2-16,2-6 3 0,-1 1-1 15,-1 0 1-15,0 4 1 16,-4 13 1-16,3 6 1 16,-4 14 1-16,0 8-1 15,-6 14 1-15,1 6-2 0,-4 14 4 16,-1 11-2-16,-4 3 0 15,-1 4-1-15,-1 0 1 16,-2-1 0-16,1-6 0 0,1-4-1 16,0-10-1-16,2-3 2 15,3-10-1-15,2-4 0 16,1-5-1-16,2-9 0 16,3-6 0-16,2-6-1 0,7-3 0 15,0-4-3-15,5 1 0 16,-3-4-10-16,5 9-13 15,5 4-34-15,-2 4-16 16,2 4-5 0,-4 3-1-16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26:02.0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16595 1239 81 0,'16'-27'86'0,"2"3"-7"0,-2 7-2 0,1 10-5 16,0 7-70-16,-3 13-5 15,1 29 2-15,10 40 1 16,-6 24-1-16,1 22 3 16,1 29-1-16,0 34 1 15,1 16 0-15,-2 22 1 0,-7 3-3 16,1 18 0-16,-3 13 2 16,-4 11-2-16,-3 15 1 15,3 6-2-15,-3 15 1 0,-3 10 4 16,-1 13-1-16,-1 7 1 15,0 6-1-15,0 15 2 16,0 13-2-16,-3 11 1 0,-3 8 0 16,-1 6-3-1,-3 4 0-15,4 13 1 0,0 8-2 16,1 0 1 0,5 4 0-16,-1 2 1 0,2 43 0 15,14-36-1-15,-1 10 1 0,4 20-2 16,1-23 1-16,-2 0 0 15,2-2 1-15,4 1-1 16,0-41 1-16,-3 42-1 16,2 39 2-16,-1-58-2 0,-6-197 1 15,-2 29 1-15,3-2-1 16,1 24 1-16,3-2-2 16</inkml:trace>
  <inkml:trace contextRef="#ctx0" brushRef="#br0" timeOffset="1960.4697">6482 1841 48 0,'-19'-28'72'0,"-3"-2"-1"16,1-2-30-16,5 7 0 15,5 2-12-15,-1 7-7 16,6 3-7-16,-1-1-5 0,7 14-2 15,0 0-3 1,0 9-2-16,-1 14-5 0,3 15-1 16,-2 17 0-16,0 19 3 15,-3 16 1-15,-6 16 0 16,-1 8 1-16,-1 0-1 0,3-8 2 16,0-11-3-16,4-10 0 15,2-22 1-15,2-17-1 16,4-21 0-16,4-14 3 0,1-15-3 15,2-16 0 1,0-18 0-16,6-18-2 0,-3-17 0 16,7-15 0-16,-2-17-1 15,4-11 0-15,-1 1 3 0,1 1 0 16,0 12 2-16,-3 14 0 16,2 18 0-16,0 20 0 15,-1 24 2-15,1 25-2 16,-1 23-1-16,-1 21 0 0,-1 21 0 15,1 15 0-15,0 9 1 16,-1 7 1-16,5 1-2 16,1-3 1-16,5-12-1 15,0-12-1-15,3-15-1 0,0-18-2 16,3-17 0-16,1-15-3 16,-4-15-6-16,2-21-3 15,-4-20 0-15,4-16-1 16,-9-16 5-16,4-5 7 0,-7-3 5 15,-3 5 4-15,-3 11 6 16,-5 11 1-16,-5 19 1 16,-2 21 0-16,-5 25-5 15,9 8-4-15,-2 28-4 0,2 13-2 16,4 14 0-16,10 9 2 16,7 3 1-16,9 2-1 15,16-7-1-15,11-10 0 0,13-16-4 16,10-17-5-16,11-20-11 15,-1-14-20-15,7-26-21 16,4-14-12-16,-15-13 7 0,-12-12 25 16,-17-4 30-1,-14 4 17-15,-23 0 20 0,-11 11 24 16,-18 14 21-16,-18 13 6 16,-11 18-13-16,-3 16-23 0,0 22-23 15,-4 11-9-15,7 21-7 16,8 7-1-16,7 5-3 15,9 0-2-15,7 1-2 16,14-7-2-16,4-13-5 0,10-10-10 16,1-16-8-16,4-14-2 15,-3-7 1-15,3-13 6 16,-11-11 16-16,2-4 13 16,-9-5 12-16,-5 0 12 0,-1 5 5 15,-7 5 1-15,-4 23-2 16,0 0-6-16,11 7-9 15,-9 20-9-15,6 12-6 16,9 6-1-16,11 3 3 16,8-7 1-16,14-11-3 0,8-12 1 15,16-17-2-15,9-18-2 16,9-26 0-16,2-18-1 0,1-17 1 16,-6-17-1-1,-6-16-1-15,-41 49-1 0,2-13 2 16,-9 0 6-16,0-7 9 15,-10 3 1-15,2-1 5 16,-8 8 0-16,-1 1-1 16,-5 9 0-16,-1 4-1 0,-10 16-5 15,-2 11-8-15,0 13-1 16,-27 40-3-16,-6 38-1 16,-7 64 1-16,9 25 0 0,12 16-1 15,6 1 1-15,16-22-2 16,24-40-2-16,10-28 0 15,6-25 1-15,8-29-1 16,4-21 1-16,-2-30 0 0,5-28 2 16,-3-28 1-16,0-20 1 15,-28 43 1-15,1-9 2 16,-3 0 4-16,2-4 2 16,-8 2 1-16,3 1 0 0,-6 10-2 15,2-1 1-15,-6 20 0 16,-4 4-3-16,-2 6-2 15,-7 40-1-15,-14 55-3 16,-10 44-1-16,2 45-8 16,-4 16-14-16,4 4-47 0,7-5-10 15,7-35-8-15,1-27-6 16,1-36 6-16</inkml:trace>
  <inkml:trace contextRef="#ctx0" brushRef="#br0" timeOffset="2147.8641">9459 1652 13 0,'-46'-67'98'16,"27"44"-9"-16,2-4-5 15,5 11-6-15,5-2-1 16,7 4-75-16,7 0-2 16,14 4-1-16,8 0-1 15,12-1-5-15,10-1-16 0,11 7-55 16,8 0-3-16,10 2-6 15,-3 0-5-15</inkml:trace>
  <inkml:trace contextRef="#ctx0" brushRef="#br0" timeOffset="3077.495">1467 5063 26 0,'-38'8'72'0,"2"-8"-8"0,14 3-2 16,1-3-16-16,10 0-7 16,11 0-14-16,3-6-6 0,9 2-9 15,7-3-7-15,19 2 0 16,-1-6-6-16,18 2 6 15,5-2-3-15,7 1 3 16,6 2-1-16,10-3-1 16,-3-2-2-16,0-3 1 15,-1 2-4-15,-5-3-7 0,-9-3-5 16,-4-3-7-16,-7-2-5 0,-13-3-6 16,-9-1-8-16,-15-4-7 15,-10-3 5-15,-7 0 16 16,-14-5 21-16,-16 6 19 15,-4 0 14-15,-12 3 10 16,8 5 11-16,-1 5 5 0,6 4-7 16,5 5-12-16,12 4-12 15,15-1-8-15,6 2-8 16,16 5-4-16,14 2-3 0,17 2 0 16,4 9 2-16,12 10 0 15,-4 11-1-15,1 12-1 16,-10 15 2-16,-12 12 0 0,-17 13 0 15,-25 10-2-15,-12 11 1 16,-19 2-3-16,-14 0-2 16,-10-3-14-16,-2-4-27 15,0-11-29-15,7-12-3 16,8-16-3-16</inkml:trace>
  <inkml:trace contextRef="#ctx0" brushRef="#br0" timeOffset="3606.8849">3885 4177 30 0,'7'-9'77'16,"-7"9"0"-16,0-20-1 15,-2 10-46-15,-10 4-7 16,-4 5-5-16,-11 4-6 0,-10 12-4 15,-13 13-2-15,-10 13-2 16,-12 12 0-16,-1 7-2 16,-3 7 4-16,3 2-1 15,7 0 0-15,10-3-2 16,18-9-2-16,15-5 0 0,23-8-2 16,12-3 0-16,13-5-2 15,15 2-1-15,6-5 3 0,6 2 0 16,-2-1 0-16,-1-1 0 15,-14 4 3-15,-10 1-2 16,-12 8 1-16,-13 6 1 16,-19 2-1-16,-9 9 1 15,-11 1-1-15,-6-3-5 0,0 0-18 16,1-4-25 0,6-16-27-16,5-11-5 0,8-19-6 15</inkml:trace>
  <inkml:trace contextRef="#ctx0" brushRef="#br0" timeOffset="4030.1202">4038 4779 37 0,'16'11'60'0,"-6"12"-29"15,-5 13-6-15,-1 8-1 16,-3 15-2-16,-2-2-7 0,1 12-3 16,0 2-3-16,-2-3-2 15,-1-5-2-15,0-7 1 16,-4-7-1-16,3-14 2 16,-4-1 1-16,-2-15 0 15,-2-8 3-15,-2-9-1 16,0-2-1-16,-2-15 0 0,3-11 1 15,5-9-2-15,1-13-1 16,7-5-2-16,2-8-2 16,10-1 0-16,6-1-1 0,10 4 1 15,5 2 1-15,7 7-3 16,2 7 3-16,6 7-2 16,-2 7 0-16,4 5-1 0,-3 6-3 15,0 6-2-15,-8 6-12 16,-2 3-22-16,7 5-35 15,-19 7-8-15,-5 1-5 0</inkml:trace>
  <inkml:trace contextRef="#ctx0" brushRef="#br0" timeOffset="4744.9846">5410 4829 68 0,'-7'-23'85'16,"-2"-2"-2"-16,-5 0-6 15,-1 11-43-15,-1-6-20 0,3 3-12 16,7 7-19-16,6 10-31 16,0 0-29-16,0 7-6 15,0-7-5-15</inkml:trace>
  <inkml:trace contextRef="#ctx0" brushRef="#br0" timeOffset="5885.0878">5809 4228 0 0,'19'-9'70'0,"-6"4"3"16,-4 5-3-1,-4 14-3-15,-5 12-59 0,0 20-7 16,-5 10 0-16,-3 26 2 16,-3 17 2-16,0 14-2 15,-3 0-1-15,1 4 0 0,2-4 1 16,2-9 1-16,2-9-2 16,5-21 1-16,-1-19 2 15,3-15 0-15,-1-9-1 16,1-14 1-16,0-17-3 0,-2-10 0 15,-2-19 0-15,2-16-1 16,0-16-1-16,1-14-2 16,2-12 2-16,-1-7 1 15,5 2 1-15,3 5 0 0,2 10 0 16,1 14 0-16,5 15-1 16,-3 20 1-16,5 15-1 15,-1 18 0-15,3 19 0 16,-2 10-2-16,4 12 2 0,2 5-1 15,4 5 2-15,1-4-2 16,4 0-1-16,3-9 1 16,1-13-2-16,6-11 0 15,3-13 0-15,5-12-2 0,4-17-1 16,4-16 0-16,4-12-2 16,-2-14 1-16,3-10 0 15,-1-5 2-15,-2 1 2 0,-6 6 1 16,-6 9 1-16,-6 13 2 15,-6 17 0-15,-2 19 2 16,-6 15-1-16,0 22-1 16,1 11-1-16,-2 13 1 0,5 4-1 15,0 3 0-15,7-2-2 16,1-5 1-16,4-8-2 16,2-13-1-16,-2-10-4 0,3-14-2 15,-8-6-4-15,-2-13-1 16,-7-16-1-16,-7-2 4 15,-7-4 9-15,-7-1 7 16,-5 4 7-16,-3 4 1 16,-2 5 2-16,0 13 3 15,0 15 0-15,0 8-4 0,1 17-7 16,5 21-5-16,1 15-4 16,-3 22 2-16,-1 17 0 0,-4 19 1 15,-3 15 1-15,-11 5 1 16,-3 2 0-16,-8-6 0 15,-5-11 2-15,-9-11-1 16,-6-15 0-16,1-23 3 0,-5-21-4 16,-1-19 0-16,4-16-2 15,1-19 0-15,6-22-3 16,13-24-1-16,9-22-2 16,16-17-2-16,9-13 1 0,17-12-2 15,15-6 2-15,14 1 1 16,10 9 3-16,8 14 2 15,10 13 1-15,2 21 2 16,4 12 0-16,4 21 1 16,-2 18 0-16,-2 12-2 0,-6 16 1 15,-3 15-2-15,-5 8-2 16,-11 12-4-16,-8 6 2 16,-5 0 1-16,-6-1-1 15,-8-7 1-15,-6-8 0 0,-6-8 1 16,-1-10 4-16,-9-12 3 15,1-11-1-15,-4-8 2 16,0-16-2-16,1-11 2 0,3-13-3 16,6-10-1-16,2-11-2 15,10-8-1-15,6-7-1 16,5 1 0-16,4 4-2 16,4 8-5-16,-2 6-7 0,8 10-25 15,8 13-36-15,-12 9-5 16,2 8-3-16,-9 5 0 15</inkml:trace>
  <inkml:trace contextRef="#ctx0" brushRef="#br0" timeOffset="6491.6713">11211 3709 62 0,'13'2'82'0,"-12"10"-3"15,-4 11-3-15,-14 15-3 16,-7 19-70-16,-1 29-1 0,-2 24 1 15,-9 29 2-15,-3 26-1 16,-6 17 0-16,3 12-3 16,2 3 2-16,2-7-1 15,7-18 0-15,9-24-1 16,6-29 1-16,7-30 1 0,5-29-1 16,2-28 1-16,2-32-3 15,0-29 0-15,-3-23 0 0,0-20 1 16,-9-23-2-16,6-22 0 15,-2-19-1-15,6-19 0 16,2-5 1-16,12-3 1 16,7 4 0-16,6 10-1 15,8 19 1-15,3 21-1 0,4 24-1 16,4 24 1-16,-4 27-1 16,-3 25 0-16,-2 19 0 15,-10 21-1-15,-10 21-1 16,-11 17-4-16,-10 15 1 15,-21 11-1-15,-14 3-2 0,-12-4 3 16,-5-10 0-16,-2-8 1 16,3-19 3-16,6-14 0 15,14-22-2-15,11-19-8 16,21-14-18-16,9-17-20 0,22-12-9 16,12-10 1-16,15-5 3 15,6-6 15-15</inkml:trace>
  <inkml:trace contextRef="#ctx0" brushRef="#br0" timeOffset="6762.4335">11107 4398 14 0,'67'-45'50'15,"-4"11"7"-15,-15 11-1 16,-2 9-8-16,-13 12-10 16,-9 6-12-16,-7 12-11 0,-4 13-5 15,-9 5-4-15,-3 7-1 16,-1-1-2-16,0 3-2 0,2-7 0 16,9-2-2-16,10-10 1 15,6-8 0 1,14-10 1-16,3-6 0 0,10-3 1 15,1-12 1-15,0-1 2 16,-10-10 1-16,-5 0 1 16,-15-6 1-16,-18 1 1 0,-10 0 0 15,-20 4-1-15,-18 7-2 16,-18 8-1-16,-12 11-2 16,-9 2-3-16,3 20-14 0,-2 3-28 15,-1 9-34-15,19 2-6 16,16-9-5-16,20-11-1 15</inkml:trace>
  <inkml:trace contextRef="#ctx0" brushRef="#br0" timeOffset="7980.7813">12052 3921 29 0,'32'-18'79'0,"-13"13"1"0,-9 5-3 15,-10 0-4-15,-13 21-57 16,8 0-9-16,-4 6-1 0,9 6 1 16,7 6-3-16,11 1-2 15,8 2-1-15,13 1-1 16,12-1 0-16,4 0-1 16,1-2 1-16,-4-1 0 0,-8-2 0 15,-11 1 0-15,-11-5 1 16,-14 2-1-16,-12 1 3 15,-21-3-1-15,-11-1 1 0,-7-3 0 16,-6-4 0-16,2-5 0 16,-1-6-1-16,6-9-2 15,8-5-2-15,10-7-5 16,12-10 0-16,9-5-2 0,6-6 0 16,14-3 1-16,7-3 1 15,9 0 4-15,5 2 2 16,4-2 4-16,2 8 2 15,2 3-1-15,-4 6 0 0,-1 8 0 16,-6 8 0 0,-3 4-2-16,-3 12 0 0,1 7-2 15,-6 7 1-15,2 5-1 16,4-2 0-16,3-3 0 16,5-5 0-16,0-8 0 0,11-9 0 15,4-9 1-15,6-14-1 16,0-15 1-16,2-11 0 0,3-13 1 15,-4-16-2-15,1-14-2 16,-6-16-1-16,-9-14-1 16,0-14-2-16,-9-10 5 15,-5-8 1-15,-10 1 2 0,-9 11 6 16,-5 14 2-16,-8 18 1 16,-4 27 0-16,-8 24-1 15,-5 33-2-15,-11 27-3 16,2 37-3-16,-12 25-3 0,0 31-1 15,-6 21 0 1,-4 21 1-16,-2 10 1 0,7-1-1 16,8-7-1-16,7-9 0 15,16-13 1-15,6-21-1 0,12-22 1 16,14-23-1-16,7-17 0 16,7-21 0-16,4-17 2 15,7-16 1-15,0-22 0 0,1-19 0 16,-1-14 1-16,-1-8 0 15,0-2 1-15,-6 5 0 16,-8 8-2-16,-6 15 0 0,-6 13-1 16,-5 16-1-16,-3 18 0 15,-3 14 1-15,-2 15-1 16,-2 15-1-16,-1 9 1 16,3 3 0-16,5 8 1 15,0 0-1-15,4-3 0 0,5-7 1 16,2-10-1-16,6-11 0 15,1-11 1-15,8-12 1 16,0-8-1-16,2-16 2 16,3-10-1-16,-1-8 1 0,0-8-1 15,-2-7 0-15,1-1 1 16,-1 1-2-16,-3 2 0 16,-2 9 0-16,-4 6-1 15,-5 11 0-15,-3 8-1 0,0 13 1 16,-4 5 0-16,-3 16 0 15,-3 10 0-15,-3 7 1 16,-2 7-1-16,-1 9 1 16,-1 4 0-16,-3 2 0 0,1-1 0 15,1-6 0-15,1-9 0 16,2-8 1-16,-2-10 0 16,6-17 0-16,2-11 1 0,6-18 0 15,2-14-1-15,4-11 1 16,3-12-1-16,7-7 0 15,8-4-1-15,0 3 1 16,3 2-2-16,-3 12 1 16,4 9-1-16,-2 12-1 0,3 16 1 15,-5 15-3-15,-5 5-9 16,0 22-29-16,5 10-36 16,-18 3-4-16,-7 1-6 15,-12-3-3-15</inkml:trace>
  <inkml:trace contextRef="#ctx0" brushRef="#br0" timeOffset="8184.5226">13694 3759 97 0,'-9'-30'97'16,"12"1"-6"-16,24-8-7 0,20-2-4 15,21 0-65-15,11 9-63 16,29 14-37-16,6 11-3 16,-6-1-7-16,-4 6-3 15</inkml:trace>
  <inkml:trace contextRef="#ctx0" brushRef="#br0" timeOffset="8616.9677">5050 6266 10 0,'-188'79'94'16,"35"-20"-4"-16,39-16-6 16,25-19-7-16,35-14 0 15,31-10-80-15,33 0 1 16,50 1 0-16,44 0 0 0,44-5 1 16,48-4 1-16,51-6 3 15,78-3-1-15,9-7 1 16,30-3-1-16,55-2 1 0,-1-3 0 15,17-3 0-15,8-2 0 16,36-1-1-16,-72 1 0 16,22 1 0-16,-14 3-1 0,-44 1-1 15,-5 5-3-15,-33 5-4 16,-32 2-10-16,-79 6-29 16,-4 8-34-16,-60 3-5 15,-51 1-7-15,-59 4-1 0</inkml:trace>
  <inkml:trace contextRef="#ctx0" brushRef="#br0" timeOffset="9374.0132">700 8760 50 0,'0'0'83'15,"-10"9"-2"-15,10-9-6 16,0 0-10-16,0 0-66 15,15 8-1-15,5-8 4 0,14-5 0 16,6 7-4-16,6 3 1 16,21 0 2-16,2 3 4 0,3-3-3 15,2 1 0-15,3-5 1 16,0 2-2-16,-1-3 2 16,-8-4-1-16,-11-4-2 15,-4-2 0-15,-8-1 0 16,-10-2-4-16,-8-3-1 15,-9-2-2-15,-10-5-3 0,1-2-4 16,-7-9 0-16,-4-1 5 16,-14-7 9-16,-1-4 7 15,-5-2 6-15,-9-1 2 16,8 1 7-16,-6 7 3 0,4 8-2 16,0 4-6-16,12 9-9 15,3 6-3-15,10 14-4 0,0 0-1 16,19 0-2-16,9 11 0 15,7 13 0-15,7 9 2 16,6 10 1-16,-6 14 0 16,-3 14-1-16,-5 11 1 15,-14 13-1-15,-18 7-3 0,-8 11-1 16,-21 1-5-16,-19 12-19 16,-9 6-49-16,-13-6-1 15,-8 2-9-15,-13-7-5 16</inkml:trace>
  <inkml:trace contextRef="#ctx0" brushRef="#br0" timeOffset="12340.388">3627 8000 4 0,'-3'-19'55'0,"3"19"-8"16,-7-14-5-16,7 14-6 0,-7-13-5 15,7 13-6-15,0 0-7 16,-6-9-4-16,6 9-4 15,0 0-3-15,0 0-2 16,0 0-1-16,0 0-3 0,0 0 0 16,0 0 1-16,0 0 0 15,0 0 2-15,0 0 1 16,0 0 1-16,0 0 1 16,0 0 0-16,0 0-1 0,0 0 0 15,0 0-1-15,0 0-2 16,0 0-2-16,0 0 1 15,-2-9-2-15,2 9 0 0,0 0 0 16,0 0 1-16,0 0-1 16,0 0 2-16,0 0-1 15,0 0 1-15,0 0 1 16,0 0-2-16,0 0 0 0,0 0 1 16,0 0-2-16,0 0 0 15,-5 7 0-15,4 3 0 16,1 6-2-16,-1 5 2 15,-2 10 2-15,0 9-1 0,-4 10 1 16,1 13-1-16,0 6 0 16,-2 8 1-16,0 5-1 15,-1 0 0-15,5-3 1 16,-1-3-1-16,3-5 2 0,-2-10-2 16,1-7 1-16,0-7 0 15,3-8-1-15,-3-6 1 16,-1-7-1-16,3-3 0 15,-2-6 0-15,-1-5 0 16,2-3 1-16,2-9-1 16,-2 9 1-16,2-9 0 0,0 0-1 15,0 0 0-15,0 0-1 16,0 0 0-16,0 0-1 16,0 0 0-16,4 5-1 0,-4-5 1 15,14 4 0-15,2-3 1 16,1-1 2-16,9 0-1 15,9-1 1-15,10-6 0 16,1-3-1-16,9-1-1 0,6-3-1 16,3 4-5-16,0-5-5 15,0 5-15 1,-6 2-19-16,-6-2-32 0,0 6-5 0,-9-4-4 16</inkml:trace>
  <inkml:trace contextRef="#ctx0" brushRef="#br0" timeOffset="12724.7125">4451 8532 22 0,'-4'7'59'0,"4"-7"1"15,-5 11 2-15,5-11-51 16,10 3-4-16,8-3-2 0,11-6 2 15,-2-8 0-15,12-5 0 16,-5-5 0-16,6-9-1 16,-9 2 2-16,-8-2 3 15,-7 4 0-15,-8 1 2 0,-8 6-1 16,-10 5 1 0,-10 10-3-16,-9 7 0 0,-2 7-3 15,-9 10-4-15,3 15-2 16,-4 10-1-16,6 8-2 0,5 9 1 15,9 5-1-15,7 2 0 16,13-4-3-16,9-5 0 16,17-8-3-16,11-11-7 15,12-8-12-15,8-14-14 0,10-12-13 16,11-4-6 0,2-16-1-16,5-11 4 0</inkml:trace>
  <inkml:trace contextRef="#ctx0" brushRef="#br0" timeOffset="14994.6029">5357 8489 9 0,'44'-64'59'0,"-11"8"4"16,-21 9-7-16,-12 15-7 0,-12 14-6 16,-14 12-10-16,-14 16-11 15,-7 22-13-15,-5 10-6 16,-6 12-2-16,5 9 0 16,1 2-1-16,6 0-3 0,5-2-3 15,14-8-2-15,4-10-4 16,14-12 2-16,5-11-1 15,4-12 0-15,8-9 2 16,10-10 2-16,2-13 3 0,10-13 4 16,7-5 1-16,-1-10 2 15,7-2 2-15,1-4 1 16,5 0-1-16,-4 6 0 16,2 5 0-16,-4 11 0 15,-5 8-2-15,-2 15 0 16,-4 6-3-16,-2 12 0 0,-5 14-1 15,1 5 1-15,-5 7 0 0,7 2 0 16,-2 2 1 0,7-7 0-16,5 0 0 0,5-8 1 15,7-11-2-15,5-8-1 16,5-5 0-16,3-14-2 16,4-7 2-16,3-9-1 15,-6-9-1-15,2-3 0 0,-6-1 2 16,-9 1 1-16,-7 3 4 0,-14 6-1 15,-9 7 1-15,-17 11-1 16,-4 17 2 0,-26 0 2-16,-10 16-2 0,-5 14-2 15,-6 8-1-15,-2 7-1 0,1 7 0 16,5 2-1-16,6 0-1 16,9-7-4-16,10-2-1 15,10-15-1-15,8-9-1 16,18-15 0-16,6-9-2 15,15-22 1-15,3-15 1 0,15-15 4 16,6-12 3-16,2-16 1 16,4-12 1-16,-5-11 2 15,-2-8 1-15,-10-4 2 0,-1 0 1 16,-19 6 3-16,-9 6 0 16,-10 15 1-16,-12 15 1 15,-3 22-2-15,-10 24 0 16,-11 24-2-16,-2 21-2 15,-5 33-2-15,-3 14-2 0,4 28-3 16,-1 13 1-16,3 16 1 0,4 1 1 16,9 0-1-1,7-5 0-15,6-10-1 0,8-10 1 16,12-16-1-16,8-14 0 16,5-16 0-16,7-12 0 15,3-14 0-15,4-14 1 16,2-9 0-16,2-18 1 0,1-14 1 15,-3-14 0-15,-1-10 0 16,-5-6-1-16,-6 0-1 0,-7 1 0 16,-8 8 0-16,-8 8 0 15,-8 12-2-15,-5 17 1 16,0 16-1-16,-20 9 1 16,1 20 0-16,-1 8 0 0,4 10-2 15,1 6 1-15,5 0 1 16,7-3-1-16,8-7 0 15,12-7 0-15,10-14 1 16,9-10 0-16,7-12 2 16,8-11 0-16,4-14 0 15,5-10 0-15,3-10-1 0,-1-5 0 16,5-4 0-16,-3-1-1 0,-1 4 0 16,-2 6-1-1,-5 8 0-15,-6 11 0 0,-8 14 0 16,-6 12 0-16,-6 9 1 15,-11 15 0-15,-7 14 1 16,-7 5 0-16,-4 7-1 0,-1 2 1 16,0-7-1-16,0-2 1 15,4-7-1-15,5-8 0 16,5-11 0-16,8-8 0 0,1-9 2 16,10-9-1-16,5-7 1 15,1-8-1-15,10-9 0 16,0-9 0-16,1-8-2 15,3-6 1-15,-2-2-2 0,-3 0 1 16,-5 0-1-16,-3 6 0 16,-7 7 1-16,-10 8 0 15,-5 11 0-15,-7 10 0 16,-11 16-2-16,-8 0 0 0,-12 12-1 16,-4 4 0-16,-6 4 0 15,3 0 0-15,-2 3-1 16,5 2 3-16,5-3 0 15,8 1 2-15,9 5 2 0,1 2-2 16,2 9 0-16,6 3 2 16,1 7 0-16,-2 6-1 15,1 7 1-15,-3 2-1 16,0 0 0-16,3-2 0 0,2-7-1 16,-1-5-1-16,2-11-2 15,1-14-3-15,3-18-4 16,5-9-3-16,4-22-5 15,2-16-6-15,4-14-9 0,1-16-9 16,4-17-2-16,-2-11 1 16,3-13 6-16,-6-10 12 15,1-2 17-15,-6-4 19 16,-1 2 20-16,-5 10 9 0,-2 14 5 16,-5 12-1-16,2 18-7 15,-7 21-7-15,-2 19-11 16,-1 22-11-16,-3 18-6 15,-1 23-3-15,-7 21-1 0,-5 12 1 16,-3 21 1-16,-1 13 2 16,-4 16 1-16,2 3 0 0,3 2 0 15,7-12 0-15,9-3-1 16,6-10 0-16,13-14 1 16,6-16-1-16,11-19 0 15,7-14 0-15,2-18 0 0,5-11 3 16,-3-13-3-16,2-20 2 15,-4-13-2-15,-1-13 0 16,-5-10-1-16,-6-1-1 16,-2 0 1-16,-9 7-1 0,-5 7 0 15,-3 10-1-15,-6 14 1 16,0 14 0-16,-8 15 0 16,13 12 1-16,-6 15-1 15,-1 7 0-15,7 9 1 0,0 2 1 16,6-1-1-16,4-3 2 15,3-2-2-15,7-8 0 16,1-8 1-16,3-9-2 16,2-9 1-16,1-4 0 0,-2-9 0 15,5-10 0-15,-7-11 0 16,-2-5 0-16,-3-10-1 16,0-2 1-16,-6-3-1 15,-3 1 1-15,0 5-1 0,-8 6-2 16,-3 11 1-16,1 10 0 15,-3 14 0-15,1 10 0 16,-2 21 1-16,1 13 0 0,-3 18 0 16,2 10 2-1,0 19-1-15,-6 11 1 0,-2 11 1 16,0 5-1-16,-2 3 1 16,-8 1-1-16,2-7 0 15,-4-8 0-15,5-14 0 0,0-16 0 16,3-17 0-16,2-14 1 15,2-21-1-15,0-23 1 0,14-23-1 16,-1-21 0-16,2-27-2 16,1-23-1-16,9-23-2 15,1-23 0-15,8-19-2 16,9-7 1-16,2 0-1 16,4 9 3-16,3 17 2 0,5 21 1 15,3 23 0-15,-1 27 1 16,0 27 0-16,-7 28 0 15,-2 20 0-15,-11 21-2 0,-15 19 1 16,-11 15-1-16,-18 20 0 16,-27 8 1-16,-23 6-1 0,-17-4 0 15,-10-7-1-15,-11-10-2 16,-3-10-5 0,-2-21-11-16,6-29-52 0,10-7-7 15,9-21-6-15,12-18-5 16</inkml:trace>
  <inkml:trace contextRef="#ctx0" brushRef="#br0" timeOffset="15137.8935">9609 7390 13 0,'-14'-4'54'15,"3"4"-26"-15,6 7-25 16,-5 2-3-16,0 2-69 0</inkml:trace>
  <inkml:trace contextRef="#ctx0" brushRef="#br0" timeOffset="16138.299">12213 7495 28 0,'36'-39'69'0,"0"-3"2"16,-3 7-23-16,-1-5-16 16,-4 5-4-16,-8 6-1 0,-11 5-7 15,-9 2-3-15,-16 6-2 16,-8 7-3-16,-12 9-2 15,-10 3-3-15,-2 11-4 16,-6 8-1-16,4 6 0 0,-2 4-2 16,14 3-1-16,2-2-1 15,14 2-1-15,8-5 1 16,14-3-1-16,1-5-1 16,16-1 0-16,6-5-1 15,4-2 3-15,-2-3-2 0,-4 1 1 16,-3 3 1-16,-11 6 1 15,-8 5 3-15,-15 11 1 16,-15 12 2-16,-6 14 1 0,-11 12 0 16,1 9 2-16,-1 0-2 15,9 4-1-15,10-7-1 0,10-5-2 16,12-9-2-16,9-13-4 16,15-16-5-16,15-12-10 15,0-12-16-15,11-15-29 16,7-13-15-16,1-15-3 15,3-12-4-15</inkml:trace>
  <inkml:trace contextRef="#ctx0" brushRef="#br0" timeOffset="16556.5516">12379 7790 69 0,'9'-33'82'0,"-5"15"-2"16,-4 18-5-16,0 0-41 15,13 12-14-15,-3 20-9 16,4 12-6-16,6 10-1 0,8 7 0 15,7 6-1-15,4 3-1 16,7-2-2-16,9-6 0 16,6-10-2-16,2-11-2 15,3-12-2-15,-4-14-1 0,0-12-1 16,-4-9 2-16,-10-17 0 16,-5-12 0-16,-12-11 2 15,-8-11 1-15,-14-12 3 16,-2-4 3-16,-7-2 4 0,-9 0 1 15,-9 9 3-15,1 6 3 16,-5 15-1-16,-3 14-1 16,-3 20 0-16,-6 19-4 0,-4 26-1 15,-7 21-1-15,-6 21-4 16,-10 21 0-16,-6 21 1 16,-10 16-1-16,-6 9 0 15,3-1 0-15,-3-5-2 16,7-9-1-16,3-15-2 0,6-18-3 15,13-20-10-15,9-24-26 16,12-21-39-16,19-22-2 16,13-18-8-16,11-25 0 0</inkml:trace>
  <inkml:trace contextRef="#ctx0" brushRef="#br0" timeOffset="16993.7207">13639 7808 67 0,'21'56'91'0,"-17"13"-2"16,-8 15-5-16,-21 11-3 15,2 13-68-15,-10 14-2 16,1 5-3-16,5-1-4 0,-1-7-2 15,5-14-2-15,9-20-1 16,8-24 0-16,4-23-1 0,1-27-2 16,1-18 0-16,-8-28 1 15,2-19 0-15,-5-25 0 16,4-25-2-16,-1-27-2 0,8-16 1 16,3-16 1-16,13-6 1 15,10 6 0-15,9 10 2 16,6 21 0-16,7 24 2 15,1 25 2-15,0 33 1 0,1 27 0 16,-10 23 0-16,-5 26-2 16,-9 16 0-16,-15 15-2 15,-11 9 0-15,-15 14-1 16,-16 7-2-16,-14 7-6 16,-9-5-14-16,-4-4-31 0,7-9-21 15,8-17-7-15,8-17-4 16</inkml:trace>
  <inkml:trace contextRef="#ctx0" brushRef="#br0" timeOffset="17430.2053">14524 7168 25 0,'12'0'81'0,"7"-1"-1"16,6-7-6-16,1 0-32 0,22 4-13 15,9-5-10-15,10 2-8 16,8-4-3-16,11 1-4 16,6 2-2-16,4-1 0 15,7 1-1-15,-6 3-1 0,-5 3-2 16,-10-1-5-16,-2 4-13 15,-19 0-26-15,-10 3-27 16,-11 0-7-16,-19-4-4 16</inkml:trace>
  <inkml:trace contextRef="#ctx0" brushRef="#br0" timeOffset="17649.5875">15187 6842 18 0,'-41'-6'86'0,"6"3"-2"16,7 3-4-16,4 8-6 16,6 8-42-16,12 16-19 0,5 10-6 15,1 17-4-15,3 14-2 16,1 8 0-16,4 11-2 16,-1 3-6-16,-3-5-12 0,4-4-27 15,5-4-31-15,-3-14-4 16,3-17-6-16,-1-23 6 15</inkml:trace>
  <inkml:trace contextRef="#ctx0" brushRef="#br0" timeOffset="18092.1308">14776 6481 18 0,'-61'-8'75'0,"0"3"1"16,-5 5-2-16,2 5-4 0,-7 22-54 16,1 25-5-16,-1 19-3 15,-1 23 0-15,3 18 1 16,4 19-1-16,11 12-3 0,12 6 1 15,17-1-1-15,22-7 0 16,17-7 1-16,26-9 0 16,28-13 0-16,20-13 0 15,20-12-1-15,21-11 1 0,12-17-2 16,14-14-5-16,13-17-1 16,6-20-2-1,4-20 0-15,1-24-1 0,-7-26 0 16,-3-21 1-16,-14-27 0 15,-11-19 3-15,-22-22 2 16,-19-17-1-16,-32-11 2 0,-29-2 0 16,-39 5-1-16,-38 12-3 15,-45 27-17-15,-37 26-56 16,-52 31-2-16,-42 30-6 0,-36 26-6 16</inkml:trace>
  <inkml:trace contextRef="#ctx0" brushRef="#br0" timeOffset="19039.9032">638 12643 64 0,'-8'12'88'0,"1"0"-5"0,7-12-4 16,-11 16-3-16,11-16-60 15,4 11-3-15,7-5-8 16,5 0-1 0,11 3-5-16,25 1 1 0,13-3 0 15,15 1-1-15,19-4 4 16,1-1-5-16,7-6 2 15,-5-9-4-15,-13-8 2 16,-6-7 0-16,-8-3-2 16,0-7 3-16,-19 1-2 0,-2-3 1 15,-19-1 0-15,-9-1 2 16,-10 0 1-16,-12 2 1 16,-9 0-1-16,-15 1 0 0,-4 2 0 15,-17 3 2-15,-3 4 1 16,-5 4 0-16,2 4 0 15,5 4 1-15,4 6-3 16,6 5 1-16,8 1-3 16,24 5 0-16,-2 7-2 0,19 5-1 15,7 2 2-15,11 4-3 0,9 5 4 16,6 1 0 0,3 4-1-16,1 6 0 0,-7 5 0 15,-7 9-2-15,-8 12-5 16,-19 12 2-16,-9 6-3 15,-9 20-17-15,-16 17-41 16,-11 4-12-16,-2 0-4 0,-8-7-1 16</inkml:trace>
  <inkml:trace contextRef="#ctx0" brushRef="#br0" timeOffset="20472.88">731 10988 1 0,'-19'14'65'16,"8"7"-3"-16,-4-7 1 16,15-14-3-16,0 0-57 15,0 0 0-15,9 3-6 16,37-8 0-16,19-24 6 0,27 8 1 15,26-6 1-15,23 8-2 16,25-4 1 0,37 7-3-16,13 0 1 0,23 10-1 15,22 8-2-15,34-1 2 16,15 6-1-16,37 5 0 0,25 2 2 16,53-5 1-16,-11-4-1 15,15-3 0-15,10-4 2 16,10-11 2-16,7-1 3 0,-5-11 0 15,-4-2 0 1,-27-5 0-16,28 1 1 0,23-4-2 16,-20 1-1-16,-12-5-1 15,6 0-1-15,-9-3-4 16,3-2 2-16,-19-2-2 0,-7-3 1 16,-35 2 0-16,5-1 1 15,-13 3 0-15,-22 3 1 0,-20 6 0 16,-22 6 0-1,-24 5 0-15,-23 3 0 0,-27 5 0 16,-26 3-2 0,-29 1 0-16,-25 2-2 0,-27 3-3 15,-24-2-8-15,-26 4-28 0,-15 1-35 16,-33-3-8-16,-18-2-3 16,-19-11-3-16</inkml:trace>
  <inkml:trace contextRef="#ctx0" brushRef="#br0" timeOffset="36859.9256">3982 11960 25 0,'1'-28'45'0,"-1"-1"-10"0,0 4-6 16,0 1-4-16,0 7-4 16,0 1-4-16,-2 6-1 0,2 10-4 15,-15-9-2-15,5 9-4 16,-7 0-2-16,-10 3 0 15,-4 4 1-15,-6 3 0 16,-7 5 0-16,-4 5 1 0,-6 2 2 16,-7 4 0-16,3 2 0 15,-3 5 0-15,3 0-1 16,-2 6-2-16,9-6 1 16,4 5-2-16,4-1-3 15,13-1-2-15,11-2-1 16,7-4-1-16,12 3 0 0,8-5-2 15,12 1-5-15,8-4-3 16,18 1-3-16,3-2 1 0,6 0 0 16,8 1 0-16,0-3 2 15,7 0-1-15,2 0 4 16,-7-1 6-16,-4 1 6 0,-9-2 7 16,-8 0 3-16,-9 3 3 15,-2-2 1-15,-17 4 2 16,-7 0 3-16,-11 5-1 15,-3 6-4-15,-11 0-1 0,-11 4-3 16,-5-2 0-16,-7 1-1 16,-6-3-4-16,1-3-3 15,-4-6-6-15,4-10-7 16,3-4-19-16,1-2-23 16,1-11-24-16,10-14-8 0,2-14-1 15</inkml:trace>
  <inkml:trace contextRef="#ctx0" brushRef="#br0" timeOffset="37139.1805">4188 11785 26 0,'25'-5'63'0,"-12"4"7"15,-3 4 0-15,-25 8-53 16,15 8-2-16,4 11 2 0,2 7-1 16,0 14-1-16,0 5-5 15,2 22-4-15,-1 7-4 16,1 12-3-16,-2 3-3 16,-1 8-6-16,0 4-5 0,-3 0-10 15,-2 4-8-15,-1-10-10 16,1-10-6-16,-7-14-1 15,4-10-9-15</inkml:trace>
  <inkml:trace contextRef="#ctx0" brushRef="#br0" timeOffset="37939.9974">4075 12634 34 0,'-11'-61'67'0,"2"7"-1"0,7 7-17 16,2 4-13-16,8 8-10 15,6 3-14-15,10 7-5 16,6 3-4-16,3 5-2 16,7 7-2-16,2 9 0 15,3 5-3-15,4 12 2 0,-4 10-1 16,1 6 1-16,-6 9-1 16,-3 3 0-16,-8 7 0 15,0-1-1-15,-11 3 3 16,-4-6-2-16,-4 0-2 0,-4-12 0 15,-5 1 3-15,-1-13 2 0,0-4 1 16,-1-8 2 0,1-11 0-16,0 0 0 0,0 0 2 15,-6-17 1-15,8-11-3 16,7-3-2-16,7-12-2 16,3-1-1-16,5-6 1 0,5 5-1 15,3 0-1-15,-1 11 0 16,4 6 1-16,-5 10-1 15,-2 11-1-15,-4 7 1 0,-1 12 0 16,-7 9 1 0,0 10 0-16,-6 3 1 0,-1 8 0 15,-4-2-1-15,1 2 2 16,1-9-1-16,-1 0 0 16,0-12-1-16,4-5-1 15,-1-12 0-15,8-6-6 0,10-16-8 16,-1-14-8-16,6-7-6 15,1-14-1-15,5 0 2 16,-4-4 8-16,3 6 3 16,-14 4 10-16,-3 12 14 0,-6 9 15 15,-5 15 10-15,-9 11 4 16,4 14-3-16,-4 8-5 0,-5 5-2 16,0 5-5-16,2 2-5 15,0 3-6-15,3-3-4 16,0-1-3-16,8-7 1 0,2-4-4 15,2-6 0-15,5-6-1 16,0-6-1-16,4-4-1 16,1-13 1-16,3-8 0 15,-2-6 0-15,4-9 3 0,-4-1 2 16,4 0 5 0,-4 1 0-16,-3 4 2 0,-4 9 1 15,-3 8-1-15,-2 10 2 0,-11 5-3 16,12 20-1-1,-8 6-2-15,-2 4-3 0,6 7-8 16,1 1-11-16,6-1-21 16,13-1-29-16,2-10-3 15,6-8-2-15</inkml:trace>
  <inkml:trace contextRef="#ctx0" brushRef="#br0" timeOffset="38494.7789">6286 12226 40 0,'0'0'77'15,"0"0"-3"-15,-12 11 0 16,-7-5-3-16,-7 3-63 16,0 6-2-16,4 10 0 15,-8 4-1-15,3 10 0 0,-3 1 1 16,5 4-3-16,0 6-2 15,7 0 0-15,2 0 0 16,6-1-1-16,7-3-1 16,2-10 0-16,11-4-4 15,8-10-5-15,7-4-4 0,3-12-4 16,12-6-7-16,-2-14-3 0,11-16 0 16,3-10-4-1,0-20 4-15,-1-17 5 0,-1-21 5 16,1-15 10-1,-5-18 13-15,3-12 10 0,-11-10 6 0,-2 2 6 16,-5 1 5-16,-1 15 1 16,-8 19 1-16,-8 21-3 15,-6 24-8-15,-8 21-5 16,-2 23-4-16,-13 21-3 0,-5 20-4 16,-6 19-4-16,-3 20 0 15,-4 15-2 1,-2 24 0-16,-2 20 0 0,-2 15 1 15,0 13-1-15,5 7 0 16,3 3-1-16,5-4 0 0,7-9 0 16,7-13-2-16,6-21-1 15,7-15-4-15,8-19-6 16,7-17-14-16,5-17-18 0,0-22-28 16,5-13-11-16,0-16-3 15,3-20 5-15</inkml:trace>
  <inkml:trace contextRef="#ctx0" brushRef="#br0" timeOffset="39536.894">6366 12160 5 0,'-24'-11'62'0,"8"6"1"15,1-4-2-15,-1 4-45 16,16 5-1-16,-9-3-5 15,9 3-6-15,0 0-4 0,0 0 0 16,0 0 3-16,5 1-1 16,4 3 2-16,7-2 3 15,0 0 0-15,9 0 4 16,1-2 1-16,9 0 0 0,3-1 0 16,9-3-2-16,-1-4-1 15,1 0-2-15,7-2-1 16,-1 1-2-16,0 0-2 0,-3 2 0 15,-2 1-1-15,-9 3-1 16,-3 3 1-16,-7 1 0 0,-8 11 0 16,-12 6 0-16,-7 8 2 15,-3 10 0 1,-7 8 0-16,-4 7 0 0,-4 3-1 16,-1 6 0-16,6-3 1 15,3-2-2-15,6-7-2 16,2-10 1-16,1-3-1 15,5-11-3-15,8-6 1 0,5-10-1 16,1-8 1-16,6-10-1 16,3-16 0-16,4-10 0 0,1-11 0 15,7-7 2-15,-7-6 0 16,1-3 2-16,-2 6-1 16,-6 3 0-16,-1 13 1 15,-8 8-1-15,-1 13 1 0,-5 5-1 16,1 13 1-16,-5 2 0 15,1 14 0-15,-1 6 0 16,1 3-1-16,-1 7 2 0,5-1-1 16,0 1 0-16,5-4 0 15,-1 2-1-15,4-11 2 16,-1-6-1-16,3-5 1 16,1-6 1-16,0-2-1 15,0-9 0-15,-2-6 1 16,3-5 0-16,-2-6-1 0,2 0 0 15,-4 1 0-15,4-2 0 0,-3 5-1 16,-2 2 1-16,0 7-2 16,0 8 2-16,-4 7 0 15,0 9 1-15,-1 11 0 16,0 7 1-16,-6 8 0 0,3 5-1 16,0 3 1-16,0 6 1 15,3 0-4-15,2-1 1 16,5-3 0-16,5-6-1 15,5-7 2-15,2-7-2 16,13-7 1-16,2-11-1 0,8-12-1 16,2-14-2-16,1-15-1 15,6-14-1-15,-6-17-2 16,2-15-1-16,-4-14 0 0,-11-6 3 16,-4 0 4-16,-13 8 5 15,-13 10 2-15,-8 13 1 16,-15 21 3-16,-14 21 0 15,-16 24 2-15,-9 17 0 0,-9 20-4 16,-2 10-2-16,-4 12-2 16,6 9 1-16,8 9-1 15,9 4 0-15,16-2-1 16,13-2-1-16,13-7-3 16,16-2 1-16,16-9-1 0,12-11-3 15,14-12-5-15,5-14-8 16,11-12-21-16,7-4-35 0,-2-16-9 15,1-16-4-15,-3-12-3 16</inkml:trace>
  <inkml:trace contextRef="#ctx0" brushRef="#br0" timeOffset="40369.5529">9422 12039 53 0,'-6'-24'73'16,"0"-5"0"-16,-8 12-26 0,-3-12-12 15,3 6-8-15,-6 2-6 16,1 8-5-16,-6 12-3 16,-2 5-2-16,0 21-4 15,-6 11-2-15,4 16-1 0,0 11-2 16,2 9-2-16,6 4 0 16,8-6-2-16,6-4 0 15,7-11-1-15,14-9 0 16,4-18-1-16,8-16 0 0,11-12 0 15,2-22-1-15,8-15 1 16,-3-19 0-16,7-17-1 16,-1-17 0-16,-3-20 1 15,0-11 1-15,-9-15 0 0,-4 1 5 16,-11 0 4-16,-7 11 4 16,-13 14 3-16,-6 19 2 0,-6 22 0 15,-11 24-1-15,-3 29-1 16,-4 22-1-16,-3 33-5 15,-2 25-3-15,1 27-2 0,-1 22 0 16,2 26 0-16,2 11-2 16,1 10-2-16,8-2-2 15,11-4-4-15,7-12-4 16,5-13-6-16,11-25-11 16,7-13-23-16,11-14-28 15,-1-17-5-15,2-15-4 16</inkml:trace>
  <inkml:trace contextRef="#ctx0" brushRef="#br0" timeOffset="40829.8796">10842 11096 66 0,'3'-36'80'0,"1"0"-2"0,-3-1-1 0,-1 4-47 15,0 9-8 1,0 6-4-16,0 18-3 0,0 9-6 16,-7 28 0-16,-3 22-2 15,-4 23-3-15,-3 21-1 16,-4 25 1-16,-6 27 0 0,-3 18-1 16,-6 13 1-16,0 9-2 15,0 2 1-15,-3-1-1 16,4-3 0-16,1-16-1 0,6-18 0 15,7-15-1-15,3-20 0 16,13-20-5-16,4-22-7 16,2-17-18-16,12-12-43 15,3-25-10-15,4-18-6 0,3-19-3 16</inkml:trace>
  <inkml:trace contextRef="#ctx0" brushRef="#br0" timeOffset="41479.7165">11658 11825 60 0,'1'-26'83'0,"-1"7"-5"15,-19 6-9-15,19 13-31 16,-12 22-11-16,5 14-8 15,-4 19-7-15,2 9-7 16,-5 13-1-16,0 9-1 16,2 4-1-16,-1-2-2 0,1-7-3 15,2-11 0-15,2-16-2 16,3-12-1-16,0-23-3 16,5-19 0-16,-11-12 0 0,9-27 1 15,-2-20 3-15,2-16 1 16,2-15 1-16,0-12 2 15,4-5 4-15,4 2 2 16,5 7 1-16,1 7 0 16,5 16-1-16,3 13 0 15,8 22 1-15,3 13-3 0,6 22-1 16,2 11-2-16,6 20 0 0,-1 17 0 16,-2 15 0-16,-7 12 1 15,-7 14-1 1,-11 9 1-16,-16 10-1 0,-8-1 1 15,-16-2-1-15,-10-5 0 16,-10-9 1-16,-8-7 0 16,-8-12-1-16,1-13 2 0,-3-14-4 15,1-13-2-15,7-7-8 16,-3-12-20-16,9-6-40 16,17-2-6-16,8-12-5 0,7-5 0 15</inkml:trace>
  <inkml:trace contextRef="#ctx0" brushRef="#br0" timeOffset="41964.877">12523 11930 62 0,'0'0'74'0,"8"-8"-4"16,-8 8-2-16,-10-2-49 16,10 2-3-16,-23 20-2 0,5 5-3 15,-6 9-1-15,-4 10-1 16,-6 10 0-16,0 9 1 15,0 5-3-15,3 0 0 0,4-2-3 16,7-2-2-16,10-12-2 16,6-7-2-16,9-14-4 0,13-12-4 15,9-14-2-15,7-10-1 16,7-15-1-16,2-13 1 16,1-12-1-1,-1-11 3-15,0-9 3 0,-12-4 5 16,-3-4 5-16,-13 3 4 0,-12 3 3 15,-5 7-2 1,-17 11 1-16,-9 15 0 0,-9 8-1 16,-5 14-3-16,-4 12-12 15,2 10-29-15,4 9-33 0,8 4-4 16,8 0-4-16</inkml:trace>
  <inkml:trace contextRef="#ctx0" brushRef="#br0" timeOffset="43643.6472">12821 11837 76 0,'20'9'85'0,"-1"2"-5"0,-3-2-5 15,-1 7-2 1,-3 5-70-16,1 6-3 0,3 12 0 15,-3 3 0-15,0 9-1 16,-7 3 1-16,-1 1 0 16,-4-6 0-16,-2-7 0 0,1-5 1 15,-6-9 0-15,1-7 1 16,5-12-1-16,0-9 1 16,2-9-1-16,9-12 0 15,1-14 0-15,6-9-1 0,5-11-1 16,2-10 0-16,5-3 0 15,-1 1 0-15,2 4 0 16,-5 12 0-16,2 12 0 0,-6 14 1 16,0 21 0-16,-4 10 0 15,-4 20 0-15,-4 7 0 0,-5 12 0 16,-3 3 0-16,-2 1 0 16,0-1 1-16,0-4-1 15,0-10 0-15,-1-3 0 16,0-9 1-16,4-8 0 15,11-8 0-15,-1-6 1 16,6-8-1-16,4-13-1 16,4-7 1-16,7-15-1 0,4-4-1 15,5-8 1-15,1 0-1 16,-3 4 0-16,2 4 0 16,-4 13 0-16,-6 12 2 0,-6 16-1 15,-7 11 0-15,-4 18 1 16,-6 13-1-16,-4 7 1 0,-3 5 0 15,-3 2-1-15,0 1 1 16,0-1-1-16,6-8 1 16,3-7-1-16,3-8-1 15,6-8 0-15,3-9-2 16,8-10-2-16,5-9-3 0,5-14-3 16,7-6 0-16,-1-15 0 15,7-5 0-15,-2-14 2 16,1 2 3-16,-6-2 5 15,-7 8 5-15,-5 5 3 0,-10 11 0 16,-7 17 2-16,-16 22 0 16,0 0 1-16,0 18-2 15,-8 15-2-15,-7 9-4 0,-2 4 0 16,0 3 0-16,0 2-1 16,7-5 0-16,1-3-1 15,7-7 0-15,2-7 0 16,3-8 1-16,9-7-1 0,4-10 1 15,5-4-1-15,1-11 1 16,5-13-1-16,1-5 1 16,6-12 0-16,-2-2-1 0,4-4 0 15,-4 3 0-15,0 4 0 16,0 4 0-16,-6 12-1 16,-1 10 1-16,-5 13 0 15,-4 5-1-15,-6 14 1 0,-2 4 0 16,-3 6 0-16,-4 0 0 15,0-1 0 1,-2 0 0-16,2-6 1 0,-1-3-1 16,2-5 0-16,2-4 0 15,-4-9 1-15,15 7-1 0,-1-7 0 16,0-4 1-16,2-7-1 16,4-4 0-16,1-5 0 15,2-1 0-15,0-1 0 0,1 0 0 16,-3 1 0-16,-1 1-1 15,0 3 1-15,-2-2 0 16,0 4-1-16,-1 0 0 0,2-1 0 16,-3 1 0-16,-1 0 0 15,-3 3-1-15,0 3 1 16,-4 3 0-16,-8 6 1 16,14-5-1-16,-14 5 1 15,9 5-1-15,-5 4 0 0,-2 7 1 16,4 4 0-16,4 4 0 15,0 5 0-15,4 2-2 16,7 0-2-16,7 0-1 0,0-3-1 16,8-9-2-16,5-3 0 15,5-9-2-15,0-7-1 16,2-9 2-16,4-8 0 16,-5-8 3-16,2-7-1 0,-5-1 3 15,-1-5 0-15,-11 5 4 16,-2 1 2-16,-12 4 3 15,-7 6 0-15,-6 5 1 0,-5 17 1 16,-6-8 1-16,-9 13-2 16,0 7-1-16,-5 9-2 15,2 1-1-15,0 3-2 16,4 3 1-16,2-4-1 16,4-1-1-16,2-5 1 0,6-4 0 15,0-14 0-15,12 10 1 16,0-10-1-16,1-8 1 15,1-4-1-15,2-4 1 16,-1-3-1-16,1-3 1 0,2 3-1 16,-5 1 0-16,2 5 0 15,-3 4 0-15,-1 6 1 16,-1 5 0-16,-4 11 0 0,3 4 0 16,-1 5 0-16,5 3 0 15,0 0 1-15,4 0-1 16,1-1 0-16,7-5 0 0,-3-5 0 15,9-3 0-15,-4-6 1 16,5-3-1-16,2-2 0 16,-1-10 1-16,5-4-2 0,-1-4-2 15,2-5 1-15,-3-7-2 16,4-3-2-16,-6-8-5 16,4-6-6-16,-2-10-6 15,-1-6-10-15,-2-10-12 0,-6-11-21 16,2-6-11-1,-12-5 4-15</inkml:trace>
  <inkml:trace contextRef="#ctx0" brushRef="#br0" timeOffset="43843.7086">16393 10765 45 0,'-47'-57'85'0,"-1"17"-4"0,7 18-4 16,6 19-3-16,10 17-50 16,4 27-14-16,2 21-7 15,1 24-1-15,-1 20 1 0,4 18 1 16,0 7 0-16,8 8-1 15,7-4 0-15,8 1 0 16,9-10 0-16,8-12-4 16,5-20-3-16,5-13-14 0,-4-19-25 15,-3-15-33-15,3-19-6 16,-4-22-4 0,-5-16-3-16</inkml:trace>
  <inkml:trace contextRef="#ctx0" brushRef="#br0" timeOffset="43995.812">16349 11369 22 0,'-31'-17'57'15,"-1"1"1"-15,5 2-5 16,-16 6-59-16,26 5-11 16,8 2-18-16,9 1-16 0,9 5-5 15</inkml:trace>
  <inkml:trace contextRef="#ctx0" brushRef="#br0" timeOffset="44516.6878">13906 11305 24 0,'-74'-20'17'0,"28"9"-1"16,13 1 3-16,7 1 4 16,6 3 2-16,8 1 2 15,12 5 4-15,-10-7 0 0,10 7-4 16,0 0-6-16,0 0-4 16,0 0-5-16,0 0-13 15,-2 5-43-15,2-5-21 16,5 11-5-16,8-7-5 15</inkml:trace>
  <inkml:trace contextRef="#ctx0" brushRef="#br0" timeOffset="45057.197">13416 12838 10 0,'-112'17'90'0,"3"-2"2"16,13-3-6 0,7-8-6-16,16-5 0 0,-24 1-78 15,57 0 0-15,24 4 1 0,19 5-2 16,26 1 0-16,21 1 0 15,25-2 0 1,25 0 0-16,20-5 1 0,24-3-2 16,22-1 0-16,19-10 0 0,15-7 0 15,11-8 0-15,8-8 0 16,2-7 0-16,5-6 0 16,3-8 0-16,-5-4 1 15,-5-1 0-15,-10-1-1 16,-16 2 0-16,-16 8-4 0,-24 0-7 15,-21 7-18-15,-24 6-29 16,-31 2-22-16,-19 4-6 16,-22 0-8-16,-17-1 2 0</inkml:trace>
  <inkml:trace contextRef="#ctx0" brushRef="#br0" timeOffset="45391.6361">15609 11203 51 0,'-18'-18'92'0,"9"-7"-5"0,4 0-5 16,6-7-2-16,10-1-47 15,17 5-27-15,12 9-1 16,17 4-3-16,14 4-1 0,8 3-2 16,12 2 1-16,10 2 0 15,3-1-2-15,-1 2 2 16,-3 0-2-16,-4 2-2 0,-12-2-7 16,-8 3-13-16,-13 0-30 15,-12 4-27 1,-11-1-5-16,-12-3-4 15,-11-2 6-15</inkml:trace>
  <inkml:trace contextRef="#ctx0" brushRef="#br0" timeOffset="46826.5739">16912 12086 31 0,'-11'-1'79'16,"1"-5"0"-16,1-4-3 16,4-11-25-16,-2 11-28 15,7 10-5-15,-1-12-6 0,1 12-3 16,8-11 0-16,1 7-2 16,7 1 0-16,3-2-1 0,9 1 0 15,6 1-1 1,8 1-1-16,3-1-1 15,10 3 0-15,6 1-2 0,5-2 0 16,4-1 1-16,7 0-1 0,5-2-1 16,0-4 1-1,5 0 0-15,1-1 0 0,2-1 1 16,1 1-2-16,-2 0 1 16,-7 0-1-16,0 2 1 0,-10 2-1 15,-6 2 0-15,-10 1 0 16,-7-1 0-16,-13 2 0 15,-6 0 0-15,-10 0 0 0,-7 0-2 16,-13 1-1-16,5-10-3 16,-5 10-4-16,-14-18-6 15,-3 4-9-15,-4 0-7 16,-8-5-8-16,-7 0-3 0,-1-2-1 16,-3-2 0-16,2-1 7 15,0 1 10-15,4 0 10 16,6-2 15-16,5 4 10 15,10-1 10-15,7 4 4 0,7 0 3 16,11 4 2-16,9 0-2 16,15 3 0-1,12 5-2-15,9 1-1 0,10 5-2 0,8 0-3 16,4 11-2 0,3 5-4-16,-2 9-2 0,-6 6-1 15,-11 7 0-15,-12 5-2 16,-13 11 0-16,-22 4-2 15,-14 7-1-15,-17 3 1 0,-19 3-1 16,-23 4 0-16,-15-1-7 16,-6 1-17-16,-10-5-52 15,-4-8-4-15,-1-7-6 0,-2-19-6 16</inkml:trace>
  <inkml:trace contextRef="#ctx0" brushRef="#br0" timeOffset="48536.5805">5125 13635 50 0,'-38'0'50'0,"6"0"0"0,2 0-6 16,2 0-5-16,6 0-4 15,3 2-6-15,8-1-7 0,0 0-6 16,11-1-5-16,0 0-2 16,6-4-2-16,17-3-2 0,7-3 0 15,18-6-3-15,16 0 1 16,13-4 0-16,17-5 0 16,17 2-2-16,15-5 1 15,11 0-2-15,11 1 1 16,8 0 1-16,8-2 0 15,3-2 0-15,3 2 0 0,-2 0 0 16,-4 1 1-16,-2 1-1 16,-11 3 0-16,-16 6-1 15,-14 2 1-15,-18 5-1 16,-17 3 0-16,-20 4 0 0,-16 1 1 16,-17 3-1-16,-15 0 0 15,-18 0-2-15,0 0-4 16,-19 11-8-16,-16-3-15 15,-7-3-28-15,-3 7-23 0,-14 2-7 16,-10 1-3-16</inkml:trace>
  <inkml:trace contextRef="#ctx0" brushRef="#br0" timeOffset="48921.2359">5393 14048 68 0,'-28'11'78'0,"9"-11"-4"16,7 0-5-16,12 0-41 16,7-19-13-16,20 6-4 15,22-4-5-15,9-3-4 0,20-5 0 16,17 2 1-16,18-7 0 15,7 0-1-15,13-4 2 16,9 2-3-16,4-1 2 16,7 1-1-16,-1 2 0 15,-3 0 0-15,-5 4 0 0,-2 4-1 16,-11 2 1-16,-11 5-2 16,-9 3-1-16,-11 5-2 15,-14 2-6-15,-14 3-3 0,-14 0-6 16,-10 2-8-16,-13 2-14 15,-8 2-17-15,-15-1-20 16,-12-3-3-16</inkml:trace>
  <inkml:trace contextRef="#ctx0" brushRef="#br0" timeOffset="50182.7245">12719 13488 20 0,'0'0'56'0,"0"0"-9"15,0 0-19-15,0 0-4 16,0 0-4-16,8-3-6 16,4 2-2-16,5-3-1 15,6 3 0-15,9-2-3 0,6 1-3 16,11-1 0-16,6 1-1 15,7-2-1-15,7 0 1 16,8-2-1-16,10 1 2 16,5-5 0-16,1 0 0 0,8-2 3 15,-1 0 0-15,3-2 0 16,5 2 2-16,-10 0-2 16,-3 1 0-16,-5 2 0 15,-4 2-1-15,-11 3-2 16,-3 1-2-16,-13 3-1 0,-6 0-2 15,-9 0-6-15,-7 1-12 16,-7-1-40-16,-2 6-16 0,-5-4-4 16,-1-2-4-1</inkml:trace>
  <inkml:trace contextRef="#ctx0" brushRef="#br0" timeOffset="51931.9068">21314 10825 49 0,'-4'0'71'0,"4"0"-1"16,-19-1-1-16,7 2-45 0,-4 13-7 16,5 11-3-16,-7 15-1 15,-2 10-2-15,-4 11 1 16,-1 11 1-16,-5 6 0 15,2 4-1-15,-5 6-2 16,0 1-1-16,0-1-3 0,-3 1-1 16,1 1 0-16,-1-5-1 15,2 0-1-15,0-5-1 16,0-5-1-16,4-5 1 0,6-7-1 16,4-12 1-16,3-10-4 15,4-10 0-15,7-9-3 16,-2-6-3-16,5-8-7 0,3-8-14 15,0-10-30-15,7-7-22 16,2-7-3-16,4-6-5 16</inkml:trace>
  <inkml:trace contextRef="#ctx0" brushRef="#br0" timeOffset="53167.8641">22190 2130 80 0,'-27'-80'86'0,"-2"-3"-3"16,-1 2-4-16,-4 0-2 0,7 6-73 15,-2 19 0-15,19 34-3 16,-4 3-2-16,-8-11 3 15,-2 19-4-15,-2 11 0 16,3 11 0-16,-2 13 0 16,4 9 0-16,1 14 1 0,2 3 1 15,9 3-3-15,1 0 1 16,7-6 1-16,9 2-1 16,12-5 1-16,14 1 0 15,14-3 1-15,18-2 0 16,13 1 0-16,14 3 1 0,6 4 0 15,2 4 1-15,0 6-1 16,-12 2-1-16,-14 3 0 16,-19 5 0-16,-22 6-1 15,-24 1 0-15,-15 3 1 0,-23-5-1 16,-12 0 2-16,-13-9-1 16,-6-6 0-16,-3-12 1 0,-1-12 0 15,6-12-4-15,5-16-9 16,8-12-21-16,7-12-29 15,9-21-15-15,16-16-7 16,3-24-2-16</inkml:trace>
  <inkml:trace contextRef="#ctx0" brushRef="#br0" timeOffset="53982.5151">22846 2769 380 0,'25'1'0'0,"8"1"-1"0,7-12-1 15,8-8-1-15,-3-12 1 16,-2-14 0-16,-2-8-1 16,-2-4 2-16,-6 1 1 15,-5 5 1-15,-5 9-2 16,-5 11 1-16,-5 13-1 16,1 17 1-16,-2 12 0 0,-2 16-3 15,0 11 3-15,7 14-1 16,0 2-2-16,3 8-2 15,11 0-3-15,2-3-1 0,9-9-2 16,1-10-1-16,10-13-2 16,-6-17-1-16,1-11 6 0,-7-18 5 15,-7-16 3-15,-8-14 2 16,-9-9 7-16,-11-10 3 16,-6 3 5-16,-13-1 0 15,-5 5-3-15,-5 9-2 0,-1 13 0 16,-3 15-2-16,1 12-4 15,2 13-4-15,0 16-3 16,8 14 1-16,5 7-3 16,3 6 1-16,6-1 1 0,2 3-1 15,8-2 2-15,3-9-2 16,7-8 2-16,1-9 0 16,5-10 1-16,1-5 2 15,-1-5-1-15,7-14 3 16,-4-5-2-16,2-6 0 0,2-4-1 15,-2-5 1-15,1 6-2 16,-4-3-2-16,0 11 2 16,-2 3-3-16,-4 10 2 0,0 9-1 15,-4 4 0-15,1 13 0 16,2 2 1-16,-3 8 1 16,2 0 0-16,0 7 1 15,1-8 0-15,1 1 1 0,3-1-1 16,-6-7 1-16,1-4 0 15,-2-3 0-15,1-5 1 0,-1-6 0 16,-1 0-1-16,-1-4-1 16,4-10-2-16,5-3-5 15,-3-6-6-15,4-2-6 16,-2-4-8-16,3-1-13 16,-2 6-36-16,-7 2-5 0,-14 8 1 15</inkml:trace>
  <inkml:trace contextRef="#ctx0" brushRef="#br0" timeOffset="54322.5444">22502 1666 4 0,'-21'-21'90'0,"4"-1"-3"0,5 11-5 16,3 1-8-16,9 10-2 16,-17 0-74-16,15 21-2 15,3 25 0-15,7 12-2 16,4 20 3-16,1 16 1 15,5 16 2-15,1 8-2 0,5 10-6 16,-2-10-5-16,7 3-17 16,-7-7-17-16,8-13-29 15,6-14-8-15,-2-17-1 16</inkml:trace>
  <inkml:trace contextRef="#ctx0" brushRef="#br0" timeOffset="55554.8658">24362 2296 9 0,'18'0'67'16,"-9"0"4"-16,2 2-3 15,3 1-3-15,-6 3-61 0,5 10-1 16,2 10 2-16,-1 9 0 16,-2 2-2-16,2 9 1 0,-2-3-1 15,-3 6 0-15,4-9 0 16,-2-2 0-16,-1-13-2 16,3-1 1-16,0-9 2 15,9-12-3-15,-2-3 2 16,5-13-2-16,7-5 1 0,-1-14-3 15,5-4 1-15,-6-9 0 16,5-1-1-16,-6 2 1 16,-4 2-2-16,-7 8 1 0,-4 4-4 15,-6 14 3-15,0 7-2 16,-8 9 1-16,12 10 0 16,-6 10-1-16,0 10 2 15,6 4 1-15,-1 3 2 0,4 5-1 16,2-5 1-16,2 1 0 15,-1-7 0 1,2-5 1-16,-2-11-1 0,0-6 1 16,-2-9-1-16,1-4-1 15,-3-11-2-15,-1-13-5 0,0-4-6 16,1-9-1-16,-6 2 2 16,5-6-4-16,-6 6 6 15,3-1 4-15,-8 10 1 0,4 6 4 16,-2 8 5-16,-4 16 1 15,0-8-3-15,0 8 2 0,0 8-4 16,3 4-4-16,0-2 2 16,1 1 2-16,5 0 2 15,2-5-2-15,3 2 4 16,3-5-1-16,4-3-1 16,-1-3 1-16,8-6 0 15,-5-3 2-15,6-3-2 0,-6 0 2 16,4-1-4-16,-1 3 1 15,-3 3 0-15,1 7-2 16,-2 3 1-16,0 7-2 0,-2 7 2 16,-2 9-3-16,-1 2 2 15,-5 2 1-15,3 0 0 16,-2 1 0-16,0-6 0 0,-3-1 1 16,2-6-1-16,-1-6 3 15,0-4-1-15,4-3 0 16,-1-2 1-16,2-7 0 15,-3-8 0-15,3-8-3 0,-1-4-1 16,3-8-3-16,-3-11-2 16,4-5 0-16,-3-6 2 15,5 6 4-15,2-3 2 16,-2 9 3-16,5 6 0 16,-3 12 2-16,3 14 2 0,-4 13 0 15,4 13-3-15,-5 16-3 16,2 13-1-16,4 8-6 15,-4 6-6-15,6 6-19 16,-1 11-33-16,2-4-10 16,-4-2-6-16,-2-11-1 0</inkml:trace>
  <inkml:trace contextRef="#ctx0" brushRef="#br0" timeOffset="55805.2269">24095 3321 14 0,'-159'19'96'16,"19"-10"-6"-16,24-7-4 0,24-4-6 16,31-13-1-16,32-8-79 15,29 1-2-15,38 4 0 0,23 2-4 16,32 4-6-1,22-1-7-15,24 10-28 16,26 4-31-16,-1 10-9 0,5 11 0 16,-9 10-6-16</inkml:trace>
  <inkml:trace contextRef="#ctx0" brushRef="#br0" timeOffset="56556.9977">21036 11141 51 0,'0'-37'70'16,"0"1"-1"-16,0-1 0 15,-21 3-54-15,21 4 1 16,5 6 1-16,3 4 0 16,3 4-3-16,4 7-1 0,3-2-1 15,7 2 0-15,7 0-4 16,6 0-2-16,14-1-1 16,6-2-2-16,14-2 0 0,13-4-1 15,8-1 1 1,4 3-2-16,9 0 0 0,-9 5-3 15,1 7-6-15,-10 2-13 16,-12 3-39-16,-13 18-17 16,-20 9-7-16,-17 7-4 15</inkml:trace>
  <inkml:trace contextRef="#ctx0" brushRef="#br0" timeOffset="56804.9206">20971 11649 61 0,'-27'10'85'0,"7"-7"-4"0,8-5-5 16,9-14-3-16,6 8-58 15,15-11-15-15,14 0 0 16,9 3 0-16,12 0-1 15,6-1-2-15,7 1-9 16,3 1-17-16,-1 6-34 0,7-6-14 16,1 0-5-16,0-9-4 15</inkml:trace>
  <inkml:trace contextRef="#ctx0" brushRef="#br0" timeOffset="57128.6579">22810 10622 62 0,'35'-9'82'0,"-16"3"-3"0,-7 6-3 16,-12 12-3 0,-12 18-70-16,-6 19 1 15,-3 17 0-15,-14 23 3 0,-4 16 0 16,-10 17 1-16,-1 8-1 15,-4 8-1-15,-1-1-1 16,4-1-1-16,3-8 1 0,7-10-3 16,4-16-2-16,6-14-1 0,6-17-3 15,8-14-8-15,3-14-5 16,9-16-18-16,5-7-38 16,0-20-11-16,23-17-5 15,-2-17 0-15</inkml:trace>
  <inkml:trace contextRef="#ctx0" brushRef="#br0" timeOffset="57902.314">22614 11759 9 0,'52'-63'77'16,"1"10"3"-16,-1 11-5 0,-8 8-4 15,-6 15-53-15,3 9-4 16,-12 12-5-16,0 13-4 16,-9 12-2-16,-6 9-2 15,0 3 2-15,0 3-3 16,4 1 1-16,4-2-1 15,7-5 1-15,5-4 1 0,5-10 0 16,2-10-1-16,10-8 1 16,-7-6 0-16,2-13 1 15,-8-8-1-15,-6-9 2 16,-11-7-1-16,-14-6 0 0,-7-5 0 16,-8-3 0-16,-11-1 1 15,-7 2 0-15,-1 1 0 16,-1 4 0-16,5 8-1 0,6 6 0 15,11 4 0-15,6 9-1 16,10 7-1-16,15 7-1 0,9 6 0 16,9 7 0-16,3 11 0 15,5 9 0-15,-1 7 1 16,-1 6 0-16,-7 6-1 16,-7 5 1-16,-7 2-1 0,-7 3 1 15,-5-3-1-15,-3-3 0 16,1-4 0-16,3-9 0 15,3-7 0-15,3-13 1 16,9-11-1-16,9-8-1 16,5-16 0-16,5-10-1 15,1-9 0-15,1-10-1 0,1-5 1 16,-3-3-1-16,0-1 1 16,-8 4 0-16,-5 6 0 15,-6 6 0-15,-3 13 1 0,-7 12-1 16,-8 14 1-16,-6 10 0 15,-2 15 1-15,-5 9-1 0,-1 6 1 16,1 3 0 0,1 1 0-16,3-3 0 0,1-3 0 15,8-9 1-15,2-1-1 16,7-12 0-16,7-4 0 0,3-8 1 16,5-5 1-16,2-11 0 15,2-7 0-15,5-9 0 16,-1-9 0-16,0-8-1 15,-2-10 1-15,-3-6-1 16,-1-4 0-16,-3-4-1 0,-7 1 3 16,0 4-2-16,-10 2 1 15,0 11-1-15,-5 6 1 16,-6 11-1-16,-3 9-1 16,-2 12-2-16,-4 14-3 0,0 0-4 15,0 0-9-15,0 19-20 16,-4 13-24-16,1 1-19 15,1 4-6-15,1-1 0 0</inkml:trace>
  <inkml:trace contextRef="#ctx0" brushRef="#br0" timeOffset="58822.3305">25441 11234 14 0,'21'2'66'16,"-4"6"1"-16,-3-1-1 0,-5 9-43 15,1 0-2 1,3 5-6-16,-1 1-3 0,6 1-2 16,6 0-1-16,1-2 0 15,8-4-2-15,2-5 1 0,5-6-3 16,-3-6-1-16,2-3-1 16,-2-11 0-16,-6-6-1 15,-8-4 0-15,-9-6 0 16,-12 2-1-16,-7 0 0 15,-13 5 0-15,-13 9 1 0,-7 7 0 16,-6 9 0-16,-3 15 1 16,-2 13 0-16,3 10 0 0,-2 14 1 15,9 1 0-15,7 4-2 16,10 1-1-16,10-3 0 16,10-8 0-1,11-11 0-15,13-10-1 0,12-11 1 16,8-12 1-16,11-7 0 15,3-16 0-15,7-9 1 0,4-7-1 16,4-10-1-16,8-5 1 16,-1-7-1-16,2-3-1 0,1 1-1 15,-5 4 1 1,1 6-1-16,-9 6 0 0,-6 11 0 16,-7 13 0-16,-10 14 0 15,-8 8 1-15,-12 17 0 0,-6 8 1 16,-15 12-1-16,-4 4 1 15,0 3 0-15,-5-3 1 16,-1 0-1-16,1-6 1 0,5-6 0 16,2-8-1-16,14-11 1 15,7-8-1-15,6-6 1 16,4-8 0-16,6-10-1 16,6-7 0-16,7-11 0 0,3-7-1 15,5-8-1-15,-1-5-1 16,1-4 1-16,-2 1-1 15,-6 5-1-15,-3 4 0 16,-13 15-1-16,-3 10 1 16,-11 19 2-16,-8 8-1 0,-5 19 2 15,-6 11-1-15,-1 5 1 16,4 9 2-16,2-4-1 16,5 1 2-16,5-4-2 0,6-7 0 15,11-8 1-15,5-9-1 16,13-11 0-16,7-4 0 15,2-14-1-15,5-9 1 16,0-8-1-16,0-6-1 0,-6 1 1 16,-9 2-1-16,-8 4 0 15,-12 10 1-15,-9 13 0 16,-12 13 2-16,-11 27-1 0,-11 20 2 16,-18 23-1-1,-12 15 0-15,-16 27 1 0,-17 16-1 16,-16 19 0-16,-17 10-2 15,-11 9-4-15,-15-3-6 0,-1-3-5 16,-9-9-13-16,-1-18-21 16,-1-11-30-16,-8-24-6 15,-3-22-2-15</inkml:trace>
  <inkml:trace contextRef="#ctx0" brushRef="#br0" timeOffset="59197.6926">23193 12919 62 0,'-271'3'86'0,"8"7"0"15,13 0-5-15,20-2-1 16,28 0-70-16,31 1 0 0,41 6-2 16,35-3 0-16,29-2-1 15,44-5-4-15,30-5 0 16,47-9-1-16,35-11 0 0,39-7 1 15,35-9 0-15,43-8-1 16,33-9 1-16,64-5 0 16,-2-4 0-16,20 0 2 15,18 3-1-15,21 1 1 16,5 8 1-16,6 5-1 16,-2 10 0-16,-37 11-2 0,17 8 0 15,-15 9-1-15,-21 7-1 16,-31 3 0-16,-18 7-2 0,-35 6-4 15,-22-2-3-15,-33 2-7 16,-28-4-11-16,-25 1-17 16,-24-3-24-16,-28-7-21 0,-18-3-6 15,-17-5-2-15</inkml:trace>
  <inkml:trace contextRef="#ctx0" brushRef="#br0" timeOffset="60579.9843">30405 10944 12 0,'32'-43'80'0,"0"-6"2"16,-1-1 0-16,-3-2-4 16,-5 7-60-16,-2 3 1 15,-4 9-3-15,-4 8-5 0,-7 5-5 16,-6 8-2-16,-8 6-2 15,-16 6-2-15,-13 8-1 16,-15 11-1-16,-13 8 0 16,-17 10 0-16,-13 10 2 0,-13 8 0 15,-7 6 0 1,-1 4 2-16,0 4 1 0,10 2-1 16,5 3 1-16,10 1 0 15,14-1 0-15,13-2 0 16,13-5 0-16,17-6-2 0,11-6 1 15,16-6-1-15,14-12 1 16,20-12-1-16,16-8 1 16,18-12-1-16,14-5 0 0,13-9 1 15,10-5-2 1,8-1 0-16,0 3-2 0,-4 7 2 16,-4 5-1-16,-16 11-1 15,-11 15 1-15,-20 14 0 16,-16 12 0-16,-20 16 1 0,-15 10-1 15,-19 7 0-15,-12 3-3 16,-6 1-4-16,-5-5-7 0,3-10-17 16,4-3-38-1,4-23-12-15,8-16-5 0,7-23-3 16</inkml:trace>
  <inkml:trace contextRef="#ctx0" brushRef="#br0" timeOffset="60833.1544">30529 11329 23 0,'33'-1'85'0,"-9"6"-3"16,-3 14-3-16,-7 4-5 0,-4 38-28 15,-6-18-45-15,0 8-2 16,-4 12 1-16,-3 6 0 15,-8 5 1-15,1 1-1 16,-4-3 0-16,0-3 0 16,2-6-4-16,-1-10-12 0,6-10-21 15,12-11-37-15,-5-14-5 16,0-18-7-16,15-15 2 0</inkml:trace>
  <inkml:trace contextRef="#ctx0" brushRef="#br0" timeOffset="61001.6064">30767 11215 36 0,'-18'-23'81'0,"1"6"-12"16,-3 9-25-16,0-5-41 16,-2 34-57-16,5-15-25 15,1 9-2-15</inkml:trace>
  <inkml:trace contextRef="#ctx0" brushRef="#br0" timeOffset="61318.2395">30937 11358 56 0,'33'9'81'0,"4"8"-3"15,2-1-4-15,-2 6-4 16,5 9-68-16,-6 7 0 15,-4 12-2-15,1 2 0 0,-9 2 0 16,-9-2 0-16,-4-5 0 16,-6-6-1-16,-3-10 2 15,4-3 2-15,-3-12 3 0,-3-16-1 16,0 0 2-16,0 0-1 16,5-13-1-16,2-13 2 15,4-9-1-15,0-10-3 16,5-8-1-16,5-5-1 15,5-1-1-15,3 0-2 0,10 4-8 16,-5 6-20-16,0 9-45 16,6 6-6-16,-5 7-4 15,1 3-4-15</inkml:trace>
  <inkml:trace contextRef="#ctx0" brushRef="#br0" timeOffset="61584.4652">32046 10538 68 0,'7'-22'86'15,"-3"8"-3"-15,-4 14-5 0,0 0-3 16,-30 19-73-16,23 21 1 16,-2 24-2-16,-3 16-1 15,-10 19 3-15,0 15 1 16,-7 11 1-16,5 4 0 15,0 3-1-15,7 0 0 16,11-6 0-16,3-4-1 0,9-10-7 16,10-14-9-16,8-10-24 15,3-10-42-15,1-16-3 0,3-13-6 16,-9-20-5-16</inkml:trace>
  <inkml:trace contextRef="#ctx0" brushRef="#br0" timeOffset="62273.7466">32463 10297 29 0,'0'-46'62'16,"0"1"2"-16,10 5-38 16,-1 7 1-16,0 8 0 0,-1 6-7 15,-5 6-5 1,-3 13-4-16,12-2-2 0,-8 8-1 15,1 12-3-15,-4 12-4 16,1 4-1-16,7 9 1 16,1 1 0-16,-5 4 1 15,3-2 0-15,6-2 0 0,-4-6 1 16,-1-10 1-16,3-3 2 16,-4-11 0-16,2-8-1 15,2-6 0-15,-5-15 0 0,-1-7-1 16,2-8 1-16,6-3-3 15,0-7 0-15,1-1-2 16,-5 3 1-16,1 3-1 0,4 9-1 16,-8 8 1-16,-7 18-1 15,11 0 0-15,-7 17 0 16,-4 17-1-16,-6 12 0 16,-4 12 1-16,-6 10 1 15,-4 6-1-15,-5 3-10 0,-2 3-18 16,-1 3-41-16,-10-6-6 15,5-6-4-15,-5-15 0 16</inkml:trace>
  <inkml:trace contextRef="#ctx0" brushRef="#br0" timeOffset="63051.3176">20175 10178 73 0,'0'-22'85'15,"-6"8"-6"-15,-4 2-5 0,-7 7-1 16,-4 8-76-16,-2 19 2 16,1 17 1-16,-3 12 0 0,-8 12 1 15,0 12 3-15,-3 2-2 16,2 2 1-16,5-6 0 16,6-5 0-16,4-9-2 15,8-13 0-15,9-11 0 16,2-12 1-16,11-13-1 15,6-10 0-15,5-7-1 0,2-13 0 16,6-12-1-16,0-10 0 16,4-12-1-16,2-8-1 0,-1-4 0 15,-4-3 1-15,-1 3 1 16,-6 4 2-16,-2 11 1 16,-5 9 0-16,-8 17 0 15,0 14 1-15,-7 16-1 0,-2 20 1 16,0 20-2-1,-6 16-2-15,1 20-13 0,-3 14-38 16,3 14-26-16,1 7-2 16,0 0-7-16,1 2 0 15</inkml:trace>
  <inkml:trace contextRef="#ctx0" brushRef="#br0" timeOffset="63879.2026">27901 13768 11 0,'0'0'93'16,"0"0"-3"-16,1-13-5 0,-1 2-5 15,0-11-1-15,2 9-78 16,15 6 0-16,7 5 0 15,5 0 0-15,8 2 1 0,8 2 0 16,6-2 0-16,4 0 0 16,7 0 0-16,7 0 0 15,11 0 0-15,10-4-1 16,6-3 0-16,10-3 0 16,6-1 0-16,9-5 0 0,3 2 0 15,1-3 1-15,-2 4-1 0,-5-3 1 16,-3 3 0-16,-11 0-1 15,-3 4 0 1,-14 2 1-16,-11 0-1 16,-12 3 0-16,-13-1-1 0,-11 4-2 15,-11-2-3-15,-13 3-4 16,-16 0-8-16,-13 0-15 0,-17 2-30 16,-45 12-23-1,-16 2-7 1,-14 2-4-16</inkml:trace>
  <inkml:trace contextRef="#ctx0" brushRef="#br0" timeOffset="64045.6999">28832 13852 79 0,'-40'11'93'0,"16"-9"-5"16,18-9-5-16,18-12-1 16,20-11-71-16,26 1-2 15,23 4-3-15,19-1-3 0,21 6-4 16,12 0-6-16,16 8-16 15,-1 12-54-15,2-6-6 16,-5-4-7-16,-11-4-7 0</inkml:trace>
  <inkml:trace contextRef="#ctx0" brushRef="#br0" timeOffset="84357.7431">18153 7060 20 0,'-22'-3'41'0,"2"0"-2"16,7 3-7-16,1 0-7 15,12 0-6-15,-10 3-3 16,10-3-3-16,1 8-2 0,9-3 0 15,8-3 1-15,5 2 1 16,10-4 2-16,8 0 0 16,13-8 0-16,9-1-2 15,8-7-1-15,7-2-1 16,10-3-3-16,2 1-1 0,5-5-2 16,4 2-2-16,-3 0 0 15,-3 4-2-15,-2-1 1 16,-7 4-1-16,-6 3-1 15,-10 2 0-15,-9 2 2 0,-13 2-2 16,-9 2 2-16,-10 0 1 16,-9 1-2-16,-9-1 0 15,-9 5-1-15,0-10-2 16,0 10-3-16,-18-10-1 0,3 2 0 16,-6 1-2-16,-5-3 0 15,-5 1 1-15,-1-4 1 16,-2-2 2-16,-3-2 2 0,5-2 4 15,2-4 0 1,7 0 1-16,7 0-1 16,9-1 1-16,9 2-1 0,17 0 1 15,15 1 0-15,10 2-2 0,17 4 0 16,12 5 0-16,7 7 1 16,6 3-1-1,-4 8 1-15,-7 7-1 0,-8 14 1 16,-13 10 2-16,-20 9-1 15,-15 8 1-15,-19 7-1 0,-11 7 1 16,-17 3 1-16,-11 4-2 0,-10-1 0 16,-10 2-2-16,-6 0-2 15,-6-1-4-15,-3-1-9 16,-2-5-7-16,-2 0-18 16,5-1-30-16,1-4-13 0,5-8-3 15</inkml:trace>
  <inkml:trace contextRef="#ctx0" brushRef="#br0" timeOffset="86049.6118">20665 6488 40 0,'-12'-7'71'15,"1"2"-18"-15,3-3-8 16,8 8-6-16,-14-11-9 0,14 11-9 16,0-14-6-16,0 14-4 15,17-20-4-15,3 10-2 16,11-5-2-16,2 0-1 16,13-3 0-16,10 0 0 0,5 0-1 15,4 0 1-15,2 0-1 16,-5 6 1-16,-2 5-2 15,-6 6 1-15,-12 1 0 16,-13 11-1-16,-10 9 1 16,-11 7-1-16,-8 10 1 0,-16 2-1 15,-14 12 1-15,-8 4 0 16,-7 8-1-16,-8 2 1 16,-9 4 0-16,-2 1 0 0,-5-2-2 15,-1-3 2-15,6-1-1 16,-1-8 1-16,7-6-1 15,7-7 0-15,10-8 1 16,9-4-1-16,13-7 2 16,14-6-2-16,9-12 1 15,20-6 0-15,19-2 1 0,14-10-1 16,15-8-1-16,14-8 1 16,12-5-1-16,8 0 0 0,2 1-4 15,-2 4-1-15,-3 0-4 16,-2 2-5-16,-7 6-7 15,-10 2-8-15,-5 3-12 16,-10 5-23-16,-8-3-12 0,-3 4-1 16</inkml:trace>
  <inkml:trace contextRef="#ctx0" brushRef="#br0" timeOffset="87135.0923">21977 6911 50 0,'-20'14'48'0,"7"1"-8"16,1 2-9-16,7-4-8 16,2 1-6-16,7-6-3 15,10-2-6-15,9-5 0 16,6-3-1-16,5-10-1 0,13-8-1 16,2-3-2-16,3-7 1 15,3-2-3-15,-8-3 2 16,-3 0 4-16,-10 3 4 15,-4 5-2-15,-19 2 2 16,-9 8-2-16,-10 10 0 0,-12 7 0 16,-9 11-2-16,-8 11-4 15,-3 11-3-15,-2 10 0 0,1 9-1 16,5 2 1-16,10 1 0 16,10-5 0-16,12-4 0 15,6-10 0-15,18-8 0 16,15-14 1-16,7-12 0 0,11-8 0 15,7-12 0-15,5-13 1 16,5-10 0-16,6-8-1 16,-1-6 1-16,0 0-1 15,1 0 0-15,-7 5 0 0,-5 5 0 16,-7 9-2-16,-8 10 0 16,-8 13 1-16,-9 12-2 15,-9 6 2-15,-8 15-2 16,-11 8 1-16,-3 9 0 0,-1 5 1 15,-3 1-1-15,2-2 1 16,-2-1 0-16,3-7 0 16,2-4 1-16,7-8-1 0,10-13 1 15,6-7 0-15,1-5 0 16,6-10 0-16,4-11 0 16,2-7-1-16,3-8 0 15,4-8 0-15,-3 0-1 0,2-3 1 16,-3 5-1-16,-2 3 0 15,-9 8 0-15,-1 6 0 16,-7 17 0-16,-8 5 0 0,-1 9 0 16,-9 17-1-16,-4 4 1 15,0 8 0-15,0 3 1 16,2 6 0-16,6-4 0 16,5 1 1-16,6-6-1 0,10-4 1 15,6-7 0-15,4-8 0 16,1-9 0-16,-2-3 0 15,3-11 1-15,-4-7-1 16,-4-8 1-16,-3-7-1 0,-9-5 0 16,-1-5 0-16,-4-3 0 15,-2-2 0-15,-8 1-1 16,5 0 0-16,-5 5 0 0,-1 7 1 16,6 4-1-16,-1 7-1 15,2 8 1-15,6 8 0 16,3 5 0-16,4 4-1 0,1 9 1 15,-2 8-1-15,1 4 1 16,-1 4 0-16,-1 2-1 16,-2-3 1-1,-5 1 0-15,-2-1 1 0,-1-3-1 16,-6-5 1-16,2-4-1 16,-5-3 1-16,-4-10 0 0,2 11 0 15,-2-11 1-15,11-3-2 16,-3-6 1-16,6-4-1 15,3-1 2-15,6-7-2 0,10-4 0 16,3-9 0-16,5-4 0 16,8-3 1-16,4-7-2 15,3-5 2-15,-2 0-1 16,6-1 0-16,-5 5-1 0,-1 5 1 16,-2 8-8-16,-11 5-14 15,-3 4-33-15,-2 14-20 16,-10 7-5-16,-3 7-3 0</inkml:trace>
  <inkml:trace contextRef="#ctx0" brushRef="#br0" timeOffset="88199.3919">26967 6008 73 0,'-11'-38'75'0,"2"-2"-1"16,-3 6-6-16,27 2-56 15,-25 13-3-15,-5 9-2 16,-3 10-3-16,-4 12-3 16,-2 12-2-16,-8 8-2 15,2 10 2-15,-5 6 0 0,-1 6 0 16,0 5 0-16,3-2 0 15,2 1 0-15,9-5 0 16,3-5 2-16,9-3-2 16,8-5 2-16,3-6 0 0,12-4 0 15,4-4 0-15,6-8 1 16,-1-2 0-16,10-7 2 16,-2-9-1-16,3-5-1 0,3-12 0 15,4-8 0-15,1-9 0 16,3-7 0-16,5-4-1 15,-3-1 0-15,1 1-1 16,-2 5 0-16,-7 3-2 0,-3 7-12 16,-7 10-23-16,0 10-32 15,-12 10-5-15,-4 0-5 16</inkml:trace>
  <inkml:trace contextRef="#ctx0" brushRef="#br0" timeOffset="88452.196">27589 6066 61 0,'9'-5'83'15,"-5"-4"-5"-15,-2-1-7 16,-2-1-7-16,0 0-80 16,0 11-16-16,0 0-25 15,10 2-19-15,-5 7-5 0,2-1 0 16</inkml:trace>
  <inkml:trace contextRef="#ctx0" brushRef="#br0" timeOffset="88901.627">28407 5647 4 0,'-6'-15'50'0,"-3"6"1"15,9 9-43-15,-8-10 0 16,8 10 1-16,-12-8 1 16,12 8 3-16,-12-3 1 0,12 3 2 15,-15-3 0 1,4 1 1-16,11 2 0 0,-20-4-2 16,9 4-2-16,-7 0-4 15,0 5-1-15,-7 7-3 16,-2 5-1-16,-6 8 1 15,-3 4 0-15,-6 8-2 0,0 5 1 16,-2 8-2-16,4 6 0 16,6-2-1-16,6 2 0 15,11-1 0-15,10 0-1 16,10-5 1-16,15-1 1 0,13-9 0 16,14-5 1-16,14-6-7 15,2-7-13-15,11-11-35 16,7-1-18-16,0-7-2 0,-2-3-4 15</inkml:trace>
  <inkml:trace contextRef="#ctx0" brushRef="#br0" timeOffset="89254.448">26596 7207 19 0,'-73'15'72'16,"14"-8"-1"-16,16-6-1 15,13 12-10-15,30-13-59 0,1-12 4 16,33 1-1-16,20-3 1 15,18-1-1-15,19 1 1 16,23-9-1-16,17 3 1 16,14-3-1-16,11 1 0 15,9-1-1-15,3 7-1 0,-1 1-1 16,-3 4 0-16,-6 5-3 16,-12 5-10-16,-10 1-24 15,-6 5-33-15,-27 7-6 16,-15 1-5-16</inkml:trace>
  <inkml:trace contextRef="#ctx0" brushRef="#br0" timeOffset="89993.6879">18213 8724 32 0,'-18'7'81'15,"7"-7"-3"-15,11 0-2 16,0-15-5-16,9-6-61 15,20 4-3-15,15 0-2 0,13 1 0 16,12-3-4-16,15 0 0 16,9-1 1-16,10 1-2 15,7-3-4-15,-2 3-12 16,-2-1-8-16,-10 3-16 0,-7-2-9 16,-15 4-6-16,-9-3-3 15,-18-1-2-15,-14-1 10 16</inkml:trace>
  <inkml:trace contextRef="#ctx0" brushRef="#br0" timeOffset="90204.7385">19415 8248 18 0,'-15'-36'38'0,"-6"-1"6"16,3 6 0-16,-3-1-2 0,4 5-6 15,4 7-7-15,7 4-8 16,4 7-6-16,2 9-5 16,19-7-5-16,6 7-3 15,12 7-1-15,4 7-1 16,9 9 1-16,3 7 0 0,0 10 0 15,-9 3 1-15,-8 10 0 16,-8 1-1-16,-14 8-4 16,-9 1-6-16,-11 0-11 0,-18 1-17 15,-3-9-31-15,2-2-4 16,-2-10-2-16</inkml:trace>
  <inkml:trace contextRef="#ctx0" brushRef="#br0" timeOffset="90754.4261">20575 8063 31 0,'10'3'79'0,"-10"-3"-3"15,5 11-3-15,-4 4-2 16,-11 6-66-16,10 12 0 16,4 15 0-16,7 6-1 15,-5 11 0-15,3 3 0 16,0-3-2-16,-2-4 0 15,1-11-1-15,-4-8 0 0,-3-13 1 16,-1-10-2-16,0-19 0 16,-7-3 0-16,-8-20 0 0,-1-13 0 15,-3-9 0-15,2-14 0 16,-1-10-3-16,3-6 1 16,6-3 0-16,5 1 1 15,7 2-2-15,8 4 1 0,14 16 1 16,2 10 0-16,13 21 1 15,3 14 1-15,2 15 0 16,-4 17 1-16,-5 20-1 16,-8 11 1-16,-12 15-1 0,-15 5 1 15,-11 7-2-15,-14-1 0 16,-11-5-1-16,-6-2-2 16,-8-9-5-16,1-8-11 0,0-12-28 15,12-7-26-15,0-13-4 16,6-10-2-1</inkml:trace>
  <inkml:trace contextRef="#ctx0" brushRef="#br0" timeOffset="91069.8591">21093 8327 29 0,'24'9'68'0,"-8"12"2"15,-2 3-3-15,-5 13-46 16,2 8-5-16,4-2-5 0,0 1-5 16,4-2-2-16,2-5-1 15,4-12 1-15,4-4-1 16,-2-18 0-16,0-5 0 16,-4-14 0-16,-8-7 1 0,-8-12-1 15,-7-7 1-15,-14-3-2 16,-9-3-1-16,-13 5 0 15,-5 2-1-15,-10 7-1 16,-2 7-6-16,0 13-4 0,-4 8-8 16,6 6-20-16,6 12-30 15,4 2-5-15,7 4-1 16</inkml:trace>
  <inkml:trace contextRef="#ctx0" brushRef="#br0" timeOffset="91285.683">21509 8254 62 0,'42'0'68'0,"-5"2"-1"16,-10 12-39-16,5 4-1 0,-4 9-13 16,-7 4-7-16,-1 6 0 15,0 5-3-15,-5 2-3 16,0 0-11-16,-8-5-22 15,5 4-32-15,-10-10-5 0,-2-3-1 16</inkml:trace>
  <inkml:trace contextRef="#ctx0" brushRef="#br0" timeOffset="91502.6574">21526 8072 73 0,'-11'-11'84'16,"-1"-4"-4"-16,4 3-5 0,0-1-6 15,-18 3-79-15,26 10-13 16,6 9-16-16,6 6-24 16,7 7-16-16,1 6-4 15,3-1-1-15</inkml:trace>
  <inkml:trace contextRef="#ctx0" brushRef="#br0" timeOffset="92030.4756">22068 8277 51 0,'37'10'53'0,"-7"2"-9"16,5-2-5-16,-6 1-10 15,7-2-8-15,-5-2-7 16,8-3-7-16,-4-2 0 0,2-2-3 15,6-9 0-15,-2-4-2 16,5-5 1-16,-2-2-1 16,2-3-2-16,-7 6 2 0,2-1-3 15,-10 1 1-15,-3 7-1 16,-9 6 0-16,-2 4 0 16,-4 3-1-16,-13-3 2 15,4 15-2-15,-4-5 2 16,0 0-1-16,0-10 1 0,2 8 0 15,-2-8-3-15,12-3-2 16,1-3-7-16,6-4-7 16,-1-3-6-16,7 2-2 0,-7 0-2 15,0 3-1-15,0 1 0 16,-5 4 3-16,-3 0 5 16,-10 3 4-16,9 7 6 15,-9 5 4-15,-1 2 6 0,-9 3 8 16,-5 9 4-16,-1 1 10 15,-1 9 3-15,-3-2 3 16,-1 8 5-16,-3 4-3 16,6 3-2-16,-4 4-9 0,11-3-3 15,-6 5-5-15,5-5-3 16,-2 3-1-16,4-8 0 16,4-4-1-16,-8-2-1 0,-2-9 0 15,-4 1-2 1,-3-10-3-16,-10-5-7 0,0-7-10 15,-6-9-19-15,4-2-23 16,-2-15-3-16</inkml:trace>
  <inkml:trace contextRef="#ctx0" brushRef="#br0" timeOffset="92900.5672">23993 7260 30 0,'40'0'76'0,"-9"11"0"16,-8 9-3-16,-4 9-5 16,-11 10-66-16,2 18-1 15,-1 17 1-15,1 14 1 16,-9 8 0-16,-1 5-1 15,-3 1 0-15,-10-2 0 0,-1-9 0 16,-8-12 0 0,0-12 0-16,-8-12 0 15,1-16-1-15,-3-17 0 0,-5-13 0 16,3-9 0-16,6-22-2 0,5-12-1 16,5-16-1-16,10-8-1 15,7-13-1-15,3-4 0 16,17-3 1-16,9-2 2 15,10 4 1-15,4 5 3 0,9 8 0 16,4 10 1-16,1 6 0 16,2 10 1-16,-4 10-2 15,-2 9 0-15,-9 9 0 16,-4 9-3-16,-6 8 2 0,-5 12-2 16,-8 8 1-16,-7 6 0 15,-1 3 0-15,-1 2 1 16,-3 3-2-16,3-5 2 15,-1 0-1-15,4-10 1 0,8-3-1 16,-1-7 1-16,8-5 1 16,3-4-2-16,1-8 2 15,6-4-1-15,2-8 0 16,5-9 0-16,-1-10-1 0,5-6 1 16,-6-9-2-16,4-1 2 15,-5-2-1-15,-2 6-1 16,-2 2 1-16,-6 10-1 0,0 11 1 15,-5 13-1-15,-4 7 0 16,-6 10 0-16,0 10 0 16,1 7 0-16,-5 4 1 0,5-1 0 15,0 2-1-15,6-5 2 16,8 2 0-16,10-9-1 16,7-6 1-16,9-8 0 15,11-6 0-15,3-4 0 16,5-12 1-16,-1-3-2 15,-8-6 1-15,-5-1 0 0,-12-2-1 16,-14 1 1-16,-17 1-1 16,-13 7 0-16,-10 8-1 15,-14 7 1-15,-7 5 0 0,-5 12 0 16,-1 6-1-16,0 9 1 16,10 4 0-16,10 2-1 15,10-1-1-15,17-3-8 16,13 1-18-16,14-2-30 0,13-7-18 15,12-5-5-15,3-12 0 16</inkml:trace>
  <inkml:trace contextRef="#ctx0" brushRef="#br0" timeOffset="93901.4223">27371 7452 50 0,'13'-10'84'0,"-5"3"-2"16,-8 7-5-16,0 0-5 15,0 7-66-15,-3 19-1 16,0 14-2-16,-5 13-2 16,4 14-1-16,0 12 1 0,1 15 1 15,-3 7 0-15,2 10 0 16,0 0 0-16,-4-3 0 15,0-3-1-15,-1-11 2 0,-2-9-2 16,-5-14 1-16,1-15 0 16,-6-19 0-16,-2-11 0 15,-9-14 0-15,-2-12 0 16,-2-10-2-16,-4-17 0 0,1-10 0 16,-3-13 0-16,6-7-2 15,6-8-1-15,7-5 0 16,11-2 0-16,12-2 0 15,6 4 0-15,21-1-1 16,11 7 0-16,14-1-1 0,10 4 3 16,11 7-1-16,12 4 1 15,4 4 1-15,-1 4 0 16,-1 12-2-16,-5 4 2 0,-7 10 1 16,-12 11-3-16,-9 6 1 15,-12 9 1-15,-13 14 0 16,-8 4 0-16,-10 6 0 15,-3 5 0-15,-3 1 1 0,-3-1 0 16,2-3 0-16,1-1 1 16,6-10 0-16,6-4 0 15,4-7 1-15,8-9 0 16,1-5-1-16,2-3 1 0,-5-11-2 16,0-7 0-16,-7-10 0 15,-8-6 0-15,-10-8 0 16,-5-3 0-16,-13-1 2 15,-5-2 2-15,-4 1 1 0,-2 4 2 16,1 4-2-16,7 3 1 16,6 4-2-16,8 2 0 15,9-1-2-15,15 1-1 16,10-2-1-16,9 1-1 0,11-1 0 16,3 0 0-16,6 2 1 15,-1 2-1-15,-3 6 0 16,-6 2 0-16,-6 9 0 0,-8 7 1 15,-10 7-1-15,-7 8 0 16,-8 16 0-16,-6 8 0 16,-3 11 0-16,0 9 0 0,0 3 0 15,0 4 1-15,4 0 0 16,5-4-1-16,7-7 1 16,4-6 0-16,5-12 0 15,0-8 1-15,3-10 0 16,-2-7 0-16,0-5 0 0,1-12 0 15,2-5 0-15,3-2-1 16,5 0 1-16,3 2-2 16,1 3-1-16,0 6 1 15,0 8-1-15,-7 12 0 0,-5 8 0 16,-10 9 0-16,-12 7 0 16,-9 6 0-16,-19 7-1 15,-14 2-5-15,-10 0-9 0,-9-3-14 16,-13-12-31-16,-1 1-17 15,-4-10-4-15,-5-13-3 16</inkml:trace>
  <inkml:trace contextRef="#ctx0" brushRef="#br0" timeOffset="94103.4937">27672 7193 9 0,'0'-31'92'16,"11"3"-2"-16,1 1-9 0,2 6-14 15,-3-2-19-15,9 11-119 16,-2 15-12-16,3 21-6 16,-2 8-5-16</inkml:trace>
  <inkml:trace contextRef="#ctx0" brushRef="#br0" timeOffset="95541.2877">30441 7229 36 0,'-5'-23'72'15,"0"0"-1"-15,2-1-5 0,3 4-48 16,0 8-3-16,0 1-5 16,0 11-5-16,0-10-3 15,0 10 0-15,0 0-1 0,0 0 0 16,-3 12 1-16,-2 6 0 16,-1 8 1-16,-5 11 0 15,1 4 1-15,-1 13 0 16,-1 2 1-16,7 4-3 15,4-3 0-15,1-2 0 16,10-8-1-16,9-8 1 0,5-12 2 16,7-10-1-16,4-11 0 15,3-7 1-15,6-15 0 16,0-7 0-16,3-10-1 16,-3-7 0-16,3-5 0 0,-4-1 0 15,0 0-3-15,-8 1 1 16,-5 10-1-16,-4 4 0 15,-5 12-1-15,-5 6-1 16,-5 14 1-16,-4 8 0 0,-5 12-1 16,-2 10 1-16,-7 5 0 15,-1 7 1-15,2-2 0 16,-2 4 1-16,3-8-2 16,2-3 2-16,3-7-1 0,0-5 1 15,9-9 1-15,6-7 0 0,2-6 0 16,4-4 0-1,5-11 1-15,3-8-1 16,8-10 0-16,8-3 0 0,0-9-1 16,4-2-1-16,0-3 0 15,0-1 0-15,2 3 0 16,-3 4 0-16,-4 8-1 0,-7 4 1 16,-1 8-1-16,-6 5 0 15,-6 9-1-15,-4 8 0 0,-7 2 1 16,-13 0-2-16,10 22 2 15,-10-4-2-15,-1 7 2 16,-1 2 0-16,2 1 1 16,0 0 0-16,10-3-1 0,13-1 1 15,6-8-1-15,12-1 0 16,8-9-3 0,5-6-4-16,10-1-5 0,3-9-4 15,-1-4 3-15,-2-9-1 16,-7 4 2-16,-12-4 3 0,-9 2 3 15,-6-1 5-15,-15 7 4 16,-14 1 2-16,-8 9 1 16,-16 5-3-16,-4 7 0 15,-9 9-2-15,0 8-1 0,1 11 1 16,5 2 0-16,8 6 1 16,8-2-1-16,10 4 2 15,12-7 0-15,17 3-1 0,11-14 3 16,11-6-2-16,8-8 2 15,8-6-1-15,9-10 0 16,4-12-1-16,-2-11-1 0,-4-10 0 16,-1-10-5-16,-9-12-1 15,-4-7-2-15,-1-8-3 16,-14-7 1-16,-6-3 2 16,-5-4 4-16,-5 2 6 0,-9 4 5 15,-1 10 2-15,-7 13 2 16,-8 10-1-16,-4 22 0 15,-8 13-2-15,-9 22-4 0,-3 23-5 16,-5 20-1 0,-8 15-2-16,-4 16 1 15,2 6 1-15,-1 6 0 0,9 5 0 16,11-9 0-16,3-7 1 16,15-9-1-16,2-8 3 15,15-14 0-15,10-8 1 0,13-15-1 16,4-9 2-16,8-13 1 15,2-10-2-15,8-20 0 16,5-13-3-16,5-16-1 0,-8-15 0 16,-30 28 2-1,3-4 3-15,-4-1 0 0,1 3 2 16,-4-2 0-16,0 3 1 16,-2 5 1-16,-4 5 0 0,16-16-4 15,-13 30-3-15,-15 26-2 16,-10 31-10-16,-16 28-24 15,-11 35-40-15,-23 18-5 16,-6 4-4-16,-11-9 1 16</inkml:trace>
  <inkml:trace contextRef="#ctx0" brushRef="#br0" timeOffset="96353.8949">18185 9874 47 0,'-10'2'86'16,"1"-2"-3"-16,9 0-5 0,-9-9-2 15,6-2-66-15,11 3-1 16,14 2-1-16,13-1-5 0,8 0-2 15,12-3 0-15,9-1 0 16,10-2 0 0,8-2-1-16,5-3 1 0,1-1-1 15,-1-1 0-15,0-4 0 16,-4 0 0-16,-5-3-1 16,-6 0 1-16,-9-1-1 0,-10-4 0 15,-6-3 1-15,-11-1-1 16,-11-2 0-16,-9 0 1 15,-14 1 0-15,-5 3-1 0,-15 2 1 16,-8 4 1-16,-6 4 0 16,-3 6 1-16,0 3 0 15,4 5 0-15,6 5-1 16,7 5 1-16,18 0 0 0,-3 15-1 16,13 4-1-16,17 5-1 15,6 7 1 1,9 6 0-16,4 3 0 0,4 8 0 15,1-1 0-15,-6 4 1 0,-4 1-1 16,-7 0 0-16,-9 0 0 16,-9-2 1-16,-11-3-2 15,-5 0-4-15,-13-4-11 16,-8-3-34-16,-2 0-26 0,-7-2-7 16,0-8-6-16,-1-8 1 15</inkml:trace>
  <inkml:trace contextRef="#ctx0" brushRef="#br0" timeOffset="103107.6149">21097 9357 5 0,'19'-17'43'0,"-1"-4"1"16,3 1 2-16,-1-3-3 16,-2 3-2-16,-1-1-6 0,-4 3-3 15,0 0-7-15,-8 4-5 16,-2 4-6-16,-3 10-4 15,-4-10-2-15,-8 10-2 0,-3 4-3 16,-4 7-2-16,-3 4-1 16,-1 4 0-16,-4 5 0 15,-1-1 0-15,1 5 0 16,0-1 0-16,4-3 0 16,4 0 0-16,1-3 0 0,5 0 0 15,7-6 1 1,5-4-1-16,1-11 0 0,19 11 0 15,3-10-1-15,7-1 1 16,3-4-2-16,0 0 1 16,1 0-2-16,-5 1 0 0,-4 3 1 15,-12 3 0-15,-8 9 1 16,-6 5-1-16,-9 7 2 0,-9 4-1 16,-5 10 1-16,-2 1 0 15,0 8 0-15,2 2 1 16,6-2-1-16,4-1 1 15,8-2 0-15,7-5-1 16,1-9 1-16,16-4-4 16,5-10-5-16,4-10-5 0,9-4-9 15,3-14-9-15,8-12-9 16,-2-8-20-16,3-12-18 0,4-8 1 16</inkml:trace>
  <inkml:trace contextRef="#ctx0" brushRef="#br0" timeOffset="103332.5827">21657 9199 43 0,'21'-54'75'16,"-4"13"-5"-16,-4 6-14 16,-6 13-17-16,-2 11-15 15,-5 11-11-15,0 0-3 16,4 17-4-16,-4 11-2 0,0 13 0 16,-2 11-1-16,-2 12 1 15,-2 5 0-15,2 6 0 16,-3 0-2-16,4-3 0 15,1-4 0-15,2-8-1 0,3-9-1 16,7-11-7-16,2-9-8 16,3-10-16-16,0-13-33 15,4-2-12-15,2-7-5 16,-3-13-1-16</inkml:trace>
  <inkml:trace contextRef="#ctx0" brushRef="#br0" timeOffset="103463.2384">21950 9519 0 0,'7'-18'74'0,"-7"18"2"0,0 0-4 16,0 0-2-16,1 21-53 16,-1 4-3-16,-6 9-13 15,3-2-9-15,-4 8-26 0,7 1-34 16,-4-4-5-16,0-7-4 16</inkml:trace>
  <inkml:trace contextRef="#ctx0" brushRef="#br0" timeOffset="103629.6047">21929 9297 53 0,'0'-16'79'16,"-1"4"-8"-16,1 12-18 16,-7-20-33-16,7 20-92 15,0 0-5-15,8 15-2 16</inkml:trace>
  <inkml:trace contextRef="#ctx0" brushRef="#br0" timeOffset="104877.0438">22332 8984 18 0,'4'-17'73'0,"-2"1"-2"0,-2 16-2 15,0 0-5-15,-7 2-59 16,0 22-2-16,3 15-1 0,-1 12-2 16,-2 8 0-16,3 7 1 15,0 0-1-15,4-2 1 16,0-7-1-16,1-1 1 16,3-13 0-16,5-13 0 15,-3-7 0-15,4-12 2 16,-2-7 0-16,4-4 0 0,-3-9 1 15,3-6-1-15,3-8 0 16,0-1 0-16,2-2-2 16,0 1 0-16,5 1-1 0,-4 6-1 15,0 10 0-15,-3 6 0 16,-1 5-1-16,-2 11 1 16,-7 8 0-16,-3 2 0 0,-2 6 1 15,-5-1 0-15,-9 3 0 16,-2-7 0-1,-2-1 0-15,2-7-1 0,-2-5-1 16,3-6 0-16,0-5-2 0,1-1 2 16,2-5-1-16,4-6 1 15,0 3 0-15,2-4 1 16,0 2 0-16,3 1 1 0,-1-1 0 16,4 10-1-16,-4-14-3 15,4 14-6-15,-5-10-2 16,5 10-4-16,-5-10-1 15,5 10 0-15,-12-15-2 16,8 4 0-16,0-4 7 0,-2-3 3 16,1-5 4-16,3-2 4 15,-2-4 0-15,2-3 2 16,2-1 0-16,-2 0 2 0,2-5 3 16,0 1 2-16,0 3 5 15,2-1 2-15,-2 3 4 16,0-1 0-16,-2 6 2 0,-2 1-2 15,-1 5-2-15,0 10-3 16,5 11-3-16,-17-10-4 16,7 18-3-16,1 10-2 15,-6 12-2-15,-2 11 0 16,0 8 0-16,-2 8 0 16,2 1 1-16,4 1-1 0,4-4 0 15,2-3 0-15,7-11 1 16,8-11-1-16,6-8 1 15,3-11 1-15,2-11-1 0,4-5 0 16,-2-11 1-16,7-8 0 16,-5-8 0-16,-3-6-1 15,1-3 0-15,-1 0 0 0,-1 5 0 16,-3 3-2-16,-1 10 1 16,-3 9-1-16,-2 12 1 15,1 9 0-15,-3 18 0 16,2 11 0-16,-3 14 1 0,3 11 0 15,-5 13 1-15,-4 8 0 16,0 5-1-16,-1 3 0 0,-3 3 1 16,-5-4-1-1,-4-5 0-15,-3-9-1 0,-2-9 1 16,0-13 0-16,-3-8 1 16,0-15 1-16,1-12-1 15,-4-12 2-15,-2-7-1 0,1-15 0 16,6-13-1-16,-1-6 0 15,6-11-1-15,4-4-1 16,3-6 0-16,6-1-1 0,10-5 0 16,7 0 0-16,8-1 0 15,8 2-1-15,7 4 1 16,7 0-1-16,-1 5 2 16,2 3-1-16,4 3 1 0,-8 8 0 15,0 3 0-15,-7 8-1 16,-6 7 1-16,-5 7-1 15,-5 7-1-15,-2 6 0 0,-3 9 2 16,-2 10-1 0,-8 13 0-16,3 8 1 0,-5 9 0 15,1 6 1-15,-5 6 0 16,0 1-1-16,0 0-3 16,-1-6-7-16,-1-6-13 0,-1-6-21 15,-7-15-31-15,8-9-5 16,2-20-3-16</inkml:trace>
  <inkml:trace contextRef="#ctx0" brushRef="#br0" timeOffset="105031.5356">22771 9149 48 0,'1'-39'70'15,"7"10"-14"-15,-2 6-24 16,-6-21-69-16,0 36-27 15,0 8-5-15</inkml:trace>
  <inkml:trace contextRef="#ctx0" brushRef="#br0" timeOffset="105832.0954">23145 8817 12 0,'21'-13'70'16,"-7"8"1"-16,-3 7-3 15,-9 14-3-15,-2 13-59 0,-2 19-4 16,-6 15 3-16,-5 10-2 16,-1 5 1-16,-3 2-2 15,6-7 0-15,2-9 0 16,-1-7-1-16,3-17 2 0,6-13 1 16,1-16 0-16,0-11 0 15,7-9-1-15,5-9 1 16,0-2-1-16,1-1-1 15,4 3-1-15,1 4-2 0,4 6 1 16,0 8-1-16,-2 13 0 16,-7 11 0-16,-2 11 0 15,-5 4 0-15,-6 8 1 16,-9 0 0-16,-8 1 1 0,-2-10 2 16,-1-3 1-16,-5-11 0 15,0-8 1-15,3-12 0 16,5-9 0-16,6-14 0 0,5-11 0 15,5-5-3-15,3-8-2 16,14-3 0-16,2-5 0 16,10 0-1-16,8-1-1 15,8 1 2-15,7-1-1 0,6 2 0 16,2-1 1-16,2 1 0 16,1 1 0-16,-4-2 1 15,-6-4-1-15,-4 2 1 16,-10 2-1-16,-8 5 1 0,-8 4 1 15,-6 6-1-15,-3 5-1 16,-10 10 1-16,-3 21 0 0,0 0 0 16,-8 12-1-1,-4 18 1-15,-2 12 0 0,3 10 0 16,-3 7 2-16,1 5-2 16,6 0 0-16,1-1 0 15,5-6-1-15,1-7 1 0,10-7-1 16,0-11 1-16,6-8-1 15,4-7 2-15,5-12-1 16,3-5 1-16,4-12-1 16,2-12-1-16,4-8-3 15,3-10-2-15,-5-3-2 0,-2-1 1 16,-4 1-2-16,-8 8 1 16,-8 8 0-16,-10 9 0 15,-4 20 4-15,-18 0 3 0,-1 21-1 16,-6 13 1-16,-2 5-1 15,3 10 2-15,0 4 0 16,6 1 1-16,13-5-1 16,5 2-3-16,15-9-9 0,6-6-28 15,7-11-32-15,11-8-4 16,4-13-4-16</inkml:trace>
  <inkml:trace contextRef="#ctx0" brushRef="#br0" timeOffset="106229.4166">25058 9313 16 0,'0'0'82'15,"9"9"1"-15,-9-9-3 16,0 0-2-16,0-6-56 16,0 6 0-16,0 0-8 0,6-9-3 15,-6 9-5-15,12-3 0 16,-12 3-2-16,18-7-1 16,-7 4-2-16,6-1 0 0,2 0 0 15,2 0-1-15,5-2 0 16,-1 1 1-16,5 1-1 15,-3-2 0-15,2 1 0 16,-4 1 1-16,0 0-1 0,-3 0-1 16,-2 3-1-16,-4-2-6 15,0 5-9-15,-4-2-14 16,2 0-25-16,5 0-24 0,-3 1-6 16,2 0-5-16</inkml:trace>
  <inkml:trace contextRef="#ctx0" brushRef="#br0" timeOffset="106558.81">26275 9021 62 0,'17'-10'74'0,"-5"-1"-5"16,-3-9-30-16,-9 20-13 16,0 0-3-16,0 0-7 0,2 17-2 15,-5 3-4-15,-9 5-2 16,2 9 0-16,-5 4-1 16,0 4-1-16,0-2-2 15,2 2 0-15,3-6-5 16,1-4-5-16,4-8-3 0,-1-9-8 15,6-15-16-15,0 0-22 16,0-6-20-16,0-20-7 16,1-7 3-16</inkml:trace>
  <inkml:trace contextRef="#ctx0" brushRef="#br0" timeOffset="108062.6342">26422 8942 16 0,'14'12'72'0,"0"2"2"0,-2 1-1 16,1 2-5-16,8 4-60 15,-9 6-2-15,1 7 1 16,-1 2-3-16,3 1 0 0,-6-3-2 16,6-1 0-16,-3-7 0 15,4-2 0-15,-5-8 2 16,7-7-1-16,0-6 0 16,1-3 0-16,7-11 1 15,0-7-1-15,2-5 0 16,0-11-1-16,2-3-2 0,1-5 0 15,-2 0 0-15,-2-1 0 16,-2 6-3-16,-5 4 0 16,-1 10 0-16,-2 10 1 0,-1 11 0 15,-6 5 1-15,0 15-1 16,-4 4 1-16,5 8 0 16,-4 4 1-16,5 0 0 0,0 0 1 15,5-4-1-15,4-5 1 16,7-9 0-16,9-5 0 15,5-11 2-15,5-7-1 0,2-11-1 16,-1-9 1-16,3-9-2 16,-3-8-1-16,-8-11 0 15,-4-6 0-15,-5-8-1 16,-6 1 0-16,-5-3 2 0,-4 3 1 16,-4 8 1-1,-5 6 0-15,-2 15-1 0,0 14 0 16,-5 25-1-16,0 0 0 15,-12 13-2-15,2 20-1 16,-1 9 1-16,-3 11-1 0,-2 6 2 16,4 6 1-16,1-3 0 15,5-4 1-15,4-1-1 16,4-8 2-16,9-2-1 0,3-13 0 16,9-6 0-16,5-6 1 15,6-9 0-15,1-7 0 16,5-7 1-16,1-8-1 15,0-11 0-15,7-4 0 0,-4-6 0 16,5-3-1-16,-7-1-1 16,3 4 0-16,-10 4-1 15,-7 5 1-15,-4 5-2 0,-8 7 0 16,-16 9 0-16,10 0 2 16,-10 8-3-16,-7 7 2 15,-3 3 0-15,-3 5 0 0,2 3 1 16,1-1 0-16,5 1 1 15,4-2 0-15,1-2-1 16,3-6 2-16,8-1-2 16,6-7 2-16,7-5-1 15,1-3 0-15,7-10 1 0,-2-5-1 16,10-6 0-16,-2-3-1 16,1-5 0-16,2 4 0 15,-3-1-1-15,-1 6 0 16,-4 4-1-16,-1 7 1 0,-7 8 0 15,-3 1-1-15,-6 9 1 16,-3 6 0-16,-1 1 0 16,-3 0 1-16,2 3 0 15,0-2 0-15,3-1 1 0,3-3-1 16,1-1 1 0,2-3 0-16,2-5 1 0,2-1-2 15,0-3 1-15,1 0 0 0,2-7 1 16,-3-5-1-16,2-3 0 15,0-1-1-15,1-4 0 16,-2 0 0-16,1 0-1 16,0 0 1-16,-4 4-1 15,0 5-1-15,-3 0 1 0,-2 6 0 16,-3 5-1-16,-3 0 0 16,-11 0 1-16,8 19 0 15,-6-6 0-15,0 1 1 16,-1 4 0-16,1-1 0 0,0 1 0 15,4-3 1-15,3 2 0 16,6-3 0-16,6-2 0 16,3-3-1-16,3-4 1 0,5-3 1 15,2-2-2-15,2-7 1 16,1-5-1-16,0-3 0 16,0-2-4-16,-4-5-4 0,4 0-5 15,-8 1-2 1,3-2-2-16,-2 5 0 0,-5-3-2 15,-4 4 2-15,-6 3 2 16,-1 5 3-16,-14 9 4 16,19-6 2-16,-19 6 3 0,1 4-1 15,-1 7 0-15,-8 2 2 16,6 3-1-16,0-1 3 16,1 1 0-16,0 0 0 0,1 1 1 15,0-3-1-15,6 2 3 16,8-3-3-16,-3-1-5 15,-1-3-6-15,2 0-7 0,1-1-4 16,-2-2-2-16,0-2-2 16,-11-4-1-16,9 6 4 15,-9-6-1-15</inkml:trace>
  <inkml:trace contextRef="#ctx0" brushRef="#br0" timeOffset="108264.5134">29736 8829 35 0,'5'-41'79'0,"2"2"-3"15,4 0-2-15,17 5-45 0,-13 7-4 16,0 3-14-16,4 13-13 16,-2 3-12-16,3 8-17 15,3 5-17-15,-4 5-22 16,3 5-7-16,3 2 0 0</inkml:trace>
  <inkml:trace contextRef="#ctx0" brushRef="#br0" timeOffset="108960.5108">30285 8769 1 0,'25'9'39'16,"2"5"-9"-16,-4 0-8 15,8 0-4-15,-6 2-5 16,7-2-2-16,-3-2 1 15,4-2-3-15,2-3-2 16,0-5-2-16,2-2 0 0,-4-6-1 16,-1-5 2-16,-5-4 0 15,-6-5 3-15,-6-1 5 16,-4 0 1-16,-5-1-1 16,-6 4-2-16,-2 2-1 0,-10 6-3 15,-5 7 1-15,-2 3-5 16,0 11-5-16,-4 8-1 15,-2 4 2-15,3 7 1 0,7 0 1 16,6 2 1-16,9-2 0 16,1 2 1-16,14-8 1 15,8-3 0-15,6-5-1 0,6-5 0 16,0-7-1-16,8-2 0 16,-2-4 1-16,4-10 0 15,1-3-2-15,-5-5 0 16,0-5-3-16,1-3 0 15,-1-1-1-15,-6-3 0 0,1 3 1 16,-7 2-2-16,-5 4 1 16,-4 4 0-16,-3 4 1 15,-2 7-1-15,-15 8 1 0,10 1-2 16,-9 5 0-16,-2 8 0 16,-2 3 1-16,0 1 0 15,1 4 2-15,0-2 0 0,-3 0 1 16,5-1 0-16,0-5 1 15,10-1 0-15,0-3 0 16,11-1 1-16,-2-1-1 16,3-4-1-16,6-3 1 0,6 1-1 15,-2-2-1-15,5 0 0 16,-1-4 0-16,3-2 0 16,4-2 1-16,2-1-2 15,-1 1 2-15,4-2-1 0,5 0 0 16,-10-1 1-16,4 0 0 15,-8-1-1-15,-4-3 1 16,-7 0-2-16,-5-3-2 16,-12-1-5-16,-11-4-10 15,-8 1-15-15,-22-1-20 0,-19 0-20 16,-16-2-3-16</inkml:trace>
  <inkml:trace contextRef="#ctx0" brushRef="#br0" timeOffset="109348.4367">26805 8872 22 0,'-35'16'71'0,"11"-9"1"16,10-4-5-16,14-3-2 0,8-9-64 15,21 3 1-15,14-1 1 16,22-3 2-16,15-3 0 15,21-4 0-15,15-2 3 0,28-3-3 16,14 3 0-16,20 0-2 16,8 2-1-1,10 9-3-15,-1 2-10 0,-3 7-19 16,-15 16-29-16,-19 4-16 0,-21 8-4 16,-27 3 0-16</inkml:trace>
  <inkml:trace contextRef="#ctx0" brushRef="#br0" timeOffset="109777.3198">26537 10007 30 0,'-65'22'76'0,"17"-11"-1"16,25-4-1-16,23-7-2 15,37-15-65-15,28-2 0 16,29-2 2-16,32-3 1 0,31-2 1 16,27 0-1-1,29 1-1-15,16 2-2 0,16 4-2 16,17 4-2-16,9 3-2 0,8 1 1 15,4 4 0 1,2-5 2-16,0-1 0 0,-5-2 1 16,-2-1 0-16,-11-3 1 15,-14 2 0-15,-17 1-1 0,-20 2-1 16,-25 3-1-16,-22 6 0 16,-33-1-2-16,-25 4 0 15,-28 0-6-15,-27 1-6 16,-20 4-25-16,-16 1-45 0,-45-2-4 15,-31-4-8-15,-23-3-3 16</inkml:trace>
  <inkml:trace contextRef="#ctx0" brushRef="#br0" timeOffset="130147.5518">20553 10703 13 0,'-23'-3'46'0,"2"6"-25"15,-3 2-16-15,-1 6 1 0,2 8 1 16,-1 3 1-16,-3 10 0 16,1 2 4-16,-3 9 0 15,-1 7 2-15,6 3 1 16,1 1-1-16,7 0-1 0,2 2-2 16,11-7-2-16,1 1-3 15,10-9-4-15,15-7-11 0,-2-7-17 16,14-2-24-16,-7-9-12 15,6-7 1-15</inkml:trace>
  <inkml:trace contextRef="#ctx0" brushRef="#br0" timeOffset="131435.9447">29186 12939 25 0,'10'-22'53'0,"4"5"-1"16,9-1-44-16,9 8 4 15,8 5 2-15,7 0 3 16,7 3 4-16,11-4 0 15,7 2 1-15,9-5 1 0,4 0-3 16,10-4-1 0,6 2-3-16,11-7-5 0,13 1-1 15,1-2-3-15,4 1 0 0,8-2 0 16,1-2 1-16,1 0-1 16,-1-2 0-16,-7 3-1 15,-10 1 0-15,-9 2-2 16,-11 2-1-16,-21 8-1 0,-14 2-6 15,-14 6-7 1,-20 7-17-16,-24 4-31 0,-14 14-22 16,-30 6-4-16,-20 2-5 0</inkml:trace>
  <inkml:trace contextRef="#ctx0" brushRef="#br0" timeOffset="132884.9447">10689 15783 5 0,'0'-15'75'0,"-2"-9"0"16,-3-2-3-16,2-8-5 16,1 2-58-16,4 3-8 15,12 6 0-15,15 10-2 16,5 6 1-16,8 5 0 0,5 2 1 16,7 3 3-16,10 3 2 15,3 4 1-15,13 2-1 16,3 2 2-16,14 0-2 15,12 3 0-15,8 2-1 16,21 3 0-16,14 3-2 0,16-1 1 16,12-2 0-16,10 2-1 15,6-2 0-15,7-1 0 0,8-2 0 16,-6 1 0-16,0-5-1 16,-8 3-1-16,3 2 0 15,-11 1 1-15,0 3-1 16,-11 3 1-16,-7 4 1 0,-7 1-2 15,-9 3 1 1,-4-1 0-16,-11 0 0 0,-5-2 0 16,-9 0 0-16,-5-5-2 15,-4-2 1-15,-9-2-1 16,-5-3-1-16,-10-2-5 16,-8-6-8-16,-5 1-18 15,-8 2-31-15,-6-14-18 0,-4 1-6 16,-4-17-2-16</inkml:trace>
  <inkml:trace contextRef="#ctx0" brushRef="#br0" timeOffset="133347.5695">18569 14681 9 0,'44'-33'71'0,"-6"6"-8"0,-7 4-8 15,-6 7-8-15,-1 6-11 16,-3 9-10-16,-5 2-6 15,1 13-9-15,-6 5-5 0,1 12-1 16,-7 3-3-16,-3 14 0 16,-2 5-1-16,-14 8 1 0,-7 5-1 15,-13 6 0-15,-12 2 0 16,-11 2 0-16,-9-1 1 16,-10-2 1-16,-5-2-2 15,-2-2 2-15,1-1-2 16,2 1 0-16,2 2 0 0,1-1 0 15,3 1-1 1,3 2 0-16,1-3 0 0,1 5-2 16,-3-1-4-16,2-3-10 0,3-1-14 15,0-8-37-15,6 1-12 16,5-8-5-16,5-6 1 16</inkml:trace>
  <inkml:trace contextRef="#ctx0" brushRef="#br0" timeOffset="133848.5544">15980 16424 22 0,'-24'9'65'16,"9"-4"1"-16,15-5-2 15,-12 4-47-15,12-4-3 16,19 13-5-16,2-2-2 16,5 2-1-16,5 2 3 0,8 3-1 15,2 2 0-15,5 3 1 16,1 2-3-16,8 2 0 15,3 2-3-15,1 4 2 16,1 2 0-16,5 1-1 0,-2 0 3 16,1-5 1-16,3 3 1 15,-3-7 0-15,4-1 3 16,4-7-2-16,4-3-2 16,1-3 0-16,6-3-3 0,3-3-2 15,3 1-1-15,-2-3-1 16,1 1 0-16,-5-2 0 15,-1 1-1-15,-6 0 1 16,-3 1-1-16,-4 4-2 0,-9-3-2 16,-1 5-5-16,-10 1-9 15,-2-1-16-15,-11 4-17 16,-7-4-29-16,-1-2-6 16,-8-3 0-16</inkml:trace>
  <inkml:trace contextRef="#ctx0" brushRef="#br0" timeOffset="134301.4284">18729 16156 61 0,'0'0'71'16,"10"-15"-3"-16,-10 15-36 16,0 0-5-16,0 0-3 15,2 8-10-15,-5 11-6 0,-8 4-2 16,-2 8 1-16,-9 5 2 15,-3 6-2-15,-8 6 0 16,-3-1-2-16,-5 4 0 0,-6-3-1 16,-4 2 0-1,0-1-2-15,-1 1 2 0,-2-3-2 16,7-2 1-16,-2 0 0 0,8 0-2 16,4 3 1-16,5-3-1 15,7-1 2-15,2 2-3 16,5-4-4-16,6 0-10 15,4-4-14-15,-3-3-34 0,8-1-14 16,2-6-5-16,1-7-2 16</inkml:trace>
  <inkml:trace contextRef="#ctx0" brushRef="#br0" timeOffset="135369.2114">18612 17008 34 0,'0'0'50'0,"-11"-9"0"16,11 9-5-16,0 0-9 15,0 0-7-15,-8-5-7 0,8 5-5 16,0 0-6-16,9 3-2 16,3-1-5-16,6 3 1 15,7 2-1-15,7-1 3 16,10 1-2-16,5 0 1 0,18-1-1 16,5 0-1-16,13-1 0 15,4-3-1-15,4-1 0 16,1-1-1-16,-1 0-1 0,-2-3 1 15,-10-1-1-15,-7 0 0 16,-13 1 0-16,-7 0-1 16,-12 0 1-16,-4 1-1 15,-12 1 0-15,-5-2-4 16,-7 3-8-16,-12 0-12 0,11-8-37 16,-11 8-14-16,1-11-5 15,-5-2-3-15</inkml:trace>
  <inkml:trace contextRef="#ctx0" brushRef="#br0" timeOffset="135619.9538">19767 16737 12 0,'8'-15'69'0,"7"0"2"16,8-1 0-16,8 0-46 16,13 2-4-16,13 8-3 15,7 6-5-15,13 0-3 16,7 7-3-16,1 11 1 15,-1 7-3-15,-8 5-1 16,-6 7-1-16,-15 6 0 0,-12 5 0 16,-18 3 0-16,-17 4 1 15,-13-1-1-15,-17-2 1 16,-17 3-3-16,-7-7-9 0,16-24-24 16,-4 5-37-1,-6-2-8-15,0-1-4 0,-7-6-1 16</inkml:trace>
  <inkml:trace contextRef="#ctx0" brushRef="#br0" timeOffset="138159.2042">22023 16062 4 0,'-7'-17'36'0,"23"4"-35"0,-20 0-13 16,4 13-6-16</inkml:trace>
  <inkml:trace contextRef="#ctx0" brushRef="#br0" timeOffset="138895.3354">21958 15943 22 0,'1'-13'28'15,"5"1"-4"-15,-2 1-3 0,2-2 1 16,2 3-1-16,-2-2 1 16,3 1 4-16,0-3 1 15,0 0-1-15,-1-1-1 0,2 1-3 16,-1-2-3-16,-2 2-2 16,0 1-5-16,-3 1-3 15,-1 2-2-15,-3 10-3 16,6-10 0-16,-6 10-2 15,0 0 0-15,0 0-1 0,0 0 1 16,0 0-1-16,-6-4 2 16,6 4-1-16,-7 0 0 15,7 0 0-15,0 0 0 16,-11 0 0-16,11 0 0 0,0 0 0 16,0 0-1-16,0 0 0 15,0 0-1-15,0 0 1 16,0 0 0-16,0 0 0 15,0 0 0-15,0 0 0 0,0 0 1 16,0 0-1-16,0 0 1 16,0 0-1-16,0 0 0 0,0 0-1 15,0 0 0-15,0 0 1 16,0 0-1-16,6-9 0 16,-6 9 0-16,0 0 0 15,9-1 0-15,-9 1 1 16,0 0-1-16,10-2 0 0,-10 2 0 15,0 0 1-15,0 0-1 16,0 0 0-16,9 0 0 16,-9 0 0-16,0 0 1 15,8 11-1-15,-4 2 0 0,-2 6 1 16,-1 8 0 0,0 8 0-16,-1 8 0 0,0 8 1 15,-8 6 0-15,0 6 0 0,1 1 0 16,-3 2 0-16,4-4 0 15,-1-4 0-15,0-3-1 16,5-8 0-16,2-4-1 0,0-7 1 16,2-8-1-1,2-6 0-15,4-5 1 0,0-6-1 16,8-8 1-16,3-3 0 16,6-4-2-16,4-10-1 15,7-4-6-15,3-6-14 16,9-8-39-16,2 2-19 0,4-5-7 15,-1-2-4-15</inkml:trace>
  <inkml:trace contextRef="#ctx0" brushRef="#br0" timeOffset="141677.8812">22699 16099 32 0,'-11'8'59'0,"11"-8"3"16,-5 12-28-16,11-9-24 0,17 4 0 15,1-6 0-15,15-1 2 16,-1-5 0-16,12-10-2 16,-5-1-2-16,9-4-1 15,-7 0-3-15,-7-4 2 0,-2-1 4 16,-7 6 2-16,-12-4 0 15,-8 3 1-15,-11 0 0 16,-6 5-1-16,-13 1 0 16,-8 8 0-16,-10 6-5 15,-10 3-2-15,-3 13-2 0,-5 8-1 16,2 10 0-16,5 3 0 16,2 2-1-16,10 4 0 0,12-5 0 15,12 1 0-15,13-6 0 16,17-4 0-16,16-6-1 15,16-6 0-15,15-5 0 0,12-7-1 16,14-5 0-16,9-5 0 16,8-9-1-16,4-6-1 15,2-4-1-15,-7-7 0 16,-5 0 0-16,-10-1 1 0,-12 0 1 16,-14 1 2-16,-13 3 1 15,-17 1 1-15,-16 2 2 16,-16 7 0-16,-10-1 0 15,-19 9 0-15,-15 4 0 16,-13 6-1-16,-9 3-1 0,-9 10 0 16,-4 10 0-16,1 3 0 15,1 7-1-15,9 3 1 16,13-1-1-16,7 1-1 0,16-3 0 16,13-3 0-16,12-5 0 15,8-5 0-15,18-8 0 16,9-7-1-16,11-5 1 15,9-5 0-15,8-7-1 0,5-4 1 16,5-3-1-16,-2 1 1 16,1 0-1-16,-3 4 0 15,-6 3 1-15,-9 5 0 16,-8 5 0-16,-9 2-1 0,-6 8 0 16,-9 5 1-16,-8 1 0 15,-1 4 0-15,-6-1 0 16,5 0 0-16,1-2 0 15,7-4 1-15,6-4-1 0,8-5 1 16,9-3 0-16,10 0-1 16,7-8 1-16,5-3-1 15,1-2 1-15,-1-2-1 16,-2-4 1-16,-8 1-1 16,-9 0 1-16,-11-1 0 15,-11 0 1-15,-15 3-1 0,-6 3 0 0,-19 5 0 16,-12 6 0-1,-8 1 0-15,-8 15 0 0,-5 5 0 16,-2 6-1-16,1 3 0 16,10 2 1-16,7 1-1 15,12-6 0-15,16-3 0 16,9-8 0-16,17-7-1 16,18-6 1-16,13-10 0 0,14-12 1 15,10-9-2-15,15-11 1 16,0-12 0-16,4-12-1 15,-1-13 2-15,-7-11 0 0,-3-9 0 16,-14-8 1-16,-6-3 0 16,-19-1 0-16,-6 4 0 15,-14 8 1-15,-9 14 0 16,-12 12-2-16,-1 18 0 0,-12 18-1 16,-10 17 0-16,-4 19 1 15,-9 22-2-15,-5 19 0 16,-7 15 0-16,-3 16 1 0,-5 13 0 15,0 8 0-15,7 4 0 16,4 3 0-16,13-5 0 16,8-5 0-16,14-8 0 0,9-7 0 15,10-11 0 1,14-9 1-16,5-11-1 0,8-11 0 16,7-9 0-16,1-13 1 15,6-13-2-15,5-17 0 16,0-15-1-16,-1-11 2 15,-1-10-1-15,-4-3 1 0,-8 1 0 16,-6 6 0-16,-9 7 1 16,-11 8-1-16,-7 15-1 0,-9 13 1 15,-9 9-1-15,-10 17 1 16,-7 9-1-16,-6 9 0 16,-3 7 1-16,1 3-1 15,6 5 2-15,5-3 0 16,8-1 0-16,10-5 0 0,6-7 0 15,12-5 1-15,13-9-1 16,5-6 1-16,7-11-1 16,3-6-1-16,5-15 1 15,6-13-1-15,2-10 0 16,1-9-1-16,0-7 1 0,0-1-1 16,0 0 1-16,-6 4 0 0,-8 8 0 15,-4 11 0 1,-6 9-1-16,-8 13 0 0,-6 10 0 15,-12 9 1-15,-5 13-2 16,-6 8 1-16,-14 7 0 16,-3 4 0-16,-4 3 1 0,3-2-1 15,3-3 1-15,7-5 0 16,9-6 0-16,8-7 0 16,18-11 1-16,12-8-1 15,11-4 1-15,10-13 0 0,7-8-1 16,7-15 1-16,4-7-1 15,3-14 2-15,-2-11-2 16,0-10 0-16,-1-5 0 0,-4-5 2 16,-8 0-1-16,-5 6 1 15,-5 7 0-15,-8 13 0 16,-6 10-1-16,-7 13 1 16,-9 13-2-16,-3 12 0 15,-6 12-1-15,-11 6 0 0,15 20 0 16,-14 8 0-16,-1 8-1 15,-2 12 1-15,-12 9-1 16,-6 10 2-16,-10 7-1 16,-13 5-1-16,-4 4 2 0,-10-2-3 15,-1-5 2-15,-2-7 0 16,1-6 0-16,2-9 0 16,7-14 0-16,10-8 1 0,8-15 1 15,11-10-1-15,8-7 0 16,13-14-2-16,16-17-1 15,17-12-2-15,9-11 1 0,12-14-1 16,14-10 0-16,6-11 1 16,3-2 2-16,3-6 3 15,-1 6 2-15,-4 5 2 0,-6 7 0 16,-9 8 1 0,-10 11-1-16,-9 12 1 0,-9 8-2 15,-12 11 0-15,-3 8-1 16,-12 12-2-16,-5 9 1 15,-7 14-1-15,-10 13 0 16,-5 17 0-16,-6 12-1 0,-4 13-1 16,-2 6 1-16,-2 7 0 15,3 1 0-15,7-2 0 16,2-5 0-16,5-9-1 0,6-6 1 16,7-12 0-16,2-8 0 15,4-9 0-15,4-9 0 16,3-8 0-16,7-10 0 0,6-6 0 15,3-14-1 1,10-9-1-16,2-7 0 0,4-5-1 16,-1-2 0-16,3 1 0 15,-4 3 0-15,-6 5 0 16,-1 8 1-16,-11 10 1 16,-3 11 0-16,-16 0 0 0,7 15 1 15,-7 4-1-15,-3 4 1 16,-2 1 0-16,-2 3 1 0,4-4 0 15,3-2 0 1,0-3 0-16,12-4 0 16,4-5 0-1,5-4 1-15,6-5-1 16,6-4 0-16,7-8 0 0,6-7 1 0,4-4-2 16,0-5 1-16,7-4-1 0,-4 2 1 15,-2 2-1-15,-2 4 0 16,-9 3 0-16,-8 6-1 0,-7 6 0 15,-9 7 1-15,-7 3-1 16,-8 10 1-16,-5 8 0 16,-6 7 0-16,-6 10 0 0,-4 10 1 15,-4 11 0-15,-3 12 0 16,0 7-1-16,-3 7 2 16,1 7-2-16,2 1 0 15,-2 3 0-15,6-2 1 16,-1-7 0-16,-2-4 1 15,4-12 0-15,1-9-1 0,5-14 1 16,1-10 1-16,6-13 1 16,-1-17-1-16,10-6 0 15,-5-28-1-15,5-13 0 0,5-16 0 16,6-15-1-16,3-15 0 16,1-13-1-16,9-11 0 15,3-9 1-15,9-1-1 0,7 1-1 16,6 6 1-1,4 8 1-15,6 11-1 0,6 16-1 16,-1 14 0-16,5 21 1 0,-6 17-2 16,-4 21 1-1,-9 13 0-15,-8 18 0 16,-17 14 0-16,-14 10 1 0,-16 8-1 16,-27 9 0-16,-19 5 1 15,-19 0-1-15,-10-4-2 16,-2-6-1-16,0-11-3 15,10-8-10-15,0-15-21 0,10-14-45 16,17-13-3-16,11-23-6 16,10-13-1-16</inkml:trace>
  <inkml:trace contextRef="#ctx0" brushRef="#br0" timeOffset="141801.6194">27679 15081 37 0,'19'-33'77'0,"0"17"-4"15,-19 16-15-15,0 0-37 16,0 23-91-16,-28 17-5 16,-13 9-4-16</inkml:trace>
  <inkml:trace contextRef="#ctx0" brushRef="#br0" timeOffset="142185.0102">23682 16974 7 0,'-210'57'82'0,"22"-9"5"15,23-15-3-15,19-11-2 16,19-13-48-16,20-4-11 16,23-1-3-16,17-1-1 0,15 0-6 15,19-3 0-15,23 0-3 16,16-6-3-16,35-6-3 15,27-9-1-15,38-6-2 0,30-7 0 16,39-5-1 0,33-8 1-16,34-2 1 0,33-4-2 15,21 3 1-15,19 2-1 16,10 0 2 0,5 1-1-16,1-2 0 0,-5 1 0 15,-13-1-1-15,-17-2 0 0,-14 1 1 16,-25 0-4-16,-20 2-5 15,-32-4-15-15,-33 3-64 16,-10-1-2-16,-24-6-5 16,-26-5-8-16</inkml:trace>
  <inkml:trace contextRef="#ctx0" brushRef="#br0" timeOffset="142758.4035">29291 15619 37 0,'-39'0'90'0,"1"-7"0"0,6-1-3 16,5-6-4-16,5 4-58 16,10 2-8-16,1 2-5 15,11 6-3-15,0 0-3 16,0 0-3-16,14 0 0 16,1 0-1-16,4 0 0 0,4 0 0 15,5-5 0-15,6-4 0 16,5-2-1-16,4-7 0 15,5-1 1-15,3-8-1 0,6 0 0 16,3-1-1-16,-1 1 1 16,-2 1 0-16,-2 2-1 15,-5 5 0-15,-7 4-1 16,-8 5-2-16,-9 2-3 16,-8 5-3-16,-9-1-21 0,-14 4-54 15,5 0-3-15,-16 0-7 16,-2 0-4-16</inkml:trace>
  <inkml:trace contextRef="#ctx0" brushRef="#br0" timeOffset="143506.6723">30191 14859 61 0,'-9'-18'75'0,"5"3"-2"0,22-3-34 16,-16 3-7-16,3 2-10 16,5 3-5-1,-1 4-3-15,2 0-5 0,0 2-1 0,-1 1-1 16,-1 2-1-16,0-1 0 16,-9 2-2-16,12 0 0 15,-12 0-2-15,0 0 0 16,12 15 1-16,-9-3-2 0,0 3 0 15,1 8 1-15,0 7 0 16,1 8-1-16,3 7 1 16,-2 10 0-16,2 5-1 15,-1 3 1-15,-2 5-1 0,2-2 0 16,-3-2 0-16,1-3-6 16,0-8-12-16,2-9-27 15,6-8-34-15,-7-12-4 16,-1-12-6-16,-5-12 1 15</inkml:trace>
  <inkml:trace contextRef="#ctx0" brushRef="#br0" timeOffset="143818.3524">30226 14866 29 0,'-7'-43'88'0,"5"2"-2"0,2 4-4 16,2-3-6-1,14 10-57-15,9 9-3 0,11 10-7 16,8 11-3-16,10 5-3 16,8 18 0-16,5 11-2 15,3 12 0-15,-1 11-1 0,-2 11 0 16,-12 8 0-16,-12 6-1 16,-13 2 0-16,-12-5 0 15,-15-5 1-15,-9-9 1 0,-16-7 0 16,-17-12 0-16,-7-10-1 15,-9-11-3-15,-12-11-6 16,-1-4-11-16,-9-7-26 0,2-3-32 16,8-6-8-16,7-10-5 15,9-4 5-15</inkml:trace>
  <inkml:trace contextRef="#ctx0" brushRef="#br0" timeOffset="144885.4416">31240 15040 50 0,'24'0'75'0,"-24"0"-1"16,0 15-3-16,-21 1-46 15,-6 8-9-15,-6 10-5 0,-2 0-3 16,4 4 0-16,3-2 1 15,9 1-1-15,7-7 0 16,11-2 1-16,5-8-2 0,11-4 0 16,5-7-1-16,6-5-1 15,2-4 0-15,1-5-2 16,-1-9-1-16,1-8-1 16,-6-10 0-16,-6-7-1 15,-3-6 1-15,-5-6-1 16,0-1 0-16,0 1 1 15,-7 3-1-15,1 5 2 0,2 5-1 0,5 11 0 16,-1 7 0 0,5 9-2-16,4 9 1 0,-2 2 0 15,7 12-1-15,2 6-1 16,0 7 0-16,0 2 1 16,-1 6 0-16,-3-1 1 0,-7 2-1 15,2-2 1-15,-2-3 0 16,-6-3 1-16,3-9 0 15,-3-4 0-15,-8-13 0 0,16 4 1 16,-3-8 0-16,1-12 0 16,-5-2-1-1,3-6 0-15,-2-2 0 0,4 1-1 16,0 0 1-16,-4 2-1 16,0 6 0-16,-2 3-1 0,-3 5 0 15,-5 9 0-15,12 0 0 16,-12 0-1-16,3 16 1 15,2-2 0-15,-3 2 0 16,3 4 1-16,4-2 0 16,-1 2 0-16,-2-2 0 0,8-3 1 15,-2-3-1-15,1-4 0 16,2 0 1-16,3-6-1 16,-2-2 1-16,5-4 0 0,1-5-1 15,-2-6 1-15,1-2-1 16,3-3 1-16,-10-2-1 15,6 0 0-15,-5 2 0 0,-5 4 0 16,-1 0 0-16,-8 5-1 16,-1 11 0-16,8-7 0 15,-8 7 0-15,8 6 0 16,-6 5 0-16,0 2 0 0,4 3 1 16,3 0-1-16,-1 0 2 15,4 0 0-15,-3 2-1 16,7-3 1-16,-1-5 0 15,4-1 0-15,-3 0-1 16,2-4 2-16,-4-2-3 0,0-3 3 16,2-2-1-16,-7-4-1 15,5-3 1-15,-2-3-1 16,4-1 1-16,-2 1-1 0,4-1 1 16,-2 2-1-16,-3 2-1 15,6 2 1-15,2 4-1 16,-1 3 1-16,-11 0-1 15,1 8 1-15,7 5 0 0,-5 3 0 16,8 4 0-16,-11 3 0 16,4 5 0-16,-2 1 0 15,6 2 0-15,0-2 0 16,-1-3 0-16,-2-2-2 0,-1-8-2 16,3-3-10-16,-16-13-18 15,0 0-29-15,16-16-19 16,-16-5-7-16,-6-10-3 15</inkml:trace>
  <inkml:trace contextRef="#ctx0" brushRef="#br0" timeOffset="145035.4852">32449 14773 22 0,'-7'-45'76'16,"1"5"0"-16,-3 4-15 16,9 10-26-16,0 10-11 15,9 7-13-15,4 9-16 16,1 6-28-16,-4 11-36 0,3 6-4 15,0 6-4 1</inkml:trace>
  <inkml:trace contextRef="#ctx0" brushRef="#br0" timeOffset="145368.5642">32681 14594 55 0,'4'-47'66'16,"6"4"4"-1,-7 2-46-15,4 6 2 0,1 5 1 0,-1 7-3 16,1 6-3-16,5 5-5 16,-3 7-3-16,1 5-3 15,-3 7-3-15,0 11-1 0,2 10-2 16,-3 11 0-16,-1 11-1 15,-1 12 2-15,-2 14-1 16,-3 14 0-16,1 8 0 16,4 8-2-16,2 1-1 0,-1-2-1 15,6-4-2 1,1-8-2-16,-1-12-6 0,6-15-16 16,-2-21-24-16,3-11-28 15,-12-18-5-15,-7-16-5 0</inkml:trace>
  <inkml:trace contextRef="#ctx0" brushRef="#br0" timeOffset="145522.5654">32764 15025 37 0,'-1'-48'89'16,"9"5"-3"-16,17 10-6 16,13 3-3-16,47 7-63 15,-18 21-22-15,4 14-59 0,11 5-10 16,-42-5-7-1,0 1-4-15</inkml:trace>
  <inkml:trace contextRef="#ctx0" brushRef="#br0" timeOffset="146134.3686">30328 16231 12 0,'0'0'55'0,"6"-17"8"16,-5 8 1-16,1-1-2 0,0-1-7 15,-2-1-13-15,0 1-9 16,-5 1-12-16,-3 0-7 15,-6 1-4-15,0 3-3 16,-4 2-5-16,-1 2 0 0,0 2-1 16,-4 0 1-16,4 7-1 15,1 3 0-15,1 2-1 0,6 4 1 16,3 3-1 0,4 3 1-16,4 5 0 0,9 1-1 15,12 5 0-15,8 7 0 16,6 0 0-16,4 4 0 15,1 0 0-15,4-1 0 0,-6 0 0 16,-8-4 0 0,-8-4 0-16,-10-8 1 0,-11-4-1 15,-7-9 1-15,-10-6-1 0,-7-8 0 16,-5 0-3-16,1-17-5 16,2-2-15-1,-3-7-35-15,15-13-24 0,9-10-8 16,4-7-5-16,4-7 2 15</inkml:trace>
  <inkml:trace contextRef="#ctx0" brushRef="#br0" timeOffset="146305.8465">30442 16064 20 0,'36'-35'90'0,"3"11"-1"15,0 11-2-15,6 11-20 16,-2 8-28-16,6 20-14 16,-4 13-10-16,-2 12-6 15,-1 12-3-15,-4 9-2 0,-5 8-2 16,-6 3-3-1,-6 2-5-15,-9-8-7 0,0-3-13 16,-5-7-34-16,-7-17-26 16,-2-18-4-16,-12-15-7 15</inkml:trace>
  <inkml:trace contextRef="#ctx0" brushRef="#br0" timeOffset="146903.574">30516 16419 47 0,'-24'-29'92'15,"10"3"-2"-15,12 5-5 16,12 0-2-16,17 4-63 16,15 4-7-16,16 7-5 15,12 1-3-15,10 4-2 0,9 0-1 16,4 1-1-16,-2 0 0 16,-2 2-1-16,-10 0 1 15,-8 1-1-15,-15 1 0 16,-9-3 0-16,-16 1-1 0,-11-1 1 15,-10 2 0-15,-10-3 0 16,0 10 0-16,-13 0-1 16,-4 4 1-16,-1 3 0 0,2 5 1 15,-2 5-1 1,3 0 0-16,-1 1 0 16,8-2 0-16,4-2 0 0,3-1 0 15,1-5 0-15,5-9 1 0,6-2-1 16,4-4 1-16,6-3-1 15,0-7 1-15,8-8-1 16,3-5 0-16,2-5 1 16,1-4 0-16,2-3 0 15,-4-2 0-15,-3 4 0 0,-1 0 0 16,-9 5-1-16,0 7 1 16,-4 3-1-16,-7 6 0 15,-9 9 0-15,11-9-1 16,-11 9 1-16,0 0-1 0,0 0 0 15,0 0 0-15,-6 6 1 16,6-6-1-16,-5 10 1 0,5-10 0 16,-1 12 0-16,1-12-1 15,0 9 1-15,0-9 0 16,0 0-1-16,4 8-1 16,-4-8-3-16,0 0-6 0,0 0-14 15,2 9-29-15,-2-9-29 16,-2 11-7-16,2-11-5 15,-20 12 7-15</inkml:trace>
  <inkml:trace contextRef="#ctx0" brushRef="#br0" timeOffset="147329.7467">31268 16361 53 0,'0'0'77'0,"5"-16"1"0,-5 16-34 16,20-11-7-16,1 7-7 15,3 3-4-15,0 1-6 16,-1 4-4-16,-3 6-4 0,2 4-4 16,2 10-3-1,-5 3-1-15,-2 5-2 0,-4 2-1 16,-5 1-1-16,-3 1 1 15,-5-2-1-15,0-6 0 16,-9-6 1-16,1-4 0 0,-1-9 0 16,9-9 1-16,-13 0 0 15,11-11 0-15,2-10 0 16,0-7 0-16,2-11-1 16,5-6 0-16,6-5 0 0,-1-3 1 15,7 1-1-15,5 1 0 16,3 7 0-16,7 6-1 15,4 11-1-15,5 9 1 16,4 9-2-16,1 9-5 0,-6 2-17 16,-3 9-55-16,2 4-4 15,-14-3-6-15,3 2-4 16</inkml:trace>
  <inkml:trace contextRef="#ctx0" brushRef="#br0" timeOffset="148683.0859">32052 16202 9 0,'2'18'76'0,"1"-5"1"16,2 0-2-16,-2 9-2 0,-35 1-58 16,27 11-7-16,-1 4 0 15,1 3 1-15,-5 1 0 16,0-5 1-16,4 0-2 15,2-9 1-15,-3-2-1 0,4-13 0 16,3-4-1-16,0-9-1 16,21 3 0-16,-3-5-2 0,-1-9 1 15,6-3-2 1,1-10-1-16,-1-5-1 0,4-3 1 16,-2-3-2-16,3 5 1 15,-6-1 0-15,-2 7-1 16,-1 6 0-16,0 7-1 15,-6 10 0-15,-2 4 1 0,-2 11-2 16,-3 6 1-16,-4 5 0 16,0 0 1-16,-1 3-1 15,3 0 1-15,3 0 1 16,-1-3 0-16,1-3-1 0,-2-4 0 16,2-5 0-16,1 0 1 15,5-5-1-15,-13-8 2 16,13 6-2-16,0-6 0 15,-3-2 0-15,2-7 0 0,12-3 0 16,-2-3-2-16,-8 0 1 16,9 0 0-16,1-2 1 15,3 2-1-15,-2 1 0 0,-5 2 1 16,-2 2-1-16,-2 2 1 16,5 0 0-16,-5-1 0 15,-4 4 1-15,-12 5-1 16,12-11 1-16,-12 11-1 0,14-12 0 15,-14 12 0-15,0 0-1 16,0 0 1-16,-3 7-1 16,-7 8 0-16,-1 6 0 15,-6 6 1-15,0 4 0 16,-2 2 1-16,5 2-1 0,5-1 1 16,-5-6 0-16,10 0-1 15,2-6 1-15,2-7-1 16,15-5 0-16,8-7-2 0,5-6-3 15,0-9-3-15,12-11-9 16,-2-10-17-16,11-13-9 16,2-15-12-16,-7-10-2 0,1-12 4 15,-2-6 14 1,-2-8 19-16,-1 2 24 0,-3 0 20 16,-6 13 20-16,-10 16 8 15,-5 14-2-15,-8 16-7 0,-3 23-9 16,-5 13-14-16,-5 23-8 15,-3 20-7-15,0 9-3 16,-10 14 1-16,-1 10 0 16,-4 7 0-16,-4 2-1 15,4-3 0-15,6-5 0 0,0-7 0 16,5-6-1-16,1-13 1 16,11-8-1-16,0-11 1 15,12-9 1-15,2-10 0 16,3-5-1-16,0-8 0 0,0-5 0 15,5-8 0-15,0-6-1 16,4-4 0-16,-4-1 0 0,-1-1-1 16,-3 3 0-1,-3 3-1-15,-2 7 1 0,1 6-1 16,-4 6 0-16,-10 0 1 16,11 15-1-16,-8 2 1 15,2 4-1-15,3 1 2 0,-4 2-1 16,1 0 0-1,1-3 0-15,-1 1 1 16,-2-12 1-16,3 1 0 0,4 4-1 16,-2-3 2-16,3-5 0 15,-11-7 2-15,9 2 0 0,-1-2-1 16,5-3 0-16,-1-3-1 16,1-2 0-16,14-9-2 15,8-10 0-15,-17 14-1 16,-2 0-1-16,3 0 1 15,2 0 0-15,0 1-1 0,-1-1 0 16,1 3 1-16,-2-1 1 16,-2 5-2-16,-1 0 0 15,-16 6 0-15,20-2 0 16,-13 3 1-16,-7-1-1 0,15 16 1 16,-8-5-1-16,-3 0 1 15,6 3-2-15,-6 1-1 16,4 0-3-16,-5 0-4 15,-1-3-5-15,4 1-11 0,0-3-17 16,-6-10-24-16,6 9-19 16,-6-9-4-16,0 0 1 15</inkml:trace>
  <inkml:trace contextRef="#ctx0" brushRef="#br0" timeOffset="148853.3736">33570 16340 64 0,'-29'-47'90'16,"5"0"-4"-16,1 7-4 15,0-1-37-15,-2-30-18 16,16 50-10-16,9 0-8 16,17 17-6-16,14 1-11 0,-3 3-16 15,15 3-47-15,-8 8-13 16,26-1-1-16,-26 0-9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29:11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5645 1417 68 0,'1'-11'75'16,"-1"0"-4"-16,2 0-3 15,-2 11-56-15,24 0 1 16,-24 11-4-16,-11 22-1 16,-6 20-3-16,1 19 0 0,4 16 0 15,2 19 0-15,3 5 0 16,2 2-4-16,0-2 1 15,1 1 0-15,0-8 1 16,-5 0-3-16,-2-6-12 0,-4-11-29 16,3 1-31-16,-9-8-6 15,-2-13-3-15</inkml:trace>
  <inkml:trace contextRef="#ctx0" brushRef="#br0" timeOffset="533.7983">4959 1952 17 0,'-12'-42'74'0,"6"2"-3"0,6-5-2 16,4-5-3-16,43 1-66 16,-20-4 1-16,-6 25 0 15,3-3-1-15,5 1 1 16,5-3 0-16,4 2 0 15,5-2-1-15,2 2 1 16,2-2-2-16,3 5 1 0,4 0 0 16,-1 3-1-16,3 7 0 15,0 3 1-15,0 7 0 16,18 1 2-16,21 25-1 16,-21 32 2-16,-19 23 0 0,-14 18 1 15,-18 21 0-15,-13 3 1 16,-10 3-1-16,-1-12-2 0,1-12 1 15,2-10-1-15,2-13 0 16,4-14-2-16,5-15 0 16,2-11-1-16,3-17-1 15,0-14 0-15,3-12-2 0,1-13 1 16,0-13-2-16,1-6 3 16,0-5 1-16,-3-2 2 15,2 6 0-15,-5 6 2 16,-2 11 3-16,-1 10-1 15,-6 16 1-15,-2 13-1 0,-5 19 0 16,-1 15-1-16,-10 8 0 16,-4 12-6-16,-2 7-7 15,-6 0-6-15,-1 0-4 0,3-13-4 16,-1-6-7-16,6-15-19 16,-2-11-22-16,10-15-5 15</inkml:trace>
  <inkml:trace contextRef="#ctx0" brushRef="#br0" timeOffset="1403.1059">6210 2105 25 0,'16'-42'81'0,"1"7"-1"15,3 14-3-15,-2 6-33 16,8 11-15-16,7 7-12 16,1 13-8-16,1 10-4 15,-1 11-7-15,-1 8-4 0,-6 9-4 16,-2 2-1-1,-7 0-1-15,-6-2 0 0,-3-8 0 16,-4-9 3-16,-1-10 8 16,-1-6 1-16,-3-21 3 15,0 0 3-15,0 0-2 0,7-22 1 16,-4-6 0-16,4-7 0 16,1-6 1-16,4-3-3 15,1-3 1-15,4-3 1 16,1 10-1-16,2 1 1 0,4 10 0 15,-5 1-1-15,2 11-2 16,-1 2 0-16,-4 11 0 16,-1 2-1-16,-4 2 1 0,-2 8-2 15,-2 5-2-15,-1 1 1 16,-2 1 0-16,-1 1 0 16,0-2 1-16,-1-1-1 15,2-1 1-15,2-4-1 0,-6-8 2 16,12 8 0-16,-1-6-1 15,2-1 1-15,5-1-1 16,4-3 0-16,5-8-1 16,7-7 1-16,2-1 0 15,4-6 1-15,3 0-1 0,0-5 1 16,-2 0 0-16,-1-3 1 16,-6 3 2-16,-4 3-2 15,-4-1 0-15,-9 2 1 0,-4 4-1 16,-7 2-1-16,-6 5 1 15,-10 6-2-15,-10 6 0 0,-7 3-1 16,-5 11-1-16,-2 5 0 16,-2 9 1-1,0 3-1-15,5 7 0 0,1 2 0 16,14 5 0-16,8-1 1 0,7-1 1 16,8-2-1-1,13-5 1-15,9-3 0 0,8-6 0 16,10-6 0-16,3-10 1 15,5-7 0-15,5-2-1 16,1-15-1-16,2-7 2 0,0-9-2 16,-7-6 2-16,-5-3 2 15,-9-5 0-15,-7 1 3 16,-13 0 2-16,-8 7-1 0,-13 5 1 16,-4 8-1-16,-13 7 0 15,-5 9-2-15,-7 9-2 16,-5 13-2-16,0 13-1 15,-4 8-1-15,4 11 0 0,5 8-1 16,10-2 1-16,11-1-1 16,8-2-1-16,17-9-1 15,18-7-8-15,9-11-14 16,14-15-24-16,14-6-29 16,4-8-5-16,3-13-3 0</inkml:trace>
  <inkml:trace contextRef="#ctx0" brushRef="#br0" timeOffset="1964.8045">10254 1638 78 0,'-29'-15'87'16,"-5"2"-5"-16,-3 6-4 15,-7 7-3-15,1 5-71 16,-4 18-1-16,7 12-1 16,-1 16-2-16,-2 10-1 0,2 11 1 15,6 5 0-15,4 3 0 16,6-2 1 0,10-3-2-16,7-5-1 0,8-7-3 15,17-13-6-15,12-8-12 16,9-15-13-16,14-9-24 15,13-13-8-15,8-12-2 0,9-18 10 16,5-19 10-16</inkml:trace>
  <inkml:trace contextRef="#ctx0" brushRef="#br0" timeOffset="2447.1432">10522 2044 25 0,'66'-102'61'0,"-3"1"4"16,-40 52-9-16,4-1-7 16,-4 4-7-16,-1-2-7 15,-3 9-6-15,-1-3-7 16,-3 9-11-16,-2 0-4 15,3 7-3-15,-1 2-2 0,-2 5-1 16,4 3-1-16,0 6-2 16,3 2 0-16,-2 6 0 0,-4 2 1 15,28 12 0-15,-4 13 0 16,1 12 0-16,-2 8 0 16,-5 11 1-16,-13 11 1 15,-12 3-1-15,-11-3 0 16,-4-5 0-16,-5-4 0 0,1-7 0 15,4-9 1-15,2-11-1 16,5-12 1-16,1-19-1 16,11 0-1-16,3-17-2 0,6-10-3 15,-1-10-4-15,11-11 1 16,-5-7-2-16,12-1 2 16,-2-1 1-16,4 3 5 15,3 6 4-15,3 6 4 0,-2 12 5 16,4 8 2-16,-3 10-2 15,1 7 1-15,-2 7-2 0,-7 3-4 16,-3 11-1-16,-6 11-3 16,-7 9-2-1,-8 10-2-15,-7 9 0 0,-6 10 1 16,-8 5-1-16,-5 6 0 16,-4-4-6-16,-1-3-10 0,6-9-15 15,-4-11-41-15,16-12-3 16,2-22-6-16,12-15 0 15</inkml:trace>
  <inkml:trace contextRef="#ctx0" brushRef="#br0" timeOffset="2634.9129">11917 1278 35 0,'3'-52'95'0,"-1"8"-5"15,3 1-11-15,-4 7-12 16,1 2-6-16,-2 9-103 0,0 12-40 16,0 13-4-16,0 0-5 15,-10-3-5-15</inkml:trace>
  <inkml:trace contextRef="#ctx0" brushRef="#br0" timeOffset="2818.1021">12139 1080 48 0,'40'1'83'16,"-2"-1"0"-16,3 0-5 16,0 3-1-16,1 9-58 15,-2 7-5-15,-19 11-4 16,40 48-2-16,-22 32-2 16,-21 19-7-16,-11 25-16 15,-4 15-25-15,-4 5-32 16,-1-6-7-16,2-42-7 0,7-19-4 15</inkml:trace>
  <inkml:trace contextRef="#ctx0" brushRef="#br0" timeOffset="3855.67">12793 1883 18 0,'18'-15'80'15,"2"2"1"-15,2 2-4 16,6-2-6-16,8 0-49 16,4-3-11-16,1-3-6 0,10 0-7 15,-8-3-2-15,5-1 0 16,-8-2 2-16,-5 4 4 0,-5 1 3 16,-9 1 6-16,-8 1 2 15,-8 3 2-15,-5 3-1 16,0 12 0-16,-15-12-3 0,-4 12-5 15,-5 4-4-15,-4 12-3 16,-5 10-2-16,0 11 0 16,-2 11 2-16,4 6-3 15,7 4 2-15,8-1-1 16,8 1 2-16,7-2 0 0,12-6 1 16,11-9 0-1,12-10 0-15,4-7-1 0,3-10 1 16,7-11 0-16,3-6 0 15,1-18-1-15,2-10 1 0,-3-11 0 16,2-7 1-16,-3-1 1 16,-3 2-1-16,-5 6 2 15,-4 7-1-15,-6 7 0 16,-6 14 0-16,-3 12-1 16,-6 8-1-16,-2 18 1 0,-4 7-2 15,-5 11 0-15,0 5 1 16,4 2-2-16,-1 0 0 0,6-1 2 15,3-7-1-15,10-10 0 16,5-10 0-16,8-11 0 16,6-10-1-16,3-11 0 15,3-11 0-15,3-10 1 0,2-7-1 16,-3-10 3-16,-3-1 1 16,-4-2 2-16,-6 5 2 15,-8 5 0-15,-7 8-1 16,-6 9 1-16,-7 9-1 15,-3 13-2-15,-3 6-2 0,1 15-1 16,-3 5-1-16,3 11 0 16,2 2-1-16,6 7 0 15,3 3 0-15,7 4 0 0,0-5-2 16,12-2-1-16,6-5 0 16,6-7-2-16,5-5 0 15,6-8 1-15,2-8 0 16,3-9 2-16,3-5 2 0,-1-10 3 15,-2-9 3-15,-5-7 2 16,-4-4 1-16,-5-5 1 16,-6-6 0-16,-8 3-2 15,-10-3 0-15,-6 3-4 0,-12 6 0 16,-5 8-4-16,-6 9-1 16,-7 9 0-16,-9 10-2 15,-2 15-1-15,-3 10-1 16,3 4-1-16,0 2-3 0,3 6 0 15,8-6 0-15,6 0 1 16,4-11 2-16,11-9 4 16,5-4 4-16,4-9 7 15,6-7 4-15,-1-12 3 16,3 3 1-16,-4-7 1 0,-1 5-1 16,-5 4-4-16,0 5-4 15,-1 9-2-15,-1 11-2 16,0 22-5-16,-1 8-9 0,11 15-20 15,-1 10-32-15,6-4-19 16,6 1-7-16,3-9-7 16,2-9 1-16</inkml:trace>
  <inkml:trace contextRef="#ctx0" brushRef="#br0" timeOffset="4053.7454">16065 1558 20 0,'-31'-54'98'0,"-2"8"-1"15,-2 0-9-15,5 8-4 0,-1-1-5 16,3 11-84-16,-6 2-24 16,-1 10-54-16,-1 3-2 15,-1 8-8-15,-1 3-4 0</inkml:trace>
  <inkml:trace contextRef="#ctx0" brushRef="#br0" timeOffset="4264.4476">13041 1451 28 0,'-150'17'93'0,"58"0"-2"16,49-4-5-16,43-4-13 16,18-9-12-16,14 0-118 0,46 5-23 15,37-4-4 1,18 5-6-16,12-2-2 0</inkml:trace>
  <inkml:trace contextRef="#ctx0" brushRef="#br0" timeOffset="5277.9301">18841 2303 38 0,'43'-14'85'15,"-16"2"-4"-15,-15-1-4 0,-12-1-4 16,15-1-60-16,-39 3-3 16,-7 2-2-16,-11 4-4 15,-7 3 0-15,-7 3 0 16,1 0 1-16,-2-2 1 0,5 6 0 16,6 0 1-1,6-2-1-15,9-4 1 0,6 2-2 16,10-3 1-16,5 0-2 15,10 3-1-15,-1-19-2 0,9 2-2 16,10 0 2-16,10-2-3 16,3 0 0-16,7-2 1 15,4 0 0-15,3 2 0 16,1 2 1-16,-3 7 1 0,-4 0-3 16,-7 4 1-16,-7 4 0 15,-2 2 0-15,-5 12-1 16,-8 10 2-16,-6 13-1 0,-2 11 0 15,-1 13 2-15,0 19 1 16,-2 12 0-16,1 12-1 16,0 10 0-16,-1 5 0 0,1 6-1 15,0 2 1-15,0-4-2 16,1-13-1-16,3-7-1 16,2-13 1-16,1-10 1 15,1-18-2-15,5-13 0 16,3-16 0-16,6-13 2 0,4-14 0 15,5-12 1-15,0-19 0 16,5-16 1-16,3-18 1 16,3-13-1-16,-1-15 0 15,-5-6 0-15,-5-3 2 0,-5 3 2 16,-8 4-1-16,-4 8 2 16,-8 9-1-16,-6 15 2 15,0 9-2-15,0 6 0 0,8 2-2 16,5 4-2-16,15 3 0 15,10 2-3-15,15 0 2 16,11 4-2-16,10 3 1 0,11 0 0 16,4 9 0-16,1 1 0 15,-4 1 0-15,-6 7 2 16,-5 4-3-16,-6 1 2 0,-10 5-1 16,-6 2 1-16,-4 8 0 15,-7 0 0-15,-1 4 1 16,-1 1-1-16,1-2 0 15,-3 2 0-15,1-2 1 16,-1 1-1-16,-2-5-2 16,-4-4-1-16,-2 1-6 0,-7-5-15 15,-23-3-58-15,8-11-2 16,-4-9-6-16,-4-8-7 16</inkml:trace>
  <inkml:trace contextRef="#ctx0" brushRef="#br0" timeOffset="7593.2174">22002 1630 16 0,'20'-18'70'0,"3"-2"4"16,2 3-2-16,1-5 0 0,-4 0-57 16,1-1-1-16,-1 0 2 15,0 0-3-15,-4-2 2 16,-2 0-2-16,-1 3-3 16,-1-3-3-16,0 5-4 0,-5-1-1 15,-1 2-2-15,-7 6 0 16,-1 4-1-16,-9 4 0 15,-9 5 0-15,-6 6-1 16,-4 6 1-16,10-1 1 16,-46 24 0-16,2 13 1 15,-2 4-1-15,10 7 1 0,11 0 0 16,15 4 0-16,24-11 0 16,24-14-1-16,14 0 1 0,13 3-2 15,4 4 1-15,3 1-2 16,-4 4 1-16,-7 5 1 15,-14 6 1-15,-15 2 0 0,-15 2-1 16,-26 3 1-16,-13-6 0 16,-10 1 2-16,-5-8 0 15,4-9-1-15,2-10 0 16,11-11-2-16,6-6-1 0,14-14-4 16,18-12-6-16,15-16-10 15,13-10-7-15,17-9 2 16,13-3-1-16,10-8 7 15,8-6 8-15,-1 5 11 16,4 7 9-16,-8 3 11 16,-1 10 4-16,-15 7 1 0,-9 6-1 15,-10 9-4-15,-12 8-10 16,-6 1-5-16,-4 3-3 16,-14 0-1-16,-8 16-2 0,-9-4 2 15,-7 2-2-15,-5-1 3 16,-2 2 1-16,-4 4-1 0,-1 0 1 15,1 1 0-15,7 3 1 16,5 4-2-16,7 4 2 16,9 4-1-16,7 1-2 15,8 0 0-15,11-2 0 0,10-5 2 16,10-5-2-16,12-15 2 16,5-9-2-1,14-9 1-15,5-19 1 0,3-17-2 16,9-14 2-16,-6-22-2 15,3-12 3-15,0-14-1 0,-43 47-2 16,2-11 1-16,-3-1 0 16,2-7 2-16,-6 0 3 15,0-3-2-15,-8 7 0 16,3-3 2-16,-11 10 0 16,-2 2-1-16,-6 12-1 0,-6 6-2 15,-6 15-3-15,-1 9-1 16,-15 19-1-16,0 16 2 15,-33 26-1-15,-14 47 1 0,-8 35 0 16,7 17 1-16,2 11 1 16,16-4-2-16,15-15 3 0,30-44-4 15,3-10 1-15,12-11-1 16,4-13 0-16,6-8 0 16,10-15-2-16,9-18 2 15,11-18-4 1,13-21 3-16,5-17 0 0,4-14 2 15,2-12 1-15,-3-6 0 16,-5 5 4-16,-12 4-1 0,-12 11 4 16,-10 14-2-16,-16 11 0 15,-8 17-2-15,-12 17 1 0,0 0-2 16,-25 19-2-16,-2 10-1 16,-8 6-1-16,-4 8 0 15,-6 5 0-15,1 3 0 16,-3 2 0-16,7-4 0 0,8-1 3 15,8-6-2-15,12-4 1 16,8-5-1-16,7-4 0 16,17-1-1-16,12-9-7 0,18-5-5 15,5-9-8-15,11-5-5 16,-1-12-7-16,16-7-3 16,-2-13-1-16,-1-8 2 15,-1-5 7-15,-8-3 8 16,-1 2 16-16,-13-4 15 0,0 8 12 15,-18 6 9-15,-5 8 2 16,-9 6 1-16,-8 7-4 16,-15 15-4-16,7-10-5 15,-9 20-8-15,-15 6-6 0,-3 12-4 16,-9 7-1-16,-4 14-2 16,-8 14 1-16,-2 6 0 15,4 4-1-15,6-5 1 16,13-2 0-16,9-5 1 0,10-9 0 15,15-18-1-15,20-15 0 16,17-19 0-16,12-7 0 16,9-22 0-16,12-17-1 0,1-21 1 15,7-19 0-15,2-12-1 16,-50 41 0-16,6-9 0 16,-6-7 1-16,5-4 2 15,-9 1 4-15,-2-4 1 16,-3 6-1-16,-3-1-1 0,-8 8 1 15,-1 6-2-15,-9 11 1 16,-2 6-5-16,-11 22-1 16,-1 22-1-16,-33 13-1 0,-20 40 0 15,-19 51-2-15,-10 34 3 16,1 17-2-16,5 5 0 16,14-10 0-16,28-45-1 15,14-20 2-15,19-20 0 0,7-16 2 16,16-19-1-16,10-15 1 15,5-18 0-15,14-19 0 16,1-23-1-16,8-12 0 16,-4-16 2-16,4-6-1 0,-6 1 2 15,-4 6-1-15,-9 11 0 16,-8 13 0-16,-5 18 0 16,-12 18 0-16,-4 12-2 15,-6 17 0-15,-2 13-1 0,-4 4 0 16,0 8 0-16,-1 3 2 15,-3 2 1-15,3-6-2 0,0-2 1 16,1-7 0 0,8-7 1-16,2-7 1 15,5-7 0-15,3-11-1 0,3-5-1 16,5-9 2-16,2-11 0 16,4-7-1-16,3-9 0 15,0-3 0-15,1-2 0 16,0 2-1-16,-5 4 2 0,-3 7-2 15,-5 7 0-15,-1 13 1 16,-3 13-1-16,-4 10 0 0,-2 13 0 16,-2 10 0-16,-2 13 0 15,-2 8 2-15,1 4-3 16,-4 0 0-16,-1-3 0 16,3-7-2-16,-1-4 0 0,-2-9-1 15,0-14-3-15,-3-21-14 16,0 0-3-16,0 0-4 15,0-23-4-15,-13-12-4 0,-3-10-13 16,-6-10-9-16,-4-10 15 16,-1-7 42-16,-11-8 18 15,6 3 14-15,-1 6 7 16,4 3 4-16,6 9 11 16,17 32 2-16,0 3-12 0,6 5-24 15,10 1-10-15,25-6-10 16,23 22-13-16,6 3-28 15,18 13-42-15,9 8 1 16,-1 0-5-16,-3 6-7 0</inkml:trace>
  <inkml:trace contextRef="#ctx0" brushRef="#br0" timeOffset="8368.1">5109 4281 70 0,'75'-20'91'0,"16"-4"-5"15,14-8-5-15,18-3-2 16,20 2-74-16,32 2 0 15,43 3 0-15,29-1-2 0,39 1 0 16,37 3-1-16,60 0 1 16,6 4-2-16,31 2-1 15,25 4 1-15,33 5-1 0,7 2 0 16,17 5 0-16,11 1 0 16,-5 2 0-16,31-1 0 15,27 1 0-15,11-3 1 16,9 0-1-16,18-2 0 15,67 0 0-15,-32 0 0 0,39 2 0 16,-23 1 0-16,-10 6 0 16,5-1 0-16,-11 8 0 15,-2 4 0-15,-65 4 0 16,24 2 2-16,-52 6-1 16,42-1 2-16,-55-2 1 0,-31 1 0 15,-31-3 1-15,-32-4-1 16,-38 0 1-16,-39-4-1 0,-49-3-1 15,-81-5-4-15,-14 3-15 16,-54 4-64-16,-60-13-5 16,-55-13-5-16,-61-10-8 15,-63-12 1-15</inkml:trace>
  <inkml:trace contextRef="#ctx0" brushRef="#br0" timeOffset="16623.0173">2223 6539 18 0,'-65'-16'25'0,"6"-1"-4"16,7 2-1-16,2 1-3 15,10 3 2-15,0-2 0 16,5 6-1-16,7-3-3 16,11 6-6-16,3 2-1 15,2 1-2-15,12 1-1 0,0 0 1 16,0 0 0-16,8 5-1 15,13-1-1-15,14-4 1 16,12 0 4 0,20 1 1-16,9-5 1 0,22-8-4 0,14 2-1 15,4-10-2-15,14 2 3 16,4-1-4-16,3 1-1 16,1-2-1-16,2 5 0 0,-7 0 2 15,-4 4-1-15,-1 0-1 16,-8-1 0-16,-4 0-1 15,-2-3-1-15,-14-2-6 16,-9-5-10-16,-5-2-13 0,-11 1-19 16,-9-6-16-16,-10 1-6 15</inkml:trace>
  <inkml:trace contextRef="#ctx0" brushRef="#br0" timeOffset="16894.2813">4211 5705 20 0,'-33'-35'75'0,"4"5"2"0,7 0-4 16,3 2-45-16,6 12-4 16,12 2-5-16,7 5-8 15,15 7-8-15,10 2-2 16,15 8-1-16,7 8 0 0,16 7 2 16,9 4-1-16,1 11 1 15,1 2-1-15,-6 9 0 16,-10 6 0-16,-14 4-1 15,-11 6 2-15,-22 9-1 16,-17 6 0-16,-17 7 1 0,-17 11 0 16,-15 6-3-16,-16 7-9 15,-10 13-14-15,-11-2-15 16,-8 9-21-16,0 6-15 0,-2 3-6 16</inkml:trace>
  <inkml:trace contextRef="#ctx0" brushRef="#br0" timeOffset="17778.0208">2771 10570 51 0,'0'-16'87'15,"-10"8"-2"-15,-3-3-2 16,-5-1-3-16,-7-1-69 15,6 2 2-15,5 2 0 0,5 4-4 16,9 5-3-16,-10-2-3 16,10 2-2-16,12 3-1 0,7 3 0 15,3 3-1-15,11-2 2 16,11 3-1-16,9-4 2 16,11-4-1-16,10-2-1 15,10-2 1-15,7-10-1 0,11-7 0 16,8-4 0-16,0-7-2 15,1 1-2-15,0-7-2 16,-4-2 1-16,-6 0 0 0,-6-1-3 16,-12 0-1-16,-6-1-2 15,-15 3 2-15,-10-3 1 16,-11 3 2-16,-11-4-1 16,-15 4 1-16,-14-2 2 0,-8 2 3 15,-19 2 3-15,-5-1 2 16,-12 4 1-16,-5 2 4 15,0 4 1-15,-1 3-2 16,7 4 1-16,6 4-2 16,8 5-3-16,12 4-1 0,16 6-1 15,14 0-3-15,19 9 0 16,11 9 0-16,16 5 0 16,9 10 1-16,13 10-1 0,1 10 1 15,-4 8-1-15,-6 7 0 16,-13 11 0-16,-16 4 0 0,-15 6 0 15,-18 7 1-15,-19 5 0 16,-22 5-3-16,-18 7-4 16,-15 9-4-16,-12 8-9 15,-12-3-10-15,-8 7-21 16,1 3-26-16,-4-2-6 16,-2-2-1-16</inkml:trace>
  <inkml:trace contextRef="#ctx0" brushRef="#br0" timeOffset="18324.9981">1818 14116 74 0,'0'10'80'0,"0"-10"-3"16,-8 8-4-16,8-8-3 0,-18-15-73 15,8 15 5-15,10 0 0 16,0 0 0-16,0 5 0 15,0-5 0-15,0 0 2 16,14 15-1-16,0-9 0 0,3 2 1 16,10 1-2-16,1-1 0 15,6 2 0-15,8 1 0 16,3-4 1-16,14 1 0 0,5 0 1 16,18-4-3-16,2-3 3 15,9-1 0-15,13-6 0 16,12-6 1-16,12-3-2 0,0-2 1 15,13-4-3-15,0-3 3 16,4 0-1-16,3-1-1 16,-6 0 0-16,-3 4-1 15,-7 0 1-15,-7 3 0 0,-6 3-2 16,-13 3-1-16,-11-1-3 16,-5 4-3-16,-8-2-7 15,-9 2-11-15,-13-3-20 16,-14-5-35-16,-3-4-7 15,-13-11-5-15,-12-9 3 16</inkml:trace>
  <inkml:trace contextRef="#ctx0" brushRef="#br0" timeOffset="18626.3136">4470 13079 80 0,'-33'-14'93'0,"5"4"-7"16,1 1-6-16,5 6-3 0,4-5-70 15,18 8-2-15,7-7-4 16,23 6-1-16,14 1-2 16,10 1 0-16,16 8 2 0,9 5 0 15,6 7-1-15,1 5 1 16,-6 9 0-16,-5 6-1 16,-13 8 1-16,-14 7 2 15,-18 10-2-15,-16 8 2 0,-18 11-1 16,-20 7-1-16,-18 8-3 15,-17 1-8-15,-14 11-12 16,-15 6-19-16,-10-8-19 16,3-5-21-16,-8-17-7 15,0-10-2-15</inkml:trace>
  <inkml:trace contextRef="#ctx0" brushRef="#br0" timeOffset="20558.1764">9793 947 6 0,'-38'-27'42'15,"-2"-1"-3"-15,5 4-7 16,1-2-8-16,-35-8-7 0,36 29-9 16,0 5-4-16,0 2-7 15,0 15 0-15,0 9 1 16,-2 9 2-16,-7 14 3 15,-17 89 2-15,10 32 6 16,0 21 3-16,8 20 2 0,10 16 1 16,13-5-2-1,17-6 3-15,24-15-3 16,26-6-1-16,20-20-12 0,32-3-8 16,22-22-10-16,24-42-15 15,21-9-27-15,12-26-12 16,16-21-5-16</inkml:trace>
  <inkml:trace contextRef="#ctx0" brushRef="#br0" timeOffset="21089.7607">16325 1189 55 0,'55'-19'60'0,"-6"1"-1"15,1 4-49-15,0 2 0 16,-5 2-1-16,1 6-1 15,-3 4-4-15,-2 1-2 0,0 12-2 16,-1 5-1-16,-15 0 2 16,51 54-1-16,-11 22 0 15,-7 22 2-15,-17 11 0 0,-12 21 1 16,-22 3 4-16,-17 4 2 16,-23-15-1-16,-22 1 1 15,-13-2 0-15,-20-1-2 16,-15 1-9-16,-21-4-24 0,-13 4-35 15,-21-5-6 1,-18 5-5-16</inkml:trace>
  <inkml:trace contextRef="#ctx0" brushRef="#br0" timeOffset="24167.3193">6665 5175 29 0,'-3'-28'62'0,"-3"7"-29"16,0 0-4-16,3 11-1 16,3 10-12-16,0 0-4 15,-13 9-5-15,5 13-4 16,-4 14-1-16,-4 9-1 0,-2 15 1 16,-3 10 3-16,-4 11-1 15,0 11 2-15,-7 11-1 16,1 6 2-16,-4 5-2 15,3 6 2-15,0-6-2 0,5 0 0 16,7-5-2-16,8-13 2 16,8-8-3-16,11-11 0 15,19-13-2-15,10-15-2 16,16-7-9-16,10-16-15 16,12-9-24-16,8-17-18 0,10-19 0 15</inkml:trace>
  <inkml:trace contextRef="#ctx0" brushRef="#br0" timeOffset="26359.7693">7251 5917 6 0,'-22'35'57'16,"-1"-1"0"-16,6 0 0 15,5-4-52-15,11 2 1 0,8 1 0 16,14-2 0-16,7 0 0 16,8-9-1-16,11-4 0 15,2-8-5-15,7-10-3 0,0-3-3 16,7-16 1-16,1-5-1 16,-5-12 2-16,-3-3 4 15,-8-7 4-15,-4-5 8 16,-13 2 7-16,-5 2 3 0,-14 5 1 15,-12 5-3-15,-5 5-2 16,-15 9-5-16,-7 11-5 16,-13 11-3-16,-7 7-4 0,-4 11-2 15,-4 10 0-15,0 10-1 16,2 8 1-16,7 7 0 16,8 4 0-16,11 8 0 15,14-2 0-15,12 2 0 16,10-1 1-16,15-8-1 15,21-1-1-15,14-6-3 0,15-11-4 16,14-7-6-16,14-14-10 16,4-9-10-16,16-7-5 15,13-15-7-15,2-12 0 16,-7-11 6-16,2-10 7 0,-5-8 14 16,-9-7 20-16,-7 1 19 15,-22-6 16-15,-20 0 11 0,-19 6 1 16,-11 5 0-16,-24 11-4 15,-15 10-7-15,-11 11-9 16,-19 11-9-16,-7 14-9 16,-14 15-5-16,-1 11-3 0,-4 11-2 15,2 7 1-15,1 9-1 16,6 0 1-16,5 3-1 16,10-5 0-16,9-8-2 15,10-4-1-15,5-10-3 0,7-10-2 16,9-12-8-16,13-7-4 15,2-15-3-15,13-10 1 16,11-8 1-16,1-9 2 0,4-1 3 16,0-1 10-1,2 5 7-15,-11 8 8 16,1 8 6-16,-15 11 2 0,-3 12 1 16,-7 10 0-16,-3 16-2 15,-4 9-4-15,2 5 0 0,6 6-4 16,6-1-2-16,8 0-2 15,7-7-1-15,16-5 0 0,12-10-1 16,10-9-1-16,11-10-1 16,8-6 0-16,4-12 0 15,2-9-1-15,2-6 0 16,-8-8 1-16,-8-1 0 0,-14-4 2 16,-13 5 4-16,-18 2 2 15,-9 4 1-15,-27 9-1 16,-13 7 0-16,-20 13 2 0,-23 6 0 15,-8 16-1 1,-11 10-2-16,-4 13 0 0,-5 8-1 16,8 10 0-16,5 1 1 15,17 5-3-15,16-5-1 16,19-7-1-16,12-10-2 0,25-11-2 16,15-14-1-16,18-18-1 15,13-11 0-15,11-23 1 16,5-16-1-16,7-19 1 15,-1-15 1-15,0-16 1 0,6-18 2 16,-11-15 0-16,-3-11 0 0,-5-7 2 16,-8-4-1-1,-8 0 4-15,-9 7 2 0,-14 14 0 16,-10 16 3-16,-13 25-1 16,-10 17 0-16,-3 21-4 15,-7 23 1-15,-9 25-4 0,-4 14-3 16,-4 26-1-1,-3 16-1-15,-4 18 0 0,-1 15 1 16,-8 16 3-16,2 9 0 16,0 7 2-16,-2-1 0 15,6-3-1-15,-1-4 1 0,9-9 0 16,1-6 0-16,5-15-2 16,9-8-1-16,4-12 0 15,3-7-1-15,11-10 1 16,5-11-1-16,7-10 1 0,6-12-1 15,8-8 0-15,8-8 0 16,4-15 0-16,7-10 0 16,12-9 2-16,2-9-1 0,1-3 0 15,1-2 0-15,-3-1 0 16,-3 3 0-16,-11 3 0 16,-6 7 1-16,-13 5-1 15,-12 7 1-15,-6 4-1 0,-10 4 1 16,-3 5-1-16,-5 2 1 15,-3 4-1-15,-1 2-1 16,-6 2 0-16,0 3 0 0,-5 5-1 16,-1 1 0-16,-3 5 0 15,-4 6-1-15,-4 3 1 16,0 6 1-16,0 4 0 16,-2 6 0-16,2 2 0 15,-1 1 1-15,2 1-1 0,7-1 1 16,5 2 0-16,-1-2-1 15,8 0 1-15,4 1 0 16,3-5 0-16,11 1 0 0,2-5 0 16,6 0 0-16,6-9 1 15,10-5 0-15,5-10-1 16,10-2 0-16,7-14 0 16,8-5 0-16,3-7-1 15,2-6-1-15,3-5 1 0,-1 0-1 16,-8-2 0-16,-3 3-1 15,-7 2 2-15,-7 5-1 16,-10 8 0-16,-7 7 1 0,-5 8 0 16,-9 7 0-16,-4 3 0 15,-5 11 1-15,-4 5 0 16,0 2 0-16,-1 1 1 0,-1 0 0 16,5 0 0-16,0-3-1 15,7-4 1-15,6-4 0 16,7-5-1-16,7-3 1 15,4-3 0-15,9-5-1 0,-3-5 0 16,7-4 0-16,-1-3 1 16,-8-2-1-16,-1-1 1 15,-9 1-1-15,-9-3 1 0,-7 3 2 16,-10-3-2-16,-7 1 0 16,-4 0 0-16,-6-2 0 15,-5 2 0-15,-2 2-1 16,0 3-1-16,4 1-1 15,0 7 0-15,-1 2-1 0,13 6 1 16,-14 4-1-16,8 6 0 16,1 6 1-16,1 1 0 15,-2 2 0-15,2 6 2 16,4-3 0-16,0 3 0 0,0-1 0 16,6 0 0-16,4 1 2 15,3-1-2-15,0 0 0 16,6 2 0-16,-2 2 0 15,5-1-2-15,-2 2 2 0,-1 2 0 16,-1 1 0-16,-4 2 0 16,-2 3 0-16,-3-4 0 0,-6 2 2 15,-3 0-1-15,-11-3-1 16,-7-1 1-16,-2-5 0 16,-9-2 0-16,-2-4 0 15,-3-1 0-15,1-7-1 16,-1-2 0-16,10-4-3 0,4-4-9 15,6-2-14-15,10-16-25 16,13-4-24-16,16-13-5 16,11-9-3-16</inkml:trace>
  <inkml:trace contextRef="#ctx0" brushRef="#br0" timeOffset="27196.2078">13621 5200 41 0,'34'-82'82'0,"-8"18"-6"15,-9 15-3-15,-11 15-37 16,-3 20-10-16,-3 14-17 16,4 20-7-16,-1 19-5 0,-1 12-1 15,-3 18 4-15,2 13 2 16,2 9 1-16,1 3 1 16,2-2 0-16,3-5-1 15,5-8 2-15,-1-11-1 16,10-11-4-16,-3-14-1 0,5-9-2 15,-2-9 1-15,5-15-1 16,0-8 0-16,0-8 0 0,0-10 0 16,-4-9 1-16,-1-6 1 15,-4 2 3-15,0-1-2 16,-6 6 0-16,-6 7 0 16,-7 17 1-16,12-6-1 0,-6 13 0 15,-3 11 0-15,5 8 0 16,-1 0-1-16,7 7 1 15,2-1-1-15,6-6 1 16,6 0 0-16,6-11 0 0,7-2 0 16,6-13 0-16,3-3 2 15,9-12-1-15,-2-9 0 0,2-5 1 16,-4-7-1-16,0-5 1 16,-5-2-1-16,-4-1-1 15,-6 6 1-15,-7 2 0 16,-8 7-2-16,-2 4 1 15,-2 11-1-15,-3 12 0 16,-4 4 1-16,3 17-1 0,-1 8 1 16,4 15-1-16,1 6 1 15,1 18 0-15,-2 9 1 16,0 12 0-16,-5 9 0 0,-1 6 0 16,-2 2 0-16,-3 4 0 15,-3 6 1-15,-4-4 0 16,-2-8-1-16,-1-7 0 15,0-13 2-15,-4-11-3 16,-1-12 2-16,3-20 2 0,1-17-1 16,2-22 0-16,0-19-1 15,3-24 2-15,6-21-1 0,2-21-1 16,6-19-1-16,7-22-1 16,7-13 1-16,3-8-1 15,8-5 1-15,7 2-2 16,7 11 0-16,2 10 0 0,7 24 0 15,-2 22 0-15,2 21-1 16,1 28-1-16,-4 21 2 16,-4 22 1-16,-9 26 0 15,-13 21 1-15,-16 16 1 16,-21 16-2-16,-20 14-3 0,-24 4 1 16,-11-3-1-16,-14-9-2 15,-5-16-10-15,-2-26-41 16,3-9-19-16,3-28-5 0,14-23-1 15</inkml:trace>
  <inkml:trace contextRef="#ctx0" brushRef="#br0" timeOffset="27354.1201">15222 5066 22 0,'2'-80'82'15,"-2"15"-4"-15,-1 17-2 0,-6 10-6 16,2 16-64-16,-3 9-17 15,8 13-51-15,0 20-13 16,-6 12-6-16,-7 11-2 16</inkml:trace>
  <inkml:trace contextRef="#ctx0" brushRef="#br0" timeOffset="27902.3342">7193 7519 20 0,'-132'30'80'0,"11"-13"1"15,23-6-4-15,19-12-4 16,25-1-61-16,22-1-2 16,32 3 0-16,14-4-1 15,34 2-4-15,36-1-2 0,27 0 1 16,37 0-2-16,32-6 1 15,35-2-1-15,29-1 0 16,31-5-1-16,26-4 1 0,59 0-1 16,-16-5 1-16,19-1 0 15,11-3 0-15,14 2 0 16,0 1-1-16,6 1 1 16,-9 0 0-16,-43 0 0 0,26 1 1 15,-17-1 1-15,-10 2 0 16,-26 0 1-16,-15 2-1 15,-23 1 2-15,-16 4-3 16,-28 6 1-16,-22 6-2 0,-28 3-1 16,-25 4-3-1,-30 7-6-15,-32-2-17 0,-27 12-55 16,-33 7-1-16,-34-3-7 16,-25-3-6-16</inkml:trace>
  <inkml:trace contextRef="#ctx0" brushRef="#br0" timeOffset="28375.1951">9833 8282 67 0,'39'0'84'0,"11"-10"-4"16,8-10-4-16,13-7-2 0,22-6-69 15,16-1 0-15,34 2-1 16,24 1 1-16,31-1 0 16,27 2-1-16,25 5-1 15,13 3 0-15,24 7-1 0,4 2-1 16,5 5-1-16,1 1 1 16,-5 2-1-16,-4-1 1 15,-14 0-1-15,-7-2 0 16,-21-2 0-16,-11 1 0 15,-21-4 0-15,-20-3-2 0,-19 2-5 16,-20-8-9-16,-16 2-26 16,-15-4-36-16,-20-5-5 15,-15-6-4-15,-20-11-2 16</inkml:trace>
  <inkml:trace contextRef="#ctx0" brushRef="#br0" timeOffset="28917.5856">17486 5170 56 0,'19'-16'64'0,"0"5"-3"0,0-11-42 15,0 21-10-15,6 6-1 16,-2 13 0-16,3 10-3 15,-2 3-2-15,3 12 4 16,4 8-1-16,-1-2 1 0,3 3-1 16,-2-6 2-16,8-3 0 15,-3-13 6-15,7-4 1 16,1-21-1-16,4-9 0 16,5-18 0-16,6-11 1 0,8-14-4 15,9-13-2-15,9-10-3 16,10-10-2-16,9-6-3 15,7-4 0-15,7-2-2 16,8-1-1-16,0 5 3 16,4 6-1-16,0 11 0 15,-4 8-3-15,-6 16-1 0,-3 9-8 16,-13 17-13-16,-14 13-32 16,-10 8-22-16,-19 14-5 15,-22 10-3-15</inkml:trace>
  <inkml:trace contextRef="#ctx0" brushRef="#br0" timeOffset="30666.7577">7132 9317 16 0,'0'0'26'15,"-10"-6"2"-15,10 6 2 16,0 0 0-16,-10-6-6 0,10 6-4 16,0 0-5-16,0 0-5 15,0 0-5-15,0 0-5 16,0 0-1-16,0 0-2 15,0 0 2-15,0 0 0 0,0 0 1 16,-6 10 1-16,6-10 0 16,0 17 2-16,0-5-1 15,0 2 0-15,0 4 0 16,3 2 2-16,-3 6-2 16,3 1 2-16,-2 12-2 0,-1-1 2 15,0 17 3-15,-1 8-2 16,-4 12 3-16,-1 11-1 15,-4 5-1-15,2 5 2 16,-1 2-1-16,-1 9-1 0,4-8-2 16,-1-2-1-16,3-5-1 15,-2-6-2-15,1-1-6 16,-6-9-16-16,6-5-22 16,-2-1-24-16,-2-12-1 15,-3-15-1-15</inkml:trace>
  <inkml:trace contextRef="#ctx0" brushRef="#br0" timeOffset="31283.9396">7097 10240 4 0,'0'-8'70'16,"0"8"2"-16,-3-20-2 16,-18 8-41-16,21 12-4 0,4-15-8 15,7 6-6-15,8 2-5 16,7 1-3-16,8-1 0 15,7-2-1-15,13-1-1 16,4-2 0-16,12-2-1 16,2-1-1-16,8-2-4 15,1-2-4-15,0-2-10 0,-1 1-8 16,-5-4-13-16,0 4-12 16,-10-5-14-16,-2 1-4 0</inkml:trace>
  <inkml:trace contextRef="#ctx0" brushRef="#br0" timeOffset="31566.7117">8267 9388 36 0,'-12'-45'58'16,"0"2"1"-16,-6 11-7 16,2 4-12-16,3 10-6 0,-3 7-11 15,1 10-9-15,0 7-4 16,-2 15-6-16,-2 10-2 15,0 11-3-15,-5 17 1 16,-1 9 0-16,-3 19 1 0,-1 11-1 16,-3 11 0-16,3 2 0 15,2 3 2-15,5-2-2 16,2-8 0-16,7-3-4 16,7-13-8-16,2-13-14 0,3-15-23 15,12-2-22-15,1-15-7 16,1-10 2-16</inkml:trace>
  <inkml:trace contextRef="#ctx0" brushRef="#br0" timeOffset="31904.7875">8281 9982 31 0,'25'-26'77'15,"-4"13"-2"-15,-6 10-3 16,-5 10-3-16,-10 15-66 15,0 12 1-15,0 16-3 16,1 5 2-16,2 10 0 0,3 2-2 16,4-2 1-16,5-7-2 15,7-8 0-15,5-10-1 16,7-15-1-16,5-11-1 0,6-16 1 16,-3-15-2-16,5-12 2 15,-9-12 0-15,-1-8 1 16,-9-6 3-16,-7-7 2 15,-12 0 1-15,-8 2 1 16,-11 7 1-16,-17 8 0 0,-6 11-1 16,-12 11-1-16,-3 8-4 15,-2 13-6-15,3 2-9 0,4 10-26 16,12 4-32 0,6 0-6-16,14-6-5 0</inkml:trace>
  <inkml:trace contextRef="#ctx0" brushRef="#br0" timeOffset="32181.7408">9290 9018 24 0,'52'-42'77'16,"-8"9"1"-16,-9 8-5 15,-7 8-6-15,-3 14-58 0,-2 12-1 16,1 22-4-16,-4 18-1 15,-5 19-2-15,-4 16 1 16,-10 15-1-16,-1 7 0 16,-7 11 0-16,-7 4 0 15,-3-3-1-15,-2-7 0 16,3-7 0-16,0-12-4 0,8-7-9 16,0-14-18-16,5-10-37 15,9-6-6-15,7-15-5 0,5-13 1 16</inkml:trace>
  <inkml:trace contextRef="#ctx0" brushRef="#br0" timeOffset="32770.2576">10349 9731 5 0,'21'-18'42'0,"-3"0"6"16,-4 4 5-16,-6-3-3 15,-5 4-4-15,-4 2-7 16,-12 1-8-16,-6 2-9 0,-9 3-9 16,-4 2-6-16,-6 3-4 0,-8 4-1 15,1 11-1-15,-5 8 0 16,1 10 1-16,0 10-2 15,4 8 0-15,6 8 0 0,4 0-2 16,11 3 2-16,5-3-1 16,13-6 0-16,6-5 0 15,15-11 0-15,17-12-2 16,5-13-2-16,15-12-1 16,7-11-1-16,10-20 0 0,4-12 1 15,1-16-2-15,1-12 3 16,-2-16 1-16,-4-9 2 0,-7-11 1 15,-8-9 4 1,-5 0 2-16,-8-2 4 0,-8 5 0 16,-10 10 2-16,-5 14 0 0,-8 15 1 15,-3 18-2 1,-5 16-1-16,-2 22-5 16,0 18-2-16,-2 20-1 0,-7 17-2 15,4 21-1-15,-2 17-1 16,-4 19 2-16,1 10 0 15,-2 8-1-15,1 3 1 0,2-3-2 16,3-2-2-16,5-9-7 16,1-14-8-16,9-14-17 15,10-5-24-15,1-21-19 16,10-15-2-16,-5-19 2 0</inkml:trace>
  <inkml:trace contextRef="#ctx0" brushRef="#br0" timeOffset="32956.9053">11307 9360 23 0,'12'-10'74'15,"-1"10"0"-15,-9 11-3 16,-3 10-4-16,1 10-62 16,0 16-2-16,0 6 0 15,0 13-1-15,0 5-7 0,1 1-13 16,3-2-25-16,4-13-26 15,10-7-5-15,-4-18-3 16</inkml:trace>
  <inkml:trace contextRef="#ctx0" brushRef="#br0" timeOffset="33090.2795">11404 9245 42 0,'-3'-30'45'15,"-4"14"-26"-15,7 0-17 16,4 4-60-16</inkml:trace>
  <inkml:trace contextRef="#ctx0" brushRef="#br0" timeOffset="33701.9537">11869 9310 51 0,'26'26'72'16,"-6"0"-3"-16,0-3-2 0,-7 7-42 16,5-3-17-16,1 0-2 15,3 6-2-15,2-4-2 16,-1 1 0-16,2-7-1 0,-5-1 0 16,5-10 0-16,-4-5 0 15,4-6-1-15,-4-5-1 16,3-11-3-16,2-9 0 15,-1-4-3-15,6-9 2 0,-4 0 0 16,4-4-1-16,1 6 1 16,0 2 2-16,-2 8 2 15,3 8 1-15,-4 9 0 16,6 8 0-16,-4 6 0 0,8 5 1 16,6 0-2-16,2-3 0 15,6-5-6-15,6-2-8 16,1-8-7-16,-1-10-7 15,3-8-6-15,-5-5 0 16,-12-4-2-16,-6-1 8 0,-13-4 7 16,-15 6 19-16,-11 1 17 15,-10 6 12-15,-15 6 12 16,-14 10 4-16,1 5 0 0,-4 11-4 16,3 20-4-16,2 12-5 15,9 20-8-15,8 15-4 16,3 17-4-16,15 15-4 0,1 24 0 15,4 9 1-15,8 13-1 16,-4 8-4-16,-1 4-3 16,1-1-3-16,-7-4-5 15,-3-3-1-15,-14-10 0 16,-12-10-2-16,-11-13-2 0,-6-15-3 16,-8-18-4-16,-1-14-12 15,2-9-32-15,6-34-11 16,7-24-3-16,12-28-1 15</inkml:trace>
  <inkml:trace contextRef="#ctx0" brushRef="#br0" timeOffset="35736.3255">14821 9102 48 0,'29'35'82'16,"-8"11"-3"-16,-13 9-3 16,1 10-3-16,-9 14-66 15,-1 17 2-15,1 16-2 16,-2 10 0-16,-5 5-3 0,0-1 0 15,-7-8-1-15,-3-11 0 16,-2-14-1-16,1-20 0 16,-4-18 0-16,1-22-1 15,-5-20 1-15,1-20-4 0,-2-26 0 16,-2-22 0-16,-1-20-1 16,2-19-1-16,2-18 0 15,5-14 0-15,10-9 1 0,6-2 1 16,10 4 1-16,17 7 0 15,10 12 1-15,12 12-2 16,11 19 1-16,12 18 1 16,9 17-1-16,2 19 1 0,7 18-1 15,-5 11 1-15,-8 22-2 16,-9 11 0-16,-15 12 0 16,-15 8-1-16,-21 5-1 15,-13 3 2-15,-21-4 0 16,-9 0 1-16,-12-9 3 0,-3-5 2 15,-5-7 1-15,1-5 0 16,5-7 0-16,4-3 1 16,5-3-1-16,5-2-2 0,9 0-2 15,9-3 0-15,10-1-2 16,3-12-1-16,24 9-1 16,9-9-1-16,15-3-2 0,8-10 0 15,17-8 2-15,10-6-2 16,10-9 1-16,7-6 2 15,7-7 1-15,2-2 1 16,-2-3 0-16,-1 0 1 0,-12 4 1 16,-11 1 1-16,-16 11 1 15,-12 5 0-15,-23 10 0 16,-14 4 2-16,-17 11-2 16,-14 5 1-16,-15 6-1 15,-8 14 1-15,-7 5-3 0,-6 14 1 16,-4 7-1-16,4 9 1 15,3 0-1-15,9 6 0 16,9-3 0-16,6-5-1 16,12-4 0-16,10-8 0 0,12-6-1 15,14-8 0-15,10-6-1 16,10-10 1-16,9-6-1 0,11-8 1 16,8-15 0-16,11-9 0 15,6-15-1-15,5-5 2 16,2-8 0-16,1 1 0 15,-3-1 2-15,-6 0-2 0,-10 10 1 16,-8 7 0-16,-14 13 0 16,-12 7 0-16,-11 12 0 15,-12 9 0-15,-9 9 0 16,-7 13 1-16,-7 6 0 0,-4 9-1 16,-4 6 0-16,0 2 1 15,2 1-2-15,1-5 1 16,3 0-1-16,2-11-1 15,10-4-1-15,5-9 1 16,6-10 0-16,5-7-1 0,4-1 0 16,2-16 1-16,-2-4 0 15,1-6 1-15,-7-9 0 0,-2-3 0 16,-11-6 0-16,-8-2 1 16,-6-2 1-16,-11 1 0 15,-5 2 1-15,-4 4 0 0,0 6 0 16,4 3-1-16,2 7 1 15,6 3-2 1,10 6 1-16,4 1-2 0,17 3-1 16,8 1-1-16,9 2-1 15,10 0 0-15,8 4 1 0,4 2-1 16,3 4 0-16,1 2 1 16,-1 12 1-16,0 6 2 15,-9 11 1-15,-4 10 1 16,-8 16 0-16,-6 15 1 0,-12 17 1 15,-6 14 0-15,-14 15 0 16,-8 13-1-16,-13 10-1 16,-10 5 0-16,-9 1 0 0,-7-5-1 15,-5-9-1-15,-3-11 0 16,5-18 0-16,3-16 1 16,7-22-1-16,2-19-1 0,8-22-1 15,5-25-1-15,6-17 1 16,4-27-2-16,1-22 1 15,5-22-1-15,2-20 0 16,5-18 1-16,8-15 1 0,11-9-1 16,9-5 1-16,9 5 1 15,8 10 1-15,6 14-1 16,7 19 0-16,6 20-1 16,6 25 1-16,0 23 0 15,0 24-1-15,-3 15 1 0,-4 19-1 16,-7 13-1-16,-9 13 1 15,-16 10 1-15,-15 4-1 0,-14 7 0 16,-11-2 0 0,-13-7 1-16,-3-6 0 0,-3-9 0 15,2-9 1-15,1-12-1 16,10-10-2-16,14-11-2 16,-5-17-3-16,12-10-4 0,13-15-2 15,4-12-2-15,12-15 2 16,3-15 1-16,11-13 1 15,9-8 2-15,5-10 6 0,9-4 5 16,-1-6 4-16,5 3 4 16,-1-1 1-16,6 8 1 15,-8 14 1-15,-8 13-1 0,-4 16-1 16,-10 17-4-16,-10 25-1 16,-9 18-3-16,-11 24-1 15,-9 24-1-15,-10 19 1 16,-7 17-1-16,-13 24 1 15,-9 13 0-15,-4 15 1 0,-2 4-1 16,3 1 0-16,9-4-1 16,11-9-1-16,9-10-1 15,23-17-1-15,18-17-2 0,17-18-2 16,11-16-2-16,12-21 0 16,5-13 0-16,7-16 0 15,2-21 1-15,-4-18 2 16,-4-12 5-16,-9-16 4 0,-7-3 3 15,-19-3 3-15,-10 5 0 16,-26 6 0-16,-16 12 0 16,-15 15-1-16,-23 18-1 15,-15 22-3-15,-14 13-2 0,-7 23 0 16,0 13-2-16,5 15-1 16,8 8 0-16,12 3 1 15,17 1-2-15,18-3-1 16,14-6-1-16,22-4-4 15,12-9-2-15,17-4-5 0,10-11-15 16,8-11-34-16,9-2-19 16,9-11-3-16,4-8-5 15</inkml:trace>
  <inkml:trace contextRef="#ctx0" brushRef="#br0" timeOffset="36248.9537">22143 8467 80 0,'9'21'88'15,"-9"5"-4"-15,0 10-5 16,-11 6-2-16,-6 17-73 15,-3 12-1-15,-5 14 1 16,-11 7-1-16,0 1 0 16,-6-1-1-16,-2-8-1 15,1-13 1-15,5-15 0 16,2-15-1-16,3-17 2 0,9-24 0 16,1-17-1-16,9-25 1 15,4-19-1-15,6-19-1 0,7-22 0 16,15-13-1-16,13-15 0 15,9-11-1-15,14 0-1 0,14 2 0 16,7 9 0-16,8 15 0 16,3 19 1-1,3 22-1-15,3 22 1 0,-1 30 1 16,-5 23 0-16,-7 26 1 16,-7 22 1-16,-11 24 1 0,-13 19-2 15,-12 16 2-15,-17 14-2 16,-16 6 1-16,-3 3-1 15,-5-3-4-15,-8-9-4 16,2-10-9-16,0-12-22 0,-8-17-42 16,9-19-5-16,0-21-5 15,-6-18-5-15</inkml:trace>
  <inkml:trace contextRef="#ctx0" brushRef="#br0" timeOffset="36437.7727">22107 8881 3 0,'-65'-28'92'0,"9"7"0"16,7 2-7-16,17 0-4 16,19-1-2-16,21-1-76 15,22 11-3-15,28 9-7 16,22 2-10-16,21-1-28 0,19 10-33 16,13-1-6-16,6-2-7 15,6-2-2 1</inkml:trace>
  <inkml:trace contextRef="#ctx0" brushRef="#br0" timeOffset="36677.625">24039 8642 47 0,'0'-10'76'16,"-16"2"-1"-16,-13 4 1 15,-16 1-51-15,-5 7 2 16,-12 15-6-16,0 10-3 0,-14 9-4 15,-1 6-2-15,4 6-2 16,6 3-2-16,9 3-2 16,8-6-3-16,12 0 0 0,12-4-2 15,18-3-4 1,8-4-4-16,15-5-6 0,16-7-14 16,16-7-25-16,21-4-26 15,8-11-6-15,12-7-5 16</inkml:trace>
  <inkml:trace contextRef="#ctx0" brushRef="#br0" timeOffset="37400.8974">24799 8699 17 0,'18'-4'69'16,"-18"4"4"-16,-11 0-1 15,-16-12-35-15,-12 15-13 16,-7 10-3-16,-9 7-2 0,-5 7 0 15,-9 8-1-15,-4 8-2 16,2 5-3-16,4 5-3 16,2 0-2-16,10 1-2 0,3-3-1 15,16-1-2-15,12-4-1 16,12-6-1-16,12-6-1 0,20-4-2 16,16-6-3-1,15-9-1-15,11-6-2 0,16-8 0 16,4-13-4-1,18-14-2-15,1-11 1 0,6-10 0 16,-2-10 4-16,-6-1 5 16,-7 1 3-16,-9 6 3 0,-15 6 2 15,-17 11 1-15,-14 14 3 16,-12 14 0-16,-17 9 1 16,-8 18-4-16,-9 10 0 0,-11 8-3 15,4 6 0-15,-3 3 0 16,4-2-1-16,0-1 0 15,10-5-1-15,4-8 0 16,4-3-1-16,13-11 0 16,4-7 0-16,8-7-1 0,7-3 0 15,4-10-2-15,7-9 1 0,2-10 2 16,0-2-1-16,1-3 2 16,-5-1 0-1,-4 5 0-15,-11 3 1 16,-2 9-1-16,-11 7 2 0,-16 10-1 0,9 8 0 15,-9 12-1-15,-9 10 1 16,-2 4-1-16,-1 6 2 16,5 2-1-16,5 1-1 15,3-7 0-15,11 1 0 0,13-9-1 16,3-9-1-16,13-7 1 16,4-11 0-16,4-7 0 15,-3-12 0-15,-4-9 1 16,-11-13 0-16,-12-9 0 0,-10-10 1 15,-17-6 0-15,-15-5-1 16,-17 3 1-16,-13 2-1 16,-6 6 0-16,-7 10-1 15,3 13-9-15,-1 16-26 0,-1 13-37 16,17 7-5-16,11 9-5 16,12 3 0-16</inkml:trace>
  <inkml:trace contextRef="#ctx0" brushRef="#br0" timeOffset="38230.4827">26208 8927 5 0,'46'4'73'16,"-6"-3"1"-16,-6 1-3 15,-7 2-2-15,-8 3-58 16,-1 12-1-16,-5 7-1 0,-5 3-4 15,-4 7 0-15,-3 5-2 16,1-3 1-16,0 2 0 16,-1-6-1-16,3-3 2 0,1-7 0 15,6-3 1-15,4-11 2 16,5-9-2-16,2-1 1 16,6-11-2-16,-1-6 0 15,6-10 0-15,1-7-3 0,0-7 0 16,-6-6-1-16,3-3 0 15,-7-7 0-15,0 3 0 16,-4 1-1-16,-6 10-1 0,1 8 0 16,-2 12-1-1,-2 10 1-15,-1 13-2 0,0 10 1 16,-3 9-1-16,6 9 1 16,-3 1 0-16,6 5 0 15,-1-4 1-15,3 1 0 0,2-3 1 16,1-3 0-16,1-2 1 15,3-1-1-15,-2-2 1 16,5 4-2-16,0 0 2 16,1-3-1-16,-1 4 0 0,2-3 0 15,1-2 0-15,-2-3 0 16,5-1 1-16,-3-6-1 16,-2-4 1-16,5-6-1 15,1 0 0-15,3-6 0 16,0-7-1-16,8-5 0 0,-3-9 0 15,5-4-1-15,0-8-3 16,6-5 2-16,7-6 0 16,0-7 0-16,7-4-2 0,-3-4 3 15,4 3-1-15,0-2 4 16,0-3-1-16,-4 5 1 16,-3-1 0-16,-8 3 1 0,-5 2-2 15,-12 3 1-15,-8 0-1 16,-15 4-1-16,-9 4 1 15,-16 3 0-15,-13 9 4 0,-6 10-1 16,-8 14 1-16,-1 11 1 16,-3 21 3-16,3 21 1 15,6 12-1-15,9 17-1 16,10 9-2-16,9 17 0 0,6 8 1 16,12 4-1-16,13 0-1 15,7-1-3-15,4-2-2 16,3-4-8-16,-5-7-8 15,-5-15-33-15,-2-10-30 0,-18-16-6 16,-10-19-6-16,-13-23-1 16</inkml:trace>
  <inkml:trace contextRef="#ctx0" brushRef="#br0" timeOffset="39652.612">27797 8762 57 0,'-35'-42'86'15,"13"5"-5"-15,7 7-4 0,15 2-5 16,23 11-69-16,19 15-3 16,21 6-5-16,19 10-6 15,13 10-1-15,26 4 0 16,14 7-1-16,12 1 0 16,2-1 2-16,5-3 2 0,-3-1 4 15,-9-4 4-15,-10-5 2 0,-18-2 2 16,-22-7-1-1,-19-1 0-15,-13-2 0 0,-24-2 2 16,-16-1-3-16,-20-7 1 16,3 18-2-16,-14-6 1 15,-6 1 0-15,-6 2 1 0,4 0-2 16,-2 0 1-16,3-2 0 16,2-2 0-16,6 0 2 15,10-11-1-15,-10 8 0 16,10-8 1-16,0 0-1 0,4 0 2 15,6 0-2-15,3 0-1 16,4 0 0-16,7 0-1 16,2 4-1-16,8 7 0 15,-2 5 0-15,8 2 0 0,2 6 0 16,9-3 0-16,5 5 1 16,9-9 0-16,5-1 0 0,6-11 0 15,4-6-4 1,5-16-1-16,-6-17-10 0,-6-11-26 15,-10-17-13-15,-15-12 13 16,-6-13 20-16,-18-9 13 16,0-8 8-16,-16 1 7 0,-4 6 11 15,-4 9 26-15,-6 10 10 16,-6 15-20-16,-6 18-18 16,-10 22-12-16,-14 20-3 15,-7 17-2-15,-5 17-1 0,-4 20 2 16,-1 12 1-16,5 9 2 15,5 10 3-15,11 4 1 0,17 1-2 16,5-2 1-16,15-3-1 16,2-7 0-16,17-4 0 15,3-6-1-15,9-9-1 16,7-10 0-16,1-5 1 16,6-10-2-16,7-7 1 15,8-9-1-15,7-4-1 0,4-3 0 16,3 0 0-16,0 1-1 15,0 3-1-15,-4 6-1 16,-10 5-1-16,-8 6-1 16,-11 0 1-16,-16 4-1 0,-14-1 1 15,-16-2 1-15,-18-4-1 16,-17-5 3-16,-8-8 0 16,-12-4 0-16,-8-5 1 0,0-5 1 15,8-3 1-15,7-4-1 16,11-1 1-16,11-2-1 15,9 0 0-15,17-2-2 0,9 3-2 16,21-4 0-16,12-1 0 16,16-4-1-16,10-2 0 15,15-5 0-15,12-2 1 0,6-3 2 16,7-5 0-16,2-3 2 16,-1-7 0-16,5-2-1 15,1-2 0-15,0-3 0 16,-8-2-1-16,-6 3 1 15,-13 1-1-15,-13-1 0 0,-6 9 0 16,-22 2 0-16,-17 10 1 16,-11 5-1-16,-18 7 1 15,-13 8-1-15,-3 8 1 0,-9 7 0 16,-6 11 0-16,-4 6-1 16,-5 4 1-16,5 6 2 15,5 6-3-15,1 0 2 16,5 1 0-16,9 0-1 0,4 1 1 15,12-1 0-15,3-1-1 16,5-3 0-16,12-4 1 16,10-3 0-16,7-5 1 15,10-10-2-15,9-2-1 0,6-10-3 16,1-3 0-16,13-11-2 16,0-7-1-16,1-5 1 15,-3-6 0-15,-8 2 1 16,-8-4 1-16,-13 1 0 0,0 2-1 15,-24 1-2-15,-11 2-2 16,-10 5-1-16,-15 3 1 16,-4 0-1-16,-9 7-2 15,0 0 2-15,-3 5 2 0,2 5 5 16,5 3 2-16,-1 4 2 16,4 7 2-16,2 8 1 15,8 1 3-15,-1 9 3 16,5 1-1-16,6 8 2 0,1 0-2 15,4 8-1-15,3 2-1 16,7 1 0-16,9 4-3 0,8 0 0 16,8 0-4-16,8-2-7 15,6-4-16-15,-1-7-49 16,9-8-6-16,-2-19-5 16,-16-13-2-16</inkml:trace>
  <inkml:trace contextRef="#ctx0" brushRef="#br0" timeOffset="40278.8518">18249 6359 446 0,'-55'68'0'0,"-5"11"0"0,-8 4 0 32,-3 9-2-32,12-14-2 0,14-12-5 15,10-11-8 1,14-13-19-16,14-5-42 0,7-19-6 0,18-17-6 16,10-15-1-16</inkml:trace>
  <inkml:trace contextRef="#ctx0" brushRef="#br0" timeOffset="40650.7215">20627 5343 51 0,'15'-12'60'16,"-7"2"-3"-16,-7-2-53 16,-1 12 7-16,0 0-2 0,-12-9 4 15,12 9-3-15,-17 3 5 16,17-3-4-16,-18 8 2 15,10 2 1-15,-6-7 0 16,3 3 2-16,2-4-7 16,-2-2-1-16,3 0-3 0,-2 4-1 15,10-4-18-15,-15 6-18 16,5-3-37-16,1 5-7 0,-3-1 0 16</inkml:trace>
  <inkml:trace contextRef="#ctx0" brushRef="#br0" timeOffset="41048.8625">19545 4923 22 0,'2'-41'82'0,"-1"7"1"16,0 2-4-16,-3 6-5 15,-42 3-64-15,27 15-1 16,-4 8-2-16,-4 16-1 0,-6 15-5 16,-9 13-2-16,-10 16-1 15,-9 12 1-15,-10 17-1 16,-9 13 5-16,-11 12 1 15,-9 7 0-15,-6 9-1 16,-8 2 4-16,-7 5-2 0,-5-1 0 16,3-4 1-16,2-11-4 15,11-8-1-15,9-7 0 0,11-14-2 16,12-9-5-16,18-14-15 16,12-8-34-16,17-21-23 15,16-11-5-15,13-29-5 0</inkml:trace>
  <inkml:trace contextRef="#ctx0" brushRef="#br0" timeOffset="43296.0393">19932 5381 22 0,'31'4'72'0,"-6"4"3"0,-14 2-1 16,-6 3-3-16,-11 3-62 15,-9 18 2-15,-6 12-1 16,-11 12 2-16,-8 15-2 15,-10 9-1-15,-8 10-3 0,-5 1 0 16,-3-5-2-16,5-7-2 16,1-10-1-16,8-10 0 0,5-16 2 15,10-15-1-15,7-16 1 16,9-14 0-16,7-8-2 16,7-17 1-16,7-15-1 15,9-10-1-15,12-15 0 0,7-9-2 16,17-7 1-16,1-4-1 15,13-1 1-15,5 7-1 16,2 13 0-16,3 13 1 16,-5 18 0-16,-5 17 0 0,-6 18 0 15,-7 22 1-15,-9 21 0 16,-12 11 1-16,-10 10-2 16,-9 3 1-16,-3-2 0 15,-3 0 0-15,0-10 0 0,0-8 0 16,-1-14 0-16,1-5 0 15,3-14 1-15,6-12 0 16,3-6 0-16,5-13 1 0,9-8 0 16,2-15-2-16,8-9 0 15,11-12 0-15,5-8-2 16,4-3 1-16,3 1 0 16,1 5-2-16,-7 6 1 0,-5 11-1 15,-10 13 2-15,-5 14 0 16,-13 16 0-16,-20 6 1 15,5 26-1-15,-10 11 2 16,-10 11-1-16,-5 7 2 0,-1 11-1 16,-2-2 0-16,7 2-1 15,5-4 0-15,11-10 1 16,4-8-2-16,16-12 1 16,16-9 1-16,15-17-2 0,9-6 3 15,8-8-3-15,4-14 0 16,-1-5-1-16,-4-6 1 15,-9-5 0-15,-10-1 1 16,-18 1 0-16,-10 3-1 0,-17 1 3 16,-8 8-1-16,-12 7 0 15,-7 12 0-15,-9 11 1 16,-3 12-2-16,0 12 0 16,2 8 1-16,6 9-3 0,3 3 2 15,8 1 0-15,9-5-1 16,8-7 0-16,9-4-1 15,8-10 1-15,9-8-2 0,2-11 2 16,9-5 0 0,2-10-2-16,7-6 3 0,-1-9 1 15,1-5 1-15,7-4-2 16,-2 0 0-16,0 3 0 16,-2 4 0-16,1 3 0 0,-6 8-3 15,-2 9 1-15,-3 7-1 16,-9 7 2-16,-3 10 0 15,-7 8 0-15,-1 1 0 0,-5 7 0 16,-1 0 0-16,-1-1 1 16,2-2 0-16,3-6 0 15,4-3 0-15,5-9 0 0,8-7 1 16,5-8 1-16,6-17-1 16,8-6 1-16,1-12-1 15,5-9-3-15,1-12-3 16,4-12-5-16,-3-9-2 0,3-8-1 15,-3-8-3-15,-3-10 4 16,-4-1 4-16,-4 0 3 16,-12 8 10-16,-9 9 4 15,-8 12 4-15,-13 17 0 16,-8 19 1-16,-5 22-4 0,-14 21-4 16,-10 21 0-16,-3 23-5 15,-4 22-2-15,-2 15-3 16,-3 18 5-16,1 13 2 0,2 7-1 15,3-2-1-15,14-1-1 16,4-13 1-16,6-9-2 16,9-11 2-16,3-19-3 15,12-13-2-15,6-18 2 0,8-10 0 16,5-16 1-16,5-7 1 16,7-12 1-16,0-14 1 0,8-7-2 15,-5-7 0 1,-1-6 0-16,-9-1 0 15,-3 2 1-15,-10 5-1 0,-6 4 1 16,-4 8-1-16,-7 6 0 16,-4 7-1-16,-3 15 0 0,0 0 1 15,0 5-2-15,0 10 0 16,-3 9 0-16,-2 3 1 0,3 6 1 16,2-1 0-16,0 1 1 15,2-5 0-15,9 0-1 16,-1-7 2-16,3-6 1 15,5-7-2-15,-8-6 3 0,3-2-1 16,-2-10 1-16,0-4-1 16,-2-10 3-16,-3-1-3 15,6-6 0-15,4 0-1 16,7-2-1-16,1 1-1 0,12 5-1 16,2 6 1-16,8 9-2 15,1 8 1-15,-1 4 0 16,0 13 0-16,-4 8 1 15,-7 5 0-15,-6 6 0 16,-4 2-2-16,-7 4 3 0,-6-8-2 16,4 2 2-16,-2-6-1 15,5-7 1-15,0-6 0 16,5-7 0-16,7-6 1 16,5-1-1-16,6-10-1 0,0-6 0 15,1-3-1-15,9-6-2 16,-1-3 0-16,1-5 1 15,0-2-3-15,0-1 2 0,1 2 0 16,0 3 1-16,-4 5 2 16,-9 5-1-16,-2 6 1 15,-7 10 0-15,-4 6 0 16,-4 3 0-16,-3 10-1 0,-5 5 1 16,3 2 0-16,3 6 1 15,6-4-1-15,7-1 1 16,6-6-2-16,9 0 0 15,3-6-3-15,15-5 1 16,4-3-1-16,5-6 0 16,0-7 0-16,2-2 0 0,-3-4 2 15,-3-7 1-15,-5-1 1 16,-6-3 3-16,-13 0 0 0,-3 5 2 16,-13 3-2-16,-8 2 0 15,-11 5-2-15,-13 14 0 16,0 0 1-16,0 8-2 0,-9 15 0 15,-3 9-2-15,2 6 2 16,2 12 2-16,4 2-2 16,2 6 1-16,2 1 0 0,6 0-1 15,5-2 2 1,8 1-1-16,3 5-1 0,5-2 2 16,-1 6-1-16,2 5 1 0,-7-1 0 15,-15 5 0-15,-6 0 2 16,-18-1-3-16,-16-6 1 15,-14-7-1-15,-15-7 1 16,-10-13-1-16,-8-9 0 16,-7-14-1-16,-2-16-1 15,2-6 0-15,9-20-1 0,7-12-1 16,6-17-9-16,13-4-15 16,15-9-29-16,16-14-20 15,18-9-5-15,4-10-4 0</inkml:trace>
  <inkml:trace contextRef="#ctx0" brushRef="#br0" timeOffset="43632.0463">22290 5192 42 0,'-132'-13'85'16,"31"-3"-3"-16,23-10-3 0,32-7-7 15,35 6-63-15,29-11-5 16,46 6-3-16,31 5-6 0,39 8-14 16,27 6-19-16,17 4-37 15,28 7-5-15,8 3-4 16</inkml:trace>
  <inkml:trace contextRef="#ctx0" brushRef="#br0" timeOffset="47559.8867">5664 4828 20 0,'-20'-25'60'16,"0"-8"-28"-16,3 16-12 15,7 3-2-15,0 6-6 16,10 8-5-16,-9 0-3 0,9 5-5 16,0 11-4-1,0-1 0-15,4 5 2 0,1 4 2 16,9 1 3-16,2 0 4 15,10-1 2-15,4 0 4 16,16-3 0-16,16-4 2 0,12-3 0 16,14-3 1-16,20-4-3 15,25-4-4-15,13-3 0 16,19-9-2-16,18-9 0 16,15-7-1-16,19-12-2 0,15-4 0 15,9-11-1-15,6-5 1 16,11-7-1-16,10-6-1 15,0-4 1-15,7-4 1 0,1-2 0 16,-2-2 1-16,5-2 0 16,-2 3 2-16,1-3-1 15,0 4-1-15,-5 1 1 16,-9 5-3-16,-8 6-5 0,-5 8-7 16,-18 9-14-1,-20 12-28-15,-17 8-20 0,-21 10-5 16,-28 12 0-16</inkml:trace>
  <inkml:trace contextRef="#ctx0" brushRef="#br0" timeOffset="49379.7646">7657 11428 53 0,'10'-5'75'0,"-7"-4"2"15,-5-5-4-15,-4 4-50 16,-5 4-1-16,11 6-8 0,-12-8-4 16,12 8-5-16,0 0-2 15,-6 9-2-15,6-9-1 16,8 18 0-16,5-5-1 16,0 0 2-16,9 0 0 0,6-1 0 15,10-2 0-15,6-6 0 16,16-3 0-16,18-1 0 15,16-9-1-15,20-5 1 0,20-2 1 16,18-7-2-16,17-1 0 16,19-5 0-16,10 0 0 15,15-4 0-15,9 1 0 16,10-4 0-16,8 2-2 16,7-2 2-16,2 1 0 0,6 1 0 15,10-2 0-15,-2 4 2 16,7 0-2-16,4 3 1 15,4-1 0-15,-1 7 1 16,1-4 0-16,4 4-1 16,-2-1 1-16,1-2 1 0,0 2-1 15,1-2 0-15,0-2 1 16,4 0-1-16,6 2 0 0,40-3-1 16,-32 3 0-1,1 1 0-15,-2 1 1 0,47 3-1 16,-35 0 0-16,42 1 1 15,-39 2-1-15,0 3 0 0,0 0 0 16,0 0-1-16,2 1 0 16,-40-2 0-16,36 1 0 15,3 0-1-15,4 0 1 0,-5 2 0 16,9-2 0-16,-1 2 0 16,3 4 0-16,3 0 1 15,2 2-1-15,-34 0 0 16,33 2 0-16,-28 2 0 0,26-2 0 15,9 2 2-15,-5-1-1 16,1-1 1-16,-2 2 1 16,-3-2 0-16,6 1 0 15,-3-2 0-15,2 1 0 0,-2-1 0 16,1 1 1-16,-6-1-2 16,1 1 2-16,-12 0-1 15,-12-1 0-15,-13 1 1 16,-12-1-1-16,-14-6 1 0,-13 1-1 15,-18-5 1-15,-14-1-1 16,-12 0 1-16,-13-2-1 16,-10 2 0-16,-11 0 0 15,-5 4-1-15,-8 4 0 0,-10 4-1 16,-3 3 0-16,-13 2 0 16,-5 1 0-16,-11 1-1 15,-20 3 0-15,-15-2 0 16,-12 0-3-16,-15-2-3 0,-20-1-2 15,-13-4-4-15,-17-5-2 16,-15-1-11-16,-15-5-22 16,-27-1-37-16,-19-3-6 15,-23-13-1-15,-18-7 1 0</inkml:trace>
  <inkml:trace contextRef="#ctx0" brushRef="#br0" timeOffset="50340.7021">7832 13268 26 0,'-9'-23'79'16,"-1"0"0"-16,-3-2-2 16,2-1-33-16,-3 9-22 0,6 4-3 15,-3 7-6-15,3 6-3 16,-2 13-5-16,3 12-2 15,-4 13-2-15,2 10-1 16,-4 30 1-16,-3 17 1 16,1 10 1-16,0 8 0 15,-1 2-1-15,4 4 0 16,-5-2 0-16,2 0 0 0,0-23 0 16,2-11-1-16,0-9-1 15,-1-7-3 1,0-10-6-16,2-7-16 0,-1-10-30 15,1-13-20-15,3-13-8 16,-6-17-2-16</inkml:trace>
  <inkml:trace contextRef="#ctx0" brushRef="#br0" timeOffset="50598.057">7218 13508 49 0,'-9'-63'79'0,"5"1"-1"0,1-3-5 16,5-3-4-16,10-2-67 16,17 5-1-16,22 2-1 15,10 1 0-15,21 0-1 16,13 4 1-16,13 0 0 16,6 6 0-16,11 6-1 0,1 7 0 15,-4 10-1-15,-5 11-1 16,-13 12-4-16,-16 6-6 0,-14 17-18 15,-15 15-25 1,-27 18-16-16,-15 14-7 0,-17 15 3 16</inkml:trace>
  <inkml:trace contextRef="#ctx0" brushRef="#br0" timeOffset="50880.1404">7186 14550 69 0,'-47'65'83'0,"6"-10"-5"0,14-17-6 16,10-17-4-16,42-11-68 16,-4-2-1-16,16-5-1 15,14-3 2-15,7-2 0 0,13-9 3 16,4-7-2-1,9-8-1-15,0-6-5 0,1-8-4 16,1-6-9-16,2-9-16 16,-3-2-18-16,4-13-15 0,5-3-7 15,-6-8 2-15</inkml:trace>
  <inkml:trace contextRef="#ctx0" brushRef="#br0" timeOffset="51232.5771">8632 13765 53 0,'51'-49'62'0,"-6"13"-2"16,-9 19-10-16,-3 11-16 15,-1 12-14-15,-9 16-9 16,-1 12-3-16,-7 12-2 16,0 7-1-16,-8 11 0 0,1 4-1 15,-8 2 1-15,-4-4-2 16,-4-7-1-16,-2-6 1 16,-1-10 0-16,-2-7 0 15,5-15 1-15,-2-12 0 16,10-9-1-16,-7-14 0 15,7-13 0-15,5-14-2 0,10-9-1 16,8-9 0-16,6-5-1 16,8-4-1-16,2 5 2 15,11 4-1-15,-3 11 0 0,7 14 1 16,-3 17 0-16,-2 13 1 16,-3 14 0-16,-7 19 0 15,-4 16 1-15,-8 9 0 16,-6 13-1-16,-6 3 0 15,-4 3-6-15,-5-4-24 0,-5-7-40 16,10-9-6-16,-2-19-6 16,7-15 1-16</inkml:trace>
  <inkml:trace contextRef="#ctx0" brushRef="#br0" timeOffset="52484.7076">9889 13580 4 0,'37'-14'87'16,"-8"10"-1"-16,-3 4-4 16,-1 3-5-16,-8 4-1 0,-17 12-77 15,17 13-1-15,3 10 2 16,-2 9 1-16,-1 6-1 16,-4 4 2-16,-1-2-1 0,-7-1 0 15,-3-9 0-15,-2-6-2 16,0-8 1-16,0-11 0 15,-2-5 1-15,1-10-1 0,1-9 1 16,-1-6-2-16,4-16 0 16,6-11 0-1,9-10-2-15,5-9 0 0,4-6 0 16,6-4-2-16,9 3 1 16,3 4 1-16,4 11 2 15,5 11 0-15,-2 11 0 0,4 16 2 16,-5 9-1-16,2 17 1 15,-3 11 0-15,-8 10 0 16,-4 9 1-16,-5 10-1 0,-7-2 1 16,-6 1-2-16,1-2 1 15,-10-7-1-15,3-7 1 16,-2-10-1-16,0-11 0 16,2-9 0-16,2-8 1 0,0-9 1 15,2-14-1-15,1-10-1 16,3-8 0-16,4-10-2 15,2-6 1-15,2-7-1 16,0 1-1-16,1 3 0 0,2 8 1 16,-5 8 0-16,2 11 2 15,-6 15 0-15,0 12 1 16,-2 11 0-16,-3 11 1 16,1 11 0-16,1 6 0 0,-1 4 0 15,6-2 0-15,-1-1 0 16,7-4 0-16,0-5-1 15,7-7 0-15,3-9 1 0,-1-9-2 16,8-5 1-16,-4-11 0 16,4-8-1-16,-2-6 0 15,-1-9 0-15,-3-1 0 16,0-4-1-16,-6 3 1 0,-5 1-1 16,-6 8 0-16,-4 6 0 15,-3 10 0-15,-4 11 0 16,0 4 1-16,-5 15-1 0,1 6 1 15,2 9 1-15,-3 0 0 16,6 2 0-16,0-4 0 16,3-2 1-16,1-7-1 15,0-6 1-15,1-10-1 16,-3-7 1-16,-3-3-1 0,-8-12 0 16,-7-8 0-16,-11-5-1 15,-14-6-1-15,-17-5 0 16,-13-3 0-16,-12-1-1 15,-14-1 0-15,-4 5 1 0,-4 2 1 16,-1 5-1-16,4 6 2 16,11 4-1-16,9 6 1 15,18 6 0-15,5 2-1 16,17 3 0-16,11 3 0 0,15 2 0 16,6 0 0-16,21 0-1 15,10 2 0-15,14 1 0 16,11 3 1-16,14 3 0 0,9-1 0 15,11 4 0-15,6 3 0 16,0 5 1-16,1 6 0 16,0 5-1-16,-6 7 2 15,-5 6-1-15,0 2 0 0,-9 3 0 16,-3-3 0-16,-7-3 0 16,-3-5 0-16,-8-8 0 15,-3-5 0-15,-9-11 0 16,-5-5 0-16,-8-7 0 15,-11-2 1-15,-2-9-1 0,-4-7 1 16,-7-10 0-16,0-7-1 16,-1-10 0-16,-2-9 0 15,4-9-2-15,1-5 1 0,1-5 0 16,5 0-1-16,1 1 1 16,-2 5 0-16,8 8 0 15,-3 7-1-15,4 13-2 0,0 5-2 16,6 12-5-1,1 8-4-15,6 7-10 0,5 5-15 16,7 0-19-16,6 6-17 0,6-1-6 16,6 1 1-16</inkml:trace>
  <inkml:trace contextRef="#ctx0" brushRef="#br0" timeOffset="53641.1655">14292 13232 17 0,'48'-14'78'0,"-11"0"3"15,-17 1-10-15,-9 6-11 16,-11 7-17-16,-21-6-12 15,-9 10-11-15,-9 7-11 16,-10 11-4-16,-10 9-2 16,-6 7-1-16,-1 7 0 0,-1 2-2 15,0 2 0-15,7-2 0 16,5-3 0-16,10-5 0 16,7-8-1-16,14-6 1 15,6-8 0-15,12-7 1 0,6-10-1 16,16 0 1-16,9-12-1 15,9-3 0-15,7-2 1 16,9 1 0-16,6 0-1 16,4 7 0-16,-1 7-1 0,2 4 1 15,-3 14 0-15,-1 6 0 16,-4 8 0-16,-2 8 0 16,-5 6 0-16,1 5 1 15,-4-5 0-15,6-6-2 0,1-10-1 16,4-15-2-16,8-12 1 15,0-24-2-15,9-20 0 16,2-19 0-16,-1-13 1 16,-1-16 1-16,-4-9 2 0,-9-10 2 15,-7-9-1-15,-6-7 2 16,-5-7 0-16,-6-6 0 16,-3 4 0-16,-9 4-1 0,-4 13 0 15,-7 16 0-15,-7 18-1 16,-3 24 0-16,-5 25-1 15,-12 31 1-15,-6 22 0 0,-7 32 1 16,-5 23 0-16,-4 25 1 16,-2 17 1-16,0 19 1 15,0 14 0-15,5 5 0 16,8-3-1-16,9-4 0 16,14-10 0-16,8-13 0 0,16-14 0 15,14-25-2-15,10-18 1 16,12-25 1-16,6-18-1 15,8-23 0-15,1-19-1 0,1-22 0 16,2-17 0-16,0-14 0 16,-3-9-1-16,-9-4 1 15,-6 4-1-15,-8 10 1 16,-10 10-2-16,-8 14 1 0,-10 18-1 16,-7 21 0-16,-7 12 0 15,-3 21 0-15,-3 14-1 16,0 9 1-16,0 8 1 0,-1 4 0 15,1 2 0-15,1-4 0 16,6-5 1-16,4-8-1 16,2-9 1-16,4-10 0 0,4-11 1 15,3-13-1-15,5-5 0 16,2-16 0-16,1-8-1 16,4-9 1-16,-1-10-2 15,3-6-1-15,-1-5 1 16,1 2 0-16,-3 3-1 15,-4 4 1-15,-3 8-2 0,-2 10 1 16,-3 9 1-16,-5 14 0 16,-1 9-1-16,-4 17 2 15,1 6-2-15,-4 11 1 16,-1 4 1-16,1 9 0 0,-5 3 0 16,0 1 0-16,1 1 1 15,-2-2 1-15,2-5-2 0,1-5 0 16,-1-5 2-16,0-10 0 15,4-7 0-15,-1-9 0 16,2-6 1-16,4-9 0 16,3-12-1-16,2-12 0 0,6-8-1 15,4-10 0-15,6-7 0 16,8-6-1-16,6-3 0 16,2 2 0-16,3 6 1 15,2 11-1-15,3 8 1 0,1 15-1 16,-3 12 0-16,-3 9 0 15,-4 16 0-15,-5 7-1 16,-6 3-2-16,-3 7-2 16,-10-1-5-16,-6 6-6 0,-14-3-14 15,-7-3-40-15,-15 4-14 16,-12-7-6-16,-12-6-3 16</inkml:trace>
  <inkml:trace contextRef="#ctx0" brushRef="#br0" timeOffset="53867.1805">15872 12838 19 0,'-126'-66'95'0,"15"13"-4"16,21 6-6-16,19 7-4 16,24 2-2-16,25 6-80 0,25 16 0 15,33 13 1 1,31 6-1-16,19 10-1 0,18 7 0 15,16 6-5-15,9 7-6 16,-3-1-16-16,2 7-50 16,0 8-2-16,-14 1-7 0,-14 1-4 15</inkml:trace>
  <inkml:trace contextRef="#ctx0" brushRef="#br0" timeOffset="54337.8596">9099 16320 91 0,'-153'43'93'0,"24"-18"-4"0,25-13-6 15,24-17-1-15,8-12-77 16,58-9-1-16,33-4 1 16,45-10-3-16,33-8 0 0,44-7-1 15,38-9 1 1,42-10 0-16,36-4 0 0,44-4 1 15,33-1-1-15,32 0-1 0,55 2 1 16,-4 1 0-16,12 5 0 16,30 3 0-16,-24 5-1 15,-11 4 0-15,-13 9 0 16,-30 6-1-16,-54 6 0 0,-10 9 0 16,-29 3-2-16,-68 12-4 15,-17 4-7-15,-40 12-12 16,-52 5-44-16,-43 6-15 15,-53 8-7-15,-48 5-7 16,-55 5 6-16</inkml:trace>
  <inkml:trace contextRef="#ctx0" brushRef="#br0" timeOffset="54620.3086">12508 15839 37 0,'-307'94'81'0,"7"-5"0"16,28-4-1-16,17-14-5 0,29-6-64 15,33-9 3-15,40-4 1 16,38-15-4-16,32-14-1 16,44-14-1-16,39-19 0 15,41-25-1-15,47-20-2 16,46-19-2-16,37-16 0 0,42-14 0 16,37-15 1-16,35-3-2 15,17 0-2-15,16 6 1 16,-2 9-3-16,-4 13-4 15,-11 13-4-15,-20 20-8 0,-29 17-40 16,-19 7-26-16,-27 11-7 16,-39 5-5-16,-27 6 0 15</inkml:trace>
  <inkml:trace contextRef="#ctx0" brushRef="#br0" timeOffset="57875.6225">18952 11961 7 0,'15'-31'25'0,"3"1"-1"16,-5 3 0-16,3 1 0 16,-2 2-3-16,2 2 0 0,-6-1-1 15,-1 4 3-15,-2-1-1 16,-3 0-3-16,-3 2 0 15,-1-1-1-15,-5 2-2 0,-6-2-2 16,-4 5-3-16,-7-3-3 16,-3 2 1-16,-4-1-2 15,-3 2-2-15,-4 4-1 16,-5-3 0-16,-3 4-1 0,-2 1-1 16,-1 2-1-16,-7 4 1 15,1 2-2-15,-4 2 1 16,-4 7-1-16,3 5 0 15,0 3-1-15,6 8 0 0,3 8 0 16,6 10-1-16,4 14 1 16,11 14 0-16,5 12 0 15,3 23-1-15,4 19 2 16,0 15 2-16,2 10 1 0,-5 15 2 16,2 12 2-16,-8 7 2 15,2 15 2-15,-3-1 2 16,-3 4-2-16,-1 3 1 15,-1 11-2-15,2 2 1 0,0-2-5 16,3 4-1-16,4-7-1 16,4-5-2-16,7-4 0 15,6-10-1-15,4-10 0 0,10-15 0 16,8-9 0-16,8-19 0 16,5-13-1-16,6-19 0 15,5-16 1-15,7-20-1 16,10-17 0-16,11-18-1 15,11-19 1-15,17-19-2 16,15-21-2-16,25-19-5 16,17-22-10-16,22-33-57 15,21 3-9-15,9-17-6 0,12-13-4 16</inkml:trace>
  <inkml:trace contextRef="#ctx0" brushRef="#br0" timeOffset="58787.6218">30081 11661 0 0,'20'-26'88'0,"-3"-9"4"16,-1-6-4-1,0-13-6-15,6 35-15 0,2-36-55 16,11 7-2-16,5 2 0 16,2 5-4-16,11 7-2 15,7 5-2-15,6 7-1 0,3 3-1 16,8 6 0-16,2 5 0 15,6 2-1-15,2 5 0 16,-2 1 0-16,-5 5 0 16,-2 5 0-16,-6 7 0 0,-9 5 0 15,-8 9 0-15,-9 9 0 16,-10 10 0-16,-9 11 2 16,-7 14-2-16,-10 14 1 0,-6 18 0 15,-4 13 1-15,-9 12-1 16,-8 17 0-16,-5 9 0 15,-5 12 0-15,-1 6 0 16,-1 9 1-16,-2 1-1 16,1 4 2-16,0 2 0 0,5 2 1 15,1-2-1-15,6-4 0 16,6 1 1-16,3-7-1 16,7-6-2-16,0-7 0 15,-3-8 0-15,-7-14-2 0,-6-8 1 16,-16-18 0-16,-13-15-1 15,-24-16 1-15,-24-18 1 16,-24-16 1-16,-22-17 0 0,-29-16 0 16,-28-12-1-16,-24-9-2 15,-34-8-5-15,-19-12-8 16,-24-11-18-16,-20-4-48 16,-9-6-5-16,-16-9-6 0,-8-11-4 15</inkml:trace>
  <inkml:trace contextRef="#ctx0" brushRef="#br0" timeOffset="60193.1277">19802 11675 41 0,'20'-39'78'0,"1"3"-2"0,-4 4-5 15,-2 3-3-15,-19 9-66 16,15 12 0-16,1 18-1 16,-1 20 0-16,-2 18-1 0,-3 17 1 15,-3 12 1-15,0 11 0 16,0 6 0-16,1 1 0 15,2-4 0-15,5-7 0 16,2-11 0-16,4-12 1 0,5-17 1 16,6-13 0-16,3-18 2 15,8-9-1-15,2-15 1 0,3-15-1 16,5-17-1-16,3-11-1 16,1-10-1-16,-1-6-1 15,0-3 0-15,-5 2-1 16,-4 6 0-16,-8 12 0 15,-5 7-1-15,-7 13 1 0,-6 15-1 16,-4 11 0 0,-13 7 0-16,8 22 0 0,-8 6 0 15,0 6 0-15,1 3 1 0,-1 1 0 16,4 0 1 0,4-8-1-16,2-5 1 0,4-9 0 15,7-16 0-15,1-6 1 16,8-17-1-16,7-10 0 0,2-11 0 15,4-9 1-15,0-12-1 16,5-5 0-16,-4-10-1 16,4-5 0-16,-7-2 0 15,0-3 0-15,-3 1 1 0,-2 3-3 16,0 5 2-16,-2 7 0 16,0 11 0-16,-3 15 1 15,-2 12-1-15,0 12 0 0,-3 15-1 16,1 9 1-16,-5 16-2 15,-3 14 2-15,-4 14 0 16,-5 13 1-16,-2 12 0 16,-7 9 1-16,-3 8 0 15,-10 6 0-15,2 1 1 0,-3 1-2 16,-2-5 0-16,4-4 0 16,2-13-1-16,4-8 0 15,1-11 0-15,4-10 0 0,7-14 0 16,6-14 0-16,5-15-1 15,8-14 0-15,5-19 0 16,5-11-1-16,6-12 1 0,0-5-1 16,0-1 1-16,1 2 0 15,-4 6-1-15,-3 12 1 16,-4 12 1-16,-9 11-1 16,-3 14 0-16,-6 7 0 15,-4 13 1-15,-2 7-2 16,-1 4 1-16,2 5 0 0,3-1 1 15,3 1 0-15,6-5 0 16,6-3 0-16,6-11 0 16,9-4 1-16,1-8 0 0,7-13 1 15,4-10 0-15,3-9-1 16,2-7 1-16,3-10-1 16,-4-2 0-16,-4-1 0 0,-4 3 0 15,-8 6-1-15,-6 8-1 16,-12 8 1-16,-5 11-1 15,-6 11 0-15,-13 5 1 0,10 11 0 16,-7 5-1-16,1 2 1 16,3 1 1-16,8-1-1 15,3-4 1-15,10-5 0 16,4-9-1-16,10-3 0 16,4-13 1-16,7-8-2 15,1-6 1-15,0-8-1 0,-2 1-1 16,-7-1 1-16,-5 5-1 0,-11 6 1 15,-8 11-1-15,-7 12 1 16,-13 15 1-16,-2 22 0 16,-12 18 1-16,-6 15 0 15,-6 18 1-15,-10 16 0 16,-6 20 0-16,-9 8 0 0,-5 9-1 16,-6 2-3-16,-6 2-6 15,-2-4-13-15,-7-13-37 16,0 0-19-16,-8-16-6 15,-4-14-4-15</inkml:trace>
  <inkml:trace contextRef="#ctx0" brushRef="#br0" timeOffset="60454.9796">20318 13202 79 0,'-87'4'87'16,"9"-8"-5"-16,18-13-4 16,18-13-2-16,36-9-75 0,10 1 1 15,31-3-1 1,25-3-1-16,24-3 0 0,27-7 0 16,16-3 0-16,22 0 0 15,15-4-3-15,19 5-6 0,4 1-22 16,4 3-40-16,13 5-9 15,-7-1-4-15,1 1-3 16</inkml:trace>
  <inkml:trace contextRef="#ctx0" brushRef="#br0" timeOffset="60844.4194">24055 11012 35 0,'1'-63'77'15,"10"-1"-2"1,5-2-2-16,6 0-3 0,6 4-67 15,15 10 3-15,10 10-2 16,4 8 1-16,4 12-1 0,9 10-2 16,3 13 0-16,1 11-1 15,-5 17 0-15,-10 16-2 16,-8 14 1-16,-16 12-1 16,-16 9 2-16,-19 8 0 15,-16 3 0-15,-21 1 0 16,-15-2-1-16,-6-3-4 0,-12-9-9 15,-1 0-28-15,6-3-31 16,-6-2-6-16,5-7-4 16</inkml:trace>
  <inkml:trace contextRef="#ctx0" brushRef="#br0" timeOffset="61046.4219">24047 12196 5 0,'9'16'89'0,"2"-5"-2"0,-11-11-5 16,17 2-7-16,-10-5-6 15,2-7-88-15,4 1-52 16,3 9-7-16,-1-3-6 16,-1-3-4-16</inkml:trace>
  <inkml:trace contextRef="#ctx0" brushRef="#br0" timeOffset="177586.1651">7636 12905 20 0,'-6'-32'72'0,"4"0"0"16,1 0-4-16,1 1-5 15,0-3-60-15,0 7-3 16,4 7 2-16,4-1-1 0,2 6 0 15,-1 1 1-15,-2 2 2 16,-4 2 2-16,-3 10 4 16,0-13 0-16,0 13 1 15,-7-6 0-15,-7 6 0 0,-3 6 1 16,-6 5-2-16,-6 9-3 16,-7 5-2-16,-4 7-1 15,-6 4 0-15,-6 7-1 16,1 6 0-16,-2 5-1 15,1 6 1-15,0 5-2 16,1 10-1-16,-2 5 2 0,4 17 0 16,0 8 2-16,4 11 2 15,4 17 0-15,5 4 1 16,10 9 0-16,15 4 1 0,14 2-1 16,22-4-2-16,27-8-4 15,25-16-4-15,36-13-14 16,29-21-64-16,33-26-4 0,23-23-5 15,9-30-5-15,7-19-4 16</inkml:trace>
  <inkml:trace contextRef="#ctx0" brushRef="#br0" timeOffset="179793.709">5479 16776 45 0,'-48'6'75'0,"7"-3"0"15,10-3-4-15,18-2-53 16,-5-2-2-16,18 4-1 16,0 0-3-16,0 0-5 0,3 11-1 15,12 0-1 1,7 3 0-16,5 2 0 0,12 4 0 15,3-1 0-15,15-1-3 16,7-2 1-16,8-3-1 16,10-6 0-16,6-2-2 0,2-5-2 15,5-6-5-15,3-5-7 16,-4-4-8-16,-8-3-9 16,-6-3-8-16,-9-1-1 0,-13-5-2 15,-8-1 6-15,-20-3 2 16,-10-5 11-16,-18 1 14 15,-10-4 19-15,-16 1 15 0,-15 2 9 16,-10-1 4-16,-7 3 0 16,-5 4 1-16,0 6-1 15,4 2-5-15,9 5-8 16,9 6-9-16,13 7-8 16,11 4-2-16,15 8-5 0,9 10-1 15,17 6-1-15,10 9-3 16,8 8 2-16,6 10 1 15,3 9 2-15,0 11-1 16,-4 8 1-16,-4 8 0 0,-9 6 2 16,-26-44-4-16,0 9 2 15,-9 2-8-15,-1 11-11 16,-11 0-28-16,3 10-27 16,-9 0-6-16,-3 4-3 15,-4-3 3-15</inkml:trace>
  <inkml:trace contextRef="#ctx0" brushRef="#br0" timeOffset="184307.929">17239 12049 22 0,'4'-25'70'0,"4"0"2"15,0-8-5-15,4 3-5 16,-1 1-60-16,6 11 0 0,1 8-2 16,1 6 1-16,-2 4 0 15,1 4 1-15,0 10 0 0,-1 2 1 16,3 5 0-16,-2 5 0 16,4 5 1-16,-1 2-1 15,5 7 2-15,-4 3-2 16,3 8 1-16,-1 5 0 15,1 9 0-15,-4 7 1 0,2 9-1 16,-4 5 0-16,-3 12 1 16,-2 10-1-16,-9 7 0 15,-6 8 0-15,-6 7-1 0,-12 7-1 16,-11 6 1-16,-9 1-4 16,-7 3-16-16,-6-5-40 15,-8-10-18-15,-2-12-4 16,0-23-5-16</inkml:trace>
  <inkml:trace contextRef="#ctx0" brushRef="#br0" timeOffset="184723.1936">17414 12011 30 0,'16'-29'65'16,"3"1"2"-16,6-3-34 15,2 9-2-15,12 5 0 16,1 8-8-16,8 9-8 16,6 15-3-16,2 15-1 0,1 11-1 15,-4 20-2-15,-2 11-1 16,-9 18-1-16,-7 13-1 16,-15 16 0-16,-13 4 1 0,-11 12-4 15,-13 12 2-15,-13 0-2 16,-8 0-3-16,-10 7-13 15,-8 6-47-15,-2-14-13 16,-2-4-5-16,-2-22-3 0</inkml:trace>
  <inkml:trace contextRef="#ctx0" brushRef="#br0" timeOffset="186144.8201">7884 17001 9 0,'0'-15'26'0,"1"-1"0"0,-1 5 0 15,0 2 2-15,-3-1 0 16,-2 0-3-16,5 10-2 16,-13-14-5-16,13 14-3 15,-11-12-4-15,11 12-2 0,-8-7-2 16,8 7-5-16,0 0-1 15,0 0-2-15,-10-4 0 16,10 4 0-16,0 0-3 16,0 0-3-16,-9 5-9 0,9-5-16 15,-5 10-27-15,5 0-5 16,0-2 0-16</inkml:trace>
  <inkml:trace contextRef="#ctx0" brushRef="#br0" timeOffset="187127.9059">7993 16722 29 0,'-5'-11'49'0,"3"-1"-2"15,-3 4-5-15,3-3-4 16,2 11-8-16,-5-15-8 16,5 15-8-16,0 0-9 0,0 0 0 15,0 0-3-15,-5 17-2 16,4 5 0-16,-2 3 1 15,-3 12 2-15,2 6 0 16,-1 13 2-16,-2 4 0 16,2 2-1-16,2 5 0 0,1-35-2 15,1 5 0-15,1-1-1 16,1 2 0-16,3-2-1 16,1 1 1-16,3-2-1 0,-2-2 0 15,5-4 2-15,-2-1-1 16,2-4 0-16,3-2 0 15,-2-5-2-15,5-2-1 16,-1-8-2-16,3-2-2 0,-3-5-1 16,23-20 0-16,-3-19 1 15,-2-8 1-15,-2-6 3 16,-7-3 3 0,-1 6 4-16,-6 11 2 0,-3 12 1 15,-8 8-1-15,-1 9 0 0,-6 10 0 16,11 1-3-16,-2 14-1 15,-2 3-2-15,3 10-1 16,-5-15-1-16,2 4-6 16,-1 2-14-16,0-1-27 0,4 1-22 15,-4-1-3-15,0-4-3 16</inkml:trace>
  <inkml:trace contextRef="#ctx0" brushRef="#br0" timeOffset="187285.6684">8413 16886 25 0,'-5'-32'74'0,"-1"8"-1"0,2 6-6 15,2 3-14-15,1 0-82 16,1 15-31-16,0 0-11 16,17 0-5-16</inkml:trace>
  <inkml:trace contextRef="#ctx0" brushRef="#br0" timeOffset="187606.6536">8812 16719 38 0,'0'0'69'0,"0"0"0"16,0 8-2-16,-12 5-46 15,-5 3-10-15,4 1-3 0,-5 2-2 16,5 1-2-16,0 0 1 15,8-1-2-15,3-1 0 0,1-1-1 16,10-1 0-16,3 2-1 16,3 6 0-16,-2 0 0 15,4 2 0-15,0-2 0 16,1 6 1-16,1 1 0 16,-8 1 0-16,1-1-1 15,-10 1 2-15,-2-4-1 16,-6 0 0-16,-5-6-2 0,-1-4-4 15,-6-10-11-15,9-8-28 16,5-9-26-16,4-17-4 16,8-16-3-16</inkml:trace>
  <inkml:trace contextRef="#ctx0" brushRef="#br0" timeOffset="187792.51">9037 16547 42 0,'20'-41'85'0,"-2"15"-3"16,-6 13-2-16,-12 13-6 15,6 7-57-15,-6 30-9 16,0 16-3-16,0 16-4 0,-1 15 2 16,0 10-2-16,1-3-3 15,-1 5-6-15,1-14-10 16,8-4-20-16,-2-45-31 16,-4 0-12-16,12 15-4 15,-5-24 1-15</inkml:trace>
  <inkml:trace contextRef="#ctx0" brushRef="#br0" timeOffset="188658.5006">9241 16878 9 0,'15'-10'69'16,"1"3"1"-16,0 7-2 16,1-21-4-16,1 21-57 0,8-2-4 15,1 1-1-15,10-2 0 16,4-3-1-16,2-3 2 15,4-3-2-15,-3-2 0 16,2-3 1-16,-8-2 0 16,-1-1-1-16,-11 5 0 0,-9-3 0 15,-9 4 0-15,-8 2 0 16,-9 8 1-16,-9 3 0 16,-8 8 0-16,-5 14 0 15,0 5 1-15,-2 12 1 0,0 3-1 16,2 5 0-16,9 0-1 15,6 0 0-15,11-7 0 16,5-5-1-16,3-8 0 16,12-6 1-16,6-9 0 0,11-5 0 15,2-6 1-15,5-7-1 16,2-8 0-16,3-6 0 16,2-7 0-16,-1 0-1 0,3-4 0 15,-2 1-1-15,-1 3 0 16,-3 4 0-16,2 5-1 15,-3 5 1-15,-3 6 0 16,2 6-1-16,-7 2 1 0,2 7 0 16,-4 4 0-16,-2 2 0 15,-1 0 1-15,-2 0-1 16,2-3 1-16,-2-3 0 0,4-4-1 16,-2-3 0-16,2-4 1 15,2-7-1-15,-1-5 0 16,-3-5 0-16,5-4 0 15,-9-2 0-15,4 0-1 16,-4-2 1-16,3 5-1 0,0 2 0 16,0 7 1-16,1 4-1 15,2 8 0-15,2 3 0 16,0 4 1-16,5 8 1 0,1 0 1 16,5 2 1-16,4-3 0 15,5-2 1-15,9-6 1 16,6-3 1-16,4-5-3 15,7-10 1-15,7-7-1 0,-3-8 0 16,3-6-1-16,-7-3 0 16,-4-4 0-16,-8-6-1 15,-8 0 2-15,-8 4-1 16,-15 3 0-16,-14 6-2 0,-15 8-1 16,-7 10 0-1,-16 10 0-15,-6 9-1 0,-12 17 1 16,-3 15 0-16,1 12 0 15,0 18 1-15,1 17 2 0,7 17 1 16,7 15 0-16,4 6 0 16,14-57-1-16,0 4-2 15,-1-4-5-15,1 3-5 0,3-4-24 16,-1 5-38-16,-3-15-8 16,-5-3-5-16,-1-18-3 15</inkml:trace>
  <inkml:trace contextRef="#ctx0" brushRef="#br0" timeOffset="188813.5353">11178 16619 49 0,'-40'-86'91'15,"9"16"-4"-15,0 14-5 0,10 11-4 16,4 3-51-16,7 23-27 16,10 19-16-16,10 0-54 15,13 25-12-15,5 8-6 16,6 5-3-16</inkml:trace>
  <inkml:trace contextRef="#ctx0" brushRef="#br0" timeOffset="190030.4937">13202 16213 1 0,'6'-22'83'0,"-3"1"1"16,-3-1-3-16,0 3-4 16,-10 3-50-16,2 4-7 15,-3 10-7-15,-1 5-7 0,-5 15-3 16,-4 7-2 0,-3 12 1-16,1 12-2 0,-1 8 0 15,-2 6 0-15,4 4 1 16,2-2 0-16,5-4-1 15,10-6 2-15,2-8-2 0,3-12 2 16,9-12-1-16,10-12 1 16,12-11-1-16,0-8 0 15,6-12 0-15,2-9 0 0,2-7-1 16,2-3 0-16,-2-6 0 16,-7 6 0-16,-5 3 0 15,-4 7 0-15,-6 9 0 0,-3 8-1 16,-6 10 1-16,-10 2-1 15,14 20 0-15,-9 0 0 16,0 2 1-16,3-1 0 16,-1 2 0-16,2-6 0 0,0-3 1 15,3-4 0-15,4-8 0 16,0-2 0-16,5-8 1 16,0-7-1-16,2-9-1 15,2-8 1-15,5-4-1 16,0-3 0-16,-2 0 0 0,1 5-1 15,-5 2 0-15,-3 8 0 16,1 9 0-16,-6 10-1 16,-3 8 1-16,-3 9 0 0,-2 6-1 15,1 3 2-15,-1 1-1 16,3 1 1-16,-2-1 0 16,5-3 0-16,0-6 1 15,0-8 0-15,3-5 0 0,4-2 0 16,1-9 0-16,1-5 0 15,-1-5 0-15,4-4-1 0,1-2 1 16,4 2-1-16,3 3 0 16,2 3 0-16,1 5-1 15,2 9 1-15,-1 5-1 16,0 11 0-16,-6 11 0 16,-8 12 1-16,-5 9-1 0,-9 5 1 15,-8 0-1-15,-2-3 1 16,-2-7 1-16,-5-6-1 15,4-12 1-15,3-20-2 16,0 0-2-16,10-27-3 0,10-12-4 16,-1-13-6-16,8-15-6 15,10-15 1-15,3-11 2 16,6-8 9-16,-4-6 9 0,8 3 6 16,-4 4 9-16,4 11 7 15,-11 14 5-15,1 19 1 16,-7 24-4-16,-3 16-7 15,2 23-7-15,-9 22-4 0,-2 21-3 16,-7 18-2-16,-3 14 2 16,-7 10-3-16,-4 13-5 15,-5 1-5-15,-5 2-13 0,-5-4-40 16,-1-18-19-16,-3-14-5 16,-1-19-8-16</inkml:trace>
  <inkml:trace contextRef="#ctx0" brushRef="#br0" timeOffset="191022.8216">14568 16225 61 0,'-17'-35'85'15,"11"1"-2"-15,6 3-7 16,17-3-2-16,13 2-66 0,13 6-4 16,9 5-3-16,6 5-1 15,3 6 0-15,2 6 0 16,-6 4-1-16,-7 10 1 15,-4 10 0-15,-12 7 0 16,-2 6 0-16,-10 2 0 0,-5 1 1 16,-1-2-1-16,-6-5 1 15,0-2 1 1,-3-9-1-16,1-8 0 0,0-5 1 0,6-5 0 16,-6-10 0-16,3-6 0 15,1-4 0-15,0-7-1 16,3-4 0-16,2-5-1 15,0 3 1-15,1 0-1 16,3 4 0-16,3 4 0 0,3 9 0 16,3 7 0-16,1 9 1 15,0 5-1-15,-1 10 1 16,-3 6 0-16,-3 4 0 0,1 1-1 16,-4-2 1-16,-3-1 0 15,1-3 0-15,-3-6 1 16,4-6-2-16,-1-5 1 0,1-3 0 15,2-4 1-15,-2-6-1 16,2-7-1-16,1-1 1 16,1-5-2-16,-2 2 1 0,3-4 0 15,-1 4-1-15,2 4 0 16,-1 4 0-16,-1 6 0 16,-3 7 0-16,2 3 1 15,-3 11 0-15,-2 7 1 16,2 3 0-16,-2 3 1 15,3 0-1-15,1 2 1 0,5-1 0 16,1-2 0-16,5-5-1 16,0-5 0-16,2-4 0 15,2-9-1-15,2-3 1 16,0-6-1-16,-2-11 0 0,2-7 0 16,-2-7 0-16,2-5-1 15,-3-4 1-15,3-2-1 16,-4-1 1-16,-1 3-1 15,-2 5 0-15,-5 6 1 16,1 7 0-16,-6 10-1 0,-3 8 1 16,-6 4-1-16,-7 13 0 0,-3 3 0 15,-3 5 1 1,-3 1-1-16,-2 4 0 16,-1-4 1-16,-1 0 0 0,3-5 0 15,4-5 0-15,0-12 1 0,8 7-2 16,2-11 0-16,2-11-2 15,-1-4 1 1,-1-5 0-16,-3-2 0 0,0-1 0 16,-2 4 0-16,-3 3 0 15,-1 6 1-15,-1 14 2 0,0 0 0 16,-12 23 1-16,2 11 1 16,-4 9 2-16,-1 10 1 15,1 4 0-15,4 5 1 0,5 0-1 16,5-3 0-16,15-5-2 15,12-10-1-15,18-7-1 16,10-10-2-16,12-9 0 0,6-10-4 16,14-8-6-1,-1-9-16-15,-4-10-55 0,16-11-3 16,-3-11-6-16,1-12-7 16</inkml:trace>
  <inkml:trace contextRef="#ctx0" brushRef="#br0" timeOffset="193362.9451">18866 15743 60 0,'25'-24'83'0,"2"0"-4"0,-2-6-1 0,31-1-43 16,-29 2-12-16,0 2-4 16,-8 4-3-16,-1 2-4 15,-11 3-2-15,-7 3-1 16,-9 1-2-16,-12 4 0 16,-10 6-2-16,-6 4 0 0,-10 9-1 15,-6 13 0-15,-5 13 0 16,-5 13-2-16,3 10 1 15,4 9-2-15,7 4 0 0,14 1 0 16,15-1 0-16,9-7-1 16,13-6 1-16,20-12 0 15,15-10 0-15,15-10 0 0,11-10 0 32,11-14 0-32,9-8-2 0,9-19 0 0,4-16 1 15,2-17-1-15,2-23 1 16,-3-15 0-16,-5-19 1 15,-8-14-1-15,-9-12 2 16,-13-4 0-16,-13 0-1 0,-12 10 1 16,-16 12-1-16,-11 18 0 15,-10 23-1-15,-11 22 0 16,-9 25 1-16,-8 26-2 16,-5 24 0-16,-9 23 0 0,-1 25 0 15,-6 22 0-15,-2 18 1 16,1 16-1-16,4 6 1 15,8 4-1-15,16-5 1 0,10-5 0 16,18-13 0-16,19-14-1 16,21-19 1-16,14-16-1 15,12-17 0-15,12-19 1 16,6-19-1-16,6-19 1 0,1-20 0 16,-1-12 0-16,-7-11 1 15,-4-5 0-15,-11 2 0 16,-15 5-1-16,-10 10 1 15,-15 13-1-15,-12 14 0 16,-12 15 0-16,-10 6 0 0,-10 21-1 16,-9 7 1-16,-5 4 0 15,1 7 0-15,1 5-1 16,4 2 1-16,5-1-1 0,10-3 0 16,8-4-1-16,13-6 0 15,10-7-1-15,7-11 0 16,5-10 0-16,2-5 0 0,4-19 0 15,-4-12 1-15,-3-10 1 16,-6-8 1-16,-9-6 0 16,-12-3 1-16,-9 1-1 15,-7 4 0-15,-12 5 1 0,-9 12-1 16,-8 8 0 0,-3 10 0-16,-3 8 0 0,6 4 0 15,2 6 0-15,9 1 0 0,6 4 0 16,16-4 0-16,0 9 0 15,18-8 0-15,20 0-1 16,16-7 2-16,16-4-1 16,15-6 0-16,9-3 1 15,14-6-1-15,3-5 0 0,2 1 0 16,-4 0 0-16,-2 0 0 16,-14 6 0-16,-14 5-1 15,-12 9 1-15,-13 9-1 16,-16 9 1-16,-14 17-1 0,-14 12 0 15,-11 14 0-15,-4 8 0 16,-8 8 0-16,-7 3-1 16,-9 4 1-16,-1-3-1 0,-7-1 0 15,-4-6 1 1,-3-9-3-16,-2-10 2 0,1-10 1 16,2-9-1-16,3-13 2 15,11-9-1-15,10-12 0 0,12-17 0 16,16-10-1-16,15-8-1 15,20-5 1-15,11-3-1 16,13 0 0-16,11 1 1 16,6 2 0-16,5 4 2 15,-2 5 0-15,-1 2 1 0,-9 3 0 16,-5-1 1-16,-10 3 0 16,-11 2 1-16,-14 1-1 15,-10 6 1-15,-20 2-1 0,-8 4 1 16,-18 10-1-16,-13 6 0 15,-14 9-1-15,-6 12 0 16,-6 11 0-16,-2 6 0 16,2 7 1-16,7 2-2 0,10 2 0 15,7-2 1-15,15-2-1 16,14-3 1-16,12-8 0 16,18-2 0-16,16-8 0 0,15-8 1 15,12-7-1-15,16-9 0 16,4-8 0-16,10-15 0 15,5-12 0-15,-2-16 0 16,2-14 0-16,-9-12 1 16,-4-13-1-16,-7-12 0 0,-9-8 1 15,-10-7-1-15,-11-4-1 16,-9 2 1-16,-14 6 0 16,-6 12 0-16,-17 15 0 0,-3 15-1 15,-9 21 0-15,-10 20 0 16,-11 25 0-16,-4 18 0 15,-11 26 0-15,-6 20 1 0,-4 23-2 16,-7 14 1-16,-1 17 0 16,4 7 0-16,7 5 0 15,9-1 0-15,13-6-1 16,12-8 0-16,13-14 1 16,15-13 0-16,16-16 1 0,9-16-1 15,10-18 1-15,9-13 0 16,6-20 0-16,7-16 0 15,10-18 0-15,-1-15-1 0,3-8 1 16,-2-2 0-16,-6-3-1 16,-11 5 1-16,-9 7-1 15,-9 11 0-15,-17 10 1 16,-9 14-1-16,-21 15 0 0,0 0-1 16,1 21 1-16,-7 5 0 15,-1 5-1-15,3 6 1 16,3 0 0-16,1-1 1 15,10-6 0-15,10-6 0 0,8-6 0 16,6-11 0-16,4-7 0 16,1-2 0-16,5-11 0 15,1-3 0-15,-6-2-1 0,-1 4 0 16,-5 4 0-16,-11 10 0 16,-5 16 1-16,-17 21-1 15,-12 27 0-15,-28 25-1 16,-21 21 1-16,-27 29 0 15,-32 15-2-15,-29 14-7 0,-31 13-14 16,-10-4-60-16,-28-12-2 16,-9-18-4-16,-4-23-9 15</inkml:trace>
  <inkml:trace contextRef="#ctx0" brushRef="#br0" timeOffset="193641.4708">19248 17237 45 0,'-185'5'102'0,"27"-2"-6"16,30-4-8-16,36-10-3 15,38-14-2-15,34-16-85 0,40-3 1 16,57 4 0-16,44-3-1 16,39-6 0-16,34-4 3 15,34-1-2-15,27-3 1 16,22 3-1-16,12 3-1 15,10 1-1-15,-1 0-2 0,0 3-3 16,-12 0-4-16,-12 2-2 16,-23 2-7-16,-15 0-32 15,-14 5-32-15,-36 1-4 16,-15 3-3-16,-33-4-1 0</inkml:trace>
  <inkml:trace contextRef="#ctx0" brushRef="#br0" timeOffset="194269.6088">25530 15554 12 0,'-3'12'83'0,"-15"-12"3"0,-2-1-2 16,-9-6-3-1,7-4-44-15,-1 3-15 0,6 3-1 16,3 3-3-16,3-1-4 16,11 3-1-16,0 0-3 15,0 0-2-15,18 0-2 0,19 2-1 16,15-2-2-16,23 0-1 15,15 1 1-15,19 1-2 16,15 0 1-16,7 1-2 16,4-3 0-16,-12 2 0 0,-10-2-2 15,-19-4 0-15,-17-4-3 16,-21-6-3-16,-21-5-2 16,-23-4-1-16,-18-7-1 15,-17-6 0-15,-16-6 2 16,-10-7 1-16,-5-3 2 0,-4-1 3 15,5 1 4-15,2 2 4 16,10 5 0-16,10 7 1 16,11 9-1-16,9 11 0 15,11 18 1-15,13 0 1 0,16 19-1 16,13 21 0-16,12 16-1 16,10 16 2-16,7 17-1 15,-4 19 0-15,-7 13-1 0,-17 7-1 16,-21 7-1-16,-22-6 0 15,-23-1 0-15,-30-9-2 16,-25-12-2-16,-17-11-5 0,-19-20-14 16,-15-6-65-16,7-15-2 15,2-15-5-15,4-16-7 16,16-18 3-16</inkml:trace>
  <inkml:trace contextRef="#ctx0" brushRef="#br0" timeOffset="195074.8336">28277 16011 57 0,'21'2'89'0,"-2"-2"-3"0,2-7-5 16,-1-8 1-16,-3 3-69 16,-2 2-1-16,-2 4-2 15,-13 6-2-15,15-9 0 16,-15 9-2-16,-5-13-1 0,-14 8-2 16,-7-1-1-16,-10 3-1 15,-12-1-1-15,-7-1 1 16,-14 2-1-16,-4 2 1 15,-5 1-1-15,-3 0 0 0,5 5 0 16,6 3 0-16,6 4-1 16,9 5 1-16,9 6-1 15,11 3 0-15,10 5 1 16,10 5 0-16,9-1 0 16,8 6 0-16,16 1 0 0,14 1 1 15,9 0-1-15,14 3 0 16,5-4 0-16,9-1 0 15,1-3-1-15,-9-4 1 0,-8-5 0 16,-13-4 0-16,-16-6 0 16,-24-4 0-16,-25-6 1 15,-29-6 0-15,-22-5-1 16,-20 2 1-16,-18-2-1 16,-14-4 1-16,-7-2-1 0,3 4-4 15,10-2-9-15,21-2-43 16,12 8-28-16,21 0-4 15,24-7-6-15,17-10-3 16</inkml:trace>
  <inkml:trace contextRef="#ctx0" brushRef="#br0" timeOffset="200573.7168">28143 16080 24 0,'-32'0'76'15,"-6"1"3"-15,-15 12-17 0,2 15-21 16,-5 7-8-16,-4 15-8 16,5 8-6-16,1 6-5 15,13 1-4-15,7 0-3 16,15-5-3-16,13-6-1 16,12-9 0-16,21-11 0 0,15-13 0 15,13-7 0-15,12-13-1 16,6-7 1-16,8-14-1 15,1-9 0-15,-3-14 0 0,-6-7 1 16,-18-10-1-16,-12-3 0 16,-19-3 0-16,-17 2-1 15,-20 3 1-15,-22 8-1 16,-20 12-1-16,-13 14 0 0,-10 10 0 16,-4 13-1-16,-1 11-6 15,2 13-16-15,8 2-55 16,23 13-4-16,23-2-6 15,26-4-4-15</inkml:trace>
  <inkml:trace contextRef="#ctx0" brushRef="#br0" timeOffset="200987.2266">30595 16142 36 0,'9'0'81'0,"-9"0"-2"15,-27-10-3-15,-8 1-2 16,-15 3-65-16,-5 6 1 0,-9 9 0 16,-6 16 2-16,-4 7-2 15,1 12-1-15,5 4-1 16,8 8-2-16,14 1-1 0,16 0-2 15,18 0 0 1,16-4 0-16,24-3-1 0,21-6 0 16,22-6-1-16,19-9 0 15,12-8 1-15,13-10-1 0,5-11 0 16,-1-7 0-16,-7-15 0 16,-8-12 3-16,-19-10-3 15,-21-10 1-15,-29-3-2 16,-28-4 1-16,-25-2 0 15,-24 2-2-15,-21 6-7 0,-21 2-14 16,-15 8-60-16,-3 15-3 16,-1 2-6-16,10 9-6 15</inkml:trace>
  <inkml:trace contextRef="#ctx0" brushRef="#br0" timeOffset="201651.2892">29843 15776 35 0,'24'-4'88'0,"-4"-10"1"15,-4 0-4-15,-7-7-3 16,30-7-60-16,-39 5-4 0,-10-2-1 15,-6-2-3-15,-12 0-4 16,-9 0-2-16,-8 0-3 16,-9 3-1-16,-8 3-1 15,-2 4-2-15,-7 8 0 16,-1 3 0-16,2 5 0 0,5 4-1 16,3 6 0-16,10 6 0 15,8 1 0-15,6 5 0 16,10 2 0-16,8 5 0 15,6 6 0-15,4 6 0 0,3 7 0 16,-3 10 1-16,3 11-1 16,-7 7 1-16,-4 11 0 0,-10 17-1 15,-2 6 1-15,-13 8-3 16,0 7 1-16,-2 2 1 16,-3 0 0-16,9-7-1 15,6-8 1-15,15-16 0 16,11-12 0-16,10-11 2 15,18-13 0-15,13-13-1 0,11-11 0 16,15-9-1-16,10-8-2 16,15-7-2-16,12-10-6 0,21-3-13 15,8-8-54-15,17-14-10 16,10-12-8-16,8-14-4 16,4-9 6-16</inkml:trace>
  <inkml:trace contextRef="#ctx0" brushRef="#br0" timeOffset="202131.68">31590 16048 67 0,'-15'-49'90'16,"3"4"-3"-16,-3-1-3 0,9 3-1 15,-3 3-73-15,9 10-2 16,1 9-1-16,12 5-1 16,9 10-2-16,9 4-1 0,11 2 0 15,5 2-2-15,6 8 0 16,11 3-1-16,1 2 1 16,1 5-1-16,3 4 1 15,-7 7-1-15,-11 5 0 16,-15 6 0-16,-2 8 1 0,-20 9-1 15,-14 15 1-15,-14 11-1 16,-19 15 1-16,-4 11-2 16,-13 11 3-16,1 11 1 0,9 5-2 15,0 3 1-15,28-70-1 16,-3 4 1-16,8 0 0 16,-1 3 0-16,7-6-2 15,-4 1 1-15,-4-8-1 0,0-3 2 16,-4-8 0-16,-8-2 0 15,-7-13 0-15,-10-3 0 16,-20-12-4-16,-16-4-10 16,-5-16-66-16,-19 1-10 15,-17-10-4-15,37-20-6 0,-208-52-3 16</inkml:trace>
  <inkml:trace contextRef="#ctx0" brushRef="#br0" timeOffset="214799.963">8780 15190 51 0,'-63'-9'74'0,"1"-3"-1"15,6-1-4-15,6 1-50 16,9 2-2-16,13 3-5 15,4 1-4-15,6 3-4 0,7 1-2 16,11 2 0-16,0 0-1 16,0 0 0-16,8 10 1 15,12-3 1-15,8 1 2 0,10 0 1 16,13-1 1-16,9-2 2 16,15-1 0-16,13-1 1 15,16-3-3-15,11 0 0 16,22 0-3-16,16-6 1 15,22 0-1-15,20-5-1 0,23-1 0 16,17-6 0-16,21-2-1 16,17-2 0-16,15-1 0 0,5-4 0 15,3 0-1-15,8 0 0 16,-3-1 0-16,1 0 2 16,-16-2 1-16,2-1-1 15,-14 2 2-15,-2-1 0 0,-14 2 1 16,-10 2-1-16,-12 5 1 15,-10 1-2-15,-14 5-1 16,-18 5 0-16,-13 2-2 16,-17 6 0-16,-18 2-1 0,-18 1-2 15,-19 6-5-15,-26 4-6 16,-19 5-11-16,-18 10-45 16,-27-3-16-16,-19 0-7 15,-23-4-5-15,-25-4 6 0</inkml:trace>
  <inkml:trace contextRef="#ctx0" brushRef="#br0" timeOffset="220097.7327">6899 9201 1 0,'-7'-41'68'15,"-6"-5"4"-15,0-6 0 16,-4 0-36-16,-2 0-12 0,1 4-3 16,-7 0-4-16,-1 5-4 15,-10 8-6-15,-5 11-2 16,-7 3-4-16,-10 14-1 15,-7 6-2-15,-7 5 1 16,-3 14-1-16,-9 3 1 16,0 6 1-16,-2-1 0 15,-2 4 1-15,3-4 0 0,5 2 0 16,7-5 0-16,9 3 0 0,6-5-1 16,10 4-1-16,10 2 0 15,11 3-1-15,13 8 0 16,8 4 0-16,5 11 1 15,14 9-1-15,5 15 1 16,6 12 1-16,2 18 0 0,0 18-1 16,-3 9 2-16,-2 20 0 15,-4 16-1-15,-6 10 0 16,-4 15 2-16,-7 2 1 0,-1-1 1 16,-9 1 0-16,0-2 0 15,-5-9 1-15,0-11 2 16,-5-7 2-16,3-13-1 15,-2-15-1-15,7-8 0 16,2-18-1-16,7-11 0 0,6-15-2 16,15-8-1-16,16-18-1 15,16-13-1-15,24-17 1 0,20-15 0 16,30-17 0-16,25-20 1 16,33-21-1-16,27-16 0 15,31-15-1-15,20-15-3 16,26-7-8-16,18-7-16 15,9-4-50-15,28 1-5 0,39-2-5 16,-24-2-4-16</inkml:trace>
  <inkml:trace contextRef="#ctx0" brushRef="#br0" timeOffset="221058.8681">31581 7620 42 0,'61'-43'66'16,"13"-27"-13"-16,11 22-25 16,8 4-3-16,20-1-4 0,-5 8-3 15,3 3-5-15,4 9-6 16,-5 2 0-16,5 8-3 15,1 3-3-15,-8 9-1 0,-12 3-1 16,-4 7-1-16,-15 3 0 16,-9 8 0-16,-10 9-2 15,-12 5 0-15,-34-8 1 16,5 11-1-16,1 34-1 16,-7 18 3-16,-11 8 0 15,3 20 1-15,-5 6 1 0,1 15 1 16,-10 0-1-16,4 7 2 15,-2 3 0-15,0 8 3 16,-1-5-2-16,-1 9-1 0,-6 4 0 16,2-2 0-16,1-4 1 15,-5-7-2-15,8-4 1 16,-5-12-2-16,3-3 1 0,-8-15 1 16,-1-13 1-16,-11-9 3 15,-6-1-1-15,-9-16 2 16,-12-8 1-16,-12-9 0 15,-21-6 3-15,-11-11-3 0,-13-3 0 16,-11-11-2-16,-14-5 0 16,-10-8 0-16,-11-5-2 15,-11-3 0-15,3-3-2 0,-5-1-3 16,-1-1-9-16,-2 0-21 16,4 4-43-16,-8 0-4 15,-3-2-7-15,2-5 2 16</inkml:trace>
  <inkml:trace contextRef="#ctx0" brushRef="#br0" timeOffset="594347.689">27602 4897 56 0,'-11'-27'90'16,"1"0"-6"-16,0 2-4 15,0 3-3-15,8-3-68 0,-5 3-2 16,4 5 1-16,1 3-1 16,0 4-2-16,2 10 1 15,0-15-2-15,0 15 1 16,0 0-1-16,0 6 0 16,0 9 1-16,-3 12-1 0,-1 9 0 15,0 13 0-15,-6 11 1 16,1 20-1-16,-4 10-2 15,-1 11 2-15,3 10-1 16,-2 6 0-16,3 3 0 16,3 2 1-16,4 0-2 0,-1-5 1 15,2-2 1-15,0-3-3 16,-1-3 0-16,2-5-1 0,-3-3 1 16,-2-8-1-16,-2 0 1 15,3-8-1-15,-2-4 0 16,0-9 0-16,1-9 0 0,1-5 0 15,-1-9-1 1,3-6 1-16,1-6 0 0,2-7 0 16,-1-6 0-16,1-3 1 15,1-6-1-15,3-2 0 0,-4-13 1 16,13 18-1 0,-13-18 0-16,16 11 0 15,-6-6 0-15,6 1 1 0,-2-2-1 16,8 0 0-16,3 0 0 15,7-2 0-15,10-1 0 0,8-1 0 16,6 0 1-16,7-5-1 16,10 0 0-16,8 0 0 0,10-2 0 15,8 0 0-15,8 1 0 16,9-1 0-16,15 1 0 16,14-2 1-16,8 0-1 15,13 0 0-15,7 0 0 16,8-1 1-16,2 2-1 0,4 0 0 15,-2 2 0-15,-10-2 0 16,3 3 2-16,-10 0-4 16,-7-2 4-16,-11 0-2 15,-2 1 0-15,-10 1 0 0,-9-2 0 16,-3 0 0-16,-15 1 0 16,-2 2 0-16,-16 0 0 15,-15 1 0-15,-6 0 0 16,-15 0-7-16,-7 3-6 0,-14-7-14 15,-10-11-59-15,-17 9-4 16,-5-4-6-16,-4-1-5 16</inkml:trace>
  <inkml:trace contextRef="#ctx0" brushRef="#br0" timeOffset="594818.2099">31429 6616 73 0,'11'-17'98'0,"-11"17"-4"16,-4-13-7-16,4 13-3 0,-13-41-39 15,13 41-44-15,-9-5-1 16,9 5 0-16,11 7-2 16,13 3 1-16,5 3 0 0,11 6 1 15,7 4 0-15,11 4-1 16,-2 5 0-16,-2 5 1 15,1 7-1-15,-10 2 1 16,-16 6 0-16,-11 4 0 0,-12 1 1 16,-12 5 1-16,-17-1 0 15,-10-1 0-15,-17-2-1 16,-11-4 0-16,2 1-3 16,-11-9-3-16,0 2-9 15,-4-6-18-15,-2 0-53 0,4-5-2 16,10-7-7-16,2-7-4 15</inkml:trace>
  <inkml:trace contextRef="#ctx0" brushRef="#br0" timeOffset="595876.6373">27268 4771 47 0,'8'-15'83'0,"-1"1"-2"15,0-3-5-15,3 3-3 16,3 0-68-16,-2 1-3 16,3 4 4-16,-1 4-3 15,-2 1 0-15,2 2 1 16,-2 2-1-16,-2 5 1 0,-7 6 1 15,-2 8 1-15,-6 5-1 16,-8 8 1-16,-10 7-1 16,-9 4 0-16,-6 8-1 0,-11 2-1 15,3 3-1-15,-6-1-2 16,0-4 1-16,3-4 0 16,8-4-2-16,6-8-2 0,8-8-4 15,9-7-1-15,6-8-2 16,13-12-2-16,0 0-6 15,6-20-2-15,13-9-2 16,2-9 2-16,10-9 5 0,-1-8 2 16,10-6 8-16,-4 1 2 15,5-3 8-15,2 4 6 16,-2 6 3-16,6 7 2 16,-10 8-1-16,4 9-1 15,-4 10-4-15,5 8 0 0,-9 11-4 16,1 13 1-1,-1 10-3-15,0 13-1 0,2 8-5 16,-2 7-7-16,7 4-19 0,-2 6-46 16,-1 0-6-16,0 0-6 15,-5-7-2-15</inkml:trace>
  <inkml:trace contextRef="#ctx0" brushRef="#br0" timeOffset="596661.7216">26272 5924 50 0,'-21'-9'81'0,"2"-1"-3"0,-2 2-3 16,4-1-4-16,2 2-65 15,4 0-1-15,11 7 2 16,-12-7-3-16,12 7-2 0,9-12 0 15,7 3 0-15,9-2-2 16,10-4-2-16,7-3 2 16,13 0-6-16,8-1-8 15,1-3-25-15,6 7-26 0,-6-2-12 16,-6 3-6-16,-12 1 0 16</inkml:trace>
  <inkml:trace contextRef="#ctx0" brushRef="#br0" timeOffset="596855.6389">26519 5804 4 0,'-36'16'70'15,"6"2"4"-15,2-1-2 0,5 1-3 16,1 2-58-16,3 7-3 16,6 6 0-16,-1 6-1 15,7 7-4-15,-3-1-4 0,2 8-4 16,0-1-4-16,4 2-2 15,2-7-9-15,1-7-16 16,-1-5-19-16,2-4-13 16,0-9 0-16</inkml:trace>
  <inkml:trace contextRef="#ctx0" brushRef="#br0" timeOffset="597754.6124">26421 6266 0 0,'14'-27'54'16,"0"1"-2"-16,-3 5-4 15,-3 1-6-15,1 8-9 0,-5 2-9 16,-4 10-7-16,0 0-4 16,0 7-4-16,-7 13-3 15,-3 1-3-15,1 5-4 16,0 3 1-16,1 2-1 16,2-3 1-16,3 1 0 15,3-7 0-15,2-6 0 0,8-6 0 16,0-6 0-16,3-4 1 15,3-9 0-15,0-7 0 16,1-10 0-16,0-3 0 0,-1-5 1 16,3 1 0-16,-9 0 0 15,4 1-1-15,-6 7-2 16,2 7 1-16,-4 9-1 0,-6 9 0 16,13 2 0-16,-10 12-1 15,1 5 1-15,2 6 0 16,-1 3 1-16,1-3 0 15,3-1 1-15,-3-6-1 0,3-3 1 16,0-5 0-16,5-7 0 16,-1-3 0-16,0-10 0 15,0-3 1-15,3-3-1 16,-3-1 0-16,-3-3 0 0,4 1 0 16,-6 2 0-16,2 5-1 15,-10 12 1-15,16-11-2 0,-16 11 1 16,9 7 0-1,-2 9 0-15,-3 5 0 0,1 3 0 16,1-1-1-16,0 0-1 16,0-3 1-16,5-4-2 15,-2-8 0-15,7-8-2 0,-2-13-1 16,5-7 1-16,-1-12 0 16,5-5 1-16,-3-11 1 15,3-7 3-15,-4-8 2 0,1 2 3 16,-3-2 4-16,-3 4 3 15,-1 6 0-15,-4 7 1 16,-1 8-2-16,-5 12-2 0,3 10-3 16,-6 16-2-1,0 0-3-15,0 9-1 0,0 13-2 16,-6 10-1-16,0 3-1 16,-1 8 1-16,-2 1 1 15,2 1 0-15,-1-2 0 16,3-7 0-16,3-3 1 0,2-8 0 15,0-1 2-15,2-11 0 16,-2-13 0-16,19 7 1 16,-8-11 0-16,4-11 1 0,4-12-1 15,-2-5 2-15,1-8-1 16,-2 3 3-16,2 1-1 16,-6 5-2-16,-2 7 0 15,-1 10 0-15,-9 14 2 0,4 12-3 16,-3 19 0-16,0 10-1 15,1 8-3-15,6 7-2 0,0 2-5 16,9 1-14 0,4 6-42-16,6-20-12 0,1-8-5 15,7-11-2-15</inkml:trace>
  <inkml:trace contextRef="#ctx0" brushRef="#br0" timeOffset="598857.1228">28814 7563 60 0,'0'0'79'0,"9"20"-3"0,-5 0-4 15,-2 5-4-15,15 4-70 16,-16 4-1-16,2 6 3 0,2 0 0 15,2 1 1-15,0-2-1 16,4-10 1-16,-3-3 0 16,3-8 2-16,-1-6 0 15,-10-11 1-15,12 2 0 0,-10-11 2 16,-1-14-1-16,-1-7 1 16,0-7 0-16,0-7 0 15,-1-4-1-15,-1 0 0 16,2 0-1-16,0 3-1 0,2 8 0 15,3 8-2-15,4 7 0 16,2 10-2-16,0 8-1 16,4 4 0-16,-3 11 0 15,1 9-1-15,-2 5 1 16,-4 2 1-16,3 1 0 0,-5 0 0 16,-1-2 1-16,0-5-1 15,-2-3 1-15,0-6 1 16,-2-12 0-16,4 10 0 15,-4-10 0-15,10 0 0 0,-10 0 0 16,12-15 0-16,-5 6 0 16,-7 9 0-16,18-18-1 15,-11 10 1-15,-7 8 0 16,8-12 0-16,-8 12-1 0,0 0 1 16,0 0-1-16,3-9 1 15,-3 9-2-15,0 0 0 16,0 0 1-16,-5 0-1 0,5 0 1 15,-9 4-1-15,9-4 2 16,-17 6-1-16,7-1 1 16,-2-4 0-16,0 2-1 0,-3-3 1 15,-1 2 0-15,0-2 0 16,-2 0-1-16,1 0 0 16,-2 0-1-16,0-2-1 0,1 2-3 15,-1 0-2 1,1 0-2-16,0 3-5 0,1-1-7 15,2 3-16-15,6 3-28 16,-3-3-15-16,12-5-3 16,-13 10 3-16</inkml:trace>
  <inkml:trace contextRef="#ctx0" brushRef="#br0" timeOffset="599260.8876">28959 7549 16 0,'-1'-13'72'15,"1"13"1"-15,-8-12-4 0,8 12-5 16,-11-5-60-16,11 5-3 0,-8 7-1 15,3 6 0 1,2 8-1-16,-3 5 2 0,0 9 1 16,0 1 1-16,-5 9 2 15,4-5 1-15,-2 10 1 16,2 0 0-16,1-6-1 16,3 2-1-16,-1-4 0 0,4-1-2 15,0-3 0-15,1 1-1 16,4-7 0-16,-1-3 0 15,2-2-1-15,-2-3-1 0,3-2-3 16,-5-6-4-16,1-4-6 16,-3-12-18-16,1 11-29 15,-1-11-16-15,0 0-5 16,2-16 1-16</inkml:trace>
  <inkml:trace contextRef="#ctx0" brushRef="#br0" timeOffset="599640.6581">28913 7654 48 0,'0'-20'78'15,"0"-2"-1"-15,4-1-6 16,0 4-3-16,1-2-69 16,8 3 0-16,6 6 0 15,1 4 0-15,9 5-1 16,4 3 1-16,-1 7-1 16,2 6 1-16,-4 8-1 0,-1 1 1 15,-8 4-1-15,-4-1 2 16,-10 6 0-16,-7-4-1 15,-5 2 0-15,-10-2-4 0,-4 3-2 16,-6-8-6-16,3 3-16 16,-8-5-20-16,2-3-23 15,0-3-5-15,4-7 4 16</inkml:trace>
  <inkml:trace contextRef="#ctx0" brushRef="#br0" timeOffset="601225.0068">29198 7730 3 0,'15'0'70'0,"-1"-2"1"16,0-2-2-16,4-1-4 0,2-6-61 15,5 3 0 1,7-6 0-16,2 2-1 0,5-3-1 15,-2 2 0-15,3-4-1 16,-8 4 0-16,2-1 1 16,-8 4 5-16,-6-1 1 0,-5 2 3 15,-15 9-1-15,10-13 1 16,-10 13 0-16,-5-3-1 16,-6 3-2-16,0 4-5 0,-3 10-2 15,0 1-2-15,1 5 0 16,1 2 0-16,1 3 0 15,4 1 0-15,3 1 0 16,4-3 1-16,0 1 0 0,6-5 0 16,6 0 0-16,4-3 0 15,5-5 0-15,4-3 0 0,6-3 0 16,1-4 0 0,4-2 1-16,3-8 0 15,-3-6 0-15,1-4 0 0,-2-4 0 16,-1-1 2-16,-5-1-1 15,-2 2-1-15,-5 0 0 16,-5 6 0-16,-1 2 0 0,-8 4-2 16,-8 10 1-16,0 0-1 15,9-7 1-15,-9 7-1 16,0 0 0-16,-7 9 1 0,7-9-1 16,-10 12 0-16,10-12-1 15,-4 13 2-15,4-13-1 16,-2 10 0-16,2-10 1 0,0 0-1 15,7 9 2-15,-7-9 0 16,0 0 2 0,0 0-2-16,10-2 1 0,-10 2 0 15,-1-13 0-15,-4 5 0 0,-3-2-1 16,-2-3 0 0,-2 2-1-16,1 2 0 0,-4-1 0 15,2 1 0-15,0 3-1 16,4 2 0-16,9 4-1 15,-15-1 0-15,15 1 0 0,0 0 0 16,-9 6-1-16,9-6 0 16,2 15 2-16,-2-15 0 15,14 16 0-15,-4-9 1 0,2-2 0 16,3-2 0-16,2-3 0 16,2 0 1-16,3-7 0 15,1-3 0-15,0-2 1 0,2-3-1 16,1-1 2-16,-1 0-1 15,2 0 0-15,-2 2 0 16,-1 3-1-16,-2 2 0 16,-2 6 0-16,-3 3-1 0,-1 5 0 15,-3 10 1-15,-6 8-1 16,-5 7 0 0,-2 9 1-16,-2 6 0 0,-5 5-1 15,0 1 1-15,-4 1-1 0,1-2 0 16,1-5 1-16,4-7-1 15,2-7 0-15,2-7 1 16,0-6 1-16,1-6 1 16,0-12 0-16,0 0-1 0,0-6 0 15,0-12 1-15,1-11-1 16,0-9 0-16,1-8 0 16,0-10-1-16,3-3 0 15,-1-2 0-15,4 0-1 0,3 5 1 16,1 9-1-16,2 7-1 15,4 9 0-15,2 10-1 16,2 8 0-16,2 11 0 0,-3 6 0 16,-1 10-1-16,-7 8 2 15,-3 6-1-15,-6 6 0 16,-4 3 1-16,-10 0 0 16,-4-2 0-16,-3-4 0 0,1-5 1 15,1-4 0-15,1-6 1 16,4-8-1-16,10-8 1 15,0 0-2-15,4-4-1 16,11-12-1-16,7-4-1 16,5-9-1-16,5-6-1 0,4-7-2 15,4-4 2-15,-3-6 0 16,-2 0 3-16,-2-2 2 16,-6 5 5-16,-5 5 4 15,-4 7-1-15,-6 7 1 0,-6 9-2 16,-1 11 0-16,-5 10 0 15,-4 12-2-15,-5 13-4 16,-4 11-1-16,-6 7-1 16,1 6 2-16,1 4 0 0,0-1 1 15,3-2-2-15,5-4 1 16,1-9 0-16,8-7 0 16,3-7 0-16,5-9 1 15,6-5-1-15,8-5 0 0,2-6 1 16,5-11 0-16,-4-5 0 0,6-8 0 15,-5-3 0 1,2-4 1-16,-8 0 0 16,-4 2 0-16,-8 5-1 0,-6 5 0 15,-2 7 0-15,-11 11-1 16,-6 6 0-16,-8 15 0 16,-4 6-1-16,-1 8 0 0,6 2 0 15,3 4 0-15,6-3-1 16,14 1-1-16,4-7-5 15,25-6-24-15,20-4-45 0,1-10-4 16,6-6-5-16,3-6-4 16</inkml:trace>
  <inkml:trace contextRef="#ctx0" brushRef="#br0" timeOffset="601914.14">28814 8085 0 0,'-19'1'59'0,"6"-1"-1"0,2 0-2 15,11 0-43-15,-11 0-4 0,11 0 1 16,0 0 0-16,0 9 1 16,0-9 3-16,5 12 2 15,-5-12 2-15,19 11 1 0,-2-8-1 16,4 0-1-16,12-1-3 15,7-2-1-15,13 1-1 16,13-6-1-16,14 0-2 16,14-5-2-16,13 2-2 0,14-2-1 15,8 2-2-15,7-1 0 16,6 1-1-16,0 2 0 16,-2 0 0-16,-5 1 0 15,-5 1 0-15,-8 1 1 0,-7 1 0 16,-11 2 0-16,-9-2 0 15,-10 2 0-15,-12 0 0 16,-10 0 0-16,-12 0 0 16,-6 2-2-16,-19-2-1 0,-5 0-2 15,-5 0-6-15,-16 0-6 16,0 0-11-16,-11 0-29 16,-20 0-25-16,-8 2-8 0,-8 1-2 15</inkml:trace>
  <inkml:trace contextRef="#ctx0" brushRef="#br0" timeOffset="602181.9508">29727 8284 68 0,'-42'1'87'0,"7"-1"-3"15,7 0-6-15,5-31-33 16,14 23-24-16,9 8-4 15,26-15-5-15,12 6-4 16,17-3-3-16,15 3-2 16,14-2 1-16,15 0-1 0,6 2 0 15,7 2-5-15,-4 0-4 16,-1 7-4-16,-10-3-6 16,-7 4-13-16,-10 6-44 0,-12-7-12 15,-12-4-5-15,-14-6-1 16</inkml:trace>
  <inkml:trace contextRef="#ctx0" brushRef="#br0" timeOffset="603413.7275">27605 4818 51 0,'-27'-11'77'0,"4"-3"0"16,4-5-6-16,2 2-49 16,4 1-13-16,13 16-1 15,-5-16 0-15,10 16-4 0,13 0-3 16,13 3-2-16,6 5 1 15,16-1 1-15,11 0-1 16,16-2 2-16,14-1-2 0,18-3 2 16,12-1-2-16,11-4 1 15,16-5-1-15,11 3-1 16,9-3 1-16,12 7-1 16,-2-1 2-16,6 4-2 15,0 2 2-15,-1 7-1 16,-7 5 1-16,-7-1 0 0,-8 3 0 15,-10-2 1-15,-5 3-2 16,-14-3 0-16,-6-1 0 16,-14 0 0-16,-3 0 0 0,-16-2 0 15,-14 3 0-15,-12-1-1 16,-11 0 1-16,-16 1 0 16,-13 1 1-16,-7-1 0 15,-12 2 2-15,-9 2 0 0,-2 3 0 16,-3 3 1-16,-8 5 1 15,-4 8-2-15,1 5 1 0,-7 9-2 16,1 8 3-16,-1 11-2 16,-5 8 0-16,4 8 0 15,0 2 2-15,8 3-3 16,1 5 1-16,4-1 0 16,8-2-2-16,1-2 0 0,13-3-1 15,-3-3 0-15,2-4 0 16,3 1 1-1,-4-5-1-15,3-4-1 0,-9-5 1 16,1-1 0-16,2-6 0 16,2-6 0-16,-2-4 0 0,-4-8 1 15,0-6-1-15,0-5-5 16,0-10-11-16,-4-23-45 16,0 18-15-16,-7-16-6 0,-3-7-4 15</inkml:trace>
  <inkml:trace contextRef="#ctx0" brushRef="#br0" timeOffset="603886.033">29305 4864 60 0,'-9'-9'81'0,"9"9"-1"16,0 0-6-16,-5 9-3 15,5 18-75-15,3 14 1 16,7 17-1-16,1 11 3 0,-1 19 4 16,3 12 1-16,-2 12 0 15,0 5 1-15,3 7-1 16,-2 0 0-16,1 0 2 0,1 1 1 16,1-6-3-16,-2-7 0 15,-1-6 0-15,1-5-1 16,-5-5 1-16,-1-6 0 0,-3-3-1 15,-3-11-1 1,-1-8-5-16,-5-10-3 0,-2-6-6 16,-3-17-16-16,-6-11-41 15,1-10-11-15,-5-14-7 16,-3-10-2-16</inkml:trace>
  <inkml:trace contextRef="#ctx0" brushRef="#br0" timeOffset="604328.6741">27690 6189 20 0,'-32'-14'88'16,"5"-1"-5"-16,8-3-4 0,4 1-7 15,10 26-24-15,5-25-51 16,15 1 0-16,12 0-1 16,8-1 0-16,15 2 1 15,15-2 3-15,14-1 0 0,10-2 2 16,13 2-1-16,16 0 2 16,10 1 1-16,11 0-1 15,14 3 2-15,5 1-1 16,12 4 0-16,6 5 1 0,3 1 0 15,6 3 0-15,2 0 0 16,-1 6-1-16,-4 2 0 16,-5 1-2-16,-7 0 0 15,-13-1-1-15,-13-1 0 16,-16 0 0-16,-11-5 0 0,-15 0 0 16,-18-2 1-16,-15 0-4 0,-16-1-2 15,-10-6-8 1,-11-2-32-16,-9 1-34 0,-23-3-5 15,-15-1-5-15,-19-4-4 16</inkml:trace>
  <inkml:trace contextRef="#ctx0" brushRef="#br0" timeOffset="605357.7245">27555 7520 34 0,'9'-16'84'16,"0"-3"0"-16,-4 4-4 15,-1-20-7-15,-1 22-56 16,-3 13-2-16,0 0-3 0,0 0-5 16,0 0-3-16,0 16 0 15,0 4-2-15,-5 6 1 16,-2 7 0-16,0 3-1 15,-2 2 0-15,1 3-1 0,0-1 0 16,2-3-1 0,0-3 1-16,2-5-1 0,4-3 1 15,0-4-1-15,7-7 1 0,2-4 1 16,6-5 0-16,7-6 1 16,9-1-2-1,10-14 1-15,6 0-1 0,7-5-1 16,9-4-2-16,6 1-7 15,3-3-10-15,2 1-40 0,3 6-20 16,-5 5-7-16,-1-2-7 16,-4 3 2-16</inkml:trace>
  <inkml:trace contextRef="#ctx0" brushRef="#br0" timeOffset="606389.3131">30637 7061 23 0,'8'-4'61'16,"-8"4"-1"-16,0 0-2 15,22-6-52-15,-22 6-1 0,2 5-1 16,1 6 1-16,0 3-1 15,-2 8 1-15,1 1 1 16,-2 7 2-16,0 4 0 0,0 1 0 16,-2 5-1-16,-1-2-2 15,0 2 0-15,1-6-1 16,0 3 0-16,-1-6-1 16,3-6 0-16,0-4-2 0,0-3-1 15,0-6 0-15,0-12-1 16,4 9 1-16,-4-9 0 15,3-10-2-15,-2-6 1 0,1-7 1 16,-1-1 1 0,0-5 1-16,2 0-2 0,3 0 1 15,0 1-1-15,1 7 0 16,1-2 0-16,2 8-1 16,5-1 1-16,2 8-3 0,-1-2 2 15,6 4-1-15,-3-2 1 16,8 1 1-16,0 0 1 15,8-3-1-15,1 2 1 0,1-6 1 16,2 0-1-16,-4-2 2 16,-1-1 1-16,-7-1 1 15,0 1 3-15,-12-2 4 16,-4 5-1-16,-7-3 1 0,-4 5 0 16,0 1-2-1,0 11-1-15,-11-7-2 0,2 7-5 16,0 11-2-16,-1 8-2 15,1 10-1-15,3 6 1 0,-1 11 0 16,-2 5-4-16,1 9-7 16,1 4-21-16,-5 0-38 15,0 1-6-15,-2-8-6 16,-5-4 1-16</inkml:trace>
  <inkml:trace contextRef="#ctx0" brushRef="#br0" timeOffset="607120.7">26670 6696 16 0,'-9'-5'72'0,"9"5"1"15,-16-10-5-15,16 10-37 16,0 0-6-16,0 0-11 0,0 0-8 15,-6 13-2-15,6 4-2 16,-2 10-1-16,1 3 2 16,0 6 0-16,-3 5 1 0,2 2-2 15,-2 0 0-15,-1-3-1 16,3-2 2 0,1-6 1-16,1-6 1 0,1-7 1 15,6-4 0-15,4-7 2 0,6-6-1 16,7-2 2-16,3-7-3 15,7-4-1-15,11-3-6 16,-3-4-10-16,9 0-17 16,-3 5-40-16,1-7-10 15,-6-2-4-15,-2-4-4 0</inkml:trace>
  <inkml:trace contextRef="#ctx0" brushRef="#br0" timeOffset="607869.1168">26081 4955 16 0,'-4'-13'66'0,"4"13"0"16,-11-11-1-16,10 37-25 16,1-17-40-16,0 11-1 15,6 8-2-15,0 8 0 16,-3 9 3-16,3 1-2 0,-1 5 3 16,-1 1 1-16,1-2 0 15,3-3 1-15,-3-7-1 16,-2-6 1-16,3-9-1 15,1-2 2-15,-3-12-3 0,-4-11-2 16,0 0-1-16,8 0 0 16,-1-11 0-16,-3-6 2 15,0-5-2-15,4-5 1 16,-1 2 1-16,2-2 2 16,-3 2 1-16,3 2 2 0,0 4-1 15,-2 2-2-15,5 2 2 0,3 5-2 16,6 1 1-1,2 0-2-15,13 2-7 16,-1-2-10-16,10-4-19 0,6 3-20 16,2-3-9-16,-2-4-2 15</inkml:trace>
  <inkml:trace contextRef="#ctx0" brushRef="#br0" timeOffset="608014.157">26734 4913 74 0,'0'-35'81'0,"-2"0"-9"0,-4 9-12 16,-2 6-16-16,1 11-13 15,7 9-14-15,-15 22-6 16,10 17-9-16,-3 14-2 16,3 22-9-16,-5 16-13 0,-1 27-47 15,2 14-8-15,3 3-4 16,-3-6-4 0</inkml:trace>
  <inkml:trace contextRef="#ctx0" brushRef="#br0" timeOffset="617115.7524">27723 6307 14 0,'-4'-11'64'16,"4"-5"1"-16,0 4-21 0,0 0-19 16,3 3-4-16,1 0-8 15,-4 9-2-15,17-11-3 16,-17 11-2-16,16-3-2 15,-16 3 0-15,15 1 0 0,-15-1 0 16,8 16 1-16,-4-4-2 16,-3 5 2-16,-1 1 0 15,0 4-2-15,-3 3 1 0,-4 3 0 16,2-2-2-16,-5 3 0 16,5-4 0-16,-1 3 0 15,-1-4-1-15,3 1 1 16,1-7-2-16,0 4 1 15,0-2 0-15,3-4 0 16,0-1 1-16,0-3-1 16,5 0 1-16,-5-12 1 0,15 15-1 15,-5-13 1-15,7-2 0 0,-2 0 0 16,4-4 0-16,0-4 0 16,3-3-1-16,-3 3-1 15,4-4 0-15,-6 3 0 16,-1-1 0-16,0 5-2 0,-3-2-2 15,-1 5-7-15,-12 2-8 16,14-4-22-16,-14 4-17 16,0 0-17-16,10 9-5 15,-10-9 0-15</inkml:trace>
  <inkml:trace contextRef="#ctx0" brushRef="#br0" timeOffset="617878.7045">28269 6250 25 0,'0'0'57'16,"1"-19"-20"-16,-1 19-6 0,16-15-12 16,-1 7-5-16,4 0-7 15,-2 0-2-15,8 1-2 16,5 0 1-16,-3 0-2 0,4-1-1 16,-2 0 0-16,3 0 0 15,-3 2-4-15,3-1-6 16,-10 0-6-16,-3 3-3 15,-2-1-7-15,-4 3-6 16,-13 2-2-16,0 0 3 16,0 0 7-16,-6-3 10 0,-11 3 12 15,0 0 7-15,-4 2 12 16,-3 1 9-16,6 4 3 16,-2 3 1-16,2 4-3 0,2 3-5 15,3 3-5-15,-4 5-5 16,8 5-4-16,-7-3-3 15,9 7-1-15,-5-3-3 0,2 0 0 16,0-5-5-16,3 1-12 16,4-3-23-16,-6-3-20 15,9-4-3 1</inkml:trace>
  <inkml:trace contextRef="#ctx0" brushRef="#br0" timeOffset="618764.6107">28596 6310 34 0,'0'0'67'15,"-5"-11"0"-15,5 11-3 0,-11-13-49 16,11 13-5-16,-13 3-4 15,6 7-4-15,0 3-2 0,1 6-1 16,0 0 1 0,2 4 0-16,-1-3 0 0,1 0 1 15,2-6-1-15,2-2 2 16,0-12-1-16,3 10 0 16,-3-10 0-16,17-3 1 0,-5-3 0 15,4-5-1-15,-1 0 0 16,3 0 1-16,-1 2-2 0,3 1 0 15,-1 2-2 1,-3 2 1-16,-1 3-1 0,-4 1 1 16,0 4 0-16,-11-4 0 15,13 13 0-15,-13-13 1 16,3 14 0-16,-3-14 1 0,5 12 0 16,-5-12 0-16,0 0 1 15,0 0-1-15,10 7 2 16,-10-7-1-16,12-4 0 0,-12 4 0 15,14-15-1-15,-3 2 0 16,0 2-1-16,2-2 0 16,1 2 0-16,3-1-1 15,-2 4 0-15,0 1 0 16,-1 4 0-16,-2 0 0 0,-1 3 1 16,-11 0 0-16,14-1 1 15,-14 1 0-15,0 0 0 16,9-6 1-16,-9 6-2 15,3-11 2-15,-3 11-2 0,10-18 1 16,-3 6-1-16,3-3 0 16,2-2 0-16,3 1 1 15,4-3-1-15,-7 0 2 16,0 2-2-16,-4 0 2 0,1 2-1 16,-6 3 2-16,-1 2-3 15,-2 10 0-15,-10-6-1 16,10 6 1-16,-16 13-2 15,5 1 1-15,-3 5 0 0,3 5 0 16,2 2 1-16,4-1 0 16,3 1 0-16,2-6 0 0,0-3 0 15,6-1 0-15,2-6-3 16,3-5 1-16,-11-5-2 16,18-1 0-16,-3-9-1 15,-5-4 1-15,4-3 1 16,-3-6 2-16,1 5 2 15,-3-2 0-15,7 4 1 0,-6 0 0 16,1 6 0-16,1 6 0 16,-2 4 0-16,3 7-5 15,-3 6-18-15,-4 3-42 0,4 8-4 16,-3 2-2-16</inkml:trace>
  <inkml:trace contextRef="#ctx0" brushRef="#br0" timeOffset="619597.0053">27746 6838 45 0,'-2'-11'75'0,"-1"-1"-1"0,3-4-3 15,0 3-49-15,2 3-4 16,-2 10-5-16,3-14-3 15,-3 14-5-15,0 0-1 0,0 0-2 16,0 0 1-16,0 0-2 16,3 11 0-16,-3 2 1 15,0 3-1-15,-1 3 1 0,1 1 0 16,-3 3 0-16,1 2-1 16,0-2 0-1,-3-1-1-15,3 0 1 0,-2-1-1 16,0-3 0-16,4 0 1 15,0-6-1-15,0 1 1 16,2-4 0-16,-2-9 0 0,13 16 1 16,-13-16 1-16,12 4-2 15,-12-4 2-15,15 3-1 0,-5-3 0 16,5-2-1-16,1-3 1 16,4-1-1-16,2 0 0 15,4-1-1-15,0-2-1 16,3 1-3-16,-3 1-6 0,-2-2-11 15,-5-2-40 1,3 6-14-16,-7-1-6 0,-1 1-2 16</inkml:trace>
  <inkml:trace contextRef="#ctx0" brushRef="#br0" timeOffset="620530.8368">28390 6779 25 0,'-14'-8'66'0,"14"8"1"0,-13-15-2 15,13 15-48-15,-8-11-5 16,8 11-5-16,0 0-2 15,-11 2-3-15,7 10 0 16,0 6-2-16,-3 6-1 16,-1 6 1-16,1 3 0 0,-1 4 0 15,2-2 1-15,-2 1 0 16,2-6-1-16,1 1 1 16,1-10 0-16,0-3 0 0,4-6 2 15,0-12 2-15,-2 11-1 16,2-11-1-16,0 0 2 15,0-21-2-15,1 1 2 16,1-12-2-16,3-4-1 0,1-7-1 16,2 1-1-16,3-7 1 15,2 3-1-15,6 6 1 16,-1 4-1-16,3 8 0 16,4 9-1-16,-1 6 0 0,0 7 0 15,-6 6 0-15,-1 4-1 16,-12 7 0-16,-1 7-4 15,-9 2-3-15,-13 3-2 16,0-2 2-16,-9 0-2 0,3-2 0 16,-3-5 0-16,5-1-4 15,0-6-5-15,7-4-9 16,15-3-2-16,-12 2-7 0,12-2-1 16,0 0-7-16</inkml:trace>
  <inkml:trace contextRef="#ctx0" brushRef="#br0" timeOffset="621819.0453">28600 6799 25 0,'16'0'23'0,"-1"0"-4"0,-4 0-5 16,-1 2-2-16,-10-2-5 15,14 6 0-15,-14-6 0 0,0 0 2 16,10 4 2-16,-10-4 1 15,10 0 2-15,-10 0-1 16,16-7 1-16,-6 4-3 16,2-3-1-16,-1 0-3 15,-1 2 0-15,1 0 0 16,-3 1 0-16,-8 3 1 0,9-5-3 16,-9 5 2-16,0 0-2 15,0 0 1-15,-3 8-2 16,-1 0-3-16,0 4-1 0,0 0-1 15,0 3 1-15,0 0 0 16,2 1 0-16,2-2 0 16,0-1 1-16,0-2 0 15,0-11 1-15,12 12 1 0,-4-12-1 16,-8 0 1-16,18-9 0 16,-8-3 0-16,-3-5 0 15,3-4-1-15,-5-4 2 16,0-1-3-16,1-1 0 0,-3 1 0 15,1 0 0-15,0-1-1 16,2 1 0-16,2 5 0 16,2-2-1-16,3 9 1 0,1-5-2 15,4 10 1-15,-4-2 0 16,5 6-1-16,-5 5 0 16,1 0 1-16,-6 2 1 15,1 9-3-15,-5 7 3 0,-1 0-1 16,-2 8 0-16,-2 5 1 15,0 6 0-15,-1 2 0 16,-2 6 0-16,0-3 1 0,1 0-2 16,1 0 1-16,1-3 1 15,0-3-2-15,3-8 2 16,2-2-1-16,1-6 1 16,0-4 0-16,-1-6 1 15,-5-10 0-15,16 0 1 0,-9-11-1 16,4-7 0-16,-3-13 0 15,2-5 0-15,-4-9 0 16,6-4-1-16,-5-1 0 16,3 0 0-16,-3 4 0 0,1 0 1 15,3 13-1-15,0 0-1 16,1 14 0-16,3 2-2 16,-1 10 1-16,1 1-1 0,-3 6 1 15,-2 8-1-15,-4 3 0 16,-2 6 0-16,-4-2 1 15,-4 5 1-15,-5-4 0 0,-5 3 0 16,0-6 0-16,-1 1 0 16,3-3 0-16,-1-2 1 15,5-2-1-15,8-7 0 16,-10 12 0-16,10-12 0 0,-1 11 0 16,1-11 0-16,0 0 0 15,10 9 0-15,-1-9 1 16,4-3 0-16,1-4 0 15,5-5 1-15,1-4-1 16,0-6 0-16,4-4 0 0,1-9 0 16,-1-3 0-16,-4-2-1 15,2-2 1-15,-4-5-1 16,-4 6 3-16,-2 0 0 0,-4 7 1 16,-6 6-1-16,-1 6-1 15,-1 8-1-15,0 14-1 16,0 0 0-16,-9 0-1 15,1 11-1-15,0 11 0 16,-1 3-2-16,-2 8 4 0,0-3-1 16,1 8 1-16,0-5 0 15,3 1 0-15,2-3 1 16,4-6-1-16,1 1 2 0,1-9-2 16,7 0 2-16,-8-17-1 15,19 17 1-15,-7-17 0 16,3-1-1-16,-2-9 2 15,2-5-2-15,-2 1 1 0,-2-4 0 16,0 4 0-16,-5-3-1 16,-3 8-1-16,-3 0 0 15,0 9-1-15,-10 3 0 16,-4 8 0-16,2 6-1 0,0 3 1 16,2 3-1-16,4 2 1 15,5 1-7-15,5-10-47 16,13 9-16-16,6-10-3 0,6-9-3 15</inkml:trace>
  <inkml:trace contextRef="#ctx0" brushRef="#br0" timeOffset="635400.7529">25808 6784 9 0,'-19'0'67'16,"3"-2"4"-16,16 2-31 15,-5-12-3-15,5 12-7 0,-7-10-8 16,7 10-6-16,0-8-5 15,0 8-5-15,9-7-2 16,0 2-1-16,2 3-2 0,3 0 1 16,6 0-2-16,-1-1 3 15,9 1-1-15,4-2 0 16,2-3 2-16,9 0-1 0,0-2 1 16,10-5-1-16,-1-2 2 15,8-3-2-15,-1 1 0 16,3-5 0-16,1 2-1 15,6 0 0-15,-7 0-2 16,1 1 2-16,-3 5-1 0,-2 1 0 16,-4 2-1-16,-2 2 1 15,-7 0-1-15,-5 4 2 16,-5 2-2-16,-6 2 0 0,-7-2 0 16,-4 1 1-16,-4 1 0 15,-4 1 2-15,-10 1-1 16,0 0-1-16,0 0 0 0,0 0 1 15,-15 6-1-15,-2 2 0 16,-7 0 0-16,-3 3-1 16,-6 1 0-16,-2 1 0 15,-3 1 0-15,-3 1 0 16,-1-1 0-16,-7-1 1 0,3 3-1 16,-3 3 0-16,-1-2 1 15,-4 3-1-15,0-2 0 16,0 7 0-16,4-4 0 0,1 1 0 15,0-2 0-15,5-2 0 16,4-3 0-16,7-1 0 16,6-4 3-16,8-3-2 15,7-3 1-15,12-4 1 0,0 0 1 16,12-13-1-16,13-1 1 16,6-5 0-16,13-3-1 15,4-1 0-15,10 1-1 0,2-1-1 16,1-1 0-16,1 4 0 15,-2 3-1-15,-4 3 0 16,-8 2 0-16,-4 2 0 16,-10 4 0-16,-8 0 0 0,-7 5 0 15,-4-2 1-15,-15 3 0 16,0 0-1-16,-4 4 1 16,-14 3 0-16,-7 3-1 15,-8 1 1-15,-9 2-1 16,-7 2-1-16,-7 2 0 0,-4 1-1 15,-3-2 0-15,-1 2-2 16,0-2-1-16,2 0-4 16,2 1-4-16,4-2-8 15,9-1-14-15,0 3-35 0,10-3-12 16,7 1-2-16,6-4 2 16</inkml:trace>
  <inkml:trace contextRef="#ctx0" brushRef="#br0" timeOffset="636629.5369">29487 8564 22 0,'-27'-21'63'0,"4"2"2"16,5-2-1-16,5 3-48 16,6 0 0-16,1 7 1 15,4-2-2-15,1 4 0 16,1 9 1-16,5-10-1 0,-5 10-3 16,20-11-1-16,-3 5-4 15,5-1-1-15,7 0-1 0,9-3-3 16,4 4 1-16,12-4 0 15,10 1 1-15,11 0-1 16,6-1 3-16,10-2-2 16,5 5 0-16,5-2-1 0,3 2 1 15,-5 0-2-15,-1 2 1 16,-5 0-1-16,-1 1-1 16,-10 2 1-16,-9 0-1 15,-6 0 0-15,-5 1 1 16,-7 0-1-16,-11 1-1 0,-3-3-1 15,-11 2-1-15,-4 0-4 16,-8-4-12-16,-2-7-34 16,-16 12-27-16,4-21-5 0,-4 1-5 15,-21-6 4-15</inkml:trace>
  <inkml:trace contextRef="#ctx0" brushRef="#br0" timeOffset="637474.1657">29807 5155 9 0,'0'0'26'15,"0"0"-5"-15,0 0-2 0,0 0-2 16,0 0-1-16,0 0-3 16,0 0-2-16,0 11-5 15,1-2-3-15,3 1 2 16,1 3-4-16,0 2 3 15,2 0-2-15,-1 3 0 16,-1-1 1-16,0 2-3 0,0 8 3 16,-1-4 1-16,2 2-2 15,-1-1 2-15,0 3-1 16,-1-7 0-16,1 7 1 0,0-7-1 16,-1-3-1-16,-1 2-1 15,-1-3-1-15,-1-1-1 16,-1-2-4-16,0 2-10 15,0 0-10-15,-3-3-10 0,2-2-4 16,1-10 0-16</inkml:trace>
  <inkml:trace contextRef="#ctx0" brushRef="#br0" timeOffset="637809.4171">29847 5497 1 0,'-4'-26'46'15,"-1"2"1"-15,3 0-9 16,2-2-6-16,0 3-9 0,2-2-7 15,5 7-8-15,4-4-4 16,2 3 1-16,1-1-3 16,2 4 2-16,-1 3 2 15,1 0 1-15,0 2 1 16,-1-2 1-16,-2 4 2 16,-2-2-2-16,-1 3 1 0,-10 8-1 15,14-16-2-15,-14 16-2 16,13-12-1-16,-13 12-2 15,15-6-1-15,-5 5-1 16,-10 1-2-16,17 2 2 0,-9 5-1 16,3 7 0-16,-4 1 0 15,-3 8 1-15,1 2 0 0,-2 7-1 16,1 5 3 0,-2 3-1-16,0 5-4 0,1 0-10 15,-1 1-13-15,0-8-31 16,4 5-14-16,-3-8-1 15</inkml:trace>
  <inkml:trace contextRef="#ctx0" brushRef="#br0" timeOffset="638358.8189">30294 5235 24 0,'0'0'49'0,"7"-6"-21"0,-7 6-25 15,0 0-2-15,7 10-1 16,2-1 0-16,-2 4 1 16,3 1 3-16,-5 4-2 15,6 4 4-15,-4-1 0 16,-2 4 0-16,-1-5 0 15,0 6-1-15,1-8 0 0,-1 5 0 16,0-6 1-16,0-4-5 16,-2-2 1-16,0-1 0 15,-2-10 2-15,3 12 2 16,-3-12-1-16,0 0 4 0,0 0-1 16,0 0 2-16,0-16 0 15,0 1-1-15,0-6-1 0,0-11-4 16,0-1-2-16,0-9 0 15,4-1-2-15,-1-5-2 16,2 2 4-16,4 1 0 0,-4 1-1 16,4 10 1-16,2 3 0 15,3 11-1-15,-1 6-1 16,3 10-1-16,-2 4-2 16,-2 6 0-16,-2 10-1 0,-4 3 1 15,-6 5 2 1,-1 1-1-16,-12 3 2 0,-7-5-3 15,-6 5-3-15,-4-7-10 0,-4 1-20 16,-2 4-25 0,2-7-4-16</inkml:trace>
  <inkml:trace contextRef="#ctx0" brushRef="#br0" timeOffset="640046.8963">30141 5688 20 0,'0'0'31'15,"0"0"-3"-15,0 0-2 16,0 0-5-16,0 0-4 0,0 0-5 16,9-9 0-16,0 8-4 15,3-2 1-15,2 1 1 16,3-1 0-16,6-2 0 16,1-1 1-16,6-1 0 0,1-2-1 15,5-2 2-15,1-3-1 16,13-1-1-1,-1-3-1-15,1 0 1 0,4-1-3 16,-1 0-1-16,1 2-1 0,-7 2-1 16,0 3-1-1,-10 2-2-15,-2 5-1 0,-3 1-5 16,-4 4-9-16,-5 0-15 16,-8 4-22-16,2 6-20 0,-14 3-3 15,-4 2-1-15</inkml:trace>
  <inkml:trace contextRef="#ctx0" brushRef="#br0" timeOffset="640346.0984">30221 5799 45 0,'-8'0'68'16,"8"0"-2"-16,-6-11-4 0,6 11-48 16,10-13-5-16,13 8-5 15,3 1-3-15,7-2-1 16,3 0 1-16,11 2 0 16,-2-2 1-16,8 1-1 0,-4 0 0 15,2 0-2-15,1 3-3 16,-8-3-11-16,4 3-18 15,-6 2-28-15,-3 1-7 0,-2 0 0 16</inkml:trace>
  <inkml:trace contextRef="#ctx0" brushRef="#br0" timeOffset="642282.7584">31024 5282 18 0,'0'0'36'0,"-4"-8"-3"0,4 8-1 16,0 0-5-16,0 0-6 15,0 0-2-15,0 0-7 0,0 0-2 16,0 0-3-16,0 0-1 15,0 0-1-15,0 0 0 16,5 0-1-16,-5 0 1 0,15 0-1 16,-6 0-1-16,3 0 1 15,1 1-3-15,-1-1 1 16,4 0 0-16,2 0 0 16,5 0 1-16,-2 0 3 15,3 0-2-15,4-1 0 0,1-2 0 16,4 2-1-16,-2-1 0 15,2 1-1-15,-4-2-1 16,4 2-1-16,-4-1 1 16,3 1 0-16,0 0 1 15,-4 0 0-15,1-2 1 0,0 1-1 16,-1 1-1-16,-3-2 2 0,-3 2-2 16,-3-1-1-16,-5 1 1 15,4 0-1-15,-11 0 1 16,4 1 0-16,-11 0-1 15,12-1 0-15,-12 1 1 0,11 0-1 16,-11 0 1-16,0 0-2 16,10 0-1-16,-10 0-4 15,0 0-7-15,12 0-9 0,-12 0-22 16,15 4-26-16,-5 2-6 16,8-6 2-16</inkml:trace>
  <inkml:trace contextRef="#ctx0" brushRef="#br0" timeOffset="643019.2776">32112 5104 10 0,'0'0'30'15,"0"0"3"-15,0 0-2 16,-5-9-1-16,5 9 1 0,0 0-4 15,0 0-3-15,0 0-6 16,0 0-8-16,0 0-3 16,0 0-2-16,0 0-3 15,0 9-3-15,0 3 1 16,1 2-1-16,-1 5 2 0,0 6 1 16,-5 5-1-16,0 1-1 15,0 11 1-15,-2 5 2 16,1-1-1-16,-3 4 0 15,0-2 0-15,5 4 0 0,-2-7-1 16,3 0 2-16,-4-8-1 16,3-7-8-16,-4-2-12 0,7-6-15 15,-6-11-30-15,6 1-7 16,-9-8 2 0</inkml:trace>
  <inkml:trace contextRef="#ctx0" brushRef="#br0" timeOffset="643425.0529">31900 5488 0 0,'0'0'54'0,"11"4"0"16,3-7-4-16,14 2-53 0,-8-2-6 15,0-1-6-15,11-2 5 16,2-1 3 0,5-2-1-16,1-5 0 0,-4-3 4 15,1-6 8-15,-8-1 8 16,2-5 5-16,-10 1 6 0,-1-6 1 16,-7 2 2-16,-1 1-1 15,-2 2-3-15,1 8-4 16,-3-1-7-16,-4 10-3 0,-3 12-4 15,0 0-3-15,0 0-3 0,0 21-1 16,0 7-2-16,-11 5-2 16,2 10 5-1,-1 9 0-15,-1 1 1 0,-3 5-2 16,0 2-6-16,-1-1-7 16,4-4-12-16,3 8-25 15,0-13-12-15,-1-5-2 0</inkml:trace>
  <inkml:trace contextRef="#ctx0" brushRef="#br0" timeOffset="643811.8347">32478 5306 17 0,'0'0'74'0,"17"-3"0"15,-17 3-5-15,20-13-6 16,-9 7-60-16,8 1-13 16,10 2-1-16,-2 0-4 15,13-2 0-15,-7 0 2 0,10-1 0 16,1-2 1-16,-5-1 3 16,-9 0 3-16,-3-2 2 15,-2 1 6-15,-11-1 1 16,0 3-1-16,-14 8 2 15,2-13-1-15,-2 13-1 0,0 0-3 16,-14 1-1-16,-2 9-3 16,1 12 1-16,-3 1-1 15,3 14 1-15,0 9 1 16,1 5 5-16,-4 9-1 0,2 3 2 16,5 3-7-16,-6-3-14 15,8 9-25-15,-11-14-12 16,-1-8-2-16</inkml:trace>
  <inkml:trace contextRef="#ctx0" brushRef="#br0" timeOffset="644367.4709">32286 4902 3 0,'-34'-24'59'0,"-2"3"0"16,0-4-18-16,-5 13-22 15,-2 8-8-15,0 2-4 16,-2 12-1-16,8 12-2 16,-5 14 0-16,0 9-1 0,1 15 2 15,8 5-2-15,3 12 2 16,10 7-1-16,5 7 2 16,5 2-2-16,11 1 2 15,16-3 1-15,17 2-2 16,7-5 1-16,21-1 0 0,5-5-1 15,16-4-3-15,12-11-3 16,7-10-6-16,3-10 0 16,7-20-2-16,10-7 1 15,-4-20 1-15,-8-18 0 0,-2-21 5 16,-12-20 5-16,-50 18 13 16,7-13 6-16,-8-4 4 15,-5-15-2 1,-8 2-2-16,-11-12-4 0,-3-72-4 15,-21 1-7-15,-33 12-19 16,-39 16-26-16,-35 19-40 0,-40 46-6 16,-28 37-6-16,-5 31 8 15</inkml:trace>
  <inkml:trace contextRef="#ctx0" brushRef="#br0" timeOffset="675771.7702">32539 6356 34 0,'-3'15'42'15,"3"-15"3"-15,0 0-1 16,0 9-4-16,0-9-4 16,0 0-5-16,0 0-3 0,10 10-8 15,2-9-4 1,0 2-6-16,3-1-1 0,8 0-1 15,7-2 1-15,2 1-3 16,10-5 0-16,-2-2-1 16,5 0-1-16,7-3 0 15,3 0-2-15,4 1 0 0,3-2-1 16,0 1-2-16,-31 6 2 16,8-3-2-16,-7 2 0 15,-1 1-2-15,21-1-4 16,-8-1 0-16,-13 3-1 0,-19 2 0 15,-12 0 0-15,-25 11 3 16,-21 2 0-16,-15 1 2 16,-6 2 5-16,-4 0 1 15,-3 0 1-15,3-2 0 16,6-1 2-16,4-2-2 0,12-1 1 16,8-3-2-16,6-1 1 15,5-2 0-15,10 1-1 16,2-2 1-16,18-3 0 0,-14 2-1 15,14-2 1-15,0 0-1 16,17-8-1-16,12 0 0 16,0-2-1-16,16-2 0 15,1 1-1-15,15-2 0 16,0 0 0-16,-8 1 0 0,-8 1 1 16,-5 3-1-16,-7 0 0 15,-14 2-1-15,-19 6 0 16,-11-2 0-16,-25 4 0 15,-13 7 1-15,-13 3-1 0,-15 3 1 16,-4 3 1-16,4 1-1 16,12 1-1-16,16-3-6 15,19-11-50-15,22 18-19 0,25-9-6 16,31-11-7-16,10-19 1 16</inkml:trace>
  <inkml:trace contextRef="#ctx0" brushRef="#br0" timeOffset="709212.8284">1240 3616 45 0,'-1'-18'65'0,"-2"-4"-4"16,1 7-38-16,-2-3 0 15,3 2-1-15,1 1-5 16,1 1-2-16,4 1-2 0,-5 13-2 16,1-14-1-16,-1 14-3 15,-1 6-1-15,-8 11 0 0,-6 5-2 16,-5 8 0-16,-7 9-2 15,-6 10 0-15,-1 1-2 16,-3 11 0-16,4 1 0 16,-1 0 0-16,8 0 0 15,5-4 0-15,6-2-1 0,11-8 1 16,1 3-1-16,6-10 0 16,5-4-1-16,15-5 0 15,3-6 1-15,11 0 0 0,2-7 0 16,11 2 0-1,1-5-4-15,-1 3 0 0,11-2 0 16,-7 9 0-16,-1-2 1 16,-8 12 0-16,-4 6 0 15,-13 5 3-15,-4 7 1 0,-10 5 2 16,-14 7 2-16,-10 3-1 16,-4 12 0-16,-16-4-1 15,-2 4 0-15,-3 2-2 0,-4-5-10 16,4 0-16-16,2-2-23 15,9-13-20-15,4-12-4 16,3-16 2-16</inkml:trace>
  <inkml:trace contextRef="#ctx0" brushRef="#br0" timeOffset="709940.8539">1796 3780 51 0,'8'29'74'16,"-8"12"0"-16,0 17-3 16,-3 14-33-16,2 9-28 0,0 10 0 15,5 5 1-15,0 5-1 16,1 4-2-16,3-12-2 16,-3-13 0-16,0-15-2 0,2-9-1 15,-3-18 0-15,0-6 1 16,-2-15-1-16,-2-17-1 15,0 0-1-15,0-5 0 16,-2-23-1-16,-6-20-2 16,-7-20-2-16,0-14 0 0,-1-16 0 15,9-15 2-15,-5-3 1 16,9 2 1-16,2 13 1 16,5 14 1-16,12 19 0 15,1 20-1-15,-2 16 1 16,5 19 1-16,4 16-3 0,-6 15 0 15,4 16 0-15,1 16-3 16,-1 12 1-16,2 3 0 16,2 3-2-16,-4-2-2 0,-4-8-1 15,0-5 2-15,-6-13-2 16,2-16 2-16,-3-10 3 0,-11-14 0 16,11-3-3-16,-7-22-3 15,0-22-1-15,-2-15 2 16,-1-17 4-16,-1-5 4 15,1 5-1-15,1 2-1 0,1 10 1 16,7 16 7 0,-6 27 3-16,-4 24-2 15,21 22-3-15,-6 30-3 0,-5 17 0 16,9 17-1-16,-4 18-6 16,0 3-7-16,13 8-8 0,-3-1-21 15,2-18-32-15,8-15-4 16,8-24-2-16</inkml:trace>
  <inkml:trace contextRef="#ctx0" brushRef="#br0" timeOffset="710371.6269">2714 3513 25 0,'7'28'79'15,"-7"12"-1"-15,-3 10-3 16,-11 7-5-16,-5 10-64 16,0 7-4-16,6 5 2 15,5 5-2-15,5-3 0 16,3-2-3-16,3-10 0 0,7-8 0 16,3-7-5-16,4-15-3 15,-2-5-9-15,0-12 1 16,-9-8-1-16,-6-14-8 15,8-11-7-15,-7-20-5 0,-10-23 4 16,-1-15 10-16,-3-20 11 16,-3-13 13-16,0-16 9 15,-1 0 18-15,3 1 8 0,6 9 7 16,4 18-3-16,4 18-5 16,1 17-6-16,5 15-8 15,8 24-8-15,3 16-8 16,4 19 0-16,3 20-3 15,4 22 1-15,0 14-4 0,3 27-7 16,2 15-11-16,-2 7-22 16,3 6-25-16,-1-14-13 15,-4-13-2-15</inkml:trace>
  <inkml:trace contextRef="#ctx0" brushRef="#br0" timeOffset="710581.6684">2694 4058 31 0,'-10'9'87'0,"10"-9"-5"16,0 0-3-16,0 0-6 16,9-19-44-16,-1 0-34 15,14-4-14-15,9-6-20 16,-1-2-34-16,11-4-5 0,-1-3-5 15,0 2-1-15</inkml:trace>
  <inkml:trace contextRef="#ctx0" brushRef="#br0" timeOffset="711116.9142">3131 3374 38 0,'11'11'77'0,"-1"10"-1"16,-2 8-2 0,-6 10-5-16,5 12-66 0,-1 6-3 15,4 9 4-15,2 4-2 0,2 2 0 16,4-6-2-16,-3-8-1 15,2-10-1-15,-7-14 0 16,6-5 1-16,-7-15-2 16,-1-8 0-16,-8-13-3 0,-2-22-1 15,-11-16 1 1,-7-18 2-16,-2-20 2 0,-1-16 2 16,-3-13 4-16,1-4 6 15,5 3 2-15,5 13 2 0,7 12-1 16,9 14 1-16,3 20-3 15,4 17-5-15,4 20-3 16,0 8-3-16,2 11-1 0,-1 17-4 16,-2 17 3-16,-6 14-1 15,-4 19 0-15,1 9 1 16,0 5 0-16,-3 4 0 16,1 2 0-16,-1-3 4 15,4-10-3-15,10-8-1 16,5-14 2-16,13-13-1 0,10-5 1 15,15-11-1-15,10-10-3 16,6-15-21-16,8-13-47 16,13-7-5-16,-2-15-3 15,-11-7-6-15</inkml:trace>
  <inkml:trace contextRef="#ctx0" brushRef="#br0" timeOffset="711343.4453">3782 3119 78 0,'-5'27'90'16,"3"-7"-3"-16,1-10-6 16,1-10-1-16,9-28-63 0,12-2-18 15,19-10-2 1,13-10 2-16,10-11-4 0,13-7-16 15,1-1-44-15,6-9-15 0,-3 3-5 16,-15 1-6 0</inkml:trace>
  <inkml:trace contextRef="#ctx0" brushRef="#br0" timeOffset="711520.6927">4130 2551 45 0,'-46'70'88'16,"1"4"-4"-16,9 6-2 0,10 2-6 15,7 10-52-15,4 4-20 16,15 10-2-16,10 12 1 16,11 11-1-16,7 1-6 15,9 6-17-15,7 7-54 16,-1-16-4-16,6-5-6 16,-9-12-5-16</inkml:trace>
  <inkml:trace contextRef="#ctx0" brushRef="#br0" timeOffset="712275.3737">2981 1846 84 0,'-114'-36'87'0,"-16"15"-4"0,-18 12-2 15,-18 12-2-15,-16 22-73 16,-7 23 3-16,-4 21-3 16,-10 21-2-16,97-38 1 15,-8 11-1-15,1 6-3 16,-11 15 0-16,3 16-3 16,1 17-7-16,12 6 3 15,-4 21-2-15,16 8-3 0,2 11-1 16,10 4 2-16,2 19 2 15,10 9 3-15,-1 47 6 16,18-5 5-16,0 13 3 16,43-7 2-16,8 2 2 0,3-5 0 15,36-138-4-15,94 335 0 16,37-60-3-16,42-63-2 16,38-57-2-16,34-80 1 15,47-118-2-15,18-46-1 16,-41-65 1-16,9-41-1 0,12-35-2 15,-5-36-2-15,-10-34 1 16,-7-31-2-16,-23-28 1 16,-18-25 1-16,-27-20 3 0,-27-19 1 15,-35-15 4-15,-24-12 0 16,-33-4 2-16,-33-2-1 16,-39 6-2-16,-36 14 2 0,-24 176-3 15,-15-6-1-15,-27 20-1 16,-20 0-2-16,-25 29-1 15,-15 20 0-15,-189-44-1 16,-63 82-3-16,-43 75 1 16,-28 80-5-16,-18 113-6 0,5 12-21 15,48 57-25-15,114 13-23 16,37 2-5-16,57-5-4 16</inkml:trace>
  <inkml:trace contextRef="#ctx0" brushRef="#br0" timeOffset="713692.7117">1525 7363 79 0,'-35'-2'85'16,"6"2"-3"-16,2 0-5 15,-9 13-4-15,9 4-74 0,1 18 1 16,6 17-1-16,2 15 1 15,6 24-1-15,-3 15-1 16,10 9 2 0,0 0-3-16,8 3 2 0,5-7-1 15,8-10 0-15,8-10-1 0,1-19 0 16,0-15 0-16,2-12-6 16,2-8 3-16,-8-16 2 0,5-11 2 15,-3-13 1-15,-4-18-1 16,4-16 2-16,-5-11 3 15,-4-3 3-15,6 1 0 0,-1 8 1 16,0 8-3-16,-6 18 0 16,6 16 1-1,-1 29-1-15,2 28-2 0,0 19 2 16,-2 17-1-16,7 16-5 0,-1 7-6 16,9-7-13-1,-2-5-17-15,3-20-26 0,0-14-14 16,2-28-9-16,-1-27-1 15</inkml:trace>
  <inkml:trace contextRef="#ctx0" brushRef="#br0" timeOffset="714006.6653">2024 7916 60 0,'12'-35'79'15,"-5"25"2"-15,-7 19-4 16,-2 24-5-16,17 7-71 15,-24 15 1-15,5 5-1 16,4 10 0-16,0-2-1 0,17-2-3 16,4-10-1-16,9-20 2 15,1-14-2 1,5-21 2-16,2-13 1 0,-3-23-1 16,-2-15 1-16,-7-14 1 15,-10-6 3-15,-14-3 2 0,-13 5 3 16,-7 7-2-16,-15 11-2 15,-6 15 1-15,-4 17-1 0,-6 17 1 16,-4 9-4-16,9 20-7 16,-1 6-14-16,9 7-30 15,17 5-26-15,4-2-7 0,10-9-3 16</inkml:trace>
  <inkml:trace contextRef="#ctx0" brushRef="#br0" timeOffset="714654.2589">2687 7270 35 0,'-17'42'83'0,"-8"10"-2"15,-9 9-4-15,-2-2-4 16,0 4-64-16,10 2-2 15,7 0-2-15,7-6-4 0,8-7-1 16,6-11-2-16,10-13-4 16,0-5-3-16,13-17-1 0,0-7-1 15,-6-19-4-15,3-18 2 16,-4-11 0-16,-3-7 3 16,-4-7 7-16,0 3 8 15,-11 4 3-15,0 9 2 16,-1 10 3-16,-5 23-1 0,6 14-3 15,-4 8-1-15,4 28-4 16,1 8-3-16,8 18-4 16,10 2 3-16,1 4-2 0,12-7 0 15,2-9 0 1,8-13 0-16,5-22-1 0,4-17-1 16,4-25 2-16,-4-22-2 15,7-21 1-15,-10-17-5 16,2-15-4-16,-8-19-7 0,-10-15 2 15,-7-10 2-15,-14-9 8 16,-10-1 7-16,-9 1 5 16,-6 10 11-16,-16 13 8 0,-8 20 6 15,-2 20 0-15,-9 24-3 16,6 25-8-16,-3 24-6 16,7 27-7-16,-2 25-3 0,7 28-3 15,10 25 0-15,7 26 0 16,14 19 1-16,7 21 0 15,17 11 0-15,11 6 0 16,16-1 1-16,10-6-3 16,6-9-2-16,9-17-4 15,-1-15-7-15,4-20-14 0,-4-10-41 16,-5-25-13-16,-5-17-6 16,-13-21-1-16</inkml:trace>
  <inkml:trace contextRef="#ctx0" brushRef="#br0" timeOffset="715020.6412">2143 9715 88 0,'-26'43'91'0,"5"-14"-7"16,3-21-7-16,7-11 0 16,7-22-74-16,12-14-1 15,15-15 0-15,18-19-1 16,24-18-1-16,13-20 3 0,18-17-1 16,16-10 0-16,19-10 1 15,15-5-2-15,14-7-1 16,3 4 0-16,2 1 0 15,3 9-2-15,-7 12-1 0,-8 6-4 16,-10 14-7-16,-11 11-7 16,-13 16-20-16,-14 14-37 15,-20 16-6-15,-16 8-5 16,-15 8 1-16</inkml:trace>
  <inkml:trace contextRef="#ctx0" brushRef="#br0" timeOffset="716175.4642">4357 8193 3 0,'-8'17'67'16,"5"-7"1"-16,3-10-2 15,-11 6-38-15,11-6-3 0,0 0-6 16,13-4-6 0,1-4-3-16,3-2 0 0,7-6 1 15,4-2 1-15,3-12-2 0,5-2 0 16,1-9-2-16,7-6 1 15,-5-8-2-15,5-11 1 16,-2-9 0-16,-1-13-2 16,1-12 1-16,-2-15-3 15,-2-13 0-15,-3-16 0 0,-2-9 0 16,-3-11-2-16,-2-5-1 16,-3 1 0-16,-5-1 1 15,-4 4-2-15,-3 1 2 0,1 7-1 16,-4 7 0-1,-4 8 0-15,-2 4-1 0,0 7-1 16,-4 6 0-16,1 7 2 0,-3 14-1 16,-7 11 0-1,-1 9 0-15,-2 9 0 0,-3 9 1 16,1 8 1-16,-6 10 0 16,-2 4 0-16,2 8-2 15,-3 3 1-15,0 2 0 0,2 4 0 16,1 4 0-16,2 4-1 15,4 4 0-15,-1 4 0 16,4 3-1-16,-2 2 1 0,2 3-1 16,1 1 1-16,-3 2-1 15,4 0 1-15,-1 0 0 16,0 2 0-16,-2 1 0 16,3-1 0-16,-4 0 0 0,3 1 0 15,0 1 0-15,-3 0 0 16,-1 1 0-16,0 1 0 15,0 0 0-15,-2 0 0 16,-1 3 0-16,-1-2 0 16,1 2 0-16,-2 2 1 0,0 1-1 15,-1 3 1-15,-5 2-1 16,-4 6 0-16,-1 4 0 0,-6 7 0 16,-4 5 1-1,-7 9-2-15,-3 6 0 0,-6 7 0 16,1 4 0-16,0 0 1 15,3-1-2-15,5-6 2 16,11-5-2-16,6-8-2 16,11-8-2-16,8-16-7 0,11-6-8 15,12-15-14-15,13-8-13 16,10-17-7-16,4-11-1 16,7-11 1-16,3-11 7 0,2-3 15 15,0-8 16-15,-7 4 22 16,3 0 23-16,-5 3 11 0,8 5 3 15,2 8-1-15,1 5-4 16,9 8-5-16,6 4-7 16,7 9-5-16,5 9-5 15,8 11-6-15,7 3-3 0,8 9-2 16,15 11-3 0,-1-3-18-16,8 12-53 0,16 3-4 15,-3-9-6-15,0-7-3 16</inkml:trace>
  <inkml:trace contextRef="#ctx0" brushRef="#br0" timeOffset="725534.3411">1246 5955 22 0,'0'0'59'16,"0"0"4"-16,10 20-20 15,-10-20-28-15,0 0-1 0,0 0 2 16,0-5-2-16,0 5 0 16,0 0-2-16,5-14-4 15,5 8-1-15,-10 6-2 16,14-14-2-16,-6 3 0 15,0-1 0-15,1-3 3 0,0-9-1 16,5 0 2-16,1-9 0 16,1-3 0-16,-1-6-1 15,11-2 0-15,5 1-2 16,-6 0-3-16,7 5 1 0,-9 3-1 16,4 9 0-16,-6 5-4 15,-3 6-3-15,-8 11-5 16,-10 4-11-16,7 14-8 0,-7 12-7 15,-10 14-4-15,-9 5-1 16,-4 13 1-16,-6 7 2 16,0 5 8-16,1-4 17 15,2-3 13-15,-4-5 12 0,11-11 4 16,-1-3 4-16,10-14 5 16,2-9-1-16,-3-2-1 15,3-6 0-15,8-13 0 16,-4 9 0-16,4-9 1 0,10-15-5 15,2-5-1 1,8-6-1-16,9-8 0 0,4-7-4 16,5-4-6-16,-3-8-7 15,-2 8-12-15,5-2-9 0,-3 8-12 16,-5 7-21-16,-8 3-17 16,0 9-5-16</inkml:trace>
  <inkml:trace contextRef="#ctx0" brushRef="#br0">2014 5192 12 0,'-12'3'51'0,"12"-3"-32"15,-11 3-3-15,11-3 1 16,0 0 0-16,0 0-3 16,4-3-2-16,11-8-1 15,2 1 3-15,2-5 2 16,-1 1 0-16,1-1-2 0,2-5-4 16,4 0-5-16,-2-3-1 15,0 3-4-15</inkml:trace>
  <inkml:trace contextRef="#ctx0" brushRef="#br0" timeOffset="727713.0072">2950 4676 20 0,'0'0'33'15,"0"0"-2"-15,2-12-3 16,-2 12-4-16,4-8-5 16,-4 8-3-16,10-16-5 15,1-1-3-15,3 5-3 0,0-7-1 16,3 5-1-16,0-8-1 16,4 5 0-16,-3-2-2 15,4 5-1-15,-8 3-6 0,4 1-5 16,-6 1-8-16,2 3 0 15,-4 3-6-15,-2 0-12 16,2 3-13-16</inkml:trace>
  <inkml:trace contextRef="#ctx0" brushRef="#br0" timeOffset="728845.6733">3136 4552 16 0,'0'0'25'15,"0"0"-5"-15,-5-10-6 16,5 10-4-16,0 0-4 0,0 0-4 16,0 0-3-16,0 0-2 15,0 0 1-15,0 0 1 16,0 0-1-16,0 0 3 16,0 0 0-16,0 0 1 0,0 0 1 15,6 3 0-15,-6-3 0 16,6 10 0-16,-1-1 2 15,0 8-2-15,1-4 1 16,-2 10-1-16,4-3 0 16,-3 7 0-16,1 1 0 0,1 5-1 15,-1-2 0-15,-1 0 0 16,5-2-4-16,3 1 1 16,-5-4 1-16,6-1-1 0,-6-1 0 15,7-2 0-15,-7-2 0 16,5-1-1-16,-7-1 2 15,0-4 2-15,-2 4-1 16,-1-6-1-16,3 0 1 0,-3-4-1 16,-3-8 1-16,4 13-1 15,-4-13 1 1,0 0 0-16,0 0 1 0,2 9-1 16,-2-9 0-16,0 0 0 15,0 0 2-15,0 0-2 16,0 0-1-16,0 0 0 0,0 0-5 15,0 0-7-15,0 0-4 16,0 0-10-16,0 0-21 16</inkml:trace>
  <inkml:trace contextRef="#ctx0" brushRef="#br0" timeOffset="729229.6314">3234 5282 9 0,'0'0'44'0,"0"0"-15"15,-11 13-22-15,11-13-4 16,4 18-2-16,3-7-1 15,7 1 1-15,-2 1-1 16,7 1 0-16,-7-3 3 0,10-1-1 16,-9-2 9-16,0-3-1 15,4-5 6-15,-4-4 1 16,1-8 3-16,2-7 1 16,0-7 1-16,2-10-2 0,-1-5-3 15,3-10-4-15,-2-7-6 16,2-3-4-16,0-1-5 15,-2 1-5-15,1 5-8 0,-4 10-12 16,-2 3-30-16,-1 16-12 16,-5 10 0-16</inkml:trace>
  <inkml:trace contextRef="#ctx0" brushRef="#br0" timeOffset="731062.893">2449 3351 17 0,'-7'5'72'0,"7"-5"5"0,-17 0-3 16,17 0-39-16,-16-6-8 15,14-4-3-15,-11 4-7 16,7-5-2-16,-4 0-4 0,2-5-1 16,-4 1 0-16,-3-5-3 15,7-4-1-15,-14-4-1 16,10-7-1-16,-5-4-1 0,0-8-1 15,1-7-2-15,-6-7-1 16,5-6 2-16,-8-6-2 16,8-4 1-16,-14 1 2 15,5-5-3-15,-4 2 1 16,-4 4 3-16,4 3-1 0,-4 3 0 16,0 8-1-1,-1 0-2-15,9 3 2 0,-4 6 3 16,-3-1 1-16,6 5-2 0,1 0 0 15,-2 2 2-15,7 2-2 16,-3 3 3-16,4 2-5 16,0 3 0-16,3 4-1 15,2 4-1-15,5 4-1 16,2 3-2-16,1 6-4 16,-3 4-8-16,1 5-17 0,9 6-36 15,0 0-13-15,-13-7-5 16,10-4-5-16</inkml:trace>
  <inkml:trace contextRef="#ctx0" brushRef="#br0" timeOffset="731771.1138">1051 937 54 0,'-14'7'76'15,"14"-7"-2"-15,-16 7-6 16,16-7-6-16,0 0-63 0,-12 8-1 16,12-8-2-16,-4 12-3 15,3-1 1-15,1 1 0 16,3 8 2-16,3 1 2 15,15 9 3-15,-12-3-1 0,0-4 2 16,15 51-1-16,6 1 0 16,0 3-1-1,-2-6 2-15,-4-5 2 0,-7-17 5 16,-1-17-2-16,-16-33-2 0,0 0-1 16,-10-2 1-16,2-12 2 15,-6-3-3-15,3-6-1 16,-5-7-5-16,-2-6 1 15,0-6 3-15,-3-5 3 16,-4-7 4-16,3-3-2 0,-2-7 3 16,0 1-1-16,0-6 1 15,1 1 0-15,9 2-5 16,-5 0 2-16,3 0-5 16,9 14-2-16,6 2-4 15,1 50 2-15,1-33-3 0,17-13-1 16,-1 43 4-16,3 7-4 15,7 15-1-15,1 7 2 16,1 12 0-16,1 2-7 16,6 10-3-16,-4-1-8 15,-2 3-13-15,2 2-26 0,1 6-12 16,-8-7-4-16,-1-2 2 16</inkml:trace>
  <inkml:trace contextRef="#ctx0" brushRef="#br0" timeOffset="731955.4702">1274 1215 38 0,'-19'-14'74'16,"3"-2"-3"-16,-1-4-5 15,-1 0-22-15,4-2-31 16,5 1-5-16,5-1-7 16,-1-1-7-16,5 6-9 15,3-5-6-15,-3 22-6 0,0 0-12 16,21-31-14-16,-2-4-4 15,2 10 0-15</inkml:trace>
  <inkml:trace contextRef="#ctx0" brushRef="#br0" timeOffset="732170.3932">1366 734 43 0,'20'-32'58'0,"-2"6"2"16,-1-1-10-16,-4 2-13 16,-2 1-7-16,-11 24-21 15,0 0-6-15,2-10-7 16,0 0-1-16,1 1 0 15,-4 14-1-15,-2 19 1 16,3-5 1-16,4 11 3 0,5-7-1 16,-2 9 2-16,5-9-1 15,1 3-3-15,3-9-3 16,4 4-12-16,-20-21-13 0,23 6-12 16,1 2-9-16,5-13-2 15,-4-4 12-15</inkml:trace>
  <inkml:trace contextRef="#ctx0" brushRef="#br0" timeOffset="734393.0311">1716 636 22 0,'10'-52'51'0,"-4"-4"15"0,-3-3 8 16,-2 0-2-16,0 2-14 16,-1 1-23-16,-4 8-18 15,-7 2-13-15,11 46-4 16,-11-31-4-16,-4-1-7 16,15 32-1-16,0 0 0 15,0 0 10-15,0 0 1 0,-7 13 0 16,-9 79 2-1,25-51-1-15,6 7 6 0,3-1 0 16,0-1-1-16,2 1-8 16,0-2-1-16,-20-45 2 15,21 39 2-15,4 2-4 0,-1-16 4 16,0 3 1-16,-24-28 3 16,30 17 2-16,-5 1-3 15,-25-18-2-15,0 0 2 16,13 0 1-16,-1 0-7 15,-1 0 1-15,1-2 0 16,-12 2-3-16,34-22 4 16,-29 28 2-16,5 1-6 0,-1 7 2 15,3-2 2-15,0 9-3 16,3-9-2-16,5 7 3 16,2-7-3-16,-1 1-2 15,-21-13 3-15,23 3-1 16,-1 0 0-16,-1-6 4 0,3-5 3 15,-2-6 5-15,-2-2 3 16,0-7 2-16,0-2 1 16,-7-2 2-16,0-2-4 15,-5-1-2-15,-1 1-4 16,-1 2-4-16,-2 0-2 16,-4 27-2-16,4-24-3 0,-3 2 2 15,-1 22 1-15,0 0 4 16,0 0-2-16,9 5 2 15,-2 5-2-15,1 2 0 16,24 24-3-16,-6-13 0 0,-1-13 1 16,3-1 0-16,-2-1 1 15,2-2 2-15,-2-6 2 16,2 0 3-16,-4-6 4 16,0-3 1-16,-2-3-1 15,1 1-4-15,-23 11 0 16,22-22-4-16,1-1-2 15,-23 23-2-15,0 0 0 0,0 0-3 16,0 0 4-16,11-7 1 16,-1 0 0-16,2 0 0 15,-3 0-1-15,4 13-1 16,-1 4-1-16,-2 0 0 0,28 16 0 16,-13-12 0-16,-5-11-2 15,0 2 3-15,1-6 2 16,1-5 2-16,1-3 3 15,-1 0 0-15,-22 9 0 16,26-23-2-16,1-1 2 16,-27 24-1-16,18-22-1 0,1 0-2 15,-19 22 0-15,0 0-1 16,10-5 1 0,1 0 1-16,-1 1 0 0,3-3-1 15,1 14 0-15,1 4-1 16,-3 0 0-16,32 26 0 15,-17-12 0-15,-3-14-3 16,0 2 0-16,1-8 1 0,2 0-1 16,-2-5 5-16,1 1 3 15,-2-8 2-15,0-3 1 16,-2-6 2-16,4 0 1 16,-26 16-3-16,25-24 0 15,3-2-3-15,-28 26-2 16,20-20-2-16,0-1-1 0,-20 21-1 15,0 0 1-15,11 0 0 16,0-2 0-16,2 1-1 16,22 12-2-16,-12 4-3 0,0 0 2 15,1 1-1 1,7-6 0-16,0 3 2 0,4-7 2 16,1 2 2-16,1-6 2 15,0 1 5-15,-2-3-1 16,-1 1 1-16,-5-9 1 15,2-1-1-15,-8-2 0 16,-1-1-2-16,-22 12-1 16,0 0-3-16,0 0-1 0,0 0-1 15,0 0 0-15,0 0 0 16,0 0-1-16,0 0 0 16,-1 0 0-16,-4 0-1 15,1 0-1-15,-37 26-1 16,27-2 0-16,14-24-1 15,-3 22 0-15,0 1 3 0,3-23 5 16,0 0 6-16,0 0 1 16,9 5-1-16,4-1 1 15,-2 0 2-15,3-1-1 16,-1-3-1-16,1-3-5 16,-2-1-3-16,20-2-1 15,-11 3 4-15,-21 3-3 16,31 0-1-16,-1 5-1 0,-4-4 0 15,-1 0-1-15,9-1-2 16,-1-7-2-16,4-7 1 16,39-24 0-16,-76 38 8 15,36-29 4-15,2 1 6 0,-7-6 0 16,1 0 3-16,-9-2 0 16,1-3 1-16,-6 3-3 15,-1 0-7-15,-7 8-5 16,-1-2-3-16,-9 30-2 15,0 0 0-15,0 0 0 0,0 0 1 16,0 6 0-16,-4 4-2 16,-9 45 1-16,11-19 0 15,2 3-1-15,3 0-1 16,4-1 1-16,-1 1 2 16,4-7-1-16,0 4 2 15,4-13 0-15,0 4 2 0,-14-27-1 16,24 15 2-16,2 2 0 15,-26-17 0-15,22 0 2 16,-1-3 0-16,-21 3-1 16,0 0 1-16,0 0-1 0,10 0 1 15,17 21 1-15,-30-1-2 16,-10 0 0-16,-2 7-1 16,-5-4 1-16,0 6 0 15,-3-4-1-15,-1 5-1 16,1-8-4-16,1 2-1 0,3-7 0 15,19-17-1-15,0 0-1 16,-21 6 1-16,0 1 0 16,21-7 3-16,5-26 3 15,2-3 1-15,14-9 1 16,31-41 3-16,-19 36 0 16,5-5 0-16,1 4-1 15,3-9 0-15,2 7 0 0,-3 0-2 16,-1 4 0-16,-4 1-2 15,-36 41 0-15,29-28-2 16,1-1 2-16,-30 29 0 16,23-25-2-16,-2 2 0 15,-21 23 0-15,0 0 0 16,0 0 2-16,0 0-1 0,0 0 0 16,0 9-1-16,0 5 1 15,4 43 0-15,-3-30 0 16,7 4 1-16,0 3 0 0,9-5-1 15,0 3-2-15,10-6-2 16,1 1-2-16,7-13-3 16,1 3-2-16,1-12 2 15,1 0 5-15,-2-6 7 16,1-3 6-16,-7-9 3 16,-1-1 4-16,-29 14 2 15,25-31 3-15,-1-2-1 16,-23 13-6-16,1 0-8 0,-2 20-3 15,0 0-2-15,0 0-1 16,-7-7-2-16,-6 1 0 16,2 0-6-16,-27 59-7 0,38-20-18 15,9-1-38-15,8 8-5 16,2-5-4-16,5 1-2 16</inkml:trace>
  <inkml:trace contextRef="#ctx0" brushRef="#br0" timeOffset="735378.2506">3281 2978 18 0,'0'0'57'16,"-12"-18"5"-16,12 18-39 15,-10-18-1-15,10 18 4 0,-7-16 1 16,7 16-1-16,-7-14-3 16,7 14-5-16,0 0-2 15,0-13-4-15,0 13-4 0,7-14-3 16,1 2-4-16,2-4 0 15,-2-4 1-15,4-4 1 16,3-4-1-16,3-2 1 16,-3-2 0-16,4-1 0 15,1-3 1-15,-2-1 0 0,6-4 0 16,2 1 0-16,1-5-1 16,2-3 1-16,4-4-1 15,3 0-1-15,-1 0 1 16,3 0-2-16,1 1-1 0,-4-3 4 15,6 6-2-15,-3 1 0 16,-2 3 0-16,0 2-1 16,-5 3 2-16,-1-2-1 15,2 2 2-15,-3 3-3 0,-5 1 1 16,-2 3 1-16,-1 3-1 16,0-2 1-16,0 3-1 0,-2 2 0 15,-3 2 0-15,2-1 0 16,2-1 0-16,-9 14-2 15,4-2 0-15,-1-2 0 16,1 1 0-16,1-2-1 16,-1 0 1-16,2 2-1 0,0-1 0 15,-1 1 1-15,2-2 1 16,-1 4 0-16,1-1-1 16,-3 2 0-16,1 1 0 15,-6 1 0-15,2 0 0 0,-2 3-1 16,-10 7-3-1,14-12-2-15,-14 12-4 0,0 0-4 16,10-7-7-16,-10 7-16 16,0 0-38-16,0 6-9 15,0-6-2-15,-8 15 3 0</inkml:trace>
  <inkml:trace contextRef="#ctx0" brushRef="#br0" timeOffset="735779.4327">4285 1189 25 0,'-9'-9'83'0,"3"-3"-2"0,6 12-2 15,-17-15-6-15,12 7-56 16,5 8-2-16,-11-14-4 15,11 14-6-15,0-18-3 16,0 8-3-16,3 2 0 16,3-1 0-16,10 3 0 0,-3 0 0 15,1-1 0-15,6 3 0 16,2 0 0-16,4-1-1 16,-1 1 2-16,2 1-1 15,2 1 1-15,0 1 0 0,-2 1-1 16,1 0 1-16,-2 0 0 15,-3 1 0-15,-1 7 0 0,-3 4 1 16,-5 4-2-16,-4 8 0 16,-3 1-2-16,-7-4-2 15,-2 48-8-15,-11 6-12 16,-4 3-26-16,-9 0-25 0,2-1-3 16,4-14-3-16</inkml:trace>
  <inkml:trace contextRef="#ctx0" brushRef="#br0" timeOffset="738124.2261">5718 933 47 0,'37'-20'80'0,"1"-2"0"15,-6 7-2-15,1-2-14 16,-8 2-40-16,1 0-13 15,10-11-6-15,-23 20-2 0,-3 6-1 16,-10 0-3-16,12 18 0 16,-10-7 0-16,0 11 0 0,-1 13 1 15,0-8 0-15,-2 5 1 16,1-4 1-16,0 1-1 16,0-4-1-16,0 4 1 15,-1-8 0-15,-2 4 0 0,-2-11 1 16,5-14 0-16,-9 3-2 15,9-3 0-15,0 0 1 16,-6-31 0-16,-2-46 1 0,8 29 0 16,0-3-1-1,3-1 1-15,5-2-1 0,0 3 1 16,2 1 0-16,3 0-1 16,-1 4 0-16,4 7-2 15,-16 39 0-15,15-32-1 16,1 2 0-16,-16 30-1 15,35-3-1-15,-27 16 1 0,-1 11 0 16,-2 3 1-16,-3 4-1 16,-1 2 0-16,-1 0 1 15,0 2 0-15,0-2 0 16,-1 3 1-16,1-2-2 16,1-4 2-16,6-3 0 0,1-2 0 15,3-13 1-15,5-3 1 16,2-9 1-16,-18 0-2 15,48-3 1-15,-48 3-2 16,28-9 1-16,1 2 1 0,5-6-1 16,-2-2-1-16,4-1 1 15,-1-1 1-15,1-4-2 16,2-2 4-16,-5 3-2 16,1-3 0-16,-4 4 1 0,1-3 0 15,-5 4 1 1,-2-1-1-16,-24 19 1 15,27-26 0-15,-1-1 0 0,-26 27-1 16,12-23-1-16,-2-2 0 16,-10 25 0-16,0 0 0 15,-3-10-1-15,-3 0-1 0,-1-4-2 16,-28 4 1-16,9 10 0 16,26 0-1-16,-53 39 1 15,38-13-1-15,4 1 1 16,2 6 1-16,4 0 0 0,4 7 0 15,2-5 0 1,10 4-2-16,3-3-3 0,7 1 0 16,2-5-4-16,4-4-2 15,3-8-3-15,6-8-1 16,-36-12-2-16,35-6-1 0,-1-4 3 16,1-20 8-16,31-40 10 15,-40 21 9-15,-4-2 6 16,-4-5 5-16,-3 0 6 15,-4-1 0-15,-3-3 3 16,-4 0-7-16,-2 5-7 0,-2 6-9 16,0 6-3-16,0 43-4 15,-5-32-4-15,0 0 0 16,5 32-2-16,0 0-1 16,-8 7 1-16,-19 70 3 0,26-30 0 15,1 7 0-15,1 3-1 16,6 3 0-16,2 0 1 15,2 6-1-15,2-3-1 16,2-1-3-16,0-4 1 0,3-3-1 16,3-9 1-1,-2-8-1-15,5-11 1 0,0-12 2 16,2-12 4-16,-26-3 1 16,24-4 2-16,4-4 0 15,-6-15 2-15,1 2 0 0,-1-8 0 16,-2-3-2-16,-2-2-1 15,16-42 0 1,-34 76 0-16,14-38-2 0,0 0-1 16,-3 3 1-16,1 1-1 15,-4 6 2 1,0 1 0-16,-3 8 1 0,1-2-2 16,-6 21 2-16,4-22-1 0,-3 0 0 15,-1 22-2-15,0 0-1 16,0 0-1-16,0 0 0 15,0 0 1-15,-7 0-2 16,-33 29 1-16,32-3-1 0,0-1 2 16,2 6 0-16,1-1 1 15,1 5 0-15,3-2 0 16,1 5 0-16,4-5-2 16,5 2-2-16,3-4-1 15,3-4-3-15,1-9 0 0,6-7 0 16,-22-11 4-16,21 2 5 15,2-2 2-15,5-7 3 16,-3-5 3-16,-3-3 1 16,4-2 1-16,-5-4 1 15,1 1-3-15,-22 20-3 0,28-26-4 16,-1-2 0 0,8 8 1-16,-21 19 0 0,1 2-2 15,-2 11-1-15,0 3-1 16,0 9 0-16,-3-6 0 15,5 0-2-15,0-3-1 0,2-1 0 16,3-8 0-16,-20-6 2 16,22 2 0-16,2 1 2 15,1-10 0-15,-2-4 2 16,2-14 1-16,1 0 1 16,-2-7 1-16,28-44 1 0,-52 76-3 15,27-42 1-15,1 3-2 16,2 1-2-16,-2-1-2 15,1 3-2-15,0 1-3 16,-2 9 1-16,-2-1 0 0,-3 11-2 16,2 0 2-1,-4 9 2-15,-1-2 1 0,-19 9 4 16,20 0 1-16,0 0 2 16,-20 0 2-16,2 21 1 15,0 0-1-15,-7 0-1 16,-5 3 0-16,-3 3-1 0,-19 30-1 15,16-22-1-15,1-4-3 16,0 3-1 0,1-4-2-16,5 3 0 0,4-11 1 15,1 4-1-15,4-26-1 0,0 0-1 16,0 0 4-16,0 0 2 16,10 0 5-16,3 0 4 15,37-21 1-15,-29 0-1 16,4-3 3-16,1-4-1 15,-2 0 1-15,2-1-2 16,0-3-5-16,-1 2-1 16,1 5-2-16,-1 0-1 0,-2 10-2 15,4-1-2-15,-5 9-2 16,4 1 0-16,5 6-2 16,0 0 0-16,2 0 1 15,-1 0 1-15,4-1 3 16,-1-4 3-16,0-1 2 0,2-2 3 15,-3-8 3-15,2-2 5 16,-6-7 4-16,-2 3-2 16,-2-6-1-16,-1 1-2 15,-9 2-2-15,1-2-2 0,-11 6-4 16,4-1-3 0,-10 22-4-16,0 0-1 15,0 0 0-15,0 0 1 16,-23 65 0-16,15-17 1 0,4-1-2 15,0 11-4-15,3 2-4 16,1 4-5-16,-1-2-15 16,6 0-26-16,2-2-22 0,0-3-5 15,1-8-1-15</inkml:trace>
  <inkml:trace contextRef="#ctx0" brushRef="#br0" timeOffset="738268.4618">9190 829 17 0,'-10'-77'88'15,"3"32"-1"-15,-1 1-7 16,2-3-5-16,3-2-2 16,3-4-83-16,3 10-48 0,16-4-14 15,5 4-8-15,-24 43-3 16,28-34-3-16</inkml:trace>
  <inkml:trace contextRef="#ctx0" brushRef="#br0" timeOffset="738954.6682">4685 4208 20 0,'-29'-27'84'0,"-3"-8"-2"16,5-1-3-16,-4-5-5 0,4-4-59 15,6 9-8-15,3 4-1 16,9 7-3 0,-4-1-8-16,12 5-6 0,-1-4-6 15,3 5-2-15,6 0-1 16,5 0-2-16,3 2 1 0,1 3 3 16,2 1 6-16,-6 4 10 15,1 2 6-15,-13 8 4 16,19-7 5-1,-19 7 3-15,0 0-1 0,0 0 4 0,0 0-3 16,13-4 0-16,-3 1-3 16,2-1-2-16,11-3 0 15,6-3-2-15,9-3 0 16,9-2-6-16,4-3 0 0,10-5-1 16,6-4 0-16,9 0-1 15,1-6 0-15,6 1-1 16,4-4 1-16,7-1 0 15,0-2 0-15,4 0 0 16,3 2 0-16,-2-1-1 0,-3 4 1 16,-3 2 0-16,-6 4 0 15,-9 4-1-15,-7 3 1 16,-10 6-1-16,-7 0-2 0,-5 3-2 16,-4 2-5-16,-7 2-4 15,-1-3-9-15,-5 0-8 16,0 0-13-16,-3-6-24 15,0 2-14-15,-7-5 1 0</inkml:trace>
  <inkml:trace contextRef="#ctx0" brushRef="#br0" timeOffset="739433.8028">6640 2802 60 0,'-14'-20'67'16,"7"5"-4"-16,-2-1-10 15,3-1-13-15,2 8-12 16,1-4-10-16,3 13-9 0,0-17-4 15,0 17-2-15,17-18-2 16,-1 9-1-16,8-2-1 16,7-2 0-16,6 1 0 15,13-4 0-15,3 3 1 0,10-1 0 16,4 3 0-16,3 2 0 16,2 0-1-16,0 5 1 15,-4 4 0-15,-5 0 0 16,-3 0 1-16,-7 3-1 0,-8 0 0 15,-5 1 0-15,-7-1 1 16,-5 3-1-16,-6-3-1 16,-4 2 0-16,-7 4-1 0,-1 0 0 15,-6 2 1-15,-3 3-1 16,-1 3-1-16,-5 2 0 16,-5 6 1-16,-2 1 0 15,0 4 2-15,-2 1 0 0,-2 4 0 16,1 2 1-16,2 5 2 15,-1 2 0-15,0 4 1 16,1 9 1-16,2 4-1 16,-2 14 0-16,3 7-1 0,-1 8 0 15,0 3-1-15,3 6-2 16,0-5-5-16,3-4-8 16,1-8-15-16,2-21-31 15,2-8-18-15,5-20-4 16,0-16 0-16</inkml:trace>
  <inkml:trace contextRef="#ctx0" brushRef="#br0" timeOffset="740458.8229">7700 3034 60 0,'17'-13'73'0,"-5"5"-1"0,-12 8-3 15,0 0-48-15,9 1-6 16,-4 20-5-16,1 6-3 0,-1 14-2 16,-2 7-1-16,1 13-1 15,-3 5 0-15,1 2-1 16,1 2-1-16,-3-11 0 16,0-2-1-16,0-13-1 0,1-6-1 15,1-14-1-15,-1-7-1 16,0-9-3-16,-1-8-5 15,5-6-2-15,-3-13 1 16,3-11 2-16,0-6 3 0,0-10 3 16,5-9 0-16,-1-5 8 15,5-1 4-15,0 2 7 16,-1 2 1-16,5 4-2 16,-2 7 0-16,3 9-1 0,0 10-2 15,1 7-2-15,-2 10-2 16,0 11-2-16,1 5-1 15,-2 15-2-15,-1 8 1 16,-3 11-1-16,1 6-1 0,-3 8 1 16,0 2-1-1,-1-4 0-15,-2-2 0 0,1-7-1 16,0-7 0-16,-2-11 1 16,0-7 0-16,-7-18 0 0,17 1 0 15,-8-10 0-15,2-14 0 16,2-7 1-16,3-9 0 15,3-5-1-15,2 0 1 16,2 2-1-16,0 3 0 0,0 7 1 16,2 9 0-16,-6 9-2 15,3 10 2-15,-1 6-1 16,-1 10 0 0,0 5 0-16,2 4-1 0,1 7 1 15,-1 4 0-15,1-1 0 0,1 5 0 16,-1-5 0-16,0 0-1 0,2-7 0 15,0-2 2 1,-4-11-1-16,0-7-1 0,3-7 0 16,0-14-1-16,-1-13-2 15,-2-12 0-15,1-10 1 16,-2-10 1-16,1-4 2 0,-5 0 2 16,-2 3 3-16,0 7 2 15,-6 12-1-15,-1 9 2 16,-4 13-2-16,1 12-1 0,-4 10-2 15,7 18-2-15,-3 11-1 16,0 8-1-16,0 9 1 16,6 3 0-16,-2 3 1 15,6-1-1-15,0-4-1 0,6-6 0 16,0-11 1-16,3-8 0 16,5-13 0-16,1-9 0 15,4-9 1-15,0-9 0 16,-1-12 1-16,-5-9-1 15,-3-10 1-15,-3-4-2 0,-11-7 1 16,-6 1-1-16,-7 4 0 16,-11 5 0-16,-8 11-2 15,-7 12 1-15,-6 19 0 0,-6 13 0 16,-5 23 0-16,4 18 0 16,3 17 1-16,6 9-1 15,15 15 0-15,11 3-4 0,16 6-27 16,29-1-41-16,3-6-7 15,12-14-3-15,4-16-5 16</inkml:trace>
  <inkml:trace contextRef="#ctx0" brushRef="#br0" timeOffset="745520.6968">4001 2566 45 0,'0'-60'61'0,"-3"-18"-36"0,1 26-3 15,0 4 2-15,-2 13-2 16,-3 5-5-16,1 11-4 16,0 9-6-16,-5 10-1 15,-4 12-4-15,-8 10-2 16,1 14-2-16,-9 5 0 0,-2 16 2 15,-5 1-1-15,-3 14 1 16,-2 9 1-16,-3 6 1 16,7 4 1-16,-7 12 3 15,5-1-2-15,4 7 0 0,5 10 2 16,9 0-2-16,9-4 0 16,14 7-1-16,9-2-1 15,18-3-2-15,15 5 1 0,16-9 0 16,6-8 0-16,23-6 1 15,10-12-1-15,13-12 0 16,6-22 0-16,6-14 1 16,9-23 0-16,-1-22 1 15,2-24 2-15,-10-29 0 0,-8-20 0 16,-10-29 1-16,-6-18 2 16,-21-28-2-16,-18-16 1 15,-22-17 1-15,-22-8 2 16,-24 2 0-16,-29 2 1 0,-30 20-1 15,-25 21-2-15,-28 30-1 16,-22 34-2-16,-21 45-2 16,-18 37-9-16,-8 42-16 0,-11 35-23 15,-5 40-32-15,5 20-6 16,11 23-5-16,9 12 2 16</inkml:trace>
  <inkml:trace contextRef="#ctx0" brushRef="#br0" timeOffset="758180.6516">1141 3014 22 0,'-36'-9'57'0,"4"-6"5"16,0 12 0-16,-4-9-52 15,4 1 4-15,2 3 3 16,2 4-2-16,1 1-1 0,6 2 0 16,8 1 0-16,0 2-7 15,-4 9-4-15,6-3 1 16,0 1-1-16,0 6-1 16,0 2 1-16,-3 5-1 15,1 8-3-15,-2 6 3 16,0 4 0-16,1 7-4 15,-3 6 1-15,0 3 0 0,-2 12 0 16,4 2 1-16,-2 11-1 16,2 2 1-16,1 12 1 15,2 5-1-15,5 8 1 0,-1 7-1 16,6 7 2-16,3 53-4 16,10-48 4-16,9 12-3 15,24 119 0-15,15-16 2 16,13-20-1-16,10-26 0 0,11-27 1 15,-1-40 4-15,-7-28-5 16,-3-42 3-16,6-16-1 16,-1-8 1-16,-4-14 0 0,2-12 0 15,-3-10-4-15,4-16 0 16,0-15 3-16,-8-17 0 16,-9-14 0-16,0-18 0 15,-14-19 0-15,-2-18 0 16,-13-19 3-16,-8-21 0 0,-14-12-1 15,-11-13-1 1,-7-8-1-16,-19-4-1 0,-12-2 3 16,-18 6 1-16,-13 9 1 15,-10 15 0-15,-8 9 0 0,-8 15 0 16,-4 14-1-16,2 8 4 16,1 16-5-16,2 12-1 15,-1 11-2-15,2 7-2 0,2 16 0 16,5 12-1-16,36 28 1 15,-6 3-2-15,-3 12-1 16,-9 4 0-16,0 7 0 16,-10 13-1-16,4 18 0 15,-3 7-1-15,6 17-5 0,1 11-2 16,2 16-8-16,3 12-11 16,11 13-26-16,-1 18-21 15,7 12-3-15,5 12 0 16</inkml:trace>
  <inkml:trace contextRef="#ctx0" brushRef="#br0" timeOffset="860072.6637">10136 12537 0 0,'-38'-26'22'0,"3"1"0"15,6 4-2-15,2-1 2 16,7 2-1-16,7 1-1 15,-1 2 0-15,3-1 0 0,3 3 0 16,-3 1 0-16,3-1-2 16,-3 2 1-16,-2 0-2 15,2-3 0-15,-5 5-3 0,-4-2 0 16,-2 2-5-16,-5-1 1 16,-1 2-3-16,-5-4-1 15,-4 5-2-15,-9 0 0 16,0 0 0-16,-8 3 0 0,-5-1 0 15,-7 6-1-15,-8 1-1 16,-11 1 0-16,-7 10-1 16,-7 6 0-16,-10 4-1 0,-7 5 2 15,-3 4-2-15,-8 5 0 16,-1 0 1-16,3 5-1 16,0 2 0-16,1 1 0 15,0 4 0-15,-1 3 0 16,0 8-1-16,-3-3 2 0,1 11-1 15,-1 3 0 1,-1 9 0-16,-3 5 0 0,4 9 0 16,3 0 0-16,6 8 1 15,9 8-2-15,12 2 1 0,11 6 1 16,16 6 0-16,17 5-1 16,15 5 2-16,18 7-2 15,19 3 1-15,8 0-1 0,23 3 0 16,14-2-1-16,16-5 1 15,13-10 0-15,16-10-1 16,12-8 1-16,16-11-1 0,23-8 1 16,13-16 1-1,17-9 0-15,21-10 0 0,16-7 1 16,28-12 1-16,15-8 1 0,30-11-1 16,10-6 1-16,34-8 0 15,16-3-1 1,63-12 0-16,-18-4 0 0,10-8 0 15,16-4 0-15,11-7-2 16,8-7 1-16,33-4 0 16,-25-5-1-16,-47-7 1 0,73-2-1 15,-30-7 0-15,4 0-1 16,16-4 1-16,-29-3 1 16,-42-3-1-16,15-2 0 15,-9-5 0-15,-51-5 1 0,9-3 1 16,-27-3 1-16,-56-4 2 15,-2-3-1-15,-29-7 1 16,-25-5 0-16,-40-3 1 0,-30-2-3 16,-39-7 0-16,-34-7 0 15,-40-5-1-15,-31-4-2 16,-48 1 1-16,-42-5-1 16,-38 2 0-16,-43-1 1 0,-38 5-1 15,-39 7-1-15,-32 4 1 16,-29 8 0-16,-31 6 0 15,-24 13 0-15,-26 11 0 16,-24 17-1-16,-19 13 1 16,-25 21-1-16,-18 21-1 0,-25 18 1 15,-12 28-2-15,-15 14-1 16,5 21 0-16,9 16-3 16,7 13 0-16,24 11-4 0,26 14-5 15,41-2-10-15,30 11-58 16,47 12-2-16,30 2-6 15,34 0-4-15</inkml:trace>
  <inkml:trace contextRef="#ctx0" brushRef="#br0" timeOffset="860702.5396">7675 14807 63 0,'0'0'84'15,"-15"-18"-4"-15,-2 7-4 16,-5-2-4-16,-6-1-71 15,-3 7 3-15,1 7 1 0,-6 0-1 16,-1 6 1-16,-3 5-1 16,-8 3 1-16,-5 4 1 15,-6 1 0-15,-7 8-1 16,-7 3-1-16,-6 8-1 0,-10 5 0 16,-9 11-1-16,-9 5-1 15,-9 10 0-15,-8 10 0 16,-8 5 0-16,-8 9-1 0,-2 2 2 15,-3 2-2-15,1-2 1 16,6-4 0-16,4-6 2 16,10-11-1-16,12-10 1 0,16-14 0 15,16-9-1-15,16-14-2 16,11-8-2 0,16-7-4-16,13-7-4 0,14-5-6 15,5-7-6-15,9-7-12 16,6-13-14-16,13-7-23 15,13-7-14-15,6-16-1 0</inkml:trace>
  <inkml:trace contextRef="#ctx0" brushRef="#br0" timeOffset="860995.8778">5596 15073 40 0,'31'-55'85'0,"-12"10"1"15,-6 13-4-15,-12 12-45 0,-1 20-4 16,-19 0-2-16,-5 17-12 15,-13 25-9-15,-14 14-5 16,-9 28-4-16,-14 18-1 16,-9 24-1-16,-4 18 1 0,-5 16 0 15,-2 13-1 1,3 2 1-16,7-2-3 16,7-12 3-16,15-13 1 0,12-23-1 15,14-18 0-15,18-25 1 16,17-30 1-16,23-26 0 0,26-26 3 15,32-33-4 1,28-29-6-16,36-26-12 0,34-26-61 0,29-23-2 16,24-20-8-16,9-15-5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43:47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5168 1856 0 0,'0'0'79'16,"0"-18"2"-16,0 18 0 15,-3-18-4-15,3 18-51 0,-9-12-8 16,9 12-1-16,0 0-4 16,0 0-5-16,0 0-2 15,0 0-2-15,0 0-1 16,0-10-1-16,0 10 0 15,0 0 0-15,0 0 0 0,0-11 0 16,0 11 1-16,-1-15 0 16,1 15 0-16,-5-14-1 15,0 5 2-15,5 9-3 0,-14-16 2 16,0 13-2-16,-1 3 0 16,-7 0 0-16,-4 8 0 15,-6 5 0-15,-3 5 0 0,-4 5-1 16,-1 8 0-16,-1 6 0 15,-3 13 0-15,2 3-1 16,3 5-1-16,1 5 2 16,5 1-1-16,8 2 0 0,3-2 1 15,11-5 0-15,8-4-1 16,6-8 2-16,14-6-1 16,12-7 1-16,14-3-2 15,4-6 1-15,10-6 0 0,8-3 0 16,4 1-1-16,-3 2-1 15,-2 2 0-15,-10 6-1 16,-12 7 1-16,-10 10 0 16,-20 12 2-16,-12 9-1 0,-17 8 2 15,-15 7 0-15,-14-1 1 16,-7-3-1-16,1-3-3 16,-5-8-8-16,9-15-18 15,10-9-47-15,3-31-8 0,13-18-6 16,11-30-4-16</inkml:trace>
  <inkml:trace contextRef="#ctx0" brushRef="#br0" timeOffset="707.4064">5134 1980 61 0,'46'-95'91'16,"-2"18"-3"-16,-5 18-5 0,-4 20 0 15,-23 18-69 1,12 21-3-16,-2 25-4 0,-3 23-2 15,-6 25-1-15,-2 19-1 16,-6 23-1-16,-1 16-1 0,-3 6-4 16,1-2 0-16,3-9 1 15,0-15 0-15,5-18 0 16,1-17 0-16,2-26 1 16,3-16-1-16,-1-21 4 0,0-16-4 15,3-26 2-15,4-18-2 16,0-24-1-16,3-11 0 15,5-6 1-15,1-3 1 0,0 5-1 16,1 13 3-16,-1 17 0 16,2 23 2-16,-3 27 2 15,-3 18 0-15,0 30 0 16,1 16-1-16,1 20-1 16,2 11-3-16,4 7-1 15,4-1-1-15,4-5-1 0,9-10-1 16,7-20 0-16,5-18-2 0,6-23 1 15,2-18 0 1,3-23 1-16,-5-23 0 0,-7-17 2 16,-5-17 0-16,-11-12 4 15,-9-1 3-15,-14 1 2 16,-8 9 3-16,-12 13 0 16,-4 13-1-16,-11 21-2 0,-8 20 1 15,-3 23-4-15,-7 18-3 16,4 19-1-16,0 15-2 15,2 9-2-15,4 10 1 0,8-1 0 16,5 1-2-16,6-12 1 16,8-10-1-16,7-15 0 15,3-17 3-15,4-18 2 16,2-11 0-16,-1-22 0 0,3-17 1 16,-2-11 1-16,-1-9 2 15,1-1-1-15,-3 1 0 16,1 7 0-16,-2 8-1 15,-2 17 0-15,0 19 0 0,-2 19-1 16,0 19 0-16,-1 23-7 16,-2 13-6-16,6 8-5 15,4-1-15-15,2-8-47 16,7 2-6-16,4-16-8 0,4-17-3 16</inkml:trace>
  <inkml:trace contextRef="#ctx0" brushRef="#br0" timeOffset="1615.6358">7439 2644 18 0,'18'-72'89'16,"0"9"0"-16,0 5-3 16,-2 12-7-16,-17 11-44 0,18 13-11 15,9 14-12-15,1 8-4 16,3 25-2-16,-2 12-2 16,0 12-4-16,-2 10-3 15,0 7 0-15,-5 1-1 16,0-5-1-16,-4-5 1 15,-2-13 0-15,-2-6 0 0,-1-16 4 16,0-15 2-16,3-11 0 16,0-19 3-16,0-13-2 15,4-15 0-15,2-10-1 0,1-6-1 16,1-1 0-16,1 3-1 16,0 6 1-16,-4 13-3 15,0 13 2-15,-3 16 0 0,-1 17 1 16,-2 12-1-16,-1 17 1 15,1 8-1-15,-1 5 0 16,0 4 1-16,1 1 0 16,1-2-2-16,4-8 1 0,2-7-1 15,7-12-1-15,3-10-1 16,4-8-1-16,4-13-1 16,3-12 1-16,1-10 0 0,-2-15 0 15,3-4 1-15,-8-5 2 16,-2 2 2-16,-8 4 2 15,-3 6 0-15,-4 11 0 16,-4 16 0-16,-1 16 1 16,-4 13 1-16,0 22-2 0,-2 15-1 15,1 12-3-15,3 5 0 16,2 5-3-16,4-3-2 16,4-3-1-16,3-10-2 15,8-14 0-15,2-16-1 0,0-18 4 16,3-8 0-16,-7-20 4 15,-1-9 2-15,-10-16 4 16,-2-11-1-16,-8-3 3 0,-6-5 2 16,-4 2-2-16,0 6 1 15,1 8-1-15,-1 4 0 16,1 11-1-16,14 7-1 16,5 13-3-16,5 4-2 0,8 13 0 15,6 0 0-15,5 16-1 16,-4 6-1-16,0 11-2 15,-8 12 1-15,-9 8-1 16,-7 6 0-16,-8-4 1 16,-5-4 0-16,-4-7 3 0,-1-6 4 15,-4-11 3-15,4-9 1 16,2-18 1-16,4-10 0 16,9-17-1-16,5-7-1 0,4-13-2 15,4-8-4-15,6-8-2 16,6-5 0-16,0 1 0 15,4 4 1-15,-2 11 2 0,0 11 1 16,3 16 1-16,0 18 1 16,-5 14 1-16,-2 25 1 15,-4 18-1-15,-7 17-4 16,-4 20-7-16,-8 3-12 0,-12 18-64 16,8-3 0-16,0-8-8 15,-1-14-7-15,6-18 4 16</inkml:trace>
  <inkml:trace contextRef="#ctx0" brushRef="#br0" timeOffset="2405.2936">16587 1965 48 0,'37'-13'102'0,"-14"0"-6"16,-9 2-7-16,-11-2-2 15,-3 13-3-15,0 0-85 16,14 25 0-16,0 29 0 0,3 21 0 16,0 26 2-16,-2 24-1 15,1 25 0-15,-5 22 0 16,-7 23 0-16,-5 10-1 0,-4 22 1 16,-7 7-1-16,-6 14-1 15,1 8 1-15,-3 12 1 16,7 16 0-16,-5 8 3 0,8 14 0 15,2 11-1 1,2 13 3-16,5 12-5 0,5 10 0 16,3 9 0-16,0 2 0 0,7 32 0 15,-3-35 0 1,0 5 0-16,0 2 0 0,-5 9 0 16,-5-2 0-16,-2 11 0 15,-2 4 0-15,-7 9 0 0,1 13 0 16,-2-2 0-16,3 3 0 15,0-10 0-15,6 2 0 16,5-2 0-16,4-1 0 0,11-3 0 16,4-5 0-16,2-6 0 15,9-10 0-15,0-13 0 16,1-24 0-16,-2-34 0 16,1-36 0-16,-5-76 0 0,-6-19 0 15,0-50 0-15,-6-56-24 16,3-57-19-1,1-63-48-15,-8-61-2 0,-6-65-6 16,-5-54-3-16</inkml:trace>
  <inkml:trace contextRef="#ctx0" brushRef="#br0" timeOffset="3920.0444">19577 2027 35 0,'21'-36'99'0,"-2"0"-4"0,-6 14-5 15,-8 8-4-15,-5 41-11 16,-14-9-75-16,-1 19 0 0,1 22 0 16,-7 16 0-16,-2 16 2 15,-1 9-2-15,0 4 1 16,2-4 0-16,5-7 0 0,-1-13-1 16,6-17 0-16,2-16 1 15,3-17-1-15,-1-19-1 16,-2-15 4-16,5-22-1 15,-4-22-1-15,6-18 0 16,0-12 0-16,4-13-2 16,-1-5 1-16,5 1-1 0,10 8-1 15,3 14 1-15,5 16 0 16,6 23 1-16,4 21-1 16,4 18 2-16,1 23 0 0,0 15 0 15,1 22 1-15,-3 7 0 16,-1 7 0-16,0 5 0 15,-2-8 1-15,0-8-3 0,0-8 1 16,4-16 0-16,3-23-1 16,7-21 1-16,3-18-2 15,8-21 1-15,2-25-1 0,5-15-2 16,-1-19 1-16,4-9 0 16,-5-2 2-16,-4 6-2 15,-8 14 2-15,-5 16-1 16,-8 21 1-16,-6 27 1 0,-6 27 0 15,-6 31-1-15,-10 25 0 16,0 16 1-16,-2 17-1 16,0 13 0-16,3 2 0 15,9-4-2-15,8-7-2 0,12-15-2 16,13-11-1-16,8-17-4 16,11-24 2-16,5-19 0 15,7-15 1-15,-5-23-1 16,-2-22 4-16,-4-10 3 0,-9-19 2 15,-12-2 5-15,-12 0 1 16,-14 8 2-16,-16 7-1 16,-10 17 1-16,-17 27 1 0,-14 12-2 15,-7 22 0-15,-12 18-4 16,0 22-2-16,-4 11 0 16,3 14-2-16,7 2-3 15,11-3-3-15,9-3 1 16,16-10-1-16,8-9 0 0,11-18 2 15,14-21-1-15,5-16 3 16,9-20 3-16,2-15 2 16,0-11 2-16,-3-6 2 15,0-3-1-15,-2 9-1 16,-6 4 0-16,-5 13 0 0,-1 15 0 16,-4 16-1-16,-6 10 0 15,4 17-3-15,-4 11 1 0,6 2 0 16,4 2-1-16,4-2 0 15,8-5-2-15,10-10 1 16,8-16-2-16,7-16 1 0,10-23-2 16,4-19 2-16,5-19-2 15,3-24 2-15,-3-23 2 16,-4-18-1-16,-40 61 2 16,3-8 0-16,-7-1 3 0,-1-2 2 15,-4 4 1-15,-1 0 0 16,-7 6-2-16,1 5-2 15,-5 10 0-15,-8 11-1 0,-5 19-2 16,-2 28 0 0,-12 8-2-16,-20 64 0 15,-7 30 0-15,-7 54-1 0,5 24-1 16,9 12 0-16,11-7-1 16,26-49-2-16,19-25 1 15,12-32 1-15,12-23 3 16,15-35 1-16,9-20 2 0,6-36-2 15,6-29 0-15,2-33 0 16,7-37 2-16,-45 57-3 0,6-14 3 16,-5-4 2-16,2-5 0 15,-7 4 3 1,-1-2 1-16,-5 5 1 0,-1 5-2 16,-6 13 1-16,0 4-2 0,-10 21-4 15,-16 30 1-15,7-2-1 16,-23 56-2-1,-22 61-3-15,-25 64-8 0,-4 42-17 16,-1 18-57-16,-3-2-1 16,15-49-7-16,14-29-9 0</inkml:trace>
  <inkml:trace contextRef="#ctx0" brushRef="#br0" timeOffset="4132.7948">22554 2033 97 0,'-72'-71'98'16,"6"19"-5"-16,6 16-3 16,8 6-4-16,24 6-72 0,10 5-5 15,22 5-4-15,29-1-3 16,26 2-1-16,34-2-2 16,31 1-2-16,24 1-2 15,32 2-11-15,10-1-27 0,14 2-43 16,2 4-1-16,-19-1-8 15,-25 0-5-15</inkml:trace>
  <inkml:trace contextRef="#ctx0" brushRef="#br0" timeOffset="5150.2932">598 6557 53 0,'-19'8'55'0,"-1"-1"1"0,4 1 0 15,1 0-7-15,1-5-9 16,-2-1-14-16,7 1-10 15,-4 4-5-15,13-7-2 16,-12 3-3-16,12-3 0 0,0 0-2 16,0 0 0-16,6-6 1 15,9 1 1-15,6 3-4 0,27-10 0 16,14-2-1 0,10-3-1-16,7 0-1 15,9 2-2-15,0-4-6 0,-5 6-5 16,-17-5-8-16,-7 2-29 15,-4 2-27-15,-9-8-5 0,-5 1-6 16</inkml:trace>
  <inkml:trace contextRef="#ctx0" brushRef="#br0" timeOffset="5432.2018">1274 6134 29 0,'-32'-16'85'15,"-3"5"-4"-15,9-3 2 16,-1 1-8-16,-1 3-61 15,9 1-2-15,19 9-3 0,-6-17-4 16,14 9-2-16,15 0-1 16,10 5-4-16,6 0-1 15,8 1 3-15,9 0 0 16,1 2 0-16,-1 10-1 0,2 9 1 16,-16 5 0-16,-1 10 2 15,-15 9 0 1,-16 14 0-16,-10 9 0 0,-16 10-1 15,-8 7 0-15,-8 9-4 16,-5 2-5-16,1 4-14 0,2-4-31 16,8-8-24-16,17-9-4 15,4-17-4-15</inkml:trace>
  <inkml:trace contextRef="#ctx0" brushRef="#br0" timeOffset="5880.2791">2132 5772 76 0,'14'2'89'16,"-14"-2"-6"-16,8 11-5 16,-8-1-2-16,-2-2-71 15,-3 21-6-15,-1 10 1 0,4 16-1 16,-3 14 1-16,5 14 0 16,-6 6 1-16,2 4-1 15,2 6 1-15,-4-2 0 16,4-6 0-16,0-10-1 15,2-6 0-15,-3-14 1 0,3-7-1 16,3-9 1-16,3-12 0 16,9-9 0-16,6-10 1 15,9-9-1-15,9-8 2 16,11-15 0-16,8-9-3 0,12-8-3 16,9-9-5-16,-1-3-11 15,-2-3-28-15,-8-2-31 0,3-2-6 16,-11 2-6-1,-6 4 2-15</inkml:trace>
  <inkml:trace contextRef="#ctx0" brushRef="#br0" timeOffset="6366.4996">2266 5495 63 0,'-52'-20'90'0,"-1"5"-3"0,-2 2-7 15,4 13-2-15,-7 3-68 16,10 15-1-16,-1 17-2 16,4 14-4-16,7 16-3 15,2 17 0-15,6 19-1 0,2 17 1 16,7 17 0-16,14 11 0 15,6 8 1-15,3 6 0 16,18-2 1-16,10-1-1 0,12-10-2 16,11-9 1-16,8-16-1 15,13-17 0-15,17-19 0 16,12-21 1-16,8-20-3 16,14-23 0-16,4-24 5 15,4-27 0-15,3-26 1 0,-5-24-1 16,-11-26 1-16,-4-27 0 15,-18-22 2-15,-10-21-1 16,-20-13-1-16,-20-8-3 16,-19 3 1-16,-21 8-2 0,-18 19 0 15,-28 27 0-15,-28 32-1 16,-28 42-3-16,-19 48-5 0,-29 32-10 16,-18 52-39-1,-14 40-15-15,-13 32-4 0,3 21-5 16,11 19 3-16</inkml:trace>
  <inkml:trace contextRef="#ctx0" brushRef="#br0" timeOffset="7103.5358">1244 10061 67 0,'-18'26'98'0,"-6"-8"-7"15,0-5-6-15,-1-7-2 16,3 33-38-16,-2-56-39 16,14 14-3-16,10 3-1 15,-9 0-2-15,9 0 0 16,7-1-2-16,10-1 0 16,-1-2 0-16,8-2 1 0,1-3-1 15,7-4 1-15,10-5-1 16,4-3 2-16,7-2 0 15,-3-2 0-15,6 0 1 0,-3-1-1 16,2 3 3-16,2 1-1 16,-4 5 0-16,-4 3-3 15,-3 1 1-15,-4 5-4 0,-7-2-3 16,-2 5-5-16,-11-1-9 16,-5 3 1-16,-6-4-10 15,-7-7-19-15,-3-6-3 0,-4-6 3 16,-11-9 14-1,0-6 22-15,0-2 20 0,-3-2 9 16,3 5 11-16,-3 4 25 16,3 9-3-16,1 5 2 0,8 10-16 15,5 12-16-15,-8-14-9 16,8 14-8-16,11-10-2 16,13 3-4-16,-3 4 2 15,13 1-3-15,8 2 1 16,2 8 2-16,7 5 0 15,-4 10 1-15,-8 10 1 0,-4 13 3 16,-7 3-2-16,-11 10 2 16,-10 9 1-16,-7 7-2 0,-18 6-2 15,-8 8-5-15,0-3-8 16,-13 2-13-16,1 5-50 16,3-14-6-16,-1-10-6 15,0-19-3-15</inkml:trace>
  <inkml:trace contextRef="#ctx0" brushRef="#br0" timeOffset="7387.261">2556 9392 12 0,'32'7'93'16,"-7"-3"-2"-16,-4-4-6 16,4-9-5-16,-2-10 2 0,-2-5-79 15,16-2-1-15,13-5 1 16,10-2 0-16,11-3-1 16,12 0-4-16,2-3-3 15,12 4-8-15,-5-5-20 0,-6 5-46 16,3 5-6-16,-12-1-6 15,-13 6-4-15</inkml:trace>
  <inkml:trace contextRef="#ctx0" brushRef="#br0" timeOffset="7576.1228">3483 8957 81 0,'-53'20'93'0,"5"0"-7"16,9 4-5-16,5 3-1 0,16 9-70 15,3 13-3-15,10 15-4 16,5 13-1-16,8 15-1 15,5 14-1-15,4 12-4 16,1 4-4-16,2 3-6 16,-4-9-9-16,-1 0-26 0,-4 0-23 15,-8-20-14-15,-3-10-5 16,-12-23 3-16</inkml:trace>
  <inkml:trace contextRef="#ctx0" brushRef="#br0" timeOffset="7822.2372">2846 10603 76 0,'-22'19'91'0,"1"-6"-6"0,6-7-7 16,3-4-2-16,12-2-66 15,0 0-5-15,26-7-4 16,4-5 0-16,14-9-1 0,12-8 0 15,17-9 2-15,10-15-4 16,19-9-4-16,3-12-7 16,11-8-21-16,-2-4-44 15,3-8-5-15,-4 1-3 16,-13-6-6-16</inkml:trace>
  <inkml:trace contextRef="#ctx0" brushRef="#br0" timeOffset="8228.3206">3664 8647 55 0,'-106'-47'93'0,"-9"11"-4"16,-1 12-6-16,0 16-2 0,8 12-61 16,-3 20-7-16,9 27-5 15,3 21-2-15,6 28-4 16,9 28 0-16,9 30-1 15,13 28 0-15,13 23 1 16,19 21 0-16,11 4 0 0,17 0-1 16,25-10-3-16,17-18 3 15,16-25-1-15,21-26 0 0,16-34 0 16,14-35-1-16,26-32 1 16,18-31-1-16,18-24 0 15,9-35-2-15,7-29 0 16,-4-30-1-16,-3-27-2 15,-14-30-3-15,-17-27-3 16,-24-20-3-16,-31-12 2 0,-33-4 0 16,-31 9 5-16,-30 22-2 15,-43 29 3-15,-33 43 1 0,-38 53-2 16,-39 51-9-16,-33 59-40 16,-31 66-15-16,-28 51-7 15,-25 37-2-15</inkml:trace>
  <inkml:trace contextRef="#ctx0" brushRef="#br0" timeOffset="8811.2839">1433 14827 41 0,'-5'15'102'0,"0"-3"-5"16,-10-7-7-16,15-5 0 0,-22 4-6 16,1-4-83-16,21 0-1 15,0 0-2-15,11 0 3 16,24 3 0-16,5-1 0 0,8-2-2 16,17-3 4-1,13-5-3-15,12-5 1 0,3-5-2 16,10-4-1-16,-6-9-5 15,9-5-5-15,-3-7-6 16,2-5-9-16,-8-4-23 0,-15-10-36 16,0-4-5-16,-16-3-5 15,-10-3 1-15</inkml:trace>
  <inkml:trace contextRef="#ctx0" brushRef="#br0" timeOffset="9037.7906">2696 13991 60 0,'-55'-26'101'0,"0"9"-4"16,4 5-7-1,0 5-2-15,-2 4-45 0,11 0-27 0,20 3-8 16,7 4-5-16,11 8-4 16,6 4 1-16,19 7-3 15,10 6 0-15,11 9 1 16,12 9 0-16,-4 13 1 16,5 11 0-16,3 16 0 15,-6 11-2-15,-16 17 0 0,-8 13-2 16,-10 14-2-16,-18-1-7 15,-4 2-43-15,-17 4-30 0,-19-8-3 16,-15-11-4-16,-13-18-2 16</inkml:trace>
  <inkml:trace contextRef="#ctx0" brushRef="#br0" timeOffset="10915.6972">3448 13736 40 0,'-6'-15'83'15,"0"5"-1"-15,6 10-4 16,-8-20-6-16,0 12-62 0,8 8-2 15,0 0 2-15,0 0-2 16,0 14-2-16,10 11 0 16,2 5 0-16,1 15 1 0,4 9 1 15,3 16-1-15,2 9-2 16,2 13-1-16,-2 5-1 16,0 7-2-16,0-5 0 15,-1-2-2-15,-4-7-4 0,2-11-5 16,-8-11-10-16,3-18-35 15,-1-10-25-15,-7-15-5 16,-2-12-6-16,-4-13 2 0</inkml:trace>
  <inkml:trace contextRef="#ctx0" brushRef="#br0" timeOffset="11328.8343">3624 14466 48 0,'0'0'77'16,"0"-13"-3"-16,0 13-3 15,0 0-6-15,11-5-64 16,2-2-1-16,5-2 1 0,2-3-1 16,6-3-1-16,8-4 1 15,0-1-2-15,7-6-2 16,4-2-2-16,-3-4-2 16,-1-1 0-16,6-9 1 0,-11 3 0 15,-1-7 1-15,-3-2 1 16,-4-3 2-16,-5-1 2 15,-1-2 3-15,-6 0 5 16,-3 9 6-16,-3 0 3 0,-5 8 3 16,-2 7 0-16,-1 9 2 15,-1 7-1-15,-1 14-2 16,0 0-6-16,-13 0-5 16,11 11-4-16,-3 12-1 15,3 12-2-15,0 12 0 0,1 11-2 16,2 12 2-16,10 10 2 15,-3 6-2-15,2 5 0 16,1 3-2-16,2-2-5 16,-6-7-5-16,7 0-21 0,1-7-45 15,-8-6-4-15,4-12-6 16,-6-17-4-16</inkml:trace>
  <inkml:trace contextRef="#ctx0" brushRef="#br0" timeOffset="11886.3305">4667 13742 13 0,'0'0'93'16,"10"10"-4"-16,-8 11-5 16,2 9-6-16,-2 10 1 0,0 10-80 15,5 12-1-15,5 9 2 16,0 4 0-16,2 1 1 15,0-5 0-15,-1-10 0 16,-4-9 1-16,0-13-2 0,-5-12 1 16,-2-13 0-16,-2-14-1 15,-5-7 0-15,-5-22 0 16,-4-18 0-16,-2-16-1 0,-5-18 0 16,2-13-1-16,3-7 0 15,6-4 0-15,9 1 0 16,2 8-1-16,11 11 0 15,11 12 1-15,7 19 0 0,2 14 0 16,3 18 0-16,-2 9 1 16,-2 13 0-16,-8 3 2 15,-6 20-1-15,-9 9 0 16,-8 8 0-16,-13 7 2 0,-6 4-2 16,-11 3-1-16,1 2-5 15,-8-4-9-15,6-4-27 0,7-4-33 16,-2-7-7-16,8-11-4 15,5-14-5 1</inkml:trace>
  <inkml:trace contextRef="#ctx0" brushRef="#br0" timeOffset="12291.0722">5181 13469 78 0,'37'16'91'0,"-6"8"-5"15,-6 12-5-15,-6 8-1 16,-31 8-73-16,23 12-2 16,9 2 0-16,0 0 0 0,1-1-2 15,-2-8-1-15,0-10 1 16,-3-11 0-16,-4-14 0 16,-5-11 0-16,-7-11 0 0,1-14-1 15,-4-21 0-15,-7-11 0 16,-5-16-1-16,-3-13-1 15,-5-9-1-15,1-2 1 16,3 1-1-16,2 7 1 16,6 15-1-16,1 11 1 0,10 16 0 15,2 16-1-15,15 15 1 16,3 8 0-16,7 21 0 16,3 13-1-16,3 17 2 15,0 13-2-15,2 16-2 16,-4 5-1-16,1 2-5 0,-7-9-7 15,0-4-20-15,-10-8-27 16,-6-18-21-16,-1-17-3 16,-8-24-4-16</inkml:trace>
  <inkml:trace contextRef="#ctx0" brushRef="#br0" timeOffset="12440.2722">5387 13798 73 0,'-23'-27'88'0,"7"6"-4"16,7 6-5-16,9 2-3 15,9 1-67-15,13-5-3 16,21-2-8-16,3-7-11 0,16-11-60 16,9 2-7-16,2-8-3 15,-3 0-7-15</inkml:trace>
  <inkml:trace contextRef="#ctx0" brushRef="#br0" timeOffset="12945.4422">4381 12907 16 0,'-156'45'96'15,"-1"6"-2"-15,5 5-7 0,8 6-3 16,5 4-3-16,-19 8-78 15,48 13-1-15,23 18 0 0,20 20 0 16,18 19-1-16,24 20 1 16,18 18-2-16,13 14 0 15,21 10-1-15,21 1 1 16,14-6 0-16,22-13 0 16,13-11-2-16,13-26 1 15,12-22 1-15,16-26 1 0,15-28-1 16,14-26-1-16,10-26-1 15,15-24-3-15,7-35 0 16,5-28-3-16,2-25 0 0,-2-31 0 16,-9-23 1-16,-13-25 1 15,-14-19 2-15,-24-18 2 16,-20-10 4-16,-26-12 2 16,-22-2 2-16,-35 2 1 0,-27 9 1 15,-31 19-1-15,-35 20 0 16,-37 28-2-16,-37 30-6 15,-32 39-3-15,-35 37-2 16,-25 38-2-16,-17 26-1 0,-5 29 0 16,2 16-8-16,16 11-61 15,20 20-3-15,25-3-2 16,29 1-4-16</inkml:trace>
  <inkml:trace contextRef="#ctx0" brushRef="#br0" timeOffset="13859.7394">7264 13668 74 0,'-20'4'92'0,"3"0"-4"0,-4-4-5 16,2 0 0-16,-25 0-69 15,28-1-4-15,6 1-1 16,10 0-3-16,0 0-3 16,0 0-1-16,0 0-1 0,16 0-1 15,3 0 0-15,9-4 0 16,7-4 0-16,11-7 0 16,3-3-1-16,7-7-4 15,6-3-2-15,3-7-4 0,1-2-5 16,-4-4-3-16,-2 2-3 15,-5-3-4-15,-7 2 3 16,-14-2 4-16,-10 0 4 0,-14 4 6 16,-10-3 14-1,-12 8 7-15,-15-2 9 0,-4 3 2 16,-3 5 2-16,-5 6 1 0,5 3-3 16,4 4-3-16,10 5-8 15,2 0-4-15,18 9-5 16,0 0-2-16,0 0-1 15,25 11 0-15,5 5-2 16,6 9 1-16,6 11-1 0,3 6-1 16,-3 12-2-16,-6 9-2 15,-9 11-3-15,-11 3-7 16,-12 0-36-16,-9 0-29 16,-21-6-3-16,-18-10-6 0,-13-19 1 15</inkml:trace>
  <inkml:trace contextRef="#ctx0" brushRef="#br0" timeOffset="14493.0362">5885 10489 84 0,'-24'-15'90'15,"5"-1"-5"-15,-2-2-6 16,4-1-2-16,-4-2-73 0,19 3-3 16,9 1-1-16,16 1-1 15,13 2-1-15,11-1-1 0,14 0 1 16,9 0 1 0,6 3-1-16,6-1-1 15,-2 4 0-15,0-3-2 0,-7 2-2 16,-7-3 0-16,-7-3-1 15,-9-4-2-15,-7-5 2 16,-10-1 0-16,-6-7 1 0,-7 3 1 16,-11-8 1-16,-5 0 2 0,-5-2 2 15,-7 2 6-15,-8-1 3 16,-2 3 3-16,-2 2 0 16,2 4 1-16,2 3-1 15,6 2-2-15,7 7-2 16,3 2-5-16,17 3-3 0,8 2-1 15,15 7-1-15,5 3 1 16,12 4 2-16,5 12 0 16,2 8 0-16,-2 10 0 15,-8 13 1-15,-10 11 0 0,-14 11-1 16,-13 6-1-16,-16 6-6 16,-15 1-27-16,-25-7-40 15,0-10-4-15,-12-16-6 16,-9-22-1-16</inkml:trace>
  <inkml:trace contextRef="#ctx0" brushRef="#br0" timeOffset="15126.3181">5187 6926 81 0,'-44'-20'91'15,"4"0"-6"-15,1-3-4 0,4 1-2 16,4 2-76-16,12 5 0 16,6 5-2-16,13 10 0 0,0-11 0 15,14 8-1-15,14 1-2 16,12-1 0-16,11-1 0 16,11-2-1-16,13-2-1 15,7-6-1-15,13-1-2 16,2-5-2-16,5-5-2 15,-2-4-5-15,1-4-2 16,-6-7-2-16,-5 2-1 0,-11-4 1 16,-4-2 0-16,-14-2-3 0,-4-2 3 15,-12-2 6-15,-13 1 12 16,-7 3 9-16,-16-4 8 0,-4 5 3 16,-6 0 6-1,-6 8 5-15,-7 4 1 0,-2 6-4 16,3 7-4-16,4 4-5 15,9 16-7-15,5-12-4 16,10 15-3-16,9 8-3 0,9 8-1 16,8 8-1-16,7 11 1 15,2 6 0-15,-2 12 0 16,-2 9 0-16,-15 11 1 16,-16 12-1-16,-15 16-5 0,-25 9-15 15,-34 19-53-15,-12 15-5 16,-26-1-6-16,-17-1-2 15</inkml:trace>
  <inkml:trace contextRef="#ctx0" brushRef="#br0" timeOffset="32176.9491">28400 5113 47 0,'7'-63'60'0,"5"4"-8"16,2 10-5-16,-2 2-10 16,3 9-9-16,-7 6-7 15,5 7-9-15,-7 9-5 0,4 6-3 16,-10 10-4-16,0 0-1 0,12 12-1 15,-8 9 0-15,2 9 0 16,-1 8 2-16,1 10 0 16,4 7 1-1,-3 12 0-15,3 4-1 0,-4 13 3 16,2 11 1-16,1 10-1 0,1 10 2 16,1 12 0-1,-2 13-1-15,1 16 0 0,2 8 3 16,0 16-5-16,-1 6 1 15,3 14-1-15,2 7 0 16,1 8-1-16,4-4 2 0,-3 2 1 16,4 9 4-16,5-10 0 15,0 7 2-15,2-4 0 16,-4-1 0-16,2 1 0 16,-3 5 0-16,-3-5-3 0,-2 2-2 15,-4-2-1-15,-3-4 0 16,-2 0-1-16,-2-3 0 15,-2-5 0-15,3-3 3 0,2-1 0 16,1-3-1-16,3-5 1 16,2-1-1-16,2-1-1 15,-1 0 0-15,6 2 0 16,-5 2-2-16,-2-1-2 0,-1 1 1 16,-4 2-1-16,0 2 2 15,-7-2-1-15,0-1 0 16,0-1 0-16,-2-3 0 15,-2 3 0-15,1-2 0 16,0-3 0-16,7 0-1 0,0-3 0 16,5-2 2-16,1-8-2 15,2 0 0-15,3-8-2 16,3-4 2-16,0-7 0 0,-3-3 2 16,-2-2-2-16,1-5-2 15,-1-2 0-15,2-2 2 16,0 0-1-16,-1-3 0 0,1 2 1 15,-9-73-1-15,0 12-1 16,3-5 1-16,-2 13 3 16,-1-4-3-16,1 9-1 15,1-2 1-15,0 10-1 16,-1-3 3-16,-4 8-1 16,2-4 0-16,-3 7-1 0,-1-4 0 15,-2 7 0-15,-4-4 1 16,0 0-5-16,-3-6-2 15,-2-8-6-15,-3 0-8 16,-7-9-68-16,-5-6 2 16,4-20-6-16,-7-17-7 0</inkml:trace>
  <inkml:trace contextRef="#ctx0" brushRef="#br0" timeOffset="34453.5049">1079 5365 3 0,'0'0'9'16,"16"-11"-2"-16,-16 11-1 0,16-4 1 15,-5 4 3-15,2 4 4 16,0 8 3-16,0 3-3 16,-1 4 3-16,5 7-2 0,-3 0-1 15,9 3 3-15,-2 1-1 16,2-2-7-16,2-3-1 16,5-1 0-16,1-8 0 15,1-3 0-15,9-3 4 16,-7-8-6-16,8-1 1 0,-5-9 4 15,0-7 1-15,-1-13 1 16,2-6 1-16,2-14 1 0,-3-10 2 16,0-13 0-16,2-15-4 15,6-12 0-15,3-11 1 16,2-5-4-16,-3-6 1 16,-1-4-2-16,8 0-4 15,4 6 0-15,0 11 1 0,-3 10-2 16,-3 11-1-16,3 15-1 15,-4 12-1-15,-9 17-2 16,-10 9-5-16,-4 17-6 16,-17 10-10-16,2 12-15 0,-13 24-25 15,-6 13-21-15,-11 13-4 16,-9 8-2-16</inkml:trace>
  <inkml:trace contextRef="#ctx0" brushRef="#br0" timeOffset="34839.4669">1466 4898 4 0,'-8'-1'74'0,"-3"1"-4"15,4 0-2-15,7 0-5 16,-14 0-58-16,14 7-2 16,9 7-3-16,0 7-2 0,5 3 1 15,6 8 1-15,2 0 1 16,6 4 1-16,-2-7 3 16,3-3 4-16,1-5 3 15,3-11 2-15,5-10 1 0,0-13 2 16,3-16 1-16,4-23 0 15,8-11-6-15,14-18-3 16,-2-14-4-16,8-14-3 0,6-10-4 16,1-2-6-16,-1 3-7 15,5 6-11-15,-15 10-20 16,-3 13-28-16,1 23-11 0,-15 23-4 16</inkml:trace>
  <inkml:trace contextRef="#ctx0" brushRef="#br0" timeOffset="36887.8096">933 9072 43 0,'0'-10'83'0,"0"10"-2"0,2-15-5 16,-2 15-6 0,0-15-63-16,0 15-7 0,0 0-2 15,0 0 0 1,0 0-2-16,14 0 0 0,0 7 0 0,5 3 1 15,1 9 1-15,4-2 3 16,8 8 0-16,5-5 0 16,-6 3-2-16,10-4 4 15,-3-2-1-15,3-6 1 16,-3-4-3-16,-2-7 0 0,-2-2 1 16,1-14 0-16,12-6 6 15,-11-12-3-15,0-7 3 16,-1-12 0-16,10-7 4 0,-4-9-1 15,4-13-1-15,-5-8-1 16,0-11-3-16,0-7 1 16,8-8-4-16,5-5-1 0,-1-1-1 15,0 5 1 1,-2 8-1-16,0 12-1 0,-10 15 2 16,4 17-6-16,-8 14-5 15,-11 20-8-15,-7 11-13 16,-1 17-16-16,-11 14-22 15,-7 19-16-15,-6 14-6 0</inkml:trace>
  <inkml:trace contextRef="#ctx0" brushRef="#br0" timeOffset="37274.7395">1334 8276 61 0,'-5'-17'86'0,"1"3"0"16,-5 1-7-16,-1-2-7 16,-35 5-68-16,45 10-2 0,0 0-3 15,0 14-1-15,12 10-2 16,-2 7-3-16,14 10 2 15,12 11 5-15,1 0-2 16,5 2 0-16,-3-4 1 16,16-3 4-16,-1-15-2 15,2-9 3-15,-1-12-2 16,-5-13 1-16,5-21-3 0,4-18 2 16,1-17 0-16,7-19-1 15,5-21-5-15,4-15-4 0,9-12-18 16,-2-4-41-16,4-7-9 15,-4 3-6-15,-6 9-3 0</inkml:trace>
  <inkml:trace contextRef="#ctx0" brushRef="#br0" timeOffset="38049.5443">1829 13314 73 0,'4'14'80'0,"0"4"-4"15,-4 2-4-15,0-1-3 0,-41 7-69 16,41 7-5-16,13 1 3 16,5 7-2-16,4-4 4 15,4 1-2-15,0-6 1 16,7-3-2-16,-3-11 2 15,-4-7 1-15,-4-9 0 16,-2-3 6-16,-5-13-2 0,1-13 4 16,-6-15-1-16,-2-15 5 15,3-14-1-15,-1-12 0 16,5-13-1-16,6-10-2 16,10-5-2-16,4-3 0 0,6 1 0 15,4 8-4-15,4 10-2 16,1 9-2-16,1 18-7 15,-6 10-11-15,-6 20-12 0,-4 27-41 16,-9 12-10-16,-16 30-7 16,-12 19-1-16</inkml:trace>
  <inkml:trace contextRef="#ctx0" brushRef="#br0" timeOffset="38335.684">2030 13093 0 0,'-11'-5'91'0,"11"5"-6"0,-13-9-2 16,13 9-9-1,0 0-1-15,0 0-77 0,0 0 0 16,13 18 1-16,7 8-2 16,2 9 5-16,5 11-1 15,12 5 3-15,1 3 1 0,1 1 0 16,2-5 2-16,1-7-1 15,-3-15 1-15,1-13 2 16,4-21-3-16,-6-30 2 16,3-38 0-16,8-44-9 0,11-61-55 15,11-34-20-15,4-54-3 16,-1-41-9-16,-15-43-3 16</inkml:trace>
  <inkml:trace contextRef="#ctx0" brushRef="#br0" timeOffset="100882.2995">30382 8392 48 0,'-21'-23'84'0,"-6"-4"-2"0,-4-1-4 16,-2 1-1-16,0 3-70 16,-3 7 1-16,2 7-1 15,0 7-2-15,-2 3-1 16,3 6-2-16,-3 7 0 16,1 5-1-16,2 4-1 0,0 1 1 15,5 5-1-15,5-2 0 16,11-2 1-16,8 1 0 15,10 1-2-15,13 0 1 0,14 0 0 16,11 3 0-16,11 0 0 16,3 6 0-16,5 3-1 15,0 5 1-15,-10 3 0 16,-6 3 0-16,-14 5 0 16,-13 3 0-16,-19 5 1 0,-12 3-1 15,-21 1 1-15,-12-1 1 16,-9-5 0-16,-8-4 1 0,-2-9 0 15,2-6 1 1,6-12-1-16,9-8 0 0,12-10-1 16,10-8 0-16,10-6-2 15,14-13-2-15,17-7-1 0,14-9 0 16,12-9-1-16,13-4 0 16,9-5 1-16,11 2 0 15,0 1 1-15,2 6 1 16,-7 9 1-16,-3 8 0 15,-10 9 2-15,-10 10 0 0,-14 6 1 16,-9 15 0-16,-10 13 0 16,-11 10 0-16,-4 9 0 15,-7 4 0-15,-5 4-2 0,1 1 0 16,5-6 0-16,4-6-2 16,2-7 1-16,7-12 1 15,11-10-1-15,6-13 1 16,4-9 0-16,9-16 0 0,2-11 0 15,3-7 1-15,1-10-1 16,-1-3 2-16,-3-4 0 16,-2 5 0-16,-5 5 1 0,-9 8-1 15,-6 11 0 1,-7 9-1-16,0 12 0 0,-10 7-1 16,3 18 0-16,-4 10-1 15,-7 11-1-15,0 6 0 0,0 6 0 16,7 1-1-1,1-4 0-15,7-4 0 0,8-10 0 16,10-12 1-16,7-17-1 16,11-8 1-16,11-23 1 15,0-14 0-15,5-20 0 0,3-13 0 16,1-19 1-16,3-10-1 16,-6-11 2-16,-5-4 0 15,-4-5 1-15,-9 7-1 16,-11 7 2-16,-2 13 0 0,-6 16 0 15,-17 16-1-15,-4 17-1 16,6 18-1-16,-8 28 0 16,-13 1-1-16,4 36-1 0,-10 17-2 15,-3 18-4-15,6 9 1 16,-2 8-1-16,-3 0 1 16,7-5 0-16,1-11 0 15,4-17 0-15,8-13 4 0,1-20 4 16,6-12 1-16,7-11 2 15,6-13-4-15,12-7 2 16,1-6 0-16,12 1-1 0,1 1-2 16,7 6 0-16,-2 11-1 15,2 9 0-15,-4 18 2 16,-12 15-2-16,-4 13 1 16,-12 12 0-16,-10 6 0 0,-11 8 0 15,-12 0 1-15,-12-4 0 16,-14-4 0-16,-6-11 1 15,0-7 0-15,-4-14 0 0,3-12 0 16,2-10 0-16,9-12-3 16,3-3-2-16,12-17-5 15,13-3-9-15,5-11-13 16,14-3-19-16,17-8-9 0,9-1-3 16,8-2-1-1,11 1 8-15,1 0 12 0,6 0 22 16,3 5 22-16,-3 0 28 15,-6 7 19-15,-1-1 4 16,-4 6 1-16,-8-1-7 0,1 8-5 16,-24 3-11-16,3 5-3 15,-11 5-9-15,-2 4-7 16,-12 6-3-16,-4 6-3 16,-4 15-2-16,-14 10-2 0,-2 11-1 15,-11 7-1-15,-6 10 2 16,-2 7-1-16,4 4-1 0,0 0 0 15,-4-4 0-15,12-6 0 16,4-2 1-16,7-4-1 16,2-5 0-16,4-4 0 15,8-2 0-15,2-5-1 0,-6-2 0 16,5-5-2-16,5-5 0 16,0-7-3-16,0-6-7 15,0-13-14-15,0-10-32 16,2-14-23-16,4-19-7 0,9-14-3 15</inkml:trace>
  <inkml:trace contextRef="#ctx0" brushRef="#br0" timeOffset="101065.5139">32196 8282 35 0,'-11'-43'96'0,"2"5"-4"0,-1 4-5 16,-1-2-3-16,11 36-31 15,-7-59-51-15,6 36-8 16,3 12-19-16,-2 11-52 16,0 0-9-16,9 13-5 15,-9 6-6-15</inkml:trace>
  <inkml:trace contextRef="#ctx0" brushRef="#br0" timeOffset="101614.7844">32571 8701 48 0,'17'19'86'0,"-11"-4"-3"0,4-3-3 16,-7-1-5-16,-3 0-66 15,-2 1-4-15,3 5-2 0,10 2 0 16,4 3 0-16,2-1-2 15,2-2 0-15,5-3 1 16,-2-1-1-16,5-4 0 16,-5-8 1-16,-3-3-1 0,-2-5 1 15,4-6-1-15,-5-7 1 16,4-2-1 0,-2-3-1-16,0-2 2 0,6 2-1 0,-5 0 0 15,-2 4 1-15,-7 2 0 16,4 4 0-16,-6 3 0 15,-1 1 1-15,-7 9-2 16,7-13 0-16,-7 13 0 16,10-17-1-16,-7 8 0 15,1-6 1-15,-4 3-1 0,0-6 2 16,-6 2 1-16,-8 1 1 16,-7 1-1-16,-2 4 1 0,-12 7-1 15,-14 3-1-15,4 13 1 16,-10 6-1-16,0 10-1 15,-8 8 0-15,2 9-1 16,5 1 0-16,7 3 2 0,15-1-1 16,13-1-1-16,15-1 1 15,7-1-1-15,17-4 0 16,22-6-3-16,15 0-7 0,10-7-17 16,3-4-55-1,19-7-3-15,-7-9-7 0,4-9-6 16</inkml:trace>
  <inkml:trace contextRef="#ctx0" brushRef="#br0" timeOffset="102352.5283">33123 8353 13 0,'-33'-51'74'0,"-4"-1"0"0,8-1-2 15,0-2-6-15,3 1-66 16,2 1-5-16,6-5-7 0,1 6-11 16,-2-4-2-16,-2 2 0 15,-6-4 0-15,-7 1 3 16,-12-3 12-16,-7-1 6 16,-11 2 13-16,-5-5 14 0,-13-3 3 15,-5-1 2-15,-12 1 3 16,-5-1-4-16,-6 3-4 15,-12 1-4-15,-6 4-3 16,-13 8-4-16,-4 7-1 0,-15 8-1 16,-8 10-5-16,-17 11-1 15,-10 12-1-15,-17 8 1 16,-10 17 0-16,-11 14 0 16,-6 15 0-16,-1 18 1 0,-5 14 0 15,7 19-1-15,9 17 1 16,13 18-3-16,16 12 0 15,18 15 2-15,21 9-3 16,20 7 1-16,29 9 0 0,26-2 1 16,26-2 0-16,34 1 1 15,26-1 0-15,33-4-1 16,32-4 0-16,32-4 0 0,26-4-1 16,30-3 1-16,23-3-1 15,19-4-1-15,24-11 0 16,15-8-1-16,14-7 0 15,18-18 1-15,9-14 0 16,9-21 0-16,2-19 0 0,9-24 0 16,-3-19 1-16,0-18 0 15,-10-30 1-15,-5-19 0 16,-6-22 0-16,-15-21-2 16,-13-16 1-16,-132 43 0 0,5-11 0 15,-12-9 0-15,0-11-1 16,-17-7-1-16,2-10 0 15,-15-4 1-15,-8-11-1 0,15-88-1 16,-47-47 0-16,-59 4 0 16,-60 6-1-16,-57 19-3 15,-69 39-4-15,-53 44-6 16,-49 38-21-16,-15 45-50 16,-9 24-4-16,3 16-7 0,8 20-4 15</inkml:trace>
  <inkml:trace contextRef="#ctx0" brushRef="#br0" timeOffset="104983.1234">29842 13511 37 0,'0'0'80'16,"18"-11"-2"-16,-6 2-4 0,3-2-5 16,-15 0-66-16,23 3 1 15,6-2-1-15,6 2 2 16,9-3 0-16,3 1 2 15,12-3 2-15,7-1 0 0,8-2-1 16,2 3-1 0,5-1-1-16,-1 3-2 0,-2 3-3 15,-6 1-4-15,-10 4-8 16,-12 2-11-16,-12 1-19 16,-10 8-34-16,-17 2-8 15,-9 0-6-15,-10 2 4 0</inkml:trace>
  <inkml:trace contextRef="#ctx0" brushRef="#br0" timeOffset="105154.7582">30506 13504 67 0,'-43'35'80'31,"2"5"-2"-31,-1 4-35 0,8 12-7 16,11 2-12-16,-1 7-8 15,7 1-5-15,1 3-6 0,12-11-9 16,-4-10-19-1,-1 3-47-15,8-8-6 0,-5-7-5 16,1-8-2-16</inkml:trace>
  <inkml:trace contextRef="#ctx0" brushRef="#br0" timeOffset="105367.0549">30123 14248 14 0,'0'0'97'15,"8"4"-2"-15,4-8-6 16,6-6-5-16,4-9-2 16,3-2-80-16,18 3 0 15,9 3-1-15,9 0-1 0,3 2-2 16,4 3-5 0,-2-2-7-16,3 8-13 15,-10 1-40-15,-1 0-16 0,-3 3-7 16,-8-3-5-16</inkml:trace>
  <inkml:trace contextRef="#ctx0" brushRef="#br0" timeOffset="105695.0426">31460 13774 25 0,'24'-32'79'0,"0"-3"0"15,-7-4 2-15,-3-1-4 0,-2 2-62 16,-4 5 2-16,-4 6-1 16,-4 7-2-16,-12 10 0 15,-5 10-5-15,-5 6-2 0,-12 15-2 16,-8 13-2-16,5 8 0 16,-10 7-1-16,9 5 1 15,10 1-1-15,4-3 1 16,18-2-1-16,12-7-1 0,23-6 0 15,8-9-1-15,22-9-2 16,12-8-3-16,9-9-5 16,10-8-15-16,-7-15-57 15,2-12-4-15,2-15-5 0,0-13-5 16</inkml:trace>
  <inkml:trace contextRef="#ctx0" brushRef="#br0" timeOffset="106158.9519">31259 12560 53 0,'-167'-10'88'16,"-10"10"0"-16,-1 20-5 15,-8 16-1-15,-3 20-67 0,7 26 0 16,6 21-1-16,11 23-5 15,12 16-1-15,20 15 0 16,22 6 0-16,32 5-1 16,29 1-2-16,29-1 1 15,23-3 0-15,37-7 0 0,30-7-1 16,34-13-3-16,27-7 1 16,27-13-3-16,25-8 0 15,26-17 0-15,23-19 0 16,12-19-4-16,12-25 1 0,0-24 0 15,8-21 0-15,-5-37 1 16,-2-27 1-16,-9-31-1 0,-14-25 3 16,-25-19 1-16,-113 72 2 15,2-13 0-15,54-89-3 16,-42-20 2-16,-44 2 0 16,-56 6-3-16,-59 14 0 15,-59 14 0-15,-47 18-3 0,-50 16-4 16,-33 40-7-16,-22 27-60 15,-19 26-16-15,-5 19-4 16,3 21-5-16,8 7-6 16</inkml:trace>
  <inkml:trace contextRef="#ctx0" brushRef="#br0" timeOffset="114063.277">3901 4750 56 0,'-18'-79'90'15,"3"8"-3"-15,-3 3-5 0,-1 9-2 16,-1 13-65-16,1 5-9 15,14 17-2-15,5 11-1 0,7 13-1 16,10 17-4-16,9 19 0 16,5 11 0-1,8 18 0-15,8 21 1 0,6 16 1 16,7 17-2-16,2 17 3 16,3 14 2-16,0 14 0 15,4 12-2-15,0 11 1 0,-3 4 1 16,1 9-1-16,0 8 1 15,-4 9-2-15,5 5-1 16,-1 7 1-16,-1 8-1 16,5 8 1-16,1 8-1 0,4 10 1 15,0 5 1-15,4 7-2 16,0 5 1-16,1 6 0 0,-3 5 1 16,-2 41-1-16,1-31 0 15,-8 6 1-15,1 4 0 16,-2 6 0-16,-2 1 0 0,-1 2 0 15,-1 1 0-15,0-41 0 16,0 35 1-16,0-7-2 16,0-3 1-16,-4-5-1 15,-4-4 2-15,-4-11-2 16,-4 0 1-16,-1-10-1 0,-6-8 1 16,-4-8-1-16,-2-10 0 15,-2-11 0-15,2-10-1 16,-7-7 0-16,3-9-1 15,-6-5 1-15,-1-9 2 0,-14-106-2 16,3 8 0 0,-5-2 0-16,0 6 2 0,-5-8 0 15,2 8 2-15,-6-9-3 16,1 3-1-16,-6-6 2 0,-6 2 0 16,-5-9-1-16,-4 1 1 15,-4-7-1-15,-6-3 0 16,-8-6 1-16,-4 4 0 15,-9-10 1-15,-9-8-2 16,-8-5 0-16,-6-6 0 16,-9-4 1-16,-7-7-2 15,-7-4 1-15,-8-5 1 0,-8-2-2 16,-6-5 0-16,-8 0 0 16,-7-4 0-16,-2-3 0 15,-8 0 0-15,-4 0 0 16,-4-5 0-16,-3 0 0 15,-1-1 0-15,-2-4 0 16,-1-1 0-16,-3-4 0 16,7-3 0-16,2-2 0 0,-6-6 0 15,4-2 0-15,3-8 0 16,2-4 0-16,11-8 0 16,1-8 0-16,12-5 0 15,4-9 0-15,7-6 0 16,6-11 0-16,37 25 0 0,-122-142 0 15,33-13 0-15,16-15 0 16,42-6 0-16,29-8 0 16,16-4 0-16,4 1 0 15,21 16 0-15,-3-6 0 0,14-18 0 16,-5-11-4-16,8-17 6 16,-3-4-4-16,3-7 4 15,0-7-5-15,1-2 4 16,7-6 3-16,-1 3-4 15,-1-4 0-15,0 3 0 0,-2-8 0 16,0-5 0-16,1-3 0 16,8-9 0-16,-7 6 0 0,4-7 0 15,8 5 0-15,-7 1 0 16,4 8 0-16,-7 10 0 16,3 5 0-16,-9 10 0 15,-3 0 0-15,-3 17 0 0,-1 4 0 16,1 10 0-16,-6 7-3 15,10 6 2-15,5 10-1 16,1 6 0-16,8 11 1 16,4 3 0-16,-3 11 0 15,6 7 0-15,13 1 1 0,-2 9 1 16,4 9 1-16,0 8 0 16,10 6 0-16,-7 7 1 15,10 2-4-15,-1 4 4 16,7 13-6-16,1 9 2 0,0 8-2 15,0 6 1-15,-1 10-1 16,7 10 1-16,7 10 2 16,-8 12-2-16,-3 11 3 0,8 8-1 15,-5 8 0-15,5 11 0 16,0 4 1-16,4 9-4 16,-6 2 1-16,8 7 0 0,7 2 0 15,-3 0 1-15,10 1 0 16,4 2 1-16,8 1-1 15,-1-1 4 1,8 2-3-16,2-1 0 0,6-1 1 0,2 4-1 16,4-1 0-16,-2 0 0 15,-5 2 0-15,3-1-2 16,-3 1 2-16,-4-1 1 16,-2 0-2-16,-3 3 1 15,-7 4-1-15,-5 3 0 16,-7 3 0-16,-11 3 0 0,-6 3 1 15,-8 6-1-15,-4 5 1 16,-10 6-2-16,0 8-7 16,-2 3-15-16,5 14-62 0,5 6-1 15,-5-7-6-15,-4-1-8 16</inkml:trace>
  <inkml:trace contextRef="#ctx0" brushRef="#br0" timeOffset="116271.9389">1088 1909 1 0,'-31'-76'91'0,"15"-4"1"0,1 40-4 16,2-6-12-1,-2-2 0-15,2-6-76 0,-5-1 3 16,7-2-3-16,4 1 0 16,3-4-1-16,4 4 1 15,7-1 0-15,9 6 0 16,8-2 0-16,6 4-6 0,5 4 1 16,4 4-1-16,7 1-1 15,2 8-2-15,6 10-1 16,3 9-2-16,-3 9-3 0,7 4 6 15,-6 9 2-15,-8 10 1 16,-2 9 1-16,-4 8 4 16,-29-6 1-16,43 73 3 15,-20 18 0-15,-27 7 0 16,-9 7-2-16,-18 2 4 0,-7 2-4 16,-1-2-1-16,6-18-1 15,-5-2 0-15,-3-4-2 16,0 4-9-16,3 2-41 0,1-13-23 15,8-7-1-15,4-15-2 16</inkml:trace>
  <inkml:trace contextRef="#ctx0" brushRef="#br0" timeOffset="116495.6204">1571 3367 38 0,'6'23'102'0,"-6"-11"-6"0,0-12-7 15,0 0-8-15,0-12-7 16,3-5-96-16,-3 4-26 16,10-3-39-16,2-1-4 15,-5-11-5-15,8-2-3 16</inkml:trace>
  <inkml:trace contextRef="#ctx0" brushRef="#br0" timeOffset="116854.1388">1898 1442 47 0,'-7'-73'100'0,"-2"5"-6"16,5-9-7-16,2 11-2 16,-1-6-3-16,-4 6-81 15,5-2-1-15,2 6 0 0,0 0-1 16,7 4 2-16,4 6-1 16,8 10-3-16,-19 42 1 15,25-30-1-15,-2 0-2 16,56 11 0-16,-35 25 0 15,6 12-2-15,0 12-1 16,-3 9 2-16,-4 10 0 0,15 45 0 16,7 49-1-1,-17 23-3-15,-31 7-10 0,-8 9-13 16,-24-1-29-16,-7-11-21 16,-4-14-4-16,1-19-4 0</inkml:trace>
  <inkml:trace contextRef="#ctx0" brushRef="#br0" timeOffset="117061.1187">2428 3050 23 0,'8'28'102'16,"9"-5"-2"-16,-7-8-8 0,0-7-3 16,-10-22-4-16,0 14-80 15,9 0-1-15,1 0-14 16,2 12-73-16,12 9-4 15,-3-1-7-15,-8 1-6 16,-11-12-2-16</inkml:trace>
  <inkml:trace contextRef="#ctx0" brushRef="#br0" timeOffset="124828.6596">1508 7918 18 0,'-41'-1'38'16,"0"1"5"-16,3 0-2 0,10 4-6 15,1 1-5-15,4 1-2 16,2 4-6-16,5-1-7 16,8 3-6-16,1 2-3 15,7 1-2-15,0-1-5 16,14 0 0-16,14 2 6 16,16-6-2-16,8-3 3 15,11-6 0-15,21 1 1 0,15-15-4 16,27-3 4-16,9-7-2 15,8-7-6-15,18-6 3 16,8 0-1-16,14-5-1 16,7-3 0-16,-2-1 4 0,-5-3-1 15,1-2 1-15,-1-4 2 16,-5 0 2-16,-11-3 1 0,-7 2 1 16,-14 3 1-16,-10 2-2 15,-15 7 1-15,-20 8-1 16,-17 7-2-16,-23 12-1 15,-15 7-1-15,-20 10-3 0,-14 5-3 16,-12 15-8 0,-20 9-11-16,-16 11-30 0,-15 16-30 15,-19 9-5-15,-15 6-7 16,-24-1-1-16</inkml:trace>
  <inkml:trace contextRef="#ctx0" brushRef="#br0" timeOffset="125640.8598">1765 12939 0 0,'-27'-11'87'0,"1"-3"2"15,3 0-4-15,4-3-3 16,3 1-2-16,-4 3-70 0,16 4-2 16,4 9-1-16,-4-16-3 15,9 5-1-15,14-2-1 16,14-3-4-16,14-7 0 16,15-9 1-16,17-5 1 0,32-6 2 15,15-3-3-15,23-5 1 16,17-2 1-16,11-1 0 15,13-2-1-15,12 0 1 16,4 0-1-16,-3 0 0 0,5-4 1 16,-4 0 0-16,-10-5-1 15,-7 2 1 1,-10 2 1-16,-16 4 0 0,-16 1 0 16,-20 7-2-16,-18 5-3 15,-20 15-10-15,-28 6-17 0,-29 13-50 16,-21 13-4-16,-31 16-7 15,-38 15-7-15</inkml:trace>
  <inkml:trace contextRef="#ctx0" brushRef="#br0" timeOffset="125989.2468">1535 13458 22 0,'54'-33'3'16,"37"-7"2"-16,19-10 0 15,18-11-2-15,28-13-31 16</inkml:trace>
  <inkml:trace contextRef="#ctx0" brushRef="#br0" timeOffset="126645.8008">4046 17711 4 0,'-3'20'81'0,"-1"3"0"15,4-1-6-15,0-1-5 16,1 2-3-16,4-1-69 0,-5-22-3 16,19 41 1-16,-7-23 2 15,-12-18-1-15,0 0 1 16,64 34 1-16,-30-34 1 0,4-6 0 16,7-4 2-16,16-5-2 15,4-3-1-15,15-5-5 16,6-2-13-16,11-4-31 15,7-1-23-15,7-1-5 16,3 0-2-16</inkml:trace>
  <inkml:trace contextRef="#ctx0" brushRef="#br0" timeOffset="128837.1113">7480 15684 22 0,'-82'9'77'0,"12"-5"3"15,7-6-5-15,14-4-5 16,7 1-56-16,19-2-12 0,23 7 0 16,0 0-1-16,26 12-1 15,15 4-2-15,19 4 1 0,13 4 1 16,25 2 0-16,19-3 0 16,24 1 2-1,18-7-1-15,29-4 3 0,16-10 0 16,31-2 0-16,25-12 1 0,25-12 1 15,27-6 1-15,25-8 0 16,19-3 3-16,27-7-1 16,28 1 1-16,11-1-1 15,24 2 0-15,21 3-1 0,9 2 0 16,19 1-1-16,15 4-2 16,63 2-2-16,-29 3 0 15,19-1 0-15,13 1-1 16,6 1 0-16,21 4-1 15,8-1 1-15,10 5-1 0,-36 3 1 16,46 4 1-16,-5 4-1 16,4 6 1-16,-8 5 1 15,-15 2-1-15,-5 8 1 16,-13 3-1-16,7 7-1 0,-29 0 1 16,-20 3-2-16,-14 0 1 15,-22 2-1-15,-10-2 0 16,-34-3-1-16,-26-2 0 15,-51-5 0-15,-11-2-1 0,-41-4 1 16,-31-3-1-16,-47 1-1 16,-44-3-4-16,-44 4-9 15,-47-6-24-15,-53 12-49 0,-59 0-1 16,-57-6-8-16,-58-5-5 16</inkml:trace>
  <inkml:trace contextRef="#ctx0" brushRef="#br0" timeOffset="129723.7449">11767 16499 60 0,'20'-4'86'0,"-10"-1"-5"16,-1 5-3-16,-9 0-3 16,-10 21-69-16,8 17-2 0,2 22 2 15,1 19-1-15,4 20 1 16,-1-41-2-16,-2 14 0 15,4 5 0-15,2 4-1 16,-2 6 0-16,4 0-4 0,-3-3 0 16,1 0 0-16,2-8 1 15,-3 1 1-15,2-12 0 16,-6 1 2-16,-1-16-1 16,-1-6 2-16,-1-15-1 0,0-11-3 15,0-18-1-15,-1-24 1 16,-8-57-2-16,-6-50-3 15,0-29 0-15,0-20 1 16,8-14 0-16,8-11 3 0,8 7 0 16,15 46-1-16,7 10 1 15,9 12 1-15,6 18 1 16,7 13 0-16,9 21 0 16,2 21-1-16,-2 20-1 15,-4 23 0-15,-6 17-1 0,-9 23-2 16,-15 22 2-16,-13 18 0 15,-15 20 0-15,-12 7 0 16,-16 5 0-16,-12-3 1 16,-8-1 0-16,-6-7 1 0,-2-9-5 15,1-15-10-15,6-14-24 16,9-10-35-16,9-13-6 0,9-10-6 16,11-13 2-16</inkml:trace>
  <inkml:trace contextRef="#ctx0" brushRef="#br0" timeOffset="130071.0193">12551 16507 47 0,'33'-8'87'0,"-15"5"-2"16,-18 3-7-16,-7 6-3 16,-16 10-63-16,-3 7-4 15,-7 5-4-15,1 2-3 16,-2 6 1-16,8 1 0 15,6-3 0-15,10-2 0 0,10-3-1 16,18-5 0-16,10-3 0 16,10 0 0-16,8 0-1 15,6-1-1-15,2-1 1 16,-3 4-1-16,-8 2 1 16,-6 7 0-16,-13 6 0 0,-15 5 2 15,-19 7 0-15,-2-24-1 16,-7 2 1-16,-4-1 0 15,-2 0-1-15,0-2 0 0,-3-1-4 16,2-7-4-16,7-5-6 16,-30-1-17-16,14-11-19 15,14-19-22-15,18-23-12 16,12-13-5-16</inkml:trace>
  <inkml:trace contextRef="#ctx0" brushRef="#br0" timeOffset="130485.3834">12894 16673 24 0,'57'-57'80'15,"-9"4"-1"-15,0 12-13 16,-12 7-15-16,-8 14-15 16,-3 4-11-16,-8 13-6 0,-8 4-7 15,0 11-4-15,-5 9-4 16,-4 9 1-16,0 7-1 16,0 6 0-16,0 4 1 0,2 1-2 15,3 2 0-15,5-2 0 16,4-4-1-16,2-6 0 15,7-8 1-15,1-6-1 0,3-11 1 16,1-12 0-16,4-8-1 16,0-18 0-16,3-12-1 15,1-11 1-15,-2-8-1 0,2-3-1 16,-2 3 0-16,1 4-1 16,-6 11 0-1,-4 15 0-15,-2 16-1 0,-5 18 1 16,-5 27-2-16,-4 25 3 15,-10 32 1-15,1-36-1 0,-7 19 1 16,-3 5 0-16,-3 8 1 16,-2 1 0-16,-1 6-2 15,1-2-2-15,-2-2-4 16,3-2-6-16,-2-1-13 16,7-17-55-16,0-5-2 0,3-18-6 15,2-11-3-15</inkml:trace>
  <inkml:trace contextRef="#ctx0" brushRef="#br0" timeOffset="131435.4725">14298 16534 4 0,'12'-20'91'15,"-10"7"0"-15,-7 8-6 0,-17 6-6 16,-12 13 0-16,-10 0-79 15,-5 33 0-15,0 22 0 16,4 19 1-16,-3 12 1 16,9 9 0-16,22-52-1 0,2 3 0 15,8-3 1-15,0 1-2 16,7-5-2-16,3-1 0 16,9-11 0-16,6-2-1 0,9-14 1 15,-8-15 2 1,45-9-1-16,16-31-2 15,0-38-3-15,10-34-1 0,1-37 1 16,-12-28 1-16,-7-24 1 16,-22 9 2-16,-6 1 3 15,-8 12 4-15,-2 16 5 0,-11 22 2 16,-8 25 0-16,-2 29-2 16,-9 31-1-16,-3 33-4 15,-1 26-2-15,-2 33-3 16,-5 24 0-16,-2 22-1 0,-3 23 0 15,-3 17 1-15,-2 7-1 16,1-2 1-16,2-6 1 0,7-11 1 16,0-14-1-16,7-24 0 15,4-17 1-15,7-24 0 16,7-16 1-16,8-19-1 16,1-14-1-16,10-21-1 0,2-15 1 15,8-11-1-15,3 0-1 16,0-3 0-16,3 7-1 15,0 13 0-15,-2 16 0 16,-5 21 1-16,-2 18-1 0,-8 25 1 16,-5 16 1-1,-3 18 0-15,-4 6 1 0,0 2 1 16,0-4-1-16,4-8 1 16,0-11 0-16,5-17-1 0,4-17-1 15,6-23 1-15,4-11-2 16,2-24 1-16,-3-14-3 15,5-17-2-15,-1-17-1 16,-5-13-1-16,0-8 2 0,-3-2 0 16,-8 6 2-16,-7 15 0 15,-6 15 1-15,-6 18 2 16,-6 25 1-16,-9 23 0 16,0 27 0-16,-6 20-4 15,0 17 0-15,-2 11-1 0,-1 6 1 16,8 3 0-16,2-6 0 15,14-8 0-15,3-11 1 16,9-13 3-16,7-15-1 0,9-20 2 16,4-13 1-16,1-19-1 15,-3-11 2-15,-2-15-1 16,-4-14 2-16,-12-8-1 16,-8-10 2-16,-13-5 0 15,-10 0 1-15,-18 4-1 0,-13 7 0 16,-14 10-1-16,-12 13-1 15,-4 11-4-15,-3 12-3 16,2 14-9-16,5 6-23 0,10 1-40 16,17 3-11-16,19-10-6 15,15-8-6-15</inkml:trace>
  <inkml:trace contextRef="#ctx0" brushRef="#br0" timeOffset="132216.9996">16534 15482 51 0,'70'-77'92'0,"-4"13"-4"0,-6 14-7 16,-7 27-31-16,-4 14-14 16,-6 19-15-16,-3 28-10 15,-9 23-5-15,-4 26-3 0,-7 26 0 16,-8 21-1-16,-4 20 0 16,-3 8-1-1,-2 2-1-15,-1-4 1 0,3-8 0 16,6-15 1-16,5-13-1 15,9-21 0-15,1-20 0 0,11-18-3 16,2-17-4-16,11-15-9 16,-2-22-9-16,9-16-25 15,3-24-17-15,3-24-5 16,-4-15 10-16,6-12 22 0,-3-4 17 16,-8-7 18-16,-5 5 21 15,-9 11 29-15,-8 8 21 16,-9 13-2-16,-3 16-14 0,-11 8-17 15,-3 10-11-15,-4 9-10 16,-2 11-6-16,0 0-3 16,-4 15-2-16,1 3-2 15,1 3-1-15,2 1 1 16,0-1 0-16,0-1 2 0,3-3 1 16,3-6 0-16,-6-11 2 15,15 11-1-15,-15-11 1 16,18-2-1-16,-7-7 0 0,4-3-1 15,1-4-1-15,4 0-1 16,-1-4 0-16,3-1 0 16,1-1-1-16,-2 2 1 15,-4 1-1-15,-5 3 1 0,-1 1 0 16,-7 1-1-16,-3 4 1 16,-1 10-1-16,-10-11 0 15,-4 11 0-15,-2 0 0 0,-4 12 0 16,-3 9-1-16,0 12 0 15,3 8 1-15,1 7-1 16,3 7 1-16,4 2-1 16,7 2-1-16,5-3 2 15,9-6-1-15,11-10 1 0,9-7 0 16,10-13 1 0,6-13 1-16,7-9-1 0,6-16 1 15,1-11-1-15,-4-11 0 0,-4-12 1 16,-12-11-1-1,-11-1 0-15,-15 0-1 0,-13 4 1 16,-21 5 0-16,-19 12-3 16,-13 10-1-16,-13 14-4 15,-6 13-3-15,0 12-14 0,-1 27-55 16,9-5-8-16,10 4-4 16,17-8-4-16</inkml:trace>
  <inkml:trace contextRef="#ctx0" brushRef="#br0" timeOffset="132806.3138">19040 16057 88 0,'54'-12'92'0,"-15"3"-6"16,-21 7-6-16,-18 2 0 15,-9 15-78-15,-13 8 0 0,-2 7-2 16,-3 5 0-16,-3 2 0 15,0-2 0-15,4-4 1 0,7-7-1 16,7-8 0-16,3-6 1 16,9-10-1-16,-1-4 0 15,8-14 0-15,10-4 0 16,5 1-1-16,2-2 1 16,5 7-2-16,3 9 1 0,0 10-1 15,4 21 1-15,-8 19 0 16,0 15 0-16,-5 21-2 15,-4 17 2-15,-12 20 2 16,-8 13-1-16,-9-58-1 16,-2 6 2-16,-2-3 0 0,-3 0 0 15,1-7 4-15,-1 1 0 16,-3-7-1-16,0-5 0 0,-2-11 1 16,3-17 2-16,-25 14-2 15,10-42-2 1,14-40-2-16,15-44-3 0,13-39 1 15,16-19-1-15,10-11 2 16,15 16-2-16,9 12 2 16,9 12 1-16,3 24 2 0,4 23 1 15,1 21-2-15,-3 22 1 16,-2 22-1-16,-5 17-1 16,-8 17-1-16,-9 18 0 0,-12 12 0 15,-13 9-2-15,-12 10 2 16,-5-1-1-16,-4-4-2 15,-2-7-1-15,2-13-6 16,1-17-17-16,-8-18-57 16,16-21-1-16,8-22-7 0,-3-21-4 15</inkml:trace>
  <inkml:trace contextRef="#ctx0" brushRef="#br0" timeOffset="132959.116">19757 16019 11 0,'-28'-43'99'15,"5"10"-2"-15,0 8-6 16,1 2-5-16,5 2-6 16,20-2-84-16,-3 23-15 0,12 1-49 15,6 8-18-15,3 8-6 16,2 2-8-16,3 6 5 0</inkml:trace>
  <inkml:trace contextRef="#ctx0" brushRef="#br0" timeOffset="133734.8757">20391 15992 38 0,'41'-6'89'16,"-18"3"-2"-16,-23 3-4 15,0 0-4-15,-24 19-60 16,-13 10-4-16,-11 13-6 0,-3 18-3 16,-5 14-2-16,6 9 0 15,6 1-2-15,15 4-2 16,16-3 0-16,11-7 0 15,15-8 1-15,23-13-1 16,19-11 0-16,13-11-1 16,17-12 0-16,8-13-1 0,7-10-1 15,8-12 0-15,4-19-1 16,-3-10-2-16,-8-14 1 0,-8-11 1 16,-15-5 2-16,-16-1 2 15,-18 6 1-15,-20 8 1 16,-20 12 1-16,-14 13 1 15,-20 20 1-15,-14 18-1 16,-11 22-1-16,-6 14-1 0,0 8-1 16,7 4-1-16,8 2 0 15,9-4 0-15,10-8 0 16,18-11-1-16,9-12 1 0,15-12 0 16,11-10 0-16,11-15 1 15,8-12-1-15,5-11 1 16,5-10 0-16,4-6 0 15,2 0 0-15,-6 1 0 0,0 10 2 16,-10 8-3-16,-1 11 1 16,-8 16 0-16,-8 12-1 15,-7 17 1-15,-7 17-1 16,-9 11 0-16,-3 6-1 0,-2 5 1 16,3-2 0-16,7-4 0 15,10-9 0-15,14-14 0 16,13-19 1-16,13-15 0 0,12-27 0 15,14-22 0-15,-3-18-2 16,-1-13-2-16,-11-18-4 16,-17-10-5-16,-13-11-1 0,-23-5-1 15,-18 0 3-15,-14 2 3 16,-15 9 5-16,-11 10 6 16,-3 15 5-16,-1 21 2 15,3 25 3-15,3 31 0 0,3 26-3 16,0 43-3-16,-6 32-5 15,1 38-1-15,-3 30-1 16,0 20 0-16,7 11 0 16,10 0-1-16,10 0 1 15,15-16-2-15,8-15-1 0,22-21-6 16,7-24-11-16,11-28-47 16,3-6-14-16,2-20-3 15,0-20-8-15</inkml:trace>
  <inkml:trace contextRef="#ctx0" brushRef="#br0" timeOffset="134237.6045">23381 15751 78 0,'48'-38'89'0,"-10"6"-3"16,-6 0-8-16,-10 6-2 15,-13 13-74-15,-9 13 1 0,0 21-1 16,-11 13 0-16,-14 15-1 16,-2 14 0-16,-7 14 2 15,4 5-1-15,4 5 1 0,7-3-2 16,14-1 1-16,7-14 0 15,18-13 0-15,15-12 0 16,15-17 1-16,11-16-2 16,7-11 2-16,6-16 0 0,0-13 0 15,-3-11-1-15,-8-11 0 16,-7-4 1-16,-15-2 0 16,-13 1 0-16,-15 4-1 15,-13 5-1-15,-14 7 0 0,-15 10 0 16,-8 8 0-16,-6 9-2 15,-7 11-1-15,0 1-1 16,4 6-1-16,-1 4 0 16,9 4-3-16,7-2-1 0,9 1-4 15,9-4-3-15,8 2-5 16,5-10-15-16,11 13-13 16,10-5-17-16,-1-3-7 15,9 3-10-15,-1-2 0 0</inkml:trace>
  <inkml:trace contextRef="#ctx0" brushRef="#br0" timeOffset="135123.9567">23304 15620 59 0,'-11'-9'79'0,"3"-2"-3"16,-1 0-3-16,1-12-43 16,8 23-15-16,-17 0 0 0,3 11-5 15,-8 12 0-15,-3 13 0 16,-9 10 1-16,-4 11 0 15,-4 16-2-15,1 6 0 0,3 10-2 16,6 5-2-16,8 4-2 16,8-3-2-16,12-6-1 15,4-3-1-15,16-8-4 16,5-8-4-16,10-9-9 16,-1-11-27-16,-3-11-35 0,15-12-6 15,1-15-5-15,3-12 0 16</inkml:trace>
  <inkml:trace contextRef="#ctx0" brushRef="#br0" timeOffset="135824.236">24187 15900 67 0,'2'-17'79'0,"1"-2"-3"16,4 27-23-16,9-19-27 16,2 2-1-16,4 7-8 15,2 4-5-15,4 11-4 0,1 9-1 16,-2 10-3-16,-1 6-1 16,-4 9-1-16,-5 4 0 15,-5 3 0-15,-5 0-1 16,-3-4-1-16,-3-3 2 15,-1-9 0-15,0-8 1 0,1-8 2 16,1-9 1-16,8-12 1 16,3-7 0-16,5-12 0 15,6-13 0-15,2-5-1 16,7-9-2-16,1-5-2 0,2-1-1 16,0 3-1-16,-1 5 0 15,-4 6-1-15,3 10 0 16,-3 12 0-16,-5 15-1 15,-1 11-1-15,-2 14 2 0,-4 12-1 16,-5 8-5-16,1 6-5 16,-6 5-7-16,3-2-18 0,1 4-39 15,-2-15-8 1,3-10-6-16,0-15-1 0</inkml:trace>
  <inkml:trace contextRef="#ctx0" brushRef="#br0" timeOffset="137102.9595">25185 15841 11 0,'4'-44'96'15,"2"8"-3"-15,0 11-6 0,-1 9-4 16,10 7-3-16,0 9-79 16,10 23-2-16,6 18 0 15,1 12-1-15,-2 10 1 0,1 9 0 16,-3 6 1-16,-8 4-1 15,-9-4 1-15,-3-6 0 16,-2-4 0-16,-5-12 1 16,1-11-1-16,-1-12 0 0,4-10 1 15,2-15 1-15,2-9-1 16,4-18 1-16,2-10-1 16,3-9 1-16,-2-8-1 0,5-7 0 15,0-2-1-15,2-2 0 16,3 5 0-1,0 5 0-15,5 8-1 0,3 12 1 16,0 11-2-16,3 11 2 0,-1 6-2 16,-1 17 2-16,-4 7-1 15,-3 9 0-15,-8 7 0 16,-8 4 0-16,-8 2 0 16,-4-1 1-16,-11 0 0 15,2-7-1-15,-1-6 1 0,6-6 0 16,2-9 0-16,2-18 0 15,18 4-1-15,7-12-2 16,11-14 0-16,6-6-1 16,5-8 0-16,7-1 1 0,4-2-1 15,1 3 0-15,4 2 1 16,-2 5 1-16,-3 6 1 16,-2 3 0-16,-5 9 0 15,-6 2 0-15,-7 2-1 0,-11 2 0 16,-3 3 2-16,-13-2-1 15,-11 4 1-15,0-12-1 16,-9 5 2-16,-7-3 1 16,-2 0 0-16,-3-2 1 0,-4 5-1 15,2 3 0-15,1 4 0 16,0 3-1-16,2 7 0 16,3 5-1-16,2 4 0 15,1 4 0-15,7-1 1 0,0 0-1 16,7-2 1-16,0-5 0 15,8-3 0-15,3-3-1 16,7-6 1-16,5-3-1 0,4-2 0 16,4-5 0-1,1-4-1-15,2-1 0 0,0-1-1 16,-4 6 1-16,-6 3 0 16,-4 4 0-16,-6 6 0 0,-6 11 0 15,-6 9 0-15,-2 5 1 16,-6 8 0-16,3-3 0 15,2 1-1-15,0-3 1 16,8-6 0-16,11-6 1 0,8-9 0 16,9-11-1-16,6-4 1 15,11-11 0-15,5-8 0 16,0-6-1-16,2-7 1 16,2-2-1-16,-5-4 0 0,-5-1 0 15,-5-3 0-15,-9 6 0 16,-8 2 0-16,-8 7 0 15,-9 5 0-15,-7 11-1 16,-5 13 2-16,-17 0-2 0,-7 13 1 16,-6 13 1-16,-10 9-1 15,-4 6 0-15,0 4 1 16,1 3 0-16,6 2 0 0,11-1 0 16,9-3 0-16,11-3-1 15,13-7 1-15,18-7-1 16,18-8 0-16,14-11-1 15,9-10 1-15,9-18-1 16,6-14 1-16,5-14-1 0,-4-15-1 16,-3-16 1-16,-12-14 0 15,-8-9 1-15,-15-5 0 16,-13 3 2-16,-9 5 1 0,-16 12 2 16,-4 14-1-16,-5 20 1 15,-10 19-1-15,-5 29-1 16,-4 18 0-16,-3 30-2 0,-3 16-2 15,1 16-1-15,-3 12 2 16,5 6-1-16,4 3 1 16,8 0-1-16,11-5 1 15,2-11-1-15,10-14-2 16,11-12-6-16,1-15-15 0,1-19-48 16,3-10-10-16,1-15-7 15,-4-21-6-15</inkml:trace>
  <inkml:trace contextRef="#ctx0" brushRef="#br0" timeOffset="137239.2042">27965 16184 54 0,'23'-48'92'0,"7"6"-6"16,13 9-6-16,11 9-2 0,19 4-66 15,7 7-6-15,14 11-17 16,-2 5-40-16,1 9-28 16,-7 5-6-16,-16 0-4 15,-19 2-1-15</inkml:trace>
  <inkml:trace contextRef="#ctx0" brushRef="#br0" timeOffset="137591.167">24585 17243 20 0,'-106'62'94'16,"-3"2"-3"-16,17-7-4 16,4 2-5-16,17-7-2 15,5-3-82-15,24-10 2 16,10-2 1-16,20-14 1 0,12-3 1 16,30-10 0-16,25-10-1 15,28-12 2-15,20-4-2 16,25-1 1-16,26 1-2 0,16-3-1 15,-52 4 1-15,293-36 0 16,24-5-1-16,-1 5-1 16,-20 12-3-16,-41 7-6 15,-45 13-15-15,-194 15-55 0,3-8-6 16,22 4-6 0,-39-6-5-16</inkml:trace>
  <inkml:trace contextRef="#ctx0" brushRef="#br0" timeOffset="475138.5086">6569 3288 53 0,'0'-14'90'0,"0"1"-6"16,0 1-3-16,0 2-4 15,0 10-60-15,14-12-12 0,4 12-2 16,8 3 0-16,6 8-1 16,5 1 0-16,12 4-1 15,3 2-1-15,11 0 0 0,6 1 0 16,9-1 0-16,4 0-1 16,11-5 0-16,5-2 1 15,11-8 0-15,13-2 0 16,9-4 1-16,13-11 0 0,11 0 0 15,14-8 0-15,14 0 2 16,10-4 0-16,8-2 0 16,7 3 1-16,3-2-1 15,1 4 1-15,-6 0 0 16,-5 7 1-16,-12 2-2 0,-8 5-1 16,-16 7-2-16,-11 2-5 15,-16 5-15-15,-10 13-56 16,-16-5-5-16,-6-2-7 15,-11-4-5-15,-5-4 2 0</inkml:trace>
  <inkml:trace contextRef="#ctx0" brushRef="#br0" timeOffset="475671.7696">19638 3646 49 0,'40'20'89'0,"-3"-5"-1"15,-2-7-4-15,4-4-3 0,1-2-57 16,8-2-17-16,18 0 0 15,13 0-2-15,20-2 0 16,14-2-2-16,19-1-1 16,14-4 0-16,17 0 0 0,16-3 2 15,21-4-2-15,8-3 1 16,15-2 1-16,12-3 0 16,13-1 0-16,7 1 0 15,3-1 1-15,6 3-1 0,-2 5-1 16,-4 5-1-16,-1 9-5 15,-18 2-15-15,-23 9-65 16,-3 7-3-16,-29 2-8 16,-30-6-5-16,-43-9-2 15</inkml:trace>
  <inkml:trace contextRef="#ctx0" brushRef="#br0" timeOffset="662223.4906">17024 5210 40 0,'-17'-7'85'16,"2"-1"-1"-16,1-1-3 16,3 2-5-16,1 2-61 0,10 5-2 15,-13-7-4-15,13 7-2 16,0 0-1-16,-10-3-1 16,10 3 0-16,0 0-1 0,0 0 0 15,0 0 0-15,0 0 1 16,0 0-2-16,0 0 1 15,0 0 0-15,0 0 0 16,5 0-1-16,4 2 1 0,4 0-1 16,4-2 0-16,11 0 0 15,4 0-1-15,8 0 0 16,2-2-1-16,5-1 0 0,5-1 0 16,0-2 0-16,-2 2-1 15,0 0 0 1,-2-1 1-16,-6 1-1 0,-2 0 0 15,-5 1 1-15,-5 0 0 16,-4 1 0-16,-2 1 1 0,-4-2 0 16,-4 0-1-16,-4 2 2 15,-1-1-1-15,-3 2 0 16,-8 0 0-16,11-1-1 16,-11 1 1-16,0 0-1 0,0 0 0 15,0 0 0-15,0 0 0 16,0 0 0-16,-12-4-1 0,12 4 1 31,-11-6-1-31,11 6-2 0,-15-10 0 0,15 10-2 16,-11-9-2-16,11 9-2 0,-12-9-5 15,12 9-7-15,-16-7-27 16,1 6-40 0,15 1-2-16,-17-8-6 0,7 1-3 15</inkml:trace>
  <inkml:trace contextRef="#ctx0" brushRef="#br0" timeOffset="662600.074">17458 4786 66 0,'-12'11'95'15,"0"-5"-3"-15,2-2-7 16,-1-2-2-16,11-2-51 0,-8 0-25 15,8 0-3-15,4 0-3 16,9 2 1-16,5 4-2 16,8 1 0-16,7 0 0 15,6 1-1-15,9 1 2 0,4 0-1 16,4 1 0-16,-1 2 0 16,0 1 0-16,-3 2 0 15,-6 2 0-15,-6 0 1 16,-9 5-1-16,-11 2 1 0,-7 5-1 15,-12 4 1-15,-10 5-1 16,-13 6 1-16,-9 2-2 16,-10 6 1-16,-4 4-4 15,-8 0-6-15,1 5-11 16,-2 3-44-16,4-7-18 0,3-3-5 16,3-5-4-16,6 0-3 15</inkml:trace>
  <inkml:trace contextRef="#ctx0" brushRef="#br0" timeOffset="663490.0458">17007 7438 79 0,'-10'5'96'0,"10"-5"-4"16,0 0-7-16,-13 2 1 16,7-11-60-16,6 9-17 0,0 0-4 15,0 0-2-15,9-7 0 16,6 7 0-16,7-2-1 16,3-1 1-16,8 1 0 0,7-2-1 15,8 2 1-15,1-3-1 16,6 1 0-16,6-1 0 15,-1-2-1-15,4 2 0 0,-2-3 0 16,2 0 1-16,-5-1-2 16,-3 0 0-16,-2-1-2 15,-6-1-1-15,-8-2-1 16,-2 0-4-16,-13-3-4 16,-2-2-5-16,-10-5-4 15,-9-5-2-15,-4-1 1 0,-14-3 1 16,-7-2 3-16,-9-2 8 15,-4 3 7-15,-7-2 10 16,0 7 8-16,-1 1 3 0,4 3 2 16,1 5 0-16,6 1-1 15,6 6-3-15,8 3-3 16,6 2-4-16,11 7-2 0,0 0-3 16,22 0-1-16,4 4-1 15,9 11-1-15,4 3-1 16,3 7 1-16,1 5-1 0,-4 8 0 15,-2 3 1-15,-6 8-1 16,-7 3 0-16,-11 4 0 16,-8 6 0-16,-5 5-1 0,-15 8-2 15,-9 0-4-15,-10 11-4 16,-8-6-10-16,1 8-25 16,-2-2-40-16,-5 8-5 15,1-1-3-15,0 0-5 16</inkml:trace>
  <inkml:trace contextRef="#ctx0" brushRef="#br0" timeOffset="664393.8014">16823 10890 14 0,'-9'1'48'16,"0"-1"11"-16,-5-1-34 15,14 1 4-15,-17 6 5 0,17-6 5 16,-12 5 5-16,12-5 0 15,0 0-3-15,-8 10-7 16,8-10-10-16,0 0-6 16,0 0-5-16,0 0-3 15,0 0-3-15,6 6 0 0,4-6-2 16,7 0 0-16,3-1-1 16,8-4-1-16,6-2 1 0,12-4-4 15,7-2 0-15,6-2 0 16,9-3 0-16,2-3 0 15,4 0 0-15,2-1 0 16,-1 2 0-16,-1 1 0 0,-1 1 0 16,-2 4 0-1,-6 1 0-15,-1 2 0 0,-7-1 0 16,-3 2 0-16,-4 0 0 0,-6-2 0 16,-7-1 0-1,-7-3-3-15,-6-2-8 0,-10-10-5 16,-5-2-7-16,-9-12-6 15,-7-8 1-15,-7-3 3 0,-8-2 4 16,0 2 8-16,-8-2 9 16,5 9 9-16,-6 4 11 15,8 11 11-15,1 9-2 16,3 8-1-16,6 5-3 0,0 3-4 16,13 6-4-16,-3 4-4 15,10 9-3-15,10 6-2 16,8 4-2-16,6 7 0 15,5 5 0-15,7 8-2 0,1 2 0 16,0 3 0-16,-1 5 0 16,-8 3 0-16,-11 6 0 15,-9 3 0-15,-15 6 0 16,-8-1 0-16,-20 3 0 0,-13-1 0 16,-12 4 0-16,-16-7-10 15,-5 3-10-15,-11 1-54 16,2-20-15-16,-4-9-4 0,2-13-5 15,3-13-4-15</inkml:trace>
  <inkml:trace contextRef="#ctx0" brushRef="#br0" timeOffset="668717.5423">18780 4900 7 0,'0'0'44'0,"-6"-11"-9"15,6 11-3-15,0 0-9 16,-11-7-3-16,11 7-5 0,0 0-4 15,0 0-4-15,0 0-4 16,0 0 0-16,0 0 1 16,0 0 0-16,0 10 1 15,0 0 2-15,0 4 0 16,0 2 2-16,0 6 0 0,0 1 0 16,0 4-2-16,0 1 0 15,-1 6-3-15,1-2 0 0,0 4 0 16,0-4-2-16,2 5-2 15,0 1 3-15,1-6-1 16,0 1 1-16,-3-7 0 16,1-2 1-16,0-5-1 0,-1-4 1 15,0-15 2-15,0 0-3 16,0 0 1-16,0-6 1 16,2-13-3-16,-1-10 0 15,0-4-1-15,0-9 0 16,0-3-1-16,1-4 2 0,-2 0-2 15,1 1 1-15,0 3 2 16,-1 9 0-16,1 4 0 16,0 7-1-16,1 7-2 0,0 4 0 15,-2 14-1-15,8-7 0 16,-8 7-1-16,14 9 0 16,-7 5 0-16,0 1 0 0,2 4 1 15,0 2 1-15,-3-1-1 16,2-3 1-16,1 2 1 15,-2-8 0 1,2-2 0-16,-9-9 0 0,17 6 0 16,-9-6 1-16,4-6 0 15,1-5 0-15,0-5 0 0,1-5-1 16,1 0 0-16,3 0-1 16,-3 2-1-16,4 1-1 15,-5 5 0-15,4 5-1 0,-4 8 1 16,3 5-1-16,-2 9 0 15,-1 7 0-15,2 6-1 16,3 2-1-16,2 4-4 0,0-2-5 16,2 2-5-16,3-7-7 15,1 2-8-15,5-10-9 16,0-3-6-16,1-5 0 16,0-7 7-16,-1-3 10 0</inkml:trace>
  <inkml:trace contextRef="#ctx0" brushRef="#br0" timeOffset="668995.6882">19560 5125 5 0,'14'-22'23'0,"0"-4"-1"0,-6 1 2 16,1 0 0-16,-3 3 3 16,-4 2-4-16,0 3 0 15,-2 4-2-15,-4 4 0 16,-6 5-2-16,1 4-5 16,-5 5-5-16,0 3-8 15,1 4-2-15,2 3-1 0,-1 2 0 16,3-2 0-16,1 5 1 15,3-4 0-15,0 1 0 16,4-5 1-16,-1 0 1 0,2-12 0 16,-2 13 2-16,2-13-1 15,0 0-1-15,0 0-1 16,0 0-2-16,1-4-2 16,-1 4-3-16,5-13-7 0,-5 13-8 15,0 0-17-15,9-13-27 16,0 13 1-16</inkml:trace>
  <inkml:trace contextRef="#ctx0" brushRef="#br0" timeOffset="671618.5055">19172 4993 10 0,'0'-9'19'16,"0"9"-1"-1,0 0-3-15,0-12-1 0,0 12 1 16,0 0-2-16,1-9-2 15,-1 9-2-15,0 0 1 16,0 0 2-16,0 0 0 0,0 0 4 16,0-9 0-16,0 9 1 15,0 0 0-15,-8-9 1 16,8 9-2-16,-9-7-2 16,9 7-3-16,-14-8-2 0,2 3-1 15,1 4-3-15,-3-2-1 16,-1 3 0-16,-5-3 1 15,3 3 0 1,-4 0-1-16,2 0 0 0,-2 0-1 16,2 0 0-16,-2 3-1 0,2 1 0 15,2 3-1-15,0 2 0 16,0 2-1-16,0 1 0 16,1 2 0-16,0 1 0 15,3 2-1-15,2 1 1 0,1 1-1 16,5-2 1-16,3 1-1 15,2 2 1-15,3-4-1 0,11 3 2 16,4 0-1-16,7 1 1 16,6-3 0-16,7 5-1 15,6-3 1-15,2 1-1 16,6 4 2-16,-3-2 0 16,-1 2 0-16,-4 0 1 0,-3 2-1 15,-8-5 1-15,-9 4 0 16,-6-1 2-16,-6-1-3 15,-11 2 1-15,-5-2 1 16,-12 1-2-16,-7 2 2 16,-4 1 0-16,-8-2-2 0,-7-1 0 15,-5-5 0-15,2-2-2 16,-4-6-4-16,5-5-6 16,2-3-7-16,4-3-7 0,5-9-23 15,7-9-27-15,14-3-8 16,6-7-2-16</inkml:trace>
  <inkml:trace contextRef="#ctx0" brushRef="#br0" timeOffset="672009.9799">19131 5192 19 0,'23'-10'68'15,"0"4"0"-15,-1 0 0 16,1 0-50-16,6 6-5 0,6 0-1 15,0 6-3-15,7 3-1 16,-3 4-3-16,4 6 0 16,-5 1-3-16,0 6 4 15,-8 3-1-15,0 1 0 0,-4 2 0 16,-11-5 1-16,-3 0 1 16,-6-6 0-16,-4 4 2 15,-2-13-3-15,0-2 0 16,0-10 0-16,-11 6 1 0,11-6-1 15,-11-8-1-15,6-10 1 16,1-7-2-16,3-6-2 0,2-5-1 16,0-7 0-16,11-1 0 15,5-3-2-15,8-1 1 16,2 8-2-16,5 4-1 16,4 7 0-16,-1 5-4 15,-1 9-6-15,-7 4-11 0,1 6-31 16,-5 9-24-16,-6 7-4 15,-4 6-3-15</inkml:trace>
  <inkml:trace contextRef="#ctx0" brushRef="#br0" timeOffset="672376.1082">20222 5154 36 0,'-12'-6'62'0,"2"-5"-8"16,10 11-1-16,-16-17-3 0,16 17-10 16,-7-17-7-16,7 17-9 15,-2-14-7-15,2 14-7 16,-2-12-8-16,2 12-9 16,0 0-13-16,0 0-11 15,0 0-34-15,0 9-16 0,5 1-4 16,1 1 2-16</inkml:trace>
  <inkml:trace contextRef="#ctx0" brushRef="#br0" timeOffset="677369.7964">19069 5999 7 0,'-23'3'74'15,"0"-2"2"-15,2-1-1 16,3 9-32-16,8-9-17 16,10 0-5-16,-9-8-7 0,9 8-3 15,8-2-4-15,7 2-1 16,0 0-1-16,9 0-1 16,2 0-1-16,8 2 1 0,4-1 0 15,12-1 0-15,5 0-1 16,5-5-1-1,14-3 1-15,13-2 1 0,7-2-1 16,9-4 0-16,10 1-1 16,5 0 1-16,5 2-1 0,7 0 0 15,-4 4-1-15,-4 1-1 16,-2 4 1-16,-6-1 0 16,-8 1 0-16,-5 0 0 0,-8 0 1 15,-4-1 1-15,-7-2 0 16,-3 2 0-16,-7-3-1 15,-8 1 1-15,-5 2-1 0,-9 3 0 16,-10-3 0-16,-5 2-2 16,-10 2 2-16,-6 1-1 15,-10-1 1-15,-9 1-4 0,0 0 0 16,0 0-6 0,0 0-13-16,-10-6-31 0,-4 4-27 15,-2-1-6-15,-4-2-8 16,0-2 4-16</inkml:trace>
  <inkml:trace contextRef="#ctx0" brushRef="#br0" timeOffset="678543.1232">20873 4867 67 0,'2'-22'73'15,"-2"-2"0"-15,7 2-43 0,-6 2-3 16,-1-1-5-1,0 4-5-15,-1 4-3 0,0-1-6 16,1 14-3-16,-9-16-3 16,9 16 0-16,-17 1 0 0,4 10-1 15,-3 6 0-15,-4 1-2 16,-1 5 2-16,-1 2-1 16,3 3 1-16,-2-2-1 15,5-3-1-15,2-1 0 16,6 0-2-16,6-2 1 0,2-1-2 15,8-2-2-15,5 0-2 16,6-1 0-16,-1 1 1 16,4-6-1-16,-2-1 0 15,-1-1 1-15,-4 1 0 0,-4 0 3 16,-3-1 3-16,-8 3 1 16,-7 2 0-16,-5 8 2 0,-6 0-1 15,-3 4 1-15,-2-1 1 16,0 6-1-16,3-5-4 15,3 6-7-15,3 0-8 16,5-6-18-16,7 4-16 16,2-9-17-16,4 4 0 0</inkml:trace>
  <inkml:trace contextRef="#ctx0" brushRef="#br0" timeOffset="679551.3192">20984 5179 9 0,'17'-25'71'16,"-4"5"2"-16,-4 0-22 16,-2 8-12-16,-7 12-14 15,14-7-11-15,-14 7-10 16,15 12-5-16,-7 7-3 16,1 4-1-16,1 7 1 0,-1-1 0 15,2 5 3-15,-2 3 2 16,3-5-1-16,-2 0 1 15,1-10 1-15,-1-2 0 16,2-10 3-16,1-2 0 16,-3-11-1-16,0-11-3 0,-2-2 1 15,1-12 0-15,0 1 0 0,-1-6-1 16,-4 0 1-16,2-1 0 16,0 5-3-1,-4 5 4-15,0 1-1 0,-1 7-1 16,0 3 0-16,0 5-3 0,-1 8 1 15,0 0-3-15,0 0-1 16,0 0 1-16,12 3 0 16,-12-3 0-16,13 15 2 15,-4-9 1-15,8 3 1 0,1-1 1 16,2-4-1-16,4-2 1 16,7-2 0-16,0 0 0 15,5-2 1-15,3-2-2 16,-2-5 1-16,0 0 0 15,0-2 0-15,-2 0 1 0,-9-3 1 16,2 2 2-16,-9 1-2 16,-8 0 0-16,-2 3 0 15,-9 8 1-15,2-13-2 16,-2 13 0-16,-6 0-1 0,-4 1-1 16,-4 11-1-16,2 2 0 15,-3 7 0-15,1 1 0 16,2 4-1-16,2 0 2 15,2 3-2-15,2-5 1 16,6 1 0-16,0-6-1 0,7-2 1 16,2-5 0-16,7-4 2 15,-1-6-1-15,4-4 1 16,2-8 1-16,-1-9 0 0,5-2 0 16,3-11 0-16,-4 1 1 15,6-4-3-15,-5 3 1 0,1 1-1 16,-2 5-1-16,-2 2-1 15,-2 9 0-15,0 6-1 16,-4 7-1-16,-3 2 0 16,-3 8-1-16,0 7 1 15,-2 0 1-15,1 6 2 16,0 1 0-16,1-1 1 0,3 1 1 16,7 0 0-16,4-4 0 0,2-3-1 15,6-4 1 1,1-4-3-16,4-5-3 0,0-9-2 15,2-9-3-15,-3-10-4 16,-4-7-5-16,-1-13 2 16,-9-7 6-16,-3-8 11 15,-4 0 9-15,-8-1 4 0,-2 4 6 16,-5 4 4 0,-6 9 2-16,0 12-1 0,-3 12-5 15,2 14-10-15,-4 9-4 0,1 24-3 16,-1 14-3-16,8 14-2 15,-1 10-3-15,0 9-5 16,2 3-10-16,2 2-20 16,8 4-31-16,-3-14-5 0,4-8-3 15</inkml:trace>
  <inkml:trace contextRef="#ctx0" brushRef="#br0" timeOffset="679725.338">22461 5079 35 0,'7'-21'80'16,"6"1"-1"-16,8-4-5 0,3 3-7 15,13 1-73-15,-3 4-36 16,18 0-30-16,3 0-5 16,1 4-4-16</inkml:trace>
  <inkml:trace contextRef="#ctx0" brushRef="#br0" timeOffset="681037.7122">23777 4834 47 0,'0'0'71'0,"-20"-14"-1"0,8 8-5 16,12 6-55-16,0 0-4 15,-8 2-1-15,-4 12-4 16,4 8 0-16,-3 8-1 0,4 9 2 16,-5 3 0-16,2 8 2 15,0-1 0-15,6 5 0 16,-3-9-2-16,3 1 1 15,2-10-2-15,2-5 2 16,0-5 1-16,0-10 4 0,1-3-2 16,-1-13 5-16,0 0-4 15,12-5 1-15,-6-15 2 16,2-14-4-16,1-9 2 16,-1-5-8-16,3-5 4 0,-3-5-5 15,1 3 2-15,-1 5 0 16,-2 8-1-16,-1 8 0 15,-1 11-3-15,3 11 1 16,-7 12-2-16,12 0-1 16,-5 12 1-16,-1 8 0 0,2 1 1 15,3 5 0-15,-2 3 1 16,0 0 2-16,3-6 0 16,-4-3 1-16,3-5 0 15,-1-6 1-15,3-3-1 0,-1-6-1 16,0-8-2-16,7-5-4 0,-1-7-4 15,8-8-4 1,-2-4 2-16,7 1-3 0,4-2 3 16,0 2-2-16,3 4 3 15,-5 5 3-15,9 8 5 0,-5 7 2 16,3 7-1-16,-3 1-1 16,0 8 0-16,3-1-3 15,-2 1-1-15,9-2-5 0,-7-3 1 16,2-4-2-1,3-4 3-15,-7-5 0 0,-2-5 4 16,-10-1 8-16,1-2 6 16,-15-1 10-16,3-1 4 0,-12 3 3 15,-3-1-3 1,-1 7-3-16,-4-3-3 0,5 13-4 16,-12-5-4-1,12 5-5-15,-7 21-4 0,7 2-2 16,-1 12 2-16,0 8 0 15,0 10 1-15,-4 8 2 0,-6 6-2 16,6 3 1-16,-7 0-3 16,0 1 4-16,-4-2-1 0,1-8 1 15,0-7 0-15,0-9-1 16,7-6 2-16,-4-12 1 16,4-2 3-16,1-16-4 15,7-9 1-15,-4-5-3 0,4-17 0 16,1-8 0-16,7-12-1 15,8-8-2-15,5-6 0 16,4-1 0-16,7-1 0 16,2 7 3-16,3 6 1 15,-1 9-2-15,3 10 2 0,-3 12-1 16,-6 7-1-16,-2 7-1 16,-6 5-1-16,-4 12 0 0,-8 4-2 15,-3 3 1 1,-6 4 0-16,-1 2-1 0,-4-4 3 15,-1 0 0-15,0-6 1 16,3-3 1-16,1-4 3 16,1-13-1-16,4 12 1 0,7-12 0 15,-1-8 0-15,6-9 0 16,3-8 0-16,5-10-1 16,1-8-1-16,6-8-1 0,-2-2 0 15,6-1-1-15,0 3 0 16,-1 3-2-16,-3 8-6 15,-3 12-16-15,4 18-33 16,-12 3-18-16,0 7-5 16,-8 5-2-16</inkml:trace>
  <inkml:trace contextRef="#ctx0" brushRef="#br0" timeOffset="681485.4431">23841 5816 14 0,'-20'-5'79'0,"7"-1"-1"15,4-6-4-15,8-2-5 16,8 0-55-16,16 1-3 15,13 0-7-15,6-1 0 16,19-1-3-16,14 2 2 0,14-2-2 16,7 3 0-16,5-4 0 15,6 3 0-15,2 0-1 16,1 2-2-16,-11-1-6 16,-7 0-11-16,-3-1-19 15,-3 1-34-15,-4-1-5 0,-8-4-5 16</inkml:trace>
  <inkml:trace contextRef="#ctx0" brushRef="#br0" timeOffset="681952.1016">25794 4689 7 0,'0'0'62'0,"0"0"0"16,0 0-1-16,-6 9-51 15,6 6-5-15,1 10-6 16,4 1 1-16,2 5 1 0,1-3 0 16,3 2 3-16,2-5-1 15,1-8 5-15,8-7 2 16,5-7 2-16,1-6 2 0,9-11 2 16,-2-13 1-16,10-5-1 15,-3-12-2-15,10-10-2 16,3-7-1-16,3-5-2 15,4-5-2-15,-1 3-2 0,5 5-2 16,-1 7 0-16,3 9-4 16,-6 9-8-16,0 15-13 15,-8 17-44-15,-9 7-11 16,-8 9-7-16,-13 5-1 0</inkml:trace>
  <inkml:trace contextRef="#ctx0" brushRef="#br0" timeOffset="686736.3932">19282 6990 23 0,'0'-13'74'0,"-1"-6"2"0,-4 3-2 16,5 16-27-16,-15-16-26 16,12 6-4-16,3 10-5 15,-6-10-2-15,6 10-1 16,0 0 0-16,-1 15-3 16,1 0 1-16,-1 6-2 0,0 10 2 15,0 5-1-15,-1 10 1 16,-2 5-1-16,-2 8-2 15,-2 4 1-15,0 7-2 16,0 2 0-16,0-1-1 0,-2-2-1 16,4-3-1-16,0-4-1 15,3-9-4-15,1-12-9 16,2-6-17-16,0-10-28 16,2-14-22-16,-2-11-7 15,0-17-4-15</inkml:trace>
  <inkml:trace contextRef="#ctx0" brushRef="#br0" timeOffset="686967.1129">19040 7085 45 0,'-9'-19'81'16,"0"-2"-2"-16,5 0-4 0,1 1-5 15,1-5-67-15,13 6 2 16,15-2-1-16,10 3-3 15,6 0 1-15,11 1-1 16,6 2 0-16,5 3-3 16,2 1-7-16,-4 2-6 15,3 5-9-15,-4 5-9 0,-5-1-22 16,-4 7-21-16,-13 9-4 16,-6 2 7-16</inkml:trace>
  <inkml:trace contextRef="#ctx0" brushRef="#br0" timeOffset="687205.0097">19376 7315 62 0,'-34'18'86'0,"2"-6"-4"0,3-4-5 15,4-8-3-15,8-17-68 16,8 8-2-16,9-3-1 15,18-1-6-15,6-1-11 16,9 0-11-16,2-7-15 0,5 3-24 16,11 4-15-16,-5 4-5 15,1 3 0-15</inkml:trace>
  <inkml:trace contextRef="#ctx0" brushRef="#br0" timeOffset="687359.2093">19779 7186 22 0,'16'10'71'15,"-6"3"-7"-15,1 11-10 0,-3 3-12 16,-1 15-8-16,-3-1-11 16,-4 9-6-16,0-4-9 15,-1-2-4-15,-3 1-7 16,-3-8-13-16,0-9-28 16,3-2-27-16,-5-10-4 0,-1-9-4 15</inkml:trace>
  <inkml:trace contextRef="#ctx0" brushRef="#br0" timeOffset="687507.8283">19640 7072 23 0,'13'-18'64'0,"1"2"-11"15,-2 2-21-15,5 8-28 16,9 2-81-16,-6 4 7 15</inkml:trace>
  <inkml:trace contextRef="#ctx0" brushRef="#br0" timeOffset="688402.3181">20109 7108 0 0,'5'14'55'0,"-3"6"4"16,-2 3-1-16,-8-3-50 16,4 6 3-16,0-2 3 15,1 1-2-15,-2-6 0 16,4 0 0-16,0-8-2 0,1-11 2 16,0 12-2-16,0-12 1 15,0 0-3-15,3-4 1 0,3-9-2 16,0-3-1-16,1-9-1 15,3-5-1-15,2-1-2 32,1-3-1-32,4 4-1 0,-2 0 0 0,4 7-2 15,-1 3 2-15,2 12-1 16,2 7 0-16,-5 2-1 0,2 10 0 16,-5 10 1-16,3 0 0 15,-6 7 2-15,4 2-2 0,-4-3 0 16,4-1-1-16,0-2-2 15,7-5-2-15,2-7-5 16,6-5-3-16,1-7-7 16,3-4-3-16,3-7-2 15,-2-10 0-15,0 0 3 0,-6-9 6 16,-5 2 14-16,-7-1 11 16,-6 0 11-16,-7 3 5 15,-6 2 6-15,-9 11 2 0,-8 2-1 16,2 9-5-16,-3 1-8 15,0 4-5-15,2 14-6 16,4-2-2-16,7 3-2 0,2 0-2 16,4 2-1-16,1-4-1 15,7 0 1-15,2-4-2 16,2-3 2-16,1-3-1 16,1-4 0-16,1-2 1 0,3-6 0 15,0-3 0-15,-1-8 0 16,2-2 1-16,1 0-1 15,0 3 1-15,2-2-1 16,0 5 0-16,0 6 0 16,-1 6-1-16,4 2 0 0,-4 10 0 15,0 5 0-15,0-1 0 16,-2 6 0-16,1-2 0 16,-3 0 1-16,2-7-1 15,-4 0 0-15,-2-5 1 0,0-3-1 16,3-4-1-16,-6-3 0 15,1-6-1-15,-1-5 1 0,1-3-1 16,-3-8 1-16,3 2-1 16,-2-6 3-16,0 4-1 15,-2 0 2-15,2 2 0 0,2 4 0 16,-3 5 1-16,4 5-1 16,2 5 1-16,-2 4-3 15,1 5-2-15,2 5-9 16,-3 2-5-16,6 0-8 0,-1 2-15 15,3-5-25-15,4 4-11 16,3-5 1 0</inkml:trace>
  <inkml:trace contextRef="#ctx0" brushRef="#br0" timeOffset="688718.0153">21645 6894 61 0,'-3'-16'80'0,"-9"2"0"16,-3 0-6-16,6 3-49 16,-10 6-3-16,-2 4-8 0,4 4-7 15,-3 10-3-15,2 3-2 16,0 5-2-16,5 6 0 16,4-1-2-16,0 2 4 15,5 0-4-15,3-2 2 16,1-1-1-16,8-3 1 0,5-2-1 15,6-4-2-15,6-5-1 16,2 0-3-16,3-8-2 16,3 0-4-16,5-6-7 0,-1-4-7 15,5-4-13 1,-5-3-16-16,3 5-13 0,-2-11-4 16</inkml:trace>
  <inkml:trace contextRef="#ctx0" brushRef="#br0" timeOffset="689230.1043">22119 6865 13 0,'-13'-5'79'15,"3"-6"3"-15,-3 2-5 16,6 3-5-16,-5-1-54 15,12 7-6-15,-5 13-3 0,5 11-4 16,0 7 0-16,3 10-4 16,4 2-2-16,2 5-4 15,0-7-6-15,8 3-12 16,3-7-25-16,-4-11-26 0,5-4-9 16,-3-16 0-16</inkml:trace>
  <inkml:trace contextRef="#ctx0" brushRef="#br0" timeOffset="689367.7665">22122 6724 17 0,'-15'-20'70'0,"0"9"0"16,3 6-12-16,-4 3-13 16,16 2-80-16,-5 14-19 15,4 8-18-15,1 6 2 16</inkml:trace>
  <inkml:trace contextRef="#ctx0" brushRef="#br0" timeOffset="689896.5552">22496 6865 63 0,'0'0'76'16,"0"0"-2"-16,-3 11-5 15,-9-8-52-15,1 4-4 0,2 4-5 16,0 3-3-16,3 2-2 16,3-4-2-16,1 1-1 15,2-3 0-15,0 0 0 0,0-10 0 16,8 6 0-16,-8-6 0 16,16-3-1-16,-2-6 1 15,1-3 1-15,3 0-1 16,1 3 1-16,-1 4 0 0,4 5 0 15,-2 6 1-15,1 9 0 16,0 8-1-16,4 11 0 16,-2-1 0-16,12 2-3 15,3-7-2-15,3-4-3 0,7-11-3 16,1-8-3-16,8-5-5 16,-4-19 0-16,-1-4-1 15,-6-13 3-15,-8-3 4 16,-2-11 4-16,-8-4 4 0,-3-10 9 15,-5-3 13-15,-8 1 3 16,-3 2 5-16,-4 2-1 16,-2 9 1-16,-3 8-3 0,-1 14-2 15,-8 16-2 1,2 15-10-16,-5 17-3 0,-5 14-3 16,5 22-2-16,2 13-2 15,1 15-3-15,4 5-6 0,6 8-13 16,8-10-15-16,3 4-38 15,13-4-6-15,-1-13-6 16,6-14 2-16</inkml:trace>
  <inkml:trace contextRef="#ctx0" brushRef="#br0" timeOffset="690197.9446">24324 6388 69 0,'17'-7'84'15,"-1"0"-5"-15,-5 6-4 16,-11 1-4-16,14 11-71 0,-8 16-1 16,-1 8 1-1,-3 11-1-15,-2 9 1 16,0 2 1-16,0 4-1 0,0-6 1 15,0 2-1-15,3-9 0 16,4-3-2-16,6-12-2 0,2-8-8 16,5-10-8-16,-2-6-9 15,5-9-16-15,4 1-17 0,1-16-12 16,6-7-6-16</inkml:trace>
  <inkml:trace contextRef="#ctx0" brushRef="#br0" timeOffset="691855.9972">24853 6609 24 0,'21'-37'73'0,"-3"5"-2"16,-3 2-9-16,-5 2-11 16,-1 6-12-16,-3 8-9 15,1 1-11-15,-4 3-7 16,-3 10-5-16,5-10-4 0,-5 10-1 16,0 0-2-16,0 0 1 15,-1 10-2-15,-6 2 1 16,-5 0 1-16,-3 3-1 15,-5 2 1-15,-2 1-1 0,-7 2 2 16,3 2-2-16,-2-1 1 16,1-2-1-16,-2 1 1 15,7-3 0-15,3 1-1 0,3-4 1 16,8 0-2-16,4-5 2 16,4 1-2-16,8-3 1 15,10-3 0-15,2-2 0 16,7-1-1-16,4-2 0 15,6-3 0-15,1-2 0 0,0-1 0 16,-2-2-1-16,-1 2-1 16,0 2 1-16,-2-1-1 0,-1 6-1 15,-8 0 0-15,-1 2 0 16,-3 8 0-16,-2 5-2 16,-5 4 0-16,-1 2-3 0,-6 1-2 15,6 3-3-15,-7 0-2 16,3-2-3-16,0-4-3 15,1-7 0-15,-1-3 2 16,1-4 4-16,1-5 3 0,0-6 5 16,1-9 3-1,-1-3 7-15,7-5 4 0,-5-4 3 16,7-5 4-16,-4-2-1 16,5-3 3-16,-4 8-3 15,4 0 0-15,-3 7-1 16,-1 2 0-16,0 12-3 0,0 4-1 15,-1 5-2-15,-1 16-2 16,1 1 0-16,-4 4-2 16,0 2 0-16,2 3-1 0,-2-5 0 15,-1 4 1-15,3-7-1 16,-4-1 1-16,5-6-1 0,0-1 1 16,-2-5-1-16,0-3 1 15,5-2-1-15,-2 0-1 16,0-14-1-16,-2 1-1 15,4-6 1-15,-2-3 1 0,2-2 0 16,-2-3 0 0,0 5 1-16,-6 0 1 0,2 9 0 15,-6 2 1-15,-5 10-1 0,11 0 0 16,-9 10-1 0,-1 7-1-16,0-1 1 0,1 7-1 15,-1-7 2-15,3 4-2 16,5-5 1-16,-1 0 0 15,4-4 0-15,-1-5 0 0,5-2 0 16,6-2 1-16,-1-2-1 16,4-3-1-16,-2-6 0 15,6-7 0-15,-4 0-1 0,5-2 0 16,-7-1 1-16,1-3-1 16,-5 5 1-16,-6 0 0 15,2 10 1-15,-4 5-1 16,-11 2 1-16,6 13-1 15,-6 3-1-15,0 10 0 0,-2-1-1 16,2 3-4-16,0-3-3 16,3-4 0-16,7-2 0 0,0-7-2 15,5-7 2 1,2-5 0-16,-4-2 4 0,-2-11 4 16,1-7 4-16,-6-1 3 15,-2-8 2-15,-4-5 3 16,-2 3 2-16,-5-2 3 15,-4 3-3-15,1 0 0 0,-5 9-1 16,-1 0-2-16,3 12-3 16,1 6-3-16,-2 3-2 15,3 0-2-15,3 8 1 0,8-8-1 16,-10 19 0-16,8-8 1 16,2 1-1-16,2-1 2 15,8 3-1-15,4 1 1 16,1-5 0-16,4 2 0 0,5-5-1 15,-1 0 0-15,8-6 0 16,-2-1-2-16,3-5 1 16,-1-14-2-16,3 3 2 15,-2-6-1-15,1 1 2 0,0-2 2 16,-1 2-1-16,-2 0 1 16,-4 4 1-16,-1 9-1 15,-7 1 2-15,2 6-2 16,-7 1 0-16,-13 0-1 0,15 13 1 15,-12-2-2-15,-1-1 1 16,0 1 0-16,0 3-1 16,2-3 1-16,-1 1-1 0,-1-1 2 15,3-2-2-15,-5-9 2 16,14 16-1-16,-14-16 0 16,15 12 0-16,-15-12 0 0,14 4 1 15,-14-4-2-15,13-1 1 16,-13 1-1-16,17-11 0 15,-5 4 0-15,-2-1-1 16,1-1-1-16,0 5-2 16,-2-1-2-16,1 3-2 0,-1 1-4 15,-9 1 0-15,18 1-4 16,-5 6-1-16,0-4-1 16,4 2 3-16,3 1-1 15,3-3 5-15,-2-3 2 0,8 0 6 16,-3-3 4-16,-1-8 7 15,-2-2 3-15,-3-10 6 16,-3-2 1-16,-5-11 2 16,1-3-2-16,-6-9-3 0,2 0-2 15,-4-2-3-15,-1 4-6 16,2 4-9-16,-5 5-10 0,-1 10-24 16,-4 12-31-16,-8 12-4 15,-3 6-3-15</inkml:trace>
  <inkml:trace contextRef="#ctx0" brushRef="#br0" timeOffset="692131.4344">27235 6063 75 0,'15'-4'91'16,"-4"0"-5"-16,-11 4-6 15,14 0-3-15,-14 0-59 0,8 24-18 16,-3 9-1-16,0 5-2 16,-1 8 1-16,-2 5-2 15,3 4-1-15,-3-4-1 0,0 0-1 16,1-6-2 0,0-6-7-16,0-12-7 0,2-1-9 15,3-10-9-15,-3-5-22 16,2-2-13-16,3-8-3 0</inkml:trace>
  <inkml:trace contextRef="#ctx0" brushRef="#br0" timeOffset="693465.4707">27429 6441 64 0,'4'-20'76'0,"-4"2"-10"16,7 5-14-16,-3 1-13 16,-4 12-14-16,13-13-10 15,-5 9-8-15,6 1-2 16,2 1-4-16,4 0 0 0,2 0-1 15,9 0-1-15,-3-2 0 16,7-3 0-16,-3-1-1 16,-1-2 1-16,-6 0 1 0,0-2 0 15,-6 2 2 1,-6-1 0-16,-4 1 0 0,-9 10 0 16,0-11 1-16,0 11-2 0,-15 4-1 15,0 9 0-15,-1-1-1 16,2 5-1-16,5 2 1 15,0 0 1-15,5 1-1 16,4-1-1-16,0-4 0 0,10-1-3 16,2-5-1-1,7-2-2-15,9-4-2 16,0-3 1-16,6 0 1 0,-1-10 0 16,5-1 3-16,-3-6 4 15,2 0 5-15,-10-2 2 0,-5 1 2 16,-10 0-1-16,-2 3 0 15,-7 4-1-15,-3 11-1 16,-8-9-2-16,-6 9-2 16,0 5-3-16,-2 4 0 0,4 4 1 15,-1 0 0-15,4 0 0 16,3-1 1-16,3 0-1 16,3-2-2-16,3-1-2 0,7 0-2 15,3-3-3-15,3-2-2 16,4-2-4-16,7-2 0 0,1-9 1 15,2-5-2-15,3-7-2 16,0-10 1-16,3-8 2 16,-3-4 4-16,4-12 8 15,-5-8 6-15,3-4 5 0,1-2 7 16,-6-4 6 0,0 0 5-16,-6 1 1 0,-1 7 1 15,-11 6-4-15,2 12-7 16,-9 8-4-16,-5 12-6 15,0 13-3-15,0 14-2 16,-12 12-1-16,-1 15-3 0,2 13-1 16,-7 6 0-16,3 8 1 15,-4 0 1-15,2 8-1 0,-1-2 1 16,3 3 1-16,2-4 0 16,6-4 1-16,5 2 0 15,2-7 1-15,1 0-1 16,10-10-1-16,9-8-2 0,3-11-3 15,5-9-3 1,8-10-4-16,5-8-1 0,2-15 0 16,6-8 3-16,-4-11 8 15,-1 4 11-15,-6-5 2 0,-6 2 7 16,-5 3 3-16,-7 4 0 16,-12 7-1-16,-4 6-4 15,-4 8-6-15,-8 2-5 16,-4 9-6-16,-1-1 0 0,-1 9-2 15,2 4 0-15,3-3 1 16,-1 4 2-16,5-4 0 16,3 4 0-16,2-13 1 15,0 15-1-15,0-4 0 0,0 0 0 16,1 6-1-16,0 5 1 16,-1 8 1-16,0 6 0 15,-2 12 0-15,-5 8 2 0,-4 11-1 16,-6 6 2-16,-3 6-1 15,-2 1 1-15,1 1-2 16,-1-6 0-16,3-9 0 16,-1-7 0-16,4-16 1 15,5-8 1-15,1-16 1 0,3-10-3 16,7-9 3-16,-13-18-4 16,13-9-5-16,0-9-3 15,11-12-6-15,6-13-1 0,7-3-3 16,10-6 3-16,7 4 2 15,7-2 2-15,7 0 9 16,0 8 8-16,8 2 7 16,0 13 4-16,-2 0 3 0,-5 8-2 15,-4 5 1-15,-10 6 3 16,-6 5-6-16,-9 4-5 16,-11 5-4-16,-12 2-1 15,-4 10-3-15,-20 0 0 0,-7 10-3 16,-5 7-1-16,-8 10 0 15,3 7 0-15,2 7 1 16,5 6-2-16,8 2-1 16,13 1-2-16,9 4-5 15,7-8-7-15,13 4-23 0,12-3-37 16,-10-4-6-16,-4-7-3 16,-6-11-2-16</inkml:trace>
  <inkml:trace contextRef="#ctx0" brushRef="#br0" timeOffset="693798.4736">26204 7299 0 0,'-87'23'89'16,"19"-3"-1"-16,17-8-4 16,14-7-7-16,19-5 0 15,18 0-77-15,19-14 1 0,28 2-1 16,21-3 0-16,24-7 0 16,21-3 0-16,24-6 1 15,18-3 0-15,17-4-2 16,9-1 0-16,4 0-4 15,1-2-6-15,6 3-12 16,-2-1-25-16,-1-2-30 0,0-1-6 16,-4-2-3-16</inkml:trace>
  <inkml:trace contextRef="#ctx0" brushRef="#br0" timeOffset="694173.5918">29507 5760 81 0,'-33'-11'85'0,"6"5"-6"0,2 4-6 16,8 3-1-16,2 14-75 15,4 14-1-15,0 11-1 0,4 8 3 16,5 5 1-16,2 3 2 16,11-5 3-16,6-3 3 15,10-9-1-15,10-12 2 0,12-14 1 16,12-13-1-16,9-15 2 16,10-14-2-16,10-12-1 15,11-7-2-15,6-8-2 16,6-6-2-16,6 1-5 0,-1 2-10 15,-2 5-16-15,-9 12-49 16,-8 4-6-16,-10 6-7 16,-20 5-3-16</inkml:trace>
  <inkml:trace contextRef="#ctx0" brushRef="#br0" timeOffset="699353.9588">7460 5506 22 0,'0'0'60'0,"0"-17"4"0,-4 8-38 16,4 9-7-16,1-14-1 0,-1 14-7 15,8-7-5-15,-8 7 0 16,16-6-2-16,-5 6 2 15,-1-1-1-15,6-2 2 16,5-1 0-16,11-4 1 16,8-3-1-16,10-4-1 0,11-5 0 15,9-3-2 1,10-3 2-16,4-3-5 0,2-3 0 16,-1 5-1-16,-3-2 0 15,-10 7-1-15,-8 1 1 0,-12 7-1 16,-10 0-2-16,-12 6 3 15,-5 3 0-15,-14 3 0 16,-11 2 0-16,0 0 2 16,-5 8-1-16,-12 4 0 0,-4 0 1 15,-7 3 0-15,-5 7 3 16,2 2-1-16,-4 7 0 16,3 2 0-16,2 7 1 0,4 5-2 15,3 8 1-15,4 8 0 16,6 1-2-16,1 10-2 15,5 5 2-15,3 2-1 0,0 4 0 16,4-1 1-16,0 3-1 16,0-4-1-16,4-2 1 15,-2-9-1-15,-2-10 1 16,0-8-1-16,-7-11 0 16,-7-9 0-16,-8-10-1 15,-8-10 1-15,-6-10-1 0,-14-2-1 16,-5-1 1-16,-7-8 0 15,-6-1 0-15,2-4 0 16,2 0 0-16,5-2 0 0,5 1-2 16,11-1-5-16,8-2-8 15,13-1-11-15,13-1-13 16,9-8-6-16,12 1-1 0,16-7-2 16,11 2 3-16,9-6 8 15</inkml:trace>
  <inkml:trace contextRef="#ctx0" brushRef="#br0" timeOffset="699628.8968">7854 6046 20 0,'65'-23'31'0,"-5"7"6"0,-5 5 1 16,-2 7 0-16,-8 4-5 16,-2 7-5-16,1 11-7 0,-3 6-8 15,-2 5-5-15,-2 3-3 16,3 0-2-16,0-2 1 16,6-1-2-16,-8-5 0 15,1-7 1-15,4-6-1 16,-4-9 2-16,2-2-3 0,-7-8 4 15,-4-7-1-15,-3-4 1 16,-8-2 2-16,-8-6 3 0,-7-1 0 16,-6-1 1-16,-12 2-1 15,-10 4 0-15,-7 6-2 16,-8 5-1-16,-8 11-4 16,-4 1-6-16,-2 15-7 15,-2 5-15-15,6 5-26 0,5 2-23 16,10-3-6-16,12-6-4 15</inkml:trace>
  <inkml:trace contextRef="#ctx0" brushRef="#br0" timeOffset="700088.4424">8953 5345 22 0,'47'-42'71'0,"-5"7"3"15,-10 10-4-15,-7 7-2 16,-10 14-63-16,-2 4-2 0,0 14 4 16,-6 17 1-16,-3 6-1 15,-2 15-1-15,-2 7-1 16,-5 7 0-16,-1 3 0 16,1 2 1-16,-8-5-3 0,5 0-1 15,-4-9 1-15,-3-9-1 16,3-10 1-16,1-10 1 15,-1-8 0-15,0-9-1 0,2-10 0 16,10-1 1-16,-10-17-2 16,10-3 0-16,10 1-1 15,6-2-1-15,4 4 0 16,10 4-1-16,4 8 0 0,5 5 0 16,-2 14-1-16,-3 13 1 15,-7 6 0 1,-9 13 1-16,-15 6 0 0,-3 1 0 15,-15 1 0-15,-13-1 1 16,-10-7 0-16,-8-4 0 0,-1-12 0 16,-3-7-3-16,6-5-6 15,-3-11-16-15,11-7-28 16,12 0-23-16,8-14-5 16,9-7-6-16</inkml:trace>
  <inkml:trace contextRef="#ctx0" brushRef="#br0" timeOffset="701246.3286">10061 5604 29 0,'13'-13'77'16,"2"-1"0"-16,-1 2-2 0,-2 2-5 16,8 7-61-16,7 3 1 15,-1 15-4-15,3 6-1 16,-4 11-2-16,0 4-1 0,-8 8 0 15,-3 3-2-15,-6-1 1 16,-6 2 0-16,-2-8 1 16,-2-5 0-16,-7-11 0 15,3-5 1-15,6-19-1 0,-15 12 3 16,15-12-2 0,-7-18 0-16,7-7-1 0,4-8-1 15,12-6-1-15,5-5-2 16,9-5 1-16,7-3-1 0,4 2-1 15,8 2-1-15,-2 6 2 16,2 7 0-16,-4 9 0 16,-4 8 0-16,-6 10 0 15,-8 8-1-15,-4 7 2 0,-10 12 0 16,-6 10 1-16,-3 6 0 16,-3 4 0-16,1 0 1 15,3 2 0 1,8-3 1-16,0-2-1 0,11-8 0 15,1-5 0-15,12-10-3 0,4-6-1 16,4-6-1-16,-4-2 1 16,0-10 0-16,-3-7-1 0,-6-2 1 15,-9-9 1-15,-11 1 2 16,-12-5 3-16,-3 4 1 16,-21-3 0-16,-7 4 2 15,-11 7-2-15,-8 6 0 0,-5 6 0 16,-1 5-1-16,3 4-2 15,2 9 1-15,11 2-4 16,5 2-1-16,14 0-1 16,8-4-1-16,13-9-2 15,7 10-1-15,18-9-2 0,7-6 1 16,8-10 0-16,7-6 0 16,7-11 3-16,9-5 2 15,0-10 2-15,6-7 0 16,0-7 3-16,-6-8 0 0,5-5 1 15,1-4 0-15,-8 1 1 16,-2 2 0-16,-10 9 1 0,-6 10 5 16,-11 9-3-16,-4 13 0 15,-15 12-1-15,-13 22 0 16,0 0-1-16,-9 24-1 16,-8 15-1-16,-7 12-2 15,-3 16 0-15,-2 8 0 0,0 12 3 16,4 2 0-16,9-1 1 15,1-3-2-15,14-6 1 0,2-8 0 16,16-12-1-16,7-9 0 16,11-15-3-16,10-12-3 15,4-13 0-15,8-8-2 16,3-20 1-16,-2-10 0 16,-1-17 1-16,-8-8 3 0,-8-6 5 15,-11-4 2-15,-11 2 2 16,-12 3 1-16,-8 11 0 15,-12 6-2-15,-9 18-2 0,-6 12-1 16,-3 14-5-16,-2 18 3 16,1 15-2-16,9 9 0 15,6 8 0-15,15 5 1 0,7 1-3 16,17-3-3-16,20-1-8 16,7-9-33-16,5-6-28 15,17-8-7-15,0-14-5 16,1-8 0-16</inkml:trace>
  <inkml:trace contextRef="#ctx0" brushRef="#br0" timeOffset="703348.8748">13336 5024 17 0,'-14'-4'72'15,"-4"2"3"-15,-2 1-6 16,1 5-39-16,-4 4-12 0,0 7-5 15,3 11-5-15,0 3-6 16,-1 11 0-16,4 6-1 0,-1 1 1 16,4 2-1-16,3-5 1 15,1-3-1-15,5-10 1 16,2-5 1-16,1-9 1 16,2-17-3-16,0 0 2 15,0 0-1-15,0-20 0 0,4-3 1 16,0-9-2-16,0-6 0 15,4-4-1 1,-1 0 2-16,4 1-1 0,-2 3 1 16,6 9-1-16,-2 4-1 0,5 7 2 15,-2 11-1-15,5 7 0 16,-3 6-2-16,3 10 0 16,-1 3 1-16,-3 7 0 15,2-3 0-15,-4 2 1 0,2-4 0 16,-6-3 0-16,4-5 1 15,-1-8-1-15,-1-5 1 16,1-3 0-16,0-7-1 0,2-5 1 16,1-5-2-16,1-8-1 15,1-4-2-15,-1-7-1 16,2 0 1-16,-2-3-1 0,-1 3 2 16,-1-1 0-16,-6 8 2 15,0 5-1-15,-3 9 2 16,-1 9-1-16,-6 9 0 15,5 6 0-15,-5 9 0 16,0 10-2-16,2 1 0 0,3 4 1 16,5 0 2-16,3-1-1 15,1-7 0-15,10-3 0 16,2-11 0-16,7-8-1 16,2-6 0-16,5-12 1 15,1-7 0-15,0-11 0 0,1-6 0 16,-5-8 1-16,0-4-1 15,-10-5 1-15,2-2 1 0,-11-2 1 16,-5 6 1-16,-5 6 1 16,-2 6 0-16,-2 11-2 15,-4 9 0-15,0 13 0 0,0 12-1 16,-2 17 0-16,0 10-4 16,0 14 1-16,2 6 0 15,4 5 2-15,6 7 0 16,3 0 1-16,5-3-2 0,3-9 1 15,4-6 0-15,5-11 1 16,-3-12-1-16,3-9 0 16,-1-9 0-16,-3-15 0 15,-3-12-1-15,1-7 1 16,-4-8-2-16,-1 1 1 0,-4-2-1 16,-4 8 0-16,2 1-1 15,-6 13-2-15,-1 5 4 16,-6 16-2-16,0 0 2 0,9 19-1 15,-8 6 1-15,3 3 0 16,4 4 1-16,1 0 1 16,6 1-1-16,3-9 2 15,7-2-2-15,3-12 0 0,6-10 1 16,1-4 0-16,4-12 0 16,-3-7-1-16,1-6 0 15,-2-2 0-15,-8 0-1 16,-1 6 0-16,-4 3-2 15,-9 11 1-15,-4 11 2 0,-5 18 0 16,-4 23 0-16,-12 20 0 16,-9 25 1-16,-12 21 1 15,-11 26 2-15,-8 30-8 16,-18 16-19-16,-12 18-49 0,1 9-4 16,-5 0-6-16,-3-11-3 0</inkml:trace>
  <inkml:trace contextRef="#ctx0" brushRef="#br0" timeOffset="708037.0208">7796 7367 9 0,'-24'5'70'16,"5"-3"2"-16,-3-2-1 15,8 16-33-15,0-20-20 0,14 4-4 16,-9-5-2-16,9 5-3 15,14-9-3-15,10 1 0 16,13-3-2-16,12-6 1 16,18-1 0-16,13-7 0 0,19-4-1 15,15-5 0 1,15-1-1-16,10-4-1 0,13 1 0 16,8-2 1-16,9 1 0 0,9-2-1 15,3 0 3-15,4-1-1 16,10 1 0-16,0 0 1 15,3-3 0-15,-3 2-2 16,0-1 1-16,-6 0-1 16,-5 2-1-16,-9 1-1 0,-14 3 0 15,-7 0 1-15,-11 3-1 16,-11 3 0-16,-15 1 0 16,-11 4 0-16,-12 3 0 0,-10 2 0 15,-17 5 0-15,-13 1-2 16,-9 7-6-16,-13-1-12 15,-13-2-43-15,-10 11-16 16,-9 0-4-16,-18 3-7 16</inkml:trace>
  <inkml:trace contextRef="#ctx0" brushRef="#br0" timeOffset="720698.5148">7998 9058 25 0,'1'-31'48'0,"-1"4"-6"16,0 3 0-16,2 4-4 16,0 4-6-16,0 7-6 15,-2 0-7-15,0 9-4 0,2-8-3 16,-2 8-4-16,0 0-1 15,1 8-2-15,-1 9 0 16,0 8-2-16,-3 11 0 16,-1 11 1-16,-3 14 1 0,0 12 0 15,-4 10 0-15,3 9 2 16,-5 9-1-16,3 10 1 16,3-3-2-16,5-3-1 0,1-5 1 15,2-9-2-15,8-9-1 16,6-13-2-16,7-13 0 15,5-17-1-15,5-11-3 16,-1-17-4-16,9-8-7 16,-1-14-8-16,3-17-10 0,6-12-3 15,-4-13-2-15,-1-13 0 16,-2-10 4-16,-3-4 7 16,-12-5 15-16,4 6 19 0,-14 3 17 15,-7 9 6-15,-6 10 4 16,-2 14 0-16,-4 11-2 15,-6 16-5-15,-6 14-6 16,-2 7-7-16,0 16-5 0,-2 5-4 16,1 12-3-16,1 6-1 15,4 4 0-15,1 2 0 16,4-6 0-16,3-4-1 0,4-6 0 16,0-8 1-1,1-11-1-15,0-15 0 16,9 0 0-16,-2-12 0 0,-1-13 0 15,5-8-1-15,-4-1 1 16,4-6-1-16,-3 2 0 16,3 0 0-16,-2 8-1 0,3 5 1 15,-3 11 1-15,1 7-1 16,1 7 0-16,-1 4 1 16,2 11-1-16,1 3 1 0,1 4 0 15,2-1-1-15,1-2 1 16,1-1-2-16,3-7-2 15,0-8-4-15,5-3-7 16,-2-11-9-16,6-4-5 0,-6-9-4 16,8-4 1-16,-8-4 1 15,8-5 3-15,-6 2 7 16,3-5 11-16,1 4 14 0,-6-2 9 16,1 6 8-16,-9 1 5 15,2 9 2-15,-8 2 1 16,0 7-4-16,-10 13-1 15,0 0-4-15,-14 0-2 16,0 17-4-16,-1 9-4 0,-3 3-3 16,-1 10 0-16,0 4-1 15,4 3 1-15,2 0-3 16,8-1 1-16,4-7-2 0,1 0-2 16,5-10 0-16,11-6 0 15,2-10-1-15,5-10-2 16,5-8-1-16,2-15-2 0,4-10 0 15,1-16-2-15,2-12 0 16,-2-13-1-16,-3-9 0 16,-5-10 1-16,0-3 1 15,-8-3 2-15,-1 3 3 0,-4 8 3 16,-7 10 3-16,-3 13 3 16,-1 14 0-16,-2 17 1 15,-1 16 0-15,0 16 2 0,-10 18-3 16,5 19-3-1,0 12-2-15,1 19-1 0,0 11 0 16,1 11 0-16,2 3 0 0,0 1-1 16,1-5 0-1,2-11-1-15,2-6 0 0,1-17 1 16,4-15-1-16,0-11 0 16,0-14 0-16,-1-11-1 15,3-12-1-15,0-18-3 0,-1-13 0 16,5-15-1-16,-5-7 0 15,4-8 2-15,-1-3 0 16,3 3 2-16,-5 5 3 0,0 13 1 16,-1 10 2-16,-1 14 0 15,-3 13 2-15,-6 14-2 16,9 3-2-16,-9 18 0 16,-1 9-1-16,-7 9 0 15,0 8 0-15,-3 6 0 0,4 0-1 16,-1-7 0-16,4-2 0 15,4-10 0-15,4-9 1 16,9-14-1-16,7-11 1 0,10-13-2 16,5-15 1-16,2-8-1 15,4-9 0-15,3-6-1 16,-1-3 1-16,-3 2 0 16,-3 4 1-16,-11 7 0 0,-9 8 2 15,-6 8-1-15,-11 11 0 16,-7 14 0-16,-14 6 1 15,-6 9-1-15,-3 6-1 0,1 1 0 16,-2 5-1-16,6-2 1 16,7 0-1-16,6-5 0 15,11-2 0-15,6-5 1 16,13-3-1-16,6-2 1 0,3 1-1 16,9 1 1-16,-2-1 0 15,-4 5 0-15,-3 2 0 16,-7 9 0-16,-9 4 0 0,-12 8 0 15,-11 4-1 1,-12 4 0-16,-9 1-1 0,-5-1-5 16,-11-10-12-16,9-9-37 15,5-3-20-15,5-14-6 16,10-9-3-16</inkml:trace>
  <inkml:trace contextRef="#ctx0" brushRef="#br0" timeOffset="721468.4889">10928 8583 31 0,'8'-1'81'16,"-8"1"-3"-16,0 0-3 16,-9-10-5-16,-35 7-60 15,31 0-3-15,0 3-3 0,-4 2-1 16,1 5-1-16,0 3 2 16,-3 2-2-16,0 3 3 15,0 0-1-15,0 5 1 16,2 0 1-16,0 3 0 0,1 1-1 15,2 1 1-15,0 5-1 16,-1 0 0-16,7 5-1 16,1-1-1-16,3 2-1 0,4 2 0 15,-1-6-1-15,8 0 0 16,3-5 0-16,4-5-1 16,0-8 0-16,4-7 1 0,-1-6 0 15,4-6 0-15,0-12 0 16,0-7 0-16,0-10 0 15,-2-5-1-15,-1-7 0 16,0-3 0-16,-1 0 0 0,2 4-1 16,-2 3 0-16,0 5 0 15,3 10 1 1,-2 9-1-16,2 9 0 0,-1 9 1 16,-2 9 0-16,2 10 0 15,-5 12 0-15,-4 7 1 0,-3 3-1 16,-2-1 1-16,-4-1 0 15,1-6 0-15,-2-7 0 16,2-7 0-16,0-8 0 0,-2-11-1 16,12-8 2-16,-7-8-2 15,5-9 1-15,-3-8-1 16,7-7 0-16,1-3 0 16,1-1-1-16,1 4 1 15,2 5 0-15,0 6 0 0,1 12-2 16,2 13 2-16,-4 10 0 15,0 17 0-15,-2 11 0 16,-4 9 2-16,-2 8-2 0,2 1-3 16,-2 3-4-16,2-12-8 15,7-5-33-15,11-5-31 16,-1-15-4-16,7-12-7 16,7-16-1-16</inkml:trace>
  <inkml:trace contextRef="#ctx0" brushRef="#br0" timeOffset="721811.8993">12556 8142 69 0,'26'-2'88'0,"-12"5"-4"15,-5 15-5-15,-9 7 0 16,-6 10-71-16,4 9-3 15,2 4 1-15,6 3-2 0,1 0-1 16,9-5-1 0,4-4-1-16,5-12-1 0,5-9-1 15,-1-9 2-15,-2-10-1 0,-3-5 0 16,-2-12 0-16,-13-10 0 16,-5-7 0-16,-6-7 0 15,-11-4 0-15,-11 1 0 16,-5 1 0-16,-10 8 0 0,-5 8 0 15,-4 9-1-15,-1 11 0 16,3 7-7-16,5 6-18 16,5 4-48-16,11 6-5 15,14-5-7-15,11-13-4 0</inkml:trace>
  <inkml:trace contextRef="#ctx0" brushRef="#br0" timeOffset="722799.7325">13186 7781 37 0,'49'-35'87'0,"-4"9"-3"16,-8 10-3-1,-8 11-5-15,1 12-56 0,-1 17-5 16,0 15-6-16,1 20-2 16,-7 12-1-16,-1 14-1 15,-5 6 0-15,0 4-1 0,-7-3-1 16,-6-5 0-16,-5-9-2 15,-9-12 1-15,-2-13-1 16,-7-14-2-16,-3-14 0 0,-2-15-1 16,1-10-2-16,-5-16-2 15,1-17-2-15,2-19-2 16,4-13 1-16,4-13-1 16,2-10 1-16,6-6 2 0,6 1 2 15,4 0 4-15,12 9 5 16,4 7 2-16,8 12 0 15,2 14 1-15,7 9 0 0,2 14 0 16,5 7-1 0,-6 15-3-16,-1 6-1 0,1 11 0 15,-2 11-2-15,-4 11 1 16,-5 9-1-16,-3 9 1 16,-4 3 1-16,-1 6-1 0,-1 3 1 15,-6-3 0-15,4-5 0 16,-1-4-1-16,0-10 2 15,4-12-3-15,1-8 1 0,2-13 1 16,2-8-2-16,4-18 1 16,0-13-1-16,0-12 0 15,2-10-1-15,-2-7 1 16,6-1-1-16,-7 1 0 0,4 5 1 16,-5 9 0-16,-1 10-1 15,0 11 1-15,-1 11 0 16,-5 16 0-16,-2 2 0 15,0 11 0-15,-2 9 0 0,-2 5 0 16,5 0 0-16,2-1 0 16,3 0 0-16,5-8 0 15,7-5 0-15,5-9 0 0,4-6 1 16,6-11-1-16,4-9 0 16,-6-10-1-16,2-8-3 15,-8-8 0-15,-3-6 0 16,-9-3 0-16,-2 2 1 0,-10 5 2 15,-6 4-1-15,-3 8 3 16,-2 11 0-16,-4 11 2 16,0 14 0-16,0 0-1 15,0 18 0-15,1 4-2 0,2 4 0 16,2 5 0-16,3 2 0 16,1 3 0-16,2-4 1 15,-1 3-1-15,4-3 0 16,-3-4 1-16,0 1 1 0,2-4-1 15,-5-4 1-15,5-6 1 16,2-5-2-16,4-10 1 16,4-2 1-16,9-16-2 0,7-10 1 15,7-14-1-15,5-9 0 16,7-9-1-16,-1-4 0 16,0-3 1-16,0 4-2 15,-6 10 0-15,-5 6 0 16,-4 16 0-16,-4 12 0 0,-2 16-3 15,-6 6-6-15,1 21-22 16,1 11-48-16,-11 9-3 16,-7 6-6-16,-9 5-3 15</inkml:trace>
  <inkml:trace contextRef="#ctx0" brushRef="#br0" timeOffset="724400.9878">10238 10186 84 0,'-20'-3'89'0,"1"1"-4"16,3 2-6-16,7 0-1 16,9 0-72-16,-3 22-3 15,16 10 1-15,9 13-3 16,5 12 0-16,2 14 0 16,2 10 0-16,3 8 0 0,-1 1-1 15,-4-1 1-15,1-8-1 16,-1-9 1-16,-4-12-1 15,-2-12 1-15,-3-15 1 0,-4-10-1 16,-4-13 1-16,-4-10-1 16,-8 0 1-16,9-19-1 15,-7 0-1-15,0-8 1 16,0-3-1-16,1-6 0 0,3-2 0 16,0-1-1-16,1 1 1 15,1-1-1-15,-4 1 1 16,-1 2 0-16,-1 2 0 0,-1-1 0 15,-1 5 0 1,-5 0 0-16,-1 3 1 0,-3 2-1 16,3 3 1-16,-4 0 0 15,5 2 0-15,4 0-1 16,1 2 0-16,1-1 1 16,9 0-2-16,3 2 0 0,4-2 1 15,5 1-1-15,4 3 0 16,3 1 0-16,2 4 0 15,2 5 0-15,2 5 1 0,-2 1 0 16,-2 11 1-16,-1 4-1 16,0 6 1-16,-7 3-1 15,-5 5 1-15,1 1 0 0,-3-3 0 16,-4-1-1-16,-3-3 0 16,0-5 0-16,-1-6 1 15,-8-13-1-15,0 0 1 16,7-8 0-16,-5-14 1 15,-2-10-2-15,1-6 0 0,3-5 0 16,0-5-1 0,3-3 0-16,4 1 0 0,3 1 0 0,4 4 0 15,4 5 0-15,2 2 1 16,4 9 0 0,-1 3-1-16,3 8 1 0,-5 6-1 15,2 3 0-15,-3 6 0 16,-6 3 0-16,0 0 0 15,-3 6 0-15,-4 1 1 0,-1 3-1 16,-5 2 1-16,1 2 1 16,-3 2-1-16,-1 4 0 0,-1 2 0 15,1-1 0-15,0 2-1 16,3-1 1-16,3-3 0 16,-1-5 0-16,6-5 0 15,-4-5 1-15,1-4-1 0,2-4 1 16,-5-11 0-16,-4-6 0 15,-1-8 0-15,-2-4 0 16,-1-4-1-16,-2-4 1 16,2 2-1-16,1 3 1 15,4 4-1-15,7 5 0 0,0 7 0 16,8 10-1-16,2 7 1 16,4 4-1-16,-3 11 1 15,4 6-1-15,-1 4 1 16,-1 2-1-16,3-1 1 0,-3-2 0 15,5-4 0-15,-3-5 0 16,4-8 0-16,-3-4 1 16,5-6-1-16,-6-7 1 0,2-6-1 15,-3-5 0-15,-1-5 1 16,-5-3-1-16,-4-4 1 16,-1-2-1-16,0 2 0 15,-6 2 0-15,2 4 0 0,-2 6 0 16,1 8-1-16,-9 16 1 15,18-8-1-15,-10 10 1 0,3 11-1 16,2 4 1 0,-2-1 0-16,4-2 1 0,5-3-1 15,6-8 0-15,0-4 1 16,8-15-1-16,2-12-1 16,1-9 0-16,2-11-2 0,-5-5-1 15,-6-9-1-15,-4-3 2 16,-12 0 0-16,-2 1 2 15,-10 7 3-15,-5 8 2 16,-6 9 4-16,-1 13-3 0,2 15 3 16,-2 14 1-16,6 27-2 15,1 19-1-15,3 18-2 0,6 13-1 16,6 13-2-16,7 3 1 16,8 2-3-16,2-6-3 15,9-10-5-15,-4-13-9 16,6-17-27-16,2-16-38 0,-10-15-5 15,-8-14-6 1,-13-16-3-16</inkml:trace>
  <inkml:trace contextRef="#ctx0" brushRef="#br0" timeOffset="724552.6318">12554 9657 44 0,'-23'-43'89'0,"4"8"-1"16,8 6-7-16,10 4-3 0,3 3-45 15,18 1-25-15,13 2-2 16,11-1-7-16,16 6-20 15,18 0-55-15,-7 2-5 16,1 5-3-16,-7 3-7 16</inkml:trace>
  <inkml:trace contextRef="#ctx0" brushRef="#br0" timeOffset="724873.4602">11824 10889 70 0,'-65'28'85'15,"9"-5"-3"-15,9-9-4 16,8-6 0-16,10-3-71 0,8-6 0 15,7 1 0-15,14 0 1 16,6-12 1-16,22-5 0 16,8-8-1-16,20-8-2 15,18-7 0-15,16-7-2 0,14-6-1 16,12 1-7 0,5-2-8-16,5 3-14 0,-5 5-29 15,-10-3-28-15,1 5-7 0,-11 0-6 16,-9 0 0-16</inkml:trace>
  <inkml:trace contextRef="#ctx0" brushRef="#br0" timeOffset="736418.0485">19309 8300 28 0,'-17'-8'69'0,"2"-3"1"16,-1-4-1-16,3 3-49 0,3 0-2 16,4 3 0-16,6 9-3 15,-5-14-4-15,5 14-1 16,4-12-4-16,8 8-1 15,1 1-2-15,8-2-1 0,3 0-1 16,7 1 0-16,3-1 2 16,9-2 0-16,3-3 0 15,12-1 1-15,8-6 0 16,8 2 2-16,9-5-2 0,10-4 1 16,9-1 0-16,9-1-1 15,11-4-1-15,8-1 1 16,6-2-1-16,8 0 0 15,3 1 0-15,5 1 0 16,1-1 0-16,0 5 0 16,-4 2 0-16,-8 2 0 0,-2 0 1 15,-9 5-2-15,-4 0 1 16,-10 2-1-16,-10 2 0 16,-6 5 0-16,-15-1-2 0,-7 2 1 15,-19 5-3-15,-11-1-3 16,-18 4-1-16,-9 0-4 15,-21 0-7-15,-7 21-18 0,-24 0-30 16,-18 8-18-16,-16 5-4 16,-18 6-1-16</inkml:trace>
  <inkml:trace contextRef="#ctx0" brushRef="#br0" timeOffset="736774.2416">20262 8219 1 0,'-85'17'74'0,"9"-4"4"15,10-5 2-15,10-2-4 16,11-6-56-16,17 0-1 0,14 0 2 16,14 0-2-16,20-11-3 15,16-1-5-15,21 1-3 16,11-4-3-16,19 0-1 0,10-1-1 15,13 0 0-15,6-3-3 16,6 0 1-16,4 2-1 16,0-6 1-16,2 1-1 15,-1-3 0-15,-2-1-1 0,-5-1 1 16,0-1-1-16,-8 2 1 16,-5-3 0-16,-8 5-3 15,-8-1-1-15,-7 4-3 0,-9 0-8 16,-6 7-14-16,-13 2-29 15,-15 5-24-15,-2 7-6 16,-11-1-3-16</inkml:trace>
  <inkml:trace contextRef="#ctx0" brushRef="#br0" timeOffset="770469.6391">8770 13004 30 0,'0'-13'40'15,"0"1"2"-15,0 1-4 16,0 11-6-16,0-16-5 0,0 16-5 16,0 0-6-16,10 0-3 15,-5 14-4-15,1 8-3 16,2 9 0-16,-1 10-2 0,-1 10 0 15,-1 6 1-15,0 7-1 16,0-4 0-16,-3 1-2 16,0-5-1-16,-1-6-2 15,0-8-3-15,0-10-12 16,-1-8-14-16,0-24-30 0,1 15-10 16,-1-15-5-16</inkml:trace>
  <inkml:trace contextRef="#ctx0" brushRef="#br0" timeOffset="770669.9361">8657 13062 56 0,'-7'-36'72'15,"3"-2"-2"-15,13 18-25 16,-2-21-19-16,7-3-9 16,9-1-6-16,1-1-5 15,11 4-4-15,5 4-4 16,1 8-6-16,1 7-7 0,-3 7-14 15,0 15-25-15,-8 5-16 16,-4 18-3-16</inkml:trace>
  <inkml:trace contextRef="#ctx0" brushRef="#br0" timeOffset="771660.8518">8645 13641 26 0,'-29'44'71'16,"6"-6"-1"-16,2-8-3 15,2-14-32-15,5 3-25 0,12-6-3 16,2-13-3-16,4 12-1 16,8-14-1-16,2-8 1 15,4-6-1-15,0-6 0 16,5-8 0-16,-1-3-1 0,3-6-1 15,1-6 0-15,2 1 1 16,3-1-1-16,6 3 0 0,0 5 1 16,1 7-1-16,3 4 1 15,-2 11 0-15,3 8 0 16,-7 7-1-16,2 6 1 16,-10 11-1-16,1 4 1 0,-6 7 0 15,-4 3 0 1,0-2-1-16,-4-1 1 0,-4-5-1 15,-1-1 1-15,-4-11 0 16,0-1 0-16,-5-10 0 0,10-13-1 16,-5-8 0-16,-2-9 1 15,1-5 1-15,1-4-1 16,-2-4-1-16,4-3 0 16,-1 3 1-16,-3 3 0 15,3 9-1-15,-1 5 0 0,4 6 0 16,-3 7 0-16,-6 13-1 15,17-9 1-15,-4 9-1 16,0 11 0-16,3 2 1 0,1-1-2 16,10 2 2-16,0-6 0 15,9-5 0-15,9-3 0 0,0-14 2 16,10-8-2-16,1-6-2 16,0-8 0-16,-2-1 0 15,-1-2 1 1,-8-3-1-16,-8 3 0 0,-13 6 1 0,-5 3 1 15,-8 9 2 1,-10 3 1-16,-3 9 2 16,-9 2 2-16,-5 7 2 0,2 1 0 15,0 4-1-15,1 5-1 16,4-3 0-16,7 4-1 16,3-2-1-16,10 2-3 0,8 0-1 15,3 4-1-15,6 0 0 16,-5 6-1-16,1 4 1 15,-5 7-1-15,-7 4 0 0,-7 6 0 16,-5 2-1-16,-7-1 2 16,-8-3-1-16,0-5 1 15,-5-6 0-15,3-10 1 0,1-6 0 16,5-13-1 0,3-4 0-16,6-13 0 0,6-8-1 15,9-7 1-15,10-5-1 0,5-5 0 16,9-4 0-16,7 0 1 15,3 4 0-15,0 4 0 16,-3 7-1-16,-1 3 1 16,-7 10-1-16,0 6 1 15,-9 10 0-15,-5 2-1 0,-3 7 1 16,-3 9 0-16,0-1 0 16,-5 7 0-16,3-2 0 15,0 1-2-15,-2-2 2 16,-2-1-2-16,4-1-9 0,-7-6-23 15,0-1-35-15,1-1-8 16,-8-9-4-16,13 6-1 16</inkml:trace>
  <inkml:trace contextRef="#ctx0" brushRef="#br0" timeOffset="771864.7063">10263 12541 85 0,'0'0'88'0,"0"-12"-7"15,0 12-5-15,1-15-5 16,31 8-79-16,-32 7-11 16,13 4-22-16,-6 9-36 0,10 4-5 15,-2 2-5-15,3 0 3 16</inkml:trace>
  <inkml:trace contextRef="#ctx0" brushRef="#br0" timeOffset="772755.2664">11015 12550 13 0,'0'0'79'15,"-19"-4"1"-15,-6-2-4 16,-4 3-2-16,17 1-57 0,-25 4-3 16,-1 12-2-16,3 12-4 15,-2 6-3-15,4 12 0 16,6 4-1-16,2 12-1 16,6 5-2-16,9 4 0 0,4-5-1 15,5-3 0-15,11-8 0 16,7-11 0-16,7-10-1 15,9-21 1-15,4-12 0 0,7-23-2 16,2-14-1-16,0-14-2 16,0-19-1-16,-4-14-2 15,-2-12-1-15,-4-10 0 16,-5-5 2-16,-9-2 1 16,-5 4 2-16,-4 6 4 0,-10 14 1 15,-3 14 4-15,-2 17 0 16,-9 17 0-16,-1 19 0 0,-3 17-1 15,-2 12-1-15,0 20 0 16,2 13-1-16,-1 19 0 16,5 13-2-16,-3 15 3 15,7 5-2-15,3 2 1 16,3-1-1-16,9-7 0 0,5-6 0 16,10-13 1-16,4-12 0 15,11-14 1-15,7-12-1 16,10-11 0-16,4-15-1 0,3-8 0 15,6-17 1-15,0-16-3 16,-6-13 0-16,-3-14 0 16,-6-7 0-16,-10-5 1 15,-14 0 0-15,-5 9 0 0,-15 6 1 16,-7 12 0-16,-2 9 1 16,-7 18-1-16,-8 11 0 15,-4 13 0-15,-2 14 0 16,-1 12-1-16,-2 9-1 0,4 8 1 15,5 5-1-15,7 0 1 16,6 4-1-16,4-7 1 16,14-4-1-16,5-7 1 15,10-11 0-15,2-8 0 16,6-10 0-16,1-5 0 0,2-15 0 16,1-9 1-16,1-10 0 15,-1-9-1-15,2-2 1 16,-4-1-1-16,-3-1 1 0,-2 10-1 15,-4 5 1-15,-9 16-1 16,-3 13 2-16,-6 12-1 16,-11 19 0-16,0 9 1 15,-1 10-1-15,2 0 0 16,5 0 0-16,8-4-1 0,10-6 1 16,16-13-2-16,10-17-7 15,21-12-41-15,8-13-26 0,7-13-4 16,4-13-5-16,-4-15-4 15</inkml:trace>
  <inkml:trace contextRef="#ctx0" brushRef="#br0" timeOffset="773666.0179">7316 15289 12 0,'-12'10'79'16,"12"-10"-2"-16,-14 6-2 0,14-6-6 15,0 0-43-15,-2-9-23 16,12 2-1-16,12 0-1 0,7-4-1 16,5-1 0-16,8-3 0 15,8 0 1-15,3-1-1 16,4 0-2-16,0-2-6 15,1 0-4-15,-3-5-8 16,-1 1-8-16,-9 3-7 16,-6-4-7-16,-6 1-3 15,-7 1 2-15,-5-5 6 0,-8 4 13 16,-8-1 15-16,-2 2 20 0,-4 0 18 16,-6 1 10-16,-5 3 6 15,-2-1-1-15,2 2 0 16,0 3-8-16,2 0-7 15,6-1-10-15,4 3-8 16,10-2-4-16,9 5-4 0,6-2-3 16,8 9 1-16,0-2-1 15,6 7-1-15,-2 14 0 16,-3 6 0-16,-7 8 1 0,-7 6 0 16,-8 10 1-16,-10 2 0 15,-2 4 0-15,-12-2 0 16,-5-3-1-16,-4-2-2 15,-3-8-10-15,3-3-22 16,7-4-36-16,-4-11-6 0,6-6-5 16,2-9 0-16</inkml:trace>
  <inkml:trace contextRef="#ctx0" brushRef="#br0" timeOffset="774646.1754">8851 14631 19 0,'-11'-18'70'0,"5"6"5"0,-1 1-19 16,-3 1-19-16,10 10-6 15,-10-8-9-15,10 8-5 16,-18 8-7-16,6 7-3 0,0 10-3 16,-2 3-3-16,-1 12 0 15,0 6-1-15,5 3 1 0,2 1 0 16,4-2 0-16,3-3-1 15,1-7 0-15,5-2 0 16,3-13 0-16,2-4 1 16,5-9-1-16,1-7 1 15,3-3-1-15,-2-12 0 16,4-6 1-16,1-9 0 0,-2 0-1 16,3-6 0-16,-5 3 1 15,-1 1-2-15,-3 5 1 16,0 5 0-16,-8 6-1 0,-6 13 0 15,12-4 1-15,-12 4 0 16,6 17-1-16,-2 2 1 16,3 1 0-16,-1 3 0 0,3-2 0 15,2-1 0-15,4-3 0 16,1-5 0-16,4-5 0 16,0-7 0-16,2-1 1 0,1-12-1 15,0-5 1-15,-4-7 0 16,-1-6 0-16,0-8 0 15,-4-1 0-15,0 0-1 16,2 1 1-16,-3 2-1 16,3 9 0-16,-6 4 0 0,4 13 0 15,-1 9 0-15,-1 8-1 16,-1 9 1-16,1 13 0 16,-4 4-1-16,4 1 0 15,-2-1 1-15,2-1-1 0,0-2 1 16,-2-7-1-16,2-4 0 15,2-9 2-15,-4-5-1 16,4-4 1-16,-4-4 0 16,2-5-1-16,3-3 1 15,-6-6 0-15,4-4 0 0,-4 1 0 16,1-5 0-16,-1-3 1 16,-1 2-2-16,-2-4 1 0,3 1-1 15,3 0 0 1,-1 4 0-16,4-1-1 0,2 6 1 15,6 4 0-15,0 7 0 0,3 5-2 16,-2 5 2 0,2 15 0-16,-5 4 2 0,-1 10-2 15,-3 6-2-15,-2 9 1 16,-6 1 1-16,-1 1-2 16,-4-4 1-16,-3-4-1 15,-1-4-3-15,0-10-10 0,-1-7-18 16,-8-17-32-16,3-9-10 15,-1-18-4-15,-2-13 0 16</inkml:trace>
  <inkml:trace contextRef="#ctx0" brushRef="#br0" timeOffset="774862.0013">9887 14066 44 0,'20'-43'83'0,"0"10"-2"15,-2 14-5-15,-1 6-5 16,-17 13-55-16,18 6-8 0,-3 19-2 15,-4 12-3 1,0 17-1-16,-3 16 1 0,0 17 0 16,-5 9-1-16,-2 7 0 15,4 3-2-15,0-5-1 16,-1-8-2-16,3-9-7 0,-3-17-16 16,2-16-42-1,-1-12-10-15,-3-22-5 0,-2-17-4 16</inkml:trace>
  <inkml:trace contextRef="#ctx0" brushRef="#br0" timeOffset="776039.8087">9852 14655 60 0,'-14'-15'84'0,"7"7"-5"0,5-4-4 16,2-3-4-16,13 2-63 15,7-4-5-15,7 0-2 16,9-8-2-16,4-1 0 0,10-5 0 15,0 0 0-15,-4 0-1 16,4-2 1-16,-11 0 0 16,2 6-1-16,-9 4 1 15,-5 8 0-15,-7 5 1 16,-6 9 0-16,-3 9-2 0,-5 13 2 16,0 11 0-1,-3 1 0-15,-1 6 0 0,1-1 0 16,0-1 2-16,-1-6-2 15,0-6 1-15,3-9 1 0,-1-6 1 16,-4-10-1-16,0 0 0 16,5-11 0-16,-2-9 1 15,-2-8-1-15,2-4-1 0,0-3 0 16,1-4-2-16,2 3 1 16,5 2-2-16,0 5 2 15,3 11-1-15,3 10 0 0,3 8 1 16,1 10-2-1,1 11 2-15,-2 12 0 16,1 2 2-16,-1 3-1 0,0 0-1 16,0-1 1-16,1-5-1 15,-3-7 0-15,2-5 1 16,2-13 0-16,-3-6-1 16,3-2 1-16,-5-9 0 0,2-8-1 15,-7-7 1-15,2-4-1 16,-3-5 1-16,-1 0-1 0,-3 2 0 15,-4-1 0-15,1 5 0 16,1 6-1-16,1 7 1 16,-1 2-1-16,-5 13 0 15,16-9 1-15,-16 9-1 0,14 0 1 16,-14 0 0-16,14 11-1 16,-14-11 1-16,18 12 1 15,-8-8-1-15,3-3 0 16,1-1 0-16,1 0 0 0,6-5 0 15,1-6 0-15,0-3 0 16,3-5 1-16,3-6 0 16,-1-2 0-16,4-3-1 15,-5 0 1-15,3 1 0 0,-4 2-1 16,-2 3 1-16,-7 7-2 16,-1 4 1-16,-2 5-1 15,-13 8 0-15,11-2 1 0,-11 2-1 16,0 0 1-16,6 7-1 15,-6-7 1-15,16 6 0 16,-9-6-1-16,8-1-2 16,3-8-2-16,1-4 1 0,2-3-5 15,0-7-2-15,0 1-1 16,-7-5 0-16,2 4 1 16,-8 0 3-16,-3 2 3 15,-5 7 1-15,0 5 5 0,-11 9 4 16,3 4 2-16,-6 13 2 15,0 7-2-15,5 8-1 16,-5 2 0-16,13 4-1 16,1-3-1-16,3 1-2 15,11-3-1-15,3-10 1 0,5-4-2 16,0-9 3-16,7-7-2 16,-7-6 2-16,1-7-3 15,-1-12 2-15,-1-7 0 0,-5-6-2 16,-1-2 1-16,2-6-2 15,-4 4-1-15,0 1 2 16,-5 7-1-16,3 6 0 0,-5 9 1 16,-6 16 0-16,13 4 1 15,-10 21-1-15,-2 5 1 16,3 6 2-16,3 1-1 16,1 2 0-16,6-5 1 0,4-2 0 15,3-9 0-15,6-12 0 16,5-5 0-1,9-6-2-15,1-3-5 0,1-8-15 16,8 1-45-16,-8-16-12 16,4-2-5-16,-8-10-5 0</inkml:trace>
  <inkml:trace contextRef="#ctx0" brushRef="#br0" timeOffset="779212.6413">12974 13437 47 0,'0'-28'70'0,"0"1"-18"15,-1 3-12-15,-8-4-3 0,3 8-4 16,-7-2-10-16,0 9-3 15,-7 3-5-15,-5 9-3 16,1 2-2-16,-7 11-2 16,4 5-2-16,-3 3-4 0,5 7 0 15,1 0-1-15,11 2 0 16,5-4 0-16,8 3 0 16,9-8 1-16,9 1-2 15,9-1 0-15,11-2 1 0,7-2-1 16,-2-1 0-16,4 1 0 15,-3 1-1-15,-7 4-1 16,-4 0 2-16,-14 3 0 16,-8 3-1-16,-11 5 1 15,-9-2 0-15,-9 0 1 0,-8-1 1 16,-4-4-1-16,-7-3 1 16,1-4-1-16,0-6-1 15,3-6-1-15,10-6-5 16,2-2-2-16,11-11-5 0,10-8-1 15,10-4-3-15,12-6 0 16,10-5-1-16,8-4 4 0,10-3 3 16,2-3 3-16,5 7 5 15,-6-1 4-15,6 9 5 16,-9 1-1-16,-2 9-1 16,-10 4 2-16,-11 10-1 0,-6 7 1 15,-19 0-1-15,16 23 0 16,-20-3-1-16,-11 7-1 15,1 0 1-15,-3 7-1 16,6-5-1-16,-4 4 0 0,6-9-1 16,4-3 0-16,5-6-1 15,0-5 2-15,0-10-1 16,0 0-1-16,12-13 1 16,-6-8-1-16,1-6 1 15,5-9 0-15,-4 0-1 0,4-3 1 16,0 4 0-16,1 4-1 15,-3 9 1-15,3 5 0 0,-13 17 1 16,15 0-1-16,-9 11-1 16,-4 14 1-16,3 3-1 15,1 6 1-15,2-4 0 16,4 1 0-16,2-8-1 0,6-5 1 16,5-13-1-16,4-9 0 15,3-16 1-15,5-10-1 16,5-9 1-16,-4-10 0 15,0-9-1-15,-6-11 0 16,-4-6 0-16,-5-8 0 16,-5-2 1-16,-7-1 1 0,-10 3 2 15,0 9 2-15,-6 9 2 16,-5 13 0-16,0 17-2 16,-3 15 2-16,0 20-2 15,2 17-2-15,-3 20-1 0,3 17-3 16,4 11 0-16,-1 9 0 15,1 6 0-15,6-1 0 16,1-6 1-16,3-5-1 16,10-11-1-16,0-11 1 0,5-8 0 15,1-15 0-15,4-6 1 16,0-11-1-16,4-8 1 0,-2-14-1 16,4-14 0-16,-2-7-1 15,0-10 2-15,0-2-2 16,-4-1 1-16,0 3 0 15,-4 6 1-15,-6 8-1 0,0 12 1 16,-4 10 0-16,-9 11-1 16,12 13 1-16,-10 10-1 15,0 7-1-15,-2 4 1 16,4 2 0-16,0 0-1 0,2-2 1 16,5-7 0-16,-1-6 0 15,5-8 0-15,3-9 0 16,4-5 1-16,3-12 0 15,0-8-1-15,-1-11 1 0,4-8 0 16,-3-7 0-16,5-4 0 16,-7 1-1-16,2 2 1 15,-3 3-1-15,-5 12-1 0,-4 6 1 16,-2 17 0-16,-11 10 0 16,11 13 0-16,-11 16 0 15,0 12 1-15,-5 14-1 0,-3 11 0 16,-3 11 1-16,0 5-1 15,-3 5-1-15,2-1 1 16,4-4 0-16,-1-4 1 16,5-7-1-16,4-10 1 0,4-9-1 15,9-13 2-15,2-8-2 16,5-14 1-16,3-12-2 16,7-9 0-1,4-16-1-15,-6-14-1 0,2-7 1 16,-6-7-1-16,-1-5 1 0,-11 0 1 15,-2 1 1-15,-10 5 1 16,-10 5 0-16,-6 7 1 16,-5 5-1-16,-2 5 1 0,-5 7 0 15,4 3-1-15,-1 5-1 16,2 2 0-16,7 3 1 16,2 1-1-16,3 1 0 0,11 3-1 15,-12-3 0-15,12 3 1 16,0 0-1-16,3-10 0 15,-3 10 1-15,16-9-1 16,-6 2 0-16,5 1 0 0,-2-1 1 16,1 0 0-1,0-4-1-15,2 3 1 0,-2 0-1 16,0-4 1-16,-2-1-1 16,-1-1 1-16,0-2 0 0,-2-2-1 15,-1 1 1-15,-2-3 0 16,-1 3-1-16,-3 1 0 15,0-2 0-15,-2 3 0 16,0 2 0-16,0 0 0 0,0 1 1 16,-3-1-1-16,0 2 2 15,-3-1 0-15,-2 1-1 16,1 1 1-16,-3 2 0 16,-1 2-1-16,-2 5 0 0,-3 1 0 15,-2 10 1-15,-2 5-1 16,0 6 2-16,0 7-1 15,3 3 1-15,2 7-1 0,7 1 1 16,5 2 0-16,6-2-1 16,9 1 0-16,7-2-1 15,8 0 1-15,2-3-1 16,2-1 0-16,1-4 0 16,-5 0 0-16,1 3 0 0,-7-5 0 15,-4 2 0-15,-8-1 1 16,-3 1-1-16,-6-2 1 15,-4 2 0-15,-7-4 0 16,-5-4 0-16,-5-5-1 0,-3-4-1 16,-1-7-2-16,-2-6-7 15,3-6-18-15,1-10-32 16,7-13-19-16,5-8-7 0,3-6-1 16</inkml:trace>
  <inkml:trace contextRef="#ctx0" brushRef="#br0" timeOffset="780686.12">14914 12887 3 0,'37'-29'76'0,"-6"6"-1"16,-8 3 0 0,-6 17-21-16,-4 5-24 0,-8 18-6 15,-4 13-10 1,-1 15-5-16,-1 16 1 0,-3 14-1 15,-3 13 0-15,-2 14-3 16,-1 14 0-16,4 0-3 0,2 1-1 16,3-6 0-16,1-14-1 15,3-10 1-15,3-15 0 16,8-14-1-16,1-21 1 0,2-15 0 16,0-14-1-16,3-11-1 15,-2-16-1-15,-2-18-2 0,1-11 0 16,-5-17 0-1,-2-8-1-15,-7-6-1 16,-1-3 2-16,-13 3 1 0,-9 4 0 16,-9 8 3-16,-7 8 1 0,-3 12 2 15,1 9-1-15,0 6 0 16,4 7 0-16,5 3-1 16,7 3 0-16,12 2-2 15,12-4 0-15,5 0-1 16,16-3-1-16,9-2 0 0,8-6 0 15,11-2 1-15,5 0-1 16,3-3 1-16,4 5 0 16,-4 2 1-16,-4 2 0 15,-7 8 0-15,-6 2 0 0,-14 8-1 16,-6 5 1-16,-11 4-1 16,-10 9 1-16,-5 9-1 15,-11 2 1-15,-3 5-1 16,-1 0 0-16,1-1 1 0,-1-2-1 15,7-4 0-15,2-6 0 16,10-14 0-16,0 10-3 16,8-11-2-16,5-10-1 0,3-4-1 15,4-4 1-15,2-5 0 16,4-4 1-16,0-2 0 16,3 2 3-16,-3 3 2 15,1 4 1-15,2 4 1 16,-4 10 0-16,-1 6-1 0,-5 5 1 15,1 9-2-15,-4 2 1 16,0 3 0-16,-6 0 1 16,3-1-1-16,-4-1 1 0,-1-2-1 15,0-1 1-15,1-2 0 16,-3 0 0-16,2-1-1 16,1-1 0-16,2-2 0 0,5-1 0 15,0-5-2-15,5-1 0 16,-2-8 1-16,5-5-1 15,-1-7 1-15,3-5-1 16,-4-6 0-16,2-6 1 0,-1-4-3 16,-1-8-7-16,0-4-4 15,0-9-2-15,-1-6 0 16,-3-4 0-16,-1-7 5 0,-1-1 4 16,-2 2 6-1,-4 5 12-15,0 10 7 0,-4 8 2 16,-4 14 0-16,-2 7-3 15,-1 16-4-15,1 18-1 16,-19 0-4-16,6 14-3 0,-4 16-1 16,-2 8-2-16,1 12 1 15,0 10 0-15,2 4 0 16,2 3 0-16,7-1-1 0,2 0 0 16,4-5-1-16,1-7 1 15,8-4-1-15,3-10 0 16,4-5 1-16,1-9 0 0,1-6 0 15,3-9 1-15,4-11 1 16,2-7-3-16,2-17 2 16,1-8 0-16,2-12 0 15,-2-6-1-15,3-7 0 16,-6 1 0-16,1 4 0 16,-6 6 0-16,-4 10-1 15,-4 9 1-15,-6 16-1 0,-7 11 0 16,0 15 0-16,-2 12 0 0,-8 10 0 15,-3 6 0-15,-2 6 0 16,2-2-1-16,3-2 1 16,3-8 0-16,2-2 0 15,4-10 1-15,1-7 0 0,7-8 1 16,5-6 2-16,2-4-1 16,-2-10 2-16,5-4-1 15,1-8 0-15,2-6 1 0,-1-7-2 16,3-3 0-16,-3 0-1 15,2 2-1-15,-2 2 0 16,0 5 0-16,-3 6-1 16,1 8 1-16,1 9-1 0,-2 6 1 15,-1 6-1-15,1 5 0 16,-2 7 0-16,2 0 0 16,-2 2 0-16,-1-3 0 15,-2 1 0-15,-1-2 0 16,0-3 0-16,-1-3-1 0,-9-10-2 15,11 13-2-15,-11-13-5 16,0 0-14-16,0 0-24 16,10-2-30-16,-13-9-4 0,-8-5-5 15,-7-4 7-15</inkml:trace>
  <inkml:trace contextRef="#ctx0" brushRef="#br0" timeOffset="780883.4801">16126 12427 23 0,'-56'-4'83'0,"8"0"0"16,12-3-3-16,12-2-19 0,16-4-32 15,13-1-8-15,20-5-9 16,15-1-8-16,12-5-8 16,16 4-15-16,-1-1-27 15,10 1-29-15,0 3-5 0,-6 0-6 16,-11 4 0-16</inkml:trace>
  <inkml:trace contextRef="#ctx0" brushRef="#br0" timeOffset="781085.7123">15013 12256 17 0,'-69'-1'93'16,"7"-5"-4"-16,12-7-10 16,10-2-12-16,11-6-13 15,10 3-115-15,19 18-18 16,-3 11-7-16,3 7-5 16</inkml:trace>
  <inkml:trace contextRef="#ctx0" brushRef="#br0" timeOffset="781346.707">13277 12989 32 0,'-24'-5'91'16,"20"-18"-3"-16,17-6-6 16,20-14-4-16,21 16-17 0,21-23-65 15,22 4-9-15,21 12-29 16,15 9-36 0,-7 12-3-16,-3 10-7 0,-9 3-3 15</inkml:trace>
  <inkml:trace contextRef="#ctx0" brushRef="#br0" timeOffset="784991.1325">13267 14290 13 0,'-31'5'71'16,"8"-5"-1"-16,5 0-1 15,10-7-37-15,8-2-9 0,6-2-6 16,14 0-2-16,7-3-2 15,10-6 2-15,7-2 1 0,12-6 0 16,13-8 0-16,10-3-2 16,19-7-4-16,17-6-1 15,12-4-2 1,15-4-3-16,12-1-1 0,11-1 2 16,7 4-3-16,6 1 2 0,-3 4 0 15,-2 5 0-15,-3 3 0 16,-10 6-1-16,-10 5 0 0,-13 5 0 15,-13 3-1 1,-18 4-1-16,-18 6-1 16,-19 4 1-16,-15 4-2 0,-17 2-1 15,-11 5-2-15,-16 1-3 16,-10 11-9-16,-19 1-20 16,-19 14-47-16,-12 5-3 0,-13 4-5 15,-13 1-5-15</inkml:trace>
  <inkml:trace contextRef="#ctx0" brushRef="#br0" timeOffset="786316.6214">8666 15949 0 0,'-32'5'59'0,"1"-8"-5"16,3 2-14-16,7 1-1 16,-1 1-4-16,6 4-3 15,1-4-3-15,3 3-5 0,3-2-7 16,9-2-5-16,0 0-6 16,-5 13-3-16,5-13-2 15,15 8 0-15,1-4 0 16,6-2 1-16,7-2 1 0,4 0 0 15,7-7 1 1,11-4 1-16,7-7-2 0,9-3 0 16,6-6 0-16,7-3 1 15,5-4-1-15,1-2-1 0,1-1-1 16,0 2 0-16,-6 2 0 16,-5 1 0-16,-7 4 0 15,-4 3-2-15,-12 8 0 0,-6-1-2 16,-9 5-2-16,-4 2-2 15,-9 2 1-15,-11 0-3 16,-3 2-1-16,-9-2-2 16,-2 1 1-16,-8-1 0 15,-9 0 3-15,-6 0 2 16,-5 2 1-16,-3-2 4 0,-7 3 3 16,-1 2 4-16,-1 0 4 15,-5 0 4-15,4 2-1 0,1-1 1 16,5 1 1-16,4 0-2 15,9 0-3-15,4-3-4 16,18 5-1-16,-3-14-3 16,12 5-2-16,15-2-2 15,12 0 0-15,9-1 1 0,8 5 0 16,10 2 0 0,-1 5 1-16,1 13 0 0,-7 7 0 15,-4 14 0-15,-11 9 1 0,-13 10-2 16,-12 5 1-16,-11 8-2 15,-7 0-1-15,-12-2-5 16,-2 0-12-16,-7-12-20 0,-3 0-36 16,0-10-6-16,2-11-3 15,3-7 1-15</inkml:trace>
  <inkml:trace contextRef="#ctx0" brushRef="#br0" timeOffset="788056.217">4670 5095 3 0,'-25'3'82'0,"6"-3"1"15,4 0-4-15,2-6-3 16,2-7-53-16,11 13-15 0,0-15-2 15,13 9-1-15,9-2-4 16,8 1-1-16,12-1 1 16,8-2 1-16,11-2-1 15,6-2 0-15,11-3 0 16,6-2-1-16,5-8 1 0,3-2 1 16,1-6-1-16,-1-1 0 15,-5-2 0-15,-5 0 1 16,-10 2-2-16,-6-1 0 0,-9 9-1 15,-12-1 0-15,-12 6-2 16,-7 0-1-16,-11 5-2 16,-7-3 0-16,-8 3 0 15,-7 0 0-15,-9-2 1 0,-8 2 0 16,-1-1 1-16,-8 1 2 16,2-2 3-16,-1 4 1 15,1 2 3-15,1 0 0 16,6 3-1-16,7-2 0 0,4 2-2 15,9 0-1-15,6 0 0 16,13-2-2-16,14 1-2 16,9 1 0-16,8 1 0 15,7 3 2-15,3 4 0 0,1 3 0 16,-9 11 1-16,-4 7 1 16,-14 9 0-16,-13 8 0 15,-15 9 1-15,-7 0 1 16,-15 9-1-16,-7 1 0 0,-2 2-2 15,-1-2-4-15,2-2-10 16,4-3-19-16,4-11-32 0,13 1-14 16,6-11-5-16,3-7 8 15</inkml:trace>
  <inkml:trace contextRef="#ctx0" brushRef="#br0" timeOffset="788557.494">6684 4196 70 0,'0'0'80'0,"-15"-7"-3"16,15 7-5-16,-9-16-56 0,9 7-2 16,0 9-5-16,13-18-3 15,6 7-4-15,6-3 0 16,12-3-1-16,8-2 0 16,15-5 0-16,8-3 1 15,12-2-1-15,6-3 0 0,5 1-1 16,-1 0 1-16,0 4-2 15,-9-1-3-15,-7 8-4 16,-9 3-9-16,-15 6-12 16,-12 4-11-16,-15 4-17 0,-6 5-16 15,-17-2-5-15</inkml:trace>
  <inkml:trace contextRef="#ctx0" brushRef="#br0" timeOffset="788933.6307">7188 3906 34 0,'0'0'66'15,"0"0"-4"-15,0 0-25 0,0 0-9 16,0 0-8-16,0 0-4 16,0 12-6-16,0 1-2 15,6 4-1-15,0 12 0 0,-3 3 1 16,-1 14-2-16,0 6-1 16,-2 9-2-16,0 5-1 15,-2 5 1 1,-3 2 0-16,-5-3-1 0,4-4-1 15,0-2-1-15,-1-8-6 0,3-8-14 16,1-8-21 0,3-5-21-16,0-13-12 0,3-12-6 15</inkml:trace>
  <inkml:trace contextRef="#ctx0" brushRef="#br0" timeOffset="789453.7225">7302 4318 32 0,'10'-25'65'0,"-1"7"2"16,-2 7-28-16,-7 11-17 16,7 10-7-16,-6 8-8 15,-2 11-3-15,1 5-1 0,0 9-1 16,0-2-1-16,2 6 0 16,1-1-1-16,7-6 0 15,-2-5 0-15,6-12 1 16,3-3 0-16,3-15 2 0,-1-5-2 15,7-13 1 1,-5-12 2-16,2-3 1 0,-3-8 1 16,1-7 1-16,-4-1 2 0,0-4 1 15,-1 12-1-15,-5-3 1 16,0 7-4-16,-2 7 0 16,-2 10-3-16,-7 15-1 15,12-4-1-15,-9 11-2 16,0 10-1-16,-3 5 1 0,1 2 0 15,4 3 0-15,5-2 1 16,-4 2-1-16,6-7 0 16,2-1 0-16,2-7 1 0,5-4-1 15,4-4 1 1,-1-4 0-16,1-6 1 0,2-10 0 16,1-3 1-16,-3-7 1 15,1-4 0-15,-4-7 1 16,-8-2-1-16,-2-3 1 0,-2 2-1 15,-8 1 0-15,-2 4-2 16,-1 3-3-16,-6 7-2 16,0 6-7-16,-4 6-14 15,3 4-19-15,8 9-25 0,-16 3-11 16,16-3-2-16</inkml:trace>
  <inkml:trace contextRef="#ctx0" brushRef="#br0" timeOffset="789815.9563">8249 3921 30 0,'-5'0'67'15,"-5"8"2"-15,-4 4-3 16,10 6-52-16,-6 10-4 15,0 3-2-15,5 12-2 16,2-2-3-16,2 6-1 16,5-4-1-16,8-3-1 0,7-4-1 15,7-5 2-15,3-9 1 16,4-11 0-16,-3-9 3 16,4-5 2-16,-9-14 4 15,1-5 0-15,-16-10 3 0,-6-4-1 16,-4-4-1-16,-13-1 0 15,-7 3-3-15,-11 2-4 16,-1 9-7-16,-5 4-9 16,5 10-17-16,-5 13-34 0,9 3-17 15,1 8-5-15,5 4-1 16</inkml:trace>
  <inkml:trace contextRef="#ctx0" brushRef="#br0" timeOffset="792698.3535">9524 3742 19 0,'-12'-16'86'16,"5"7"-2"-16,-1-1-8 16,8 10-4-16,-12-7-56 0,12 13-4 15,1 19-6-15,2 6-6 16,4 18-2-16,0 11-1 15,-3 14 3-15,1 8 0 0,2 4 0 16,-2-4 0-16,0-6-1 16,4-6 1-1,-4-13-2-15,2-15 1 0,0-11 1 16,0-12 0-16,-7-19-1 0,0 0 2 16,7-10-1-16,-7-15 1 15,-5-16-1-15,-4-9 2 16,-3-11-4-16,-2-10 4 15,4-8-2-15,-2 0 2 16,0 3 2-16,3 5-2 0,2 8 1 16,3 12-2-16,3 10 0 15,1 11-2-15,9 13 0 16,6 11-1-16,6 7-1 0,5 11-1 16,3 14 2-16,0 6-1 15,0 12 2-15,-3 8 0 16,-9 1-1-16,-1 1 1 0,-8-8 0 15,-5-1 0-15,-3-11 2 16,0-6 0-16,-2-13 1 16,2-15 0-16,0-6 2 0,5-17-2 15,11-9 1-15,1-10-2 16,5-7 0-16,9-7-1 16,5-2 0-16,3 0-1 15,5 3 0-15,1 9 1 16,-1 6-1-16,-3 11-1 15,5 10 1-15,-8 11 0 0,-4 8-1 16,-5 10 1-16,-3 13 1 16,-7 7 0-16,-8 5 0 0,0 2 0 15,-7 2 0-15,0-5 0 16,-1-2 0-16,-1-8 0 16,2-3 0-16,1-9 1 15,6-7 1-15,4-5-2 0,3-5 1 16,4-8 0-16,3-11 1 15,5-5-1-15,5-10 1 16,-2-2-2-16,0-1 1 16,-4 4-1-16,0 2 0 0,-7 7-2 15,-5 7 1-15,-6 9 0 16,-1 13-2-16,-6 7 2 16,-1 15-2-16,0 5 1 15,2 6 1-15,0 2 1 0,8 4-1 16,-2-3 1-16,10-4 0 15,5-8-1-15,4-8 1 16,6-9 1-16,0-7-1 16,0-1 1-16,-6-14 1 15,0-2 2-15,-11-8-3 0,-9-3 4 16,-10-3-2-16,-7-2 1 16,-13 0-1-16,-9 4 0 15,-2 2-1-15,-3 5 0 16,0 7-2-16,0 4 0 0,9 5-2 15,2 3 0-15,12 2-1 16,11 1 1-16,0 0 0 0,17-14 0 16,9 2 1-16,12-4 0 15,3 0 1-15,8-4 0 16,2 0 0-16,3 1 0 16,-6 5-1-16,-2 4 0 0,-7 8 1 15,-6 3-1-15,-5 15 1 16,-5 7 0-1,-7 14-1-15,-7 7 1 0,1 5 0 0,-3-1 0 16,3-1 0-16,-3-5 0 16,2-6 1-16,2-11 0 15,5-10 1-15,2-10-1 16,0-6 1-16,1-11 0 16,3-7 1-16,-1-7 0 0,5-10-1 15,-1-4 0-15,2-4-1 16,-1-4 1-16,-3-1-2 15,4 4 1-15,-5 5-2 16,1 6 0-16,-5 9-1 0,-1 8-1 16,-1 12 1-16,2 5-2 15,-1 10 2-15,-4 8-1 16,0 4 2-16,3 3 0 0,0 2 1 16,2 1 0-16,2-3 1 15,-1 0-1-15,3-3 1 16,1-4 0-16,0-7 0 15,-4-3 1-15,6-6 0 16,0-2 1-16,-1-13-1 0,-5-6 0 16,5-9 0-16,0-4 0 15,-1-8 1-15,1-2-1 0,1-2-1 16,0 3 0 0,-6 7-1-16,2 3 0 0,-4 6-2 15,-2 9 1-15,-3 10-2 16,-12 6 1-16,12 6 0 15,-11 11-1-15,0 6-1 0,0 9 2 16,1 2 0-16,0 7 1 16,1-3 0-16,4 1 0 15,8-4 0-15,8-7 1 0,8-9 0 16,6-12 1-16,15-5 0 16,1-14 0-16,10-10 0 15,3-6 0-15,-3-6 1 16,-2-3 1-16,-5 2-1 0,-8 3 0 15,-10 5 1-15,-8 2 0 16,-11 7 0-16,-3 3 0 16,-16 15-3-16,7-13 2 0,-7 13-2 15,0 0 0 1,0 0-1-16,-6-8-1 0,6 8 1 16,0 0-1-16,0 0 1 15,-9 0 0-15,9 0 0 0,-12 7 1 16,0-1-1-16,3 0 0 15,-3 4 0-15,0-3 0 16,4 1 0-16,8-8 1 16,-17 9-1-16,17-9 1 0,-9-4 0 15,3-10 0-15,1-8 1 16,-6-4 1-16,-1-8-1 16,-9-6 1-16,-3-6 0 15,-3-1 1-15,-4 1 0 16,-2-1 0-16,3 2-1 0,1 5 1 15,7 5-1-15,3 4-2 16,9 4-1-16,7 2 2 0,7 2-1 16,12-1-1-16,12-1 0 15,8-3-1-15,8-3 1 16,11-6 1-16,7-7 0 16,6 1-1-16,2-6 0 15,3-1 0-15,-3 2 1 16,-3 2-1-16,-7 3 2 0,-9 7-1 15,-8 7 0-15,-8 6-2 16,-11 9 1-16,-7 6 0 16,-7 8 0-16,-9 10 1 0,-1 14-1 15,-12 11 0-15,-5 11 1 16,2 8 1-16,-1 10 0 16,-3 5-1-16,4 7 0 15,0 2-1-15,2 1 1 0,7 1 0 16,1-4 0-16,3-1-1 15,2-5 0-15,5-5 1 16,4-9 0-16,7-10-1 0,1-9 1 16,4-15 0-1,6-13 1-15,5-11-1 0,2-22 1 16,6-11 0-16,0-15 1 16,5-7-1-16,-6-7 0 15,3 1 0-15,-7 4 0 0,-3 7-1 16,-5 7-1-16,-7 15 1 15,-1 13-2-15,-8 10 1 16,1 9-1-16,-7 13 1 0,0 11 0 16,-4 5 0-16,-1 8 0 15,3 0 0 1,0 2 0-16,2-4 0 0,6-4 0 16,-2-4 0-16,6-10 0 0,3-6 0 15,2-9 2-15,0-4 1 16,6-4-1-16,-3-12 1 15,1-3 0-15,5-9 0 16,-2-3-1-16,2-3 1 16,-1-4-2-16,2 6 0 0,-4 0 0 15,1 7-1-15,-5 9-1 16,-2 7 0-16,0 8 0 16,0 6 1-16,-2 12-1 0,-3 8 1 15,-1 5 1-15,0 3 0 16,-2 2 0-16,-1-2 1 15,1-1 0-15,-5-5-1 0,0-7 1 16,1-5-1-16,-5-6 2 16,-3-9 0-16,13 1 0 15,-8-7 0-15,6-9 1 16,-3-6-1-16,7-8 1 16,2-8-2-16,3-6 0 0,1-5 1 15,5 0 0-15,-1 3-1 0,2 5 0 16,5 4 0-1,-2 10 0-15,2 10-1 16,-1 12 1-16,3 4-3 16,-3 10-2-16,-4 8-3 0,0 7-16 15,-9 8-28-15,-5-6-28 16,-8 0-4-16,-5-10-6 16</inkml:trace>
  <inkml:trace contextRef="#ctx0" brushRef="#br0" timeOffset="792906.1026">13362 2445 20 0,'-58'-18'90'0,"19"-4"-4"16,17-5-3-16,22-3-7 15,24-17-1-15,20 13-80 16,29 13-8-16,9 7-28 15,14 5-37-15,10 5-3 16,-3 0-6-16,-7 6-2 16</inkml:trace>
  <inkml:trace contextRef="#ctx0" brushRef="#br0" timeOffset="793317.1929">11055 4534 44 0,'-17'26'88'0,"14"-8"-1"0,8-12-6 16,21-8-4-16,18-43-44 0,11 25-31 16,22-4-2-16,24-3 2 15,17-5 0-15,21-4-1 16,14-3 1-16,11-1-1 16,11 1 1-16,1-3-1 0,1 3 0 15,-5 0 0 1,-3 0 0-16,-10 3-1 0,-9 0 0 15,-11 1-1-15,-7 5-7 16,-13-2-10-16,-2-1-29 0,3 5-31 16,-21-4-5-16,-2-2-7 15,-5-4 0-15</inkml:trace>
  <inkml:trace contextRef="#ctx0" brushRef="#br0" timeOffset="793805.3999">15288 2706 47 0,'-14'-22'89'0,"-2"4"-3"16,0 0-7-1,0 3-7-15,3 10-50 0,1 5-16 16,4 7-2-16,7 12-6 15,1 5-1-15,0 1-1 16,2 3 2-16,5-4 1 0,3-3 1 16,2-9 1-16,7-11 1 15,5-12 4-15,7-12 0 16,4-19 1-16,8-9 1 0,3-15-1 16,11-13-1-16,1-10-2 15,14-9-1-15,2-6-1 16,6-4-1-16,1 8-2 15,0 3-3-15,2 14-7 16,-7 11-25-16,3 19-43 0,-12 16-3 16,-7 9-5-16,-10 11-6 15</inkml:trace>
  <inkml:trace contextRef="#ctx0" brushRef="#br0" timeOffset="812890.6349">10346 892 42 0,'6'-29'71'0,"2"0"3"16,-8 29-1-16,2-24-31 15,0 1-16-15,-2 23-2 16,0-20-1-16,0-3 0 15,0 23-2-15,0 0-2 16,0-9-5-16,0 0-1 16,0-1-4-16,-2-1-1 15,-9 21-1-15,11-10-2 0,-4 20-1 16,3-2-3-16,1 8 2 16,0 0-2-16,0 11 0 15,0 5 0-15,0 39 0 0,0 37 0 16,2 14 0-16,3 10 0 15,4 5 1-15,0 9-2 16,0-11 0-16,-5-15 0 16,7-23 0-16,-4-8 0 15,3-9 0-15,-4-12 0 0,0-9 0 16,-2-8 0-16,1-2 0 16,-2-4 0-16,-3-5 0 15,0-3 0-15,0-2 0 0,0-3 0 16,-4-1 0-16,0-3 0 15,-3-3 0-15,4-5 0 16,-3-2 0-16,1-2 0 16,0-3 0-16,3-3 0 15,0 0 0-15,-3-5 0 0,1-3 0 16,1 0 0-16,2-3 0 16,1-9 0-16,-3 10-3 15,3-10-11-15,0 0-13 16,-9-7-52-16,-4-14-11 0,1-9-5 15,-3-9-7-15,-1-8 4 16</inkml:trace>
  <inkml:trace contextRef="#ctx0" brushRef="#br0" timeOffset="814256.0568">10942 1121 73 0,'4'-14'84'0,"-3"-3"-4"16,2 7-2-16,-3-1 1 15,0-1-69-15,0 12 0 16,-3-15-1-16,3 15-2 0,-10-8-1 15,10 8-3-15,-12 0-2 16,3 10-1-16,10 3-2 16,-4 7 0-16,-1 2 0 0,-1 5 0 15,-4 15 1-15,6 23-1 16,-1 1 0-16,4 2-1 16,-1-8 0-16,5-9-2 15,-1-19 1-15,3-20 0 16,-6-12-2-16,0 0 3 0,10-12 0 15,-7-1 1-15,3-6 2 16,1-1 2-16,-4-4 0 0,0-2 0 16,2-1 1-16,1 3 0 15,-3-3-1-15,3 0 0 16,-2 2 0-16,3 1-1 16,-4 3 0-16,2 2 0 15,3 5-1-15,-3 5 0 0,-5 9 0 16,14-3-1-16,-14 3 0 15,15 7 0-15,-8 5 0 16,4 2-1-16,-3-1 1 16,4 3 0-16,-4-3-1 15,5 0 1-15,-4-3 0 0,3-1 0 16,0-5 1-16,-4-4 0 16,4-5 1-16,-4-6 1 0,3-5-1 15,-4 1 0-15,3-4 0 16,-2 1 0-16,2-2-1 15,-4-1-1-15,2 4 1 16,1-2-1-16,-1 1 2 0,2 3-1 16,0 2 0-1,1 4 0-15,1 3 1 0,-1 3-1 16,0 3 0-16,3 0 0 0,-4 3 0 16,2 1-1-1,2 2 0-15,-4-3 1 0,4-1 0 16,-3-2 1-16,-2 0-1 15,5-7 1-15,-5-2 0 16,0-4 1-16,-4-3 1 0,4 0-1 16,-9 16-2-1,0 0 0-15,17-53 2 0,-11 37 2 16,0 6-2-16,1 0-1 16,-7 10 0-16,14-10 0 15,-3 9 0-15,-4 1 2 0,4 3-4 16,3 5-1-1,-2 5-1-15,3-3 0 0,1 5 0 16,1-1-1-16,1-3 1 0,0-2 1 16,0-2 1-16,0-4 1 15,-3-1 2-15,-2-12 2 16,-13 10-1-16,0 0 1 16,18-24 0-16,3 1 0 15,-14 1-1-15,5 1-1 16,-6-1-2-16,-1-1-1 15,1 0 2-15,1 0 1 0,-2 3-2 16,2 0 0-16,2-1-2 16,-9 21 4-16,16 8-2 15,-9 13 0-15,2 6 0 0,-3 13-3 16,5 24 0-16,4 39-3 16,-2 11-6-16,3 5-11 15,-7-2-24-15,-3-17-27 16,8-16-9-16,-7-33-4 15,6-29 0-15</inkml:trace>
  <inkml:trace contextRef="#ctx0" brushRef="#br0" timeOffset="815053.9322">12156 969 9 0,'21'-41'84'0,"-21"41"3"16,20-29-7-16,0-2-4 0,8-7-1 15,-17 32-70-15,-11 6-5 16,11 0 0-16,-11 0-1 16,4 24 0-16,0-4 1 0,-4-4 0 15,0 5-2-15,1 4 0 16,-1-6 1-16,2 2 1 15,1-1 1-15,-1-5 1 0,7-7 1 16,-9-8 1 0,15 5-1-16,-15-5 2 0,0 0-2 15,0 0-2-15,9-6 0 16,-3-7 0-16,3 2-2 16,11-28 0-16,0-1 1 15,-14 26-2-15,-6 14 2 16,17-14-1-16,-6 12 0 0,-2 2-1 15,2 8 1-15,2 1-1 16,-2 5 0-16,4 2 1 16,-1 0-1-16,2 4 1 15,0-2 0-15,0-2 1 0,-2 0 0 16,2-5 1-16,0-7-1 16,-2-4 1-16,-4-1 1 0,-10 1-2 15,0 0 1-15,18-27-1 16,-1 1 0-16,-3 2-1 15,-5 1 1-15,1-5-2 16,-2 0 1-16,3 2 2 16,0-2-1-16,1 7 0 0,1-1-1 15,11 3 2 1,-9 15-1-16,3 4 1 0,1 6-1 16,2 7 0-16,2 1-1 15,0 2 1-15,-1 1-1 0,1 3 0 16,5-4 2-16,-3 1-1 15,3-7 1-15,-28-10-1 16,23 6 1-16,3 0 3 16,-5-8 0-16,-1-8 4 15,-20 10 0-15,14-21-1 16,3-2 1-16,-17 23 0 16,2-25-1-16,2 0-2 0,-4 25-3 15,-8-23-3-15,8 23 1 16,0 0-1-16,-2 8-3 15,4 6-4-15,10-1-7 0,8 3-45 16,2 6-19-16,10-4-7 16,3 5-5-16,3-9-2 15</inkml:trace>
  <inkml:trace contextRef="#ctx0" brushRef="#br0" timeOffset="816022.0347">14292 1126 70 0,'15'-13'81'0,"-7"-3"1"16,1 2-4-16,-5-4-28 15,-2 5-26-15,-2-1-8 0,0-4-1 16,-2 3-2-16,-6 4-2 16,-3-1-3-16,-5 7-2 15,-2 0-2-15,-1 4 0 16,0 2-2-16,-2 8-1 15,0 6-1-15,-1 6 0 0,4 4-1 16,-1 4-1-16,1 6 1 16,14-18 1-16,-11 58-2 15,7 1-4-15,13 1 0 16,8-50-3-16,3-1 0 16,5-13 1-16,6-2 0 15,0-11 1-15,3-2 1 0,-1-12 6 16,4-2 3-16,-5-6 4 15,-1-1 0-15,-2-2 2 0,0-2 0 16,-3 2-1-16,0 2 1 16,-6-1-2-16,2 0-3 15,-6 4 0-15,-5 2-2 0,-1 8-1 16,-6 10-2-16,0 0-2 16,0 0-1-16,0 0-1 15,0 4 1-15,0 5-2 16,-2 4 0-16,1-3 0 15,1 0 1-15,0 3 2 0,0-4 3 16,0-9 1-16,0 14 2 16,0-14 1-16,10 5 1 15,-10-5 1-15,13 0-2 0,-13 0 0 16,13-12-2-16,-13 12-2 16,14-15-1-16,-14 15 0 15,16-12-1-15,-6 7-1 16,1 5 0-16,0 0-1 0,0 0 1 15,3 5 0 1,1 4 1-16,-2 0 0 0,-1 3 1 16,1 2 0-16,2-1 1 15,-2 0 2-15,-1-1 0 0,3-2 2 16,-1-4-2-16,-3-4 3 16,-1-2-1-16,1-2 1 15,-4-9 0-15,-2 1-2 16,2-6 0-16,-1 2-2 15,-1-3 0-15,-1 2-1 0,2-3-1 16,0 3-1-16,2 0 0 16,1 3 0-16,2 0-1 15,-1 4 0-15,4 2 1 0,1 4-1 16,1 2 2-16,0 0-3 16,2 2-1-16,-2 1-2 15,1 1-1-15,1-1-2 0,-1 2-9 16,0-3-24-16,-3 0-26 15,2-2-12-15,-2 0-4 16,-2-2 0-16</inkml:trace>
  <inkml:trace contextRef="#ctx0" brushRef="#br0" timeOffset="817542.1047">15864 1218 55 0,'20'-8'89'16,"-3"-1"-3"-16,-2 0-4 16,-5 0-3-16,-4-1-44 0,-2-4-28 15,-1 4-2-15,-3 2-1 16,-4-2-1-16,-5 1 0 16,-4 4-2-16,-2 3 0 15,-2 2-1-15,-3 1-1 0,0 7 0 16,0 6 0-16,1 3 0 15,2 1 0-15,-1 3-1 16,2 0 0-16,2 1-1 16,1 3-1-16,0-4 0 15,4-2 2-15,3-2-1 0,3-3 1 16,3-14 0-16,0 9 1 16,0-9 3-16,0 0 1 15,11-7 0-15,-5-2 1 0,-1-2 2 16,3-1-1-16,-8 12 0 15,12-11 0-15,-12 11 0 16,12 0-2-16,-12 15 1 0,9 15-2 16,-1 14-1-16,-6 13 0 15,-1 1 0-15,1 2 0 16,-1-7-1 0,-2-13 2-16,1-26-3 0,0-14 1 15,0 0 0-15,-10-18 0 0,8 6-2 16,1-6 0-16,2 0 0 15,-1-3 0-15,0-3 0 16,6-2 1-16,1 1-1 16,3-1 0-16,1 2 2 15,3 0 0-15,3 3-1 0,0-1 1 16,1 9-2-16,0-1 1 16,2 8-1-16,-1 2-1 15,-1 4 1-15,-7 5 2 0,24 16 0 16,-6 6 1-16,-9 6 0 15,-13-19-2-15,-1 2 3 16,-3-4-2-16,1-3 1 16,-4-9-2-16,10 0 0 0,-5-12 0 15,0-3 1-15,4-9 1 16,0 0-2-16,3-1 2 16,0 1 0-16,0-2-1 15,2 1 0-15,0-1 0 16,0 3-1-16,1 0 1 15,0 4-1-15,2 2 0 0,-2 8 0 16,-1 6 0-16,0 3 0 16,-1 6 1-16,0 6-2 15,-1 4 1-15,-2 0 0 0,2 2-2 16,-3-1-2-16,3 1-2 16,2-1 1-16,-2-2 1 15,2-4-1-15,0-4 2 0,1-4 1 16,-3-3 4-16,-1-3 3 15,1-5 2-15,-3-4 2 16,-1-2 0-16,-3 0 1 16,1-4-1-16,-4 2-2 0,0-2-1 15,-2 3-1-15,0 0-3 16,-4 1-1-16,0 3-2 16,-1 2 0-16,5 9-2 15,-10-13 0-15,10 13 1 16,0 0 0-16,0 0 1 0,0 0 0 15,8-8 2-15,1 4 0 16,2 2 1-16,2-3-1 16,2-1 1-16,-1 1 0 15,2 0 0-15,-1-2 1 0,0 3-1 16,-2 4 0-16,4-2-2 16,-4 2 1-16,2 3-1 0,-5 3-1 15,1 2 1-15,-3 4-1 16,2 1 1-16,-2 1-2 15,0 1 1-15,0 1 0 16,2 0 1-16,0-2 0 0,2-2 1 16,0 0 0-16,1-6 0 15,-1-5 1 1,0-1 1-16,0-7 1 0,0-7 0 16,1-3 0-16,-1-6 1 15,1 4-3-15,1-4 2 0,-2 2-2 16,0-5 0-16,2 3 0 15,-3 7-1-15,3 0 0 16,-2 7-2-16,3 5 0 16,-1 1 0-16,2 3-1 0,1 3 0 15,2 6-1-15,0 2 0 16,2 0 0-16,0 3 3 16,0-3 1-16,-1 1 1 15,1-5 0-15,0 1 2 0,-3-6 1 16,0-2-2-16,-2-1-4 15,-2-10-8-15,-5-3-43 16,1 0-18-16,-8 5-10 0,-1 0-8 16,-1 9-3-1</inkml:trace>
  <inkml:trace contextRef="#ctx0" brushRef="#br0" timeOffset="817993.6708">15944 1802 22 0,'-51'17'96'16,"6"-5"-2"-16,7-2-5 0,11-3-4 16,6-5-3-16,-4-1-75 15,25-1-3-15,0-7-1 16,17-9 0-16,12-2-1 16,14-3-1-16,13-6 0 15,15-2 1-15,14-4-1 0,9 2 1 16,10 1-1-16,5 3 0 15,-53 15-2-15,14 0 2 16,54-6 0-16,-3 3 0 16,-10 5-1-16,-5 2 1 15,-13 5-2-15,-50 2-3 0,3-1-4 16,36 2-4-16,-49-3-8 16,3-2-17-16,-3-4-39 15,1-6-9-15,0-3-9 16,-2-4-1-16</inkml:trace>
  <inkml:trace contextRef="#ctx0" brushRef="#br0" timeOffset="818396.3691">17777 1105 61 0,'29'-31'77'0,"-3"5"0"16,-1 5-22-16,-2 4-16 0,-4 2-5 15,0 5-4-15,-2 2-3 16,-2 4-6-16,-2 1-8 15,-2 3-4-15,-3-1-5 16,2 1-2-16,-10 0-1 16,17 16-2-16,-10-5 2 0,2 1-1 15,1 6 2-15,1 0-1 16,0 5-2-16,1-1 1 16,1 1 0-16,-1-3 1 15,0 3 0-15,1-4 0 0,-1 1 1 16,1-7 0-16,2 1 1 15,-1-7 1-15,-2-7 1 16,1-5-2-16,0-11 2 0,-13 16-3 16,13-23-1-16,-1-3 1 15,3-10 0-15,17-41-2 16,-14 37-1-16,3 0 0 16,4-4 0-16,1 1-3 15,4 2-9-15,-30 41-59 16,30-34-12-16,3 2-4 15,-1 12-6-15,1-2-4 0</inkml:trace>
  <inkml:trace contextRef="#ctx0" brushRef="#br0" timeOffset="828531.6155">5571 8738 28 0,'0'0'47'0,"0"0"1"15,0 0-4-15,0 0-4 0,0 0-14 16,0 0-7-16,0 0-3 16,0 0-2-16,6-5-3 15,3-1-1-15,6 0-2 16,3-3 0-16,6-2 1 15,7-2-2-15,6-4-2 0,7-1-1 16,4-3 0-16,9 0-1 16,4-3 0-16,9-3 0 15,3-3 1-15,5-3-2 16,8 1 0-16,0-1-1 0,1 4-1 16,-4-2 1-16,-5 6-2 15,-6 2 0-15,-10 5-4 16,-9 4-4-16,-12 4-10 15,-8 3-21-15,-9 0-22 16,-2 5-15-16,-5-2-3 0</inkml:trace>
  <inkml:trace contextRef="#ctx0" brushRef="#br0" timeOffset="828830.2264">6554 8201 43 0,'-25'-13'78'15,"2"-5"-1"-15,8-5-4 16,1-20-34-16,9 20-27 16,5-4-1-16,6 2-4 15,15 0-3-15,7 0-2 0,11 3-1 16,7 1 1-16,11 5-1 16,1 4 0-16,7 6 0 15,0 6-1-15,-4 8 0 16,-7 9 1-16,-7 9 0 15,-9 11 1-15,-15 13 0 0,-12 7 2 16,-16 16-1-16,-20 8-1 16,-13 15-4-16,-16 9-25 15,-18 15-43-15,-9 7-7 0,-13 0-3 16,-7 1-5-16</inkml:trace>
  <inkml:trace contextRef="#ctx0" brushRef="#br0" timeOffset="876688.679">19295 9424 11 0,'7'-9'49'16,"-7"9"2"-16,3-10-1 16,-3 10-2-16,0 0 0 15,-8-5-15-15,8 5-8 16,-15 0-4-16,15 0-5 0,-13 0-3 16,13 0-3-16,-12 3-1 15,12-3-3-15,-6 9-1 16,5 0-1-16,-2 1 0 15,-2 8-1-15,0 4 1 0,-2 6-1 16,-2 6 1-16,-1 8-1 16,-4 5 1-16,2 7-2 15,-1 6 0-15,-3 3 0 16,2 1 0-16,0 1-1 16,1 0 0-16,3-5-1 15,1-3 0-15,2-5 0 0,2-3 0 16,3-7 0-16,-3-3 1 15,3-6-2-15,-1-4-1 0,3-4-7 16,-3-5-11-16,3-6-18 16,0-2-23-16,0-12-20 15,0 0-8-15,7-12-3 16</inkml:trace>
  <inkml:trace contextRef="#ctx0" brushRef="#br0" timeOffset="877106.1844">19746 9637 23 0,'15'-6'76'0,"-15"6"0"15,0 0-2-15,-1-11-3 16,1 11-63-16,-12-3 1 16,12 3-1-16,-6 13-1 15,2 1-1-15,-4 11-1 0,-1 6 1 16,-2 8-1-16,-3 10 0 16,-4 5 2-16,-2 7 0 15,-1 6-1-15,-4 9 1 16,-3 1-1-16,-4 5 0 15,-3 3 0-15,0 0-2 0,-6 0 0 16,4 1-2-16,-3-3 0 16,2-4 0-16,0-4-4 0,5-6 1 15,5-5-2-15,2-6-5 16,8-7-9-16,1-8-21 16,6-13-29-16,8-5-15 15,3-15-6-15,0-10-3 16</inkml:trace>
  <inkml:trace contextRef="#ctx0" brushRef="#br0" timeOffset="877515.5611">19725 10316 59 0,'39'-30'72'15,"-1"1"-3"-15,-3 4-1 16,2 6-55-16,0 11-1 16,-3 8-1-16,-3 6-3 0,-8 11-1 15,-2 10 2-15,-6 11-2 16,-9 8 0-16,-4 11 0 16,-5 7 0-16,-7 9-1 0,-7 1-1 15,-3 4 1-15,-5-8-1 16,2-6 2-16,-4-5-2 15,3-11 1-15,4-10 0 16,5-11-1-16,6-8 1 0,3-6-2 16,6-13 0-16,12 2-3 15,10-9 2-15,9-12-2 16,11-6 0-16,9-10 0 16,13-5-2-16,2-8-4 0,7 2-13 15,-1-2-19-15,-2 2-16 16,-1 7-16-16,-12 3-15 15,-5 6-4-15</inkml:trace>
  <inkml:trace contextRef="#ctx0" brushRef="#br0" timeOffset="879689.7187">21056 9358 3 0,'0'-11'40'0,"0"2"1"16,2-3-6-16,2-1 0 15,3-3-2-15,0 1-1 16,1 0-4-16,1-2-2 15,-1 2-5-15,0 2-4 0,-2 4-4 16,-6 9-3-16,12-11-4 16,-12 11-2-16,0 0-2 15,9 0-1-15,-9 0 0 0,9 20 0 16,-6 2 0-16,-1 9 0 16,1 14 0-16,-1 9 1 15,1 14 0-15,2 4 0 16,-1 13 0-16,0 2-1 15,4 2 0-15,-3-7-2 0,0-6-3 16,1-10-6-16,-2-11-3 16,-4-9-7-16,-6-15-4 15,-5-12-2-15,-7-13-2 16,-6-7 3-16,-6-15 6 16,-3-9 11-16,-2-7 8 15,0-3 7-15,0-6 9 0,-1 3 2 16,9 0 3-16,0 6-3 15,9 3-4-15,6 3-5 0,8 1-4 16,4-3 0-16,15 1-4 16,15-1 0-16,7-1-2 15,13-3 1-15,0-2-1 0,9 1 1 16,-2-2 0-16,0 3 0 16,-1-2 1-16,-7 0-1 15,-7 1 3-15,-7 2 1 16,-4 2 2-16,-9 5 1 15,-3 5 0-15,-9 5-1 16,-1 11 0-16,-9 3 0 16,8 18-2-16,-6 8-1 0,1 10-3 0,0 5 1 15,1 9 0-15,9-1-1 16,-2 2 1-16,6-5-1 16,4-4 1-1,6-8-2-15,-1-10 0 0,5-6-3 0,0-14-1 16,-3-4-1-16,2-14-1 15,-4-6 0-15,1-9 0 16,-5-1 3-16,-2 0 1 0,-3 0 2 16,-1 4 2-1,-3 7 2-15,-3 7 0 16,1 8 1-16,-3 4 0 0,4 11-2 16,-1 5-1-16,3 0 0 15,8 5 0-15,4-4 0 0,8-2 0 16,6-6 0-16,5-8 0 15,7-2 0-15,4-14 0 16,2-7-3-16,-6-9-3 16,1-3 0-16,-13-7-1 0,-9 2 2 15,-9-2 1-15,-13 5 0 16,-10 6 3-16,-16 6 3 16,-12 10 4-16,-6 11 2 0,-5 6-1 15,-2 15-1-15,-2 10-2 16,1 3 0-16,14 6-2 15,7-4-1-15,17 0-1 16,11-6-3-16,23-5-7 0,10-11-25 16,12-6-36-16,18-5-6 15,-1-14-3-15,10-4-1 16</inkml:trace>
  <inkml:trace contextRef="#ctx0" brushRef="#br0" timeOffset="880187.7971">23997 8871 17 0,'22'-15'72'15,"-9"2"3"-15,-15 4-6 16,-16 0-2-16,-15 5-62 16,-11 4 0-16,-4 6 0 15,-8 10-2-15,2 1-1 0,-5 6 2 16,5 2-1-16,3 4 0 16,9-2-1-16,10 3 0 15,5-2-1 1,13 0 0-16,10 0 0 0,10-3-1 15,16 0 0-15,14-4 0 16,5 2-2-16,12 1-4 0,0 2-5 16,6 4-3-16,-9 1-2 15,-4 2-1-15,-16 4 1 16,-8 4 0-16,-15 0 2 0,-14-1 8 16,-9-4 6-16,-16-7 10 15,-1-7 5-15,-12-3 0 16,6-11 1-16,-3-9 1 0,11 0-6 15,8-15-9-15,11-5-14 16,12-7-20-16,11-1-18 16,15-7-18-16,11 3-8 0</inkml:trace>
  <inkml:trace contextRef="#ctx0" brushRef="#br0" timeOffset="880346.1094">24277 9124 23 0,'57'-19'52'16,"-8"12"-6"-16,-8 2-7 15,-8 14-8-15,-8 19-6 0,-13 10-4 16,-8 16-3-16,-4 9-5 16,-4 9-6-16,-2 0-4 15,-2 1-8-15,4-4-13 16,2-12-21-16,2-9-26 16,6-14-5-16,4-22 0 0</inkml:trace>
  <inkml:trace contextRef="#ctx0" brushRef="#br0" timeOffset="880524.2358">24415 8910 79 0,'-15'-31'86'16,"3"1"-4"-16,3 1-5 15,-1-2-8-15,8 7-81 0,4 8-14 16,12 6-23-16,5 11-26 15,3 5-9-15,4 4-3 16</inkml:trace>
  <inkml:trace contextRef="#ctx0" brushRef="#br0" timeOffset="881142.7663">24763 8851 35 0,'46'-5'73'0,"-1"3"-1"15,-5 1-4-15,0 1-42 16,-5 6-7-16,-6 7-7 15,-11 8-5-15,-14 2-3 16,-5 9-1-16,-15-3 3 0,-5 1 0 16,-3-2 0-16,0-1 0 15,2-4 1-15,4-1 0 16,10-4 1-16,8-1-3 0,10 4-1 16,16-2 0-16,3 8-2 15,10 2 1-15,5 8-2 16,2 5-2-16,-1 7-1 0,-6 5 0 15,-12 1 0-15,-8 9 0 16,-15 0 0-16,-14 7 0 16,-13-1 0-16,-17-4 2 15,-7-6 0-15,-8-12 3 16,-1-6 0-16,-1-16 1 0,5-10 1 16,8-16-1-16,8-10-1 15,7-15-1-15,11-8-1 16,11-6-2-16,7-4-1 15,4-2-2-15,15 1 1 0,10 1-2 16,7 4 3-16,9 5 0 16,5 4 1-16,9 7 1 15,9 1 0-15,10 0 2 0,7 4-2 16,7-5 2-16,3-1-1 16,1-4 0-16,-4-4 2 15,-2-7-3-15,-7-4 2 0,-17-7-1 16,-12-2 2-16,-17-2 0 15,-18-2 1-15,-15 6 0 16,-11 5 0-16,-18 13 2 16,-12 13-2-16,-10 19 1 0,-7 19-2 15,-2 23 0-15,5 16-1 16,11 13 0-16,16 8-1 16,15 5-1-16,18-4-4 15,28-3-9-15,12-16-15 16,25-12-41-16,16-7-12 15,8-16-6-15,0-13-4 0</inkml:trace>
  <inkml:trace contextRef="#ctx0" brushRef="#br0" timeOffset="881526.1017">23669 10456 14 0,'-103'44'96'0,"22"-13"-4"16,16-8-6-16,25-14-5 15,29-9-1-15,22-11-79 16,31-5 0-16,35-4-2 15,25-4 2-15,28-8-1 0,26-4 1 16,22-4 0-16,15-2 1 16,18 0 0-16,6-1-1 15,0 4 2-15,-6 2-1 16,-2 0 0-16,-14 3-1 16,-15 0 0-16,-12 4 0 0,-14 0-2 15,-20 1-1-15,-12 3-8 16,-18-1-22-16,-27 1-50 15,-8 2-3-15,-20-5-6 16,-18-4-7-16</inkml:trace>
  <inkml:trace contextRef="#ctx0" brushRef="#br0" timeOffset="934060.3272">19327 11905 68 0,'-15'-14'79'16,"5"-1"-1"-16,0-7-5 15,10 22-34-15,-4-13-31 0,7-5-2 16,15 4-2-16,4-1 0 15,12-1-1-15,8-3 1 16,16-5 2-16,13-4 0 16,12-4 1-16,18-4-1 0,14-5-1 15,18-2 0-15,13-4-1 16,15-2-2-16,8 0-1 16,12 0 0-16,5 2-1 0,3 2 0 15,8 2 0-15,-1 4 0 16,4 2 1-16,2 1-1 15,0 0 1-15,3 2-1 0,-1-2 1 16,-2 1 1-16,-7-2 0 16,-4 0 0-16,-11 2 0 15,-7 0 1-15,-16 5-1 16,-11 0 1-16,-17 5-1 16,-13 2 0-16,-17 5 0 15,-18 3-1-15,-13 3 0 0,-16 3 1 16,-15 0-2-16,-12 4 0 15,-12 2-5-15,-13 3-5 0,-7-1-10 16,-22 3-22-16,-12 7-37 16,-8 4-7-16,-8-3-5 15,-11 4-2-15</inkml:trace>
  <inkml:trace contextRef="#ctx0" brushRef="#br0" timeOffset="935312.7794">18597 13057 41 0,'-37'-1'69'0,"-17"-12"-11"0,28 3-15 32,6 2-7-32,7 1-8 0,3 1-5 0,10 6-5 15,0 0-2-15,-3-12-5 16,3 12-3-16,16-9-2 16,2 3-1-16,6-1-1 15,10-3 1-15,6-3-1 0,9-2-1 16,6-4 0-16,8-1 0 15,1-1-1-15,7-5-1 0,-1 0 1 16,-1-4-1-16,-2-2-1 16,-5-4 0-16,-2 3 0 15,-9-3-1-15,-5 2 0 16,-10 0-1-16,-7 3 0 0,-10 4-2 16,-12 2 2-16,-7 5 0 15,-8-1 0-15,-13 3 1 16,-5-1 1-16,-5 1 0 0,0 1 2 15,1 3-1-15,3 3 0 16,7 1-1-16,10 5 1 16,10 5-1-16,14 2 0 0,15 1-1 15,9 9-1 1,11 5 1-16,4 4 0 16,3 10 0-16,-6 6 1 0,-7 6-1 15,-15 6 1-15,-15 6-1 16,-14 2 1-16,-23 3 0 15,-12 3 1-15,-18-1-1 0,-5-1 0 16,-9-1-6-16,3-5-8 16,3-7-32-16,13 4-27 15,4-7-7-15,10-6-3 0</inkml:trace>
  <inkml:trace contextRef="#ctx0" brushRef="#br0" timeOffset="940113.4605">20431 12466 23 0,'0'0'71'16,"0"0"1"-16,0 0-3 0,7-36-11 15,-7 36-52-15,14 5-1 16,-3 10 1-16,3 3-1 16,1 10 2-16,0 8-1 15,-3 5 1-15,0 5-2 16,-1 1 0-16,-2 1-1 0,1-6-2 16,-4-1 0-16,-1-11 0 15,1-7 0-15,-3-9 1 16,-3-14-1-16,0 0 1 15,11-11 1-15,-7-9-1 0,-3-13-1 16,2-7 1-16,-1-11-2 16,1-5 0-16,5-5 0 15,-1-3 2-15,3 1 0 16,4 3-1-16,6 8 1 0,3 9-1 16,2 11 0-1,0 10 0-15,3 16 0 0,-2 10-2 16,-1 20 0-16,-9 13 1 15,-2 14-1-15,-4 12 0 16,-3 4 0-16,5 1 1 16,1-3-2-16,5-3 0 0,1-9-1 15,6-9-2-15,8-15-6 16,7-13-10-16,6-11-10 16,-1-8-10-16,6-13-1 0,-4-9-2 15,2-14 10-15,-2-4 11 16,-6-11 16-16,-5 4 19 15,-7-5 17-15,-8 6 12 0,-13 4 1 16,-3 7-2-16,-6 10-7 16,-6 9-8-16,-10 13-9 15,-2 6-9-15,-3 12-3 0,-3 8-2 16,3 9-3-16,0 1 0 16,3 4 0-16,3-2 0 15,6-1 0-15,1-5 1 16,8-6-1-16,1-6 1 15,0-14-1-15,11 3 1 0,1-8-1 16,4-13 0-16,2-5 0 16,3-3 0-16,2-2-1 15,1 0 0-15,-1 4-1 16,-1 5 1-16,1 8-1 0,-2 9 1 16,-4 6 0-16,-2 15-1 15,-3 7 1-15,2 4 1 16,0 0-1-16,1 2 2 0,0-5-1 15,2-7 1-15,5-8-1 16,6-11 1-16,3-9-1 16,0-16 0-16,2-9-1 15,0-11 0-15,-1-12 0 0,-4-8-1 16,-5-10 1-16,-6-7-1 16,-8-5 2-16,-2 2 1 15,-7 0 1-15,-3 6 1 16,-5 7 1-16,-4 13 0 15,0 11 1-15,1 15-2 0,0 16-2 16,1 13 1-16,1 14-1 16,1 19-1-16,-1 18 0 0,2 11-1 15,-2 10 0-15,6 4 2 16,3 3 0-16,1-2 0 16,8-6-1-16,4-7 1 0,4-11-1 15,8-8 1 1,1-9 0-16,5-8 0 0,3-8-1 15,0-11 1-15,4-6 0 16,0-15-1-16,-1-9 0 0,-2-11 1 16,-4-3-1-16,-3-5 0 15,-5 3 0-15,-4 3 0 16,-4 5 0-16,-2 8-1 16,-7 10 1-16,-6 14-1 0,15 0 1 15,-11 15-1-15,1 9 1 16,2 3-1-16,0 6 2 15,3 1-1-15,-2-1 1 16,6 0-1-16,-3-8 1 0,3-4-1 16,2-9 1-16,2-5 0 15,0-7 0-15,1-10-1 16,-1-8 1-16,0-10 0 16,-1-8-1-16,-1-4 1 0,-1-3-1 15,-3-2 0-15,-1 3-1 16,2 6 0-16,-4 7 0 15,3 9 0-15,1 13 0 16,-3 7 0-16,3 10 0 0,-2 12 0 16,0 7 0-16,4 2 0 15,-4 2 0-15,4 0 1 16,-1-4-1-16,0-5 1 0,2-6-1 16,-4-7 1-16,2-7 1 15,0-4-1-15,0-8 1 16,-3-7-1-16,0-6 1 15,4-3-1-15,-3-7 0 0,6-2-1 16,-1-3 1-16,4 3-1 16,3-2 0-16,0 5 0 15,4 3 1-15,-2 8-1 0,3 8 0 16,-5 3 0-16,-1 8 0 16,0 6 0-16,-8 12 1 15,-2 6 0-15,-6 4-1 16,3-1 2-16,-2 0-1 0,5-2 1 15,3-4-1-15,6-6 1 16,6-10 0-16,2-5 0 16,7-10-1-16,1-9 1 15,2-7 0-15,-3-7 0 0,-6-5 0 16,-2 1 1-16,-11 0 0 16,-5 1 0-16,-12 6-1 15,-6 5 1-15,-13 10-1 16,-6 7 0-16,0 7 0 15,-10 11-1-15,5 11 0 0,4 5 0 16,4 6 0-16,8 1 0 16,13 1 0-16,13-2 1 15,15-2-1-15,18-3-1 16,14-9-1-16,14-3-4 0,12-5-7 16,-5-7-15-16,5-4-35 15,0-4-18-15,-14-6-6 16,-13-7-4-16</inkml:trace>
  <inkml:trace contextRef="#ctx0" brushRef="#br0" timeOffset="940373.8924">22105 11954 50 0,'-117'11'88'15,"20"-5"-2"-15,13-8-5 16,20-1-3-16,20-12-65 16,24 0-2-16,22-5-2 15,30 1-4-15,21-6-3 0,21 2-5 16,15-1-5-16,15-1-10 16,10 3-18-16,4 0-28 15,7 9-17 1,1 4-6-16,1 1-3 0</inkml:trace>
  <inkml:trace contextRef="#ctx0" brushRef="#br0" timeOffset="941892.7709">24910 11589 24 0,'-12'-13'83'16,"1"1"-1"-16,-8-1-4 16,1-1-6-16,-7 8-49 0,1 6-12 15,2 9-1-15,-6 11-6 16,2 12 0-16,-6 9-1 15,1 11 1-15,2 7 0 0,0 4 0 16,5 3 0-16,7-2 0 16,4-2 1-16,12-7 0 15,9-7 0-15,15-10 0 16,11-9-1-16,10-10-1 0,14-13 0 16,7-9-2-16,7-14-1 15,3-13 0-15,3-12-1 16,1-13 0-16,-5-14 1 0,-7-12 0 15,-6-8 0-15,-10-10 0 16,-8-3 2 0,-10-4-1-16,-8 1 1 0,-5 5 0 15,-8 5-2-15,-6 12 1 16,-2 12 0-16,1 15 0 16,-5 11-2-16,0 16 0 0,-5 13-1 15,5 16 1-15,-18 15 0 16,1 20 1-16,-1 16 1 0,-4 15 0 15,-2 12 1-15,-1 7 0 16,3 6 1-16,5 1-1 16,7-2 0-16,5-5-1 15,3-6-1-15,7-8 1 0,8-9-1 16,9-8 0-16,2-8 0 16,6-11 0-16,3-11 0 15,7-17 0-15,3-8-1 16,3-21 1-16,2-13-1 0,2-13 1 15,-3-10 0-15,-1-3 0 16,-5-2 0-16,-4 5 0 16,-5 5 0-16,-9 11 0 15,-3 12-1-15,-6 13-1 16,0 13 1-16,-8 8 0 0,-3 15 0 16,-3 11 0-16,-1 4 0 15,1 4 0-15,0 3 1 16,4-2-1-16,3 0 1 0,2-4 0 15,7-4-1-15,10-8 1 16,1-6 0-16,8-6 0 16,2-8 0-16,4-5 0 15,5-12-1-15,-1-7 1 0,2-9 0 16,-6-5 0-16,-3-1 1 16,-4 0 0-16,-6 1 0 15,-8 5-1-15,-9 6 1 0,-6 5 0 16,-5 9-2-16,-9 9 1 15,-6 2-1-15,-3 13 0 16,-3 8 0-16,-1 3-1 16,3 4 1-16,1 2 0 15,4-1 0-15,6 1 1 0,5-6-1 16,3-4 1-16,10-7 1 16,5-6 0-16,5-6-1 15,3-2 1-15,7-8 0 16,7-8 0-16,2-5 0 0,1-1 0 15,8-3 0-15,-5 0 0 16,5 3-1-16,-6 3 1 0,-3 6-1 16,-6 5-1-16,-6 6 1 15,-6 3-1-15,-6 8 0 16,-8 5 0-16,-4 4 0 16,-3 0 0-16,0 3 0 0,0-2 0 15,0 0 0 1,0-4 0-16,0 0 1 0,10-7 0 15,6-4 1-15,4-3-1 16,7-2 1-16,5-7-1 16,9-9 1-16,6-7-1 0,1-10 0 15,4-10 0-15,2-12 0 16,-1-12-1-16,-2-8 1 16,-6-9 0-16,-5-3-1 0,-9 0 1 15,-10 5 0-15,-9 12 0 16,-11 12 1-16,-2 15 0 15,-13 20 0-15,-6 19-1 0,-6 18 0 16,-7 23 2-16,-2 20 0 16,-2 19 0-16,-2 12 0 15,1 10 0-15,4 1-1 0,9-1-1 16,4-10 1-16,11-12-2 16,9-11 0-16,3-18-2 15,14-16-1-15,4-17-2 0,1-13 0 16,4-12-4-16,2-18 1 15,-2-11 0-15,2-11 1 16,-1-9 5-16,0-4 2 16,-1-3 5-16,-1 3 2 15,1 6 2-15,0 7 1 16,4 4 0-16,2 9-2 0,3 6-2 16,5 5-2-16,2 6-3 15,1 4-3-15,0 2-5 16,-5-3-14-16,-5 1-54 0,-12 11-7 15,-20 7-6-15,-2-14-6 16</inkml:trace>
  <inkml:trace contextRef="#ctx0" brushRef="#br0" timeOffset="942093.2365">26129 10801 10 0,'-100'-23'95'15,"20"-5"-1"1,18-1-6-16,14-7-5 0,16-3-3 16,19 7-82-16,13 6-3 15,12 12-8-15,6 7-16 0,3 1-45 16,4 14-11-16,-3 12-6 16,-5 8-4-16</inkml:trace>
  <inkml:trace contextRef="#ctx0" brushRef="#br0" timeOffset="942481.9109">25127 13142 4 0,'-28'30'93'0,"11"-12"1"0,17-18-5 15,0 0-7-15,17-22 3 16,12-11-77-16,28-2-1 0,15-7 0 16,18-5-1-1,20-3 0-15,16-6-1 0,14-2 0 16,12-1 0-16,11 1-2 15,4 1 0-15,4 0 0 16,3 6-2-16,-6 2 1 16,-6 7-2-16,-12 7-1 15,-15 8-2-15,-19 6-4 0,-19 13-8 16,-26 7-13-16,-22 1-41 0,-28 18-19 16,-22 9-6-16,-32 7-5 15,-24 6-1-15</inkml:trace>
  <inkml:trace contextRef="#ctx0" brushRef="#br0" timeOffset="942715.7724">26173 13177 0 0,'-41'28'92'16,"9"-11"2"-16,23-12-6 16,13-14-3-16,26 10-17 15,21-72-50-15,21 32-4 0,16-3-5 16,16 1-4-16,10-5-1 15,11 4-2-15,4 4-1 16,-2 3-2-16,-3 9-4 16,-13 1-3-16,-7 11-10 0,-19-1-30 31,-13 10-38-31,-15 7-2 0,-22-2-7 0,-16 0-4 16</inkml:trace>
  <inkml:trace contextRef="#ctx0" brushRef="#br0" timeOffset="945557.1234">21913 13626 1 0,'5'-30'56'0,"-2"-6"4"16,5-2-3-16,-2-4-52 15,10 6 0-15,1 0 1 16,7 3 0-16,4 5-2 15,4 1-1-15,10 5-1 0,0 1-1 16,6 3 0-16,-6 4 0 16,4 5 0-16,-4 5 1 15,-3 4-1-15,-10 0 0 0,-5 10 0 16,-10 7 0-16,-9 4 0 16,-5 10 2-16,-10 1-2 15,-9 11 1-15,-6 5-1 0,-7 5 1 16,-1 2-1-16,-3 3 2 15,-8 0-2-15,8 0 1 16,-2 1-1-16,5-4-5 16,1-3-12-16,5 0-23 15,7 0-18-15,1-4-6 16</inkml:trace>
  <inkml:trace contextRef="#ctx0" brushRef="#br0" timeOffset="945805.6805">22146 14258 61 0,'-11'-3'78'0,"3"-4"-2"16,-3-4-6-16,3-28-39 15,-2 27-35-15,10 12-23 0,4-11-37 16,-4 11-9-16,21-6-5 16,-8-6 8-16</inkml:trace>
  <inkml:trace contextRef="#ctx0" brushRef="#br0" timeOffset="946128.0896">22709 13365 20 0,'24'-33'75'0,"-3"-1"2"0,2 1-6 16,4 0-3-16,-40 2-63 15,35 12-2-15,9 8 0 16,1 9-1-16,-7 7-2 15,-2 12 0-15,-8 8 0 0,-4 7 0 16,-8 9 0-16,-3 0 1 16,-12 11 0-1,-6 2 1-15,-4 5 0 0,-7 0-1 16,1 2 1-16,-6 1-2 16,2 1-3-16,-1-2-9 0,7-2-22 15,3 2-29-15,-4-3-10 16,5-3-5-16,3-5 8 15</inkml:trace>
  <inkml:trace contextRef="#ctx0" brushRef="#br0" timeOffset="947332.1408">22703 13048 3 0,'-22'-14'59'0,"3"-3"5"16,-3 3-31-16,-7 0-2 15,5-3-1-15,-10 7-6 0,2 1-4 16,-8 6-4-16,3 1-3 16,-10 4 0-16,0 9-3 0,-9 8 0 15,-7 12-3-15,-5 3-1 16,-4 12-1-16,-8 4 1 16,0 9-1-16,-2 9 1 15,2 3-1 1,5 9 1-16,5 5 0 0,9 9 0 0,6 3 0 15,7 6-2 1,9 0-1-16,6 1 0 0,12 4-2 16,8-7 1-16,9-3-1 15,8-8 1-15,15-5-1 16,17-9 1-16,17-7 1 0,17-10-2 16,17-5 1-16,14-8 0 15,19-6-1-15,12-9-1 0,15-7-1 16,12-9-2-1,6-9 0-15,4-8 1 0,1-15-1 16,0-10 0-16,-4-11 1 0,-6-10 0 16,-8-14 2-16,-13-11 0 15,-13-11 2-15,-9-12-1 16,-10-7 1-16,-17-14 0 0,-11-5 0 16,-23-6-1-16,-16-1 2 15,-21 1-1-15,-18 6 0 16,-26 8 0-16,-30 8 0 15,-27 16-1-15,-24 16 0 16,-22 16 0-16,-22 13-4 16,-18 21-5-16,-13 14-10 15,-7 16-23-15,4 26-34 16,-3 8-8-16,8 11-6 0,6 8-1 16</inkml:trace>
  <inkml:trace contextRef="#ctx0" brushRef="#br0" timeOffset="949599.4987">25815 10260 6 0,'-18'-14'48'0,"2"2"-5"15,2 3-4-15,-5 3-8 16,1 5-7-16,-6 1-7 15,-3 6-6-15,-8 6-3 16,-4 3-1-16,-9 8 0 0,-7 2 0 16,-4 7 2-16,-3 6-2 15,-6 4-1-15,-1 5 0 16,3 3 0-16,-3 9-2 16,-1 2 2-16,-1 5-5 0,0 5 1 15,-1 5 3-15,1 7-1 16,2 5 0-16,0 3 0 15,3 2-1-15,7 3 1 0,10-3 0 16,6 2-1-16,13 1-2 16,7 1 0-16,11-4 0 15,6 0 1-15,10-4 1 16,16 0 1-16,10 1 0 16,19-10 2-16,14-2 1 0,19-9 0 15,13 0 1-15,19-9-2 16,12-3-1-16,18-8 0 15,9-5-2-15,15-9-1 16,6-6 0-16,8-10-1 16,-1-8-1-16,4-10 1 0,6-7-1 15,-4-16 1-15,-2-14 0 16,-4-13 0 0,-1-16 0-16,-3-20 0 0,-1-16 1 0,-11-19-1 15,-5-17 2-15,-14-18 2 16,-14-12 0-16,-21-11 0 15,-23-7-1-15,-35 0 1 0,-35 1-2 16,-36 11 0 0,-44 10-1-16,-46 20-4 0,-46 16-4 15,-42 27-8-15,-39 22-29 16,-32 24-38-16,-24 22-4 0,-16 17-5 16,-7 14-3-16</inkml:trace>
  <inkml:trace contextRef="#ctx0" brushRef="#br0" timeOffset="1.36282E6">30278 16111 7 0,'3'-9'53'0,"8"-2"-8"15,-5 1-4-15,6 6-1 16,-12 4-5-16,19-11-5 15,-19 11-7-15,14-8-4 0,-14 8-4 16,0 0-4-16,-1-9-1 16,-8 7-4-16,1-1-1 15,-7 2-1-15,0-1 0 0,-5 2 0 16,0 0-1-16,-3 0 1 16,-3 2-1-16,0 6 0 15,-3 5-1-15,1 3 1 16,-4 6-1-16,0 9 0 15,-3 8-1-15,2 6 0 0,-1 6 0 16,2 6 0-16,3-1 0 16,4 5 0-16,4-4-1 15,7-1 1-15,6-4-1 0,3-4 0 16,5-2-1-16,9-4 2 16,0-5-1-16,6 0 0 15,6-6 0-15,2-4 0 0,3-4 0 16,4-6 2-16,1-12-4 15,2-3 2-15,5-15-1 16,-1-9 0-16,2-10 0 0,-2-8 0 16,0-2 0-16,-3-4 1 15,-2 3 0-15,-5 2 1 16,-4 9 0-16,-4 7 0 16,-6 5 1-16,-2 10 1 15,-11 10 0-15,0 0-1 0,6 5 0 16,-6 11 0-16,-2 5-1 15,-4 4 0-15,2 7-2 16,3 1 1-16,1 2 0 16,0-1-1-16,5 0 1 15,5-5 0-15,2-4-1 0,3-2 1 16,5-10 1-16,-3-6 0 16,5-7-1-16,2-5 0 15,-5-13 2-15,4-7-1 0,-2-4 0 16,-1-5 0-16,-1 2 0 15,-2 3 0-15,-2 4 0 16,-8 4 0-16,4 8-2 0,-11 13 2 16,8 0 0-16,-8 6 0 15,-3 12-2-15,0 5 2 16,1 0-1-16,0 5 0 16,0-2 0-16,-4-1 0 15,8-3 0-15,9-5 0 16,10-7 1-16,0-4-1 0,7-6 0 15,6-7 2-15,3-10-2 16,8-8 1-16,-1-7 0 0,-1-8-1 16,-1-6 1-16,2-13 0 15,-7-9 0-15,-3-8-2 16,-4-4 1-16,-5-3 1 16,-9-5-1-16,0 3 2 0,-10 2-1 15,-6 12 1-15,0 10 1 16,-2 12-1-16,-5 10 0 15,-2 15 0-15,1 15 0 0,-6 9-1 16,3 20-1-16,-2 16 0 16,-2 14 0-16,-3 13 0 15,-4 12 1-15,2 10-1 0,3 1 0 16,4-2 0-16,4-3 1 16,8-7-1-16,1-9-1 15,4-9 1-15,12-8 0 16,2-11-1-16,4-8 1 15,7-8 2-15,-2-10-2 16,8-11 0-16,4-11 0 16,1-17-1-16,-3-16 1 0,-3-16 0 15,7-10 0-15,-11-9-2 16,1-2 0-16,-10 0 2 0,-5 5 0 16,-1 6 0-16,-8 13 1 15,0 15 0-15,-7 10 0 16,0 12 0-16,-5 10 1 15,5 10-1-15,-16 7 0 0,7 13-1 16,0 13 3-16,-1 9-3 16,-4 10 1-16,-1 9 0 15,2 3 0-15,4 1 0 16,5-1-1-16,-1-2 1 16,5-7-2-16,3-8 0 0,7-6 0 15,7-8 1-15,5-9 0 16,0-5 0-16,-3-11-1 15,4-7 0-15,1-6 1 0,-3-15-2 16,2-8 1-16,-6-9 0 16,1-5 0-16,-2-1 1 15,0 4 0-15,-4 1 0 16,0 10 0-16,-4 4 1 0,-3 9-2 16,-5 15 2-16,10 3-1 15,-7 14 0-15,-2 6 0 16,4 3-1-16,-1 4 1 15,2 0 0-15,6 3 0 0,-3-5 0 16,9-2 0-16,1-7 0 16,4-5 0-16,-4-6 0 0,8-6 1 15,-8-3 0 1,-2-10-1-16,11-7 1 16,-13-6 1-16,-4-3-2 0,0-3 0 15,-2 1 1-15,-4 2-1 16,3 4 0-16,1 4 0 0,-6 6 0 15,-3 13-1-15,17-7 1 16,-17 7 0-16,20 14 0 16,-8 3 0-16,5 4 0 15,-4 1 0-15,5 0 0 0,2 5-2 16,-1-5 2-16,4-3 0 16,6-2 0-16,-4-9 2 15,0-2-2-15,3-6 2 16,-2-9-1-16,-1-13 0 0,-1-6 1 15,-3-9-2-15,5 0 2 16,-9-3-2-16,-3 2 0 16,1 3 0-16,-5 5 0 0,-4 13 0 15,-6 17 0-15,0 0-1 16,0 0 1-16,0 22-1 16,1 0 1-16,2 3 0 15,8 3 1-15,5-1 0 16,7-1 0-16,4-7 0 15,5-6 1-15,12-9-1 0,-1-4 0 16,2-9 0-16,-2-10 1 16,-4-6-1-16,-3-10 0 15,-1-2 0-15,-13 1 0 0,-9 3-1 16,-6 5 0-16,-8 7 1 16,-11 7-2-16,-6 13 0 15,-4 8 1-15,-1 14 0 0,4 6-1 16,2 7 1-16,13 6-1 15,8 0 1-15,13 0-1 16,11-4 1-16,14-6-3 16,0-4-4-16,5-11-17 0,-6-5-57 15,2-9-3-15,-7-17-6 16,-12-11-3-16</inkml:trace>
  <inkml:trace contextRef="#ctx0" brushRef="#br0" timeOffset="1.36305E6">31958 16102 80 0,'-51'12'91'0,"18"-4"-6"0,16-7-4 16,17-1-2-16,27-16-76 15,25 2-1-15,19 1-1 0,23-4-1 16,8-1 0-16,12 0-4 15,8 3-8-15,-11-2-9 16,6 2-24-16,-9 2-35 16,-19-2-5-16,-17-1-6 0,-19-7 7 15</inkml:trace>
  <inkml:trace contextRef="#ctx0" brushRef="#br0" timeOffset="1.36353E6">32343 15490 23 0,'-127'-41'89'0,"5"0"-2"16,-5 1-4-16,-2 1-6 16,6-3-41-16,-8 10-25 15,-4 7 0-15,5 8-2 0,1 11-2 16,1 7 0-16,4 17-1 16,-2 13-1-16,9 17 0 15,8 17-1-15,8 22-3 0,8 17 0 16,7 16-1-16,9 11 1 15,6 14-1-15,16 5 1 16,12 4-3-16,16-4 1 0,17-9 1 16,12-3 1-16,28-10-1 15,21-14 0 1,26-13 0-16,26-14 1 16,30-10 1-16,24-14-2 0,24-12-3 0,20-19 0 15,22-13 0-15,9-15-1 16,10-12 1-1,1-19 1-15,-7-21 2 0,-3-15 3 16,-12-15 4-16,-19-12-1 16,-114 42 3-16,0-21-1 15,64-57-1-15,-41-7-1 0,-47 0-2 16,-57 5-2-16,-54 5-2 16,-68 13 1-16,-58 12-1 15,-46 31 0-15,-32 19-1 0,-17 19-4 16,2 23-8-16,6 22-69 15,23 16-6-15,30 15-4 16,30 8-7-16,25 9-3 16</inkml:trace>
  <inkml:trace contextRef="#ctx0" brushRef="#br0" timeOffset="1.3652E6">30317 17949 16 0,'0'0'52'0,"-2"-16"5"15,2 16-5-15,-1-14-4 0,1 14-7 16,0-14-4-16,0 14-5 15,-2-12-4-15,2 12-1 16,1-10-8-16,-1 10-3 16,0 0-3-16,0 0-4 0,0 0-1 15,0 0-3-15,-5 7-1 16,5-7-2-16,0 0-1 16,-9 30 0-16,0 1 0 15,-1 2 0-15,-6 41-1 16,8-31 0-16,-1 3 0 15,0-1 0-15,1 4-1 0,-2 2-5 16,3-3-13-16,-4 4-55 16,9-9-10-1,2-43-7-15,-2 29-6 0,-1 2-1 16</inkml:trace>
  <inkml:trace contextRef="#ctx0" brushRef="#br0" timeOffset="1.36548E6">30465 18153 10 0,'27'-18'74'16,"-3"9"4"-16,1-1 0 16,-6 10-15-16,2 0-47 0,-21 0-2 15,14 22-1-15,2-1 1 16,-16 4-1-16,0 2-5 15,-9 5-1-15,-13 45-1 16,22-77-2-16,-21 36-3 16,-24 46 0-16,21-40-3 15,-2 5-5-15,-1 2-14 16,3-3-21-16,2-4-35 16,1 2-2-16,21-44-6 0,-17 30 3 15</inkml:trace>
  <inkml:trace contextRef="#ctx0" brushRef="#br0" timeOffset="1.36579E6">30321 18797 14 0,'47'-48'83'0,"-23"23"1"0,1-2-5 16,-1 1-4-16,11 0-48 16,-1-1-8-16,3 11-5 15,1-1-6-15,-2 10-3 16,0 1-2-16,0 6 0 15,-1 4-1-15,-7 6 0 16,1 1-1-16,-10 5 0 0,2 2 0 16,-7 6 0-16,1 0 1 15,-9 3-1-15,1 0 2 16,-7-1 0-16,0 0 1 16,0-5-1-16,-1 2 1 15,1-23-1-15,2 20-2 16,6 0-4-16,-8-20-9 15,23 0-28-15,3 0-40 0,-2-9-4 16,1-3-6-16,8-10-5 16</inkml:trace>
  <inkml:trace contextRef="#ctx0" brushRef="#br0" timeOffset="1.36836E6">31378 18022 9 0,'0'0'28'0,"0"0"3"0,-12-2 1 15,12 2 0-15,-10-1-3 16,10 1-3-16,0 0-4 16,-11-2-1-16,11 2-5 0,0 0-1 15,0 0-2-15,0 0 0 16,-11-1 0-16,11 1-3 16,0 0 0-16,0 0-1 0,0 0 0 15,0 0-1-15,0 0 0 16,0 0-2-16,0 0 0 15,0 0 1-15,0 0-2 16,0 0 1-16,0 0-2 0,0 0 0 16,0 0-1-16,0 0 0 15,0 0 0-15,0 0-1 16,0 0 1-16,0 0 0 16,0 0-1-16,0 0-1 0,0 0 1 15,0 0 0-15,0 0-1 16,0 0 1-16,0 0 0 15,0 0 0-15,0 0 0 16,0 0 0-16,0 0 0 16,0 0 0-16,0 0 0 0,0 0 0 15,0 0-1-15,0 0 1 16,0 0-1-16,0 0-1 16,0 0 2-16,0 0 0 0,0 0-1 15,0 0 0-15,0 0 0 16,0 0 1-16,0 0-1 15,0 0 1-15,0 0-1 16,0 0 0-16,0 0 0 0,0 0-1 16,0 0 1-16,0 0 0 15,6-7-1-15,-6 7 0 16,0 0 0-16,0 0 0 16,0 0 1-16,0 0-1 0,0 0 0 15,0 0 1-15,0 0-1 16,0 0 0-16,0 0 0 15,0-11 0-15,0 11 0 16,0 0 0-16,0-10 0 16,0 10 0-16,-1-8 0 0,1 8 0 15,0-13 1-15,0 13-1 16,0-11 0-16,0 11 0 16,-7-9-1-16,7 9 1 0,-14-9 0 15,5 6 0-15,-1 2 0 16,-3 0-1-16,2 1 2 15,-2 0-1-15,0 0-1 16,-2 0 1-16,3 2 0 16,-4 1-1-16,5 2 0 0,2 1 1 15,9-6-1-15,-9 9 0 16,9-9 0-16,9 12 0 16,3-4 0-16,-12-8-1 15,0 0-1-15,27 13 1 0,3 0 0 16,-7 0 1-1,0 1-1-15,-1 4 0 0,0 0 1 16,-22-18 1-16,24 29 1 16,0 1 1-16,-18-11-2 15,-1 2 0-15,-5-21 0 0,-2 25 0 16,-5 0-3-16,7-25-2 16,-22 16-3-1,-1 0-1-15,23-16-3 16,-20 0-2-16,1-1-3 15,4-20 1-15,14 4 2 0,1-1 3 16,0-1 2-16,11 1 3 16,1-1 3-16,3 0 3 15,4 4 3-15,4 0 1 0,4 3 1 16,-27 12 0-16,24-7 2 16,3 0 1-16,-4 7 0 15,0-1 1-15,-23 1 1 0,28 10 0 16,-4 4-2-1,-9 7 0-15,-2-2-2 0,-4 3-2 16,2 1-1-16,-7 1-1 16,1 0 0-16,-3-3-2 15,2 2 0-15,-4-3-3 16,0 1-7-16,0-21-19 0,0 0-39 16,0 9-13-1,0 1-7-15,0 0-2 0</inkml:trace>
  <inkml:trace contextRef="#ctx0" brushRef="#br0" timeOffset="1.36992E6">31714 17970 23 0,'0'0'51'15,"0"0"2"-15,8 12-3 0,-8-12-3 16,0 0-4-16,7 9-7 16,-7-9-6-16,10 6-5 15,-10-6-3-15,10 8-5 16,-10-8-4-16,17 6-3 0,-17-6-2 15,23 4-1-15,-6-3-2 16,1 0-1-16,4-1 0 16,6 0-1-16,0 0-1 0,4 0 0 15,3-1 0-15,0 1 0 16,0-3-2-16,2 0 1 16,0 1-1-16,-1-1-1 15,0 1 0-15,-3-1-1 16,1 0-4-16,-8-2-3 15,-1 1-5-15,-5-1-4 0,-5-2-6 16,-4-1-6-16,-4-2 2 16,-3 1-1-16,-3-3 3 15,-1 1 5-15,-5 0 4 0,-2-1 6 16,-5-3 7-16,5 4 7 16,-5-1 5-16,2-2 2 15,0 3 3-15,-2-1 1 16,5 2 0-16,-2 1 0 0,9 9 1 15,-13-16-1-15,13 16-3 16,0-8-2-16,0 8-2 0,13-6-1 16,-2 4-1-16,5 2 0 15,3 0-1-15,1 1-1 16,-1 4-1-16,-1 0 0 16,0 2-1-16,0 3 1 0,-4 3 0 15,-5 3 0-15,-2 3-1 16,-7-19-6-16,2 20-3 15,1 3-13-15,-5 0-24 16,-6 1-32-16,-13 15-6 16,4-22-2-16</inkml:trace>
  <inkml:trace contextRef="#ctx0" brushRef="#br0" timeOffset="1.37093E6">32673 17763 14 0,'0'0'37'16,"10"-11"-1"-16,-10 11-2 15,14-12-3-15,-14 12-4 0,8-11-7 16,-8 11-2-16,9-12-3 15,-9 12-4-15,10-9 0 16,-10 9-2-16,16-10-2 16,-16 10 2-16,17-5-2 15,-6 4-1-15,-4 1 1 0,-7 0-1 16,17 0-1-16,-17 0-1 16,14 11 1-16,-14-11-1 15,7 17 1-15,-3-5-1 0,-1 1 1 16,-3 3-2-16,0 0 0 15,-3 0-1-15,-4 4 0 16,3-2 1-16,-1 2-2 16,-3-1 0-16,3 2 1 0,-3-1-1 15,1 2 0-15,4-2 1 16,-2-3-2-16,1-2 0 16,3 3 1-16,1-18-2 15,0 0 0-15,2 34 2 0,-2-34-2 16,14 17-1-16,-3-11-4 15,-4-1-4-15,-7-5-13 16,18 5-13-16,-18-5-25 16,20 2-17-16,-9-2-1 15</inkml:trace>
  <inkml:trace contextRef="#ctx0" brushRef="#br0" timeOffset="1.37168E6">32922 17479 51 0,'-21'-30'66'0,"0"8"-31"16,2 1-5-16,-11 2-1 16,22 18-7-16,-5 1-8 15,-1 0-3-15,1 5-2 16,-1 6-3-16,-8 3 0 15,3 2-1-15,-3 6 1 0,2 3 1 16,0 5 0-16,-1 1 1 16,-2 5 0-16,-3 6 1 15,5 2-3-15,1 5-1 16,3 1-1-16,4 6-1 16,6-3-1-16,3 4 0 15,3-4-1-15,3 0-1 16,14-4 1-16,5 0 0 0,8-9 0 15,-29-40 1-15,40 33 0 16,47 23 0-16,-34-40 2 0,6-9 1 16,1-7 1-16,-7-10 4 15,4-8 0-15,-2-11 1 16,-7-4 1-16,-1-7 0 16,-6-5-1-16,-14-4-1 15,-9-2-2-15,-16-3-2 16,-9 4-4-16,-20-1-1 15,-15 4-3-15,-14 2-3 0,-14 10-6 16,-9-1-15-16,-14 10-58 16,4 7-2-16,-11 6-5 15,-1 1-6-15</inkml:trace>
  <inkml:trace contextRef="#ctx0" brushRef="#br0" timeOffset="1.87667E6">9099 18410 0 0,'0'0'28'16,"0"0"4"-16,0 0 0 0,-5-4 0 15,1-1-3-15,1 0-2 16,-1-1-3-16,1 1-3 16,-2 0-2-16,1 1-5 15,-6-2-4-15,10 6-4 16,0 0-2-16,0 0-1 15,0 0 1-15,0 0-1 0,0 0 2 16,0 0 0-16,0 0 1 16,0 0-1-16,0 0 1 15,0 0-1-15,0 2-1 16,0 3-1-16,0 1-1 16,6 56 1-16,-1-35-2 15,-1-5 1-15,1 1-1 16,-2 1 0-16,2 0 0 15,0-1-1-15,3 0 4 16,-5-3-1-16,0 0 0 0,-3-20 0 16,8 26 0-16,-2-2 0 15,-6-24-1-15,5 21 1 16,4-1-2-16,-9-20-1 16,0 0 0-16,0 0 2 15,4 11-2-15,0-2 1 16,1 1 0-16,2 2 2 0,-7-12-2 15,0 0 0-15,0 0 2 16,10 7-2-16,0-1 2 16,0-1 2-16,3 3-2 15,-13-8 1-15,0 0 1 16,11 0-1-16,-3 0 0 0,4 0 0 16,-4 3-1-16,-8-3 0 15,0 0-1-15,0 0 1 16,0 0-1-16,6 0 0 15,-2-2 0-15,0-1-1 16,2 0 0-16,0 0 0 16,19-23 0-16,-15 13 0 15,-3 2 0-15,17-22 0 16,-11 14 0-16,-13 19 0 0,17-23 1 16,0-1 0-1,-17 24-2-15,19-26-2 16,0 0 1-16,-19 26-1 0,22-27 1 15,5-1 0-15,-10 6-1 16,-1-1 0-16,3 2 0 16,1-3 3-16,-6 6-1 0,4-3 1 15,-18 21-1-15,20-24 0 16,3-2 0-16,-23 26-1 16,18-19-1-16,0-1 0 15,-18 20-2-15,0 0-4 16,0 0-9-16,0 0-11 0,0 0-15 15,0 0-18 1,4-2-17-16,1 0-4 0,0 0 0 16</inkml:trace>
  <inkml:trace contextRef="#ctx0" brushRef="#br0" timeOffset="1.8783E6">9817 17932 6 0,'0'0'30'16,"0"0"-2"-16,0 0-5 0,0 0 1 15,0 0-4-15,0 0-4 16,0 0-2-16,1 2-4 15,1 4-5-15,0 0-1 16,0 0 2-16,16 29-2 16,12-2 4-16,-19-29 1 15,-1-4 1-15,3-1 0 0,-3-7 2 16,0-3 0-16,2-2-2 16,-6-9 2-16,0 6-3 15,-3-10-1-15,-1 8-1 16,-2-8-2-16,-4 7-2 15,-3-5-2-15,-6 10-6 0,1-4-9 16,-4 11-18-16,0 7-24 16,16 0-12-16,0 0-4 15</inkml:trace>
  <inkml:trace contextRef="#ctx0" brushRef="#br0" timeOffset="1.87886E6">10100 18281 25 0,'6'14'45'16,"-1"0"-23"-16,2 0-3 0,-7 28-5 16,-6-14 1-16,-4-3 0 15,-1 2-1-15,-5 1 0 16,2 2-3-16,-5 0-5 16,2 3-1-16,2-4 2 15,-3-2 0-15,4-2 0 16,-2 0 2-16,2-5 3 0,0 1 0 15,14-21 2 1,0 0 0-16,0 0-3 0,0 0 0 16,0 0 0-16,0 0-1 15,0 0-4-15,0-3 0 16,0-4-1 0,30-74-3-16,-6 49-1 0,6-2 0 15,3 1-1-15,3 2-2 16,-1-1 2-16,-2 5-1 0,3-1 1 15,-5 11 2-15,1-1 1 16,-7 13-1-16,2 0 1 16,-27 5 0-16,21 11-2 15,4 3-3-15,-19 9-3 0,0-1-5 16,-6 6-7-16,-2 1-12 16,-8 1-18-16,2 0-16 15,-3-5-5-15,1 1-2 16</inkml:trace>
  <inkml:trace contextRef="#ctx0" brushRef="#br0" timeOffset="1.88121E6">10362 18554 23 0,'19'-24'50'16,"1"2"-10"-16,0 1-7 15,1 0-5-15,-1 6-8 16,2-2-6-16,-22 17-2 15,26-6-6-15,3-1-1 0,-29 7-1 16,20 9 0-16,2 3-2 16,-22-12 1-16,8 25-1 15,3-1-1-15,-11-24-3 16,2 31 0-16,0-1-1 16,-2-10-3-16,0 0-1 15,0-20 1-15,0 23 0 16,-3 0-1-16,3-23 4 15,0 0-2-15,0 0 4 0,0 0 5 16,0 0 6-16,0-5-3 16,0-5 3-16,0 0 2 15,14-29 1-15,2 10 1 16,-16 29-1-16,24-25-3 16,2-3-2-16,-7 17 0 15,1 0-2-15,3 9-2 0,0-1 0 16,-5 4-2-16,3 5-1 15,-21-6-4-15,28 20-6 16,-3-1-5-16,-25-19-6 16,17 29-3-16,1 0-2 15,-18-29-2-15,12 21 0 0,-2 2 8 16,-10-23 4-16,0 0 8 16,0 0 4-1,12 0 8-15,-4 0 7 0,3-2 4 16,18-23 0-16,-5 4 0 15,-24 21 2-15,25-27 2 16,3 2 0-16,-28 25-4 16,24-16-3-16,0 0-4 15,-24 16 0-15,0 0-3 16,12 3-2-16,1 3-2 0,-2-1-1 16,18 30-1-16,-15-7 0 15,-8-8 0-15,3 0 0 16,-9-20 2-16,15 23 2 15,-1 0-2-15,-14-23 1 0,0 0 0 16,14 0-1 0,-4 1 0-16,2 1 1 0,4 0-5 15,-11-11 0-15,5-4 1 16,-5 0 1-16,3-25 0 16,-8 12 2-16,0 26-1 15,-10-24-1-15,-5-1 3 0,15 25 0 16,0 0-1-16,-11-11 0 15,1 1-1 1,-4-1-1-16,0-3 1 0,14 14 0 16,0-10 1-16,0-1-1 15,29-20 1-15,-9 23 0 16,11 7 1-16,-4-1-1 16,4 2 0-16,3 3 1 15,-4 7-1-15,2-2 1 0,0 6-2 16,2 1 0-16,-8 2-1 15,4 2 1-15,-10 1-2 16,2 2 1-16,-7-4 0 16,1 3-1-16,-16-21 1 0,0 0 0 15,8 8 0-15,3 1 0 16,-3-2 1-16,4 5-2 16,-5-19 1-16,3-3-1 15,21-32 1-15,-21 21-3 16,3 0 1-16,0-2 0 15,0 0-2-15,1-1-2 16,-14 24-4-16,23-23 0 16,3-2-4-16,-26 25 3 15,27-15 0-15,4 2-1 0,-8 10 3 16,1-1 3-16,2 4 4 16,-2-1 2-16,4 1 4 15,-3 0 5-15,1-2 2 16,-2 1 2-16,-3-2 1 15,2 0 2-15,-23 3-1 0,24-10 0 16,-1-1 0-16,-23 11-3 16,0 0-5-16,0 0-1 15,0 0-2-15,-6 0-1 16,-4 0-1-16,-1 0-1 16,-28 14 0-16,10 4-2 0,10-1 0 15,-3 0 0-15,22-17 0 16,-21 25 0-16,2 0 0 15,19-25 0-15,0 19 1 16,-1 2 0-16,1-21 0 16,17 4 0-16,6 2 0 15,2-6 0-15,-3-5 1 16,0-1-1-16,2 0 1 16,1 3-1-16,-4 1 1 0,0 2-1 15,0 0 1-15,-21 0 0 16,24 1-1-16,-2 4-1 15,-22-5-1-15,0 0 0 16,10 6-2-16,1 0 1 16,0 0-1-16,25-1 0 0,-12-5 0 15,-3-9 0-15,2-4 1 16,8-15 0-16,26-40 3 16,-29 23 3-16,-2-2 0 15,5 0 2-15,-6-3 0 16,3 0 2-16,-4 2-1 0,-4 4 1 15,-2 5-2-15,-4 3-1 16,-9 14 0-16,-5 22-4 16,0 0 0-16,0 0 0 15,0 0 0-15,0 0 0 0,-7 15 1 16,-48 92-1 0,38-56-1-16,1 6 2 0,0 3 0 15,2 3-1-15,3-2 0 16,4-1-1-16,7-2 0 15,5-6-2-15,8-10 0 16,-13-42 1-16,21 28-1 16,2 1 4-16,6-26 0 0,4 1-3 15,3-13 0-15,41-25 3 16,-77 34 1-16,38-25-1 16,3 1 2-16,-5-5-3 15,2 1-1 1,-9-1 4-16,4 1-1 0,-14 7 0 15,0-3 0-15,-19 24-2 16,0 0-1-16,0 0 1 0,0 0 0 16,0 0-1-16,0 0-1 15,0 0 1-15,5 0 0 16,1-2 1-16,-1 1-1 16,-1 1 0-16,1-1 1 15,1 0 0-15,18-7 1 16,-12 5-1-16,-2-1 1 0,4 2-1 15,-2-2 2-15,-2 0-2 16,2 0 1-16,-1-3 0 16,-11 7-1-16,10 0 1 15,0 0-1-15,-2 2-1 16,6 3 1-16,-14-5 0 0,4 12 0 16,0 0 0-16,2 1 0 15,0-2 1-15,-6-11-1 16,0 0 1-16,12 1-1 15,-2 0 1-15,3 0-1 16,22-11-1-16,-15-7 1 16,-20 17-1-16,24-19 1 15,4 2 0-15,-28 17 0 16,25-10 0-16,0 0 1 0,-25 10-1 16,23 0 1-16,-1 0 0 15,-22 0 0-15,0 0 0 16,11 9 0-16,0 0 1 15,2 0-2-15,-2 1 2 0,-4 1-1 16,-2 0 0-16,0 0-1 16,4 2 0-16,-9-13 0 15,0 0-1-15,0 0 0 16,6-10 0-16,2-3 1 16,-2-2-1-16,15-28 2 0,-6 16 0 15,-15 27 0-15,19-20 1 16,-1-2 0-1,-18 22 1-15,21-1-1 0,-1-3 1 16,-20 4-1-16,17 20-2 16,1 1-5-16,-9 6-22 15,-1 0-49-15,-2 0-4 16,1-1-6-16,-7-3-6 16,0 0 3-16</inkml:trace>
  <inkml:trace contextRef="#ctx0" brushRef="#br0" timeOffset="1.88145E6">12791 18047 38 0,'-48'0'73'0,"5"5"-3"16,10-5 0-16,10 0-5 15,8-3-62-15,15 3-2 16,10-20-1-16,13 6-7 16,9-2-14-16,8 1-30 0,8-6-18 15,7 0-4-15,-16-5-1 16</inkml:trace>
  <inkml:trace contextRef="#ctx0" brushRef="#br0" timeOffset="1.88271E6">8787 18033 37 0,'-35'14'75'0,"3"-2"-3"0,1-1-2 16,10 0-5-16,1 1-57 16,20-12-3-16,0 0-2 15,0 0 2-15,0 0 1 16,9 24 2-16,21-32 0 16,9 4 2-16,11-21-3 0,14 3 1 15,15-6-3-15,11 3-1 16,9-6-1-16,20 2-1 15,9-5-1-15,12 2 0 0,15-5 0 16,9 6 1-16,7-3-1 16,8 5 0-16,8-3 1 15,4 4-1-15,-1 5 0 16,6 0 0-16,-3 3 0 0,-2 3 1 16,-4 0 0-16,-2 3-1 15,-3 4 0-15,-7-1 0 16,-9 3 0-16,-6 1-1 15,-9 3 1-15,-5 0-1 16,-7-1-1-16,-7 3 1 0,-8-1 0 16,-8 3 0-16,-6-2 1 15,-4 2-1-15,-9 0 1 16,-6-1-1-16,-3 2 1 16,-10-1-1-16,-4 0 1 0,-4 0-1 15,-5 1 1-15,-5-1-1 16,-5 1 1-16,-3 1 0 0,-7-1-1 15,-3 0 0-15,-2 2 0 16,-6-3 1-16,-4 2-1 16,-1 0 1-16,-6 1-1 15,-4 1 1-15,-1 4 1 16,-5 1 0-16,-3 1 1 16,-1 1 0-16,-4 5 1 0,-3 1 0 15,-1 4 0-15,-1 3 0 16,0 2-1-16,0-26-1 15,-1 30-1-15,-1 0-1 16,-2 9 1-16,-4 45-1 0,3-36 0 16,2 3-1-16,0 2 1 15,-2 4 1-15,1-1 1 16,0 3 0-16,-3-3-1 16,-2 5 0-16,2-4 1 15,-4-2-1-15,-1-4-1 0,-2-1 1 16,-4 0-2-1,-4-5 2-15,-4-4 2 0,26-41 1 16,-36 30-2-16,-40 29 1 0,21-41-1 16,-6 1 0-1,-12-1-2-15,-12-4 0 0,-11-1-3 16,-16-4 0-16,-12 0 0 16,-8-1 0-16,-13 1 1 15,-6-2 0-15,-7 1 1 16,-7-1 2-16,-9 0-2 15,-1 2-1-15,-7 0-2 16,-5 0-3-16,-4 5-5 16,6-5-14-16,-6 7-26 0,5-2-27 15,5-4-2-15,6-1-7 16,4-2 1-16</inkml:trace>
  <inkml:trace contextRef="#ctx0" brushRef="#br0" timeOffset="1.88325E6">8441 18190 50 0,'0'0'67'0,"0"0"-4"15,0 0-1-15,0 0-46 16,0 0-5-16,0 0-5 16,0 0-1-16,1 0 0 0,3-2 2 15,0 1 0-15,43 14-2 16,-30 10 0-16,-17-23-1 16,21 33-1-16,2 1 0 15,-6-1 0-15,22 43-1 16,-21-34-2-16,2 7 0 15,0-2-1-15,2 7 0 0,2-3 1 16,-2 1 0 0,2-2-2-16,2-3 4 15,3-7-1-15,-29-40 1 0,38 35 1 16,47 27 1-16,-32-45-6 16,11-1-9-16,9-8-24 15,8-6-26-15,11-9-5 16,8-9-6-16,7-11 1 15</inkml:trace>
  <inkml:trace contextRef="#ctx0" brushRef="#br0" timeOffset="1.88405E6">14404 18154 26 0,'-23'15'65'16,"-2"-1"4"-16,25-14-21 16,-21 7-11-16,-1 1-8 15,22-8-4-15,0 0-4 16,0 0-2-16,0 0-4 0,0 0-2 15,0 0-3-15,0 0-2 16,0 0-3-16,0 0-1 16,4 0-2-16,3-2 0 15,80-32 1-15,4 12-2 16,-38 8 0-16,9 1 0 0,1-1-1 16,4 3 0-1,2-3 1-15,0 3-1 0,-4-1 0 16,3 3 0-16,-6 1-2 15,-3-2-4-15,-6 6-8 16,-7-3-15-16,-6-2-23 16,-11 2-24-16,-8-5-3 15,-6-3-6-15</inkml:trace>
  <inkml:trace contextRef="#ctx0" brushRef="#br0" timeOffset="1.8843E6">15200 17829 67 0,'-31'-17'86'0,"3"-4"-4"15,-1 6-4-15,6-2-35 0,5 6-8 16,5 0-17 0,13 11-7-16,0-14-5 15,14 11-2-15,9 0-1 0,9 3 0 16,5 6 0-16,7 2-1 16,4 6 0-16,3 6-1 0,-1 6 0 15,-5 5 0 1,-4 8-2-16,-6 6-2 15,-13 11-12-15,-7 2-28 0,-13 4-35 16,-10 4-3-16,-18-3-6 16,-14 0-3-16</inkml:trace>
  <inkml:trace contextRef="#ctx0" brushRef="#br0" timeOffset="1.91117E6">17454 18042 32 0,'0'0'61'16,"-1"18"4"-16,1-18-31 0,3-7 0 15,-3 7-2-15,6-16 0 16,-6 16 1-16,4-17-4 16,-4 17-2-16,2-14-7 15,2 0-5-15,-4 14-4 0,0 0-6 16,0 0-3-16,0 0-2 16,0 0 0-16,0 0 0 15,0 0 0-15,0 3-1 16,-4 5-2-16,-33 71-1 15,28-47-7-15,-2 5-15 16,1 2-39-16,-1-2-14 0,-2 1-6 16,4-6-5-1</inkml:trace>
  <inkml:trace contextRef="#ctx0" brushRef="#br0" timeOffset="1.91186E6">17473 17845 43 0,'0'0'65'0,"11"-1"1"15,-11 1-33-15,11 0-1 16,-11 0-6-16,9 15-5 15,-9-15-4-15,0 0-3 0,8 29 0 16,-2 5-3-16,-4-1-2 16,1 2 0-16,-1 5 0 15,1 43-3-15,0-35 0 16,-1-1 1-16,1-1-3 16,-1 1 0-16,2 0-1 15,-2-4 0-15,-2-43-1 0,4 35 1 16,0-3 0-16,-4-32 0 15,0 0-1-15,0 0 1 16,13 0-2-16,48-43 1 16,-38 2 0-16,4-3-1 0,2-6 0 15,2 0-1-15,-1-1-3 16,2-1-8-16,0-2-13 16,1 4-40-16,0 5-15 15,-2 7-5-15,-2 6-3 16</inkml:trace>
  <inkml:trace contextRef="#ctx0" brushRef="#br0" timeOffset="1.91279E6">18270 17988 18 0,'23'11'75'0,"0"1"1"0,-1-6-1 16,19 1 0-16,-41-7-61 15,0 0-2-15,0 0 2 16,0 0-1-16,0 0-1 0,1 13-3 16,0 0-1-16,-16 39-5 15,-7-28 1-15,-5-1-1 16,-3 2-1-16,1 2-1 16,0 1-1-16,-2-1 1 15,2 2-1-15,5-2 1 16,-1 1-2-16,25-28 1 15,-16 21 0-15,-1-1 0 16,17-20 0-16,0 0 0 16,5-5-1-16,5-5 1 0,33-36 0 15,-20 21 0-15,2 1 1 16,-2 1-1-16,2 6 1 16,0-1 0-16,-5 13 1 15,1-1-1-15,-21 6 0 16,23 11 0-16,2 2 0 0,-16 9 0 15,3 1-1 1,-4 1 1-16,1 3-1 0,4-5 1 16,-1 3-1-16,-12-25 1 15,29 10-1-15,0 2 1 16,21-43 1-16,-23-2-1 16,2-11 1-16,2-5-1 0,1-4 0 15,-2 0 2-15,0-3 1 16,-1 2 0-16,-4-2-2 15,-4 5 1-15,-7 5 0 16,-9 7 0-16,-5 8 0 0,-2 12-1 16,-9 6 0-16,11 13-4 15,0 0 1-15,-24 4 0 16,1 5 0-16,5 13-1 16,-1 2 1-16,0 3-1 0,-1 1 0 15,6-1 2-15,-3 0 0 16,12-4 0-16,1 15 2 15,10-26 1-15,11-7-1 16,6-5 0-16,6 1-1 16,2-6 1-16,2-3-1 15,2 1 1-15,1-2-2 16,-1 1 0-16,1-1 1 16,-36 9-2-16,32-5 0 0,1 0 0 15,-6 5 1-15,0 0 0 16,-27 0 0-16,22 7-1 15,2 5 0-15,-24-12 2 16,0 0 1-16,3 12-2 0,1 0 1 16,1 0 1-16,0 1-2 15,-5-4 1-15,0 1-1 16,0 1 0-16,-3 0-2 16,3-11-3-16,0 0-6 0,0 0-9 15,0 0-18-15,0 0-31 16,0 0-17-16,0 0-6 15,-7 0-1-15</inkml:trace>
  <inkml:trace contextRef="#ctx0" brushRef="#br0" timeOffset="1.91396E6">18695 18383 48 0,'0'0'67'16,"0"11"-3"-16,0 1-10 15,0-2-14-15,3-16-7 16,3-16-5-16,6-36-1 15,-8 20-3-15,2-6-4 0,1-2-3 16,2-5-3-16,3-9-2 16,-3 2-3-16,5-9-2 15,0 5-3-15,8-33 1 16,5-33-2-16,1 19 1 0,-4 19 0 16,6 9-1-1,-6 17 1-15,-9 18 0 0,-8 21-1 16,-7 25-2-16,0 0 0 15,-8 12-2-15,0 5-1 16,-1 8 1-16,-2 7-1 0,-3 9 1 16,1 6 1-16,-1 3-2 15,2 5-1-15,-1 4 3 16,-2 5 0-16,4 3 0 16,-2 2-1-16,0-1 0 0,3 2-1 15,1-2 2-15,3-2 0 16,1-5 1-16,5-10-1 15,0-51 0-15,4 34 0 16,2 0 0-16,-6-34-1 16,52 9 3-16,-31-21-1 15,-2-12 0-15,3-6 0 0,1-5 0 16,1 0 0-16,-1-4 0 16,-1-1 1-16,2 3-2 15,-5 4-1-15,0 7 2 16,-19 26-2-16,0 0 0 0,19-20-1 15,-2 1 2-15,-17 19-2 16,0 0 1-16,3 8 0 16,0 5-1-16,7 42 2 15,-7-27 0-15,3-2 0 16,-1-1 0-16,-5-25 1 0,16 26-1 16,16 4 1-16,-15-30 1 15,1-6 0-15,0-5 0 16,1-1-1-16,1-3 0 15,-1-4 1-15,1 3 0 0,-3 2-2 16,-17 14-2-16,0 0 0 16,24-15 0-16,1-2 0 15,-25 17 0-15,0 0 1 16,8 0-2-16,3 3 1 16,-1 1 2-16,16 18 1 15,-12-1-1-15,-14-21 0 0,47 26 2 16,-30-22 0-16,5-3 0 15,2-9-1-15,0-3 0 16,-1-6 0-16,1 1 1 16,2-6-1-16,-1 5-2 0,-1 0 0 15,-2 3 1-15,1 3 0 16,-23 11-2 0,19-8 0-16,1 0 0 0,-20 8 0 15,28-2 0-15,-3 0 0 16,15 8 3-16,-11 1-1 0,0-1 2 15,3-3 0-15,3-2 0 16,4-1 1-16,-3-7-1 16,0-5 1-16,-1-5-4 15,0-7 1-15,-7-3-1 0,-2 3 1 16,-6 0 0-16,-7 4 0 16,-8 4 1-16,-5 7-1 15,-8 7 1-15,8 2-2 16,-20 2-1-16,-1 4 1 15,-5 8-1-15,-1 2 1 16,4 7-2-16,0 2 0 16,13 5-6-16,0 1-3 0,15 1-12 15,30 23-40-15,2-39-18 16,9-3-7-16,7-13-7 16,7-7 0-16</inkml:trace>
  <inkml:trace contextRef="#ctx0" brushRef="#br0" timeOffset="1.91448E6">20334 17149 10 0,'-131'-27'90'16,"-3"-2"2"-16,-3-1-5 16,-2-2-7-16,-2-2 1 0,-49-1-77 15,47 6 1-15,-3 6 0 16,-5 6-1-16,-9 7 1 15,0 8 1-15,-9 4 0 16,-4 16 1-16,0 16-1 0,-3 16 1 16,91-17-3-1,-11 12-2-15,1 11 0 0,-8 13 0 16,7 13-3-16,-5 13 0 16,10 15 1-16,2 11-2 15,13 3 1-15,8 7-2 16,18 1-3-16,12 2-1 15,22-8 2-15,16 0 0 0,27-11-1 16,19 5 0-16,29-15 4 16,25-15 4-16,36-13 1 15,41-15 3-15,11-20 0 16,17-19 2-16,24-25 0 0,7-22 2 16,13-24-2-16,5-16-8 15,-1-17 0-15,-7-11 0 16,-13-9 0-16,-17-6 0 15,59-65 0-15,9-61 0 16,-120 7 0-16,-130 16 0 0,-118 40 0 16,-111 53 0-16,-103 56 0 15,119 52 0-15,-24 4 0 16,-13 14-4-16,-20 13-84 16,7 11 0-16,-14 1-4 15,12 3-6-15,-15-4-6 0</inkml:trace>
  <inkml:trace contextRef="#ctx0" brushRef="#br0" timeOffset="1.92807E6">20875 18173 1 0,'0'0'73'16,"-21"12"4"-16,2 1 1 0,19-13-25 16,0 0-20-16,-14 8-4 15,3-1-8-15,-1 2-6 16,-1 1 0-16,13-10-3 15,0 0-5-15,0 0-3 16,0 0 0-16,0 0-2 16,0 0 2-16,0 0 0 0,3 0-1 15,6 0 1-15,64-16-1 16,-44 5 0-16,12-3-1 16,49-13 2-16,-35 14-2 15,3 0 1-15,0-3-1 16,1 2 1-16,3-1-1 15,1 1-5-15,-3-2-3 0,-2 2-6 16,-5 5-4 0,-2-1-13-16,-8 7-37 15,-43 3-20-15,32-4-6 0,2-1 0 16</inkml:trace>
  <inkml:trace contextRef="#ctx0" brushRef="#br0" timeOffset="1.92839E6">21494 17954 12 0,'-33'-17'73'0,"3"6"0"16,3 1-2-16,6-4-2 15,4 2-58-15,5 1 2 16,7-2-3-16,5 2-4 16,0-1-2-16,13 3 1 0,6-2-1 15,4-1-1-15,18 0 0 16,-2 3 0-16,6 2 0 15,3 1 3-15,5 2 0 16,1 4-1-16,2 0 3 0,0 6 0 16,-3 6 0-16,-3 5-3 15,1 5-1-15,-51-22 0 16,34 29-1-16,19 39 0 16,-47-23-1-16,-6 3-5 15,-16 8-6-15,-9-3-8 16,-9 8-46-16,-10-2-14 0,-4-3-6 15,-4-5-6-15,-4-5 5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2:46:18.1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2958 2421 56 0,'0'-9'71'0,"0"9"-1"16,-14-16-41-16,14 16-3 15,-4-18-5-15,4 18-4 16,-2-14-3-16,2 14-6 0,-8-15-3 16,8 15 0-16,-14-12-2 15,1 8-2-15,0 4-1 16,-5 1 1-16,-3 11-1 15,-5 4-1-15,-8 9 2 0,-13 4 0 16,3 6-1-16,-13 5 2 16,-7 6-1-16,8 4 1 15,-3-2 0-15,7 2-1 16,13-4-1-16,5 1-1 0,2-5-1 16,23 1 0-16,9-7 1 15,2-7 0-15,21-4 1 0,7-10-4 16,14-8-2-16,6-7-3 15,24-8 0-15,-1-14 0 16,5-3-1-16,-5-3 0 16,-9-1 4-16,-6 5 8 0,-19 8 2 15,-8 7 7-15,-31 9 0 16,0 16 3-16,-26 16 0 16,-11 9 0-16,-8 19-3 15,-9 3-2-15,-3 13 0 0,-3 3-2 16,2 3-2-16,9-3-1 15,14-5-2-15,5-4-2 16,14-13-6-16,10-7-5 16,15-9-4-16,11-12-19 0,13-19-38 15,16-9-8-15,5-9-4 16,10-20 3-16</inkml:trace>
  <inkml:trace contextRef="#ctx0" brushRef="#br0" timeOffset="2432.7442">3326 2893 62 0,'12'-8'72'16,"-12"8"1"-16,5 9-2 15,-5 11-45-15,-1 10-20 0,-6 7 0 16,0 14 2-16,0 3 0 15,0 11 0-15,-3 1-2 16,3-5-2-16,-1-4-3 0,3-11-2 16,4-8 0-1,0-14-1-15,1-4-2 0,0-20-1 16,4-6-1-16,4-16 0 16,1-17-1-16,4-8 4 15,0-7 3-15,4-4 2 0,-1-1 4 16,2 6 1-16,-3 5 1 15,1 12 0-15,0 12 0 0,-2 14 0 16,-3 9-2-16,0 9-2 16,-1 12-2-1,2 12 1-15,-1 5 0 0,-4 6 1 16,-1 0-2-16,5 0-2 16,2-6-6-16,-1-5-2 15,7-9-5-15,0-16-3 0,4-11-6 16,7-14-6-16,2-13 1 15,9-8 2-15,-9-8 8 16,11-7 13-16,0 2 7 16,-8 1 8-16,3 11 8 0,-10 4 2 15,-2 10 3-15,-11 11-3 16,-1 10-1-16,-14 5-10 0,8 17-5 16,-8 6-3-16,0 6 0 15,-4 6 0-15,2 4 0 16,2 0-2-16,0-1 0 15,7-2-1-15,2-9 0 0,4-3-2 16,4-10-1 0,1-9-1-16,4-5-2 0,4-14 1 15,2-6 0-15,1-12 1 16,-1-2 4-16,-1-7 3 0,-4 2 4 16,2-3 2-16,-6 6 3 15,-4 6 0-15,-5 7 0 16,-2 5-1-16,-3 8-4 15,-5 10-2-15,10 1-3 0,-9 15-1 16,0 6-1-16,1 5 0 16,1 3 0-16,3 5 0 15,2-3 0-15,3 0-1 16,5-5 1-16,4-5-2 0,3-8-2 16,6-8 2-16,2-6-1 15,-1-3 2-15,0-8-1 16,-4-7 3-16,-1-2 3 0,-11-7 0 15,-2 1 1-15,-12-5 3 16,-4 3-2-16,-12 1 1 16,-11 2-1-16,-5 3-2 0,-1 5 0 15,-5 4-1 1,2 4-1-16,4 4-1 16,2 1-1-16,8 3-4 0,6-2 1 15,16 3-1-15,-2-18 0 0,10-3 0 16,13-6 0-1,8-11 1-15,11-6 1 0,2-11 3 16,8-6 1-16,-1-4 1 16,4-3 2-16,-9-2 1 15,1 3 0-15,-10 7 2 16,-6 3-1-16,-7 10 2 16,-9 8-1-16,-1 9-3 0,-7 13 0 15,-5 17-3-15,0 12 0 16,-6 27-2-16,-9 15 2 0,3 19-3 15,1 17 1-15,-1 12 1 16,2 9 0-16,5-2 0 16,5-4 0-16,2-15-1 0,12-10 0 15,2-18-1-15,7-17 1 16,4-14-2-16,2-18 0 16,3-13 0-16,2-13 0 15,2-18 1-15,0-12 0 16,2-13 1-16,-3-5 3 0,-6-3 1 15,-4 4 2-15,-5 7 1 16,-3 10 1-16,-8 11-2 16,-4 10 1-16,-5 22-2 0,0 0-3 15,0 20 0-15,-5 9-2 16,-1 7 0-16,0 2-2 16,2 7 1-16,3 2-2 15,1-6 1-15,2-7 0 0,8-7 1 16,4-10-1-16,5-8 2 15,-1-9 0-15,4-7 1 16,0-12 1-16,1-10-1 0,-1-7 2 16,-1-10 1-16,-2 0 1 15,-3-1 1-15,-1 6-1 16,-5 5 0-16,-3 5-1 16,-2 11 0-16,-3 12-1 15,-2 8-1-15,0 18-3 16,2 8 0-16,0 5-1 0,1 3 0 15,3 4 2-15,1 1-2 16,5-6 2-16,4-3-1 16,2-9 0-16,2-7 1 0,3-7 1 15,1-7-1-15,3-5 1 16,-5-8 1-16,1-5 0 16,-3-7 2-16,-4-4 0 15,-3 0 0-15,-1-2 1 0,-4 2-1 16,-3 4 0-16,-1 4-2 15,0 5 1-15,0 6-3 16,-4 10 0-16,13 0-1 0,-13 0-1 16,17 17 0-16,-8-1 0 15,5 4-1-15,-3 1 1 16,-1 0 1-16,2-3-1 16,-5-2 1-16,0-2 2 15,-7-14 1-15,11 10 1 0,-11-10 1 16,10-13 0-16,-4-6 1 15,-2-4-1-15,4-7-1 16,3-9 0-16,1-7-1 16,3 0 0-16,2-4-1 15,2 1-1-15,1 5 0 0,2 6 0 16,-1 7 0-16,1 9 0 16,-1 8 0-16,-1 10 0 0,-2 8 1 15,-4 12 0-15,2 7 0 16,-1 7 0-16,1 2 1 15,1 2 0-15,0 1 0 0,0-3-1 16,5-1-1-16,3-5 1 16,1-7-1-16,2-5-1 15,3-5 1-15,6-5-2 16,-1-4 1-16,2-1 0 16,2-9 1-16,4-2 0 0,0-3 1 15,3-1 0-15,1-3 0 16,2-4 0-16,4-3 0 15,-1 0 0-15,1-5 0 16,-3-1 0-16,-3-5-2 0,-5-4-1 16,-8-2 0-16,-10 3-2 15,-12 1-1-15,-13 6 1 16,-8 1 0-16,-11 2 1 16,-9 9 2-16,-6 7 1 0,-2 10 1 15,-1 4 0-15,3 12 2 16,4 6-2-16,7 7 0 15,2 8-1-15,9 4 0 16,8 0-1-16,3 1 1 0,3-5 0 16,9-3-1-16,4-11 0 15,4-3-2-15,6-12 0 0,2-6 0 16,4-14 0-16,5-7 0 16,1-8 0-16,2-5 4 15,-1 1 4-15,-5 2 1 16,-1 3 1-16,-7 9 2 15,-1 6 0-15,-6 12 0 0,-3 3-1 16,3 12-3 0,3 6 0-16,8 0-1 0,5 0-2 15,9-3-1-15,10-9-6 0,11-4-9 16,8-22-10-16,2-15-4 16,1-17 0-16,1-11 1 15,-4-13 2-15,-7-15 7 16,-36 41 9-16,2-8 20 0,-8 1 18 15,-2-3 9-15,-6 5-1 16,0-1 0-16,-6 6-4 16,0 3-5-16,-7 13-5 15,-2 7-10-15,-7 9-5 0,-24 37-5 16,-13 51-2-16,-6 36-2 16,-4 44 0-16,9 27-8 15,1 9-33-15,11 0-40 16,13-32-4-16,2-30-7 0,2-30-4 15</inkml:trace>
  <inkml:trace contextRef="#ctx0" brushRef="#br0" timeOffset="2646.0705">5909 1931 32 0,'-85'-10'99'0,"21"-1"-6"16,9-7-5-16,17 0-2 16,7-8-6-16,6 3-88 0,18 13-11 15,7 10-35-15,0 0-31 16,-3 9-4-16,0 5-6 16,-7 8-3-16</inkml:trace>
  <inkml:trace contextRef="#ctx0" brushRef="#br0" timeOffset="2870.5147">4232 2645 80 0,'-31'30'89'16,"25"-15"-4"-16,13-15-5 0,34-19-3 15,23-26-67-15,31-6-12 16,35-8-1-16,25-9-8 16,31-2-20-16,11 4-45 0,13-4-8 15,6 4-3-15,-6 2-3 16</inkml:trace>
  <inkml:trace contextRef="#ctx0" brushRef="#br0" timeOffset="3509.866">9554 1537 73 0,'0'0'87'15,"0"0"-3"-15,0 0-5 0,-4 19-4 16,-13 13-48-16,-6 18-28 16,0 15-1-16,-6 20 0 15,1 13 3-15,-5 11 0 0,1-2 0 16,6-7 0-1,5-10-1-15,3-18 0 0,6-17 0 16,6-21 0-16,4-21-2 0,2-22-3 16,10-20 0-1,5-23 0-15,4-14 0 0,1-18 2 16,7-16 0-16,0-13 3 0,5 0 4 16,-16 57 3-1,-1-3 1-15,1 4 2 16,2 3-1-16,1 7 0 0,3 1-1 15,-2 14-3-15,1 11 0 16,24 5-2-16,2 32-1 16,-6 41-2-16,-6 30-5 0,-1 29-8 15,-15 21-23-15,-10 14-44 16,-9-18-6-16,-1-16-5 16,-8-20-4-16</inkml:trace>
  <inkml:trace contextRef="#ctx0" brushRef="#br0" timeOffset="3925.1894">9636 2087 1 0,'0'-42'90'0,"3"11"1"16,3 5-5-16,1 6-5 16,7-2-1-16,29-2-75 0,-8-2-1 15,16-5-2-15,7-3-3 16,15-3-4-16,9-4-3 15,4 2-4-15,1 3-2 16,-13 4 1-16,-7 8-1 16,-20 9 1-16,-15 8 4 0,-32 7 5 15,0 12 6-15,-31 10 6 16,-12 8 5-16,-7 5-2 16,-1 2 1-16,5 2-2 0,5-1-1 15,10 1-1-15,16-6-4 16,15-3-2-16,13-4-2 15,14-1-1-15,7-3 1 16,2 3-1-16,2-3 1 0,-5 0 1 16,-4 3 0-16,-15 0 0 15,-11 3 1-15,-14 2 0 16,-18 1 0-16,-9 3-1 0,-9-7-2 16,-4-3-8-16,1-10-16 15,7-14-52-15,10-8-5 16,15-23-6-16,17-15-4 15</inkml:trace>
  <inkml:trace contextRef="#ctx0" brushRef="#br0" timeOffset="4151.9132">10399 1573 51 0,'52'-54'90'16,"6"1"-4"-16,-2 7-3 0,0 2-3 15,-1 7-59-15,-1 7-4 16,-3 13-9-16,-5 6-4 15,20 12-1-15,-5 37 0 0,-30 46-2 16,-29 43 1-16,-22 23-1 16,-18 13-2-16,-10 5-1 15,3-22-4-15,9-22-7 16,3-23-12-16,13-21-35 0,15-20-20 16,6-32-7-16,12-20-4 15,4-25 6-15</inkml:trace>
  <inkml:trace contextRef="#ctx0" brushRef="#br0" timeOffset="4538.1288">11185 1698 395 0,'0'0'0'15,"0"0"1"-15,0 0-2 16,0 0 0-16,0 0 0 16,-68 203 0-16,22-144 0 15,-4-5-4-15,-1-11-9 16,10-12-20-16,5-7-37 0,13-22-8 16,12-6-4-16,9-16-2 15</inkml:trace>
  <inkml:trace contextRef="#ctx0" brushRef="#br0" timeOffset="4847.0189">11158 1723 49 0,'42'-17'82'0,"-9"5"-4"0,-5 6-3 15,0 21-18-15,-4-12-41 16,3 1-7-16,5 1-4 16,4 0-5-16,8-2-6 0,0-3-2 15,8 0-2-15,2-9-2 16,-3-5 0-16,0-2 1 15,-7-4 8 1,-5 2 7-16,-12-3 7 0,-6 4 6 0,-10 0 2 16,-8 3 4-1,-5 4-3-15,-14 3-1 0,-7 7-7 16,-9 2-6-16,-5 12-3 16,-5 7-3-16,-1 7-1 0,-2 7-1 15,7 5 0-15,6 4-1 16,11 1 0-16,13 1-1 15,7-6-3-15,17-5-6 16,20-4-15-16,8-9-24 0,11-5-28 16,15-12-3-16,3-2-6 15</inkml:trace>
  <inkml:trace contextRef="#ctx0" brushRef="#br0" timeOffset="5275.0924">12321 1645 3 0,'17'-29'83'15,"-3"2"4"-15,-2-2-3 16,-3 6-4-16,1-1-44 16,-4 3-8-16,-3 3-10 0,-3 7-7 15,0 11-3-15,-14 0-5 16,-7 12-2-16,-1 20-1 16,-5 17 0-16,2 16-1 0,5 5-1 15,4 5 1 1,15-15-5-16,11-6 1 0,10-12-1 15,5-12 1-15,10-13 0 16,2-16 3-16,4-7 1 0,5-21 1 16,-5-12 1-16,2-18 1 15,-22 26 1-15,2-10-1 16,-2-7 3-16,2-1 1 16,-3-2 2-16,-1 0 1 15,-2 3-2-15,-2-1 0 0,0 4 0 16,-2 4-1-16,-6 6-3 15,-3 9-3-15,-4 12-2 16,0 14 1-16,-18 20-1 16,-7 28 1-16,-12 43-2 15,-2 24-2-15,1 11-4 0,6 10-9 16,4-7-16-16,23-40-49 16,10-14-2-16,13-23-6 0,10-20-2 15</inkml:trace>
  <inkml:trace contextRef="#ctx0" brushRef="#br0" timeOffset="5441.0239">12847 1648 36 0,'15'-24'98'16,"1"9"-2"-16,7 3-9 0,12 2-1 16,-13 0-7-16,14 0-77 15,38-1-18 1,14 5-63-16,2-2-6 0,-4 5-4 15,-11-2-6-15,-18 5-3 16</inkml:trace>
  <inkml:trace contextRef="#ctx0" brushRef="#br0" timeOffset="6197.4302">2981 5732 60 0,'-49'-44'87'16,"3"-1"-1"-16,1 0-5 16,3 0-1-16,12 5-71 0,-6 6 1 15,16 9-2-15,5 6-2 16,15 19-3-16,-12-10-3 15,11 15-1-15,15 17-1 16,1 12 1-16,8 12-1 0,1 8 2 16,10 7 0-16,4 3 1 15,1-2 0-15,7-4 0 16,-5-11-1-16,6-15 1 16,0-14-1-16,2-14 0 0,-2-10 2 15,0-21 0-15,5-16 0 16,4-17 0-16,2-15 1 15,3-11-1-15,-2-10 1 0,2-2 0 16,-3-1-3 0,3 9 0-16,-14 11-1 0,-1 17-1 15,-8 15-1-15,-4 24-2 0,-4 16-2 16,-3 17-1-16,-5 20-5 16,-2 21-3-16,1 15-7 15,1 16-16-15,6 12-23 16,0-1-8-1,4-6 0-15,12-13 8 0,2-13 15 0</inkml:trace>
  <inkml:trace contextRef="#ctx0" brushRef="#br0" timeOffset="7312.6861">4355 5712 44 0,'50'-40'66'0,"-3"-5"-2"15,-15-8-5-15,-7 4-9 16,-12-3-11-16,-8 8-9 16,-11 3-7-16,-10 9-6 15,-13 12-6-15,-11 8-3 0,-2 12-4 16,-5 15-1-16,0 14-1 15,1 13-2-15,7 14-1 16,2 7 1-16,6 8-1 16,10 2 0-16,11-4 1 15,6-5 0-15,5-8 0 0,12-11 0 16,10-16 0-16,7-13 0 16,7-16 1-16,5-11 0 15,3-16 0-15,1-16 0 16,5-11-1-16,1-8 0 0,-8-1 0 15,-1 5-1-15,-6 6 1 16,-11 9-2-16,-1 15 1 0,-9 16 1 16,-5 19 0-1,-6 22 1-15,-2 18 0 16,-1 9-1-16,3 8 1 0,2 7-1 16,5-2 1-16,8-4-1 15,9-16 0-15,7-14-1 16,7-21 0-16,8-16 0 0,5-23 1 15,4-21-1-15,3-19 0 16,0-16 0-16,-5-14 0 16,1-16 1-16,-8-10-1 0,0-4 1 15,-10-5 2-15,-6 7 1 16,-12 12 3-16,-8 11-1 16,-11 17 0-16,-6 18 0 0,-9 22 1 15,-8 20-1-15,-7 23-2 16,-3 22-2-16,-1 24-1 15,2 18 0-15,0 21-1 16,9 17 2-16,3 16 1 16,7 9-1-16,7 3 2 0,5-6-1 15,13-10-1-15,7-16 1 16,8-16 0-16,2-19-2 16,5-21-1-16,6-19 0 15,3-21 0-15,2-12 0 0,4-23-1 16,-1-17 1-16,-2-13 0 15,0-8 0-15,-6-3 0 16,-6 1 1-16,-5 8-1 0,-9 6 1 16,-6 18-1-16,-7 14 1 15,-3 17 0-15,-8 10 0 16,7 17 0-16,-5 14 0 16,-1 13 0-16,2 8 1 15,1 4 1-15,-1 4-1 0,3-1 0 16,5-3 1-16,0-9-1 15,4-9-1-15,3-13 0 16,4-11 0-16,2-14 0 0,4-11 0 16,4-18-1-16,1-11 0 15,2-15 0-15,0-7 0 16,-1-4 0-16,-1-1 0 16,-2 2 0-16,-2 9 1 15,-5 7-2-15,-3 13 0 0,-3 12 0 16,-4 10-1-16,-1 10 2 15,-3 6 0-15,-2 14 0 16,-2 10 0-16,0 12 2 0,1 8 0 16,1 9 0-16,5 5 0 15,5-1-1-15,6-4-1 16,10-6 0-16,10-13 0 0,9-13 0 16,9-18-1-16,5-16 0 15,6-19 1-15,0-15 1 16,-3-11 0-16,-5-9 0 0,-12-6-2 15,-10-1 1-15,-12 1 0 16,-13 10 1-16,-14 8 0 16,-5 12 0-16,-15 18 0 15,-7 19 0-15,-6 14 0 16,-3 27 2-16,2 19 0 0,3 15 0 16,10 11-2-16,17 4-4 15,10-6-9-15,25-5-30 16,21-4-35-16,12-20-5 15,14-14-9-15,9-25-1 0</inkml:trace>
  <inkml:trace contextRef="#ctx0" brushRef="#br0" timeOffset="9331.622">9430 4336 69 0,'-1'16'90'0,"-31"8"-5"16,-15 9-4-16,-15 5-1 16,-16 10-73-16,6 5-1 15,1 8-1-15,11-2-4 0,9-2 0 16,15-3-2-16,17-9-2 15,19-9-4-15,22-7-1 16,20-6-3-16,14-6 1 16,10-5-2-16,3-1 1 0,1-4 3 15,-7 0 5-15,-10 0 5 16,-13 7 4-16,-20 5 4 16,-19 9 0-16,-16 8 2 0,-19 4-2 15,-17 7 2-15,-4-1-3 16,-4 1-4-1,0-6-2-15,10-6-2 0,5-11-2 16,17-10-2-16,16-14-4 16,18-14-5-16,19-15-5 0,15-11-2 15,8-10 2-15,11-11 9 16,8-7 4-16,7-9 5 16,4 2 7-16,-4 1 5 15,-6 8 7-15,-4 8-2 0,-9 12-1 16,-8 13-6-16,-6 10-4 15,-14 16-1-15,-9 11-3 16,-8 17-2-16,-6 10 0 16,-2 5 0-16,1 6-1 0,-1-1 0 15,2-2 0-15,8-2-1 16,3-7 0-16,7-13 0 0,13-9 0 16,5-9 0-16,7-13 0 15,1-9 1-15,4-12 1 16,-1-5 0-16,-2-7 0 15,-6 1 0-15,-8 5 1 16,-7 3-1-16,-7 9 0 0,-7 11-1 16,-15 18 1-16,0 9-1 15,-6 25 1-15,-15 20-1 16,-3 20 0-16,-11 19-1 16,-7 19 3-16,-8 20 0 0,-6 6 0 15,-2-1 1-15,1-2-2 16,-2-11 2-16,0-13-1 15,8-18 1-15,2-20-1 0,11-24-2 16,5-21 0-16,12-21-2 16,8-19 1-16,11-26-2 15,12-27-1-15,15-23-2 0,16-23 1 16,15-20-2-16,14-13 2 16,14-7 3-16,8 0-1 15,3 8 6-15,6 9-1 16,0 16 2-16,-6 15 1 0,-6 20 0 15,-11 19 0 1,-14 18-2-16,-13 14-2 0,-14 17-1 16,-14 16 0-16,-16 16-1 15,-8 20 0-15,-18 13 0 16,-4 8 0-16,-4 6 0 0,3 3 0 16,3 0 1-16,10-6-1 15,8-4 0-15,6-9 0 16,15-9 0-16,9-3 0 0,4-6 0 15,1-1 1-15,-1-4 0 16,-1 0 0-16,-8-2 0 16,-10 2 1-16,-12 7-3 0,-11 3 1 15,-18 11-2-15,-15 1-1 16,-10 0 1-16,-3-7 0 16,-3-6 0-16,1-15 0 15,14-16 2-15,10-20-1 16,16-31 0-16,19-25-1 0,22-24-3 15,14-19-4-15,19-20-1 16,16-14 1-16,14-10 1 16,8-3 5-16,6 6 5 0,5 10 4 15,4 10 5 1,-2 19 2-16,-8 19 3 0,-6 24-2 16,-13 24-2-16,-11 23-4 15,-15 24-1-15,-12 19-3 16,-19 32-2-16,-17 26 0 0,-15 23-1 15,-14 21 0-15,-13 17 0 16,-4 6 0-16,-5 1 0 16,6-4-1-16,4-12 0 0,8-14 0 15,13-16 1-15,12-22-1 16,9-19-1-16,15-18 1 16,11-18-2-16,7-14 0 15,8-16 1-15,7-22 0 0,7-15 0 16,-3-18 0-16,1-9 1 15,-3-6 0-15,-6 1 3 16,-12 6 0-16,-11 10 1 0,-11 11-1 16,-10 15-1-16,-12 17 1 15,-14 19-1-15,-13 9-1 16,-8 18-1-16,-4 11 0 16,-4 11 0-16,0 5 0 15,5 5 0-15,9-2 0 0,7-4 0 16,16-6 0-16,9-7 1 15,7-10-1-15,12-11 1 0,8-11 0 16,10-9 0-16,5-14 2 16,4-11-1-16,6-11-1 15,4-4 1-15,2-3 0 16,1 4 0-16,-2 3-1 16,-1 11-1-16,-9 11 1 0,-3 13-1 15,-10 9 2-15,-6 19-1 16,-13 11 0-16,-2 6-1 15,-7 7 0-15,-4 0 0 16,1-3 0-16,0-4 1 16,0-7-1-16,0-9 1 0,2-10 1 15,-2-14 0-15,18 0 1 16,-2-15 0-16,0-9 1 16,5-6-1-16,2-9-2 15,8-4 0-15,0-4 0 0,-1 1 0 16,2 4-1-16,-5 7 0 15,0 7 0-15,-7 11 0 16,-1 10 0-16,-3 11 1 0,-4 14 0 16,-5 11 0-16,-1 7 1 15,1 5-1-15,-1 3 1 16,-2 0-1-16,3-5 1 0,-2-4-1 16,-2-6 0-16,2-9 0 15,3-7 0-15,-8-13 1 16,9 8 0-16,-9-8 1 15,12-14-1-15,-3-5 1 0,4-8-1 16,4-9 0-16,4-6-1 16,9-4 0-16,0-4-1 15,4 3 2-15,4 4-1 16,1 5 0-16,1 8 0 0,-1 10 0 16,2 12 1-1,-2 9-1-15,1 8 0 0,-2 9-2 16,-5 8-3-16,2 7-10 15,-8 3-23-15,-21 1-44 0,9 0-2 16,-15-3-7-16,-2-6-2 16</inkml:trace>
  <inkml:trace contextRef="#ctx0" brushRef="#br0" timeOffset="9533.4575">12209 4473 89 0,'-93'-21'97'16,"10"3"-10"-16,17 2-4 16,15 0-1-16,28-4-75 15,17 2-6-15,21-3-7 0,35-1-13 16,18 1-39-16,21-8-23 16,14-4-5-16,11-6-6 15,6-4-3-15</inkml:trace>
  <inkml:trace contextRef="#ctx0" brushRef="#br0" timeOffset="10319.0931">14816 1573 74 0,'6'-50'88'0,"5"2"-5"16,-4-2-4-16,4 1-1 16,-1 5-64-16,1 0-10 0,-4 2-2 15,3 5-3-15,-1-1-1 16,-2 9-1-16,-1 2-2 16,-4 8 0-16,-2 10-2 15,0 9 0-15,0 25 5 16,-4 45 1-16,-2 37 0 0,-3 35 1 15,1 35 2-15,-1 25 0 16,4 29 0-16,2 17 1 16,4-10-3-16,6 11 0 15,11 11 1-15,2 3-1 16,11 16-1-16,4 5 0 0,4 13 2 16,6 7-3-16,-1 15 4 15,3 15 0-15,2 9 0 16,-1 16 0-16,-4 4 1 0,0 15 0 15,-10 5 1-15,-8 11 3 16,-4 1-1-16,-10 9 1 16,-9 4 0-16,-2 5 3 0,-2 0-2 15,0-2-1-15,1-1 1 16,10 33-1-16,9-28-2 16,9-6 0-1,8 32-2-15,10-34-2 0,1-4 1 16,5-3 1-16,5-11-3 0,-2-31 0 15,-3 16 0-15,-4-2 0 16,-5-48 1-16,-3 30 0 16,-1-17-2-16,-2-7 2 0,-1-11 1 15,-17-167-2 1,-1 15 1-16,5-8-1 0,1 18 0 16,1-10 2-16,1 15 0 15,0-10-2-15,2 11-2 16,-1-14-2-16,-3 1 0 15,4-10-2-15,-5 7 0 16</inkml:trace>
  <inkml:trace contextRef="#ctx0" brushRef="#br0" timeOffset="12663.0576">1875 4752 31 0,'-34'4'56'0,"2"-3"3"15,13-2-43-15,19 1 2 16,0 0-1-16,14-8-2 16,17-1-4-16,20 0-4 15,15-7-1-15,25-1 1 16,26-8-3-16,29-6-3 0,29 0-2 16,27-4 0-16,26-3 2 15,10 1-1-15,41-3 0 16,18-2 2-16,21-2 3 15,14 2 1-15,60-5 2 0,-24 1 0 16,15-3 2-16,13 0-2 16,10 1 2-16,9-3-3 15,40 5 1-15,-21-1-1 0,-44 3-2 16,35 1-1 0,8 4 0-16,9 0 0 0,17 1-1 15,-27 4-1-15,-41-3 1 16,14 3 0-16,1-1 1 15,-5 0 3-15,-19 1-1 0,-14-2 1 16,-45 3 1-16,4 0 0 16,-21 3 0-16,-16-1-2 15,-32 7-1-15,-27 1-1 16,-31 9-4-16,-30 1-9 0,-31 8-24 16,-31 6-41-16,-33 5-6 15,-29 2-5-15,-46-8-6 16</inkml:trace>
  <inkml:trace contextRef="#ctx0" brushRef="#br0" timeOffset="14416.679">13818 2520 41 0,'0'0'79'15,"8"-12"-2"-15,-3-2-5 16,-1-9-3-16,8 3-61 16,-1 6-2-16,4 4-2 15,7 4-1-15,6 3-2 0,4 3-1 16,7 1 0-16,4-1 0 15,11 3 0-15,8 1 1 16,5-2-1-16,8 1 1 16,10-3-1-16,6 0 1 0,3-6 1 15,6-7-1-15,3 4 3 16,4-6-1-16,5 0 1 16,-4-3-1-16,2 0 2 0,-3 3-1 15,1-3-1 1,-4 8 0-16,-7-4-2 0,-3 4 1 15,-7 2-2-15,-7 1 1 16,-8 0 0-16,-7 4-1 16,-9-1 0-16,-12 1 0 0,-7 0 1 15,-10 2-1-15,-8-1-1 16,-10-2-2-16,-9 4 0 16,0-14-1-16,-11 4 0 0,-8-3-4 15,-4-5-1-15,-5 0-2 16,-6-4 2-16,-3 3 0 15,-1-5 2-15,-3 0 1 0,-4-1 1 16,4-1 1-16,2 5 5 16,2-8 2-1,2 6 0-15,4-3 3 0,7 6 0 16,6 1-2-16,8 4 0 16,10 3-1-16,8 3-2 15,19 5 0-15,12 2-1 0,14 2-3 16,14 6 1-16,10 5-1 15,6 7 2-15,5 4-2 0,-4 5 1 16,-5 6-1-16,-10 0 2 16,-21 23 1-1,-21 5 2 1,-18 6 1-16,-18 5-3 0,-21 10-7 16,-15 1-21-16,-19 9-35 15,-9 9-9-15,3-11-4 0,-2-4-3 16</inkml:trace>
  <inkml:trace contextRef="#ctx0" brushRef="#br0" timeOffset="16310.0766">17993 1541 5 0,'4'-18'75'0,"-1"9"4"15,2-3-5-15,-2 2-3 16,0 1-58-16,0 0 0 0,0 0-5 16,-3 9-5-16,0 0-2 15,9 0-1-15,-9 11 0 16,-5 18 0-16,-4 17 1 15,0 13 0-15,-7 9 0 0,1 6 0 16,-1-5 0-16,0-6-1 16,4-3 0-16,5 1 1 15,4-3 0-15,3-5 0 0,2-4 1 16,9-4 0-16,5 1 1 16,4-4-1-16,5-3-5 15,7-9-7-15,1-2-25 16,2-9-34-16,10-5-8 15,-3-14-3-15,5-16-2 16</inkml:trace>
  <inkml:trace contextRef="#ctx0" brushRef="#br0" timeOffset="17794.6955">18407 1865 51 0,'-20'10'81'0,"5"-5"-6"15,-1-2-2-15,6-3-6 16,10 0-66-16,0 9-3 16,7 0 0-16,9 0 0 15,9 1 1-15,5-3 2 0,7-3-2 16,5-4 1-16,1-5-1 16,0-8 0-16,0-4 2 15,-3-6 0-15,-8-2 2 16,-6-2-1-16,-8 4 2 15,-9 0-1-15,-9 5 2 0,-6 6-2 16,-11 6-1-16,-7 8 0 16,-4 10-2-16,-3 7-2 15,0 10 0-15,1 8 0 16,3 5-1-16,8 8-1 0,9 0 0 16,6 3-2-16,5 1-2 15,16-6-4-15,9-3-4 16,12-11-4-16,7-5 0 15,14-13 0-15,2-10 1 0,16-14 0 16,7-17 5-16,2-3 3 16,1-14 5-16,-2-4 8 15,-7-5 5-15,-9 0 7 0,-7 0 7 16,-16 7 1-16,-19 5-1 16,-12 5-2-1,-14 9 0-15,-11 9-3 0,-13 9-5 16,-10 7-6-16,-6 10-5 15,-6 15-2-15,4 2-1 0,1 11 0 16,3 1-3-16,9 2-1 16,8-4-2-16,6-1-3 15,9-7 4-15,5-4-3 0,4-7 1 16,11-14 0-16,4-4 1 16,8-13 4-16,3-7 2 15,5-8 6-15,0-1-1 0,0-4 3 16,-5 1 3-16,-4 6 1 15,-4 10-2-15,-3 2 1 16,-6 11-1-16,-2 3-4 16,-2 13-1-16,3 3-2 0,2 1 0 15,3 4 0-15,1-2 0 16,7 1 2-16,4-7-2 16,1-5 1-16,4-8-1 15,0-3 2-15,4-9 0 0,-3-6 0 16,5-7 0-16,-4-5 0 15,-2-3 1-15,-5-1-1 16,0 2 1-16,-8-4 3 16,-1 5 1-16,-6 4 0 0,-4 4-4 15,-3 10 0-15,-4 4-2 16,-3 9 0-16,0 0-1 16,4 19-3-16,-4 7-1 0,0 7 0 15,0 6 3-15,0 5-1 16,4 0 2-16,5 6-1 15,2-4 4-15,11-1-2 16,2-9 2-16,6-8-2 16,7-13 2-16,0-9 0 15,3-6 0-15,-2-15 0 16,3-14-1-16,-4-15 1 16,-5-6-1-16,3-5 3 0,-8 1-2 15,1 4 3-15,-6-2-2 16,-2 11 0-16,-2 3-1 15,-5 12-1-15,1 13 0 16,-6 9-2-16,-8 4-1 0,10 9-1 16,-7 7-1-16,-1 5 1 15,1 3 0-15,5 3 2 0,-1 1-3 16,5 0 5-16,6-3-2 16,6-2 1-16,9-9 1 15,3-5-1-15,10-6 0 16,6-5 1-16,7-11 0 15,4-5-1-15,0-9 1 0,1-6 0 16,-5 3 0-16,-1 0-1 16,-10-4 1-16,-8 7 0 15,-8 4 0-15,-11 6-1 0,-7 7-1 16,-14 10 0-16,0 0-1 16,-12 2 0-16,-7 14 0 15,-1 5-1-15,2 6 1 16,3 3-2-16,8 1 3 15,7 4 0-15,14-1-1 0,13-3 2 16,16-5-1-16,6-9 1 16,11-8-1-16,8-4 1 15,5-10-1-15,0-10 0 0,-2-15 0 16,-4-6-1-16,-6-5 2 16,-7-4 1-16,-14 1 2 15,-25 20-2-15,-1 2 1 16,-7 2-1-16,0 2 0 0,-5 3-1 15,1 4 1-15,-8-2-3 16,-5 13-2-16,-6 7 2 16,2 13-1-16,6 12 2 15,4 10-1-15,2 8-1 0,23 2-2 16,5-2-5-16,13 1-5 16,9-4-5-16,8 0-20 15,11-2-37-15,2-15-6 0,10-7-2 16</inkml:trace>
  <inkml:trace contextRef="#ctx0" brushRef="#br0" timeOffset="18531.9703">20943 1440 13 0,'-73'-13'66'16,"0"-5"6"-16,3 1-3 15,2-2-49-15,5-3-1 0,-4-3-2 16,4 0-1-16,-4-3-4 16,-2 2-3-16,-2-2-3 15,-5 0 0-15,-3 2-2 16,-8 7 0-16,-7-1 1 0,-10 4-1 15,-9 2 2-15,-11 7 1 16,-7 3 1-16,-13 3 2 16,-6 1 1-16,-11 8-1 15,-4 13 0-15,-7 6-2 0,71 7 0 16,-251 61-2 0,22 27-3-16,32 21 0 0,51 17 0 15,59 10 0-15,67 11-2 0,63-3 1 16,77-25-1-1,41-4-1-15,40-8 0 16,34-9 0-16,41-6-4 0,26-8-1 16,34-14 0-16,26-14-2 15,29-19 1-15,17-18-1 0,23-26 1 16,15-20 1-16,4-28 3 16,10-29 0-16,4-28 1 15,2-29 4-15,-3-26 1 0,-11-16 2 16,-22-25-1-16,-17-14 4 15,-38-5 2-15,-152 94-2 16,-3-9 1-16,-31 5-3 16,-12-8-1-16,-39 11-3 15,-24-5 1-15,-52 16-6 16,-35 6-10-16,-53 13-9 0,-31 4-50 16,-48 27-12-16,-26 7-8 15,-189 9-5-15,-184 30 3 16</inkml:trace>
  <inkml:trace contextRef="#ctx0" brushRef="#br0" timeOffset="20959.8012">14102 4963 0 0,'0'0'50'0,"-11"-10"-1"15,11 10-43-15,0 0 1 0,-4-9-2 16,4 9-1-16,0 0 0 15,6-1 1-15,-6 1 1 16,14 0 1-16,-2 0 1 0,1 0 1 16,3 0 2-16,3 1-1 15,7 0 1-15,0-1 2 16,7 1-1-16,5-1 2 16,4-2 0-16,10-4-1 0,11-2-1 15,5-1 0-15,12-4-4 16,5-1 0-16,8 1-3 15,8 0 0-15,9-2-2 0,-3 3-1 16,-1 1 0 0,3 1 0-16,-7 1 1 0,1 1 1 15,-9 0-2-15,-6 2 0 16,-8-1 0-16,-1 4 1 16,-11-2-1-16,-6 1 0 0,-8 1-1 15,-11 0 0-15,-6 3 2 16,-11 0-1-16,-7-1 1 15,-10 1-3-15,-9 0-4 0,0 0-3 16,-13-4-6-16,-5 2-5 16,-3-5-3-16,-2 0-5 15,-3-4-1-15,-3-7-1 16,3-4 5-16,1-2 5 0,2-5 10 16,1-2 8-16,-5-3 10 15,5-1 6 1,0 2 6-16,3 2 2 0,1 8 1 0,7-2-5 15,3 7-4-15,10 4-3 16,18 4-5-16,6 6-5 16,17 4-3-16,4 1-2 15,12 9 1-15,6 7-1 16,5 1 1-16,-3 7 0 16,-8 2 0-16,-3 5 1 0,-12-1 0 15,-10 11 2-15,-17 5 1 16,-17 6 0-16,-10 10 1 0,-30 10-1 15,-9 5-8-15,-19 6-41 16,-13 22-21-16,-21 8-5 16,-8-1-2-16</inkml:trace>
  <inkml:trace contextRef="#ctx0" brushRef="#br0" timeOffset="25069.0909">3795 7857 25 0,'-26'-42'69'32,"3"2"2"-32,2 1-2 0,2 2-46 0,7 2-6 15,2 10-1-15,4 3-1 16,0 8-4-16,6 14-1 16,-8 0-3-16,5 13-2 0,-3 19-1 15,4 14-3-15,-3 17 0 16,0 16 1-16,-6 20 1 15,2 6 0-15,-2 9 1 16,0 2 0-16,4-10 1 0,-3-11-1 16,4-17-1-16,3-14 0 15,3-20 1-15,0-14 3 16,3-22-3-16,-3-8 1 16,8-25-1-16,-3-11 0 15,-4-13 0-15,0-16 0 0,-4-17-3 16,-3-14 0-16,3-14-1 15,4-4 1-15,-1-8 0 0,13 0 1 16,12 2 0-16,10 13-1 16,13 16 0-16,1 18 0 15,6 23 1-15,0 23-2 16,-1 23-1-16,-9 20 0 16,-10 28-1-16,-9 14 1 15,-10 14 0-15,-8 6 1 0,-3-1 0 16,-5-4 0-16,-4-9 0 15,1-9 0-15,2-12 0 0,0-10 1 16,7-12-1-16,4-3 1 16,4-5 0-16,2-1-1 15,2 1 1-15,1 1 0 16,-3 1 0-16,0 6 0 16,-7 4 0-16,-4 8 0 0,-5 9 0 15,-11 6 0-15,-11 8 0 16,-11 4 0-16,-5 5 0 0,-9-3 1 15,-3-1-1 1,-3-6-2-16,4-9-1 0,1-9-2 16,11-9-7-16,2-16-9 15,11-9-15-15,9-7-18 16,11-22-2-16,4-9-1 16,17-15 4-16,2-6 1 0,15-10 15 15,9-7 20-15,3-4 27 16,13 2 24-16,0 1 9 15,7 7 0-15,-2 4-1 0,4 11-3 16,-5 10-5-16,-4 12-10 16,-1 16-7-16,-7 15-6 0,-4 17-3 15,-6 20-2-15,-10 20-1 16,-4 13-2-16,-6 14-1 16,-4 3 2-16,-6 2-2 15,-4-4-1-15,-1-5-6 16,-1-17-12-16,3-15-34 15,6-9-24-15,-8-22-7 0,-6-18-5 16</inkml:trace>
  <inkml:trace contextRef="#ctx0" brushRef="#br0" timeOffset="25223.6616">4546 8058 51 0,'-2'-36'86'0,"2"4"-4"15,-2 3-8-15,4 6-5 16,-2 5-80-16,0 18-47 16,16-11-18-16,-5 10-7 0,2 0-2 15</inkml:trace>
  <inkml:trace contextRef="#ctx0" brushRef="#br0" timeOffset="26504.7239">5202 7628 67 0,'11'-7'80'0,"-11"7"-2"15,0-13-3-15,-13 11-48 0,-6 2-12 16,-1 5-4-16,-6 6-4 15,-1 12-2-15,-5 4-3 0,-1 14 1 16,-2 11-2-16,2 11 1 16,-1 11-1-16,4 5 0 15,8 4 0-15,2-5 0 16,6-3 0-16,5-11 0 0,6-9 0 16,3-14 0-16,10-15 1 15,2-15 1-15,2-10-1 16,8-13 0-16,3-11 1 15,-2-12-1-15,3-9 1 16,-2-8-1-16,0-2-1 0,-1 1-1 16,-2 4-1-16,-4 8 0 15,-2 8-1-15,-1 12 1 16,-1 9-1-16,-1 12 0 16,0 13 0-16,1 12 1 0,2 8 0 15,0 5 1-15,3-2 0 16,5-2 1-16,1-3 1 15,4-9-1-15,1-9 1 0,1-13 0 16,-3-5-1-16,4-14 1 16,-1-7-1-16,-1-8 0 15,-1-5-1-15,0-4 0 0,1-3 0 16,4-2-1 0,-2 6 0-16,7 1 0 0,1 7 0 15,-3 10-1-15,2 11 1 16,-4 11-1-16,-4 8 1 15,-5 17 0-15,-6 12 1 0,-14 13 0 16,-5 8 0-16,-5 1 2 16,-11-2 1-16,-3-3-1 15,-4-6 1-15,1-9 0 16,3-10 0-16,6-13-1 16,13-14-1-16,0 0-1 0,4-21-2 15,17-10-1-15,10-8 0 16,9-9 0-16,7-8-1 15,6-9 1-15,7-4 0 0,1-2 1 16,1-1 3-16,1 3 0 16,-5 3 1-16,-5 6 1 15,-9 7 1-15,-7 8 0 0,-10 10-1 16,-10 9-1-16,-10 13 0 16,-7 13-1-16,-18 3 0 15,-7 18-1-15,-7 8 0 0,-3 11 0 16,-1 7 0-16,1 8 0 15,6 4 1-15,9 4 0 16,9-3-1-16,11 0 1 16,10-5 0-16,18-7-1 15,12-5 1-15,14-9-1 0,10-11-1 16,12-12 0-16,8-11 0 16,8-7-1-16,4-18 1 15,-2-10-1-15,1-10 0 0,-5-10 3 16,-9-4 0-16,-12-6 1 15,-9-3 1-15,-15 0 0 16,-8 4 2-16,-16 8-1 16,-15 10 0-16,-7 12-1 0,-16 17 0 15,-14 14-1-15,-12 18 0 16,-7 20 0-16,-6 17-2 16,-1 14-1-16,0 11 1 0,8 6 0 15,8 0 1-15,15-4 0 16,11-12-1-16,15-11-1 15,12-13 1-15,14-26 0 16,13-15-2-16,8-21 0 16,6-22-1-16,3-18 0 0,2-18 1 15,0-18 1-15,-2-16 0 16,-3-8 0-16,-6-6 1 16,-6 1 3-16,-7 7 1 15,-9 11 2-15,-5 21-4 0,-8 22 1 16,-5 28 0-16,-7 35 1 15,0 19 0-15,-7 41-1 16,-2 32-1-16,-4 30-2 0,0 25 0 16,3 27-4-16,-2 5-10 15,12 3-29-15,6-4-40 16,-4-16-2-16,-3-24-7 0,1-29-5 16</inkml:trace>
  <inkml:trace contextRef="#ctx0" brushRef="#br0" timeOffset="27087.0371">3480 7024 51 0,'-75'1'76'0,"8"-1"-1"16,13-1-3-16,15-2-53 0,7-1-4 15,11 2-3-15,8 1-4 16,13 1-4-16,0 0-3 16,14 0-1-16,18-3-1 15,16 0 0-15,17-7 3 0,23 0 0 16,20-10 1-1,25-2 1-15,18-6 0 0,16-1 1 16,19-6 1-16,11-1-1 16,18 0 0-16,6 1 1 0,11 1-2 15,4 2 0-15,7 3-1 16,4 0 0-16,-4 5 0 16,-2-4 0-16,-8 2-1 15,-7-2 0-15,-21 2 1 0,-14 0-1 16,-19 1 0-16,-18-2-1 15,-15 7-15-15,-23 13-54 16,-20-5-9-16,-19 3-7 16,-19-3-3-16</inkml:trace>
  <inkml:trace contextRef="#ctx0" brushRef="#br0" timeOffset="27970.7812">11354 6171 64 0,'4'-28'80'0,"1"0"-2"16,-1-5-3-16,1 0-53 0,5 6-2 16,1 5-3-16,2 10-3 15,5 2-5-15,0 8-2 16,3 2-3-16,2 10-2 16,5 6 1-16,-2 7-2 0,6 7 1 15,1 4 0-15,2 7-2 16,1 7 1-16,-1 3-1 0,0 6 1 15,-5 3 0 1,0 3 0-16,-10 1 0 0,-4 1-1 16,-12 1 2-16,-6 1-1 15,-13-2 1-15,-8 0-1 16,-13-3 1-16,-3-4-1 16,-11-4 1-16,-4-1 0 0,-4-4 0 15,-7-5 0-15,-3-2-1 16,-1-5 0-16,-2-1-2 15,3-1-6-15,1-5-14 0,3-7-49 16,13 1-11-16,3-9-5 16,7-7-5-16</inkml:trace>
  <inkml:trace contextRef="#ctx0" brushRef="#br0" timeOffset="28270.2873">10872 6956 73 0,'-17'22'84'0,"-8"4"-2"15,-6 10-6-15,-10 36-3 16,-8-12-71-16,-7 14 0 16,-5 14 0-16,0 4 1 15,2 3 0-15,6 0 0 0,9-8 1 16,10-7-1-16,11-9 1 15,17-13 0-15,16-12 0 16,17-8 0-16,23-13 0 16,18-8 0-16,21-9-4 0,14-8-6 15,23-6-14-15,4-7-56 16,12-8-5-16,4-6-9 16,-12-4-4-16</inkml:trace>
  <inkml:trace contextRef="#ctx0" brushRef="#br0" timeOffset="32200.6022">11198 8570 10 0,'-6'-10'49'0,"2"0"6"16,1 0 2-16,3 10-2 0,-5-18-3 15,5 18-11-15,-4-11-7 16,4 11-9-16,0 0-5 0,-2-8-6 15,2 8-2-15,0 0-4 16,-4 16-1 0,1 5-2-16,1 9-2 0,-6 10 1 15,3 8-1-15,0 11-1 16,1 6 1-16,-2 2-1 16,0-1-1-16,6-3 0 0,0-4-1 15,0-9-2 1,6-7-7-16,-1-10-7 0,1-8-13 15,-4-3-35-15,-2-22-19 16,0 0-5-16,-4-5-6 0</inkml:trace>
  <inkml:trace contextRef="#ctx0" brushRef="#br0" timeOffset="32388.1507">11007 8847 38 0,'-23'-75'85'16,"0"3"-1"-16,4-4-11 15,8 3-19-15,9 0-14 16,4 3-14-16,17 7-10 15,11 3-5-15,10 11-5 0,5 7-3 16,11 11-3-16,3 12-2 16,1 15-2-16,-1 4-4 15,-3 19-7-15,-7 5-14 0,-13 14-34 16,-5 13-17 0,-17 10-7-16,-13 9-2 0</inkml:trace>
  <inkml:trace contextRef="#ctx0" brushRef="#br0" timeOffset="32612.435">10924 9483 67 0,'-22'39'80'0,"4"-10"0"16,7-9-4-16,2-30-26 15,9 10-37-15,7 1-1 16,13 0-4-16,4-10-3 15,8-10-3-15,12-4-6 0,0-7-8 16,8-7-12-16,-5-1-19 16,3-13-24-16,0 1-14 15,-7 0-1-15,-4-5 18 16</inkml:trace>
  <inkml:trace contextRef="#ctx0" brushRef="#br0" timeOffset="32936.4784">11471 8992 40 0,'23'-25'71'15,"-3"9"-2"-15,2 12-15 16,-6 4-14-16,1 11-11 15,-1 10-10-15,-3 7-6 16,-1 4-3-16,-1 8-2 16,-3-1-2-16,0 0 0 0,-3-6-4 15,1-2 2-15,0-10 0 16,-1-5 2-16,-5-16 1 16,0 0 0-16,0 0-1 0,7-18 0 15,-2-7 0-15,-1-10-1 16,1-7-3-1,5-7-1-15,-2 0 0 0,4 4-1 16,-1 4 1-16,1 5 0 0,1 11-1 16,3 11 2-16,-1 12 0 15,3 8 0 1,-1 15-1-16,-1 9 0 0,4 8 0 16,-3 5-4-16,3 3-5 15,-5-2-9-15,5-5-28 0,7-6-32 16,-5-10-7-16,-1-12-4 15,0-11-5-15</inkml:trace>
  <inkml:trace contextRef="#ctx0" brushRef="#br0" timeOffset="33330.8842">12648 7822 25 0,'21'-30'83'0,"0"2"0"16,-8 0-2-16,-2 7-5 16,-6 5-61-16,-5 16 1 15,11 0-1-15,-5 21-3 16,-6 16-2-16,0 14 0 15,0 20-1-15,-2 21 2 16,2 19-2-16,-1 19 0 0,2 18-2 16,-2 11-2-1,1 6-1-15,0 5 0 0,-1 1-2 16,1-9-1-16,-5-11 0 0,3-17-1 16,-1-13 0-16,3-18-1 15,-1-14-2-15,3-21-7 16,7-13-13-16,-2-10-56 15,5-29-7-15,-5-18-5 0,2-27-9 16,-3-19 5-16</inkml:trace>
  <inkml:trace contextRef="#ctx0" brushRef="#br0" timeOffset="34591.6845">12183 7925 23 0,'-25'-12'85'16,"3"1"-1"-16,2-2-4 15,3 8-5-15,-1 5-57 16,2 18-4-16,11 15-1 0,-6 16-5 16,9 20-2-16,0 14-1 15,1 23 1-15,1 14 0 16,-1 13-1-16,1 3 0 0,3 2-2 16,7-5-1-16,1-13-1 15,4-7 0-15,4-19-1 16,2-16-5-16,2-14-7 15,-2-20-17-15,-12-11-50 0,6-13-3 16,-15-20-5-16,2-8-6 16</inkml:trace>
  <inkml:trace contextRef="#ctx0" brushRef="#br0" timeOffset="34782.636">11850 8577 76 0,'1'-13'86'16,"9"-2"-4"-16,7-1-4 16,1-6-4-16,-3-4-73 15,22 0 0-15,11-1-1 0,8-1-3 16,8-1-8-16,6 3-24 16,3 5-38-16,-6-1-6 15,0 4-6-15,-9 2-2 16</inkml:trace>
  <inkml:trace contextRef="#ctx0" brushRef="#br0" timeOffset="37346.9303">13729 8121 12 0,'-6'-14'68'15,"-3"0"-10"-15,4-3-13 16,3 1-2-16,0 1-5 0,0 0-8 16,1 2-5-16,-1 3-6 15,0 1-5-15,2 9-3 16,-11-12-1-16,2 12-4 15,-4 4 0-15,-5 10-1 0,-8 8-1 16,-1 8 0-16,-4 7 0 16,-2 6 1-16,2 2-1 15,1 3 0-15,9-3 0 0,4-5-1 16,10-4-1-16,6-7-1 16,6-7 0-16,11-7 0 15,6-6 0-15,1-6-1 0,5-3 1 16,-2 0-1-16,1-3 1 15,-6 0-1-15,-5 3 0 16,-6 2 0-16,-7 12 0 16,-3 9 0-16,-8 12 1 15,-9 11 0-15,-1 10 1 16,-1 10 0-16,-2 5 1 0,0 1 0 16,2 0 0-16,7-6 0 15,5-4-1-15,4-7 0 16,4-9-2-16,11-10 0 0,7-9-5 15,8-6-7-15,0-10-16 16,3-12-47-16,0-6-8 16,1-11-5-16,-4-9-5 0</inkml:trace>
  <inkml:trace contextRef="#ctx0" brushRef="#br0" timeOffset="37593.9577">13632 8645 44 0,'-15'-17'87'0,"5"3"-1"16,-3-1-4-16,13 15-29 0,-12-16-24 16,12 16-5-16,10-7-8 15,9 7-5-15,8 14-5 16,8 6-2-16,10 5-1 16,3 9 0-16,10 5-1 15,1 6-1-15,3 3 0 0,3 0-1 16,-2-1-3-16,1-6-6 15,1-3-14-15,-5-3-42 16,-3-15-16-16,-4-8-7 0,-10-12-6 16,-7-13 5-16</inkml:trace>
  <inkml:trace contextRef="#ctx0" brushRef="#br0" timeOffset="37790.1344">14296 8503 36 0,'-41'-20'91'15,"-3"13"-3"-15,-1 7-4 0,1 14-4 16,-4 6-46-16,4 13-20 16,-2 14-5-16,11 11-5 15,-3 9-1-15,2 10-2 16,-1 3 0-16,5 8-4 16,-1-3-7-16,4 1-16 0,9-1-45 15,1-19-11-15,5-13-6 16,6-21-4-16</inkml:trace>
  <inkml:trace contextRef="#ctx0" brushRef="#br0" timeOffset="38335.0282">14379 7954 68 0,'7'-50'91'0,"4"15"-5"16,-6 13-3-16,-5 22-3 15,0 0-65-15,-3 34-3 16,-1 23-3-16,4 21-3 0,-3 17-1 16,-1 19 1-16,0 11 0 15,4 7-2 1,-1-4-3-16,3-11-2 0,5-12-6 15,2-12-7-15,-1-19-13 0,2-21-44 16,3-17-14-16,-7-23-6 16,-6-13-5-16</inkml:trace>
  <inkml:trace contextRef="#ctx0" brushRef="#br0" timeOffset="38496.8171">14160 8561 60 0,'-16'-10'90'15,"8"2"-5"-15,6-2-6 0,6-4-1 16,13 2-56-16,8-7-33 16,21 5-38-1,12 1-27-15,1-5-7 0,7-1-4 16,-2-6-3-16</inkml:trace>
  <inkml:trace contextRef="#ctx0" brushRef="#br0" timeOffset="39031.3095">14163 7211 73 0,'-106'-11'86'0,"-5"5"-2"16,-5 5-3-16,-8 2-4 15,-40 12-72-15,38 16 1 16,10 20-2-16,2 16-1 16,8 20 0-16,3 18-1 15,9 20 1-15,12 14 0 0,14 15 1 16,15 12 0-16,16 7 0 15,17 3 1-15,20 2-1 0,20-7-1 16,22-10-1-16,22-14-1 16,17-18 0-16,21-18 0 15,15-19-1-15,15-17-1 0,16-22 0 16,11-19-1-16,13-22-1 16,4-16 0-16,5-26-1 15,-3-18 1-15,-9-22 0 16,-7-22 2-16,-15-19-2 0,-16-20 3 15,-23-16 0 1,-20-13 0-16,-29-8 0 0,-25-1-1 16,-31 1-1-16,-28 11 1 15,-42 15-1-15,-32 23 0 0,-38 28-3 16,-36 27-4-16,-28 38-25 16,-25 28-44-16,-28 21-4 15,-14 22-6-15,-17 4-2 16</inkml:trace>
  <inkml:trace contextRef="#ctx0" brushRef="#br0" timeOffset="43894.9464">18703 9748 30 0,'0'0'84'0,"-16"9"-2"16,16-9-6-16,-16 10-4 16,10 18-47-16,-1-9-21 0,0 11 0 15,3 14-3-15,-5 12 1 16,0 13 2-16,-2 8 0 15,-2 9 0-15,-1 4 0 16,0 2-1-16,5-3 1 16,1-5-2-16,6-8-1 0,2-8-5 15,5-14-10-15,8-10-32 16,11-7-30-16,-5-16-7 16,-1-10-5-16,1-12 0 15</inkml:trace>
  <inkml:trace contextRef="#ctx0" brushRef="#br0" timeOffset="44592.583">18636 9836 18 0,'0'0'27'0,"2"-17"-3"15,-2 17-5-15,8-14-2 16,-8 14-5-16,11-11-3 16,-11 11-3-16,9-6-2 0,-9 6-1 15,9-7-1-15,-9 7 0 16,13-7-1-16,-13 7-1 16,13-16 2-16,-13 16 0 0,13-15 5 15,-13 15 3-15,8-12 0 16,-8 12 1-16,3-13 0 15,-3 13 1-15,0 0-1 16,1-11-1-16,-1 11-5 0,5-10 0 16,-5 10-1-16,12-14-1 15,-12 14 1-15,19-15-1 16,-6 8-1-16,2-1 1 16,0 0 1-16,3 3-2 15,-1 1-1-15,1 0 1 0,-1 4-2 16,0 0 1-16,-2 2 1 15,0 6 0-15,-1 3 1 0,-1 3 3 16,2 4 0-16,-6 5 1 16,1 6 1-16,-6 1 0 15,-2 6 0-15,-2-3 0 16,-7 9-2-16,-4-7-1 0,-10 8-2 16,-1-5 0-16,-7 0-2 15,-5 1 0-15,-2-3-2 16,-4 1-3-16,0-5-4 15,-3 3-12-15,5-6-22 0,-1 1-31 16,11 1-2-16,5-6-4 16</inkml:trace>
  <inkml:trace contextRef="#ctx0" brushRef="#br0" timeOffset="45376.5455">19373 9999 18 0,'19'-9'67'16,"-7"5"2"-16,-33 1-34 0,21 3-3 15,-11 4 0-15,-3 9 0 16,-11 5-4-16,-3 4-7 15,-7 6-3-15,0 0 0 0,0 1-2 16,2-1-5-16,8-2-3 16,3-3-2-16,9-2-3 15,11-8-1-15,2-2-2 0,13-4 0 16,8-4 0-16,7 1 1 16,8-3-1-16,6 2 0 15,0 0 1-15,4 2-1 16,-3 3 0-16,-4 4 0 0,-7 6 0 15,-9 1 0-15,-10 5 1 16,-11 2 0-16,-4 5-1 16,-14-2-1-16,-8 1-2 0,-2-1-1 15,0-3-3-15,-5-5-4 16,1-5-8-16,5-8-7 16,4-8-12-16,7-7-12 15,7-12-7-15,7-9-3 0,6-7 2 16,9-7 16-16,10-5 20 15,6-1 17-15,6 0 20 16,-1 3 19-16,6 7 13 16,-5 8 5-16,1 5-2 15,-1 16-8-15,-7 4-11 0,-1 10-7 16,-8 12-4-16,1 5-6 16,-10 8-4-16,5 2-1 15,-5 2-2-15,1-1-3 0,3-4-2 16,2-7 0-16,3-11 1 15,4-7-2-15,6-6 0 16,1-14-1-16,3-9 0 16,-1-9 0-16,1-9 1 0,0-3-2 15,-1-5 2-15,-5 4 1 16,-4 4-1-16,-3 7 2 16,-4 9-1-16,-5 14 1 15,-13 13 1-15,13 17 0 16,-13 19 0-16,-12 14-1 0,-6 16 1 15,-5 11-1-15,-7 12 0 16,-3 4-1-16,3 1-4 16,-2-9-4-16,7 0-10 0,2-14-31 15,-1-8-31-15,18-13-6 16,5-16-6-16,1-18 0 16</inkml:trace>
  <inkml:trace contextRef="#ctx0" brushRef="#br0" timeOffset="46334.4768">20529 10068 48 0,'-2'-10'84'16,"-11"3"-1"-16,-4 2-5 15,-4 33-18-15,-1-21-42 0,-2 9-3 16,2 12-4-16,-1 5-4 16,4 10-1-16,3 5-1 15,3 2-1-15,7-1-1 16,5-1-1-16,1-7 0 0,11-10-2 16,8-7 0-16,4-12-1 15,8-12-2-15,2-7-1 16,5-15-1-16,2-13 1 15,2-15 0-15,1-12-1 16,1-15 2-16,-2-13 0 0,-2-10 2 16,0-10 1-16,-5 2 2 15,-4 1 2-15,-2 11 2 16,-8 13 0-16,-5 16 0 16,-7 19 0-16,-2 21-1 0,-7 27 1 15,-5 6-2-15,-4 27-1 16,-4 12-2-16,-2 16-1 15,0 8 1-15,0 9-1 0,-2 4 1 16,2-4-1-16,5-3 0 16,0-9 0-16,3-5 0 0,3-11-1 15,2-11-1-15,2-10 0 16,5-10 1-16,5-12-3 16,5-7 1-16,4-13-2 15,2-11 1-15,4-6 0 16,4-4 1-16,2 0 0 0,0 0 1 15,0 5 0-15,1 8 1 16,-5 10 0-16,-1 10 0 16,-5 5 1-16,-2 15-1 0,-2 7 1 15,-4 3 0-15,-2 3-1 16,1 0 1-16,0-1 0 16,2-5 0-16,1-3 0 15,2-9 0-15,3-4 0 0,1-8 0 16,6-2-2-16,-3-11-1 15,1-6 1-15,2-6-2 16,-2-10 2-16,2-3-1 16,-3-6 0-16,0 3 2 0,-6 0 2 15,-1 6 0-15,-4 7 0 16,0 9 1-16,-13 17 0 16,12 1 0-16,-11 21-1 15,-1 6-1-15,0 9 0 16,0 1 0-16,1 4 0 0,5-5-1 15,1-5 0-15,7-5 1 16,2-11-1-16,5-8 1 16,4-8 0-16,3-9 1 0,-4-9 0 15,-3-5 1-15,-5-6 0 16,-6-5 0-16,-10-3 2 0,-5 2 0 16,-9 1-1-1,-12 4 1-15,-4 6-1 0,-6 5-2 16,-1 8-3-16,-3 4-10 15,8 2-51-15,2 4-16 16,9 1-3-16,9 0-8 16,10-11 1-16</inkml:trace>
  <inkml:trace contextRef="#ctx0" brushRef="#br0" timeOffset="46874.1702">21924 9237 4 0,'35'-45'93'15,"-6"14"-2"-15,-7 13-5 0,-7 15-6 16,-7 10 0-16,-7 23-75 16,-1 18-3-16,0 20-1 15,-7 13 0-15,3 10 0 16,-3 6 0-16,1 1 1 16,0-1-2-16,2-6 1 0,1-10 0 15,3-13-1-15,0-13 0 16,7-8-1-16,-1-11 1 15,4-13-1-15,-1-8 0 0,8-15-2 16,2-10 0-16,8-17-2 16,0-10 1-16,5-12 0 15,0-6 1-15,-2-2 0 16,2 2 1-16,-1 5 1 0,-6 11 1 16,-3 12 2-16,-5 11-1 15,-2 16 0-15,-2 11 1 16,-8 17-2-16,0 5 1 15,-3 5-1-15,0 4 0 0,4-2 1 16,-1-1-2-16,5-6 1 16,1-8 1-16,6-5-1 0,5-11 0 15,5-9 1 1,-3-2 0-16,3-12 0 0,-5-7 1 16,-3-6-1-16,-6-7 1 15,-7-3 2-15,-6 0-4 0,-5 2 2 16,-10 4-1-16,-5 6 0 15,-5 4-1-15,1 11-1 16,1 8-4-16,2 5-9 16,3 9-10-16,7 3-13 15,11 0-11-15,11-4-31 0,13-1-8 16,16-6-4-16</inkml:trace>
  <inkml:trace contextRef="#ctx0" brushRef="#br0" timeOffset="47354.1057">23160 9643 25 0,'28'-25'81'0,"-19"8"0"16,-9 5-4-16,-8-15-18 0,-11 27-35 15,-6 6-11-15,0 8-6 16,-2 7-4-16,5 1-1 16,4 6-2-16,8-2 1 15,2 1-1-15,8 2 0 0,1-3 0 16,9 3 0-16,0-2 0 15,1 4 0-15,1 2 0 16,-4 5 1-16,0 8-1 0,-6 5 1 16,-4 11-1-1,-9 6 1-15,-5 11 0 0,-4 4 0 16,0-1 0-16,1-5-1 16,1-9 1-16,1-9 0 0,5-14 1 15,5-15-2 1,7-20 0-16,0-10 0 0,13-24-3 15,0-11-1-15,8-15-2 0,4-14-2 16,4-14 1-16,3-8 2 16,4-5 3-16,3 1 4 15,0 2 5-15,4 8 5 0,-4 12 3 16,-1 17 0-16,-3 16 0 16,0 18-1-16,-8 17-4 15,-3 11-2-15,-9 22-5 16,-6 9-2-16,-7 13-1 15,-3 0-3-15,1 5-6 0,0-7-7 16,0-6-36-16,0-1-30 16,4-13-6-16,4-16-4 15,0-17-2-15</inkml:trace>
  <inkml:trace contextRef="#ctx0" brushRef="#br0" timeOffset="47531.0107">23516 9392 18 0,'-16'-27'97'16,"1"9"-3"-16,0 11-5 15,2 7-8-15,0 0-6 16,3 12-91-16,6 10-32 0,0 11-34 16,8 3-5-16,6 1-7 15,7 0-2-15</inkml:trace>
  <inkml:trace contextRef="#ctx0" brushRef="#br0" timeOffset="48269.1643">24096 9572 20 0,'31'-5'75'16,"-15"5"4"-16,-16 0-12 16,-11 7-11-16,-17 14-20 15,-10 10-15-15,-5 5-6 0,-1 6-4 16,-1 4 0-1,3 1-3-15,8 0-3 0,8-2-3 16,8-4-1-16,12-5 0 16,6-7-2-16,9-6 1 15,10-9-1-15,8-7 0 0,8-7 0 16,5-11 0-16,5-12 0 16,5-9-1-16,0-6 1 15,-5-7 1-15,1 2 0 0,-4-1 0 16,-9 3 1-16,-7 7-1 15,-9 7 1-15,-7 8-1 16,-10 19 1-16,0-10-1 16,-13 14 1-16,-5 10-1 0,-1 6 0 15,-2 2 0-15,-1 1 0 16,0 1 0-16,5-3-1 16,4 0 2-16,3-5-1 0,6 2 0 15,4-8-1-15,0-10 1 16,10 13 0-16,2-10-1 15,5-3 0-15,5 0 0 16,6-3-1-16,1-4 0 0,4-1 0 16,2 3-1-16,2 0 1 15,-1 5-1-15,3 2-1 16,-4 5 0-16,3 5-1 16,-2-2-1-16,9 1-1 0,-1-2 2 15,9-6-1-15,6-4 1 16,7-15 0-16,7-11 2 15,3-10 2-15,3-11 2 16,4-14 2-16,1-11 0 0,-4-12 2 16,-1-10 1-16,-4-8 2 15,-2-8 3-15,-9-6 3 16,-6 0 0-16,-16 6 0 0,-9 13 0 16,-8 14-1-16,-15 13-2 15,-7 24-1-15,-6 20-3 16,-6 27-2-16,-8 24-3 15,-2 23 0-15,-6 20 0 0,0 22-1 16,-3 14 0-16,2 16 0 16,4 5-2-16,1 4-3 15,2-4-4-15,9-1-9 16,4-11-23-16,5-10-45 0,1-11-5 16,0-21-4-1,-1-15-5-15</inkml:trace>
  <inkml:trace contextRef="#ctx0" brushRef="#br0" timeOffset="49823.5313">27012 8799 66 0,'-22'-42'89'0,"1"5"-4"16,-7 6-6-16,-1 6 0 16,-3 15-69-16,-3 12-4 15,-3 19-3-15,-1 13-1 0,-6 16-1 16,-1 10 0-16,-1 9 0 15,4 6-1-15,5 0 1 16,4-1-1-16,12-7 1 16,8-8 0-16,12-7-1 0,7-11 0 15,16-11 0-15,14-11-1 16,11-11 0-16,6-8-3 16,9-9-2-16,2-17-3 15,6-8-1-15,-1-8 1 0,-6-5-1 16,-6 2 0-16,-9 1 4 15,-6 5 3-15,-11 9 2 16,-9 7 3-16,-14 14 0 16,-7 9 1-16,-5 9 0 0,-13 9-1 15,-2 6 0-15,-6 2-2 16,1 2 0-16,1-3 0 16,3-5 2-16,6-2-1 15,3-9 0-15,12-9 1 0,-9 5 0 16,9-5 0-16,4-18 0 15,6-1 1-15,2-5-1 16,4-7-2-16,2-1 1 0,5-3-1 16,8 5 1-16,2 2-1 15,0 7 0-15,2 7-1 16,-2 12 1-16,1 2 1 16,-2 13-1-16,2 5 1 15,-10 7 0-15,-1-1 0 16,-1 3 0-16,-1 2 0 0,0-5 0 15,1-1 0-15,-1-5 0 16,0-1 0-16,4-6 0 16,-2-2 0-16,1-7-1 0,-1-2 1 15,1-5-1-15,-5-10 0 16,-1-3 0-16,0-9-2 16,-2-1-1-16,-3-7-1 0,1-3-1 15,2-3-4-15,1-4-1 16,5 1-1-16,1-2 1 15,2 2 0-15,-1-2 1 16,3 3 0-16,-6-4 2 16,2 1 5-16,-9-2 4 0,3-3 4 15,-7-3 5-15,5-4 1 0,-3-4 1 16,2-1 4-16,2-1 0 16,0 0-1-16,5 7-3 15,-5 5-2-15,2 13-3 16,-3 7-3-16,-2 14-1 15,0 13-1-15,-4 16-1 16,-2 22-1-16,-4 18 0 0,-3 17 1 16,0 16-1-16,-2 16 1 15,-5 17 0-15,-1 11 1 0,-6 1-1 16,2 1-1-16,2-7-2 16,-1-6 0-16,-1-12 0 15,0-12-3-15,3-20-3 16,0-16-2-16,-2-15-2 15,3-17 0-15,-2-16-1 0,10-9 2 16,-17-25-1-16,11-7 2 16,1-15 5-16,1-8 5 15,0-5 4-15,4-2 3 0,5 4 0 16,3 2 1 0,10 8 0-16,5 9-1 0,8 9-1 15,5 14-2-15,7 9-3 16,0 7-2-16,0 10 1 0,-2 9-1 15,-4 7 0-15,-7 2 0 16,-7 6-1-16,-5 1 1 16,-7-5-1-16,-2 0 1 15,3-5 0-15,-1-2-1 0,3-8 1 16,6-6-2-16,8-7 1 16,5-5-1-16,7-10-1 15,9-6 0-15,4-7-1 0,2-2 1 16,5-4 0-16,0-1 0 15,2-2 1-15,0 3 1 16,-6 0 1-16,-8 6 1 16,-10-1 0-16,-8 5 0 0,-11 3 0 15,-9 3-1-15,-10 16 1 16,-14-9-1-16,-6 9 0 16,-5 7-1-16,-2 6-5 0,-1 4 0 15,3 5-4-15,1-3-7 16,7 2-12-16,4-5-15 15,9-3-20-15,8-1-18 16,7-8 0-16</inkml:trace>
  <inkml:trace contextRef="#ctx0" brushRef="#br0" timeOffset="50430.8527">29228 8904 28 0,'23'-1'65'0,"-6"2"1"15,-6 10-18-15,0 6-21 16,1 7-10-16,1 0-3 15,0 2 1-15,4-6-3 16,4 0-2-16,4-5-1 0,8-7-1 16,3-3 1-16,6-7-2 15,-1-8-3-15,8-6-2 16,-1-3-1-16,1-7-1 16,-2-4 1-16,0-7-1 0,2-5 0 15,-7-5 1-15,0 0-1 16,-7-7 3-16,-4 0 2 15,-5 0 3-15,-4 3 1 16,-7 2-1-16,-7 5 1 16,-5 6-1-16,-3 4 1 0,-4 6-4 15,-4 3-2-15,-6 7-2 16,-1 1-1-16,0 2 0 0,-2 1 0 16,0-1 1-16,4 2-2 15,2-5 1-15,3 0 0 16,3-5-1-16,5-3 0 15,5-3 0-15,5-3 0 0,5-2 0 16,3-7 0-16,5 1 0 16,0-4 1-16,3-1 0 15,-1-4 2-15,0 0 1 16,1-1 2-16,-1 1 0 0,-3 5 2 16,-5 5 0-16,-3 7 0 15,-2 8-2-15,-5 11-1 16,-7 13-1-16,1 16-1 15,-5 20-1-15,-13 19-1 16,-8 16 1-16,-6 21 0 0,-5 14 2 16,-7 13 0-16,0 6-1 15,4 1 1-15,8-1 0 16,7-5-1-16,10-9-1 0,7-17-3 16,7-13-7-16,7-20-10 15,10-21-36-15,4-15-30 16,-4-24-5-16,3-20-6 0,0-31-3 15</inkml:trace>
  <inkml:trace contextRef="#ctx0" brushRef="#br0" timeOffset="50557.9829">30196 8186 76 0,'18'-23'90'16,"11"5"-5"-16,9 5-6 15,16 6-6-15,9 2-86 16,14 9-64-16,23 10-3 0,7 5-5 15,3 3-4-15</inkml:trace>
  <inkml:trace contextRef="#ctx0" brushRef="#br0" timeOffset="51681.7001">19393 12047 51 0,'1'-21'86'0,"-3"2"-4"15,-10 3-4-15,-5 3-4 16,29 7-64-16,-35 6-2 15,-6 15-2-15,-3 12-2 16,-2 8-1-16,1 13 0 16,-1 7-1-16,2 3 0 0,2-6 0 15,6-2 0-15,7-5-1 16,3-9 0-16,9-9-1 16,5-17 1-16,8-10 0 0,12-8-1 15,9-14 1-15,7-9-2 16,6-8 1-16,3-5 0 15,3-1 0-15,-2 1-1 0,-2 7 0 16,-5 6 1-16,-7 13 0 16,-4 12 0-1,-6 7 1-15,-3 18 0 0,-2 10 0 16,-4 10 0-16,-1 4 1 0,3 0 0 16,0 1-1-16,1-5 1 15,-1-3-1-15,0-7 0 16,-2-9 1-16,1-9 1 15,-2-7 0-15,-4-2-1 16,3-12 0-16,-3-8 0 0,2-7 0 16,0-9 0-16,4-8-2 15,0-5 1-15,2-4-2 16,0 1 1-16,0 1 0 0,2 5-1 16,-3 9 0-16,0 9 1 15,-2 12 0-15,-3 11-1 16,0 7 1-16,-3 16 0 0,1 4 1 15,-2 3-1-15,6 1 2 16,3-3-1-16,6-2 1 16,4-5 0-16,8-9-1 15,5-9 0-15,6-8 0 0,5-9-3 16,1-8-2-16,-6-5-3 16,-1-9-2-16,-10-4 0 15,-8-1 1-15,-13 3 1 16,-11 4 3-16,-8 5 3 0,-12 11 3 15,-10 10 3-15,-1 11 2 16,-1 14 1-16,4 13-1 16,7 12-1-16,7 8-2 15,13 8-1-15,10 2 1 0,20 0-2 16,14-2 0-16,18-3-5 16,6-7-6-16,15-3-19 15,9-11-52-15,1-9-4 0,0-10-5 16,-2-12-5-16</inkml:trace>
  <inkml:trace contextRef="#ctx0" brushRef="#br0" timeOffset="52760.4752">22350 11770 13 0,'25'-27'91'15,"3"2"-1"-15,-4 3-5 16,0 2-5-16,-3-27-32 0,-3 43-32 16,4 9-6-1,-7 18-2-15,1 10-4 0,-3 11-1 16,1 11-1-16,-5 6-1 15,3 0 1-15,0-2 0 16,-1-4-1-16,5-6 0 0,0-9 0 16,4-11 0-16,5-13 0 15,2-12-1-15,-2-6 1 16,4-15-1-16,-3-8-1 16,2-11 0-16,-1-8-1 0,2-6 1 15,-4-2-1-15,1 2 1 16,-4 5-1-16,-2 7 1 15,1 11 0-15,-4 11 0 16,-1 16 1-16,-3 7 0 0,-4 16 1 16,1 9-1-16,-4 4 1 15,3 3 0-15,-1 0 0 16,5-3 1-16,-1-7-1 0,7-7 1 16,4-9-1-16,0-10 1 15,3-5-1-15,3-11 0 16,-3-9 0-16,0-6 0 15,-4-8-1-15,-6-9-1 16,-4-4 0-16,-4-4 0 0,-5 1-1 16,-3 1-2-16,0 5-3 15,-3 3-6-15,0 12-10 16,-7 6-17-16,9 9-22 0,1 16-11 16,8-5-2-16,3 5 4 15,11 5 18-15,7-1 20 16,6 0 28-16,10 2 21 0,1-3 35 15,2-3 16-15,-1 0 1 16,6 0-5-16,-4 1-13 16,-3 5-12-16,-1 0-8 15,-4 11-8-15,-1 3-7 16,-5 9-3-16,-4 8-5 0,-8 7-2 16,-7 7-3-16,-9 5 0 15,-1 0-1-15,-5-3 0 16,-1-5 0-16,-9-8 1 0,4-9 0 15,0-8 0-15,0-14-1 16,5-9 1-16,-1-7 0 16,1-13-1-16,3-7 0 15,7-9-1-15,3-7 0 0,0-8 0 16,8-3 0-16,0 2 0 16,3 2 0-16,7 8 0 15,-2 7 1-15,3 10-1 16,2 14 1-16,-3 11-1 0,-3 11 0 15,1 14 0-15,-6 10 0 16,-6 7 0-16,-2 5-1 16,-9 0-2-16,3 3-3 15,-4-7-7-15,-2-4-19 16,7-10-49-16,-12-11-4 16,2-18-7-16,0 0-4 0</inkml:trace>
  <inkml:trace contextRef="#ctx0" brushRef="#br0" timeOffset="52946.308">24305 11283 17 0,'-10'-47'96'0,"5"12"-2"0,3 12-7 16,0 10-4-16,2 13-6 16,7 0-87-16,2 14-23 15,1 15-48-15,17 7-5 16,-3 3-5-16,5 0-5 0</inkml:trace>
  <inkml:trace contextRef="#ctx0" brushRef="#br0" timeOffset="53323.8779">24863 11338 74 0,'27'-24'93'0,"-8"-1"-4"15,-3 2-7-15,-6 1-1 16,1-5-64-16,-4 12-10 15,0 2-1-15,-1 4-4 16,-3 1 0-16,0-4-1 0,0-1 0 16,-2-4 1-1,0-2 0-15,1-5-1 0,-1-6 0 16,1-3 1-16,-2-2 0 16,1 0 0-16,1 3 1 15,0 6-2-15,0 4 1 0,-2 10-1 16,0 12 1-16,5 19-1 15,-1 16-1-15,-3 16 1 0,-1 14 0 16,0 18 1-16,0 13 1 16,0 9-1-16,-1 3-1 15,2-1 1-15,2-3 0 16,6-9-1-16,2-8-1 16,4-14-1-16,3-15-1 0,1-12-4 15,0-18-6-15,1-13-10 16,-2-15-25-16,0-21-38 15,4-16-3-15,3-19-7 16,-2-13-2-16</inkml:trace>
  <inkml:trace contextRef="#ctx0" brushRef="#br0" timeOffset="53510.1217">25426 11136 57 0,'31'-85'93'0,"-2"19"-4"16,-2 17-6-16,-4 17-2 15,3 19-58-15,-3 16-8 16,-4 19-7-16,0 20-3 15,0 12-1-15,-3 18-1 16,-3 9 1-16,-6 9-1 0,-3 7-1 16,2-3-1-16,-4-3-3 15,3-5-8-15,-5-11-26 16,1-12-47-16,-1-13-2 0,0-21-9 16,-5-18-3-16</inkml:trace>
  <inkml:trace contextRef="#ctx0" brushRef="#br0" timeOffset="54206.1697">25226 11449 68 0,'-18'10'91'0,"9"-3"-5"16,9-7-6-16,20 3-4 15,17 3-56-15,17-12-26 16,18-4-3-16,19-5 1 0,5-3-2 15,13-5 0-15,5-4 1 16,-3-3 2-16,-8-2 3 16,-10-2 3-16,-11 1 2 15,-20 0 2-15,-9 4 1 0,-22 4 0 16,-19 4 0-16,-12 8 1 16,-7 6 1-16,-15 6-1 15,-10 13-1-15,-6 10-1 16,-4 7 0-16,-2 7 0 15,7 2 0-15,3 0-1 0,8 1-1 16,5-4 1-16,9-5-1 16,11-5 1-16,4-6-1 15,15-8 0-15,5-4 1 16,8-7-1-16,7-2 0 0,9-9 0 16,2-11 0-16,6-5-1 15,7-6 1-15,-1-5-1 0,5 4 0 16,-4 2 0-16,3 5-1 15,-7 8 1-15,-4 9 0 16,-6 10 0-16,-5 8 0 0,-8 14 1 16,-12 4-1-16,-3 6 1 15,-8-1 0-15,-3 3 1 16,0-3-1 0,-5-3 1-16,0-5 0 0,2-4 0 15,1-5 0-15,-1-6 1 0,5-3-1 16,-4-5-1-16,5-5 1 15,-1-7-1-15,2-7 0 16,3-5 0-16,1-8-1 0,3-6 0 16,3-3-1-16,3-1 1 15,-1 1 0-15,6 4 1 16,-3 5-1-16,5 12 1 16,0 9 0-16,2 11 0 0,0 11 1 15,0 12-1-15,-2 8 0 16,-1 9-4-16,-1 0-7 15,2 9-18-15,2-3-51 16,-9-2-5-16,4-5-5 0,-5-8-5 16</inkml:trace>
  <inkml:trace contextRef="#ctx0" brushRef="#br0" timeOffset="55155.0888">28622 11299 56 0,'-12'7'76'16,"12"-7"3"-16,-7 15-2 15,7-15-41-15,0 0-8 16,-9-7-7-16,5-4-2 0,-4-3-1 15,-1-4-1-15,-6-9-4 16,-1-6-4-16,-4-9-4 16,2-7 0-16,-1-10-1 15,2-6 0-15,5-10-2 0,5-3-1 16,7-3-1-16,1-3-1 16,16 2 0-16,6 3 1 15,9 8-1-15,4 10 0 16,6 15-1-16,2 12 0 0,-1 16 0 15,-3 16 1-15,-7 13-1 16,-10 17 1-16,-13 15 0 16,-14 14 1-16,-23 12 0 0,-18 13 0 15,-17 6 0 1,-10 3 0-16,-7 1 2 0,-4-3 0 16,4-6 0-16,7-8-1 15,14-8 1-15,15-13 1 16,15-11 0-16,14-8 0 0,16-9-1 15,21-11 0-15,15-7 1 16,18-8-2-16,14-13 1 16,13-7-1-16,14-5-2 15,0-2-2-15,4 2-4 0,-10-3-9 16,1 5-33-16,-12 8-36 16,-12 4-4-16,-13 1-6 15,-12 2-2-15</inkml:trace>
  <inkml:trace contextRef="#ctx0" brushRef="#br0" timeOffset="57075.7443">29967 10783 57 0,'-4'-30'86'15,"-2"1"-3"-15,-2 4-3 16,3 4-51-16,-1 6-5 0,6 15-7 16,-11-7-4-16,11 7-5 15,-9 18-3-15,5 2-1 16,2 7 0-16,0 7 0 16,2 5 1-16,1 6-1 0,6 1 0 15,4 0-1-15,5-1 2 16,5-3-1-16,5-6-1 15,4-6 1-15,3-9-1 0,0-8 1 16,5-11 0-16,-1-6 0 16,1-14-3-16,-3-10 0 15,-2-13-1-15,-4-9 0 16,-3-7 0-16,-4-8-1 16,-4-3-1-16,-6 0 0 15,-2 2 2-15,-4 7-3 0,-2 5-4 16,-1 14-10-16,-3 5-14 15,0 12-46-15,0 23-9 16,0 0-5-16,-1 7-6 0</inkml:trace>
  <inkml:trace contextRef="#ctx0" brushRef="#br0" timeOffset="57458.9131">30498 10629 51 0,'21'0'89'16,"-2"0"-4"-16,-3 0-5 15,-3-1-4-15,22-3-62 0,-22 10-9 16,-4 11-3-16,3 10-1 16,-6 3-1-16,-2 5 1 15,3 2 0-15,-3-3 0 0,4-2 1 16,-5-5 0-16,3-4 1 16,-3-8 1-16,-3-15 1 15,17 8 0-15,-17-8 0 16,17-14-1-16,-5-3 1 0,1-7-1 15,0-5-1 1,4-3-1-16,2-4-1 0,0 3-1 16,3 1 0-16,3 6 0 15,-1 4-1-15,-1 8 0 0,3 9 0 16,-1 5 0-16,-1 12 0 16,-3 8 0-16,1 6 0 15,-3 6 1-15,-1 1-3 0,2 6-4 16,1-6-5-16,1 2-14 15,7-2-55-15,-1-12-3 16,-2-7-8-16,-1-12-3 16</inkml:trace>
  <inkml:trace contextRef="#ctx0" brushRef="#br0" timeOffset="58190.2933">31369 10547 38 0,'0'0'62'16,"0"0"3"-16,-11 7-5 15,8 8-56-15,-1 9-2 16,3 4-1-16,-1 5 1 16,0 0 5-16,2 1-1 0,0-4 3 15,-1-3 1-15,5-6 0 16,5-6 3-16,3-6 1 15,2-7-2-15,7-4-1 16,-4-10-2-16,8-8-1 0,1-8-1 16,4-9-3-16,1-4-1 15,2-5 0-15,-4 1 2 16,-3 2 2-16,-2 4-2 16,-9 7-1-16,0 8 0 0,-7 12 0 15,-8 12-1-15,-2 11 0 16,-3 10-3-16,-4 6-1 15,3 3 1-15,3 2 1 16,0 2 1-16,2-3-1 0,1-5 0 16,6-7 1-16,7-3 1 15,4-9-1-15,4-4 1 16,-5-3 0-16,7-10-1 16,-1-5 1-16,-6-5-1 0,2-6-4 15,-1-4-7 1,0-3-10-16,-11-3-37 0,8-1-24 15,-11 0-6-15,3-1-6 16</inkml:trace>
  <inkml:trace contextRef="#ctx0" brushRef="#br0" timeOffset="58585.2134">32077 10317 55 0,'17'18'68'16,"-4"-4"-2"-16,5 6-34 0,1 9-11 15,-2-1-11-15,2 6-5 16,-5-1-3-16,0 4 0 16,-5-6 1-16,-2 4-2 15,-1-11 1-15,2-3 3 16,-7-7 5-16,-1-14 0 0,0 0 1 16,9 0 0-16,-4-16 1 15,6-7-1-15,-2-5-2 16,4-5-2-16,3-3-3 15,0-3 1-15,2 6 0 0,-3 0 2 16,3 8-2-16,-6 4 0 16,2 9-1-16,-14 12 0 0,12-2-1 15,-4 8-2-15,-2 12 0 16,-5 5-2-16,-1 5 1 16,0 3 0-16,0 5 1 15,0 0 0-15,0-1 0 16,0 2-2-16,1-2-8 15,4-2-22-15,-2-6-44 0,12-3-5 16,1-13-6-16,-8-9-2 16</inkml:trace>
  <inkml:trace contextRef="#ctx0" brushRef="#br0" timeOffset="58770.5285">32515 9837 49 0,'-1'-32'82'16,"1"1"-6"-16,-12 4-13 0,9 1-20 15,-1 11-87-15,-8 12-29 16,12 3-6-16,-12 10-2 16</inkml:trace>
  <inkml:trace contextRef="#ctx0" brushRef="#br0" timeOffset="59029.1021">32921 9640 73 0,'31'-16'87'16,"1"2"-5"-16,-6 5-5 15,-4 5-2-15,-5 7-74 0,-3 19-1 16,-7 16-1-16,-7 15 0 15,-4 13-1-15,-13 11 2 16,-1 7 0-16,-4 4 0 16,-3 2 1-16,3-2 0 0,1-2 1 15,-1-4 0-15,6-6-1 16,6-4-7-16,0-6-25 16,-2-5-43-16,-2-11-6 15,-1-10-6-15,0-17-3 0</inkml:trace>
  <inkml:trace contextRef="#ctx0" brushRef="#br0" timeOffset="59317.5213">33116 9846 69 0,'12'-21'86'16,"-5"6"-5"-16,-5 2-6 15,-2 13-2-15,17 0-77 16,-12 15 3-16,2 19 0 0,-3 15-1 16,-4 12 1-16,-1 12 1 15,-1 9 1-15,-1 8 2 16,-7 2 1-16,2 2-1 16,3-3-1-16,-2-8-1 15,1-8-4-15,3-7-9 16,-1-9-29-16,2-12-35 0,-1-10-6 15,2-16-4-15,1-21 0 0</inkml:trace>
  <inkml:trace contextRef="#ctx0" brushRef="#br0" timeOffset="59846.6279">33163 10440 59 0,'13'-15'82'16,"-1"1"-2"-16,-1 3-7 15,6-1-2-15,-6 7-71 0,6 0 0 16,-4 2 0 0,7-4 0-16,-1 4 2 0,0-2 2 15,-4 0 1-15,2 0-1 16,-2 1 0-16,-1 0-1 16,7-3-3-16,-4 4 1 15,-17 3-1-15,0 0-2 0,-20 14 0 16,1 7-1-16,-7 2 2 15,0 6 2-15,2-1 1 16,10-3-1-16,6-1 1 16,3-5-1-16,5-2 1 15,2-5 0-15,9-3 0 16,5-7 0-16,-5-2 1 0,6-2-2 16,-3-4 2-16,4-3-2 15,2-3 0-15,2-1-1 16,1-2 0-16,0 0-1 15,2 1-2-15,1 0 1 0,-5 2-1 16,1 3 0-16,1 0 1 16,0 4 0-16,-4 4 0 15,0 1 1-15,-6 2 1 0,2 5 1 16,-1 4 0-16,-3 3 0 16,-5 1 0-16,-2 0 2 15,2 4 0-15,-4-2-1 0,-1-2 1 16,-1-1-4-16,1-4-7 15,-1-10-32-15,10 6-35 16,-10-6-6-16,7-13-6 16,-6-8-3-16</inkml:trace>
  <inkml:trace contextRef="#ctx0" brushRef="#br0" timeOffset="60052.8459">33319 10007 12 0,'-72'-12'74'16,"12"9"1"-16,13 1-2 0,16 2-1 16,6 0-58-16,25 0 0 15,0 0-2-15,14 10-1 16,9 2-2-16,-7-5 1 0,4 3-11 16,25 12-32-1,8 5-42-15,-23-11-5 0,-3 0-3 16,-3 2-4-16</inkml:trace>
  <inkml:trace contextRef="#ctx0" brushRef="#br0" timeOffset="60991.1451">21846 14011 9 0,'-7'28'88'16,"2"-5"-1"-1,7 2-4-15,4-9-6 0,12-6-2 16,1-5-76-16,11-5 1 16,10-2 0-16,1-13 0 0,12-11 2 15,7-10 0-15,6-16 1 16,6-5 0-16,4-10-1 15,9-8 0-15,-1-4 0 16,1-1 0-16,-6 2 1 0,-6 5-1 16,-10 11 0-16,-12 7-1 15,-14 14 2-15,-14 10-1 16,-16 13-1-16,-7 18 0 0,-24 0 0 16,-12 14-1-16,-16 15-1 15,-6 8 1-15,-14 10 0 16,-8 10 1-16,-1 7 0 15,-2 4 1-15,2 2 0 0,6 0 1 16,10 0 1 0,7-5 0-16,12-3 0 0,11-6 0 15,8-7 0-15,18-5-1 16,9-8 1-16,10-5-1 16,20-14 1-16,16-8-1 0,19-7-1 15,19-16 0-15,15-11 0 16,16-13-2-16,10-10-2 15,5-11-2-15,2-4-3 0,-8-7-2 16,-5 2-4-16,-12-5-7 16,-12 9-17-16,-7 3-49 15,-24 3-3-15,-13 5-4 0,-15 4-2 16</inkml:trace>
  <inkml:trace contextRef="#ctx0" brushRef="#br0" timeOffset="61265.5014">23219 13195 59 0,'-20'-13'85'15,"7"-1"-3"1,1 0-3-16,3 34-30 0,9-20-30 16,0 0-2-16,9 19-4 15,7 8-2-15,4 12-4 16,3 11 0-16,9 9 1 15,6 8-1-15,4 4-2 0,9-1 0 16,9 1-2-16,6-8 0 16,7-7 0-16,3-9-2 15,8-8-5-15,-7-14-12 0,9-11-55 16,-7-7-12-16,-3-10-6 16,-7-13-4-16,-16-15-4 15</inkml:trace>
  <inkml:trace contextRef="#ctx0" brushRef="#br0" timeOffset="61749.4995">24081 13078 25 0,'-40'7'98'16,"8"10"-4"-16,-3 5-6 15,7 8-3-15,5 3-4 16,6 18-81-16,14 22 1 0,2 17-1 15,4 19 2-15,2 11 0 16,6 11-1-16,-2 1 1 16,2 1-1-16,2-5 1 0,0-9 0 15,3-11-1 1,1-20 0-16,3-16-1 0,0-20 1 16,-2-15 0-16,-1-17-1 0,-3-19 0 15,2-18 0-15,-10-19-1 16,2-22-1-16,-6-19 1 15,-2-21 0-15,0-20-1 16,-2-14-1-16,0-10 1 16,-2-2 0-16,4-2 1 15,5 6 1-15,10 9-2 0,13 17 1 16,6 17 0-16,12 24 1 16,9 21-1-16,8 23 1 15,-1 22-1-15,-1 17 0 16,-9 19 0-16,-10 17 0 0,-18 12 0 15,-20 9 0-15,-13 6 1 16,-23 0 0-16,-11-4-3 16,-1-2-8-16,-7-4-39 0,7-14-33 15,4-11-2-15,6-17-7 16,14-15-4-16</inkml:trace>
  <inkml:trace contextRef="#ctx0" brushRef="#br0" timeOffset="62580.0552">23274 12650 66 0,'-58'0'87'15,"7"0"0"-15,10-4-8 0,10 1-38 16,10 0-10-16,21 3-11 15,0 0-7-15,18-15-4 0,24 6-2 16,15-2-2-16,17-3 0 16,19-4 0-16,18-5 1 15,17-2-2-15,18-6 0 16,11-2 0-16,15-3 0 0,10-4-1 16,7-2 1-16,6-2 0 15,-2 2 0 1,-9 2-1-16,-13 3 0 0,-12 5 0 15,-27 6-1-15,-20 4 0 0,-26 8-1 16,-26 3-1-16,-28 10-1 16,-32 1-1-16,-17 12-1 15,-38 4-2-15,-26 10-2 0,-25 3-3 16,-24 10-2-16,-25 4-1 16,-18 4 0-16,-10 3 1 15,-9 1 1-15,1 0 2 16,1 0 3-16,11-3 5 15,14-6 3-15,20-5 3 0,26-6 1 16,23-6 1-16,28-8 2 16,27-8 1-16,41-9-1 15,9-7-1-15,48-15-1 0,27-7-1 16,28-8 0-16,27-5-1 16,28-3-2-16,14 0-1 15,10 3-1-15,7 6-2 0,-1 5-4 16,-10 3-7-16,-8 9-18 15,-4 7-55-15,-37 0 0 16,-21 3-8-16,-28-1-5 16</inkml:trace>
  <inkml:trace contextRef="#ctx0" brushRef="#br0" timeOffset="84210.6903">18161 16854 5 0,'1'-9'83'0,"-1"-2"5"16,-1-1-6-16,-3-4-3 0,-3-36-31 15,5 36-39-15,2 5-2 16,0 11 1-16,9-13-2 15,0 11-2-15,2 2 0 16,5 7 2-16,1 9-1 16,2 8 2-16,0 8 0 0,-1 12-1 15,0 12 1-15,-3 9-1 16,-3 8 1-16,-8-33-4 16,1 3-1-16,-1 3 0 15,1 1-1-15,0-1-1 0,-1 2 0 16,0-4-2-16,1-1-1 15,-2-4 1 1,0-2-2-16,-2-11-5 0,-1-2-2 16,0-11-2-16,0-13 0 0,-18 2 2 15,1-28 1 1,-7-32 2-16,-4-25 3 0,-3-18 3 16,-1-13 4-16,5-3 2 15,10 4 1-15,7 10-3 16,5 1 1-16,5 2 1 0,9 8 0 15,6 5 0-15,6 10 1 16,4 9-1-16,5 13-1 16,8 14 0-16,-1 13 1 15,0 18-1-15,0 12-2 0,-2 21 0 16,-7 17 0-16,-7 13-2 16,-13 11 2-16,-7 13-1 15,-7 2-2-15,-11 0-2 16,-4-2-4-16,-8-7-7 0,5-7-31 15,-1-10-32-15,6-11-7 16,4-11-5-16,5-12-1 0</inkml:trace>
  <inkml:trace contextRef="#ctx0" brushRef="#br0" timeOffset="85766.6729">18637 16861 10 0,'4'34'91'16,"1"-5"4"-16,-5-4-9 0,4-9-6 15,-4-16 0-15,14 0-80 16,8-10-1-16,9-7-1 16,7-5-1-16,3-8 1 0,4-4 0 15,1-3 0-15,-2 1 0 16,-4 1 2-16,-12 2 2 15,-6 6 2-15,-11 4 0 16,-10 6 0-16,-5 6 0 0,-16 8 0 16,-9 3 0-16,-5 12-3 15,-6 8 0-15,-4 9 0 16,-3 11 0-16,0 8 0 16,2 9 0-16,6 3 0 0,5 0 0 15,6-1 2-15,10-5-2 16,9-5 0-16,9-9 0 15,10-10-1-15,16-13 1 0,8-10-1 16,11-7 0-16,8-10-1 16,9-14 1-16,8-11-2 15,3-11 0-15,2-8 1 16,2-7-2-16,-2-3 2 16,-5 0 0-16,-6 1 0 0,-9 10 1 15,-7 10-1-15,-10 9 1 16,-10 13 0-16,-9 9 1 15,-10 12-2-15,-9 13 0 0,-1 13 1 16,-10 9 1-16,-3 6-1 16,1 2 1-16,1 3 0 15,6-3-1-15,2-4 1 16,6-5 1-16,8-9-2 16,10-11 0-16,8-6 0 0,2-9 1 15,2-12-1-15,0-9 0 16,1-8 0-16,-4-6 1 15,-4-8 0-15,-7 1-1 16,-6-2 1-16,-5 0 0 0,-6 3 1 16,-1 3 0-16,-4 4 0 15,-2-1-1-15,1 0 2 16,4 0-1-16,1-1 1 0,6-1 0 16,8 1-1-16,10 2 0 15,5 3-1-15,7 7 0 16,4 10 0-16,4 10-1 15,-2 7 0-15,-5 21 0 0,-1 17-1 16,-12 17 1-16,-6 18-2 16,-15 18 2-16,-3 17 0 15,-10 12 2-15,-8 4 0 0,9-65-2 16,1 5 1-16,-3 0 0 16,2 3 2-16,1-6-3 15,0 2 1-15,3-8-1 16,-1-1-1-16,2-10 3 15,0-3-2-15,3-14 0 16,-2-6-1-16,3-23 0 0,0 0 1 16,-6-26 1-16,6-30-2 15,7-42 0-15,2-27 1 16,3-18 0-16,10-10-1 0,6 1 2 16,12 33-3-16,3 15 1 15,5 17 1-15,5 20 0 16,-1 16-2-16,3 21 2 0,-6 14-2 15,-2 17 0-15,-10 15-2 16,-8 15 0 0,-13 11-1-16,-16 7 0 0,-8 7 1 15,-20 0-1-15,-8 1 3 0,-10-4 2 16,-3-3 1-16,-6-4 1 16,7-9 0-16,3-9 1 15,10-5-1-15,8-7 1 16,8-10-2-16,19-6-1 0,-5-19 0 15,18-8 0-15,11-10-1 16,12-15 1-16,6-15 0 16,7-12-1-16,4-12 2 15,7-10-1-15,-2-8 0 0,1-9 0 16,3-8 1-16,-1-1 0 16,-1 5 0-16,-5 8-1 15,-6 12 1-15,-7 15 1 16,-6 16-1-16,-10 24 0 0,-9 21-1 15,-17 26 1-15,0 22-1 16,-10 27 0-16,-14 20 0 16,-8 22-1-16,-5 12 2 15,-7 8-1-15,1 7 1 0,3-2-1 16,4-3 0-16,5-10 1 16,8-9 0-16,8-15 0 15,14-11-1-15,5-13 0 0,14-15 0 16,14-16 0-1,8-17 0-15,13-14 0 0,8-22 0 16,6-16 0-16,5-12 1 16,-2-8-1-16,-6-3 1 15,-4 4-1-15,-12 5 0 0,-11 13 0 16,-10 13 1-16,-19 16 0 16,-8 17-1-16,-17 18 0 15,-10 20 0-15,-9 14 0 0,-3 5 1 16,3 5-1-16,3 1-1 15,11-4 1-15,9-7 0 16,13-9 0-16,14-14 0 16,16-12-1-16,13-10-1 0,8-7-3 15,7-14-4-15,10-4-14 16,4-9-62-16,2-17-2 16,-1-13-6-16,-2-7-6 15</inkml:trace>
  <inkml:trace contextRef="#ctx0" brushRef="#br0" timeOffset="86166.0739">22658 15676 36 0,'6'-36'79'0,"2"0"8"16,0 19-20-16,-4-9-25 16,8 3-5-16,-9 11-5 15,-3 12-3-15,3 11-8 0,-4 22-5 16,-9 20-6-16,-6 19-4 15,-7 20-1-15,-3 18 0 16,-5 15-1-16,2 3-3 16,0 1 0-16,4-8-2 0,3-12 1 15,10-12-1-15,4-17-2 16,8-18-4-16,5-15-7 16,0-18-11-16,7-21-46 15,4-8-14-15,-1-14-6 16,0-21-8-16</inkml:trace>
  <inkml:trace contextRef="#ctx0" brushRef="#br0" timeOffset="86374.8534">22567 16081 41 0,'-9'-68'96'0,"3"2"-3"16,-3 6-5-16,2 0 0 16,5 6-59-16,2 0-7 0,4 1-7 15,16 6-6-15,10 3-4 16,8 6-2-16,4 5-1 15,10 5-3-15,0 7-1 16,3 9-3-16,-2 5-4 16,-8 8-6-16,-9 8-9 15,-8 13-27-15,-8 10-35 0,-20 6-6 16,-9 8-3-16,-15 6-2 16</inkml:trace>
  <inkml:trace contextRef="#ctx0" brushRef="#br0" timeOffset="86760.3414">22688 16114 55 0,'-16'13'98'16,"4"-6"-4"-16,-2-7-6 15,14 0-4-15,-3-9-60 16,9-6-7-16,17-1-8 0,9-4-4 16,18-3-3-16,6-2-1 15,16 0 1-15,4-1-2 16,12 1 1-16,-1 2-3 15,-3 5-1-15,-6 3-3 16,-11 8-5-16,-11 1-5 16,-9 6-7-16,-17 2-13 0,-8 9-25 15,-15 4-12-15,-6 3-1 16,-1 0 3-16,-5 2 15 16,-7-5 27-16,2 2 24 0,-1-2 23 15,2-2 36-15,-2-2 15 16,-1 2 2-16,1 5-2 15,-4 2-13-15,-2 11-16 16,-1 3-15-16,-1 9-7 0,1 7-4 16,0 6-6-16,-1 4-7 15,2-5-12-15,3 1-15 0,1-4-41 16,5-13-18-16,5-14-6 16,3-25-5-16</inkml:trace>
  <inkml:trace contextRef="#ctx0" brushRef="#br0" timeOffset="86942.752">23431 15570 24 0,'-14'-13'99'16,"3"7"-5"-16,11 6-6 15,0 0-10-15,0 0-20 16,10-6-139-16,13 11-5 15,9 7-5-15,0 3-7 0</inkml:trace>
  <inkml:trace contextRef="#ctx0" brushRef="#br0" timeOffset="87257.9601">23820 15834 53 0,'18'27'88'16,"-1"0"-2"-16,-1 0-5 15,0-19-4-15,0 23-64 0,0 10-3 16,-4 3-5-16,-1 6-3 16,-5 2 0-16,-5-1-1 15,-2-5 0-15,1-5 3 16,-4-7 1-16,1-7 2 16,3-10 1-16,0-17 0 0,0 0 1 15,13-2-1-15,2-19 0 16,6-8-1-16,2-11-4 0,3-6-2 15,5-8 0-15,7-6-1 16,0 2-1-16,1 3-1 16,0 2-4-16,3 13-12 0,-7 3-38 15,3 17-30-15,-4 8-3 16,-8 9-8-16,-1 3-4 16</inkml:trace>
  <inkml:trace contextRef="#ctx0" brushRef="#br0" timeOffset="87910.5899">24888 15436 60 0,'16'-48'84'15,"-4"8"-40"-15,0 8 0 16,0 12 4-16,-12 20-1 16,0 0-5-16,1 15-13 15,-8 16-14-15,-4 16-8 0,-7 15-4 16,-6 15 2-16,-1 9 0 16,-2 5 0-16,0 5 2 15,5 0 0-15,1-2 0 16,6-6 1-16,6-8-1 15,8-8-1-15,1-9-2 16,8-8 0-16,-1-10-2 0,3-9-1 16,-3-9 0-16,1-9 0 15,-8-18 0-15,0 0-1 0,9-6 1 16,-9-12 0-16,0-6-1 16,-2-2 1-16,-1-1-1 15,-5 1 0-15,2 3 0 16,2 3 1-16,-2 3-1 0,0 5 0 15,2 4 0-15,4 8 0 16,-7-9 0-16,7 9-1 16,0 0 1-16,0 5 0 0,4 4-1 15,4 5 1-15,6 5-1 16,2 2 1-16,4 7 0 16,2 1 0-16,6 3-1 0,-3 1 1 15,-1 2-1 1,2 1 1-16,-6 0 0 0,-7-1 0 15,-7-2 0-15,-6 0 0 16,-15 1-1-16,-5-3 0 16,-13-4 1-16,-6-2 0 0,-9-4 0 15,-6-3-1-15,-2-5-2 16,-2-3-2-16,-2-9-4 16,5-1-15-16,3-2-56 15,9-18-7-15,7-5-7 0,8-11-6 16</inkml:trace>
  <inkml:trace contextRef="#ctx0" brushRef="#br0" timeOffset="88309.8909">25372 15245 54 0,'11'-43'92'16,"-1"7"-4"-16,-2 3-5 15,-5 9-2-15,-1 13-63 0,4 17-2 16,0 17-4-16,-2 20-4 15,1 16-3-15,-1 16-1 0,-3 16 0 16,-1 13 0-16,0 8-1 16,0 2-2-1,-3 1 1-15,1-3-1 0,2-6 0 0,1-8 0 16,7-8 0-16,1-14-1 16,3-12-2-1,2-10-8-15,-7-20-13 16,3-10-35-16,-7-11-26 0,-3-13-6 0,-14-23-5 15,-4-11-3-15</inkml:trace>
  <inkml:trace contextRef="#ctx0" brushRef="#br0" timeOffset="88452.4824">25334 16275 25 0,'-27'-47'89'15,"2"10"1"-15,9 8-5 0,6 5-4 16,15 6-41-16,9 2-21 16,14 0-6-16,12 4-6 15,7-4-9-15,20 5-19 16,8-7-58-16,2-2-4 15,6-7-7-15,-6-6-6 16</inkml:trace>
  <inkml:trace contextRef="#ctx0" brushRef="#br0" timeOffset="88871.1774">26240 14658 30 0,'14'-42'101'0,"5"4"-5"15,-2 5-6-15,0 4-3 16,-1 6-3-16,4 7-82 0,-1 18 0 16,2 21 0-16,-4 16-1 15,-4 10-1-15,-6 9 1 16,-4 6-1-16,-4 2 1 15,-11 0-1-15,2-8 0 0,-2-10 1 16,0-6-1 0,6-9 1-16,4-13-1 0,2-10 1 15,12-10 0-15,7-9-1 0,4-14 0 16,6-9 0-16,3-8 0 16,4-9 0-16,1-5-1 15,-1 1 1-15,1 8-1 16,-4 6 0-16,-1 14 1 15,-7 14-1-15,-5 17 1 0,-4 22-1 16,-5 20 0-16,-10 18-1 16,-3 19-12-16,-25 14-47 15,-9 3-26-15,-12 4-2 0,-16-6-7 16,-10-10-7-16</inkml:trace>
  <inkml:trace contextRef="#ctx0" brushRef="#br0" timeOffset="89444.0048">17212 15529 24 0,'-17'-27'100'15,"5"0"-4"-15,5 2-7 16,3 3-4-16,3 4-2 16,25 9-82-16,-24 9 0 15,28 24-1-15,-4 9 0 0,0 13 0 16,0 11 0-16,-2 5 0 16,0 3 0-16,-3-3 0 15,-2-5 0-15,0-9 0 0,-3-8 0 16,0-13 0-16,1-16 1 15,4-11 0-15,3-19-1 16,6-12 1-16,4-14 0 16,5-9-1-16,4-3 0 0,1-1 0 15,2 2-1-15,-4 9 0 16,-2 14 0-16,-5 15 1 16,-6 18-1-16,-5 14-1 0,-10 21-4 15,-3 20-5-15,-9 9-10 16,0 19-25-16,-4 13-39 15,-9 12-3-15,0 9-8 16,-4 2-2-16</inkml:trace>
  <inkml:trace contextRef="#ctx0" brushRef="#br0" timeOffset="89945.4732">17937 18029 38 0,'32'69'100'0,"5"-7"-3"16,2-5-7-16,6-8-5 16,7-7-1-16,6-7-83 15,9-9-1-15,11-12-1 16,8-9 1-16,11-3-1 15,6-10 0-15,12-16 0 0,11-8 3 16,15-10 0-16,9 1 1 16,21-1 0-16,14-4 1 15,13-1-1-15,11-5 0 16,14 4-3-16,13-2 0 16,11 2 0-16,4 5 0 0,6 3 0 15,7 3 0-15,5 3 0 16,2 1 0-16,4 4 0 15,0 2 0-15,-2 2 0 16,-2 2 0-16,-4 0 0 0,-2 3 0 16,-12 3 0-16,-6 2 0 15,-11 0 0-15,-11 4 0 16,-16 1 0-16,-15 0 0 0,-16 3 0 16,-14 0 0-16,-18 1-7 15,-16-2-9-15,-19 3-12 16,-15 3-55-16,-21-2-8 15,-18 0-6-15,-18 2-5 0</inkml:trace>
  <inkml:trace contextRef="#ctx0" brushRef="#br0" timeOffset="90422.3725">26710 17556 7 0,'13'6'80'0,"-3"-1"5"16,-10-5-2-16,2 12-21 16,-2-12-31-16,-2 9-3 15,2-9-5-15,-13 7-4 16,13-7-4-16,0 0-3 0,0 0-4 15,-2 14-2-15,7-14 0 16,10 0-2-16,10 0-2 0,5 0 0 16,8-3-1-16,10-3 0 15,4-1-1-15,7-1 1 16,9-4-1-16,-22 2 1 16,113-22-4-16,1-6-6 15,3 4-14-15,-11-3-60 16,-19 1-2-16,-18 1-7 0,-34 1-5 15</inkml:trace>
  <inkml:trace contextRef="#ctx0" brushRef="#br0" timeOffset="90702.3546">27700 17049 19 0,'-26'-12'100'16,"9"2"-4"-1,6-5-5-15,10 1-5 0,7-4-2 0,24-10-80 16,14 19-2-16,23 13-1 16,13 18 0-1,15 13 0-15,6 15 1 0,4 12 1 16,-56-24-3-16,2 6 1 16,-9 8 1-16,-4 6-1 15,-16 7-1-15,-7 9-4 16,-15 3-19-16,-16 10-63 0,-34-1-1 15,-17 1-4-15,-38-7-7 16,-18-9-3-16</inkml:trace>
  <inkml:trace contextRef="#ctx0" brushRef="#br0" timeOffset="137951.2079">19709 15280 41 0,'-22'-44'58'0,"-8"5"4"0,-7 2 2 16,-7 6-7-16,-9 0-12 16,-5 9-13-16,-6 1-7 0,-1 6-8 15,-3 4-4-15,-2 7-4 16,0 4-2-1,-1 8-3-15,-4 13 0 0,0 5-3 16,-2 9 0-16,-6 8-1 0,-4 8 1 16,-4 6-1-16,-4 6 0 15,-3 8 0-15,-6 1 0 16,1 6 0-16,0 5 0 0,0 2 1 16,7 4 0-16,5 5 0 15,11 7 0-15,2 4 1 16,15 6-1-16,9 1-1 15,10 4 1-15,10 5 0 16,9 2 0-16,10-1 0 16,9-4 1-16,6-60-3 0,3 6 1 15,7 2 1-15,5 4-1 16,5 0 1-16,7 5-1 16,7-6-3-16,7 8 1 0,8-2 2 15,8 7 0-15,9-5 0 16,8 7 1-16,8-4 0 15,12 4-1-15,9-3 4 16,12 3-1-16,10-2 0 16,11-6-2-16,9-7 0 0,11-6 0 15,10-6-1 1,8-7 1-16,6-1-1 16,10-8-1-16,8-9 6 0,0-6 0 15,8-7 0-15,8-7 1 16,6-4 0-16,24-8-1 15,-15-4 0-15,5-8 0 16,4-9-4-16,0-5-6 16,3-6 0-16,0-5 0 15,1-6-1-15,0-5 3 16,-3-4 0-16,-1-7 0 0,-1-4-1 16,2-7 6-16,-4-2 1 15,-122 18 1-15,331-108 1 16,-42-8-2-16,-45 3-1 0,-48-2 0 15,-40 10 0-15,-44 1 2 16,-37 11-2-16,-62 21-1 16,-9-3 1-16,-15 1-1 15,-13 1 0-15,-12 6 2 0,-17 0-3 16,-17 2 0-16,-20 1 0 16,-15 2 0-16,-14 5 0 15,-18-2 0-15,-14 2 0 0,-15-3 0 16,-10 2 0-1,-12 2 0-15,-13 6 0 0,-15 3 0 16,-8-1 0-16,-20 8 0 16,-13 4 0-16,-17 6 0 15,-17 2 0-15,-12 9 0 16,-10 2 0-16,-16 5 0 0,-6 6 0 16,-11 8 0-16,0 5 0 15,-7 8 0-15,-2 6 0 0,-10 9 0 16,-6 8 0-16,-7 10 0 15,-9 5 0-15,-6 10 0 16,-10 12 0-16,-5 6 0 0,-2 9 0 16,0 10 0-16,2 10 0 15,5 12 0-15,8 8 0 16,7 12 0-16,8 11 0 16,9 12 0-16,9 11 0 15,9 9 0-15,11 6 0 0,12 5 0 16,14 5 0-16,14 2 0 15,14 1 0-15,19-2 0 16,20 1 0-16,17-2 0 16,21 0 0-16,19 1 0 0,17-2 0 15,19-2 0-15,18 2 0 16,18-76 0-16,4 11 0 16,3 0 0-16,9 6 0 15,6-2 0-15,10 9 0 16,4-1 0-16,10 4 0 0,9 1 0 15,8 4 0-15,11-6 0 16,9 3 0-16,10-1-2 16,12 2 4-16,12-4-2 15,14-1 0-15,15-3-2 16,14-9 1-16,15-11 0 0,9-7 0 16,17-3 4-16,4-13-1 15,16-7-2 1,6-6 0-16,17-11 0 0,7-8 0 15,30-7 0-15,-9-6 0 16,10-5 0-16,7-9 0 16,8-13 0-16,3-2 0 0,6-8 0 15,-3-9 0 1,3 1 0-16,1-6 0 0,-2-6 0 16,7-6 0-16,-10 0 0 15,1-5 0-15,-9-2 0 16,-8-3 0-16,-26-7 0 0,9-4 0 15,109-44 0-15,65-49 0 16,-67-6 0-16,-64-4 0 16,-72-5 0-16,-55-9 0 15,-62-4 0-15,-54 2 0 16,-57 9 0-16,-34-9 0 0,-40 7 0 16,-40-2 0-16,-48 1 0 15,-41 9 0-15,-46 15 0 16,-51 18-55-16,-46 11-34 15,-34 19-3-15,-37 5-6 16,-40 13-6-16</inkml:trace>
  <inkml:trace contextRef="#ctx0" brushRef="#br0" timeOffset="152520.4191">19767 10923 0 0,'-23'2'74'15,"2"-2"-1"-15,8-4 0 16,6-7-6-16,7 11-57 16,7-13-3-16,15 12 0 15,9-2-4-15,8 4-2 0,9-1 1 16,5 0-1-16,8 2 0 15,5 1 0-15,13 1 1 16,7-2-1-16,7 3 0 16,5-5 0-16,13 1 1 0,9-2 0 15,7-6 1-15,7-3 1 16,10-7 0-16,1 2 1 16,11-8 2-16,6 2 0 0,7-3 0 15,3 1 0-15,9 0-1 16,5 0 1-16,9-2-2 15,5 4-1-15,5-2-1 16,9 1-1-16,-1-1 0 16,7 0 0-16,7-2-1 15,7-2 0-15,1-1-1 0,-1-5 1 16,11-1-1-16,-3-3 0 16,11-1 1-16,1-1-2 15,-3 2 2-15,-5-3-1 0,4 2 1 16,-4 3 0-16,-1-1 0 15,-3 2 0-15,-4-1 0 16,0 0 0-16,-4 2 1 0,0-1-1 16,-7 0 0-16,-5 0-1 15,-7-1 1 1,-8 1 1-16,-7-1-1 0,-11-1 1 16,-8 3 0-16,-11-1 1 15,-9 3 0-15,-9 1 0 0,-8 4 0 16,-7 1 0-16,-10 5 0 15,-6 1-2-15,-9 5 0 16,-8 0 0-16,-8 2 0 0,-7 2-1 16,-9 1 1-16,-9 0-1 15,-9 0 1-15,-8 1-1 16,-9 3 1-16,-4-1-1 16,-11-1 1-16,-5 4 0 0,-7 0-1 15,-5 1 1-15,-1 0-1 16,-12 2 1-16,10-4 0 15,-10 4-1-15,0 0 1 0,0 0-1 16,10-9 0-16,-10 9 0 16,3-9-3-16,-3 9-1 15,3-12-4-15,-3 12-9 16,6-14-27-16,3 7-38 16,-9-2-5-16,-1-2-6 0,-10-6-1 15</inkml:trace>
  <inkml:trace contextRef="#ctx0" brushRef="#br0" timeOffset="155003.5748">27774 5800 7 0,'36'-18'35'15,"-4"2"3"-15,2 3 3 0,-8 3-4 16,3 5-4-16,-10-1-3 15,-6 6-5-15,-13 0-3 0,12 12-7 16,-12 3-5-16,-3 3 0 16,-9 8-3-16,-5 3-1 15,-4 13-2-15,-10 8 1 16,-5 10-1-16,-6 8-1 16,-8 8 1-16,-6 7-1 0,-8 5 1 15,-11 10-1-15,-5-3 1 16,-2 3 0-16,-6-2-1 15,1-1 0-15,0-4 0 16,2 1 1-16,2-2-1 16,5-2 0-16,4-1-1 0,4-2-1 15,-1 1 2-15,1-2-1 16,2-2 1-16,0-3-2 0,-1-3 0 16,4-5 1-16,-1-6-1 15,4-7 1-15,0-8-1 16,4-6 1-16,7-8-1 0,7-6-1 15,8-8-2-15,3-7-4 16,13-7-6 0,2-8-9-16,15-6-9 0,3-12-19 15,7-14-15-15,8-7-10 0,-1-9 4 16,-2-9 9-16</inkml:trace>
  <inkml:trace contextRef="#ctx0" brushRef="#br0" timeOffset="155257.727">25932 7563 30 0,'-15'-69'63'0,"3"4"2"0,1 10-7 15,1 8-11-15,5 11-16 16,4 12-8-16,1 9-7 16,0 15-7-16,0 14-4 15,-1 19-2-15,-6 13-1 16,-7 15-1-16,-2 11 1 0,-2 11 1 16,2 7-2-16,7-5 1 15,3-3-1-15,14-10 2 16,14-11-1-16,20-18 2 0,16-12-2 15,14-16 0-15,13-15 0 16,14-7-1-16,11-17-3 16,6-8-12-16,0-13-6 15,1-1-11-15,-12-6-5 16,2 0-17-16,-2 3-25 0,-18 2-6 16</inkml:trace>
  <inkml:trace contextRef="#ctx0" brushRef="#br0" timeOffset="156987.164">28856 5574 67 0,'14'-19'81'15,"-7"-1"-2"-15,-3-1-5 16,-4-34-33-16,0 43-36 16,0 12 1-16,0 9-2 15,0 23-2-15,0 12 0 0,-1 13-1 16,-3 10 2-16,-3 15-2 15,2 6 3-15,-4 2-2 16,1-2-7-16,-1-3-8 16,-1-7-14-16,1-14-28 0,4 0-22 15,-5-21-4-15,4-15-2 16</inkml:trace>
  <inkml:trace contextRef="#ctx0" brushRef="#br0" timeOffset="157169.8817">28942 5086 24 0,'2'-44'74'0,"-2"9"4"16,-1 6-5-16,-4 4-14 16,2-4-86-16,-4 17-17 15,7 12-17-15,0 0-14 0,-19 20-2 16</inkml:trace>
  <inkml:trace contextRef="#ctx0" brushRef="#br0" timeOffset="157540.9902">28866 5274 25 0,'24'29'62'0,"-2"32"-10"0,5-22-27 16,1 11-2-16,0 3-8 15,0 5-5-15,0-4-2 0,1-4-5 16,-4-3 0 0,5-8 0-16,-4-5-1 15,3-13 0-15,0-4 1 0,1-11 1 16,0-6 0-16,0-9 0 16,-2-12 3-16,-4-7-2 15,1-12 2-15,-2-2 0 0,0-7 2 16,-3 5 0-16,-1 0 0 15,-1 10-3-15,0 8 0 0,-1 13-1 16,1 13-1-16,-4 13-2 16,0 20-1-16,-4 13-3 15,2 12-1-15,-5 2 2 0,4 9-2 16,-1 2-4-16,4-1-7 16,5-7-6-16,-1-12-15 15,12-3-32-15,-3-22-7 16,6-9 0-16</inkml:trace>
  <inkml:trace contextRef="#ctx0" brushRef="#br0" timeOffset="157761.4552">30196 5074 66 0,'5'-17'84'0,"-5"17"-3"16,0 0-5-16,-5 7-3 15,-3 20-78-15,-4 16 1 0,3 8-2 16,-1 19 7-16,-1 12 0 16,3 12-6-16,-1-2-8 15,7 0-18-15,3-1-30 16,10-9-15-16,4-8-5 0,5-21-3 16</inkml:trace>
  <inkml:trace contextRef="#ctx0" brushRef="#br0" timeOffset="159073.4468">29864 5486 35 0,'-15'6'75'0,"4"0"-5"16,11-6-2-16,0 0-4 0,-9 0-68 15,19 1 2-15,13 4-1 16,8 0 1-16,6-2 1 16,10-2 1-16,4-1 1 0,10-3 0 15,3-7 0-15,2-4-1 16,1-2 2-16,0-5-1 16,-4-5-1-16,-6 0 1 15,0-6 0-15,-6 2 1 0,-10-1 0 16,-10 1 2-16,-9 2-3 15,-13 3-2-15,-5 4 2 16,-10 6-2 0,-15 6-1-16,-13 9 0 0,-4 1-1 15,-5 17-2-15,-4 4 2 0,4 13 3 16,2 5 1-16,9 7 0 16,8 3 1-16,10 1-1 15,8 4 1-15,7-9-2 16,11 3 1-16,6-9-1 0,8-9 0 15,5-4 0-15,3-11 1 16,4-7 0-16,5-9 0 16,-2-8 2-16,-1-12 0 15,4-12 1-15,-3-5-2 0,1-5 2 16,-5-5-4-16,1 4 1 16,-5 0-1-16,-2 9 0 15,-1 4-1-15,-4 11-1 0,-1 6-1 16,-7 13-2-16,3 11 5 15,-9 7-2-15,3 8 1 16,-3 6 1-16,-2 6 0 16,-1 0 0-16,0 4 1 0,-2-4 1 15,5-6-1-15,-1-4 0 16,2-6 2-16,6-10-1 16,0-6 1-16,4-6 0 15,1-9 0-15,2-6 0 0,2-7 0 16,1-7-1-16,2-3 1 15,1-1-1-15,-1-2 0 16,-3 3 0-16,-3-1-3 0,-1 8 0 16,-5 1-2-16,-2 9 0 15,-7 5 0-15,-10 10-2 16,13-2 2-16,-13 2-1 16,15 12 3-16,-9-1 0 0,1 3 1 15,-5-2 0-15,7 4 2 16,4-4 0-16,3-2-2 15,0-3 1-15,7-1-1 16,7-2-1-16,3 0 0 16,11-2 1-16,-4 1-1 0,1-2 0 15,2-1 0-15,3 0-1 16,-1 0 1-16,2-2 1 16,0-4 1-16,-9-1-1 0,-4-3 0 15,-2-3 2-15,-4-6-4 16,-9 5-6-16,-13-7-4 15,-7 8-3-15,-15-4 0 0,-6 5 1 16,-2-1 0-16,-1 9-3 16,-1 1 3-16,-3 3 5 15,4 13 6-15,6-2 3 16,11 10-1-16,8-3-1 0,2 10 2 16,10-4 2-16,-1 5-1 15,11-3 0-15,0-5-1 16,5-2 0-16,-3-3 1 15,9-3-1-15,1-4 1 16,-8-1 0-16,1-3 1 0,-6-2 1 16,3 0 0-16,-9 0 1 15,6-1-2-15,-6-1 2 16,1-1 2-16,9-1 0 16,3-11 0-16,11-9-3 0,10-14-4 15,10-13-8-15,2-17-10 16,2-17-1-16,2-15 3 15,-9-8 10-15,-1-6 9 16,-24-3 7-16,-10 9 9 0,-16 4 9 16,-5 13 8-16,-14 20-1 15,-13 16-6-15,-2 21-11 16,-6 23-7-16,1 21-6 16,-2 23-1-16,1 32-2 15,-4 21-1-15,4 23 0 16,1 11-4-16,10 16-6 0,1 6-15 0,11-3-29 15,-3 0-20 1,5-14-5-16,2-19-2 0</inkml:trace>
  <inkml:trace contextRef="#ctx0" brushRef="#br0" timeOffset="159635.7">32276 4655 22 0,'-45'-56'56'16,"-13"0"4"-16,-21 25-33 16,-16-15-18-16,-24 10 0 15,-19 2 2-15,-20 10 0 16,-26 5 3-16,-17 9 2 15,-19 9 0-15,-13 5 1 0,-13 17 0 16,-5 8 0-16,-11 16 0 16,-3 10-2-16,-5 20-3 15,-1 14-3-15,8 19-3 16,11 11-1-16,18 16 3 0,25 10-3 16,34 11 1-16,33 7-1 15,42 3-2-15,40 5 0 16,46-2 0-16,36-4 1 15,51-4-3-15,38-7 0 0,42-10-1 16,34-9-2-16,39-15-2 16,25-19-1-16,28-20-1 0,18-22 1 15,20-31-1-15,11-26 2 16,13-42 2-16,4-35 3 16,8-40 4-16,5-33 4 0,-15-33 0 15,-16-22 3 1,-30-17 2-16,-164 106 0 0,6-21-2 15,-32 13-1 1,-10-15-5-16,46-115-2 0,-86 20-2 16,-73 19-6-16,-91 25-6 15,-72 23-8-15,-69 30-21 16,-76 59-43-16,-43 33-6 16,-38 21-7-16,-21 17-2 0</inkml:trace>
  <inkml:trace contextRef="#ctx0" brushRef="#br0" timeOffset="167271.3341">27472 13543 37 0,'9'-10'87'16,"-9"10"-2"-16,0-12-2 15,0 12-6-15,27-12-59 16,-58 8-6-16,36 4-3 16,14 3-2-16,5 7-2 0,10 2-1 15,4 8 0-15,11 6 0 16,2 7 0-16,6 8 0 16,4 6 0-16,5 7 1 15,3 5 0-15,4 7-1 16,5 3 1-16,5 4-2 0,6 0 0 15,3 5-1-15,6-2-1 16,-1-1-1-16,5-2 0 16,-4-6-2-16,-1-6-1 0,-8-6-3 15,-8-10-6-15,-4-6-14 16,-14-10-31-16,-8-13-26 16,-9-8-6-16,-14-10-6 0,-8-14 0 15</inkml:trace>
  <inkml:trace contextRef="#ctx0" brushRef="#br0" timeOffset="167591.4796">28911 13758 11 0,'-34'-24'69'15,"-4"-3"6"1,2 0 2-16,-10-1-44 0,11 6 0 15,3 6-3-15,1 2-6 16,5 6-3-16,3 7-3 16,4 7-5-16,-4 11-4 0,6 14-3 15,-1 11-1-15,1 12-2 16,-3 12 1-16,-6 13-2 16,-6 9 1-16,-7 13 0 0,-5 7 0 15,-10 9-1-15,-10 5-1 16,0 3-1-16,-6-2-2 15,3 2-12-15,2-7-28 0,8-9-39 16,14-7-4-16,9-21-5 16,13-12-5-16</inkml:trace>
  <inkml:trace contextRef="#ctx0" brushRef="#br0" timeOffset="168433.776">28121 12826 18 0,'-41'-23'63'16,"-1"-2"2"-16,3 9-27 16,3-2-19-16,2 3 0 0,3 7 0 15,-2 2-4-15,-5 5-2 16,-3 2-1-16,-4 9-1 0,-6 5 1 15,-4 6-2 1,-6 7 1-16,-4 4-1 0,-1 9 1 16,-1 7 0-16,-3 6 1 15,3 10 0-15,2 8 0 0,1 12-2 16,3 11 0 0,3 16-2-16,3 14-1 0,2 7-2 15,2 15 0-15,8 6-2 16,8 11 0-16,10 0 0 0,15 4-2 15,12-6 1 1,25-3-2-16,18-4 1 0,23-13-1 16,22-9 1-16,22-18-2 15,22-12 1-15,20-16 0 16,15-13-2-16,18-18 1 0,10-15-1 16,10-17 1-16,5-16-1 15,4-13 1-15,-1-23 0 16,-2-21 2-16,-2-20 0 0,-3-26 3 15,-2-22-1-15,-11-26 2 16,0-22-1-16,-18-18 1 16,-15-15 0-16,-25-14-1 15,-27-3-2-15,-39 4 0 0,-38 3 0 16,-50 18-2-16,-61 15-3 16,-58 20-4-16,-53 18-10 15,-50 27-66-15,-50 23-2 16,-40 10-5-16,-33 11-9 15,-28 0 4-15</inkml:trace>
  <inkml:trace contextRef="#ctx0" brushRef="#br0" timeOffset="199899.6757">10628 9951 75 0,'-13'-1'89'16,"-2"-7"-6"-16,-1-5-4 16,-2-1-3-16,-1 3-72 15,1 6-2-15,-1 5 0 0,-7 6-1 16,-6 8 0-16,-7 9-1 15,-10 5 0-15,-7 7-1 16,-11 6 1-16,-9 1 0 16,-8 7 0-16,-10-1 1 15,-5 5 0-15,-9 2 1 16,-7-2 0-16,-9 5 1 0,-5 0 0 16,-7 5 1-16,-7 1-1 15,-1 0-1-15,-8 1 0 0,1 0-1 16,0 1 2-16,-2-3-2 15,6 0 0-15,3-3 0 16,7-3 1-16,10-5 0 16,12-7-1-16,11-4-1 0,19-10-4 15,14-7-5 1,15-9-12-16,16-11-21 16,19-11-36-16,14-14-8 0,9-12-5 15,18-12-1-15</inkml:trace>
  <inkml:trace contextRef="#ctx0" brushRef="#br0" timeOffset="200206.6246">8049 10383 25 0,'57'-46'83'16,"-8"8"1"-16,-10 6-4 16,-7 5-5-16,-11 8-57 0,-5 9-2 15,-16 10-1-15,4 15-5 16,-15 16-3-16,-16 17-2 15,-15 18-2-15,-13 16 0 16,-14 16-1-16,-8 14 0 16,-9 11 1-16,-8 10-2 15,0 2 0-15,2-7 1 0,8-6 1 16,9-8-1-16,11-11 1 16,16-14 0-16,15-13-2 0,19-14 1 15,19-9-2-15,23-12-3 16,22-7-11-16,17-11-26 15,10-11-41-15,23-11-4 16,7-12-5-16,6-15-5 0</inkml:trace>
  <inkml:trace contextRef="#ctx0" brushRef="#br0" timeOffset="204623.1415">2523 12833 70 0,'-22'-13'78'0,"3"0"1"0,-1 0-6 16,0 4-42-16,7 2-23 15,0 1-1-15,13 6-3 16,-1 13-1-16,12 10-5 15,1 13-5-15,8 15 1 16,-3 12 3-16,4 14 0 0,6 12 1 16,4 14-1-16,-5 0 1 15,3 4 1-15,-2-5 4 16,0-9-1-16,-2-9-1 0,5-12 2 16,-4-14-1-16,0-18 0 15,-5-15 1-15,-3-21 0 16,-3-18-1-16,2-22-1 15,-5-24 1-15,-3-11-2 0,-6-22 2 16,-2-13 1-16,0-14 1 16,0-6 1-16,-4-1 2 15,-4 2 0-15,0 9 2 16,6 7 0-16,-2 17-2 0,1 14-1 16,2 18-3-16,1 17-1 15,4 18-1-15,-5 25 0 16,13 0-2-16,-5 19 1 15,5 24-1-15,3 11 1 16,2 17 0-16,0 10 0 0,5 5-2 16,4-1-1-16,2-6-1 15,0-8-3-15,2-15-2 16,-4-12-2-16,-2-18 2 0,2-20 1 16,-2-13-4-16,0-21-1 15,-3-19-1-15,1-11 4 16,-3-10 4-16,1-4 5 15,-2 1 1-15,-1 9-1 0,-7 12 5 16,4 11 3-16,-5 22 2 16,4 13-1-16,0 19-2 15,3 11-3-15,3 15-1 16,5 15 1-16,11 8 0 0,3 7-1 16,8 2 0-16,3-3-1 15,9-9-1-15,4-8-1 16,8-17-1-16,8-19-1 15,-3-16-2-15,1-18-1 0,-2-21-3 16,-7-13 0-16,-11-10 2 16,-13-8 5-16,-11 0 4 15,-15 0 4-15,-16 6 3 0,-5 11 2 16,-18 11 4-16,-4 12-1 16,-10 17-1-16,0 12-4 15,1 8-7-15,1 9 0 16,5 10-3-16,7 8 0 0,7 6-2 15,9 1-2-15,5-2 1 16,4-4-1-16,5-6 2 16,5-5-1-16,3-14 0 0,-1-11 1 15,0-8 2-15,-1-14 1 16,2-3 2-16,-2-5 1 16,0 3 0-16,-2 2-2 15,-4 5 0-15,1 6 2 0,1 12-2 16,1 5 0-16,2 14-1 15,-2 13 0-15,7 3 0 16,6 9 0-16,8-3 0 0,5 0-1 16,4-12 0-16,5-10 1 15,3-17 0-15,2-19 1 16,0-21 0-16,-5-21 0 16,-3-18 1-16,-8-16-1 0,-9-15 1 15,-9-11-1-15,-5-7 1 16,-8-3 4-16,-4 0 0 15,-3 8 1-15,-5 15 0 0,-7 14 1 16,3 20 0 0,-1 17-2-16,2 21-2 15,2 17-3-15,8 19-1 0,-6 22-1 16,6 19 0-16,7 22 0 0,5 19-1 16,2 12 1-1,8 13-1-15,7 4 1 0,8-2-2 16,3-11 0-16,6-14 0 0,6-15-1 15,2-23 0-15,1-20 1 16,0-20 0-16,-4-17-1 16,-3-27-1-16,-4-19-2 15,-5-24-2-15,-5-22 1 16,-8-20 2-16,-4-7 4 0,-11-5 6 16,-3 8 5-16,-7 15 2 15,-1 21 1-15,-6 21 0 16,1 26 1-16,-1 27-3 0,6 17-3 15,0 38-5-15,8 17-2 16,8 22-3-16,0 15-4 16,11 22-8-16,-3 11-15 0,10 4-24 15,7 2-25 1,-3-19-8-16,-5-15-6 16</inkml:trace>
  <inkml:trace contextRef="#ctx0" brushRef="#br0" timeOffset="204832.5325">4922 12128 86 0,'-48'-7'90'0,"15"0"-7"16,6 1-7-16,6-5-2 0,10-1-72 15,13 0-2-15,26-5-1 0,12-2-1 16,19-7-2-16,16-5-6 15,19-1-13-15,9 1-26 16,12 0-27-16,5 2-6 16,-9 5-4-16</inkml:trace>
  <inkml:trace contextRef="#ctx0" brushRef="#br0" timeOffset="205259.9174">3691 14413 17 0,'-40'34'91'0,"7"-10"-1"15,19-13-6-15,11-18-7 16,14-20 2-16,18-12-83 16,26-10 2-16,27-8 1 15,22-10 1-15,23-15 1 0,18-3 0 16,13-6 0-1,14-3-1-15,7 4 0 0,4 0 0 16,1 6-1-16,-3 3 0 16,-8 12 0-16,-12 6-3 0,-11 15-7 15,-19 7-14-15,-16 6-31 16,-17 20-23-16,-25 9-8 16,-21 10-4-16</inkml:trace>
  <inkml:trace contextRef="#ctx0" brushRef="#br0" timeOffset="208640.9878">6965 13671 18 0,'0'-10'74'0,"-6"-4"1"16,-9 0-3-16,-2-5-4 0,31-2-60 16,-39 10-3-16,-7 7 2 15,-6 5-3-15,0 8-1 16,-5 8 0-16,1 8-1 15,-3 10 0-15,2 5 0 0,1 7 0 16,6 1-1-16,2 3 1 16,4-1-1-16,3-1 0 15,6-8 1-15,4-5-2 16,6-8 0-16,4-5 1 16,7-8-1-16,6-7 0 15,13-5 1-15,10-2-1 16,12-5-1-16,11-5 1 0,10-1 1 15,13-4-2-15,7 3 1 16,6 1 0-16,0 5 0 0,0 3 0 16,-10 3 1-16,-7 10 0 15,-9 3-1-15,-15 8 1 0,-12 5 1 16,-12 2 1-16,-10 3 1 16,-11 3 2-16,-2 4-1 15,-12-2 0-15,-7 2 3 16,-3-2-1-1,-4-5 0-15,-3-4-1 0,1-4-1 16,0-8 0-16,5-10-2 16,3-6-2-16,2-9-2 0,6-15-2 15,6-10-2-15,5-8-2 16,2-8 2-16,9-7-1 16,6 0 1-16,5-2 0 0,6 5 2 15,1 7 1-15,4 9 4 16,2 13-2-16,-2 12 1 15,1 13 0-15,-2 12 1 0,0 17-1 16,-6 11-1-16,-1 10 1 16,-4 6-2-16,-1 3-2 15,-4-4-9-15,4-6-20 0,9 0-36 16,-11-22-9-16,1-16-6 16,-3-18-1-16</inkml:trace>
  <inkml:trace contextRef="#ctx0" brushRef="#br0" timeOffset="208795.608">7560 13395 75 0,'-8'-24'86'16,"-3"6"-3"-16,4 8-9 0,-5 2-6 16,4 8-84-16,-2 0-13 15,10 0-41-15,8 22-10 16,6-3-5-16,8 2-2 0</inkml:trace>
  <inkml:trace contextRef="#ctx0" brushRef="#br0" timeOffset="209127.4746">8133 13214 17 0,'0'11'75'0,"-9"11"4"16,-22 9-4-16,-16 7-1 0,-13 15-56 15,-2 3-4-15,0 1 0 16,5-4-1-16,7 0-1 16,7-6-4-16,14-6-1 15,17-6-3-15,12-12-2 16,14-5-4-16,12-5-1 0,4 1-1 16,7 0 0-16,1-3 0 15,-2 4 0-15,-3 2 0 16,-8 5 2-16,-9 4 1 0,-10 12 2 15,-14 5-1-15,-12 10 1 16,-7 2 0-16,-9-2 0 16,-3-6-2-16,4-5-10 15,-1-12-14-15,4-18-27 0,12-12-22 16,2-25-5-16,5-23-5 16</inkml:trace>
  <inkml:trace contextRef="#ctx0" brushRef="#br0" timeOffset="209358.0481">7784 13022 17 0,'43'-83'81'16,"3"20"0"-16,2 24-4 15,-1 20-1-15,-7 22-58 0,-2 29-1 16,-1 27-1-16,-2 22-6 16,-8 24-1-16,-3 22 0 15,-10 18-3-15,-6 11 0 16,-6 0-3-16,-3-5-1 0,1-13 0 15,-4-13-2-15,2-23-3 16,-3-22-9-16,5-25-17 0,0-19-46 16,0-36-6-16,0-4-5 15,-3-34-4-15</inkml:trace>
  <inkml:trace contextRef="#ctx0" brushRef="#br0" timeOffset="210082.6238">8099 13748 63 0,'-3'-16'84'15,"2"6"-2"-15,1 10-5 16,4-9-4-16,4 7-64 16,13-2-3-16,13-1-4 0,12-7 0 15,11-7-1-15,14-7-2 16,8-11-1-16,7-9-1 16,5-11-1-16,1-5-1 15,-9-5 0-15,-7-1 2 0,-18 6 0 16,-13 3 2-16,-18 11 1 15,-14 12 1-15,-18 13 2 16,-17 14 1-16,-13 11 0 0,-6 22-1 16,-7 14 0-16,0 14-1 15,1 11 0-15,4 7 0 16,8 0 0-16,13-3-1 16,9-6-1-16,11-6 1 0,7-14-1 15,14-9 0-15,11-15-2 16,6-12 0-16,4-5-2 15,3-11 0-15,4-11-4 16,1-11 2-16,-2-3-2 0,0-8 3 16,-3 0 0-16,0 1 2 15,-6 5 1-15,-4 3 1 16,0 10 1-16,-7 13 1 16,1 9 1-16,-6 5-1 15,-1 14-1-15,-2 6 1 0,-2 6 0 16,-1-2 1-16,-2 4 0 15,1-5 0-15,2-3 1 16,-2-6-2-16,0-7 2 0,-1-3-1 16,4-6-1-16,-2-10 0 15,1-7 0-15,-4-11 0 16,5-8 0-16,-1-7-1 16,-1-7 1-16,3-4 0 0,-1 0 0 15,4 2 0-15,-3 9 0 16,5 8 1-16,0 10 0 15,-3 9 0-15,3 13 0 16,3 6 1-16,-1 15-1 0,-3 5 0 16,2 7 0-16,-2 4 0 15,1 1-1-15,-3-4 0 16,5-1-1-16,-1-5 1 16,1-5-1-16,-5-7 1 0,4-4-1 15,-2-4-1-15,-4-2 0 16,-3-3-2-16,-4 3-4 0,-11-3-14 15,13-6-39-15,-13 6-18 16,10 0-4-16,-10 0-6 16</inkml:trace>
  <inkml:trace contextRef="#ctx0" brushRef="#br0" timeOffset="211013.2605">8991 12312 67 0,'-47'-46'85'0,"1"1"-4"16,-12-5-6-16,-1 1-2 16,-11-7-70-16,-5 16-2 0,0 13 0 15,-4 8-1 1,-8 15 1-16,-11 8-1 0,-10 21-1 16,-14 13 1-16,-11 24-1 0,-16 19 0 15,-15 23 0-15,-12 22 1 16,-10 29 0-16,-13 25 1 15,-6 27 2-15,1 22 1 16,6 14 0-16,14 10 3 0,16 8-1 16,25 6-1-16,30-8 1 15,31-9-1-15,38-11-1 16,34-12-2-16,33-20-1 16,39-22 0-16,37-24 1 15,32-26-1-15,30-27 0 0,25-26 1 16,30-31-1-16,18-26 1 15,21-25-1-15,10-22-2 16,17-28 1-16,-2-26 0 0,6-22 0 16,-2-21 0-16,-10-26 1 15,-6-21 2-15,-15-29 1 16,-8-19 0-16,-18-25 0 0,-15-14 0 16,-23-24-2-16,-13-12 2 15,-28-3-2-15,-28 3 0 16,-32 15-1-16,-36 21 0 15,-41 32-2-15,-36 35-1 16,-41 43 0-16,-51 41-3 16,-33 45-2-16,-39 35-5 0,-20 29-6 15,-15 28-3-15,-6 20-10 16,8 12-16-16,9 8-35 16,32 5-5-16,32-2-3 0</inkml:trace>
  <inkml:trace contextRef="#ctx0" brushRef="#br0" timeOffset="211465.0067">10635 12472 47 0,'-31'22'85'15,"0"-5"2"-15,4 18-18 0,7-31-20 16,7-4-8-16,9-6-10 16,6-13-9-16,18-9-7 15,13-11-6-15,16-9-3 16,11-8-3-16,13-10-2 0,16-4 1 16,10-1-1-16,9 2 0 15,-1 5-1-15,-1 9-1 16,-11 12-1-16,-11 5-6 15,-11 14-6-15,-22 6-14 0,-18 3-47 16,-15 15-9-16,-18 0-6 16,-4 7-7-16</inkml:trace>
  <inkml:trace contextRef="#ctx0" brushRef="#br0" timeOffset="213763.7954">11946 11341 55 0,'10'-29'63'15,"-2"-3"-1"-15,-4 0-43 16,1 7-3-16,5 6-4 0,-4 4-2 16,7 4-3-16,-13 11-2 15,0 0 1-15,0 0-2 16,-11 24 1-16,-9 5 0 15,-16 14-1-15,-4 4 2 0,-16 8-1 16,1 0-2-16,-9 6 0 16,5-5 0-16,3-4-1 15,13-8 0-15,6-6-1 16,10-5 0-16,15-7-2 16,7 0 2-16,5-7-2 0,14-2 1 15,9-2 0-15,9-1 0 16,5-2 0-16,7 1 1 15,3 2-1-15,-1 4 1 0,-1 2-1 16,-8 2 0 0,-1 6 0-16,-15 1 0 0,-2 4-3 15,-10-3-5-15,-6 4-9 16,-3-4-12-16,-11-1-24 16,7-1-14-16,-11-6-6 0</inkml:trace>
  <inkml:trace contextRef="#ctx0" brushRef="#br0" timeOffset="214141.4809">11861 11952 60 0,'16'-15'68'0,"-5"-1"-1"16,7-4-3-16,4 1-56 15,9-2-2-15,14 2-1 16,2-2-3-16,9-2-1 0,5-2 1 15,3 0-2-15,3-1 2 16,-4-4-1 0,-3 3 0-16,-11-3 0 0,-2 6 1 15,-11-1 1-15,-10 3 2 0,-8 2 0 16,-11 7-1-16,-7 13 0 16,-13-7 0-16,-6 8 1 15,-16 13 1-15,3 9-2 16,-7 6-1-16,4 9 0 15,-3 5-1-15,13 5 0 0,4-1 0 16,10 1-2-16,11-4 0 16,7-6-1-16,16-7-2 0,5-7-4 15,17-7-8-15,-2-11-9 16,20-9-14-16,5-5-18 16,4-17-12-16,2-7-8 0</inkml:trace>
  <inkml:trace contextRef="#ctx0" brushRef="#br0" timeOffset="214674.4612">13207 11382 36 0,'12'-28'68'0,"-7"11"-4"15,-5 8-23-15,-7 9-7 16,-10 15-8-16,-2 7-8 16,-6 11-6-16,-1 5-3 15,-5 9-1-15,4 5 0 0,4 0-2 16,5-1-2-16,11-5-2 15,6-2-1-15,4-8-1 16,7-3-1-16,12-13 2 0,3-9-1 16,9-9 0-1,4-7-1-15,7-16 1 0,8-11 0 16,2-14-1-16,8-9 0 0,-3-9 0 16,2-6 0-16,-4-1 1 15,-2 2 0-15,-11 7 2 16,-9 12 0-16,-3 8 0 15,-14 13 1-15,-3 12 0 16,-16 17 0-16,0 0 1 0,0 22-1 16,-11 6 0-16,-3 5-1 15,-2 6 0-15,2-1 2 16,1 2-4-16,8-8 2 0,5-1-2 16,5-11 2-16,14-6-2 15,5-9 1-15,12-7-1 16,5-10 1-16,1-9-1 15,0-6 1-15,-3-7-1 16,-3-5 1-16,-7-3 0 0,-9-2-1 16,-17-1 0-16,-7 4 0 15,-18 5 0-15,-15 6-1 0,-11 10 1 16,-9 7-2-16,0 10-3 16,-4 4-7-16,8 13-23 15,11 10-35-15,5 7-6 16,14-4-5-16,16-6 0 15</inkml:trace>
  <inkml:trace contextRef="#ctx0" brushRef="#br0" timeOffset="216364.6176">14002 11018 38 0,'46'-24'81'0,"-3"3"-2"15,-5 4-3-15,-4 4-5 16,24 6-61-16,-28 13-4 0,-4 19 3 15,3 10-5-15,-12 12-1 16,-10 7 0-16,2 5 1 16,-4 1-1-16,-2-2 0 15,1-9 0-15,-2-8-2 16,-2-10 1-16,0-11 0 0,0-20 0 16,10 5-1-16,-1-11 0 15,-2-16-1-15,-2-11 0 0,4-9-2 16,2-9-1-16,4-7 1 15,4-4-2 1,0-3 0-16,1 2 0 0,-2 6 0 16,1 8 2-16,1 11 1 0,3 13-1 15,-2 11 0-15,-1 14 1 16,-1 7 1-16,-5 20-1 16,4 14 2-16,-8 9 0 15,5 3 0-15,1 1 1 0,6-2 1 16,8-6-1-16,1-6 1 15,7-16-1-15,5-12-1 16,15-12 0-16,-1-14-2 16,7-11 0-16,-5-10-3 15,-3-9-3-15,-1-12-1 0,-10-3 1 16,-8-2 2-16,-16 2 0 16,-12 3 2-16,-12 10 2 15,-17 8 3-15,-11 15 4 0,-9 18-1 16,-4 12 0-16,-5 20-2 15,0 15 1-15,5 13-1 16,8 7-2-16,7 4 0 0,17-2 0 16,8-3-1-16,11-10 1 15,12-13 0-15,14-13 0 16,3-18-2-16,6-9 0 16,8-17 0-16,-4-15-1 15,4-16-1-15,-7-12-3 0,5-17-3 16,-4-13 0-16,3-11 0 15,-10-11 1-15,-4-4 2 16,-11-4 4-16,-4 3 6 0,-14 6 3 16,-4 15 3-16,-8 14 3 15,-7 18 1-15,-4 21-4 16,-1 17-1-16,2 26-5 0,-7 20-2 16,5 32-3-16,1 20 0 15,-5 24-1-15,2 17 1 16,-1 12-1-16,7 3 0 15,8 1 1-15,8-10-3 0,10-9 3 16,11-11-2-16,9-18 0 16,8-16-5-16,9-13-8 15,3-16-5-15,3-15-6 16,-6-13-5-16,11-17-5 16,-1-26 0-16,-3-14 3 0,-6-9 19 15,-11-13 21-15,-4 0 14 16,-18-1 9-16,-4 9 5 15,-14 10 2-15,-12 16 1 0,-7 11-6 16,-3 18-12-16,-5 13-8 16,-2 17-6-16,0 13-4 15,1 7-1-15,6 8 0 0,4 1-1 16,3 0 0-16,6-6 0 16,8-2 2-16,4-8 0 15,11-11 0-15,6-9 1 0,2-12-2 16,6-7 1-16,4-18-1 15,4-7 1-15,1-13-2 16,1-7 1-16,-1 0-1 16,-1 4-1-16,-2 6 2 15,-3 13 0-15,-9 11 0 16,-6 15 0-16,-4 12-1 0,-4 17 1 16,-4 15 0-16,-1 2 0 15,0 4 1-15,3-4-2 16,6-2 2-16,5-3 0 0,-4-9 0 15,6-10 1-15,2-11-1 16,3-9 1-16,3-8-1 16,-4-10 0-16,-1-12-1 0,-1-9 0 15,6-9 0-15,3-3-1 16,-1-6 1-16,-1 0 1 16,5-1-1-16,-1 4 1 0,4 7-1 15,0 9 1-15,-4 9-2 16,-4 12 1-16,-3 12 0 15,1 7-1-15,-4 19 1 16,-7 9-1-16,-9 9 0 0,1 3-1 16,3 3 2-16,1-5-1 15,-1-3 1-15,0-5 0 16,4-9 0-16,5-12 1 16,5-8 1-16,2-6-1 15,3-14-1-15,2-9 1 0,6-9 0 16,1-11-2-16,2-8-3 15,-2-9 1-15,0-4 0 16,-6-3 0-16,-3 0 2 0,-7 4 0 16,-5 10 2-16,-6 10 0 15,-2 11 1-15,-2 16 0 16,-4 19 0-16,-5 7-1 0,-3 22 0 16,-1 9-1-1,-1 10-1-15,1 5 1 0,2 2 0 16,5 0 0-16,3-5 1 15,11-6-1-15,8-11 1 0,4-6-1 16,11-15 0-16,8-12 0 16,2-6-1-16,-1-17 0 15,-2-8-1-15,1-10 0 0,-5-2 1 16,-5-2 2-16,-11 8 0 16,-7 4 0-16,-6 14 1 15,-9 19 2-15,4 7 2 16,-12 32-1-16,-12 22-1 15,-10 24-1-15,-12 20-1 0,-12 20-1 16,-5 14-6-16,-10 1-13 16,1-1-17-16,5-16-17 15,3-17-16-15,7-19-6 0,4-28-11 16</inkml:trace>
  <inkml:trace contextRef="#ctx0" brushRef="#br0" timeOffset="216932.2122">16644 9773 37 0,'-56'-117'80'0,"-25"11"-1"16,-19 9-4-16,-23 5-4 16,-23 13-63-1,-18 22-1-15,-20 17 1 0,-23 23-2 16,-22 17 0-16,-17 27 0 15,-20 21-1-15,-12 22-1 0,-13 18-1 16,-4 24 2-16,-2 17-1 16,1 19 2-16,8 18 0 15,9 14-1-15,18 14 0 0,18 9 2 16,26 8 1-16,29 2-3 16,32-1 1-16,38 1-2 15,34-2 0-15,43-7 0 0,33-2 1 16,45-5-4-16,43-8 2 15,40-10-1-15,37-10 1 16,39-17-1-16,33-14 0 16,71-22-1-16,-8-23 0 0,21-25 0 15,20-28-1 1,15-30 1-16,10-28-1 0,6-35 0 16,1-33 0-16,-32-36 0 15,28-34 1-15,-2-29 0 16,-9-28-1-16,-13-21 0 0,-16-16-1 15,-26-14 1-15,-25-7 0 16,-45-1-1-16,-42 4 0 16,-61 11 1-16,-63 14-1 15,-75 22 0-15,-87 23 0 0,-81 28 0 16,-87 29 0-16,-83 35-1 16,-77 32-2-16,-65 40-2 15,-61 27-7-15,-43 37-14 0,-19 34-56 16,-33 37-3-16,-1 25-6 15,-3 16-5-15</inkml:trace>
  <inkml:trace contextRef="#ctx0" brushRef="#br0" timeOffset="232084.8958">22246 12880 11 0,'-58'20'80'0,"9"-8"2"16,13-9-4-16,11-6-5 16,8-9-49-16,17 12-18 0,0-11-1 15,16 7-1-15,7 2-2 16,10-2-1-16,10 0 0 15,12-4-1-15,12-2 2 16,15-3-1-16,11-5 0 0,16-7 0 16,14-4 0-1,18-10 0-15,9-3 1 0,14-7 1 16,15-3 1-16,9-4 0 0,13 1 0 16,7 3 0-16,4 2 0 15,2 5 0-15,1 3 0 16,1 8-1-16,-8 3-1 15,-8 4 1-15,-12 6 0 0,-9-1 0 16,-14 5 0 0,-19 1 0-16,-10 2 0 0,-26 0 0 15,-16 3 0-15,-24 4 0 0,-18 0 0 16,-20 2-1 0,-19 2 0-16,-25 3-1 0,-26 6 0 15,-25 5 0-15,-23 2-1 16,-26 7-1-16,-27 3 0 15,-27 7 0-15,-22 2 0 0,-23 2-1 16,-15 3 1-16,-15 5-1 16,-11 0 1-16,-2 3 0 15,-5 5 1-15,7 2-2 0,5 0 2 16,13 4-1-16,12-1 1 16,21-4 0-16,24-3-1 15,21-6 1-15,36-9 0 16,22-9 0-16,37-8 1 15,38-15 0-15,37-9 1 0,50-17 0 16,42-11 1-16,40-11 0 16,34-7 1-16,36-8 0 15,32-2 0-15,23 1 0 0,9 4-1 16,1 4 0-16,-4 9 0 16,-16 5-1-16,-11 10-1 15,-26 7 0-15,-25 10-1 0,-32 10-1 16,-34 5-4-1,-28 14-6-15,-39 8-28 0,-39 14-45 16,-30 11-4-16,-46 6-5 16,-34 4-6-16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5-28T13:18:22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3112 1816 44 0,'-14'-17'74'0,"0"-2"-1"0,2 1-1 16,-7 1-51-16,14 5-1 16,4 2-4-16,1 10-6 0,-3-13-5 15,3 13-2-15,0 0-1 16,8-10-3-16,2 9 0 16,5-2 0-16,6-1 0 0,3-1-1 15,10-1 1-15,5-3 0 16,8-3 0-16,7-2 0 15,8-4 2-15,8 0 0 16,1-3 2-16,5-1 2 16,1-3-1-16,-37 14 1 0,4-3 1 15,-2 0-1-15,3 0 0 16,-1-1 0 0,0 1-1-16,-6 1-2 0,2 2 0 15,-8 0 1-15,1 0 1 0,-8 9-1 16,-13 2 0-16,15 8-1 15,-22 17 1-15,-15 13-1 16,-27 16 1-16,-13 15-1 16,-10 10 0-16,-1 14 2 15,9-3-2-15,6 1 0 0,7 5 1 16,11 4 0-16,8 5-1 16,3 5 0-16,7 1-1 15,6 3-1-15,3-2 2 0,9-3-1 16,1-7 0-16,3-7-1 15,-5-12 0-15,-1-6 0 16,-6-14-1-16,-8-10 0 16,-17-11-1-16,-19-6 1 15,-11-11-1-15,-16-10 3 0,-10-8 0 16,-5-8 0-16,3-9-1 16,4-7-1-16,9-12-3 0,18-5-1 15,18-8-3 1,17-7-4-16,21-6-4 0,17-6-3 15,22-5-1-15,15-1-1 16,8 0 4-16,7 4 2 0,2 4 3 16,2 6 5-16,-8 16 5 15,-2 8 5-15,-13 18 9 16,-13 11 2-16,-6 16 2 16,-9 11-2-16,-9 15 0 0,-7 14-3 15,-6 3-1-15,2 7-3 16,-1-5-2-16,-2-4-3 15,6-6-1-15,2-7 0 16,9-12 0-16,7-13-1 16,5-13 0-16,3-7 1 0,5-20 0 15,3-9-1-15,-1-15 0 16,4-2 1-16,-11-6 1 16,-1 2 3-16,-9 6-1 0,-4 5 0 15,-7 11 0-15,-6 10 2 16,-8 19-1-16,0 0 0 15,7 16-2-15,-7 11-1 16,0 7-1-16,0 5-1 0,12 4 0 16,5-1-2-16,9-6 1 15,4-10-1-15,12-10-1 16,6-16 0-16,2-12 1 0,3-15 0 16,-3-15 0-16,-5-11 1 15,-5-10 1-15,-5-1 1 16,-9-1 2-16,-7 3 0 15,-4 10 1-15,-4 6 0 16,-3 11 0-16,-3 11-1 0,0 9-1 16,-5 15-1-16,15-6-1 15,-3 6 0-15,2 8-1 0,3 1 1 16,0 2 0-16,4 1 1 16,2 1-1-16,-4-2 0 15,0 7 0-15,-3-4 1 16,-7 6-2-16,-3 6 1 0,-7 3 0 15,-12 8-1-15,-10 6-1 16,-7 9 1-16,-11 4-2 16,-3 1-5-16,0-2-1 15,0-12-6-15,9-4-8 0,10-16-12 16,14-18-26-16,15-11-16 16,21-30-7-16,16-15 1 15</inkml:trace>
  <inkml:trace contextRef="#ctx0" brushRef="#br0" timeOffset="248.121">5272 2064 19 0,'63'-133'86'16,"-3"10"0"-16,-33 73-3 15,2-5-31-15,-6 11-9 0,-1 1-16 16,-1 9-9-16,-1 3-8 16,9-6-3-16,-4 31-3 15,-14 26-1-15,-7 36-2 16,-9 29 0-16,-11 27-1 0,-9 32 0 15,-11 19-2-15,-3 11-5 16,-2 0 1-16,1-8 0 16,5-16 0-16,8-19-1 15,6-23-1-15,4-26-6 16,9-27-7-16,6-29-27 0,7-20-27 16,-1-25-7-16,0-24-6 15</inkml:trace>
  <inkml:trace contextRef="#ctx0" brushRef="#br0" timeOffset="1012.1737">5321 2612 41 0,'-1'-68'84'16,"1"11"-2"-16,1 15-3 16,6 9-5-16,0 10-58 15,10 1-6-15,6 3-5 0,6-1-1 16,9 2-1-16,4 4-4 16,5 4-5-16,-2 2-4 15,2 4-2-15,-4 1-3 16,-3 3 0-16,-7 0-1 0,-6 4 1 15,-6 6 5 1,-7-1 5-16,-1 4 7 0,-7 11 4 16,-1 0 1-16,0 8 2 15,2 1 3-15,1 7-3 0,4-2-2 16,2 4-2-16,5-7-1 16,8-4-1-16,4-9-1 15,7-6 0-15,7-12-2 0,4-8-2 16,3-12-2-16,5-16-2 15,3-8-3-15,0-11-1 16,-1-6-2-16,-3-5 2 16,-3 4 2-16,-4 0 3 0,-2 5 3 15,-10 7 7-15,-3 7 4 16,-7 10 6-16,-5 11 2 16,-6 5 1-16,-6 1 1 15,-10 12-2-15,11-8-1 16,-11 8-4-16,0 0-3 0,-3 14-3 15,-8 0-4-15,0 0-1 16,-5 6-2-16,-1 4 1 16,-4 9 0-16,-3 6 0 15,-1 3-3-15,1 4 1 0,3-1 0 16,5 4-1-16,6-4 1 16,6-5-1-16,5-8 0 15,16-11-1-15,10-13-1 16,15-11 0-16,8-15-1 0,13-15 0 15,5-6 0-15,9-5 1 16,1-5 0-16,-2-5 2 0,0 4 4 16,-11 3 3-16,-11 6 3 15,-10 11 3-15,-10 7 0 16,-10 4 1-16,-12 8-2 16,-12 11 0-16,-4 8-3 15,-16 16-1-15,-9 8-2 0,-5 14-2 16,-5 9-1-16,-1 10 0 15,0 6 0-15,12 2 0 16,9-4 0-16,16-6-1 16,15-8 0-16,24-12-1 0,20-15-2 15,19-16-1-15,14-13-4 16,10-18-1-16,9-15-3 16,3-16-23-16,2-11-42 15,-19-14-6-15,-14-12-4 0,-22-8 2 16</inkml:trace>
  <inkml:trace contextRef="#ctx0" brushRef="#br0" timeOffset="1232.152">6433 1637 22 0,'-83'-23'95'15,"46"11"-6"-15,0-2-3 16,2-1-5-16,2 1-3 16,4 0-79-16,1 3-11 0,4-3-23 15,-3 11-45-15,-11-33-3 16,3 36-6-16,6 14-6 16</inkml:trace>
  <inkml:trace contextRef="#ctx0" brushRef="#br0" timeOffset="1616.4101">3798 4042 36 0,'-35'35'100'0,"0"-10"-3"0,10-9-8 15,11-9-4-15,14-7-2 16,8 0-84-16,31-8 0 16,23-6 0-16,25-4 1 0,30-9 0 15,33-2 0-15,28-9 1 16,28-3 0-16,28-5-1 15,21-1-1-15,20 3-4 16,8 0-3-16,5 7-4 0,-9 1-2 16,-6 10-3-16,-19 2-3 15,-15 10-17-15,-30 9-46 16,-14-5-3-16,-13 2-1 16,-23-6 0-16</inkml:trace>
  <inkml:trace contextRef="#ctx0" brushRef="#br0" timeOffset="3216.0707">11699 1437 74 0,'17'-14'85'0,"0"3"-2"16,2 0-6-16,-3 1-2 16,0 0-72-16,-3 5 0 15,-3 3 0-15,1 2 0 16,-11 0-1-16,7 10 1 16,-7 9-1-16,-5 9 2 0,-1 11 0 15,-1 6 0-15,4 10-1 16,-5 6-1-16,0 0 0 15,-2-2-2-15,1-2 1 16,-5 0-1-16,0 4 0 0,0-2 1 16,-8 5 0-16,2-1 2 15,0-4-2-15,-3 4 0 16,2 1 1-16,-1-2 0 0,-1-3 0 16,1-4-1-16,7-4 1 15,2-6-1-15,1-5-1 16,3-5 0-16,2-7 1 0,5-7 0 15,1-5-1-15,1-4 1 16,0-12-1-16,0 14 2 16,0-14 0-16,0 0 1 15,0 0 0-15,0 0-1 0,0 0 3 16,0 0-2-16,0 0 0 16,0 0 0-16,0 0 0 15,0 0 0-15,0 0-1 16,0 0 0-16,0 0-2 15,0 0 1-15,0 0-1 0,0 0 1 16,0 0-2-16,0 0 1 16,0 0 0-16,0 0-1 15,0 0 0-15,0 0 0 0,0 0 1 16,0 0-1-16,0 0 1 16,0 0 0-16,0 0 1 15,0 0-1-15,0 0 1 0,0 0-1 16,0 0 1-16,0 0-1 15,0 0 1-15,0 0-1 16,0 0 0-16,0 0 0 16,0 0 0-16,0 0-1 15,0 0 1-15,0 0-1 0,0 10 1 16,0-10-1-16,3 9 0 16,0 0 1-16,3 1-1 0,-1 4 1 15,-1 4 0-15,2 0 0 16,3 3 0-16,-1 3 0 15,4-3 0-15,6 3 0 16,0 0 0-16,4-4 0 16,8-3 0-16,3-1 0 15,5-6 0-15,0-5 1 0,2-4-1 16,-2-5 1-16,-2-11 0 16,-1-5 0-16,-9-10-1 0,-1-7 1 15,-10-8 1-15,-2-8-1 16,-4-6 0-16,-5-7 0 15,1 4-1-15,2-1 0 0,-2 5 0 16,0 6 0-16,5 7-2 16,3 7 0-1,3 11 1-15,2 9 0 0,7 7-1 16,-2 8 2-16,7 6-1 16,-3 12 0-16,4 14 2 15,-8 11 0-15,-1 16 0 0,-9 12-2 16,-8 13-2-16,-7 7-4 15,-8 4-4-15,-11 1-3 16,-3-3-4-16,0-14-5 0,0-10-31 16,15-14-29-16,-4-18-3 15,12-22-2-15,1-15 4 16</inkml:trace>
  <inkml:trace contextRef="#ctx0" brushRef="#br0" timeOffset="4179.5469">12524 2280 20 0,'28'-52'91'0,"-6"11"-3"16,0 8-4-1,-1 9-6-15,-2 4 1 0,1 8-78 16,4 4 0-16,5 8 0 16,4 11 0-16,2 11 0 0,-1 10 1 15,-3 9-1-15,-8 12-2 16,-7 13 0-16,-12 5-1 15,-4 3-3-15,-4 0 0 16,-9-7-1-16,0-9 1 0,2-8 1 16,-2-13 2-16,3-13 1 15,4-13 1-15,6-11 3 16,-1-21 0-16,4-11-1 0,10-10 0 16,3-7-1-16,6-7-1 15,7-5 0-15,5-2 0 16,8 4-2-16,6 4 1 15,7 8 1-15,5 8-1 0,6 8 1 16,5 4 0-16,8 5-1 16,-1 4 0-16,-5 5 0 15,0 5 0-15,-10 3 0 0,-8 4-1 16,-10 2 1 0,-13-1-1-16,-9 2 2 0,-13 4-1 15,-10-6 1-15,0 13-1 16,-13-7 2-16,-7 4 0 15,-6 1-1-15,0 1 2 0,-6 0-1 16,0 3 1-16,2-3 0 16,1 0 0-16,4-1 0 15,1-2 0-15,5-2 0 16,5 0-1-16,3-3 0 0,1 0-1 16,10-4 0-16,-8 3 1 15,8-3-2-15,0 0 1 16,0 0 0-16,0 0-1 0,0 0 0 15,0 0 0-15,0 0 0 16,0 0 0-16,0 0 0 16,0 9 0-16,0-9 0 15,0 0 0-15,0 0 1 16,4 8-1-16,-4-8 0 0,14 6 1 16,-1-3-1-16,1 3 1 15,7 0 0-15,4-2 0 16,1 2 1-16,8-3-1 15,3 0 1-15,7-3 0 0,4-3 0 16,4-7 0-16,1-6 0 16,5-5 0-16,-2-4 0 15,0-8-1-15,-5-3 2 0,-5-3-1 16,-11 1 1-16,-8 2 1 16,-11 0 1-16,-13 1-2 15,-6 5 1-15,-17 9 0 0,-11 3-2 16,-10 8 0-16,-13 7 0 15,-6 3-2-15,-9 16 0 16,-3 11-1-16,-6 12 1 0,-1 10 0 16,5 8 1-16,8 3 1 15,5 3-1-15,8 3 1 16,11 0 1-16,9-3 0 16,14-6-1-16,14-4 0 15,8-4-2-15,19-6-1 16,15-6-5-16,13-12-28 0,23-12-43 15,13-13-4-15,3-9-4 16,5-16-6-16</inkml:trace>
  <inkml:trace contextRef="#ctx0" brushRef="#br0" timeOffset="4874.2575">14319 2232 11 0,'-11'21'86'0,"1"-1"-1"0,3-1-4 16,6-7-6-16,3-2-1 15,34-5-74-15,-14 0-1 16,14-5 0-16,12 1 0 16,11-9-5-16,8-8-3 15,6-5-7-15,2-6-2 0,-4-7 2 16,-6-4 7-16,-12 1 6 15,-8-2 5-15,-22 3 6 16,-13-2 7-16,-16 3 7 16,-14 5 2-16,-13 10-2 0,-10 9-7 15,-10 11-5-15,-6 9-4 16,-8 19-1-16,2 15-2 16,-1 15-2-16,4 10-1 0,10 10 0 15,7-2 0-15,17-2 0 16,10-5-1-16,18-9 0 15,10-10 0-15,21-15-1 16,11-11 1-16,12-15-1 0,10-11 0 16,6-19 1-16,6-10-1 15,4-17 0-15,7-7 0 16,-1-3 0-16,-4 0 0 16,-1 4 0-16,-7 9 0 0,-8 13 0 15,-9 11 0-15,-9 17 0 16,-11 10 2-16,-12 18 1 15,-10 15-1-15,-9 9 3 0,-6 8-2 16,-11 1 1 0,-2 0 1-16,-3-4-1 0,3-9-1 15,-1-8 1-15,2-11-1 16,7-12 1-16,5-13-1 0,0 0 0 16,6-13 0-16,12-18-1 15,9-11-1-15,10-15 0 16,8-6-1-16,9-6 0 15,6-3 1-15,6 6-1 0,-1 10 0 16,-4 17 0-16,-6 18 1 16,-4 21 1-16,-13 14 1 15,-11 21-2-15,-14 17-7 0,-11 13-39 16,-18 17-31-16,-21 14-4 16,-18 4-6-16,-23 2-5 15</inkml:trace>
  <inkml:trace contextRef="#ctx0" brushRef="#br0" timeOffset="5159.6571">12255 3769 48 0,'-115'26'103'15,"20"-11"-6"-15,24-8-7 16,25-15-3-16,34-20-1 16,27-15-88-16,39-7 1 15,44 2-1-15,35-4 1 0,31-1 1 16,29 6 0-16,21 5 1 16,15 7-3-16,16 10-6 15,2 1-9-15,10-2-46 16,-4 7-23-16,-2-3-4 0,-8-12-7 15,-10-10-6-15</inkml:trace>
  <inkml:trace contextRef="#ctx0" brushRef="#br0" timeOffset="5584.7569">16784 2101 18 0,'-14'-17'94'15,"1"2"-6"-15,1 9-3 16,0 3-7-16,1 3 1 16,-10 17-81-16,15 14 0 0,0 12 0 15,0 8 1-15,3 10 2 16,3 3 1-16,2-3-1 15,10-5 0-15,7-12 0 16,8-15 2-16,11-11-2 16,8-22 2-16,12-19 1 0,9-25 0 15,11-14-1-15,9-26 3 16,8-15 1-16,11-10 2 16,11-1 0-16,-56 53-3 15,9 0-1-15,5-1 1 0,9-1-2 16,0 8-4-16,6-1 0 15,-3 10 0-15,3-2-12 16,1 17-25-16,1 0-49 0,-12 9-5 16,-3 1-4-16,-15 3-8 15</inkml:trace>
  <inkml:trace contextRef="#ctx0" brushRef="#br0" timeOffset="9430.1905">3684 5747 37 0,'-11'-18'52'16,"1"-3"3"-16,-2 1-46 0,4 5-4 15,1 2 1-15,2 5 1 16,-5-2 2-16,10 10 5 16,-11-13 0-16,11 13 3 15,-10-9 0-15,10 9-2 16,0 0-2-16,-8-4-2 0,8 4-4 15,-5 8-3-15,2 8-3 16,3 3-1-16,-1 13 0 16,4 4 0-16,3 16 1 0,-2 15 0 15,4 11 1-15,-2 10 0 16,-3 11-1-16,0 12 1 16,-2 2-1-16,0 9 1 0,1-2 1 15,-1-5 0 1,-2 1 0-16,2-4-4 0,4-5-15 15,-3-3-35-15,-1-13-18 16,-1-7-2-16,0-22-4 16</inkml:trace>
  <inkml:trace contextRef="#ctx0" brushRef="#br0" timeOffset="9833.6284">3674 6668 75 0,'14'-36'85'16,"-4"4"-3"-16,0-1-6 0,4-1-2 16,23-2-71-16,-12-4-3 15,12-2 0-15,13-9 1 16,5-6-1-16,8-5 0 16,4-5 0-16,2-2 0 0,-1-6 0 15,-4-2 0 1,-2-2 0-16,-9-2 0 15,-11 2 1-15,-7 4 2 0,-12 6 3 0,-6 8 0 16,-6 9 1 0,-5 9-2-16,-6 15 2 0,0 11-2 15,0 17-1-15,0 9-2 16,0 24-1-16,-1 13-1 0,0 20 0 16,-2 14 0-16,1 13 1 15,1 13-1-15,-2 9 2 16,0 3-1-16,1 0-3 15,1-2-2-15,2 2-6 16,4-5-9-16,2-1-26 0,5-5-34 16,-1-9-6-16,2-10-5 15,-2-22-3-15</inkml:trace>
  <inkml:trace contextRef="#ctx0" brushRef="#br0" timeOffset="11136.7332">4934 6178 85 0,'25'-13'86'0,"-13"8"-5"15,-1 5-5-15,-11 0-2 16,7 15-75-16,-7 9 0 0,3 15 0 16,0 4 2-16,-2 11 0 15,-1 8 1-15,1 5-1 16,0-1 1-16,1-1-2 0,5-4 0 15,4-13-3-15,2-6-2 16,9-16-3-16,4-15-2 16,4-14 0-16,3-21 0 15,0-17 0-15,0-15 2 0,-3-12 4 16,5-3 5-16,-10-3 5 16,-2 7 3-16,-5 8 0 15,-3 10 1-15,-3 13-2 16,0 17 2-16,-1 14-3 0,-1 9-4 15,2 19-1-15,1 7-2 16,5 13 1-16,5 8 0 16,6 2 0-16,6 0 0 15,8 0-1-15,4-7-1 16,8-11-1-16,0-12-1 16,3-13 0-16,-1-12 1 0,-1-17-1 15,-7-13 0-15,-10-12 1 16,-4-6 2-16,-11-9 0 15,-5-2 2-15,-10-1 0 0,-3 2 0 16,-4 0 1-16,-2 8 0 16,1 4 0-16,2 3-1 0,4 9 0 15,5 2-1-15,12 6 0 16,4 6 0-16,12 8 0 16,7 3-2-16,8 7 0 15,4 5 0-15,2 5 0 16,-1 10 0-16,-6 7 0 0,-7 6-1 15,-14 10 0-15,-12 10 2 16,-11 6-1-16,-10 7 2 16,-3 5-1-16,-11-4 1 15,6 0 0-15,0-7 0 0,8-7 0 16,6-10 0-16,16-13-1 16,9-11 1-16,12-12-3 0,7-10-1 15,11-16-1-15,5-11-1 16,1-14 0-16,2-10 0 15,-3-14-1-15,-4-6 1 16,-10-6 4-16,-9 2 4 0,-16 3 1 16,-12 4 3-16,-15 9-1 15,-12 11 0-15,-10 12 1 16,-10 10 0-16,-2 10-3 0,-6 11-2 16,5 4 0-16,3 5-1 15,8 3-1-15,6 0-1 16,7 1-1-16,11-1 0 15,0 0 1-15,14 8-1 16,13-8 1-16,6 0 0 16,7 0 1-16,8 0-1 0,1 0 1 15,0 2 0-15,-2 6-1 16,-5 10 1-16,-8 9 0 0,-9 11 0 16,-9 12 0-16,-6 6 0 15,-1 7 0-15,-2 3 1 16,4-3 0-16,2-4-1 15,6-10 1-15,9-7-1 0,8-15-2 16,8-11 0-16,6-14-2 16,5-7-1-16,6-17 0 15,4-14 0-15,2-11 1 16,-4-11-1-16,3-8 2 0,-7-6 2 16,-4 1 3-16,-5 6 2 15,-10 8 1-15,-7 9-1 16,-10 15 0-16,-4 15 0 0,-8 18 0 15,-6 15 1-15,-4 16-3 16,3 6-1-16,8 6 0 16,4 3 0-16,7 0 0 15,9-3-1-15,7-11 0 0,6-8-1 16,9-16-2-16,1-8 1 16,6-17-1-16,-4-13 0 15,2-11-1-15,-2-8 1 16,-4-3 2-16,-6 3 2 15,-11 7 0-15,-6 9 2 0,-5 14 0 16,-5 18 2-16,-10 20 1 16,-6 27 0-16,-4 29-1 15,-5 26-1-15,-8 28 1 0,-11 26-3 16,-9 25-10-16,-15 8-39 16,-9 19-31-16,-8 0-4 15,-10-15-9-15,-10-17-2 0</inkml:trace>
  <inkml:trace contextRef="#ctx0" brushRef="#br0" timeOffset="11456.1985">5643 8383 19 0,'-138'42'96'16,"19"-19"0"-16,25-13-7 0,19-11-4 15,19-13-3-15,21-4-80 16,29 0 0-16,26-2-1 16,28-7-2-16,29-3 0 0,24-8-2 15,32-9 0-15,23-6 0 16,28-8 0-16,17-7-1 16,19-2 1-16,11 1 2 15,4-8-1-15,7 2 1 16,1 3 0-16,2 0 0 15,-3 6-3-15,-3 3-6 0,-2 9-13 16,-1 8-37-16,-8 3-21 16,-2 5-5-16,-13 2-7 0,-9 3 5 15</inkml:trace>
  <inkml:trace contextRef="#ctx0" brushRef="#br0" timeOffset="11887.3837">14947 4732 20 0,'89'-26'80'0,"-17"6"1"15,-10 3-5-15,-15 7-3 16,-9 30-45-16,-9-10-25 16,0 15 2-16,-8 19 0 0,-7 21-1 15,-12 17-1-15,-5 23 3 16,-15 22-1-16,-14 18 1 16,-7 23-2-16,-13 14 0 0,-7 21 0 15,-9 5 1-15,-1 15 1 16,-7 1-3-16,-4 10 0 15,-1 7-1-15,-5 0 1 0,0 1 1 16,0-1 1-16,3-1-3 16,4-13 2-16,10-11-2 15,14-16-2-15,12-18-4 16,22-21-11-16,12-16-46 0,14-33-19 16,17-26-7-16,10-38-4 15,7-39-4-15</inkml:trace>
  <inkml:trace contextRef="#ctx0" brushRef="#br0" timeOffset="13090.2216">17383 5670 16 0,'10'-12'76'16,"0"-3"1"-16,-7-5-3 15,-1-4-2-15,-30-1-58 16,28 0-2-16,3 1-1 0,1 1-3 15,-1 0-2-15,0 3-1 16,-1 0-2-16,-2 1-2 16,-5 3 0-16,-8 3-1 0,-9 7 1 15,-16 6-1-15,-19 12 0 16,-16 7 0-16,-17 12 1 16,-15 11 0-16,-9 10 1 0,-10 7 1 15,4 5 0-15,7 0-2 16,23 1 1-16,15 1-1 0,21-5 0 15,21-2-1 1,23-7 0-16,17 1-1 0,25-3 1 16,16 0 0-16,11 1 0 15,10 0 1-15,2 5-1 0,-3 1 1 16,-8 5-1 0,-11 1 1-16,-22 6-1 0,-24 8 1 15,-21 3-1-15,-30 3 1 16,-21 0-1-16,-15-2 1 15,-8-10 0-15,2-10 0 0,4-13-2 16,11-22-6-16,13-19-14 16,17-17-29-1,20-31-24-15,22-23-6 0,13-21-6 0,20-19 6 16</inkml:trace>
  <inkml:trace contextRef="#ctx0" brushRef="#br0" timeOffset="14875.0539">17120 5465 0 0,'115'-102'75'16,"-14"19"5"-16,-17 18-4 16,-20 34-26-16,-17 6-17 15,-18 20-9-15,-14 17-8 0,-13 26-5 16,-11 23-2-16,-14 19-4 16,-8 22 2-16,-7 17-2 15,-5 20 0-15,-4 12 0 16,0 9 0-16,6-4-2 0,8-5-2 15,7-11-1-15,8-19 1 16,6-14-1-16,8-25-1 16,4-20 1-16,3-22-1 15,7-21-1-15,7-19-2 0,9-24-2 16,13-21 0-16,13-20 0 16,13-14-1-16,5-7 3 15,9-3 1-15,1 6 4 0,-7 16 1 16,-6 18 1-16,-15 24 4 15,-8 23-1-15,-18 22 0 16,-9 26-1-16,-9 21-2 16,-7 17-1-16,0 10-1 0,2 6 1 15,10 2-3-15,12-5 1 16,15-10-2-16,14-13-2 16,18-18 1-16,16-22 0 15,16-22-1-15,9-21-4 16,6-26-7-16,-8-20-4 0,3-18 2 15,-3-13 3-15,-17-12 9 16,-9 1 4-16,-23-1 4 16,-18 8 7-16,-21 14 5 0,-13 15 5 15,-21 24 3-15,-26 14-6 16,-14 23-6-16,-13 20-4 16,-6 22-3-16,-4 11-2 15,2 9 0-15,7 5-1 0,11-1-1 16,16-3-2-16,8-15 0 15,15-7-3-15,15-20-2 16,12-13-2-16,17-17 0 0,7-20 1 16,6-11-1-16,1-11 3 15,10-5 2-15,1 0 6 16,-3 4 1-16,-7 11 3 16,-8 15 2-16,-5 14-2 15,-7 16 2-15,-5 17-2 0,-9 18-1 16,-8 10-3-16,1 10-1 15,0 0 0-15,5 2-2 16,2-4-1-16,3-7 0 16,7-11 0-16,7-12 0 0,5-16 0 15,9-12 1-15,5-18 0 16,5-13 0-16,4-12 2 16,5-13 0-16,3-5-1 0,0-1 0 15,2 1 1-15,-3 9-1 16,-2 9 1-16,-10 16-1 15,-5 11 1-15,-9 17-1 16,-12 13 1-16,-10 19 0 0,-11 13 0 16,-11 9-1-16,-12 10 1 15,-5 6-1-15,-5-3-1 16,1-2 0-16,3-6-1 16,4-11-1-16,4-10 1 0,11-14 0 15,7-24-1-15,10 0-2 16,12-18 0-16,6-17-5 15,7-10 3-15,8-13-1 0,6-12 1 16,9-5 2-16,0-2 3 16,4 5 5-16,-1 6 2 15,-2 10 5-15,-4 12-1 0,-5 19 1 16,-3 17-1-16,-9 15-1 16,-9 16-3-16,-11 17-2 15,-10 11 0-15,-8 15-2 0,-9 5 1 16,-9 3-2-16,-3-2 0 15,0-6 0-15,2-6 0 16,5-12 0-16,10-12-1 16,4-15 1-16,14-16-1 15,14-12 1-15,12-17-1 16,9-16-1-16,8-11 1 0,11-11-2 16,7-7 2-16,9-4-2 15,0 3 2-15,-2 2 0 0,-6 9 2 16,-5 14 0-16,-12 11 0 15,-12 15 1-15,-15 13 0 16,-9 9-1-16,-17 18 1 16,-5 15-1-16,-5 9 0 0,-8 4 0 15,0 6 0 1,5 0-2-16,7 0 0 0,5-4-4 16,13-7-4-16,13-14-8 0,6-11-12 15,19-19-26 1,14-5-25-16,0-18-1 0,1-13 12 15,-3-10 32-15,-3-7 24 16,-11 0 18-16,-2 3 17 0,-26 10 35 16,-18 3 23-16,-9 17-4 15,-15 12-19-15,-17 8-24 16,-3 15-17-16,-7 10-7 16,-4 7-5-16,6 5-2 15,4 3-2-15,8-4 0 16,10 0-2-16,10-9 1 0,6-6 0 15,8-12 0-15,12-7 0 16,7-15 0-16,7-9 1 0,9-11 0 16,3-7 1-16,9-7-1 15,5-5 0-15,7 5-1 16,-5 7 1-16,6 7 1 16,-5 8-1-16,-11 15 0 0,-4 10 0 15,-11 15 1-15,-13 12-1 16,-16 10 2-16,-7 10-1 15,-20 9-1-15,-8 2 1 0,-1-1 0 16,-1-3-1-16,-2-8 1 16,7-8-1-16,11-11 1 15,8-11 0-15,8-16 1 16,26-12-2-16,4-17 1 16,14-5 0-16,5-14-1 0,15-7-1 15,9-10 0-15,1 2 2 16,0 3 1-16,-3 10 2 15,-7 10 0-15,-4 12 1 0,-13 21 1 16,-9 14 1-16,-11 27 1 16,-15 16-3-16,-9 15 0 15,-8 17-4-15,-12 18-10 0,-18 7-52 16,1 0-17-16,0-9-6 16,3-14-5-16,12-19-5 15</inkml:trace>
  <inkml:trace contextRef="#ctx0" brushRef="#br0" timeOffset="15216.3909">24274 5135 84 0,'42'-58'90'0,"-2"6"-6"15,-2 6-3-15,3 10-3 0,1 7-77 16,3 28 1-16,1 23-1 16,-5 24-1-16,-13 21-2 15,-7 17 3-15,-10 24 0 0,-11 15 2 16,-11 14-1-16,-11 11 0 16,-12 10 1-16,-5 4-1 15,-10 4 1-15,-4 2-3 0,-6-2 0 16,-2 0-5-16,-4-1-2 15,-6 4-9-15,-5-2-17 16,-5 1-17-16,-43 43-31 31,-12-6-4-31,-9 0-5 0</inkml:trace>
  <inkml:trace contextRef="#ctx0" brushRef="#br0" timeOffset="16564.6723">18285 8658 36 0,'-58'-13'101'0,"6"10"-5"16,-2 4-6-16,4 17-4 15,-2 14-2-15,16 13-84 16,-4 24 0-16,15 19-3 16,5 11-1-16,5 5-2 0,0 0-3 15,9-7 1-15,4-17-2 16,2-15 1-16,-1-19 0 15,5-20 3-15,-4-26 2 16,10-27 2-16,0-32 3 0,6-27-1 16,7-26 2-16,8-23-1 15,11-18 2-15,13-11 0 16,11 2 2-16,9 7-3 0,4 13 1 16,8 25 0-16,2 28-1 15,-6 25 1-15,-9 32-3 0,-14 24 0 16,-18 27 1-16,-19 23-1 15,-23 19 0-15,-22 14 0 16,-26 10 0-16,-17 7 1 16,-13 0-1-16,-6-4 1 15,2-10-1-15,5-13 0 16,16-11 0-16,13-15 1 0,22-11-1 16,20-14 1-16,21-10-1 15,30-4 0-15,23 2 0 0,16 0 0 16,13 8 1-1,3 8-1-15,-2 9-1 0,-8 9 1 16,-15 9-1-16,-23 8 1 16,-25 6 0-16,-24 5 0 0,-20 4 0 15,-22-2 0-15,-12-3 1 16,-5-8 0-16,-2-6 0 16,4-8 0-16,10-14-1 15,13-17-3-15,18-17-4 0,17-29-9 16,24-18-4-16,16-17 1 15,13-14 1-15,10-10 7 16,11-3 4-16,9 2 5 0,2 8 6 16,-1 16 10-16,-9 21 4 15,-5 16-1-15,-8 23-3 16,-8 13-4-16,-15 26-4 16,-12 16-2-16,-14 23-1 0,-13 9-1 15,-4 15-5-15,-14 6-6 16,-8 2-7-16,-1-8-5 15,1-12-13-15,3-13-24 16,0-24-25-16,11-24-5 16,7-28-1-16</inkml:trace>
  <inkml:trace contextRef="#ctx0" brushRef="#br0" timeOffset="16697.2773">19427 9024 6 0,'26'-112'91'0,"3"7"3"0,-5 8-6 15,1 11-7-15,0 20-26 16,-5 18-29-16,-3 12-14 15,6 20-11-15,-7 5-16 0,5 11-53 16,3 20-15-16,5 5-5 16,6 3-5-16,7-5-3 15</inkml:trace>
  <inkml:trace contextRef="#ctx0" brushRef="#br0" timeOffset="17798.8078">20487 8579 82 0,'-68'36'91'0,"-6"2"-6"0,-8 2-4 15,2 0-2-15,7 4-71 0,16-4-2 16,20 6-3-16,16-5-4 16,17-3-4-16,7-12-7 15,21-7-10-15,7-17-22 16,10-9-12-16,2-14-4 0,6-14 1 15,1-9 20-15,-6-9 19 16,3 2 13-16,-9-2 17 16,3 9 23-16,-6 7 16 15,-3 12 0-15,-11 16-6 0,0 12-18 16,-3 19-12 0,-5 7-8-16,-2 13-1 0,-1 4-2 15,-2 3-1-15,4-5 0 16,6-3 0-16,1-12-1 0,11-11 1 15,-1-13 0-15,12-12-1 16,2-16 1-16,10-17-1 16,3-9 1-16,2-10 0 0,6-6 0 15,1 0 0-15,6 3 1 16,2 8 2 0,4 9-1-16,-1 15 1 0,-4 12 1 15,-4 17-2-15,-11 7 0 16,-9 19 0-16,-16 9 0 0,-17 10-2 15,-14 6 1-15,-14 5-1 16,-17 3 0-16,-8-7 0 16,1-2 0-16,4-10 1 0,6-8 0 15,13-12-1-15,14-19 0 16,19 0-2-16,24-16 0 16,16-10 1-16,14-6-2 15,11-6 1-15,8-4-1 0,5 1-1 16,0-1 2-16,-10 2 0 15,-8 4 2-15,-16 6 1 16,-12 3 1-16,-17 10 0 16,-16 5 1-16,-18 12-1 0,-11 1 1 15,-15 17 0-15,-13 13-1 16,-4 9-1-16,-1 9 0 16,6 4 0-16,10 4 0 0,20-1 0 15,14-5 0-15,26-3-1 16,23-8-1-16,24-8-1 15,18-6-2-15,17-10-1 16,10-8-4-16,4-8-5 0,-5-9-4 16,-1-18 0-16,-8-6 2 15,-7-16 3-15,-7-3 6 16,-23-9 8-16,-15 5 7 16,-19 1 4-16,-17 10 6 0,-20 12 0 15,-13 13-1-15,-30 17-2 16,-18 13-4-16,-11 23-7 15,-12 13-2-15,-1 12-1 16,-4 7 0-16,14 4-1 0,16 0 0 16,18-5-1-16,21-7 0 15,20-14-2-15,28-12 0 16,22-17-1-16,20-14 1 16,13-20-1-16,11-18 0 0,6-21 0 15,5-17-2-15,4-17 1 16,-4-19-1-16,7-11 1 15,1-8 0-15,-10 2 3 0,-12 8 3 16,-13 14 2-16,-16 18 1 16,-17 19 1-16,-14 23 1 15,-25 33 0-15,-13 22 0 0,-23 35-3 16,-14 22-1 0,-7 25-1-16,-8 18 0 0,-8 27-3 15,-10 13-6-15,-1 14-10 16,-2 5-31-16,1-2-34 15,3-6-4-15,-1-14-7 0,0-14-2 16</inkml:trace>
  <inkml:trace contextRef="#ctx0" brushRef="#br0" timeOffset="18153.2855">21046 9989 0 0,'-213'12'80'0,"13"-2"1"16,11-4-2-16,23-4-6 0,22 1-47 15,29 0-5-15,29 3-5 16,19 0-5 0,26-3-1-16,27-3 2 15,27-5 0-15,36-11 3 0,42-8-1 0,41-8 0 16,43-3-2-1,40-4-2-15,80 0-3 0,-4-1-2 16,32 3-2-16,19 4-1 16,5 9-1-16,-5 7-1 15,-19 13 0-15,-26 5-1 0,-65 13-2 16,-6 7-5-16,-38 13-13 16,-48 13-58-16,-49-4-9 0,-50-6-4 15,-42-11-7-15,-45-10-2 16</inkml:trace>
  <inkml:trace contextRef="#ctx0" brushRef="#br0" timeOffset="20159.5725">2577 12304 0 0,'-12'-10'63'0,"2"-5"10"16,2 3-23-16,-2-1-5 0,5-2-4 15,-3 4-11-15,6-1-7 16,2 12-8-16,-5-15-3 0,5 15-4 16,0 0-3-16,0 0-1 15,0 0-3-15,-8 11-1 16,8 3 0-16,0 0 0 15,-2 10 1-15,1 1 0 0,1 9-1 16,0 5 0-16,1 10 1 16,5 12 0-16,-3 10 0 15,2 15 2 1,-1 15-1-16,4 13-1 0,-2 6 3 16,2 10 0-16,0 4-1 15,1-2-2-15,6 1 0 16,-2-12-1-16,5-9 1 0,-1-8 0 15,1-7-1-15,3-9 0 16,-1-7 1-16,-1-7 2 0,-5-4-1 16,0-6 1-16,-4-5 0 15,2-8 0-15,-2-7-1 16,0-6 0-16,-1-7-1 16,3-6-5-16,0-11-7 15,5-7-29-15,8-5-33 0,-7-7-7 16,0-14-5-16,-4-13-3 15</inkml:trace>
  <inkml:trace contextRef="#ctx0" brushRef="#br0" timeOffset="20785.876">3018 13461 45 0,'-21'0'81'15,"4"-2"1"-15,0 0-4 16,7 17-12-16,10-15-58 0,-14-7 2 16,14 7-1-16,0 0-5 15,0 0-2-15,10-4-2 0,-2 2 1 16,-8 2 1-16,18-4 2 16,-6 1 0-16,3-1 0 15,5-2 1-15,0-3-1 16,1 1-1-16,5-3 0 15,7-2-1-15,6-4 0 0,1-1-1 16,4-1 0 0,2 2 0-16,5-4 0 0,3 1-1 15,-1-1 2-15,1 1-1 16,1-1 1-16,-3-2 0 0,3 1-1 16,0 1 0-16,-6 2 1 15,-3-1 0-15,-1 4 1 0,-3 1-1 16,-8 4 1-1,-4 3-1-15,-3 1 1 0,-8 1-1 16,-4 2 1-16,-5 1-2 16,0 1 1-16,-10 2 0 15,0 0-1-15,9 0 0 0,-9 0-1 16,0 0 1-16,0 0-4 16,0 0-6-16,0 0-8 15,0 0-19-15,0 0-44 16,0 0-4-16,0 7-6 15,0-7-5-15</inkml:trace>
  <inkml:trace contextRef="#ctx0" brushRef="#br0" timeOffset="22420.2271">5375 11882 7 0,'13'-38'63'0,"-1"6"-13"16,2-1-1-16,-1 3-5 0,1 3-9 15,0 3-5 1,4 1-9-16,-4 4-4 0,2 4-5 16,-4 2-4-16,2 6-3 15,0 2-2-15,-5 5-1 16,-9 0 0-16,14 14-1 0,-13 5 0 16,-1 4 1-16,-1 9 0 15,-4 10-1-15,-7 6 1 16,-3 12-1-16,-3 2 1 0,-6 9-1 15,5 4 0-15,-5 3 0 16,1-1-1-16,3-2 0 16,3-5 0-16,4-5 0 15,1-6 0-15,8-10 0 16,2-5 0-16,2-9 0 0,5-8 0 16,10-7 2-16,3-9-2 15,8-8 2-15,7-5 1 16,13-13 0-16,3-11-1 0,9-12 0 15,4-3 1-15,-1-12 0 16,4-4-2-16,-7-4 1 16,-3-3 0-16,-10 4-1 15,-3 5 3-15,-12 4-1 0,-9 6 2 16,-7 6-1-16,-6 8 1 16,-6 5-1-16,-2 9 1 15,-2 5-2-15,-5 2 0 16,7 10-2-16,-14-6-1 15,14 6 0-15,-10 9-1 0,4 8 0 16,0 5 0-16,-1 12 1 16,0 9-1-16,-1 12 1 0,1 11 1 15,-3 13-1-15,4 10 1 16,-3 9-1-16,3 9 1 16,-3 5-2-16,3 2-4 15,0 2-7-15,-1-10-10 0,1-5-22 16,1-6-28-16,-4-21-13 15,-4-22-5 1,-1-30 2-16</inkml:trace>
  <inkml:trace contextRef="#ctx0" brushRef="#br0" timeOffset="22967.8662">5543 11526 74 0,'-80'-14'81'0,"-1"0"-3"15,-8 1-6-15,-1 3-3 16,-39 10-70 0,35 11-1-16,-1 24 2 0,-3 19 0 0,-1 18 1 15,4 18 1-15,1 17 0 16,8 18 1-16,10 14 3 15,13 14 0-15,16 11 0 16,18 5 0-16,20 12 0 0,14-1 0 16,23 6 1-16,22-2-1 15,15-4 0-15,15-6-2 0,17-16-1 16,15-12 1-16,16-21-2 16,8-20-1-16,15-28-1 15,8-27 0-15,8-30-3 16,7-26 2-16,5-35-1 15,-2-30 0-15,3-34 0 0,-1-25-3 16,-12-29 3-16,-4-20 1 16,-16-22 2-16,-15-12 1 15,-24-10 3-15,-18-1 2 16,-29 1 0-16,-28 8 2 16,-26 19-1-16,-33 24 0 0,-39 29-1 15,-34 30-3-15,-30 35-3 16,-25 29-3-16,-17 31 0 15,-10 20-1-15,0 28-4 0,7 16-4 16,21 23-8 0,18 6-18-16,23 23-46 0,32 13-2 15,22 10-7-15,20 6-5 16</inkml:trace>
  <inkml:trace contextRef="#ctx0" brushRef="#br0" timeOffset="24665.6219">6518 12837 37 0,'0'0'49'0,"19"4"-23"0,-19-4-10 16,15 18 2-16,-4-11 1 16,2 7 0-16,2-5 1 15,1 6-1-15,0-7 1 16,1 5 0-16,-4-9-4 16,0-1 0-16,1-3 2 0,2-5 0 15,1-8-1-15,0-5 1 16,2-5-1-16,2-7-4 15,6-8-2 1,0-7-3-16,4-10 0 0,2-6-2 16,2-10 1-16,1-5-1 0,0-9-1 15,2-6 0-15,2-5-2 0,-1-7 0 16,1-3-1-16,1-3 0 16,-1-2 0-16,0-2-2 15,-1 1 1-15,1 0-1 16,-3 1 0-16,-3 2-1 15,-5-1 1-15,-4 4-1 16,-7-2 1-16,-4 1 0 0,-6 3 1 16,-4-3-1-16,0-1 0 15,-1-1 1-15,-3-1 0 16,6 1 0-16,0 2-1 0,4 3 0 16,-2 3 0-16,2 6 1 15,-3 5 0-15,3 5 0 16,-3 7 0-16,-2 7 0 15,-2 2 0-15,0 3 0 16,1 6 1-16,-2 1 0 0,1 2 0 16,-2 5-1-16,2 2 1 15,-2 3-1-15,2 2 0 0,-3 2-1 16,3 3 0-16,-3 2 0 16,0 5 0-16,0 4 0 15,0 1 0-15,0 7 0 0,0 2 0 16,0 5 0-16,0 2 0 15,0 3-1-15,0 9 0 16,0 0 1-16,0 0-1 16,0 0 1-16,0 8-1 15,-5 8 1-15,-7 8 0 0,-6 2 0 16,-6 7 1-16,-7 2-1 16,-6 4 1-16,-2 1-1 15,-3 3 0-15,-2 1 0 0,3-1 0 16,-2 0 0-16,2 5-1 15,2-4 1-15,1 3-1 16,-2 0 0-16,2-2-1 0,2-4-1 16,4-3-3-16,3-7 0 15,6-7-2-15,10-9 0 16,13-15-1-16,0 0-4 16,16-23 1-16,15-9 1 15,7-13 1-15,10-10 2 0,2-11-1 16,6-5 3-16,-1-6 2 15,2 0 4-15,-6 2 4 16,-3 4 1-16,-6 10 2 16,-2 11 0-16,-4 11 0 0,0 15 0 15,-3 16-1-15,1 12-2 16,0 23-1-16,-2 16-1 16,3 15 0-16,2 10-2 0,5 11-1 15,-2 6-6-15,8 5-12 16,-2 0-44-16,5-12-14 15,1-11-8-15,-3-17-4 16</inkml:trace>
  <inkml:trace contextRef="#ctx0" brushRef="#br0" timeOffset="25270.0546">8919 8847 5 0,'-28'-7'75'0,"-2"-6"3"16,-4-7-3-16,1-8-3 0,-1-5-59 16,10 0 2-16,7 1-2 15,13-2-4-15,6 2-4 0,14 0-3 16,11 3-1-1,15 4-2-15,7 3 0 0,11 7 0 16,4 2-1-16,3 8 1 16,-2 6 0-1,0 12 0-15,-15 12 0 0,-8 11 1 16,-16 11 1-16,-12 13 0 0,-14 13 1 16,-16 9 1-16,-14 11-1 15,-6 2 1-15,-2-4 1 16,5-6-2-16,2-7 0 0,7-11 0 15,12-15 0-15,12-11 0 16,12-20 2-16,20-13-1 16,16-11 0-16,13-17 0 15,23-14 0-15,13-15-1 0,22-15-6 16,1-14-12-16,18-8-21 16,5-6-30-16,-4-11-11 15,-1-6-5-15,-13 0-4 0</inkml:trace>
  <inkml:trace contextRef="#ctx0" brushRef="#br0" timeOffset="25693.3397">9753 7732 11 0,'-150'-5'74'0,"4"4"1"16,-1 10 0-16,-22 34 2 31,9 24-59-31,6 20-3 16,10 27 1-16,10 24-1 15,17 20-1-15,17 19-3 16,21 14-2-16,50-13-5 0,21-1-1 16,19-4-1-16,26-15 0 0,23-10 0 15,23-20 0-15,17-15 0 16,23-29 0-1,19-22-1-15,14-30 0 0,19-25 1 16,12-26 0-16,14-31 1 16,10-35-2-16,7-28 2 0,1-28 0 15,-6-27-1-15,-10-25 1 16,-17-16-2-16,-30-14-1 16,-30-1 0-16,-42 11 0 15,-46 16-1-15,-52 26 0 0,-53 34-1 16,-53 43-6-16,-59 36-10 15,-61 52-62-15,-123 56-2 16,-25 29-5 0,-26 25-5-16</inkml:trace>
  <inkml:trace contextRef="#ctx0" brushRef="#br0" timeOffset="31512.0282">12158 7271 16 0,'21'-14'78'0,"-3"-3"3"16,-2 1 0-16,-4 2-42 16,-5 5-2-16,-7 9-10 15,12-6-7-15,-12 6-6 16,2 14-7-16,2 2-3 0,2 6-3 16,0 9-1-16,-1 6 1 15,4 7 0-15,-4 9 2 16,-1 10 0-16,0 3 0 15,-4 9 1-15,-1 6 1 0,-2 7 0 16,-3 4-1-16,-7 1 1 16,6-3-1-16,-2-3-1 15,4-8-2-15,5-6-3 0,0-11-5 16,4-9-7-16,7-13-16 16,-4-20-47-16,8-4-6 15,0-16-5-15,-1-9-5 16</inkml:trace>
  <inkml:trace contextRef="#ctx0" brushRef="#br0" timeOffset="32013.2583">12018 7509 36 0,'-6'-34'74'0,"4"-5"-1"16,7-9 0-16,13 27-31 15,11-35-29-15,14 1 1 0,7 0-1 16,14 0-1-16,5 6-2 15,12 4 0-15,-3 10-4 16,2 7 1-16,-5 11-4 16,-12 13-2-16,-9 8-1 0,-17 17-2 15,-18 14 1-15,-19 12 0 16,-17 12-2-16,-16 7 2 16,-8 8 1-16,-3 0 0 15,-3-1 0-15,5-2 1 16,2-4-1-16,10-6 0 15,11-6 0-15,6-5 1 0,10-4 1 16,5-2-2-16,15 0 1 16,5 1 0-16,12 1 0 0,7 1 0 15,10-1-1-15,5-1-6 16,7-2-9-16,-2-9-10 16,-1-6-30-16,7-6-22 15,-13-11-4-15,1-11-4 0</inkml:trace>
  <inkml:trace contextRef="#ctx0" brushRef="#br0" timeOffset="32475.3313">12872 6849 73 0,'-63'-63'87'16,"-7"0"-4"-16,-4 4-4 15,0 2-3-15,-9 11-70 16,0 14 0-16,-4 18-1 16,-3 12-1-16,-4 16 0 15,0 20-1-15,-3 23 0 0,0 18-1 16,4 22 0-16,4 22-1 16,11 21 0-16,11 15-1 0,14 15 1 15,16 7 1-15,23 1-1 16,19-5 2-16,29-8-1 15,23-12 2-15,25-17-1 0,24-17 1 16,24-20 0 0,21-22-1-16,20-25-2 0,12-18 0 15,16-29 0-15,3-21-1 16,2-33 0-16,0-28 0 0,-9-31-1 16,-14-20-1-16,-30-23 2 15,-22-13 2-15,-35-3 0 16,-34-1 1-16,-40 11-1 15,-38 17 0-15,-47 29-1 16,-46 23-4-16,-39 44-6 0,-45 29-17 16,-30 28-43-16,-19 39-15 15,-17 26-7-15,1 22-7 16,0 17 4-16</inkml:trace>
  <inkml:trace contextRef="#ctx0" brushRef="#br0" timeOffset="35947.8134">9230 13279 36 0,'5'-34'64'16,"5"-3"2"-16,29 4-38 0,-52-4-3 15,34 4-1-15,16-2-7 16,2 0-4-16,16 7-3 0,8-4-1 16,5 9-3-16,3 3-1 15,0 13-2-15,-1 9-1 16,-7 8-1-16,-7 17 0 16,-20 16 0-16,-17 16 0 0,-18 13 1 15,-14 9-1-15,-15 9 2 16,-13 7 3-16,-11 1 0 15,-3-4 2-15,-5-5 2 16,2-10 1-16,6-11 2 0,6-5-1 16,9-15-2-16,4-13-2 15,15-4-1-15,5-10-2 16,13-5-2-16,15-5-1 16,13-8 0-16,15-6-1 15,13-11 0-15,13-11-3 0,10-11-2 16,9-8-4-16,6-13-6 15,3-8-8-15,1-7-18 16,-3-6-22-16,-11-10-19 16,-1 1-3-16,-11-8 1 0</inkml:trace>
  <inkml:trace contextRef="#ctx0" brushRef="#br0" timeOffset="36358.7195">10165 12432 30 0,'-76'-43'75'0,"-3"2"0"16,-6 10-3-16,-8 7-41 16,-1 18-5-1,-6 11-7-15,-9 24-6 0,-5 17-3 16,-8 25-1-16,-2 18 1 16,5 18-2-16,6 20 0 15,11 17 0-15,19 8-1 0,13 18 1 16,21 1-1-16,27 0-2 15,21 1-1-15,28-8 1 16,25-10-1-16,29-15 0 0,20-10-1 16,32-20-1-16,22-19-1 15,21-18 0-15,11-18 1 16,16-23-2-16,7-24-1 16,4-27 0-16,1-29 0 0,-12-29 1 15,-4-28-1-15,-16-30 0 16,-8-20 0-16,-26-21 0 15,-20-17 2-15,-29 0 1 0,-26 0-1 16,-36 12-2-16,-36 15 0 16,-41 30-3-16,-45 25-6 15,-41 38-19-15,-34 39-42 16,-30 24-11-16,-24 21-6 16,-5 24-4-16</inkml:trace>
  <inkml:trace contextRef="#ctx0" brushRef="#br0" timeOffset="42396.3898">13684 12589 30 0,'-10'-22'63'0,"2"1"2"16,5-2-36-16,-8 7-1 15,3 3-8-15,-3 3-7 16,-4 6-5-16,2 4-1 0,-4 5-2 16,-4 8-2-16,-4 8 1 15,-3 6 0-15,-1 9-1 16,-6 1-1-16,1 8 0 15,-4-1 0-15,9 5-1 16,-1-2 2-16,3 0-2 0,3 2 1 16,5-4 1-16,4 4-1 15,7-2 0-15,2 6 0 16,2-2 0-16,4-1-1 16,2 0 0-16,6-5-1 15,2-3 0-15,2-6 0 0,3-7 1 16,-4-7 0-16,2-4 0 0,3-8 0 15,-5-4 2 1,2-4-1-16,-13-2 0 16,19 0 2-16,-19 0-2 0,18-13 0 15,-18 13-1-15,11-15 1 16,-11 15-1-16,8-12 0 0,-8 12-1 16,0-9 1-16,0 9-1 15,-6-4 1-15,-3 4-1 16,-4 0 0-16,-1 0-1 0,2 1 1 15,1 3-1-15,-2-2 0 16,13-2 0-16,-19 5-1 16,19-5 2-16,0 0-2 15,0 0 1-15,0 0 0 0,0 0 0 16,0 0-2-16,0 0-2 16,0 0-6-16,0 0-20 15,0 0-29-15,0 0-12 16,0 0-2-16</inkml:trace>
  <inkml:trace contextRef="#ctx0" brushRef="#br0" timeOffset="42978.6821">13522 12773 48 0,'0'-17'65'0,"-1"1"-3"0,-3-1-37 15,4 17-3-15,0 0 1 16,-14 21-7-16,6 10-3 16,-1 13-2-16,-2 13-1 15,0 17 2-15,0 11-2 0,2 10 0 16,-2 10-4-16,4 10-1 15,1-3-2 1,4-5 0-16,1-5-1 0,1-14-1 16,4-13 1-16,3-11 0 0,-1-18 0 15,2-17 0-15,-1-15 0 16,-7-14-1 0,10-16 0-16,-9-15-2 0,-1-17 1 15,-1-12-2-15,-5-17 1 0,4-12 0 16,0-11 1-16,1-8-1 15,2-3 2-15,0-1-1 16,10 4 1-16,1 4 1 16,11 11-2-16,1 11 1 15,4 12 0-15,6 14-1 0,10 12 0 16,0 13 1-16,5 16-1 16,-4 10 0-16,3 8 0 0,-10 15 0 15,-4 14 0-15,-15 8 0 16,-15 15 1-16,-10 9-1 15,-23 8 1-15,-7 1-1 16,-10 1 0-16,-4-4-2 16,-4-2-8-16,4-11-15 0,1-13-44 15,9-4-6-15,11-16-5 16,7-9 1-16</inkml:trace>
  <inkml:trace contextRef="#ctx0" brushRef="#br0" timeOffset="45008.4411">13856 13160 16 0,'11'12'57'0,"-7"-1"-2"15,7-4 1-15,-11-7-51 16,21 18 2-16,2-8 3 15,0-3 3-15,8-3 0 0,-2-4 0 16,9-1 1-16,-4-13 0 16,9-4-2-16,-5-6-2 15,-2-2-1-15,-1-6-3 16,-4-2 1-16,-5 0 1 0,-6 3 2 16,-7 5-1-16,-9 4 0 15,-4 8-1-15,-8 9 1 16,-9 8-1-16,-6 14-2 15,-3 15-3-15,-1 9-3 0,-2 11-1 16,5 6 0-16,5 2 0 16,5-3 1-1,11-2-1-15,5-7 1 0,13-10 0 16,6-11 0-16,8-11 0 0,8-11 0 16,8-7 1-16,-3-13 0 15,10-10 1-15,0-11-1 16,4-8 0-16,3-3-1 15,2-4 1-15,0 4 0 16,-5 3-1-16,-5 6 0 0,-7 10-1 16,-7 13 0-1,-11 15 0-15,-8 11 0 0,-15 17 0 0,-3 8 0 16,-8 9 0 0,-1 5 1-16,-1 3-1 0,5-4 1 15,3-3 0-15,3-7 0 16,11-9 0-16,8-10 1 15,7-8 0-15,5-9 0 0,2-5 0 16,0-11 0-16,5-11 0 16,0-5 1-16,0-11-1 15,1-5 0-15,4-7 0 0,-3-2 0 16,-3-2 0-16,0 3 0 16,-2 3-1-16,-2 3 0 15,-9 9 0-15,-2 6 0 0,-6 8-1 16,-3 7 1-1,-2 8-1-15,-12 9-1 0,10-2 2 16,-6 9 0-16,-2 8 0 16,-2 8 0-16,0 3 0 0,-2 7 0 15,-4 3 0-15,0 3 1 16,-4-3-2-16,4 0 1 16,-1-4 0-16,-1-4 0 15,2-7 0-15,3-2 1 16,0-8 0-16,3-11 0 0,0 0 0 15,0 0 0-15,0-5 1 16,4-11-1-16,-1-2 1 16,4-4-1-16,2-1 0 0,-2 2-1 15,0-2 1-15,1 4 0 16,-3 4-1-16,1-1 0 16,-2 5 1-16,-3 0-1 15,0 1 0 1,-1-1 1-16,0 0-1 0,0-2 0 0,1 0 0 15,1-2 0-15,3-3-1 16,3-2-1-16,0 1 1 0,5-4-1 16,0 4 1-16,-4 2-1 15,-2 2 1-15,-3 1-1 16,-4 14 1-16,-12-9 0 16,-6 9 1-16,-7 11 0 15,-6 5-1-15,0 7 1 0,1 4 0 16,2 5 0-16,6 3 0 15,9 2 0-15,11-1 0 16,5 1 0-16,14-5 0 0,12-2 0 16,6-3-1-16,4-2 1 15,3-1 0-15,-3-3 0 16,-4 2 0-16,-6-3-1 0,-11 3 2 16,-15 2-1-16,-11 4 0 15,-17-5 0-15,-11 0 1 16,-3-2 0-16,-3-5 0 15,1-7 0-15,4-5-1 0,8-5 0 16,15-15-3 0,14-8-5-16,13-9-6 0,11-6-6 15,15-5-3-15,4-5 0 16,15-2 0-16,-2 1 1 16,7 0 7-16,1 9 9 0,-9 4 9 15,-5 10 6-15,-11 8 6 16,-4 6 1-16,-14 14 0 15,-2 3-1-15,-17 14-2 0,-2 7-5 16,-6 7-1-16,-2 0-2 16,1 0-1-16,2 0-1 15,1-2 0-15,4-7 1 0,0-4 0 16,10-8 2-16,7-8-1 16,3-4 0-16,2-2 0 15,5-11 0-15,2-8-1 16,4-5-1-16,4-4-1 0,1-4 0 15,-1 3-1-15,-2-1 0 16,-1 5-1-16,-3 5 1 16,-1 6-1-16,-6 8-1 15,-3 9 1-15,-5 2 0 0,-3 9-1 16,-1 3 1-16,0 6 0 16,0 0 0-16,-1 0 0 15,4-3 0-15,-3-2 1 16,5-3-1-16,2-5 1 0,5-7-1 15,-1-1 0-15,2-6 0 16,5-9 0-16,2-3-2 16,2-7-1-16,2-3-1 0,0-1 0 15,-2-1 0-15,1 4 0 16,-4 3-1-16,-2 6 2 16,-5 7 2-16,-2 5 0 15,-6 5 1-15,1 10 1 16,-3 8 0-16,3-3 0 0,1 7 0 15,6-2-1-15,7-2 1 16,4-3-1-16,9-5 0 16,5-4 1-16,9-6-1 15,1-8 0-15,5-7 1 0,-3-7-1 16,1-6-1-16,-3-7 2 16,-5-5-1-16,-6-7 0 15,-7-6 0-15,-8-3 2 0,-3-5-1 16,-11-5 1-16,-3 0 1 15,-7-3 0-15,-3 0 1 16,-5 2 0-16,-1 2 0 0,-3 5 0 16,-3 2-1-16,-2 6 0 15,-5 3-1-15,2 8 0 16,-5 8-1-16,0 8 0 16,-3 6 0-16,-1 11 0 0,-3 8-1 15,-1 12 1-15,-4 14 0 16,-2 14 0-16,-1 15 0 15,-2 14 0-15,2 15-1 16,2 13 1-16,5 8-1 16,7 7 0-16,2 3 0 0,11-2-1 15,4-2 0-15,4-7-3 16,9-11-1-16,3-9-7 16,1-15-17-16,-2-7-48 0,9-11-5 15,0-20-4-15,2-18-3 16</inkml:trace>
  <inkml:trace contextRef="#ctx0" brushRef="#br0" timeOffset="45741.8913">18142 12119 55 0,'29'-47'86'0,"-5"3"-3"16,-8 5-4-16,0 5-5 15,-7 5-62-15,-1 20-4 0,0 18 0 16,-5 19-5-16,-3 21-2 16,-4 13 0-16,-9 17-1 15,-4 12 1-15,-6 9 0 16,0 3-1-16,2 0 0 16,5-3 1-16,5-8-1 0,6-7 0 15,5-13 1 1,12-12-1-16,8-17 1 0,5-11-1 15,7-16-1-15,3-10-1 0,6-12-2 16,7-20-1-16,2-10 0 16,6-11 0-16,-4-5 1 15,2-2 0-15,-6 1 2 0,-6 6 0 16,-8 8 4-16,-7 11-1 16,-7 15 2-16,-20 13 0 15,8 15-1-15,-8 13 1 16,-6 11-2-16,2 5 1 0,4 4 1 15,1 2-1-15,10-3-1 16,10-3 0-16,11-12-1 16,10-11 2-16,13-10-1 0,9-8-1 15,7-7 0 1,4-15 0-16,3-6 0 0,1-5 0 16,-6-4 0-16,-9 7 0 0,-10 7 0 15,-10 9 1-15,-12 11 1 16,-13 14 1-16,-13 24 0 15,-6 19 0-15,-17 21 0 16,-7 12-1-16,-8 17 0 16,-3 5-3-16,-1 4-5 0,4-7-3 15,12-8-11-15,7-13-35 16,13-22-24-16,13-21-6 16,11-26-3-16,13-19 4 15</inkml:trace>
  <inkml:trace contextRef="#ctx0" brushRef="#br0" timeOffset="46048.7747">19889 13134 14 0,'-14'-12'97'0,"5"5"-5"0,-3-2-5 16,9 0-4-16,3-6-2 15,0 3-78-15,24 6 0 16,12 3 0-16,11 1-2 15,8-1-1-15,12-2 1 16,8 0 0-16,6-1 0 0,9-1 1 16,0 0-1-16,3-3 0 15,0 1 0-15,-3-1 0 16,-7 4-1-16,-7-2 1 16,-10 2 0-16,-8 0-1 0,-10 2-1 15,-9-1-5-15,-6 5-11 16,-11 2-47-16,-6-2-21 15,-2-3-3-15,-12-11-7 0,-3-6-2 16</inkml:trace>
  <inkml:trace contextRef="#ctx0" brushRef="#br0" timeOffset="52788.8993">22594 13401 38 0,'-28'2'86'0,"-1"-3"-1"0,8-10-4 15,3-5-5-15,1-7-56 16,9 5-9-16,7 5 0 0,6 0-4 16,5 0-2-16,10-3-2 15,7-5 0-15,8-7 0 0,6-6 0 32,13-9-2-32,9-13 1 0,11-11-1 15,9-12 1-15,9-15 0 16,12-11 1-16,7-13 1 0,8-11-1 15,8-11 1-15,12-6 1 0,2-4 0 16,8 1-1-16,3 2 0 16,6 9-1-16,-5 11 0 0,-3 11-2 15,-11 20 1 1,-7 14-1-16,-14 21-3 0,-18 13-4 16,-18 22-6-16,-25 16-3 15,-19 20-14-15,-29 26-38 16,-21 21-18-16,-36 17-5 15,-29 19-5-15</inkml:trace>
  <inkml:trace contextRef="#ctx0" brushRef="#br0" timeOffset="53135.4181">22580 13383 32 0,'-39'33'87'16,"13"-9"-1"-16,10-7-5 16,15-6-2-16,3-34-43 0,15 25-26 15,19 10-2-15,8 9-1 16,16 3-1-16,13 8 1 16,13 5-2-16,13 6 0 15,14 5 0-15,11-1-1 16,9 1 0-16,15 0-1 0,10-3-1 15,6-2 1-15,5-4-2 16,-2-3 0-16,-3-3-1 16,-3 0-2-16,-15-4-1 15,-15-2-2-15,-9-1-3 0,-23-7-5 16,-12 4-12-16,-26 1-34 16,-11-5-23-16,-11 0-4 15,-20-4-6-15,-11-4 1 0</inkml:trace>
  <inkml:trace contextRef="#ctx0" brushRef="#br0" timeOffset="54620.2505">17559 15594 19 0,'-11'0'62'15,"11"0"4"-15,-11-8-13 16,11 8-28-16,1 11-3 0,5 4-5 15,1 3-3-15,1 1 0 16,5 1 1-16,1-1 0 16,5-3-3-16,3-8-1 15,9-8-1-15,8-4 0 0,5-15 0 16,10-9-1-16,6-8-2 16,4-9-3-16,-2-4 0 0,1-3-1 15,-9-2-1-15,-8 2 0 16,-13 5-1-16,-13 5 1 15,-19 7-1-15,-11 8 1 16,-25 13-1-16,-16 11 0 16,-18 11 0-16,-13 18 0 0,-13 17 1 15,-7 14 0-15,-2 14 0 16,-1 15 1-16,3 8-1 16,9 3 1-16,13 2 1 15,14-4 0-15,14-7-4 16,16-6 2-16,16-13-1 0,18-12 0 15,12-11-1-15,22-11 1 16,18-10-1-16,9-10 1 16,16-9-1-16,11-8-2 0,9-9-4 15,8-10-10-15,4-2-30 16,5-1-34-16,-7-5-6 16,-4 0-5-16,-8-4-3 15</inkml:trace>
  <inkml:trace contextRef="#ctx0" brushRef="#br0" timeOffset="55137.8876">18230 15886 19 0,'-20'7'26'0,"3"0"-1"0,-3 4 0 16,3 0 3-16,-7 3-1 15,3 2 3-15,-8 4 3 16,0 2 0-16,-6 3 1 16,0 6-5-16,-4 0-3 15,-2 10-5-15,0 5-3 0,-1 8-3 16,0 6-4-16,3 7-2 15,5 1-4-15,5 2-2 16,6 2 0-16,5-4 0 16,8-4 0-16,6-10-2 0,5-7 1 15,13-9-1-15,9-8 0 16,10-11-4-16,15-10-11 16,10-9-33-16,11-8-31 0,13-15-5 15,2-15-6-15,5-8-4 16</inkml:trace>
  <inkml:trace contextRef="#ctx0" brushRef="#br0" timeOffset="57251.803">18869 15760 69 0,'-16'6'88'0,"0"-2"-5"15,0 3-7-15,2 3 0 16,0 10-72-16,1 16-2 16,8 14 0-16,-2 14-2 15,-1 13 0-15,-1 9 1 16,-5 1-1-16,0-3 1 16,-1-8-1-16,-2-13 2 0,1-9 0 15,2-14 1-15,0-13 1 16,1-15 0-16,3-12-1 15,2-7 1-15,4-17-1 0,4-9-1 16,8-11-2-16,6-7-1 16,6-3-1-16,11-2 0 15,3 2-1-15,5 8 0 16,8 11 1-16,-1 10 1 16,3 17 1-16,-5 9-1 0,-1 12 0 15,-4 10 2-15,-6 9 1 16,-5 4 0-16,-6 3 0 15,-4 2-1-15,-2-5 0 16,-2-6 0-16,-2-3 1 0,-1-8 0 16,-1-6 0-16,-1-8 0 15,1-5 1-15,-1-11-1 16,-1-8 0-16,1-8 0 0,1-7 1 16,-2-7-2-16,4-1 0 15,1 0-1-15,1 1-1 16,3 8 0-16,0 9 0 0,2 11 0 15,2 10 0-15,1 9 0 16,-1 13 0 0,3 10 1-16,-1 10 0 0,4 1 0 15,-2 6 0-15,11-6 0 16,2-5 0-16,9-9 1 0,8-8-1 16,6-11 1-1,9-9-1-15,5-13 1 0,3-12-1 16,2-9-2-16,-6-5 1 15,-2-5-3-15,-10-5 2 0,-9-1 0 16,-9 2 1-16,-13 5 0 16,-9 6 1-16,-11 8 1 15,-8 9 1-15,-4 12-1 0,-9 10 1 16,-4 10-2-16,-3 10 1 16,-2 6-1-16,0 3 0 15,2 5 0-15,3-1 1 16,6-2 1-16,4-2-2 0,4-8 0 15,7-4 1-15,5-10-1 16,4-6-1-16,5-2 1 16,4-10 0-16,-2-7-2 0,4-4 1 15,1-4 0-15,1-2 0 16,-1 3 0 0,1 1 1-16,-3 5-1 0,-1 8 1 15,-1 6 0-15,-2 5 0 0,-1 11 1 16,-3 11 0-16,-2 7 0 15,-3 3-1 1,1 3 1-16,-1-1-1 0,2-2 1 16,1-3 1-16,3-5-2 0,2-7 0 15,6-7 1-15,1-7 1 16,4-3-1-16,2-3 0 16,1-7 0-16,1-3 0 15,-3-4 0-15,1-2-1 16,-3-1 1-16,1-1-1 0,-5 1 0 15,-1 4-1-15,-6 0 0 16,-1 5 0-16,-1 1 0 16,-6 5-1-16,-1 1 1 15,1 4 0-15,-4 0 1 0,3 0 0 16,-1 0 0-16,4 2 1 16,4-1-1-16,4-1 0 15,8-6 1-15,7-5-1 16,3-8 0-16,9-7 0 15,5-13 0-15,0-6-1 0,2-13 1 16,-5-9 0-16,-5-11 0 16,-7-8-1-16,-9-10 1 0,-10-10 2 15,-7-4 0-15,-9 1 1 16,-4 2 1-16,-3 7 2 16,-8 9 0-16,3 16 0 0,-6 17-1 15,3 21-1-15,-2 23-1 16,-3 18-1-16,-4 26-3 15,-6 22 1-15,-2 21-2 16,-7 20 1-16,0 16 0 16,-2 9 0-16,3 8 0 0,10 1 1 15,8-2-1-15,5-7 0 16,11-7 2-16,15-9-1 0,11-10-1 16,12-5 1-16,7-9-1 15,9-11-1-15,10-9 0 16,7-9 1-16,11-13-2 15,7-12 0-15,5-11 1 16,2-13 0-16,8-10 0 0,-3-7 1 16,0-9 1-16,-8-2 1 15,-4-4 0-15,-14 0 1 16,-8 4 0-16,-17 4 1 0,-11 3 0 16,-13 3 0-16,-10 5 0 15,-16 13 0-15,0-9-1 16,-14 10-1-16,-6 12 0 15,-4 8-1-15,-7 12-1 0,-1 9 1 16,-2 3 0-16,4 4-1 16,0 1 0-16,9-2 1 15,3-3 0 1,8-8-1-16,10-8 1 0,10-9 1 16,9-7-2-16,8-9 1 15,13-6 0-15,4-14-1 0,10-12 1 16,5-13-1-16,5-17 0 15,-3-9 0-15,2-13-1 0,0-8 1 16,-9-5 0-16,-3-4 2 16,-10-1-1-16,-5 4 1 15,-12 9 1-15,-4 5 1 16,-8 9 0-16,-7 11 0 16,-5 10 0-16,-5 12 0 0,-7 12-1 15,-3 9-1 1,-8 13 0-16,-3 6 0 0,-8 17-1 15,-1 12-1-15,-4 10 0 0,-7 11 1 16,1 10-1-16,2 8 1 16,0 0-1-16,6 4 1 15,11-4 0-15,5-3 0 0,10-3 1 16,11-10-1-16,6-6 0 16,12-14 0-16,11-8 0 15,8-13-1-15,4-13 0 16,9-16-1-16,5-21 0 15,5-19 0-15,4-21 0 0,0-20 1 16,4-16-1-16,-7-13 1 16,1-10 0-16,-10-7 2 15,-5 0 1-15,-8 0 0 0,-8 12 1 16,-12 11 0-16,-10 14 1 16,-4 13-1-16,-4 21 0 15,-10 19-1-15,-5 22-1 16,-7 22 0-16,-5 19-1 0,-8 24 0 15,-2 25-1-15,-8 24 0 16,-6 22 0-16,-10 22-2 16,-3 9-1-16,1 8-2 15,-5 2-1-15,7-6-4 0,2-7-3 16,-2-21-12-16,-2-11-58 16,5-19-1-16,-2-24-5 15,-3-23-6-15</inkml:trace>
  <inkml:trace contextRef="#ctx0" brushRef="#br0" timeOffset="57462.0813">21200 14670 42 0,'-70'-30'99'0,"9"-6"-4"0,10 1-7 15,5-2-8-15,12-1-7 16,-3 12-90-16,25 19-30 16,10 26-37-16,7 20-4 15,4 16-7-15,-4 11-4 0</inkml:trace>
  <inkml:trace contextRef="#ctx0" brushRef="#br0" timeOffset="57798.561">19658 17070 18 0,'-58'79'96'0,"2"-1"-5"15,4-7-4-15,5-1-7 16,9-12 2-16,10-2-77 0,21-16-1 15,8-6 0-15,30-16 0 16,35-12 2-16,86-9 0 16,100-30-1-16,28-33-2 0,66-11-1 15,33-7-1-15,19 2-2 16,-20 12-2-16,-92 34-2 16,-24 9-2-16,-84 12-1 15,3 9-3-15,-40 10-7 0,-40 10-19 16,-50 10-45-16,-26 12-4 15,-41 3-3-15,-7-17-5 16</inkml:trace>
  <inkml:trace contextRef="#ctx0" brushRef="#br0" timeOffset="57949.5035">22299 17459 7 0,'-106'36'99'0,"-1"0"-5"16,7-5-4-16,6-3-6 15,8-9-1-15,17-6-75 16,25-11-4-16,60-10-2 0,-8-17-10 15,101-21-27-15,85-34-48 16,54-26-3-16,48-10-6 16,22-12-5-16</inkml:trace>
  <inkml:trace contextRef="#ctx0" brushRef="#br0" timeOffset="59263.8955">26553 15010 59 0,'11'-13'71'0,"-4"3"-19"15,4-4-10-15,8-2-7 16,-11 0-7-16,2 3-6 0,-1-1-6 16,-2 0-4-16,-1 2-1 15,-2 0-2-15,-4 12-1 16,3-15 0-16,-3 15-2 16,0-11 1-16,0 11-3 0,0 0-1 15,-7-9-1-15,7 9 0 16,-11-2-1-16,11 2 1 15,-9-3 0-15,9 3 0 16,-11-5 1-16,11 5-1 16,-13-6 0-16,1 2 0 0,-6 2 0 15,-9-1-1-15,-4 3 0 16,-6 0 0-16,-8 10-1 16,-2 5 1-16,-8 10 1 0,-4 10 0 15,-3 15 1-15,-9 15 0 16,-1 13 1-16,-1 14-1 15,3 12 0-15,4 10-1 16,15 4 0-16,10 2-1 0,22-8 0 16,19-3-1-16,16-10 1 15,24-10-2-15,11-11-3 16,13-16-6-16,10-10-11 16,-2-13-27-16,3-19-30 0,3-11-9 15,1-14-4-15,-3-17-3 16</inkml:trace>
  <inkml:trace contextRef="#ctx0" brushRef="#br0" timeOffset="59678.2752">26904 15695 22 0,'34'-63'88'0,"-3"6"-2"16,-2 9-3-16,1 9-5 16,2 13-51-16,1 13-5 0,2 13-10 15,5 11-3-15,-2 16-4 16,-1 11-2-16,-5 11 0 15,-8 10-2-15,-7 6 0 16,-10 2-1-16,-7-1 0 0,-6-6-1 16,-4-8 2-1,-1-11 0-15,2-10 0 0,4-16 0 0,5-15 0 16,13-8-2-16,9-15-2 16,11-13-3-16,6-7-1 15,8-9 0-15,6-3 0 16,3-1 0-16,4 1 1 15,-1 3 3-15,0 4 3 0,-6 8 3 16,-3 11 1-16,-11 9 0 16,-4 11 1-16,-9 9 0 15,-8 7 0-15,-7 16-1 0,-11 11-1 16,0 8-1-16,-6 7 0 16,1 3-1-16,0 0-1 15,4 1 0-15,0-7-3 16,0-1-5-16,4-12-13 0,-1-3-57 15,3-3-4-15,0-15-7 16,-5-12-3-16</inkml:trace>
  <inkml:trace contextRef="#ctx0" brushRef="#br0" timeOffset="59888.2242">28170 14994 17 0,'0'-37'96'16,"0"5"-4"-16,0 1-7 16,4-1-9-16,2-4-3 15,4 7-84-15,7 18-6 16,-5 5-9-16,3 7-20 0,-4 7-17 16,2 5 0-16,2 0-3 15,5-7-15-15</inkml:trace>
  <inkml:trace contextRef="#ctx0" brushRef="#br0" timeOffset="61077.8426">28796 14724 32 0,'32'-13'86'15,"-7"8"-2"-15,-8 5-3 16,-4 7-5-16,-8 17-47 16,-2 14-11-16,-3 13-9 0,-6 23-1 15,-11 12-2-15,-6 19 0 16,-10 12-1-1,-6 8-1-15,-3 5-1 0,4 0-1 16,0-7-1-16,10-7 1 0,4-11-1 16,12-14-1-16,12-13 1 15,8-16 0-15,13-12-1 16,8-14 0-16,8-15-2 16,11-14-3-16,5-14-2 15,11-17-1-15,7-17 1 16,2-13-1-16,-1-11 2 0,-6-6 4 15,-3 0 4-15,-18-1 3 16,-9 6 3-16,-19 9 1 16,-14 8-1-16,-11 13 1 15,-16 11-2-15,-9 17-3 0,-9 8-1 16,-3 18-2-16,-1 11-1 16,-1 12 0-16,8 8 0 0,6 3 0 15,11 0 0-15,10 1 0 16,12-6 0-16,17-5 0 15,17-9 0-15,10-6 0 16,11-11-1-16,11-9 1 16,7-7-1-16,6-12-1 15,1-11 0-15,-1-8 1 0,-7-10-1 16,-3-3 0-16,-9-2 1 16,-11 4 0-16,-10 2 0 0,-11 6 1 15,-8 6 0-15,-7 8-1 16,-3 6 0-16,-10 14 0 15,7-11 0-15,-7 11 0 16,11 8 0-16,-2 5 0 16,4 5 0-16,-1 6-1 0,3 2 2 15,-1 3-1-15,-1 4 1 16,0 1-1-16,-5 2 0 16,-2-1 1-16,-4 0-1 0,2-1 2 15,0-2 0-15,2-4 0 16,6-3 0-16,4-3 0 15,8-5 1-15,9-5-1 16,7-3 0-16,8-5 0 0,4-4-1 16,7-4 1-16,2-6-2 15,-1-5 1-15,-1-6-1 16,-1-4 1-16,-1-6-1 16,-5-3 1-16,-7-3 0 15,-3 3 0-15,-5 0 1 0,-6 5-1 16,-6 4 1-16,-5 7-2 15,-10 4 1-15,-10 14-1 0,11-5 0 16,-11 5 0-16,0 13 0 16,-2 4 0-16,-1 3 1 15,1 2-1-15,1 4 1 16,1 1 0-16,2 3 0 16,8-2 0-16,8 0 1 15,8-3 0-15,6-2 1 0,9-2-1 16,8-5 0-16,12-4 1 15,6-2-1-15,4-6-1 16,0-4 0-16,-2-1-2 0,-7-9-3 16,-1-4-2-16,-11-6 0 15,-13-1-1-15,-9-2-1 16,-13-2 0-16,-14 1 0 16,-8 1 2-16,-8 5 3 0,-10 3 0 15,-4 6 3-15,-4 5 1 16,0 4 0-16,7 4 1 15,1 7 0-15,9 5 0 16,9 1 1-16,4 2-2 0,10 1 2 16,16 0 0-16,5-1 0 15,14-3-1-15,6-2 1 16,10-5 0-16,3-1 0 16,-1-4 1-16,-4 2-2 0,-9 1 2 15,-6 2-2-15,-10 7 2 16,-6 5-2-16,-12 8 1 0,-6 7-2 15,-7 11-4 1,3-2-6-16,5 4-21 0,5-3-46 16,-3-9-5-16,3-11-5 15,1-19-4-15</inkml:trace>
  <inkml:trace contextRef="#ctx0" brushRef="#br0" timeOffset="61300.2679">31645 15488 9 0,'-50'-48'96'0,"8"9"-4"15,4 4-7-15,19 10-5 0,7 0-1 16,4 10-81-16,8 15-1 16,10 0-1-16,-10 0 0 15,3 12 0-15,-13-2-1 16,-15-2-3-16,-18 2-14 0,-24 4-50 15,-30-8-9-15,-25-5-3 16,-30-6-6-16</inkml:trace>
  <inkml:trace contextRef="#ctx0" brushRef="#br0" timeOffset="61495.2258">28868 15115 73 0,'-220'-28'93'15,"26"3"-4"-15,34-1-5 16,39 2-3-16,36 2-67 0,44 8-3 15,41 14-5-15,41-11-3 16,46 11-2-16,36 6-3 16,36 6-1-16,29 1-2 15,33 7-5-15,15 0-10 16,13-1-35-16,3 9-26 0,-6-7-7 16,-8-4-4-16,-19-11-1 15</inkml:trace>
  <inkml:trace contextRef="#ctx0" brushRef="#br0" timeOffset="62285.2745">30523 14577 67 0,'-139'-51'86'0,"1"-2"-3"0,-7-4-5 15,1 1-2-15,-2 2-70 16,-25 9-1-16,-8 12 0 0,-18 3-1 15,-16 11-1-15,-19 0 1 16,-13 6 0-16,-24 5-2 0,-14 2 1 16,-16 1-1-16,-20 1 1 15,-18 3-1-15,-24-1 0 16,-16 0-1-16,-21 1 1 16,-15 2-1-16,-19 4 0 15,-17 1 0-15,-9 9-2 16,-17 0 0-16,-2 8 1 0,-13 4 1 15,0 7 0-15,-4 8 0 16,0 6 1-16,-3 12-1 16,-1 3 2-16,2 11 0 0,-9 9-1 15,3 10-1-15,-1 9-1 16,-1 7 0-16,10 6-1 16,16 6 1-16,17 6-1 15,34 4 0-15,41 6 2 16,35 5 1-16,49 4-1 0,53 6 1 15,48 3-1-15,52 7-1 16,49 4 3-16,46 3-1 16,50-87-1-16,8 10 0 0,32 1 1 15,17 5 1-15,29-4 0 16,25 4 3-16,46-8-3 16,21-1 3-16,47-11 0 15,40 3-1-15,46-15 0 0,51 1-1 16,48-13-1-16,54 0-3 15,50-9 0-15,54 2-4 16,44-8 1-16,35-10 0 16,37-8 1-16,32-9 0 0,30-9 2 15,16-7 2-15,31-10 1 16,4-7 1-16,-5-7 1 16,0-5-5-16,427-31 0 15,203-28 0-15,-146-21 0 16,-176-24 0-16,-186-18 0 0,-175-5 0 15,-225 3 0-15,-152-3 0 16,-179 1 0-16,-102-16 0 16,-116-11 0-16,-104-14 0 15,-88-11-5-15,-100-11-3 0,-87 0-2 16,-74 11-3-16,-72 9-1 16,-50 20-3-16,-38 21-3 15,-25 23-4-15,-3 29-14 0,-5 23-34 16,20 20-11-16,17 19 0 15,36 15 0-15</inkml:trace>
  <inkml:trace contextRef="#ctx0" brushRef="#br0" timeOffset="66563.7464">14896 13671 51 0,'1'-28'81'15,"7"-1"-2"-15,-5-3-4 16,2 1-5-16,-2 7-66 16,6-1-1-16,4 14 3 15,5 5-2-15,2 6-1 0,3 12-1 16,4 5 0-16,4 11 1 16,6 9-1-16,3 10 0 15,5 10 0-15,-1 7 0 16,2 9 1-16,0 9 0 15,3 3 1-15,2 1 0 0,-3 3 1 16,2 0 1-16,2-4-1 16,1-3 0-16,2-3 1 15,1-3 0-15,-2-3-2 16,2-4 0-16,-2-3-1 16,0-5-1-16,-6-3 0 0,-1-4-1 15,-6-4-1-15,-4-6-2 0,-5-4-2 16,-10-8-6-16,-3-2-13 15,-10-4-50-15,-9-10-10 16,-8-6-5-16,-17-10-5 16</inkml:trace>
  <inkml:trace contextRef="#ctx0" brushRef="#br0" timeOffset="66882.1086">15008 14870 9 0,'-15'28'88'16,"6"0"-1"-16,6-4-3 0,4 0-5 15,14-2-1-15,6 2-76 16,12 15 0-16,15 13-1 16,17 8 2-16,10 8 0 15,16 8-1-15,11-2 0 16,13-5-1-16,9-8 0 15,6-12 0-15,3-17 1 0,7-24 0 16,0-15 0-16,-2-32 1 16,-1-19 0-16,-2-31 0 0,-6-19 1 15,-5-20-4-15,-4-17-5 16,-7-6-10-16,-14-1-34 16,-5 1-32-16,-15 14-5 15,-21 14-7-15,-19 19-3 0</inkml:trace>
  <inkml:trace contextRef="#ctx0" brushRef="#br0" timeOffset="187290.3486">26995 5744 24 0,'-5'-9'60'0,"5"-3"0"0,20 5-29 16,-16-4-12-16,-4 11-7 15,17-14-4-15,-17 14-2 0,16-12 0 16,-16 12-1 0,15-8 1-16,-15 8 0 0,18-8-1 15,-3 5 1-15,1-2-2 16,8 2 2-16,-1 0-4 16,7 3 1-16,-4 0-2 0,4 3-1 15,-11 4 0-15,3 4 1 16,-12 4-1-16,-6 4 1 15,-4 4 0-15,-11-1 0 16,0 6 1-16,-3-3 1 16,3 2-1-16,3-4 0 0,-1 0 0 15,7-4 2-15,3 4-1 16,13-2 3-16,5-3-2 16,9 7 0-16,5-2 1 0,5 8-1 15,3 1-1-15,-3 7-2 16,-2 0 2-16,-10 5-2 0,-9 5 1 15,-15-1 1-15,-10 5 1 16,-22 1 0 0,-14 2 0-16,-15-5 2 0,-9 1-2 15,-6-5 1-15,-3-10-1 16,0-5-1-16,7-9-2 0,7-7-3 16,12-10-7-16,10-8-10 15,9-15-14-15,13-10-15 16,8-12-14-16,9-10-8 15,5-15 4-15,8-10 12 0</inkml:trace>
  <inkml:trace contextRef="#ctx0" brushRef="#br0" timeOffset="187660.1223">26945 5957 26 0,'26'-100'62'0,"-1"8"1"0,-6 6-8 16,-4 7-5-16,-8 10-7 16,-7 8-15-16,-11 8-11 15,-10 14-5-15,-9 6-6 0,-10 10-3 16,-10 10-2-16,-7 11-4 15,-8 17 1 1,-4 20 3-16,-3 23 2 0,-5 20-1 16,-4 20 1-16,6 27 1 15,4 17 0-15,16 12 3 16,15 2-5-16,21 1 1 0,19-3-1 16,32-10 1-16,26-8-1 15,35-19 0-15,24-15 0 16,30-13-1-16,20-12-1 0,16-17 1 15,7-21 0-15,5-22 0 16,0-19 3-16,-13-36 1 16,-7-26 1-16,-23-36 2 15,-13-26 2-15,-29-26-1 0,-22-15 1 16,-32-9-1-16,-30-6-4 16,-31 12-2-16,-44 9-7 15,-41 32-16-15,-43 25-63 0,-53 35-1 16,-49 26-8-16,-44 19-6 15,-30 18 5-15</inkml:trace>
  <inkml:trace contextRef="#ctx0" brushRef="#br0" timeOffset="198000.922">29573 7620 10 0,'0'0'71'0,"0"0"5"16,-5-5-3-16,4 11-30 15,-2-11-21-15,3 5-1 16,0-20-4-16,2 9-1 16,3-3 0-16,4-3-2 15,-1-1-1-15,3-5-2 0,4 1-3 16,-1-4 0-16,2-7-2 0,2-4-1 15,3-7-1 1,1-6 0-16,-1-12 0 16,4-7 0-16,2-11 0 0,3-7 0 15,2-5 1-15,0-5-1 0,1-2-1 16,-2-1 0-16,2 6-2 16,1 1 1-16,-5 8-2 15,-5 8 1-15,-3 7 0 16,-2 10 0-16,-4 6 0 15,-1 10 0-15,-8 6 0 0,-1 9 0 16,-1 5 0-16,-2 3 0 16,-2 5-1-16,0 3 0 15,0 4 0-15,0 9-1 16,-4-10 1-16,4 10 0 0,0 0-1 16,0 0 1-16,0 0 0 15,0 0-2-15,0 0 2 16,0 0-1-16,0 0 1 0,0 0-1 15,0 0 1-15,0 0 0 16,0 0 0-16,0 0 1 16,0 0-1-16,0 0 0 0,-2-10 1 15,2 10-1-15,0 0 0 16,0 0 1-16,0 0-1 16,5-7 0-16,-5 7 1 15,0 0-1-15,0 0 0 0,0 0 1 16,0 0-2-16,5-9 1 15,-5 9-1-15,0 0 1 16,0 0 0-16,0 0-1 16,0 0 1-16,-8 8-1 0,8-8 1 15,-12 12 0 1,3-5 0-16,-3 3 0 16,-3 1 0-16,-3 6 1 0,-1 2-2 15,-6 4 0-15,-5 6 1 0,-5 4 0 16,-3 12-1-16,-7 2 0 15,-4 8 0-15,-2 2 0 16,-3 2 0-16,6-5-3 0,7-2-2 16,5-10-6-16,8-7-3 15,8-16-9-15,10-8-16 16,10-11-34-16,10-5-12 16,12-20-4-16,3-15 0 15</inkml:trace>
  <inkml:trace contextRef="#ctx0" brushRef="#br0" timeOffset="198164.9284">29882 6022 0 0,'42'-43'79'0,"-3"13"0"0,1 8-1 16,-2 10-5-16,1 12-50 15,-5 16-6-15,2 9-7 16,-4 15-3-16,-4 14-2 16,-4 9-5-16,-3 8-5 15,-3 2-7-15,-3 5-19 0,5 4-39 16,-11-6-8-16,2-6-4 15,-6-12-1-15</inkml:trace>
  <inkml:trace contextRef="#ctx0" brushRef="#br0" timeOffset="200495.3194">32582 6870 62 0,'-32'-114'89'0,"0"1"-5"0,8 3-4 15,-11 2-3-15,-6 5-71 16,8 9-1-16,6 7-1 15,4 7-2-15,3 5-1 16,-1 6 0-16,-10 4-2 0,4 6 2 16,1 4-3-16,-5 8 0 15,-6 5 1-15,0 9 0 16,0 5 0-16,3 11 1 0,5 7 1 16,-9 7-1-16,0 5 2 15,2 13 0-15,4 9 1 16,-4 11 0-16,-2 9 0 15,-3 12 1-15,-5 7 0 0,9 13 0 16,0 10 0-16,1 8 0 16,0 7 1-16,5 8-1 15,4 5 1-15,4 4-2 16,-1 5 2-16,6 5-1 0,-3 2-1 16,5 2 0-16,3 3-1 15,-6 0 0-15,1 1 0 16,-4-4-1-16,0-6 0 0,0-3 1 15,0-8-1-15,-3-5 0 16,-6-9 0-16,5-5 0 16,-5-9-2-16,4-4-4 15,2-9-8-15,-3-4-17 0,7-6-54 16,-10-8-2-16,1-8-8 16,-8-12-7-16</inkml:trace>
  <inkml:trace contextRef="#ctx0" brushRef="#br0" timeOffset="200832.786">30569 8519 6 0,'29'14'91'0,"0"-1"0"15,0 4-6-15,1 3-5 16,-7 4-1-16,24 6-76 0,-30 13-3 15,3 9 3-15,-6 11-3 16,-2 4 2-16,-3 2 0 16,3 0 2-16,2-4 0 15,5-6 1-15,2-11 1 0,5-10 0 16,10-13 1-16,9-14 1 16,7-10-1-16,6-13-1 15,10-18-2-15,11-18 0 0,12-17-1 16,11-17-1-16,6-17-3 15,12-17-5-15,8-8-11 16,-1 3-65-16,7-18-9 0,-3 0-4 16,-13-2-6-16,-22 6-3 15</inkml:trace>
  <inkml:trace contextRef="#ctx0" brushRef="#br0" timeOffset="440767.6337">26756 9096 59 0,'-4'-13'77'0,"2"-3"-1"16,-2 1-3-16,29 3-50 15,-25 1-1-15,0 11-4 16,6-12-4-16,-6 12 0 0,0 0-2 16,15-6-2-16,-15 6-2 15,10 0 0-15,-10 0-1 16,12 3-2-16,-12-3 0 16,15 19-1-16,-9-6-1 0,0 5 1 15,-3 6-1 1,0 5 0-16,-2 7 0 0,-1 5-1 15,1 7-1-15,-1 4 1 0,0 5-1 16,0 5-1 0,0 4 1-16,-1 3 2 0,1 5-1 15,-4 3 0-15,-2 6 1 16,-3 2-1-16,0 3 0 16,-4 3 1-16,-1-2 0 0,2 0-2 15,-3-6 1-15,2-2-1 16,-1-1 0-16,5-2 0 15,-1-6 0-15,2-2-1 16,-1-3 0-16,1 1 0 16,-4-5 0-16,-1-3 0 0,1-5 0 15,-4-5 0-15,2-5-2 16,-5-5-3-16,2-7-5 16,-2-10-15-16,3-10-46 0,5-4-15 15,-2-9-5-15,1-15-6 16,1-15 2-16</inkml:trace>
  <inkml:trace contextRef="#ctx0" brushRef="#br0" timeOffset="441556.2842">26124 9876 16 0,'-15'0'63'15,"-2"0"4"-15,0-1 1 0,3-5-46 16,-2 4-2-16,6-2-2 16,0 4-2-16,10 0-1 15,-12 0-1-15,12 0-1 16,0 0-4-16,0 0 0 0,0 0-2 15,0 0 1-15,0 0 1 16,0 0 1-16,0 0-3 16,12-5 1-16,5 2-2 15,4-2 0-15,11 0-1 16,5-1-1-16,7 3-1 0,8-2-1 16,7 0-1-16,5 1 0 15,5 2 0-15,1 1 0 16,2 1-1-16,1 0 1 15,-3 1 0-15,0-1 1 0,0 0 0 16,-4 1 1-16,-6-1-1 16,-3 0 1-16,-4 0 0 15,-4 1 0-15,-8-1-1 0,-4 0-1 16,-7 0 1-16,-5 0-2 16,-6 0 0-16,-6 0-1 15,-3 1-4-15,-10-1-5 0,0 0-14 16,9 0-25-16,-9 0-32 15,0 0-5 1,0 0-6-16,-6-12-1 0</inkml:trace>
  <inkml:trace contextRef="#ctx0" brushRef="#br0" timeOffset="441848.7398">27380 9548 23 0,'17'-13'74'0,"-3"0"2"15,1 2-3-15,-8-1-31 16,-7 12-20-16,19-11-5 0,-6 8-3 16,3 3-5-16,2 0-1 15,5 7-3-15,0 2-1 16,8 8 0-16,1 2-2 16,1 5 0-16,-5 3 0 0,-2 7-1 15,-9 2 1-15,-10 3 2 16,-7 4-2-16,-16 5 0 15,-14 1 0-15,-14 4 0 0,-8 1-2 16,-6-1-4-16,-8-1-11 16,3-7-36-16,3 3-25 15,5-9-5-15,6-5-5 16,6-12 7-16</inkml:trace>
  <inkml:trace contextRef="#ctx0" brushRef="#br0" timeOffset="443747.1848">28071 9956 51 0,'-3'-12'80'0,"-4"0"-3"15,0-1 0-15,-5-1-46 16,1 2-6-16,11 12-7 16,-16-12-5-16,7 12-4 15,-4 0-1-15,1 11-3 0,-6 8-1 16,-3 9-3-16,-1 9 0 16,-4 5 0-16,-3 5-1 15,3 2 0-15,0 0 1 16,5 0-1-16,2-5-1 15,5-4 1-15,7-7 1 16,7-4-2-16,3-5-2 0,12-6-4 16,1-7-5-16,6-9-5 15,1-5 1-15,4-11 0 16,-2-11 0-16,0-6 3 0,2-4 4 16,-5-5 6-16,3 0 8 15,-1 1 7-15,0 8 1 16,7-1 1-16,-1 12-1 15,5 5-1-15,1 11-3 16,3 4-2-16,-3 12-3 0,0 11-2 16,-6 5-1-16,-8 11-2 15,-9 4 0-15,-10 3 1 16,-3 2-1-16,-11-6 1 0,1-4 0 16,-6-7 1-16,3-7 0 15,2-8 2-15,11-16 0 16,0 0-2-16,0-16 1 15,6-8-1-15,9-10-1 0,4-4 1 16,1-7-2-16,5-3 1 16,6 2-1-16,-1-1 1 15,1 10 0-15,0 2 1 16,1 7-2-16,-4 8 1 0,1 6 0 16,-4 7 0-16,-5 4 0 15,0 3 0-15,-6 7 0 0,-4 8 0 16,-6 5 0-16,-3 3 1 15,-1 3-1-15,-4 3 0 16,-5 1 0-16,0 3 0 16,3-2 0-16,1-1 1 15,3-1-1-15,2-3-1 0,1-6-6 16,11 3-21-16,7-4-43 16,-5-7-8-16,-2-6-3 0,-2-6-5 15</inkml:trace>
  <inkml:trace contextRef="#ctx0" brushRef="#br0" timeOffset="443980.0833">28743 9731 0 0,'10'-18'89'0,"-4"1"3"0,2-1-5 0,2-4-7 16,0-1-1-16,1 23-74 15,4-15-3-15,1 4-3 16,1 5-5-16,1 6-12 0,-5 0-21 16,-3 12-41-16,-2 8-3 15,-6 2-6-15,-2-1-4 16</inkml:trace>
  <inkml:trace contextRef="#ctx0" brushRef="#br0" timeOffset="446741.0422">18675 3102 48 0,'-20'-4'71'0,"-2"-5"1"16,3 6-33-16,2-3-9 15,3 1-2-15,4 1-6 16,10 4-4-16,0 0-6 16,0 0-4-16,3-9-2 15,13 4-4-15,4 1 1 16,5-3 1-16,8-1 2 0,5-3-1 15,7-3 0-15,2-4 1 16,11-3-1-16,6-3 0 0,8-4-1 16,5-5 1-16,12-2-1 15,3-3 0-15,13-5 0 16,4 0 0-16,3-3 1 16,4-1 0-16,5-3 0 0,-1 2 0 15,-1 0 0-15,-1 2 0 16,-8-1 0-16,-2 4 1 15,-6 0-4-15,-4 1 1 0,-7 4 0 16,-9 2-1-16,-5 3 0 16,-8 2-1-16,-7 2 0 15,-7 1-1-15,-8 4 3 16,-6 4-2-16,-7-1 0 0,-6 5 2 16,-6 2-2-16,-4 3 1 15,-7 2-2-15,1 1 1 16,-12 8-2-16,9-10 0 15,-9 10-2-15,0 0-4 16,0 0-4-16,0 0-6 0,0 0-7 16,0-11-10-16,0 11-9 15,-8-6 0-15,-3 1-4 16,3 1-2-16,-3-2-5 0,11 6-2 16,-19-18 1-16</inkml:trace>
  <inkml:trace contextRef="#ctx0" brushRef="#br0" timeOffset="447058.9904">21166 1694 68 0,'-4'-7'78'0,"-6"-5"-4"16,10 12-24-16,-9-15-13 16,9 15-12-16,-7-9-6 0,7 9-7 15,0-14-3-15,0 14-2 16,21-14-1-16,-3 7-2 15,5 0 0-15,4 1 1 0,7 0-2 16,5 6 1-16,3 0 0 16,1 5 0-16,2 5-2 15,-2 5 0-15,-5 5 0 16,-6 5-3-16,-7 6 2 0,-6 5-1 16,-13 8 0-16,-6 4 0 15,-13 8 1-15,-14 1-2 16,-10 7-6-16,-8 4-5 0,-4-3-23 15,-6 4-26-15,-8-2-18 16,0-4-5-16,-1-5-2 16</inkml:trace>
  <inkml:trace contextRef="#ctx0" brushRef="#br0" timeOffset="448643.6306">22135 1726 25 0,'-4'-9'48'15,"-13"1"-36"-15,17 8 3 16,-4-17 5-16,4 17 1 0,0-11-1 16,0 11-1-16,2-9-1 15,-2 9 0-15,0 0 1 16,7-12-1-16,-7 12 0 15,0 0-3-15,8-7 2 0,-8 7-1 16,0 0 0-16,8-4-1 16,-8 4-3-16,0 0-2 15,0 0-5-15,0 0-2 0,0 0-3 16,0 0 0-16,5 8-1 16,-5-8 0-16,2 19 1 15,-1-8-2-15,-1 5 2 16,0 0 0-16,0 1 0 15,0 6-1-15,0 1 1 0,0 1 0 16,0 4-1 0,1 2 1-16,3 3 0 0,-1 2-1 15,-2 2 2-15,2-2-2 16,0 7 0-16,-1-2-6 16,-1 0-9-16,-1-3-14 0,-1-6-33 15,1 1-12-15,0-5-7 16,2-4 1-16</inkml:trace>
  <inkml:trace contextRef="#ctx0" brushRef="#br0" timeOffset="449089.1449">22009 1647 38 0,'0'-10'59'16,"0"-4"-1"-16,1 3-2 15,2-4-52-15,5-2 0 16,-4-1-4-16,10 9-3 0,-5 1-1 15,24 8 6-15,3 2 0 16,0 7 1-16,5 8 1 16,-4 7 2-16,-4 7 1 15,-7 8 2-15,-9 6 2 16,-8 1-2-16,-8-2-1 0,-2 8 2 16,-13-5-3-16,-4 4 0 15,-7 4 0-15,-12 2-2 16,-3 2-1-16,-6-5-1 15,2-1-4-15,-4-6-9 16,2-1-12-16,5-7-24 16,5-9-24-16,12-19-4 15,4-8 0-15</inkml:trace>
  <inkml:trace contextRef="#ctx0" brushRef="#br0" timeOffset="449721.2928">22536 1595 41 0,'20'-3'71'0,"-5"3"-1"0,-6 3-3 16,-2 7-2-16,-7 4-66 15,1 9-1-15,2 13 2 0,-1 5 1 16,2 3-1-16,1 3 1 15,0 7-2-15,-1-8 1 16,3 3 0-16,0-9 0 16,-3-9-1-16,2-4 4 0,0-8 0 15,-3-7 0-15,-3-12 1 16,0 0-1-16,0-18 2 16,-2-8 0-16,-3-11 1 15,3-8-3-15,-2-7 1 16,3 0 2-16,1-4 3 15,0 7-1-15,1 4-1 0,3 9 2 16,1 9-4-16,-1 10 0 16,0 6-2-16,-4 11-2 15,15 3-2-15,-13 13-1 0,3 8 0 16,1 8-1-16,-2 4 2 16,2 2-1-16,0 4 2 15,1-2 0-15,-1-8 0 0,3-5 1 16,-2-9-1-16,4-8 3 15,0-9-1-15,5-7 0 16,0-17 1-16,5-7 0 0,2-9-1 16,4-7 1-16,-2-1-1 15,-11 22-2-15,2-3 0 16,0 5-1-16,1-1 1 16,-2 3-1-16,1 2 0 15,12-8 2-15,1 16-2 0,-5 11 2 16,-2 17 0-1,-3 15-1-15,-3 19-5 0,-9 12-8 16,-1 15-16-16,-6 0-28 16,-7 16-22-1,-5 6-4-15,-6 5-6 0</inkml:trace>
  <inkml:trace contextRef="#ctx0" brushRef="#br0" timeOffset="450051.1394">22249 3040 44 0,'-25'-9'83'0,"0"-2"-3"15,8-3-2-15,5-9-5 16,9 3-65-16,5 2 3 15,15-2-4-15,9-5-1 16,7 3-1-16,14-6-2 16,3-1 0-16,14 1-1 0,5-7 0 15,6-1-1-15,5 3 0 16,8 1-1-16,-2 1-1 16,-4 6 2-16,1 2-4 15,-11 8-1-15,-10 8-6 0,-9 4-8 16,-14 6-13-16,-14 8-15 15,-16 9-15-15,-9 9-16 16,-18 9-7-16</inkml:trace>
  <inkml:trace contextRef="#ctx0" brushRef="#br0" timeOffset="450226.7474">22749 3014 74 0,'-31'13'79'0,"5"-6"-3"15,9-3-20-15,17-4-17 16,0 0-17-16,10-5-10 15,19 0-5-15,7-3-10 16,5-1-9-16,11-1-14 0,1-2-22 16,4 6-11-16,-8 0-15 15,-2 0-8-15</inkml:trace>
  <inkml:trace contextRef="#ctx0" brushRef="#br0" timeOffset="453408.1597">22757 3566 12 0,'0'-16'67'15,"0"6"0"-15,0 10 0 0,-2-19-49 16,2 19 0-16,3-14 0 15,-3 14-4-15,5-9-2 16,-5 9-3-16,0 0 0 16,0-13-2-16,0 13 2 0,-11-5-2 15,-4 2-2-15,1 3-1 16,-9 0-1-16,0 3 2 16,-8 4-2-16,2 4 1 15,-8 0-1-15,5 0 1 0,-3 4 0 16,2-1-2-16,5-1 1 15,3-1-2-15,6 2-1 16,5-3 0-16,9 2-1 0,5-1 1 16,2-2-1-16,11 1 1 15,8 1-1-15,4 4 1 16,6-2 0-16,0 2 0 16,1 3 0-16,-4-2 0 15,-1 5 1-15,-8 1-1 0,-8 0 1 16,-7-1-1-16,-4 2 1 15,-7 1-1-15,-12 1 1 16,-9-3 0-16,-1 0-2 0,-5-5 0 16,-1-1-3-16,-1-6-4 15,0-4-2-15,4-7-5 16,7-4-7-16,6-8-2 16,6-5-3-16,9-3-3 0,4-5 1 15,8-1 0-15,10-6 5 16,7 0 7-16,3-2 7 15,5 6 8-15,5-3 3 16,0 6 5-16,1 4 4 0,-6 2 2 16,1 9 0-16,-5 6-3 15,-2 1 1-15,-7 3-5 16,2 4 0-16,-4 5-2 16,2-1 0-16,3-1 2 15,-2-2 4-15,6 0 2 0,1-3 0 16,7-2 1-16,-6-7 0 15,12-5 0-15,-12-2 1 16,2-2-3-16,-8-4 1 0,-5 1-2 16,-5-4 4-16,-11 4-1 15,-3 0-1-15,-13 5 3 16,-7 4-4-16,-7 6 1 16,-3 4-5-16,-4 9 0 0,-4 8-3 15,1 8-2-15,6 8 1 16,1 5-2-16,11-1 0 15,5 2 0-15,11 0 0 16,7-3-1-16,15-2 1 0,13-7-1 16,6-6-1-16,12-7 1 15,9-6-2-15,3-7 0 16,5-7 0-16,-3-16 0 16,4-6 1-16,-7-13 1 0,-3-13 1 15,-6-5 0-15,-10-13 1 16,-3-2 2-16,-9-3 2 15,-4 7 0-15,-8 2 0 0,-5 7 2 16,-7 15-2-16,-4 10 0 16,-1 13-2-16,-1 9-1 15,1 14-2-15,-16 4-1 16,9 17 1-16,-8 10-3 0,3 9 1 16,-2 5-1-16,0 9 2 15,3 3 0-15,3 2 0 16,3-4 1-16,2-5-2 0,3-4 2 15,5-5-1 1,5-6 0-16,1-6-3 0,3-8-3 16,4-7-6-16,3-9-13 15,1-5-7-15,6-15-5 16,-2-10 7-16,3-3 9 16,-3-4 8-16,4-2 8 0,-7-2 12 15,-5 4 13-15,-3 5 11 16,-7 9 4-16,0 2-7 0,-5 3-8 15,0 5-4-15,-3 8-4 16,0-13-2-16,0 13-4 16,0 0 1-16,-14-15-3 15,6 13 0-15,-4-2 2 0,-2 2-1 16,-4-1 1-16,-1 1-1 16,-2 1 1-16,1 1-4 15,2 4 2-15,0 2-2 16,0 4-1-16,3 5 0 0,5 0-2 15,-2 4 0-15,6 2-1 16,-2 3 2-16,5 1 0 16,2 1 0-16,1-1 2 15,3 0-3-15,7 4 3 0,1-4-1 16,4-4-1-16,7 0-1 16,4-6-3-16,3-3-1 15,3-3-5-15,4-9-6 16,1-9-3-16,3-4-1 15,-1-5-3-15,1-7-1 0,-7-4 2 16,6-4 1-16,-7 1 5 16,9 2 5-16,-2 0 3 0,-5 1 3 15,-1-1 5-15,-4 10 8 16,1 2 8-16,-13 6 6 16,3 1-2-16,-20 11 3 0,0 0-1 15,0 0-1-15,-8 11-2 16,-7 2-5-16,-3 8-6 15,0 0-7-15,-6 6 0 16,7-3-1-16,-2 5 1 16,10-3-1-16,-1 0 1 15,9-6 1-15,1 0-2 16,6-2 3-16,7-2 0 0,4-6 1 16,7-5 2-16,2-4-2 15,4-8 2-15,4-10-1 16,6-10-1-16,2-12 1 0,-1-13-2 15,4-12 0-15,-1-12 0 16,-3-8 0-16,-6-5 0 16,-2 1 3-16,-11 2 1 0,-5 11 3 15,-7 9-1-15,-5 15-1 16,-5 15 1-16,-12 16-5 16,1 18 2-16,-6 13-5 15,-5 18 0-15,-3 11-3 0,1 15 0 16,-4 17 2-16,5 5-2 15,1 2 3-15,3-3-1 16,6-4 0-16,6-6 0 16,7-9 1-16,2-9 0 15,6-15-3-15,4-7 3 0,5-9 0 16,0-7-1-16,2-10-1 16,4-10 0-16,1-14 0 0,2-7 1 15,0-3 0-15,2-5-1 16,-4 2 2-16,-6-1 0 15,0 9 0-15,-4 6 0 16,-7 10-1-16,-7 13 0 0,0 0-2 16,8 8 2-16,-7 12-1 15,0 7-2-15,-1 1 2 16,1 5 1-16,3 3 1 16,0-3 0-16,4-6 0 0,1-3-1 15,-4-7 2-15,5-7 0 16,-10-10 1-16,18 1 0 15,-13-8 0-15,6-7 1 0,-4-9-1 16,4-1 2-16,-2-6-2 16,4-5-1-16,-1 5 1 15,-1-2-1-15,3 7 0 16,-2 3-2-16,-1 5 0 0,1 6-2 16,0 9 1-16,0 2 0 15,0 7 0-15,-4 7 0 16,2 6-1-16,-6 8 1 15,1 3 0-15,-1-1 1 16,-4 1 0-16,0-1 0 0,-2-2 1 16,-1-4-1-16,1-9 1 15,0-4-1-15,2-2 2 0,0-9-2 16,0 0-4-16,0 0-5 16,9-20-12-16,-2 4-17 15,-3-10-37-15,9-3-5 16,-4-6-4-16,4-1 0 15</inkml:trace>
  <inkml:trace contextRef="#ctx0" brushRef="#br0" timeOffset="453674.872">24380 3001 82 0,'-54'-13'91'16,"6"-1"-5"-16,6-3-4 15,10-3-3-15,9 3-71 16,11 0-1-16,11 1-1 0,9-1-4 16,15 0-3-16,12-4-7 15,8 7-6-15,9-6-8 16,14 5-17-16,-5 8-21 15,3 4-24-15,-3 6-3 16,-5 9-1-16</inkml:trace>
  <inkml:trace contextRef="#ctx0" brushRef="#br0" timeOffset="454274.2">21857 4640 70 0,'0'0'87'0,"-4"-13"-4"15,12-4-6-15,11-4-1 16,12-2-74-16,9-4 1 16,15-3 1-16,9-3 0 15,14-2 1-15,13 0 0 0,8-2-1 16,12-5 1-16,11 2-2 16,5-1 1-16,4 1 0 15,9 2 1-15,-3 0-1 0,5-4 1 16,-2 3 2-16,-5 3-2 15,2 2 0-15,-11-4 0 16,-1 3-1-16,-5 4 0 16,-10 2-2-16,-11 4 0 15,-10 5-2-15,-16 1 0 16,-14 4-2-16,-10 6-2 0,-13 1-3 16,-12 6-10-16,-24 2-18 15,0 0-50-15,-7 3-1 0,-17 5-7 16,-9 1-3-16</inkml:trace>
  <inkml:trace contextRef="#ctx0" brushRef="#br0" timeOffset="455621.1142">20369 4389 81 0,'-34'-7'91'0,"2"-2"-6"15,3-2-5-15,8-31-26 16,3 31-39-16,10-2-3 0,7 4-6 15,6 1-3-15,10-3-2 16,9 2 0-16,5-4 0 16,9 2-1-16,8-2 2 15,11 0-2-15,5-1 1 16,4-1 1-16,4-2 1 16,4-1-1-16,2 0 0 0,-1-4 1 15,0 2-2-15,-4 2 1 16,2 1 0-16,-6 6-1 15,-5-2-1-15,-7 3 0 16,-5 1 1-16,-3 7-2 0,-10-1-1 16,-10 1-3-16,-7 0-1 15,-3 2-4-15,-7-5-3 16,-1-1-6-16,-9 6-6 16,4-20-1-16,-2 7 1 0,-2-2 4 15,0-2 3-15,-4-5 2 16,-3 6 9-16,1-4 7 15,-3 5 9-15,-6-3 5 0,6 4 2 16,-5-3 0-16,5 4 1 16,-2 0-2-16,8 2-3 15,3-2-2-15,0 1-2 16,9 2-4-16,6 0 0 0,5 1-3 16,6 0 0-16,4 2 0 15,6 7 0-15,4 2 0 16,0-1-1-16,-7 10 0 0,-2 3 1 15,-4 4 2-15,-10 10-1 16,-12 3 2-16,-10 7-1 16,-19 10 1-16,-13 7 0 15,-6 6-4-15,-13 1-9 0,-7 7-29 16,4 2-36-16,-12 1-9 16,0-5-3-16,-3-13-5 15</inkml:trace>
  <inkml:trace contextRef="#ctx0" brushRef="#br0" timeOffset="457895.9495">17446 4246 7 0,'0'-16'78'0,"0"16"2"0,0-16-6 16,0 16-5-16,0-12-49 15,0 12-13-15,0 14-3 16,2 8-3-16,3 11 0 0,1 7-2 16,1 5 2-16,2 4 0 15,4 2 1-15,-2-5-2 0,3-5 1 16,-3-7-1-16,1-6 0 15,-4-10 2-15,-1-6-1 16,-7-12-1-16,0 0 1 16,-3-8 0-16,-5-14 0 15,0-11 1-15,-1-12 0 0,1-3 1 16,-1-10 1-16,6-1 1 16,3-4 1-16,6 3 0 15,8 5 0-15,5 5-1 0,4 12-1 16,4 6-3-1,3 11-1-15,-4 10 0 0,1 11-1 16,-8 10 0-16,-8 15 0 0,-8 12-1 16,-4 5 1-16,-9 7 1 15,-6-3 0-15,0-2-1 16,-1-5 0-16,4-8 1 16,4-7 0-16,7-11 1 15,2-13-1-15,19 3 2 0,8-6-1 16,9-3 0-16,6 0 1 15,5 2-2-15,2 4 0 16,-1 0 0-16,-4 10-1 0,-7 9 0 16,-17 7 0-16,-10 10-1 15,-11 10 2-15,-12 2-1 16,-11 4-1-16,-4-3-5 16,-3-1-7-16,1-5-11 15,3-12-26-15,8-4-24 0,1-15-7 16,18-12-2-16</inkml:trace>
  <inkml:trace contextRef="#ctx0" brushRef="#br0" timeOffset="458273.0884">18139 4289 11 0,'24'-16'70'15,"-7"7"2"-15,-5 7-1 0,-12 2-3 16,6 9-61-16,-4 10-2 15,-1 7-1-15,0 4 1 16,2 4 0-16,0 0-1 0,1 0-2 16,3-3 1-16,1-7-1 15,1-6 0-15,3-7 1 16,2-7 1-16,0-4 0 16,1-14 1-16,0-5 0 0,3-10-1 15,-3-2 2-15,1-5-2 16,-4-1 0-16,0 2-1 15,-3 4 0-15,-1 6-2 0,3 6-2 16,-6 9 1 0,-5 10-2-16,11 3 1 15,-4 13-1-15,1 11 0 0,1 3-2 16,0 5-3-16,4-1-2 16,4 2-3-16,3-7-3 0,5-4-10 15,2-10-14-15,2-10-20 16,6-5-9-16,0-10-6 15</inkml:trace>
  <inkml:trace contextRef="#ctx0" brushRef="#br0" timeOffset="459574.8281">18887 4230 4 0,'11'-25'64'0,"-7"4"-2"0,-4-1-6 16,-1 5-10-16,-8 2-10 15,2 2-11-15,-6 1-8 16,0 3-8-16,-2 4-2 0,-1 5-2 15,-1 0-3 1,-2 11-1-16,-4 4 0 0,0 7-1 16,-3 7-1-16,-1 6 1 15,-1 3 1-15,1 1-1 16,1 1 1-16,4 0-1 16,3-4 1-16,5-4-2 0,3-3 0 15,6-6 1-15,4-3 0 16,1-6 1-16,1-2 0 15,-1-12 1-15,16 9 1 0,-7-9 0 16,2-7 1-16,3-5 0 16,2-6 0-16,2-3-1 15,2-7 0-15,2 0-1 0,1-2 0 16,0-4 0-16,-1 3-1 16,-1-1 0-1,-4 2-1-15,-5 4 1 0,-2 5-1 16,-2 4 0-16,-4 4-1 15,-4 13-1-15,0 0 0 0,0 0 0 16,-3 12 0-16,-2 8-1 16,2 4 1-16,3 4 0 15,0 3 1-15,8-1 0 0,1-1 1 16,5-5 1 0,5-5-1-16,3-5 1 0,2-7 1 15,1-4 1-15,0-7 1 16,1-11-2-16,0-8 3 15,-2-7-2-15,-2-10 1 0,1-8-2 16,0-3 1-16,0-5-2 16,-2 2 0-16,3 2 0 0,0 6-2 15,-1 5 1-15,2 10-1 16,0 8-1-16,-3 11-2 16,2 8 2-16,-1 4 0 15,-3 10-2-15,-2 11 2 16,-6 4-1-16,-4 11 2 0,-5 6-1 15,-3 1 2-15,-2 0-1 16,-4-4 0-16,-1-3 2 0,-2-8 0 16,2-6 1-1,2-13-2-15,5-9 2 0,1-8 0 16,8-8 0-16,5-7 0 16,2-7-2-16,8-2 1 15,1-7-1-15,5-1 0 16,2-1 0-16,2 2 0 0,-2-1 0 15,1 7 0-15,-3 3 2 16,-4 2-1-16,-6 6 1 16,-7 5 0-16,-6 4-2 0,-7 13 2 15,-4-2-2-15,-12 7 1 16,-5 11-1-16,-4 12 0 16,0 5-3-16,5 5 3 0,1 4 2 15,8-3-2-15,7 0 1 16,6-4-1-16,12-5 1 15,12-10-1-15,7-6 0 0,6-10 0 16,8-4-1 0,3-8 1-16,0-12-1 15,-1-3 1-15,0-10 0 0,-3-3 1 16,-6-4 1-16,-7 0 1 0,-7 0 1 16,-6 5-1-1,-6 7 2-15,-8 3-1 0,-6 5-2 16,-3 10 0-16,-11 7-1 15,-3 7-1-15,-3 12-2 16,-4 6 1-16,-6 6-2 16,4 8 1-16,3 2 1 0,5 1 0 15,6-3 0-15,4-4 1 16,8-5 1-16,3-7-1 16,13-8 1-16,4-11 0 0,7-5-1 15,5-20 2-15,0-6-2 16,3-17 0-16,2-11-2 15,-2-14 0-15,-4-8 1 0,-4-9 0 16,-8-6 2-16,-7 3-1 16,-5 5 4-16,-7 9 0 15,-5 10 2-15,-6 16 0 16,-5 14 0-16,-3 24 0 16,-7 17-3-16,0 24 1 15,-5 20-4-15,5 25 0 0,-5 15 0 16,3 13-4-16,3 3-2 15,8 6-8-15,4-5-10 16,6-9-25-16,7-3-26 0,-2-22-10 16,-4-18-5-16,-3-16 3 15</inkml:trace>
  <inkml:trace contextRef="#ctx0" brushRef="#br0" timeOffset="459752.632">19113 3536 13 0,'-61'-29'95'0,"9"0"-3"16,11 5-6-16,4 5-7 15,14 0-4-15,11 10-94 0,12 9-39 16,3 14-22 0,12 6-6-16,2 7-7 0,3 6-1 15</inkml:trace>
  <inkml:trace contextRef="#ctx0" brushRef="#br0" timeOffset="463409.4664">21893 5079 14 0,'0'0'29'0,"0"0"3"16,0 0 0-16,-6-2-2 15,6 2-1-15,0 0-7 0,0 0-5 16,0 0-5-16,0 0-3 16,0 0-3-16,-9 1-1 15,9-1 0-15,0 0 0 16,0 0 2-16,0 0 0 15,0 0 4-15,0 0-1 0,0 10 2 16,0-10 1-16,0 0 0 16,0 0 1-16,0 0-2 15,0 0 0-15,0 0-1 0,0 0-2 16,0 0-1-16,0 0-2 16,0 0-1-16,-2-6-1 15,2 6-1-15,0-9 0 0,0 9 0 16,0 0 0-16,0-10-1 15,0 10 0-15,-1-9 0 16,1 9 0-16,0 0-1 0,0-12 1 16,0 12-2-16,0 0 1 15,1-10-1-15,-1 10 1 16,0 0-1-16,0 0 0 16,0 0 0-16,0 0 0 15,0 0 1-15,0 0 0 0,0 0-1 16,0 0 1-16,0 0-1 15,0 0 1-15,0 0-1 16,0 0 1-16,0-9-1 16,0 9 0-16,0 0 0 0,0 0 0 15,0-10 0-15,0 10 0 16,0 0 1-16,0 0-2 16,0 0 2-16,0 0 0 15,0 0-1-15,0 0 0 0,0 0 0 16,0 0 1-16,0 0-1 15,-4-10 1-15,4 10-1 16,0 0 1-16,0 0-1 0,0 0 2 16,0 0-2-16,0 0 1 15,0 0 0-15,0 0-1 16,0 0 1-16,0 0 0 16,0 0-1-16,0 0 1 0,0 0-1 15,0 0 0-15,0 0 0 16,1-10 0-16,-1 10 0 15,0 0 0-15,0 0 0 0,11-6 0 16,-11 6 1-16,0 0-2 16,13-3 2-16,-13 3-1 15,13 0-1-15,-13 0 1 16,13-2 0-16,-4 2 1 16,0 0-2-16,2-5 1 0,0 2 0 15,1 0 0-15,-1-2 0 16,4 2 0-16,-1-3 0 15,1 2 0-15,2-3 0 0,4 4 0 16,3-2 0-16,0-3 0 16,6 1 0-1,1-3 0-15,3 0 1 0,3 0 0 16,4-1-1-16,0-1 1 16,1-2 0-16,6 1 0 0,-3 0-1 15,2 0 1-15,-3-1-1 16,3 1 1-16,-6 3 0 15,2-2 0-15,0 3-1 16,-5-1 0-16,-2 2-1 16,0 2 1-16,-3 2 0 0,-1-4 0 15,0 2-1-15,-6 0 0 16,0 2 1-16,-4-1 1 16,-2-2 0-16,-3 1 0 0,0-1 1 15,1 4-2-15,-6-2 1 16,-2-2 1-16,3 0-1 15,-4 3 0-15,2-2 0 16,-2-1 1-16,-9 7-3 0,10-8 2 16,-10 8 0-16,13-8 0 15,-13 8-1-15,0 0 1 16,7-10 0-16,-7 10-2 16,0 0 2-16,0 0-1 0,10-3 0 15,-10 3 1-15,0 0-1 16,0 0 1-16,8-1-1 15,-8 1 0-15,0 0 1 0,0 0-1 16,0 0 0-16,12-11 0 16,-12 11 1-16,0 0-2 15,0 0 2-15,0 0-3 0,7-2 0 16,-7 2-3 0,0 0-5-16,0 0-11 0,0 0-25 15,0 8-38-15,0-8-5 16,-7 15-5-16,-4-3-3 15</inkml:trace>
  <inkml:trace contextRef="#ctx0" brushRef="#br0" timeOffset="464960.3755">23213 4475 40 0,'2'-19'80'16,"-2"-2"-1"-16,0 4-2 15,-1-6-46-15,0 6-3 16,-1 1-7-16,2 4-6 16,0 2-6-16,0 10-3 0,0 0-4 15,0 0-1-15,0 0-1 16,0 12-1-16,-1 5-1 15,-1 6 2-15,1 4 1 16,-4 4 1-16,0 3 0 16,1 1 0-16,3 4 0 15,-2-1 0-15,3 1 2 0,0 2-3 16,-1 3 2-16,3-3-1 0,1 1-1 16,1-2 1-16,1-1 0 15,0-3-1-15,-2 0-1 16,-1-6-1-16,-2-2-2 15,0-8-7-15,0 0-12 0,-1-2-20 16,-9-11-35-16,1 2-6 16,-9-9-6-16,-1-2 3 15</inkml:trace>
  <inkml:trace contextRef="#ctx0" brushRef="#br0" timeOffset="465419.4634">21843 4816 36 0,'-12'-7'63'0,"3"-4"2"16,2 0-46-16,7 11 2 15,-4-13-1-15,4 13-3 0,0 0-3 16,0 0-4-16,0 0 0 16,10 5-1-16,-7 7-1 15,0 6 1-15,0 4-2 16,3 8 1-16,-1 4-1 0,-1 3-1 16,0 4-2-16,4 6 1 15,-3-5-1-15,2 5 0 16,2-3 0-16,0 0-3 0,1 1 4 15,0-3-2-15,1-2 0 16,0-5 0-16,-4-1-1 16,5-4 2-16,-7-1-2 15,1-9 2-15,-1-3-3 16,-1 1 1-16,0-5 1 0,0-2-2 16,-4-11-2-16,6 12-3 15,-6-12-3-15,4 10-11 16,-4-10-13-16,0 0-41 0,-8-9-7 15,8 9-4-15,-10-19 0 16</inkml:trace>
  <inkml:trace contextRef="#ctx0" brushRef="#br0" timeOffset="465908.5422">21815 4668 16 0,'6'-12'70'0,"-6"-3"4"15,0 4-3-15,0 11-45 16,-7-14-10-16,7 14 3 0,-4-14-4 16,4 14-4-1,0 0-3-15,-4-10-4 16,4 10-2-16,0 0-2 0,0 0 1 16,0 0-2-16,-2 10 1 15,0 2 1-15,0 5 1 0,-1 8 2 16,2 5-1-1,1 7 2-15,0 0-1 0,2 6 0 16,4 1 0-16,0 1-2 16,6 3 0-16,-5 1-2 15,4-2 2-15,-3 1-2 0,3 2 0 16,-5-3 0-16,3 1 1 16,-5-1 2-16,1-3-3 15,-2-6-7-15,3 1-22 0,-1-4-40 16,-4-8-7-16,0-7-2 15,-1-20-6-15</inkml:trace>
  <inkml:trace contextRef="#ctx0" brushRef="#br0" timeOffset="479043.971">27081 12553 40 0,'-12'6'28'0,"12"-6"1"0,0 0 4 15,0 0 2 1,0 0 0-16,0 0 0 0,0-5-2 16,0 5-6-16,2-10-5 15,6 1-5-15,3-1-3 16,3-4-3-16,7 0-1 0,3-3-1 15,3-1-1-15,5-3 0 16,5 0-1-16,-2-2 1 16,4-1-1-16,0-1 0 0,6-2 0 15,-1-2-1-15,3-2 0 16,1-1 0-16,4-1-2 16,6-2-1-16,-3-1 0 0,5 0-1 15,0 1 0-15,-1-1-1 16,1 1 0-16,2 2 0 15,-2 0 0-15,-5 3 0 16,0 2 0-16,-3-1 0 0,0 3 0 16,-6 1-1-16,-1 2 2 15,-3 1-1 1,-5 2 0-16,-3 0 0 0,-1 2 0 16,-4 4 0-16,-2 1 0 15,-5 1 0-15,-3 1-1 16,-3 4 1-16,-3 0-1 0,-4 1 0 15,-9 6 0-15,13-9-1 16,-13 9 1-16,0 0-1 0,0 0-2 16,0 0-1-16,0 0-1 15,0 0-2-15,0 0-3 16,0 0-3-16,6-10-5 0,-6 10-4 16,0 0-8-16,-7-11-6 15,-3 5-18 1,-4 0-10-16,-3-3-2 0,-5-2-2 15,0 4 7-15</inkml:trace>
  <inkml:trace contextRef="#ctx0" brushRef="#br0" timeOffset="479327.1875">28401 11458 9 0,'-17'-11'53'0,"4"-1"5"16,3-1 1-16,6-3-6 16,4 2-9-16,1-3-8 15,9 3-8-15,3 1-7 16,6-1-5-16,7 2-3 0,8 2-5 15,4 4-1-15,7 4-2 16,5 2 0-16,6 4-2 16,3 7 1-16,-2 5-1 15,-1 4-1-15,-9 6-1 16,-4 3 1-16,-10 5-1 0,-8 4 0 16,-11 1 0-16,-8 2-1 15,-6 4 0-15,-10 1-1 16,-9-1-3-16,-3 3-4 0,-10 0-8 15,-6 2-17-15,-7 5-30 16,-5-2-18 0,-6-1-5-16,-7-5-2 0</inkml:trace>
  <inkml:trace contextRef="#ctx0" brushRef="#br0" timeOffset="494353.7313">28599 12935 54 0,'-32'-1'70'0,"6"-1"-3"16,3-5-2-16,6-6-51 15,4 7-11-15,5 4 3 0,8 2 2 16,-10 0 2-16,10 0 1 16,0 0 4-16,0 0-1 15,0 10 2-15,0-10 2 16,11 5-1-16,0-3-4 15,6-1-1-15,6-1-2 0,11 0-1 16,11-3-3-16,9-1-1 16,11-2-1-16,9-2-1 15,12 0 0-15,7-1-1 16,7 2 0-16,5-2-1 0,4-1 1 16,8 2-1-16,2-1 1 15,3-2 0-15,7-1 0 16,5 1 1-16,3-2-1 15,4 1 1-15,5-1-1 0,1 1 0 16,0 2-1-16,-3-1 0 16,0 3 0-16,-8 0-1 15,-5 0 0-15,-8 3 0 16,-14 1 1-16,-8-2-1 0,-11 3 1 16,-11-1-1-16,-11-1 1 15,-8 3 0-15,-20-2 0 16,-12 2 0-16,-2 0 0 15,-12 0 1-15,-14 2 0 0,15-7 0 16,-15 7 0-16,0 0-1 16,-2-11 0-16,-6 6 0 15,8 5-1-15,-21-11 1 0,1 5-2 16,-12 1 1-16,-4-1 0 16,-6 5 0-16,-1-1 1 15,0 2-1-15,-16-1-1 0,7 5 1 16,-1 2 0-16,-4 2 0 15,-2 2 0-15,-6 1 0 16,-1 0 0-16,-4 3 0 0,-1-2 0 16,-4 0 1-1,-8-1-1-15,6 2 0 0,-8-3 0 16,0 2 0-16,-2 0 0 16,-2-1 0-16,-3 0 0 15,-4 0 0-15,0 3 0 16,-4 0-1-16,-5 1 2 15,0 1-1-15,-6 1 0 0,-1-1 0 16,-1 2 0-16,2 0 1 0,-6-1 0 16,4-1 0-16,2 1-1 15,-1-2 1-15,8 0-1 16,3-2 1-16,7 1-1 16,6-1 0-16,7-2 0 0,8-1-1 15,8-3 1-15,7 0 0 16,6 0 0-16,4-2 0 15,6 0 0 1,5-1 0-16,3 0 0 0,4-1 0 0,10 0 0 16,1-2 0-16,5 2-1 15,5-3 1-15,9 0 0 16,0 0 0-16,-10 3-1 16,10-3 1-16,0 0 0 0,0 0 0 15,12 12 0-15,-2-7 0 16,4 1 0-16,9 1 0 15,4-1 0-15,8 0 0 0,7-1 0 16,10 1 0-16,8-1 0 16,10-3 0-16,10-1 0 15,7 0 0-15,14-1 0 16,4-1 1-16,9-5-1 0,8 1 0 16,8-2 0-1,9 0 1-15,0 3-1 0,9-2 0 16,2 3 0-16,2 0 0 0,2 2 1 15,2-1-1-15,1 2 0 16,-3 2 0-16,0-2 0 16,-3 1 0-16,-6-1 0 15,-4 1 0-15,-1-3 0 16,-9 0 0-16,-7 1 0 0,-11-1 0 16,-8-2 0-16,-2-1 0 15,-6-3 1-15,-15 1-1 16,-5-1 1-16,-11-2-1 0,-9 0 0 15,-2 2 1-15,-14 1-1 16,-11 1 0-16,-8 1 0 16,-8-1 0-16,-14 6 0 15,0-8 0-15,-17 3 0 0,-12 0 0 16,-13 1 0 0,-16-2 0-16,-5 0 0 0,-11 2 0 15,-12-1 0-15,-9 3 0 0,-6 0 0 16,-7 2 0-16,-3 0 0 15,-5-1 0-15,-18 1 0 16,-4 3 0-16,-11 1 0 16,-3-1 0-16,-10-1 0 0,-3 2 0 15,-7-1-1-15,-2-1 1 16,4 1 0-16,5-1 0 16,1 1 0-16,7-2 0 15,5-1-1-15,4 3 1 16,7-3 0-16,6 1 0 15,0-1 1-15,8 3-1 0,3-1-1 16,7 0 1-16,5 0 0 16,7 1 0-16,12 1 0 15,7 0 0-15,14-1 0 0,10 0 0 16,14-1 0-16,14 0 0 16,8 0 0-16,13-1 0 15,13-1 0-15,6 0 0 0,19 0 0 16,12 0 0-1,16-1 0-15,13 1 0 0,20-5 1 16,16 0-1-16,20 0 0 0,16 0 0 16,19 0 1-1,14 1-1-15,20 0 0 0,12 0 0 16,12-1 0-16,13 0 2 16,7 0-2-16,7-1-2 15,2-1 2-15,0 1-1 0,1-5 1 16,-13 2-1-16,-1-2 0 15,-14 2 0-15,-6-3 0 16,-17 3 1-16,-12-2 0 0,-22 2 0 16,-25 0 1-16,-11 2 0 15,-28 1 0-15,-22 1-1 16,-24 1 1-16,-19-2 0 0,-31 6-1 16,-13-9 0-1,-28 3 0-15,-30 2 0 0,-22 0-1 16,-22 0 2-16,-23 1-1 15,-17 3-1-15,-16 0 2 0,-15 0-1 16,-9 7 0-16,-5 4 2 16,-5 1-2-1,-5 2 0-15,-5 3 0 0,-5-2 0 16,-5 4 0-16,2-3 0 0,-5-1 0 16,-1-3 0-1,7-1 0-15,8-3 0 0,12-3 0 16,15 1 0-16,16-1 0 15,21 1 0-15,20-2 0 0,23 1 0 16,18 1 0-16,16-1 0 16,17 0 0-16,14-1 0 15,12-2 0-15,12 0 0 16,18-2 0-16,11 0 0 0,23-2 0 16,19-3 0-16,23-1 0 15,21-5 0-15,28-1 0 16,27-3 0-16,23 0 0 0,21-1 0 15,23-2 0-15,10 4 0 16,17-3 0-16,6 4 0 16,6-1 0-16,-2 3 0 0,1 0 0 15,-2-2 0 1,-12 3 0-16,-10 0 0 16,-9-1 0-16,-15 2 0 0,-18 1 0 15,-16-1 0-15,-26 2 0 16,-27-1 0-16,-23 2 0 0,-21-3 0 15,-27 2 0-15,-25-3 0 16,-26 1 0-16,-31-1 0 16,-29 0 0-16,-24 2 0 15,-29-1 0-15,-28 3 0 0,-27 5 0 16,-22 0 0-16,-23 5 0 16,-19 10 0-16,-13 2 0 15,-12 6 0-15,-13 1 0 16,-3 7 0-16,-11 0 0 15,-3 5 0-15,-3-2 0 0,0-1 0 16,1 3 0-16,4-2 0 16,9 0 0-16,17-3 0 0,14-2 0 15,25-4 0-15,19 1 0 16,29-2 0-16,24-6 0 16,27-3 0-16,27-2 0 15,24-3 0-15,20-3 0 16,23-4 0-16,27-2 0 0,8-4 0 15,37-5 0-15,20-5 0 16,26-2 0-16,24-4 0 0,29-2 0 16,25-1 0-16,21 2 0 15,25 1 0-15,17 3 0 16,16 2 0-16,16 4 0 16,13 4 0-16,4 2 0 0,8 3 0 15,-1 3 0-15,-6-1 0 16,1 1 0-16,-10 0 0 15,-8 1 0-15,-11 1 0 0,-11 0 0 16,-13 0 0-16,-15 1 0 16,-12-2 0-1,-24 0 0-15,-15-1 0 0,-28 0 0 16,-21-1 0-16,-29 1 0 0,-19-6 0 16,-26-1 0-1,-30-3 0-15,-22-3 0 0,-35 2 0 16,-24-4 0-16,-27 0 0 15,-26-2 0-15,-33 2 0 16,-26 0 0-16,-18 4 0 16,-22 2 0-16,-14 4 0 0,-17 2 0 15,-12 2 0-15,-13 9 0 16,-7 0 0-16,-4 8 0 16,-9 0 0-16,2 3 0 0,-3 1 0 15,4 6 0-15,6-1 0 16,9 2 0-16,12 1 0 15,17 3 0-15,16-2 0 16,20-2 0-16,16 2 0 16,16-1 0-16,23-2 0 0,13-5 0 15,18-1 0-15,19-4 0 16,17-3 0-16,20-4 0 16,17-3 0-16,22-7 0 15,19 0 0-15,29-10 0 0,27-5 0 16,32-4 0-16,23-6 0 15,29-4 0-15,33-5 0 16,25-1 0-16,23-2 0 0,22 2 0 16,17-1 0-16,58 2 0 15,-25 4 0-15,11 0 0 16,12 5 0-16,45-1 0 0,-27 5 0 16,1 1 0-16,7 2 0 15,-44 1 0-15,34 4 0 16,-1 5 0-16,-21 0 0 0,-48 1 0 15,12 3 0-15,-12 1 0 16,-28 1 0-16,-22 0 0 16,-27-1 0-16,-28-2 0 15,-22 0 0-15,-23 2 0 16,-25-2 0-16,-30 0 0 16,-18 0 0-16,-24 5 0 0,-35-7 0 15,-27 4 0-15,-28-2 0 16,-38 5 0-16,-23-2 0 0,-41 1 0 15,-31 4 0-15,-28 4 0 16,-18 5 0-16,-22 3 0 16,-12 4 0-16,-6 4 0 15,-11 2 0-15,4 6 0 0,0 2 0 16,4 3 0-16,5 0 0 16,6 6 0-16,6-3 0 15,11 0 0-15,8-3 0 0,14-1 0 16,18-5 0-16,21-8 0 15,23-2 0-15,27-10 0 16,30-4 0-16,30-4 0 16,29-2 0-16,25-7 0 0,33-6 0 15,23-5 0-15,26-1 0 16,30-6 0-16,23-2 0 16,28-2 0-16,26-3 0 15,25-1 0-15,27 0 0 16,17 5 0-16,18 2 0 0,18 2 0 15,8 4 0-15,7 4 0 16,-1 5 0-16,-4 1 0 16,-12 4-6-16,-15 5-8 0,-24-4-13 15,-20 6-60-15,-25 3-2 16,-31 3-5-16,-25-4-8 16</inkml:trace>
  <inkml:trace contextRef="#ctx0" brushRef="#br0" timeOffset="502813.2733">30114 10713 48 0,'13'-11'39'0,"-7"-2"6"0,3 2-3 15,-1 1-2-15,2 0-7 16,-10 10-4-16,12-14-6 16,-12 14-7-16,10 2-2 15,-10-2-6-15,8 14-3 0,-6 4-2 16,-1 4-1-16,0 6 1 16,-1 4 0-16,0 2 0 0,0 2 0 15,-2 1-1 1,0-5-2-16,2 2-6 0,-4-9-14 15,2-2-36-15,1 0-19 16,0-6-3 0,1-17-4-16</inkml:trace>
  <inkml:trace contextRef="#ctx0" brushRef="#br0" timeOffset="503234.3246">30949 10472 30 0,'30'-3'58'15,"-3"1"-27"-15,7 2 0 16,-6 1-5-16,3 4-2 16,-8 3-4-16,-2 7-3 0,-4 2-2 15,-6 4-3-15,-6 6-1 16,-5 6 0-16,-10 3-2 16,-7 2 0-16,-4 2-2 15,-4-2-3-15,-2 1-1 0,1-8 1 16,3-3-2-16,6-5-1 15,5-5-1-15,-1-4 1 16,12-3 0-16,1-11 0 0,6 11-3 16,14-10-5-16,8-1-11 15,10 0-46-15,12-8-8 16,8-7-6-16,1-9 2 16</inkml:trace>
  <inkml:trace contextRef="#ctx0" brushRef="#br0" timeOffset="503651.9465">31968 10486 35 0,'11'-5'76'0,"7"-1"-3"0,-2 0-3 16,-2-2-5-16,0 4-67 0,2 3 0 15,0 1 0-15,-2 4 1 16,-1 4 1-16,-1 3 1 16,-7 3 0-16,-5 1 0 15,0 1 0-15,0-1 0 0,0 1 1 16,-1-2 1-16,0-2-2 16,1 0 0-1,0-2 1-15,2-1-1 0,9 3 0 16,1-1 0-16,2 0 0 15,3 3 1-15,0 1-1 16,3 2 0-16,-2 1-1 0,0 2 1 16,-10 0-1-16,-8 3 1 15,0-3 1-15,-6-1-1 16,-8-2 1-16,-10 0 0 0,1-6-2 16,-4 0-10-16,0-8-18 15,1-3-37-15,6 0-11 16,3-6-4-16,7-7 0 15</inkml:trace>
  <inkml:trace contextRef="#ctx0" brushRef="#br0" timeOffset="504098.1914">32683 10407 35 0,'6'-11'63'15,"6"9"-21"1,-12 2 2-16,8 7-9 0,-11 16-8 16,-2-1-7-16,-4 10-5 15,-1-4-2-15,2 8-2 0,2-5-4 16,3 3-2-16,4-8 1 15,9-6-2-15,-1-4 1 16,10-7 1-16,5-4 1 16,4-5-1-16,2-4-1 15,2-9 0-15,1-7-1 0,5-3 0 16,1-3-2-16,-2 2-1 16,-6-1-1-16,1 5 0 0,-7 7 0 15,-5 8 1-15,-5 6 0 16,-5 16 0-16,-7 10 0 15,-2 7 1-15,-1 10 0 16,-5 5-2-16,5 6-3 0,-7-6-9 16,4 4-22-16,3-3-41 15,1-8-5-15,-1-6-4 16,0-16-1-16</inkml:trace>
  <inkml:trace contextRef="#ctx0" brushRef="#br0" timeOffset="504829.3363">31737 9978 30 0,'-64'-25'71'0,"-2"0"3"16,-1-1-3-16,-4 9-39 0,-5-2-18 15,-5 2-1-15,-6 8-3 16,-7 4-1-1,-5 5-3-15,-9 8 0 0,-6 9-1 16,-9 6 0-16,-5 7 1 0,-5 8-1 16,-3 8 1-16,-2 6 1 15,4 6-1-15,7 3-1 16,8 4 2-16,9 5-3 16,17 5 0-16,16 1-1 0,17 4 0 15,15 3-1-15,20 0-1 16,15-2 1-16,18 0 0 15,20-3 1-15,20-6 0 16,18-5 0-16,22-9 1 0,19-7 0 16,25-8 0-16,18-5 0 15,18-9-2-15,19-5 0 16,19-8 0-16,11-5-1 16,9-5-1-16,3-4 0 0,9-1 0 15,-4-6-1-15,-1-6 0 16,-6-6 0-16,-8-6-2 15,-9-4 1-15,-13-11 1 0,-103 15-1 16,6-5 1-16,-12-4-1 16,4-6 0-16,-6-5 2 15,5-4 0-15,-21-1 2 16,-1-8 0-16,-12-2 2 16,-6-4 2-16,-24-3 0 0,-33 15 1 15,-10-93-1-15,-57 0-1 16,-51 4 0-16,-69 20-4 15,-39 15-5-15,-37 25-6 0,-31 16-20 16,25 40-52 0,7 15-4-16,12 8-6 0,10 13-6 15</inkml:trace>
  <inkml:trace contextRef="#ctx0" brushRef="#br0" timeOffset="506717.4022">31169 11364 17 0,'2'-9'50'0,"-2"9"2"16,8-17-2-16,-8 17-4 15,7-15-4-15,-7 15-7 16,3-12-7-16,-3 12-5 15,3-9-8-15,-3 9-4 0,0 0-5 16,0 0-3 0,0 0-3-16,0 0-1 0,0 0-1 15,7 12 2-15,-7-1-1 16,0 3 2-16,2 5-1 0,-2 1 2 16,0 5 0-16,0-2-1 15,0 8 2-15,0-3-2 16,0 4 1-16,0-5-1 0,-3 5 0 15,3-4 0-15,-6 3-1 16,1-2 0-16,4-3 0 16,1-2 0-16,-1-5 1 15,-1-1-1-15,2-5 0 0,0-4 3 16,0-9 0-16,0 0 1 16,0 0 0-16,0 0-1 15,-4-14 2-15,4-8-1 16,0-5 0-16,0-7-1 15,0 0-1-15,0-3 0 0,1 2-1 16,0 1 0-16,2 8 0 16,-1 3-1-16,-2 8 0 15,0 5-1-15,0 10 1 0,0 0-1 16,0 0 1-16,0 11-1 16,0 7 0-16,-3 2 0 15,3 7 1-15,-7 1 1 16,5 3-2-16,-1 2 1 0,0-1-1 15,1 0 1-15,0-2 0 16,1-4-3-16,1 3-12 16,-2 4-52-16,2-13-11 0,2-6-6 15,-2-14-5-15,0 0 1 16</inkml:trace>
  <inkml:trace contextRef="#ctx0" brushRef="#br0" timeOffset="508626.3698">30122 10320 38 0,'0'0'42'15,"0"0"1"-15,5-9-2 16,-5 9-1-16,0 0-4 0,0 0-4 16,0 0-6-16,0 0-8 15,-5-3-3-15,5 3-3 16,-11-6-2-16,11 6-1 0,-16-16 0 15,11 4-2-15,-2-4 1 16,0-2-2-16,1-7-1 16,-4 0 0-16,3-4-1 15,-4-1 0-15,2-4-1 16,-6 0 1-16,-1-1-2 0,1 0 1 16,-2 0 0-16,3 1-1 15,-2-1 0-15,2 4-1 16,-1-1 0-16,5 1 0 0,0 3 0 15,2 0 0 1,-1 1-1-16,1 4 1 0,1 2-1 16,1 2 0-16,1 5-1 15,-1 1-6-15,6 13-8 16,-4-11-16-16,4 11-37 16,0 0-13-16,0 15-8 0,0-2-4 15</inkml:trace>
  <inkml:trace contextRef="#ctx0" brushRef="#br0" timeOffset="509347.1343">29438 8501 13 0,'-7'-13'40'0,"0"0"-4"15,2-1 3-15,-1 6-9 16,6 8-6-16,-9-9-3 16,9 9-4-16,-12 0-4 15,5 10-4-15,-1 10-4 0,-1 6-1 16,-2 5-4 0,0 5 0-16,1 1 1 0,0 4-1 15,4-5 1-15,1 2-1 16,5-10 2-16,3-4 0 0,6-8 1 15,7-4 3-15,3-10-2 16,7-3 2-16,3-12 1 16,3-9-1-16,1-8 2 15,-4-6-2-15,3-9 3 0,-9-1 2 16,-6-5 0-16,-9 1 0 16,-8 4-1-16,-5 1 0 15,-13 5 0-15,-3 7-1 16,-10 7-6-16,-1 10 0 0,-6 8-3 15,1 8-1-15,-2 8-4 16,2 6-5-16,3 13-10 16,3 0-12-16,2 4-26 15,12 9-20-15,3-3-4 0,4 1-3 16</inkml:trace>
  <inkml:trace contextRef="#ctx0" brushRef="#br0" timeOffset="509762.0077">29430 8820 23 0,'4'-7'64'16,"-1"-6"4"-16,2-2 0 16,-17-1-50-16,16 1-2 15,5 6-1-15,0 2-2 16,3 4-1-16,-3 3-3 0,0 9-2 15,-2 9-2-15,-1 7 0 0,-3 7-1 16,1 5 1-16,-2 3-1 16,1 6 1-16,-1-2-2 15,2 3 0-15,1-3-1 16,2-1-3-16,-4-5-8 0,5-3-21 16,-1 4-38-16,-4-10-8 15,0-4-4-15,-3-11 0 16</inkml:trace>
  <inkml:trace contextRef="#ctx0" brushRef="#br0" timeOffset="511096.4346">31122 10325 28 0,'0'0'39'16,"-6"-10"6"-16,6 10-2 0,-10-7-4 15,10 7-8-15,-10-2-5 16,10 2-6-16,-10-3-5 16,10 3-3-16,0 0-4 0,0 0-1 15,0 0-2-15,0 0 1 16,0 0-2 0,0 0 2-16,5-10-1 0,-5 10-1 15,13-15 1-15,-4 3 0 16,3-1-1-16,1-5 0 15,6 0 0-15,-1-3 0 0,6-4-2 16,0-3 1-16,-2-3-1 0,5-3 0 16,1-2 0-16,4-1 3 15,-2-6-2-15,2-2 1 16,-1-1 1-16,4-3 0 16,1 0 0-16,1-2 1 0,-1 1-2 15,-1 0 0-15,-2 3 0 16,2 4-1-16,-2-1-1 15,1 4 0-15,-9 2 0 16,-1 3-1-16,1 3 2 0,-4 2-3 16,3 1 0-16,-12 3 2 15,-3 1-1-15,4 4 0 16,-4 2 0-16,4 1-1 16,-8 3 1-16,5 4 0 0,-10 1 0 15,0 10-1 1,12-14 0-16,-12 14 0 0,3-8 0 0,-3 8-1 15,0 0-2-15,-5-3-4 16,5 3-7 0,5 0-12-16,-5 0-24 0,0 0-29 15,0 8-7-15,0-8-6 0,5 10 4 16</inkml:trace>
  <inkml:trace contextRef="#ctx0" brushRef="#br0" timeOffset="512862.1626">32842 8513 6 0,'9'-21'48'16,"-4"0"-1"-16,3 2-2 15,-7 4-10-15,-1 4-7 16,-1 2-8-16,1 9-6 0,-14-7-8 16,-5 7-1-16,1 8-3 15,-5 2-1-15,1 11 0 16,-5 6-1-16,1 3 0 0,-6 6 1 15,8-6 1-15,1 8 1 16,9-9-1-16,0 3 0 16,4-7 1-16,12-3 0 15,5-5 1-15,7-3-1 16,7-3 0-16,10-8 2 16,0-3-1-16,6-5 1 0,3-10 0 15,2-4 0-15,-6-10 0 16,-5-6-1-16,-5-4 1 15,-6-5-2-15,-8 2 0 16,-6-1-2-16,-6 3 1 0,-9 3-2 16,-4 9-3-16,-3 6-9 15,-4 10-11-15,-3 10-14 0,-2 4-24 16,1 16-13 0,-8 7-3-16</inkml:trace>
  <inkml:trace contextRef="#ctx0" brushRef="#br0" timeOffset="513261.2075">32755 8674 26 0,'-9'-13'24'0,"9"13"4"16,0 0 1-16,0 0-2 16,0 0-1-16,0 0-4 15,0 9 0-15,8 6-4 0,-7 6-1 16,2 8-4 0,3 3-2-16,-1 5-5 0,-1 4-1 15,2 1 0-15,-6 3-2 16,2-2 0-16,5 2 0 0,-6-5 1 15,-1 1 1 1,3 1-1-16,-2-4-1 0,-1-1 2 16,7-4-3-16,-7-1 0 15,0-5-5-15,0-2-7 0,0-10-17 16,0 1-17-16,0-16-27 16,-2 13-6-16,2-13 3 15</inkml:trace>
  <inkml:trace contextRef="#ctx0" brushRef="#br0" timeOffset="513673.9986">32830 9085 18 0,'-6'-13'57'16,"-3"3"2"-16,-4 4-41 16,13 6-1-16,0 0 2 15,-13-5-4-15,13 5-2 0,-10 0-2 16,10 0-2-16,-9 9 0 15,-4-3 1-15,-4 0-1 16,4 4-2-16,-1 0 1 16,-11 0-2-16,6 1 1 0,-7 0-2 15,-6 0-1-15,8 1-1 16,0 5 0-16,-5-4-1 16,3 6 0-16,3-4-1 0,-1 3-1 15,3-3-6-15,6 2-8 16,-2-6-12-16,13 0-15 15,4-11-23-15,0 0-9 0,0 0-1 16</inkml:trace>
  <inkml:trace contextRef="#ctx0" brushRef="#br0" timeOffset="513912.2342">32765 9079 1 0,'0'0'72'0,"3"-10"-5"16,-3 10 0-16,6-15-3 16,-6 15-61-16,26-6 1 15,-1 5-2-15,-1 1-2 16,9 2-1-16,0 2 1 16,7 3-1-16,-3 2-4 0,2-2-17 15,-10 0-37-15,0 12-8 16,-1-8-3-16</inkml:trace>
  <inkml:trace contextRef="#ctx0" brushRef="#br0" timeOffset="515964.5033">32109 11081 53 0,'0'0'44'0,"11"-11"-8"16,-11 11-7-16,6-9-3 15,-6 9-3-15,0 0-2 16,8 0-4-16,-8 0-2 0,0 8-3 15,2 4 2-15,2 0-1 16,1 5-2-16,-1-1-3 16,-1 4-2-16,3 2-1 0,3 2-1 15,-4 4-1-15,3 3 0 16,-2 3-1-16,2 0 2 16,2 0-2-16,-3 1 1 15,3 1 0-15,1-3-1 16,-1 3 1-16,-1-4 0 0,3 3-1 15,-5-2 0-15,1 0-1 16,4 3 1-16,-6-4-1 16,-2 0 0-16,-2-2-1 0,-1-1 1 15,0-6 0-15,0-1 0 16,-1-4 0-16,-5-5 1 16,4-3 1-16,1-10-3 15,-10 14 2-15,10-14-1 0,-9 6 1 16,9-6 0-1,0 0 1-15,0 0-1 0,0 0-2 16,0 0-3-16,0 0-9 16,0 0-16-16,0 0-40 0,0 0-10 15,0 0-5-15,0-9-4 16</inkml:trace>
  <inkml:trace contextRef="#ctx0" brushRef="#br0" timeOffset="516743.4823">32682 11855 5 0,'0'-11'38'16,"-4"0"1"-16,4 11 3 16,-19-12-4-16,2 12-6 15,2 4-7-15,-1 10-9 0,-4 8-5 16,-2 10-2-16,-1 5-4 15,8 6 0-15,-2 3-1 16,10-1-1-16,-3-1 0 16,8-8 1-16,2 2-1 0,7-13-1 15,11-3 1-15,3-10 0 16,13-6 1-16,-3-6 1 16,8-7 0-16,0-10 0 15,6-13 0-15,-3-8-1 16,-3-9-2-16,-12-6 2 0,-9-6-2 15,-4 2 1-15,-10 1-1 16,-4 2-2-16,-10 10 0 16,-7 3-1-16,-7 15-1 0,-7 2-4 15,1 18-10-15,-2 6-6 16,-1 6-13-16,1 16-11 0,-5 4-24 16,13 12-6-16</inkml:trace>
  <inkml:trace contextRef="#ctx0" brushRef="#br0" timeOffset="517246.4224">32705 12207 34 0,'13'-11'70'0,"2"8"-27"16,-6 3-2-16,1 0-6 16,2 7-6-16,-1 5-8 15,0 6-5-15,-1 7-6 0,1 7-4 16,-1 8-1-16,-2 1 1 16,5 7 0-16,-2-2-2 15,5 7-1-15,2-2 0 16,-1 0 0-16,2-3 0 15,-3-2 0-15,2 0 0 16,0-3-1-16,-1-2 0 0,2-5 1 16,-5-2 0-16,-1-4-2 15,-3-4-5-15,0-5-11 16,-2-8-23-16,3-2-33 0,-11-11-6 16,0 0-5-16</inkml:trace>
  <inkml:trace contextRef="#ctx0" brushRef="#br0" timeOffset="517611.1675">32929 12509 30 0,'13'-9'58'0,"-1"1"5"0,-3 2-48 0,2 3 6 15,-11 3 3-15,15 0-1 16,-15 0-1-16,0 21-2 16,-15-4-2-16,0 8-2 15,-3 2-2-15,-7 9-2 16,-7 8-1-16,-3 3-3 0,-4 7-1 16,-1 3 2-16,-6 5-2 15,0 4 0-15,-10 4 0 16,3 3-2-16,-3-2-2 0,-2 1 1 15,1-4-1-15,0-2-1 16,10-3-1-16,-2-9 0 16,11-3-1-16,3-9-3 0,8-4-9 15,2-10-17-15,10-11-34 16,8-1-17-16,7-16-6 16,0-7-5-16</inkml:trace>
  <inkml:trace contextRef="#ctx0" brushRef="#br0" timeOffset="517913.246">32864 12762 24 0,'35'-11'56'0,"-2"0"5"16,-20 4-44-16,23 7 4 15,-6 0-1-15,2 6 2 16,-2 5-2-16,1 1-4 16,0 3-1-16,0-2-3 0,2 5-4 15,-3-5-3-15,-11-6-1 16,4 0-1-16,22 8 0 16,-9-4-1-16,-16-4-1 15,1-4-9-15,-3 2-19 16,2 2-36-16,0-1-9 15,-4-2-2-15</inkml:trace>
  <inkml:trace contextRef="#ctx0" brushRef="#br0" timeOffset="518875.3991">32921 12374 48 0,'1'-24'70'15,"4"4"0"-15,2-1-37 16,-1 3-1-16,-2 5-7 15,-3 2-6-15,-1 11-4 0,0 0-3 16,-6-5-2-16,-9 5-3 16,-8 7-1-16,-1 3-1 15,-13 4-2-15,-1 3 0 16,-8 2 1-16,-4 0 0 0,8 3 1 16,-12-2 0-16,-2-1 0 15,-3-2 0-15,3-1-1 16,-6-1-1-16,0-1 0 15,3-1-1-15,-12-1 0 0,7-1-1 16,6 2 0-16,1-1-2 16,4-1 0-16,5-1-4 15,6-1-5-15,1 1-6 0,9-4-7 16,7-2-16-16,4 3-35 16,5-7-8-16,16 0-2 15</inkml:trace>
  <inkml:trace contextRef="#ctx0" brushRef="#br0" timeOffset="519198.7416">32595 12275 5 0,'45'-9'68'16,"-5"0"3"-16,1-5-3 0,3 0-2 15,-3 5-61-15,-1-1 1 16,7 4 4-16,-5-4 0 16,4 3 1-16,2-3 0 0,3-1-1 15,-25 5 1-15,11-2-3 16,-2-1 1 0,6 0-3-16,3-2-3 0,-4 2-1 15,1-1 1-15,1 0-3 16,-1 1-3-16,-1-1-1 15,-4 3-7-15,2-2-9 16,-5 3-23-16,0 1-32 0,-11 4-4 16,-2-2-5-16</inkml:trace>
  <inkml:trace contextRef="#ctx0" brushRef="#br0" timeOffset="520244.0785">32655 11979 4 0,'17'-13'57'16,"14"1"-26"-1,-16 4 4-15,-4 3 4 0,-3 3 0 16,-8 2-3-16,13-2-5 15,-13 2-6-15,8 0-7 16,-8 0-3-16,0 0-4 16,2 7-5-16,1 3-7 0,-3 2-17 15,0-3-38-15,7 8-17 16,-7 2-5-16,0-4-1 16</inkml:trace>
  <inkml:trace contextRef="#ctx0" brushRef="#br0" timeOffset="521652.1408">33119 10723 32 0,'2'-12'53'15,"-2"3"0"-15,0 9-52 0,0-11 3 16,0 11-1-16,0 0 2 16,0 0 2-16,0 6 2 15,0-6 0-15,0 15 3 0,7-4 0 16,3-1 0-16,0 3-2 15,11 3-2-15,-1 3-4 16,5 6-1-16,6 0-1 16,-12-8 0-16,4 3-2 15,21 27-1-15,-3 9 1 0,-18-26 1 16,3 8 0 0,-1 4-1-16,-1 5 0 15,1 8 0-15,1 8 0 0,-1 5 0 16,1 6 1-16,2 10-2 15,1 4 0-15,-5 7 1 0,-3 7-1 16,0 3 1-16,5 5 0 16,0 5 1-16,-8 8 0 15,-1 1 0-15,-1 1 1 0,-2 1 1 16,-8-2 1-16,1-1 1 16,-7-1 1-16,0-3-2 15,0-7 1 1,-9-1 1-16,-1-4-1 0,-3-8 1 15,2-5-1-15,0-7 1 0,-10-4-2 16,2-6 2-16,7-6 0 16,-11-6 1-16,13-21 0 15,-11 10 2-15,-4 3 0 16,-18 39-1-16,21-57 2 16,-4 7-1-16,-25 26-1 15,-3-9-2-15,-6-9 0 16,3-2-2-16,9-8-1 0,-1-3 2 15,8-5-2-15,6-8 1 16,5-2 0-16,5-3-1 16,3 1 1-16,-4-2-2 0,7-1 0 15,4 1-1-15,4 0-1 16,0-1-1-16,4 0-4 16,3-2-4-16,1-1-11 15,3-1-23-15,1-1-36 16,-1-7-5-16,0-9-6 0,0 0 1 15</inkml:trace>
  <inkml:trace contextRef="#ctx0" brushRef="#br0" timeOffset="522298.2177">32996 15232 18 0,'0'-14'79'0,"0"4"0"0,-4-1-3 16,4 11-4-16,-10-9-63 16,0 13 0-16,-4 16-1 0,2 5-3 15,-1 9-2-15,-3 4 1 16,-1 7 0-16,0-1 2 16,7-4-1-16,5 1-1 15,5-8 1-15,2-6-2 0,14-9 1 16,6-6 0-16,13-9-1 15,6-7-2-15,0-10 1 16,-1-8-1-16,1-8 0 16,0-6 0-16,-7-5 0 0,-3-5-1 15,-13-1 1-15,-12-1 1 16,-3 2-1-16,-8 3 1 16,-13 8 0-16,-5 5-1 15,-10 9 0-15,-4 6-5 0,-4 12-6 16,0 3-18-16,-2 3-39 15,5 15-14-15,2 3-3 16,8 3-8-16</inkml:trace>
  <inkml:trace contextRef="#ctx0" brushRef="#br0" timeOffset="522794.2364">33102 15522 7 0,'0'0'56'16,"0"0"2"-16,0 0-39 16,5-7-4-16,-5 7-6 0,0-11-8 15,0 11-5-15,-2-11-3 16,2 11 0-16,-6-10-2 16,6 10 1-16,0 0-1 0,0 0 2 15,0 0 4-15,0 0 0 16,0 0-5-16,0 0-18 15,-6 6-20-15</inkml:trace>
  <inkml:trace contextRef="#ctx0" brushRef="#br0" timeOffset="526724.3517">22547 10585 34 0,'-11'-21'71'16,"2"-1"-1"-16,-1-2-1 0,6 2-52 15,-5 5 0-15,4 4-3 16,-4 2-6-16,-1 3-4 16,-4 1-1-16,1 4 0 15,-3 1-1-15,-3 2 0 16,-4 1 1-16,-2 9 0 0,-4 4 3 15,-1 6-1-15,-2 5 1 16,-2 5 0-16,6 6-1 0,1 5 0 16,5 4 0-1,3 2 0-15,6 2-2 0,8-3 0 16,5 2-1-16,5-5-2 16,9-2 1-16,7-3 1 15,6-6-1-15,6-7 0 0,6-3 0 16,7-6 1-16,0-9 0 15,3-5 3-15,2-5-3 0,0-13 0 16,-2-7 0-16,-4-7 0 16,-5-10 0-16,0-7 0 15,-6-5 0-15,-4-5-1 16,-11-4 0-16,-8 3 1 0,-9 0-1 16,-5 0 0-16,-14 9-1 15,-9 6 0-15,-9 9 0 16,-5 9-1-16,-9 10 2 15,3 11-2-15,-5 7-2 0,-3 12-1 16,5 13-4-16,-1 7-11 16,4 10-25-16,7 12-32 15,2 2-7-15,3 0-3 16,6-5 4-16</inkml:trace>
  <inkml:trace contextRef="#ctx0" brushRef="#br0" timeOffset="527163.6157">22460 10949 25 0,'13'-9'79'0,"-13"9"-1"0,4-12-3 16,-4 12-4-16,0-10-63 15,0 10 1-15,-4 5-1 16,1 6-3-16,-1 4-2 16,0 6 1-16,-1 6 2 0,-2 4-1 15,2 5 0-15,-3 3 1 16,0 2 0-16,2 2 1 16,-7 3 0-16,5 1-1 15,-2 1 0-15,3 4-1 0,-5 1 0 16,6 6-1-16,-4 2-2 15,5 1-1-15,1 1 1 16,-2 0-2-16,4 0 1 0,0-3-1 16,0-7 0-16,1-3 0 15,1-7 1-15,-2-7-1 16,1-9-1-16,0-6-2 16,-1-9-2-16,2-3-12 0,0-9-32 15,0 0-30-15,-3-19-5 16,3-9-5-16,-1-8-2 15</inkml:trace>
  <inkml:trace contextRef="#ctx0" brushRef="#br0" timeOffset="527507.3594">22417 11404 10 0,'5'-11'74'15,"-5"-2"1"-15,0 3-2 16,-1 0-4-16,1 10-59 0,-15-11-1 16,1 11 1-16,1 6-3 15,-6 3-3-15,-4 5 1 16,-4 2-1-16,-8 5 2 16,-3 0 3-16,-5 3-1 0,-4 1 0 15,-2 1 2-15,-6 3-2 16,-1 3-2-1,0 2-1-15,0 1 0 0,2 2-3 16,1 1-1-16,3-2-1 0,9-2 0 16,4-1-4-16,7-4-3 15,5-6-6-15,9-5-10 16,7-4-21-16,9-14-32 16,0 0-8-16,9-5-3 15,11-11 7-15</inkml:trace>
  <inkml:trace contextRef="#ctx0" brushRef="#br0" timeOffset="527805.0446">22171 11458 53 0,'37'-16'71'0,"-2"0"-1"16,0 4-5-16,4 4-46 15,-8 5-4-15,-3 3-3 16,3 4-5-16,-5 5 0 0,3 4 1 15,-3 2-1-15,3 5 1 16,-3-1 0-16,3 5-1 16,-2 0 1-16,3 2-2 15,0 0-2-15,2 1 0 16,0 2 0-16,0 0-1 0,2-3-1 16,-6 1-1-16,2-1 0 15,-4-4-1-15,0 1-4 0,-7-5-9 16,-1-3-19-16,-8-6-39 15,2 1-7-15,-12-10-4 16,15 7-4-16</inkml:trace>
  <inkml:trace contextRef="#ctx0" brushRef="#br0" timeOffset="528262.8089">22316 11894 0 0,'0'-8'80'0,"0"8"1"15,0-11-2-15,0 11-7 0,-19 28-32 16,7-17-32-16,1 5 1 16,-2 11-5-16,-5 3-2 15,0 8-1-15,-6 1 1 0,-4 4 0 16,-4 2 2-16,-4 0-1 15,-7 1 0-15,0-2 1 16,-6-1-2-16,1-1 1 16,2-2-1-16,-3 0 0 15,7-4-2-15,6-3-4 0,3-8-5 16,10 1-8-16,6-11-10 16,17-15-26-16,-3 9-24 15,3-9-6-15,19-19-2 0</inkml:trace>
  <inkml:trace contextRef="#ctx0" brushRef="#br0" timeOffset="528484.5717">22078 12164 20 0,'45'-32'67'0,"1"5"3"16,-14 7-27-16,10 9-2 16,-6 5-12-16,3 6-7 15,-10 9-5-15,-6 8-1 0,-3 10-2 16,-2 1-2-16,-4 8 0 15,-3-1-1-15,1 1-4 16,0 1 0-16,-1-5-4 0,1 0-1 16,0-6-7-16,-2-4-14 15,3-10-35-15,-1 1-20 16,0-7-7-16,-2-6-4 16</inkml:trace>
  <inkml:trace contextRef="#ctx0" brushRef="#br0" timeOffset="529242.9506">22407 10693 7 0,'0'0'40'0,"-8"-15"-1"0,8 15 2 15,-6-15-2-15,6 15-1 16,-6-11-7-16,6 11-5 16,-12-9-4-16,12 9-6 15,-15-6-6-15,15 6-2 16,-13 2 0-16,13-2-3 0,-15 17-1 16,7-2-1-16,1 5 1 15,4 0-2-15,-3 6 1 16,3-2 0-16,3 2-1 15,0-1 0-15,2-2-1 0,6-4 1 16,-1-5 0-16,6-2-1 16,4-3 2-16,0-2 0 15,3-6-1-15,1-1 1 16,2-3 0-16,2-6 0 16,0-2-1-16,-1-2 0 0,1-4 1 15,-5 1-1-15,0-2-1 16,-1 1 1-16,-4-1-1 0,-3 1 0 15,-1 3 1-15,-3 0-1 16,-1 2 0-16,-4 2-1 16,-3 10 0-16,3-12-4 15,-3 12-9-15,0 0-13 16,0-13-43-16,0 13-9 16,0 6-5-16,0-6-3 0</inkml:trace>
  <inkml:trace contextRef="#ctx0" brushRef="#br0" timeOffset="543063.2698">29260 8376 0 0,'-11'12'0'0,"-3"1"0"15,3-1 1-15,1 0 1 16,0 0-2-16,4-1 1 16,2-2 0-16,0 1-1 15,4 4 1-15,0-2 0 16,0 5 1-16,3-5-1 16,2 6 0-16,2-4 0 0,3 9-1 15,-2-6 2-15,1 1 0 16,0 1-1-16,2-1 1 15,-3-2-1-15,1 1 1 0,0-2 0 16,1-2 0-16,-1-2 2 16,4-3-2-16,0 1 2 15,0-5 1-15,1 0-2 16,4-3 0-16,2-1 0 16,2 0 0-16,2 0 0 15,-2-3-2-15,3-2 3 16,-4-2-2-16,2 0 1 0,-6-3 0 15,0-3 1-15,-7-1 2 16,1-3-1-16,-5-1 0 0,0-3 1 16,-3 1-1-16,-2-2 2 15,-1-5-1-15,0 6 0 16,-5-4-2-16,-4 4-2 0,-2-1 0 16,-3 1 1-16,-1 0-2 15,-6 5-1-15,-2 2 0 16,-4 2-1-16,-1 5 1 15,-5 3 0 1,2 1-4-16,0 3-12 0,4 13-24 16,1 2-7-16</inkml:trace>
  <inkml:trace contextRef="#ctx0" brushRef="#br0" timeOffset="544627.1377">29479 8681 25 0,'7'-16'42'0,"-1"4"-2"16,-2-1-4-16,-2 3-5 16,-2 10-7-16,0-15-8 0,0 15-7 15,0 0-5 1,0 0-2-16,0 0-5 0,-2 7 2 16,0 3-2-16,0 3 2 15,-3 2 0-15,0 1 0 16,-3 3-1-16,0 2 2 0,-4 3 2 15,3 4-2 1,-2-1 0-16,1 3 1 16,4 1 0-16,2-2 0 0,2 3-1 0,2-4 1 15,0-1 0-15,2-2 0 16,4 0 0-16,0-4 0 16,1 2-1-16,-1-5 2 0,2 0-2 15,-3 1 0-15,4-3 1 16,-3 0-1-1,-2-5 0-15,-1 2 0 0,2-3 0 16,-2 2 0-16,-3-12 1 16,8 12 0-16,-8-12-1 0,6 10 1 15,-6-10 0-15,0 0 0 16,8 10 0-16,-8-10 2 16,0 0-2-16,0 0 1 0,0 0 0 15,0 0 0-15,0 0 1 16,0 0 2-16,0 0-2 15,0 0 1-15,0 0 0 0,0 0-1 16,0 0 0-16,3-6 0 16,-3 6 1-16,1-11-3 15,-1 11 2-15,0-20-1 16,0 8 0 0,-1-4-1-16,-3 0 0 0,-1-3 0 15,0 1 0-15,1-2 1 16,-2 2-2-16,3 0 0 0,1 0 0 15,0 1 0-15,2 1 0 16,0 0 0-16,0-2 0 0,1 2 0 16,1-5 0-16,-1 4 0 15,-1-4 1-15,0 1-1 16,-4 0 1-16,0 2 0 16,1 1 1-16,-2 2-1 0,0 3 0 15,0 4 0-15,5 8 0 16,-2-10-1-16,2 10 0 15,0 0-1-15,0 0 1 0,4-1-2 16,-4 1 1-16,0 0-1 16,11 4 0-16,-11-4 1 15,4 12 1-15,-3-1-2 16,3 5 1-16,0 0 0 0,1 5 1 16,2 2 0-16,1 6 0 15,1 0 0-15,3 2 0 16,-3 0 1-16,2 1-1 15,-3-3-1-15,2-2 1 0,-6 3-1 16,0-8 1-16,-2 0-1 16,-2-3 0-16,0-2 1 15,0-4-1-15,0 2 1 16,0-2 1-16,0-2 0 0,0 0-1 16,1-2 1-16,0 0 1 15,-1-9 1-15,6 14-2 16,-6-14 3-16,0 0-1 15,0 0 0-15,0 0 0 0,-9 0 0 16,9 0 0-16,-13-14-1 16,5 5 0-16,2-2-1 15,1 0 0-15,0-1 1 16,3-1 0-16,1-3-1 0,-1 2 1 16,2-6-1-16,-2 4 0 15,-1-5 0-15,-2-1 0 0,1-2 0 16,0 0-1-1,1-1 0-15,-1-2-1 0,1 3 1 16,3 0 0-16,0 4 0 16,0 2-1-16,3 6 0 0,-3 12-4 15,7-9-7-15,-7 9-24 16,19 21-32-16,-11 6-5 16,2 11-3-16</inkml:trace>
  <inkml:trace contextRef="#ctx0" brushRef="#br0" timeOffset="554051.9532">22470 10708 10 0,'0'0'26'15,"0"-15"-5"-15,0 15-2 16,2-15 0-16,-2 15 0 0,4-10-1 16,-4 10 1-16,0 0-2 15,-1-10-1-15,1 10 0 16,0 0-3-16,0 0-2 16,-11-9-1-16,11 9-1 15,0 0-1-15,0 0-3 0,0 0 0 16,0 0 1-16,0 0-2 15,0 0 0-15,0 0 0 16,0 0-2-16,0 0-1 0,0 0 0 16,0 0-1-16,0 0 0 15,0 0 1-15,-1 8-1 16,1-8 0-16,0 12 0 16,0-3 1-16,0-9 0 0,-1 18 0 15,1-18 1-15,-1 14-1 16,1-14 1-16,0 15-1 15,0-15 1-15,0 14 0 16,0-14 0-16,0 16 0 16,0-7 0-16,1 1 0 0,0-1 0 15,0 2 0-15,0 3 0 16,0-3 0-16,2 2 0 16,1-2-1-16,2 0 1 0,-6-11 0 15,14 17 0-15,-5-13 0 16,3-3 1-16,-3 1 0 15,4-2 0-15,-2 0 1 16,-1-4-1-16,1-1 1 0,-4-2-1 16,-7 7 1-16,17-12-2 15,-6 6 0-15,-3-2 0 16,4 1 0-16,-1-3-2 16,1 1 1-16,2-1 0 0,-4 0 0 15,1-1 0-15,-3-1 1 16,0 0-2-16,-4 0 1 15,0-1 0-15,-1 0 1 16,3 1-2-16,-4 3 1 0,0-2 0 16,-1 1-1-16,3 1 0 15,-4 9 0-15,7-13 0 16,-7 13 0-16,0 0 0 16,5-10-1-16,-5 10-2 15,0 0 1-15,0 0-4 0,0 0-1 16,0 0-5-16,0 0-10 15,-4 9-16-15,3 4-28 0,-6-3-11 16,4 4-3 0</inkml:trace>
  <inkml:trace contextRef="#ctx0" brushRef="#br0" timeOffset="554655.3289">22382 10705 19 0,'0'0'34'16,"0"0"0"-16,-7-9-2 0,7 9-3 15,0 0-5-15,0 0-2 16,0 0-5-16,0 0-4 16,0 0-5-16,0 0-3 15,0 0-2-15,0 8-1 0,0-8-1 16,4 17 1-16,-2-7 0 15,3 0 0-15,-2 2 1 16,1-2-1-16,2 2 0 16,2-2 1-16,-2-1-1 15,5 0 2-15,-2 2-2 0,3-4 1 16,2 1-1-16,-3-1 0 16,3-1 2-16,2-1-2 15,0 1 1-15,-1-4 0 0,-1 0 0 16,1-2 0-16,0 0 0 15,1-2 1-15,1-4-1 16,-2 0 0-16,-1-2-1 0,1 1 1 16,-1-4-1-1,1 0-1-15,1-1 1 0,-6 1-1 16,3-1 0-16,-2 1 0 0,-1 1-2 16,4-1-4-16,-5 3-8 15,3 1-19 1,-9-5-31-16,8 8-10 0,-11 4-3 15</inkml:trace>
  <inkml:trace contextRef="#ctx0" brushRef="#br0" timeOffset="560395.5585">11829 11178 49 0,'-24'0'69'16,"24"0"-25"-16,-17 0-7 16,10 0-2-16,7 0-6 15,-12-3-7-15,12 3-6 0,0 0-7 16,7-4-2-1,-7 4-1-15,16 0-2 0,-4 0 1 16,3 0 1-16,1 1 0 16,5-1 0-16,1 0 0 15,5 0 1-15,4 0 0 0,6 0-2 16,8-3 0-16,3-1 0 16,9 3-2-16,4-5-1 15,4 3 0-15,5-2 0 0,3 1-1 16,9-1 0-16,0-3 0 15,7 3 0-15,-2-3-1 16,7 2 1-16,2-2 0 16,7-2 0-16,5 0 1 0,2 0 0 15,5 1 0-15,3-4 1 16,4 5-1-16,5-6 0 16,3 0-1-16,3 4 0 15,-2-2-1-15,2 1 0 0,-2 0 1 16,-1 1 0-16,-2-1-1 15,-1 2 2-15,-4 1 0 16,-6 0 0-16,0 1 0 16,-7 0 1-16,-3 0-2 15,-5 1 1-15,1 1 0 0,-7 0-1 16,-3 0 0-16,-8 1 1 16,-9 0-1-16,-7 2-1 15,-9 0 1-15,-11 1 0 16,-9-1 0-16,-11 2 0 0,-8-2-1 15,-8 1 1-15,-4 1 0 16,-9 0 0-16,0 0 0 16,9 1-1-16,-9-1 1 0,0 0 0 15,0 0-1-15,-5-1-1 16,5 1-3-16,-15 0-5 16,4 0-11-16,-7-3-47 0,-4 7-14 15,-9 2-7-15,-6-2-5 16,-10-4 7-16</inkml:trace>
  <inkml:trace contextRef="#ctx0" brushRef="#br0" timeOffset="561206.355">12258 10128 56 0,'-13'-13'65'15,"7"5"0"-15,6 8-44 0,0 0-2 16,0 0-2-16,0 0-8 16,0 7-6-16,4 9-3 0,1 3 1 15,2 4 0-15,-1 1 0 16,-1 4 0-16,0 1 0 16,2 2 0-16,-5 5 2 15,0-1-2-15,1 3 0 0,-1-3 0 16,2 4 1-1,-3-2-1-15,-1 2-4 0,2-4-15 16,0-2-18-16,0-5-27 0,2-1-6 16,6-8 2-16</inkml:trace>
  <inkml:trace contextRef="#ctx0" brushRef="#br0" timeOffset="561605.2894">12851 10124 47 0,'24'-23'58'0,"2"-10"-31"16,1 12-7-16,6 3 0 15,-1 7-5-15,3 3-5 0,-7 8-4 16,2 3-2-16,-8 12-2 16,-5 8 1-1,-8 4-1-15,-6 6 1 0,-4 2 1 16,-14 4 0-16,-3-3 2 16,-1 3 0-16,-2-2 0 15,-2-4-1-15,6-1 1 16,2-7-1-16,3-1-1 0,9-6 0 15,3 2 0-15,6-11 0 16,9-2 0-16,8-4 0 0,5-3-2 16,9 1 0-16,1-9-4 15,12 0-10-15,4-5-18 16,2-4-27-16,4 2-12 0,-2-3-3 16</inkml:trace>
  <inkml:trace contextRef="#ctx0" brushRef="#br0" timeOffset="562377.3375">14233 9866 14 0,'0'0'28'16,"0"0"-2"-16,0-11-1 0,0 11-1 16,0 0-3-16,0-10-1 15,0 10-3-15,0 0-2 16,0-9-2-16,0 9-3 0,0 0-2 15,10-11-2-15,-10 11 0 16,12-8-3-16,-2 4 1 16,1 2-3-16,1 2-1 0,2 0 0 15,-4 5-1-15,2 5 1 16,-8 4-1 0,-3 6-1-16,-2 3 1 0,-9 5 1 15,-7 3 0-15,-5 3 0 16,-2-3 0-16,-1 0 1 0,0-4-1 15,3-2 0-15,3-5 2 16,3-6-1 0,10-4 1-16,6-10 1 0,0 0 0 0,22 6 2 15,8-6-2 1,9-3 0-16,5-1 1 0,9 0-2 16,1 0-1-16,5 3 0 15,-6 1-2-15,-6 4 1 16,-9 3-1-16,-13 4 1 0,-6 4 0 15,-15 3 1-15,-9 1 1 16,-16 6-1-16,-10-4 1 16,-10 4 1-16,-6-1-1 0,-5 2 2 15,-6-1-5-15,3-4-8 16,5 2-17-16,0-12-31 16,12 2-9-16,5-8-2 15</inkml:trace>
  <inkml:trace contextRef="#ctx0" brushRef="#br0" timeOffset="562789.9168">14966 9790 37 0,'31'-16'57'0,"-4"9"2"0,-4 1-44 16,-3 6-2-16,-7 14 1 16,-2 10-7-16,-6 6-4 0,-3 4-1 15,1 9 0-15,0-5 1 16,0-2-2-16,0-3 2 16,0-6 3-16,6-5 3 15,1-10 0-15,7-6 2 0,0-6-2 16,4-7 2-16,9-9 0 15,-3-8-3-15,10-3-1 16,-3-6-3-16,4 2-2 0,-5 0 0 16,1 6-1-1,-8 7 0-15,-4 8 0 0,-8 10 0 16,-5 14-1-16,-8 19 1 0,-4 12 0 16,-12 18-2-16,-4 3-1 15,-2 12-9-15,-1 4-31 16,-1-3-26-16,0-4-4 15,1-11-1-15</inkml:trace>
  <inkml:trace contextRef="#ctx0" brushRef="#br0" timeOffset="580478.7309">13005 4932 28 0,'-65'11'32'0,"9"-2"-3"15,5-1 2-15,7 0-3 16,-1 0-1-16,15-2-4 15,0 1-2-15,10-3-6 16,2 1-1-16,18-5-1 0,-15 1-1 16,22-1-2-16,14-6-1 15,3-5-1-15,12-3-1 16,6-2 2-16,14-6 1 16,10-3-3-16,11-1-1 0,11-3-1 15,8-1 0-15,12-1-3 16,9-2 1-16,10-3-1 15,9-2 1-15,6-2 1 16,6-5-1-16,3-2 1 16,4-3 0-16,0-3 1 0,0 2 1 15,-4 1-2-15,-5 2 0 16,-7 0 1-16,-3 3 1 16,-11 3-1-16,-9 3 0 15,-8 2 0-15,-9 5 0 0,-12 0-1 16,-5 4 1-16,-16 4-2 15,-8 5-1-15,-15 1 1 16,-8 5-2-16,-11 5-1 0,-4 0-4 16,-8 5-7-16,-12 3-24 15,0 0-45-15,0 0-2 16,0 0-9-16,0 0-3 0</inkml:trace>
  <inkml:trace contextRef="#ctx0" brushRef="#br0" timeOffset="581068.8446">14700 3836 75 0,'1'-17'86'0,"-1"-2"-4"16,-1 0-6-16,-6-4-4 15,-1 4-78-15,0 7-1 16,8 12-4-16,0 0-5 0,0 0-16 15,8 16-26-15,2 10-21 16,2 4-3-16,-4 6 4 16</inkml:trace>
  <inkml:trace contextRef="#ctx0" brushRef="#br0" timeOffset="581455.9962">14694 4946 59 0,'-5'-16'84'16,"1"-1"-5"-16,-5 1-4 0,3 1-6 15,-3 3-69-15,6-1-6 16,3 13-16-16,7-2-35 16,1 2-19-16,6-3-4 0,-5-3-3 15</inkml:trace>
  <inkml:trace contextRef="#ctx0" brushRef="#br0" timeOffset="581712.1464">14789 3242 53 0,'-24'-17'77'0,"-4"1"-3"0,-1 0-6 15,-5 3-6-15,-1-3-73 16,10 16-5-16,-4 9-17 16,9 14-22-16,5 19-18 15,7 8-5-15</inkml:trace>
  <inkml:trace contextRef="#ctx0" brushRef="#br0" timeOffset="582097.0888">13256 4409 1 0,'-36'-5'65'16,"3"3"-7"-16,0 2-18 15,2 4-15-15,10 9-86 16,10 14-7-16</inkml:trace>
  <inkml:trace contextRef="#ctx0" brushRef="#br0" timeOffset="585712.4859">12579 5002 5 0,'-20'5'57'0,"-1"-2"1"16,7-3-32-16,4 3-7 15,10-3-5-15,-13 7-4 16,13-7-1-16,0 0 2 16,0 0 1-16,0 0 2 15,0 0 4-15,5 1-1 0,-5-1 0 16,14-7 0-16,-3-1-3 16,-2 1 0-16,6-1-2 15,2-1-4-15,2 0-1 16,3 0-1-16,6 2 0 0,1-2-2 15,4 0-1-15,6 0 0 16,3 0 0-16,3-1-1 16,3-1 0-16,2 0-1 0,5-1 1 15,2-1-1-15,4-1 0 16,1 0 0-16,6-2 1 16,-3-1 0-16,3-1 0 15,4 0 0-15,3-2-1 16,4 0 1-16,-1-2-1 0,1 2 0 15,7-3 0-15,0 1 0 16,1-1-1-16,2-2 1 16,0 1 0-16,-2-2-1 0,0 0 1 15,-3-1 0-15,-1-2 0 16,-5 0 0-16,-1-2 0 0,0 2 0 16,-5 0 1-1,3 0-1-15,-3 0 0 0,2 0 0 16,0 2 1-16,-1 1-2 15,3 1 2-15,-2 2-2 16,0 0 0-16,0 3 1 0,-1 0-1 16,-1 2 0-16,-4 2 0 15,-5 1 0-15,-6 3 0 16,-3 0 1-16,-9 0-1 0,-5 2 1 16,-5 0 0-16,-8 1 0 15,-3 0 0-15,-6 3-1 16,-5 0 1-16,0 0-1 0,-13 6 1 15,14-5-1 1,-14 5-1-16,0 0 2 0,0 0-1 16,0 0 0-16,0 0 1 15,-9 1-1-15,-5 5 1 0,-4-2 1 16,-7 3-2-16,-8 1 0 16,-6 2 0-16,-6 2 0 15,-5 4 0-15,-7 1 0 16,-6 3 0-16,-5 2 0 0,-2 2-2 15,-4 2 2-15,-5 4-1 16,-5 0 0-16,-6 1 1 16,-5 1-1-16,-6 2 1 15,-2-2 0-15,-7 3-1 0,-4-2 1 16,-2 1 1-16,-1-1-1 16,1 1 0-16,-1-1 0 15,1-1 0-15,2 1 1 16,1 2-1-16,2 0 1 0,0 0 0 15,2 0 1-15,-1 0-2 16,6-2 0-16,2-1 1 16,6-1-1-16,4-3 0 15,6-3-1-15,4-2 1 0,8-2 0 16,5-3 1-16,9-2-1 16,5-1 0-16,4-3 0 15,7-1 0-15,7 0 0 16,4-4 0-16,6 0 0 0,6-1 0 15,5-1 0-15,6-1 0 16,10-4-1-16,-14 5 1 16,14-5 0-16,0 0 0 0,9 5 0 15,2-3 0-15,5-2 0 16,8 0 0-16,6 0 0 16,7-4 0-1,7-5 0-15,6-3 0 0,8-2 1 16,8-4-1-16,7-2 0 0,4-2 0 15,7-1-4-15,2 2-4 16,1-3-7-16,5 2-28 16,6 1-37-16,-11 1-4 15,-4 0-7-15,-9-4 0 0</inkml:trace>
  <inkml:trace contextRef="#ctx0" brushRef="#br0" timeOffset="587199.2021">12430 4698 4 0,'0'0'27'0,"0"0"-5"0,0 0 1 15,0-5-1-15,0 5-2 16,16-2-2-16,-2 0 0 16,-2-1 0-16,8-1-3 0,0-7 0 15,4 3-2-15,-2-7-1 16,10 2 1-16,3-6-4 0,0-3 1 16,6-3 0-16,2-3 1 31,6 0-2-31,1-4 0 0,5 3-1 0,-2-9 0 15,0 3 0-15,3-1 0 0,-1-1-1 16,5-2-1-16,1 0 1 16,4 0 0-16,-1-4-2 15,4 2 0-15,5-3 1 16,-1 0-2 0,3 1-1-16,1 0 2 0,1 0-3 0,1-4 1 15,-1 2-1-15,1 0 1 16,1 0-1-16,0 1 0 15,-1 0 0-15,0 2 0 16,-1 0-1-16,-1 4 1 0,-6 0 0 16,-3 3 0-16,-2 1 0 15,-8 4 1-15,-2 2 0 16,-9 3 0-16,-5 0 1 16,-4 5-1-16,-5 2-1 0,-4-1 0 15,-1 4 1-15,-3 2-2 16,-7 2 1-16,-1 1-2 0,-6 4 0 15,2 1 1-15,-12 5-1 16,11-3 2-16,-11 3-2 16,0 0 1-16,0 0-1 15,0 0 0-15,0 0-2 0,0 0-2 16,0 0-2-16,0 0-4 16,0 0-1-16,0 0-2 15,0 0-4-15,0 0-1 16,-14 5-1-16,0-4-1 15,-2-1 0-15,-6 0 3 16,0-4 3-16,-8-5 6 0,5-1 2 16,-5-3 5-16,4-2 3 15,-4-3 5-15,0-2 2 16,2 1 1-16,-4 2 0 0,1-1 0 16,0 3-2-16,-1 0 0 15,-2 3 1-15,9 1-1 0,-3 6-3 16,10-1-1-16,4 1 0 15,14 5-1-15,0 0-1 16,21-7 0 0,9 4-1-16,8 2-1 0,10-1 1 0,5 2 0 15,5 0 0-15,0 0 0 16,-5 6-1-16,-4 3 0 16,-9 3 1-1,-7 6-1-15,-12 6 2 0,-14 8-2 16,-7 6 1-16,-15 11 0 0,-12 5-6 15,-9 14-16-15,-3 14-49 16,-9 7-5-16,1 4-6 16,-2 1-2-16</inkml:trace>
  <inkml:trace contextRef="#ctx0" brushRef="#br0" timeOffset="587865.9811">12996 5371 0 0,'-28'0'75'0,"-1"-3"4"16,10-3-3-16,0-3-6 15,2-1-52-15,17 10-7 0,-6-11-2 16,6 11-5-16,17-4-2 15,5 4-2-15,7 0-1 16,12 0 1-16,3 4 2 16,16 3 0-16,7 1 1 0,10 0 0 15,9 4 1-15,8 0 0 16,10 1 0 0,10 3 1-16,12-1-1 0,5 4-1 0,8-1 0 15,8 3 0-15,5 0 0 16,3 2-1-16,1-4 0 15,0 1 1-15,-3-3-1 16,-5 0 2-16,-2-2 0 0,-4-3 0 16,-9 1 1-16,-6-3 0 15,-3 0-1-15,-11 0 1 16,-7 1 0-16,-6 1-1 16,-11-1-1-16,-6 2-1 0,-10-1 0 15,-5-3-1-15,-13 3 1 16,-7-3-1-16,-5-1 0 15,-8-1 0-15,-7-3-1 16,-8 1 1-16,-7-4-3 16,1 2-3-16,-14-3-9 0,7-6-17 15,-7-3-19-15,-8-8-16 16,-4-4-8-16,-3-2 0 0,-7-7 7 16,-4-6 14-16</inkml:trace>
  <inkml:trace contextRef="#ctx0" brushRef="#br0" timeOffset="588129.4468">16441 5489 28 0,'-35'-40'53'0,"1"1"-2"15,5-1-6-15,3 4-7 16,7 2-7-16,2 4-5 16,6 2-5-16,2 9-6 0,7 0-7 15,2 7 0-15,0 12-5 16,19 0-2-16,-1 1 0 16,10 13-2-16,3 1 1 15,7 7 3-15,8 7 0 16,-2 1 2-1,0 9 1-15,-9 1 1 0,-6 8 2 16,-16 3 1-16,-13 9 0 0,-25 3-3 16,-21 5-1-16,-20 7-1 0,-19 3-2 15,-17 10-5-15,-18 1-6 16,-12 11-34-16,-8 8-33 16,-8-2-5-16,-5 3-4 15,-6-6-4-15</inkml:trace>
  <inkml:trace contextRef="#ctx0" brushRef="#br0" timeOffset="589906.5565">14472 3793 22 0,'2'-12'73'0,"-1"0"4"16,-1 12-27-16,0-16-9 15,0 16-12-15,0 0-9 0,0 0-9 16,0 0-5-16,10-4-4 16,-10 4-2-16,8 4 1 15,-8-4-1-15,14 14 0 0,-7-2 1 16,3-3 0-16,-3 6 1 16,3-1 0-16,-1 4 1 0,5 0 0 15,-3 4 0-15,0 1 1 16,0 1 0-16,-2 3-1 15,1 1 0-15,-3 4 1 16,0 0-3-16,-3 2 0 16,0 0 1-16,1 2-1 0,2 0-1 15,-4 0 0-15,0-1 0 16,-2-2 0-16,-1-1-3 16,0-4-1-1,-2-3-6-15,-6-8-10 0,-3-2-24 0,6-3-30 16,-5-8-5-16,1-1-4 15</inkml:trace>
  <inkml:trace contextRef="#ctx0" brushRef="#br0" timeOffset="590607.6839">15124 3784 60 0,'0'0'64'0,"-17"-9"-30"0,17 9-3 15,0 0-7-15,-3-11-5 0,3 11-5 16,0 0-3 0,0 0-1-16,6-7-2 0,-6 7 2 15,0 0-2-15,15 0 1 16,-8-2-2-16,7-1 0 0,3-4 0 15,3 0-1-15,4-5 0 16,9-2-1-16,1-3 1 16,4-5-1-16,1-2 0 15,8-1 0-15,-3-1-1 16,5-1 2-16,1 1-3 16,-4-2 1-16,5 4-1 0,-6-1 2 15,4 2-2-15,-2 2-1 16,-5 3 0-16,-5 3-1 15,-4 2 0-15,-7 1 0 0,-7 5-1 16,0-1-3-16,-9 7-5 16,-10 1-11-16,0 0-21 15,10-5-33-15,-10 5-7 0,-10 0-4 16,-5-5 1 0</inkml:trace>
  <inkml:trace contextRef="#ctx0" brushRef="#br0" timeOffset="591030.2624">15802 3125 43 0,'14'-11'33'0,"1"0"4"15,0 1 0-15,3 0-1 16,-3 0-6-16,3 3-4 0,-4-2-10 15,4 3-5 1,-6 3-6-16,-2-1-1 0,1 0-2 16,0 0-1-16,0 2 0 15,0-1 1-15,1 0-1 0,-1 2 1 16,-2-1 0-16,2 1-1 16,-3 1 1-16,1 0-1 15,1 0 0-15,-10 0-1 16,17 4 1-16,-5 3-1 0,-1 2 0 15,1 2 0-15,4 2 0 16,0 4-1-16,1 3 1 16,-2 3 0-16,0 3-1 15,-5 1 0-15,-4 4-1 0,-6-4-2 16,0 9-2-16,-10 2-2 16,-7-2-1-16,-7 1-9 15,-3-5-13-15,5 4-23 0,-2-10-14 16,5 1 1-16</inkml:trace>
  <inkml:trace contextRef="#ctx0" brushRef="#br0" timeOffset="592327.0864">16921 2759 43 0,'0'-11'75'16,"-7"-3"-2"-16,-8 3-4 0,-5 22-30 15,-1-12-32-15,0-5-1 16,-3 7-5-16,0 14-1 16,1-2-1-16,-2 9-1 0,0-1 0 15,0 10 1-15,0-4-1 16,1 8 0-16,0-2 2 15,-6-1 0-15,7 2 1 16,-2-2-1-16,7 0 0 16,0-4 0-16,7-1 0 0,-1-6 0 15,10-1 0-15,2-5-1 16,1-6 1-16,-1-9 0 16,20 6 0-16,-1-9 1 15,0-9 0-15,9-8 0 16,-4-7 1-16,8-9 0 0,-3-6 0 15,6-10 0-15,-6-9 1 16,0-4 0-16,-2-5 0 16,-3-7-1-16,5-2-1 15,-6 1 1-15,0 2 1 0,-6 11 1 16,-1 7-1-16,-6 11 0 16,-3 11-1-16,-6 11-1 15,-1 11 0-15,0 14-2 0,-8 0 0 16,-4 18-2-16,1 15 0 15,0 9 1-15,-3 16 1 16,-1 6 2-16,-2 13-2 0,4 3 2 16,2 3-1-16,4-1 1 15,1-7-1-15,6-6 0 16,6-10-1-16,6-3 0 16,7-15 2-16,4-8-1 0,4-9 0 15,5-11-1-15,5-13 1 16,3-8 0-16,5-18 0 15,-2-7 1-15,-2-10-1 0,-2-4 2 16,-9-4 1 0,-5-1 2-16,-12 5 0 0,-6 4 0 15,-7 11 0-15,-12 2 0 16,-5 11-3-16,-9 5 2 0,2 12-4 16,-2 2-4-16,0 16 0 15,2 10 1-15,3 6-1 16,2 8 1-16,7 3 0 15,7 2 0-15,5-2 1 16,2-1 1-16,7-7 1 0,8-5-1 16,6-12 2-16,7-8-1 15,2-8 1-15,7-4 0 0,0-14 0 16,4-6 0-16,-1-7 1 16,2-5 0-16,-7-6 0 15,0-1 0-15,-10 0 1 16,-1 3 0-16,-8 6 0 0,-4 0 2 15,-4 9-2 1,-5 3 0-16,-3 8-2 0,-1 3-1 16,-1 9-1-16,0 0-2 0,0-9 0 15,0 9-1-15,0 0 0 16,0 5 1-16,0-5 0 16,0 16 1-16,0-3 1 15,0 1-1-15,0 1 2 16,2 1-1-16,1-3 0 0,-1 0-1 15,3 0 1-15,-1 1 0 16,0-5 0-16,1 5 2 16,-1-1-1-16,0-1-1 15,-1 3 1-15,2 2 1 16,1-2-1-16,0 2 0 0,-1 0 1 16,1-3-1-16,1 1 0 15,-1-3 0-15,3 1 1 0,-2-4 1 16,-7-9 0-16,13 9 1 15,-13-9-1-15,17-3 1 16,-8-7 0-16,2-5 1 16,1-4 0-16,0-6-1 15,4-7 0-15,0-7 0 16,2-6-1-16,2-3 1 16,-2-2-2-16,3 1 0 0,-5-1 0 15,1 7 0-15,-4 6-2 16,-1 9 0-16,-5 7-6 15,-4 6-1-15,-3 15-13 0,0 0-17 16,12-3-30-16,-3 10-11 16,1 8-4-16,2-2 2 0</inkml:trace>
  <inkml:trace contextRef="#ctx0" brushRef="#br0" timeOffset="592517.2906">18273 2385 36 0,'12'-7'70'16,"-3"5"0"-16,-9 2-3 0,0 0-4 16,0 16-65-1,-2 8 0-15,-4 5 0 0,-3 9-4 16,0 2-1-16,-1 6-15 16,0-3-16-16,-4 0-21 15,7-4-11-15,-2-11-2 0</inkml:trace>
  <inkml:trace contextRef="#ctx0" brushRef="#br0" timeOffset="592625.3907">18169 2418 10 0,'-2'-48'53'16,"2"9"-4"-16,0-9-27 0,2 24-26 16,6 10-25-16,9 7-25 15</inkml:trace>
  <inkml:trace contextRef="#ctx0" brushRef="#br0" timeOffset="593556.4228">18698 2231 5 0,'0'0'70'0,"0"0"1"0,-10-4-1 15,-9 5-3-15,-35 6-62 16,31 8 1-16,-1 6 0 0,1 4-3 15,4 6-1-15,3 1-1 16,9 0 0-16,3-2-3 0,4-3-1 16,0-5-2-16,6-4 0 15,4-6 2-15,0-6-1 16,1-5 2-16,-2-3 0 16,0-8 3-16,-2-4 2 15,0 2 4-15,-3-2-1 0,-1 1-3 16,-2 3-1-16,-1 10-1 15,0 0 1-15,-1 7-3 16,-5 18 0-16,1 2-3 0,3 5-1 16,2-2 4-16,8 4 0 15,3-9 1-15,10-5-1 16,4-13 2-16,9-11-1 16,5-15 1-16,3-19 3 15,-2-6-2-15,3-15 1 0,-4-10-3 16,0-15 1-16,-9-13 0 15,-1-8 0-15,-1-2 2 16,-20 53-1-16,1-2 2 0,-3 3 0 16,-1-1 2-16,-4 9-1 15,-1-3-2-15,0 14 0 16,-6 6-1-16,-14-10-1 16,-6 27-1-16,-9 26-2 0,-6 24 2 15,3 22-1-15,4 14-1 16,4 8 0-16,16-6-1 15,5-4 0-15,9-7-1 0,3-10 0 16,10-11-1 0,2-12 3-16,2-5 1 0,3-12 2 15,1-8 1-15,0-13 0 16,-1-14 2-16,1-10 0 0,-1-5-1 16,1-8 0-16,1-2-1 15,-2 0 0-15,1 2-1 16,-4 7 0-16,0 7-2 15,-3 8 1-15,0 5-1 0,-5 15 0 16,0 3-1-16,-3 14 1 16,1 2-1-16,-1 14 0 15,-2 4 3-15,2 16 0 16,6 2 0 0,0-2 1-16,-2-2 1 0,5-7-1 15,-3-4 1-15,3-12 1 16,-1-4-1-16,0-21-1 0,-2-3 1 15,0-10-1-15,2-10 0 16,2-2 0-16,5-13-4 16,4-3 2-16,4-1-3 15,4-2 1-15,1 6-1 16,0-1 0-16,2 11 1 0,-3 4-1 16,1 13 3-1,-1 9-3-15,-4 6-3 0,-2 2-9 16,-5 16-17-16,-16 10-38 31,-6-3-5-31,-8-3-2 16</inkml:trace>
  <inkml:trace contextRef="#ctx0" brushRef="#br0" timeOffset="593731.4866">18957 2108 73 0,'-43'-16'88'0,"9"4"-4"15,12-8-3-15,14-3-6 16,11 1-71-16,26 5-3 0,19-4-8 16,18 4-29-16,25 6-38 15,7-1-6-15,13 0-6 16,-2-3-2-16</inkml:trace>
  <inkml:trace contextRef="#ctx0" brushRef="#br0" timeOffset="601768.4046">1102 9093 19 0,'-18'-33'73'15,"4"0"3"-15,-3-1-1 16,17 2-40-16,-16-2-8 15,5 3-2-15,2 10-6 0,5-4-6 16,-4 7-3-16,6-1-5 16,3 1-2-16,-1 5-3 15,10-4-1-15,4 1 0 0,6-1 0 16,10-2 1-16,7-2 0 16,10-4 0-16,3-2 0 0,18-6 2 15,7-2 0-15,11-2 2 16,7-4-1-1,-1 0 0-15,7-3-2 0,0 4 1 16,4-1-1-16,-5 2 0 16,-7 3 0-16,-3 3-1 15,-9 3-1-15,2 3 0 0,-8 2 1 16,-3 5-1-16,-12 3-1 16,-9 2 1-16,-1 5-1 15,-12 2 1-15,-7 3-1 0,-8 4 0 16,-3 2 2-16,-9-1-1 15,-9 0 1-15,15 16 1 0,-10 0-1 16,0 7 1-16,0 4 0 16,2 11 0-1,-4 8 0-15,4 13 0 0,-1 10 1 16,2 9-1-16,2 9 1 16,3 10-1-16,5 4 0 15,-1 6 0-15,7 10 0 0,0 0 0 16,5 3-1-16,0 5 2 15,7-2-2-15,4 3-1 16,2 2 1-16,0 2-1 16,3-4 1-16,2 4 0 0,-1 2 0 15,-4-4-1-15,2-2 1 16,-8-8 0-16,-2-4 2 16,-2-11-1-16,-7-7 0 0,-6-13-1 15,-2-9 2-15,0-13-1 16,-7-7 0-16,-3-8 1 15,2-7-1-15,-5-6 0 0,-1-4 0 16,0-5 0-16,-3-6 0 16,0-1-1-16,0-3 1 15,0-1 0-15,-3-1 0 0,-3-1 0 16,-1 1 0 0,0-1 0-16,-5 4 1 0,-7 2-1 15,-6 2 0-15,-2 4-1 0,-9 0 0 16,-5 2 1-1,-9 1 0-15,-7-1 0 0,-3 3-1 16,-5 1 1-16,-2 1 0 16,-7 1 0-16,-5 1-1 15,-2 6 1-15,-7 2 0 0,-2 5 0 16,-6 1 0-16,-5 3-1 16,0-1 0-16,4 4 1 15,-1-2 1-15,7-5 1 16,6-2-2-16,5-5-1 0,13-4 1 15,4-6 1-15,5-3-1 16,11-6 1-16,6-6-2 16,5-3 0-16,3-6 0 15,8-2 0-15,0-2 0 0,2-12-1 16,6-8 1-16,-3-10-1 16,-1-10 0-16,-3-12-1 15,5-17 1-15,-4-11 2 0,4-16 1 16,-4-18-2-16,1-5 3 15,-6-20-3-15,5-8 0 16,5-10 4-16,0-9 0 16,5-4-1-16,-5 2-1 15,7 0 3-15,1-3-4 0,12 8 5 16,-2 10 0-16,-8 10-4 16,5 9 1-16,-10 3-1 15,4 3-1-15,0 8 0 0,-10 9 0 16,2 8-1-16,-1 10 0 15,6 6 0-15,-4 9-1 16,2 15 0-16,-3 13 0 16,-1 11 0-16,3 9-2 15,4 10-2-15,2 2-2 0,-1 11-2 16,10 7-4-16,-11 1-6 16,11 11-19-16,0 10-38 15,10 15-10-15,0 4-2 0,0 7-3 16</inkml:trace>
  <inkml:trace contextRef="#ctx0" brushRef="#br0" timeOffset="602599.0028">1984 8718 41 0,'-11'-7'70'0,"2"-2"2"15,-1-4-7-15,2 5-45 16,3-1-7-16,5 9 1 0,-12-6-5 16,12 6-6-16,0 0 1 15,0 0-5-15,0 12 3 16,0 2 0-16,0 2-1 15,6 2-4-15,11 4 0 0,-4 10 0 16,3 1-3-16,-4 10-6 16,-1 1-13-16,-1 6-17 15,15 8-24-15,-12 6-4 16,0 4-2-16</inkml:trace>
  <inkml:trace contextRef="#ctx0" brushRef="#br0" timeOffset="603083.3219">2245 10098 20 0,'-15'-18'75'16,"4"-4"-1"-16,7-1-2 15,0-4-6-15,18 5-63 16,-5 5-1-16,12 6 0 0,3 8-4 15,-2 3-2-15,5 7-3 16,-2 10 0-16,1 12 0 16,-11 6 1-16,-4 11-1 15,-8-1 2-15,-4 10 2 0,-8 4 1 16,-8-4 5-16,-3-1 2 16,-4-11 3-16,7-3-1 15,1-13 0-15,-2 2-1 0,12-13-1 16,1-6 0-1,5-10 0-15,16 3-3 0,9-2-3 16,4-4-8-16,16-12-33 16,10 0-25-16,2-3-5 0,6-4-3 15</inkml:trace>
  <inkml:trace contextRef="#ctx0" brushRef="#br0" timeOffset="603599.3889">2565 11202 37 0,'12'-21'62'0,"-4"1"3"16,3-5-7-1,-7 3-48-15,15 0-7 0,10 5 2 16,-6 6-5-16,0 4-7 16,1 5-3-16,-2 2-2 0,-3 9 0 15,-4 3 2-15,-5 3 2 16,-2 2 4-16,-6 1 4 15,-1-2 7-15,-1-1 6 0,-1-3 2 16,-1-3 0-16,2-9 1 16,0 9-3-16,11-8-3 15,9 0-3-15,5-1-1 16,10 0-3-16,0 0-1 16,7 7-3-16,-6 5-1 0,1 5 0 15,-11 7-1-15,-13 13 2 16,-13 2-1-16,-22 19 1 15,-17 5 0-15,-19 6 2 16,-14 5 1-16,-19 2-7 16,-6 2-21-16,-11-10-37 0,10-6-3 15,5-23-1-15</inkml:trace>
  <inkml:trace contextRef="#ctx0" brushRef="#br0" timeOffset="604711.0546">2846 9546 55 0,'0'0'46'16,"-12"-9"-1"-16,12 9-9 16,0 0-6-16,-9-5-7 15,9 5-6-15,0 0-5 0,0 0-7 16,0 0-2-16,0 0-1 16,9 0-1-16,2 0 3 15,1 3-1-15,7-1 0 0,2-2 1 16,3 0-1-16,6 0 2 15,8 0-1-15,3-2-1 16,10-4-1-16,7 3-1 16,2-4 0-16,8 0 1 0,3-3-1 15,6 1 0-15,-2-3 0 16,3 0 0-16,-1-2 0 16,-3-2 0-16,-1-2 0 15,-3-2 1-15,-3 0-1 0,-6 0-1 16,-8 1 2-16,-2-1-1 15,-14 4 0-15,-4 0-2 16,-6 4-7-16,-11 1-14 0,-8-2-28 16,-2 4-19-16,-6 1-5 15,-10-2-1-15</inkml:trace>
  <inkml:trace contextRef="#ctx0" brushRef="#br0" timeOffset="604969.8223">4020 9006 6 0,'-7'-26'54'0,"7"-1"-4"0,0 1-8 16,12 2-11-16,5 2-8 16,7 4-5-16,7-2-5 15,2 8-1-15,8 2-1 16,1 6 0-16,6 4-2 0,-3 2-2 16,3 11-2-1,-1 6 0-15,-6 12 0 0,-5 2-2 16,-8 10 1-16,-8 9-1 15,-16 7 0-15,-10 10 1 16,-19 8-1-16,-15 2-6 0,-8 5-6 16,-8 6-11-16,-4-3-17 15,5 3-24-15,0-2-12 16,8-5-4-16</inkml:trace>
  <inkml:trace contextRef="#ctx0" brushRef="#br0" timeOffset="606126.6918">4496 9975 3 0,'-7'-13'76'16,"0"-5"4"-16,-3 2-4 15,-3-8-32-15,7 2-9 16,2 3-10-16,-1 2-9 0,3 6-6 15,1 0-5-15,1 11-4 16,4-12-1-16,-4 12-2 16,0 0-1-16,10 2 0 15,-10-2 0-15,10 14 1 16,-10-14 1-16,8 16 1 16,-6-5-1-16,0-3 1 0,3 4 1 15,-3 0-1-15,0 2 0 16,2 3 0-16,2 3 0 0,2 3-1 15,1 2 1-15,3 4 0 16,1-2 0-16,0 2 0 0,2-4 0 16,-1-4-1-16,-2-2 2 15,-4-5-1-15,2-3 0 16,-10-11 1-16,11 11-1 16,-11-11 0-16,0 0 0 15,8 11 1-15,-8-11-1 0,8 9 0 16,-8-9 0-1,8 11 0-15,-8-11 0 0,10 12 0 16,-10-12 1-16,12 10 0 16,-12-10 1-16,8 1 1 0,-8-1-2 15,9-15 3-15,-5-4-1 16,-2-8 1-16,-1-7-1 16,0-7 0-16,0-5-1 0,-1-3 0 15,0 4 0-15,0 1-1 16,-2 7 0-16,3 8-1 15,-1 8-2-15,1 7 1 0,-1 14-1 16,18 0 0-16,-4 9-1 16,4 10 1-16,1 5 0 15,3 2 1-15,4 2 0 16,-1 0 0-16,-2-4 1 16,-2-4 0-16,0-6 1 0,-1-8 0 15,-3-6 0-15,-1-3 1 16,-2-11 0-16,0-6 2 15,0-8-1-15,-3-7 0 0,-2-5-1 16,-4-4-1 0,-3-4-2-16,-2 2-2 0,-4 2-1 15,-3 8-6-15,-5 1-8 16,2 12-18-16,2 5-13 16,8 18-15-16,0 0-15 0,-6 6-3 15</inkml:trace>
  <inkml:trace contextRef="#ctx0" brushRef="#br0" timeOffset="606535.1723">5207 9533 25 0,'26'-21'68'0,"-3"3"1"15,-3 7-26 1,-2 0-8-16,3 10-11 0,-1 4-12 16,-1 10-5-16,-1 11-4 15,-3 3-1-15,-2 13 0 16,-3 7 0-16,-2 0 0 0,-3-1 1 15,-2-7 0-15,-2-4 1 16,1-9 1-16,-2-5 0 16,0-21-1-16,0 0 1 15,2-6 0-15,1-15-1 16,1-6-1-16,3-8-1 0,1-5-1 16,1-4 0-16,5-1 0 15,-1 2 1-15,3 4-1 16,-1 5 0-16,3 8 1 0,-2 7-1 15,5 9 0-15,-2 8-1 16,1 8 1-16,-1 11-1 16,1 13 1-16,-4 4 0 0,1 9 0 15,-3 4-1 1,2 2-1-16,-1-1-1 0,-3-3-2 16,2-4-3-16,-5-7-7 15,2-7-11-15,-4-7-13 16,1-1-23-16,-8-19-14 0,3 12-2 15</inkml:trace>
  <inkml:trace contextRef="#ctx0" brushRef="#br0" timeOffset="606738.8132">5618 8918 67 0,'-19'-21'83'0,"-1"3"-4"0,-1 0-7 16,-1-3-10-16,1 6-78 15,6 4-13-15,15 11-14 16,0 0-15-16,0 0-13 0,0 0-11 16</inkml:trace>
  <inkml:trace contextRef="#ctx0" brushRef="#br0" timeOffset="607402.2247">5679 8708 3 0,'11'-13'60'0,"2"5"-2"16,5 8-11-16,-6 10-15 15,9 13-9-15,-3 11-13 16,8 10-4-16,-3 16-2 0,8 10 0 16,-6 12 0-1,3 1-2-15,0 4 0 0,2-4-1 16,-1-3-1-16,-2-5 1 15,0-13-1-15,-1-13 1 16,-1-9 1-16,-3-14-1 0,-4-7 4 16,-2-11-2-16,-2-8 2 15,1-5 1-15,-5-14-1 16,-1-4 0-16,-2-12 2 0,-1 2-1 16,1-6 1-16,-3 3-1 15,-1 1 1-15,0 6-3 16,-1 4 0-16,3 10-1 0,-5 15-1 15,11-10-2 1,-2 14-2-16,-1 9 1 16,5 7-1-16,0 4 1 0,4 3 0 15,-1-1 1-15,5 5 0 16,2-4 0-16,0 0 0 16,2-4 1-16,-1-2-1 0,4-4 1 15,-4-5 0-15,2-3 0 16,-3-3 1-16,-2-6 0 15,0-5 1-15,-2-6 0 0,1-7 1 16,-2-3-1-16,-1-4 0 16,0-3-1-16,-1-5 0 15,-1 0-1-15,-3-5 0 0,2 2-1 16,-5-3-1-16,-3 0 0 16,-3-2-2-16,-2 3 1 15,-8 1 0-15,-9-4 0 16,-5 6 1-16,-4 1 2 0,-3 5-1 15,-2 2 1-15,1 6-1 16,1 5 1-16,2 10-2 16,2 6 0-16,3 14-1 15,2 15-1-15,0 14 0 0,0 17 0 16,5 15 1-16,-1 11 0 16,5 14-4-16,-4 10-12 15,8 6-22-15,3 0-30 0,0-2-4 16,1-10-3-1</inkml:trace>
  <inkml:trace contextRef="#ctx0" brushRef="#br0" timeOffset="607602.5466">5846 9610 7 0,'-37'-39'92'15,"9"0"-1"-15,7-1-5 0,14-5-7 16,10-5 0-16,22 8-79 16,20-14-1-16,35 10-7 0,17 3-13 15,24 0-47-15,16 20-12 16,6 7-7-16,-5 5-3 16</inkml:trace>
  <inkml:trace contextRef="#ctx0" brushRef="#br0" timeOffset="607939.4345">4765 11711 7 0,'-50'37'80'0,"12"-9"0"15,8-19-2-15,11-8-4 16,7-8-36-16,12-10-28 0,8-2-2 16,17-6-3-16,11-2 1 15,13-7-3-15,17-1-5 16,8-7-14-16,22 0-35 0,17 7-22 15,4-4-6-15,8 0-5 32,-6-2 0-32</inkml:trace>
  <inkml:trace contextRef="#ctx0" brushRef="#br0" timeOffset="608754.1695">5625 11504 32 0,'-10'20'72'16,"7"0"-3"-16,2-7-5 16,8-2-2-16,52 8-63 15,-29 5-4-15,13 12 0 0,9 8 5 16,12 15-1-16,9 5 1 16,7 6 1-16,5 4-1 15,6-6 1-15,3 8 0 16,4-5 1-16,4-4 0 0,-1-8 1 15,9-4-1-15,8-5 1 16,-2-7 2-16,5-2-1 16,7-12 2-16,4-5 0 0,2-4 0 15,5-6-1-15,-2-7 1 16,-4-4-1-16,3-2 1 16,1-5-1-16,-6-7 0 15,-2-4 0-15,-2-6 1 0,0-2-1 16,-5-2-2-16,0-4 2 15,-7 0-3-15,-3-4 0 16,-5 2 0-16,-2-2 0 16,-7 2-1-16,-8 1 0 0,-6 2 0 15,-6 0 0-15,-6 4 0 16,-6 0-1-16,-9 3 1 16,-7 3-1-16,-6-2 1 15,-6 2-1-15,-6-2 1 0,-3-2 0 16,-5 0-1-16,-7 5 1 15,-3-2 0-15,-8 2-1 16,0 4 0-16,-4 0-1 0,-2 3 0 16,0 10-3-16,-8-9-1 15,1 4-4-15,7 5-5 16,-18-3-9-16,18 3-13 16,-15 0-12-16,4-4-20 0,11 4-12 15,-15-4 1-15</inkml:trace>
  <inkml:trace contextRef="#ctx0" brushRef="#br0" timeOffset="608981.9479">9907 11643 4 0,'-1'-32'65'0,"-2"1"-6"0,3 5-7 16,3 5-7-16,3 3-7 15,4 5-9-15,1 8-10 16,6 2-6-16,0 3-4 15,5 14-2-15,1 4-4 16,2 17-1-16,-3 13 0 16,-1 11 0-16,-8 16-2 0,-7 16-7 15,-12 7-25-15,-17 18-37 16,-16 16-6-16,-28-7-4 16,-12-8-1-16</inkml:trace>
  <inkml:trace contextRef="#ctx0" brushRef="#br0" timeOffset="624290.0162">15528 9817 29 0,'20'-56'64'15,"-9"-5"4"-15,-4-2 1 0,-4-3-56 16,-2 6 1-16,-5 6 2 16,-9 9-1-16,-11 1-2 0,-13 6-2 15,-12 3-4-15,-10 4 0 16,-14 2-3-16,-14 1-1 16,-11 4-1-16,-12 1 2 15,-18 3-1-15,-10 1 0 0,-14 6 1 16,-10 4 0-16,-11 6 1 15,-10 4-1-15,-7 9 1 16,-9 5 0-16,-2 8-1 16,-5 11 0-16,-1 6 0 15,-1 12-1-15,3 6 0 0,0 8-2 16,5 11 0-16,8 16 0 16,11 10-1-16,14 9-1 15,19 10 1-15,19 7-1 0,20 5 0 16,28 6 0-16,19-1-1 15,29-3 0-15,27-1 3 16,25-6 0-16,38-5 0 0,30-11 0 16,39-9 2-16,36-13 0 15,35-18 1-15,31-13 2 16,43-23-3-16,28-18 0 16,28-18 0-16,16-21-1 15,51-23-1-15,-34-17-1 0,2-19 1 16,-1-18-1-16,-21-21 2 15,-16-15 2-15,-23-20 2 16,-25-14 2-16,-71-18 0 16,-3-8 3-16,-49-14-1 15,-47-1 1-15,-65 6-3 0,-70 11-2 16,-89 25-6-16,-97 30-7 16,-97 47-39-16,-106 53-40 0,-104 47-2 15,-88 46-8-15,-98 21-5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011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71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826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2063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494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65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85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116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06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03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709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F6E56-CBE3-4671-943E-2D1EAEB0DDC1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927C3-E81E-40A2-880E-902D77A78B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99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HRP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066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Dilemma in Hiring?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09520" y="74880"/>
              <a:ext cx="11305080" cy="6455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640" y="60480"/>
                <a:ext cx="11325960" cy="64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07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1680" y="152280"/>
              <a:ext cx="11964240" cy="6707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360" y="138600"/>
                <a:ext cx="11987640" cy="673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042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1280" y="91800"/>
              <a:ext cx="11946240" cy="6767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680" y="77400"/>
                <a:ext cx="11972880" cy="679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95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95920" y="12960"/>
              <a:ext cx="11871720" cy="6764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3320" y="-3600"/>
                <a:ext cx="11899080" cy="67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47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09240" y="220320"/>
              <a:ext cx="11883960" cy="6602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720" y="205560"/>
                <a:ext cx="11909160" cy="66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14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3280" y="408600"/>
              <a:ext cx="11959920" cy="64508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520" y="399600"/>
                <a:ext cx="11990160" cy="64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21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27600" y="432360"/>
              <a:ext cx="11005560" cy="5916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6080" y="423360"/>
                <a:ext cx="11031120" cy="594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761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8000" y="94320"/>
              <a:ext cx="11809080" cy="6709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7200" y="79200"/>
                <a:ext cx="11832840" cy="673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690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8400" y="315720"/>
              <a:ext cx="11931480" cy="6341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360" y="312840"/>
                <a:ext cx="11959560" cy="634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13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5520" y="565560"/>
              <a:ext cx="11714400" cy="6292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640" y="550080"/>
                <a:ext cx="11730600" cy="63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74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0320" y="416880"/>
              <a:ext cx="11927520" cy="5812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6640" y="401760"/>
                <a:ext cx="11951280" cy="58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172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600" y="50400"/>
              <a:ext cx="11970000" cy="6343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840" y="37440"/>
                <a:ext cx="11997360" cy="63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443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7040" y="214920"/>
              <a:ext cx="11906640" cy="66265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720" y="199080"/>
                <a:ext cx="11936520" cy="665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620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4400" y="390240"/>
              <a:ext cx="11494440" cy="6408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480" y="377280"/>
                <a:ext cx="11509560" cy="643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67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54600" y="494640"/>
              <a:ext cx="11822760" cy="5976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200" y="480960"/>
                <a:ext cx="11847240" cy="600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68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1225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6"/>
          <a:stretch/>
        </p:blipFill>
        <p:spPr>
          <a:xfrm>
            <a:off x="2365131" y="553915"/>
            <a:ext cx="6058617" cy="5380893"/>
          </a:xfrm>
        </p:spPr>
      </p:pic>
    </p:spTree>
    <p:extLst>
      <p:ext uri="{BB962C8B-B14F-4D97-AF65-F5344CB8AC3E}">
        <p14:creationId xmlns:p14="http://schemas.microsoft.com/office/powerpoint/2010/main" val="15083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226"/>
          <a:stretch/>
        </p:blipFill>
        <p:spPr>
          <a:xfrm>
            <a:off x="2039814" y="597877"/>
            <a:ext cx="7807571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00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</Words>
  <Application>Microsoft Office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HRP</vt:lpstr>
      <vt:lpstr>Dilemma in Hiring?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HRP</dc:title>
  <dc:creator>Microsoft account</dc:creator>
  <cp:lastModifiedBy>Microsoft account</cp:lastModifiedBy>
  <cp:revision>3</cp:revision>
  <dcterms:created xsi:type="dcterms:W3CDTF">2023-05-28T10:32:17Z</dcterms:created>
  <dcterms:modified xsi:type="dcterms:W3CDTF">2023-05-28T13:30:17Z</dcterms:modified>
</cp:coreProperties>
</file>