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58" r:id="rId11"/>
    <p:sldId id="259" r:id="rId12"/>
    <p:sldId id="271" r:id="rId13"/>
    <p:sldId id="277" r:id="rId14"/>
    <p:sldId id="260" r:id="rId15"/>
    <p:sldId id="280" r:id="rId16"/>
    <p:sldId id="261" r:id="rId17"/>
    <p:sldId id="272" r:id="rId18"/>
    <p:sldId id="282" r:id="rId19"/>
    <p:sldId id="283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3:46:23.6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5435 3511 62 0,'0'0'72'0,"13"-13"2"15,-10-5-35-15,-3 18-8 0,0 0-4 16,0 0-2-16,8 2-5 15,-8 11-5-15,-1 8-2 16,-2 3-2-16,0 8-3 16,-3 6-2-16,2 9-2 0,-3 2-1 15,-1 7-1-15,3 1-1 16,-2 2 0-16,0-2 0 16,-1-1-1-16,1-2 0 0,3-8 0 15,1-5 0-15,3-7-1 16,-1-9 0-16,5-8 0 15,6-9 1-15,5-8 0 16,4-11 0-16,3-13 0 16,4-11 0-16,2-8 1 0,5-10 1 15,2-4-1-15,1-1 0 16,1 3 0-16,-6 7 0 16,2 7 0-16,-5 12 1 15,-2 10 0-15,-2 15 1 0,-5 7 0 16,-1 12 0-16,-3 9 0 15,2 4 0-15,0 5-1 16,0 2-2-16,6-1-1 0,2-3 0 16,4-4 0-16,2-9-1 15,5-7 1-15,3-11 0 16,4-9 0-16,0-13 1 16,0-11 1-16,-4-6 0 0,-4-12 0 15,-3-4 1-15,-10-2-1 16,-7 1 2-16,-8 1-1 15,-6 2 1-15,-1 4 0 16,-9 7-1-16,-1 10 1 0,-2 6 0 16,2 7-2-16,2 5 0 15,2 5-1-15,6 9 0 16,-6-10-1-16,6 10 0 16,11-11 1-16,5 1-1 0,8-6 1 15,7-3-1-15,10-7 1 16,10-8 1-16,9-5-2 15,5 0 2-15,3-3-2 0,2 2 1 16,-1 4 0-16,-5 5 0 16,-5 8-1-16,-11 9 1 15,-4 9 0-15,-13 6 0 16,-4 16 0-16,-8 8 0 0,-4 9 0 16,-5 6 0-1,-2 10-2-15,-2 4 0 0,-6 4-1 16,2-2 0-16,-1-2 1 15,-1-3 0-15,-1-5-1 0,0-2 1 16,-1-10 2-16,1-8 0 16,1-7 2-16,0-3-2 15,0-16 2-15,0 0 0 0,9 0 1 16,2-9-1-16,2-11 0 16,0-1 0-16,5-1-1 15,-2 0 0-15,1 3 0 16,-3 3-2-16,3 7 1 0,-4 7 0 15,-1 2 0-15,0 7-1 16,0 6 1-16,0 1 0 16,4 4-1-16,4 3 0 15,7-4 1-15,5-2-1 0,8-5 0 16,7-7 0-16,10-3 1 16,9-12 0-16,2-8 0 15,1-6 0-15,1-5 0 16,-2-3 1-16,-7-1 1 15,-6 2-1-15,-8 2 1 0,-11 4 0 16,-8 5 1-16,-6 4 0 16,-12 7-1-16,-10 11-1 15,2-10-1-15,-2 10 0 0,-15 6 0 16,1 6-1-16,-5 4-2 16,3 5 1-16,-1 4 0 15,3 2 0-15,3 2 0 16,5 1 0-16,5-3 0 0,1-1 1 15,10-6 1-15,1 0 0 16,8-9-1-16,5-7 2 16,5-4-1-16,5-6 1 15,6-7 0-15,4-7 0 0,1-8-1 16,4-3 1-16,-4-4 1 16,-2 1-2-16,-5 1 1 15,-8 1 0-15,-3 4 0 16,-4 3-1-16,-3 5 1 0,-3 3-1 15,4 3 0-15,-1 4-1 16,4 1 1-16,0 4 0 16,3 3 0-16,0 2-1 15,0 3 1-15,-4 3 0 0,-2 9-1 16,-5 2 2-16,-7 7-2 16,-3 5 0-16,-6 4 0 15,-2-1-1-15,-4 2 1 0,0-1-1 16,0-3 1-16,5-2-1 15,2-6 1-15,11-8 1 16,10-5 0-16,8-7 0 0,6-2 0 16,5-5 2-16,8-7-2 15,1-4 1-15,1-3 0 16,1-6 0-16,-3 0 0 16,0-2 0-16,-6-1 0 15,-1-3 0-15,-3 0 0 0,-5 1 0 16,-2-1 0-16,-4 2 0 15,-5 4 0-15,-6-2 0 16,-7 4 1-16,-1 5-1 0,-9-2 0 16,0 2 0-16,-10 7-1 15,1 1 1-15,-5 4-2 16,-4 6 0-16,0 4-1 16,-2 7 1-16,-1 8 0 0,2 5-1 15,1 5 2-15,0 3-1 16,7 3 0-16,6-2 1 15,5-2 0-15,7 1-1 16,15-6 1-16,9-5 0 0,13-6-3 16,7-7-5-16,11-5-13 15,3-3-22-15,6-13-35 16,3-4-5-16,-3-6-6 16,-2-3-2-16</inkml:trace>
  <inkml:trace contextRef="#ctx0" brushRef="#br0" timeOffset="319.1355">11207 2460 43 0,'47'-33'80'16,"-6"6"-3"-16,-13 5-3 15,-5 6-4-15,-11 9-58 16,0 7 1-16,1 12-4 0,-10 14-4 16,-3 9-1-16,-11 15-1 15,-1 12 0-15,-11 14 0 16,-3 9-1-16,-6 8 0 0,-1 6-2 16,0 1-2-16,0-4-4 15,2-5-2-15,9-5-3 16,4-11-9-16,3-10-18 15,5-16-35-15,6-11-8 0,2-24 0 16,2-14 4-16</inkml:trace>
  <inkml:trace contextRef="#ctx0" brushRef="#br0" timeOffset="716.4495">10828 3039 74 0,'-5'-22'80'0,"6"0"-1"15,7 2-5-15,5-3-2 16,43 3-70-16,-24 0 4 16,7 1-2-16,8 1 0 15,0 3 0-15,7 4-1 0,-2 5-1 16,1 2-1-16,-2 4-1 16,1 5-1-16,-7 6 0 15,0 4 0-15,-4 4 0 16,-4 2 0-16,4 2 0 15,-2 1 0-15,4 0 1 0,1-4 0 16,6 0 1-16,3-4 0 16,1-5 0-16,5-4 0 15,-2-7 2-15,-2-5 0 0,-2-4 1 16,-10-9 1-16,-5-6 1 16,-12-4 0-16,-11-1 0 15,-12-4-1-15,-12 4 0 16,-13 0-1-16,-11 3-3 0,-5 7-5 15,-8 4-7-15,0 9-18 16,-1 6-34-16,2 4-17 16,8 5-7-16,6-1-4 15,9 2 6-15</inkml:trace>
  <inkml:trace contextRef="#ctx0" brushRef="#br0" timeOffset="2235.5706">12936 2851 20 0,'22'24'73'0,"-4"0"5"16,4-3-3-16,-1-4-4 15,2-4-57-15,2 0 1 16,7-2-4-16,7-4-5 16,-2-7-3-16,8 0-3 0,6-6-1 15,-1-9-2-15,0-3 2 16,-6-8 2-16,-3 1 6 16,-9-4 3-16,-4 0 3 0,-16 1 3 15,-7 1 0-15,-5 4 0 16,-12 2-2-16,-6 10-4 15,-7 4-3-15,-4 7-6 16,-7 11-1-16,-2 8-3 16,-1 11-3-16,0 6-3 0,-4 5-2 15,5 5 0-15,2 3-1 16,10-3 3-16,3 0-1 16,10-6 1-16,6-3 2 0,7-8 2 15,7-2 5-15,8-10 3 16,6-6 0-16,7-7 1 15,6-6 1-15,11-10-2 16,0-6-1-16,8-9 1 16,4-3 0-16,5-5-2 0,-2 2-1 15,-3 2-1-15,-3 7 1 16,-6 6 1-16,-8 5-1 16,-5 11 1-16,-8 3-1 15,-5 9 0-15,-8 6 0 0,1 3 0 16,-8 3-2-16,3 1-2 15,-6 1-2-15,5-1 0 16,-3-1-1-16,1-3 0 16,4-5 2-16,3-4 3 0,5-4 2 15,1-5 4-15,7-5 1 16,4-11 2-16,7-6-2 0,1-6 0 16,7-2-1-16,-4-3-1 15,2-2-2-15,-1 4 0 16,-3 2 1-16,-3 6-1 15,-6 7 1-15,-4 8 0 0,-6 6 0 16,-2 2 0-16,-3 9-1 16,1 5 0-16,-3 2-2 15,4 3-1-15,2 1 0 16,9-2-1-16,6-4 1 0,5-5-1 16,9-4 1-16,2-6 1 15,10-11 3-15,1-7 0 16,3-12 1-16,0-9 0 15,-2-12 1-15,0-11 0 16,-1-10-1-16,-1-9-1 0,-8-5 0 16,-5-2 2-16,-9 4 0 15,-7 10 1-15,-10 7-1 16,-10 14 0-16,-8 14 0 0,-4 20 0 16,-12 14-1-16,-8 13-2 15,-4 13 0-15,-3 16-2 16,-5 10 1-16,-8 14 0 0,-4 8 0 15,-1 12-3 1,-5 5-1-16,5 0 0 0,6 0 0 16,7-1 0-16,6-6 0 15,15-4 1-15,9-10 0 0,9-12 3 16,16-7 1-16,12-9-1 16,10-10 0-16,7-13 1 15,10-10 0-15,5-9 0 16,8-16 1-16,-1-10 0 15,1-8-1-15,-2-11 1 0,-6-1-1 16,-3-2 1-16,-8 3 0 16,-9 1 1-16,-10 8 1 15,-11 3-1-15,-6 8 1 0,-10 7-1 16,-7 5 0 0,-6 7-1-16,-13 6-2 0,-3 5-3 15,-8 8 0-15,0 10-1 16,-6 6-1-16,-3 12 0 0,-1 7-1 15,2 7 2-15,5 2-3 16,6-2 4-16,7 1 0 16,11-3 1-16,6-6 1 15,14-6 1-15,11-10 3 0,11-6 0 16,11-11 0-16,6-7 0 16,11-8 1-16,7-15-4 15,8-9 1-15,6-12 0 16,-1 0-1-16,-2-1 0 0,-2 1 1 15,-4 7 0-15,-7 4 1 16,-10 13 1-16,-12 10-1 16,-8 8 1-16,-9 7 0 15,-8 9-1-15,-6 6 0 0,-7 7-1 16,-4 7-2-16,-5 1-1 16,0 6-1-16,0 2 0 15,-1-3-1-15,1-2 2 0,3-2-1 16,9-8 2-16,3-5 2 15,10-9 1-15,7-8 1 16,8-7 0-16,3-11-3 16,8-8-11-16,-7-13-36 0,6-9-33 15,-2-9-3-15,-12-8-7 16,-14-2-4-16</inkml:trace>
  <inkml:trace contextRef="#ctx0" brushRef="#br0" timeOffset="2482.3211">14853 2337 64 0,'-80'12'101'15,"15"-8"-8"-15,23-2-6 16,16-9-2-16,26-8-4 15,14-5-83-15,22 3-3 16,24 9-6-16,6-6-18 0,16-1-54 16,14 5-4-16,8-1-4 15,6 1-7-15,7-3-3 16</inkml:trace>
  <inkml:trace contextRef="#ctx0" brushRef="#br0" timeOffset="2852.1906">18403 2226 66 0,'66'-9'84'15,"-6"-6"-2"-15,-5-3-3 16,0-3-2-16,0 0-69 15,0 6 0-15,3 3 0 0,-3 9-3 16,-1 3-1-16,1 0-1 16,-7 9-1-16,-2 5 0 15,-6 4-1-15,-6 3-1 16,-5 0 0-16,-7 5 1 16,-8 4-1-16,-9 4 2 0,-10 3-1 15,-16 8 0-15,-15 0 1 16,-13 9 1-16,-11 3-1 15,-10 7-3-15,-12 4-4 16,-5 2-6-16,0-1-9 0,2-1-19 16,5 8-36-16,6-8-8 15,10-7-6-15,8-8 0 16</inkml:trace>
  <inkml:trace contextRef="#ctx0" brushRef="#br0" timeOffset="3054.1668">18619 3445 41 0,'10'15'99'16,"-3"-4"-5"-16,3-4-4 16,1-4-6-16,2-3-6 15,-25 0-95-15,24 15-48 16,12-10-21-16,0-3-2 15,-5-2-8-15,-4-2-4 16</inkml:trace>
  <inkml:trace contextRef="#ctx0" brushRef="#br0" timeOffset="3879.1335">6253 4972 61 0,'-83'10'85'0,"14"-10"-1"16,13 0-6-16,13-6 0 0,43 6-73 16,-24-13 2-16,13 9-1 15,11 4-1-15,0 0-1 0,16-13-2 16,13 7-1-16,17-2-1 15,13-1-1-15,19-4 0 16,17-4 0-16,20-3 0 16,14-1 1-16,19-5 1 15,16-1 2-15,17-2 2 0,20-4 0 16,20-2 0-16,23 0 2 16,18-3-1-16,31-3 0 15,26 0 0-15,23-1-1 0,26-2-2 16,20 2 1-16,21 2 0 15,17 2-2-15,34 4 0 16,-9 4 0-16,13 6-2 0,5 5 1 16,10 7 0-16,37 4-2 15,-35 6 1-15,6 4 0 16,-25 1 0-16,51 6-1 16,-45 3 1-16,-7 4 0 0,24-1 0 15,-88 1 0-15,4-1 1 16,-24 1 0-16,-28-1 1 15,-69-3-1-15,-2 0 1 16,-35-3 1-16,-83-1-2 16,4-1-1-16,-38-2-2 0,-32-5-7 15,-28-20-61-15,-31 18-15 16,-35 2-4-16,-19-22-7 16,-34 0-4-16</inkml:trace>
  <inkml:trace contextRef="#ctx0" brushRef="#br0" timeOffset="10394.2734">9497 5211 30 0,'6'-19'25'16,"-2"-2"-1"-16,0 7 3 15,0 6-6-15,2-1-4 16,-6 9-2-16,4-10-3 16,-4 10-2-16,0 0-2 0,0 0-1 15,0 0-3-15,0 0-1 16,0 0-2-16,11 0 0 15,-11 0 1-15,4 7 0 16,-2 4 4-16,6 1 0 0,-4 6 2 16,3 6 3-16,-4 5 1 15,4 6 0-15,-4 2-2 16,2 10 1-16,-4 3-2 0,1 9-1 16,2 2 0-16,4-2-3 15,-1 9-1-15,4-4-1 16,-3 7 0-16,5 2-1 15,-3-2 1-15,-1 2-1 0,0-2 1 16,-4 0-1-16,-3-3-1 16,-2-2 0-16,0-3-2 15,-3-6-4-15,-3-5-5 16,1-4-9-16,1-10-16 16,2-3-15-16,-6-12-22 0,5-3-2 15,3-20 1-15</inkml:trace>
  <inkml:trace contextRef="#ctx0" brushRef="#br0" timeOffset="10800.6362">10264 5289 59 0,'11'-19'69'15,"-5"-3"1"-15,-2 2-43 16,-3 4 1-16,1 6-6 0,-1 0-5 16,-1 10-6-16,0 0-4 15,3 15-5-15,-2 6 0 16,0 3-1-16,-1 9 2 15,-1 5-1-15,1 9 2 0,-1 1 0 16,-2 9-1-16,0 2 2 16,-4-1-3-16,4 6 0 15,0-2 0-15,0 8 0 0,3-2 1 16,0 5-1-16,2-2 0 16,3 1-3-16,0-1-3 15,0-3-6-15,-3-4-9 16,-2-4-17-16,0-2-28 0,-2-8-9 15,-12-7-5-15</inkml:trace>
  <inkml:trace contextRef="#ctx0" brushRef="#br0" timeOffset="11292.2909">8967 6362 49 0,'20'0'68'16,"5"-1"-2"-16,8-4 0 0,3 5-54 15,5 2 1-15,11 7 1 16,-3 4-4-16,11 9-3 15,-4 1-1-15,7 9-3 16,1 7-1-16,0 3 0 16,3 5-1-16,-6 3 0 0,4 4 1 15,-3-3-2-15,2 2 0 16,-4-7 1-16,-4-6 0 16,2-7 2-16,4-9 2 15,-4-11 1-15,0-9 2 0,-4-9 0 16,0-14 1-16,-5-13 2 15,-2-9-1-15,-6-13-1 16,-5-8-2-16,-2-7-2 0,-5-6 1 16,-2-6-2-16,0 1 1 15,-4 2-2-15,0 7-1 16,-4 8 0-16,-2 10-3 0,1 15-7 16,-7 9-11-1,3 19-20-15,-9 17-33 0,-5 19-8 16,-2 12-5-16,-17 9-4 15</inkml:trace>
  <inkml:trace contextRef="#ctx0" brushRef="#br0" timeOffset="12079.63">7861 8383 55 0,'29'-14'82'16,"-7"-4"-2"-16,-9 0-3 0,-6-1-4 15,-7 1-61-15,0 4-2 16,0 14-3-16,-19-3-2 16,-1 6-3-16,-9 17-2 15,-8 3-3-15,-9 12 0 16,-10 9 1-16,-6 6 0 0,-6 4 0 15,-1 4 1-15,2 0 0 16,3 0 0-16,5-2 2 16,12-5-1-16,8-5 1 0,10-2-1 15,11-8-1-15,10 0 1 16,7-6 0-16,15-1-1 16,15-4 1-16,9-5-1 15,10 0-1-15,14-2 0 16,7-1-1-16,6-1 0 0,2 2 0 15,-2-2 0-15,-3 1-2 16,-8 1 4-16,-7 3 1 16,-13 0 0-16,-12-1 5 0,-12 3-1 15,-15 2 1-15,-8 5 1 16,-19 1 0-16,-13 4 0 16,-14 1-2-16,-6 5 0 15,-8-5-3-15,-8 3-1 0,-2-5-5 16,1-2-6-16,0-1-9 15,5-6-15-15,8 0-27 16,2-6-16-16,7-5-5 16,8-8-1-16</inkml:trace>
  <inkml:trace contextRef="#ctx0" brushRef="#br0" timeOffset="13132.0577">8590 8846 40 0,'11'3'81'0,"0"1"-3"16,-11-4-4-16,0 0-4 15,-11-7-62-15,11 7 2 16,0 0-4-16,0 0-4 0,2 7-6 16,-2-7 1-16,10 9 1 15,-10-9-1-15,15 7 1 16,-6-6 0-16,5-1 0 16,1-4 2-16,6-6 0 15,4-3 0-15,3-3 1 0,4-4 0 16,3-2 1-16,-2 1-1 15,-1-4 0-15,0 2 1 0,-9 0-1 16,2 2 1-16,-12 2 1 16,-2 0-3-16,-9 3 1 15,-6-1 0-15,-9 4 1 16,-8 4-1-16,-6 2-1 0,-7 1 1 16,-6 6 0-16,-4 2 0 15,-7 11 0-15,-3 5 2 16,-2 7 0-16,1 5 1 15,-3 6 0-15,4 6-1 0,3 3 0 16,5 2 0-16,10 1-1 16,4-5-1-16,12 3-1 15,9-4-1-15,11-3-1 16,13-6-1-16,14-5-2 0,15-6-4 16,12-8-4-16,11-6-1 15,17-8 0-15,4-11 1 16,17-11-1-16,7-9 3 15,9-5 2-15,-4-5 4 0,7-4 5 16,-3-2 3-16,-5-1 2 16,2 1 0-16,-21 2 1 15,-6 4-1-15,-13 0-1 0,-7 3 0 16,-14 1-1-16,-18 2-2 16,-10 0 1-16,-14 2-2 15,-13 5 1-15,-5 1-1 16,-24 10 1-16,-8 0 1 0,-14 11 3 15,-4 4 0-15,-8 6 1 16,-4 14 0-16,4 2 0 16,4 10 0-16,8 2 0 0,4 4-2 15,13 1-3-15,8 2-2 16,9-2-2-16,10-1-2 16,7-3 0-16,4-2 0 15,12-6 1-15,5-3-1 0,11-6 2 16,8 0 1-16,0 0 2 15,10 0 2-15,-2 4 2 16,2 4 0-16,-3 9 1 16,-1 12 1-16,-6 10-1 0,-9 12 1 15,-4 13-2-15,-11 9 0 16,-7 11 0-16,-9 11-2 16,-5 2 0-16,-13 1-1 0,-13-7 0 15,-8-6 0-15,-12-12 0 16,-6-8 2-16,-10-16 0 15,-3-16 0-15,-5-15 0 16,1-12 0-16,2-12-3 0,3-11-4 16,8-15-9-16,7-14-7 15,12-12-4-15,8-9-8 16,14-9-22-16,12-4-24 16,8-5-4-16,13-2 4 0</inkml:trace>
  <inkml:trace contextRef="#ctx0" brushRef="#br0" timeOffset="14765.8715">10473 8663 25 0,'0'0'82'0,"0"0"-3"16,0 0-4-16,0 16-4 15,0-16-49-15,0 20-3 16,0 3-11-16,-2 5-3 0,0 7-3 16,-2 6 1-16,0 5-1 15,-2 0 0-15,2 3-1 16,-3-2 0-16,1-4 0 15,1-6 0-15,-2-7 0 0,-1-4 0 16,3-10 1-16,-3-6-1 16,8-10 1-16,-17-7 0 15,10-13-1-15,-3-10 0 16,1-7 0-16,1-7-1 0,2-6-1 16,2-3 1-16,4 0 0 15,0 3 1-15,2 3 0 16,7 8 1-16,7 6-1 15,4 8 1-15,6 7 0 16,7 8 0-16,6 4 0 0,1 6-1 16,5 6-1-16,1 9 0 15,2 3-1-15,-5 4-1 16,-4 5 0-16,-6 2 1 0,-6 4-1 16,-7-1 1-16,-9-2-1 15,-1-1 2-15,-8-5 1 16,-2-1 0-16,0-7 1 15,-3-5 0-15,3-11 1 0,0 0-1 16,0 0 0-16,0-12-1 16,5-10-1-16,3-6-1 15,5-9-1-15,6-5 0 0,2-6-1 16,7 0 1-16,2-2-1 16,5 4 2-16,5 4 0 15,4 8 1-15,1 7 1 16,2 9-1-16,3 9 1 15,-7 10 0-15,4 2 0 0,-7 12-1 16,-4 7 0-16,-9 7 1 16,-1 5-1-16,-10 3 1 15,-7 3 0-15,-3 0 0 0,-3 2-1 16,-3-3 1-16,0 0 0 16,3-4-1-16,1-3 0 15,6-4 0-15,3-5-1 16,6-4 0-16,6-6-2 0,3-4-2 15,7-5-2-15,5-4 0 16,5-7-1-16,3-4-2 16,3-9 2-16,3-1 1 15,3-6-1-15,-1-1 2 0,-2-5 1 16,-4 0 2-16,-8-3 1 16,-5 0 0-16,-10 0 1 15,-8-1 1-15,-15 2 1 16,-4 0 1-16,-13 7 1 0,-10 3 2 15,-4 6 0-15,-9 7 1 16,-5 8 0-16,-1 7 1 16,-1 12 0-16,-4 8 1 15,4 10-1-15,-1 8-1 0,2 7-1 16,7 4-1-16,3 5-1 16,5-3 0-16,10 1-2 15,2-5-1-15,11-5-1 16,4-9 0-16,14-7 0 0,5-8 1 15,8-10-1-15,9-8 2 16,10-8-1-16,2-12 1 16,12-10 0-16,4-11-1 0,8-8-1 15,2-7 0-15,8-3-1 16,-2-1 0-16,4 4 0 16,-3 5 1-16,0 8 0 15,-5 11 1-15,-8 10 1 0,-4 12-1 16,-9 9 1-16,-9 5 0 15,-5 11 0-15,-9 4 0 16,-7 8 0-16,-7 0-1 0,-6 5 1 16,-2 1-1-16,-8-2 0 15,1 0 1-15,0-5-1 16,1-7 1-16,-2-4 0 16,2-4 0-16,6-11 0 15,0-5 0-15,7-11 0 0,1-7 0 16,4-6-1-16,3-5 0 15,2-2 0-15,1-2-1 16,-3 3 0-16,0 4 1 0,3 6 0 16,-6 7 0-16,-2 9 1 15,2 6 0-15,-2 6 1 16,3 6-1-16,-2 6 1 0,3 2-1 16,5 1 0-16,1 0 1 15,8-3-2-15,3-6 1 16,4-9 0-16,8-3 0 15,1-12 0-15,7-11-1 0,4-10 1 16,0-13 0-16,-1-8 1 16,-2-12-2-16,1-11 1 15,-4-11-1-15,-3-8-1 0,-3-5 1 16,-4 0 0-16,-9 4 1 16,-5 10 2-16,-11 12 0 15,-4 16 0-15,-4 18 1 16,-12 23 0-16,-4 18 0 15,-8 28 1-15,-9 15-2 0,-2 19-1 16,-7 14-1-16,-4 19 0 16,-6 8-2-16,0 13-5 15,-2 0-7-15,5 1-11 16,8-7-10-16,4-8-13 0,11-13-15 16,4-18-16-16,12-13-9 15,10-30 1-15</inkml:trace>
  <inkml:trace contextRef="#ctx0" brushRef="#br0" timeOffset="14989.3436">14392 8638 75 0,'19'-56'90'0,"-10"7"-2"15,0 9-4-15,-18 5-33 0,11 6-13 16,7 4-15-16,5 0-8 16,12 0-7-16,9 0-5 15,16 0-5-15,8 0-5 0,16 2-6 16,8 0-5-16,6 5-2 15,-2 6-1-15,2 3-1 16,-8 5-2-16,-14 4 0 16,-13 3 1-16,-21 8 1 0,-21 7-15 15,-29 7-18-15,-26 9-11 16,-35 6-4-16</inkml:trace>
  <inkml:trace contextRef="#ctx0" brushRef="#br0" timeOffset="15515.7609">7446 10565 47 0,'-93'29'86'0,"20"-10"-3"16,21-8-5-16,22-9-2 15,19-43-43-15,20 30-27 16,32 0 0-16,16-3-2 0,27-4-3 16,19-2 1-16,24-4 0 15,19-3-1-15,19-3 0 16,16-2-1-16,20-5 2 15,15-2 0-15,13-5 0 16,19-4 2-16,16-3 0 0,18 0 0 16,9-2 2-16,17 1-1 15,8 1 0-15,12 2-1 16,7 2 0-16,0 4-1 0,0 4 0 16,-6 3-1-16,0 4 0 15,-14 3-1-15,-10 2 1 16,-14 4 0-16,-21 4-1 15,-14 4 1-15,-29 3 0 0,-13 4 0 16,-30 3-1-16,-19 4 1 16,-25 2-1-16,-22 1-2 15,-22 5-1-15,-24-3-5 0,-14 6-7 16,-26-7-24-16,-21 7-45 16,-11 0-3-16,-22-5-6 15,-11-4-6-15</inkml:trace>
  <inkml:trace contextRef="#ctx0" brushRef="#br0" timeOffset="18064.0897">20328 7213 20 0,'11'-20'65'0,"-6"-2"3"16,-3-1 0-16,0-1-45 16,-1 2-1-16,0 5-4 0,-1-3-2 15,0 6-5-15,-4-2-2 16,-2 5-1-16,-5-2-2 15,-6 3-1-15,-3 1-2 16,-5 2-1-16,-7 0 0 16,-5 1 1-16,-7 2 0 0,-3-1 0 15,-5 1 0-15,-1 2 1 16,-5 2 0-16,-8-1 0 16,-2 3-1-16,-9 5-2 15,-5 3 1-15,-8 3-2 0,-6 5 1 16,-5-2-1-16,-5 7 1 15,-1-2-1-15,0 6 1 16,0 4 0-16,1 3 0 0,2 7 2 16,4 0-2-16,0 8 0 15,0 6-1-15,2 5 0 16,1 8 1-16,0 4-1 0,-1 8 0 16,1 5 1-16,2 10 1 15,3 3-1-15,7 6 2 16,8 2-1-16,9 4 1 15,11 3 0-15,15-4 0 0,14-3 0 16,16 1 0-16,11-4 0 16,13-3-1-16,15-2 1 15,11-7-1-15,7 0 0 16,13 0-1-16,8-4 0 0,11-4-1 16,6-1 2-16,10-5 1 15,9-3 0-15,12-7 0 16,14-7 2-16,10-5-1 15,16-5 1-15,11-9 0 0,13-5 0 16,15-10-1-16,9-6-1 16,10-4-1-16,3-9-1 15,0-6 0-15,-1-2 0 0,0-10-1 16,-9-8 1-16,-5-10-1 16,-6-7 0-16,-10-10 0 15,-4-10 0-15,-9-10 0 0,-4-13 1 16,-9-12-1-16,-9-6 0 15,-12-9 0-15,-12-6 2 16,-14-5-1-16,-11-1 0 16,-21-1 1-16,-14 4-1 0,-18-3 0 15,-14 1-1-15,-12-1 0 16,-13 1 0-16,-10 3-2 16,-13-1 1-16,-11-1 0 15,-6 2 0-15,-11 5 1 0,-11 5 0 16,-8 5 1-16,-16 8-1 15,-16 4 1-15,-16 7-1 16,-14 8 0-16,-21 7 0 16,-16 5-1-16,-19 2 1 15,-14 11 0-15,-12 5 1 0,-8 6 0 16,-7 9-1-16,-2 8 1 16,2 10-2-16,5 9-1 15,12 9-3-15,15 14-4 0,12 4-8 16,22 14-14-16,18 9-40 15,24 7-13-15,22 7-5 16,22 0-4-16</inkml:trace>
  <inkml:trace contextRef="#ctx0" brushRef="#br0" timeOffset="19255.1158">24593 8057 43 0,'0'0'84'0,"0"-6"-2"16,-5-2-4-16,-2-1-4 15,-1 0-59-15,-2 4-1 16,-8 4-5-16,-3-1-3 0,-9 2-2 15,-1 5 0-15,-8 2 1 16,-4 4-1-16,-4 1 0 16,-4 3 0-16,-5 0 0 0,-7 2 0 15,-3-1 1-15,-6 1-1 16,-10 0 0-16,0-2 0 16,-10 1 0-16,-4-1 0 15,-1 0-1-15,-6 0-1 0,4 2 0 16,0-1-1-16,2 2 0 15,2 1 0-15,5-1-1 16,7-1-1-16,9 0 0 16,6-3-4-16,11-1-3 0,9-7-10 15,12 3-8-15,12-6-22 16,6-2-32-16,18-1-7 16,7-1-4-16,16-9 0 15</inkml:trace>
  <inkml:trace contextRef="#ctx0" brushRef="#br0" timeOffset="19626.1789">22593 8410 455 0,'-6'-12'1'0,"6"12"1"16,0 0-1-16,6-2 1 15,19 39 0-15,21 4 0 16,10-4-1-16,20 1-1 16,12-5-4-16,16-3-5 0,3-4-10 15,7-3-20-15,1 4-41 16,-6-14-4-16,-4-4-6 16,-14-9-3-16</inkml:trace>
  <inkml:trace contextRef="#ctx0" brushRef="#br0" timeOffset="20420.7212">23072 7902 54 0,'29'-17'76'16,"4"1"-3"-16,-7-8-5 15,-2 11-50-15,1 5 1 16,-7 5-9-16,-3 3-1 15,-8 0-3-15,-7 0-2 0,4 10 1 16,-7-1 1-16,-20 18 1 16,-11 3 0-1,-9 11 2-15,-15 7-3 16,-10 12 0-16,-12 6-2 16,-6 5-4-16,-4 10-11 15,8-8-18-15,2 0-43 16,11-2-4-16,12-10-5 0,10-14-5 15</inkml:trace>
  <inkml:trace contextRef="#ctx0" brushRef="#br0" timeOffset="22736.2158">24813 8454 53 0,'12'-6'71'15,"-12"6"0"-15,0 0 0 16,0 0-45-16,12 23 0 16,-10 3-7-16,-2 15-7 0,-2 9-1 15,-1 16 2-15,-6 9-3 16,-1 13-4-16,-5 8 0 15,-2 8-4-15,-2 4-1 16,4-2-4-16,4-2-7 0,1-11-10 16,5-3-21-16,5-4-32 15,-3-16-7-15,-1-12-4 16,-2-17 1-16</inkml:trace>
  <inkml:trace contextRef="#ctx0" brushRef="#br0" timeOffset="24955.5178">24549 9468 54 0,'-9'-28'85'0,"1"0"-3"15,8-1-4-15,1 1-5 16,14 1-58-16,14 0-6 0,4 7-3 16,9 2-3-16,8 2-3 15,4 0-1-15,4 0 0 16,1 0 0-16,-5-3 1 0,0-1-1 15,-5-1 1-15,-7 0 0 16,-7 1 2-16,-9-2 1 16,-4 3 1-16,-9 1-2 15,-2 3 1-15,-8 4-1 16,-3 11-1-16,-4-12-1 0,-8 12-1 16,0 7 0-16,-6 9 0 15,0 2-1-15,-3 8 1 16,0 4 0-16,0 1 0 0,1 3 0 15,3-4 0-15,3 1 0 16,9-5 0-16,3-2 0 16,2-8 0-16,8-5 1 15,8-5-1-15,5-6 0 16,5-7 0-16,0-7 1 0,8-8-1 16,-5-2 1-16,1 0 0 15,0-3 2-15,-6 1 0 16,1 3 1-16,-6 8-1 15,0 1 1-15,-8 9-1 0,2 4 0 16,-13 1-1-16,16 15-1 16,-12 3-1-16,-1 5 0 15,4 2 1-15,0 4-1 0,-4-1 1 16,6 0 0-16,-1-5 1 16,4-6 0-16,-2-3 0 15,5-8 1-15,1-6 0 16,3-6 0-16,1-6-1 15,1-7 1-15,6-4-1 0,0-4 0 16,7-1 0-16,1-3-1 16,2 1 1-16,2-1-1 0,5 5 0 15,-1 2 0-15,-2 5 0 16,-4 4 0-16,-1 7-1 16,-3 3 1-16,-8 5 0 15,2 6 0-15,-7 3 0 0,2 2 0 16,2 4 0-16,4-2 1 15,4 1 0-15,6-1-1 16,7-4 1-16,7-4 0 16,6-2-1-16,4-3 1 0,-2-7-1 15,-2-4 0-15,-7-6 0 16,-7-2 0-16,-13-5-1 16,-11-1 0-16,-15-3 0 0,-9 1 0 15,-19-3 1-15,-9 6 0 16,-9 4 0-16,-6 8 1 15,1 7 0-15,-3 8 0 16,8 15 1-16,2 12 1 0,6 12-3 16,3 11 0-16,9 12 0 15,1 11 0-15,3 9 0 16,1 10 0-16,-1 7-2 16,0 13 1-16,-2 4 0 0,-4 7-1 15,-1 0-1-15,-5-6 1 16,3-11 0-16,-4-9 1 15,1-18-1-15,0-14 1 16,0-22 2-16,5-19 0 16,4-18 2-16,1-11-3 0,2-19 1 15,6-12-1-15,7-15-1 16,4-11-2-16,14-9 1 16,9-7-2-16,11-4 1 0,10-3 0 15,8-1 0-15,12 1 1 16,9 3 1-16,4 4 2 15,12 1-1-15,4 2 2 0,10 2-1 16,0 4 1-16,4 3 0 16,-3 3 0-16,-7 2 1 15,-7 7-1-15,-16 2 3 0,-12 7-1 16,-17 5 1-16,-15 4-1 16,-20 6 0-16,-10 9 0 15,-8 3-1-15,-14 9-1 16,-5 6-1-16,-5 9-1 0,1 11-1 15,-3 6 1-15,1 8-1 16,3 4 1-16,6 3-1 16,5 1 0-16,3 1 1 15,9-1 0-15,7-3-1 16,4-1-1-16,16-5 1 16,10-3-1-16,9-4 1 0,8-7-1 15,13-4 1-15,4-11-2 16,7-5 0-16,2-13 0 0,0-14 0 15,0-8 1-15,-2-10 1 16,-8-11-1-16,-4-9 1 16,-3-6 2-16,-11-11 1 15,-1-2 1-15,-8-2 0 0,-3 2 2 16,-5 3-1-16,-3 5 1 16,-2 11 0-16,-8 11 0 15,-2 14-2-15,-3 11-1 0,-4 14 0 16,-6 16-2-16,0 0-1 15,0 9-1-15,-11 17 1 16,-2 12-1-16,-2 12 1 16,-4 11 1-16,-2 13 0 15,1 6 0-15,2 2 0 0,9 0 1 16,8-2 0-16,4-5 0 16,12-6-1-16,10-11 1 15,10-14-1-15,9-8 0 0,4-15 0 16,5-11-1-16,0-10 1 15,2-15 0-15,0-15 0 16,-1-12 0-16,0-14 0 0,-1-11-1 16,-5-9 2-16,-4-2 0 15,-3-1 1-15,-7 4-1 16,-5 6 2-16,-7 10-1 16,-4 11 0-16,-9 12 0 0,-2 17-2 15,-7 19 1-15,0 0-1 16,-7 10-1-16,-4 18 1 15,-3 9-1-15,-6 11 1 16,0 7 1-16,-1 6 0 0,-3 4-1 16,4-2 0-16,5-2 1 15,8-4-1-15,3-8-1 16,4-9 2-16,7-5-2 0,7-10 2 16,9-7-1-16,6-10 1 15,4-6-1-15,6-4 1 16,5-10 0-16,2-6-1 0,1-2 1 15,0-2-1-15,-1-2 1 16,-3 3-2-16,0 3 2 16,-3 3-2-16,-2 4 1 15,-1 5-1-15,-1 4 0 0,1 2 0 16,-2 4 0-16,1 8 0 16,-3 1 0-16,1 4 0 15,2 3-1-15,0 4 1 16,3 1-1-16,4 2 0 0,5-1 0 15,6 0 0-15,7-2 1 16,9-5-1-16,7-2 2 16,4-9-1-16,5-5 1 15,2-4 0-15,-1-11 0 16,-3-7 0-16,-10-7 0 0,-12-7 0 16,-10-7 0-16,-17-7 0 15,-13-6 0-15,-21-4 0 16,-10-1 0-16,-22 0 1 0,-8 5 0 15,-10 9 1-15,-9 7 0 16,0 16 0-16,-7 18 0 16,4 18 0-16,1 17 0 15,2 20 0-15,0 16-1 0,3 17 0 16,2 16 0-16,-3 13-1 16,-1 10 1-16,-3 7-1 15,-2 7-2-15,-4 4-3 16,-3-6-4-16,1-2-8 15,-6-12-11-15,5-17-23 0,5-16-31 16,-2-23-6-16,4-22-4 16,0-33 2-16</inkml:trace>
  <inkml:trace contextRef="#ctx0" brushRef="#br0" timeOffset="25176.5552">27678 9039 6 0,'-51'-33'89'0,"14"3"0"0,8-2-5 15,18-1-7-15,11-3-1 16,20-3-72-16,24 11-3 16,20 5-2-16,20 5-5 15,19 1-8-15,26 7-13 0,17 8-29 16,17-1-23-1,10 1-5-15,3 1-2 0</inkml:trace>
  <inkml:trace contextRef="#ctx0" brushRef="#br0" timeOffset="26603.0819">4833 12132 34 0,'-8'-38'73'0,"1"8"0"16,-2-1-24-16,0 12-3 0,1 1-9 16,0 5-13-16,8 13-8 15,-9-11-6-15,9 11-3 16,0 10-4-16,4 11-1 15,2 6-1-15,6 15 1 0,-3 11 0 16,3 16 2-16,2 14 0 16,-4 14-1-16,-3 11 0 15,-1 13 1-15,-3 12-1 16,-1 11 0-16,2 6 2 0,-1 10 1 16,1 5 0-16,2 4 1 15,6 9-1-15,0 2 1 16,2 3 0-16,-2 4-1 0,1 5-2 15,0-4 0-15,-3-2-1 16,-3-2-1-16,0-3-1 16,-4-5 0-16,1-7 0 15,-1-6 1-15,2-3 0 16,0-6 0-16,4 0-1 0,-1-9 0 16,5-4 1-16,3-3 1 15,0-5-1-15,2-11 0 16,-1-11 0-16,-6-62-2 15,-1 2-1-15,0-5-1 0,-2 0-6 16,3-6-14-16,-2-2-13 16,-6-10-49-16,9-14-1 15,-12-14-6-15,9-34-6 0</inkml:trace>
  <inkml:trace contextRef="#ctx0" brushRef="#br0" timeOffset="27749.2054">4702 11632 23 0,'-13'0'77'16,"-1"0"3"-16,3-6-6 15,-1-2-5-15,-1 1-57 16,13 7-1-16,0 0-2 0,0 0-6 16,0 0-2-16,10 0-3 15,8 6 1-15,5-1 1 16,7 2 1-16,7-3 0 0,8 0 2 15,14-3 1-15,9 0-2 16,15-5 4-16,12-8-1 16,15-2 2-16,15-6-2 15,24-4-1-15,19-3 0 0,19-3 0 16,17-3-1-16,23 0-1 16,13 2-1-16,16-2 0 0,15 2 0 15,11-2-1 1,7 0 0-16,14-4 0 0,6 0 0 15,16-6-1-15,3 0 3 16,52-2-2-16,-31-5 0 16,1 3 1-16,5-1 1 0,1 0 0 15,1 3 1-15,-2 1 0 16,-4 5-1-16,-41 3 2 16,31 4-1-16,-1 5 0 15,-5 3 1-15,-5 4-3 16,-10 4 1-16,-7 3-1 0,-11 4 0 15,-12 0 0-15,-13 4-1 16,-17 2 1-16,-15 3-1 16,-24 1 1-16,-19 4-1 0,-21 2 0 15,-18 4 0-15,-20 3 1 16,-14 1-1-16,-18 2 0 16,-10 2 0-16,-12 4 0 15,-8 1-1-15,-11 3 1 16,-9-1 0-16,-8 3 0 0,-11 0 0 15,-5 1 0-15,-11 0 0 16,-7 2-1-16,-2 1 2 16,-6 3 1-16,-4 3 0 0,-2 7 0 15,-3 8 1-15,-2 9 1 16,-3 10 0-16,-5 9 1 16,-4 11-2-16,-3 14 0 15,-2 11 1-15,-7 14-1 0,1 7-1 16,-4 10 0-16,0 10 0 15,2 7 1-15,-1 4 0 16,1 3-1-16,5 2 0 0,3 0 0 16,2 1 0-16,7 4 1 15,-2 0-1-15,5 3 0 16,2 0 1-16,2 1-3 16,1-1 0-16,1 4 0 0,2 0 0 15,0-10 0-15,3-4 0 16,-1-9 0-16,0-4 0 15,0-9 0-15,1-12 0 16,1-17 0-16,-2-15 0 0,4-13 0 16,-1-19-7-16,5-12-11 15,-9-9-52-15,10-36-17 16,-1-23-6-16,-8-30-4 16,-4-27-5-16</inkml:trace>
  <inkml:trace contextRef="#ctx0" brushRef="#br0" timeOffset="28733.4971">5595 17020 0 0,'6'23'68'15,"-6"-7"3"-15,3-7-2 0,-3-9-2 16,0 0-50-16,18-1-3 16,-2-2-3-16,11 1-2 15,1 0 1-15,8 0 1 16,2 0-1-16,12 4 0 0,6-5 1 15,11-2 0-15,13-2-3 16,12-5-1-16,20-4-2 16,15-6-1-16,25-6-1 15,20-10 0-15,23-4 0 16,24-5 0-16,20-5 0 0,17-4 0 16,19-1 0-16,18-5 1 15,17-2 0-15,9 1 0 16,16 1 1-16,1 1 0 0,14 4 0 15,8 2 0-15,1 3 0 16,5 6-2-16,4 2 0 16,3 1 0-16,-4 4-1 15,42 1-1-15,-47 3 0 0,0 3-1 16,-8 3 2-16,-12 3-1 16,-14 4 1-16,-6 5-1 15,-15 6 1-15,-49 3 0 16,22 2-1-16,-13 2 1 0,-13 3-1 15,-11 0 0-15,-12 2 0 16,-14-1 0-16,-15-1 0 16,-13 0 0-16,-13 2-1 15,-11-1 0-15,-18 1 1 16,-15-1-1-16,-14 1 0 0,-16 1 0 16,-19 3 0-16,-12-2 0 15,-16 1 0-15,-14-2 1 0,-13 1-1 16,-8-3 1-16,-8 0-1 15,-12 0-2-15,0 0-1 16,-6-3-6-16,-6 3-19 16,3-4-57-16,-17-5-2 0,-7-8-6 15,-6-9-6-15,-4-9 0 16</inkml:trace>
  <inkml:trace contextRef="#ctx0" brushRef="#br0" timeOffset="30363.2176">8304 11396 19 0,'0'0'78'0,"15"-13"1"16,-13 4-2-16,3-3-5 15,-5 1-54-15,0 11-3 0,8-12-2 16,-8 12-5-16,14 2-3 16,-6 8-3-16,5 7 1 15,-4 7 0-15,2 9 2 16,0 7-1-16,-2 12 2 0,-1 7 1 15,-1 14-1-15,-3 10 1 16,-1 10 0-16,0 11-2 16,1 14 0-16,1 12-1 0,0 12 0 15,3 12-1-15,2 11-1 16,3 8 0-16,0 7-1 16,2 9 2-16,5 4 2 15,4-2-2-15,1-4 2 16,6 0-1-16,0-5 1 0,3-5-1 15,3-8 0-15,3-1-1 16,-1-4-2-16,0-4 1 16,-2-3 0-16,1-7-2 0,-2-3 1 15,4-4-1-15,-2-3 1 16,-1-7 0-16,-1-10-1 16,-1-7 1-16,-3-11-1 15,-6-9 0-15,1-12 0 16,-7-7 0-16,-7-14-1 0,-2-8 0 15,0-11-2-15,-6-9 0 16,3-4-4-16,-2-9-2 16,0-4-10-16,-3-1-46 0,6-22-22 15,0-23-3-15,2-27-4 16,-1-27-3-16</inkml:trace>
  <inkml:trace contextRef="#ctx0" brushRef="#br0" timeOffset="31288.2171">13039 10971 42 0,'15'-16'69'0,"-3"-2"1"16,1-2-37-16,-6 2-1 16,4 5 3-16,-5-2-6 0,1 6-4 15,-2-1-7-15,-5 10-4 16,7-13-3-16,-7 13-2 15,11 0-4-15,-11 0-1 16,16 19-2-16,-7 2 0 0,3 8 0 16,-2 10 3-16,3 13 0 15,-6 13 1-15,2 17 0 16,-8 13-1-16,0 15 1 0,-2 15-1 16,-2 17 0-16,-6 9-1 15,3 12-1-15,-3 9-1 16,4 6 0-16,4 5 1 15,0 3-2-15,0 2 0 0,5-4 0 16,6 2-1-16,0 0 2 16,4-6 0-16,-1-3 0 15,3 1 0-15,-2-5 2 0,5-2-1 16,-1-5 1-16,0-5-1 16,1-10-1-16,-3-5 0 15,4-10-1-15,-1-10 0 16,1-12 0-16,-1-9 0 15,-5-7-1-15,4-5 1 0,-3-7-1 16,1-4 1-16,-4-5-1 16,0-8 1-16,-1-1 0 15,-3-5 0-15,4-6-2 16,-6-9 0-16,2-3-2 0,-5-10-3 16,0-4-7-16,-4-10-25 15,1-6-47-15,0-15-1 16,-5-18-7-16,-7-23-5 0</inkml:trace>
  <inkml:trace contextRef="#ctx0" brushRef="#br0" timeOffset="35038.4079">4679 13305 51 0,'-14'-25'48'15,"14"25"-20"-15,0 0-3 16,-9-9-10-16,9 9-8 0,0 0-5 16,0 0-2-16,0 0-1 15,0 0 1-15,8-5 2 16,-8 5 3-16,17 0 0 0,-5 0 3 16,8 0 0-16,4 0 3 15,6-1 0-15,10-5 1 16,9-1 0-16,16-4 0 15,12-1 0-15,13-7-2 16,10-1-1-16,15-8-1 0,13 3 0 16,8-3-2-16,9-2 3 15,12 1-2-15,3-3 1 16,11 2-1-16,5-3 1 16,8 5-1-16,6-3 0 0,8 2 0 15,6 0-2-15,1-1 1 16,4 2-2-16,-2 0 0 15,10 4 0-15,-2-4 0 16,-1 1-1-16,-2 1 1 0,-4 0 0 16,1-1 1-16,-5 2-1 15,-3 2 0-15,-7 1 0 0,-9 2-1 16,-3 2 0-16,-8 3 0 16,-3 1-1-16,-8 0 0 15,-3 3 0-15,-3 0-1 16,0-1 0-16,-5 1 1 0,1 0-1 15,-1-2 0-15,-3 1-1 16,-3 1 1-16,-3-1 0 16,-2 0 0-16,-2 0 0 15,-2 1-1-15,-2 0 1 0,-2 0-1 16,3 2 0 0,0 0 1-16,5 0-1 0,-2 1 0 15,6 1 0-15,6 0 1 16,2-1-1-16,1 1 1 0,6-1-1 15,2 1 0-15,4 1 0 16,-2 0 1-16,2 0-1 16,4 3 0-16,-4-2 0 15,4 1 0-15,-5 2 0 0,4-1 0 16,-5 1 1-16,1 1-1 16,1 0 0-16,-3-2-1 15,0 2 1-15,-5-1 0 0,-1 1 0 16,-8-1 0-16,-4 2 0 15,-9 0 0-15,-6 0 1 16,-12 0-1-16,-14 0 0 16,-12 0 0-16,-10 2 1 0,-14-2-1 15,-11 0-1-15,-11 3 0 16,-9-2-2-16,-7 2-5 16,-8-3-12-16,-4 0-29 15,-4 5-30-15,-14-5-6 0,0 0-4 16,-13-1-2-16</inkml:trace>
  <inkml:trace contextRef="#ctx0" brushRef="#br0" timeOffset="38875.4152">22919 12871 68 0,'18'0'83'0,"-5"0"-3"15,-2-7-5-15,-1-3-2 16,-5 0-69-16,-5 10-1 0,11-12 2 15,-11 12 0-15,0 0-2 16,0 0 1-16,0 0-1 16,0 0-1-16,-15 0 1 15,-2 7-1-15,-7 1 1 0,-7 2 1 16,-9 2-1-16,-9 2 2 16,-5 3 0-16,-8 0 0 15,-8 3-1-15,-7 1-1 0,-9 1 0 16,-3 2-1-16,-4 2 0 15,-7 1-1-15,-2 3 0 16,-8 4-1-16,-6-2 0 16,-5 4 0-16,-9 3-1 0,-6 1 1 15,-9 1 0-15,-5 1 0 16,-3-2 0-16,-4-2 1 16,2 1 0-16,-3-4 1 15,7 1-1-15,5-3 1 0,5-2-1 16,9 1 1-16,6 1-1 15,6-1 0-15,10-3-1 16,10 1-2-16,8-4 0 16,9 0-5-16,9-5-8 0,14 0-17 15,9 2-39-15,11-13-12 16,9-7-5-16,10-5-4 16</inkml:trace>
  <inkml:trace contextRef="#ctx0" brushRef="#br0" timeOffset="39278.1729">20075 13151 9 0,'26'-6'89'0,"-7"0"0"16,-11-3-5-16,-7 0-5 15,-7-1-1-15,-12-15-76 16,-11 25 2-16,-4 4 0 0,-12 15-4 16,-8 7 0-16,-15 9 0 15,-6 10 0-15,-9 5 0 16,-5 9 0-16,0 1 0 16,0 4 1-16,5 0 1 0,7 0 1 15,11-1 0-15,10-5-1 16,13-3 2-16,11-3-1 15,16-1-1-15,15-4 1 16,16-4-2-16,18-4 1 0,21-8-2 16,22-7 0-16,18-4-2 15,17-8-3-15,20-8-5 16,2-6-15-16,13-12-49 16,12 2-8-16,1-6-5 0,3-6-6 15,-6-8 7-15</inkml:trace>
  <inkml:trace contextRef="#ctx0" brushRef="#br0" timeOffset="40098.8162">24785 12473 30 0,'17'-18'87'0,"2"-4"-4"16,0-5-1-16,-2-1-6 16,-1-9-42-16,-1 10-20 15,-3 4-2-15,-2 1-2 16,-4 7-4-16,-5 1-1 0,-1 6-1 15,-11 2-1-15,-11 5-1 16,-11 1-1-16,-10 5 0 16,-9 6-1-16,-10 6 0 15,-6 5 1-15,-5 3-1 16,0 6 1-16,4 1 0 0,2 2-1 16,12 3 0-16,6 2 0 15,12 3-1-15,11-1 1 16,11 3-1-16,14 1 0 0,7 1 0 15,20-2 1-15,14 2-1 16,14 0 1-16,14-1 0 16,8 0-1-16,5-1 1 15,5-1 0-15,-9-2-1 16,-5-2 1-16,-13-4 0 0,-15-2 1 16,-21-3 1-16,-20 1 0 15,-16-4 0-15,-19 0 1 0,-16 1-1 16,-10-1 1-16,-11 1-2 15,-3 0-1-15,1-2-4 16,0-5-5-16,11 1-19 16,9 0-50-16,8-12-5 15,7-7-5-15,16-10-6 0</inkml:trace>
  <inkml:trace contextRef="#ctx0" brushRef="#br0" timeOffset="42441.2108">25021 12922 18 0,'29'10'93'16,"-8"1"-4"-16,-4-2-3 16,-6-3-6-16,1-3-1 15,4 4-81-15,2 5 0 0,3 2-1 16,4-1-2-16,5 0 1 15,5-3-1-15,1-6 1 16,6-3 0-16,5-3 2 0,3-7 1 16,-3-8 1-1,5-5 0-15,-3-1 2 0,-6-3 0 16,-7-3 0-16,-7 1 1 16,-13-1-1-16,-7 0 0 0,-10 2 0 15,-15 4 1-15,-8 3-1 16,-10 3-1-16,-5 8 0 15,-9 6 0-15,-4 4 1 0,-4 10 0 16,1 9 0-16,-2 8 0 16,1 8 0-16,2 10 0 15,3 5-1-15,9 5 0 16,9 1 0-16,12 2-1 0,12-1-1 16,11-3 0-16,20-7 0 15,14-8 0-15,19-8-1 16,14-13 1-16,15-8-1 15,13-11 0-15,14-10-3 0,8-12-1 16,6-14-1-16,3-3 1 16,-6-6 2-16,-6 0 1 15,-7-6 3-15,-16 3 2 16,-17 1 4-16,-15 5 1 0,-20 5 2 16,-17 4-2-16,-18 4-1 15,-9 7-1-15,-19 7-3 16,-14 6-1-16,-7 8-1 0,-8 4 0 15,-3 10-1-15,-1 7 0 16,1 5-2-16,4 4-1 16,9 0-1-16,7-1 0 15,9-1 0-15,10-5-1 0,9-7 1 16,8-4 1-16,13-6 1 16,10-5 1-16,9-6 2 15,4-4-1-15,6-2 2 16,2 1 1-16,-1 1 1 15,-1 4 1-15,-3 6 0 0,-2 5 1 16,-5 11-1-16,-6 9 2 16,-4 14-3-16,-5 6 1 15,-8 12-2-15,-1 10 1 0,-10 11 0 16,-6 11 0-16,-17 13 0 16,-6 11 0-16,-12 8-1 15,-9 2 0-15,-6-1 0 0,-5-2 1 16,1-8-1-16,0-11-1 15,3-16 1-15,7-15 0 16,2-18 2-16,9-13-1 16,5-16 0-16,5-13-1 0,3-15 0 15,7-19-1-15,9-18-1 16,7-17 1-16,7-18-1 16,14-17-1-16,9-15 0 15,12-11-1-15,7-4-1 16,8 0 2-16,5 3 0 0,5 8 0 15,1 14 0-15,4 13 1 16,2 17 1-16,-2 14 0 16,2 16 1-16,0 8-1 15,-2 13-1-15,-1 12 1 0,-7 5-2 16,-5 5 1-16,-3 9 0 16,-7 6-1-16,-9 4 1 0,-8 4-1 15,-7 5 1-15,-9 4-1 16,-7 3 1-16,-6 2 0 15,-9 0 0-15,-3-2-1 16,-1-3 1-16,0-6-1 16,2-4 1-16,2-8 0 0,9-18 0 15,0 0-2-15,0-6 2 16,6-21-1-16,7-8 0 16,5-13 1-16,6-11-1 0,8-6 0 15,4-3 1-15,1 3 1 16,3 5 0-16,3 10 0 15,0 9 0-15,0 14 0 16,-2 15 0-16,-6 12 0 0,-2 6 0 16,-3 14-1-16,-9 8 0 15,-3 5-1-15,-8 4 0 16,-8 3 0-16,-2-1 1 16,-8 2-1-16,-3-5 0 0,-3 0 1 15,0-7-1-15,0-5 1 16,5-5-1-16,-1-5 1 15,10-14 0-15,0 0-1 16,0 0 0-16,15-19-1 0,6-8 0 16,8-9-1-16,6-8 1 15,6-4-1-15,11-2 1 16,3 0 1-16,2 6 0 0,3 5 1 16,1 8 1-16,1 10 0 15,-3 8 0-15,-5 9 0 16,-6 4-1-16,-8 8 0 15,-6 8 0-15,-7 0 0 0,-9 6 0 16,-6 2 0-16,-7 3 0 16,-1 2-1-16,-3 0 1 15,2 3-1-15,0-2 1 16,4 1 0-16,9-3 0 0,4-5 0 16,11-3 0-16,6-8 0 15,9-8 0-15,5-2 0 16,8-12 0-16,1-9 0 0,0-8 0 15,-2-6 0-15,-2-6 1 16,-10-2 0-16,-8-1 1 16,-9-1-1-16,-12 3 1 15,-10 5 0-15,-7 4-1 0,-6 8 0 16,-9 7-1-16,-7 8 1 16,-5 8-2-16,-1 5 1 15,-4 9 0-15,-3 10 0 0,-2 8 0 16,-7 4 0-16,5 6 0 15,-1-1-1-15,7 4 0 16,3-1 0-16,5-2 1 16,7-4-1-16,10-4 1 0,6-5-1 15,4-5 1-15,11-4 0 16,5-7 0-16,6-7-1 16,8-6 1-16,5-3-1 15,8-10 0-15,7-10-1 0,9-3 0 16,6-2 0-16,4-3 0 15,-1 5 1-15,-3 4 0 16,-2 5 0-16,-9 9 1 16,-9 5 0-16,-10 4 0 0,-12 9 0 15,-8 4 0-15,-7 3 0 16,-8 3 0-16,-2 0 0 16,-6 1 0-16,1 2 0 15,0-3 0-15,2 0 0 0,1-4 0 16,2-1 1-16,9-5-1 15,4-4 1-15,4-3-1 16,7-2 1-16,7-8 0 16,2-9-1-16,7-7 1 0,6-7 0 15,4-7-1-15,5-4 1 16,2-3 0-16,-2 5 1 16,-3 3 0-16,-4 6 1 0,-7 8-1 15,-3 8 0-15,-12 10 0 16,-5 7 0-16,-4 10-2 15,-5 6 1-15,0 4-1 0,-5 4-1 16,5 1 1-16,3 2 0 16,5-5 0-16,8-5 0 15,8-8 0-15,13-8 0 16,6-8 0-16,8-13 0 0,5-13-1 16,4-11-1-1,5-13-1-15,-4-10 0 0,-4-11 0 16,-7-5 2-16,-6-5 2 15,-8 3 2-15,-13 5 1 16,-7 8 0-16,-13 15 2 16,-3 13 0-16,-12 21 0 0,-4 17-2 15,-13 19-3-15,-7 19 0 16,-2 17-3-16,-7 12-1 0,-3 14-3 16,-5 9-3-16,3 6-4 15,4 1-5-15,9-2-4 16,5-10-6-16,8-3-20 15,15-11-35-15,3-18-4 0,15-15-2 16,7-25 6-16</inkml:trace>
  <inkml:trace contextRef="#ctx0" brushRef="#br0" timeOffset="42600.2025">30793 13037 29 0,'-5'-39'97'0,"0"6"-3"0,3 4-7 16,6 1-3-16,16 0-3 15,24 6-80-15,1 7-3 16,19 7-11-16,2-1-24 16,9 8-46-16,10 0-3 0,0-4-7 15,-1 0-4-15</inkml:trace>
  <inkml:trace contextRef="#ctx0" brushRef="#br0" timeOffset="43329.993">25114 14378 75 0,'-43'-3'90'0,"9"-4"-4"15,4-5-6-15,9-3-2 16,10 1-67-16,12 3 2 16,7 2-3-16,20 0-2 0,15 1-2 15,13-3-1-15,26 0 1 16,16-5-2-16,26 3 1 16,20-1-1-16,21 0 0 15,22 1-2-15,23-2 1 16,24 1-1-16,17 1 0 0,21 2-1 15,10 0 0-15,21-1 0 16,10 3 0-16,11-2 0 0,-1 4 1 16,-4 2-1-16,-2 2 1 15,-12 3 1-15,-5 1-1 16,-21 4 0-16,-20 5-2 16,-20 5 0-16,-27 3 0 0,-28 1 0 15,-28 2 0-15,-27-2-5 16,-35 1-7-16,-31-5-13 15,-32-5-53-15,-41 7-11 16,-33-6-5-16,-28-6-4 16,-34-5-1-16</inkml:trace>
  <inkml:trace contextRef="#ctx0" brushRef="#br0" timeOffset="43681.7625">26041 15031 79 0,'-1'8'87'16,"14"-8"-1"-16,29-2-6 15,21-12 1-15,24 1-70 0,24 1 3 16,22 0-3-16,19 3 0 16,13-2-3-16,16 7-1 15,8 0-2-15,11 3-2 16,-1 1-2-16,3 1-2 16,-7-1-2-16,-7 4-4 0,-11 0-4 15,-13 5-12-15,-26 3-33 16,-13-5-28-16,-22 0-6 15,-27-6-2-15,-25-1-2 0</inkml:trace>
  <inkml:trace contextRef="#ctx0" brushRef="#br0" timeOffset="54846.2569">21253 15472 3 0,'0'-13'67'0,"0"13"6"16,0-13-16-16,0 13-13 15,0-16-7-15,0 16-10 16,2-11-4-16,-2 11-6 16,1-10 0-16,-1 10-3 0,0-10-2 15,0 10-2-15,-1-10-2 16,1 10-2-16,-10-9-1 16,10 9 0-16,-9-8-1 15,9 8 0-15,-16-10-1 0,6 5 0 16,0 2 0-16,-3-1 0 15,0 3-1-15,-4-1 0 16,-3 2 0-16,-2 1-1 16,-2 5 0-16,-5 2 0 0,-2 6-1 15,-1 4 1-15,-4 4 0 16,-2 5 0-16,-2 6 0 16,-3 3 0-16,-1 7 0 15,-2 7 0-15,1 2 0 0,-1 6 1 16,0 2-1-16,3 1 1 15,3 0-1-15,7-1 1 16,8-5 0-16,7-4 0 16,9-5 0-16,9-5 0 0,8-7-1 15,10-6 1-15,6-6-1 16,8-7 0-16,5-7-1 16,3-8 0-16,7-3 1 15,2-13-1-15,1-5 0 0,4-5-1 16,-1-3 1-16,1-3-1 15,0 1 1-15,-1 0-1 16,-6 6 1-16,-2 5-2 16,-7 6 2-16,-4 9 0 0,-5 5 0 15,-5 9 0-15,-9 12 1 16,-9 6-1-16,-3 11 1 16,-4 7 0-16,-9 10 0 0,-3 8 0 15,-7 5-1-15,-7 6 1 16,1 0-2-16,0-3-2 15,1-4-1-15,4-9-1 16,1-9-8-16,7-10-14 0,8-13-57 16,-1-16-1-16,6-10-5 15,0-24-4-15</inkml:trace>
  <inkml:trace contextRef="#ctx0" brushRef="#br0" timeOffset="55607.3296">21420 16137 80 0,'21'10'85'0,"4"-3"-4"16,3-7-5-16,4 0-3 0,6-8-75 16,4-2 1-16,3 0 0 15,5-4 0-15,-4-2 0 16,-3-1 1-16,-1-1 0 15,-7 0 1-15,-4-3 3 16,-5 1 1-16,-3-1 1 16,-9 1 1-16,-5-3-1 0,-6 4 1 15,-3 0-1-15,-4 2-1 16,-9 4-2-16,-5 4 0 16,-5 7-2-16,-8 4 1 0,-4 13-2 15,-5 8 1-15,-2 8 0 16,-4 8 1-16,3 5-1 15,1 3 1-15,4 2 0 16,6-2-1-16,10-3 0 0,7-7 0 16,12-2 0-16,6-6-1 15,15-7 0-15,5-7-1 16,17-8 0-16,6-5 0 0,7-4-1 16,6-12-1-16,4-8 1 15,5-8-1-15,2-9 0 16,3-4 0-16,-4-2 2 15,-2-2-2-15,-4 2 2 0,-6 5 1 16,-6 4 1-16,-10 9-1 16,-6 8 3-16,-9 8-3 15,-7 8 2-15,-8 3-1 0,-4 7 0 16,-5 8 1-16,-2 5-1 16,-2 4 1-16,-5 8 1 15,-1 0-1-15,-3 7 0 16,5 0-1-16,-2-1 1 15,5 0-1-15,3-3 0 0,7-5 0 16,9-3-1-16,6-9 0 16,10-5 1-16,8-10-1 15,6-3 1-15,1-9-1 0,2-9 2 16,0-9-1-16,-7-7-1 16,-3-7 1-16,-10-2 0 15,-10-5 0-15,-14-1 0 16,-6 2 0-16,-17 5-1 0,-9 3-1 15,-14 10 0-15,-5 5-1 16,-7 12-5-16,-3 1-8 16,5 11-21-16,9 1-46 15,-2 7-2-15,12 2-7 16,9-1-3-16</inkml:trace>
  <inkml:trace contextRef="#ctx0" brushRef="#br0" timeOffset="57956.2592">23131 15883 70 0,'70'-10'91'0,"-6"-2"-3"15,-13-5-5-15,-10-1-2 0,-10 7-66 16,-8-7-2-16,-10 4-3 16,-7 5-4-16,-6 9-4 15,-23 0 0-15,-6 10-2 16,-6 7 0-16,-6 5 0 0,-9 5-1 15,-1 1 1-15,4 1 0 16,1-5-1-16,11-3 1 16,7-3 0-16,7-5-1 0,7-5 1 15,14-8 0-15,9 0-1 16,16-8 1-16,5-2 0 16,10 0 0-16,5 1 0 15,9 4 1-15,1 5-1 0,-2 7 1 16,1 16 2-16,-11 13 0 15,-5 14 1-15,-7 14 0 16,-7 9 0-16,-7 8 0 16,-6 6 0-16,-8 4-2 0,-4-3 0 15,-4-2-1-15,-8-7 0 16,-4-11 0-16,0-10-1 16,-6-14 0-16,-1-11 0 15,-4-17 2-15,-1-14-3 0,1-13 0 16,2-18 1-16,1-15-1 15,4-15 0-15,5-16 0 16,8-10 0-16,6-6 0 16,7-3 0-16,14 3 1 0,7 5-1 15,8 9 1-15,7 10 1 16,9 18 0-16,7 13 0 16,8 17 0-16,0 10 2 15,4 11-2-15,2 16 2 16,0 8-1-16,-2 9 0 0,-7 4-1 15,-8 5 0-15,-7 1 0 16,-9-2-1-16,-13-2 1 16,-4-2-1-16,-10 0-1 15,-7-8 1-15,-3-6 1 0,-1-5-1 16,-6-11 1-16,-5-9-1 16,2-12 1-16,-4-14 0 0,7-11 0 15,-1-10 0 1,4-9-1-16,3-4 0 0,3 3-1 15,9 2 1-15,4 5-1 16,5 7 1-16,4 11-1 0,9 10 0 16,6 11 1-16,6 7 0 15,10 4-1-15,5 11 1 16,6 3 0-16,7 3-2 16,5 1 0-16,2-2-2 15,-4 0 0-15,1-3-1 0,-7-5 1 16,-3-3 0-16,-9-4 1 15,-8 0 2-15,-11-3 1 0,-9-5 3 16,-9-2-1-16,-15-3 1 16,-7-1 1-16,-7 1-1 15,-13 1-1-15,-9 0 0 16,-8 3-1-16,-6 4-1 0,-9 4 0 16,-4 3 0-16,-4 8 0 15,-4 5-1-15,3 4 1 16,4 1 1-16,5 0-1 15,5 0 0-15,10-2 0 0,12-2 0 16,11-4 0-16,13-2 0 16,8-5 0-16,13-3-1 15,7-3 0-15,15-2 0 16,5-7 0-16,8-6 0 16,7-2 0-16,4-4 0 0,-2 3 1 15,-1 2-1-15,-4 2 0 16,-7 6 1-16,-1 3 0 15,-13 5-1-15,-6 9 1 16,-8 5 1-16,-5 4 0 0,-3 2-1 16,-4 0 1-16,-2 5 0 15,1-4-1-15,0 0 1 16,6-5 0-16,2-3-1 16,8-2 0-16,5-7 0 0,8-4 0 15,3-6 1-15,10-7-1 16,0-5 0-16,3-10-1 15,0-3 1-15,-3-3 0 0,-10-3 1 16,-2 4 0-16,-13 1-1 16,-7 6 1-16,-7 10 1 15,-14 16-1-15,0 6 1 16,-9 24 0-16,-10 14 0 0,-5 13-1 16,-3 15 0-16,-6 8 0 15,-5 11-1-15,-3 4-1 16,-1-2 1-16,3-5-1 15,3-8 0-15,5-11 0 0,7-15 0 16,3-12 1-16,7-16 0 16,6-17 2-16,8-14-2 15,0-19 2-15,7-18-1 16,-1-13 0-16,3-21 1 0,5-14-2 16,3-13 2-16,8-7-2 15,7-2 0-15,5 4-2 0,8 7 2 16,6 10-1-16,5 20-1 15,8 15-1-15,0 20-1 16,2 17 1-16,-4 17 0 16,0 9-1-16,-7 14 0 0,-6 8 1 15,-11 4 1-15,-10 4 1 16,-22-1 1-16,-8 0 0 16,-25-2 1-16,-20-3 1 15,-14 0 0-15,-13-4 0 16,-8-1 1-16,1-4-1 0,8-3 0 15,8-5-1-15,12-2-3 16,14-8-1-16,21-4-4 16,18-10-2-16,18-7-2 15,15-11-1-15,11-5 0 0,16-10-3 16,15-13 1-16,10-8 3 16,14-11 2-16,4-4 4 15,10-11 4-15,7 0 5 16,-2-3 6-16,-6 10 3 0,-14 11 1 15,-11 11 0-15,-18 17 0 16,-12 17 0-16,-24 24-3 16,-23 14-4-16,-12 25-2 0,-22 14-3 15,-12 14-1-15,-11 10 0 16,-9 16 1-16,-9 2-1 16,-5-1-1-16,1-1 0 15,8-8 1-15,9-7-1 16,7-10 1-16,12-9-1 0,8-14 1 15,18-14 1-15,7-6-1 16,15-15 0-16,11-7-1 16,13-16 0-16,10-8-1 0,8-10 0 15,10-5 0-15,2-3-1 16,0 3 1-16,-1 5 0 16,-8 7 0-16,-6 12 2 0,-13 10-1 15,-6 6 0-15,-8 16 0 16,-10 5 0-16,-8 6 0 15,-1 2 0-15,-5 2 1 16,-2-2-1-16,4-2 1 16,2-3 0-16,3-3 0 0,5-6 0 15,8-7 0-15,5-6-1 16,8-2-1-16,5-10 0 16,7-8-1-16,3-8 0 15,4-6 0-15,0-6 0 0,-2 0 0 16,-4 2 1-16,-8 0 0 15,-5 7 2-15,-7 7 0 16,-11 10 0-16,-9 10 0 0,-9 1-1 16,4 14 0-1,-4 6 0-15,-2 0 0 0,0 2 0 16,2 3-1-16,7-3 1 16,7-3-1-16,7-4 1 15,11-5-1-15,10-6 0 0,7-4 0 16,10-4 0-16,2-8 0 15,2-7 0-15,7-4 0 16,-1-1 0-16,-8 3 1 0,-5 4 1 16,-10 9 0-16,-9 8 2 15,-11 17 0-15,-13 19 1 16,-15 19 1-16,-20 23-2 16,-22 16 0-16,-7 15-2 15,-26 16 1-15,-15 11 1 0,-12 8-5 16,44-70-5-16,-4 9-15 15,-3-2-63-15,-14 4-3 16,-4-8-3-16,-7-2-7 16,1-11-6-16</inkml:trace>
  <inkml:trace contextRef="#ctx0" brushRef="#br0" timeOffset="58419.2845">23465 16885 22 0,'-297'27'92'0,"13"-4"1"0,18 1-7 15,19-1-3-15,28-3-2 16,24-2-82-16,30 3 3 16,33 3 1-16,29-3 0 0,24-3-1 15,26-2 2-15,18-3 0 16,25-1 2-16,16-6 1 15,33-5-1-15,30-1-1 16,30-7 1-16,78-8-1 16,-1-4-3-16,76-6-2 0,2-3 0 15,39-3 0-15,28-1 0 16,29 2 0-16,22 3 0 16,-23 6 0-16,52-2 0 15,-30 7 0-15,37 0 0 0,0 6 0 16,34 7 0-16,-55 5 0 15,-19 4 0-15,-21 14 0 16,-21 5 0-16,-32 8 0 0,-36 7 0 16,-33 3 0-16,-75 0 0 15,-1-2 0-15,-27-3 0 16,-38-8 0-16,-30-3 0 16,-28-5 0-16,-34-11 0 0,-31-4-85 15,-21-8-6-15,-23-8-4 16,-17-17-7-16,-20-17-4 15</inkml:trace>
  <inkml:trace contextRef="#ctx0" brushRef="#br0" timeOffset="59552.4452">23584 17659 56 0,'12'-1'81'0,"0"-3"-5"16,-4 3-2-16,2-1-4 15,-3 2-64-15,4 0 3 0,-11 0 2 16,11 11-1-16,-5 4 0 16,-2 4 2-16,-4-19-3 15,2 24 0-15,2 2-2 16,0 10-3-16,7 47-2 16,-3-35-4-16,3 3-4 15,0 1-9-15,-3 5-29 0,2-6-34 16,0-8-6-16,-10-43-6 15,11 31-1-15</inkml:trace>
  <inkml:trace contextRef="#ctx0" brushRef="#br0" timeOffset="59825.7695">23744 18022 1 0,'-14'-60'88'16,"1"1"3"-16,1-8-5 15,8 7-3-15,-2 7 0 0,6 7-69 16,10 11-1-16,8 10-5 15,9 12 0-15,6 9-1 16,9 5 0-16,2 18-2 16,9 6-4-16,-2 11 0 15,3 9-1-15,1 9-1 16,-5 2 0-16,-5 5-1 0,-7 2 1 16,-11 4-3-16,-10-3 1 15,-12-1-2-15,-10-6-4 16,-15-3-2-16,-10-8-6 0,-10-8-12 15,-5-3-48 1,-9-16-7-16,-1-7-7 0,0-11-2 16</inkml:trace>
  <inkml:trace contextRef="#ctx0" brushRef="#br0" timeOffset="62785.8738">24267 17873 81 0,'70'-14'85'16,"-5"2"-4"-16,3 5-3 0,-12 2-3 15,-1 4-67-15,-5 1-1 16,-8 2 0-16,-2 0-1 16,-4 1 0-16,-2-3-1 15,0 0-1-15,-4-4-1 0,-2-6 0 16,6 2-1-16,0 0-1 15,-2 0 1-15,-3-2 0 16,2 0 0-16,-7-1 0 16,-3-2 2-16,-3 2 0 0,-7 1 1 15,-11 10 1-15,0-14 0 16,-5 13-1-16,-10 1 1 16,-10 7-1-16,-2 5-1 0,-5 4 0 15,32-16-4-15,-35 20-1 16,0 1 0-16,-2 6 0 15,1 0 0-15,8 5 0 16,-3-1-1-16,16 1 1 16,1 0 1-16,18-7 0 15,1 1-1-15,56 9 2 0,-15-25-1 16,10-10 0-16,11-4 0 16,9-9-1-16,5-9 2 15,9-4-2-15,5-7 2 16,1-3-3-16,2-1 2 0,-4-4-2 15,-2 1 1-15,-3-1 1 16,-11 3-1-16,-6 3 1 16,-6 2 0-16,-12 4 0 0,-11 1 0 15,-8 9 1-15,-9 4 0 16,-12 3-1-16,-14 12 2 16,9-9-2-16,-9 9 0 15,-9 0 1-15,0 0-1 0,-5 4 0 16,0 0 0-16,2 2 0 15,-1-3 0-15,1 2 0 16,3 0 0-16,9-5 1 16,0 0-1-16,-4 13 1 15,4-13-1-15,9 10 1 0,1-3 0 16,-1 2-1-16,5 3 2 16,-5 3-2-16,2 3 1 15,1 3 0-15,-4 2 0 16,0 3 1-16,-8-26-4 0,3 26 1 15,0 1-1-15,-3 3 1 16,-3 0 0-16,-7-3 0 16,4 3 0-16,-15 17 1 15,10-29 2-15,-2-5 0 0,5-7-1 16,-4-6 0-16,4-8-1 16,0-8 0-16,4-11 0 15,2-2-3-15,2-4 1 16,5 0 0-16,9-5 1 15,3 2 1-15,3 0-1 0,6 4 1 16,-1 3 1-16,6 6 0 16,-1 5 0-16,5 5 0 15,-1 6 0-15,1 7 1 16,-1 7-1-16,-1 7 0 0,-2 7 0 16,0 5 1-16,-2 1-2 15,-1 1 0-15,-4-1 0 16,-3-1 0-16,0-5 0 15,-3-3 0-15,-1-5 0 0,-1-7 0 16,0-6 0-16,4-2 0 16,-4-8-2-16,3-4 0 15,3-4 1-15,-1-2-1 16,0 1 0-16,2-3 1 0,3 1 1 16,-3 5 0-16,1 2 0 15,4 2 1-15,-5 5-1 16,0 7 1-16,-2 0 0 0,3 9 0 15,-5 6 0-15,-1 4 0 16,1 5 0-16,-2 2 0 16,1 1 1-16,2 0-2 15,0-2 0-15,1-4 0 16,1-2 0-16,6-6 0 0,-2-3 0 16,5-6 0-16,4-4-2 15,1-4 0-15,3-8 1 16,-2-4-1-16,2-2 0 0,0-3 2 15,-2-2-1-15,-1 1 0 16,-1 1 1-16,-3-1 0 16,-3 4 0-16,-3 5 0 15,-4 3 1-15,-3 5-1 16,-3 3 0-16,-2 2 1 0,-5 9-1 16,1 2 1-16,-3 4 0 15,1 0-1-15,0 3 0 16,2-1 1-16,-1-1 0 0,5 0-1 15,-2-3 1-15,2-3-1 16,1-3 0-16,1-4 0 16,0-3 0-16,-1-5 0 15,-4-6 0-15,0-1 0 16,-2-6-1-16,-4-1 2 0,-5 0-2 16,0-1 0-16,-9-1-1 15,-3 3-3-15,0 1-5 16,-6 1-3-16,0 5-6 0,-1 0-7 15,1 4-4-15,0 3-1 16,4 3 0-16,6 1 3 16,8 0 5-16,0 0 6 0,3 7 10 15,15-2 9-15,7-1 8 16,6 0 3-16,9-3 4 16,3-1 2-16,2 0 2 15,4-1 1-15,-1-4-1 16,3-1-3-16,-5-2-3 0,0 1-3 15,-7-2-1-15,-5 3-4 16,-4 0-3-16,-7 0-2 16,-6 1-2-16,-3 2-1 15,-14 3 0-15,9-3 0 16,-9 3 0-16,0 0 0 0,-5 0 1 16,5 0-1-16,0 0 1 15,0 0 0-15,2 13 1 16,8-2 1-16,3 4-1 0,3 3 2 15,4 6 0-15,-20-24 0 16,23 29 0-16,2 2 1 16,1 10-1-16,27 51 0 15,-26-39 0-15,-5 2-1 16,-4 4-2-16,0-3 2 0,-5 3 0 16,-5-3-1-16,-4-4 0 15,-5-6-1-15,1-46 0 16,0 32-1-16,-1 0-1 15,1-32 0-15,-24 11 1 16,10-28 0-16,2-15-1 16,3-9 1-16,3-7 1 0,3-5 0 15,3-3 1-15,6 2 1 16,5-4-1-16,7 5 0 16,6 1 2-16,6 5 1 15,5 7 0-15,4 9 0 0,8 10-1 16,2 10 1-16,2 5-2 15,6 6 2-15,-1 14-4 16,-1 4 0-16,-5 4 0 0,2-1 0 16,-5 7-3-16,-6-3 2 15,-41-25-1-15,35 24 0 16,27 22 2-16,-42-30 1 16,-5-6 0-16,-5-5 0 15,-10-5 0-15,6-11 0 0,-6-2 0 16,0-5 1-16,-2-5-4 15,0 1 1-15,2-3 0 16,0 0 0-16,6-3 0 16,6 3 1-16,4 0-1 15,2 2 0-15,10 1 1 0,4 3-1 16,4 5 1-16,5 2-1 16,1 4 1-16,1 4 0 15,2-1 0-15,0 1 0 0,-2-1 0 16,-5-1 0-16,-2 1 0 15,-6-2 0-15,-4 2 0 16,-11-1-1-16,-3 0 1 16,-12 6-1-16,0-10 0 0,-11 7 1 15,-4-1-1-15,-7 3 0 16,0 1-1-16,-1 0 1 16,-1 0-1-16,0 5 0 15,4 3 0-15,4 0 0 16,6 0 0-16,4 2-1 0,6-10 2 15,7 18-1-15,9-13 0 16,7-1 0-16,4-2 1 16,7-1 0-16,2 1 1 0,5-1 0 15,-1-1 1-15,0 1-1 16,0 0 0-16,-3 1 1 16,-1-1 0-16,-4 2-1 15,-2 2 0-15,-5 0 1 0,-5 2-1 16,-2 0 0-16,-4 0 0 15,-1 1 0-15,0 0-1 16,0-3 1-16,-1-2-1 16,1-3 1-16,3-3-1 0,-2-8 0 15,4-6 1-15,-6-2 1 16,32-37 1-16,1-13 1 16,4-9 0-16,-4-4 0 15,-5 3 1-15,-10 6 1 0,-11 16-1 16,-3 33-2-16,-16 24 0 15,8 5 0-15,-8 14-1 16,-2 7-2-16,-7 10 1 16,-3 6 1-16,-4 9-1 15,-4 6-1-15,-4 8-1 16,-1 6-1-16,1 4 1 0,-1 3 0 16,-1-1 0-16,0 1 0 15,2-6 1-15,4-1 2 16,0-8-1-16,3-8 1 15,2-9 0-15,15-46 0 0,-15 44 1 16,15-44-1-16,8-7 0 16,4-20-1-16,8-13 0 15,4-6 1-15,5-10-2 16,4-3 2-16,0-4-2 16,4 4 0-16,0-2 0 0,1 6 1 15,0 5-1-15,1 10 0 16,-3 6 0-16,-1 13 1 15,-4 4-1-15,-7 10 1 16,-4 7-1-16,-5 5 1 0,-9 7-1 16,-6 2 0-16,-5 3 0 15,-9 2 0-15,-4-3-1 16,-4-4-3-16,-1-1-4 16,-7-7-9-16,3-4-33 0,-1-4-29 15,-11-22-6-15,2-20-7 16,15-13-4-16</inkml:trace>
  <inkml:trace contextRef="#ctx0" brushRef="#br0" timeOffset="63526.4301">31112 17063 10 0,'75'-61'94'15,"1"3"0"-15,-12 4-4 16,-5 13-5-16,-22 4-36 16,0 11-18-16,-12 12-14 0,-8 11-8 15,-10 9-3-15,-8 18-4 16,-11 13 0-16,-14 12 0 15,-5 10-1-15,-6 8 2 0,-3 3-1 16,-2 1 1-16,23-35-2 16,-1 0-1-16,0-1 0 15,1-1 0-15,3-2 0 16,-1-1 0-16,9-4-1 16,2-1 1-16,3-8 0 0,3 1 1 15,4-7-1-15,5-9 1 16,23 1-1-16,10-7 0 15,3-10 0-15,17-10 0 16,1-4 0-16,-1-2 0 0,-5 8-1 16,-19 16 1-16,-2 5-1 15,-18 8 0-15,-4 2 0 16,-2 5 0-16,-1 1 0 0,-6 6 0 16,0 1 1-16,-2 2-1 15,0 3 1-15,-1-1 0 16,4 1 1-16,-2-1 0 15,4 0 0-15,2-2 0 16,5-2-1-16,2-5 1 0,5-3 0 16,1-8 0-16,2-5-2 15,9-2 2-15,2-9 0 16,19-16 0-16,25-16 0 16,8-8 0-16,-9-4 0 15,-11 3 0-15,-17 6 3 0,-18 16-4 16,-14 11 0-16,-19 17 0 15,9-9 0-15,-9 9 0 16,0 0 0-16,0 0 0 0,-3 9 0 16,3-9 0-16,0 13 0 15,0-13 0-15,16 11 0 16,1-6-3-16,9 4 2 16,22-4-1-16,6 1 0 15,3-4-1-15,0-2 1 16,-26 0 0-16,1 0 2 0,-5 1 0 15,1 6 1-15,-13 3 2 16,-4 5-1-16,-14 9 1 16,-15 8 1-16,-12 8-2 15,-8 9-2-15,-17 10 0 16,-7 12 0-16,-23 15-22 0,-12 4-63 16,-13 4-4-16,-12-1-4 15,-5-6-4-15,-13-5-6 16</inkml:trace>
  <inkml:trace contextRef="#ctx0" brushRef="#br0" timeOffset="64484.2968">14002 16929 26 0,'-16'-13'92'0,"4"3"-4"0,0 6-6 16,5 0-5-16,7 4 1 15,-9 8-80-15,10 11 3 16,13 18 0-16,5 9-1 16,1 13 0-16,-7-25 1 0,0 8-1 15,1 7 1 1,0 7 1-16,2 2-1 0,0 6 0 15,-2-2-1-15,2 1-1 16,-3-4 1-16,1-1-1 16,-1-4 0-16,-3-3 0 15,-2-3 2-15,-1-9-2 0,-3-8 1 16,-3-8 2-16,-1-8-1 16,0-15-1-16,-14-13 0 15,2-6 1-15,-22-61-1 16,-7-25 1-16,-8-20 0 0,1-7 0 15,8-1 0-15,4 12 3 16,13 19-1-16,19 34-1 16,9 12 0-16,19 9-1 0,14 15 1 15,12 7-1-15,11 12 0 16,6 9 0-16,4 4-1 16,-1 13 0-16,-6 8 0 15,-12 11 1-15,-12 9-1 0,-17 6 0 16,-17 5 1-16,-9 3-2 15,-17 1-1-15,3-29-4 16,-2 3-5-16,-1-1-10 16,-4 3-33-16,-1-7-26 15,3 1-6-15,-1-6-6 16,-2-4-1-16</inkml:trace>
  <inkml:trace contextRef="#ctx0" brushRef="#br0" timeOffset="64884.2484">14640 17001 31 0,'48'-11'88'0,"-12"3"-2"0,-11 3-4 15,-12 2-6-15,-12 27-23 16,-5-14-45-16,-10 7 0 16,-5 6-2-16,-5 6-3 15,-4 3 1-15,0 6 0 16,-2-1 0-16,1-1-1 0,18-18-2 15,-2-1 0-15,7-2-2 16,-3 2 0-16,9-5 0 16,0 0 0-16,7-3-1 15,3 3 1-15,6-4 1 0,5 0 1 16,4 0-1-16,1 2 1 16,0-2-1-16,3 4 1 15,0-2-1-15,-3 5 2 16,-2 0 0-16,1 4 0 0,-5-2 1 15,-4 3 0-15,-5-1-1 16,-1-1 0-16,-7 3-3 16,-3-3-4-16,0-1-7 0,-10-5-11 15,1-6-26-15,9-6-28 16,-18 0-9-16,17-8-4 16,-12-24 7-16</inkml:trace>
  <inkml:trace contextRef="#ctx0" brushRef="#br0" timeOffset="65216.3736">14893 17272 17 0,'42'-79'77'0,"7"17"9"15,-10 27-6-15,0 9-9 16,-3 19-19-16,-3 7-25 16,-2 11-12-16,-9 15-4 15,-1 4-3-15,-5 8-2 0,0-1-2 16,-11-19-2-16,5 3 1 16,-1-4-3-16,1-2 0 15,8 11 2-15,3-10-1 16,5-14 0-16,7-5 0 15,1-16 2-15,4-10-4 0,1-11 4 16,3-2 0-16,-6 2-1 16,-4 4 1-16,0 10 0 15,-3 9 1-15,-6 13 0 0,-4 9 1 16,-4 19 0-16,-7 13-1 16,-7-12-2-16,1 3-1 15,-2 7 1-15,0 6-2 16,-2 5 0-16,-4 8-2 15,-5 2-7-15,1 8-9 16,1 1-21-16,5 0-45 0,-8-1-2 16,0-5-7-16,-1-6-5 15</inkml:trace>
  <inkml:trace contextRef="#ctx0" brushRef="#br0" timeOffset="65644.5971">16144 16993 42 0,'27'-18'85'16,"-6"5"-1"-16,-13-1-6 15,-8 1-4-15,-8-25-34 0,-11 31-35 16,-5 7 2-16,-8 7-1 15,-9 12 2-15,-4 9-1 16,-2 8 2-16,-2 4-1 16,3 5-1-16,5 1-1 15,8-2-2-15,9-4 0 0,10-5-2 16,8-5-1-16,7-7 0 16,15-4 0-16,9-8 0 0,6-2-1 15,8-4 1-15,7-5-1 16,6-1 1-16,4-7-1 15,1-1 0-15,-2-1 0 16,0 1 0-16,-2-2-1 0,-7 2-2 16,0-1-3-16,-6 2-3 15,-4 1-3-15,-2 2-5 16,-2-4-3-16,-2 2-15 16,-1 1-25-16,-4-8-22 0,2 1-3 15,-2-6 0-15</inkml:trace>
  <inkml:trace contextRef="#ctx0" brushRef="#br0" timeOffset="66371.3583">16714 16350 13 0,'-21'-2'94'0,"4"3"-2"16,0 8-5-16,0 10-6 15,3-1 0-15,7 12-75 0,0 11-1 16,7 10-3-16,0 12 2 16,7 8 1-16,-1 5 1 15,5 1-1-15,1 0 1 16,3-2-1-16,5-6 0 16,-1-7 0-16,5-4-1 0,2-11 1 15,3-9-5-15,2-12 0 16,3-9 0-16,1-11 0 15,0-8 0-15,4-13 0 0,-1-17 0 16,-1-8 0-16,-2-10 0 16,-2-7-4-16,3-1 2 15,-4 2-1-15,1 7 1 16,-4 4 1-16,2 13 0 0,-4 11 0 16,1 12 1-16,-4 9 0 15,-4 4 0-15,-2 9 1 16,-2 8-1-16,-5 0 1 15,-3 4 0-15,1-2 0 16,-3-1-1-16,1-3 1 0,2-6 0 16,5-4-1-16,0-7 0 15,4-3-1-15,6-13 0 0,3-4 0 16,-2-8-1-16,3-5 1 16,0-1-1-16,-1-2 1 15,-4 4 0-15,-4 4-1 16,-4 5 1-16,-3 7 1 0,-3 9-2 15,-9 5 2-15,9 8 0 16,-7 8-1-16,2 1 2 16,5 3-1-16,4-1 1 15,3 0-1-15,7-4 1 16,7-7 0-16,3-4-2 0,6-4 1 16,3-11-1-16,1-5 2 15,-4-4-1-15,-3-5 0 16,-9-5 0-16,-11 2 1 15,-11-6-1-15,-9 4 1 0,-17 3 0 16,-12 4-3-16,-10 8-3 16,-8 1-6-16,1 11-30 0,-4 3-43 15,5 7-2-15,3 3-7 16,5-3-5-16</inkml:trace>
  <inkml:trace contextRef="#ctx0" brushRef="#br0" timeOffset="67222.2003">18752 16263 53 0,'-22'-14'88'16,"-5"9"-2"-16,-3 5-6 15,-3 5-2-15,1 7-62 0,1 7-2 16,7 10-7-16,2 3-6 16,5 1-1-16,6-2-1 15,4-3 0-15,4-4 0 0,3-7 0 16,9-7 1-16,6-10 0 15,7-5 1-15,5-8-1 16,4-6 0-16,5-4 1 16,1 3-1-16,1 0 0 0,1 8 1 15,-4 7 1-15,-3 10 0 16,-3 17 1-16,-3 14 1 16,-5 12 1-16,-1 12-3 15,-4 11 2-15,-5 8 1 16,-4 7-2-16,-5 6 1 0,-3 1-1 15,-9-2 0-15,2-49-2 16,0 2 0-16,-3-7-2 16,1 0-2-16,-6-7-1 0,1-5-1 15,-17 9-4-15,-2-24-7 16,2-17-11-16,4-26-16 16,2-25-15-16,7-12-9 15,3-16-2-15,11 1 7 0,5 2 16 16,0 1 20-16,11 2 29 15,5 10 27-15,6 5 27 16,3 8 9-16,7 6 1 16,4 7-11-16,4 6-10 15,6 10-7-15,-4 5-14 0,4 6-8 16,-5 11-3-16,-1 6-5 16,0 7-2-16,-7 11-2 15,-6 6-2-15,-4 5 0 16,-3 4-1-16,-6 2-1 0,-5 0-1 15,-2-2 1-15,-4-7-1 16,-2-4 1-16,-1-6 1 16,0-5-1-16,0-11 0 0,0 0 0 15,-2-14 0-15,0-8-1 16,2-8-1-16,-3-8-2 16,3-8 0-16,1-3 0 0,6 0 0 15,1 0-2-15,5 4-2 16,4 5-2-16,8 6-2 15,2 9-3-15,6 7-6 16,-5 5-13-16,11 4-14 16,-5 6-16-16,6 1-12 0,2 2-4 15,-6 0-1-15</inkml:trace>
  <inkml:trace contextRef="#ctx0" brushRef="#br0" timeOffset="67603.2001">19757 16066 40 0,'-5'-12'60'15,"0"-3"-2"-15,-3 5-11 16,8 10-7-16,-16-10-11 0,16 10-9 16,-15 3-6-16,4 4-5 15,2 5 0-15,-2 8-1 16,2-1-2-16,-4 6 0 0,4-1-1 16,-3 1-1-16,6-2-2 15,1 0 0-15,5-6-1 16,5-3 0-16,4-5 0 15,5-4-1-15,3-4 3 16,5-1-3-16,-1-6 1 0,6-4-1 16,-3-3 1-16,-3-3 1 15,0-2-4-15,-2-3 2 16,-1 5-1-16,-2 0 1 16,-3 6 0-16,-2 1 1 0,-11 9 2 15,12 2 0-15,-9 11 1 16,-1 6-1-16,-1 4 2 15,2 4-2-15,0 2-1 16,0 1-4-16,7 0-7 0,0-5-16 16,4-9-43-16,5 3-10 15,4-7-3-15,2-7-3 16</inkml:trace>
  <inkml:trace contextRef="#ctx0" brushRef="#br0" timeOffset="69178.8253">8167 17733 0 0,'-44'-18'76'15,"4"0"3"-15,4 0-1 16,6 0-4-16,4-1-48 15,6 5-2-15,2 1-3 0,4 6-7 16,7 1-4-16,7 6-3 16,-12 1 0-16,12 11-1 0,0-12-2 15,0 22 1 1,0 0-2-16,3 13 1 0,14 45-4 16,-7-35 0-1,-1 0-2-15,2 2 2 0,-1-3 3 16,1-1 2-16,-1-3 0 15,-10-40-1-15,8 29 1 16,5 14 2-16,-13-43-1 16,0 0 1-16,8-19-3 0,-8-14-2 15,1-12-1-15,-1-8 0 16,3-34 1-16,4-41-2 16,4-5 0-16,9 4-2 15,9 19 2-15,8 27 0 0,9 29 1 16,1 31-1-16,1 22-1 15,-5 9 1-15,-26 5-1 16,-1 2 0-16,-6 6 1 16,-2 5 0-16,-6 2 1 15,0 1 0-15,-3 2 1 0,1-1 0 16,-2-1 1-16,-2-1 0 16,0 0-1-16,3 1-1 15,1-1-1-15,-1-4 1 16,7 1-1-16,3-2 0 0,5-1 0 15,2-5 0-15,2-2 1 16,1-1-1-16,1-1 0 16,1-1 0-16,-3 5 1 15,-1 2 1-15,-17-19-3 16,13 23 0-16,1 1-2 0,-11 1-1 16,0 2-3-16,-5 4-7 15,-6-2-13-15,-4-1-55 16,-3 1-2-16,-4-9-7 15,-19 12-1-15,18-23 0 0</inkml:trace>
  <inkml:trace contextRef="#ctx0" brushRef="#br0" timeOffset="69922.3171">8545 17784 62 0,'29'-25'84'0,"-1"9"-3"16,4 2-4-16,-2 2-4 15,3 5-42-15,-4 5-30 0,2 2 1 16,0 0-1-16,-6 0 0 16,4 0-1-16,-3-2 0 15,1-5 1-15,-3-9-2 16,0 2 1-16,3-2 0 0,-2-3 1 16,-2-2-1-16,0 0 1 15,-6-2 0 1,0 1 2-16,-7-1 1 0,-6 3 1 0,-3 2 2 15,-1 4 0-15,0 14 1 16,-15-10-1-16,1 10 1 16,-2 8-2-16,-3 7-1 15,-1 5-1-15,1 6-1 0,0 3-1 16,4 3-1-16,-1 2 0 16,4 0-1-16,6-3 0 15,6 1-1-15,0-5-1 16,10-8-1-16,5-6-1 15,9-9 0-15,6-5-1 0,4-15-1 16,-7-2 2-16,55-50-1 16,3-25 2-16,-2-18 0 15,-2-10 1-15,-16-4 3 16,-12 16 2-16,-20 16 2 0,-23 35-1 16,-3 15 1-16,-7 15 0 15,0 28 1-15,-10 0 1 16,5 29-2-16,-1 10-2 0,2 11 0 15,4 9-1 1,0-26 0-16,-2 7-1 0,2 0 0 16,0 6 0-16,0-1-1 15,0 1 0-15,0-5 0 0,-1 2 0 16,1-7 1-16,1 0 0 16,5-9 0-16,0-1 0 15,1-9-1-15,4-5 1 16,2-7-1-16,-4-8 1 15,24-10 0-15,4-24 0 0,12-13 0 16,4-3-1-16,6 1 0 16,-2 8 1-16,-2 21 1 15,-33 23-5-15,6 0 2 0,-5 8-2 16,4 4-2 0,-2 4-2-16,1 6-9 0,-4 3-16 15,-7 5-52-15,3 3 0 16,-5 5-4-16,-6 1-6 15,-6 0 1-15</inkml:trace>
  <inkml:trace contextRef="#ctx0" brushRef="#br0" timeOffset="70290.3619">8807 18351 75 0,'-70'39'89'16,"6"-3"-6"-16,6 0-5 15,10-8-2-15,48-28-46 16,-33 20-22-16,-2 3 0 0,35-23-2 16,0 0 0-16,0 0 0 15,0 0 1-15,5-4-1 16,76-57-1-16,-17 22-2 15,10-5 2-15,14 1-2 0,10-6 0 16,11-2-1-16,12-4 0 16,6 1-1-16,4-1 0 15,8 3 1-15,-2-1-4 16,3 2-1-16,-5 2-3 0,-2 6-5 16,-10 4-8-16,-6 6-25 15,-14 7-39-15,-16 9-3 16,-12 8-6-16,-18 3-1 15</inkml:trace>
  <inkml:trace contextRef="#ctx0" brushRef="#br0" timeOffset="70571.6021">9587 18321 50 0,'-61'34'96'0,"17"-7"-7"16,44-27-4-16,-30 19-4 16,2-2-1-16,28-17-79 15,0 0 0-15,10 0-1 16,85-36 2-16,-36 5 0 16,14-7 0-16,9-10 0 0,11-7-2 15,13-1-3-15,0-1-5 16,10 0-17-16,6 2-56 15,-5 1-3-15,2 2-6 16,-9 0-4-16,-10 1-3 0</inkml:trace>
  <inkml:trace contextRef="#ctx0" brushRef="#br0" timeOffset="74138.864">22288 14938 51 0,'37'-52'36'15,"14"-1"8"-15,-3 6 2 16,-10 3 0-16,-1 3-5 16,-14 4-4-16,-4-1-5 0,-6 7-6 15,-11-2-1-15,-2 3-8 16,-11 0-4-16,-8 3-4 16,-7 2-2-16,-11 4-2 0,-6 3-1 15,-14 5-1-15,-8 5-1 16,-9 7 0-16,-13 2-1 15,-7 10 0-15,-11 6-1 16,-6 8 1-16,-7 8 1 0,-4 5 0 16,1 7 0-16,2 6 2 15,3 7-2-15,9 6 2 16,6 8-1-16,10 8 0 16,12 12 0-16,6 7-1 0,9 9 0 15,9 10-1-15,9 11 1 16,6 6 0-16,8 7 1 15,8 8-1-15,10 4 1 16,6 7-2-16,8-3 2 0,9 0 1 16,14-4 0-16,14-6 0 15,-11-78-2-15,6 6 0 16,9-4-2-16,10 1 0 16,11-5 0-16,12 0 0 15,10-11 0-15,16 1-3 0,13-10 0 16,16-3 0-16,16-11-1 15,18-3 0-15,14-12 1 16,16-4 0-16,134-6 3 16,125-11 0-16,17-36 1 0,-6-17 1 15,-10-11-1-15,-26-4 1 16,-26 1-1-16,-39 6 0 16,-46 5-2-16,-1-2 0 15,-17-4 2-15,-4-1-2 0,-13-4 1 16,-5-2 0-16,-12 4 0 15,-18 0 0-15,-11 1 1 16,-20 5 0-16,-21 2-1 16,-23 3 1-16,-28 3 0 0,-29 1 0 15,-26-3-1-15,-29-1 1 16,-38-9 0-16,-24-6 0 16,-37-12 1-16,-34-7-1 15,-35-12 1-15,-35-6 0 0,-33-10 0 16,-37-2-2-16,-35 5 0 15,-34 3 0-15,-36 10 0 16,-28 13 0-16,-31 18 0 16,-18 19 0-16,-22 24 0 0,-11 22 0 15,-2 22-4-15,-4 25-22 16,4 29-60-16,8 19-3 16,12 15-6-16,6 5-6 0,16-3-2 15</inkml:trace>
  <inkml:trace contextRef="#ctx0" brushRef="#br0" timeOffset="77649.2599">22658 2304 40 0,'22'-33'61'0,"-5"-4"4"16,5 5-43-16,5 1 1 15,-3 8-3-15,4 2-5 0,-2 11-5 16,2 3-3-16,-3 12-5 15,0 18-2-15,-6 4-1 16,-2 18 1-16,-1 4 0 16,-8 17 2-16,-1 9 3 0,-6 12 4 15,-1 15 3-15,-10 10 4 16,-8 21 3-16,-4 8-1 16,-9 22 0-16,-5 16 0 15,-7 22-2-15,-5 19-2 0,0 9-4 16,-2 11-2-16,8 5-2 15,6 5-1-15,10-10 1 16,14-5 1-16,9-14-3 16,8-9 1-16,11-15-2 15,0-12-3-15,10-14-3 0,-5-16-4 16,4-9-10-16,-11-17-18 16,-1-18-46-16,6-17-5 15,-3-28-4-15,-2-28-6 0</inkml:trace>
  <inkml:trace contextRef="#ctx0" brushRef="#br0" timeOffset="78511.9677">22662 1998 66 0,'-17'-56'82'0,"1"2"2"15,0-1-7-15,-2 3 1 0,2 4-74 16,4 13 6-16,0 7-3 16,8 9-3-16,0 7-1 15,4 12-2-15,0 0-1 16,19 0-1-16,2 5-2 0,9 6 0 16,11 3 1-16,13 1 2 15,14-1 0-15,15-4 0 16,11-4 0-16,17-3 0 15,14-3 1-15,9-7 0 16,11-5 2-16,14-6 0 0,-78 5-1 16,16 0 0-16,-1 0 1 15,15-1 0-15,2-1-1 16,12 0 0-16,1 0-1 16,5 0-2-16,2 1 2 0,7 0 0 15,-2 1-1-15,2 1 1 16,-2 2-1-16,3 1 0 15,-11 1 0-15,2 4 0 16,-7 1-1-16,-12 4 1 0,-9-1 0 16,-12 4-1-16,24 7 2 15,4 12 0-15,-37 5 1 16,-29 5-1-16,-21 6 0 0,-15 6 1 16,-11 5-1-16,-7 8 0 15,-3 8-2-15,-2 9 1 16,-2 10 1-16,0 15 0 15,1 8 1-15,-3 16-1 0,5 8 0 16,1 9 1-16,2 13-1 16,1 6 0-16,0 11-2 15,0 7 0-15,0 2 0 0,0 8-1 16,-3 4 1-16,-7 3-2 16,-4-2 2-16,-6 4 0 15,-1-3 1-15,-5-5-3 16,-3-3 6-16,3-7-2 15,-3-6 2-15,1-10-1 0,2-9 0 16,7-14 0-16,0-11 0 16,4-9 2-16,1-16-5 15,3-8-4-15,-4-21-11 16,9-18-51-16,-3 0-12 16,3-17-8-16,0-19-4 0,-5-24-4 15</inkml:trace>
  <inkml:trace contextRef="#ctx0" brushRef="#br0" timeOffset="79034.7777">21919 6961 85 0,'20'-3'88'0,"9"-6"-4"15,3-5-4-15,9-5-2 16,-3 23-70-16,13-18-5 16,11-2 2-16,14 1-1 15,14-1 0-15,14 0 0 16,22-2-1-16,11-1-1 0,20-3 0 16,20-5-1-16,12-2 0 15,17-6 0-15,10-1 0 0,12-3 0 16,1 2 0-16,5-2-1 15,-6 1 1-15,-1-2 0 16,-8 3-1-16,-9-2 1 0,-12 4 0 16,-9-1 0-16,-15 3-1 15,-13-1 1-15,-16 2-1 16,-16 2-2-16,-18 4-5 16,-20-2-8-16,-15-4-38 0,-21 3-28 15,-19-3-3-15,-17-5-8 16,-19-8-1-16</inkml:trace>
  <inkml:trace contextRef="#ctx0" brushRef="#br0" timeOffset="79670.3606">24539 1541 13 0,'-6'-29'93'0,"1"6"-4"15,3-3-6-15,-1 8-7 16,-1 1 0-16,-1 9-78 16,5 8 1-16,-5 5 0 15,-10 29-2-15,3 26 1 0,-4 23 1 16,4 34 2-16,2 20 0 15,-1 28 2-15,-5 10 0 16,-1 5-2-16,4 10 2 16,-1 4 0-16,2 7 1 0,1 2-1 15,1 3 1-15,0 0-2 16,5 2 2-16,-9 4 0 16,7 3-1-16,-6-3 0 0,0-1-3 15,-1-6 3-15,-2-3 0 16,-1-5 0-16,-2-10-1 15,2-9-1-15,-2-11 1 16,-1-10 0-16,3-10 2 0,2-10-3 16,0-7-1-16,4-14-1 15,3-10 0-15,5-13-2 16,0-15-2-16,3-13-4 16,0-17-2-16,5-12-9 15,0-8-46-15,6-28-16 0,-7-25-7 16,-2-20-2-16,-2-18-3 15</inkml:trace>
  <inkml:trace contextRef="#ctx0" brushRef="#br0" timeOffset="80191.4804">22501 4468 78 0,'8'-16'88'16,"-1"-1"-5"-16,-1 1-4 15,2-5-4-15,-3 0-74 0,8 5 1 16,6 1 1-16,3 1-2 16,7-1 1-16,7 0 2 15,8-3-1-15,7 1 0 16,7 2 1-16,8-2-1 0,10 2 1 16,8-2-1-16,15 1 1 15,12-3-2-15,10-1 1 16,17-1 0-16,10-3-1 0,16 1 1 15,8 0-1 1,16-4 0-16,-1 3-1 0,7 0 1 16,0 3 1-16,0 1 0 15,-9 4-1-15,-9 0 1 16,-10-1 0-16,-15 5 0 0,-11 0 0 16,-12 1-1-16,-16 4 0 15,-15 0-3-15,-11 1-2 16,-12 6-12-16,-22 6-53 15,-9-3-18-15,-14 0-2 0,-29-3-9 16,-11-12-3-16</inkml:trace>
  <inkml:trace contextRef="#ctx0" brushRef="#br0" timeOffset="90141.2653">24781 18494 57 0,'-7'10'75'15,"-2"2"2"-15,9-12-23 16,8 3-19-16,2 0-4 0,2-1-2 16,-2 1-2-16,-10-3-6 15,13 0-4-15,-1 0-5 16,-1 0-4-16,31 2-1 16,-14-8-2-16,3 2-2 0,-1-2-1 15,10 2 0-15,48-8-1 16,-29 9 1-16,4-3-1 15,10 2 0-15,12 1-1 16,6-2 1-16,9 1-1 16,15-2 1-16,5 0-1 15,12 0 0-15,11 0 1 0,8-4-1 16,8 1 0-16,12 1 1 16,4-3 0-16,6 1 0 15,6 3 1-15,7-3 0 16,2 1 0-16,3 2 1 15,4-1 0-15,3 2-1 16,1 0 1-16,0 4-1 16,-3-2-1-16,-2 1 0 0,-4 2 0 15,-4 1-1-15,-3 1 1 16,-7 3-1-16,-4 0 0 16,-5 2 0-16,-9 0 1 15,-5-3-1-15,-4 5 1 16,-5-4 0-16,-11 4 0 15,-9-1 0-15,-10 0 0 0,-13-1 0 16,-9-1-1-16,-11 1 0 16,-8-1 0-16,-12-1-4 15,-17 1-3-15,-8-4-9 16,-44-1-39-16,0 0-33 16,0 0-1-16,0 0-9 15,0 0-3-15</inkml:trace>
  <inkml:trace contextRef="#ctx0" brushRef="#br0" timeOffset="90479.5705">27780 18460 56 0,'-3'41'85'0,"39"-9"0"16,77 27-3-16,-21-31-2 15,17-8-66-15,19-4 1 16,14-1 2-16,7-5-3 15,9-3-3-15,5-3-4 16,1-2-5-16,-2-2-7 0,-3 0-15 16,-2 0-58-16,-14-6-6 15,-16-5-9-15,-21-6-6 16</inkml:trace>
  <inkml:trace contextRef="#ctx0" brushRef="#br0" timeOffset="92008.7873">1843 7144 29 0,'0'0'55'0,"-7"-6"-9"0,7 6-19 15,-1-9-1-15,1 9 2 16,0 0 0-16,0-13-3 16,0 13-2-16,0 0 0 15,0 0-1-15,0 0-3 16,0 0-1-16,0 0-1 0,0 0-4 15,0 0-3-15,0 0-2 16,0 0-2-16,8 8-2 16,-8 6-1-16,2 2 0 0,-1 11 0 15,0 8-1 1,1 14 1-16,-2 13 1 0,4 8-1 16,-2 11 0-16,2 8-1 15,-2 9 0-15,1 5 0 0,5 4 0 16,-2-3 0-16,3-2 0 15,2-9-4-15,-2-5 3 16,-1-11-2-16,4-10-2 16,-1-12-5-16,5-13-4 0,0-10-8 15,-3-9-7-15,-2-5-23 16,-1-13-32-16,8-7-3 16,-8-15-7-16,3-9 10 15</inkml:trace>
  <inkml:trace contextRef="#ctx0" brushRef="#br0" timeOffset="92568.0789">1914 7557 18 0,'-10'-10'63'16,"5"-3"2"-16,-9-2 1 16,6-1-49-16,-1-1-1 15,2-4 0-15,4-1-5 0,-1-5-5 16,0-1-2-16,-1-3 2 15,3-2 1-15,-3 0 2 0,4 0 0 16,-5 1 3-16,6 3 0 16,0 2 1-16,4 1 0 15,3 3-1-15,1 1 0 16,6 4-3-16,3 0-4 0,3 7 1 16,6 4-4-16,2 5-1 15,7 5 0-15,-1 11-1 16,3 11 1-16,-2 8 1 15,3 11 2-15,1 9-2 0,-4 9 2 16,-6 7 0-16,-4 3 0 16,1 2-1-16,-2-4 0 15,-3 0-3-15,-1-6 1 16,-3-6-1-16,-6-3 1 0,4-7 0 16,1-3-1-16,-1-7-2 15,-6-1-4-15,4-7-5 16,-13-4-4-16,9-10-33 15,-1-7-29-15,-8-9-7 0,-6-4-6 16,-9-18 1-16</inkml:trace>
  <inkml:trace contextRef="#ctx0" brushRef="#br0" timeOffset="93478.9897">2075 7825 60 0,'-29'0'88'0,"6"3"0"16,-3 0-8-16,9-3-1 0,8-13-71 15,-2 9 0-15,2-2-1 16,9 6-4-16,9-20-3 16,9 3-4-16,14-8 4 15,5-6-2-15,13-7 6 16,12-7-4-16,15-5 0 0,-4-3 0 16,2-2 0-16,4-1 0 15,-6 5-1-15,0 4 1 16,-14 6 0-16,-9 5 0 0,-10 10 1 15,-10 7 0-15,-11 4 2 16,-12 6 0-16,-7 9-1 16,-12 0 0-16,-6 5-1 0,-6 11-1 15,-9 7 0 1,0 8 1-16,-5 8-2 0,6 2 1 16,0 5 0-16,8-1-2 15,6-4 1-15,7-6-1 0,9-7 0 16,4-11-1-16,13-9-1 15,4-8 1-15,4-8-1 16,7-11 3-16,2-5 0 16,-1-6 0-16,5 1 0 0,-1-1 0 15,-3 4 2-15,0 7 1 16,-5 12 0-16,1 7 1 16,-3 22 0-16,1 14 0 15,-4 14 1-15,4 13 0 16,1 12-1-16,-5 10 1 0,2 6 0 15,-2 9-1-15,1-4 0 16,-5-3-1-16,-2-10-2 16,-8-8 0-16,-4-11-1 15,-4-12-2-15,-4-15-3 0,-14-19 0 16,0-16 0-16,-9-11-1 16,-3-20-1-16,-2-17 1 15,-2-12 0-15,1-11 4 0,9-6 2 16,2-4 2-16,7-1 1 15,6 3 2-15,9 8 1 16,1 6 1-16,15 4 0 16,7 8-1-16,3 1-1 0,13 1-1 15,5 4-2-15,9-1 0 16,7 0 0-16,8 1-1 16,3-3 0-16,4 0-1 15,2-4-3-15,-1 0 0 0,-4 0-1 16,-5-3 1-16,-10 3 1 15,-11 2 3-15,-14 7 1 16,-14 4 1-16,-16 11 3 0,-14 10 3 16,-17 12-1-16,-12 12 1 15,-10 16-1-15,-7 16-2 16,-5 15-1-16,-1 13 1 16,2 12-1-16,6 5 0 0,12 3-2 15,7-2 1-15,15-5-3 16,14-11 1-16,14-13-2 15,23-13-1-15,18-18-2 0,23-16-5 16,11-15-3 0,24-14-15-16,9-9-52 0,11-20-4 15,2-12-6-15,-8-8-4 16</inkml:trace>
  <inkml:trace contextRef="#ctx0" brushRef="#br0" timeOffset="93957.0137">1975 9240 28 0,'-13'25'92'0,"0"-10"1"15,13-15-7-15,0-11-4 16,15-15-1-16,10-12-76 16,18-11-2-16,28-15 1 0,15-9 1 15,24-11-3 1,14-8-1-16,22-9 0 0,16-3 0 16,19-5-1-16,6-5-1 15,1 3-2-15,0 7-1 16,-4 10-4-16,-14 10-6 0,-17 15-10 15,-28 19-36-15,-20 14-25 16,-23 16-4-16,-29 12-6 16,-22 8 4-16</inkml:trace>
  <inkml:trace contextRef="#ctx0" brushRef="#br0" timeOffset="95787.4826">1744 10346 10 0,'-14'-10'69'0,"2"3"4"15,5-2 0-15,-2-3 0 16,-2 0-53-16,-1 3 1 16,1 1 0-16,11 8-5 15,-12-9-4-15,12 9-4 16,0 0-3-16,0 0-2 0,0 14-1 16,14-1 0-16,3 11-1 15,4-1 1-15,9 8 2 16,7 2-3-16,6 2 0 0,-1-5 0 15,5-2-1-15,1-4 1 16,2-9-1-16,-3-5 0 16,2-8 0-16,-2-4 3 0,-7-12-1 15,-3-5 0-15,-7-6 1 16,-6-7-2-16,-3-2 1 16,-2 0-1-16,-6-3 0 15,-8 2 1-15,-5 5 1 0,2 3 1 16,-2 8-1-16,0 3 1 15,0 16-1-15,-6-5 1 16,4 12-1-16,3 14 1 16,6 11-3-16,2 8 0 0,11 10 0 15,-5 6-1-15,6 8-1 16,3 7-4-16,-3-2-7 16,1 6-14-16,-1 0-34 15,5-10-21-15,-6-9-6 0,1-11-7 16,1-15 3-16</inkml:trace>
  <inkml:trace contextRef="#ctx0" brushRef="#br0" timeOffset="96759.5634">2675 10329 70 0,'7'-39'89'0,"-2"12"-4"0,-4 6-6 15,-1 21-3-15,0 0-63 16,0 0-2-16,-1 6-3 15,0 12-3-15,1 3-3 0,3 8-1 16,7 3-1-16,-2 0 1 16,4 2-1-16,5-4-1 15,2-6 0-15,2-6 1 16,5-12-2-16,-1-6 2 0,-5-6 0 16,2-12 0-16,-2-8 2 15,-7-4-2-15,-8-4 2 16,-5-2 0-16,-8-1 1 15,-12 0 0-15,-5 2 0 0,-8 7 0 16,-7 2-1-16,1 8 1 16,-2 6 1-16,3 5-1 15,2 5-1-15,4 2-2 0,7 6 0 16,8 1-2-16,0 2 1 16,6-1-2-16,11-8 0 15,-4 11-1-15,4-11 0 16,9-2 0-16,1-9 3 15,5-5-1-15,7-7 1 0,4-1-1 16,2-5 2-16,4 1-1 16,3 3 0-16,-4 4 2 0,6 8-1 15,-6 7 1 1,0 9 0-16,2 7 0 0,0 9 0 16,-1 2 1-16,3 5-2 15,1 2 1-15,0-3 0 16,1 0-2-16,0-2 0 0,-1-5 1 15,-5-6-1-15,0-3 1 16,-4-7-1-16,0-2 1 16,-5-12-1-16,-3-6 3 0,-1-9-1 15,-4-4 0 1,0-5 0-16,-1-2 0 0,-2-2 0 16,0 1 0-16,-1 2 0 15,-1 1 0-15,1 6 0 16,-1 2 0-16,-1 3-1 0,1 3 1 15,-1 4 0-15,0 1 0 16,-2 2-1-16,0 4 1 16,-1 0-2-16,-5 11 1 0,10-12 0 15,-10 12 0-15,15-4-1 16,-3 4 1-16,4 0-1 16,7 2 1-16,8 1 0 15,4-2 0-15,10 0 0 0,7-11-1 16,5-8 0-16,4-8 0 15,-1-6-2-15,-2-5 1 16,-5-6 0-16,-6-3-1 0,-12 1 2 16,-11 3 0-16,-14 6 0 15,-7 7 2-15,-7 7 0 16,-15 9 0-16,-8 11-1 16,-5 6 1-16,-5 19 1 0,3 7 0 15,1 12 0-15,6 11 0 16,7 9 1-16,7 8 0 15,13 9 1-15,4 6 0 16,15 8-2-16,10 7 1 0,9 7-1 16,2 4-4-16,8 7-6 15,-3-2-17-15,-3-2-57 16,4-2 0-16,-8-13-6 16,-9-14-7-16,-19-20 4 0</inkml:trace>
  <inkml:trace contextRef="#ctx0" brushRef="#br0" timeOffset="97458.149">2578 11361 36 0,'0'20'97'0,"-1"2"-5"15,-8-4-5-15,-7 4-3 16,-2-4-3-16,-13 3-72 15,15 6-3-15,11 3 0 0,-2 7-2 16,1 6-1-16,6 3 0 16,12 7 0-16,-5 4-3 15,7 3 0-15,3 2 0 16,0 5 0-16,9 1 0 0,-3-1-2 16,-3-1 0-16,-2-3-1 15,4-4-3-15,-9-7 0 16,4-5-7-16,-9-10-5 0,-1-8-8 15,1-4-44-15,-8-25-14 16,0 0-6-16,-9-27-6 16,-9-8 5-16</inkml:trace>
  <inkml:trace contextRef="#ctx0" brushRef="#br0" timeOffset="97730.3898">2438 12053 9 0,'-27'-24'90'15,"10"9"0"-15,7 12-7 16,1 6-3-16,-8 11-1 0,12 7-69 15,0 9-2-15,5 10-3 16,3 9-2-16,0 13 0 16,4 5 0-16,4 9-1 0,5 5 0 15,-2 2-1-15,-2 3 1 16,2-2-2-16,2-3 1 16,4-5 0-16,0-8-1 15,-1-9 1-15,9-9-2 16,-1-12 0-16,10-11 1 0,8-15 0 15,3-12 1-15,16-20 0 16,7-18 1-16,20-13-12 16,8-14-25-16,7 1-45 0,21 0-2 15,2 8-9-15,-10 8-5 16</inkml:trace>
  <inkml:trace contextRef="#ctx0" brushRef="#br0" timeOffset="99622.3531">2005 14250 18 0,'15'-21'89'0,"-10"2"3"16,-2-2-7-16,-4 2-3 0,-14 1 3 15,3-19-76-15,-5 23-4 16,4 2 1-16,-4 3 0 15,1 7-1-15,-2 2 0 0,0 8-2 16,0 13-4-16,-1 11 2 16,-2 15 0-16,0 17 1 15,-3 15-2-15,7 12-1 16,2 8 1-16,6 8 1 0,8 4 0 16,1-7 1-16,14-13-3 15,7-14-1-15,12-17 0 16,2-16 0-16,7-19-1 15,5-18-2-15,5-16-3 0,0-26-4 16,-2-11 0-16,-2-16-3 16,-6-15-1-16,-3-10 0 15,-4-13 0-15,-10-8 1 0,-10-4 5 16,-4-2 5-16,-8 2 6 16,-1 6 3-16,-2 5 7 15,-4 14 2-15,-4 13 1 16,7 13 1-16,2 17-1 0,-1 13-2 15,0 13-1-15,0 18-3 16,6 4-1-16,-4 20-3 16,3 14-2-16,0 11 0 15,0 5-1-15,3 13 1 16,4 4 0-16,3 4-1 0,-7-2 1 16,10-9-1-16,-1-4 0 15,-1-9 0-15,-1-8 0 16,-2-11 0-16,-5-7-1 15,0-15 1-15,3-13 0 0,-2-12-1 16,-2-13 0-16,-1-3 0 16,2-4 1-16,-1-2-1 15,6 3-2-15,-6 2 2 0,5 10 0 16,3 10-1-16,3 8 0 16,5 6 0-16,4 9 0 15,4 4 0-15,4 6 3 16,2 0-3-16,5 4 0 15,-4 1 2-15,4-3 0 0,-7 0 1 16,-5-2-1-16,2-6 0 16,-9-2 0-16,-3-3 0 15,-4-4 1-15,-3-4-1 0,-1-4 1 16,-1-12-1-16,-4-4 0 16,1-4 0-16,-1-6 0 15,2 0 0-15,-5-3-1 16,1-2 1-16,3 5-2 0,-5 5 1 15,2 4 0-15,0 4-1 16,0 5 1-16,-5 10-1 16,15-8 1-16,-4 8 0 0,4 3-1 15,5 7 0-15,3-1 0 16,4 2 0-16,3 1 0 16,2-1 1-16,-1-2-1 15,0-2 1-15,-3-5 0 0,-2-2 0 16,-2-5 0-16,-4-9 0 15,-3-8 0-15,-9-8-1 16,4-10 0-16,-8-7 0 16,4-8 0-16,-7-8-1 0,-1-2 1 15,-1-3-1-15,1 1 1 16,-3 5 0-16,-6 6 0 16,1 3 1-16,-4 10-2 15,-1 7 2-15,0 7 0 0,-8 4 1 16,-1 5-1-16,-1 7 0 15,1 2 0-15,-2 6 0 16,2 5 1-16,2 2 0 16,2 13-1-16,2 5 2 15,2 14-2-15,7 7 1 0,4 10 0 16,3 7 0-16,10 6 1 16,6 5-2-16,10-1 2 0,2 0-2 15,10-8 1-15,3-5 0 16,3-8 1-16,8-10-1 15,-2-6 0-15,3-12-1 16,-3-9 0-16,3-9 0 16,-3-6 0-16,0-11 1 0,-3-8-1 15,-3-6 0-15,-1-6 1 16,-2-5-2-16,-4-2 2 16,-2-2 0-16,-6 2-1 15,-4 1-1-15,-7 3 1 0,-1 3 0 16,-8 6 0-16,-8 4 0 15,-1 6 0-15,-8 6 1 16,0 9-1-16,-5 5 1 0,-1 10-1 16,-5 11 0-16,2 6 1 15,4 6-1-15,1 5 1 16,4 2-1-16,1-3 1 0,4 0-1 16,2-10 0-16,1-4 0 15,1-8 1-15,-1-15-1 16,11 0-1-16,-2-15 1 15,0-15-1-15,-1-11 0 16,-2-14-2-16,3-14 0 16,-5-10-3-16,-1-8 1 0,-3-1 0 15,0 2 1-15,-7 8 1 16,3 11 2-16,-2 13 0 16,-2 14 2-16,4 18 3 0,4 22-2 15,-4 9 1-15,3 27-1 16,8 14 1-16,1 11-2 15,5 16 2-15,-1 13-1 0,0 10 0 16,1 7 0-16,-1 3-2 16,-2-2-4-16,1 7-8 15,-5-5-36-15,-3 3-35 16,0-10-2-16,-8-13-7 16,-14-18-7-16</inkml:trace>
  <inkml:trace contextRef="#ctx0" brushRef="#br0" timeOffset="99842.4151">2760 13482 43 0,'-29'-40'101'0,"6"12"-5"0,11 12-7 15,2 3-4-15,2 7-2 16,-3 0-87-16,11 6-4 15,14 10-13-15,5 19-54 0,11 6-11 16,-5 5-3 0,0 6-7-16,-2 10-2 15</inkml:trace>
  <inkml:trace contextRef="#ctx0" brushRef="#br0" timeOffset="100320.3109">2375 15533 68 0,'-3'-20'96'0,"3"7"-4"16,-5 2-8-16,5 11-1 15,-17-53-23-15,17 53-55 16,0 0-1-16,4 1-1 0,9 13-2 15,3 8 0-15,11 9-1 16,3 10 0-16,0 11 0 16,3 10 0-16,-1 9 2 0,3 10 0 15,-2 7-1-15,-5 4 0 16,-2 4 2-16,-1-4 0 16,-3-1-1-16,4-5-2 15,-2-5-2-15,2-12-2 16,0-3-6-16,1-16-11 0,7-17-60 15,-5-1-6-15,-5-12-5 16,-10-11-5-16,-14-9 4 16</inkml:trace>
  <inkml:trace contextRef="#ctx0" brushRef="#br0" timeOffset="100648.5496">2424 16641 5 0,'-15'31'100'16,"3"-5"-5"-16,6-2-5 16,1-6-5-16,1 1 2 0,4 23-51 15,8-19-32-15,11 8-3 16,11 4 0-16,9 4-1 16,4 2 0-16,7 1 0 15,2-5 0-15,4-6 0 0,-1-9 1 16,-1-11 0-16,-4-11 0 15,-5-9 3-15,3-21-4 16,0-14 0-16,-4-19 0 16,2-13 0-16,1-16 0 0,-5-17 0 15,1-9-4-15,-2-6-9 16,-2 10-6-16,-12 5-18 16,-2 17-52-16,3 17-2 15,-5 15-3-15,2 24-3 16</inkml:trace>
  <inkml:trace contextRef="#ctx0" brushRef="#br0" timeOffset="102408.3537">2211 17848 54 0,'0'-13'77'0,"0"4"-2"0,2-3 0 15,-2 12-5-15,13-16-56 16,-5 8 2-16,-8 8-2 16,3-16-3-16,-3 16-3 0,0 0-1 15,0 0-1-15,0 0-1 16,0 0-2-16,0 0 0 15,0 8 0-15,0 3 0 16,0 43 0-16,7-25 1 16,-3 8-2-16,5-1 0 15,1 3 1-15,13 39-1 0,-23-78 0 16,17 39 0-16,0-2-1 16,9-6-3-16,-1 0 0 15,5-16 0-15,-2 0 0 16,4-14-1-16,29-9 1 15,-35-13-1-15,-4-8 1 16,0-8 3-16,-5-4 0 16,-2-3 0-16,-8-2 2 0,-2-1-2 15,-4 1-1-15,-6 2-2 16,-6 3-2-16,-6 8-5 16,-3 7-15-16,-7 6-29 0,-2 4-25 15,3 6-3-15,0 3-5 16,-3 4-2-16</inkml:trace>
  <inkml:trace contextRef="#ctx0" brushRef="#br0" timeOffset="102724.054">2700 17199 18 0,'17'0'87'0,"-9"1"-4"16,4 1-5-16,-12-2-5 16,0 0-1-16,7 10-74 0,2-2 4 15,-1 1-1-15,2 2 2 16,0 3 2-16,5 6 1 0,0 5 2 16,2 3-1-16,2 8 0 15,3 3-1-15,0 5 0 16,6 3-2-16,2 5-2 15,0 4-3-15,2-3-7 16,2 9-10-16,-1-9-17 16,5 1-42-16,-6-7-6 0,0-6-4 15,-32-41-7-15</inkml:trace>
  <inkml:trace contextRef="#ctx0" brushRef="#br0" timeOffset="103203.118">3417 17816 55 0,'3'-38'84'16,"0"-2"-1"-16,0 5-2 16,-1 1-1-16,-2 2-58 0,0 6 0 15,0 1-6-15,-3 9-5 16,-5 1-2-16,8 15-3 16,-18-12-2-16,2 12-1 15,-2 1-2-15,0 9 2 0,2 6 0 16,1 5 1-16,-1 5 0 15,16-26-4-15,-12 28 1 16,0 1-1-16,5 2 0 16,1 1-2-16,6-1 0 15,3 28 1-15,4-39 0 16,6-4 2-16,3-7-1 0,3-9 1 16,0-5-1-16,4-15-1 15,0-13-1-15,-9 0 0 16,26-74-1-16,-11-18 1 15,-11-13 0-15,-14-1 1 0,-4 15 2 16,-8 13 0-16,-5 23 2 16,-4 43-3-16,7 24 1 15,10 21 1-15,-13 19 0 16,13 21 0-16,6 11-1 0,1-20-2 16,-1 6 1-16,4 6 1 15,-1 5-1-15,6 5-4 16,4 9-7-16,-2 3-11 15,6 5-27-15,4 1-33 16,-3 7-3-16,1-7-6 0,0 2-3 16</inkml:trace>
  <inkml:trace contextRef="#ctx0" brushRef="#br0" timeOffset="103516.0082">3494 18328 62 0,'-53'23'98'16,"1"-1"-3"-16,-1 1-8 16,1-1-1-16,2 1-3 15,11 0-83-15,39-23 0 16,-28 17 0-16,-2 1 0 0,30-18 0 16,0 0 0-16,0 0 0 15,6-59 0-15,27 11 0 16,14-7 0-16,14-4 0 15,8-4 0-15,3-5 0 16,7-2 0-16,6 1 0 16,1-1 0-16,-1 2-9 0,-2 7-7 15,-3 7-11-15,-7 11-11 16,-10 8-26-16,-1 16-20 16,-20 14-5-16,-42 5-4 0,29 10 5 15</inkml:trace>
  <inkml:trace contextRef="#ctx0" brushRef="#br0" timeOffset="103686.2291">4178 17865 3 0,'-37'59'89'0,"-5"4"2"16,-6 3-1-16,-6-4-4 16,0-1-2-16,1-5-56 15,6-6-9-15,2-6-8 16,45-44-3-16,-29 23-6 0,-2 0-2 16,20-35 0-16,24-21-3 15,27-11-31-15,10-18-50 16,14-6-4-16,46-61-3 15,58-54-7-15,16-13-3 16</inkml:trace>
  <inkml:trace contextRef="#ctx0" brushRef="#br0" timeOffset="107764.8495">2229 9150 29 0,'73'-39'32'0,"-1"-1"-1"0,4-4 0 16,9 2-1-16,-6-4 0 16,5 0 1-16,-3-5 0 15,5-3-4-15,-7-7-1 0,0 0-5 16,5-7-3-16,2-4-4 16,4-5-3-16,0-6-2 15,3-2-4-15,0-2-3 0,-1-3-2 16,2-1 1-16,-8-3 1 15,-6-3 1-15,-8-1 1 16,-6-4 0-16,-11 1 1 16,-4 4 2-16,-11-6 0 0,-8 6-1 15,-11-2-1-15,-7 3-1 16,-6 6-1-16,-8 5-1 16,-4 7 0-16,-11 2-1 0,-7 11 0 15,-5 2-1-15,-3 9 1 16,-7 4-1-16,-3 7-1 15,-4 4 1-15,-5 6-1 16,-9 7 1-16,-6 6-1 0,-8 6 0 16,-11 9 0-16,-7 3-1 15,-6 9 1-15,-8 8 0 16,-4 6-1-16,-2 6 1 16,0 5 0-16,-2 6 1 0,3 4 0 15,1 5 0-15,-8 9-1 16,-2 6-1-16,4 5-1 15,-3 6 3-15,0 5 0 0,5 4-3 16,3 3 2-16,7 5-1 16,11 8 0-16,8 0 2 15,6 8 0-15,11 4-4 16,14 6 4-16,9 4 0 0,9 6 1 16,6-4-3-16,17-1 1 15,9 4 0-15,15-6 0 16,21-1 1-16,0-9-3 15,16-6 1-15,20-7-1 0,13-4 1 16,12-15 0-16,13-12 0 16,11-18 2-16,6-12-1 15,20-21 0-15,14-14 1 16,8-30 0-16,11-19 4 0,4-21-1 16,4-17 1-16,0-17-1 15,-3-15 0-15,-9-10 1 16,-13-12-3-16,-14-7 2 15,-12-5 0-15,-23-7 1 0,-14-1 1 16,-25 2-1-16,-19 7 1 16,-21 13-1-16,-23 17-1 15,-17 24-3-15,-34 23-10 16,-24 38-15-16,-31 34-37 0,-31 29-19 16,-33 31-5-16,-32 19-6 15</inkml:trace>
  <inkml:trace contextRef="#ctx0" brushRef="#br0" timeOffset="110818.5486">13016 6145 11 0,'9'-16'74'16,"-6"-3"1"-16,0 3-1 16,-3-3-5-16,-6 4-59 15,6 15 1-15,-4-10-3 16,4 10-2-16,-3 17-4 0,1 9-1 15,1 6-2-15,1 11 0 16,0 7 2-16,0 11-1 16,-2 2 2-16,2 8-2 0,0 0 1 15,0-3-1-15,0-5 1 16,2-7-1-16,2-5 1 16,2-13 0-16,-2-7 1 0,-2-13 1 15,-2-18 1 1,0 0-1-16,0 0 1 0,1-21-1 15,-1-7 2-15,-4-9-2 16,-3-8-1-16,-1-7-1 0,1-7 1 16,-3-4 3-16,5 0 0 15,-1 1 1-15,-1 4 0 16,5 5 1-16,2 10 0 0,0 9-1 16,0 9 0-1,7 16-3-15,4 8-1 0,2 10-1 16,3 12 0-16,3 13-1 15,3 9 0-15,2 8-1 0,5 7 0 16,1 5 0-16,2 0-1 16,8-7 0-16,5-6 1 15,-1-9-1-15,7-14 1 16,-1-14 0-16,6-13 1 16,-1-15 1-16,1-16 0 0,-6-15 1 15,2-12-1-15,-3-11 0 16,-1-8 1-16,-3-6-1 15,0-3 0-15,-7 5 2 0,1 3 1 16,-6 13-3-16,-6 10 2 16,-4 16-1-16,-4 12 0 15,-7 18-1-15,0 10 0 0,-7 22-2 16,-3 12 1-16,-2 15-1 16,0 11-1-1,0 16-4-15,-1 3-4 0,1 13-9 16,1-2-7-16,7-3-17 0,9-3-23 15,4-14-18-15,3-13-2 16,6-20-1-16</inkml:trace>
  <inkml:trace contextRef="#ctx0" brushRef="#br0" timeOffset="112200.8311">14926 5611 13 0,'0'-30'68'15,"0"-1"6"-15,-6 2 2 16,2 1-43-16,1 5 0 16,0 5-4-16,1 3-6 15,2 15-5-15,0 0-5 0,0 0-5 16,-11 5-5-16,6 12-3 15,2 5 0-15,-4 5 0 16,-2 4 1-16,-2 3-1 16,-1 3 1-16,-2 1 1 0,-5 2-1 15,-1 0 0-15,-1 4 0 16,-3 4 0-16,0 3 0 16,0 4 0-16,3 2-1 15,1 3 1-15,4 0-1 16,3-2 0-16,4-4 0 0,9-6 1 15,3-9-1-15,8-9 0 16,7-10 0-16,5-12-1 16,10-9 1-16,5-16-1 15,3-11 1-15,4-10 0 16,1-11 0-16,1-7 0 0,-5-6 1 16,-1-5 0-16,-9 0 2 15,-5 2 1-15,-7 5 0 0,-5 10 2 16,-7 7 0-16,-5 8-2 15,-1 13 0-15,-2 8 0 16,0 14-2-16,0 0 0 16,-7 22-2-16,4 2 0 0,-2 14-1 15,2 2 0-15,0 10 1 16,3 5-1-16,0 3 1 0,4 3-1 16,6-4 1-1,5-5 0-15,6-7 0 0,5-6 0 16,5-13 0-16,3-14 0 15,5-12 1-15,5-15-1 16,0-15 1-16,2-9 1 0,-1-13 0 16,-3-11 0-16,3-14 0 15,-6-7-1-15,-3-11 0 16,-3-5 0-16,-11-7-2 16,-4-4-1-16,-11 1 0 0,-7 4 0 15,-2 9 2 1,-15 14 0-16,-1 15 1 0,-6 12-1 15,3 16 3-15,1 17-1 16,2 16 0-16,3 7-1 0,1 18-1 16,6 12-1-16,-1 11 0 15,4 10 0-15,-2 11 0 16,1 8 3-16,3 8 0 0,3 2 1 16,4 2-1-16,8-1 1 15,8-5-1-15,8-4 1 16,10-5 1-16,4-9-4 0,11-10 0 15,3-8 0-15,4-12 0 16,3-9 0-16,0-12 1 16,-3-6-1-16,1-5 1 15,-6-12-1-15,-7-5 2 16,-2-6-1-16,-10-3 0 0,-5-4-1 16,-11 0 0-16,-10-1 0 15,-7 1 0-15,-3 3 0 16,-8 6-1-16,-7 4 1 0,1 12-1 15,-1 9 1 1,4 8 0-16,3 14 0 0,6 10-1 16,4 8 2-16,12 9-2 15,9 3-1-15,10 1-3 16,9-2-2-16,7-5-4 0,7-6-4 16,6-10-4-16,1-12-3 15,2-14-1-15,-2-5 1 16,-2-21 5-16,-3-11 1 0,-1-14 1 15,-9-12-3-15,4-12 2 16,-1-8 3-16,-6-6 8 16,-3-9 7-16,-6-3 6 15,-3 0 6-15,-9 1 7 0,0 3 9 16,-9 9 1-16,-4 9 2 16,-5 13-8-16,-4 11-6 15,1 14-6-15,-3 8-7 16,2 16-2-16,-2 13-3 0,0 0-2 15,-6 22 0-15,-2 9-1 16,-4 11 0-16,-6 13 2 16,-7 14-1-16,-7 13 3 0,-6 12 2 15,-8 16-1-15,-3 7 1 16,-5 11-1-16,-2 3 0 16,5 5 0-16,2-3 0 15,9-1-5-15,6-8-3 0,10-8-3 16,6-10-7-16,12-15-9 15,6-8-27-15,1-20-30 16,14-16-5-16,2-23-4 16,9-18-1-16</inkml:trace>
  <inkml:trace contextRef="#ctx0" brushRef="#br0" timeOffset="112783.3652">17893 5418 42 0,'14'0'76'16,"-14"0"3"-16,8 16-3 16,-8 5-4-16,-11 16-60 0,1 15 1 15,-5 11 0-15,-7 18-3 16,-5 11-1-16,-2 14-4 15,-2 3-2-15,2-4-3 0,2-6-2 16,5-13 0-16,3-12 0 16,7-17 2-16,5-17-1 15,4-23 2-15,3-17 0 16,0-15 1-16,6-22 1 16,2-16-1-16,4-13 0 0,7-15-2 15,3-11 1-15,7-10-2 16,7-7 0-16,5 4 0 15,2 8 1-15,4 8 1 0,-1 12 2 16,5 16-2-16,-6 15 2 16,3 18 0-16,-8 13 0 15,-2 13 0-15,-4 6-1 16,-2 14-2-16,-7 3-1 16,-7 6 0-16,-7 0-1 0,-7 3 0 15,-4 0 0-15,-4-3-1 16,-7 0 2-16,-1-7-1 15,-1 0 1-15,1-7 0 16,4-2 1-16,-1-3 1 0,9-8 0 16,0 0 1-16,0 0-1 15,0 0 0-15,0 0 0 16,0 0-3-16,0 0-6 0,0 0-12 16,0-5-26-16,0 5-28 15,0 0-8-15,7-15-3 16,1 4-3-16</inkml:trace>
  <inkml:trace contextRef="#ctx0" brushRef="#br0" timeOffset="114742.653">17835 5993 63 0,'-23'10'80'16,"5"-5"-1"-16,4-4-6 16,14-1-39-16,-10 0-14 15,10 0-3-15,8 0-5 0,7 0-5 16,11-3-6-16,6 0-1 15,8-1-2-15,6-3-3 16,11 1-1-16,3-10-5 16,9 3-5-16,6-5-10 15,1-1-10-15,3-1-12 0,-2 1 0 16,-4-2 3-16,-6 2 6 16,-2 6 10-16,-13 0 14 15,-10 4 15-15,-5 3 15 0,-8 2 14 16,-6 4-1-16,-6 0 1 15,-3 3-8-15,-5 4-5 16,2 2-6-16,-1-1-4 16,1 1-1-16,1-2-3 0,2 0 2 15,1-4 3-15,2-3 3 16,7 1 3-16,-5-6 3 16,1 1 1-16,-7-9 2 15,2 3 0-15,-9-6-1 0,2 2-3 16,-10-4-1-16,-13 2-2 15,-5 0-4-15,-4 0-1 16,-7 5-1-16,-3 5-1 16,-3 6-1-16,-3 5 0 0,5 10-2 15,1 9 1-15,3 6-2 16,2 9-1-16,3 7 0 16,6 3-1-16,6 3 1 0,8-1-1 15,6-1 1-15,5-1-1 16,11-5 0-16,10-3 1 15,10-8 0-15,4-10 1 0,12-11-1 16,4-8 0-16,4-8 1 16,5-14 0-16,5-10-1 15,1-13 1-15,0-11 1 16,6-10-2-16,-5-14-1 16,-4-8-1-16,1-11 0 0,-3-6 2 15,-9-3-2-15,-5 0 1 16,-11 4 1-16,-6 10 2 15,-13 13 2-15,-5 12 1 16,-6 17-1-16,-9 16-2 0,-2 15 1 16,0 17 0-16,-6 12-2 15,-2 15-1-15,-5 13-2 0,2 10 3 16,-6 14 1-16,-6 8 0 16,0 9 0-16,1 1 0 15,2-2-1-15,3-3 1 16,4-7 1-16,3-7-3 15,5-13-1-15,5-8 0 0,1-16 2 16,6-10 1-16,2-10 0 16,3-6-1-16,6-12 0 15,3-8 0-15,6-7 1 0,0-3-1 16,7-1-1-16,2-1 0 16,-1 2-1-16,-1 7 1 15,-5 8-1-15,0 3 2 0,-6 11-2 16,-3 2 2-1,-1 14-1-15,-6 4 1 0,-4 7-1 16,-3 2 0-16,-4 5 0 16,-2 0-1-16,-5 2 0 15,-4-4-1-15,1-1 1 0,-3-7 0 16,4-3 1-16,3-5-1 16,4-5 1-16,0-10 1 15,10 0-1-15,7-10 2 16,4-10-2-16,6-6 1 0,-2-4-2 15,9-8 1-15,2-1 0 16,0 0-1-16,-1 0 1 16,1 5-1-16,-4 2 0 15,-1 9 1-15,-2 5 0 0,-5 6 0 16,-4 7 0-16,-3 4 0 16,0 3 0-16,-4 6 0 0,-3 8 0 15,1 0 0-15,-2 3 0 16,2 2-1-16,3-1 1 15,0 2-1-15,6-3 0 16,5-4 0-16,1-2 0 0,4-4 0 16,5-3 0-1,0-6 0-15,1-2 0 0,1-5-1 16,-3-5-1-16,-6-3-1 16,-2-2 0-16,-5-3-1 0,-7 0 1 15,-6 0 0-15,-4 2 0 16,-4 2 0-16,-6 4 2 15,-3 3 0-15,-1 2-1 16,-7 7 0-16,6 0-2 0,0 7 0 16,-2-1-1-16,8 3 0 15,5-9-1-15,-9 15 2 16,9-15 0-16,0 12 2 0,0-12 2 16,12 0 2-16,-4 0 2 15,2-2 3-15,-1-4-1 16,1 0 2-16,-1 1-2 15,1 1 0-15,1 3 0 16,0-2-2-16,0 3 0 0,0 0-2 16,3 3 0-16,1 0 0 15,3-2-1-15,6 0 1 16,0-9-1-16,4-6 0 16,5-8 0-16,0-6-1 0,4-5 0 15,-1-8 0-15,1-4 1 16,-4-4-1-16,-4 1 1 15,-3 1 3-15,-5 1 1 0,-5 7 0 16,-8 3 1-16,-3 10-1 16,-5 7-1-16,-4 6 1 15,-8 13-1-15,-4 3-3 16,-2 14 0-16,-6 11-2 0,0 6 3 16,2 12 0-16,2 4 2 15,4 7-2-15,5 0 1 16,6 1 0-16,5 1 0 15,9-6 1-15,10-6-2 16,8-4 0-16,8-6 0 0,4-6 0 16,10-9 0-16,0-5-1 15,6-13 1-15,4-3-2 16,-1-10 1-16,-1-14-1 0,-4-6 0 16,2-8-1-16,-10-2 2 15,-3-5 1-15,-5 4-1 16,-10 4 1-16,-3 3 0 15,-8 8 0-15,0 10-1 0,-4 6-1 16,0 9-4-16,-4 4-6 16,2 12-9-16,-4 1-12 15,-2 5-32-15,-1 7-16 0,-6 1-8 16,-14 0-2-16</inkml:trace>
  <inkml:trace contextRef="#ctx0" brushRef="#br0" timeOffset="115113.1533">16717 6991 35 0,'-176'66'77'0,"35"-15"-1"15,23-17-5-15,29-15-4 16,26-6-62-16,21-1 4 16,24-4 0-16,18-8-1 0,28-8 0 15,23-4 3-15,27-15 2 16,28-2 2-16,28-13-2 16,31-5-1-16,32-7-2 0,25-5 0 15,26 1-2-15,20-4-2 16,22 2-1-16,13 2-2 15,11 8-1-15,3 4 0 16,-1 8-1-16,-7 7-5 16,-9 14-7-16,-25 4-20 0,-34 15-51 15,-20 13-1-15,-40 5-9 16,-35 3-5-16</inkml:trace>
  <inkml:trace contextRef="#ctx0" brushRef="#br0" timeOffset="117853.5989">15035 18006 57 0,'-60'2'84'0,"32"-2"-2"16,6 0-29-16,2 0-5 0,3-3-13 15,4-1-10-15,13 4-10 16,-10-9-4-16,10 9-5 16,10-15-1-16,10 3-2 15,9-7 1-15,12 6-1 16,10-9-1-16,13 7 0 0,10-1 1 16,16-3-3-16,11-4 0 15,15-4 1-15,12-2 1 16,17-5 1-16,87-26 2 15,112-26 1-15,19-6 1 16,7-3-1-16,-2-6 1 0,-6-2-1 16,-16 1 0-16,-25 10-2 15,-34 10-1-15,-11 9-1 16,-14 7 0-16,-18 13-1 0,-18 5 0 16,-22 11 0-16,-25 10 0 15,-24 9 0-15,-28 5-2 16,-21 9-1-16,-26 4-2 15,-25 4-1-15,-25 8-2 0,-27 7-5 16,-21 4-9-16,-29 10-13 16,-26 11-32-16,-25 2-19 15,-24 9-6-15,-23 3-3 16</inkml:trace>
  <inkml:trace contextRef="#ctx0" brushRef="#br0" timeOffset="118278.0058">16134 18130 74 0,'-99'47'81'15,"13"-8"-2"-15,15-4-4 16,19-10 0-16,52-25-68 16,-25 12 0-16,-2 4 1 15,27-16 0-15,65-5 2 16,0-16 0-16,19-9-2 16,23-10-1-16,18-15-1 0,21 1-1 15,20-3-1-15,17-3 2 16,18-7-3-16,143-37 2 15,105-21 0-15,2 6 0 0,-11 13 0 16,-29 10 1-16,-34 17-2 16,-53 17 0-16,-55 19 0 15,-64 17-4-15,-27 9 0 0,-33 12-5 16,-37 4-7-16,-25 11-30 16,-35 12-44-16,-37 2-1 15,-27-3-6-15,-42-17-7 16</inkml:trace>
  <inkml:trace contextRef="#ctx0" brushRef="#br0" timeOffset="127675.1815">1786 2423 23 0,'-16'-7'82'16,"4"-2"0"-16,8 0-3 15,-11 1-4-15,6-9-42 16,-2 11-24-16,11 6-2 0,0 0-4 16,0 0-2-16,-13 11-1 15,6 11-1-15,3 6-1 16,3 16-1-16,0 11 2 0,-9 14 2 16,2 10 0-16,4 13 0 15,3 4 1-15,-2 0-1 16,3-4 0-16,-1-11 1 15,1-10-1-15,0-13 1 0,10-17 3 16,-7-15 1-16,-1-13-1 16,-2-13-1-16,6-20 1 15,2-17-1-15,-4-17-1 16,9-16-1-16,-13-16-2 16,1-17-1-16,2-9 1 15,6-7 0-15,-3 2 2 0,1 11 2 16,0 14-2-16,1 10 3 15,6 17-2-15,6 17 0 0,-1 14 0 16,2 19 0-16,7 11-4 16,-4 11 0-16,8 18 0 15,-4 16-1-15,0 10 3 16,1 15-3-16,1 11-3 16,-1 11-2-16,-6 8-2 0,-1 10-9 15,0-10-15-15,-3-2-20 16,9-1-30-16,-8-15-5 15,-2-12 0-15</inkml:trace>
  <inkml:trace contextRef="#ctx0" brushRef="#br0" timeOffset="128162.5078">1967 2849 22 0,'-25'-24'85'0,"-1"5"2"16,5 4-5-16,-6 0-4 15,13 1-59-15,3 0-3 0,8-3-6 16,3-1-4-16,0-7-4 16,16-4-1-16,9-7-5 15,17-5-1-15,5-9 2 16,-4-5 1-16,20-2-2 0,-1-1 2 16,8 0-1-16,-8 7 2 15,-1 2 0-15,-13 8 7 16,-11 10 3-16,2 11-3 0,-23 4-2 15,-16 16 0-15,0 0 0 16,-9 11-1-16,-12 14 2 16,-14 6-6-16,3 2-4 15,-2 1 3-15,1 1 1 0,10 4 0 16,15-6 0-16,3-3 0 16,5-9 0-16,25-6 1 15,5-6 1-15,15-9 0 16,11 0-2-16,5-9 1 0,2-4 0 15,-3-1 0-15,3 2 0 16,-10 3 1-16,-6 7-1 16,-12 2 2-16,-15 12 0 15,-16 12 2-15,-8 7-1 0,-17 9 1 16,-13 3-2-16,-2 7-5 16,-9 0-7-16,-2-1-15 15,2 0-35-15,13-19-19 16,7-9-7-16,16-18-5 0</inkml:trace>
  <inkml:trace contextRef="#ctx0" brushRef="#br0" timeOffset="128543.0389">3191 1798 78 0,'52'-56'88'0,"-5"12"-3"0,-13 6-6 16,-15 15-55-16,-3 8-1 15,-16 15-5-15,-4 0-6 16,-20 15-4-16,-11 12-6 16,-8 8-3-16,-11 5-1 0,-5 8 1 15,0 0 1-15,6 0 0 16,4-1 2-16,9-5-4 16,17-7 0-16,8-5 1 15,15-7 0-15,14-6 1 0,8-3 1 16,11-4-1-16,9-6-1 15,3-4 4-15,1 0-3 16,7 0 3-16,-10-2-4 16,-2 2 1-16,-7 0-1 15,-14 7 1-15,-9 7 2 0,-9 6-3 16,-7 6 5-16,-15 3-6 16,-8 2-1-16,-1 4-11 0,-3-5-15 15,7-3-22-15,6-4-27 16,5-13-5-16,14-10-7 15</inkml:trace>
  <inkml:trace contextRef="#ctx0" brushRef="#br0" timeOffset="128908.1935">3696 1741 57 0,'43'-38'86'15,"-6"6"1"-15,-12 7-6 16,-6 3-38-16,-2 10-11 15,-17 12-12-15,0 0-7 16,0 16-6-16,-6 10-4 16,-6 9-5-16,0 6-1 0,0 4 1 15,1 5 0-15,7 2-1 16,4-9 1-16,8-4-1 16,6-10 1-16,12-4 0 15,2-11 0-15,6-11 2 0,2-3 1 16,0-15 1-16,0-2 1 15,-2-12 0-15,-5-5 1 16,-8-10 1-16,-8-3 0 0,-7-2 0 16,-6 3-1-16,-12 4-3 15,-11 8 1-15,-8 7-2 16,-8 14 1-16,-6 11-5 16,-1 4-11-16,5 12-15 0,2 12-28 15,12-5-22-15,12-1-6 16,11-6-3-16</inkml:trace>
  <inkml:trace contextRef="#ctx0" brushRef="#br0" timeOffset="130346.2474">4505 1416 4 0,'40'-16'89'0,"-6"3"-1"15,-1 0-3-15,-7 8-6 0,0 1-1 16,0 4-73-16,5 19-1 16,-22 22 0-16,-13 9-1 15,-8 3-1-15,2 11-2 16,6 3-1-16,5-5-1 16,9-8-2-16,8-6 0 0,1-11 0 15,5-6 1-15,4-9 0 16,2-15 1-16,0-7 3 15,2-10 1-15,0-15 2 16,-3-12 0-16,2-9 2 0,-1-7-1 16,-3-7-1-16,-14 31 0 15,0-3-2-15,-2 1 0 16,0 3-1-16,-1 3-1 16,0 0-1-16,-2 4-1 0,0 3 0 15,-1 5 1-15,-7 13 1 16,18-14-1-16,-7 20 0 15,-3 13 1-15,3 11-1 16,1 12-2-16,0 3-2 0,8 5-1 16,4-8-2-16,6-6-1 15,4-6-2-15,7-8-1 16,4-11-5-16,8-11-1 16,2-17 2-16,8-14 1 15,7-7 1-15,1-7 5 0,-34 21 2 16,-1-2 7-16,0-2 9 15,-2-2 6-15,-1 3 4 0,-2-4 1 16,-5 4 0 0,-2-7-1-16,-4 4-2 0,-1-3-3 15,-8 5-3-15,-2-2-3 16,-6 1-2-16,-1 0-2 16,-2 3 0-16,-1 1-3 0,-7 1 0 15,-2 5-2-15,-3 4-1 16,-3 5-1-16,0 3-1 15,1 7 1-15,0 3 0 0,1 6 1 16,2 7 0-16,2 1 0 16,2 4 0-16,3 2 2 15,2-1 0-15,3 2-2 16,0-2 2-16,4-1 2 16,6-3-2-16,3-3 2 0,2-5 0 15,4-6 0-15,2-4 1 16,1-7 0-16,4-4 0 15,-2-4-1-15,0-4 0 16,2 3-1-16,-4-4-1 0,1 2 0 16,0 2-1-16,-1 3 0 15,-2 3-1-15,0 5 1 16,0 5-1-16,-2 3 1 16,10 14 0-16,8 24 1 15,4 8-1-15,3 5 1 0,8-8 0 16,-25-29-1-16,5-2 1 15,2-10 1-15,4-3 0 16,-1-7 1-16,4-10 0 0,-2-11 0 16,4-6 0-16,0-11 2 15,1-3-1-15,-5-11 0 16,3-7 1-16,-5-5 0 16,1-6 0-16,-3-1 1 15,0-6-1-15,-7-2 2 0,-2 3-1 16,-4 5 1-16,-4 2-3 15,-4 6-3-15,-3 7-2 16,-2 7 0-16,-5 12 1 16,-3 42-2-16,0-23-1 15,1-1-1-15,-1 24 1 16,0 0 2-16,-23 52 1 0,14-12 0 16,1 11-1-16,-1 7 0 15,5 4 0-15,1 1 1 16,0 4-1-16,3 3 1 0,1 2-1 15,5 0 0-15,5-4 1 16,2-8 1-16,6-5 0 16,4-7 1-16,6-10 0 15,5-11 1-15,7-8 0 0,2-10 1 16,2-9 0-16,5-6 0 16,-3-9 1-16,-1-7-2 15,0-6 1-15,-4-5-1 16,-42 33 0-16,35-35-1 0,28-42 0 15,-63 77-1 1,21-38 0-16,-2 0-1 0,-3-22 0 16,-15 40-1-16,-1 6 0 15,0 14-1-15,-16-5 1 16,7 10 0-16,3 9 1 16,-1 3-1-16,6 4 1 0,1 1-1 15,11 2 1-15,7-3-1 16,6 3 0-16,10-4-1 15,5-4-1-15,9-2-3 0,1-10-8 16,8-4-37-16,1-2-28 16,-3-11-3-16,0-7-6 15,-5-5-2-15</inkml:trace>
  <inkml:trace contextRef="#ctx0" brushRef="#br0" timeOffset="130572.1232">7425 558 49 0,'-102'4'97'16,"6"1"-6"-16,11-1-6 0,9-1-5 16,17 0-1-16,15 1-82 15,44-4-3-15,-19 0-6 16,-2 0-10-16,21 0-23 15,0 0-34-15,12-10-3 0,79-46-6 16,-44 33-2-16</inkml:trace>
  <inkml:trace contextRef="#ctx0" brushRef="#br0" timeOffset="130794.1046">6129 708 36 0,'-131'27'96'0,"7"-7"-4"15,8-4-5-15,13-4-4 16,8 0-2-16,13-5-80 16,11-1-9-16,10-6-8 15,6 4-29-15,7 0-37 16,7 7-3-16,3-3-8 0,3 1-5 15</inkml:trace>
  <inkml:trace contextRef="#ctx0" brushRef="#br0" timeOffset="131290.2827">2314 3935 44 0,'-106'32'106'15,"14"-7"-9"-15,13-14-5 16,15-8-4-16,13-17-4 0,8 7-84 15,24-1 0-15,19-1 0 16,18-5-5-16,21-9 1 16,28-10 1-16,21-12 1 0,32-13 1 15,28-16 1-15,34-9-1 16,23-10 1-16,24-14 2 16,21-6-1-16,11-6-1 15,13-9 1-15,7-5 1 0,14-4-1 16,-1-5 0-16,5-7-1 15,2 5 1-15,-2 5 1 16,0 7 0-16,-7 10-1 16,-11 19 1-16,-19 14-2 0,-16 18 0 15,-24 14 0-15,-28 17 0 16,-34 14-4-16,-28 12-7 16,-37 14-5-16,-34 8-30 15,-43 21-41-15,-39 14-3 16,-49 7-6-16,-39 6-3 0</inkml:trace>
  <inkml:trace contextRef="#ctx0" brushRef="#br0" timeOffset="131591.6175">3085 4080 34 0,'-114'59'100'16,"20"-16"-4"-16,25-16-10 16,21-22-1-16,25-12-3 0,19-19-82 15,31-10 1-15,41-13 1 16,28-13-2-16,28-20 2 16,36-14 0-16,28-14 1 15,37-9-2-15,26-12 0 0,24-2-2 16,14-3-5-16,13 0-2 15,8 12-8-15,-10 2-15 16,-4 14-33-16,-16 10-22 0,-16 15-6 16,-27 11-4-16,-30 13 4 15</inkml:trace>
  <inkml:trace contextRef="#ctx0" brushRef="#br0" timeOffset="140231.0347">10753 16899 60 0,'0'0'84'0,"12"-12"-2"16,-12 2-2-16,0-2-46 0,-9 1-1 16,6-1-7-16,-9-2-5 15,-4-2-6-15,-8 1-3 16,-3-3-3-16,-10 2-3 15,0 0 0-15,-11 2 0 0,-4-1-3 16,-6 2 0-16,-3 1-2 16,-11 0 1-16,-3 0-2 15,-8 2 1-15,-7 2-1 16,-9 0-1-16,-8 3 2 0,-7 0-1 16,-10 4 1-16,-5 0-1 15,-4 1 1-15,-7 4 0 16,7 2 0-16,-6 4-1 15,9 2 1-15,2 7 0 0,1 3 0 16,1 7 1-16,4 4-1 16,2 8 0-16,-5 7 0 0,3 10 2 15,1 6-2-15,-1 6 1 16,65-34-2-16,-3 7 1 16,2 4 0-16,-2 7 0 15,7 4 0-15,-2 8-2 16,9 5 1-16,0 11-2 15,11 2 2-15,3 9 0 0,12-1 0 16,6 5 0-16,11-3-1 16,6 5 2-16,17-1 0 15,9 2 0-15,17-7-1 16,12-5 1-16,18-4-1 16,13-12 0-16,17-3 5 15,12-14-5-15,12-10 0 0,21-11 0 16,13-12 0-16,12-11 0 15,14-10 0-15,10-7 0 16,7-11 0-16,13-10 0 16,2-9 0-16,6-7 0 15,-2-9 0-15,5-7 0 16,-4-10 0-16,0-4 0 16,-9-13 0-16,-7-5 0 0,86-62 0 15,41-47 0-15,-64 0 0 16,-71 1 0-16,-65 12 0 15,-69 14 0-15,-65 17 0 16,-54 23 0-16,-51 24 0 0,-34 8 0 16,-31 10 0-16,-35 13 0 15,-27 11 0-15,-19 13 0 16,-25 19 0-16,-18 14 0 0,-14 20 0 16,-12 19 0-16,-12 24 0 15,-7 20 0-15,-7 20 0 16,0 24 0-16,7 18 0 15,174-56 0-15,-10 11 0 0,11 7 0 16,-2 9-16-16,12 13-66 16,11 6-5-16,24-1-3 15,4-1-7-15,22-7-2 16</inkml:trace>
  <inkml:trace contextRef="#ctx0" brushRef="#br0" timeOffset="141425.4063">11987 16969 36 0,'0'-19'81'0,"-2"5"-1"16,-1-3-3-16,-1-4-1 16,1-2-59-16,0 2 2 0,-3 3-4 15,-5-3-3-15,-8 3-1 16,-4-4 0-16,-10 2-2 16,-8-4-1-16,-10-2 0 15,-4-1-1-15,-11-4-1 16,-3-3 0-16,-9-4-1 0,-2-3-1 15,-1-3-1-15,-4-3 1 16,-4-1-2-16,-3 0 0 16,-4 2 1-16,-8 1-2 0,-4 1 1 15,-5 5-2-15,-14 3 0 16,-11 6 0-16,-9 3 0 16,-11 4 0-16,-11 4-1 15,-9 4 1-15,-11 4-1 0,-2 4 1 16,-6 7 0-16,0 0 0 15,3 10 1-15,2 6-1 16,4 9 0-16,4 12 0 16,2 10 0-16,4 8 0 0,6 10 0 15,7 5 0-15,11 9-3 16,14 5 3-16,15 7 1 16,14 10 0-16,23 8 1 15,53-52-1-15,1 12 1 16,11 6 1-16,2 13-3 0,10 3 0 15,1 10 0-15,9 7 0 16,4 12 0-16,11-3 0 16,4 9 0-16,15-5 0 15,5 4 0-15,12-8-4 16,9 3 2-16,13-6-1 16,11-1 0-16,15-8 0 0,10-10 2 15,10-11 1-15,15-11 1 16,10-13 1-16,17-11 0 15,11-13 1-15,30-10 2 16,-6-7-2-16,17-11-3 16,6-6 0-16,14-9 0 15,9-5 0-15,3-15 0 0,7-12 0 16,8-13 0-16,-1-13 0 16,2-10 0-16,-1-13 0 15,-5-12 0-15,89-66 0 16,96-65 0-16,-58-17 0 15,-74-6 0-15,-78 6 0 16,-79 17 0-16,-89 40 0 0,-71 27 0 16,-80 31 0-16,-56 15 0 15,-53 16 0-15,-52 21 0 16,-48 22 0-16,-41 23 0 16,-34 26 0-16,-19 25-10 0,-18 21-19 15,0 25-60-15,9 13-2 16,9 4-4-16,18-1-7 0,17-11 7 15</inkml:trace>
  <inkml:trace contextRef="#ctx0" brushRef="#br0" timeOffset="146969.3682">5565 12337 7 0,'-13'-12'73'16,"3"-1"2"-16,0 0 0 0,4 0-37 15,3 0-3-15,2 2-9 16,1 11-9-16,1-18-5 15,-1 18-4-15,16-8-1 0,-5 8-2 16,2 0 1-16,0 8-1 16,4 6 0-16,1 3 0 15,2 4 0-15,4 4 1 16,1 4-1-16,3 0-1 0,3 4 0 16,2 2-1-16,5 1 0 15,2-2-1-15,2-4 0 16,-1-5 0-16,5-7 1 15,1-10 1-15,4-8-1 0,2-13 1 16,4-13 0-16,1-15 1 16,4-11-1-16,2-14 1 15,3-12-2-15,1-9 0 16,0-10-1-16,2-1 0 0,0-3 0 16,1 5 0-16,-1 6-2 15,-3 12 1-15,-6 13-2 16,-4 16-2-16,-10 12-3 0,-5 18-6 15,-13 11-6-15,-5 15-17 16,-18 18-22-16,-12 11-26 16,-9 7-5-16,-14 9-5 15,-9 8 7-15</inkml:trace>
  <inkml:trace contextRef="#ctx0" brushRef="#br0" timeOffset="147622.4443">5953 12180 61 0,'0'0'79'0,"-14"-8"0"16,8 0-5-16,-2-1-48 0,8 9-2 16,0 0-4-16,0 0-5 15,0 0-5-15,2 6-4 16,10 5-2-16,1 3 0 16,5 4-1-16,1 3 0 15,4 0 0-15,3 2 0 0,2 0-1 16,2 0 0-16,2-2 0 15,0 0 1-15,3-5 0 16,2-2 1-16,4-3 0 0,-1-5 0 16,0-5 1-16,3-1-1 15,-4-9 0-15,1-8 0 16,-2-7 0-16,2-4 0 0,-4-13-1 16,2-6 0-16,0-10 0 15,1-9 0-15,1-6-1 16,0-6 0-16,1-2 0 15,1 0-1-15,-1 6 0 0,1 6-1 16,-2 9 0-16,1 9-3 16,1 16-4-16,-6 7-8 15,-2 18-17-15,-3 15-43 16,-5 7-8-16,-8 9-8 0,-4 7-4 16</inkml:trace>
  <inkml:trace contextRef="#ctx0" brushRef="#br0" timeOffset="148438.9246">9415 11635 24 0,'-13'-5'82'0,"2"0"-1"15,0-3-3-15,6-1-6 0,1-5-54 16,4 14-2-16,8-5-3 15,7 9-6-15,3 12-3 16,4 4-2-16,5 8 1 16,2 4 0-16,4 5-1 0,2 1 0 15,2-1 1-15,-1-1 1 16,2-3 0-16,0-7 2 16,1-8 1-16,2-9 0 0,2-9 1 15,0-9 0 1,6-14-1-16,1-13 0 0,7-13 0 15,1-14-1-15,4-12-2 16,4-13-1-16,3-12-1 16,2-4-1-16,5-3-1 0,-3 3 0 15,3 4-2-15,-6 13 1 16,-9 13-1-16,-5 18 0 16,-6 15-1-16,-12 17-3 15,-11 11-2-15,-8 15-5 0,-15 12-12 16,-10 16-30-16,-15 12-30 15,-17 11-2-15,-15 6-5 16,-15 4 0-16</inkml:trace>
  <inkml:trace contextRef="#ctx0" brushRef="#br0" timeOffset="148850.3409">9622 11541 4 0,'-8'-19'85'16,"11"8"3"-16,12-7-4 16,6 1-4-16,9-3-2 15,7 0-70-15,5 8 0 16,10 4 0-16,5 8-2 0,0 4-2 16,4 13-1-16,1 6-2 15,-5 6 0-15,-2 5-1 16,-3 3 0-16,-6 1 1 15,1-3-1-15,-6-3 0 16,0-7 2-16,4-8 1 0,-3-10 0 16,4-6 1-16,-1-12 2 15,5-13-1-15,2-12 1 16,3-12-2-16,1-14-1 0,1-8 0 16,0-13-2-16,5-6 0 15,2-5-2-15,3-1-1 16,-4 6 0-16,1 4-1 15,-3 14-2-15,-5 12-3 0,-2 17-6 16,-10 9-10-16,-6 19-25 16,3 12-36-16,-19 6-2 15,-7 15-7-15,-11 0-1 16</inkml:trace>
  <inkml:trace contextRef="#ctx0" brushRef="#br0" timeOffset="149508.6731">13903 11271 50 0,'-13'-25'88'0,"3"-2"0"15,-2 1-5-15,1 1-2 16,-9 3-61-16,19 5 1 16,1 17-7-16,0 0-5 15,14 1-4-15,-5 20-2 16,4 7-2-16,5 7 0 0,2 4 1 15,1 5 0-15,3 0-1 16,1 0 1-16,5-5-1 16,0-6 1-16,4-8 1 0,4-8 0 15,10-12 1-15,1-7 0 16,9-18 0-16,3-14-1 16,8-11 1-16,4-11-1 15,1-12-1-15,4-8-2 16,3-8-1-16,1-5-1 0,1 2 1 15,-2 6 0-15,0 9 0 16,-2 7-1-16,-6 15 1 16,-4 8 0-16,-6 20-3 0,-10 11-5 15,-7 14-6-15,-16 11-20 16,-14 12-49-16,-12 10-3 16,-9 4-6-16,-20 4-5 15</inkml:trace>
  <inkml:trace contextRef="#ctx0" brushRef="#br0" timeOffset="149860.1451">14106 11130 11 0,'0'0'87'0,"-2"-8"1"16,7 0-6-16,11-2-4 15,4 0-1-15,0 5-74 0,12 5 1 16,7 8-1-16,0 10 0 16,4 9-1-16,0 4 0 15,0 8 0-15,-1 3-1 16,-1 0 1-16,0-2 0 0,-3-7 0 16,5-8 2-16,1-13 0 15,6-12-1-15,5-12 1 16,7-15 0-16,7-15-1 15,9-11-1-15,7-11-1 0,4-8-6 16,8-7-5-16,0-7-8 16,7 2-21-16,-8 8-37 15,2-1-9-15,-13 5-6 16,-7 7-4-16</inkml:trace>
  <inkml:trace contextRef="#ctx0" brushRef="#br0" timeOffset="153284.2959">19591 10846 31 0,'8'-18'81'16,"4"2"-2"-16,-5 3-2 0,-7 13-6 15,13-8-57-15,-3 16 2 16,-4 18-7-16,-4 7-6 16,-2 19 2-16,-2 10-2 0,-3 14 0 15,-2 5-1-15,-2 9-1 16,-2-2-2-16,3 2-6 16,-3-5-5-16,7-10-18 15,-6-6-27-15,8-19-19 0,2-12-5 16,0-22-3-16</inkml:trace>
  <inkml:trace contextRef="#ctx0" brushRef="#br0" timeOffset="153684.7735">19491 10521 67 0,'-21'7'81'15,"5"1"-4"-15,1-4-5 16,6 0-4-16,9-4-67 0,-6 14 2 16,10 1-3-16,6 3 0 15,7-1 0-15,2 3 0 16,10-2 1-16,5-6 0 15,0-1 0-15,5-7 1 0,-5-4 0 16,0-10 1-16,-4-6-1 16,-6-8 2-16,-11-5-1 15,-9-7-1-15,-7-1-2 0,-11-4 0 16,-9 3-1-16,-7 3-2 16,-2 9-3-16,-5 5-2 15,-4 14-5-15,2 7-7 16,4 12-11-16,2 13-14 15,1 4-20-15,9 8-12 16,1 3 0-16</inkml:trace>
  <inkml:trace contextRef="#ctx0" brushRef="#br0" timeOffset="154118.5973">19574 10703 14 0,'43'-17'72'0,"6"12"-5"16,-2-10-11-16,3 6-9 0,-3 4-13 15,4 6-12-15,-11 9-8 16,-6 8-6-16,-4 9-3 16,-7 6-3-16,-6 5 1 0,-6 2-1 15,-5 8 0-15,-2-1 0 16,-3 1 0-16,-1-2 0 16,3-5 0-16,-1-3 0 15,3-7 0-15,3-6 0 16,3-10 2-16,4-8-1 0,2-7-1 15,3-7 0-15,3-9 0 16,1-9 0-16,6-5-2 16,1-8 1-16,-1-1-1 0,3-3 1 15,0 3 1-15,0 4 3 16,-2 5-1-16,-1 9 0 16,-4 11 1-16,-3 10 0 0,1 5 1 15,-4 12-2-15,-2 7-1 16,-1 5-2-16,-2 4 0 15,1 0-2-15,2 1-3 16,0-1-1-16,3-4-5 0,-1-3-5 16,8-7-14-16,-4-4-9 15,6-9-15-15,-2-6-12 16,4-5-6-16,1-11-2 0</inkml:trace>
  <inkml:trace contextRef="#ctx0" brushRef="#br0" timeOffset="155511.1933">21006 10804 17 0,'21'-54'69'0,"-5"2"6"0,-1 9-2 16,-6 3-12-16,-2 11-14 16,-6 6-13-16,-1 9-11 15,0 14-8-15,-20-1-6 16,1 11-4-16,-3 10-3 0,-5 9 0 16,1 7-1-16,-4 6 0 15,4 4 1-15,-2 3-2 16,5 2 2-16,7-3-2 15,4-4 0-15,8-3 1 0,4-6 0 16,11-8 0-16,8-7 0 16,6-9 1-16,8-10-1 15,5-2 1-15,6-14-1 16,2-9-1-16,6-7 0 0,2-7 0 16,-4-4 0-16,2-3 0 15,-5 2 0-15,-5 4-1 16,-5 5 2-16,-7 5-1 15,-9 11 1-15,-6 6-1 0,-7 8 0 16,-8 4 0-16,7 11 0 16,-7 5 0-16,-5 3 0 15,0 2 0-15,0 3 0 16,1-1 0-16,-2 1 0 0,3-4-1 16,2-4 1-16,1-5 0 15,4-3 1-15,7-6-1 16,4-2 0-16,2-5 0 0,4-7-1 15,0-6 1-15,0-2-2 16,1-7 0-16,-3 0-1 16,-5-2 1-16,-3-3-1 15,-10 2 1-15,-1 0 0 0,-14 2 0 16,-6 2 2-16,-3 5 0 16,-7 2 0-16,0 5 0 15,0 3 0-15,-1 7 0 16,3 3-1-16,6 1 1 0,4 4-1 15,7 2 0-15,1 2 0 16,10-8 0-16,-2 13 0 16,7-7 1-16,10-5 0 0,9 0 1 15,7-1-1-15,8-3 0 16,9-6 1-16,5-2-1 16,2-1 0-16,3-3 0 15,-2 3 1-15,-1 1 0 16,-2 2 0-16,-9 6-1 0,-5 3 1 15,-5 2 0-15,-6 8 0 16,-7 5-1-16,-4 5 0 16,-6 4 0-16,-5 2-1 0,-5 2 1 15,-1-2 0-15,0-1 0 16,-2-4 0-16,-2-3 0 16,0-6 1-16,4-12 0 15,-4 10 1-15,4-10-1 16,7-7 1-16,1-7-1 0,8-6 1 15,1-3-1-15,4-5 0 16,4-3 0-16,5 0 0 16,2-1-1-16,-3 5 1 0,-1 4-1 15,-2 6 0-15,0 6-1 16,-5 7 1-16,-1 4 0 16,-4 10-1-16,-4 7 0 0,-2 6 1 15,0 5-1-15,-3 2 1 16,3 3 0-16,-2 1-1 15,3 1 1-15,-2-5-1 16,3 0 0-16,-2-7 1 0,3-5-1 16,3-5 1-16,-1-6 0 15,-2-7 0-15,4-3 1 16,-1-8-1-16,4-9 1 16,1-5-1-16,2-2 0 0,-1-5-1 15,4 0 1-15,1-3-1 16,-1 2-1-16,5 1 1 15,-2 6 0-15,-1 3-1 16,-3 6 1-16,1 5 0 0,-6 2 0 16,-1 7-1-16,-4 3 1 15,-5 0 0-15,1 7-1 16,-4 2 1-16,1 2 0 0,-1 0 1 16,7 1 0-16,-1-1 0 15,7-1 0-15,3-3 1 16,9-3 0-16,3-2-1 15,6-2 1-15,6-4 0 0,1-7 0 16,4-3-1-16,-1-5 0 16,-7-4 0-16,-4-1 0 15,-6-3-1-15,-9-4 1 16,-12 2-1-16,-11 1 0 0,-9 4 0 16,-12 7 1-16,-7 5 1 15,-7 11 0-15,-4 1 0 16,1 16-1-16,0 5 2 0,6 11-1 15,10 3 1-15,12 3-1 16,11 0 0-16,18 1 0 16,16-2-3-16,17-1-2 15,17-4-5-15,10-5-6 0,11-4-15 16,9-12-39-16,4 5-13 16,-6-6-3-16,-3-6-3 15</inkml:trace>
  <inkml:trace contextRef="#ctx0" brushRef="#br0" timeOffset="155893.444">20653 11693 14 0,'-131'56'92'16,"28"-13"-3"-16,30-20-5 0,30-12-5 15,30-16 1-15,29-25-77 16,36 1 3-16,35-3 0 16,33-9-2-16,31-9-1 15,36-6 1-15,26-9-1 16,30 0 1-16,17-2-1 0,17 0 0 15,9 1 1-15,4 4-2 16,-2 7 1-16,-8 8-2 16,-8 11 1-16,-21 9-1 0,-18 13-2 15,-26 12-4-15,-25 2-7 16,-26 18-20-16,-25 8-51 16,-40 5-2-16,-40 0-5 15,-32-3-7-15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3:49:21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6196 3935 17 0,'0'0'72'0,"0"17"4"0,0-17-5 15,-7 15-2-15,0-1-58 16,-6 5-2-16,5 16-1 16,-4 5 0-16,-2 15 1 15,1 13-1-15,-1 7-1 0,0 14 0 16,0 10-2-16,4 9-1 15,-1 5 1-15,1 4-3 16,4-4-1-16,2 0 0 16,0-6-3-16,3-5-7 0,0-15-15 15,-1-14-42-15,2-7-10 16,4-16-6-16,-2-16-2 16</inkml:trace>
  <inkml:trace contextRef="#ctx0" brushRef="#br0" timeOffset="577.4287">5968 3942 30 0,'29'-26'88'0,"-1"-3"-2"16,5-1-5-16,-1-2-5 0,4 30-35 15,2-31-38-15,10 2 2 16,10 3-1-16,4 4-2 16,10 6 0-16,1 7-1 15,1 11-2-15,-2 4-2 0,-6 17-2 16,-9 13 0-16,-14 16-2 15,-16 13-1-15,-18 14-1 16,-10 7 1-16,-17 1 1 0,-7 0 2 16,-8-6 3-16,0-5 2 15,2-16 1-15,5-10 2 16,7-14 0-16,5-9 3 16,7-8-2-16,6-1 1 0,4-3 0 15,9-3-2-15,9 1-1 16,4-2 1-16,6 3-1 15,4 1 1-15,2 1-1 16,-3 4 0-16,-2 2 0 16,-6 3 0-16,-8 7 0 0,-12 8 0 15,-8 7 0-15,-19 10-1 16,-13 6-1-16,-11 5-1 0,-12 5 1 16,-6 2-2-16,-5-1-2 15,-5-5-4-15,9-8-13 16,-1-9-30-16,12-14-25 0,9-14-6 15,8-19-6-15,9-11 7 16</inkml:trace>
  <inkml:trace contextRef="#ctx0" brushRef="#br0" timeOffset="897.0049">7335 3413 4 0,'42'-15'88'0,"-9"6"1"15,-9 4-4-15,-7 3-7 16,-8 2 0-16,-9 0-75 0,16 17 0 16,-7 7 1-16,2 14 0 15,-2 14 0-15,-1 16 0 16,-5 17-1-16,-3 18 0 15,-1 13-1-15,-6 13-2 16,-1 5 0-16,-4 2 0 0,1-6-1 16,1-5-2-16,3-8-1 15,4-14-2-15,0-13-5 0,3-9-4 16,2-16-13-16,6-8-34 16,8-5-21-16,-3-13-3 15,3-12-5-15</inkml:trace>
  <inkml:trace contextRef="#ctx0" brushRef="#br0" timeOffset="1612.3009">7847 4509 80 0,'17'-29'93'16,"-4"10"-6"-16,-8 7-6 15,-5 12-2-15,0 0-70 0,0 0 0 16,0 20-5-16,0 11-1 15,0 11-1-15,-1 8-1 16,1 11 1-16,1 6 0 16,3 1-2-16,1-1 0 0,6-9-1 15,2-8-1-15,4-10 1 16,2-9 0-16,4-13 2 16,2-17-1-16,4-7 1 15,2-19 0-15,0-15 1 0,1-7-1 16,2-11 1-16,-3-3-2 15,-1 1 1-15,-4 4-1 16,-4 9 0-16,-5 11 0 16,-7 10 0-16,0 13-1 0,-10 13 1 15,13-1 0-15,-12 8 1 16,1 11-1-16,0 4 1 16,2 7 0-16,6 4 0 15,-4 5-1-15,6 1 0 0,2-2 0 16,4-2 0-16,5-6-1 15,0-4 1-15,8-7 0 16,-1-12 0-16,7-6 1 16,7-15 0-16,5-8 0 0,7-9 0 15,6-8 0-15,3-5-1 16,4-5 1-16,3-3-1 16,0 0-1-16,-3-1 1 0,-6-1 0 15,-6 2 0-15,-9 0 0 16,-7 3 0-16,-12 6 1 15,-10 1 0-15,-8 6 0 16,-11 3 0-16,-12 7 0 0,-6 5 0 16,-7 5 0-16,-5 9-1 15,-3 7 0-15,0 6 0 16,1 13-1-16,0 16 0 16,1 11 0-16,5 13-1 0,1 7 1 15,5 4 1-15,9 1 0 16,6-1 0-16,7-3 0 15,17-10 0-15,13-12-2 0,16-12-2 16,13-11-5-16,21-10-10 16,5-5-60-16,13-18-3 15,5-18-7-15,0-19-5 16</inkml:trace>
  <inkml:trace contextRef="#ctx0" brushRef="#br0" timeOffset="3247.2265">15310 2301 84 0,'-25'12'88'16,"1"-5"-6"-16,2 0-6 16,3-3-2-16,4-7-60 15,4 18-15-15,3 20 1 0,5 20 0 16,-1 15-1-16,-5 23 2 15,-1 20 0-15,-3 21 0 16,-2 16 0-16,1 20-1 16,3 11-1-16,-5 13 0 0,4 16 1 15,3 6 1-15,2 6-1 16,4 4 2-16,2 2-1 16,1 0 3-16,7-1 2 15,0-2 0-15,3-4 1 0,-3 3-1 16,-1-4 1-16,-1 2 0 15,-1 4 3-15,0 2-4 16,-3 6 1-16,-1-2-2 0,5 1 1 16,0 4-1-16,2 4 0 15,0-3-3-15,5 6-2 16,0 0 0-16,0 5 0 16,-1 6 0-16,-3 5 0 0,3 2 0 15,-5 1 0-15,-4 6 0 16,2-1 0-16,-4 8 0 15,-1-5 0-15,-1 2 0 0,-1-7 0 16,-2-7 0-16,-2-8 0 16,1-9 0-16,1-10 0 15,3-15 0-15,0-9 0 16,2-11 0-16,-1-5 0 16,5-2 0-16,0-4 0 0,3 7 0 15,3 1 0-15,-1 6 0 16,1 4-4-16,5 7 1 15,-2-1 0-15,0 3-2 0,-1-4-2 16,-1-2-3-16,-10-6-8 16,-2-5-7-16,-21-14-10 15,-7-11-18-15,-9-12-32 16,-18-23-6-16,-16-21-2 0</inkml:trace>
  <inkml:trace contextRef="#ctx0" brushRef="#br0" timeOffset="4207.7014">7060 6500 57 0,'-11'3'71'0,"1"-12"-1"0,0-2-2 16,-3 17-26-16,0-16-37 15,-1-3 5-15,0 1-1 16,-1 4 2-16,-3 5-1 16,2 3 2-16,-9 9-2 15,1 9-1-15,-8 5 0 0,0 11-1 16,-5 9 0-16,1 9 0 15,-3 10 0-15,1 15-1 16,5 8 0-16,3 11-1 16,2 13-2-16,7 5-1 0,6 4-2 15,9-5 0-15,5-3-1 16,11-14-1-16,12-10-1 16,10-20-1-16,13-16 1 15,8-20-1-15,11-17 0 0,9-14 1 16,3-23 0-16,3-15 4 15,-1-15-2-15,0-16 0 0,-6-9 2 16,-5-11 0-16,-10-7-1 16,-9-4 2-16,-12 0-2 15,-12 0 1-15,-14 4-1 16,-9 7 0-16,-10 7-1 16,-13 9 0-16,-11 13-1 0,-9 11-3 15,-9 18-4-15,-9 17-8 16,-6 17-6-16,-8 24-7 15,1 19-12-15,-3 17-24 0,2 10-19 16,8 10-3-16,6 2 5 16</inkml:trace>
  <inkml:trace contextRef="#ctx0" brushRef="#br0" timeOffset="4579.0659">8117 6481 56 0,'30'-8'82'0,"-10"7"-1"15,-20 1-2-15,1 7-3 16,-49 10-61-16,24 8-2 15,-3 8-1-15,-1 9-1 0,-5 11-2 16,1 11 0-16,1 7-2 16,4 9-2-16,3 8-1 15,6 3-2-15,4 2 0 0,6-4 0 16,8-5-1-16,8-10 0 16,9-8-1-16,8-13-2 15,10-16-1-15,7-16-3 16,9-15-7-16,0-14-12 0,9-28-39 15,5-8-17-15,-3-18-6 16,-5-10-7-16,-4-13 2 16</inkml:trace>
  <inkml:trace contextRef="#ctx0" brushRef="#br0" timeOffset="5642.647">8663 6710 30 0,'5'13'78'0,"-2"4"1"15,-3 4-2-15,0 1-4 16,0-3-58-16,0 4-4 16,5-2 1-16,7 0-3 15,6-8-3-15,6-4-2 0,4-7-1 16,6-2-1-16,3-12 0 16,-1-8-1-16,-1-5 1 15,-7-5 1-15,-1-4 0 0,-10-1 2 16,-4-3 0-16,-9 3 2 15,-4 2 0-15,-10 6 0 16,-7 4 0-16,-5 9-1 0,-6 6-1 16,-3 10-1-16,-4 12-1 15,-2 12-1-15,0 14-1 16,1 13 0-16,4 8-1 16,5 7 0-16,7 2 0 0,11 2-1 15,9-2 0-15,12-7-2 16,12-8 0-16,14-14 0 15,12-15 0-15,12-12 0 16,9-14-1-16,10-19-2 0,2-19 1 16,8-13-1-16,1-16 1 15,-2-6 0-15,-2-8 0 16,-8-4 2-16,-10 2 0 16,-9 4 2-16,-10 9 1 15,-15 12 1-15,-6 13 2 0,-18 14-1 16,-7 12 1-16,-5 19 1 15,-19 12 0-15,-8 20 1 16,-4 11 1-16,-3 9-3 0,-5 7 1 16,2 3 0-16,7 2-2 15,6-3 0-15,10-8-1 16,8-8-2-16,6-10 1 16,10-13-1-16,9-9 1 15,4-13-1-15,7-15 1 0,4-17 0 16,2-10 0-16,0-9 1 15,1-3-1-15,1 1 0 16,-1 3 0-16,-1 10 0 16,-5 9 0-16,-2 19 1 0,-3 12-1 15,-3 10 0-15,-3 14-1 16,-2 8 1-16,-2 4 0 16,2 3 0-16,-2 2 0 15,4-2-1-15,0-5 0 0,0-6 0 16,3-6 1-16,2-9 0 15,0-10 0-15,-3-10 0 16,2-14 1-16,2-15 0 0,-5-9 0 16,2-6 1-16,2-3-1 15,-2 1 1-15,3 4 0 0,1 9-1 16,-2 9 0-16,4 12 0 16,-2 13 0-16,4 6 0 15,1 14 0-15,-3 7-1 16,1 5 1-16,-2 5-1 15,-1 2 1-15,-1 5-1 0,-1-2-1 16,-5-3 1-16,0-3 0 16,-5-6 0-16,-3-5 0 15,-1-6 0-15,1-12 1 16,-5-7 0-16,1-16 0 16,0-16 0-16,1-12 1 0,0-8-1 15,-1-6 0-15,5-3 0 16,2 3 1-16,2 8-1 15,3 9 0-15,5 13 1 0,5 17-1 16,5 17 1-16,3 12 0 16,5 17-1-16,3 15 0 15,3 10-4-15,-4 6-7 16,9-5-57-16,-10 19-16 0,-2-4-6 16,-11-3-6-16,-6-8-3 15</inkml:trace>
  <inkml:trace contextRef="#ctx0" brushRef="#br0" timeOffset="9164.8275">18010 4156 35 0,'-48'-39'79'16,"2"-3"-1"-16,-1-2-2 16,5-13-5-16,4 11-62 0,9 4 1 15,5 6 1-15,6 7-4 16,5 8-4-16,7 5-2 16,2 7-1-16,4 9-2 15,0 9-1-15,0 15-1 16,1 7-2-16,1 17 1 0,0 11 3 15,-2 19 1-15,0 15 2 16,-5 16 1-16,-6 15-1 16,-4 13 3-16,-6 17 0 0,-9 7 0 15,0 8 2-15,-5 0 1 16,0-9-3-16,5-11-6 16,2-19-5-16,3-11-14 0,1-11-27 15,3-29-24-15,-5-21-9 16,-3-24-5-16</inkml:trace>
  <inkml:trace contextRef="#ctx0" brushRef="#br0" timeOffset="9659.2472">16821 4573 73 0,'0'-68'85'0,"5"2"-3"15,5 0-5-15,4-3-1 16,12-3-74-16,7 3 1 0,15 4-1 16,11 2 0-16,10 1-1 15,11 3 0-15,14 4 0 16,5 8 0-16,8 10-1 0,7 11 0 16,-2 14 0-16,-1 12 0 15,-8 12 0-15,-9 18-1 16,-15 14 0-16,-15 9 0 15,-19 13 2-15,-22 9-1 0,-21 7 1 16,-14 6-1-16,-23-1 1 16,-12 0 1-16,-13-3 0 15,-6-5 0-15,-1-10-1 16,3-9 1-16,4-13-1 0,6-9 0 16,11-9 1-16,7-5-1 15,10-8-2-15,8-1 1 16,9-2-1-16,7 1 0 15,5 1 1-15,11 3-1 0,10 2 1 16,9 5 0-16,7 5 0 16,6 5 0-16,4 5 0 15,2 6-2-15,3 7-4 0,-2 3-3 16,0 9-14-16,-7 3-27 16,-3-2-27-16,0-2-4 15,-5-10-3-15,0-10 0 16</inkml:trace>
  <inkml:trace contextRef="#ctx0" brushRef="#br0" timeOffset="10464.1474">18744 5257 74 0,'0'0'85'15,"13"14"-3"-15,-5-8-6 16,4-5-1-16,-12-1-75 0,27 0 1 15,4 1 1-15,8-7 0 16,3-2 1-16,2-5-1 16,-3-5-1-16,-2-3 1 15,-5-3-1-15,-7-1 1 0,-6-2 0 16,-13 0-1-16,-7 2 0 16,-7 4 0-16,-14 2 0 15,-7 6 1-15,-8 9-1 0,-4 3-1 16,-5 15 1-16,-5 9 0 15,4 12 0-15,-2 8-1 16,7 7 3-16,9 7-1 16,6 3 0-16,8 3-1 0,14-3 0 15,8-3-2-15,15-3 0 16,15-9-1-16,12-10-3 16,12-10-1-16,14-14 0 15,11-10 2-15,9-12-2 0,5-16 3 16,4-11-1-16,2-8 3 15,-1-8 0-15,-7-4-1 16,-9 0 2-16,-12 1 0 16,-12 5 2-16,-15 3 1 0,-9 9 0 15,-17 5 0-15,-15 10-1 16,-9 11 3-16,-14 9-1 16,-11 6-1-16,-6 14 0 15,-6 10-1-15,-5 7 1 0,2 9-2 16,1 7 4-16,6 4-1 15,6 5 0-15,11 2 0 16,9-2-1-16,9-7 1 0,16-5-1 16,14-11 1-16,8-11-3 15,13-15 0-15,12-15 0 16,10-25 0-16,10-15 0 16,7-19-3-16,4-20 1 0,8-17-2 15,4-15 0-15,1-12 0 16,-6-5 0-16,-9-4 2 15,-14 5 0-15,-14 7 4 16,-20 19 1-16,-15 16 1 0,-16 19 0 16,-13 22 1-16,-9 17-2 15,-11 23-2-15,-7 18 0 16,1 25-2-16,-6 19 0 0,0 16-2 16,-1 18 2-16,-3 17-1 15,-1 14-1-15,1 14-2 16,3 6-6-16,6 7-3 0,7 2-14 15,11-9-30-15,8-1-24 16,6-13-6-16,14-18-5 16,13-28 4-16</inkml:trace>
  <inkml:trace contextRef="#ctx0" brushRef="#br0" timeOffset="10911.2485">22047 4787 23 0,'33'-17'81'0,"-7"-3"-1"16,-10 0-1-16,-5 1-5 16,-38 5-64-16,24 4 2 0,3 10 0 15,-19 11-3-15,-2 11-3 16,-2 8-4-16,-7 11-1 0,-1 10 1 15,-2 7-1-15,0 12 0 16,-1-2 0-16,10 4-2 16,1 0 2-16,10-4 1 15,7-3 1-15,6-10 0 0,10-8 1 16,11-12-1-16,14-11 1 16,13-11 1-16,9-11-4 15,6-8 1-15,7-16 1 16,7-10-4-16,-3-11 1 0,-3-6-1 15,-3-5 1-15,-13-4 1 16,-11-2 0-16,-14 0 0 16,-15 5-1-16,-15 2 2 15,-12 8-1-15,-18 7-2 0,-13 9-4 16,-15 6-4-16,-11 11-6 16,-4 6-11-16,0 3-34 15,0 7-21-15,4 7-4 16,8 3-4-16</inkml:trace>
  <inkml:trace contextRef="#ctx0" brushRef="#br0" timeOffset="12211.2251">23110 4718 0 0,'41'0'78'0,"-16"4"-1"16,-10 4 1-16,-14 1-4 16,-10-24-35-16,-6 28-33 0,-7 13 0 15,-4 10 1-15,-8 8 1 16,-4 12-2-16,-1 5-1 16,1 5-2-16,2 1 0 15,2 0-3-15,10 1 1 0,5-5 1 16,9-6-1-16,9-6 0 15,7-9 0-15,14-7 0 16,11-9-1-16,9-11 2 16,13-9-2-16,11-6-1 0,10-16-2 15,7-9 1-15,6-8-3 16,3-9 1-16,-7-5-1 16,0-1 4-16,-11 2 3 15,-11 2 3-15,-13 4 0 0,-16 7 1 16,-15 7 1-16,-11 7 1 15,-11 9-1-15,-14 7-3 16,-10 5-2-16,-3 8-2 16,-4 8 0-16,-2 6-1 0,4 6 0 15,4 2-2-15,4 3-3 16,9-2 3-16,7-1-1 16,2-7 0-16,8-3 1 0,5-6 1 15,6-9 0-15,8-6 3 16,5-4 1-16,4-15-2 15,5-4 1-15,7-6-2 16,4-3 1-16,-3-1 0 0,-3 4 1 16,-6 1-3-16,-8 5 3 15,-3 8 0-15,-3 7-1 16,-7 7 1-16,-11 0-1 0,8 11 1 16,-5 4-2-1,1 2 1-15,2 3 0 0,-3 0 0 16,3 3 1-16,4-4 0 15,0-1 0-15,2-4 0 16,9-5 0-16,6-1 0 0,3-7 0 16,6-1 0-16,5-5 0 15,3-8 0-15,0-5 1 16,3-4 0-16,0-6-1 16,-4-2 0-16,-1-5 1 0,2 0-1 15,-5 0 0-15,0 1 0 16,-6 5 0-16,-3 5 0 15,-1 7 0-15,-8 3-1 0,-1 8 0 16,-4 6 0-16,-1 4 0 16,-7 8-1-16,3 5 0 15,-6 5 0-15,0 3 0 16,0 4 1-16,-4 0 0 0,-1 0 0 16,0-4 1-16,-1-4 0 15,-1-3 1-15,-2-4 1 16,4-14 0-16,-1 10 0 15,1-10 0-15,1-7 0 0,5-5 0 16,-1-8 0-16,3 1-1 16,0-8 0-16,-1-2-1 15,2-1 1-15,-4-1-1 0,-3 1 0 16,-1 2-1-16,-1 0 1 16,-2 5-1-16,-6 3-1 15,-6-2 1-15,-6 6-1 16,-8 1 0-16,-6 3 0 15,-5 3 0-15,-6 3-1 0,-7 2 1 16,-2 4 0-16,-6 0 0 16,-3 7 0-16,3 6 0 15,0 3 1-15,3 7-1 0,2 2 0 16,6 7 1-16,0 4 0 16,11 1 0-16,7 8 0 15,7-2 0-15,8 4 0 16,7 0-1-16,9 0 3 0,5 1 0 15,13 1 0-15,7-2 0 16,9 1 1-16,10-3-1 16,3-2 0-16,11-4 2 15,4-6-2-15,4-3-1 0,9-8 1 16,7-8-1-16,3-4 0 16,2-8-1-16,5-1 0 15,2-8-3-15,0-5-2 0,-2-2-3 16,-8-3-4-16,-2-2-10 15,-8-1-32-15,-10-8-27 16,-6 0-5-16,-13-4-4 16,-5-2 1-16</inkml:trace>
  <inkml:trace contextRef="#ctx0" brushRef="#br0" timeOffset="12991.8974">25636 5022 62 0,'-3'-11'90'16,"-5"-2"-3"-16,4-3-6 15,-2 0-1-15,-17 5-72 0,15 2 1 16,-8 7-4-16,-1 3-2 15,-4 9-4-15,-3 8 0 16,-5 6-2-16,-3 3 2 16,-3 3 0-16,2 3 1 0,1 3 0 15,5-2-1-15,3-2 2 16,8-1-1-16,5-6 0 16,2-3 0-16,7-4 0 15,2-3 1-15,1-6 0 16,-1-9 1-16,23 2 0 0,-6-4 0 15,5-7 0-15,5-4 0 16,0-1-1-16,4-2 0 16,2 0-1-16,-1 2 0 0,-4 3 0 15,1 4 0-15,-5 4 0 16,-4 3 0-16,-1 3 0 16,-3 6-1-16,0 4 2 0,-4 2-2 15,-1 0 1-15,1 5-2 16,-1-1 4-16,2-3 0 15,2 0-1-15,2-3 3 0,0-5-3 16,3-5 3 0,2-2-3-16,5-4 2 0,0-9-2 15,6-9-1-15,2-3 0 16,2-3-1-16,-1 0 1 16,0 0-3-16,-3 0 3 0,-4 6 0 15,0 5-1-15,-9 6 0 16,-1 5 0-16,-5 5 1 15,-4 6-1-15,3 7 0 16,-3 3 0-16,-1 3 1 0,3 3 0 16,-3-1 0-16,4 2 0 15,-3-3 0-15,2-3 0 16,3-6 0-16,-1-3 1 0,6-6 0 16,-1-4 0-16,5-8 0 15,3-6-1-15,5-5-2 16,4-3-3-16,9 0-2 15,-2 4 0-15,4 3-1 16,-2 6-1-16,5 9 1 0,-2 6-3 16,-2 16-11-16,-5 12-38 15,-7 5-14-15,-3 7-7 16,-13-4 0-16</inkml:trace>
  <inkml:trace contextRef="#ctx0" brushRef="#br0" timeOffset="13508.8654">18270 6867 19 0,'-114'27'95'0,"23"-12"-4"16,21-6-7-16,22-9-6 16,24-5 1-16,24-5-79 15,27 4 1-15,34 5 0 16,26-2-2-16,35 0 0 0,33-1 3 15,40 1-1-15,32-4-1 16,40-2 1-16,27-4-1 16,31-2 0-16,19 1 1 15,19-4 0-15,15 0 2 16,40-3 1-16,-13 3 0 0,1-2 1 16,4 4 0-16,-7 2 1 15,0 3-1-15,-3 3 0 16,-10 5-1-16,3 3-1 15,-32 1-1-15,-16 6 0 0,-25 6-1 16,-23 2 0-16,-27 1-1 16,-33 4-1-16,-35-2-3 15,-73 3-8-15,2-3-24 0,-37 2-48 16,-43-5-2-16,-40-5-7 16,-33-8-7-16</inkml:trace>
  <inkml:trace contextRef="#ctx0" brushRef="#br0" timeOffset="16673.9928">17606 6335 19 0,'54'6'59'16,"4"-6"2"-16,1-5-38 0,6-3 2 15,10-2 0-15,1-4-2 16,12 1-6-16,5-3-4 16,7 2-5-16,13-2 0 15,6-2-2-15,14-2 0 16,12-1 1-16,9-1-1 0,8 0 1 15,8-5 2-15,2 1 0 16,7-4 1-16,2-1 0 16,1 2-1-16,-6 0 1 0,-8 2-3 15,-9 4 1-15,-17 3-3 16,-17 5-2-16,-22 8-4 16,-17 2-12-16,-26 5-9 0,-22 5-20 15,-24 8-29-15,-16 6-8 16,-31-1-2-16,-23 1-3 15</inkml:trace>
  <inkml:trace contextRef="#ctx0" brushRef="#br0" timeOffset="17032.0094">17885 6740 59 0,'-19'5'80'15,"19"-5"-2"-15,5-15-3 16,24-7-5-16,-12-7-62 0,41-1 0 16,20-2 1-16,17-1-3 15,17-1-1-15,14-1-1 16,19 2-1-16,10-3-1 0,10 0-1 15,7-2 1-15,9 2-1 16,-4-1 0-16,3 1 0 16,-9 1 0-16,-8 5 0 15,-12 2-1-15,-15 7 0 0,-13 4-6 16,-18 7-14-16,-19 11-37 16,-17 0-20-16,-16 7-4 15,-24-4-6-15,-17 2 1 16</inkml:trace>
  <inkml:trace contextRef="#ctx0" brushRef="#br0" timeOffset="22111.3063">20106 3591 28 0,'14'-75'83'0,"-4"-2"1"0,-4-8-3 15,-2 0-4-15,-10-3-59 16,0 3 0-16,-9 6 0 15,-5 1-5-15,-5 8-3 0,-13 1-5 16,-9 8-1-16,-10 3-1 16,-12 5-2-16,-16 3-1 15,-13 4-2-15,-15 5 1 0,-14 1 0 16,-15 5 0-16,-9 5 1 16,-18 4-3-16,-10 6 2 15,-6 7 1-15,-7 7 0 16,-6 6 1-16,-8 14 0 15,-2 11 1-15,-2 13 1 0,6 12 0 16,3 15-1-16,5 11 0 16,7 16-1-16,9 12 1 15,15 17-3-15,14 7 0 16,16 19 0-16,15 12-1 0,17 17 0 16,14 14 0-16,23 7 0 15,19 8 0-15,24 0 2 16,21 9-2-16,16-9 1 15,31 2 4-15,23-12-1 0,24-7 1 16,23-10 0-16,20-7 0 16,23-8 1-16,14-15-1 15,21-10 1-15,10-15-4 0,16-17 0 16,11-15 0-16,2-18 0 16,8-18-1-16,1-21 2 15,2-16 0-15,0-17 0 16,-2-12 2-16,-5-18-1 0,-4-14 0 15,-6-14 1-15,-3-14-1 16,-9-14 1-16,-11-11-1 16,-13-17 0-16,-13-14 0 15,-20-16 2-15,-12-15-4 0,-15-16 2 16,-15-8-2-16,-15-13 1 16,-14-7 1-16,-17-2 0 15,-12-1 0-15,-20 0 0 16,-11 5 3-16,-24 11 0 0,-14 3-2 15,-28 11-3-15,-19 4 0 16,-19 8 0-16,-21 7 0 16,-28 6 0-16,-31 10 0 0,-27 9 0 15,-32 17 0-15,-33 16 0 16,-40 20 0-16,-35 26 0 16,-35 22 0-16,-20 29 0 15,-23 33 0-15,-9 32 0 16,-9 24 0-16,4 30 0 0,14 27 0 15,22 23 0-15,24 24-5 16,30 26-8-16,32 13-12 16,34 22-53-16,43 22-12 0,32 6-5 15,42 1-4-15,28-9 2 16</inkml:trace>
  <inkml:trace contextRef="#ctx0" brushRef="#br0" timeOffset="28069.0228">17319 9563 38 0,'-10'-30'70'0,"5"-3"2"16,0-6-1-16,3 3-52 0,0 0 5 15,2 4 0-15,0 4-1 16,3 3-3-16,-2 6-4 16,-1 2-2-16,1 7-3 0,-1 10-3 15,1-12-2-15,-1 12-2 16,0 0-1-16,1 15-1 16,1 6-1-16,-1 8 0 15,0 13 1-15,-1 11 1 16,0 13 0-16,-1 14 0 0,-3 8 0 15,-2 12-1-15,-3 8 0 16,3 0-1-16,0 3 0 16,-1-3 1-16,3-4-2 0,1-4 1 15,-1-5 0-15,4-8-1 16,0-9 1-16,3-6-2 16,1-9-3-16,2-11-4 15,3-9-2-15,0-13-4 0,3-14-8 16,0-16-21-16,2-16-26 15,2-18-14-15,0-15-2 16,1-13 2-16</inkml:trace>
  <inkml:trace contextRef="#ctx0" brushRef="#br0" timeOffset="28393.8568">17485 10215 40 0,'7'-49'79'16,"-3"9"-1"-16,-1 13-20 0,-3 8-11 15,0 19-16-15,0 0-13 16,0 10-7-16,-1 17-3 15,0 5-4-15,1 8 0 16,0 4 2-16,2 6-2 0,5-1 0 16,5 0-1-16,3-4-1 15,8-8 0-15,5-8 1 16,6-11-1-16,6-9 0 0,4-9 1 16,2-16 0-16,-2-11-2 15,-2-10 2-15,-7-8-2 16,-6-6 1-16,-10 0-1 15,-14-2 0-15,-6 2 0 0,-15 9-2 16,-12 6 2-16,-11 12-2 16,-8 12-3-16,-10 9-2 15,-4 8-6-15,-1 6-10 16,1 9-25-16,6 8-29 0,3-3-7 16,5 0-3-16,9-7 2 15</inkml:trace>
  <inkml:trace contextRef="#ctx0" brushRef="#br0" timeOffset="28761.0016">18521 9433 61 0,'19'-50'82'16,"-8"2"-2"-16,-6 5-4 16,-5-30-34-16,-5 46-24 15,0 15-2-15,-3 9-5 0,-2 13-7 16,-3 13-1-16,-1 12-1 16,-2 10-1-16,0 10 2 15,-2 12 0-15,-2 9 0 16,2 7 1-16,2 6 0 0,4 6-1 15,5 2 0-15,7-2-1 16,-1 0 0-16,12-5 0 16,6-7-5-16,3-5-3 15,3-9-10-15,1-10-18 0,-5-14-26 16,2-6-19-16,-8-14-4 16,-6-8-7-16</inkml:trace>
  <inkml:trace contextRef="#ctx0" brushRef="#br0" timeOffset="28936.587">18393 10397 3 0,'-43'-36'77'16,"-4"0"4"-16,4 4 0 16,-5 1-30-16,11 7-7 0,8 3-15 15,9 7-6-15,6 1-10 16,11 1-5-16,9 3-6 16,14-3-4-16,16 1-7 15,5-5-5-15,23-3-12 16,14-5-18-16,10-7-24 15,21-3-13-15,11-8-2 0,12-2 1 16</inkml:trace>
  <inkml:trace contextRef="#ctx0" brushRef="#br0" timeOffset="29276.4393">19945 9610 34 0,'38'-5'60'0,"-7"5"4"0,-10 0-36 16,-5 12 1-16,-7 7-2 15,-7 8-5-15,-2 10-6 16,-4 3-2-16,-1 9 0 16,-2-2-3-16,6 3-2 15,1-5-2-15,12-3-3 0,15-10-1 16,7-8 1-16,17-9-1 16,12-9 0-16,10-6-1 15,5-13-1-15,1-8 0 0,0-8 0 16,-11-5 0-16,-6-8-1 15,-16-7 2-15,-17-1 3 16,-20-1 0-16,-12 2 2 16,-21 2 1-16,-14 6-1 0,-14 7-1 15,-9 12-1-15,-10 9-3 16,-7 8-9-16,1 5-18 0,1 11-40 16,1 6-12-16,7 0-6 15,7-5-3-15</inkml:trace>
  <inkml:trace contextRef="#ctx0" brushRef="#br0" timeOffset="29912.0538">22466 9042 70 0,'14'13'83'0,"-8"-3"-5"15,-6-10-4-15,-5 16-2 16,-13 3-68-16,0 18 2 0,-11 11 1 15,-10 15 0-15,-7 18 0 16,-9 14 2-16,-6 16-1 16,-1 17 1-16,1 12-2 15,-2 4 1-15,6 8-2 0,7 4-1 16,5-3-1-16,10 4-1 16,5-10 0-16,13-7 0 15,9-11-1-15,8-11 0 16,10-13 0-16,11-17 0 0,10-15-2 15,12-20 3-15,9-21-3 16,10-21-1-16,5-19-3 16,4-24-2-16,-2-21-2 0,-4-16 1 15,-10-16 0-15,-17-10 0 16,-20-9 1-16,-19-1 2 16,-33 2 3-16,-21 4 2 15,-22 7 1-15,-22 9 0 0,-11 12 0 16,-9 8 1-16,-3 6-1 15,7 9-1-15,10 7 0 16,12 1 0-16,21 2 1 16,22-2-2-16,23-3 0 0,22-3-4 15,22 1-3-15,28-5-3 16,25 0-5-16,17-5-16 16,21 6-49-16,25 4-2 15,9 0-6-15,12 2 0 0</inkml:trace>
  <inkml:trace contextRef="#ctx0" brushRef="#br0" timeOffset="30849.9355">25288 9450 20 0,'19'-40'84'15,"-3"-1"-1"-15,-1 1-1 16,-1-2-4-16,4 4-50 0,-7 8-2 16,-7 3-9-16,-2 10-5 15,-3 5-4-15,-9 9-3 16,-13 3-1-16,-6 9-1 15,-14 9-2-15,-8 11 0 0,-13 9 0 16,-10 14-1-16,-10 8 1 16,-6 9 1-16,-2 9-1 15,-3 4-1-15,6 4 1 16,11-2 0-16,9-1-1 16,16-6 0-16,14-7 0 0,21-8 0 15,18-9 0-15,21-12 0 16,26-9 0-16,18-12 0 0,16-12-2 15,18-8-1-15,15-14 0 16,8-12-1-16,7-10 1 16,-3-9-1-16,-2-3 0 15,-12 0 2-15,-11 4 1 0,-22 2 2 16,-10 10 0-16,-23 9 2 16,-13 10-2-16,-15 12 2 15,-12 6 0-15,-9 14-2 16,-6 8 1-16,-6 4-1 0,0 8 0 15,2 1 0-15,3 3-1 16,7-1-1-16,4-5 1 16,13-6 0-16,11-8 0 15,11-9 0-15,8-11 1 0,6-7 0 16,2-14 0-16,-3-11 1 16,-7-10-1-16,-7-6 0 15,-12-6 0-15,-15-1-1 16,-8 0-1-16,-21 2-2 0,-9 7-2 15,-8 6-4-15,-6 4-7 16,3 15-27-16,15 7-36 16,-10 7-4-16,5 4-6 15,10 0-3-15</inkml:trace>
  <inkml:trace contextRef="#ctx0" brushRef="#br0" timeOffset="31710.8186">26603 9705 4 0,'35'23'88'0,"-7"-2"1"16,-4 3-6-16,-11-3-5 16,-3 3-1-16,-8 8-76 15,-2 10 0-15,-5 2 2 0,-10 3-2 16,-10 5 0-16,-4 1 0 15,-5-4 0-15,1-5 0 16,4-6 0-16,1-7 1 16,6-8 1-16,5-9 0 0,3-8 0 15,14-6 0-15,-8-14 0 16,9-8 1-16,2-7-1 16,4-9-1-16,7-3-1 15,1-5 1-15,6 1 0 0,2 0 0 16,6 10 1-16,-1 2-1 15,4 14 0-15,0 7-1 16,-3 11 1-16,1 3-1 0,2 13-1 16,-5 4 0-16,0 6-1 15,-4 2 1-15,-1 4-1 16,-2-1 1-16,-4-2-1 16,-1-4 1-16,-4-3 0 0,-1-6 0 15,3-7 1-15,0-5 0 16,4-6-1-16,3-9-1 15,5-6-1-15,7-10-1 0,5-5 0 16,4-3 0-16,4-2-1 16,1 0 1-16,-2 3 0 15,-1 4 0-15,-2 5 3 16,-5 10 0-16,-5 8 0 0,-7 5 0 16,-5 3 1-16,-3 12-1 15,-5 6 0-15,-4 5 0 16,-3 6 0-16,-2 3 0 15,1 4 0-15,-3 3 0 0,2-2 0 16,2-2 1-16,3-4-1 16,7-6 0-16,3-6 1 15,7-6 0-15,6-11 1 16,6-3-1-16,2-13 0 0,4-7 1 16,0-7-1-16,-2-3 1 15,-1-3-1-15,-6 0 1 16,-5 4 0-16,-8 4-1 0,-3 5 0 15,-5 10 1-15,-4 9-1 16,-1 7 0-16,-6 17 0 16,-1 10-1-16,0 10 0 15,-3 9 1-15,-4 9-1 16,-1 9 2-16,-5 8-1 0,-4 7-1 16,-6 6 0-16,-2 4 0 15,-5 0-2-15,-5-1-1 16,0-2-1-16,-2-10-5 0,5-7-9 15,-4-13-28-15,7-19-36 16,3-17-2-16,8-23-7 16,9-15-3-16</inkml:trace>
  <inkml:trace contextRef="#ctx0" brushRef="#br0" timeOffset="31970.4934">27949 10000 45 0,'41'-36'83'16,"0"12"-2"-16,3 4-4 16,2 8-4-16,-2 5-63 0,5 7-2 15,7 7 0-15,-5 9-4 16,-7 4-1-16,-7 5 0 16,-8 1-1-16,-9 3 1 0,-15-3 0 15,-7 2-1 1,-20-1 1-16,-13-2 0 0,-10 0-1 15,-10-5-3-15,-4 1-6 16,-4-6-11-16,5-8-44 0,2 3-17 16,6-8-3-16,10-2-7 15</inkml:trace>
  <inkml:trace contextRef="#ctx0" brushRef="#br0" timeOffset="32605.9899">28352 10146 41 0,'24'19'78'0,"1"-5"-3"16,-1-5-3-16,1 26-8 16,1-29-60-16,8 1 0 0,-2-3-2 15,5-4 0-15,1 0 0 16,0-5 0-16,1-6-1 15,-2-5 1-15,-3-3 1 0,-4-1 4 16,-8-5 0-16,-7 3 2 16,-9 0 0-16,-6 2-1 15,-5 5 0-15,-11 5 0 16,-7 10-1-16,-7 2-3 0,-7 14-2 16,-3 8 1-16,-2 8-1 15,-4 8 0-15,2 6 0 16,2 3 0-16,9 1 0 15,6-2-1-15,12-2 0 0,12-4 1 16,6-9 0-16,23-5 0 16,10-11 0-16,12-9-1 15,13-8 1-15,6-8 0 0,13-15-2 16,3-11-2-16,9-13-3 16,6-12-1-16,2-12 1 15,-1-11-1-15,-1-7 2 16,-6-5 1-16,-7-5 4 0,-6 1 2 15,-14 4 5-15,-14 11 2 16,-11 10 0-16,-14 16-1 16,-8 14-1-16,-10 17-3 0,-8 26 0 15,-22 1-2-15,-6 26-2 16,-5 15-1-16,-14 13 0 16,-3 14 0-16,-13 14 0 15,-5 13 1-15,1 8-1 0,1 2 1 16,8 1 0-16,6-3-2 15,14-1-3-15,9-9-3 16,18-9-10-16,8-6-55 16,8-28-12-16,13-21-7 15,3-21-5-15,4-19-2 0</inkml:trace>
  <inkml:trace contextRef="#ctx0" brushRef="#br0" timeOffset="32840.3052">28950 10083 92 0,'-27'0'95'0,"9"-4"-7"16,7-4-6-16,11-7-1 16,8-1-72-16,17 8-3 15,8 1-3-15,15 4-4 0,8 0-3 16,12 3-2-16,5 0-5 15,10 3-13-15,-4 0-23 16,2-3-33-16,2 7-5 0,-1-1-6 16,-7 2 1-16</inkml:trace>
  <inkml:trace contextRef="#ctx0" brushRef="#br0" timeOffset="33015.0555">29999 10094 0 0,'19'5'84'15,"-8"1"3"-15,-11-6-3 0,4 17-2 16,-21-2-34-16,1 6-21 15,-1 9-13-15,-8 7-4 0,-5 7-2 16,-3 7-1 0,-6 4-2-16,0 0-3 0,3 1-5 15,-1-5-6-15,4-3-14 16,2-5-55-16,6-17-4 16,6-11-8-16,8-15-5 15</inkml:trace>
  <inkml:trace contextRef="#ctx0" brushRef="#br0" timeOffset="33163.6925">29790 9850 12 0,'-3'-15'92'0,"0"1"-10"16,3 3-28-16,9 1-53 15,-1-9-1-15,8 5-87 16,6 0-5-16</inkml:trace>
  <inkml:trace contextRef="#ctx0" brushRef="#br0" timeOffset="33461.3726">30935 9311 73 0,'38'25'91'15,"-7"2"-4"-15,-9 5-5 16,-7 2-2-16,-11 25-59 16,-7-8-17-16,-18 11-1 15,-11 11 1-15,-9 6-1 0,-13 7-1 16,-12 5-1-16,-8 4 0 16,-10 1 1-16,-4 1-1 15,-1-1 1-15,5-3-2 16,4-3-3-16,5-6-4 15,9-4-13-15,4 0-48 16,8-20-12-16,7-14-9 0,6-17-6 16,4-14 1-16</inkml:trace>
  <inkml:trace contextRef="#ctx0" brushRef="#br0" timeOffset="34388.1789">29817 10505 61 0,'0'0'91'0,"18"-20"-4"16,2 5-7-16,13-4-2 0,11 3-48 15,8-1-30 1,8 4-1-16,9 2-1 0,2 0-1 16,6 3 1-16,-2-2 0 15,0 2 2-15,-3 0 0 16,-5-1 2-16,-3 2 0 15,-9 2 1-15,-8 1 0 16,-7 2 0-16,-7 2-1 0,-10 4 0 16,-7 6 0-16,-10 7 0 15,-6 4 0-15,-7 4 0 0,-6 6 0 16,-7 1 1-16,-4 3 0 16,2-2-1-16,0-2 0 15,3-4-1-15,2-7 0 0,3 0 0 16,4-7 0-16,10-13 1 15,0 8 0-15,9-8 0 16,11-5 0-16,7-6-2 16,7-5 0-16,8-4 0 0,7-4 0 15,5 0-1-15,-3-1 0 16,-2 0 0-16,-7 5 1 16,-8 3 1-16,-7 5-1 15,-6 2-1-15,-8 7 1 0,-13 3 0 16,5 7 0-16,-5 7 0 15,-10 6 0-15,0 3-1 16,-4 8 0-16,-1 6-1 0,1 2-2 16,2 1 0-16,5-1-1 15,1-3 1-15,6-8 1 16,0-6 2-16,9-6-1 16,2-13 4-16,2-5-2 0,1-14 3 15,2-9-1-15,2-7-1 16,4-6 0-16,3-2-1 15,-1-2 0-15,3 3-1 0,2 6 1 16,3 4 0-16,-1 11 1 16,0 6 0-16,-2 10 0 15,-1 5-1-15,-3 11 1 16,-2 8 0-16,-3 1-1 0,-2 6 0 16,-7 0 0-16,0 0 0 15,-6-3 0-15,1-2 0 16,-3-2 1-16,-2-7-1 0,2-2 2 15,-3-3 1-15,0-10 1 16,11 3 0-16,3-3 0 16,4-9 1-16,4-7-1 15,9-7 1-15,12-7-3 16,6-3 0-16,7-4-1 16,-3 3-2-16,-2 3 0 0,-1 5 0 15,1 9 1-15,-9 12-1 16,-7 8 0-16,-5 18 1 0,-15 13-1 15,-9 7 1-15,-4 6-1 16,-6 10-4-16,-11 1-1 16,-7 2-4-16,-13-8-9 15,2-2-18-15,3-7-31 0,-9-17-18 16,-1-14-4 0,5-15-4-16</inkml:trace>
  <inkml:trace contextRef="#ctx0" brushRef="#br0" timeOffset="34535.8327">31662 10046 19 0,'12'-72'98'0,"3"12"-6"0,-5 15-6 16,5 13-9-16,1 17-11 16,-6 18-116-16,0 19-30 15,-7 6-6-15,-4 4-6 0,-11-1-3 16</inkml:trace>
  <inkml:trace contextRef="#ctx0" brushRef="#br0" timeOffset="35013.8879">25779 11253 6 0,'-207'27'93'0,"21"-7"-1"16,34-8-4-16,23-10-7 0,33-7 1 15,31-6-73-15,29 5 1 16,36 6-1-16,23-16-1 15,46 5-1-15,30 0-1 16,39 0 0-16,34-3 0 16,38 4-1-16,69 2-2 0,-11 5-3 15,15 5 0-15,24 2 0 16,12 8 0-16,10 6 0 16,5 2 0-16,8 5 0 15,-44 0 0-15,47 2 0 0,-8-1 0 16,-17 4 0-16,-15-1 0 15,-33 2 0-15,-28-1 0 16,-44-3 0-16,-37-3 0 0,-48-2 0 16,-38-4 0-16,-52-2-3 15,-49-11-21-15,-56 2-61 16,-47-5-4-16,-40-4-4 16,-40-10-5-16,-37-6-3 0</inkml:trace>
  <inkml:trace contextRef="#ctx0" brushRef="#br0" timeOffset="35253.0115">25847 11800 19 0,'-140'34'96'0,"31"-11"1"0,37-10-8 16,39-13-4-16,38-6-3 15,48-9-74-15,38-1-2 16,38 4-2-16,33 1-3 15,30 1-1-15,28 3-2 16,13 6-3-16,4 1-1 0,-3 5-5 16,-9 3-4-16,-10 4-11 15,-18 5-31-15,-13-2-26 16,-18 3-4-16,-24-2-3 16,-16-2-2-16</inkml:trace>
  <inkml:trace contextRef="#ctx0" brushRef="#br0" timeOffset="37808.1">19393 12772 76 0,'12'-22'90'15,"-6"2"-3"-15,-5 5-6 16,-2 0-4-16,1 6-69 0,0 9 0 16,-13 6-2-16,8 17-4 15,-4 12-2-15,1 14 0 16,-4 13 1-16,-4 17 1 15,-3 19 0-15,-7 12 0 0,-3 15 2 16,-4 13 0-16,-2 15 1 16,-4 7-2-16,0 9 1 15,4 1-1-15,4-5 1 16,4-4-2-16,12-11 0 0,6-13-2 16,9-17 0-16,9-13 1 15,10-18-2-15,9-20 1 16,8-14 0-16,5-20 0 15,6-19 0-15,7-16 0 0,-1-17 0 16,0-20-1-16,-1-17 2 16,-6-13-1-16,-9-11 0 15,-12-9 0-15,-14-4 0 16,-14 0-1-16,-20 5 1 0,-14 3 0 16,-13 10 0-16,-12 9 2 15,-9 11 0-15,-2 10 0 16,-3 10 0-16,8 4 0 0,6 7 0 15,8 3 0 1,12 1-1-16,9-1-1 0,16-2 0 16,15-4-1-16,9-5 1 15,23-7-1-15,17-7-1 16,16-5 1-16,17-7 0 0,16-2-1 16,9 3 0-16,3 2 1 15,2 3 0-15,-6 8 1 16,-5 9 0-16,-12 10-1 15,-12 9 1-15,-12 7 0 0,-13 7 1 16,-10 7-2-16,-9 10 1 16,-9 10 0-16,-11 7 0 0,-6 9 0 15,-6 3 1-15,-2 9 0 16,-4 0 0-16,-2-2 1 16,3-1-1-16,6-8 1 15,5-8 0-15,14-9-1 16,12-13 0-16,11-14 0 0,10-3 0 15,8-17-1-15,3-7 0 16,0-10-1-16,-4-8 0 16,-9-4 0-16,-14-2 0 0,-12 1-1 15,-20 4 1-15,-9 5 0 16,-21 8 0-16,-13 11-1 16,-9 5-2-16,-6 13-5 15,-8 4-12-15,3-1-61 0,7 9-1 16,0-2-7-16,13-6-6 15,7-4 4-15</inkml:trace>
  <inkml:trace contextRef="#ctx0" brushRef="#br0" timeOffset="38096.6939">20908 12890 29 0,'73'-39'95'16,"-12"5"-3"-16,-9 9-5 15,-15 8-4-15,-11 9-2 16,10 10-78-16,-29 21 2 0,-7 13-1 16,-7 15 0-16,-10 10 0 15,-5 11-1-15,-5 13 1 16,-7 7 0-16,-2 6-1 16,-3 4 0-16,6 6-1 15,8-3 0-15,5-2-2 0,10-7-1 16,10-5-3-16,5-14-2 15,18-7-10-15,6-18-14 0,6-19-51 16,6-10-6-16,5-22-5 16,2-12-6-16,-2-23 5 15</inkml:trace>
  <inkml:trace contextRef="#ctx0" brushRef="#br0" timeOffset="38343.1248">21647 13082 17 0,'20'-79'98'15,"-6"18"-2"-15,-5 19-6 16,-9 14-5-16,-2 15-3 0,-8 7-75 16,2 15 1-16,-1 22-3 15,-3 14-3-15,-5 17 0 16,-5 15 0-16,-6 15-1 16,-4 11 1-16,-3 9 0 0,-1 1-1 15,6 1-1-15,5-6-1 16,10-3-4-16,9-14-5 15,10-5-17-15,14-12-53 0,11-23-7 16,7-18-4-16,2-23-4 16,3-14-4-16</inkml:trace>
  <inkml:trace contextRef="#ctx0" brushRef="#br0" timeOffset="39678.0593">21932 13559 63 0,'20'-37'94'16,"-5"11"-5"-16,-7 13-5 15,-8 13-2-15,0 20-46 0,-7-3-26 16,-1 8-5-16,2 7-3 16,2 6 0-16,0 4 0 15,-2 1 0-15,6-2 0 16,10-4-1-16,6-7 0 0,7-6-1 16,10-13 0-16,4-8-2 15,2-9-2-15,4-11-1 16,-2-10-2-16,-8-11-1 0,-6-4-1 15,-12-8 1-15,-14-2 2 16,-11 0 3-16,-14 2 3 16,-13 4 2-16,-6 5 2 15,-2 7 2-15,2 7 1 0,2 9-1 16,6 6-2-16,9 6-1 16,11 4-1-16,15 2-1 15,8 0 0-15,15 2 0 0,17 0-1 16,11-2 2-16,15 0-1 15,11 0 0-15,3 2 0 16,3 0 0-16,-5 4 0 16,-6 4 0-16,-8 5 1 15,-12 9-1-15,-14 5-1 16,-10 4 2-16,-12 5-1 0,-8 2 1 16,-4 0-1-16,1-2 1 15,-3-2-1-15,0-5 1 16,3-8-1-16,6-7 1 0,3-7-2 15,6-9 1-15,3-3 0 16,2-11-1-16,5-9-1 16,6-6-2-16,1-6 1 0,0-3-1 15,-1-3 0-15,-1 2 1 16,-2 0 0-16,-4 7 0 16,0 6 2-16,-6 9 1 15,-3 10 0-15,0 7 0 16,-3 6 0-16,-2 12 0 0,0 4 0 15,-5 5 0-15,0 1 0 16,3 4 0-16,-3-3 0 16,5 1 0-16,1-4 0 0,3-4 0 15,0-4 0-15,5-5 0 16,3-5-1-16,-3-7 1 16,3-1-1-16,-2-9-1 15,-5-7 1-15,-2-5-1 0,-2-10 1 16,-2-4-2-16,-7-8 1 15,-1-3 0-15,0-3 0 16,-6-2 0-16,0 3 0 16,0 6 1-16,-1 6-1 0,-3 7 0 15,1 10 0-15,1 10 1 16,2 9-1-16,0 0 0 16,0 10 0-16,2 7 0 0,7 4 0 15,6 3 1-15,5 3 0 16,6-1 0-16,14-3 2 15,11-1-1-15,16-7 0 16,8-2 0-16,13-7 1 0,6-5-1 16,5 1 1-16,1-8-1 15,-5-2 0-15,-8-3-1 16,-11-3 1-16,-17-1 0 0,-13-3-1 16,-19 0 1-16,-11-3-1 15,-16 2 0-15,-15-1 0 16,-17 2 1-16,-10 4-1 15,-8 7-1-15,-8 4 1 16,-4 4 0-16,-4 14 0 0,2 9 0 16,0 11 0-16,7 8-1 15,7 7 1-15,8 6 1 16,8 2-1-16,13-1 1 0,13-1 0 16,10-4 0-16,19-6 1 15,14-7 0-15,14-8 0 16,16-7-1-16,8-8 1 15,9-9-1-15,4-7-1 0,4-9 0 16,1-13 0-16,1-6 0 16,-3-7-2-16,1-3 0 15,-6-6 0-15,-7 4 0 0,-11 3 1 16,-5 6-1 0,-15 6 1-16,-10 10 0 0,-11 10 2 15,-16 6 0-15,-9 12 1 16,-6 9 0-16,-10 11 1 15,-4 4-1-15,0 7 1 16,2 3 0-16,4 0 0 16,12-5 1-16,12-3 0 15,19-6-4-15,25-8 0 0,17-7 0 16,17-7 0-16,17-4 0 16,7-6 0-16,6 0-28 15,4-3-57-15,-22-9-4 16,-13-6-5-16,-29-2-7 15,-27-3-2-15</inkml:trace>
  <inkml:trace contextRef="#ctx0" brushRef="#br0" timeOffset="40096.3454">19939 15163 19 0,'-153'45'94'0,"32"-17"-4"16,30-13-5-16,26-16-6 16,34-8 0-16,28-8-77 15,31 4 1-15,30-4 0 16,28-2 1-16,24-6 1 0,27-4 2 15,29-6 1-15,29-7 0 16,31-7 0-16,29-5 0 16,35-6 1-16,28-3-9 0,71-1 0 15,-18 3 0-15,19 8 0 16,8 7 0-16,0 16 0 16,-8 11 0-16,-29 15 0 15,-23 10 0-15,-89 13 0 16,-3 12 0-16,-50 4 0 0,-54 4 0 15,-58 6 0-15,-63-2-32 16,-56 4-55-16,-46-1-4 16,-50 0-4-16,-44-3-5 15,-38 0-1-15</inkml:trace>
  <inkml:trace contextRef="#ctx0" brushRef="#br0" timeOffset="40319.1342">21897 15641 29 0,'-201'59'101'15,"37"-15"-4"-15,42-14-6 16,41-20-1-16,43-15-2 16,45-24-78-16,54-10-5 15,59-10-5-15,46-6 0 0,51-7 0 16,41 0 0-16,37 3 0 16,22 8 0-16,8 15 0 15,-4 12 0-15,-15 17 0 16,-30 5 0-16,-25 2-66 0,-40 12-24 15,-39 3-2-15,-42-5-7 16,-42-10-5-16</inkml:trace>
  <inkml:trace contextRef="#ctx0" brushRef="#br0" timeOffset="41957.2433">24540 12741 14 0,'41'-34'77'0,"-1"0"3"15,-3 0-3-15,-3 0 1 16,-31 0-57-16,21 4 2 15,-5 6-2-15,-4 1-4 0,-11 1-4 16,-5 1-1-16,-16-1-2 16,-8-2-2-16,-7-1-2 15,-9-1-1-15,-6-5 0 16,-10 1-1-16,-8-2 0 0,-9 0 0 16,-5 0-1-16,-13-1-1 15,-11-1 0-15,-8-2-1 16,-15 1 0-16,-12-3 1 15,-13 4-1-15,-9-1 0 0,-13 2 0 16,-11 4-1-16,-13 4 1 16,-3 6-1-16,-12 7 1 15,-8 6-1-15,-7 4 0 0,-6 4 0 16,-5 10 1-16,-5 5-1 16,-6 8 1-16,-8 5-1 15,-2 9 0-15,-9 8 1 16,3 6 0-16,-5 12-1 0,4 8 1 15,7 10-1-15,8 13 0 16,10 13 0-16,11 8 1 16,14 19-1-16,8 16-1 15,12 12 1-15,11 19 0 0,15 10 2 16,15 7-2-16,16 7 1 16,26 3 0-16,23-1 0 15,27-2 0-15,26-6 0 16,31-9 0-16,22-6-2 0,28-11 2 15,26-6-1-15,22-11 0 16,23-11 3-16,20-14-3 16,20-13 0-16,22-11 0 15,20-14 0-15,26-16 0 0,21-17 0 16,21-13 0-16,23-15 0 16,24-10 0-16,20-12 0 15,47-12 0-15,-12-12 0 16,11-9 0-16,47-8 0 0,-28-9 0 15,4-8 0-15,2-10 0 16,-4-11 0-16,-5-13 0 16,2-11 0-16,-1-14 0 15,-41-12 0-15,29-16 0 0,-13-13 0 16,-16-9 0-16,-12-10 0 16,-53-6 0-16,0-4 0 15,-37-5 0-15,-41-9 0 16,-42 1 0-16,-40-5 0 0,-53-7 0 15,-57-8 0-15,-53-2 0 16,-70-6 0-16,-66 4 0 16,-68 1 0-16,-70 7 0 0,-67 9 0 15,-62 20 0-15,-51 22 0 16,-58 27 0-16,-37 32 0 16,-27 34 0-16,-33 32 0 0,-7 37 0 15,-4 35 0-15,17 35 0 16,14 21-4-16,47 33-29 15,44 17-54-15,36 13-2 16,57 6-5-16,41-8-5 0,54-4-2 16</inkml:trace>
  <inkml:trace contextRef="#ctx0" brushRef="#br0" timeOffset="54051.0704">28891 13637 28 0,'8'-17'78'16,"1"0"-1"-16,-1-2 0 0,-1-1-2 15,25 1-62-15,-27 1 4 16,3 5 2-16,-4 0-1 16,-4 13-3-16,2-16-1 0,-2 16-2 15,0-9-2-15,0 9-3 16,0 0-2-16,-15-2-2 16,5 6-1-16,-8 9-1 15,-2 4 0-15,-6 8 0 0,-7 6 0 16,-4 7 1-16,-6 7 0 15,-2 8 0-15,-3 2 1 16,0 5 0-16,-3 5-1 16,3 3 1-16,3-3-1 0,6-1-1 15,5-1 1-15,9-6-2 16,7-2 2-16,12-5-2 16,6-4 0-16,18-6 1 15,8-2-1-15,12-5 1 0,7-5 0 16,12-11 0-16,9-6-1 15,5-8 1-15,6-5-1 16,4-8 0-16,0-13 0 16,-1-3-1-16,2-8 1 0,-9-1-1 15,-4-5 1-15,-6 1 0 16,-8-5 1-16,-10 5-1 16,-9 2 0-16,-9 5 1 0,-10 4 0 15,-8 8-1-15,-9 9 0 16,-12 8 0-16,-8 6 1 15,-7 13-2-15,-2 7 0 16,-3 8 1-16,-2 6-1 16,4 5 1-16,7 1 0 15,4-1-1-15,10-1 1 0,4-5 0 16,9-4 1-16,9-7 0 16,13-7 0-16,5-9-1 15,9-9 1-15,6-3-1 0,3-16 0 16,6-7-1-16,-3-8 1 15,-5-6 0-15,-8-2 0 16,-6 0 0-16,-15-3 0 0,-7 3 1 16,-11 4 0-16,-14 6-1 15,-7 4 1-15,-5 6 0 16,-4 8-2-16,-4 5 1 16,3 5-1-16,4 4 1 0,3 4 0 15,7 4-1-15,9 2 1 16,8 1 0-16,16-2 1 15,11-3-1-15,19-3 0 16,9 0 0-16,13-3 1 0,9-9-1 16,9-5 0-16,1-5-1 15,0-1 1-15,-6-6 0 16,-8-2 0-16,-11-2 1 16,-13 3 0-16,-7 2 2 0,-13 4-3 15,-11 4 0-15,-4 6 0 16,-4 7 0-16,0 5 0 15,0 13 0-15,3 7 0 16,3 9 0-16,1 6 0 0,5 9 0 16,1 5 0-16,-1 4 0 15,-3 0 0-15,-1 1 0 16,-3-3 0-16,-10-2 0 0,-6-6 0 16,-14-4 0-16,-12-4 0 15,-9-8 0-15,-8-7 0 16,-5-6 0-16,-2-7 0 15,7-6 0-15,3-5 0 16,9-12 0-16,11-9-7 0,10-8-4 16,11-5-7-16,5-13-15 15,18-12-30-15,12-5-14 16,12-12-4-16,10-11 13 16,9-5 35-16,6 1 21 0,3-4 21 15,6 12 22-15,-6 11 35 16,-7 7 13-16,-8 20-3 15,-11 18-14-15,-8 15-29 0,-13 16-14 16,-11 18-7-16,-15 18-5 16,-8 16 0-16,-13 13-5 15,-5 14-2-15,-6 9 0 0,-7 9 0 16,2-1 0-16,3 3 0 16,4-9 0-16,13-3-10 15,3-18-27-15,6-13-51 16,9-18-3-16,14-24-5 0,5-15-5 15</inkml:trace>
  <inkml:trace contextRef="#ctx0" brushRef="#br0" timeOffset="54210.6514">31007 13834 45 0,'0'-13'101'15,"17"2"-4"-15,7-1-8 16,19 2-5-16,13 0-6 15,14 6-91-15,23 10-20 0,6 12-52 16,-10 5-2-16,-2 4-7 16,-5 7-6-16</inkml:trace>
  <inkml:trace contextRef="#ctx0" brushRef="#br0" timeOffset="54745.131">28704 15169 41 0,'-62'22'102'15,"10"-4"-4"-15,2-7-7 0,10-4-3 16,7-7-2-16,15-5-83 16,18 5-1-16,22-6-2 15,27 2 0-15,15-1 0 0,27-5 0 16,24-4 0-16,22-6 0 16,28 0 0-16,17-5 0 15,22-4 0-15,10 2 0 16,10 3 0-16,6 2 0 0,3 8 0 15,-13 6 0-15,-19 5 0 16,-13 5 0-16,-31 9-6 16,-24 10-19-16,-22 2-61 15,-46 1-3-15,-40 1-7 0,-26-4-3 16,-37-2-5-16</inkml:trace>
  <inkml:trace contextRef="#ctx0" brushRef="#br0" timeOffset="54931.7075">29662 15551 47 0,'-119'42'104'16,"30"-12"-6"-16,37-8-6 15,38-13-4-15,39-9-6 0,43-4-82 16,45-1 0-16,33 1 0 16,22-4 0-16,29 1 0 15,5-7-35-15,8 3-51 16,-5-3-5-16,-17 1-5 15,-22-2-8-15,-31-3 5 0</inkml:trace>
  <inkml:trace contextRef="#ctx0" brushRef="#br0" timeOffset="55703.2162">29469 16261 26 0,'29'-10'99'0,"0"-1"-2"16,4 1-7-16,-2 0-3 0,0 7-2 15,-2 3-79-15,0 14-1 16,-4 18 0-16,-10 14-1 15,-11 12-2-15,-7 11 1 16,-21 6-3-16,-11 4 2 0,-13 3-2 16,-18-3 0-16,-9-4 0 15,-10-11 0-15,-6-8 0 16,-5-14 0-16,1-10 0 16,0-12 0-16,2-13 0 15,7-9 0-15,11-18 0 0,8-8 0 16,14-11 0-16,14-1 0 15,16-3 0-15,13 6 0 16,18 5 0-16,21 12 0 16,18 13 0-16,17 10 0 0,21 21 0 15,17 13 0-15,17 16 0 16,21 9 0-16,6 9 0 16,9 2 0-16,-78-34 0 15,8 1 0-15,0-1 0 0,-2 1 0 16,-1-3-35-16,4-4-54 15,-13-9-5-15,-19-8-2 16,60 0-7-16,-35-22 9 16</inkml:trace>
  <inkml:trace contextRef="#ctx0" brushRef="#br0" timeOffset="55971.1001">29158 16654 30 0,'-52'-2'100'16,"17"-2"-5"-16,17-1-4 16,19-3-3-16,15-3-3 0,22 0-80 15,18 5 0-15,19 1-1 16,19 0 0-16,15 2 0 16,11 0-4-16,7 4 0 15,8-1 0-15,-1 0 0 0,-6 6 0 16,-8 1 0-16,-18 0-5 15,-11 3-14-15,-28-3-67 16,-19-1-4-16,-33-6-4 0,-20-3-6 16,-31-6-3-16</inkml:trace>
  <inkml:trace contextRef="#ctx0" brushRef="#br0" timeOffset="56151.7971">29096 16646 42 0,'-29'9'104'16,"29"-9"-7"-16,9 0-6 16,40-6-3-16,29-8-1 0,26-2-85 15,17 6-2-15,22 2-4 16,9 1-6-16,10 7-23 16,8 1-54-16,-24-3-2 15,-10-4-7-15,-18-8-5 0</inkml:trace>
  <inkml:trace contextRef="#ctx0" brushRef="#br0" timeOffset="57543.3698">32009 14136 14 0,'7'-84'96'16,"-1"2"-3"-16,-1-1-7 16,-5 3-3-16,4-5-2 0,-3 7-77 15,-4 5 2-15,-7 2-1 16,-12 7-1-16,-5 0 0 15,-13 1 2-15,-11 1-1 0,-5 2-1 16,-9 0-1-16,-10-1 1 16,-3 5-1-16,-12-1 0 15,-11 4-1-15,-1 1-1 0,-9 5 0 16,-9 2 2-16,-9 4-3 16,-5 9 0-16,-10 4 0 15,-8 9 0-15,-7 6 0 16,-11 11 0-16,-3 0 0 0,-11 16 0 15,-8 11 0-15,-10 8 0 16,-7 15 0-16,-11 9 0 16,-7 13 0-16,-5 17 0 15,-8 14 0-15,-1 19 0 16,-2 15 0-16,4 24 0 0,3 14 0 16,14 20 0-16,18 12 0 15,26 8 0-15,29 8 0 16,31 7 0-16,37 3 0 0,35-2 0 15,44-1 0-15,33-6 0 16,37 3 0-16,30-7 0 16,32-2 0-16,26-7 0 0,24-7 0 15,-77-104 0 1,15 8 0-16,13-7 0 0,18 7 0 16,11-4 0-16,16 2 0 15,13-10 0-15,13-6 0 16,8-8 0-16,13-5 0 15,3-12 0-15,12-5 0 0,2-21 0 16,11-8 0-16,-4-21 0 16,-86-16 0-16,339-43 0 15,-42-58 0-15,-71-50 0 16,-67-37 0-16,-57-22 0 16,-49-22 0-16,-48-6 0 0,-66 29 0 15,-15-2 0-15,-33-12 0 16,-18-4 0-16,-10-10 0 15,-32-4 0-15,-41 1 0 16,-42 0 0-16,-48 8 0 0,-45 11 0 16,-43 18 0-16,-51 19 0 15,-47 27 0-15,-39 33 0 0,-34 32 0 16,-26 43 0-16,0 31-70 16,-34 26-23-16,-21 26-3 15,-4 10-6-15,-136 29-5 16</inkml:trace>
  <inkml:trace contextRef="#ctx0" brushRef="#br0" timeOffset="66664.4641">5406 8800 23 0,'-70'4'78'16,"6"-4"4"-16,2 0-4 0,8-10-3 16,8 3-59-16,10 0-2 15,8 1-2-15,7 6-4 16,10 0-5-16,9 10-2 15,3 3-1-15,11 3-1 0,10 2 0 16,8 2 1-16,12 3 0 16,11-3 1-16,13-1 1 15,14-5 0-15,15-2 2 16,14-6 0-16,22-2 1 0,16-6 0 16,20-6 0-16,21-7 1 15,18-6-1-15,20-6-1 16,18-6-1-16,18-3 1 15,10-4-3-15,13-1 1 16,8-4-1-16,10 1 0 0,4-3 0 16,6 0 0-16,3 0 0 15,2-2 0-15,1-1 0 16,1 0 0-16,-4-1 1 16,-5-2-1-16,-4 4 1 0,-15 0 0 15,-12 3 1-15,-12 1-1 16,-20 5 2-16,-18 0-1 15,-17 1 0-15,-23 5 0 0,-16-4-1 16,-21-1 1-16,-19 0-1 16,-14-7 0-16,-17-3 0 15,-20-7 0-15,-11-6 1 16,-19-10-2-16,-13-8 1 0,-12-13 0 16,-20-13 1-16,-8-9-1 15,-19-14 1-15,-15-13 0 16,-8-12-1-16,-12-12 1 15,-14-8-3-15,-8-13 0 0,-1-7 0 16,-6-6 0-16,0-5 0 16,0-2 0-16,1 0 0 15,-3-4 0-15,6 1 0 16,-5 2 0-16,-4 3 0 0,-2 2 0 16,-3 3 0-16,-4 5 0 15,-2 0 0-15,-8 11 0 16,-2 3 0-16,-3 5 0 15,-4 8 0-15,-2 8 0 0,-7 9 0 16,-7 7 0-16,-9 11 0 16,-5 10 0-16,-11 14-2 15,-6 11 0-15,-12 13 0 0,-10 16 2 16,-11 7 0-16,-8 15 0 16,-12 11 1-16,-9 12-1 15,-13 9 0-15,-11 11 0 16,-9 7 0-16,-12 16-1 0,-15 11 1 15,-13 19-1-15,-7 14 0 16,-11 17 1-16,-6 14 0 0,-6 19 0 16,-10 18 1-1,-5 24 0-15,-7 11-2 0,-1 19-3 16,-13 12-2-16,1 18-7 16,-9 3-7-16,15-3-57 15,11 31-10-15,19-3-4 0,29 7-7 16,24-13 3-16</inkml:trace>
  <inkml:trace contextRef="#ctx0" brushRef="#br0" timeOffset="73449.1497">3667 10508 38 0,'-10'-19'68'0,"-16"-3"-20"0,11 1-2 16,-1-1-7-16,2 5-10 15,-3 0-8-15,-1 2-5 16,1 5-6-16,-1 0-3 16,0 6-3-16,-2 4-2 0,-4 5-2 15,-2 8 1-15,-5 10-1 16,-4 6 1-16,-6 11-1 15,-9 9 2-15,2 9-1 0,-6 7 0 16,-1 10 0-16,3 9 1 16,3 7 0-16,4 5-1 15,4 3 0-15,10-2 1 16,2 1-1-16,13-2 0 16,7-7 0-16,3-8-1 0,5-11 1 15,14-8-1-15,8-14 1 16,8-5 0-16,8-16 2 15,5-10 1-15,11-13-1 0,10-7 0 16,7-19 0-16,8-12 2 16,7-13-1-16,4-13-2 15,5-10-1-15,1-7-1 16,-7-2 1-16,-3 0-1 0,-13 1 1 16,-12 7 0-16,-11 9 4 15,-12 10-1-15,-16 11 2 16,-8 10-1-16,-8 12 0 0,-5 7-2 15,0 12 2-15,-14 12-2 16,3 14-3-16,-1 9 0 16,2 6 0-16,1 11 0 15,3 6 2-15,3 0 0 0,3-4-1 16,9-5 0-16,6-7 0 16,3-7 0-16,4-12 1 15,1-9-1-15,0-13 1 16,3-3 0-16,-1-16 0 0,0-6 0 15,-2-8 1-15,-5-7-3 16,-3-5 1-16,-5-2-1 16,-9 0 0-16,-4 2-1 15,-13 3 1-15,-5 4-2 0,-8 8 2 16,-2 5 2-16,-2 6-2 16,5 4 0-16,4 6 0 15,5 2 0-15,9 3 1 0,10 3-1 16,0 0 0-16,26-15-1 15,8 4 1-15,10-6-2 16,11-3 1-16,14-5 0 16,8-5-1-16,7-2 0 15,1 3 0-15,-5 3 0 0,0 8 0 16,-9 5 1-16,-8 8 0 16,-10 6 0-16,-12 17 1 15,-13 7 1-15,-9 11-1 0,-8 7 3 16,-7 6 0-16,-4 1 0 15,-5-3 0-15,-1-2-1 16,0-8 1-16,-1-6-1 16,5-8 1-16,0-10-2 0,2-13 1 15,5-8-2-15,9-16 0 16,1-12-2-16,8-14-2 16,3-14-1-16,10-19-1 0,9-13-1 15,2-10 0-15,6-5 2 16,2-3 3-16,0 9 3 15,-5 10 4-15,-3 15 0 16,-13 20 1-16,-5 18 0 0,-11 21 1 16,-6 21-1-16,-12 25-2 15,-5 17-1-15,-12 16-1 16,-4 15 0-16,-6 17 0 0,-7 12 0 16,-2 13-3-16,-3 2-2 15,5 3-5-15,4-7-6 16,11-6-13-16,6-16-24 15,7-16-30-15,7-23-5 16,11-26-3-16,6-26 0 16</inkml:trace>
  <inkml:trace contextRef="#ctx0" brushRef="#br0" timeOffset="73633.9451">5328 10698 84 0,'0'-20'91'0,"4"-8"-3"0,16-10-7 15,18-9 0-15,13-6-72 16,16-6 0-16,21 2-5 16,10 1-6-16,12 9-10 15,-2 4-13-15,-1 14-24 0,-9 14-29 16,-13 9-7-16,-17 9-6 16,-26 15 0-16</inkml:trace>
  <inkml:trace contextRef="#ctx0" brushRef="#br0" timeOffset="74027.9761">2863 12573 16 0,'-22'23'91'0,"22"-23"-1"0,0 0-3 15,28-14-5-15,20-21 0 16,23-11-75-16,26-11 0 16,32-7-1-16,28-9-1 15,26-9-2-15,23-6-2 0,16-3 0 16,16-2 0-16,11 4 0 15,0 1 0-15,-1 6-1 16,-9 3 1-16,-10 10 0 16,-17 8-1-16,-15 12-2 15,-25 7-3-15,-25 15-5 0,-27 8-6 16,-26 17-9-16,-28 3-24 16,-36 21-33-16,-27 12-5 15,-28 7-3-15,-31 8-2 16</inkml:trace>
  <inkml:trace contextRef="#ctx0" brushRef="#br0" timeOffset="75141.0827">899 12123 26 0,'0'0'54'15,"-16"-11"-22"-15,16 11-1 16,-11-5-8-16,11 5-5 15,0 0-3-15,0 0 1 0,8 4 1 16,-8-4 3-16,19 5 2 16,0-5 2-16,8 0-3 15,1-7 1-15,8-4-4 0,11-9-1 16,0-5-2-16,7-17-6 16,11-5-1-16,7-11-1 15,-1-7 1-15,6-9-1 16,8-4-1-16,-4-4-1 15,5 1-1-15,7 7-1 0,-9 3 0 16,-14 6-2-16,7 9-1 16,-7 10-2-16,-8 7-5 15,-9 13-5-15,-12 5-10 0,-10 9-11 16,-9 10-20-16,-8 2-27 16,-14 0-5-16,-9 12-4 15</inkml:trace>
  <inkml:trace contextRef="#ctx0" brushRef="#br0" timeOffset="75439.1598">1803 11026 64 0,'-28'-8'84'16,"7"0"-2"-16,2-2-6 15,1 28-26-15,5-24-26 16,13-5-3-16,7 1-9 0,13 1-6 15,12 3-3-15,11-3-3 16,8 0-1-16,12 3 1 0,17 3 0 16,0 1 0-16,5 6 0 15,-1 9 0-15,2 8-1 16,-11 12 3-16,-9 13-1 16,-12 15-3-16,-19 17-2 15,-11 10-4-15,-19 24-11 0,-13 11-20 16,-19 13-30-16,-2 14-11 15,-13 4-4-15,-17 5-2 16</inkml:trace>
  <inkml:trace contextRef="#ctx0" brushRef="#br0" timeOffset="76012.6671">1130 16484 0 0,'0'30'84'15,"-7"-7"1"-15,2-6-5 16,5-8-3-16,0-9-1 15,-19-2-64-15,19-9-2 0,12-5-1 16,6-6-2-16,9-9 0 16,9-9 1-16,-2-6-2 15,17-9 0-15,3-6-2 16,12-8 0-16,14-8 0 0,8-5-4 16,12-4 1-16,8-1-1 15,11-4 2-15,0 3 0 16,9 2-1-16,3 2-1 15,-3 9-1-15,-8 4 3 0,-11 11-2 16,-3 5-1-16,-11 11-2 16,-12 2-6-16,-9 14-5 15,-18-1-11-15,-14-2-38 16,-9 13-20-16,-16 0-6 16,-17-1-4-16,-17-7-2 0</inkml:trace>
  <inkml:trace contextRef="#ctx0" brushRef="#br0" timeOffset="76298.2386">2230 14979 85 0,'-20'30'95'0,"-1"-8"-6"16,6-16-5-16,20-11-1 15,19-41-43-15,15 12-39 16,28-3 1-16,25-5 0 15,21-2 0-15,14 2 0 16,9 9-1-16,2 8-1 0,-3 12-1 16,-13 13 1-16,-12 7-1 15,-24 15 0-15,-19 15-1 16,-24 10-2-16,-25 22 0 0,-23 7-4 16,-25 18-9-16,-24 13-13 15,-19 11-43-15,-17 19-12 16,-16 6-4-16,-10 4-6 15</inkml:trace>
  <inkml:trace contextRef="#ctx0" brushRef="#br0" timeOffset="85188.3573">14501 5240 5 0,'168'-6'11'0,"1"-5"-1"16,-2 3 1-16,0-2 0 16,-5 2 0-16,-2-3-3 15,-3 4 0-15,-9 0-1 16,-3 1-1-16,-9 0-1 16,-5 3-1-16,-8 0-2 0,-4 2 0 15,-20 1-2-15,-10 0-2 16,-13 0-5-16,-11 4-9 15,-19 1-12-15,-11 3-2 0</inkml:trace>
  <inkml:trace contextRef="#ctx0" brushRef="#br0" timeOffset="85972.9365">12262 5470 7 0,'-11'-10'21'0,"3"3"-1"16,-4-1-1-16,12 8-1 0,-12-13-2 16,12 13 1-16,-11-11-3 15,11 11 0-15,0 0-3 16,-5-10-3-16,5 10 0 0,5-7-2 15,11 3-2-15,5 1 1 16,10-2-2-16,11-1 0 16,13 1-1-16,18-3 0 15,17 1-1-15,12-3 2 0,13 2-2 16,15-3 0-16,11 3 1 16,8-3-4-16,5-4 0 15,7 5 0-15,2-4 1 16,4 3 2-16,-3-3 1 0,3 4 0 15,5-3-1-15,-1 4 5 16,0 2-1-16,-4-1 2 16,-1 3-4-16,-6 1 1 15,-5-2-1-15,-11 1-2 16,-10 3 0-16,-14-4-1 0,-10 5 0 16,-17-3 0-16,-15 2-1 15,-14 0 0-15,-10-1-1 16,-15 2-3-16,-12 1 1 0,-8 0 1 15,-9 0-2-15,-10 0-2 16,-10 5-5-16,-15 2-11 16,-12 2-18-16,-20 3-17 0,-12 2 1 15</inkml:trace>
  <inkml:trace contextRef="#ctx0" brushRef="#br0" timeOffset="86739.2588">12044 5765 0 0,'14'1'24'16,"6"0"-1"-16,1-1-2 15,5 0-2-15,5 1-1 16,9-1-3-16,1-2-1 0,7-3-1 16,13-1 0-16,2 1 0 15,20-4-3-15,13 0 1 16,11 0-3-16,8-1-1 16,19-3 0-16,10 2 0 0,13-1-3 15,4-1 1-15,10-2-2 16,8 2 1-16,8-2-1 15,10 3-1-15,-5-2 0 0,2 3 0 16,4 1 1-16,8 0-1 16,-9 3 0-16,-8 0-1 15,-1 2 1-15,-6 2-1 16,-5 2-1-16,-9-1 1 16,-9 2 0-16,-12 2-1 0,-10-2 2 15,-7 0-2-15,-19 1 0 16,-13-1 0-16,-9 2 0 0,-5-1-2 15,-20 1 1-15,-10 1 0 16,-9 0-3-16,-10-1-4 16,-10 0-12-16,-2 4-8 15,-23-6-27-15,0 0-8 0,0 0 2 16</inkml:trace>
  <inkml:trace contextRef="#ctx0" brushRef="#br0" timeOffset="87389.5978">15435 4725 5 0,'-10'-19'-5'0,"4"4"18"15,4-2 0-15,2 5-5 16,0 0-5-16,0 12 2 0,16-14-3 15,-6 8 2-15,5 1-2 16,2 1 2-16,4 2-2 16,6 1 2-16,2 1-1 15,8 0 2-15,2 3 2 16,14 3 2-16,4 1-2 0,8 3 2 16,3 6 2-16,4-2-2 15,3 5 1-15,5 0-2 0,0 4-2 16,2 1 0-16,-2 6-1 15,2-1 1-15,-1 3-1 16,-2 3 1-16,-1 1 1 16,-8 6 2-16,1-2 1 15,-13 2 1-15,-7-1 2 0,-8 2 0 16,-7-5 1-16,-9 1-2 16,-21 7 3-1,-14-3-2-15,-17-1-1 16,-23-2-3-16,-14 0-2 15,-23-4-2-15,-18 2-3 16,-22-4 1-16,-6-10-6 16,-12 0-3-16,-11-1-2 0,-3-1-4 15,-6 0-7-15,-1-1-13 16,2 3-19-16,0-1-15 16,3 0-3-16,5-7 8 15</inkml:trace>
  <inkml:trace contextRef="#ctx0" brushRef="#br0" timeOffset="87988.5147">12645 4785 22 0,'7'-15'32'15,"-2"4"-8"-15,-5 11-7 16,0 0-4-16,0 0-6 16,0 0 1-16,-3 11-5 0,-7 4 2 15,-9 7 1-15,-4 2 1 16,-12 5 0-16,-2 3 1 15,-15 7 0-15,-3 2 1 16,-14 7 2-16,-4-2-1 0,-1 5-2 16,-5 17 4-1,6 2 1 1,7 3-2-16,12-1 0 16,12 4 0-16,15-3-3 0,20 2 1 15,9-1 0-15,30-19-4 16,20 1 1-16,23-3 1 15,32-6 0-15,24-3-2 0,37-5-2 16,23 0-6-16,31-9-6 16,15 0-9-16,12-10-25 15,7 0-24-15,-3-6-7 16,-5-7 1-16</inkml:trace>
  <inkml:trace contextRef="#ctx0" brushRef="#br0" timeOffset="91403.2439">31242 13518 44 0,'13'-22'69'16,"-12"0"-20"-16,2 6-2 0,-2-2-11 15,2 3-8-15,0-5-7 16,-2 4-3-16,-1-5-2 16,-1 1-3-16,-2-1-1 15,-4-3-3-15,-6 1 0 0,-2-1-3 16,-2 0-2-16,-2-3 0 15,-4 2-1-15,-1-1-1 16,-8-1 0-16,-2 0 0 16,-1-1-1-16,-5-3 0 0,-6 2-1 15,-3 2 0-15,-5 0 0 16,-5-2 0-16,-5 2-1 16,-3 1 1-16,-4 0 0 15,-4 4 0-15,-4 2 0 0,-4 4 0 16,-3 4 0-16,-5 4 0 15,-3 8-1-15,-6 0 1 16,-3 12 0-16,-1 6 0 0,-5 9-1 16,-2 5 2-16,-6 10-1 15,-1 10 0-15,-3 7 0 16,-5 7 0-16,-3 8 0 0,-5 4 0 16,-6 8 0-16,3 4 1 15,-2 4 0-15,-1 4 0 16,6 2 1-16,3-2-1 15,6 2 0-15,6 2 0 0,8-4 0 16,6 2-1-16,4-3 1 16,9-3-1-16,4-1-2 15,10-1-1-15,8 0-2 16,9-1-6-16,9 4-16 0,9-3-20 16,6 0-29-16,18-4-5 15,12-8-4-15</inkml:trace>
  <inkml:trace contextRef="#ctx0" brushRef="#br0" timeOffset="92311.0364">24283 16505 24 0,'-13'8'67'0,"3"-3"3"15,10-5 1-15,-4 27-28 16,4-27-26-16,9 9-1 0,-1 0 0 15,6 2 1-15,-4 5 0 16,2 3 0-16,4 3-2 16,-1 3-5-16,4 6-1 15,2 0-2-15,8 2-2 0,3 1-1 16,11-4 0-16,2 0 0 16,9-6 1-16,7-6 1 15,9-11 0-15,10-7 0 16,5-10 1-16,15-17 1 0,9-17-1 15,17-18 0-15,19-20 0 16,18-20-2-16,18-10-1 16,14-10 0-16,11-5-1 0,3 7 0 15,-1 9-3-15,-13 18 0 16,-21 20 0-16,-24 19-4 16,-32 21-3-16,-27 12-4 15,-28 19-10-15,-37 4-25 16,-31 13-41-16,-25 6-3 15,-26-4-7-15,-19-5-2 0</inkml:trace>
  <inkml:trace contextRef="#ctx0" brushRef="#br0" timeOffset="92674.0793">25024 16034 18 0,'-7'32'94'0,"8"-4"-3"16,21-2-5-16,13 0-4 0,12 0-1 15,-20 4-82-15,39 18 4 16,2 11 0-16,3 11-1 16,-5 6-1-16,-3 3-2 15,-6 5 2-15,-8-4-1 0,-4-4 1 16,-4-10 0-16,-5-12 2 15,-1-10 1-15,4-15 1 16,5-18 2-16,11-17-1 16,17-26 1-16,23-27-1 0,24-27-2 15,28-22-3-15,21-24-3 16,25-12-4-16,8-9-1 16,7 2-7-16,-8 10-12 15,-18 5-38-15,-19 29-23 16,-24 13-5-16,-27 14-2 0,-30 8 0 15</inkml:trace>
  <inkml:trace contextRef="#ctx0" brushRef="#br0" timeOffset="94686.6459">7429 10270 24 0,'14'-14'67'0,"-1"-6"2"0,0-1-4 15,-1 2-47-15,3 5-1 16,0 8-2-16,-1 4-4 15,0 2-5-15,-1 11 0 16,-2 3-4-16,0 10 2 0,1 6-1 16,4 4-1-16,2 7 1 15,0 2-1-15,4 3 1 16,0 0-1-16,9-1 2 0,4-6-1 16,6-8 2-16,3-9 1 15,7-12 0-15,11-10 1 16,4-16 1-16,13-17-1 15,4-13 0-15,8-15-2 0,4-12-1 16,11-12-1-16,0-11 0 16,5-4-1-16,4-4 0 15,-3 5-1-15,-1 3 2 16,-3 7-1-16,-5 11 0 16,-7 13-1-16,-8 13 0 0,-13 16-4 15,-15 10-10-15,-12 14-14 16,-15 13-31-16,-27 12-19 15,-14 11-6-15,-38 3-2 16</inkml:trace>
  <inkml:trace contextRef="#ctx0" brushRef="#br0" timeOffset="95081.2508">8151 9944 48 0,'24'-14'82'0,"12"-4"-3"16,-3-4-2-16,6 1-6 15,-4 10-63-15,4 10-1 16,-1 10-1-16,-3 17-1 0,-8 15-3 16,-4 12 0-16,-3 13 1 15,-3 10-2-15,-2 7 0 16,-2 7 0-16,4-2 0 15,6-6 1-15,7-11 1 0,7-10 1 16,14-20 1-16,7-18 1 16,19-21 0-16,17-15 1 15,15-22 0-15,16-17-2 0,15-14-1 16,17-14-2-16,13-12-3 16,11-6-3-16,2-2-4 15,-3 0-5-15,-3 5-4 16,-8 3-5-16,-17 16-4 0,-19 9-9 15,-20 14-27-15,-20 18-18 16,-30 12-2-16,-15 10 7 16</inkml:trace>
  <inkml:trace contextRef="#ctx0" brushRef="#br0" timeOffset="101253.359">5164 14282 35 0,'0'-19'75'0,"0"-2"-1"15,-1-24-21-15,-2 21-10 0,0 6-6 16,1 0-8-16,0 7-10 16,2 1-5-16,0 10-4 15,0 0-4-15,8 12-3 16,-5 12-2-16,4 6-1 0,-2 13 2 16,0 8 0-16,0 12 0 15,-3 7 1-15,-3 8-1 16,1 8 0-16,-4 6 0 15,-2 4-1-15,-3 0-1 16,3-3-2-16,-3-7-2 0,3-3-4 16,4-12-4-16,2-6-12 15,0-9-11-15,0-18-29 16,6-6-15-16,-1-13-3 16,-5-19-1-16</inkml:trace>
  <inkml:trace contextRef="#ctx0" brushRef="#br0" timeOffset="101715.1091">5257 13518 37 0,'-12'-27'76'0,"-1"6"-2"16,-1 1-4-16,1 8-47 15,1 4-1-15,1 8-9 16,4 13-3-16,0 8-7 0,3 6-2 16,0 4-1-16,0 5 0 15,3 0 1-15,1-1-1 16,7-6 1-16,6 0-2 0,6-14 2 15,5-8-1-15,11-6 1 16,1-14-1-16,5-9 1 16,4-7-1-16,-2-8 2 15,-5-6-1-15,-5-2 1 0,-12-3-1 16,-12 3 1-16,-8 1 0 16,-15 6-1-16,-14 4 0 15,-15 12-1-15,-6 11-3 0,-8 11 0 16,-6 8-3-16,3 19-8 15,1 2-8-15,11 19-26 16,13 25-24 0,12 3 0-16,10 6-2 15</inkml:trace>
  <inkml:trace contextRef="#ctx0" brushRef="#br0" timeOffset="102209.2711">5773 13948 69 0,'40'-27'85'0,"-10"2"-4"16,-10 1-6-16,-5 4-1 15,2 9-67-15,-17 11 1 16,16 9-4-16,-12 17-2 16,0 10 0-16,-3 7-1 15,-2 15 1-15,-1 8-1 0,-5 7 1 16,-7 7 0-16,0 4-1 15,0-2 1-15,-2-3-1 16,2-4 0-16,0-8 0 16,5-10 0-16,1-11 0 15,1-10-1-15,4-12 1 0,1-11 1 16,2-13-1-16,0-6 1 16,0-19 0-16,3-14 0 15,2-15 0-15,4-13-1 0,0-12-1 16,4-10 0-16,5-2-1 15,3 1 1-15,2 5-1 16,7 10 1-16,4 16 1 16,3 13-1-16,5 16 1 0,2 14-1 15,-1 15 2-15,0 6-1 16,-3 20 0-16,-4 8 0 16,-4 9 0-16,-8 11 0 0,-6 10-1 15,-7 9-2-15,-5 6-1 16,-6 1-6-16,2 3-7 15,-3-10-12-15,-1-6-40 16,3-2-13-16,2-17-5 16,3-20-3-16</inkml:trace>
  <inkml:trace contextRef="#ctx0" brushRef="#br0" timeOffset="103636.3588">6496 13984 64 0,'21'-6'82'16,"-2"2"-3"-16,4 0-3 15,-2 2-4-15,2 2-68 16,1 9 5-16,4 9-2 0,2 10-2 16,-2 6-2-16,-1 7 0 15,-6 9-1-15,-6 3 0 16,-4 1 0-16,-3-4 0 15,-4-1-1-15,-3-9 2 0,-1-7 0 16,-1-10 0-16,-6-10-1 16,7-13 1-16,-16-6-2 15,8-17 0-15,1-13-1 16,1-11-1-16,2-9 0 0,4-7-1 16,0-1 0-16,13 0 1 15,3 2 1-15,7 7 0 16,6 10 2-16,9 11-1 15,7 12 1-15,3 11-1 0,5 9 1 16,2 8-1-16,1 13 1 16,-1 8-1-16,-4 9 1 15,-6 7-2-15,-5 8 2 16,-5 2-2-16,-4 3 1 0,-6-1-1 16,-3-4 0-16,0-5 0 15,-1-5-1-15,-2-12 1 16,0-8 0-16,6-20-4 15,4-9 0-15,-1-19-3 0,5-10-1 16,0-15 1-16,2-10-1 16,0-8 1-16,-2-2 2 15,-3 4 4-15,-1 6 2 16,-4 9 2-16,-6 12 1 0,1 14 1 16,-4 13 1-16,-1 14-1 15,0 7 0-15,-3 17-2 16,0 3-1-16,4 12 1 15,-1 0 0-15,3 7-1 0,-1 0-1 16,5-2 0-16,0-4 0 16,5-8-1-16,2-7 1 15,4-9 0-15,4-11 0 0,4-9 2 16,6-15-1-16,0-15-1 16,3-10-2-16,0-12 0 15,-6-6-2-15,-4-9 1 16,-4 2 0-16,-12 2-1 15,-5 7 2-15,-11 9 1 0,-5 10 1 16,-2 12 1-16,-2 11 0 16,1 18 0-16,-11 0-1 15,5 12 1-15,2 7-2 0,0 5 0 16,3 7 1-16,1 4-1 16,3 3 1-16,4 0 0 15,2-4 0-15,7-2 0 16,0-4 0-16,4-8 1 0,-1-5-1 15,-1-10 0-15,-2-5 0 16,-6-14-1-16,-4-8-1 16,-10-10-1-16,-13-6 0 15,-12-6-1-15,-10-5-2 0,-13 0 2 16,-10-3-1-16,-12 7 1 16,-7 5 1-16,-3 9 0 15,-1 5 2-15,-2 10 0 0,3 8 1 16,6 7 0-16,7 3-1 15,13 9 2-15,5 3-2 16,14 4 0-16,7 3 1 16,12 2-1-16,11 3 1 15,7-1-1-15,6 2 1 0,12 0-1 16,9 0 2-16,9-1 0 16,7-1-1-16,10-4 1 15,7-5 0-15,9-1-1 0,4-9 0 16,7-5 0-16,4-4 0 15,1-14-1-15,5-6 1 16,-2-11-1-16,2-3-1 16,-2-10 0-16,0-3 1 0,-3-3-1 15,-2 0 1-15,-5 4 0 16,-4 6 1-16,-5 7-1 16,-6 9 2-16,-8 14-1 0,-5 11 0 15,-8 8 1-15,-7 15-1 16,-4 10-1-16,-5 3 1 15,-4 11 0-15,-3 10 1 16,-3 1-1-16,0-2 1 16,2-6-1-16,-3-9 2 15,4-7-1-15,1-12 1 16,5-14-1-16,0-16 0 16,3-18 0-16,3-10-1 0,3-10 1 15,1-10-2-15,1-7 1 16,-2-4-1-16,1-3 0 15,-4 3 0-15,-2 5 0 16,-4 5 1-16,-3 9-3 0,0 11-3 16,-3 10-4-16,1 12-5 15,-2 7-13-15,6 9-21 16,5 4-34-16,-2 14-4 0,6 1-6 16,2 5 2-16</inkml:trace>
  <inkml:trace contextRef="#ctx0" brushRef="#br0" timeOffset="104941.0723">10559 13159 22 0,'21'-20'82'15,"-12"0"0"-15,-9-3-3 16,-7 6-5-16,-11 0-48 0,-1 2-5 16,-3 11-12-16,-5 4-2 15,-1 9-4-15,0 10-1 16,3 6-1-16,-1 6-1 0,7 2 0 15,2 3-1-15,5-3 0 16,4-3 0-16,8-6 1 16,1-4-1-16,11-9 1 15,4-10 1-15,7-5-1 0,4-10 1 16,2-9 0-16,5-3 0 16,1-2 0-16,0 1 0 15,2 2 0-15,-5 7 0 16,-1 8 0-16,-2 7 0 0,-4 6 0 15,3 10 0-15,-4 7 0 16,3 3 0-16,-3 4-1 16,2 3 0-16,0-4 0 15,1-2-1-15,3-9 1 16,2-8 0-16,-1-7 0 0,7-18 0 16,1-12 1-16,2-15 1 15,1-15-2-15,0-11 1 16,1-15 0-16,-4-10-1 0,-1-9-1 15,-3-8 1-15,-2-2-1 16,-6 2 0-16,-5 4 1 16,-4 10 1-16,-6 16 1 15,-2 13 0-15,-6 20 0 16,-4 18 0-16,-5 20 0 0,-8 16 0 16,-3 25 1-16,-3 16 0 15,1 17-2-15,-6 15 0 16,-1 20 2-16,1 9-1 0,6 11 1 15,2 6 0-15,12 2-1 16,4-3 0-16,15-10-1 16,9-11 1-16,15-18 0 15,10-18 0-15,6-19-1 16,5-22 1-16,8-23 0 0,3-18 0 16,4-22-1-16,-1-17 0 15,1-11-1-15,-3-7 0 0,-4-3-1 16,-5 1 0-16,-10 8 1 15,-5 11 0-15,-17 13 0 16,-7 14-1-16,-11 14 2 16,-13 16-1-16,0 0 0 0,0 21 0 15,-9 6-1-15,-7 3 1 16,4 6 1-16,-1 1-1 16,1-1 1-16,1-2-1 15,7-7 1-15,4-4-1 16,8-8 1-16,5-9-1 0,11-6 1 15,4-13-2-15,9-9-2 16,4-10 1-16,5-6-1 16,-4-2 0-16,2 0 0 0,-9 2 0 15,-7 6 1-15,-3 9 1 16,-9 9 1-16,-4 11 1 16,-2 9 1-16,-3 14-1 0,-2 4 1 15,3 7-1-15,-2 5 1 16,4 1-1-16,-2 1 0 15,2-5 0-15,0-4-1 0,3-6 2 16,1-8-1-16,0-10 0 16,4-5 1-16,1-13 0 15,5-9-1-15,-1-9 0 16,-1-6 0-16,7-8-1 0,-3-3 0 16,4-1 0-16,-4 4-1 15,3 2 1-15,-1 7 0 16,0 9 0-16,-1 11 0 15,1 10 0-15,-5 6 1 0,4 13-1 16,-3 9 0-16,-3 6 0 16,0 5 0-16,-2 5 0 15,-5 0 0-15,1-1 1 16,-8-3-1-16,1-4 1 16,-3-7 1-16,0-8 1 0,2-4 0 15,2-11-1-15,5-5 0 16,4-12 1-16,2-6-2 0,7-10 0 15,8-6-1-15,6-6-1 16,4-2-1-16,7 1 1 16,2 2 0-16,-1 6 0 15,4 8 0-15,-2 10 0 0,0 13 0 16,-3 7 0-16,-4 13-1 16,-4 6-4-16,-5 9-5 15,-6 0-7-15,-8 5-11 16,-9-1-26-16,-14 2-28 0,-16-3-6 15,-20-7-4-15,-16-4 2 16</inkml:trace>
  <inkml:trace contextRef="#ctx0" brushRef="#br0" timeOffset="105193.4486">11095 12341 13 0,'-102'-11'97'16,"19"-14"-3"-16,23-7-6 16,23-14-4-16,26-9-2 0,32-3-74 15,26 1-1-15,32 8-5 16,24 5-3-16,23 5-3 16,15 7-2-16,18 9-3 0,3 7-3 15,-3 13-6-15,-12 6-8 16,-17 17-13-16,-22 12-17 15,-30 12-25-15,-27 14-4 16,-40 9 0-16</inkml:trace>
  <inkml:trace contextRef="#ctx0" brushRef="#br0" timeOffset="105806.8057">7057 16174 73 0,'19'-19'86'0,"-4"0"-5"16,-8-1-5-16,6 1 0 15,-45 0-73-15,45 10 3 0,17 9-1 16,7 10-1-16,8 11 0 16,3 11 0-16,5 9-1 15,2 11 0-15,2 3 0 16,1 5-3-16,-4-5 1 0,-2-4 0 16,-1-7-1-16,-3-8 1 15,-3-12 2-15,-6-12 2 16,-4-12-1-16,-3-15 1 15,-2-20 0-15,-3-14 1 16,-2-17-2-16,-4-16 1 0,-1-11-3 16,-2-9 0-16,-3-3 0 15,-3 3 0-15,-5 11-1 16,-2 14-1-16,-1 16-2 16,-3 15-3-16,5 20-5 15,0 14-9-15,9 12-23 0,3 18-41 16,9 5-3-16,6 5-9 15,2-2 1-15</inkml:trace>
  <inkml:trace contextRef="#ctx0" brushRef="#br0" timeOffset="107006.7898">8770 15754 48 0,'0'0'92'0,"-22"-7"-2"16,-9 1-7-16,-10 2-2 15,-5-34-44-15,3 38-28 0,1 5-3 16,3 11-3-16,6 8-2 16,3 7-2-16,6 6 0 15,4 2-1-15,5 1-1 16,5-2 1-16,4-4 0 0,0-3-2 16,6-8 2-16,2-8-1 15,9-9 2-15,7-6 0 16,4-13 0-16,6-7 0 0,6-6 0 15,5-4 0-15,2-1 0 16,1 1-1-16,1 7 0 16,-4 7 1-16,-3 9-1 15,-5 7 1-15,-1 5 1 16,-1 9-1-16,-5 3 2 0,0 2-1 16,2-1 0-16,0-3 0 15,4-4 1-15,5-7-1 16,2-5 1-16,1-13 0 0,6-14 1 15,4-9-1-15,-2-13 0 16,2-13-1-16,-1-11-2 16,-6-10-1-16,-5-10-1 15,-9-7 1-15,-10-4 1 16,-6 5 3-16,-11 6 3 16,-7 10 1-16,-7 12 3 0,-4 17 2 15,-1 20-1-15,-2 20 0 16,5 18-1-16,1 20-3 0,5 21-2 15,6 13-2-15,4 13 0 16,0 7 0-16,6 9 0 16,4 3-1-16,3 3 0 15,-2 0-1-15,5-7 0 0,4-5 0 16,3-9 0-16,5-7-1 16,4-17 1-16,3-11-1 15,4-18 0-15,4-17 1 0,3-14 0 16,-3-21-1-16,5-13 1 15,-8-11 1-15,-2-5 0 16,-5-1 0-16,-8 3 1 16,-4 9 1-16,-5 7 0 0,-3 13 0 15,-4 11 0-15,1 13-1 16,-1 8 0-16,2 5 0 16,3 9-1-16,-2 7 0 15,3 2 0-15,0 4 0 16,2-1 0-16,-1-2 0 0,0-1 0 15,1-5 0-15,0-6 0 16,1-5 1-16,4-7-1 16,0-6 1-16,3-10-1 15,3-7 0-15,-5-6 0 0,1-7 0 16,-1-3 0-16,-3-4-1 16,-2 5 1-16,-6 1 0 15,0 5 0-15,-3 9 0 0,-2 3 0 16,1 9 0-16,-8 11 0 15,14-1 0-15,-4 6 0 16,-2 9 0-16,3 4 1 16,-1 4-1-16,4 2 0 0,0 3 0 15,1-2 1-15,1 1-1 16,5-5 0-16,4-3 1 16,7-8-1-16,3-8 0 15,5-2 1-15,11-15-1 0,5-10 1 16,6-8-1-16,6-9 0 15,2-3 0-15,-3-2 0 16,1-1 1-16,-7 1-1 16,-9 3 0-16,-7 6 1 0,-18 1-1 15,-10 7 0-15,-11 4 0 16,-12 5 0-16,-12 6-1 16,-7 5 0-16,-10 7 0 0,-2 6 0 15,-3 10-1-15,-2 10 1 16,1 10 0-16,8 5 1 15,6 3-1-15,8 4 0 16,5 0 0-16,14-4-1 0,18-7-2 16,18-3-4-16,15-9-5 15,20-6-17-15,13-7-51 16,6-9-4-16,7-3-5 16,-8-17-3-16</inkml:trace>
  <inkml:trace contextRef="#ctx0" brushRef="#br0" timeOffset="107609.8463">8296 17230 63 0,'-15'3'90'16,"1"-3"-1"-16,1 0-6 15,4-8-2-15,-33-3-58 16,40-1-2-16,9-2-8 15,12 0-4-15,8-4-3 0,14-9-1 16,11-5 0-16,17-7-1 16,17-8 0-16,18-8-1 15,17-4 0-15,19-7-2 16,21-4 1-16,8 3-2 16,16 0 0-16,7 3 1 0,-1 5-1 15,-5 7 0-15,-8 10 0 16,-10 5 0-16,-17 9 0 15,-18 5-2-15,-23 6-2 0,-18 4-4 16,-17 8-8-16,-17 0-19 16,-17 3-51-16,-10 1-2 15,-12-3-6-15,-6-5-6 16</inkml:trace>
  <inkml:trace contextRef="#ctx0" brushRef="#br0" timeOffset="108179.0387">9174 17167 60 0,'-49'35'86'16,"10"-4"-7"-16,1 2 0 0,8-8-2 16,5 0-49-16,10-7-16 15,3-3 1-15,11-6-2 16,1-9 3-16,28 4 1 15,16-5-3-15,23-30-2 0,25-9-2 16,17-14-1-16,13-14-7 16,7-7 0-16,0 1 0 15,5 2 0-15,5 2 0 16,1 5 0-16,-5 4 0 0,-4 14-3 16,-14 5-8-16,-7 15-10 15,-24 3-33-15,-10 1-36 16,-10 0 0-16,-19-5-8 15,-7-7-2-15</inkml:trace>
  <inkml:trace contextRef="#ctx0" brushRef="#br0" timeOffset="109262.9192">12876 14998 57 0,'0'-9'83'0,"-3"-5"-3"15,-11-10-3-15,0-2-5 16,-3-1-65-16,-5 5 3 16,-5 2-2-16,-6 3 0 15,-8 4 0-15,-3 3 1 16,-8 7 0-16,-4 3-1 0,-5 5-1 16,-2 10 0-16,3 11-3 15,-1 6 0-15,6 10-2 16,3 8 0-16,5 8-1 15,6 3 0-15,6 2 0 0,8-4-1 16,9-3 0-16,10-7 0 16,8-6 0-16,4-14-1 15,13-10 1-15,11-11 0 16,7-8 0-16,8-13 0 0,1-13-1 16,7-9 1-16,2-12-2 15,3-9 0-15,-2-6 1 0,0-3-1 16,-2 0 1-16,-6 3 0 15,-2 9 2-15,-4 6 0 16,-8 9 1-16,-5 12 0 16,0 9-1-16,-5 9 0 15,-3 7 0-15,-4 2 0 0,-3 10-2 16,-1 3 1-16,3 3 0 16,-3 5-1-16,0 1 1 15,4 2 0-15,1 0 0 16,4-1 0-16,6-3 1 0,8-4-1 15,7-6 1-15,10-8-1 16,10-3 1-16,5-8-1 16,5-5 1-16,2-4-1 0,-5-4 1 15,-5-2-1-15,-8 0 1 16,-10 1 0-16,-13-1 0 16,-10 2 1-16,-15 0 0 15,-8 1-1-15,-16 4 1 16,-5 4 0-16,-11 5-1 15,-5 7 1-15,-4 7-2 0,-2 12 0 16,2 8 0-16,1 10-1 16,6 6 1-16,3 5-1 15,7 4 0-15,8-2 0 0,6-6 1 16,10-3-1-16,2-8 1 16,14-6-1-16,5-14 1 15,9-10 0-15,8-9 1 16,3-15-1-16,3-11 0 0,7-13 0 15,-1-14-1-15,1-13 0 16,0-16 0-16,1-12-1 16,-5-9 0-16,1-9 1 15,-9 0 1-15,-2 1 1 0,-14 10 1 16,-3 11 1-16,-8 19 0 16,-9 20 1-16,-4 20-1 0,-13 22-1 15,-4 16 0-15,-5 22 0 16,-3 20-2-16,4 12 0 15,-4 20 0-15,0 12 0 0,4 15-2 16,2 8-4-16,4 8-3 16,5 0-5-16,5-3-4 15,4-5-6-15,7-13-9 16,5-9-21-16,-1-19-29 16,17-15-4-16,3-22-1 0</inkml:trace>
  <inkml:trace contextRef="#ctx0" brushRef="#br0" timeOffset="110789.9668">14160 14948 69 0,'11'-35'88'0,"-11"-1"-2"16,-4 1-3-16,-21 1-43 0,7 6-2 16,-5 5-13-16,-5 5-5 15,2 10-7-15,-4 8-4 16,2 8-4-16,-2 11-2 15,4 10-1-15,1 4-1 0,0 8-1 16,4 2 1-16,4 1-1 16,4 0-1-16,6-4 1 15,6-6 0-15,2-6-1 16,9-6 1-16,8-9 0 16,6-12 1-16,9-8-1 15,4-18 1-15,9-12 0 0,1-13 0 16,4-14 0-16,1-12-1 15,1-14 0-15,-2-9 1 16,-5-9-1-16,1 0 1 0,-10 0-1 16,-8 8 0-16,-3 12 1 15,-9 13 0-15,-8 19-1 16,0 17 0-16,-9 26 0 0,0 13 1 16,-11 33-1-16,4 12-1 15,0 15 1-15,2 13 0 16,-2 15 0-16,-3 3 0 15,3 8 0-15,-3-4-1 0,3-2 1 16,-5-9 0-16,7-6 0 16,0-15 0-16,4-9 0 15,0-11-1-15,11-16 1 16,9-9 1-16,6-16-1 0,7-7 0 16,7-14 1-16,2-13-1 15,0-6 1-15,0-3 0 16,-4-6 0-16,-3 1 0 15,-6 6-1-15,-7 6 2 0,-5 9-2 16,-4 8 1-16,-2 11-1 16,-10 6 0-16,9 8 1 15,-7 12-1-15,-2 5 0 0,2 4-1 16,-2 6 1-16,0 1 0 16,0-1 0-16,-2-1-1 15,2-3 0-15,0-6 0 16,6-6 2-16,3-8-1 0,3-7 0 15,3-6-1-15,4-14 1 16,3-11 1-16,1-10-1 16,5-8-1-16,-3-12 1 15,4-9-1-15,-2-4 1 0,5-7-1 16,-3-5 0-16,3-1 1 16,3-3 0-16,3-3-1 15,0-4 0-15,2-1-1 16,-3-5-1-16,-5 2 0 0,-1-1 2 15,-7 4-2-15,-6 2 0 16,-5 9 2-16,-5 14 0 16,-4 13 1-16,-2 13 0 15,-2 17 1-15,0 26-1 16,-8 0 0-16,0 29-1 0,-5 23 1 16,-5 18 0-16,-6 21 1 15,-6 16 2-15,1 13-2 0,-3 9 1 16,2 4-1-16,6 4 1 15,4-7-1-15,5-9 1 16,14-12-3-16,5-15 0 16,9-14 2-16,8-15-1 15,8-20 0-15,5-16 1 0,4-18-1 16,6-12 1-16,6-20 0 16,2-19 1-16,-1-14-1 15,3-13 0-15,-2-3-1 0,-5-6 0 16,-4 5 1-16,-12 10-2 15,-5 7 1-15,-10 15 0 16,-5 13 0-16,-6 14 0 0,-5 12 1 16,0 5-1-16,-6 11 0 15,-2 9 0-15,-4 3 1 16,-1 7-1-16,-2 3 1 16,0 1 0-16,4-4 0 15,2-4-1-15,2-2 1 16,7-9-1-16,3-6 0 0,10-10 1 15,11-5-1-15,5-14 0 16,5-10-1-16,8-8 0 0,3-9 0 16,5-2 0-16,-2-2 0 15,-1 2 0-15,-7 6 0 16,-4 11 1-16,-3 10 0 16,-7 11 0-16,-7 9 1 15,-5 15 0-15,-3 10-1 0,-5 8 1 16,0 5 0-16,0 4 0 15,-5 3 0-15,1 1-1 16,0-4 0-16,0-6 1 0,-1-6-1 16,2-10 1-16,-2-5 0 15,-1-18 0-15,0 0 0 16,0 0 0-16,12-25 0 0,-9-7-1 16,6-10 0-16,-1-7-1 15,9-7 0-15,1 0 0 16,6 1 0-16,5 7 0 15,3 8 0-15,4 12 0 16,2 11 1-16,5 14 0 0,0 7 0 16,0 13 1-16,-2 9-2 15,-3 8-1-15,-2 3-3 16,-3 6-4-16,-10-2-7 16,-3 4-14-16,-13 12-40 0,-9-21-16 15,-17-6-5-15,-13-15-5 16,-13-9 4-16</inkml:trace>
  <inkml:trace contextRef="#ctx0" brushRef="#br0" timeOffset="110996.5804">15309 13800 32 0,'-34'-37'96'16,"18"0"-2"-16,18-6-7 0,18 0-4 15,27-11-5-15,21 16-82 16,27 20-11-16,8 2-25 16,2 17-42-16,17 6-5 31,-13 11-5-31,-21 10-5 0</inkml:trace>
  <inkml:trace contextRef="#ctx0" brushRef="#br0" timeOffset="111341.2756">13291 15837 0 0,'-75'52'93'0,"19"-11"2"15,18-19-7-15,22-18-2 16,16-17-1-16,32-16-71 16,23-7-1-16,27-11-4 15,36-8-2-15,23-9 0 0,33-3-2 16,25-1-1-16,22 0-1 16,16 5-1-16,9 10-2 15,-2 8-2-15,-13 13-1 16,-19 9-2-16,-27 14-4 0,-29 6-8 15,-35 12-11-15,-44 10-27 16,-48 15-31-16,-29 7-5 16,-39 4-4-16,-36 5-2 0</inkml:trace>
  <inkml:trace contextRef="#ctx0" brushRef="#br0" timeOffset="111508.3126">14483 15995 17 0,'-144'46'101'0,"25"-9"0"16,28-13-8-16,36-19-3 15,34-18-4-15,21-20-74 16,58-10-1-16,48-13-11 16,39-6 0-16,40-11 0 0,41 0-7 15,13 0-49-15,27 1-31 16,-1 1-3-16,-19 2-7 16,-17 1-7-16</inkml:trace>
  <inkml:trace contextRef="#ctx0" brushRef="#br0" timeOffset="170919.185">6022 15402 31 0,'-12'3'69'0,"3"-3"2"16,-10-1-31-16,19 1-2 15,0 0-5-15,0 0-6 0,0 0-6 16,0 0-4-16,16-6-1 15,-2 2 0-15,9-7-1 16,4 1-2-16,12-7-1 16,8-2-2-16,8-8-1 0,15-2-1 15,13-8-2 1,15-5-1-16,12-3-1 0,16-4 0 16,14-4-1-16,12-1 0 15,11-3 1-15,4-1-1 0,13-2 1 16,0 0-1-16,2 3 0 15,-3 3-1-15,-4 1 1 16,-9 6-1-16,-13 5-1 16,-14 6 0-16,-15 9-1 0,-19 6 1 15,-20 6-2-15,-17 6-2 16,-22 9-1-16,-18 3-4 16,-20 16-9-16,-19 4-17 0,-27 10-49 15,-20 9-2-15,-23 6-7 16,-16 6-4-16</inkml:trace>
  <inkml:trace contextRef="#ctx0" brushRef="#br0" timeOffset="171308.467">6174 15715 17 0,'-47'29'93'0,"12"-11"-3"16,12-8-4-16,23-10-5 16,-2-17 0-16,41-7-78 0,2-2 2 15,17-4 0-15,17-2-1 16,16-7 0-16,16-2 0 16,15-4-1-16,14-1 1 0,13-8 0 15,11-2 0-15,10-7-1 16,10-4 1-16,10-3-1 15,6-4 0-15,3 1 1 16,3 1-1-16,0 0 0 16,-7 7-3-16,-3 7 0 0,-11 7 0 15,-17 9 0-15,-16 8 0 16,-21 11 0-16,-22 4 0 16,-22 13-7-16,-22 6-4 0,-23 9-8 15,-26 6-20-15,-26 13-46 16,-19 9-4-16,-24 1-4 15,-18 5-2-15</inkml:trace>
  <inkml:trace contextRef="#ctx0" brushRef="#br0" timeOffset="172496.1281">8290 13007 54 0,'-4'-55'80'16,"-7"-2"0"-16,-4 3-4 15,-8-3-4-15,-3 2-68 16,-7 4 6-16,-5 6 1 0,-3 5-1 16,-7 3-2-16,-6 5-1 15,-7 0 0-15,-9 4-1 16,-5 1 1-16,-9 5 0 15,-6 3 0-15,-9 5-3 0,-11 5-1 16,-10 7 1-16,-12 1 0 16,-6 13-2-16,-10 4 0 15,-5 9 0-15,-5 9-1 16,-3 6-1-16,-3 4 0 0,1 7 0 16,-1 7 0-16,2 2 0 15,-3 8-1-15,2 7 1 16,3 7-1-16,-2 10 1 0,7 8 0 15,0 10 1-15,6 10 1 16,3 12-1-16,9 5-1 16,13 6 2-16,11 7 0 15,13 7 1-15,18 4-2 16,16 7 0-16,12 8-1 0,17 7 1 16,15 8 0-16,13 5-1 15,14 3-1-15,21-4 0 16,12 1 1-16,22-7 0 0,25-8-2 15,23-13 3-15,24-6 1 16,29-9 1-16,19-10 1 16,23-6-1-16,-91-76-2 15,17 6 0-15,9-6 3 0,15 3-4 16,9-8 0-16,17-1-2 16,3-8 1-16,18-4 0 15,4-15 1-15,16-4 0 16,127-14 1-16,93-35 0 0,-1-47 0 15,-2-37-1-15,-43-53 1 16,-43-40 0-16,-46-32-1 16,-48-23 2-16,-46-4-2 15,-20-14 2-15,-26-3 0 0,-19-10 0 16,-29 6 1-16,-26 3 0 16,-25 14-3-16,-38 14 0 15,-27 16 0-15,-35 22 0 16,-41 17 0-16,-38 24-2 0,-40 21-2 15,-33 23-2-15,-41 19-4 16,-25 30-7-16,-30 21-10 16,-17 32-12-16,-10 18-16 0,-1 26-17 15,21 24-17 1,16 21-6-16,27 14 6 0</inkml:trace>
  <inkml:trace contextRef="#ctx0" brushRef="#br0" timeOffset="183098.1742">2301 16773 12 0,'-15'1'69'0,"7"0"2"16,8-1-26-16,0 0-6 0,0 0-7 16,0 0-10-16,0 0-8 15,6 10-6-15,9-2-2 16,-4 4-1-16,3 6 0 16,1 3 1-16,4 8-1 0,-1 4 0 15,10 3 1 1,7 3-2-16,2 2 0 0,10 2 1 15,11-2-1-15,9 1 1 16,-32-25-2-16,9 2 0 0,1-1-2 16,8 0 1-16,3-3 2 15,5 0 1-15,1-5-1 16,-12-4 3-16,87 7 0 16,0-9 0-16,2-4 1 15,-1-10-1-15,1-3 1 0,-14-11-3 16,-20-3 1-16,-23 2-3 15,-1-1 0-15,-6-1 0 16,-6 0-1-16,-2-3 0 0,-8 3-1 16,-7 0 1-16,-5 4-1 15,-7 1 0-15,-6 3-1 16,-11 3 2-16,-4 5-1 16,-8 2 0-16,-2 5 0 15,-9 4 1-15,9-8-1 0,-9 8-2 16,0 0-1-16,0 0-3 15,1-11-5-15,-1 11-9 16,0-10-20-16,-11 3-42 0,11 7-5 16,0-18-6-16,-5 4-3 15</inkml:trace>
  <inkml:trace contextRef="#ctx0" brushRef="#br0" timeOffset="183548.5477">4243 16552 30 0,'-24'6'80'0,"-1"-4"0"16,2-2-2-16,2 0-5 15,7-2-63-15,1 0-1 0,13 2 1 16,-13 0-4-16,13 0-2 16,0 0-1-16,14 7-2 15,6 2 1-15,2-1 1 16,11 6 0-16,8-1-2 0,11 4 2 16,11 3 0-16,6-2 1 15,8 4-2-15,4 0 1 16,2 2-1-16,-3 0 0 15,-3 2 2-15,-9 0-2 16,-13 1 0-16,-12 4 1 0,-15 6 0 16,-21 9-1-16,-13 5 1 15,-12-19-3-15,-6 8-2 16,-13 9-1-16,-9 6-2 0,-9 8-4 16,-7 9-9-16,-7 5-21 15,-6 6-35-15,-5 3-3 16,-7 1-3-16,-6-5-2 15</inkml:trace>
  <inkml:trace contextRef="#ctx0" brushRef="#br0" timeOffset="189086.9461">2022 10718 24 0,'0'0'96'0,"0"0"-5"15,2-6-8-15,-4-17 1 16,-6-19-6-16,-2-5-77 0,2-16-2 16,9-13 2-16,3-14-1 15,1-15 2-15,-3-15 0 16,-2-9 0-16,2-16-1 0,-1-10 0 16,0-14 1-16,-3-4 2 15,-2-12-2-15,-2-5 0 16,-5-12 1-16,-1-8 0 15,2-6-1-15,-5-7 2 16,-1-8 2-16,-3-12-3 0,-3-3 2 16,2-3 0-16,5 1 0 15,2 0-5-15,-1 7 0 16,5 7 0-16,8 14 0 16,1 11 0-16,1 13 0 0,0 11 0 15,4 11 0-15,2 13 0 16,-1 8 0-16,0 6 0 15,2 6 0-15,-1 5 0 0,4 9 0 16,-4 15 0-16,0 8 0 16,3 12 0-16,-4 13 0 15,3 13 0-15,-7 14 0 16,2 8 0-16,4 11 0 0,-4 3 0 16,-2 11 0-16,-2-1 0 15,2 1 0-15,3 0 0 16,4 3 0-16,-2-5-13 15,8 3-16-15,-3-7-22 0,5-4-38 16,7 1-4-16,2-7-6 16,-1-3 2-16</inkml:trace>
  <inkml:trace contextRef="#ctx0" brushRef="#br0" timeOffset="189437.9733">2439 2220 59 0,'8'-13'94'0,"-8"13"-3"15,0 0-7-15,-21 0-2 0,1 48-30 16,-9-35-55-16,10 11 4 16,0 9 0-16,-1 5 0 15,-3 11 0-15,-5 8-1 0,11 12 1 16,-9 11-1-16,-7 15 1 15,-4 4-1-15,-5 8 0 16,0 6 2-16,-1 6 0 16,-4 5 1-16,-5 1-2 15,-1 3 1-15,-2-6-1 16,1-1 0-16,-2-4-1 0,3-5-2 16,2-4-3-16,3-11-2 15,5-10-6-15,2-19-10 0,9-10-53 16,8-10-8-16,11-24-7 15,-5-23 0-15,11-23 6 16</inkml:trace>
  <inkml:trace contextRef="#ctx0" brushRef="#br0" timeOffset="189627.4213">1825 3141 35 0,'77'-32'99'0,"12"16"-3"15,-14 16-8-15,10 18-1 16,-10 22-4-16,16 21-85 16,-14 18 0-16,22 26-24 15,17 19-56-15,-7 22-2 0,7 15-8 16,-15 1-9-16,-14 8 2 16</inkml:trace>
  <inkml:trace contextRef="#ctx0" brushRef="#br0" timeOffset="215298.0813">11348 13566 477 0,'5'34'1'0,"1"5"-1"0,2 9 1 16,-3 10 0-16,1 1 1 15,0 2-1-15,-4-2 1 16,-2 1-1-16,1-3 0 16,-2-3 0-16,1-4 0 0,0-4-1 15,0-3 0-15,-3-5-1 16,-2-6-2-16,5 0-3 16,-4-9-4-16,4-1-8 15,-2-8-15-15,2-14-44 16,0 0-9-16,10 1-5 0,-3-10-4 15</inkml:trace>
  <inkml:trace contextRef="#ctx0" brushRef="#br0" timeOffset="215639.2876">11729 13755 16 0,'26'-51'79'15,"-3"6"7"-15,-5 6-3 16,-4 5-3-16,-5 8-47 0,-3 2-9 15,-3 8-4-15,0 3-6 16,-3 13-4-16,0 0-3 16,12 0-2-16,-10 12-2 0,2 8-1 15,2 10 1-15,-1 6 0 16,-4 6 1-16,1 11-1 16,-3 0 1-16,1 7 0 15,-5 0 0-15,-4 0 0 16,-2 0-2-16,-1 0 0 0,-4-4 0 15,2-1-1-15,2-3-1 16,-2 0-3-16,2-5-3 16,2 1-3-16,-2-9-3 0,5 0-8 15,-6-9-9-15,5-7-31 16,-2-4-24-16,-5-9-4 16,0-10-5-16,-8-11 5 0</inkml:trace>
  <inkml:trace contextRef="#ctx0" brushRef="#br0" timeOffset="216007.8402">11201 14203 6 0,'-25'-6'82'0,"5"-1"2"16,4 3-5-16,1-3-4 0,4 4-47 16,11 3-6-16,-5 8-2 15,7 6-8-15,5 7-5 16,7 7 0-16,4 4 0 15,4 8 0-15,4 2-1 16,-1 5-2-16,5 0-1 16,-4-1 0-16,7-3-1 0,-5-5 1 15,3-6 1-15,1-9 1 16,2-10 0-16,3-12 2 16,3-5-1-16,3-18 1 15,8-15-1-15,8-14-1 0,7-12-1 16,7-9-1-16,3-5-1 15,4-1-2-15,-1 2 0 16,-4 9 0-16,-3 10 0 0,-12 16-7 16,-9 12-6-16,-8 18-20 15,-7 11-52-15,-19 8-3 16,-10 9-5-16,-19 7-5 16,-14 3 4-16</inkml:trace>
  <inkml:trace contextRef="#ctx0" brushRef="#br0" timeOffset="217264.2919">11124 14924 3 0,'18'-5'90'0,"-10"-3"3"15,0-3-5-15,-3-3-4 16,-3 0 0-16,-5-2-73 16,-2 1 2-16,2 5-3 15,-3-1-1-15,1 3-2 16,-6 0-2-16,2-1 0 0,-4 1-1 16,-4-1-1-16,-2-1-1 15,-7-3-2-15,-1 1 0 16,-5-5 0-16,-10 2 0 15,-6-4 0-15,-5 2 0 0,-10-1 0 16,-10 1 0-16,-9 1 0 16,-6 0 0-16,-9 3 0 15,-2 1 0-15,-9 3 0 16,-6 4 0-16,-8 4 0 0,-5 2 0 16,-8 11 0-16,-9 5 0 15,-13 10 0-15,-8 9 0 16,-7 4 0-16,-9 6 0 0,-4 7 0 15,-5 4 0-15,4 7 0 16,2 2 0-16,5 5 0 16,8 2 0-16,8 5 0 15,4 6 0-15,9 6 0 0,0 9 0 16,6 2 0-16,5 7 0 16,1 5 0-16,7 5 0 0,3 5 0 15,11 2 0-15,8-3 0 16,16-3 0-16,17 1 0 15,13-2 0-15,21 3 0 16,14-7 0-16,25-58 0 16,3 5 0-16,9-3 0 15,8 5 0-15,11-4 0 0,6 5 0 16,13-7 0-16,9 4 0 16,11-7 0-16,11 1 0 15,14-8 0-15,12-2 0 16,11-10 0-16,12-3 0 0,14-9 0 15,14-3 0-15,14-13 0 16,10-8 0-16,112-24 0 16,97-38 0-16,2-28 0 0,-9-27 0 15,-11-14 0-15,-25-8 0 16,-29-3 0-16,-30 2 0 16,-45 8 0-16,-13-1 0 15,-16 1 0-15,-20-1 0 16,-20-4 0-16,-19-4 0 0,-22 1 0 15,-26 0 0-15,-19-3 0 16,-27 6 0-16,-26 4 0 16,-24 9 0-16,-22 11 0 15,-38 14 0-15,-23 11 0 0,-36 16 0 16,-34 20 0-16,-34 21 0 16,-37 19 0-16,-37 21 0 15,-39 27 0-15,-35 25 0 0,-34 29 0 16,-26 28 0-16,-21 27 0 15,-12 23 0-15,1 25 0 16,4 11 0-16,26 12 0 16,28 4 0-16,41 6 0 15,41-11-3-15,165-107-45 16,-1 11-37-16,22-5-2 0,2 5-4 16,24-14-6-16,4-2 0 15</inkml:trace>
  <inkml:trace contextRef="#ctx0" brushRef="#br0" timeOffset="219161.1798">9762 18140 31 0,'-3'21'75'0,"3"-21"-2"15,-8 26-5-15,-1 0-2 16,9-26-55-16,-7 25-6 0,0 2 0 16,7-27 1-16,0 0 1 15,0 0 3-15,-1 9 2 16,0 1 0-16,0-1 1 16,-1 2-2-16,2-11-1 15,0 0-1-15,6-6-3 16,6-4 0-16,-2 1-2 0,28-27 0 15,-10 10 0-15,23-17 2 16,-17 19-1-16,2-6 0 16,4 2 1-16,-1-5-2 15,9-2 0-15,-2 1 1 16,7-1-1-16,2-3-2 16,5 1-1-16,3-5 1 0,0 3-1 15,3 1 0-15,-3 0 1 16,3 1-1-16,-2 0 0 15,0 1-1-15,-4 4 1 0,1 0-1 16,-3 3 1-16,-3 4-2 16,17-8 3-16,-30 12-3 15,-4 0-2-15,28-8-1 16,-41 19-7-16,-5-1-8 16,17-1-26-16,-7 6-37 15,-22 1-6-15,-8 5-3 0,0 0-4 16</inkml:trace>
  <inkml:trace contextRef="#ctx0" brushRef="#br0" timeOffset="219585.5523">10785 17275 38 0,'-25'6'96'0,"1"0"-1"15,0-3-8-15,4-3-3 0,-2-16-4 16,6 14-75-16,16 2-1 16,0 0-1-16,0 0-2 0,15-3-1 15,8 1 0-15,9 0 1 16,6-2-1-16,5-3 0 16,7-3 1-16,5-1-1 0,2 0 0 15,4-3 0-15,4-3 0 16,0 1 0-16,1 2 0 15,1 2 0-15,-6 3 0 0,-2 0 0 16,-10 5 0-16,-4 4 0 16,-12 3 1-16,-9 10-1 15,-11 7 1-15,-11 8 0 16,-3-11-1-16,-6 6 0 16,-7 4 0-16,-1 3 0 15,-5 2 1-15,-1 4-3 16,-2 2-3-16,-5 3-4 0,2 1-9 15,-5 5-39-15,5-1-26 16,-5-1-3-16,5-4-7 16,-6-3-3-16</inkml:trace>
  <inkml:trace contextRef="#ctx0" brushRef="#br0" timeOffset="222338.7037">13174 17429 73 0,'-12'4'87'15,"4"1"-1"-15,-4-1-5 16,3 0-4-16,-2-1-64 0,3 1-2 16,-3-1-5-16,2-1-2 15,-1 1-4-15,2-3 0 16,-2-2 0-16,10 2-2 15,-14-3 1-15,14 3 0 0,0 0 1 16,-8-4 0-16,8 4 0 16,0 0 0-16,0 0 0 15,0 0 0-15,0 0-2 0,0 0 0 16,5 1-1-16,-5-1 0 16,0 0-2-16,13 2 1 15,-13-2-1-15,0 0 0 16,12 3-1-16,-12-3-3 15,10 3-7-15,-10-3-14 0,0 0-41 16,15 2-6-16,-15-2-5 16,12 0-1-16</inkml:trace>
  <inkml:trace contextRef="#ctx0" brushRef="#br0" timeOffset="223440.1446">13199 17111 48 0,'0'0'63'0,"0"0"-13"16,0 0-11-16,0 0-9 15,9 0-8-15,1 0-7 16,5 0 1-16,2 4-2 16,8 0-2-16,-3 3-1 0,5 1 1 15,-2 5-1-15,6-2 1 16,2 3-1-16,2 0 0 15,-4 1 0-15,1 2-2 16,1-2-2-16,0 3 0 0,3-3-1 16,-18-7-4-16,1 3 0 15,1-3-1-15,1 3-1 16,-1-2 0-16,6 3-1 16,-3-2 0-16,2 2-1 15,0-1-2-15,0 0-6 16,-1-1-14-16,-12-10-42 0,14 7-13 15,-2 1-4-15,-4-5-6 16</inkml:trace>
  <inkml:trace contextRef="#ctx0" brushRef="#br0" timeOffset="223932.3035">14374 16783 47 0,'9'-11'72'0,"-9"11"3"15,-4-15-3-15,-3 7-48 0,7 8 3 16,-16-12-3-16,6 6-4 15,-4 2 0-15,3 0-3 16,-3 1-2-16,-1 1-3 16,0 2-3-16,-3 0-3 15,2 0-1-15,-3 6-1 0,0 4-2 16,-1 1 0-16,-2 6-1 16,-2 4 0-16,-4 3 1 15,0 6 0-15,-4 3-1 0,-1 8 1 16,-2 3 0-16,-3 2 0 15,-1 4 0-15,-3 3 0 16,22-26-1-16,-6 4-1 16,2 1 0-16,-4 4-1 0,2 0 0 15,-6 3 0-15,4-2-2 16,-4 2 0-16,1-1 0 16,-1 2-4-16,4-1-4 0,-4 0-10 15,6-6-34-15,6 3-24 16,-6-7-4-16,3 0-6 15,3-7-1-15</inkml:trace>
  <inkml:trace contextRef="#ctx0" brushRef="#br0" timeOffset="224694.8876">14263 17849 7 0,'-11'12'88'16,"0"-1"0"-16,5-2-6 15,6-9-4-15,-11 16-3 0,11-16-66 16,-2 11-2-16,2-11-3 15,0 0-3-15,11 2 0 16,-3-2 1-16,5-8-1 16,2-6 1-16,3 2 0 15,5-3 0-15,6-1 0 0,6 0 0 16,1-4-1-16,5 2 0 16,1-1-1-16,5-3-2 15,-2 2-2-15,2 3-5 16,-5-1-10-16,0 1-31 0,3 5-29 15,-13 2-6-15,-4 3-3 16,-9 3-2-16</inkml:trace>
  <inkml:trace contextRef="#ctx0" brushRef="#br0" timeOffset="224953.551">14327 17932 12 0,'-21'29'86'0,"4"-5"2"15,1 0-4-15,16-24-7 16,0 22 0-16,2 2-76 0,35-16 2 16,-5-8 0-16,3-4 0 15,4-8-3-15,7-5-1 16,0-2-6-16,5-5-9 15,-6-1-42-15,5-1-20 0,-2-4-5 16,-5 4-4-16,-5-1-3 16</inkml:trace>
  <inkml:trace contextRef="#ctx0" brushRef="#br0" timeOffset="230582.6164">12178 10185 1 0,'-8'0'72'16,"2"-9"2"-16,-4-4-1 0,-1-3-5 16,1 0-53-16,-2 1-3 15,1-1-2-15,-4 1-4 16,1 1 0-16,1 0-1 16,4 1 1-16,-5 2-1 0,7 3 1 15,-6 0 0-15,1 4 0 16,1 1-2-16,-7 3 0 15,-4 3-2-15,-7 8 0 16,-5 3-1-16,-2 6-1 0,-2 8 0 16,-2 4 0-16,-3 5 1 15,4 7-1-15,2 6 1 16,6 1-1-16,1 2 1 16,6-1-1-16,4 0 0 0,8-7 0 15,4-1 1-15,8-10-1 16,4-10 0-16,9-7 0 15,11-10 1-15,4-7 0 16,5-16 1-16,7-10-1 0,5-12 1 16,-2-12-1-16,5-9 1 15,-3-12 0-15,2-10 0 16,-2-10 0-16,3-4 0 0,-7-7 1 16,1-2 1-16,-4-1 1 15,-2 4 1-15,-7 7 1 16,0 10 1-16,-11 13 0 15,-4 13 0-15,-3 16-2 0,-8 12 0 16,1 14-3-16,-4 16-1 16,0 0-1-16,0 27-2 15,-4 12 0-15,-1 13-1 0,-10 17 2 16,-2 15-1-16,-4 17 1 16,-2 9 0-16,-5 8-2 15,5 1 0-15,1 1-5 16,3-6-4-16,7-5-9 0,9-12-22 15,2-17-40-15,5-9-4 16,7-19-3-16,0-17-2 16</inkml:trace>
  <inkml:trace contextRef="#ctx0" brushRef="#br0" timeOffset="230786.2024">12401 10163 0 0,'20'-32'91'0,"-1"8"-2"15,-9 10-5-15,1 7-5 16,-11 7-1-16,15 2-71 16,-13 15-1-16,1 7-2 0,0 10-4 15,0 6 0-15,3 7-5 16,-7 2-5-16,2 4-11 16,-1-1-24-16,-4-6-22 15,4-4-15-15,0-11-5 0,4-13-2 16</inkml:trace>
  <inkml:trace contextRef="#ctx0" brushRef="#br0" timeOffset="230937.7966">12576 9969 12 0,'3'-76'83'16,"-2"9"2"-16,1 14-5 16,-2 11-4-16,0 12-47 15,2 7-8-15,-2 13-21 0,0-1-24 16,0 11-43-16,15 0-9 15,0 0-6-15,5 3-5 16</inkml:trace>
  <inkml:trace contextRef="#ctx0" brushRef="#br0" timeOffset="231523.3532">13017 9562 4 0,'27'-11'84'0,"-8"2"1"15,-6 6-4-15,-13 3-5 16,0 0-14-16,-2 9-51 15,-7 26-2-15,-1 10-5 0,1 14-1 16,-4 17-1-16,3 16 0 16,-3 10 1-16,3 10-2 15,2 9-1-15,1 4-2 16,-1-3-3-16,5 2-3 0,-3-16-4 16,0-7-2-16,0-13-5 15,-1-15 0-15,-3-13-1 16,-4-21-6-16,-5-11-7 15,-3-19-6-15,0-9 1 0,-6-19 4 16,0-17 13-16,-3-11 12 16,0-10 7-16,8-7 12 15,3-5 12-15,14-2 9 0,6 2 2 16,5 1-2-16,16 0-11 16,13 4-9-16,17 2-5 15,7 4-3-15,9 0-4 16,7 0-8-16,1-1-3 0,13 0-6 15,0 1-5-15,1-5 0 16,-3-5 2-16,-9 2 14 16,-7 1 14-16,-15 3 13 15,-4 5 8-15,-25 5 9 0,-9 6 1 16,-13 12 0-16,-4 12-1 16,-9 9-12-16,-7 12-12 15,0 11-6-15,-3 14-5 16,1 19-1-16,0 13-2 0,-1 13 1 15,2 18 0-15,-3 13 0 16,0 11 0-16,0 9-1 16,0 4-3-16,2-3-3 0,5-4-4 15,4-6-3-15,1-15-6 16,6-8-12-16,2-16-23 16,0-14-25-16,9-13-1 15,-4-15 2-15</inkml:trace>
  <inkml:trace contextRef="#ctx0" brushRef="#br0" timeOffset="231684.1692">13419 10660 68 0,'-12'-49'91'15,"0"2"-5"-15,5 2-5 16,6 0-3-16,4 1-61 16,17 4-4-16,16 1-9 15,14 4-12-15,10-2-18 16,5 6-51-16,23 0-3 0,1-3-6 15,0 3-2-15</inkml:trace>
  <inkml:trace contextRef="#ctx0" brushRef="#br0" timeOffset="233520.8563">28383 14914 47 0,'-41'-9'80'0,"12"-7"-2"0,6-1-4 15,6 10-11-15,9-8-53 16,5 4 0-16,3 11 0 16,0-8-3-16,0 8 2 0,17 0-2 15,0 1 2-15,9 3 0 16,9-3 0-16,9 2-1 15,12-3-2-15,13 0 1 16,16 0-3-16,12-4 1 16,17-6-2-16,14 0 0 0,16-2 0 15,16-3 0-15,14-3 1 16,8 1-1-16,13-3 1 16,2 1-1-16,0 1 1 15,-3 0 0-15,-7 4-1 16,-13-1 0-16,-6 5-1 0,-16 1 0 15,-19 2-1-15,-14 4 0 16,-16 0 0-16,-24 1-1 16,-16 2-2-16,-13 0-2 0,-20 0-3 15,-17 0-4-15,-13 0-11 16,-24 20-41-16,-25-8-23 16,-17 3-3-16,-23-7-5 15,-23 3-1-15</inkml:trace>
  <inkml:trace contextRef="#ctx0" brushRef="#br0" timeOffset="233957.2353">28310 15088 9 0,'-43'9'72'15,"10"-9"1"-15,13 0-2 16,13-21 1-16,7 21-54 16,25-15 3-16,10 6-1 0,19 1-3 15,13-2 0-15,20-1-1 16,15 1-2-16,24-1-2 16,14-2-4-16,17 1-1 15,19 0-2-15,10-1-1 0,15 0 0 16,8 1-1-16,4-2-1 15,-4 1 2-15,-1 2 0 16,-4 3-2-16,-15-2 1 0,-15 5 0 16,-18 4-1-16,-22 0 0 15,-16 1 0-15,-23 0-1 16,-20 1 0-16,-20 2-2 16,-17-3 0-16,-15 1-1 0,-7-1-2 15,-16 0-3-15,0 0-2 16,-18 0-6-16,-10 0-6 15,-6 2-18-15,-10 6-34 16,-8-1-11-16,-9-4-6 16,-6 1 1-16</inkml:trace>
  <inkml:trace contextRef="#ctx0" brushRef="#br0" timeOffset="235645.0094">29562 15147 35 0,'45'10'57'0,"-5"-4"3"16,-13-3-45-16,1 2 5 15,-8 0 1-15,2 1-3 0,-11-2-1 16,5 0-2-16,-16-4-2 16,10 7-1-16,-10-7-3 15,8 7-1-15,-8-7-3 16,0 0-1-16,14 11-1 0,-14-11 0 16,14 13 0-16,-5-7 1 15,3 1-1-15,3 3-1 16,4 0 1-16,4-1-1 15,3 2 0-15,2-3 0 0,5 3 0 16,2-2-1-16,6-2 1 16,-1 0-1-16,8-1 0 15,5-2 0-15,2-3-1 16,6-1 1-16,6 2 0 0,5-6-1 16,6-5 1-16,12-5 0 15,6-8 2-15,7-4 1 16,9-9 1-16,4-8 2 0,7-8 4 15,7-10 2-15,-2-8 1 16,-2-8 0-16,-6-8 0 16,-8-7-1-16,-2-4-1 15,-5-3-2-15,-10-2-1 16,-5-3-4-16,-10-1-2 0,-10-1-1 16,-4-1-1-16,-10 1 0 15,-19 0 0-15,-7-2 1 16,-9-1 0-16,-15 1 0 15,-6 4 1-15,-10-2 0 0,-17 6-1 16,-8 0 1-16,-6 5-2 16,-22 0 0-16,-12 6-1 15,-16 2-1-15,-24 5 1 0,-13 3 0 16,-17 5 0-16,-21 4-1 16,-15 9 1-16,-10 9 0 15,-17 8 0-15,-13 10 0 16,-7 7 0-16,-15 13 1 0,-9 9-1 15,-9 7 0-15,-2 15 0 16,-10 13 0-16,-1 8 0 16,2 12 0-16,4 12-1 15,10 11 0-15,5 12 0 16,15 8 0-16,14 11 0 0,16 6-1 16,20 12 0-16,12 5-1 15,23 4 1-15,16 4 1 16,19 5 0-16,21-1 0 0,15 1 0 15,21 2 0-15,12-4 0 16,17 1 2-16,19 2-1 16,12-3-1-16,13-2 0 15,22 0-1-15,18-2 2 0,18-2 0 16,14-5-1-16,21-6 1 16,24-4-1-16,17-4 1 0,18-6-1 15,18-3 1-15,15-12-1 16,19-5 0-16,10-10 1 15,11-9 0-15,14-12 0 16,8-14 1-16,11-12-1 16,3-12 1-16,6-13-2 0,-5-6 1 15,6-19 0-15,0-13-1 16,-6-14 0-16,-3-16 1 16,-10-16-1-16,-2-11 2 15,-14-16 1-15,-14-14 0 0,-12-10 2 16,-22-6 1-16,-19-5 0 15,-19-5 0-15,-23-2 1 16,-23-1-3-16,-15 1-3 16,-17 3 0-16,-29 0 0 15,-12-1 0-15,-18-1 0 0,-25 1 0 16,-34-2 0-16,-35 2 0 16,-25 1 0-16,-40 4 0 15,-25 5 0-15,-44 8 0 0,-37 14 0 16,-24 11 0-16,-28 17 0 15,-18 19 0-15,-29 19-2 16,-12 16-1-16,-16 24-4 16,-3 17-2-16,0 29-5 15,2 14-3-15,15 28-23 0,20 18-45 16,14 18-3-16,21 9-4 16,-13 6-1-1</inkml:trace>
  <inkml:trace contextRef="#ctx0" brushRef="#br0" timeOffset="237937.2511">27125 15150 19 0,'-13'2'50'15,"13"-2"-24"-15,-11-1 9 16,11 1-1-16,0 0-2 16,0 0-2-16,0 0 2 15,0 0-1-15,15-7-4 0,-2 2-7 16,11-3-6-16,-1-3-3 16,14-3-1-16,5-1 0 15,11-5-1-15,11-1 0 0,8-3 0 16,10-4 0-16,10 1 0 15,13-3-2-15,7 2 1 16,12 1-3-16,1 0 0 0,-1 7-2 16,-5 2-1-16,-10 5 0 15,-12 7-1-15,-13 4-2 16,-17 0-3-16,-17 2-2 16,-16 4-1-16,-11 6-5 15,-23-10-5-15,0 21-11 16,-18-6-25-16,-20 1-26 0,-11 2-5 15,-13-2-2-15,-13-1 4 16</inkml:trace>
  <inkml:trace contextRef="#ctx0" brushRef="#br0" timeOffset="238394.9503">27283 14973 70 0,'-33'-7'78'0,"3"-2"-1"0,6-5-2 16,7 2-53-16,6 2 0 16,1 2-4-16,10 8-4 15,-4-11-3-15,4 11-4 16,15-5-2-16,-1 1-2 16,6-1-1-16,5 1 0 0,10-3 1 15,3-1 0-15,10 1 0 16,7 0 0-16,6 0 0 15,11 1-1-15,8 0 0 0,9 3 0 16,0 1-1 0,6 3-1-16,-1-1 1 0,-3 7-1 15,3-1 0-15,-11 4 0 16,-5 0-1-16,-6 1-1 16,-7 2-1-16,-10-1-1 0,-9 0-1 15,-5-1-1-15,-11-2 0 16,-6-1-2-16,-7-1 1 15,-7-1 1-15,-10-6 1 0,7 11 1 16,-7-11 1-16,-6 10-1 16,-4-4-1-16,-3 0-2 15,-2 1-3-15,-1 3-7 16,-1-3-10-16,0 1-19 0,3 5-25 16,-2-3-4-16,0-1-2 15</inkml:trace>
  <inkml:trace contextRef="#ctx0" brushRef="#br0" timeOffset="238810.9919">28175 14773 40 0,'-15'-10'51'0,"1"-2"4"16,0 6-2-16,0-3-7 0,3 5-8 16,1 0-12-16,10 4-7 15,-13 0-8-15,13 0-4 16,0 5-3-16,0-5-1 0,13 18 0 15,1-5 0 1,12 1 1-16,2 1 0 0,13 4 1 16,3 2-2-16,10 3 0 15,3 3-1-15,0 4-3 16,-5 8-1-16,-6 2-2 0,-11 10-3 16,-15 3 0-16,-20 4-3 15,-22 8-6-15,-26-3-15 16,-29 8-34-16,-19 8-11 0,-25 0-1 15,-21-4 2-15</inkml:trace>
  <inkml:trace contextRef="#ctx0" brushRef="#br0" timeOffset="240313.9775">21312 18387 73 0,'-3'22'75'0,"-2"-1"0"15,5-21-5-15,-7 21-50 16,1 1-1-16,6-22-5 15,0 0-5-15,0 0-2 16,0 0-2-16,0 0 1 0,0 0-1 16,0 0 1-16,0 0-1 15,0 0-1-15,0 0 0 16,0 0 1-16,0 0 1 16,0 0-1-16,0 0 0 15,2 0 1-15,5-2-1 16,66-38 1-16,8-3-1 0,-27 16-2 15,7-4 2 1,11 0-1-16,4-3 0 0,11-1-1 16,4-2 0-16,3 2-2 15,5-4 1-15,3 3-1 16,-2-2-4-16,2 4-2 16,-4 0-4-16,-1 4-2 0,-9 2-7 15,-6 6-7-15,-10 5-31 16,-7 2-26-16,-10-3-3 15,-12 2-5-15,-10-1 8 16</inkml:trace>
  <inkml:trace contextRef="#ctx0" brushRef="#br0" timeOffset="240657.4814">22823 17564 36 0,'-42'-24'82'0,"1"3"-2"16,19 10-2-16,-49-24-4 15,22 15-63-15,17 0 1 16,17 0-2-16,16-7-3 0,18 3-2 16,20 6 0-16,23 4-2 15,13 1 1-15,11 1 0 16,7 6-1-16,5 3 1 16,-2 3-2-16,-4 8 0 0,-48-1-2 15,1 2-1-15,-8 7 0 16,-2 3 1-16,-10 7 0 15,-5 8 1-15,-8 6 0 0,-12 6-2 16,-3 6 2-16,-13 7 1 16,-15 5-2-16,-5 6-1 15,-8 3-4-15,-11 5-6 16,-13 5-10-16,-3 0-25 16,-6 1-30-16,-8-2-6 15,-3-7-5-15,-4-7 2 0</inkml:trace>
  <inkml:trace contextRef="#ctx0" brushRef="#br0" timeOffset="246802.6991">27057 13430 84 0,'1'-11'91'16,"2"-2"-5"-16,-2-6-3 15,0 0-2-15,-1-6-70 0,0 4-4 16,1 6 0-16,2 2-1 15,-3-1-3-15,0 5-1 16,0 0-1-16,-2 0-1 0,2 9 1 16,-20-16-1-16,4 5 1 15,-6-3-1-15,-7-3 1 16,-4-7 1-16,-10-5 1 16,-5-5 0-16,-7-10 0 0,-9-8 1 15,-6-9 0-15,-5-7 0 16,-5-10 0-16,-7-6-1 15,-4-5 0-15,-6-8-1 16,-6-3-1-16,-7-10 0 0,-10-4-1 16,-8-5 1-16,-13-6 0 15,-13-4-2-15,-15-8 1 16,-13-2-1-16,-18-3 0 16,-8-2 0-16,-10-3 1 0,-10-2 0 15,5 2-1-15,-10-1 1 16,8 3 1-16,-6-1 0 15,5 6-1-15,0 2 1 0,3 4-1 16,-2 2-1-16,0 1 1 16,-4 1-1-16,-1 4 0 15,0 1 0-15,-5 1 0 16,1 2 0-16,1-1 0 0,0 7 1 16,2 1 0-16,3 7 1 15,8 0-2-15,7 8 1 16,6 5 0-16,2 7-1 0,7 6 1 15,1 6-1-15,3 8 1 16,2 4 0-16,1 7 0 16,3 7 1-16,0 3-1 15,6 6 1-15,1 6-1 16,8 1 1-16,2 7-1 0,5 3 0 16,6 6 0-16,2 3 0 15,2 7 0-15,7 4 0 16,1 4 0-16,1 6 1 15,1 5-1-15,1 5 0 0,-1 2 0 16,4 6 0-16,4 2 0 16,0 3 0-16,5-1 0 15,6 3 0-15,2 0-1 0,5 4 1 16,4 3 0-16,3-1 0 16,6 3 0-16,3 0 0 15,3 3 1-15,4 1 0 16,-1 3 0-16,4 0 0 0,1 0 1 15,0 1 0-15,-1-1 0 16,0 0 0-16,-1-1-1 16,0 0 1-16,4-4-2 15,3 1 0-15,4-1 0 0,5-6 0 16,6 3-2-16,10-9-3 16,8-1-5-16,2-9-12 15,15-11-44-15,5 5-22 16,11-11-3-16,4-6-5 0,4-19-4 15</inkml:trace>
  <inkml:trace contextRef="#ctx0" brushRef="#br0" timeOffset="247295.3759">13977 7511 37 0,'1'9'101'0,"-1"-9"-6"16,0 0-6-16,-14 0-3 15,-1-5-2-15,-10 4-85 16,-5 9 3-16,1 17-2 0,-8 8 0 15,-14 12-1-15,-9 7 0 16,-6 10 1-16,-9 7 0 0,-8 9 0 16,-1 7 1-16,-4 2 0 15,-2 4 0-15,-2 2 1 16,-6 2 0-16,5-1 0 16,4-3 1-16,6-5 0 0,14-9-1 15,14-8 1-15,13-6-3 16,23-8 0-16,16-10 0 15,20-8 0-15,26-12 0 16,22-10 0-16,25-14 0 0,22-7 0 16,21-19 0-16,20-14 0 15,18-9 0-15,9-10 0 16,10-4-3-16,-2-6-10 16,4 5-12-16,-16-1-26 0,-11 9-36 15,-13 11-4-15,-26 1-4 16,-23 10-4-16</inkml:trace>
  <inkml:trace contextRef="#ctx0" brushRef="#br0" timeOffset="248862.9505">6118 5877 28 0,'-58'-7'80'16,"3"-7"1"-16,6-1-1 15,7-8-6-15,12 4-59 16,7 2 0-16,13 5-4 0,10 12-3 16,6-10-2-16,14 10-3 15,10 0-1-15,11 0 0 16,12 3 1-16,15-3 0 0,14 0 1 15,19-3-1 1,17-7 0-16,22-9 0 0,16-7 0 16,26-12 0-16,17-8 0 15,19-5-1-15,14-8 1 0,7-3 0 16,8-3-1-16,2-1 0 16,-2 2 0-16,-9 5 0 15,-7 3 1-15,-18 4-1 16,-10 6-1-16,-21 5 0 15,-17 8 1-15,-23 8-2 0,-21 6-4 16,-25 10-4-16,-24 8-4 16,-25 8-12-16,-29 17-42 15,-29 7-18-15,-39 12-4 0,-28 1-6 16</inkml:trace>
  <inkml:trace contextRef="#ctx0" brushRef="#br0" timeOffset="249274.9613">5970 6515 25 0,'-53'10'92'0,"11"-10"-2"0,13-10-4 15,5-16-4-15,12 19-21 16,6-28-53-16,16 1 0 16,19 0-1-16,13-3-3 15,22-3-1-15,22-2-2 0,22-4 0 16,23-6 0-16,24-1 0 16,16-4 0-16,18-6 0 15,18-2-1-15,8-6 1 16,13-3 0-16,2-3-1 0,8-1 1 15,-2-1 0-15,-1 2-3 16,-2 2 0-16,-7 5 1 16,-7 7-1-16,-15 10 0 0,-12 10-2 15,-21 8-5-15,-14 15-6 16,-25 3-18-16,-28 18-48 16,-17 10-4-16,-32 8-7 15,-30 1-3-15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3:58:51.8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3693 3968 10 0,'-9'-1'68'0,"9"1"0"16,-15-6-1-16,15 6-28 0,0 0-22 15,0 0-6-15,0 0-7 16,0 0 1-16,0 0 0 16,0 0 3-16,-4 14 2 15,1-1 2-15,0 5 2 0,-6 3 1 16,5 7 4-16,-6 6-3 15,4 7-2-15,-6 9-1 16,2 7-2-16,0 12 1 16,-1 10-5-16,0 10 1 15,-4 8-2-15,-1 9-1 0,5 4-1 16,-3 1-2-16,0-4 0 16,-2-7 0-16,6-7-2 15,2-10-1-15,3-9-2 0,1-11-5 16,-3-14-9-16,7-11-24 15,0-2-38-15,0-18-7 16,0-18-7-16,-6 0-3 16</inkml:trace>
  <inkml:trace contextRef="#ctx0" brushRef="#br0" timeOffset="506.4848">3464 4311 37 0,'5'-22'76'16,"0"1"1"-16,-5-1-1 15,0 22-33-15,0-30-24 16,0 5-1-16,0-3 1 0,6-3-4 16,4 1-2-16,5-3-4 15,2 1-2-15,5-2-2 16,6 0 0-16,1 2 0 16,6 0-1-16,2 2 0 0,0 3 2 15,1 3-3-15,2 6 2 16,1 4 0-16,1 6 0 15,0 8-1-15,-1 9 2 16,3 15-1-16,-4 12 0 0,-2 14 0 16,2 20 0-16,-7 18-1 15,-4 25 0-15,-2 18-2 16,0 17-1-16,-4 7-2 16,2 3-2-16,1-6 1 0,-1-7-2 15,-2-17-2-15,2-17-4 16,-6-23-5-16,5-18-9 15,-8-19-17-15,-2-14-16 0,-3-10-28 16,-5-16-5-16,-6-11-3 16</inkml:trace>
  <inkml:trace contextRef="#ctx0" brushRef="#br0" timeOffset="756.2655">3856 5038 82 0,'-44'-4'92'0,"4"2"-3"16,3-1-6-16,11 2-2 15,2-2-72-15,9-2-1 0,15 5-1 16,0-18-3-16,8 3-1 16,14-5-2-16,12-5-5 15,6-6-3-15,10-5-3 16,12-8-5-16,7-3-9 15,5-8-19-15,5-3-24 0,9 3-19 16,1-6-3-16,1 1 1 16</inkml:trace>
  <inkml:trace contextRef="#ctx0" brushRef="#br0" timeOffset="1062.3652">5148 3977 59 0,'51'-33'80'16,"-8"3"2"-16,-8 5-4 15,-5 5-45-15,-10 4-2 0,-7 9-2 16,-3 0-9-16,-10 7-6 16,0 0-4-16,-11 10-3 15,-6 8-2-15,-6 6-4 0,-3 4 0 16,-1 8-1-16,-1 9 1 16,0 5 0-16,2 10 1 15,3 5 1-15,3 5-1 16,6 9 1-16,1 10-1 0,5 11 0 15,0 7-1-15,2 4 1 16,5-3-2-16,0-4-1 16,1-3-2-16,0-10-7 15,4-5-13-15,-4-12-44 0,-1-19-16 16,1-11-5-16,-3-15-6 16,-10-9 0-16</inkml:trace>
  <inkml:trace contextRef="#ctx0" brushRef="#br0" timeOffset="1522.2331">4673 4902 5 0,'-17'-17'93'0,"3"2"-1"16,3 4-3-16,3-5-7 16,8-1 0-16,3-6-76 15,19-7-1-15,11-4-2 0,7-7-2 16,15-5-2-16,6-8-2 15,12-2-3-15,6-1-1 16,4-1-1-16,-2 0 1 16,4 0 0-16,-2 2 1 0,-5 3 1 15,-4 1 2-15,-11 2 2 16,-4 2 1-16,-7 5 0 16,-5 3 1-16,-10 8 0 15,-4 3 3-15,-11 9 1 0,-6 4-1 16,-7 6 0-16,-9 10 0 15,0 0 1-15,-16 0 1 16,-1 11-3-16,-4 5-1 0,-1 7-1 16,2 10 0-16,1 9 0 15,3 9 0-15,5 7 0 16,2 9 0-16,5 6 0 16,2 4 0-16,-2 3 1 0,4 0 0 15,-3 1 0-15,-1 2-1 16,-1-4 0-16,-2-4-3 15,-2-4-4-15,-5-9-5 16,4-2-21-16,-4-7-49 0,-2-13-4 16,-4-13-6-16,-1-17-4 15</inkml:trace>
  <inkml:trace contextRef="#ctx0" brushRef="#br0" timeOffset="2034.3332">5385 4553 49 0,'15'-14'85'0,"4"1"1"0,3-3-5 16,6-2-4-16,4-6-65 15,8 0-1-15,7-8-1 16,8-3-4-16,9-5-2 0,1-1-2 16,2 3-2-16,1-2-1 15,-4 0 0-15,-3 5 0 16,-4 3 1-16,-7 3-1 15,-5 2 2-15,-7 6 0 0,-5 1 0 16,-7 5 1-16,-5 4 0 16,-5 3 3-16,-4 3 2 15,-12 5-3-15,9 0 2 16,-9 5-2-16,-7 11 1 0,-3 6-1 16,-2 9 0-16,-3 2-3 15,3 10-2-15,0 6 1 16,1 1-1-16,8 0 0 15,3-5 0-15,5-5-1 0,10-7 0 16,8-6-1-16,7-9 1 16,4-10 0-16,6-7 0 15,0-8 1-15,4-9 1 0,-5-11 1 16,-5-8 0-16,-8-9 1 16,-8-6 0-16,-7-3 1 15,-11 0-3-15,-8-1 1 16,-12 3-2-16,-7 6-1 0,-9 9-1 15,-7 9 0-15,-1 11-2 16,-2 3-10-16,8 8-25 16,4 5-35-16,8-1-8 15,9 1-7-15,17 0-1 0</inkml:trace>
  <inkml:trace contextRef="#ctx0" brushRef="#br0" timeOffset="2415.0659">6430 3841 17 0,'29'-16'88'0,"5"2"1"0,1-1-4 15,3 3-4-15,-19 0-49 16,27 4-6-16,10 4-8 16,2 2-7-16,6 5-4 0,1 7-2 15,1 7-2-15,-2 5-1 16,-5 2-1-16,-4 4 0 16,-4 1 0-16,-9-1-1 15,-9 1 1-15,-6-2-1 16,-6-2 0-16,-8-1 1 0,-3-3 1 15,-6-3 0-15,-4-4-1 16,0-4 1-16,0-10 1 16,-15 6-1-16,4-8 0 15,-1-14-2-15,4-9 0 0,-2-2 0 16,4-8-1-16,5-4-1 16,1 1 0-16,6-4 0 15,6 4 1-15,6 3 0 0,6 6 0 16,2 3 0-16,6 4 0 15,5 1-1-15,5 3-4 16,-1-2-6-16,7 3-15 16,0 2-39-16,0-8-17 15,-5-1-5-15,2-4-7 0,-4 1 3 16</inkml:trace>
  <inkml:trace contextRef="#ctx0" brushRef="#br0" timeOffset="3056.6787">8206 3421 13 0,'29'5'22'16,"-1"-1"-2"-16,1 0 1 15,-3 0-3-15,0 1 1 16,-7-5 1-16,4 5 4 16,-12-3 7-16,1 2 5 0,-12-4 4 15,10 3-1-15,-10-3 0 16,0 0-1-16,-3-6-4 15,-5-2-6-15,-4 3-8 16,-6-2-7-16,-2-1-3 0,-1 2-2 16,-5 5-1-16,-1 1-2 15,-1 1-2-15,0 10 0 16,-2 7-3-16,2 7 0 16,2 5 0-16,1 10 0 0,5 4 0 15,2 5 0-15,5 1 0 16,7-2 0-16,6-3-3 15,4-4 1-15,11-6-1 16,6-7 0-16,8-10 0 0,1-6 0 16,6-11 1-16,4-2 1 15,1-12 0-15,-3-10 1 16,-2-8 0-16,-2-13 1 16,-7-11-1-16,1-9 0 0,-8-6 1 15,-7-6 0-15,-3-1 0 16,-5 0 1-16,-5 7 0 15,0 7 1-15,-8 11 1 16,-3 9 0-16,2 11-2 0,-4 7-2 16,3 10 0-16,1 4 0 15,9 11 0-15,-14-4 0 16,11 8 0-16,1 15 0 16,-1 8 0-16,1 11 0 0,-4 8 0 15,1 11 0-15,-1 11 0 16,-1 9 0-16,3 1 0 15,4 3 0-15,1-5 0 16,10-2-3-16,8-5-1 0,4-8-3 16,11-6-8-16,4-10-7 15,8-7-24-15,5-8-40 16,-2-9-3-16,1-9-4 0,-6-11-6 16</inkml:trace>
  <inkml:trace contextRef="#ctx0" brushRef="#br0" timeOffset="4272.9887">9276 3473 82 0,'-8'-9'92'16,"0"-1"-3"-16,-4-1-6 16,0 2 1-16,-4-3-70 15,5 3 1-15,-2 2-3 16,-1 1-4-16,5 2-1 0,-5 4-3 15,1 0-2-15,3 7-2 16,-4 7 0-16,0 4 0 16,0 5-1-16,1 3 0 15,-3 6 1-15,1 3-1 0,2 5 1 16,2-4-1-16,1-1 1 16,6-4-1-16,2-1 0 15,2-5 0-15,0-6-2 16,5-5 0-16,5-6 0 15,-2-4 1-15,6-3-1 0,0-11 1 16,-1-7 0-16,2-8 1 16,1-6 1-16,-2-3 2 0,-1-2 0 15,-3 4 1-15,-1 4 0 16,-3 4-1-16,-3 7 1 16,1 7-1-16,-4 10 1 15,0 0-1-15,11 16-1 0,-5 2-2 16,5 6-1-16,1 4-1 15,5 5-3-15,4 2-2 16,5-3 0-16,2-3 0 16,5-5 0-16,3-6 2 15,2-7 2-15,6-8 3 0,-3-8 2 16,2-11 3-16,2-14 1 16,-5-11-1-16,4-9-1 15,-2-14 0-15,-3-9 0 0,-6-11-2 16,-5-5-1-16,-1-1 1 15,-9 1 1-15,-6 10 1 16,-4 8 2-16,-4 13 0 16,-4 12 0-16,0 13 1 15,-3 13-2-15,1 8 0 0,2 12-2 16,0 0-1-16,-12 19-1 16,9 5-1-16,-2 9-1 0,-5 9 0 15,3 9-2-15,-4 7 1 16,-1 4 0-16,2 1-1 15,-2-3-1-15,4-6 1 16,0-8 1-16,4-6 2 16,3-9 0-16,1-9 2 0,2-10 1 15,-2-12 0-15,17 3 1 16,-2-10-1-16,4-14 1 16,2 1 0-16,8-7-2 0,0 1 0 15,9 0-1-15,0 5 0 16,3 7 0-16,0 9 0 15,0 7-1-15,0 13-1 16,1 8 2-16,-5 7-1 0,-5 7-1 16,-4 0 0-16,-5 8-1 15,-9-2-1-15,-9 5-1 16,-7-1 0-16,-16-2 0 16,-5-4 1-16,-11-5 1 0,-3-4 0 15,-4-9 0-15,-5-11 1 16,4-9-3-16,4-9-1 15,6-10-5-15,6-10-6 0,6-3-15 16,6-1-23-16,5-8-24 16,9 2-5-16,10-2-1 15</inkml:trace>
  <inkml:trace contextRef="#ctx0" brushRef="#br0" timeOffset="4512.3436">10418 3227 36 0,'26'-20'87'16,"-2"6"-3"-16,-10 3-3 16,5 7-25-16,-19 4-14 15,11 4-16-15,-4 8-8 0,-2 5-7 16,-1 7-5-16,1 7-1 16,4 4-1-16,-5 9-1 15,3 4-2-15,-4 0-1 16,3 1-3-16,-5-3-4 15,2-2-5-15,-2-6-13 0,-1-12-49 16,5-1-7-16,4-10-6 16,-9-15-5-16</inkml:trace>
  <inkml:trace contextRef="#ctx0" brushRef="#br0" timeOffset="5421.7018">10436 2878 17 0,'0'0'94'0,"-8"-9"-2"0,8 9-7 16,0 0-4-16,0 0-4 15,0 0-75-15,0 0-4 16,0 0-3-16,0 0-5 16,0 0-12-16,11 0-31 0,4 8-25 15,-2 0-6-15,-1 0-4 16,1-3-1-16</inkml:trace>
  <inkml:trace contextRef="#ctx0" brushRef="#br0" timeOffset="5722.4352">10865 2593 67 0,'18'-15'88'16,"-4"7"-3"-16,-4 1-7 16,-10 7 0-16,19-4-63 0,-19 4 1 15,3 10-4-15,0 10-4 16,1 8-3-16,2 10 0 15,-1 11 0-15,-1 11 1 16,0 11-3-16,1 10-1 0,-2 4-1 16,-2 2 1-16,1 1-2 15,4-1 1-15,0-5-2 16,1-8-1-16,4-8-1 16,-2-6-4-16,5-12-7 0,2-4-18 15,2-6-49-15,-5-15-2 16,3-10-7-16,-3-12-5 15</inkml:trace>
  <inkml:trace contextRef="#ctx0" brushRef="#br0" timeOffset="5953.1407">11365 3045 34 0,'8'0'94'0,"-8"0"-2"15,13 8-6-15,-13 1-2 0,2 2-2 16,-2 5-80-16,3 5 2 16,4 7-1-16,-1 7-1 15,1 8-5-15,1 4-6 16,1 6-16-16,2 1-41 0,-2-7-17 16,2-6-7-16,-2-9-5 15,2-10-4-15</inkml:trace>
  <inkml:trace contextRef="#ctx0" brushRef="#br0" timeOffset="6179.2919">11505 2530 75 0,'-19'-16'100'15,"3"5"-6"-15,-1-3-6 16,2 3-3-16,-1-31-16 0,-1 28-75 16,14 4-8-16,3 10-11 15,-9-14-49-15,9 14-13 16,10 0-4-16,4-2-6 0,0 1-2 16</inkml:trace>
  <inkml:trace contextRef="#ctx0" brushRef="#br0" timeOffset="6753.8425">12018 2228 37 0,'37'-8'99'0,"-3"5"-4"16,-10 6-4-16,-3 8-4 0,-7 4 0 16,-4-23-77-16,2 40-5 15,3 18-5-15,-2 14 0 16,-1 12 0-16,2 12 0 0,-4 5 0 15,1 9 0-15,-3-1 0 16,1-4 0-16,0-8 0 16,2-10-4-16,5-10 3 15,0-8-1-15,2-11 1 0,3-14 0 16,2-8 1-16,2-12 1 16,0-12 0-16,2-7-1 15,2-18 0-15,4-14 0 16,1-15-2-16,4-13 0 0,-3-3 0 15,0 0-1-15,-5 1 1 16,-1 7 0-16,-7 8 1 16,-5 14 2-16,-5 9 1 15,-5 15-1-15,-7 12 1 0,0 0 0 16,0 0-1-16,4 20 0 16,-5-2 0-16,4 5-1 15,4 2-1-15,4-1-1 16,3 0 0-16,8-5 0 15,6-6 0-15,1-7 1 0,6-6-1 16,2-10 1-16,3-9 1 16,-2-3 2-16,2-4 0 15,-7 2-1-15,-3 3 2 0,-2 9 1 16,-4 10 0-16,-5 15 0 16,-2 22-1-16,-6 17-3 15,-6 17 0-15,-2 16 0 0,-3 10 0 16,-1 16-7-16,-7 15-58 15,-2-13-23-15,-2-7-3 16,2-15-7-16,-4-13-5 16</inkml:trace>
  <inkml:trace contextRef="#ctx0" brushRef="#br0" timeOffset="7007.9322">12469 2683 61 0,'-57'-19'104'0,"6"4"-6"0,8 3-9 16,7-2-1-16,9-2-17 16,17-4-71-16,14 2 0 0,22-5 0 15,16 0 0-15,13-6-6 16,15 1-14-16,8-5-10 15,11 5-25-15,3 7-20 16,-11 4-14-16,-1 9-6 0,-16 8 2 16</inkml:trace>
  <inkml:trace contextRef="#ctx0" brushRef="#br0" timeOffset="7715.2306">4854 6556 18 0,'-212'77'90'0,"21"-15"0"15,12-10-6-15,17-13-6 16,17-7 0-16,13-12-82 0,24-4 4 16,19-6 1-16,18-1-1 15,15-4 0-15,15-3-2 16,10-1-1-16,13-1 0 15,18 0 1-15,-1-8 0 0,13-1 2 16,17-5 0-16,11-5 2 16,13-1 4-16,12-6 1 15,17-3 0-15,11-3 1 16,15-2 0-16,12-2-2 16,14-3 0-16,15-2-1 0,12-4-1 15,18-5-1-15,15-6 0 16,23-9-1-16,16-7 0 15,19-9 0-15,18-3 1 16,21-9-1-16,17-6-1 0,17-7 1 16,19 1-1-16,8 2 1 15,17 1-2-15,7 3 1 16,41 0-1-16,-32 5 0 0,3 4 1 16,7 6 0-16,-5 3-1 15,5 3 0-15,-7 4 1 16,0 2-1-16,-43 7 2 15,20 2-2-15,-15 9 0 0,-27 3 0 16,-16 6 0-16,-30 5 0 16,-24 4 0-16,-34 8 0 15,-24 4 0-15,-26 4 0 0,-25 3-4 16,-23 5-5-16,-27 2-12 16,-18-3-41-16,-25 10-26 15,-19 0-3-15,-18 2-6 16,-14 1-4-16</inkml:trace>
  <inkml:trace contextRef="#ctx0" brushRef="#br0" timeOffset="28378.4297">13648 2259 9 0,'0'0'9'0,"0"0"2"16,4-7 0-16,-4 7 0 16,0 0 2-16,14 1 2 15,-14-1 3-15,8 6 2 0,-8-6 0 16,11 14-2-16,-8-5 1 16,3 2-3-16,1 0-1 15,-1 3-3-15,2 2-3 16,2 3-2-16,1 1-3 0,0 2 0 15,3-1-2-15,2 5 0 16,1-2-1-16,1 1 1 16,-2-3-1-16,5 0 1 15,-4-4-1-15,3-1 1 0,-2-4 1 16,3-1 0-16,6-6 3 16,-3-5 2-16,5-1 1 15,0-10 1-15,7-5 2 16,-1-13-2-16,7-4 1 0,0-8-1 15,2-5-2-15,6-6-1 16,-2-2-1-16,6-2-1 16,0-1 0-16,4 4 1 15,2 0-2-15,-2 8-1 0,-2 2 1 16,-2 7-2-16,-1 3-1 16,-8 9 0-16,1 5-2 15,-10 4-2-15,-9 4-5 0,-1 4-5 16,-12 0-6-16,1 3-15 15,-15 3-15-15,0 0-23 16,0 18-7-16,-18-6-2 16</inkml:trace>
  <inkml:trace contextRef="#ctx0" brushRef="#br0" timeOffset="28923.0932">13828 2160 4 0,'-4'-8'74'0,"4"8"-2"16,0-17-3-16,0 9-3 15,0 8-38-15,2-10-26 16,-2 10 1-16,20-3-1 0,-7 8-2 16,10 3 2-16,4 11-1 15,6-2 0-15,3 11 0 16,0 0 0-16,4 5-1 0,1 0 0 16,6 1 1-16,-5 0 0 15,2-4-1-15,-1-1 1 16,-1-2 0-16,4-6 1 15,-3-5 0-15,3-5 1 16,-1-7 0-16,2-4 0 0,-2-4 1 16,-2-6 1-16,2-3 1 15,-5-6 1-15,5 1 1 16,-4-8 2-16,-1-2-2 16,4-2-1-16,2-9 0 0,3-1-2 15,3-4-1-15,7-2-1 16,1-2-2-16,4 0 0 15,2 1-1-15,2 4-1 0,-3 0-2 16,3 8-1-16,-5 0-5 16,-1 8-12-16,-11 1-24 15,-2 3-31-15,0 4-5 16,-5-1-5-16,-5 2 2 0</inkml:trace>
  <inkml:trace contextRef="#ctx0" brushRef="#br0" timeOffset="31794.252">1612 4193 31 0,'-13'2'53'15,"-4"-4"-3"-15,4-7-41 16,13 9-4-16,-2-14 2 0,2 14-4 16,8-14-4-16,4 4-1 15,3 0 4-15,4-2 2 16,2-2 0-16,7-2 0 0,1 0 2 16,11-5 1-16,8-1-2 15,9-4-1-15,11-6 0 16,10 1-1-16,9-2 1 15,8 1-2-15,2-1-3 0,15 2 1 16,7 1 2-16,4-1 0 16,-5 4 0-16,17-2 0 15,2 2-1-15,4-5 1 16,9 1 1-16,5-4 0 16,9-3-2-16,4-3 2 0,6-7-3 15,5 1 2-15,5-4 1 16,2 1-3-16,9-4 0 15,-2 1 0-15,-5-2 0 0,7 2-2 16,2 4 2-16,-1-4 0 16,-9 7 0-16,11-4 4 15,-6 2 1-15,6-3 0 16,6-1 0-16,-5 0 1 0,-3 0-1 16,8-4-1-16,6 0 1 15,-2-1-2-15,2 1-3 16,-5 2 1-16,-5 2-1 15,4-1 0-15,4-5 0 16,-9 6 0-16,-1 1 1 16,-8 1-1-16,-7 1 1 0,-1 2 1 15,1 0-1-15,-12 5 0 0,-4 7 1 16,-7-2 0 0,-2 5-1-16,-7 1 1 0,2 1-1 15,-11 2 0-15,-5 3 1 16,0 3-1-16,1-1 0 0,-10 1 0 15,-67 13-1-15,7-1-1 16,-2-1 0-16,3 0 1 16,-4-1-1-16,8 3 0 15,-10-2 0-15,5 1 0 0,-2 0 1 16,3 2 1-16,-11-1 0 16,3-1 0-16,-7 3-1 15,6-1 1-15,-10 2 0 16,4 0 0-16,0-2 1 0,-9 3-2 15,-2 0 0-15,-4 2 1 16,-4 0-1-16,-1-1 0 16,-4 1 1-16,-1-2-1 15,1 2 1-15,-4 0-1 0,3 1 2 16,-3 0-1-16,4-1 0 16,-2-1 0-16,4 1 0 15,-1 1-1-15,-3-2 1 16,5 1 0-16,1 1-1 15,-2 0 0-15,-1-1 0 0,1 2 0 16,1 1 0-16,-1 0 0 16,-3 1 0-16,3-1-1 15,-2 0 1-15,-1 6 0 0,1 2 1 16,-5-2-1-16,3 2 0 16,-17-6 3-16,39 32-1 15,-8 1 1-15,-6 10-1 16,-1 2 0-16,-3 9 1 15,2 6-1-15,-11 6 0 0,-1-1-2 16,-4 5 1-16,3 10 0 16,-2 8 1-16,5 4-1 15,-3-1 1-15,6 2-1 0,4-1 1 16,1-1-1-16,4 1 0 16,1-9-1-16,2 3 1 15,-3-4 0-15,4-1 0 16,-4-2 0-16,-4-2 1 0,1 0-1 15,-5 0 0-15,2-1 0 16,-5 1 0-16,2 2 0 16,-7 2 0-16,1-1 0 0,-5 6 1 15,0-1 0 1,-7 3 1-16,1-2-1 0,-5-1 1 16,3-3-1-16,-2-4 2 15,-2 1-2-15,-1-5 2 0,2-4-1 16,0-8 0-16,-3-7-1 15,2-7 2-15,-2-9-2 16,-1-10-2-16,-1-8-2 16,0-11-6-16,0-12-19 0,0 0-42 15,-2-33-8-15,2-13-6 16,-6-17-1-16</inkml:trace>
  <inkml:trace contextRef="#ctx0" brushRef="#br0" timeOffset="32736.0227">2361 3551 12 0,'-13'-13'61'15,"-4"-2"2"-15,-8 1-34 16,11 1 1-16,3 3-2 0,11 10-3 16,-12-15-8-16,12 15-7 15,-13-3-2-15,13 3-4 16,0 14-1-16,-2 4-4 16,3 9 0-16,6 8 1 0,5 7 0 15,-2 4 1-15,5 13 0 16,2-1-1-16,0 12 2 15,-1 7-2-15,6 8 0 16,-9 3 2-16,6 9 1 0,0 0 0 16,5 7 1-16,0 11 0 15,9-4-2-15,7-5 1 16,-3 3-1-16,8-4-2 16,-1 5 1-16,9 8 1 15,-3-4-1-15,5-3 0 0,0 7 2 16,-3 5 0-16,4-1-1 15,-7 2 1-15,3-6-2 0,0-7-1 16,-2-3 1-16,-6 1-1 16,-5-10 1-16,0-6-1 15,-9-6 1-15,3-5 0 16,-7-1 0-16,-3-4 1 16,-2-4-1-16,-2-4 0 0,-1-4-2 15,-2-6-6-15,0-4-16 16,2 1-27-16,-2-18-20 15,2-6-5-15,-5-22-2 0</inkml:trace>
  <inkml:trace contextRef="#ctx0" brushRef="#br0" timeOffset="37338.7149">3177 6912 42 0,'-15'0'36'0,"15"0"-6"0,-9 0-7 16,9 0-8-16,0 0-9 15,0 0-6-15,0 0-5 16,0 0-2-16,0 0-1 15,0 0 0-15,0 0 3 0,0 0 3 16,0 0 5-16,5-8 7 16,-5 8 0-16,11-2 3 15,-11 2 1-15,11-5-1 16,7 3-1-16,-3-4 0 0,9 1-2 16,2-4-3-16,10-1-1 15,-1-2-2-15,14-3-1 16,3-5 0-16,2 1 1 15,15-3-1-15,-2-2-1 0,14-2 0 16,9-2-1-16,8-1 2 16,4-2-1-16,7-2-2 15,11-7 1-15,1 1-1 0,11-2 1 16,3 0-1-16,-7-4 0 16,10 2 0-16,10-3 0 15,-1-2 0-15,-6 2 1 16,13-5 0-16,-1 0-1 15,6-3 2-15,0-4-1 0,5 1 1 16,1-1-1-16,4-1-1 16,11 4 1-16,-11-1 0 15,2 0 1-15,2 3 0 0,8 5 0 16,-11-2 1-16,-2 5 1 16,-2-1-1-16,-2 4 1 15,-3 5-2-15,-4-4 0 16,0 6 1-16,-6-2-1 0,-1 4 2 15,0-3-1-15,-1 0 1 16,-2 0-1-16,1 1 1 16,1 4 0-16,-6-4 1 0,-4 4-2 15,3-1 0-15,1 2-1 16,-7 3 0-16,-4 0 0 16,1 4-1-16,-3-2 0 15,-4 4 1-15,3 0-1 0,-3-3 0 16,-8-2 0-16,7 2-1 15,4-3 1-15,-4 2-1 16,-4-1 1-16,2 3-1 0,1-2-1 16,-13 4 2-16,7 5 0 15,-14 0 0-15,-2 0 0 16,-7 0 0-16,-2 5-1 16,-3-4 1-16,0 4 0 0,-7-3-1 15,-1 3 1-15,-2 0-1 16,-5 0 0-16,-1 0 1 15,-5 2-1-15,-3-1 0 16,-6 3 1-16,-4-2-1 0,-6 1 1 16,-2 0 0-16,-4 1-1 15,-8 0 2-15,3 1-1 16,-7 0 1-16,0-1 0 16,-4 2 0-16,2 0 0 0,-5 1 0 15,2 0 1-15,-2 1-1 16,-1-1-1-16,1 0-1 15,-5 0 1-15,2 0 0 16,0 2-1-16,3-2 0 0,0 0 0 16,3 1 0-16,3-1 0 15,3 0 0-15,5 0 0 16,-2-1 0-16,7 1 1 16,-2 1-1-16,4-2 0 0,-1 1 0 15,-3 1 0-15,3 0 0 16,-3 2 1-16,0-1-1 15,-5-1 0-15,5 0 0 16,-4 2 0-16,0-1 0 0,0 0 0 16,-1-1 0-16,2 0 0 15,-2 0 0-15,2 1 0 16,-2-1 0-16,-1 2 0 0,-3 0 0 16,-2-2 0-16,-5 2 1 15,-2 0-1-15,-5 0 0 16,-6 0 0-16,-1 1 1 15,-12 0-1-15,15-2 0 16,-15 2 1-16,0 0-1 0,0 0 1 16,9 0 1-16,-9 0-2 15,0 0 1-15,0 0 0 16,0 0 0-16,0 0 0 0,0 0 0 16,0 0 0-16,0 0 1 15,0 0 0-15,0 0-1 16,0 0 0-16,0 0 0 15,0 0-1-15,0 0 1 0,0 0-2 16,0 0 1-16,0 0-2 16,0 0 1-16,0 0-1 15,0 0 1-15,0 0 0 0,0 0-1 16,0 0 1-16,0 0 1 16,0 0-1-16,0 0 1 15,0 0-1-15,0 0 1 16,0 0 0-16,0 0-1 0,0 0-1 15,0 0 1-15,0 0-1 16,0 0 1-16,0 0 0 16,0 0 0-16,0 0 1 0,0 0 0 15,0 0 0-15,0 0 1 16,0 0 0-16,0 0-1 16,0 0 1-16,0 0-1 15,0 0 1-15,0 0-2 16,0 0 1-16,0 0 0 0,0 0 0 15,0 0-1-15,0 0-1 16,0 0 1-16,0 0-1 16,0 0 0-16,0 0 1 15,-7 0-2-15,-5 0 2 0,-5 5-1 16,-3-3 1-16,-8 3 2 16,-4 1-1-16,-7 1 2 15,-8 1-2-15,-4 0 1 16,-6 1 0-16,-6 0 2 0,-8 3-2 15,-6 1-1-15,-10 2 1 16,-6 2 0-16,-14 0 0 16,-5 4 0-16,-13 2 0 15,-11 2 0-15,-13 2 0 16,-8 5 0-16,-15 0 1 0,-15 7-2 16,-11 1 3-16,-14 6-2 15,-15 6 0-15,-14 5 0 16,-13 6-1-16,-10 3 2 0,-6 3-1 15,-6 1 2-15,-7 1-2 16,3 0 2-16,4-4 0 16,5-3 1-16,-1 1-1 0,9 1 1 15,-3-2-1-15,5 5-1 16,-3 1 1-16,3 1-2 16,-5 4 1-16,3 1 0 0,-2 1 0 15,3 0 0-15,4 0 0 16,4-1 0-16,11 0 1 15,8-4 0-15,8-2 1 16,11-3-2-16,12 1 0 16,10-3 1-16,8 0-2 0,14-1 0 15,5-3 0-15,11-1 0 16,8-1-1-16,5-4 0 16,9-3 0-16,10-4 0 15,9-7-1-15,6-5 3 0,11-1-1 16,6-8 0-16,7-2 0 15,10-3 0-15,4-4 0 16,2-1-1-16,8-1 1 0,2 1-1 16,-1-1-1-16,7 0 1 15,3 0 1-15,0-2-1 16,7 1 1-16,3-2 0 16,7-3-1-16,4 0 1 0,4-2 0 15,3-2-2-15,6-1 1 16,2-1 0-16,2-1-1 15,4 0 1-15,8-3-1 16,-18 4 0-16,18-4 0 0,0 0-1 16,-9 3-1-16,9-3 1 15,0 0-1-15,8 4 1 16,0-3 0-16,9-1 1 16,0 0-1-16,7 0 0 0,9 0 1 15,3-5 0-15,7-2 1 16,6-3 0-16,6-2 0 15,5-2-2-15,10-4 4 0,5-3-2 16,7-2 0-16,7-3-2 16,7-4 1-16,8-2 1 15,6-4-1-15,7-3 0 0,6-6 0 16,5-1 0-16,6-5 1 16,5-5 1-16,5-2-1 15,7-2 1-15,6-3-1 16,5 1 1-16,3-2-1 0,8 1 0 15,3 2 0-15,3-1-1 16,4 1 1-16,2 3-1 16,3-1 1-16,0-1 0 0,4 2 0 15,-1 1 1-15,6-1-1 16,-2 3 1-16,1 0-1 16,1 3 1-16,2 0-1 15,3 0 0-15,1 0 0 16,1 2-1-16,1 0 1 15,-1 3-1-15,3 0 1 0,3-1-1 16,-5 0 2-16,-1 4-2 16,-1-1 1-16,-3 3-1 0,0 1 1 15,-4 0 0-15,-2 1-1 16,-5 3 1-16,-2-1-2 16,1 2 1-16,-3 1 1 15,-8-1 0-15,0 3 0 0,-6 0 0 16,0 0 0-16,-8 2 1 15,-5 3-1-15,-4-1 1 16,-7 6-1-16,-6-1 0 16,-4 1-1-16,-9 5 0 0,-6-2 1 15,-8 3-1-15,-2 1 0 16,-9-2 0-16,-6 1 0 16,-6 3 1-16,-8 1 1 15,-8 0-1-15,-8 2 0 16,-13 3 0-16,-7 0 0 0,-10 3 0 15,-10 3 0-15,-6-1 1 16,-8 0 0-16,-13 3 0 0,14 0 1 16,-14 0 0-16,0 0 0 15,0 0 0-15,0 0 1 16,0 0-3-16,0 0 1 0,-9 0 0 16,9 0 0-16,-17-1-1 15,5-1 1-15,0 1-1 16,3 0 0-16,-3 1 0 15,4 0 1-15,8 0-1 16,-15 0 0-16,15 0 1 0,0 0-1 16,0 0 0-16,0 0 0 15,0 0 0-15,0 0-1 16,0 0 1-16,0 0 0 0,0 0-1 16,0 0 1-16,5 7 0 15,-5-7 0-15,12 5 0 16,-12-5 0-16,12 5 0 15,-12-5 0-15,12 2 0 0,-12-2 0 16,12 2 0-16,-12-2 0 16,11 1 0-16,-11-1 1 15,11 0-1-15,-11 0 0 16,9 0 1-16,-9 0-1 0,0 0 0 16,10 0 0-16,-10 0 0 15,9 0 0-15,-9 0 0 16,11-3-1-16,-11 3 0 15,16-2 0-15,-6 1-1 0,-2-1 1 16,-8 2-1-16,16-1 0 16,-16 1-1-16,8-1-1 15,-8 1-1-15,0 0-3 16,0 0-2-16,0 0-5 16,0 0-9-16,10-7-13 0,-10 7-20 15,0 0-23-15,0 0-3 16,14-11 1-16</inkml:trace>
  <inkml:trace contextRef="#ctx0" brushRef="#br0" timeOffset="38284.437">14893 3793 63 0,'-13'-12'70'16,"-1"-3"-3"-16,1 6-42 15,0 2 1-15,13 7-6 0,-15-8-3 16,15 8-4-16,-8-5-7 16,8 5-2-16,-11 0 0 15,11 0-1-15,-7 5 2 16,7-5-1-16,-13 22 2 0,9-6 0 15,1 5 0-15,-1 5 1 16,-1 6 0-16,3 4 0 16,0 10 0-16,2 5-3 15,0 3-1-15,2 9 0 0,3 4-2 16,2 3-1-16,-1 2 0 16,4 2 0-16,-2-2 1 15,4 0-1-15,-6-6 0 16,6-4 1-16,-5-8-1 15,1-8 0-15,-3-8 1 0,-1-6 0 16,1-10-1-16,-5-5 1 16,0-8 1-16,0-9-1 0,-1 10 1 15,1-10-1-15,0 0 0 16,-10 0-1-16,10 0 0 16,-11-15-1-16,7 2-1 15,-1-1 0-15,-5-2-1 0,4-4 0 16,-4-2-2-16,3-2 0 15,-3-3 0-15,2-4 0 16,-2-3-1-16,1-2 2 16,-2-2 1-16,2-3 0 0,-3-3 2 15,1-2 2-15,0-1 1 16,-3 0 1-16,6-6 0 16,-2 2-1-16,1-5 1 15,0 1 1-15,3 4 2 16,-4 2-2-16,5 7-1 0,-1 6 2 15,-1 7-2-15,4 8 0 16,-1 6-2-16,4 15-2 16,-8-10-1-16,8 10-1 0,0 5 1 15,3 10-2-15,3 8 2 16,1 9 1-16,3 7 1 16,5 10 0-16,-5 6-1 15,4 7 1-15,1 1-1 0,0 4-1 16,1-6-1-16,-2-6-1 15,1-1-2-15,0-12-1 16,0-2-2-16,-6-14-6 16,2-4-20-16,-4-2-21 0,-7-20-19 15,9 11-3-15,-7-20 3 16</inkml:trace>
  <inkml:trace contextRef="#ctx0" brushRef="#br0" timeOffset="40205.9945">2739 6781 74 0,'0'0'86'0,"-10"-8"-3"16,-1 2-7-16,-2-2 0 0,-3-20-74 16,3 20 2-16,2 3-3 15,11 5-1-15,0 0-1 16,0 0 0-16,6 2 0 0,6 6-1 16,5 7 2-16,1 5-2 15,5 6 3-15,-3 6 1 16,2 6 0-16,-2 9 1 15,2 4 0-15,-2 7 1 0,-1 8 0 16,-1 3 0-16,-4 5 0 16,3 3-1-16,-3 2 0 15,8 0 0-15,-6 0-2 16,4-1-1-16,-3-8 0 0,6-2 1 16,-2-7-1-16,-1-9 0 15,-3-7-1-15,-1-7 1 16,-2-8 0-16,-3-10-1 15,1-6 1-15,-8-3 0 0,-4-11 0 16,9 8-1-16,-9-8 0 16,0 0-1-16,4-11 0 15,-4-2 0-15,0-2-3 0,0-4-3 16,0-5-8-16,2 0-19 16,-2-1-22-16,0-2-22 15,4 2-4-15,-1 0-3 16</inkml:trace>
  <inkml:trace contextRef="#ctx0" brushRef="#br0" timeOffset="72964.5259">8182 8799 48 0,'-14'-38'77'15,"-6"-4"1"-15,-2 2-2 0,-5 3-48 16,5 5 0-16,-3 5-2 16,7 4-7-16,0 8-5 15,5 1-4-15,1 7-4 0,3 5-1 16,5 7-3-16,2 14-1 16,0 10-1-16,-1 11-1 15,-1 17 1-15,-6 13 1 16,-2 21 0-16,-7 18 0 0,-5 24 0 15,-7 17 1-15,-5 28 0 16,-4 23 1-16,-5 28 0 16,-2 30 0-16,-6 28 2 15,5 20-1-15,0 24-1 0,6 19-1 16,5 8 0-16,6 4-2 16,7 1 1-16,9-11 1 15,13-8-2-15,3-11 1 16,7-18 1-16,6-18 2 0,5-15-1 15,-2-12 1-15,0-19 0 16,-6-15-1-16,-3-26 0 16,-3-17-1-16,-4-24-1 15,-2-20-1-15,-1-31-2 0,-6-25-4 16,3-24-4-16,-1-28-7 16,5-25-24-16,4-23-41 15,5-34-4-15,1-32-4 16,1-26-5-16</inkml:trace>
  <inkml:trace contextRef="#ctx0" brushRef="#br0" timeOffset="73868.7938">8052 8683 54 0,'-51'-33'85'0,"4"4"0"15,1 0-4-15,4 4-6 16,-11 1-65-16,28 7-1 16,16 7 0-16,9 10-4 15,16 0-4-15,15 4-1 0,16 7-2 16,13 1 2-16,17 2 0 15,20 0 0-15,15-3 1 16,16-4-1-16,21-4-1 16,12-2 2-16,24-9-1 15,17-8 2-15,18-6 1 0,16-6 0 16,24-8 0-16,16-2 1 16,24-7-1-16,17-2 1 15,13-4-1-15,14 0-1 0,9 0-1 16,17 2 0-16,0 4 1 15,4 2-1-15,1 5 0 16,-6 6 0-16,-7 7 0 0,-10 5 0 16,-12 7 0-16,-17 5 0 15,-14 8 0-15,-17 2 0 16,-18 11 0-16,-24 6 0 16,-20 8-1-16,-22 5 0 0,-26 6 0 15,-21 6-1-15,-25 5 1 16,-23 7 0-16,-22 5-1 15,-17 4 1-15,-20 5 0 16,-10 6 2-16,-15 5 1 0,-11 7 0 16,-6 7 0-16,-6 11-1 15,-5 12 2-15,-2 12-1 16,-7 12 1-16,-3 13-2 0,1 14-1 16,-3 7 0-16,1 9 0 15,5 5 0-15,5 4 0 16,3 3-2-16,9 1 2 15,9 3 1-15,5 0-1 0,7 3 1 16,3 2-1-16,2 1 2 16,1 4-1-16,-5 4 2 15,-3-1-2-15,-7 3 0 16,-10-2-1-16,-9-2 0 0,-8-4 0 16,-10-7-2-16,-8-6-4 15,-11-15-7-15,-1-3-22 16,0-17-50-16,-14-15-3 0,-8-18-5 15,-11-23-7-15,-16-20 7 16</inkml:trace>
  <inkml:trace contextRef="#ctx0" brushRef="#br0" timeOffset="74406.8989">8017 15512 36 0,'-16'0'97'15,"2"0"-5"-15,14 0-5 0,0 0-3 16,4-14-3-16,21 5-82 16,20 2 1-16,32 2 1 15,28 1 0-15,30 0 0 0,29 1 0 16,32-1 0-16,28-4-1 15,31-6 0-15,25-6 0 16,29-8-1-16,21-13-1 16,48-10 1-16,-2-8 0 15,18-13 0-15,14-4 1 16,50-7 0-16,-29-4 0 0,6-2 1 16,2 2 0-16,-27-2 0 15,16 4 0-15,-17 2-1 0,-7 4 2 16,-62 5-1-16,15 3 1 15,-29 5-2-15,-26 3-1 16,-38 10-8-16,-42 1-27 16,-48 6-48-16,-36 0-1 0,-48-5-7 15,-49-5-5-15</inkml:trace>
  <inkml:trace contextRef="#ctx0" brushRef="#br0" timeOffset="75323.8228">10551 7335 12 0,'-23'-37'93'16,"3"5"-1"-16,-6 2-5 0,3 5-6 15,0 0 0-15,1 10-76 16,5 15 0-16,4 7-1 15,10 24-1-15,3 14-3 16,0 21-1-16,4 14 0 0,2 13-1 16,2 5-1-16,-3 1 0 15,3-4 1-15,-3-11-1 16,-1-17 2-16,-1-14 1 0,0-15 2 16,-2-16 0-16,-1-13 1 15,0-9 0-15,-2-11 0 16,-2-14-1-16,1-13-1 15,2-11-1-15,1-17 1 16,1-14-1-16,11-9 0 0,2-8 0 16,9-2 0-16,5 1 0 15,6 1 1-15,10 9-1 16,3 6 0-16,6 11 0 16,1 10 0-16,3 7 0 0,2 10 1 15,2 8-1-15,-5 10 0 16,-2 10 0-16,-6 12 0 15,-3 6-1-15,-13 19 0 0,-9 12-1 16,-16 10 0-16,-10 8 2 16,-18 3-1-16,-13 4 2 15,-9-3 1-15,-4-4-1 0,6-6 1 16,2-6 0-16,10-5 0 16,16-3-1-16,13-1 0 15,11-1 0-15,19 3-2 16,6 3 1-16,6 3-1 15,-3 5 0-15,-2 2 1 0,-7 3-2 16,-12 4 1-16,-17 1-1 16,-15 2-1-16,-20-2 0 15,-15-3-4-15,-10-3-4 0,-9-9-11 16,3-16-41-16,2-2-18 16,10-19-6-16,11-10-6 15,12-21 2-15</inkml:trace>
  <inkml:trace contextRef="#ctx0" brushRef="#br0" timeOffset="75937.7677">12518 6588 45 0,'7'-34'85'0,"-2"1"0"15,-3 0-2-15,-2 4-42 16,0 6-3-16,0 7-5 16,0 7-15-16,0 9-8 0,0 0-4 15,0 0-2-15,7 2-2 16,-2 10-2-16,2 4 0 16,-3 8 1-16,-2 4 1 15,1 8-1-15,-3 6 2 0,0 10-1 16,-6 9 1-16,-6 4 0 15,2 4 0-15,-5 6-2 16,0 2 1-16,2 0 0 16,-1 0-3-16,3-6-1 0,-2 0-5 15,8-2-8-15,1-4-14 16,1-6-44-16,2 3-12 16,1-2-4-16,2-8-5 15</inkml:trace>
  <inkml:trace contextRef="#ctx0" brushRef="#br0" timeOffset="76408.0429">13479 6740 56 0,'22'-40'85'0,"-2"8"-2"16,-7 2-5-16,-7 3-2 15,-3 6-64-15,-3 5-1 16,0 7-1-16,0 9-4 0,-9 0-2 16,-1 5-2-16,-3 11 0 15,-3 8-1-15,-3 9 0 16,-4 12 0-16,-2 7-1 15,-4 9 1-15,4 1 0 0,3-1-2 16,9-1 0-16,9-8-2 16,7-6-1-16,17-16-1 15,17-11 0-15,13-16 0 16,11-10 0-16,9-16 1 0,3-14 2 16,2-12 2-16,-3-15 2 15,-5-7 2-15,-14-11 2 16,-14-6 2-16,-21 0 0 0,-18 3 0 15,-26 13-1-15,-21 14-5 16,-21 25-14-16,-22 24-62 16,-10 19-4-16,-2 19-7 15,-3 7-7-15,12 6-1 0</inkml:trace>
  <inkml:trace contextRef="#ctx0" brushRef="#br0" timeOffset="78785.8957">8419 13936 34 0,'5'-11'78'0,"-5"11"-1"16,3-10-10-16,-3 10-14 15,0 0-13-15,0 0-10 16,11-3-7-16,-11 3-7 0,12 16-4 16,-6 4-3-16,3 10-1 15,-1 8-1-15,-1 10-1 16,-3 8-2-16,0 10-1 15,-5 3-1-15,1 2-1 16,-3-3-6-16,-2-1-8 0,-5-14-26 16,-2-6-41-16,7-15-4 15,1-23-5-15,3-18-7 16</inkml:trace>
  <inkml:trace contextRef="#ctx0" brushRef="#br0" timeOffset="79129.1102">8661 13292 5 0,'9'9'89'16,"-9"2"1"-16,0 5-6 0,-9-3-5 16,-2 2-1-16,4 6-75 15,0 4-2-15,7 7-4 16,0 2-4-16,7 3-1 0,-1-3 0 15,6-7 0-15,-2-7 1 16,1-13-1-16,-1-7 4 16,-3-13 1-16,-4-14 4 15,-3-8 1-15,-11-13 1 16,-5-3-1-16,-7-2 1 0,-7 6-2 16,-4 8-1-16,-7 14 1 15,-3 10-3-15,2 15-3 16,-3 15-8-16,7 18-16 0,1 8-30 15,15 13-16 1,6 9-5-16,6 1-2 16</inkml:trace>
  <inkml:trace contextRef="#ctx0" brushRef="#br0" timeOffset="79508.1845">8626 13822 4 0,'32'-9'87'0,"1"-1"2"15,-3 5-4-15,1 3-5 16,-6 2-1-16,-2 4-70 16,2 14 0-16,-2 10-1 15,0 9-2-15,-3 9-2 0,-4 5-3 16,-2 5-1-16,-5 0-1 16,-2-3 0-16,-5-7 0 15,-1-8-1-15,-1-8 0 0,0-9 1 16,0-8 1-16,0-13 0 15,0-15-1-15,2-11 0 16,1-12-1-16,1-8 0 16,1-8-1-16,0-5 1 15,3 0 1-15,3 6 1 0,4 6 1 16,2 11 0-16,1 15 2 16,4 11 0-16,6 11 0 15,-1 17 0-15,5 13-2 0,-2 8-2 16,0 9-7-16,-1 5-10 15,-3 3-35-15,-3 9-25 16,-2-7-7-16,-3-4-5 0,-3-12-4 16</inkml:trace>
  <inkml:trace contextRef="#ctx0" brushRef="#br0" timeOffset="81560.2735">9456 13821 78 0,'16'-3'90'16,"2"3"-3"-16,3 2-5 0,1 3-3 15,1 6-50-15,0 4-24 16,3 7 1-16,3 8-3 16,-3 6-3-16,-3 5-1 15,-6 2-1-15,-5-1 0 0,-1-3-1 16,-7-3 1-16,-1-6 1 15,-3-8 0-15,0-8 1 16,0-14 1-16,0 0 1 0,-3-24-1 16,1-8-1-16,2-11-1 15,1-7-1-15,1-4 0 16,8 1-1-16,3 0 1 16,2 6 0-16,7 10 1 0,4 9 2 15,2 17 1-15,2 10-1 16,4 7 1-16,-5 12 0 15,2 11 0-15,-2 7 0 0,-6 7-1 16,-2 3 0-16,-6 1-1 16,1 0-1-16,-3-6 1 15,0-6-1-15,0-6 0 16,4-6 0-16,1-13 0 16,7-10-1-16,5-12 0 0,5-11-2 15,4-11 0-15,0-8-1 16,4-7 0-16,3-2 1 15,-3-5 1-15,2 5 2 0,-6 4 2 16,-2 9 2-16,-3 10 1 16,-8 10 0-16,1 14 0 15,-6 6 1-15,-4 16-2 0,-3 8-1 16,-4 11 0-16,0 6-1 16,-3 6 0-16,3 1-2 15,1-1 0-15,6-8 0 16,4-6 1-16,7-10 0 15,0-12 0-15,7-13-1 0,4-13 1 16,2-14 0-16,-6-12 0 16,-5-7 0-16,-4-9-2 15,-15-1 0-15,-11-1 1 16,-8 3 1-16,-21 5 0 16,-12 7 2-16,-12 9 2 0,-4 9 0 15,-3 10 0-15,0 7 0 16,10 7 0-16,1 0-1 15,14 9-2-15,12 0 0 0,10 1-1 16,13-10 0-16,4 13-1 16,20-13 0-16,12-2 0 15,9-6 1-15,14-7-1 16,8-1 1-16,9-3-1 0,3 1 0 16,3 3 1-16,-3 2 0 15,-6 9 0-15,-6 4 0 16,-12 12 0-16,-5 7 1 15,-10 8 0-15,-12 4 0 0,-4 4 0 16,-8-1 0-16,-4-3 1 16,1-7 1-16,-4-9 0 15,4-10 0-15,1-8-1 16,5-19 1-16,-1-8-1 0,4-11-1 16,4-8-1-16,-1-7-2 15,2-4-1-15,0 2 0 16,0 7 0-16,-3 6-1 0,-1 10-1 15,-1 10 1-15,1 13 0 16,3 12-2-16,-1 10-2 16,3 8-5-16,5 9-7 0,4-3-10 15,2 9-5-15,2-8 1 16,2 0 7-16,4-9 8 16,-6-8 10-16,3-4 11 15,-12-8 12-15,-1-6 13 16,-8-10 6-16,-8 1 0 0,-13-5-4 15,-6 7-8-15,-17 1-7 16,-13 8-3-16,-7 8-6 16,-9 6-1-16,-4 13-2 15,-2 5 0-15,1 8-1 0,5 4 0 16,8 3-1-16,6-1-2 16,13-5 0-16,8-3-1 15,12-10 0-15,7-7-2 0,16-13 0 16,10-4-1-16,11-15 1 15,5-7 2-15,6-8 1 16,6-1 2-16,0 0 0 0,0 5 2 16,-5 6 1-16,-6 9 0 15,-1 8 1-15,-8 7-1 16,-5 15-1-16,-7 8 0 16,1 7 0-16,-4 8-2 15,-2 2 0-15,1 2-2 0,3-4 1 16,1-6 1-16,7-12 0 15,3-9-1-15,4-12 0 16,4-20 1-16,5-17 0 16,8-18 1-16,1-14-2 0,3-18-3 15,0-10-4-15,-1-15-1 16,-1-11 1-16,-5-3 5 16,-8 2 4-16,-9 9 2 0,-15 14 5 15,-7 17 2-15,-10 23 5 16,-5 27 1-16,-8 30-1 15,-10 23-4-15,-4 29-5 0,-4 19-3 16,1 18-1-16,0 14-1 16,-5 15 0-16,0 8-1 15,3 2-1-15,-2-6 0 16,9-10 0-16,1-13 0 16,14-12 0-16,4-14 1 15,6-19 0-15,20-23 0 0,15-17-1 16,8-15-1-16,10-21-1 15,9-13-1-15,2-14 1 16,1-7 0-16,-6-5 2 0,-3 6 1 16,-13 7 1-16,-9 8 2 15,-8 15 1-15,-8 15 0 16,-9 15 0-16,-7 11-1 16,-2 15-2-16,-4 8-1 15,0 6-1-15,0 6-1 0,0 3 0 16,2-3-1-16,3-4 1 15,6-10 0-15,1-6 1 0,6-12-1 16,2-8 2-16,3-7 0 16,6-19 2-16,0-9-1 15,2-13 0-15,0-6 0 16,2-5 0-16,0-1 0 0,-1 0 1 16,-5 4 0-16,4 9 0 15,-2 11-1-15,-3 13 2 16,1 11-1-16,0 8-1 15,1 15 1-15,-2 5-1 0,2 8-1 16,-3 4 1-16,0 2-1 16,-2 1-1-16,-2 3 1 15,-3-3-1-15,-3-1 0 16,0-6 0-16,-8-4 0 0,1-5 0 16,-5-11-1-16,-4-10-2 15,2-7-1-15,-2-15-4 16,-4-14-3-16,-2-7 1 0,-4-11-1 15,4-5 3-15,-1 0 2 16,2 2 3-16,4 5 2 16,0 8 3-16,1 9 3 0,8 13-4 15,-2 7-19-15,-6 15-54 16,8-3-4-16,-8 3-7 16,0 0-5-16</inkml:trace>
  <inkml:trace contextRef="#ctx0" brushRef="#br0" timeOffset="81769.0684">13652 12910 50 0,'-56'-9'103'0,"6"-3"-5"16,12 3-7-16,13-5-3 15,15-2-7-15,18-8-81 0,27 3 0 16,29 4 0-16,21-5 0 15,23 0-18-15,9-5-26 16,9-3-44-16,17-6-1 16,-7-1-7-16,-1-6-4 0</inkml:trace>
  <inkml:trace contextRef="#ctx0" brushRef="#br0" timeOffset="82219.3301">15238 12154 42 0,'16'7'99'15,"-8"-1"-4"-15,-8-6-6 16,12 16-3-16,-8-2-3 0,-1 5-80 16,8 14 0-16,5 14-1 15,1 8-1-15,5 6-1 16,3 4-1-16,7-2 1 16,1-9 0-16,2-11 0 0,4-15 1 15,2-14 1-15,9-16 1 16,4-21 0-16,11-16-3 15,7-15 0-15,9-13 0 16,11-10 0-16,13-7 0 0,2-1 0 16,6 2 0-16,1 4 0 15,1 5 0-15,-1 10 0 16,-1 9 0-16,-7 9 0 16,-10 6 0-16,-1 12-38 0,-6 5-47 15,-16 3-5-15,-12-2-4 16,-16-1-6-16,-15 3-1 15</inkml:trace>
  <inkml:trace contextRef="#ctx0" brushRef="#br0" timeOffset="83877.7974">8342 11057 28 0,'13'-6'87'16,"-2"1"-3"-16,-11 5-3 15,13-7-5-15,-13 7-45 16,2 10-8-16,-2 16-8 0,0 11-7 15,-2 13-2-15,-3 11 0 16,0 9 1-16,-6 4-2 16,5 1-2-16,-2-6-1 15,2-4-2-15,0-12 1 16,0-13-1-16,2-11-1 0,0-13 1 16,4-16 0-16,-14-3-1 15,7-19 2-15,0-18 0 16,3-13-1-16,4-19-1 0,3-9-1 15,9-11 1-15,4-3 1 16,8 1 1-16,4 8-1 16,4 10 2-16,6 13 0 15,2 19 1-15,3 16 0 16,6 20 0-16,1 13-2 0,2 19 2 16,0 14-1-16,0 17-1 15,-2 8-2-15,-9 15-2 16,-5 4-5-16,-3 12-12 0,-14 1-19 15,-7-4-37-15,-4-2-9 16,-5-11-6-16,-3-13-5 16</inkml:trace>
  <inkml:trace contextRef="#ctx0" brushRef="#br0" timeOffset="84074.0741">8646 11467 67 0,'-45'-26'91'15,"5"6"-3"-15,3 3-4 0,7 2-4 16,6 2-61-16,11-1-2 0,13 0-7 16,13-6-7-16,19 4-6 15,7-5-5-15,18-1-14 16,0 3-49-16,14-6-10 16,5-2-5-16,-3 1-7 0,0 0 2 15</inkml:trace>
  <inkml:trace contextRef="#ctx0" brushRef="#br0" timeOffset="85198.2389">10747 10657 32 0,'0'-18'85'15,"0"0"-2"-15,-3-2-2 0,-5 0-7 16,1 3-58-16,7 7 0 16,0 10-6-16,12 0-3 15,-5 11-3-15,4 16-1 16,-3 10 0-16,4 10 0 0,-6 11 0 15,1 7 1-15,-3 7 0 16,-1-2-1-16,-1-3 0 16,2-8 1-16,1-10-3 0,2-9 3 15,-3-14 3-15,9-12-1 16,-1-14 0-16,7-20 0 16,-1-12 0-16,8-13-1 15,1-13 0-15,3-12-2 16,6-10-2-16,1-4-1 0,4 1 0 15,-2 5 1-15,2 8-1 16,-4 9 0-16,-4 12 1 16,-1 13-3-16,-1 14-1 0,-10 10-3 15,2 12-4-15,-7 4-8 16,-2 15-17-16,-8 18-43 16,-1-1-8-16,-4 8-6 15,-4 4-2-15</inkml:trace>
  <inkml:trace contextRef="#ctx0" brushRef="#br0" timeOffset="85701.1908">12212 10358 86 0,'0'-19'93'0,"-3"4"-6"16,-6 2-6-16,-3 7-1 16,-9 11-68-16,1 21 0 0,-2 17-5 15,-4 18-3-15,-5 17-1 16,-4 17-1-16,-10 18 2 15,-8 16 0-15,-3 9-2 16,-5 5 0-16,2-6 0 0,1-7-1 16,6-7 0-16,6-13-2 15,6-14-2-15,9-20-6 16,13-17-9-16,5-19-18 16,3-11-46-16,13-19-4 0,10-19-4 15,8-23-5-15</inkml:trace>
  <inkml:trace contextRef="#ctx0" brushRef="#br0" timeOffset="86347.6819">12793 10763 69 0,'25'-20'89'16,"-4"1"-2"-16,-12 0-5 0,0 0-3 16,2 4-69-16,-9 6 0 15,-2 9-3-15,0 0-1 16,-1 19-4-16,-8 10 0 16,-5 11-1-16,-3 9 0 0,-8 9 1 15,-4 9 1-15,-5 6 0 16,-2-1 0-16,1-5 0 15,5-10-1-15,3-10 1 0,5-9 2 16,4-12-2-16,6-12 0 16,12-14-1-16,-3-16 0 15,10-15-1-15,7-14-1 16,10-9-2-16,4-11-2 0,8-9 0 16,9-1 1-1,1 4-1-15,4 8 1 0,-3 11 1 16,0 16 1-16,-5 15 1 0,-1 17 1 15,-10 10 0-15,-1 18 0 16,-10 11 0-16,-2 8-1 16,-5 7-1-16,-7 5 1 15,0 0 0-15,-1-5 0 16,0-8 0-16,-2-8 1 0,6-13 1 16,2-14-1-16,5-11 3 15,11-21-4-15,3-15 1 16,8-16-1-16,8-6 0 15,2-8-1-15,7 1 0 0,-2 5 0 16,0 10-1-16,-4 11 1 16,-7 16 0-16,-6 19 1 0,-6 16 0 15,-10 23-1-15,-8 15 1 16,-8 12-4-16,-4 14-4 16,-1 6-13-16,-11 11-54 15,3 10-6-15,-2 2-4 0,-1-5-7 16,8-11 1-16</inkml:trace>
  <inkml:trace contextRef="#ctx0" brushRef="#br0" timeOffset="87053.6251">14443 10704 69 0,'0'0'90'15,"0"0"-5"-15,0-7-5 0,0 7-3 16,-8-4-67-16,8 10 0 16,3 12-2-16,4 9-5 0,1 8-2 15,2 8 1-15,-1 6 1 16,3 3 0-16,-2 0-1 15,3-3 1-15,-1-5 0 16,1-9 1-16,2-9 2 0,4-9 1 16,7-15-1-16,3-8 0 15,10-19 0-15,10-16-1 16,7-14-1-16,15-15-1 16,7-13-1-16,12-9-2 15,8-6 0-15,5-1-1 0,4 3 0 16,6 6 1-16,-3 11 0 15,-4 15-1-15,-11 13-1 0,-5 15-3 16,-15 15-3-16,-7 15-7 16,-21 6-11-16,-17 11-27 15,-13 16-32-15,-21 7-5 16,-20 7-3-16,-23 0-2 0</inkml:trace>
  <inkml:trace contextRef="#ctx0" brushRef="#br0" timeOffset="87393.8391">14945 10579 12 0,'-13'-11'93'0,"7"3"-3"0,6 8-4 16,0-11-6-16,6 10 0 15,-6 1-74-15,17 25-1 16,4 8-2-16,-2 12-1 0,2 9-1 15,-1 9 0-15,-2 4 1 16,-6 2 1-16,1-1-1 16,2-8 1-16,-2-11 1 15,6-14 2-15,5-14 0 16,5-19 1-16,12-15-2 0,11-23 0 16,13-23-1-16,12-17 1 15,15-15-5-15,11-11-3 16,10-7-1-16,7 2-3 15,1 5-4-15,-6 6-5 0,-2 19-21 16,-5 16-50-16,-20 12 0 16,-14 14-5-16,-16 9-5 15</inkml:trace>
  <inkml:trace contextRef="#ctx0" brushRef="#br0" timeOffset="90164.3296">17924 10122 9 0,'12'-8'79'0,"1"0"1"16,-3-2-3-16,0-2-5 15,-12-1-53-15,10 7-1 0,7 3-2 16,1 3-5-16,5 0-3 16,3 9-2-16,7 4 1 15,5 3 0-15,8 6 0 16,5 3-1-16,8 7 0 0,9 6-1 16,6 3 0-16,3 6-3 15,5 5 1-15,3 2-1 16,0 5-1-16,0 1 0 15,-6-1-2-15,-1-2-2 0,-7 0-2 16,-8-9-7-16,-4-2-9 16,-11-8-39-16,-10-8-20 15,-8-11-5-15,-9-14-4 16,-8-8 1-16</inkml:trace>
  <inkml:trace contextRef="#ctx0" brushRef="#br0" timeOffset="90502.3387">19122 10047 79 0,'-10'-12'90'0,"3"1"-3"15,0-5-6-15,1-3-3 0,2 4-70 16,4 15 1-16,-13-5-2 15,0 11-3-15,-8 11-3 16,-5 10 1-16,-7 7-2 16,-8 10 2-16,-13 6 0 0,-9 11 2 15,-10 4-1 1,-8 4 1-16,-9 6 0 0,-7 4-1 16,-7 4 1-16,-3 0-1 15,3-1-1-15,4-1-1 16,8-1-3-16,7-5-8 0,20 0-23 15,21-7-49-15,8-12-1 16,16-15-8-16,12-21-4 16</inkml:trace>
  <inkml:trace contextRef="#ctx0" brushRef="#br0" timeOffset="122634.3127">11398 13237 0 0,'-5'-10'84'0,"-2"1"1"16,-4-3-3-16,-1-1-5 15,-4-33-28-15,0 33-35 0,-1 4-3 16,1-1-5-16,-3 3-4 16,-1-1 0-16,-3 0 0 15,-3-1 1-15,-2-2 2 16,-3-1 0-16,-3-2 1 0,-2-2 2 16,-6-2 0-16,1 2 0 15,-7-3 0-15,-3 1-2 16,-5 1-1-16,-4 3-1 15,-6 1-1-15,-4 3-1 0,-3 2-1 16,-4 2-1-16,-1 2 1 16,1 1-1-16,-4 2 0 15,1-2 1-15,-2 3 0 16,1 0 0-16,-2-2 0 0,-1 2 1 16,-6 0-1-16,-3 1 1 15,-1 4 0-15,-4 3 1 16,-1 3-2-16,-2 2 1 15,3 4 0-15,3 2-1 0,-1 3 0 16,3 1 0-16,7 4-1 16,0 1-1-16,9 3 1 15,1 1 0-15,1 3-1 16,6 4 0-16,-3 1 1 0,4 9-1 16,1-2 0-16,2 5 1 15,2-2 1-15,3 3-1 16,6 2 1-16,3 1-1 15,9 1 2-15,4 0-1 0,5 1 1 16,7-1-2-16,1 3 0 16,6 1 0-16,3-4 0 0,2 2 0 15,3-2 0-15,5-2 0 16,4 1 0-16,2-1 0 16,0 1 0-16,8-4 0 15,9 1 0-15,2-4 0 16,7 2 0-16,4-2 0 0,4-5 0 15,6-2 0-15,5 0 0 16,3-3 0-16,5-1 0 16,8 0 0-16,4-3 0 0,7-3-2 15,4 0 2-15,10-2 2 16,7-3-2-16,5-4 0 16,10-4 0-16,3-3 0 15,11-4 0-15,7-6 0 16,8-3 0-16,4-3 0 0,6-5 0 15,7-3 0-15,1-5 0 16,6-3 0-16,7-2 0 16,4-4 0-16,2-3 0 0,5-2 0 15,7-3 0-15,2-4 0 16,5-3 0-16,4 0 0 16,0-2 0-16,-4 0 0 0,2-3 0 15,1 2 0-15,-6-4 0 16,0 0 0-16,-5 1 0 15,-3-2 0-15,-2-1 0 0,-1 0 0 16,-3-1 0 0,-6-1 0-16,-4-2 0 0,-4 0 0 15,-4-2 0-15,-8-1 0 16,-5-3 0-16,-11-3 0 16,-8-1 0-16,-4-3 0 15,-11 1 0-15,-10 4 0 0,-12-2 0 16,-9 2 0-16,-13 1 0 15,-13 2 0-15,-10 2 0 16,-14 3 0-16,-11-1 0 0,-14-2 0 16,-6 2 0-16,-18-1 0 15,-15 0 0-15,-10 0 0 16,-16 2 0-16,-7 0 0 16,-14-1 0-16,-11 1 0 0,-12 0 0 15,-8 1 0-15,-7 2 0 16,-15 2 0-16,-3 0 0 15,-14 2 0-15,-5 3 0 0,-7 4 0 16,-8 1 0-16,-5 3 0 16,2 3 0-16,-8 2 0 15,-4 4 0-15,1 2 0 16,-4 5 0-16,-4 1 0 0,1 5 0 16,-6 2 0-16,-2 4 0 15,1 4 0-15,-4 0 0 16,1 7 0-16,-1 6 0 15,-7 4 0-15,2 6 0 16,2 5 0-16,-3 6 0 0,2 9 0 16,5 3 0-16,0 8 0 15,3 5 0-15,5 7 0 0,6 2 0 16,4 6 0-16,2 6 0 16,9 3 0-16,5 7 0 15,10 0 0-15,11 3 0 16,11-1 0-16,9 5 0 0,12 1 0 15,11 3 0 1,8-2 0-16,12-1 0 0,8-3 0 16,9 3 0-16,8 0 0 15,12-2 0-15,11 0 0 0,9-6 0 16,9 2 0-16,10-2 0 16,8 2 0-16,5-1 0 15,11-3 0-15,10 0 0 16,10 0 0-16,6-1 0 0,16-3 0 15,6-1 0-15,14-5 0 16,9-5 0-16,12-4 0 16,13-7 0-16,10-5 0 15,16-6 0-15,7-7 0 0,18-8 0 16,9-3 0-16,22-10 0 16,13-6 0-16,15-8 0 15,13-6 0-15,16-3 0 16,14-11 0-16,123-21 0 31,12-10 0-31,3-4 0 16,14-8 0-16,-2-7 0 0</inkml:trace>
  <inkml:trace contextRef="#ctx0" brushRef="#br0" timeOffset="122853.8831">11778 15608 511 0,'428'-67'0'0,"-6"-8"0"0,-1-5 0 0,-117 10 0 0,-8-5 0 16,-2-3 0-16,-11-5 0 15,-4-3 0-15,-16-1 0 0,-7-6 0 16,-12-3 0-16,-14-1 0 15,-16-1 0-15,-17-2 0 16,-26 0 0-16,-22-2 0 16,-27 1 0-16,-27-1 0 0,-27 2 0 15,-24 0 0-15,-32 1 0 16,-15 0 0-16,-29-1 0 16,-19-1 0-16,-20 0 0 0,-11-3 0 15,-38-2 0 1,-12-2 0-16,-12 3 0 15,-13 1 0-15</inkml:trace>
  <inkml:trace contextRef="#ctx0" brushRef="#br0" timeOffset="125230.8461">15693 13605 48 0,'-6'-21'85'15,"1"-2"-2"1,2 1-4-16,-1-1-3 0,-1 2-66 16,5 6 3-16,6 5-2 15,11 4-4-15,2 1-3 0,13 4-1 16,9-2-2-16,11 3 0 16,11 0 0-16,11 2 0 15,14-2 0-15,8 0-1 16,13 1 1-16,9-4 0 0,7-2 0 15,8-3 2-15,10-2 0 16,7-3 2-16,8-1-1 16,9-6 2-16,4-1 0 15,11-2 0-15,4 0 0 0,4-3 0 16,1 2-1-16,3 1-1 16,-1-1-1-16,-3 3 0 15,-2 1-1-15,-8 4 0 0,-4 0-1 16,-8 1 1-16,-7-2 0 15,-11 4-1-15,-7-4 1 16,-13 2-1-16,-11-1 1 16,-14 1-1-16,-10 4 0 0,-15 0-1 15,-14 1-1-15,-10 3 0 16,-14 2-3-16,-12 2-1 16,-9 0-5-16,-7 3-6 15,-14 0-16-15,0 0-37 0,-10-5-15 16,-7 5-6-16,-8-3-3 15,-5-1 0-15</inkml:trace>
  <inkml:trace contextRef="#ctx0" brushRef="#br0" timeOffset="125565.1445">20090 12805 13 0,'1'-27'65'0,"8"-3"5"15,6-2 3-15,6 6-47 16,8 0 3-16,8 8 1 0,3 1-5 16,9 7-4-16,4 7-2 15,4 3-3-15,8 7-6 16,2 6-1-16,2 8-3 16,1 4-1-16,1 10-1 0,-6 5 0 15,-3 8 1-15,-11 6-1 16,-10 6 1-16,-16 8-1 15,-12 6 1-15,-15 6-1 16,-25 5-1-16,-12 0 0 0,-19 4-3 16,-16 5-2-16,-13 3-4 15,-15-3-6-15,-5 5-19 16,-8-3-37-16,0-2-15 0,0-3-5 16,5-6-5-16</inkml:trace>
  <inkml:trace contextRef="#ctx0" brushRef="#br0" timeOffset="128747.9077">22480 13219 13 0,'0'0'44'0,"3"-17"-22"0,-3 17-9 16,6-11 2-16,-6 11-2 16,0 0 0-16,0 0 0 15,11-8-1-15,-11 8 2 0,0 0-2 16,0 0 2-16,11-3-4 16,-11 3 1-16,0 0-4 15,0 0 1-15,0 0 2 16,8-2 3-16,-8 2 0 0,0 0 1 15,0 0 0-15,0 0-2 16,0 0 1-16,0 0-3 16,0 0-3-16,0 0-2 15,0 0-3-15,11-6-1 0,-11 6-1 16,0 0 0-16,0 0 0 16,0 0 0-16,5 6 1 15,-5-6 1-15,1 15-1 16,0-4 1-16,0 5-1 0,1 1 1 15,-1 5 0-15,-1 5-1 16,2 2 0-16,-2 3-1 16,2 5 1-16,-2-2 0 15,0 7 1-15,0 3-2 16,-2 2 1-16,-1 2 0 0,0-1 1 16,1 2-2-16,-3-3-3 15,-3 0-1-15,4-5-5 16,-1-9-7-16,-5-4-16 15,6 0-26-15,-7-11-16 0,3-8-5 16,-6-10 2-16</inkml:trace>
  <inkml:trace contextRef="#ctx0" brushRef="#br0" timeOffset="131026.1847">16402 9936 13 0,'23'-21'80'0,"-6"-4"2"16,-7-2-3-16,-6-3-4 15,-4 11-42-15,-9-9-23 0,-2 3-2 16,-13 4 0-16,-3 3-5 16,-11 4-1-16,-9 1-1 15,-12 4-1-15,-7 2 0 0,-10-1 1 16,-9 0-1-16,-12 0 0 15,-9-4 0-15,-9 1 2 16,-11-2 0-16,-11-1 1 16,-9-2 0-16,-10-1 0 15,-9 2 1-15,-7-2-1 0,-8 5 0 16,-4-3 0-16,-9 2-1 16,4 3-1-16,-9 2 0 0,-3 4 0 15,1 4 0-15,-5 1 0 16,-3 9-1-16,-3 7 0 15,-7 8 0-15,-12 6 0 16,-7 8 0-16,-11 11 0 16,-7 9 0-16,-12 6-1 0,-3 8 0 15,3 9 1-15,-3 6 0 16,10 4 1-16,6 9-1 16,18 3 0-16,13 5 1 0,15 4 0 15,18 3-2-15,17 4 4 16,19 4-2-16,16 2 0 15,23-3 1-15,23-1-1 16,20-3 1-16,25-1-2 0,21-3 3 16,26-7-3-16,19-8 0 15,30-8-1-15,24-7 1 16,21-10 0-16,21-9 0 16,28-14 1-16,20-10 0 0,26-13 0 15,23-8 0-15,23-12 0 16,19-7 1-16,23-6-1 15,16-13 1-15,22-8-1 16,13-7 1-16,17-9-1 16,11-9 0-16,7-6 0 0,7-9 0 15,-4-6 0-15,2-5 1 16,-10-9-1-16,-4-3-1 16,-14-7 1-16,-9-3-1 0,-16-6 0 15,-9-3 0-15,-23-4 0 16,-14-5 0-16,-24-4 1 15,-21-4-1-15,-30 0 2 16,-24-3 1-16,-39-1 1 0,-33-1-1 16,-40 3 1-16,-35 4-1 15,-46 4-1-15,-50 7 0 16,-48 6-1-16,-50 13-1 16,-37 11 0-16,-45 17-1 0,-28 19 0 15,-32 16-1-15,-15 26-2 16,-11 12-1-16,-3 27-2 15,9 14-2-15,9 19-4 0,24 16-6 16,24 12-13-16,30 17-35 16,36 1-16-16,34 8-4 15,35 1-3-15</inkml:trace>
  <inkml:trace contextRef="#ctx0" brushRef="#br0" timeOffset="132094.7347">16325 10384 4 0,'-32'14'87'16,"9"-5"1"-16,12-8-8 0,11-1-3 15,7-12-2 1,17 1-73-16,19 4 1 0,15 2-1 15,18 0-1-15,15 0 0 16,17 0 2-16,15 3-1 16,17-5-1-16,12 1 0 0,18-5 0 15,13 1 0-15,13-5 1 16,16-3 0-16,6-2 1 16,8-2 1-16,10-2 0 0,7-1 1 15,3 0 1-15,1 2-1 16,0 2 0-16,-7-1 0 15,-1 4-1-15,-8 0 0 16,-8 4-1-16,-10-1-1 0,-17 2 0 16,-8 3 0-16,-20-2-1 15,-11 4 0-15,-20 2-1 16,-13-1 0-16,-22 3 0 16,-14 0 0-16,-17 1-1 15,-15 0-1-15,-11 0-1 0,-17 0-2 16,-8 0-3-16,-8 0-5 15,-12 3-6-15,4-10-16 16,-4 10-13-16,-17-15-9 16,-2 1-7-16,-6-1-1 0,-8-8 3 15,-4 0 11-15,-11-9 19 16,4-6 25-16,-4 3 24 16,4-5 17-16,-2 1 12 15,5 0 4-15,3 2-2 0,2 2-4 16,10 3-8-16,-2 7-5 15,7 0-9-15,3 6-4 16,8 4-3-16,4 4-4 0,6 11-3 16,20-5-2-1,11 5-2-15,16 9-2 0,17 6 0 16,18 4 0-16,18 7 0 16,14 5 0-16,9 7 0 0,5 3 1 15,0 7-1-15,-5 4 0 16,-14 4 1-16,-14 4-1 15,-24 0 1-15,-26 5 1 16,-24 1-3-16,-23 2 1 0,-33 0 0 16,-22 2-2-16,-23 1-3 15,-22 1-1-15,-14-1-2 16,-5-4-1-16,4 0-4 16,3-7-8-16,10-1-28 0,18 0-31 15,9-8-2-15,19-7-4 16,18-15-1-16</inkml:trace>
  <inkml:trace contextRef="#ctx0" brushRef="#br0" timeOffset="135828.1868">24372 9629 44 0,'-3'-17'67'16,"3"4"-20"-16,5-3 0 0,0 7-8 15,-2-2-9-15,-3 11-7 16,12-8-7-16,-12 8-3 16,11 5-3-16,-4 4-3 15,-3 11-1-15,-1 3-1 0,1 10 1 16,-2 8 0-16,0 8 0 15,-2 10-1-15,-3 7-2 16,0 5 1-16,0 6-2 0,1 2-1 16,2 0-1-16,0-3-2 15,1 0-4-15,1-8-6 16,8-5-8-16,-5-9-16 16,3-13-28-16,3-6-12 0,-5-13-8 15,2-12 4-15</inkml:trace>
  <inkml:trace contextRef="#ctx0" brushRef="#br0" timeOffset="136599.3675">24395 10069 30 0,'-23'-47'74'0,"0"-3"-2"16,1 7-3-16,2-7-38 15,4 4-2-15,3 3-12 16,4 1-8-16,1 4-2 15,5 0-2-15,3 3-1 0,8 2 1 16,2 1-1-16,8 4 1 16,9 0 0-16,2 5 1 15,9 0-1-15,5 8-1 16,8 4 1-16,5 7-2 16,4 6-2-16,-1 11 0 0,3 10 0 15,-3 4-1-15,-9 10-1 16,-4 2-1-16,-12 6 1 15,-14 5-1-15,-10 0 0 0,-14 2 1 16,-16-2-2-16,-11-4 2 16,-13-3 0-16,-9-3 1 15,-3-8 1-15,-2-5-1 0,3-8 0 16,4-6 1-16,8-6-1 16,5-6 0-16,7-4-1 15,12-7 1-15,6-4-1 16,9-4 0-16,7-4 1 0,11 0-1 15,14-1 1-15,7-1 0 16,13 4 1-16,12 3 0 16,9 5 1-16,6 7 1 15,5 4-2-15,3 2 1 16,2 9 0-16,-6 7-1 0,-2 2-1 16,-9 5 1-16,-10 3-2 15,-9-1 1-15,-11 4 0 16,-12 2-1-16,-13-1 1 0,-7 1 0 15,-8-3-1-15,-6-1 1 16,-7-5 1-16,1-2-1 16,-1-6 1-16,2-3 0 15,1-7 1-15,4-5-1 0,8 0-1 16,-3-14 1-16,4-2-2 16,10-5 1-16,6-6 0 15,9-2-1-15,2 0 0 0,8 0 2 16,0 3 0-16,3 5 2 15,0 5-1-15,-3 7 1 16,-2 7 0-16,-2 5-1 16,-9 10 0-16,-4 3-1 0,-3 9-1 15,-6 0 0-15,-5 5-1 16,-5 2-1-16,-1 1-3 16,-8-3-4-16,1 2-8 15,-3-8-17-15,2-2-22 16,4-1-23-16,-4-9-3 0,9-12-4 15</inkml:trace>
  <inkml:trace contextRef="#ctx0" brushRef="#br0" timeOffset="136739.138">25695 9928 76 0,'4'-47'86'16,"-1"8"-5"-16,2 7-6 0,-1 11-36 15,2 7-25-15,4 0-24 16,4 14-39-16,5 12-24 15,-1 5-9-15,1 5-2 16</inkml:trace>
  <inkml:trace contextRef="#ctx0" brushRef="#br0" timeOffset="137039.9613">26684 9899 78 0,'16'0'87'0,"-16"0"-5"0,9-10-5 16,-9 10-3-16,-13-10-71 15,-5 12 1-15,-3 12-2 16,-7 6-1-16,-4 10-2 0,-1 7 0 16,-6 5 1-16,-1 5-1 15,4-1 1-15,3 0 0 16,6 2 0-16,9-5 0 15,5-1 0-15,9-2 1 16,5-5-3-16,12-2-5 0,11-7-11 16,10-3-22-16,2-11-34 15,14-5-5-15,7-9-8 16,2-15 1-16</inkml:trace>
  <inkml:trace contextRef="#ctx0" brushRef="#br0" timeOffset="137447.6337">27038 10078 13 0,'0'0'80'0,"-10"-5"1"16,1 5-6-16,9 0-4 15,-12 6-41-15,11 5-19 0,1 3-6 16,2 2-5-16,5 1 0 16,9 1 1-16,3-4 1 15,11-4-1-15,5-2 0 0,7-8 1 16,9-2 0-16,0-13 1 15,0-5 0-15,-4-6 3 16,0-4 0-16,-12-2 1 16,-10 1 0-16,-13-1 0 15,-12 6-1-15,-17 6-1 0,-15 9 0 16,-18 11-1-16,-8 5 0 16,-6 15-4-16,-2 12 1 15,-2 9 0-15,9 13 0 16,7 7 0-16,14 5 1 0,19 6-2 15,17 0 0-15,15-1 1 16,18-2-1-16,16-4 1 16,14-7-1-16,12-11-1 15,14-8-3-15,4-6-6 0,-2-13-9 16,4-9-24-16,0-4-31 16,-9-9-9-16,-13-10-5 15,-18-2-1-15</inkml:trace>
  <inkml:trace contextRef="#ctx0" brushRef="#br0" timeOffset="137895.3749">24405 11567 12 0,'-63'25'92'0,"13"-8"-4"0,13-8-2 16,21-7-7-16,17-8 2 15,29-15-72-15,25 1-3 0,25 0 0 16,27-7-2-16,27 0 0 16,22-4 1-16,27-4-2 15,22 1 0-15,18 2 0 16,17-1 0-16,5 4-2 16,10 3 1-16,-4 5-1 0,-11 10 0 15,-16 5-1-15,-16 7-1 16,-28 1-2-16,-26 11-5 15,-31 5-5-15,-31 6-8 0,-36 2-14 16,-30-2-31-16,-26 10-17 16,-39-1-7-16,-32 3-3 15</inkml:trace>
  <inkml:trace contextRef="#ctx0" brushRef="#br0" timeOffset="138124.1143">26062 11830 37 0,'-117'30'88'0,"25"-8"2"15,23-10-4-15,21-9-3 16,24-3-56-16,24-14-4 16,37-7-4-16,31-5-6 15,27-2-7-15,26-4-3 0,22-3 0 16,20-2-2-16,20 4-1 16,6-1-1-16,-3 9-2 15,-6 3-3-15,-10 4-3 16,-18 1-9-16,-9 8-31 0,-12 3-34 15,-25 4-2-15,-19-2-6 16,-19-7 0-16</inkml:trace>
  <inkml:trace contextRef="#ctx0" brushRef="#br0" timeOffset="139031.7797">28316 9788 32 0,'-6'-44'87'0,"-12"-10"-2"0,-7-3-5 16,-12-8-4-16,-7 2-37 15,-10-9-32-15,-7 5 0 16,-13 1-2-16,-11 4-1 16,-13 7-1-16,-11 0-1 0,-18 5 1 15,-11 3-1-15,-19 5 0 16,-21 3-1-16,-14 3-1 16,-20 5 1-16,-14 6 1 15,-12 6-1-15,-11 5 1 0,-7 10-1 16,-6 4 1-16,-3 12 0 15,0 11 0-15,-2 8 0 16,7 11-1-16,-7 10 0 0,9 13-1 16,6 10 1-16,12 16 0 15,9 8-1-15,21 12 1 16,22 7-2-16,19 12 1 16,31 7 0-16,26 6 0 15,28 10 0-15,33 1-1 0,34 6 2 16,27 1-3-16,33 2 4 15,35 0 0-15,35-5 1 0,31-5 0 16,33-7 0-16,31-8 1 16,25-5-1-16,32-9 2 15,21-6-3-15,23-12 0 16,13-7-1-16,20-12 0 0,3-10-1 16,15-15 1-16,0-13-1 15,9-16 0-15,-4-15 0 16,32-15 0-16,-35-13 0 15,-14-24 0-15,0-18 1 16,-21-23-1-16,-10-18 1 0,-28-21 2 16,-12-22-1-16,-69-23 1 15,8-16 0-15,-44-17 0 16,-43-11 0-16,-51-10-1 0,-60-7 0 16,-61 4-1-16,-73 5-1 15,-74 11-1-15,-66 13 0 16,-54 18-1-16,-46 24 0 15,-27 22 0-15,-16 23-2 16,8 25-4-16,14 22-7 0,33 28-25 16,38 19-45-16,27 19 0 15,35 16-7-15,31 8-5 16</inkml:trace>
  <inkml:trace contextRef="#ctx0" brushRef="#br0" timeOffset="142032.5321">31979 10296 61 0,'10'-23'65'0,"-10"-3"-15"16,-5 2-20-16,-7 0-85 15,5 4-12-15,-4 4 2 0</inkml:trace>
  <inkml:trace contextRef="#ctx0" brushRef="#br0" timeOffset="142924.169">31230 13170 74 0,'10'-2'84'0,"4"-26"-5"16,0-18-4-16,4-19 0 16,14-13-72-16,-11-13 2 0,-1-4 1 15,6-13 1-15,0-10 0 16,-1-15 2-16,-1-6 1 16,-1-11 1-16,4-8-1 15,-1-9 0-15,3-7-1 16,-4-5-3-16,4-9-1 0,6 4-2 15,3-7-1-15,4 3-2 16,2 1 0-16,4 8 0 16,3 4-1-16,3 7 1 0,0 12 0 15,-1 9 2-15,-7 11 0 16,-5 13-2-16,6 12 1 16,-12 7 1-16,-2 12-1 0,-10 13 0 15,-6 11 0-15,-4 12-1 16,-7 12-3-16,1 11 1 15,-9 10-2-15,-6 14 0 16,-11 10-1-16,-6 17 1 0,-9 10 0 16,-10 16 1-16,-12 10 1 15,-9 13 1-15,-13 7 2 16,-8 12 0-16,-4 7 1 16,-7 2 0-16,-5 5 0 0,-7 2 1 15,-1-2-1-15,-5 0 0 16,9-4 0-16,-1-3-1 15,8-7 0-15,8-8-2 0,14-9-2 16,12-8-2-16,8-14-4 16,15-8-4-16,9-18-18 15,12-15-52-15,21-19-3 16,13-29-5-16,22-26-4 0</inkml:trace>
  <inkml:trace contextRef="#ctx0" brushRef="#br0" timeOffset="143104.6393">31378 9254 1 0,'124'-82'93'0,"-10"23"1"16,-2 18-6-16,-6 20-5 16,-7 14 0-16,31 10-71 15,-40 21-3-15,0 15-4 16,-6 16-2-16,5 13-3 0,-5 18-1 16,1 10-2-16,-7 15-8 15,-12 10-18-15,-1 16-53 16,1 11-2-16,-15 2-4 15,-10 2-6-15</inkml:trace>
  <inkml:trace contextRef="#ctx0" brushRef="#br0" timeOffset="193215.7643">19251 3748 19 0,'-5'8'54'0,"5"-8"-4"15,0 0-18-15,0 0-35 16,0 0-3-16,0 0-3 16,0 0 0-16,0 0 2 15,0 0 3-15,0 0 4 0,-10-3 8 16,10 3 11-16,-5-14 8 15,0 4 5-15,3 1 1 16,-2-5 2-16,1 1 0 16,1-2-2-16,0 4-5 0,2 1-6 15,0 2-6-15,0 8-4 16,0-12-4-16,0 12-1 16,0 0-1-16,0 0-4 15,0 0 1-15,0 0-2 16,0 0 1-16,0 0-1 0,0 0 0 15,0 0 0-15,0 0-1 16,0 0 1-16,0 0 0 16,0 0 1-16,0 0 1 0,0 0 0 15,0 0 1-15,0 0 0 16,0 0 0-16,0 0 0 16,2-10 0-16,-2 10-1 0,0-11-1 15,0 11 0-15,0-18-1 16,0 8 0-16,-1-1 0 15,-1-2-1-15,-4 0 0 16,-1 4 0-16,2-1 0 16,5 10-1-16,-16-11-1 0,4 11 1 15,0-1-1-15,-3 15 1 16,-4 7-1-16,-2 11 0 16,-3 9 1-16,-2 12-1 0,-5 11 1 15,-2 9 1-15,0 11-1 16,-6 10 0-16,5 5 1 15,1-1-1-15,3 0 1 16,8-8-1-16,5-5 0 16,7-14 1-16,8-10 0 0,4-16 0 15,12-14-1-15,6-14 2 16,7-13-2-16,6-7 1 16,4-16 0-16,4-12 0 0,3-6-1 15,3-7 1-15,0 0-1 16,-1 1 1-16,-2 7 0 15,-1 11 0-15,-8 12 0 16,-2 15 0-16,-5 15 0 0,-3 18 0 16,-5 13 0-16,-4 10 1 15,-7 11-3-15,-3 7-2 16,-4 6-4-16,-2 2-7 0,-1-5-9 16,1 0-17-1,0-12-17-15,0-11-24 0,6-9-8 16,6-18-2-16</inkml:trace>
  <inkml:trace contextRef="#ctx0" brushRef="#br0" timeOffset="194084.9794">20012 4430 9 0,'48'-55'73'0,"-5"10"6"15,-12 6 0-15,-7 9-33 16,-12 0-17-16,-3 8-2 0,-8 6-8 15,-4 7-4-15,-14 6-4 16,-3 4-4-16,-9 13-5 16,0 12-1-16,-8 13-2 15,-1 9 1-15,-3 9 0 0,6 2-1 16,3 2 1-16,6-6 1 16,7-4-2-16,5-9 0 15,9-13 0-15,5-11-2 16,16-17-1-16,4-6-1 15,8-19 2-15,5-11-2 0,6-16 1 16,6-9 2-16,2-8 2 16,0 2 4-16,1 3-1 15,-5 11 3-15,-4 10 1 0,-3 15 1 16,-5 17-1-16,-4 11 0 16,-2 21-2-16,-3 10-1 15,-3 9 0-15,1 7-3 16,2 3-3-16,5-1-1 0,1-3-1 15,7-9 0-15,5-11 0 16,3-11 1-16,5-16 0 16,3-15 1-16,5-16 3 15,1-14 1-15,0-14 0 0,-2-16 1 16,-5-7 0-16,-2-3 3 16,-9 4 1-16,-2 7 2 15,-14 11-2-15,-4 16 0 16,-6 16 0-16,-13 31-1 0,11 14-1 15,-11 30-2-15,0 19-2 16,-3 21-1-16,-2 20 0 16,0 23 2-16,-3 18-1 15,-1 16-2-15,4 6-5 0,-3-1 1 16,5-5-2-16,3-14 1 16,2-20 0-16,6-23-1 15,-2-27 1-15,3-30 0 0,0-36 2 16,0-24-4-16,-1-35-5 15,-5-25-4-15,-3-27-3 16,-1-21-1-16,-3-23 2 16,-2-7 7-16,-3-7 8 15,5 3 8-15,-5 5 6 16,6 5 4-16,3 12 4 0,11 17 1 16,9 12-1-16,7 15-6 0,17 16-5 15,7 13-2 1,14 17-2-16,15 15 0 0,8 19-1 15,6 9-2-15,3 14-2 16,-8 8-1-16,-9 9-1 16,-16 3 1-16,-21 6 1 0,-27 0-1 15,-28 3 2-15,-29 0-1 16,-32 2 0-16,-24-1-6 16,-22 2-14-16,-11-2-26 0,-14-6-27 15,0-9-7-15,9-15-4 16</inkml:trace>
  <inkml:trace contextRef="#ctx0" brushRef="#br0" timeOffset="194609.769">20729 2230 22 0,'-67'-43'90'0,"-23"11"0"16,-20 12-6-16,-18 12-5 15,-15 7 1-15,-12 13-78 16,-10 23 1-16,-5 20 0 16,-10 24-1-16,-5 20-1 15,-6 27 0-15,-7 17 1 0,1 26-2 16,-1 19 1-16,6 22 1 15,14 10-1-15,14 10 0 16,20 8 2-16,24-4 0 0,35 4 0 16,29-6-1-1,37-9 3-15,35-12-1 0,38-11 0 16,41-18 0-16,41-22-2 16,39-17 0-16,38-28-1 0,36-23 0 15,32-27-2-15,29-32 0 16,24-32 0-16,17-27 1 15,8-30 2-15,3-33 1 16,-3-26 2-16,-8-29 1 0,-15-31-6 16,-14-24 0-16,-21-17 0 15,-31-10 0-15,-33-13 0 16,-41 2 0-16,-48 2 0 0,-52 1 0 16,-63 15 0-16,-71 9 0 15,-83 19 0-15,-74 20-26 16,-91 38-65-16,-76 32-2 15,-79 33-8-15,-67 33-5 0</inkml:trace>
  <inkml:trace contextRef="#ctx0" brushRef="#br0" timeOffset="212337.0929">24966 16273 26 0,'0'0'44'0,"0"0"3"0,10 2-3 16,-10-2-1-16,0 0-4 16,0 0-4-16,0 0-5 15,7 1-3-15,-7-1-6 16,0 0-2-16,1-6-3 0,0-3-3 16,0-3-3-16,1-3 0 15,0-2-1-15,4-8-2 16,-3-2-1-16,-1-5 0 0,0-4 0 15,0-4-1-15,0-5-1 16,0-6 0-16,-2-6-1 16,0-2 2-16,0-6-2 15,0-4 0-15,-2-4 0 0,0-3 0 16,0-3-2-16,1-2 1 16,0-1-1-16,1-1 0 15,3-2 0-15,7 3 0 16,0-1-1-16,4 4 1 0,2-2-1 15,-1 5 0-15,1-2 0 16,-1 2-1-16,-4-1 1 16,0 4 0-16,-6-3 1 15,-4 5-1-15,-1-2 0 16,-2 4 0-16,-7 0 0 0,0 3 0 16,-3 1 0-16,2 5-2 15,-3 2 1-15,1 3 0 16,1 7 0-16,-1 4-1 0,1 8 0 15,1 4 1-15,-2 5 0 16,2 5 0-16,-3 3 0 16,-1 4 0-16,2 3 0 15,-1 1 2-15,-2 3-1 0,1 2-1 16,0 3 1-16,1 3-1 16,1 1 0-16,0 8 1 15,3 6 0-15,-4 9 0 16,0 9 1-16,1 11 0 0,-4 15 0 15,-1 12 1-15,-3 14-1 16,-3 8 0-16,-4 11 0 16,0 6 0-16,-5 3-1 0,-3-6 1 15,2-8-2-15,4-11 0 16,1-14-6-16,4-18-12 16,4-20-54-16,7-5-11 0,13-31-4 15,0 0-7-15,-1-41-4 16</inkml:trace>
  <inkml:trace contextRef="#ctx0" brushRef="#br0" timeOffset="212610.6006">24945 13543 20 0,'0'0'92'16,"0"0"-4"-16,0 0-3 15,0 0-7-15,3-13 0 16,-3 13-81-16,0 0 4 16,18 7-1-16,-1 12 0 0,6 5 0 15,5 4 1-15,4 5-1 16,4 3 1-16,5 0 1 16,6-1-2-16,3 2-1 15,7 3-6-15,5-3-8 0,3 2-34 16,8 5-29-16,-4-3-3 15,3-4-7-15,-1-7-4 16</inkml:trace>
  <inkml:trace contextRef="#ctx0" brushRef="#br0" timeOffset="214006.5734">26810 13726 44 0,'-17'-21'73'0,"3"-1"0"15,-6-2 0-15,1-1-48 0,1 5-5 16,0 1-1-16,4 8-4 16,-3 4-3-16,3 10-5 15,-3 10-2-15,1 10-1 0,-3 8-3 16,1 6 0-16,-1 6 1 15,3 2-1-15,0 2 0 16,5-8 0-16,2-4 0 16,8-6 0-16,2-8-1 15,8-9 1-15,11-7-1 0,3-5 0 16,12-9 0-16,2-9 0 16,6-4-1-16,7-5 1 15,-2-1-1-15,-1 2 0 0,-3 3 0 16,-5 3 0-16,-9 8 0 15,-3 8 1-15,-10 4 0 16,-7 12 0-16,-1 6 1 16,-5 6 0-16,-1 2 0 15,2 5 1-15,-2-2-1 0,1 1 0 16,-1-5 1-16,2-1-1 16,3-8 0-16,-2-4 0 15,4-9 0-15,0-3 1 0,4-7-1 16,5-11 0-16,4-4 0 15,1-8-1-15,4-1 0 16,1-3 0-16,0 1 0 16,0 5-1-16,-2 1 1 0,-1 10 0 15,-4 7 0-15,-1 8 1 16,-4 2-1-16,0 10 1 16,-2 7 1-16,-1 2-1 15,-1 3 0-15,0 3 1 16,1-3-1-16,-1 1 0 0,1-5 0 15,0-2 1-15,3-6-1 16,0-6 0-16,2-4 0 16,2-8 0-16,1-8-1 15,6-8 0-15,-2-6 0 0,5-6-1 16,0 0 1-16,-2 0-1 16,-1 3 0-16,-4 4 0 15,-1 6 0-15,-4 9 0 16,-3 6 0-16,-4 8 1 0,-12 0 0 15,15 17 1-15,-10 0 0 16,1 2-1-16,0 2 1 16,0 2 0-16,1 0 1 15,5-2-1-15,3-4 0 0,1-4 0 16,5-5 0-16,3-8 0 16,5-5 1-16,4-9-2 15,4-8 1-15,1-6 0 0,1-4-1 16,1-4 0-16,-4 0-1 15,2 2 1-15,-6 3 0 16,-7 4 0-16,-4 6 0 16,-3 9 0-16,-4 6 1 0,-3 6 2 15,-4 11-1-15,-2 10 1 16,-1 10 0-16,-4 10 0 16,0 9 1-16,0 11 0 0,-5 7-2 15,-2 9 0-15,-5 3-3 16,1 6-4-16,-4-2-5 15,4 3-17-15,-2 1-47 16,-1-8-7-16,4-9-5 0,-3-12-5 16</inkml:trace>
  <inkml:trace contextRef="#ctx0" brushRef="#br0" timeOffset="215161.8057">29355 13588 12 0,'1'-16'76'0,"-1"1"2"16,2-2-5-16,0 1-3 15,-2-13-50-15,0 14-13 16,3 4 1-16,-3 11-1 15,7-12 0-15,-7 12 0 0,0 0 1 16,4-9-1-16,-4 9 1 16,0 0-2-16,-7 7-2 15,-6 11 0-15,-5 6-2 16,-5 9 0-16,-2 9 0 16,-3 10 0-16,0 7 0 0,0 4 1 15,5 0 0-15,5-1-1 16,6-7 0-16,7-7 0 15,5-7-1-15,15-10 1 0,5-12 0 16,12-9 0-16,5-10-1 16,6-10-1-16,7-16 0 15,5-9-2-15,0-12 1 0,1-5-2 16,0-7 2-16,-4 3 1 16,-10 4 1-16,-6 7 1 15,-8 9 0-15,-8 11 1 16,-7 12 0-16,-13 13 0 15,0 0 0-15,6 11-2 0,-6 7 0 16,0 4-1-16,-3 3 1 16,0 2 0-16,-1 3-1 15,2 2 1-15,2-3 0 16,0-2-1-16,4-3 1 0,5-6-1 16,6-4 0-16,5-8-2 15,2-6 1-15,3-7-1 16,-1-9 0-16,1-8 0 0,-4-5 0 15,-1-3 0-15,-7-4 1 16,-2 3 0-16,-7-1 1 16,-2 3 0-16,1 5 1 15,-2 1 0-15,1 8-1 0,0 2 2 16,5 7-2-16,3 1 1 16,5 4-1-16,3 2 0 15,4 1 0-15,1 3 0 16,4 4 0-16,2 2 0 0,1 3 0 15,-1 0 0-15,1 2 0 16,-2 1 0-16,-1-2 0 16,-3 1 1-16,-6 1-2 15,-2-4 2-15,-1-1-1 0,1-3 1 16,0-5-1-16,-1-2 1 16,4-11 0-16,3-4-1 15,7-11 0-15,4-8 0 16,3-9 0-16,1-6 1 0,1-6-1 15,-1 2 1-15,-5-1 1 16,-2 3 3-16,-8 9-1 16,-7 6 0-16,-5 10-1 15,-4 10 0-15,-6 16 0 0,0 0 0 16,-12 28-2-16,1 6-1 16,3 11-1-16,-2 11 1 15,0 9 0-15,4 3 1 16,6 3-1-16,0 0 1 0,7-2-2 15,8-6-1-15,7-5-3 16,3-8-5-16,8-8-10 16,-6-11-30-16,5-9-33 15,4-14-4-15,-5-14-5 0,-3-15-2 16</inkml:trace>
  <inkml:trace contextRef="#ctx0" brushRef="#br0" timeOffset="215312.9352">31000 13665 59 0,'-13'-41'89'16,"2"8"-1"-16,0 6-6 15,8 6-2-15,7 4-63 16,11 2-1-16,11 6-8 0,9 4-7 16,14 4-6-16,5-1-8 15,11 4-12-15,-5 3-30 16,-1 6-24-16,-1 4-9 16,-11 0-2-16,-17 3 5 0</inkml:trace>
  <inkml:trace contextRef="#ctx0" brushRef="#br0" timeOffset="215702.6095">27391 14677 34 0,'-63'24'93'0,"22"-12"-1"16,24-12-8-16,25-12-3 15,26-14-3-15,27-12-79 16,31 2 1-16,28 1 1 16,27 1 0-16,23-1 1 15,25 2 0-15,17 2 1 0,15 3-1 16,11 2 1-16,5 5 0 15,9 0-1-15,1 3 1 16,-3-1-1-16,-5 6 0 0,-13 1-1 16,-16 5 0-16,-25 3-1 15,-18 5-3-15,-31-1-6 16,-29 12-12-16,-33 12-52 16,-40-6-12-16,-37 0-6 0,-37-1-5 15,-32-2-3-15</inkml:trace>
  <inkml:trace contextRef="#ctx0" brushRef="#br0" timeOffset="215959.516">28291 14790 28 0,'-128'44'96'16,"29"-8"-4"-16,24-11-4 15,29-9-4-15,34-16-2 16,36-7-76-16,34-8-1 15,38 3 1-15,31-4-2 0,31-6 0 16,24-1 0-16,25-4-2 16,18 2 0-16,8-1-2 15,5 6 0-15,-5 0-1 16,-8 9-4-16,-20 0-6 0,-15 12-25 16,-22 5-49-16,-39 4-2 15,-32 3-7-15,-43-7-5 16</inkml:trace>
  <inkml:trace contextRef="#ctx0" brushRef="#br0" timeOffset="228579.0075">12247 17609 45 0,'0'0'61'16,"-2"11"-1"-16,2-11-32 15,0 10-2-15,0-10 0 16,0 0-6-16,0 0-3 0,0 8-1 15,0-8-3-15,0 0 0 16,-13 0-5-16,13 0-2 16,0 0-2-16,0 0-1 15,9-8 0-15,-9 8 0 0,17-6 1 16,-8 2 0-16,6 1 1 16,2-1 0-16,2 0-1 15,6-1 0-15,5-1-1 0,4 0 0 16,4-1 0-16,2 1-1 15,10-1-1-15,2-1 1 16,6 2-1-16,-2-4 0 16,13 2 1-16,0-1 0 0,5 1 0 15,4-1 1-15,3 0 0 16,5 2 0-16,5-3 0 16,3 1 0-16,2-1 0 15,5 0 1-15,4 0-2 16,-2 1 0-16,7-2 0 0,-31 7 1 15,148-13 0-15,-7-1 1 16,-5 5-3-16,-13 0 2 16,-16 1-1-16,-15 7 0 15,-19-2 1-15,-31 0-2 0,-2 3 0 16,-2-2 0-16,-4 0 0 16,0 0 0-16,0 0 1 15,-3 0-1-15,-1-1 0 0,-2 0 1 16,-4 0-1-16,-3 1 1 15,-4-1-1-15,-1 0 1 16,-4 1 0-16,-4 0 0 16,-2 0 0-16,-1-1 1 15,-1 1-1-15,-1-2-1 0,-2 1 1 16,1 0-1-16,-4-1 0 16,0 1 0-16,-5 0 0 0,-2 1-1 15,-3 1 0-15,-6 0 1 16,-4 1-1-16,-8 2 1 15,-4-1-1-15,-5 1 0 16,-6 1 1-16,-5-2-1 0,-6 3 1 16,-7-3-1-16,-3 2 0 15,-13 1-2-15,14-3-6 16,-14 3-13-16,-8-8-53 16,-9 8-10-16,-10 1-4 0,-8-1-8 15,-3-4-1-15</inkml:trace>
  <inkml:trace contextRef="#ctx0" brushRef="#br0" timeOffset="229311.7811">18308 16568 1 0,'0'-9'47'0,"11"4"4"16,-1-2 5-16,6 3-2 0,-7-1-6 15,5 1-8-15,-14 4-8 16,21-5-10-16,-21 5-8 16,8-5-5-16,-8 5-5 0,0 0-2 15,14 2-1-15,-14-2 1 16,8 12-1-16,-2-1 1 15,-2 5-1-15,2 5 2 0,0 3-2 16,-1 6 1-16,0 7 1 16,-1 6 0-16,0 6 1 15,1 7-1-15,-1 4 1 16,-1 4 0-16,1 2 1 16,-1 2-1-16,-3-34-1 0,2 3-2 15,-2 0 1-15,1 5 0 16,1-3-1-16,-1 3-1 15,0-4 0-15,-1 2 0 16,0-2 1-16,1 0 1 0,-1-2-1 16,1 0-2-16,-1-3-4 15,0-1-12-15,0-6-47 16,0 4-14-16,0-6-5 16,0-8-6-16,0-16 0 0</inkml:trace>
  <inkml:trace contextRef="#ctx0" brushRef="#br0" timeOffset="230435.8631">11697 16841 42 0,'0'-15'82'0,"-1"-5"-2"15,-3-3-3-15,-6-3-3 16,5 3-60-16,-1 3-2 16,0 5 0-16,6 6-5 0,0 9-2 15,-3-11-3-15,3 11 0 16,-1 6 0-16,0 7 0 15,1 8 0-15,0 8 0 0,0 10 1 16,3 12 1 0,7 11 0-16,-2 10 1 0,2-32-2 15,-3 8-1-15,5 3 1 16,1 8-1-16,3 2 1 16,2 9-1-16,0-1-2 0,3 7-1 15,1 0 1-15,2 7 1 16,-2-4 0-16,6 6-1 15,-4-4 1-15,2 3-2 16,1-4 3-16,-3 2 0 16,2-6-2-16,-3-5-3 15,-3-10-7-15,-2-1-18 16,0-12-49-16,-18-48-1 0,15 32-6 16,2 0-8-16</inkml:trace>
  <inkml:trace contextRef="#ctx0" brushRef="#br0" timeOffset="233178.6153">23981 12680 48 0,'-9'-27'58'16,"-1"-4"-31"-16,1 3 2 16,-6 3 1-16,0 2-3 0,-8 3-6 15,2 4-5-15,-8 6-3 16,6 7-1-16,-8 4-4 16,-3 11-2-16,-3 10-1 0,2 6-1 15,-3 9-2-15,-1 3 0 16,2 10 0-16,-4-2 0 15,3 6 0-15,2-3-1 16,8-4 1-16,7-1-1 16,9-8 1-16,11-5 1 0,5-9 0 15,15-5 0-15,8-12 1 16,12-7-1-16,1-2 1 16,9-13 0-16,-5-5-1 0,2-8 0 15,-1-6-1-15,2-6 0 16,-5-3 0-16,-3-2-1 15,0-3 0-15,-6-1 0 16,-1 3 0-16,-1 5 0 0,-5 2-1 16,0 8 0-16,-6 5 0 15,-3 7-1-15,-4 10 0 16,1 7 0-16,-1 5 0 0,-3 12 0 16,-1 9 0-1,-4 3 1-15,4 6-1 0,-3 5 1 16,-3 3-1-16,0-2 1 15,3 1 0-15,-2-8 0 16,2-3 0-16,4-7 1 0,0-6-1 16,6-9 1-16,4-7 0 15,5-3 1-15,3-12-1 16,4-3 0-16,5-10 0 0,2-3 0 16,6-5-1-16,-1-1 1 15,1-1-1-15,2 2 0 16,-4 3 0-16,-1 4-1 0,-5 7 1 15,-6 8-1-15,-4 6 1 16,-3 6 0-16,-4 4-1 16,-4 9 1-16,0 5 0 15,-1 7 0-15,0 3 0 16,-2 3 0-16,5 1 0 0,-1 0 0 16,7-2 1-16,0-3-1 15,6-6 1-15,3-5 0 16,7-7 1-16,4-7-1 15,5-3 0-15,5-9 1 0,0-9 0 16,2-3-1-16,-6-5 1 16,-1-4-1-16,-6-3 1 15,-7 1 0-15,-10-1 0 16,-12 2 1-16,-11 5-1 0,-5 5 1 16,-11 5-1-16,-6 8 1 15,-4 8-1-15,-4 2 0 16,4 14-1-16,5 2 0 15,2 7 0-15,12 2-1 0,4 2 1 16,17 1-3-16,11-1-1 16,10-3-6-16,12-2-10 15,6-2-26-15,8-6-30 0,10-3-3 16,-3-8-7-16,-6-2 2 16</inkml:trace>
  <inkml:trace contextRef="#ctx0" brushRef="#br0" timeOffset="233607.9795">23376 13471 18 0,'-35'1'45'16,"14"-1"-40"-16,4 0 22 15,17 0 5-15,2-8 2 16,13-1 1-16,7 5-2 16,2-7-1-16,10 3 1 15,2-5-1-15,13 3-8 16,5-6-3-16,15 0-5 0,7-5-3 15,14-5-3-15,17-1-1 16,17-5-2-16,20-4-1 16,14 1 0-16,11-3-3 0,7 1 0 15,4 3 0-15,0 4-1 16,-5 4-1-16,-10 7-1 16,-15 6-2-16,-16 5-6 0,-19 8-10 15,-16 6-34-15,-27 5-28 16,-12 7-4-16,-23-1-5 15,-15 2-4-15</inkml:trace>
  <inkml:trace contextRef="#ctx0" brushRef="#br0" timeOffset="235132.4382">27591 13104 53 0,'8'-16'71'16,"2"-6"2"-16,17 2-39 16,-25-3 3-16,-2 0-2 15,-7 0-6-15,-5 0-6 16,-9 1-3-16,-2 1-5 0,-8 3-4 16,-2 1-2-16,-8 5-2 15,-2 4-1-15,-8 2-2 16,-7 6-1-16,-7 0 1 0,-5 3 0 15,-9 5-2-15,-5 6 1 16,-2 1 1-16,-7 7-1 16,0 2 1-16,1 5-1 15,1 7-1-15,4 2 0 0,4 5-1 16,7 7 0-16,3 5 0 16,10 3-1-16,6 5 0 15,5 6 0-15,6 4 1 16,7 4 1-16,7 5 0 0,8 5 0 15,6 5 0-15,12 2 0 16,6 2-1-16,10 4 1 16,12 2-1-16,8 4-1 15,14-6 1-15,5-3-1 0,15-2 0 16,7-7 1-16,9-4 0 16,12-7 0-16,15-7-1 15,11-8 0-15,14-3 1 16,16-7-1-16,9-3 1 15,20-7 0-15,11-4-1 0,12-6 1 16,12-6-1-16,7-2 0 16,10-8 0-16,4-4 0 15,10-5 0-15,1-7-1 0,8-3 0 16,4-11 0-16,3-10 1 16,-1-7-1-16,-2-11 1 15,-5-6-1-15,-8-11 3 16,-10 0 1-16,-15-12 0 15,-11-1 1-15,-23-5 1 0,-14-3 1 16,-21-2 0-16,-22-4-6 16,-15-2 0-16,-22-6 0 15,-21-3 0-15,-27-6 0 0,-16-6 0 16,-20 2 0-16,-21-5 0 16,-25 1 0-16,-29-2 0 15,-21 2 0-15,-20 7 0 16,-15 8 0-16,-24 7 0 0,-16 9 0 15,-15 8 0-15,-10 9 0 16,-20 8 0-16,-11 7 0 16,-20 8 0-16,-10 8 0 0,-7 5 0 15,-5 10 0-15,-2 9 0 16,4 7 0-16,3 12 0 16,10 11 0-16,11 10 0 15,4 9 0-15,9 9 0 16,2 7 0-16,3 5 0 0,5 6 0 15,10 3 0-15,11 2 0 16,16 0 0-16,21 3 0 16,22 2 0-16,24 4 0 0,21 6 0 15,23 1 0-15,23 4 0 16,10 1 0-16,20 6 0 16,12 0 0-16,11 2 0 0,16-1 0 15,12-5 0-15,19-2 0 16,11-2 0-16,17-3 0 15,16-3 0-15,17-2 0 16,17-5 0-16,14-5 0 16,24-3 0-16,12-4 0 0,20-6 0 15,14-4 0-15,12-7 0 16,9-9 0-16,11-7 0 0,8-9 0 16,4-11 0-16,4-9 0 15,6-6 0-15,3-17 0 16,7-12-3-16,5-13 1 15,9-11 0-15,-4-11 0 16,-1-10 1-16,-2-7 0 0,-16-10 2 16,-15-1-1-16,-25-8 2 15,-27-4 1-15,-30-5 0 16,-29-3-1-16,-37-7-2 16,-38-5 0-16,-39-8 0 0,-45-7 0 15,-51-3 0-15,-62-2-2 16,-57 5-7-16,-61 0-14 15,-74 15-62-15,-45 17-4 0,-57 12-3 16,-39 11-6-16,-38 5-3 16</inkml:trace>
  <inkml:trace contextRef="#ctx0" brushRef="#br0" timeOffset="242208.8918">24769 16750 38 0,'0'0'67'0,"-10"2"-1"16,7 15-18-16,3-17-33 15,0 0-3-15,0 0-7 16,0 0-1-16,-5 19 2 0,3-2 3 16,0 6 1-16,-1 5 0 15,-1 9 1-15,-3 3-1 16,1 7-2-16,-2-2-1 16,-3 2-4-16,5-7-1 0,-2-7 0 15,4-3-1-15,-3-10 1 16,2-5 1-16,5-15 4 15,-4 13 1-15,4-13 0 16,0 0 2-16,-2-5 1 16,2 5 0-16,0-23-1 0,0 3 1 15,0-7-4-15,4-8-1 16,7-5 0-16,0-5-1 16,10-4-1-16,2-1-1 0,6 2 1 15,8 3-2-15,6 4 0 16,3 6 0-16,7 6-1 15,5 9 1-15,5 6-1 16,-3 8 1-16,0 6-2 16,-2 6 1-16,-4 8-3 0,-7 6 1 15,-4 4 0-15,-7 6 0 16,-6 3 1-16,-9 3-1 16,-3 4 0-16,-6 4 1 0,-6 2 1 15,-4-1-1-15,-2-4-1 16,-1-5 1-16,-4-5 0 15,1-7-1-15,-3-10 1 16,7-14 0-16,0 0 0 0,-7-20 1 16,7-8-1-16,0-7 1 15,4-9-2-15,6-6 1 16,6-4 1-16,4-2-1 16,6 2 1-16,7 2-1 15,6 7 1-15,8 5 0 0,6 10 1 16,4 9-1-16,3 8-1 15,3 11 1-15,3 4-1 16,-1 13 1-16,-2 5-3 0,-6 6 2 16,-4 4-1-16,-11 2 0 15,-7 5 0-15,-8 2 0 16,-9 6-5-16,-14 1-6 16,-3 6-14-16,-3 4-46 0,-10-11-10 15,4-4-6-15,-2-13-6 16</inkml:trace>
  <inkml:trace contextRef="#ctx0" brushRef="#br0" timeOffset="243274.4569">26418 16904 80 0,'0'16'87'15,"3"-1"-6"-15,3-1-3 16,5-2-4-16,6-3-74 15,7 3 0-15,6-4 1 16,6-3 0-16,5-5 0 0,3 0 1 16,4-11 0-16,5-3-1 15,-2-4 1-15,-3-3 0 16,1-1 2-16,-8 0 0 0,-7-3 2 16,-8 3 1-16,-8-1 0 15,-9 1-1-15,-8 2 0 16,-2 2-1-16,-11 5-1 15,-7 3-2-15,-1 3-1 16,-5 7-2-16,-3 0-2 0,-8 10 2 16,1 8-1-16,-2 6 2 15,-1 8-1-15,3 4 0 16,0 5 1-16,6 6 0 16,6-1 1-16,8 0 1 0,7-1-1 15,8-5 0-15,17-3 0 16,11-5 0-16,12-7 0 15,13-8 0-15,12-5-1 0,12-9 0 16,9-1-1-16,12-9 0 16,1-7 1-16,7-7-2 15,-3-4 1-15,-2-5 0 16,-4-4 1-16,-7-2-1 0,-11 0 1 16,-14-2 1-16,-10 4 0 15,-16 4 0-15,-11 5 0 16,-14 2 0-16,-14 6 0 15,-11 8 0-15,-13 4-1 0,-10 5 0 16,-6 7 0-16,-6 7 0 16,-7 9 1-16,2 6 0 15,1 9-1-15,1 3 1 16,8 2 1-16,7 0-1 0,12-2 0 16,7-4 0-16,15-7-1 15,11-5 1-15,18-12 0 16,13-8-1-16,17-9 0 15,11-14 0-15,11-17 0 0,10-10-1 16,3-12 0-16,1-10 2 16,-1-10-2-16,-5-5 1 15,-9-8 1-15,-12 5 0 0,-14 1 2 16,-11 9 0-16,-16 10 1 16,-8 11-1-16,-9 12 0 15,-10 11 0-15,-5 19 0 16,-10 12-1-16,-10 9-2 0,1 15 0 15,-6 12 0-15,-2 7 0 16,-7 10-1-16,-3 8 0 16,0 8 0-16,2 2 1 0,3 6 1 15,2 1-1-15,8-1 0 16,6-4 1-16,12-4 0 16,7-7 2-16,7-7-1 15,15-7-1-15,10-13 0 16,8-14 1-16,7-11-2 0,8-11 0 15,6-21 0-15,6-15-1 16,1-8 0-16,0-10 0 16,-5-3 0-16,-1 3-1 0,-11 5 0 15,-7 10 1-15,-10 14 0 16,-5 12 1-16,-9 14-1 16,-8 4 1-16,-1 16 0 15,-3 6 1-15,2 7-1 0,0 6 1 16,2 4-1-16,0 3-2 15,9 2-5-15,2-6-8 16,9-9-51-16,0 2-20 16,4-13-4-16,-2-13-6 0,0-19-6 15</inkml:trace>
  <inkml:trace contextRef="#ctx0" brushRef="#br0" timeOffset="243489.1837">29276 16596 35 0,'-19'1'99'0,"5"2"-2"15,2-3-9-15,12 0-3 0,-11-12-2 16,-37 4-85-16,48 8 0 16,5-5-1-16,-5 5-3 0,11 0-3 15,-11 0-8-15,13 0-35 16,-4 2-32-16,5-2-3 15,3 0-7-15,2-2-2 16</inkml:trace>
  <inkml:trace contextRef="#ctx0" brushRef="#br0" timeOffset="244237.4906">29649 16602 87 0,'10'8'92'0,"-10"-8"-6"16,0 0-5-16,-16 9 0 15,-7-3-73-15,-7 9 0 16,-8 6-6-16,-7 9 1 0,-2 9 0 16,-4 10 1-16,2 9 0 15,0 5-1-15,9 4-1 16,10-3 0-16,13 2 1 16,9-5-1-16,12-5 0 0,16-7-1 15,16-8 0-15,13-11-2 16,14-12 1-16,14-6-1 15,10-12-1-15,5-9-2 16,7-13 0-16,2-13 0 16,-2-11 0-16,-6-4 0 15,-9-1 2-15,-15 0 1 0,-17 3 0 16,-15 9 1-16,-18 7 1 16,-17 12 0-16,-10 10 0 0,-17 9 0 15,-7 5 0-15,-1 10-1 16,-4 4 0-16,1 8 1 15,5-1 0-15,9 0-1 16,7 0 1-16,6-6-1 0,9-2-1 16,6-5 0-16,15-7 0 15,6-5 0-15,8-7 0 16,5-4 0-16,4 0 0 16,5 1 1-16,-1 2-1 0,-4 6 1 15,0 2 1-15,-5 7-1 16,-4 7 1-16,-4 5-1 15,-3 2 1-15,-3 1 0 16,-1 1-1-16,4-3 2 0,-4-4-1 16,9-1 0-16,8-7 0 15,6-6 1-15,12-6 0 16,12-17 0-16,3-17-1 16,8-14 0-16,4-16 0 0,4-15-1 15,-5-18 0-15,-7-13 2 16,-11-5 2-16,-12 4 1 15,-16 5 0-15,-10 14 1 0,-14 16-1 16,-15 22 1-16,-6 24 1 16,-15 25-1-16,-7 21-6 15,-1 24 0-15,4 24 0 16,1 12 0-16,1 17 0 0,2 17 0 16,3 15 0-16,4 14 0 15,10-63-13-15,-3 15-50 16,-1-2-25-16,-1 6-2 15,-3-9-7-15,-2 0-6 0</inkml:trace>
  <inkml:trace contextRef="#ctx0" brushRef="#br0" timeOffset="244690.3154">26266 17829 73 0,'-118'29'85'0,"17"-8"-1"0,21-5-3 15,25-7 1-15,21-5-67 16,34-4 1-16,5-2 1 0,43-6-2 16,25-2 0-16,49-2-4 15,12-4-2-15,24-1-4 16,26-2-2-16,21 4-3 16,25 1 0-16,20 5 0 15,20 1 0-15,13 3 0 0,8 4 0 16,8 1 0-16,-1 1 0 15,-5 4 0-15,-7 5 0 16,-13 3 0-16,-17 0 0 0,-37 3 0 16,-11-1 0-16,-22 0-8 15,-33-2-15-15,-32-3-44 16,-39-1-24-16,-34-3-2 16,-39-2-6-16,-29-3-2 15</inkml:trace>
  <inkml:trace contextRef="#ctx0" brushRef="#br0" timeOffset="245789.7495">27638 18053 28 0,'-172'24'98'15,"20"0"-3"-15,19-6-7 16,26-2-3-16,22 0-1 15,27-4-82-15,58-12 1 0,0 0 1 16,0 0 0-16,15 6 1 16,140 12 0-16,-31-22 0 15,28-8-2-15,3-1-1 16,44 4-2-16,21 0 0 0,17 0 0 16,17-3 0-1,11 1 0-15,12 5 0 0,-1-3 0 16,7 4 0-16,-3 0 0 15,2 0 0-15,-16 3 0 16,-33-4 0-16,2 2 0 0,-16-1 0 16,-22 2 0-16,-15-4 0 15,-23-2 0-15,-14 1 0 16,-19 0 0-16,-17 0 0 16,-16-2 0-16,-14-3 0 15,-10-3 0-15,-9-4 0 0,-6-2 0 16,-10-2 0-16,-3-9 0 15,-4 0 0-15,11-29 0 16,13-29 0-16,0-8 0 16,-7-14 0-16,2-10 0 0,-16-6 0 15,-18 1 0-15,-15 6 0 16,-7 4 0-16,-20 0 0 16,-11-2 0-16,-8 7 0 15,-20 2 0-15,-12 3 0 16,-22-2 0-16,-22 2 0 0,-31 4 0 15,-19 6 0-15,-32 0 0 16,-32 6 0-16,-27 0 0 16,-27 6 0-16,-19 4 0 0,-16 6 0 15,-17 10 0-15,-8 7 0 16,-17 9 0-16,-11 11 0 16,-8 12 0-16,-14 10 0 15,-20 15 0-15,-10 7 0 0,-13 15 0 16,-19 11 0-16,-9 13 0 15,-8 9 0-15,4 16 0 16,9 9 0-16,23 15 0 16,19 11 0-16,31 10 0 0,44 11 0 15,43 12 0-15,45 8 0 16,41 7 0-16,43 6 0 16,39 5 0-16,40 1 0 0,65-81 0 15,9 10 0-15,17-2 0 16,15 7 0-16,29-4 0 15,18 4 0-15,25-6 0 16,23 4 0-16,35-3 0 16,24 2 0-16,47-4 0 15,18 0 0-15,30-5 0 0,34 1 0 16,36-10 0-16,23 2 0 16,24-6 0-16,22-12 0 15,26-7 0-15,11-11 0 16,16-8 0-16,6-10 0 15,12-9 0-15,22-10 0 16,-13-8 0-16,-6-13 0 0,-22-8 0 16,3-6 0-16,-15-12 0 15,-18-4 0-15,-27-10 0 16,-18-6 0-16,-22-11 0 16,-4-4 0-16,-51-11 0 0,-33-4 0 15,-31-9 0-15,-33-3 0 16,0-60 0-16,-31-61 0 15,-138-4 0-15,-132-1 0 16,-117 10 0-16,-94 11-5 0,-79 5-74 16,-74 44-11-16,-25 32-3 15,-28 14-5-15,-14 11-7 16</inkml:trace>
  <inkml:trace contextRef="#ctx0" brushRef="#br0" timeOffset="246946.591">21261 15622 51 0,'-17'-9'83'0,"4"0"-2"15,3-4-4-15,3 0-4 16,0-2-65-16,3 6-2 16,4 9 0-16,0 0-2 15,0 0-1-15,0 0 0 0,6 9 0 16,4 8 0-16,4 7 1 16,3 8 0-16,10 11 1 15,5 9-1-15,7 10 0 16,8 8 0-16,6 6 0 0,10 3-1 15,5-4 0-15,9-6 0 16,3-9 0-16,8-13 2 16,4-17 1-16,6-17 0 15,7-16 2-15,11-26 0 16,11-20 0-16,12-20 0 0,13-21-1 16,16-14 0-16,10-14-1 15,13-7-6-15,10-3 0 16,3 4 0-16,2 9 0 0,4 9 0 15,-12 23 0-15,-14 12 0 16,-12 20 0-16,-16 16 0 16,-22 16 0-16,-23 12 0 15,-26 11-4-15,-37 12-23 0,-29 9-59 16,-19 8-4-16,-32 1-5 16,-34 1-4-16,-28-3-4 15</inkml:trace>
  <inkml:trace contextRef="#ctx0" brushRef="#br0" timeOffset="247335.2956">21986 15605 17 0,'-64'14'94'16,"18"-2"-5"-16,8-7-4 0,13 3-5 15,16-1-2-15,9 11-81 16,14 14 3-16,13 14 0 16,13 14 0-16,6 12 1 15,7 8 1-15,4 5 1 0,5 0-1 16,7-4 2-16,7-9-1 16,9-9 2-16,8-17 0 15,6-14 1-15,10-22 1 0,11-20 0 16,9-25 1-16,13-22-1 15,7-20 0-15,15-21-3 16,10-19-4-16,19-11 0 16,7-11 0-16,17-2 0 0,2 0 0 15,8 14 0-15,-7 19 0 16,-11 19 0-16,-13 31-9 16,-18 20-78-16,-30 20-2 15,-29 8-4-15,-34 0-8 0,-27-6-5 16</inkml:trace>
  <inkml:trace contextRef="#ctx0" brushRef="#br0" timeOffset="264428.3768">14623 16222 51 0,'12'8'89'0,"-12"-8"-3"16,0 0-6-16,-10 8-2 0,10-8-62 15,-13 17-4-15,12 16 0 16,1 12-5-16,1 10-3 15,6 11-1-15,1 6 0 0,1 4 0 16,2-5-2-16,-1-3-3 16,-2-10-2-16,-2-9-3 15,-3-10-2-15,-1-13-2 16,-6-13-5-16,-9-12-2 0,-4-8 0 16,-4-17 1-16,-6-10 2 15,-3-11 0-15,-3-9 7 16,0-8 6-16,4-4 6 15,-2-2 7-15,8 3 4 0,4 0 3 16,10 3 1-16,7 5 2 16,9 3-4-16,17 3-4 15,10 6-3-15,14 4-3 16,13 8-4-16,8 11 0 0,8 6-2 16,3 12 1-16,0 7-1 15,-6 16 0-15,-9 12 1 16,-10 11-1-16,-11 12-1 0,-15 6 1 15,-11 8-1-15,-15 3-1 16,-6 1-1-16,-15-1-2 16,-4-2-2-16,-11-2-6 15,-7-9-14-15,-10-12-50 16,-2-6-6-16,-1-9-5 0,-6-11-6 16</inkml:trace>
  <inkml:trace contextRef="#ctx0" brushRef="#br0" timeOffset="266234.5986">14992 16408 22 0,'48'-6'78'16,"-2"6"2"-16,-2 5-5 15,-4 3-4-15,14-1-59 16,-9 1-1-16,4-1-3 0,1-2-4 15,2-5 0-15,-4-2-2 16,-2-9 2-16,-2-5-1 16,-4-3 0-16,-6-3 1 15,-10-3 2-15,-5-3-1 16,-12 4 0-16,-7-1 0 0,-9 4 0 16,-15 5 0-16,-6 5 0 15,-5 6-1-15,-3 5-1 16,-7 8 0-16,5 11-1 0,-1 12 0 15,5 7-1-15,3 8 0 16,5 4-1-16,2 4 1 16,8 3-1-16,5 0 0 15,5-2 1-15,8-7 0 0,8-6 1 16,11-10-2-16,7-9 0 16,10-10 1-16,11-13-1 15,5-8 2-15,9-17-2 0,3-10 0 16,4-15 0-16,0-11 0 15,-3-9 0-15,0-5 0 16,-8-4 1-16,-4 1-2 16,-8 5 1-16,-8 6 0 0,-4 14 0 15,-10 12 0-15,-2 11 0 16,-6 16 0-16,1 14 1 16,-5 8 1-16,-3 17 0 0,1 5 0 15,-1 7-1-15,0 6 1 16,1 1-1-16,0-1 0 15,-1-5-2-15,4-9 1 16,-1-6 1-16,5-11 0 16,2-10 0-16,3-8 0 0,4-17 1 15,1-13 0-15,6-12-1 16,-3-9 0-16,2-7-1 16,-1-5 1-16,-2-2-1 0,-1 2 1 15,-5 5-1-15,-1 8 0 16,-7 9 1-16,-2 8 0 15,-2 9 0-15,0 3 0 16,-4 7 0-16,-2 1 1 16,-2 3-1-16,1-1 1 0,-3-2 0 15,0 1-1-15,-4-1 0 16,-4 0 1-16,-4 1-2 16,-2-1 1-16,-1 3 0 15,-4 1-1-15,1 2 0 0,-2 2 0 16,1 2 0-16,3 2 1 15,1 0-1-15,-1 3 0 16,1 2 0-16,2 0 0 16,0 2-1-16,-2 2 1 0,-3 7 0 15,-2 2-1-15,-2 7 1 16,-2 5 0-16,-2 7 0 16,0 8 0-16,1 8 0 15,2 8 0-15,1 7 0 0,7 5 0 16,1 6 1-16,7 3-1 15,3 4 1-15,3 0 0 0,1 5-1 16,7-3 1-16,2-4-1 16,2-3 0-16,0-5 0 15,6-4-1-15,4-4 0 16,4-8 1-16,6-8 0 16,4-5 0-16,9-8 0 0,4-8 0 15,5-11 0-15,9-8-2 16,0-7 0-16,6-17-5 15,-2-11-3-15,6-12-3 0,-9-11-4 16,6-9-2-16,-3-4-1 16,-2-6 0-16,-2 0 2 15,-6-1 3-15,-1 2 4 16,-7 6 5-16,-3 8 6 0,-12 7 4 16,-4 7 5-16,-8 5 2 15,-7 5 2-15,-6 8 3 16,-8 6-1-16,-4 3-1 15,-9 4-2-15,-10 5-1 16,-6 3-1-16,-5 4-2 0,-5 8-1 16,-7 10-1-16,0 7 0 15,-1 10-1-15,1 11 0 16,3 6-2-16,7 8-1 16,2 4-1-16,8 4 0 0,6-5 0 15,6-6 0-15,7-7-2 16,6-10 1-16,2-10 0 15,9-13 1-15,9-12-1 16,6-15 1-16,6-17 0 16,8-12 0-16,5-12 0 0,6-14-1 15,3-8-1-15,0-2 1 16,1 0-1-16,-2 10 0 0,-8 9 0 16,1 14-1-16,-11 12 1 15,-6 18 1-15,-6 13 1 16,-3 18-1-16,-6 9 0 0,-5 11 1 15,-3 5 0-15,-1 4 0 16,1 1 0-16,4-5-1 16,0-5 1-16,3-11 0 15,4-9 1-15,4-13-2 16,5-10 1-16,2-19-1 0,1-14 0 16,2-13 0-16,1-14 0 15,0-11 0-15,2-7 0 16,-3-4 1-16,2 3-2 15,-3 5 2-15,-1 9 0 0,-4 13 0 16,-2 16 0-16,0 17 0 16,-4 13 0-16,-2 13 0 15,0 14 0-15,-1 11 0 16,4 11 0-16,5 7-1 0,1 8 0 16,9-3 1-16,9-1-1 15,9-8 0-15,6-11 0 16,9-12 0-16,6-18 1 15,5-15 0-15,3-22 0 0,-1-16 0 16,-6-11-1-16,-10-5 0 16,-12 1 0-16,-14 8 0 15,-20 14-1-15,-18 22-1 0,-26 25-2 16,-33 40 0-16,-27 39 0 16,-23 35 1-16,-31 38-2 15,-22 27-12-15,-28 37-66 16,90-100-3-16,-20 12-3 15,-8 0-2-15,-20 2-4 0</inkml:trace>
  <inkml:trace contextRef="#ctx0" brushRef="#br0" timeOffset="267863.0535">1898 10815 31 0,'-17'4'89'15,"0"0"2"-15,-2 1-10 0,-2 3 2 16,3-36-27-16,2 46-46 16,4 18 1-16,4 12-2 15,7 18-2-15,1 12-2 16,6 15 1-16,6 9-3 0,1 4-2 15,3 3 2-15,3-7-1 16,0-9-3-16,-6-13 1 16,-2-13 1-16,-3-19-1 15,3-12 4-15,-11-12 1 16,-1-16-3-16,1-8 1 0,-14-25 0 16,4-13 0-16,-3-18-2 15,0-12 1-15,-3-18-4 16,2-12 0-16,2-9 1 0,0 2 0 15,7 6 0-15,4 10 1 16,3 14-1-16,4 16 2 16,12 17-1-16,11 14-1 0,-1 18 0 15,6 10 1-15,1 14 0 16,12 10 0-16,-5 8 1 16,6 9-1-16,-12 4 0 15,1 3 2-15,-6-6 0 0,-1-4-1 16,0-8 0-16,-11-12 1 15,0-16-2-15,-6-17 0 16,12-24 0-16,-18-18 0 16,14-18 0-16,-5-19 0 0,0-17 0 15,-2-8 0-15,5-1 0 16,0 5 0-16,-5 12 0 16,9 12-2-16,-3 17-9 15,5 26-5-15,1 17-8 0,10 25-30 16,1 15-34-16,-6 17-3 15,-1 12-4-15,1 3 0 16</inkml:trace>
  <inkml:trace contextRef="#ctx0" brushRef="#br0" timeOffset="268227.8783">2858 10865 14 0,'10'19'93'0,"4"-4"-3"0,-14-15-4 16,19 11-7-16,-19-11 1 15,48-6-77-15,-67-6 1 16,33-5-2-16,12-5 1 0,-3-7 0 16,11-8-1-16,-7-4 0 15,5-6 0-15,-3-3-1 16,-4-2 0-16,-4 1-1 16,-6 2 3-16,1 7-1 15,-13 7 2-15,0 9-1 0,-3 6 0 16,-7 8 0-16,-7 12 0 15,-1 5 0-15,-3 14-3 16,-1 12 0-16,1 10-1 16,-3 11-1-16,6 8 0 0,4 6 1 15,4-1 0-15,6 0 0 16,4-6 1-16,11-9-1 16,5-9 0-16,12-13-5 0,6-12-6 15,4-16-19-15,5-9-51 16,9-16-1-16,6-12-8 15,-2-15-5-15</inkml:trace>
  <inkml:trace contextRef="#ctx0" brushRef="#br0" timeOffset="269011.6199">3758 10229 50 0,'4'-14'81'0,"-4"14"0"0,0 0-4 15,0 0-1-15,0 18-57 16,0 4-5-16,0 4-1 0,8 9-3 15,2 1-2-15,5 4-2 16,4-1-1-16,6-3-1 16,6-7-3-16,3-9 0 15,3-8 0-15,3-12 1 0,3-6 1 16,0-13 0-16,-4-10 1 16,-1-6-2-16,-4-6 1 15,-9-2 0-15,-7-2-1 16,-7 3 0-16,-11 2 0 0,-10 8-1 15,-9 8 0-15,-6 8 0 16,-6 11 0-16,-4 5 0 16,-2 16-1-16,1 10 1 15,6 10 0-15,2 8-1 0,8 7 0 16,4 5 0-16,10 8-2 16,5-1-3-16,11-1-2 15,15-7 0-15,5-10-2 16,12-9 1-16,7-16 0 0,6-12 1 15,10-15 2-15,-1-18 2 16,4-15 2-16,0-10 1 16,-2-12-1-16,-1-9 2 15,-5-10-1-15,-5-5-1 0,-7 1 2 16,-7 5 0-16,-10 8 2 16,-7 11-1-16,-11 14 1 15,-9 18 0-15,-9 20 1 16,-13 14 1-16,-8 22-1 15,-6 12-1-15,-1 11 0 0,-3 11-1 16,-1 10 1-16,4 4-1 16,7 2 0-16,2 1-1 15,5-8 0-15,8-5-1 16,4-11 0-16,4-15-1 0,7-13 1 16,13-19 0-16,8-18 0 15,6-22 1-15,11-22 0 0,5-20 1 16,6-20 0-16,2-21 0 15,1-13-1-15,-4-8 1 16,-4-12-1-16,-5-1 0 16,-9 3 2-16,-5 17 0 15,-12 18 2-15,-3 21-1 0,-6 19-1 16,-3 29 1-16,-5 31 0 16,0 27 0-16,-7 32-2 15,-2 25-1-15,2 22-1 16,-3 23-2-16,5 28-5 0,-5 7-13 15,-13 20-63-15,22 10-4 16,-1-1-5-16,-3-5-7 16,-4-5-2-16</inkml:trace>
  <inkml:trace contextRef="#ctx0" brushRef="#br0" timeOffset="269742.9842">3302 12905 3 0,'-25'-16'89'0,"-4"0"3"16,-3 1-4-16,-5-2-5 0,-2 1 0 16,1 5-74-16,1-3 2 15,3 4-3-15,9 4-3 16,-3 6-3-16,5 7-1 15,2 11 0-15,5 12 0 0,2 11 0 16,5 11 0-16,3 13 0 16,6 11 1-16,1 8 2 15,12 1-1-15,9 2-1 16,2-7 0-16,1-5-1 16,10-13 1-16,-3-12-1 0,5-14 0 15,3-18-1-15,-6-18 0 16,1-13 0-16,5-19-2 15,-2-12 1-15,-3-8 0 0,1-4 0 16,-3 3 1-16,-2 4-1 16,0 12 0-16,-2 17 1 15,0 18 2-15,2 17-2 0,-2 21 1 16,1 16 0-16,1 10-2 16,3 11-4-16,0 5-5 15,5 9-11-15,-7-11-15 0,2-4-19 16,0-15-11-16,-6-11-11 15,0-13-15-15,-11-15 1 16</inkml:trace>
  <inkml:trace contextRef="#ctx0" brushRef="#br0" timeOffset="270565.7976">3793 13553 7 0,'-27'-84'87'16,"7"7"5"-16,4 10-6 15,8 8-8-15,9 18-19 0,8 9-30 16,13 10-12-16,7 8-8 15,4 7-3-15,7 7-3 16,2 4-1-16,6 13 0 16,-1 7-2-16,-3 4 1 0,-3 5 0 15,-2 3-1-15,-7 0 0 16,-3-4 0-16,-8-5 0 16,-4-9 1-16,-3-11 0 15,-1-14 0-15,-3-21-1 0,1-19 1 16,-1-15-1-16,3-10-1 15,4-9-1-15,2-4 1 16,3 5-1-16,2 2-1 16,4 11 0-16,1 15 1 15,-4 11 1-15,-2 13 0 0,-3 8 1 16,-7 11 0-16,-2 8 0 16,-9 6 1-16,-3 14 0 15,-10 6 0-15,-1 8 1 0,-2 8-1 16,-4 5 1-16,-1 8-1 15,1 3 1-15,1-1-1 16,4-3 0-16,2-3 1 0,5-5-2 16,4-8 0-16,2-9 0 15,7-10 1-15,7-12-2 16,5-7 1-16,4-17 0 0,4-11 0 16,-1-11 1-16,2-6-1 15,-3-6 0-15,-1 1 0 16,-2 0 0-16,-4 7-1 15,0 6 1-15,0 10-1 16,-2 10 0-16,4 12 0 0,0 6 1 16,1 4 0-16,-1 11 0 15,3 2 1-15,-2 4-1 16,3 3 1-16,-1-1-1 16,2-4 1-16,1-7 0 0,-1-9 0 15,2-5-1-15,0-14-1 16,2-16 2-16,-5-14-1 15,-3-15 1-15,-6-15-2 0,-5-16 0 16,-4-14-1-16,-6-10 0 16,-9-9 0-16,-5 3 2 15,-4 6 1-15,-1 13 0 0,-2 15 3 16,2 19 0-16,2 20-1 16,5 22 1-16,12 27 1 15,-13 17-2-15,13 25-1 16,2 19-1-16,10 18 0 15,4 18-1-15,6 21 0 0,2 7-2 16,6 9-4-16,3-8-2 16,2-7-1-16,1-14-3 15,2-13-5-15,-6-19-10 16,2-25-39-16,-7-19-17 0,-6-23-2 16,-9-12-6-16,-9-24 2 15</inkml:trace>
  <inkml:trace contextRef="#ctx0" brushRef="#br0" timeOffset="270852.6627">5158 12509 7 0,'-17'-27'98'16,"2"7"-4"-16,6 2-4 15,6 1-5-15,3-8-2 0,10-4-69 16,9-8-4-16,15-5-6 16,7-8-4-16,11-9-2 15,1-4 0-15,4-3-1 16,-6 1 0-16,-3 6 1 0,-6 6 0 15,-10 10 2-15,-7 11 0 16,-11 10 3-16,-2 18 1 16,-5 13 1-16,1 19 1 15,1 18-1-15,3 13-1 16,4 13 0-16,5 11-2 0,5 11-5 16,-2 1-5-16,3-2-10 15,-1-10-24-15,-4-12-43 16,-3-10-3-16,-1-19-7 0,-9-21-6 15</inkml:trace>
  <inkml:trace contextRef="#ctx0" brushRef="#br0" timeOffset="271001.6116">5696 11779 18 0,'-9'-59'95'0,"3"15"-2"15,6 17-7-15,0 8-6 16,6 7-13-16,-5-5-126 15,13 13-17-15,5 1-6 16,1-4-9-16,2-1-3 0</inkml:trace>
  <inkml:trace contextRef="#ctx0" brushRef="#br0" timeOffset="272026.9497">6233 11117 31 0,'18'-11'97'16,"-7"4"-2"-16,-11 7-7 0,8-10-3 16,-8 10-2-16,-10-13-78 15,10 13 0-15,0 0-3 16,-14 0-1-16,14 0 0 0,-12 4 0 16,12-4-1-16,-12 7 0 15,12-7 1-15,-14 6 1 16,14-6 0-16,-12 0 0 15,12 0 0-15,0 0-1 0,-11-6 1 16,11 6 0-16,0 0-1 16,-5-9 1-16,5 9-2 15,0 0-2-15,0 0 2 16,0 0 0-16,0 0 0 16,0 0-1-16,0 0 1 0,0 0-1 15,0 0 1-15,5-2 0 16,-5 2 0-16,0 0 0 0,9 5 0 15,-9-5 0-15,5 15 0 16,-4-5 0-16,0 3 1 16,-2 1-1-16,1 2 1 15,0 0-1-15,1 0 0 0,0-1 2 16,0-6-2-16,1 1 0 16,-2-10 0-16,4 14 0 15,-4-14 0-15,4 11 0 16,-3-3 0-16,2 6 0 0,2 4 0 15,1 7 0-15,5 8 0 16,0 5 0-16,1 10 0 16,6 7 0-16,2 12 0 15,0 7 0-15,2 10 0 0,3 6 0 16,-1 5 0-16,0 1 0 16,2-2 0-16,0-7 0 15,-1-7 0-15,0-12 0 16,1-14 0-16,-1-11 0 0,-3-10 0 15,-1-10 0-15,-4-7 0 16,-3-10 0-16,-1-7 0 16,-4-14-2-16,0-8-7 0,-6-13-3 15,-1-7-2-15,-2-10-2 16,0-5 1-16,-1-5 0 16,-11 0 3-16,0 3 2 0,-7 1 6 15,1 6 3-15,-8 7 5 16,0 6 1-16,-5 10 1 15,-2 3 1-15,-4 8 2 16,0 7 0-16,-3 4 1 16,3 1-1-16,-1 5 0 0,4 1 0 15,4 0 0-15,7 1-1 16,8-4-3-16,7-6 0 16,9-5-3-16,11-8 0 15,11-10 0-15,11-7-2 0,9-10 0 16,9-9 0-16,9-5 0 15,6-4 0-15,2 2 0 0,-3 5 0 16,-1 6 0-16,-8 7 0 16,-8 11 0-16,-8 9-2 15,-12 11 2-15,-6 7-1 16,-8 10 1-16,-3 6 0 0,-3 14 0 16,-2 14 1-16,1 11-1 15,2 12 2-15,1 11-2 16,5 4 0-16,2 5-3 15,1-4-1-15,3-3-7 0,-3-14-10 16,2-11-62-16,-3-13-5 16,-2-20-4-16,-16-12-5 15,7-19-1-15</inkml:trace>
  <inkml:trace contextRef="#ctx0" brushRef="#br0" timeOffset="272188.9876">6746 10841 25 0,'-25'-22'94'0,"7"7"-2"16,4 7-6-16,14 8-8 15,-7-10-9-15,7 10-104 0,18 0-43 16,15 3-6-16,4 0-4 16,5-1-8-16</inkml:trace>
  <inkml:trace contextRef="#ctx0" brushRef="#br0" timeOffset="273218.0836">7501 10436 19 0,'10'-17'94'0,"-10"5"-1"16,0 12-6-16,-18-3-4 15,-1 12-1-15,-10 15-75 16,6 17 0-16,0 12-2 0,-1 13-2 15,2 12-2-15,0 7 1 16,2 8 0-16,5-4-1 16,9-7-1-16,6-12 1 0,5-14-2 15,13-16 1-15,11-20-2 16,9-19-3-16,8-18-1 16,8-19 1-16,2-15-1 15,3-14 0-15,1-13 1 0,-3-10 0 16,-2 1 2-16,-5-1 2 15,-8 6 2-15,-6 9 1 16,-12 10 2-16,-5 14 0 16,-9 19-1-16,-9 14 0 15,-1 16 0-15,-17 15-1 0,-1 13-1 16,1 10 0-16,0 12-2 16,-1 4 1-16,4 1-1 15,6-4 0-15,2-7 0 0,6-10 0 16,7-11 0-16,2-14-1 15,7-12 0-15,5-18-1 16,5-14 0-16,-2-10 1 16,6-11 0-16,1-4 0 0,0-1 1 15,2 3 2-15,-4 6 2 16,3 10 1-16,-2 10 0 16,0 13 0-16,-1 13 0 15,2 6 0-15,1 9 0 0,0 6-2 16,2 1-1-16,4-3 0 15,2-5-1-15,2-8 1 16,0-11-1-16,2-14 0 0,1-16 0 16,-1-14 1-16,1-16 0 15,-6-11 0-15,-5-11 1 16,-4-13-1-16,-11-5-1 16,-10-4 1-16,-9 2-2 0,-16 11 2 15,-10 13 0-15,-8 17 0 16,-5 19 2-16,-3 24 0 15,3 29 1-15,2 22 0 16,5 27 1-16,7 14-2 0,9 15 1 16,8 8-4-16,4 8 0 15,4 4 0-15,8-5 0 16,9-7 0-16,3-15-2 0,8-10 1 16,1-17-1-16,4-14 1 15,1-21 1-15,4-11 0 16,-2-23 1-16,1-12 1 15,-2-12-1-15,-5-9 1 16,-1-5-2-16,-6 0 0 0,-3 5 0 16,-3 7 0-16,-4 9 0 15,1 9 0-15,-2 16 0 16,1 11 0-16,2 9 0 0,3 16 0 16,2 7 0-16,4 7 0 15,4 6 0-15,0 4 0 16,0 4 0-16,3-1 0 15,-2-2 0-15,3-8 0 0,-3-6 0 16,1-8 0-16,-2-12 0 16,-2-10 0-16,4-9 0 15,-1-15-3-15,0-8-1 0,2-11-4 16,0-4-3-16,0-5-4 16,3 4-9-16,-1 0-20 15,-10 5-40-15,5 11-3 0,-7 8-5 16,-9 12 0-16</inkml:trace>
  <inkml:trace contextRef="#ctx0" brushRef="#br0" timeOffset="273666.9408">9228 9672 20 0,'0'0'97'0,"-1"-15"-2"0,5 0-6 16,10-8-4-16,7-3-3 15,6-5-76-15,12-5-1 16,10 2 0-16,6-4-4 16,11 2-1-16,-2-1-1 0,4 2-1 15,-2 2 1-15,-4 3-1 16,-5 4 0-16,-4 4 0 15,-5 5 0-15,-10 4 1 16,-4 8 1-16,-7 5 0 0,-2 5 0 16,-4 9 0-16,-5 9 0 15,0 6 1-15,1 5-1 16,2 1 1-16,2-3-1 16,5-3 1-16,1-6-1 0,7-7 0 15,2-9-1-15,7-7-2 16,-2-13 0-16,4-8-1 15,0-5-2-15,-1-5-3 16,-2-3-5-16,2 1-12 0,-9 7-39 16,-1-5-15-16,-9 6-5 15,-8 3-6-15,-12 5 3 16</inkml:trace>
  <inkml:trace contextRef="#ctx0" brushRef="#br0" timeOffset="273855.5067">9521 9203 29 0,'-90'-2'97'0,"13"-3"-2"16,10-2-7-16,13 1-4 0,15-7-4 16,-8-1-82-16,47 14-14 15,8-9-64-15,15 6-3 16,5-1-6-16,-1-7-6 15,-7-1-3-15</inkml:trace>
  <inkml:trace contextRef="#ctx0" brushRef="#br0" timeOffset="274665.7964">5947 8651 84 0,'-79'-57'96'16,"-3"1"-6"-16,-4 0-4 0,-4 7-1 15,-7 12-70-15,-7 7-1 16,-2 13-1-16,-4 12-5 16,-8 7-4-16,-1 12-2 15,-5 12 0-15,-8 6-1 0,-3 8 0 16,2 5-1-16,-7 8 2 16,-4 6-2-16,-9 9 1 15,-4 7-1-15,-12 10 1 16,-8 9-1-16,-9 13 0 0,-12 10 0 15,-6 12 0-15,-3 9-1 16,2 5 1-16,1 5 2 16,14 8-2-16,7 8-1 15,15 0 1-15,21 6 2 0,20-1-1 16,14 14 2-16,15 2-3 16,20 5 0-16,14 1 0 15,25-3 0-15,20-2 0 16,14-11 0-16,17-6 0 0,18-17 0 15,24-10 0-15,23-16 0 16,18-18 0-16,21-18 0 16,16-26 0-16,34-19 0 0,22-28 0 15,28-23 0-15,26-34 0 16,18-29 0-16,25-25 0 16,13-30 0-16,14-23 0 0,2-21 0 15,7-21 0 1,-5-17 0-16,-5-21 0 0,-5-15 0 15,-14-16 0-15,-9-6 0 16,-23-8 0-16,-15-5 0 0,-23-3 0 16,-22 4 0-16,-30 13 0 15,-33 18 0-15,-40 21 0 16,-47 24 0-16,-41 29 0 16,-49 32 0-16,-59 42 0 15,-57 41 0-15,-59 49 0 0,-54 35 0 16,-45 54 0-16,-43 38 0 15,-29 42 0-15,-18 31 0 16,-3 32 0-16,2 14-8 0,22 25-12 16,23 6-66-16,35 0-3 15,34 1-2-15,25-7-6 16,33-6-5-16</inkml:trace>
  <inkml:trace contextRef="#ctx0" brushRef="#br0" timeOffset="276605.7929">3580 14307 60 0,'11'-7'84'0,"-2"-2"-4"16,-4-3-2-16,0-6-5 16,-2 7-62-16,1 2-2 0,-4 9 2 15,0 0-2-15,0 0-1 16,0 0 0-16,0 17-1 16,-8 4 0-16,-7 5 0 15,-2 8 0-15,-9 5-2 0,-6 6-1 16,-6 6-1-16,-5 4 0 15,-6 6 0-15,-5 5 0 16,-14 4 0-16,-5 9-1 16,-6 5 0-16,-6 4-1 15,-5 5 2-15,-3 0-1 0,3 3 0 16,-6 1-1-16,8-1 0 16,6-4 0-16,3-4 0 15,5-4 0-15,1-3-1 0,7-5 0 16,8-6 0-16,7-4 3 15,7-5-3-15,0-5 1 16,6-5 3-16,8-3-1 16,9-5-3-16,-1-5 0 0,6-8 0 15,3-3 0-15,-2-9 0 16,11-2 0-16,4-7 0 16,0-9-11-16,4 3-2 15,8-3-15-15,-12 0-53 0,22-25-7 16,-3 4-4-16,-1-13-5 15,-2-7 2-15</inkml:trace>
  <inkml:trace contextRef="#ctx0" brushRef="#br0" timeOffset="277027.0416">2044 15722 73 0,'-30'0'80'0,"8"-3"-1"16,1-3-1-16,12 0-53 0,-4 4-2 15,13 2-5-15,0 0-5 16,-11 15-5-16,11 9-2 15,-1 7-1-15,-1 14-1 16,-5 13 5-16,-6 16-1 0,-4 15 1 16,-2 8-1-16,-6 9-1 15,-1 0 0-15,-4-2 3 16,7-8-5-16,2-9 0 0,3-15 2 16,14-15-1-16,3-18-2 15,21-22 0-15,11-17 1 16,24-13 0-16,8-19-7 15,19-14-2-15,17-11-7 16,1-15-11-16,3-6-40 16,-3 6-24-16,-8 8-4 0,-15 10-11 15,-21 12 3-15</inkml:trace>
  <inkml:trace contextRef="#ctx0" brushRef="#br0" timeOffset="277846.8843">1406 17381 59 0,'0'0'82'0,"-10"-9"-3"16,3-11-2-16,7 20-28 15,-3-14-23-15,2 0 3 16,-2-1-7-16,-7 15-5 16,4-10-6-16,6 10-2 15,0-9 3-15,0 9-5 0,0 0-6 16,0 0 1-16,1 11-2 15,-2 0 0-15,4 4 0 16,0 5 1-16,0 3-2 16,-3-23 2-16,9 78 2 0,-5-25-2 15,1-2-2 1,2 5 3-16,0 4-3 0,5 4-5 16,3-1-9-16,-3 5-54 15,4-9-12-15,2-11-5 16,-3-8-5-16,-15-40-4 15</inkml:trace>
  <inkml:trace contextRef="#ctx0" brushRef="#br0" timeOffset="278164.3187">1516 17615 36 0,'-15'-50'95'15,"7"5"0"-15,2 6-9 16,6-1-7-16,-4 12 2 15,1 7-78-15,3 4 1 0,5 8-2 16,6 2 0-16,5 6-4 16,4 1 3-16,-1 0 0 15,2 0 0-15,-2 4-2 16,6 6 3-16,-1 8-1 0,2 2 1 16,-1 3-3-16,-4 6 1 15,-2 7 2-15,-19-36-1 16,7 40 2-16,5 49-3 15,-12-39-3-15,-6 2-3 16,-12-1-3-16,2 3-8 0,-3-5-25 16,-5-3-40-16,2-3-3 15,22-43-4-15,-22 31-4 16</inkml:trace>
  <inkml:trace contextRef="#ctx0" brushRef="#br0" timeOffset="279476.3026">1703 17692 67 0,'31'-34'84'0,"0"7"1"15,0 2-7-15,-1 5-5 16,2 4-35-16,2 4-40 16,-4 6 1-16,-2-1-1 15,-4 2 4-15,-3 0-3 0,2-1 3 16,-2-5 2-16,-6 6 1 15,-1-10 2-15,4-1 1 16,-1-1 1-16,-2 1-1 16,3-11 1-16,-13 11-2 0,-3 0-2 15,-2 5-1-15,-6 2 0 16,6 9-3-16,-14-8-1 16,6 9 0-16,-6 6-1 15,-3 9 5-15,2 3-3 0,3 5 1 16,0 3-3-16,2 5 3 15,0 3-1-15,8 0 1 16,1-3-1-16,1 0-2 16,13-3 2-16,1-3 0 0,8-10 0 15,-1-1 0-15,9-12 0 16,3-4-1-16,3-13 2 16,13-21-2-16,27-38-2 15,-8-24 0-15,-7-20 1 16,-10-10-1-16,-22 4 1 0,-11 11-1 15,-17 20 3-15,-6 23-1 16,-5 12 2-16,-2 14 1 16,0 16-3-16,3 21 4 0,7 11-4 15,-4 19 0-15,5 14 0 16,1 10 0-16,7 10 0 16,2 13 0-16,-1-32 0 15,-1 7 0-15,-1 1-2 16,3 4 4-16,-3-3-4 0,5 3 1 15,-2-4 2-15,5 2-1 16,0-9-2-16,3-1 3 16,-2-10-1-16,2-3 1 15,0-10-1-15,2-5-1 0,17-8 2 16,10-14-1-16,-2-31 2 16,-4-15-2-16,-14-8 0 15,-3 2 0-15,-9 10 0 16,-13 18 0-16,-6 19 0 0,-8 12 0 15,-1 7 0-15,5 13 0 16,7-3 0-16,0-1 0 16,-2 5 0-16,1 0 0 15,-1 1 0-15,4 0 0 16,0 0 0-16,4-3-3 0,-1-1 3 16,3-2-1-16,4 4 1 15,4-15 0-15,4-8 0 16,0-18-1-16,3-12-1 0,-1-12 0 15,-4-1 0-15,0-1 0 16,-11 10-1-16,8 5 0 16,-6 13 1-16,2 9 1 15,-9 14 1-15,0 0 1 0,11 16-1 16,-3 9 1-16,-2 4 0 16,2 5 0-16,2-2 1 15,1-3-1-15,-1-4 1 16,6-6-2-16,-1-8 0 0,-1-9 1 15,4-3-1-15,-2-13 1 16,0-10-1-16,-3-5-1 16,0-12 1-16,0-7-1 15,-3-4 0-15,2-4-1 0,-5 4 0 16,1 2 0-16,-4 9 0 16,-2 5 2-16,8 13-2 15,-9 10 2-15,-1 13 1 16,10 0 0-16,2 13 0 15,-2 7 0-15,5 5 1 0,3 3-1 16,3-2 0-16,8 0 0 16,2-6 0-16,0-9 0 15,-3-8 0-15,7-9-1 0,0-13 1 16,2-12-1-16,-9-9 2 16,2-10-2-16,-4-3 0 15,-2-3-1-15,0 4 1 0,-10 7-1 16,-2 6 0-16,-2 14 1 15,-2 11-1-15,3 14 1 16,-6 23-1-16,4 14 2 16,0 17 1-16,2 17 0 0,-3 15 1 15,3 8-1-15,-3-42-5 16,0 5-5-16,0 4-6 16,-1-1-9-16,4-5-11 15,-1 4-21-15,-4-15-32 0,4-4-5 16,3 9-2-16,0-34 6 15</inkml:trace>
  <inkml:trace contextRef="#ctx0" brushRef="#br0" timeOffset="279965.2152">3907 14274 78 0,'-25'-28'98'0,"-4"2"-4"16,6 7-7-16,-1 1-2 15,3-1-54-15,5 12-20 16,16 7-1-16,0 0-7 0,13 12-3 15,14 8-1-15,4 5 0 16,10 7 2-16,8 8 0 16,12 4 1-16,5 4 0 15,5 6 1-15,11 1 0 0,1 1 1 16,7 6-4-16,5-1 0 16,7 4 0-16,2 2 0 15,-1 7 0-15,2 2 0 16,-2 3 0-16,1-1 0 0,-1 0 0 15,-4-3 0-15,-3-4 0 16,-6-5 0-16,-5-10 0 16,-3-3 0-16,-7-10 0 0,-8-6 0 15,-7-8 0-15,-7-6 0 16,-11-5 0-16,-5-9 0 16,-8-9-11-16,-2-7-42 0,-11-9-35 15,-7-6-2-15,-8-8-6 16,-8-1-4-16</inkml:trace>
  <inkml:trace contextRef="#ctx0" brushRef="#br0" timeOffset="280357.4288">5267 15731 34 0,'12'-5'100'0,"12"-9"-2"16,2-6-7-16,9-2-4 0,1-2-2 16,10 9-80-16,11 7-2 15,5 8 0-15,3 8-2 16,-2 8 0-16,2 6-1 16,-3 0 1-16,-6 2-1 15,-6-1 2-15,-5-7-2 0,-3-5 0 16,-7-8 0-16,-2-7 0 15,-6-16 0-15,-1-12 0 16,-6-14 0-16,-1-12 0 16,-5-16 0-16,-2-14 0 0,-6-10 0 15,1-7 0-15,-4 0 0 16,-2 9 0-16,1 11 0 16,-1 14 0-16,0 24 0 0,-1 26 0 15,0 21-58-15,2 44-32 16,-2 17-2-16,-3 14-6 15,-6 11-5-15</inkml:trace>
  <inkml:trace contextRef="#ctx0" brushRef="#br0" timeOffset="281956.7192">6203 16724 24 0,'-7'-18'69'0,"1"3"4"16,1 1-30-16,-1-1-1 16,6 2-1-16,-3 1-8 15,3 0-6-15,-4 2-2 16,4 10-2-16,-5-18-5 0,5 18-1 16,-3-11-4-16,3 11-3 15,-5-9-2-15,5 9-3 16,0 0-1-16,0 0-2 0,0 0 0 15,0 0 0-15,0 0-1 16,0 0 1-16,0 0 1 16,0 0 0-16,0 0-1 15,0 0 1-15,0 0 0 0,0 0-1 16,0 0 0-16,0 0-1 16,0 0 1-16,0 0-1 15,0 0 0-15,0 0 0 16,0 0 0-16,0 0 1 0,-5-10-2 15,5 10 0-15,0 0 0 16,0 0 0-16,0 0 0 16,-6-12 0-16,6 12 0 0,0 0 0 15,0 0 0-15,0 0 0 16,0 0 0-16,0 0 0 16,0 0 0-16,0 0 0 15,0 0 0-15,0 0 0 0,0 0 0 16,0 0 0-16,0 0 0 15,0 0 0-15,2 14 0 16,5 0 0-16,1 5 0 16,4 4 0-16,2 8 0 0,4 4 0 15,3 7 0-15,4 1 0 16,0 5 0-16,1-2 0 16,3 1 0-16,0-5 0 15,0-7 0-15,-4-7 0 0,-2-7 0 16,-5-8 0-16,0-9 0 15,1-8 0-15,-5-12 0 16,-2-7 0-16,-2-11 0 0,-1-5 0 16,0-6 0-16,-4-3 0 15,1-1 0-15,-2 4 0 16,-1 5 0-16,-1 8 0 16,0 5 0-16,3 11 0 15,-1 7 0-15,-4 9 0 0,12 15 0 16,-5 11 0-16,-2 13 0 15,2 15 0-15,-2 16 0 16,-2 15 0-16,-2-37 0 16,-1 13 0-16,0 0 0 15,0 8 0-15,-1 0 0 0,1 3 0 16,2-4-35-16,3 2-51 16,-4-6-2-16,0-6-3 15,-1-14-7-15,1-3-1 0</inkml:trace>
  <inkml:trace contextRef="#ctx0" brushRef="#br0" timeOffset="282455.0173">7093 16937 48 0,'0'0'76'0,"-17"-19"-13"0,6 5-1 16,0 0-9-16,1 3-9 16,-2-2-10-16,0 2-7 15,0 1-8-15,1 5-4 0,2 1-3 16,-5 4-2-16,3 4-2 15,-1 11-2-15,-3 9 0 16,5 11-1-16,0 7 0 0,2 7-1 16,3 6 0-16,3 0 0 15,2-3-1-15,8-5 0 16,3-10-3-16,5-10 0 16,4-12 0-16,1-10 0 15,4-10 0-15,0-16 0 0,3-7 0 16,-4-12 0-16,2-6 0 15,-11-6 0-15,-4-3 0 16,-8 2 0-16,-6 5-2 16,-12 6 0-16,-9 11 0 15,-7 8-2-15,-2 13-1 0,-1 7-4 16,4 5-7-16,-2 9-23 16,8 2-47-16,9 3-1 15,6-6-6-15,9-10-5 0</inkml:trace>
  <inkml:trace contextRef="#ctx0" brushRef="#br0" timeOffset="282812.2352">7192 16704 26 0,'32'-10'98'0,"-1"4"-3"16,-6 2-6-16,-1 4-5 15,-4-2-1-15,9 2-78 0,-10 12-1 16,3 10-3-16,-1 7 1 15,-5 8-1-15,-2 10 0 16,-1 3 2-16,-5 3-1 0,1-1-1 16,-3-5 0-16,0-5 0 15,3-7 0-15,2-9 0 16,0-11 0-16,5-10 0 16,-2-8 0-16,5-16-1 0,-1-11 0 15,2-5 0-15,-1-12 0 16,-1-8-1-16,-1-6 1 15,-1-3-1-15,-5 0 0 16,-4 10 0-16,-1 5 1 0,-5 8-2 16,0 10-2-16,-1 10-3 15,0 21-6-15,-3-8-10 16,3 8-60-16,-1 12-4 16,1 6-6-16,1 2-5 0</inkml:trace>
  <inkml:trace contextRef="#ctx0" brushRef="#br0" timeOffset="284264.5953">8484 16629 19 0,'16'-3'85'16,"-7"-4"-1"-16,1 0-1 16,-5-6-2-16,10 4-54 15,-13-7 1-15,-1 3-5 16,-1-1-6-16,-2 1-2 0,-2 1-1 16,-4-3-3-16,0 5-3 15,-4 0-1-15,2 2-2 16,0 1-1-16,2 3-4 15,8 4 0-15,-16-9 0 0,16 9 0 16,-8-10 0-16,8 10 0 16,-4-9 0-16,4 9 0 15,0 0 0-15,-2-13 0 16,2 13 0-16,0 0 0 0,-12 0 0 16,2 6 0-16,-5 7 0 15,0 6 0-15,-6 6 0 16,1 9 0-16,2 7 0 15,-1 7 0-15,8 7 0 0,4 0 0 16,7 3 0-16,3-2 0 16,13-2 0-16,10-9 0 15,9-8 0-15,11-12 0 16,10-11 0-16,12-12-5 0,7-8-3 16,8-17-1-16,6-13 0 15,1-9 0-15,3-7 0 16,-7-6 1-16,-6-3 3 15,-9 0 3-15,-14-1 4 16,-10 7 3-16,-18 5 1 0,-10 8 2 16,-15 10-1-16,-8 15 2 15,-17 13-1-15,-7 9-1 16,-5 16-3-16,-6 11-1 0,0 8-2 16,1 10-1-16,-2 3 2 15,6-1 0-15,6-1-2 16,7-8 0-16,4-4 0 0,10-9 0 15,7-8 0-15,6-12 0 16,13-8 0-16,12-8 0 16,3-15 0-16,8-6 0 0,4-11 0 15,6-7 0-15,-1-4 0 16,4 0 0-16,-3 3-2 16,-5 5 2-16,0 10 0 15,-5 8-1 1,2 16 2-16,-7 7-1 0,-2 19 0 15,-7 8 2-15,1 5-2 0,-4 7 0 16,-2 3 0-16,2-1 0 16,-5-3 0-16,-2-4 0 15,3-7 0-15,0-7 0 16,-1-9 0-16,3-6 0 0,-2-6 0 16,0-13 0-16,-1-8 0 15,2-8 0-15,0-8 0 16,-2-6 0-16,4-2 0 0,-3 1 0 15,-2 1 0 1,2 3 0-16,1 11 0 0,-3 6 0 16,5 14 0-16,-4 9 0 15,-1 4 0-15,-1 12 0 0,-1 6 0 16,0 8 0-16,-4-1 0 16,2 5 0-16,-2-1 0 15,2-2 0-15,-4-3 0 16,1-6 0-16,1-4 0 0,-2-7 0 15,3-5 0-15,0-5 0 16,0-9 0-16,-3-5 0 16,5-5 0-16,-1-9 0 15,2-2 0-15,-2-6 0 0,3-4 0 16,0-4 0-16,1 2 0 16,2 4 0-16,-1 4 0 15,6 7 0-15,1 7 0 0,2 13 0 16,1 7 0-16,1 14 0 15,0 7 0-15,0 4 0 16,2 5 0-16,2 0 0 16,-1 1 0-16,-1-6 0 0,7-8 0 15,1-9 0-15,7-8 0 16,0-15 0-16,6-15 0 16,4-14 0-16,0-12 0 15,0-14 0-15,0-12 0 16,-4-13 0-16,-4-8 0 0,-8-2 0 15,-5 4 0-15,-14 8 0 16,-4 13 0-16,-6 17 0 16,-9 17 0-16,-2 25 0 15,-2 21 0-15,-4 25 0 0,1 21 0 16,-1 15 0-16,2 13 0 16,-3 13 0-16,4 7 0 15,-1 7 0-15,0 2 0 0,2-6 0 16,8-11 0-16,1-11 0 15,9-8-17-15,-5-13-67 16,7-24-8-16,0-21-1 0,0-19-6 16,-5-22-3-16</inkml:trace>
  <inkml:trace contextRef="#ctx0" brushRef="#br0" timeOffset="284429.1553">11612 16130 40 0,'-49'-8'106'0,"5"6"-6"16,3 2-7-16,11 0-2 15,10 0-10-15,-4-8-81 16,39 0 0-16,18-3 0 0,24-3 0 16,5-7-22-16,22-3-13 15,-4-5-25-15,8-7-30 16,19-2-3-16,0-5-6 16,1-4 0-16</inkml:trace>
  <inkml:trace contextRef="#ctx0" brushRef="#br0" timeOffset="284988.2263">9192 17672 0 0,'-104'40'86'0,"15"-8"2"15,0-2-4-15,13-5-4 16,15-8 0-16,10-9-60 16,17-4-3-16,12-4-5 0,10-11-2 15,12-2-1-15,8-6 0 16,14-10-1-16,13-3-3 15,43-29-2-15,59-23-3 16,25-17 0-16,30-9 0 16,24-12 0-16,14-4 0 0,13 1 0 15,-2 11 0-15,-13 18 0 16,0 9 0-16,-9 16 0 16,-13 11 0-16,-13 15 0 0,-23 13 0 15,-21 16-13-15,-31 24-58 16,-26 6-20-16,-28 9-2 15,-30 5-7-15,-22 8-5 16</inkml:trace>
  <inkml:trace contextRef="#ctx0" brushRef="#br0" timeOffset="286471.738">10001 18083 13 0,'0'0'88'0,"-35"22"5"16,-1-1-5-16,15-15-5 15,-1 2 1-15,22-8-72 0,0 0 0 16,0 0-1-16,0 0-3 16,0 0-2-16,0 0-3 15,2 1 0-15,4 1-1 16,3 0-1-16,54 27 1 16,-33-10 0-16,-30-19-2 15,23 26 0-15,6 1 0 0,-29-27 0 16,20 22 0-16,0 0 0 15,-20-22 0-15,0 0 0 16,27-24 0-16,-18-4 0 16,-2 3 0-16,4-8 0 15,1-2 0-15,3 0 0 0,0 1 0 16,2 1 0-16,5 8 0 16,-22 25 0-16,26-25 0 15,-3 1 0-15,4 13 0 16,0-2 0-16,4 13 0 15,-1 2 0-15,0 9-2 16,2 0 2-16,-3 0-1 0,36 6 0 16,-36-16 0-16,1-2-2 15,0-11 0-15,-4-6 0 16,3-9 0-16,-4-2 0 16,4-2 1-16,-4-8-1 0,1-1 1 15,0 0 1-15,-2-2 1 16,2 1 0-16,-3 5 1 15,0 0-1-15,-1 9 1 16,2 3 0-16,0 5 1 0,0 3-1 16,5 5 0-16,2 1 0 15,-1 1 0-15,5-1 0 16,-11 0 1-16,51-14-1 16,-8-5 1-16,0-7-1 0,-11-3 1 15,-6-6 0-15,-19 2 0 16,-16 12 1-16,-20 18-2 15,-15 11 1-15,-6 3-2 0,-3 14 0 16,13-3 0 0,-2 2 0-16,3 3 0 0,0 3 0 15,3 4 0-15,-1-1 0 16,6 1 0-16,1 1 0 16,6-3 0-16,6-3 0 15,8-3 0-15,8-3 0 0,5-5-2 16,11-4-4-16,32-4 0 15,33-12 1-15,13-21-1 16,10-14 1-16,-1-15 2 0,-10-6 1 16,-12 0 3-16,-25 9 3 15,-29 6 0-15,-10 1 0 16,-17 8 1-16,-9 3-1 16,-12 10 1-16,-7 11-2 0,-14 9-1 15,-7 11 1-15,-7 11-3 16,-5 15 0-16,-5 9 0 15,0 9 0-15,6 6 0 0,-4 3 0 16,11 4 0-16,16-33 0 16,9 3 0-16,-7 19 0 15,13-13 0-15,13-10 0 16,9-14 0-16,13-9 0 16,11-20 0-16,7-17 0 0,1-17-5 15,8-11 2-15,-1-13-1 16,-2-8 0-16,-1-13 2 15,-7-8 0-15,-7-8 1 16,-14-1 1-16,-6 8 1 0,-13 9 1 16,-8 15 1-16,-3 18-1 15,-9 20 2-15,-8 25 0 16,-2 25-1-16,-4 29-1 16,2 22-2-16,1 17 0 0,0 13 0 15,-1 12 0-15,2 11 0 16,7 5 0-16,1-1 0 15,7-6 0-15,3-14 0 0,6-12 0 16,10-16 0-16,9-17 0 16,11-19 0-16,6-23 0 15,6-16 0-15,6-22 0 16,1-13 0-16,4-14 0 16,-1-8 0-16,-2-7 0 0,-6 3 0 15,-6 4 0-15,-2 7 0 16,-8 14 0-16,-3 12 0 15,-10 16 0-15,-4 14 0 16,-8 12 0-16,-1 14 0 16,-1 8 0-16,-2 6 0 0,1 4 0 15,3 1 0-15,-1 2 0 16,8-3 0-16,0-7 0 16,6-13 0-16,6-1-8 0,-1-10-69 15,7-10-11-15,-1-17-3 16,0-11-6-16,-1-10-6 15</inkml:trace>
  <inkml:trace contextRef="#ctx0" brushRef="#br0" timeOffset="286658.9699">13253 16179 50 0,'-33'3'103'0,"5"-3"-4"0,6 0-10 15,2-2-4-15,9-9-10 0,8-1-103 16,3 12-56-16,23-2-4 16,3 3-7-16,0-1-5 15,8 0-3-15</inkml:trace>
  <inkml:trace contextRef="#ctx0" brushRef="#br0" timeOffset="287411.586">13921 15899 38 0,'2'17'102'15,"-2"10"-3"-15,-15 3-8 16,-4 4-3-16,-7-2-1 0,-1 12-84 16,8 9 0-16,0 9-3 15,2 4 0-15,2-1 0 16,8-6 0-16,5-6 0 0,1-8 0 15,7-8 0-15,9-13 0 16,8-13 0-16,10-11-2 16,5-10 1-16,4-11-2 15,1-11 1-15,3-11 0 16,-1-7 0-16,-5-10-1 0,-4-3 1 16,-12 2 1-16,0 2 0 15,-10 7 2-15,-3 8-1 16,-9 9-1-16,-2 13 1 0,-6 12 1 15,-8 10 0-15,-3 6 0 16,-3 10 0-16,-3 4 0 16,-1 8 1-16,1 2-1 15,0 1 0-15,6-1 0 16,2-3 0-16,7-4 0 0,2-4-1 16,6-8 0-16,8-8 0 15,6-3 0-15,6-13 1 16,6-6 0-16,6-9-2 0,4-6 1 15,4-6-1-15,5-5 1 16,3-1 0-16,5 3 0 16,1 1 0-16,-1 6 0 15,-3 7 1-15,1 9-1 0,-2 5 1 16,0 7 0-16,-5 4-1 16,3-1 0-16,-6 2 1 15,2-6-1-15,4-6 0 16,0-10 1-16,3-8-1 0,4-11 0 15,2-10 0-15,0-13 0 16,1-10-2-16,-4-8 0 16,-6-8-1-16,-8-4 1 15,-10-5 0-15,-11 2 2 0,-15 7 2 16,-4 11 1-16,-13 18 0 16,-7 17 2-16,-7 24-5 15,-7 23 0-15,3 31 0 16,-5 28 0-16,2 27 0 0,-1 27 0 15,0 19 0-15,0 24 0 16,3 12 0-16,2 20-13 16,10 6-74-16,-15 1-4 0,-2-10-3 15,-12-5-6-15,-4-7-3 16</inkml:trace>
  <inkml:trace contextRef="#ctx0" brushRef="#br0" timeOffset="287923.6359">12785 17913 61 0,'-177'85'98'0,"9"-2"-5"16,9-2-8-16,12-5-3 15,16-2-2-15,14-7-83 16,19-11 3-16,22-10 2 15,19-14 0-15,57-32 2 16,-25 4 3-16,0 2-7 16,65-73 0-16,27 6 0 0,14-11 0 15,24-8 0-15,-14 18 0 16,191-128 0-16,34-10 0 16,18 4 0-16,1 9 0 15,-4 21 0-15,-39 37 0 0,-43 36 0 16,-95 59 0-16,-34 22 0 15,-36 21 0-15,-44 22-5 16,-35-5-39-16,-2 9-45 16,-26 9-2-16,-14 6-4 15,-20 8 52-15,-9 8 27 0,-16 5 14 16,-9 6 13-16,-10 2 34 16,-2-3 52-16,-6 1-6 15,3-4-2-15,-1-5-47 16,5-5-32-16,12-9-10 0,8-9 0 15,23-17 0-15,13-16 0 16,46-12 0-16,13-23 0 16,75-23 0-16,81-75-58 15,83-43-35-15,38-17-3 16,19-10-7-16,-5 3-4 0</inkml:trace>
  <inkml:trace contextRef="#ctx0" brushRef="#br0" timeOffset="292257.8866">3262 16156 14 0,'0'0'75'15,"16"-12"3"-15,-10-2-1 16,1 2-4-16,-2-1-55 16,1 3 1-16,-6 10 2 0,5-12-3 15,-5 12-3-15,0 0-2 16,0-9-1-16,0 9-2 15,-18-8-3-15,3 3-1 0,-4-1-1 16,-5 1 0-16,-10 0-1 16,-5 3 0-16,-13-2 1 15,-2 3 0-15,-5 1-2 16,-7 0 0-16,1 6 0 16,-8 1 1-16,1 2 0 0,-3 3-1 15,4 2-1-15,-3 5-1 16,-9 5 0-16,2 6-1 15,-7 10-1-15,-2 5 1 0,-9 6 0 16,-2 5-1-16,12 0 0 16,-3 3-3-16,4-1 3 15,8-1 0-15,12 2 4 0,1 0-6 16,17 12 4-16,3 3 0 16,-8 7-2-16,31-37 6 15,2 9-3-15,6 2 0 16,-2 10-2-16,1 1 2 15,-2 7-2-15,-1 0 0 16,2 8 0-16,4-1 0 0,8 5 0 16,-2-4 0-16,4 6 0 15,4-4 0-15,2 6 0 16,14-5 0-16,2 0 0 16,10-5 0-16,7-10 0 15,7-3 0-15,7-6 0 16,8-7 0-16,33-10 0 0,-4-10 0 15,15-7 0-15,6-7 0 16,16-10 0-16,13-9 0 16,13-10 0-16,5-16 0 15,11-9 0-15,1-10 0 0,10-8 0 16,3-10 0-16,-4-11 0 16,60-57 0-16,92-65 0 15,-38-10 0-15,-44-15 0 16,-60 0 0-16,-63 7 0 15,-50 5 0-15,-53 15 0 0,-40 22 0 16,-36 11 0-16,-35 19 0 16,-36 18 0-16,-35 25 0 15,-37 30 0-15,-43 41 0 16,-38 44 0-16,-41 50 0 0,-22 42 0 16,-15 32 0-1,19 38 0-15,174-82-21 0,-14 20-64 16,32 3-3-16,-9 4-4 15</inkml:trace>
  <inkml:trace contextRef="#ctx0" brushRef="#br0" timeOffset="304265.8299">19625 7022 1 0,'-9'-33'92'0,"0"-4"-1"15,-1 1-3-15,1-1-7 16,5 3 1-16,-1 3-74 16,5 7 0-16,0 10-1 0,3 1-2 15,-3 13-2-15,7-10 0 16,-7 10-1-16,0 0-1 16,0 13 0-16,0 5 0 15,-1 6 1-15,-2 9-1 0,-4 10 2 16,0 9-1-16,-3 11 1 15,1 12 0-15,-3 10 0 16,0 9-1-16,1 10 0 0,0 4 1 16,2 6-1-16,0 1 1 15,3 2-1-15,-2-4 1 16,3-3 0-16,-3-5-3 16,2-6 0-16,-2-10 0 15,0-6 0-15,1-10 0 0,-2-7 0 16,-1-12 0-16,1-8-6 15,0-15-10-15,3-7-31 16,6-10-40-16,-14-13-3 16,-1-9-6-16,-7-16-4 15</inkml:trace>
  <inkml:trace contextRef="#ctx0" brushRef="#br0" timeOffset="304615.1848">18940 8206 10 0,'4'16'84'16,"4"4"4"-16,-3 8-4 0,1 3-4 16,0 37-19-16,2-55-49 15,4 42-1-15,-1 7 1 16,3 1-1-16,-2-1-2 15,2-3 0-15,1-5-2 16,2-6 1-16,5-9-1 0,7-7-1 16,4-17 1-16,10-12-2 15,14-8-5-15,14-21 0 16,11-17 0-16,13-19 0 16,16-22 0-16,14-23 0 0,13-15 0 15,3-13 0-15,4-1-9 16,-16 12-67-16,-2-11-14 15,-14 7-3-15,-30 8-7 0,-27 13-5 16</inkml:trace>
  <inkml:trace contextRef="#ctx0" brushRef="#br0" timeOffset="312738.0522">24115 5041 38 0,'-3'-24'70'15,"3"-2"1"-15,-4-2-1 0,3 3-54 16,-3 3 0-16,-8 3 2 16,4 1-3-16,-5 2 1 15,-4 5-4-15,2 2 0 16,3 2-3-16,-2 3-1 0,2 3-3 15,5 1-1-15,-4 4 1 16,6 7-3-16,-5 1 0 16,2 9-1-16,-9 2 3 0,-1 7 1 15,-8 8 2-15,-4 5 0 16,-10 7 0-16,-8 3 1 16,-1 7-2-16,-3 2 1 15,-5 3-1-15,1 3 0 16,1 2-1-16,6 1-1 15,-1 3 0-15,-1 0 0 0,2 2 0 16,-4 3-2-16,-2-2-1 16,-3 2 1-16,-3-3-2 0,-5 0 1 15,-2 0-1-15,-1-4 0 16,-3 0 0-16,3-5 0 16,8-5-2-16,2-11-4 15,10-3-4-15,10-12-10 0,12-9-27 16,15-8-36-16,12-19-5 15,0 0-4-15,6-26-4 16</inkml:trace>
  <inkml:trace contextRef="#ctx0" brushRef="#br0" timeOffset="313110.8821">22950 5678 0 0,'5'-26'86'15,"-5"5"1"-15,-1-1-5 16,-9-1-6-16,-2-2-2 0,-5 6-75 16,-4 12 2-16,-5 7 0 15,-1 15-1-15,-11 10 2 16,-5 13 0-16,-2 10 2 0,-7 13-1 16,-4 14 2-16,0 7 0 15,1 12 0-15,2 5 1 16,6 7-2-16,6 0 1 15,6-4-1-15,11-4 2 16,8-12-2-16,8-7 1 0,8-11-1 16,14-17 0-16,8-9 0 15,15-14 0-15,11-10-1 16,15-17-1-16,16-12-1 16,14-17-2-16,15-13-2 0,15-7-6 15,3-14-5-15,9 2-28 16,-3 3-42-16,-10-3-4 15,-21 8-6-15,-18-5-3 0</inkml:trace>
  <inkml:trace contextRef="#ctx0" brushRef="#br0" timeOffset="313911.3564">24739 4006 54 0,'-2'-18'86'16,"2"-6"0"-16,-2 2-3 0,2-2 0 16,0-2-67-16,0 5 1 15,0 0-3-15,4 0-2 16,1 6-2-16,-2 1-3 0,3 2-1 16,-1 4-2-16,-5 8 0 15,5-13-1-15,-5 13 0 16,0 0-1-16,0 0-2 0,0 0 2 15,-3 5-2-15,-4 5 0 16,0 8-1-16,3 5 1 16,-4 11-1-16,4 8 1 15,1 11-1-15,-2 6 1 0,2 8 0 16,1 9-1-16,2 5 0 16,-4 4 0-16,4 1-1 15,-4-5-1-15,1-1-1 0,-2-8-2 16,-1-9-1-1,1-8-4-15,2-10-4 0,-4-11-7 16,6-10-2-16,0-10-5 16,8-12-12-16,10-7-26 0,5-23-17 15,13-9-2-15,5-21 6 16</inkml:trace>
  <inkml:trace contextRef="#ctx0" brushRef="#br0" timeOffset="314181.252">25154 4266 66 0,'60'-73'84'0,"-7"14"-2"0,-1 13-16 15,-14 7-15-15,-4 14-14 16,-10 7-12-16,-2 4-6 16,-12 6-6-16,-10 8-2 0,0 0-3 15,-6 3-2-15,-10 9-4 16,-6 3-2-16,-4 9-1 16,-6 2-1-16,-6 8 0 15,-3 5 0-15,-1 3 0 16,5 7-1-16,2-2 1 0,9 2 0 15,4-1 0-15,10 3 1 16,12-1 1-16,2 1-1 16,16-2 0-16,12-5-3 0,11 0-8 15,2-3-38-15,11-9-31 16,4-13-2-16,1-12-9 16,-4-11-1-16</inkml:trace>
  <inkml:trace contextRef="#ctx0" brushRef="#br0" timeOffset="314582.158">25943 3763 17 0,'22'-6'93'0,"-1"6"-5"15,-7-1-6-15,-5 1-7 16,-9 0 2-16,2 11-83 15,-9 9 2-15,-11 7 1 16,-6 8 2-16,-7 5-1 0,-7 8 3 16,-7 6 0-16,0 0 0 15,1-4-1-15,8-7 0 16,7-3 0-16,10-7 1 0,4-7 2 16,14-1-1-16,10-7 1 15,18-2-1-15,8 4 1 16,13-2 0-16,4 3-1 15,8 4-2-15,-1-1 0 16,-4 2 0-16,-6 3 0 0,-13-1 2 16,-13 2 0-16,-21 1 1 15,-18 5 0-15,-16-3 2 16,-11 3-4-16,-8 3-8 16,-9 4-45-16,-1-7-30 0,2-9-2 15,6-12-7 1,9-12-5-16</inkml:trace>
  <inkml:trace contextRef="#ctx0" brushRef="#br0" timeOffset="315221.1565">26066 3338 0 0,'0'-50'87'0,"-8"3"-1"15,-17 0-5-15,-10 4-4 16,-14-4-9-16,-9 15-62 15,-12 10 1-15,-5 8-1 0,-14 9-3 16,-7 7 2-16,-15 14-1 16,-11 12 1-16,-10 13 1 15,-14 12-1-15,-11 15 2 16,-7 12-1-16,-1 13 1 0,3 12-2 16,12 9 2-16,10 15-3 15,20 4-1-15,17 11-1 16,26-1-1-16,29 6 1 15,23-4-2-15,25-1 2 16,22-2-2-16,31-11 0 0,21-8-3 16,28-11 3-16,21-13-1 15,19-18 0-15,18-13 0 16,10-19 0-16,12-19 1 0,8-17 2 16,3-16 4-16,4-20-2 15,-7-17 1-15,-2-15 1 16,-3-13-3-16,-10-12-3 0,-11-15 0 15,-12-8 0 1,-22-15 0-16,-24-11 0 0,-28-10 0 16,-28-8 0-16,-41-9 0 15,-43 1 0-15,-46 3 0 16,-55 8 0-16,-49 22 0 0,-43 20 0 16,-34 35-14-16,-14 26-74 15,-28 33-3-15,1 14-3 16,8 20-6-16,18 16-5 0</inkml:trace>
  <inkml:trace contextRef="#ctx0" brushRef="#br0" timeOffset="315973.2457">24735 5373 6 0,'0'-11'93'0,"-6"-1"0"16,2 4-7-16,4 8-7 0,-9-8 2 15,9 8-78-15,13 0 2 16,5 11 0-16,4 5-2 16,9 7 1-16,5 4 1 15,8 9 0-15,4 6 1 0,7 10 0 16,2 4-2-16,6 6-1 15,-1 3-1-15,4 6-1 16,-1 2 0-16,4 2 1 16,-3-1-2-16,-3 1 1 0,-1-3-1 15,-2-2 1-15,-4-4-1 16,-8-3 1-16,0-5-3 0,-10-7-3 16,-6-8-5-16,-7-1-18 15,-4-9-57-15,-11-8 0 16,-10-13-7-16,-4-12-8 15</inkml:trace>
  <inkml:trace contextRef="#ctx0" brushRef="#br0" timeOffset="316767.1155">25729 6708 62 0,'0'9'84'16,"0"-9"-5"-16,0 0-2 15,-9 13-38-15,9-13-15 16,0 0-5-16,0 0-7 15,0 0-4-15,0 0-2 0,0 0-1 16,0 0-1-16,0 0 0 16,-1-5-2-16,1 5-1 0,0 0-1 15,0 0 1-15,3 7 0 16,5 6 2-16,3 5-1 16,0 8 0-16,7 7 1 15,3 4 1-15,6 4-1 16,1 0-1-16,5-1 1 0,0-6-1 15,0-6 1-15,1-10 1 16,-2-12 2-16,2-6 0 16,-1-14 2-16,2-12 0 15,-3-16-1-15,3-9 1 0,1-13-3 16,7-11-1-16,-1-6-4 16,3-5 0-16,0 4 0 15,-4 8 0-15,-5 12 0 0,-6 8-2 16,-5 19-7-16,-10 17-4 15,-15 18-7-15,0 20-25 16,-25 24-41-16,-6 7-4 16,-5 12-4-16,-12 10-1 0</inkml:trace>
  <inkml:trace contextRef="#ctx0" brushRef="#br0" timeOffset="318888.1039">23979 7574 38 0,'21'-14'81'16,"3"-6"0"-16,2 0-2 16,-4-6-6-16,-1-11-54 15,1 11-10-15,3-1 3 0,-6 4-2 16,-1-1-1-16,-10 5-2 15,-1-1 1-15,-7 0-3 16,-8 1-1-16,-4 2-1 0,-7 1-2 16,-8-2-1-16,1 0 0 15,-10 3-1-15,-7-1 1 16,-3 2 1-16,-6 1-1 16,-11 1 1-16,-3 1-1 0,-8 2 2 15,-10 4-1-15,-5 1 0 16,-4 4 0-16,-4-1 0 15,-3 5 0-15,1 4-1 16,-2 4 0-16,0 5 0 0,1 0 0 16,2 8 1-16,-1 2 0 15,-2 5-1-15,-4 5 1 16,-1 3-1-16,-2 5 0 16,-7 2 0-16,1 4 0 0,-2 4 0 15,-1-1-1-15,3 0 2 16,9 4-2-16,10-2 1 15,7 3 0-15,15 0 0 0,9 3 1 16,13 1-1-16,10 1 0 16,12 6 1-16,9 1 0 15,13 3-1-15,6 1 1 16,13 0-1-16,19-1 0 0,20-2 0 16,19-3 0-16,21-8-1 15,22-5 0-15,24-11 1 16,24-8 0-16,24-12 0 15,19-9 1-15,18-9-1 16,17-5 1-16,11-5-1 0,15-7 1 16,4 0-1-16,9-3 0 15,8-1 0-15,0-2 0 16,3 0 1-16,-1-4-1 0,-4-1 0 16,-7-4 1-16,-7-5 0 15,-12-5 0-15,-12-7 1 16,-10-5 0-16,-15-7 1 0,-10-6-1 15,-19-12 0-15,-8 0 1 16,-20-5 0-16,-16-1 1 16,-21 3 0-16,-22-1 1 0,-23 0 0 15,-23 2 0-15,-26-3-1 16,-32-1 0-16,-31-3 1 16,-35-5-5-16,-39-5 0 15,-43-4 0-15,-44 5 0 16,-48 0-4-16,-43 16-4 0,-46 8-12 15,-42 21-65-15,-23 19-2 16,-20 8-6-16,-13 6-7 16,-10 0-1-16</inkml:trace>
  <inkml:trace contextRef="#ctx0" brushRef="#br0" timeOffset="342649.0743">22859 1391 56 0,'1'-17'71'16,"2"-2"-2"-16,-2 1-4 0,5-2-46 15,-2 0-6-15,2 3 1 16,-4 0-2-16,1 0 3 16,-1-1-1-16,0 3 1 15,-2-1 2-15,0 3-1 16,0 0-2-16,-5 1-3 0,0 2-2 15,-4 1-3-15,0 1-1 16,-3 2-2-16,0 3 0 0,-1 1-1 16,-3 2 0-16,-2 1-2 15,-3 7 0-15,-3 4 0 16,-2 5-2-16,-3 6 2 16,7 1 0-16,-39 46 1 15,3 13-1-15,2 9 1 0,5 10-2 16,2 3 1-16,9 1 0 15,14-7-2-15,20-23 2 16,5-6-2-16,13-3 1 16,9-11 0-16,6-6 1 15,6-9 0-15,8-9 1 0,6-12 1 16,5-14-2-16,3-10 1 16,1-21-1-16,6-12 3 15,1-13-2-15,-5-12 1 16,0-9 0-16,-5-9 1 0,-29 38-2 15,1-6 1-15,-4-1 1 16,-2-2 0-16,-2-1 1 16,-3-1-1-16,-5 2 1 15,0-2-1-15,-5 7 1 0,-3-2 0 16,-1 5-2-16,0 3-2 16,-9 3-1-16,-2 5 0 15,-6 6-1-15,-6 5 0 0,-5 9-1 16,1 6 1-16,-5 10-1 15,13 13 4-15,-51 29-2 16,4 19 0-16,4 12 2 16,10 9-1-16,12 7 0 15,19 0 0-15,21-3 1 0,13-17-2 16,14 0 2-16,9 2-1 16,3-2 0-16,4 0 1 15,2-3 1-15,-4-1-1 16,-1-7 0-16,-6-2-1 0,-3-7-2 15,-11-2-4-15,-2 2-7 16,-4-12-20-16,-14 12-50 16,3-7-4-16,-3-6-6 0,-4-8-5 15</inkml:trace>
  <inkml:trace contextRef="#ctx0" brushRef="#br0" timeOffset="343589.9557">23597 1886 3 0,'0'0'92'16,"-18"0"2"-16,8 0-4 15,-4-6-6-15,1-3 1 16,4 2-75-16,9 7 0 16,-11-6-2-16,11 6-4 0,0 0-2 15,0 0-1-15,-3-9-2 16,3 9 1-16,0 0-1 15,0 0 2-15,9-3-1 16,2 1 1-16,5-1 1 0,6 0 0 16,3-4 0-16,11-1-1 15,3-2 1-15,8-1-1 16,6-2-1-16,8-1 0 16,3 1 1-16,2-1-1 0,2-1 1 15,4 1 0-15,-1-2 0 16,-3 2-1-16,-6 2 1 15,-1-1 0-15,-10 3 0 16,-5 3 1-16,-11 1 0 0,-8 1-1 16,-5 0 1-16,-5 5 0 15,-5 0-2-15,-12 0-2 0,14 0-2 16,-14 0-5-16,0 0-9 16,0 0-16-16,0 0-43 15,2 11-10-15,-2-11-5 16,-8 16-6-16</inkml:trace>
  <inkml:trace contextRef="#ctx0" brushRef="#br0" timeOffset="344533.2248">25222 1278 37 0,'11'-2'95'0,"-3"-1"-5"0,2 3-6 16,-3 0-4-16,-7 0-3 16,18 7-80-16,-9 3 0 15,-2 3 0-15,0 7 2 16,3 14 2-16,-4 16 1 15,-6 2 0-15,0 6 0 0,1 5 0 16,0 2-1-16,-2-5 1 16,1-14-1-16,0-15-1 15,0-11 1-15,0-4 0 0,0-7 0 16,0-9 0-16,0 0 0 16,0 0-2-16,0-8 0 15,0-12-1-15,0-7 0 16,0 10-3-16,0-5-2 15,0-5 1-15,6-3 1 0,-1-1 1 16,-2-4 1-16,5 1 2 16,1-1-1-16,-2 2 4 15,4 1 0-15,0 1 1 16,-1 2-1-16,5 7-1 16,-2 2 0-16,0 4-1 15,2 5 0-15,1 6-1 0,0 5-1 16,0 9 0-16,-16-9 2 15,37 41-2-15,-12 0 2 0,2 3 0 16,-4-4 2-16,2-8 0 16,-12-22 1-16,2-4 0 15,1-6-1-15,1-3 0 16,0-12 1-16,2-2-1 16,-1-3-1-16,1 2-1 0,0 0 2 15,3 3 0-15,0 1 0 16,0 7 0-16,4 4-1 15,-8 7 2-15,36 10-1 16,2 14-2-16,-3 25-7 16,-8 18-18-16,-7 20-57 0,6 7-1 15,-11-12-6-15,-8-24-8 16</inkml:trace>
  <inkml:trace contextRef="#ctx0" brushRef="#br0" timeOffset="345372.0559">24643 940 16 0,'-79'-9'89'15,"2"1"-2"-15,2-3-3 16,0-4-4-16,1-1-3 0,1-1-70 16,2-3 1-16,0 2-3 15,1-1 0-15,-3-2-2 16,-3 2 1-16,-3 1-1 16,-2 0 0-16,-5 11 1 0,-6 4-1 15,-3 3 0 1,-1 10 0-16,-8 8 0 0,-1 7-2 15,-4 11 0-15,0 11-1 16,-5 8-1-16,-52 50 2 16,-49 43-2-16,23 24 0 0,26 4-1 15,30 9 2-15,34-3 1 16,33 1-1-16,28-14 2 16,29-16-4-16,22-8 2 15,26-11 0-15,25-7 1 0,21-15 2 16,22-9-1-16,25-20 1 15,26-15 0-15,17-16 1 16,23-13 0-16,17-21 1 16,18-13-5-16,17-15 0 0,18-17 0 15,9-14 0-15,8-12 0 16,5-9 0-16,5-16 0 16,0-10 0-16,1-12 0 15,-8-11 0-15,-9-8 0 0,-15-15 0 16,-8-10 0-16,-19-4 0 15,-124 72 0-15,0-9 0 16,-13 3 0-16,1-6 0 16,-20 1 0-16,-6-6 0 15,-28 3 0-15,-13-3 0 0,-31 4 0 16,-26 0 0-16,-37 9 0 16,-26 4 0-16,-39 10 0 15,-21 3 0-15,-31 11 0 16,-17 2-32-16,-29 19-55 15,-23 14-2-15,-17 10-6 0,-19 7-5 16,-8 13-3-16</inkml:trace>
  <inkml:trace contextRef="#ctx0" brushRef="#br0" timeOffset="348138.3539">23699 2360 20 0,'-9'-11'74'0,"9"11"3"15,0-15-5-15,14 9-31 16,-14-2-13-16,0 8-5 0,1-17-7 16,-1 7-2-16,0-1-4 15,0 2 2-15,0-1-3 16,0 2-2-16,0 8-1 0,0-15-2 16,0 5-2-16,0 10 1 15,17-11-1-15,1 2-4 16,5 0 3-16,10-2-1 15,5-1 1-15,8-1 0 16,5 5 0-16,5-5-1 0,4-4 1 16,-1 4 0-16,-1-2 0 15,-2 1 0-15,0-2-1 16,-4-1 2-16,-2 1-1 0,-8-1-1 16,-1-1 1-16,-1-1 0 15,-4 0 0-15,-5 2 0 16,0 1-2-16,-7-1-2 15,-1 7-8-15,-11-3-12 16,3 0-39-16,-2 11-17 0,-13 2-7 16,0 0-4-16</inkml:trace>
  <inkml:trace contextRef="#ctx0" brushRef="#br0" timeOffset="348688.6893">23724 1344 31 0,'-2'-13'82'0,"2"2"-3"16,0 0-3-16,0 11-6 15,9-12-34-15,1 11-39 0,-2 1-1 16,5 3 3-16,2 5 0 16,-3 1 1-16,2 3 0 15,-3-12 0-15,3 0 0 0,-2 14 0 16,5 4 1-16,-1 0 2 16,1 0 3-16,0-2 2 15,3-2 1-15,1-2 0 16,-1-6 1-16,2-6 0 15,0-4-1-15,-1-9 0 16,0-7-4-16,5-3-1 0,0-9-1 16,1-1-1-16,4-4-5 15,-31 37-12-15,34-42-39 16,36-33-23-16,-32 41-6 16,0 0-6-16,-2 2-3 0</inkml:trace>
  <inkml:trace contextRef="#ctx0" brushRef="#br0" timeOffset="402118.2341">24997 2286 48 0,'10'-37'65'0,"1"-5"-3"16,1 3-1-16,-1-8-54 15,3 6-3-15,-2 0 4 16,1 9 3-16,1 7 1 16,-3 0 0-16,-4 10 2 0,4-2-3 15,-6 8 1-15,-5 9-2 16,11-9 0-16,-11 9-4 15,16-3-2-15,-1 2-3 16,3 2 0-16,9-2 1 0,2 1 0 16,7 0 2-16,8 0 1 15,1 1 1-15,7-2-1 16,3 0 1-16,4-1 0 0,4 0-1 16,-2-1-1-16,8 3-4 15,0-1-5-15,0 1-14 16,-2 4-20-16,-8 4-35 15,3 5-7-15,-10 1-5 16,-12 2 0-16</inkml:trace>
  <inkml:trace contextRef="#ctx0" brushRef="#br0" timeOffset="402345.4985">25502 2245 74 0,'25'-20'83'0,"7"-9"-3"15,13-9-2-15,11-7-2 16,20-5-74-16,10-5 2 0,19 5-1 16,5 1-13-16,11-2-56 15,7 16-9-15,-6 6-6 16,-8 6-5-16,-24 0 4 0</inkml:trace>
  <inkml:trace contextRef="#ctx0" brushRef="#br0" timeOffset="405343.8447">3472 1152 41 0,'9'-17'80'0,"-1"3"-2"16,-1 2-3-16,0-1-5 15,-7 13-58-15,15-13-3 0,-15 13 0 16,10 4-4-16,-3 14 0 15,-4 21-1-15,5 38-1 16,4 21 0-16,-1 20-1 16,1 15-2-16,3 22-2 15,2 6-1-15,3-9 0 0,1-25-1 16,-5-9-2-16,0-19-3 16,4-8-6-16,-5-14-17 15,2-22-25-15,4-12-20 16,-3-16-3-16,0-15-2 0</inkml:trace>
  <inkml:trace contextRef="#ctx0" brushRef="#br0" timeOffset="405838.4911">3496 1453 0 0,'-7'-28'86'0,"2"-5"1"0,5 3-4 16,0-2-5-16,0-4-1 16,5-1-73-16,6 1 0 15,4-2 1-15,4-3-2 0,5 0 0 16,4 3-4-16,7 1-1 15,4 5-2-15,-1 5-2 16,7 0-4-16,1 6-1 0,1 1 1 16,-1 6 0-16,-6 6 1 15,-2 5 4-15,-3 3 1 16,-9 11 2-16,-7 7 1 16,-4 6 2-16,-8 8-1 15,-7 4 1-15,-11 19 2 16,-24 30 0-16,-12 1 0 0,0 2 1 15,3-10-1-15,15-18 0 16,11-12 1-16,18-20 0 16,19-7-4-16,3-9 1 15,11-3 1-15,5-1-1 16,13-5 0-16,3 2-4 0,6 0-9 16,6-2-19-16,-7 8-26 15,11-3-20-15,-5 1-4 0,-6 1-3 16</inkml:trace>
  <inkml:trace contextRef="#ctx0" brushRef="#br0" timeOffset="406221.1549">4762 1531 79 0,'14'6'81'0,"-2"-3"-2"15,5-3-5-15,0-3-2 16,-7-6-71-16,15-4-2 0,-10 6-1 16,3-3-4-16,0-4-2 15,3-2-3-15,0-3 0 16,0 0 0-16,1-2 1 16,0-4 2-16,-6 1 7 15,1-1 7-15,-7 2 2 16,3-4 4-16,-8 4 1 0,-1 0 1 15,-4 2-1-15,0 1-5 16,-4 7-2-16,-5 5-4 16,-4 5-2-16,-4 3-2 0,1 6 0 15,-3 6-1-15,-10 14-1 16,4 20-3-16,6 7-2 16,16 3-6-16,5-3-10 15,27-13-19-15,13-9-25 0,13-16-9 16,-23-15-3-16</inkml:trace>
  <inkml:trace contextRef="#ctx0" brushRef="#br0" timeOffset="407001.1302">5595 1276 10 0,'48'-31'87'0,"-3"-1"0"16,-3-1-5-16,-6 2-7 15,-1 4-36-15,-9 4-16 0,-7 4-14 16,-9 8-7-16,-10 11-3 15,0 0-2-15,0 0 1 16,-17 20 1-16,-4 0-2 0,2 2 0 16,2 4-2-16,-15 9 0 15,0 22-2-15,18-32-3 16,3 2-1-16,6-7-1 16,3-3-5-16,2-17-3 15,12 9 3-15,5-14-1 16,1-5 3-16,7-10 2 0,2-3 2 15,3-6 4-15,0 0 9 16,0 1 7-16,1-2 4 16,-1 1 2-16,0 0 2 0,1 1-1 15,-4 3-1-15,0 5 0 16,-3 5-4-16,-4 6-4 16,0 6-2-16,-3 3-3 15,1 1-2-15,-3 4 0 16,2 4 0-16,-2-5 0 0,4 0 0 15,2-4 2-15,0 0 1 16,1-4-1-16,0-6 6 16,0-1 2-16,1-1 3 0,-2 2 0 15,-2-7 0-15,0 3-1 16,0 0 0-16,-3 7-1 16,-4 2-4-16,-1 5-3 15,-2 10-4-15,0 9-1 0,-1 10 0 16,1 32 0-16,1 38-3 15,0 19-3-15,2 9-4 16,4 4-2-16,0-8 1 16,4-21 0-16,-5-28 1 15,-3-27 0-15,-6-18 1 0,-5-22 5 16,-1-16 3-16,-10-28-5 16,-6-19-1-16,8 20-1 15,-5-10 0-15,2-10 2 0,0-6 5 16,-3-4 3-16,3-1 3 15,3-2 5-15,3-4 2 16,5 3 3-16,0-4 0 16,10 8-3-16,2 0-4 15,8 12-4-15,4 2-2 0,1 9 1 16,3 4 0-16,-1 11 1 16,1 17-2-16,-4 11 0 15,-6 14-1-15,-6 10-2 16,-6 13-3-16,-13 31-13 15,-22 51-56-15,-26 13-4 16,-25 4-6-16,-11-7-4 0</inkml:trace>
  <inkml:trace contextRef="#ctx0" brushRef="#br0" timeOffset="407593.8367">5474 2435 4 0,'-58'25'94'0,"9"-7"0"15,10-3-7-15,11-10-7 0,9-2-1 16,8-5-76-16,11 2 1 16,19-16-1-16,13 2-3 15,15-4 0-15,16-8 2 16,16-6 0-16,18-9-1 0,18-10 0 15,14-6 0-15,14-7 1 16,11-6 0-16,8-4-1 16,5-4 1-16,0 3 0 0,-3 2 0 15,-5 11 1-15,-12 3-3 16,-16 15-3-16,-16 8-7 16,-13 13-8-16,-20 12-32 15,-15 9-32-15,-17 5-4 16,-23 9-6-16,-18 9-2 0</inkml:trace>
  <inkml:trace contextRef="#ctx0" brushRef="#br0" timeOffset="408486.2001">8772 1040 18 0,'0'0'75'0,"-1"4"1"0,1-4-1 16,11 10-3-16,2 1-55 16,0 4-3-16,0 4-2 15,1 1-4-15,-1 6-2 0,3-7-1 16,1 43-2-16,-12 4 0 16,3-1 0-16,-3-2 0 15,-4-3 2-15,-3-17 1 0,-2-13-1 16,4-30-1-16,0 0-1 15,-8-11 0-15,5 0-2 16,1-5-1-16,-2-4-1 16,1-4-1-16,0-3 1 15,0-5 0-15,3-4 0 0,0-5 1 16,3 1 2-16,6-4-1 16,4-3 1-16,1 2-2 15,4 2 1-15,2 0 0 16,5 1-2-16,-1 5-1 0,2 5-2 15,1 6 0-15,-1 9-1 16,0 4 1-16,-5 8 0 16,-3 5 2-16,-7 2 5 15,-2 10 2-15,-3 0 3 0,-5 3-2 16,-1 3 1-16,-1 2-1 16,-4-2 0-16,2 1-1 15,1-2-5-15,2-1 0 16,2-3-2-16,9-2 2 0,5-1 0 15,5-4 0-15,7 1-2 16,4 1 1-16,3 0-1 16,-2 0 0-16,0 6 0 0,-3 3 1 15,-5 2-1-15,-17 1 4 16,25 31-1-16,-18 6-2 16,-20 6-5-16,-28-5-10 15,-7-4-19-15,-3-8-12 16,7-19-12-16,23-22-18 0,13-5-8 15,-2-11 7-15</inkml:trace>
  <inkml:trace contextRef="#ctx0" brushRef="#br0" timeOffset="409762.0208">9365 1414 18 0,'29'-33'75'0,"3"-6"8"0,3 0-6 16,9 0-14-16,0 1-12 16,7 3-17-16,1 1-16 15,3 0-10-15,0 7-5 16,0 5-4-16,0 5-2 0,-5 6 0 15,-2 9-1-15,-4 2-1 16,-6 7 1-16,-5 7 0 0,-9 2 0 16,0 4 1-16,-8 0 1 15,-3 1-1-15,-7-1 1 16,0-6 0-16,-3-3-2 16,-3-11 1-16,0 0-2 15,13 0 3-15,-3-7 0 0,6-9 2 16,3-2 1-16,-19 18-1 15,29-26 3-15,0-2-1 16,9-4 2-16,44-34-2 16,-41 32 0-16,0 1 2 15,1 2-1-15,-42 31 1 0,37-24 0 16,2-2-1 0,15-2 2-16,-34 22 0 0,-9 4-2 15,-11 2-2-15,0 0 1 16,0 14-2-16,-9-1 0 15,-7 5-1-15,-4-1-2 0,-4 3 0 16,3 1-1-16,1 2 0 16,2-2-1-16,1 0 1 15,6-5 0-15,3 2 1 16,7-6 2-16,2-2 0 0,10-3 1 16,5-4 1-16,3-2 2 15,2 0 1-15,5-3 0 16,3-8 2-16,1 0-1 15,0 1 1-15,1-4 0 16,0-1 0-16,-2 3-2 0,1 0 0 16,-4 3-1-16,0-3 0 15,-4 6-1-15,-2 2-1 16,-1 3 0-16,-3 0 0 0,1 3 0 16,-4 6-2-16,-2 2 0 15,3 1-2-15,2 1-1 16,0-1-1-16,1 2 1 0,3-3 0 15,1-1 0-15,-1-4-1 16,5-5 2-16,4-1 0 16,-2-3 2-16,5-7 1 0,-32 10-1 15,33-15 2-15,2-2 0 16,0-5 0-16,1 0 0 16,-1 0 0-16,2-3 0 15,-1 3 0-15,2-2-1 16,-4 6 1-16,32-15 0 15,-36 24-1-15,-4 2 1 16,1 7-1-16,-4 2 0 16,4 7 0-16,-4 0 0 0,-1 3 0 15,3 0-1-15,1-3 1 16,-4 1 0-16,-22-10 1 16,21 5-1-16,4 1 2 0,-25-6 0 15,26-4 2-15,-2-7 1 16,-24 11 0-16,13-22 1 15,0 1 2-15,-13 21 1 16,-5-28-2-16,-3 2-1 0,8 26 0 16,-29-23-3-16,4-3-1 15,0 17-3-15,-1 2-3 16,2 2-1-16,-3 0 0 16,27 5-1-16,-21 0 1 15,0 5 0-15,21-5 1 16,0 0 2-16,11 0 1 15,2 0 1-15,57-12 0 0,22-8 2 16,-40 6 1-16,2 2 1 16,-1-4 2-16,3 0 1 15,-3-4 0-15,0-2 0 16,-8-1-1-16,-3-1 0 16,-42 24-3-16,29-25 0 15,2-2-2-15,-12 2 1 0,-2-1-1 16,-13 2 1-16,3 2 1 15,-7 22-3-15,-3-26 0 16,-4-1 0-16,7 27 0 16,-11-22 0-16,1 1-2 0,10 21 0 15,0 0 0-15,0 0 1 16,0 0 0-16,-11 13 0 16,4 4-1-16,-27 101 0 15,29-64-1-15,-8 6-3 0,6 9-5 16,-5 3-9-16,-1 6-19 15,13-18-30-15,-22 99-15 16,1-9-6-16,-4-20-4 16</inkml:trace>
  <inkml:trace contextRef="#ctx0" brushRef="#br0" timeOffset="410397.5206">11894 566 75 0,'-44'-70'99'15,"0"13"-5"-15,-3 3-9 0,-1 13 0 16,-7 6-12-16,-2 7-73 16,-7 7 0-16,-4 1 0 15,-7 3 0-15,-5 6 0 16,-5 0 0-16,-7 4 0 0,-7 15 0 15,-4-9 0-15,-1 1 0 16,-6 4 0-16,-7 6 0 16,-1 4 0-16,-11 7 0 15,-2 7 0-15,-5 11 0 16,-6 8 0-16,-3 5-3 0,-2 10 2 16,4 9-1-16,59-17 2 15,-187 128-1-15,35 18-1 16,32 15 1-16,41 8-1 15,49-7 1-15,51-17 0 16,56-18 1-16,45-46-1 0,33-11 1 16,26-18 1-16,24-14-2 15,29-20 1-15,23-18 1 16,25-24 0-16,32-19 0 0,24-28-1 16,23-29 1-1,18-21-1-15,59-21 0 0,-34-17 3 16,4-13 0-16,-10-8 2 15,-165 59-5-15,12-9 0 0,-12-3 0 16,10-9 0-16,-16-2 0 16,4-13 0-16,-19 2 0 15,-1-6 0-15,-45-3 0 16,-9-7 0-16,-9 3 0 16,-18-2 0-16,-44 5 0 15,-25 4 0-15,-54 13 0 16,-33 10 0-16,-50 17 0 15,-46 24 0-15,-54 25 0 0,-38 21 0 16,-44 27-36-16,98 29-54 16,-566 117-6-16,-57 62-2 0,-2 43-8 15</inkml:trace>
  <inkml:trace contextRef="#ctx0" brushRef="#br0" timeOffset="426997.7947">4854 17562 159 0,'0'0'-9'16,"-18"-11"-8"-16,7 6-6 15,-2 0-8-15,0 2-5 16,-6 1-7-16</inkml:trace>
  <inkml:trace contextRef="#ctx0" brushRef="#br0" timeOffset="427368.8225">4420 17745 19 0,'-7'9'54'0,"7"-9"0"16,0 0 0-16,0 0-5 16,0 0-8-16,0 0-9 15,0 0-10-15,0 0-7 0,0 0-5 16,0 0-2-16,0 0-3 15,0 0-2-15,0 0 0 16,0 0-2-16,10-9 0 16,-10 9 1-16,22-16-1 0,-10 6 0 15,4-1-2-15,1-4 1 16,4 0 0-16,0 0 1 16,6-1-2-16,-2-4-2 0,4 1-5 15,1-1-3-15,0 1-8 16,2 1-13-16,-5 3-17 15,2-2-22-15,-3 4-6 16,-1 5-1-16</inkml:trace>
  <inkml:trace contextRef="#ctx0" brushRef="#br0" timeOffset="427645.3567">4712 17693 23 0,'-33'31'87'0,"0"-2"-1"15,3-4-4-15,0 0-7 16,4-2-42-16,2-6-5 0,6-6-11 16,4-1-9-16,14-10-4 15,-10 0-3-15,10 0 0 16,11-19 1-16,5 0-1 16,7-6-1-16,5 0-1 0,5-5 0 15,3 1-4-15,1-1-4 16,2 1-8-16,-5-2-12 15,8 2-18-15,-7 4-16 0,-1 7-4 16,-5 3 1-16,-4 6 4 16,-8 7 11-16,-4 2 21 15</inkml:trace>
  <inkml:trace contextRef="#ctx0" brushRef="#br0" timeOffset="427787.9766">4953 17551 9 0,'0'19'42'0,"-7"3"11"16,-5 2-2-16,-3 2-1 15,0 1-6-15,-2-2-3 0,2 0-5 16,3-3-8-16,6-5-5 15,0-6-4-15,6-11-4 0,9 3-5 16,7-8-12-16,9-13-47 16,6-2-28-16,3-6-4 15,3-4-6-15,-19 12-3 16</inkml:trace>
  <inkml:trace contextRef="#ctx0" brushRef="#br0" timeOffset="428741.1193">7762 17908 23 0,'-12'27'89'16,"-2"2"-3"-16,7-6-4 15,-3 1-6-15,10-24-4 16,0 20-73-16,0 2 0 15,0-22 1-15,35 7 3 0,-16-7 0 16,7-8 1-16,2-8-1 16,9 4 1-16,2-14-1 15,11 0 0-15,6-5 0 16,3 0-3-16,7-3 0 16,4 0-1-16,0 0 0 0,3-2-3 15,-2 2-4-15,2 4-10 16,-4 0-15-16,-1 1-30 15,-4 5-18-15,-7 4-5 0,-9 7-4 16</inkml:trace>
  <inkml:trace contextRef="#ctx0" brushRef="#br0" timeOffset="428905.4341">8697 17806 3 0,'-40'35'79'0,"0"1"3"15,13-12-7-15,-21 17-3 16,42-31-14-16,6-10-102 16,24 0-26-16,9-7-6 0,9-9-5 15,11-7-1-15</inkml:trace>
  <inkml:trace contextRef="#ctx0" brushRef="#br0" timeOffset="430532.4289">25890 16391 84 0,'17'-4'87'16,"4"-9"-4"-16,7-6-3 0,15-10-2 16,1 1-72-16,26 2 2 15,16-2 1-15,11 2-1 16,15 0-1-16,18 1 1 0,11 0-1 15,15 1-1-15,14-1 0 16,13 4 0-16,17-3-2 16,16 0 0-16,9 2 0 15,11 0 0-15,8 2-1 16,3 0 1-16,-1 2-2 0,-7 1 1 16,-13 3-3-16,-17 3 0 15,-15 3 0-15,-27-1 0 16,-20 3 0-16,-28 4 0 15,-24-1-2-15,-26 3-5 0,-22-2-4 16,-20 3-10-16,-27-1-23 16,-46 0-44-16,-13 3-3 15,-27-2-5-15,-19-1-5 16</inkml:trace>
  <inkml:trace contextRef="#ctx0" brushRef="#br0" timeOffset="430891.6913">26585 16279 5 0,'-56'13'86'0,"20"-7"0"15,21-6-4-15,17-10-3 16,31-8-1-16,20-8-78 15,26 4 7-15,24 2 0 0,18 1 1 16,22-2-1-16,22 1 1 16,17 1 0-16,13 3-1 0,13-2-2 15,12 3 0 1,13 0-1-16,5 1 0 0,10 2-1 16,0 2 0-16,-2 5-2 15,-8 0 0-15,-15 7-1 0,-12-2-1 16,-21 8-3-16,-21 1-4 15,-29 8-8-15,-31-8-18 16,-35 3-51-16,-25 5-3 16,-36-3-5-16,-26-8-6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07:20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5162 3859 6 0,'-9'-9'61'0,"0"2"-23"16,9 7 0-16,-14-14-4 16,14 14-3-16,-11-9-6 15,11 9-6-15,0 0-6 16,0 0-4-16,-3-9-2 0,3 9-4 16,0 0-1-16,7 3-1 15,5 2-1-15,-3 7 1 16,5 1 1-16,-2 5 2 15,5 2 2-15,-3 6-1 0,4 8 1 16,-3 3 1-16,-1 8-1 16,3 2-1-16,-1 9 0 15,6 3-1-15,2 7-1 0,0 5 0 16,4-2 1-16,2 8-1 16,1 4 2-16,2 4 0 15,-2 1 1-15,0-1 1 16,-2 2-1-16,-1-1 0 0,-3 3 1 15,-2-5-1 1,-2-4 0-16,1 1-2 0,-3-5 1 16,2-2-1-16,1-5 0 15,-2-7 1-15,2-7-1 0,2-6-1 16,2-7-1-16,-4-10 1 16,4-5-1-16,-3-10 0 15,-1-2 0-15,-2-7 0 16,0-2-1-16,1-6 0 0,-2-2 0 15,2-9 0-15,1-6 0 16,1-10 0-16,5-9 0 16,0-13-1-16,3-9 1 0,3-13-1 15,2-10 0-15,4-9-1 16,0-11 0-16,5-9 0 16,2-8 0-16,6-4 0 15,-1-4 0-15,3-3 1 16,1-5 0-16,1 0 2 0,3 3-1 15,-2 1 1-15,2 8-1 16,-6 4 0-16,1 13 0 16,-2 10 0-16,-5 15-1 15,-1 14 0-15,-8 11-1 0,-2 21-4 16,-7 7-5-16,-3 16-12 16,-5 11-43-16,-3 2-16 15,-6 9-7-15,-8 5-6 0,-5 4 2 16</inkml:trace>
  <inkml:trace contextRef="#ctx0" brushRef="#br0" timeOffset="1746.3538">8259 5061 32 0,'-10'6'80'0,"0"-3"-1"16,0-3-2-16,0-2-4 15,1-4-65-15,9 6-1 16,0 0 0-16,0 0-1 15,0 0-2-15,0 0-2 0,0 0-2 16,13-5 0-16,0 5 0 16,7 1 0-16,5-1 0 15,5 0 0-15,4 0 0 16,9-2 0-16,1 0 1 16,8 0-1-16,5-3 1 0,2-1-1 15,11 0 1-15,4 0 0 16,7 1 0-16,2-2 2 15,8 1-2-15,3-2 0 0,5 2 1 16,2-2-1-16,5 0 0 16,4-1 0-16,4-2 0 15,3 2 0-15,4-5 0 0,3 1 0 16,1 2 0-16,1-1 0 16,-2 1 0-16,-8-2 1 15,-1-1-1-15,-5 3 1 16,-8 0 0-16,-7 1 1 15,-5-2-1-15,-7 2 1 0,-7-1 0 16,-5 2-1-16,-9 0 1 16,-3 1-2-16,-8-1 0 15,-4 3-2-15,-8 1-4 0,-8-1-5 16,-6 6-10-16,-7 0-33 16,-18 0-24-16,15-9-6 15,-15 9-4-15,0-18 1 0</inkml:trace>
  <inkml:trace contextRef="#ctx0" brushRef="#br0" timeOffset="2159.2441">11386 4235 79 0,'-12'-12'86'16,"12"12"-4"-16,-10-15-4 16,10 15-2-16,-6-12-71 15,12 12 0-15,9 0 1 0,10 7-2 16,6 3 0-16,10 3 0 16,6 5-1-16,11 5-1 15,3 2 0-15,6 6 0 16,-2 5-2-16,0 0 0 0,-6 3 0 15,-5 1 0-15,-9 3 1 16,-9 0 1-16,-14 2-1 16,-14 0 1-16,-9 3 1 0,-23 1-1 15,-21 3 1-15,-16 4-1 16,-22 1 0-16,-15 2 0 16,-21 1-1-16,-9 0-1 0,-12 2-1 15,-9-1-5-15,-2 7-18 16,15 3-55-16,-15-1-3 15,0 2-5-15,-1-9-7 16,5-4 8-16</inkml:trace>
  <inkml:trace contextRef="#ctx0" brushRef="#br0" timeOffset="3344.2286">6199 8995 19 0,'-6'-17'57'15,"3"0"3"-15,1 6-36 16,2 0 2-16,0 11-1 16,0-14-6-16,0 14-5 0,0 0-3 15,0 0 0-15,0 0-1 16,5 9 2-16,-4 11-3 16,1 11-1-16,-1 9 0 15,-1 16 2-15,0 16 1 0,-1 15-1 16,-4 22 1-16,-2 21-1 15,-7 13-2-15,4 13 0 16,-3 13-2-16,1-2-5 0,6-5-6 16,3-14-9-16,2-17-20 15,10-12-36-15,3-30-8 16,-2-17-5-16,-1-31-2 16</inkml:trace>
  <inkml:trace contextRef="#ctx0" brushRef="#br0" timeOffset="3870.215">5834 9529 54 0,'-7'-59'83'0,"1"-8"-3"0,3-1-3 16,-1-4-2-16,5-1-69 15,10 0 3-15,13 1-1 16,7 1-1-16,13-1-3 0,13 2 0 16,10 1-2-16,16 5 0 15,12 7-1-15,8 13-1 16,1 11 0-16,5 15 0 0,-6 14 1 16,-8 14-1-16,-11 18 0 15,-16 15 1-15,-21 12 0 16,-17 17-2-16,-22 11 0 15,-16 10 0-15,-18 7-1 0,-18 4 0 16,-9-2 1-16,-12-5-2 16,-3-8 1-16,-7-12 2 15,-1-10 0-15,-2-13 1 16,1-10 0-16,1-8 1 16,3-8 0-16,7-6 0 0,9-5 0 15,13-3-1-15,10-4 0 16,13-1 0-16,13 4 2 15,14 0-1-15,17 3 1 0,15 6 0 16,15 3-1-16,13 8 2 16,14 4-1-16,12 4 0 15,11 2-3-15,6 7-3 0,2-1-3 16,6 5-7-16,-3 0-22 16,0-5-38-16,-1 3-9 15,-7-3-5-15,-6-9-2 16</inkml:trace>
  <inkml:trace contextRef="#ctx0" brushRef="#br0" timeOffset="4439.3692">9329 9581 79 0,'-15'6'89'0,"3"-3"-4"15,-1-3-6-15,4-3-2 16,-1-3-69-16,10 6 0 16,14-7-1-16,5 5-1 15,13-1-2-15,7-1-1 0,11-1 1 16,11-5 0-16,14-2-1 15,11-4-1-15,9-1 0 16,13-4 0-16,7-3-1 0,11-2 1 16,3 2-1-16,5-5 0 15,3 3 1-15,-6-1-1 16,0 2 0-16,-5 0-1 16,-4 4 1-16,-10 2 0 15,-7 2-1-15,-11 4 0 0,-10 2-1 16,-11 4-3-16,-9 5-6 15,-15 1-7-15,-10 1-11 16,-15 2-27-16,-9 1-13 16,-15-3-7-16,0 0-14 0,-11 4 0 15</inkml:trace>
  <inkml:trace contextRef="#ctx0" brushRef="#br0" timeOffset="4756.6611">11138 8939 11 0,'-18'-20'81'0,"9"0"1"15,2 0-2-15,7 1-4 16,7 2-49-16,8 5 1 0,11 2-10 16,7 2-5-16,16 2-2 15,7 5 0-15,10 2-4 16,12-1 0-16,5 8-1 15,10 5-1-15,6 4-1 0,0 6 0 16,1 6-2-16,-10 5 0 16,-7 6-1-16,-11 7 1 15,-21 7-1-15,-19 9-1 16,-25 9-3-16,-24 6-5 0,-30 13-13 16,-23 5-61-16,-32 10-1 15,-26 3-7-15,-22 1-5 16,-16 1-2-16</inkml:trace>
  <inkml:trace contextRef="#ctx0" brushRef="#br0" timeOffset="5608.2791">5766 13458 79 0,'0'0'89'0,"0"0"-2"16,0 0-6-16,0 0-3 0,-7-10-70 15,7 10-1-15,6-20-1 16,15 4-2-16,12-1-2 16,9-5-1-16,18-4 0 0,13-5 1 15,16 0-1-15,12-4 0 16,10 0-1-16,7 0 1 15,5-1-1-15,1 1-1 16,-1 3 1-16,-6 1-1 16,-7 4-1-16,-10 4-1 0,-9 5-2 15,-16 4-2-15,-9 5-6 16,-16 4-15-16,-10-1-41 16,-9 7-10-16,-13 7-6 0,-12 3-2 15</inkml:trace>
  <inkml:trace contextRef="#ctx0" brushRef="#br0" timeOffset="5872.6908">6738 13286 4 0,'-29'26'89'0,"3"-4"2"0,6-4-4 16,4-2-6-16,4-2-1 15,3 0-72-15,8 8-1 16,7 4-1-16,9 6-3 0,5 8 0 16,4 4-2-16,5 7-1 15,0 3-2-15,0 4-4 16,-3-1-4-16,0 4-6 0,-11-6-12 16,-1 0-33-16,-4 1-21 15,-9-6-5-15,-2-4-2 16</inkml:trace>
  <inkml:trace contextRef="#ctx0" brushRef="#br0" timeOffset="6215.6923">6197 14464 10 0,'-55'33'94'0,"2"-4"-1"0,3-3-4 16,2-7-4-16,7-6-2 15,5-6-71-15,10-3-2 0,13 1-1 16,13-5-4-16,0 0-2 16,14 0-2-16,16-5 0 15,12-6-1-15,12-5 1 0,16-8 0 16,12-4-1-16,9-5 0 16,14-6 0-16,6-2 0 15,5 0 0-15,3 0 0 16,-2 3 0-16,-2 0 0 0,-2 4 1 15,-5 6-1-15,-8 1 1 16,-7 5-2-16,-5 6-4 16,-13-1-5-16,-3 9-9 15,-14 1-32-15,-12 4-33 16,-4 3-3-16,-7 0-7 0,-6-1-3 16</inkml:trace>
  <inkml:trace contextRef="#ctx0" brushRef="#br0" timeOffset="6778.0276">10282 13335 5 0,'-18'5'90'16,"0"-2"3"-16,-5 0-7 16,-1-2-4-16,5-1 0 0,2-4-76 15,3 4 1-15,14 0-1 16,0 0-2-16,6 4-2 16,14 0-1-16,6 0 0 0,14-2 1 15,8 0 0-15,11-3 0 16,12-7 1-16,13-8-1 15,10-2 1-15,7-4-1 16,11-4 1-16,7 0-1 0,7-4 0 16,1 3-1-16,0-1 0 15,2 3 0-15,-4 2 0 16,-2 2-1-16,-4 2 0 16,-8 2-2-16,-9 0-4 15,-7 5-5-15,-15-2-8 16,-6 1-32-16,-3 2-33 0,-21-1-2 15,-10-3-8-15,-10-3-1 16</inkml:trace>
  <inkml:trace contextRef="#ctx0" brushRef="#br0" timeOffset="7047.2045">12314 12628 3 0,'-31'-13'90'0,"1"-2"4"16,3 2-7-16,7-1-5 15,6 28-8-15,12-25-59 16,12-1 0-16,19 3-7 16,19 1-3-16,13 4-3 0,13 4 0 15,15 0-1-15,7 10-1 16,6 6 1-16,-4 6-1 16,-8 9 0-16,-7 5 0 15,-18 7 0-15,-14 7 1 0,-22 10-2 16,-24 4-4-16,-20 14-8 15,-30 9-46-15,-21 7-25 16,-25 2-1-16,-21 4-8 0,-18-2-4 16</inkml:trace>
  <inkml:trace contextRef="#ctx0" brushRef="#br0" timeOffset="8002.6702">6669 16534 44 0,'13'-21'81'0,"-1"1"-3"16,-9-4-2-16,-1 2-3 15,-6-1-64-15,-6 5 3 16,-2 3 2-16,-7 7-2 0,-10 6 0 16,-4 2 0-16,-7 12-1 15,-3 8-2-15,-6 10 0 16,-1 11-3-16,-1 13 0 15,3 8 0-15,2 11-2 16,6 11 0-16,3 10 0 0,21-43-2 16,1 10 0-16,3 3 2 15,-3 6-1-15,6 1-1 16,-1 5 0-16,8-4-1 0,1 5-1 16,8-3 1-16,7 4-2 15,6-6 2-15,5 3-2 16,8-6 1-16,7 0-1 15,7-8-1-15,8 0 2 16,7-10 0-16,7-14 0 16,6-14 0-16,6-9 1 0,5-12-1 15,3-9 2-15,1-11-2 16,0-13 1-16,-2-14-1 16,-44-6 1-16,116-92 0 0,-23-29-3 15,-32-16 1-15,-28-11 0 16,-35 7 1-16,-28 7 0 15,-28 19 0-15,-28 51 0 16,-17 20 0-16,-14 25 1 0,-10 19-1 16,-12 26 0-1,-11 24-1-15,-3 17-2 0,-7 22-2 16,3 16-5-16,2 10-3 16,10 9-14-16,3 8-57 15,19-8-1-15,13-2-5 0,12-8-5 16</inkml:trace>
  <inkml:trace contextRef="#ctx0" brushRef="#br0" timeOffset="8760.5743">10278 17002 16 0,'-21'21'91'0,"8"-4"-1"16,2-8-5-16,11-9-5 0,0 0-1 15,19-5-74-15,3-8-1 16,17 1 0-16,13-3-1 15,11-3 1-15,14 0-1 16,9-4 1-16,12-1 0 0,3-4-1 16,10-1 1-16,9-2-1 15,4-2 1-15,4-1-1 16,2 3-1-16,-1-2 1 0,2 2-1 16,-5 6 0-16,0 4 1 15,-11 5-1-15,-5 0 1 16,-5 6-1-16,-9 1 1 15,-5 2-3-15,-10 2 0 0,-7-1 0 16,-13 2 0-16,-7-1 0 16,-11 1 0-16,-10-1 0 15,-7-1 0-15,-16-3 0 16,-10 8-2-16,7-19-6 16,-8 9-6-16,-11-7-8 0,-3-2-29 15,2-1-36-15,-9-1-4 16,1-1-4-16,-7-4-3 15</inkml:trace>
  <inkml:trace contextRef="#ctx0" brushRef="#br0" timeOffset="9038.516">12515 16188 12 0,'0'0'94'16,"0"0"-1"-16,0 0-5 15,16-10-4-15,7 2-1 16,10-1-73-16,14 3-2 0,16 0-4 15,12 5-1-15,5 1 0 16,7 13-3-16,-1 5 1 16,-11 11-1-16,-12 8 0 15,-14 8 1-15,-16 9-1 16,-27 4 1-16,-13 12-1 0,-32 5 1 16,-23 5-2-16,-15 10-2 15,-17-1-2-15,-13 1-3 16,-10-10-11-16,-2-1-62 15,7-12-2-15,4-14-6 0,6-15-3 16,3-26-1-16</inkml:trace>
  <inkml:trace contextRef="#ctx0" brushRef="#br0" timeOffset="11886.49">15492 1210 47 0,'6'-10'48'0,"4"1"-3"16,-2 0-8-16,3 0-7 16,2-2-7-16,-2 2-6 15,1 0-4-15,1-1-4 16,-1 0-3-16,2 3-1 0,-3-1-1 16,-1 2 2-16,1-1 2 15,-2 1 2-15,0 1 1 16,1-2 3-16,-10 7-1 15,13-13 0-15,-13 13 0 16,8-11-2-16,-8 11-4 0,0-8-2 16,0 8-1-16,-5-5-3 15,-5 3-1-15,-3 0 0 16,-6 2-1-16,-5 0 1 0,-4 4-1 16,-3 1 0-16,-4 3 0 15,-3 3 0-15,-3 4-1 16,0 2 1-16,-3 5 0 15,0 0 0-15,1 4 0 0,-1-1-1 16,5 4 0-16,3 0 1 16,20-12 2-16,-35 49 0 15,27-7 0-15,21-5-1 0,23-5 2 16,29-10 1-16,14-3-1 16,12-6 1-16,8-7-3 15,1 1 1-15,2 2-1 16,-4 3 0-16,-10 4 0 15,-10 1 0-15,-19-1 0 0,-13 3 2 16,-16 3 0-16,-15-3 1 16,-23 3 0-16,-11-6 0 15,-12 6 1-15,-11-3 1 0,-8 0-2 16,-6-5-3-16,-2 1-6 16,-2-7-8-16,4-5-34 15,4-1-27-15,3-12-7 16,3-5-4-16,7-4-4 0</inkml:trace>
  <inkml:trace contextRef="#ctx0" brushRef="#br0" timeOffset="12170.8887">16415 1512 81 0,'30'1'87'0,"2"0"-6"0,-11-1-3 15,-1 0-3-15,-8 0-71 16,-12 0-1-16,13-5-5 15,-13 5-18-15,6-13-53 0,-6 13-6 16,0 0-5-16,9-12-5 16</inkml:trace>
  <inkml:trace contextRef="#ctx0" brushRef="#br0" timeOffset="12640.8218">17404 1224 30 0,'21'-4'61'0,"-6"-1"-29"16,-3 2 4-16,-2 0 2 16,-10 3-2-16,8-8-4 15,-8 8-9-15,0-12-3 0,0 12-5 16,-13-13-5-16,-1 7-2 16,-4 0-1-16,-6 1-2 15,-4 3 2-15,-5 0 2 16,-2 2-1-16,-2 0 2 0,-5 9-1 15,-2 7-1-15,-3 1-1 16,-22 20 0-16,-24 24-2 16,7 8-1-16,17 7-2 15,18 4 0-15,17 6 0 16,19-4 0-16,15-12-1 0,18-14-5 16,16-6-4-16,11-4-9 15,8-7-41-15,19-8-21 16,8-11-5-16,6-18-7 15,7-9 1-15</inkml:trace>
  <inkml:trace contextRef="#ctx0" brushRef="#br0" timeOffset="12876.9293">17891 1638 7 0,'-16'-1'91'0,"3"-6"-1"15,-3-2-4-15,4-3-6 16,1-8-2-16,1 9-74 0,10 11-9 16,-11-8-16-16,11 8-53 15,-10 0-6-15,10 0-8 16,-2 8-2-16</inkml:trace>
  <inkml:trace contextRef="#ctx0" brushRef="#br0" timeOffset="13389.5332">18582 1299 59 0,'31'0'80'15,"-3"3"-3"-15,-4 2-1 16,-4 0-6-16,-6 7-66 0,-3 2 0 16,-11 3 1-16,0 27 1 15,-10 4-1-15,-11 6 0 16,-5 7-1-16,1 4-1 0,-2 2-1 15,2-2 1-15,7-19-3 16,3-13 0-16,6-11-1 16,3-11-2-16,6-11-2 0,-5-19 1 15,5-13 1-15,2 10-3 16,3-7 1-16,0-7 2 16,2-5 4-16,3-4 4 15,1-1 4-15,1-4 1 16,3 0 2-16,-1 0 1 15,5-1-1-15,1 5 0 0,3 1-3 16,1 8-2-16,5 1-3 16,1 9-2-16,2 3-2 15,1 10 1-15,2 11-2 16,0 8-2-16,-2 13-2 0,17 28-4 16,11 32-4-16,-6 15-8 15,-12 6-25-15,-15-3-36 16,-7-3-4-16,-12-20-4 0,-10-18 0 15</inkml:trace>
  <inkml:trace contextRef="#ctx0" brushRef="#br0" timeOffset="13622.246">18785 1513 10 0,'-34'-10'87'0,"4"3"0"0,0 0-5 16,6 5-5-16,8-1 0 15,7 2-78-15,9 1-2 0,7-3-3 16,9 0-7-16,14-2-31 16,12 1-30-16,2-2-8 15,10-5-4-15,7 0-3 0</inkml:trace>
  <inkml:trace contextRef="#ctx0" brushRef="#br0" timeOffset="14220.0946">15625 2727 78 0,'-44'9'86'0,"9"-6"-6"16,8-3-6-16,12-3-1 16,5-3-67-16,10 6 1 15,5-9-2-15,12 7-3 0,11-1-2 16,6 0 2-16,13-3 1 16,16 0-1-16,12-6 1 15,15 1-1-15,12-5 1 0,19-2 0 16,10-4 1-16,14-4-1 15,14-1 1-15,6-4-1 16,10 0 0-16,8 0 0 16,5-1 0-16,0 0 0 15,-3 3-1-15,-2 4 1 0,-9 1-1 16,-7 3 0-16,-13 6 0 16,-8-1 0-16,-12 5-1 0,-8 2-1 15,-13 3 1-15,-7 1-1 16,-12 2 0-16,-8 1 1 15,-5 0-2-15,-9 1 2 16,-8 2-1-16,-8-1 0 0,-3 0-3 16,-6 1-3-16,-4 2-11 15,-13 4-29-15,-3-2-36 16,-1 0-3-16,-12-2-7 16,-14-3-4-16</inkml:trace>
  <inkml:trace contextRef="#ctx0" brushRef="#br0" timeOffset="14726.782">16517 3095 4 0,'-69'22'89'0,"10"-8"1"16,10-5-4-16,10-8-8 0,11-2-3 15,9-6-73-15,9 5 0 16,10 2-1-16,11-4-2 15,11 1-1-15,6 0 0 16,16-4 1-16,12-1 2 0,11-2 1 16,17-5-1-16,16-5 1 15,14-3 0-15,14-4 1 16,18-6-1-16,15 0 2 16,10-3-1-16,14-2 0 0,5 4 1 15,3-2 0-15,-1 2 0 16,-1 5 0-16,-6 0-1 15,-11 5 1-15,-12 5-2 0,-11 1 0 16,-13 3 0-16,-12 7-1 16,-16 2-4-16,-17 6-2 15,-15 1-7-15,-11-1-21 0,-11 8-47 16,-21 1-4-16,-16-5-5 16,-19-4-5-16</inkml:trace>
  <inkml:trace contextRef="#ctx0" brushRef="#br0" timeOffset="17797.9216">15823 1174 30 0,'-1'-28'76'0,"-4"1"1"15,-4 0-2-15,9 27-4 16,-8-27-57-16,-3 1 0 16,-5-1 0-16,2 0-4 15,-5 0-2-15,-2 1-4 16,0-1-2-16,-2-1 0 0,1 3-2 16,1 0-1-16,-8 1 0 15,-1 1 1-15,-2 5 0 16,-2-3 0-16,-6 8 1 15,-42-8 1-15,37 19-1 16,-2 2 1-16,-4 7 1 16,-2 9-1-16,-4 4-1 0,2 8 1 15,-6 6-1-15,-1 8-2 16,1 4 1-16,24 0 1 16,-81 75 0-16,14 12-1 0,12 7 0 15,16 2 0-15,15-1 0 16,19-5 1-16,21-13 1 15,21-27-3-15,7-6 1 16,16-1 1-16,7-3 0 0,14-5 1 16,8-5 0-16,11-5 1 15,7-9-1-15,11-4-1 16,11-6 0-16,8-10 0 16,11-9 0-16,1-10 0 15,6-9 0-15,6-12 0 0,1-7 1 16,0-17 0-16,0-11 1 15,-6-9-2-15,-3-12 1 16,-8-12 0-16,-9-13-1 16,-8-12 0-16,-8-12 0 0,-15-12 2 15,-12-5 1-15,-38 55-2 16,-4-5 1-16,-9-4 1 16,-5-4 0-16,-7 0-1 15,-11-2-2-15,-12 4-3 0,-9-5-4 16,-11 6-7-16,-10 7-9 15,-13-2-19-15,-7 13-36 16,-12 12-7-16,-9 0-4 16,-8 12-4-16</inkml:trace>
  <inkml:trace contextRef="#ctx0" brushRef="#br0" timeOffset="19554.8481">22689 1081 5 0,'25'5'61'0,"-5"1"4"16,-1 1-1-16,-5 0-2 15,-4 0-59-15,1 2 1 16,-7 3 2-16,1 6 2 0,-5 0-1 15,0 3-2-15,-4 1-1 16,-4 2-1-16,3-7 1 16,-20 41-1-16,-5 3 1 15,3 2-2-15,-3-3 1 0,3-5 0 16,-1-9 1-16,7-12 0 16,9-11-2-16,1-6-2 15,-1-4-2-15,4-5 0 16,8-8-2-16,-14 14 0 0,14-14 0 15,-16-6 1-15,12-9-1 16,0 4 3-16,-1-5 3 16,1-3 1-16,1-6 3 15,-1-3 1-15,2-5 4 0,-1-5-1 16,3-2 1-16,0-5 0 16,8-4 2-16,1 3-3 15,3-5-1-15,5 1-1 16,1 3-2-16,5-1-1 15,4 1 0-15,4 5-2 0,-31 42-2 16,34-33 1-16,36-26-1 16,-33 40-2-16,-1 4-2 15,-2 10-1-15,-2 2-2 16,-7 6 1-16,-5 8 0 16,-3 4-1-16,-2 2 0 0,-6 3 1 15,1 3 1-15,-5-1 2 16,1-1 1-16,-2 5 1 15,0-4 0-15,2 4 0 0,3-1 2 16,0 2-1-16,3 3-1 16,5-4 2-16,1 1-2 15,2-1 0-15,2-1 0 16,15 18 3-16,6 6 0 0,-17-2 0 16,-18 1 0-16,-18-6 0 15,-31-8-1-15,-24-4 1 16,-11-7-2-16,-9-2-7 0,-5-3-9 15,7-1-31-15,12-3-28 16,1-3-6-16,16-7-4 16,16-4-1-16</inkml:trace>
  <inkml:trace contextRef="#ctx0" brushRef="#br0" timeOffset="20865.6514">23578 1307 47 0,'51'-13'81'0,"-9"2"-3"16,-7 1-3-16,-5 2-7 15,-8 3-63-15,-8 2-1 16,-14 3-1-16,0 0-2 15,0 8-2-15,-13 3-1 0,-5 4 1 16,5-3 3-16,-24 27-1 16,2 10 0-16,0 5-2 15,7 0 1-15,-1 0-2 16,12-10 0-16,9-8 0 16,9-25-1-16,13-9 1 0,-1-3 1 15,-3-5 1-15,1-3 0 16,-1-3 4-16,5-1 1 15,-3-3 2-15,-1 0-1 0,3-1 1 16,-1-1-1-16,-2 0-2 16,1 2-1-16,2 1-2 15,-4 3-2-15,2 2-2 16,-2 2-1-16,-1 2-4 0,2 6 1 16,12 6 0-16,-2 10 2 15,-3 11 1-15,8-1 0 16,3 2 1-16,3-7 3 15,-1-4 3-15,-17-17 1 16,2-2 3-16,3-5 0 0,2-2 0 16,-1-5 0-16,3-1 1 15,-1-1-3-15,1-2-1 16,1 0-1-16,2 0-1 16,-3 3-1-16,4-2-1 0,-3 4 0 15,0 1-1-15,3 1 0 16,-3 3-1-16,0 3-1 15,0 3-1-15,-3 4 0 16,-12 6-1-16,26 19-1 0,-4 11 0 16,-3 3 0-16,0-2 1 15,2-2 1-15,1-8 2 16,8-10 2-16,7-14 2 16,-22-5 0-16,5-9 1 0,0-6 1 15,3-3 2-15,0-6-1 16,2-4 3-16,-4-2 0 15,3-2-1-15,-3-5 2 16,-2 0 0-16,0-1 0 0,-2-3 0 16,-2 0-2-16,-1-1 0 15,-3-1-4-15,-2 1-1 16,-1 2 0-16,-6 5-1 0,-11 35-2 16,6-30-2-16,2 3 0 15,-6 7-2-15,2 0 0 16,-3-12 0-16,-1 21 0 15,0 11-1-15,0-10 2 16,0 10 1-16,0 0 0 0,-10 0 2 16,10 0-1-16,-4 15 1 15,2-5-1-15,-2 2 1 16,-2 2 1-16,2 3-2 16,0-1 2-16,-1 4-2 0,-3 1 1 15,3 3 0-15,-5 3 0 16,3 0 0-16,-7 1-1 15,4 2 2-15,-3 2-1 16,-2 0 1-16,2 0 0 0,1-3 0 16,-7 22 1-16,-6 5 1 15,2-10 1-15,3-7-1 16,5-8 2-16,7-10 1 16,3-10 1-16,5-11 1 0,0 0-4 15,0 0 0-15,0 0 0 16,-3-11 0-16,3 0-2 15,0-3-1-15,5-2 0 16,3-3-1-16,2-5 1 16,0 0 1-16,5-3 0 0,-1 0-1 15,2-2 2-15,0-2-1 16,3 5 0-16,2-2 0 0,0 1 0 16,1 3-1-1,3 3-1-15,1 3 0 0,-3 6-1 16,2 3 0-16,1 5-1 15,-5 4 0-15,-3 6 0 16,0 4-1-16,-5 5 1 0,-4 6 0 16,0 4 0-16,-5 2-1 15,2 19 0-15,-6 16-4 16,0 1-6-16,-9-6-22 16,-5-6-36-16,11-7-7 15,3-13-5-15,14-14 0 0</inkml:trace>
  <inkml:trace contextRef="#ctx0" brushRef="#br0" timeOffset="21645.5159">25628 1414 56 0,'12'-11'75'0,"-6"0"-4"15,1 3-4-15,-7 8-53 16,5-11 0-16,-5 11-6 0,0 0-4 16,0 0-5-16,9-8-2 15,-9 8-1-15,12-1-2 16,1 0 1-16,-2 1 1 16,4-1 2-16,0-1 0 0,3-1 2 15,0-3 3-15,0-3 6 16,0 2 4-16,-2-2 3 15,1-1-1-15,-5-3-1 0,-1 2 0 16,-1-1-2-16,-5 1-3 16,-5 2-5-16,0 9-2 15,-11-13-3-15,1 11-1 16,-9 2 0-16,0 7 0 0,-7 4 0 16,5 4-1-16,-1 6 1 15,0-2-2-15,-5 21 2 16,0 12-1-16,9-2-2 15,14-3 2-15,14-14-1 16,6-23 0-16,2-4 2 0,7-6 2 16,7-3-1-16,3-9 1 15,4-3 2-15,-2-6 3 16,3 0 2-16,0-3 5 0,0 1 1 16,-4-2-1-16,-1 1 1 15,-3 0-3-15,1-1-3 16,-3 4-3-16,-4-1-2 15,1 6-2-15,-10 3-3 0,-4 9-2 16,-3 4-1-16,-10 0 0 16,5 15 2-16,-4 1-1 15,0 2 0-15,3 2 0 16,2 0 1-16,-1 2 1 0,5-4 3 16,0 2 2-16,5-2 1 15,2-4 2-15,5-5 0 16,5-2 0-16,1-5 0 0,5-6 1 15,0-8 1 1,-1-1-1-16,-3-3-3 0,2 2 0 16,-5-1-2-16,1 1 0 15,-5 2 0-15,-3 5-2 0,-3 6-1 16,-7 6 2 0,-9 30-1-16,-28 30-4 0,-21 35-11 15,-17 28-49-15,-16 16-11 16,-13 7-7-16,-12-3-5 15,2-15-4-15</inkml:trace>
  <inkml:trace contextRef="#ctx0" brushRef="#br0" timeOffset="22041.0624">23184 2767 42 0,'-67'7'96'16,"15"-8"-5"-16,17 1-8 0,17-6-1 16,18-9-4-16,17 2-78 15,19-3-1-15,19 0 0 16,18-5 0-16,18-6 1 0,26-9 1 15,28 0-1-15,21-5 1 16,27-5-1-16,21 3 0 16,11-2 0-16,12 9 1 15,2 0 0-15,2 15 2 16,-8 3-1-16,-2 10 1 0,-14 6 1 16,-15 3-1-16,-11 8-1 15,-13 0-2-15,-9 8-6 16,-19-7-21-16,-18 9-56 0,-21-5-3 15,-33-8-4-15,-25-6-7 16,-36-5-1-16</inkml:trace>
  <inkml:trace contextRef="#ctx0" brushRef="#br0" timeOffset="28327.8921">13103 4232 35 0,'-4'-9'58'16,"-3"0"2"-16,1 0-42 0,6 9 1 16,-8-12-2-16,8 12-3 15,0 0-4-15,0 0-1 16,-10-9-4-16,10 9 1 15,0 0-2-15,0 0-2 0,10 0-1 16,-10 0 0-16,11 3 1 16,-11-3 3-16,16 8 0 15,-6-1 0-15,-3 2 3 16,4 2 0-16,-2 6 0 0,3 5 1 16,-3 6-1-16,5 3 1 15,-1 8-2-15,1 5 0 16,0 7-2-16,1 1 1 15,4 6-1-15,3 7-1 0,0 1 1 16,1 6-3-16,-1 3 2 16,2 1-2-16,2-1 0 15,1 0-2-15,-1 0 2 16,-2-7 0-16,4-4 0 16,-2-4 0-16,0-10 0 0,1-3 0 15,-4-9 0-15,-1-5 1 16,1-9-2-16,-6-6 1 15,-4-8 1-15,-2-1 1 0,-3-5 2 16,-8-4 1-16,12-1-1 16,-12 1 1-16,5-20 0 15,0 4-1-15,-1-5-1 0,1-3-2 16,0-3-1-16,2-5-1 16,1-3 0-16,2-2-2 15,0-3 0-15,4-5 0 16,4-2 0-16,2-6-1 15,2-7 2-15,6-3-1 0,0-9-1 16,6-6 2-16,1-13-1 16,6-10 1-16,3-10 0 15,3-10 0-15,4-9 0 0,4-2 0 16,0-1 1-16,-1 5 0 16,-3 15 0-16,-9 15 0 15,-4 19 0-15,-7 18-2 0,-11 21 0 16,-8 15 0-16,-5 14-2 15,-7 11-1-15,8 19-2 16,-8 8-4-16,1 12-8 16,-2 4-11-16,3 12-24 0,6 13-26 15,-2 4-6-15,5 3-5 16</inkml:trace>
  <inkml:trace contextRef="#ctx0" brushRef="#br0" timeOffset="29854.9963">15304 4463 69 0,'0'-16'75'0,"-9"-7"-2"16,-7 5-36-16,-1-2-4 16,-3 4-10-16,0-1-6 0,-3 1-5 15,-4 3-3-15,-2 2-3 16,-4 7-2-16,1 2-2 16,-8 5 0-16,1 8-1 15,-11 9 1-15,6 5 2 0,-8 9-1 16,4 5 1-16,0 9 0 15,3 1 3-15,4 9-2 16,7 4-1-16,7 0-1 16,8 0-1-16,8-5-1 0,8-2 0 15,6-8-1-15,16-7-2 16,9-14-1-16,4-13-1 16,11-11-1-16,4-10-3 0,6-14 2 15,-3-13-2-15,1-8 2 16,-6-7 0-16,-3-2 3 15,-7 2 4-15,-5 3 3 16,-11 7 2-16,-4 10 3 0,-6 6-2 16,-2 10 1-16,-2 4 0 15,-5 10-2-15,0 0-1 16,5 14-3-16,-3 3 0 16,5 7-1-16,-1 8 0 15,4 7 0-15,0 6 0 0,3 0-1 16,2 6 1-16,3-1-1 15,3-2-1-15,1-4 0 0,3-6 0 16,3-6 0-16,3-12 0 16,3-10 1-16,3-10 0 15,3-17 0-15,1-16 1 16,6-18-1-16,-2-17 0 0,5-19-1 16,-2-18 1-16,1-15 0 15,1-10 0-15,-5-6 1 16,0 2 0-16,-11 5 2 15,-5 15 1-15,-11 18 2 16,-3 18 0-16,-11 18 1 0,-4 20-2 16,-3 16 0-16,-4 13-1 15,7 11-1-15,-16 13-1 16,8 10-1-16,2 12-1 0,1 13-1 16,-4 15 1-16,3 11-1 15,0 12 1-15,-3 13-1 16,4 3 0-16,2 7 1 15,2 0-1-15,2-2 0 0,7-6 1 16,5-7-1-16,5-12 0 16,4-11 0-16,5-14 1 15,0-14-2-15,2-12 0 16,1-14 1-16,2-17 1 0,2-9-1 16,1-20 1-16,1-13 1 15,-1-8-1-15,-1-5 1 16,-3 0 1-16,-4 3 0 0,-7 8 1 15,-5 9-1-15,-6 12 0 16,-6 11 0-16,-3 12 0 16,0 8 0-16,-1 14 0 15,-1 11-1-15,0 6-1 0,2 10 1 16,0 5-2-16,6 3 0 16,4 0-1-16,4-5-1 15,2-5 0-15,6-10-1 16,0-11 0-16,1-9 1 0,1-12-1 15,3-12 1-15,3-16 0 16,-1-16 0-16,2-11 1 16,1-9 1-16,-1-9-1 15,1-2 3-15,0 1 0 0,-9 4 2 16,-1 9 1-16,-6 11 0 16,-3 9-1-16,-6 11 1 15,-2 8-1-15,-3 9-1 0,-2 8-1 16,0 0-1-16,10 0-1 15,0 10 0-15,-2 5 0 16,4 4 0-16,3 6 0 16,0 5 1-16,4 5 0 0,1 0 0 15,1 6 0-15,1-2 0 16,3-1 0-16,4 0 0 16,4-6 1-16,3-3-2 0,4-8 1 15,10-7 0-15,7-12 1 16,4-4-1-16,8-14 1 15,2-9-1-15,4-11 0 16,-6-5 0-16,-4-5 0 16,-10-4 0-16,-10 0 0 0,-14 0 1 15,-11 1-1-15,-16 7 0 16,-7 4 2-16,-13 6-1 16,-8 8 1-16,-6 9-1 15,-5 11 0-15,-4 9 0 0,-1 16 0 16,3 12 0-16,4 15 0 15,5 9-1-15,9 10 0 16,15 2 0-16,8 3 0 16,25 1 0-16,16-7-2 0,18-5-2 15,14-14-6-15,16-5-15 16,5-17-56-16,6-14-3 16,-1-12-6-16,-12-22-3 15</inkml:trace>
  <inkml:trace contextRef="#ctx0" brushRef="#br0" timeOffset="30289.3995">14054 5918 53 0,'-107'35'87'0,"17"-16"2"16,19-9-6-16,12-10-1 0,20-20-64 16,20 4 3-16,22-7-3 15,32-2-6-15,27-6-3 16,33-5-4-16,30-6-1 15,35-7-1-15,35 0 0 0,29-1-2 16,27 2 0-16,22 5-1 16,15 5 0-16,8 8 0 15,4 7 0-15,1 11 0 16,-8 6-1-16,-6 8-2 0,-17 5-1 16,-14 9-3-16,-21 2-1 15,-17 4-3-15,-21 0-5 16,-24 4-6-16,-25-3-15 15,-35-5-36-15,-20 3-10 16,-34-5-2-16,-31 1-3 16</inkml:trace>
  <inkml:trace contextRef="#ctx0" brushRef="#br0" timeOffset="30679.046">14621 6308 22 0,'-106'19'95'0,"21"-10"-1"0,18-4-6 16,19-8-4-16,21-13-3 15,14-11-76-15,22-5 1 16,31 0 0-16,26-4-3 0,27-9-1 15,23-2 0-15,29-6 1 16,23 3-1-16,27 3-1 16,15 1 0-16,17 5 0 15,10 4 0-15,7 5 0 16,5 6-1-16,-5 3 1 0,-2 2-1 16,-3 7 0-16,-14 1-1 15,-9 7 1-15,-16 3-1 16,-14 3-2-16,-17 0 0 15,-13 3-4-15,-18 0-7 0,-15 6-18 16,-8 0-52-16,-28-4-1 16,-20-5-5-16,-26-11-8 15</inkml:trace>
  <inkml:trace contextRef="#ctx0" brushRef="#br0" timeOffset="35154.6916">18485 4319 66 0,'23'-9'80'0,"-6"-3"-1"16,-3-7-5-16,-1 2-38 15,-1-8-25-15,1 2 0 0,1 4-3 16,-4-4-2-16,-2 1-1 15,-4 2 0-15,-4-4 1 16,-2 0-1-16,-12-1 1 0,-7-1 0 16,-7-2 0-16,-7-4 0 15,-5-1 0-15,-5-2-1 16,-6 0 1-16,-6-3 0 16,0-1-2-16,-8 0-1 0,-1-1-1 15,-10 1 0-15,-5-2 0 16,-11 0-2-16,-10 3 0 15,-10 1 1-15,-13-1 0 16,-11 1 0-16,-12 2 0 16,-6 0-1-16,-2-2 0 0,-2 1 1 15,4-1 0-15,4-1-1 16,7-1 1-16,2 1-1 16,4 4 1-16,-1 0-1 0,-2 6 0 15,-8 3 0-15,-8 8 0 16,-12 4 0-16,-3 7 0 15,-7 5 1-15,2 3-1 16,1 9 0-16,1 5 0 0,14 6 1 16,8 8-1-16,14 7 1 15,9 10-1-15,9 11-1 16,10 12 0-16,3 11 0 16,5 13-1-16,-2 8 0 0,1 11 1 15,5 3 0-15,1-1-1 16,9 2 1-16,7-6 0 15,17 0 0-15,12-6 1 16,14 3 0-16,16-3-1 0,12 4 0 16,11 4 1-16,14 3-1 15,10 4 2-15,8 0 1 16,10 4-1-16,5-4 1 16,10 1 0-16,6-7-1 0,5-7 1 15,7-3 0-15,6-7-1 16,10-5 0-16,9-11 0 15,10-5-1-15,15-8 1 0,9-6 0 16,22-6 1-16,14-5-1 16,20-11 0-16,14-5 0 15,15-6-1-15,16-8 1 16,6-7-1-16,12-9 0 0,4-3-1 16,10-9 1-16,3-9 0 15,6-7-1-15,6-11 0 16,2-11 0-16,3-7 0 15,2-9 0-15,2-8 1 0,-4-10 0 16,-7-9 0-16,-7-12 0 16,-12-11 1-16,-14 0 1 15,-17-11-2-15,-18-7 2 16,-23-5-2-16,-20-4 2 0,-22-6-1 16,-21 3 0-16,-23-4 0 15,-25-3-1-15,-20 3 1 0,-26 3 1 16,-22 2-2-16,-25 4 1 15,-27 3 1-15,-28 6-1 16,-24 9 1-16,-18 5-1 16,-20 7 1-16,-14 6-1 0,-14 7 1 15,-8 6-1-15,-12 8 0 16,-11 7-1-16,-8 7-1 16,-17 6 2-16,-7 8 0 15,-16 7 0-15,-10 5-1 16,-11 9 1-16,-5 3 0 0,0 7 0 15,5 0 1-15,5 5-2 16,5 5 1-16,10 4-1 16,6 5 0-16,11 2 1 15,3 12-3-15,1 5 1 0,-1 12-1 16,2 3 1-16,1 11 0 16,-6 5 0-16,9 5 0 15,1 6 0-15,9 6 1 0,10 1 0 16,13 3-1-16,11 3 0 15,19 0 0-15,17 6-1 16,12 6 0-16,10 6 0 16,12 10 0-16,7 7 0 0,7 9 0 15,7 8 0-15,5 5 0 16,5 1 0-16,7 1 0 16,11-4 1-16,12-5-1 15,13-2 1-15,17-6-1 0,9-1 3 16,22 0 1-16,14 1-1 15,23 2 2-15,12 5-2 16,16 0 1-16,14 1 0 16,14 0 1-16,12-2-2 0,15-8-1 15,13-5 1-15,11-10-1 16,13-9 0-16,10-8 0 16,15-9 1-16,11-9-1 15,13-9 1-15,10-10-1 0,9-10 0 16,16-14 1-16,4-10 0 15,13-10 0-15,8-16 0 16,49-14 0-16,-27-7 1 0,7-7-1 16,-1-5 0-16,43-3 0 15,-44-3 0-15,-9-2-1 16,-8-4 0-16,-57-4 0 0,23-6 0 16,-18-10 0-16,-17-11 0 15,-57-14-1-15,21-14 1 16,-19-11 0-16,-11-17-1 15,-16-13 1-15,-10-14-2 16,-17-11 0-16,-17-5 1 0,-15 0 1 16,-19 1 1-16,-25-1-1 15,-25 10 2-15,-24 8 1 0,-33 9 1 16,-29 10-1 0,-29 8 0-16,-24 6-1 0,-25 7 0 15,-18 11 0-15,-18 13-1 16,-10 12-1-16,-15 11-1 0,-11 17 1 15,-11 9 0-15,-14 15 1 16,-13 12-3-16,-17 11 1 16,-15 6 1-16,-18 8 0 15,-13 7 0-15,-4-1 0 0,-7 11 0 16,2 1 0-16,2 6 0 16,12 1 1-16,8 6 0 15,10 4-2-15,8 9 1 16,3 7-1-16,8 11 0 0,1 14 1 15,5 9-1-15,5 11-1 16,9 8-1-16,11 3 2 16,16 4-1-16,24 3 0 15,22 1 0-15,25 2 0 0,27 5-1 16,24 10 1-16,23 11 0 16,18 20 0-16,22 13 0 15,21 13 0-15,16 11 0 16,17 9 2-16,26 4 1 0,29-4-1 15,21-6 0-15,28-13 0 16,22-10 1-16,27-14 0 16,21-16 1-16,26-15-2 0,18-15 0 15,17-17 0-15,20-13 0 16,17-19 0-16,20-12 1 16,12-16-1-16,16-16-2 15,17-16-4-15,6-17-8 16,44-36-52-16,-16-1-18 0,1-27-3 15,-4-19-7-15,-16-27-2 16</inkml:trace>
  <inkml:trace contextRef="#ctx0" brushRef="#br0" timeOffset="36108.6709">21424 4252 56 0,'-1'-14'83'0,"1"14"-2"15,-1-8-6-15,1 8-1 16,-11-14-71-16,11 14 1 0,14 4 1 16,0 8-1-16,4 8-1 15,2 7 0-15,4 7-1 16,5 5 0-16,-1 7-1 15,4 2 0-15,1 3-1 0,1-3-1 16,-3 0 2-16,1-4 0 16,-1-8 1-16,-1-7 0 15,-4-9 2-15,3-11 0 16,0-9 1-16,6-17 1 16,5-17-1-16,8-17 1 0,10-17 0 15,10-16-2-15,9-14 0 16,11-12-1-16,6-3-1 15,5-1 0-15,-3 9 0 16,-6 9-2-16,-9 15 0 0,-9 17-1 16,-7 18-2-16,-18 15-5 15,-7 18-6-15,-11 10-7 16,-12 6-18-16,-10 18-25 16,-7 6-21-16,-12 3-4 0,-17 2-2 15</inkml:trace>
  <inkml:trace contextRef="#ctx0" brushRef="#br0" timeOffset="37858.4151">23785 3439 40 0,'-8'-15'83'0,"-2"-2"-6"16,2 3-3-16,3 2-5 0,5 1-63 15,0 11-1-15,2 8 1 16,4 15-4-16,-3 11 1 16,0 11-1-16,0 15 4 0,-3 12-2 15,-4 11-1-15,-4 11 2 16,-6 12-3-16,0 5 0 16,0 4-1-16,0 5-1 0,-2-6 1 15,8-3-2-15,-1-2-1 16,6-14-1-16,2-9-2 15,2-14 2-15,5-15-1 16,3-15 3-16,-4-12 0 16,5-13 2-16,-10-17 0 0,13-11 1 15,-11-18 0-15,-2-14 0 16,0-12-1-16,-7-13-1 16,-6-9-2-16,-8-6 2 15,-6-1 1-15,-9 0 3 16,-8 8 1-16,2 7 1 0,-4 9 1 15,2 10-1-15,6 9 1 16,5 9-2-16,8 5-1 16,7 13-2-16,6 1-2 15,9 4-1-15,3 9-1 0,13-14 1 16,6 6-1-16,9-3 1 16,8 1-1-16,5-8 2 0,8-2 0 15,4-4 2-15,5-1 0 16,-1-3 0-16,-2 1 1 15,-4 0 0-15,-3 4 0 16,-8 2 0-16,-1 3 1 16,-6 4-3-16,-8 1 1 15,-6 6-1-15,0-2 1 0,-5 5-1 16,-1 2-1-16,-6-1 1 16,-7 3-1-16,13-7 1 0,-13 7-1 15,0 0 1-15,13-3-2 16,-13 3 2-16,0 0-1 15,0 0-1-15,0 0-1 16,0 0-1-16,0 0-1 0,0 0-2 16,0 0-2-16,0 0-3 15,0 0-5-15,0 0-10 16,0 0-7-16,0 0-23 16,0 0-22-16,0 0-7 0,9 3 2 15</inkml:trace>
  <inkml:trace contextRef="#ctx0" brushRef="#br0" timeOffset="38340.4897">24216 3807 13 0,'-12'12'78'15,"12"-12"0"-15,-7 8-4 0,7-8-5 16,-38-1-58-16,38 1-1 16,0 0-2-16,11 0-4 15,0 5-3-15,7-2 2 16,4 0-1-16,6-1-1 15,2-2 1-15,3 0-1 0,1-5 0 16,-2-3 1-16,-6-4 1 16,-2-3 1-16,-8-5 3 15,-7-2 0-15,-7-3 1 16,-3 4 0-16,-10-1-1 0,-4 1-1 16,-3 4-1-16,-4 7-3 15,-1 6-1-15,1 4-1 16,2 12-1-16,-3 8-1 15,4 7-1-15,4 8-1 0,1 5-3 16,8 2-1-16,6 2-5 16,5-5-9-16,13 2-15 15,10-8-15-15,6-3-26 0,15-8-4 16,3-10 1-16</inkml:trace>
  <inkml:trace contextRef="#ctx0" brushRef="#br0" timeOffset="39108.4289">24775 3623 55 0,'-21'4'71'0,"-1"1"-3"15,10 1-3-15,-2 0-44 16,11 6-18-16,-1 1 0 0,4 5-2 15,10 0 1-15,8 4-2 16,9-6-1-16,4 0-3 16,10-6 0-16,0-4-1 0,2-1 2 15,-6-5 2-15,-3-5 4 16,-10-4 7-16,-3-3 3 16,-10-3 5-16,-10-2 2 15,-1 1-1-15,-7 0 0 0,-5 1-5 16,-4 3-4-16,-1 6-6 15,-1 6-2-15,-1 5-4 16,2 11-2-16,2 12-5 16,4 4-2-16,2 11-3 0,8-1 0 15,5 8-2-15,8-5-2 16,10 1 0-16,8-4-1 16,7-9 5-16,3-3 3 15,11-14 6-15,-1-3 3 16,7-15 7-16,2-9 1 0,2-12 5 15,-2-9 3-15,-9-6 3 16,0-4 2-16,-12-3 1 16,-4-1-2-16,-17 6-1 0,-10 3-1 15,-5 7-5-15,-4 9-2 16,-7 7-4-16,-9 8-5 16,-3 6-2-16,0 10-1 0,-2 11-1 15,3 6-3-15,1 9-1 16,1 0-4-16,7 3 1 15,6-5 0-15,5 4 0 16,9-9 1-16,6-4 3 0,8-8 5 16,0-12 4-16,11-4 4 15,6-16 2-15,5-13 1 16,5-18-2-16,4-7 0 16,7-20-2-16,-3-3-1 15,-3-8 2-15,-5 3 3 0,-9 6-2 16,-11 12 1-16,-9 12 0 15,-11 13 0-15,-10 19 0 16,-8 17-2-16,-11 18-5 0,-9 20-1 16,0 17-1-16,-9 16-1 15,-6 20-2-15,-5 11-5 16,-3 25-18-16,-7 18-49 0,-6 0-5 16,-6 0-7-16,2-10-3 15</inkml:trace>
  <inkml:trace contextRef="#ctx0" brushRef="#br0" timeOffset="39386.0902">24344 4775 61 0,'-44'0'93'16,"5"0"-2"-16,11-4-7 15,11-4-4-15,15-31-45 16,18 25-30-16,24 2-2 0,18-2-3 16,26-3 0-16,16 0-3 15,26-1-3-15,18 0-3 16,19 2-5-16,5-1-6 0,6 5-8 16,-18 1-10-16,-2 7-6 15,-16-1-4-15,-18 3-27 16,-22 5-8-16,-29 3 5 15</inkml:trace>
  <inkml:trace contextRef="#ctx0" brushRef="#br0" timeOffset="39569.3459">25264 4929 4 0,'-52'26'91'16,"8"-5"1"-16,14-10-8 0,10-5-6 15,-4-7-36-15,32-1-26 16,30 2-34-16,17-3-58 16,20-8-5-16,19-8-7 15,13-17-3-15</inkml:trace>
  <inkml:trace contextRef="#ctx0" brushRef="#br0" timeOffset="42062.1256">2652 5463 40 0,'-7'-9'77'16,"-7"-1"-3"-16,6-36-10 15,-2 29-35-15,10 1-8 16,10 1-6-16,-3 4-6 0,8-1-4 15,6 3-3-15,9 2-2 16,-1 5 0-16,11 2 2 16,1 2 1-16,4 9 0 0,7 6 1 15,4 4 0-15,8 7-1 16,-2 5 0-16,9 5-1 16,3 2 1-16,1 2-1 15,1 1 0-15,1 2 0 16,-2-4-1-16,-7 0 0 0,-1-5-2 15,-7 1-4-15,-5-4-5 16,-7-4-11-16,-5-3-16 16,-13-10-37-16,-1-6-3 0,-8-14-7 15</inkml:trace>
  <inkml:trace contextRef="#ctx0" brushRef="#br0" timeOffset="42345.814">3883 5013 55 0,'-16'-54'85'16,"-3"6"-2"-16,-2 7-2 0,-4 6-2 16,3 7-74-16,0 8 3 15,4 12-2-15,-2 11-2 16,-6 22-1-16,-2 17-3 0,-8 17 0 16,-10 18-2-16,-3 23 3 15,-16 25 2-15,-12 20 1 16,-11 29-1-16,-9 20 0 15,-7 23-3-15,-8 13-7 16,7 16-27-16,12 5-41 0,-1-4-6 16,16-13-5-16,2-40-5 15</inkml:trace>
  <inkml:trace contextRef="#ctx0" brushRef="#br0" timeOffset="44542.6838">14707 8418 54 0,'-15'-14'82'0,"7"6"-4"15,-2-1-4-15,0-2-5 16,-33 7-65-16,25 8 2 16,2 17-1-16,-5 15-3 15,-1 14 0-15,0 16-1 0,-7 14 2 16,1 13 1-16,-1 13-1 16,4 10-1-16,1 4-1 15,6-3-1-15,5-4-1 0,2-8-4 16,8-3-8-16,2-6-10 15,0-17-20-15,7-5-31 16,-1-14-6-16,-1-14-4 16</inkml:trace>
  <inkml:trace contextRef="#ctx0" brushRef="#br0" timeOffset="45128.3448">13840 9038 37 0,'-39'-34'76'0,"1"-9"1"15,4-10-2-15,3-9-4 16,31-4-63-16,-19 0 2 16,10 1 1-16,10-2-1 0,4 1-1 15,18-2-4-15,9-1-1 16,16-1-2-16,13 0 0 15,18 1-2-15,13-3 0 16,14 5-2-16,11 4 2 0,14 7 0 16,11 7 0-16,1 13 0 15,-4 11 0-15,0 13 0 16,-8 12 0-16,-11 12 1 16,-14 13-1-16,-20 14 0 15,-16 8-1-15,-19 11 1 0,-18 6 1 16,-25 10 0-16,-17 2-1 15,-23 3 0-15,-18 0-1 0,-15-2 1 16,-14-4 1-16,-11-6-1 16,-6-6 0-16,-4-15 0 15,0-3 0-15,3-8 2 16,5-6-1-16,5-8 1 0,10-2 0 16,11-4 0-16,10-4-1 15,15 2-1-15,11 0 1 16,22 3-1-16,10 3 1 0,22 5-1 15,18 2 0-15,17 8 0 16,15 7 0-16,14 5 1 16,8 4-1-16,10 5 0 15,6 3-2-15,-1 4-3 0,0-2-4 16,0 1-7-16,-10-9-8 16,0-1-25-16,-1-4-29 15,-11-11-3-15,-6-12-4 16</inkml:trace>
  <inkml:trace contextRef="#ctx0" brushRef="#br0" timeOffset="46156.3599">16316 9097 34 0,'0'0'77'0,"0"0"-1"15,0-5-4-15,-1-11-3 16,-3 2-60-16,-1 3-2 16,1 2-2-16,0-6-2 15,-1 2-2-15,-4-2 0 0,0-2-1 16,-6-2 1-16,-1 1 0 16,-6-2 1-16,-7 5 0 15,-3 0 1-15,-8 6 1 16,-3 6 1-16,-7 3 0 0,3 11 1 15,-8 8-1-15,4 7-1 16,0 6-1-16,6 10 0 16,2 6-1-16,6 2-1 15,8 5-1-15,4 1 0 0,11 0-1 16,4-5 0-16,8-1 0 16,4-10 0-16,12-5 0 15,6-10 1-15,6-10-1 0,5-10 2 16,5-5 0-16,7-19 0 15,7-10 0-15,5-12 0 16,5-14-1-16,5-5 1 16,-3-3-1-16,1 1 0 15,-5 3 0-15,-9 9 1 0,-9 8-1 16,-12 13 1-16,-6 9-1 16,-10 11 1-16,-12 9 0 15,7 7-1-15,-7 10 1 0,0 9-1 16,0 5 0-16,0 6 0 15,0 6 1-15,4 2-1 16,4 2 0-16,4-5 0 16,6-4-1-16,1-8 1 0,5-7 1 15,1-10 0-15,1-11 0 16,1-6 0-16,-1-17 0 16,-2-9 0-16,-3-9 0 0,-4-8 1 15,0-5-1 1,-3-3 0-16,1 1-1 0,-1 1 1 15,4 4-1-15,1 9 0 16,2 8 0-16,7 8-1 0,1 9 1 16,3 10-1-16,1 5 1 15,-1 5 0-15,-1 11-1 16,1 4 1-16,-5 5 1 16,0 4-1-16,-2 1 1 0,0 3-1 15,3 2 1-15,-2-2-1 16,6 1 0-16,3-7 0 15,7-3 0-15,4-7 1 0,8-8-1 16,3-9 0-16,4-7 1 16,3-12 0-16,-5-9 0 15,0-7 0-15,-9-6 0 16,-8-2 0-16,-12 0 0 0,-14 2 1 16,-13 4-1-16,-9 5 0 15,-15 7 1-15,-12 10 0 16,-11 6 0-16,-2 9 0 15,-6 10 0-15,3 10 0 0,3 7 0 16,7 8-1-16,9 7-1 16,8 5 0-16,13 4 0 15,9 0 0-15,14-3 0 0,16-2-1 16,11-6 0-16,18-6-1 16,11-8-1-16,10-7-1 15,9-12-4-15,9-3-10 16,-4-7-17-16,-2-16-39 0,0-1-8 15,-15-5-3-15,-12-2-3 16</inkml:trace>
  <inkml:trace contextRef="#ctx0" brushRef="#br0" timeOffset="46537.6179">15010 10287 76 0,'-79'31'90'0,"16"-13"-8"16,17-8-3-16,19-10-2 15,42-9-71-15,5 0 1 0,22-1-1 16,24-5-3-16,21-2-2 15,23-7 2-15,26-4 0 16,19-6 0-16,19-3-1 16,12-5 1-16,13-1 0 0,8 0 0 15,4 0 0-15,-1 4 0 16,-4 5 0-16,-9 5-1 16,-11 8-1-16,-18 5-3 15,-17 6-3-15,-19 9-8 0,-24 1-12 16,-25 7-31-16,-26 13-24 15,-33 3-7-15,-27 4-4 16,-37-1 1-16</inkml:trace>
  <inkml:trace contextRef="#ctx0" brushRef="#br0" timeOffset="46768.5072">16073 10563 88 0,'-55'23'91'15,"21"-15"-6"-15,28-14-4 16,20-22 0-16,34-15-73 16,27-3 2-16,28-8-4 0,29-1-2 15,22-6-1-15,27 3-1 16,12 1-1-16,11 8-3 16,2 2-3-16,0 9-6 0,-10 5-9 15,-10 7-14-15,-11 15-43 16,-20-6-7-16,-17 2-5 15,-25-2-2-15</inkml:trace>
  <inkml:trace contextRef="#ctx0" brushRef="#br0" timeOffset="50168.5825">18996 8795 12 0,'0'0'58'0,"0"0"3"16,-8-8-35-16,8 8-1 0,-3-12-5 16,10 8-6-16,-7 4-4 15,20-8-3-15,-9 5-1 16,5 0-3-16,-1 0 0 0,6 1-1 16,-2 1 3-16,1-1-2 15,1 1 1-15,1 0 1 16,3-1 1-16,3 0 0 15,5-3 1-15,5-1-1 0,5-2 0 16,7-2 2-16,11-2-3 16,8-3 0-16,10-3 0 15,9-2 0-15,8-3-1 16,8 0 1-16,8-4 1 0,14 0-1 16,1-2 1-16,5 1-1 15,9-3 1-15,3 1 0 16,2 1 1-16,1 1-2 15,-2 1 2-15,-6 2-1 0,-1-1 0 16,-9 4-1-16,-7-2 0 16,-12 5 0-16,-11 1 0 15,-9 0-1-15,-11 1-1 16,-11 3 0-16,-12 1-2 0,-8 4 1 16,-11 0-1-16,-9 0 0 15,-6 4-3-15,-11 1-2 16,-1 3-7-16,-10 1-7 0,0 0-16 15,-9 4-27-15,-11-1-20 16,-2 1-6-16,-10-4-2 16</inkml:trace>
  <inkml:trace contextRef="#ctx0" brushRef="#br0" timeOffset="50484.7826">21803 7879 43 0,'7'-9'70'16,"12"-3"-2"-16,9-1-2 0,3-2-52 15,14 7 0-15,8 1-4 16,14 3-2-16,13 4 0 16,6 8-3-16,5 3 1 15,5 5-2-15,-4 8 2 16,-8 2-3-16,-1 7 0 0,-18 3 1 15,-18 6 1-15,-16 2 0 16,-25 7 1-16,-21 1 1 16,-27 5-1-16,-28 7 0 0,-22 0 1 15,-20 7-8-15,-17 2-12 16,-12-2-30-16,-9 8-29 16,-3-8-5-16,-2-4-5 15,6-19 0-15</inkml:trace>
  <inkml:trace contextRef="#ctx0" brushRef="#br0" timeOffset="54501.039">14980 12576 67 0,'0'0'73'0,"-12"-7"-1"16,9-6-4-16,2 3-50 15,1-1-3-15,6 1 0 0,9-3-4 16,1 2-2-16,10-1 0 16,3-4-1-16,11 0 2 15,10-4-2-15,5-2-1 16,11-3 0-16,9-3-1 0,7-1-1 15,9-2 0-15,7-4-1 16,2 4 0-16,4-2-2 16,-2 3 0-16,-1 3 0 15,-8 4-2-15,-6 6-2 0,-8 5-5 16,-9 4-7-16,-14 8-12 16,-9 0-15-16,-16 15-36 15,-11 7-4-15,-19 7-6 0,-8 2 2 16</inkml:trace>
  <inkml:trace contextRef="#ctx0" brushRef="#br0" timeOffset="54750.8807">15819 12482 30 0,'-30'7'83'15,"7"-2"-2"-15,2-3-6 0,7-2-4 16,4 0-54-16,10 0-1 15,0 14-8-15,0 4-4 16,5 8-4-16,-2 9 0 0,-2 11 0 16,-1 6 1-16,0 12-1 15,-2 6 0-15,-7 9-5 16,3-2-2-16,-2 7-8 16,-2-5-12-16,-2-1-30 15,4 4-20-15,-4-7-4 0,0-7-1 16</inkml:trace>
  <inkml:trace contextRef="#ctx0" brushRef="#br0" timeOffset="54989.602">15112 13752 63 0,'-38'3'89'15,"5"0"-4"-15,5-3-6 0,8-3-2 16,8-7-65-16,12 0 0 15,19 1-6-15,7-1-4 16,20-3-1-16,9-1-1 0,11-6 1 16,14-4-2-16,7 0-2 15,3-3-4-15,6 2-5 16,0-5-9-16,-2 2-16 16,-2 4-24-16,-5-5-20 0,-10 3-4 15,-5-4 0-15</inkml:trace>
  <inkml:trace contextRef="#ctx0" brushRef="#br0" timeOffset="55434.3006">16446 13122 49 0,'0'0'88'16,"11"-4"-2"-16,-11 4-6 0,0 0-3 15,1-9-56-15,-1 9-4 16,7 7-9-16,-2 5-5 15,-2 8-2-15,1 4-1 0,-3 6 0 16,-1 4 1-16,0 5-1 16,0-2-1-16,-3-2 1 15,-5-5 0-15,4-6 0 0,-2-4 0 16,3-9 1-16,3-11-1 16,0 0 1-16,-2-5-1 15,2-19 1-15,7-6 0 16,4-11-1-16,2-6 0 15,4-5 0-15,4-1 1 0,7 2-1 16,3 5 1-16,3 9 1 16,6 9-1-16,1 13 0 15,3 9 0-15,0 9 0 0,-1 11-1 16,0 12 1-16,-7 7-1 16,-5 6-1-16,-6 6 0 15,-9 4-1-15,-5 0-3 16,-8 3-4-16,-3-7-7 0,0 3-18 15,-1-8-46 1,1-15-3 0,3-13-4-16,1-17-2 15</inkml:trace>
  <inkml:trace contextRef="#ctx0" brushRef="#br0" timeOffset="55649.3063">17292 13057 4 0,'26'15'85'16,"-2"3"1"-16,-4-1-5 16,-4 1-5-16,-4-2-1 0,0-6-71 15,-6 17-4-15,3 6 1 16,0 7-1-16,-3 3-3 16,1 6-4-16,-2-6-3 0,-3 1-11 15,0-5-16-15,-2-11-38 16,1-4-7-16,-1-24-2 15,11 4 1-15</inkml:trace>
  <inkml:trace contextRef="#ctx0" brushRef="#br0" timeOffset="55801.6548">17518 12748 7 0,'0'0'84'0,"-1"14"-6"0,-2-1-14 15,3-13-23-15,-10 13-40 16,10-13-80-16,15 10-5 0,3-5-3 16</inkml:trace>
  <inkml:trace contextRef="#ctx0" brushRef="#br0" timeOffset="58118.7502">18062 12865 59 0,'27'19'80'16,"-5"2"-2"-16,-5 1-3 15,-6-3-5-15,-1 7-67 0,-3 3-1 16,-2 7 1-16,-2 0-1 16,-3 6-1-16,0-6 0 15,-5 0 0-15,-2-9 3 16,0-4 2-16,0-7-1 0,7-16 1 15,-12 9-1-15,8-15 1 16,4-16-2-16,3-8 1 16,7-8-4-16,0-5-1 15,7-4-1-15,3-2 1 16,5 2 0-16,0 7 0 0,4 8 0 16,0 8 0-16,1 12 1 15,1 7 0-15,0 6 0 16,-2 9 0-16,-2 5 1 0,0 8-2 15,-5 0 1-15,1 2-1 16,-4 0 1-16,-4-2-1 16,1 0 1-16,-2-3-1 0,-1-4 0 15,-2-4 0-15,2-4 1 16,1-6 0-16,0-2-1 16,4-11 0-16,1-5 0 15,3-4-1-15,2-4 0 16,-3-2 0-16,1 1 0 0,-1 4-1 15,0 5 1-15,-5 7-1 16,-1 6 2-16,-3 6 1 16,2 11-1-16,-2 8 1 15,-1 6-1-15,3 5 1 0,-1 1-1 16,1 2 1-16,2-3-1 16,3-3-1-16,-1-5 2 15,4-5-1-15,3-10 1 16,3-10-1-16,3-4 1 0,5-12 0 15,-1-8 0-15,3-8 0 16,2-8-2-16,0-3 1 16,-1-1 0-16,-3 2-1 0,-3 5 1 15,-4 4-1-15,-5 9 1 16,-3 8-1-16,-6 11 2 16,-2 5-1-16,-4 9 1 15,-3 6 0-15,-2 6 0 0,-3 1 0 16,0 6 0-16,0 0 0 15,0 2 0-15,3-3 0 16,2 0-1-16,0-1 0 16,5-2 0-16,2-8 0 0,5-2 1 15,7-5-1-15,5-7 0 16,4-4 0-16,3-11 0 16,8-8-1-16,-2-8-2 15,6-9-2-15,-2-12-1 0,-2-11-2 16,-2-11 0-16,-7-8-1 15,-1-15 1-15,-8-10-1 16,-4-10 4-16,-5-4 1 16,-5-9 4-16,0 1 5 0,-3 6 3 15,-5 11 1-15,0 18 0 16,-2 15-1-16,-1 19-1 16,1 23 0-16,-3 27-1 0,-5 16-4 15,-3 25-2-15,-1 20 0 16,-2 15-1-16,-4 15 1 15,-2 16 0-15,-1 9 0 0,-1 9 0 16,3 8 0-16,2 1 0 16,7-3 1-16,7-7-1 15,11-5 0-15,12-13 0 16,13-10 0-16,11-15 0 0,11-15 0 16,7-18 0-16,6-11 0 15,8-18-1-15,0-10 0 16,0-16 1-16,-2-15-1 15,-2-14 0-15,-7-11 0 0,-12-7 1 16,-8-3 1-16,-14-2 1 16,-14 5 0-16,-11 5 1 15,-9 11 1-15,-12 11-1 16,-14 13 0-16,-5 16-1 0,-3 6-1 16,-5 18-1-16,1 7 0 15,-3 6-1-15,5 4 0 16,4 1 0-16,5-3-1 0,6-3 1 15,7-5-1-15,8-6 0 16,6-9 0-16,5-6 0 16,13-4-1-16,7-14 0 15,6-7-1-15,11-8 2 0,2-3-1 16,1-2 1-16,0 5 0 16,-7 4 2-16,0 8 0 15,-5 11 2-15,-10 7 0 16,-4 17 0-16,-5 7 0 15,-2 11 0-15,-2 2-1 0,4 2 0 16,-2 2 0-16,3-5-2 16,6-5 1-16,6-11-1 0,6-10-2 15,6-10-2-15,2-18-2 16,6-15-4-16,-5-17-10 16,4-16-10-16,-1-15-6 15,-2-16 0-15,-5-13 2 0,-4-12 6 16,-4-5 6-16,-7-4 13 15,5 7 18-15,-14 7 18 16,0 13 11-16,-4 19 1 16,-6 19-5-16,-1 23-3 0,-3 21-3 15,0 21-6-15,-11 20-7 16,-1 20-5-16,-6 18-4 16,-4 15-1-16,-7 14 0 15,4 9 0-15,-4 5-1 0,7-1-1 16,5-7-1-16,9-5 0 15,4-13 0-15,7-14-1 16,15-11 0-16,7-18-1 0,10-12 1 16,3-14 0-16,6-6 0 15,4-11-1-15,0-4 2 16,1-2-1-16,-1 2 0 16,-4 7 1-16,-4 8 0 0,-6 7-1 15,-5 15 1-15,-9 10 0 16,-6 9 0-16,-10 4-1 15,-4 4 1-15,-15 2-1 16,-8 0 1-16,-13-4 0 0,-8-5 0 16,-5-7 0-16,-5-10 1 15,0-11-1-15,-1-10-1 16,4-8-1-16,9-17-1 16,7-10-1-16,7-8-1 0,11-2 0 15,9-7 0-15,8-1-1 16,14 0 2-16,11 0 0 15,17 5 1-15,9-5 1 0,15 2 1 16,10-1 0-16,15-2 1 16,7-1 0-16,12-3 0 15,4-1 0-15,-1-8-4 0,0-3-3 16,-5-3-1-16,-11-6-1 16,-9-2 1-16,-17-7 2 15,-16 4 3-15,-19-3 3 16,-13 8 5-16,-13 6 3 15,-10 11 2-15,-9 14 1 0,-8 13-2 16,-5 20-2-16,-8 12-2 16,0 25-1-16,-4 12-3 15,-2 18-1-15,-4 15-1 16,1 14 1-16,-3 11 0 0,6 7-1 16,9 3 1-16,7-2-1 15,12-2 0-15,14-3 0 16,17-6 1-16,15-9 0 0,17-11-1 15,16-12 0-15,12-12 1 16,9-14-1-16,8-16 0 16,3-17 1-16,0-13 0 15,-3-21-1-15,-5-17 1 0,-10-11 0 16,-12-2 1-16,-15-3 0 16,-18 4 0-16,-16 9 1 15,-16 10-1-15,-15 16 1 0,-16 18-1 16,-8 11 1-16,-4 19-2 15,3 14-1-15,0 12 0 16,8 14-1-16,11 3 0 16,13 1-1-16,19-2-1 0,15-7-1 15,11-8-2-15,17-9-4 16,6-15-4-16,15-10-16 16,8-11-51-16,-8-10-3 15,-10-19-7-15,-9-17-2 16</inkml:trace>
  <inkml:trace contextRef="#ctx0" brushRef="#br0" timeOffset="58722.0986">19713 12153 67 0,'0'0'79'0,"0"-5"-2"0,4-5-3 15,4-1-47-15,11 5-3 16,6-1-6-16,8-2-5 15,11 0-2-15,9-1-4 16,15 0-1-16,13-2-1 0,11-4-3 16,4 0-5-16,9 2-8 15,-5 0-13-15,1-6-32 16,-8 9-21-16,-14 2-5 16,-19-4-6-16</inkml:trace>
  <inkml:trace contextRef="#ctx0" brushRef="#br0" timeOffset="58947.0178">19501 11903 34 0,'-37'6'96'16,"7"-6"-4"-16,7-2-6 15,9-11-6-15,10-6-5 16,4 6-87-16,11 13-17 0,16 22-52 16,3 8-2-16,-3 4-6 15,-2 2-5-15</inkml:trace>
  <inkml:trace contextRef="#ctx0" brushRef="#br0" timeOffset="59520.3422">17073 14312 55 0,'-78'15'89'16,"10"-2"-2"-16,7-8-3 15,9-5-3-15,12 0-62 16,14-6-2-16,26 6-3 16,0-18-4-16,25 7-4 0,26-5-1 15,23-3-2-15,22-5 1 16,31-8 0-16,30-4-1 16,29-6-1-16,30-4 0 15,30-4 1-15,66 0 0 16,-8-2-1-16,22 0 0 15,21 4 0-15,14 6 1 0,43 4-1 16,-35 5 1-16,-6 5-1 16,-46 6-1-16,22 3 2 0,-20 5-3 15,-27 6 0-15,-29 3 0 16,-65 5 0-16,-2 1-3 16,-32 5-3-16,-40 5-4 15,-34 9-13-15,-39 4-60 0,-47 1-5 16,-35 0-4-16,-51-3-6 15,-30-2 1-15</inkml:trace>
  <inkml:trace contextRef="#ctx0" brushRef="#br0" timeOffset="59833.7521">18884 14640 35 0,'-127'39'98'0,"28"-18"-4"16,28-14-6-16,29-18-3 16,38-19-2-16,30-6-80 0,48-1 0 15,41-5-1-15,33-6-1 16,77-4 1-16,-10-3 0 0,33 2 1 16,15 4-1-16,16 1 0 15,3 7 0-15,3 1-1 16,-3 5 1-16,-48 6-1 15,28 3 1-15,-19 7-5 0,-14 3 0 16,-24 8-4-16,-20 2-10 16,-20 1-40-16,-25 7-28 15,-28 2-3-15,-26-2-8 16,-29-5-2-16</inkml:trace>
  <inkml:trace contextRef="#ctx0" brushRef="#br0" timeOffset="63563.682">24215 11544 7 0,'-13'-15'71'0,"4"-3"2"16,-5-7-1-16,0-4-3 15,-3-7-56-15,4 6 4 16,-8-4-1-16,-3-1 0 16,-2-2-1-16,-8-4 0 0,-4 0-2 15,-8-4-1-15,-6 2-2 16,-10-3-2-16,-8 1-1 15,-7 0-2-15,-13 2-1 0,-12 0-1 16,-14 3-1-16,-14 2 0 16,-17 3 0-16,-14 4 0 15,-14 0-1-15,-10 5 0 16,-18 3 0-16,-10 4 0 0,-14 2-1 16,-6 5 1-16,-11 4-1 15,-10 2 1-15,-7 4-1 16,-12 2 0-16,-8 8 0 15,-12 7 0-15,-5 4 0 0,-12 8 0 16,-2 4 0-16,-9 8 0 16,-4 7 0-16,1 5-1 15,0 4 2-15,3 7 0 16,2 8 1-16,6 8 0 16,1 10 0-16,6 7-1 0,3 12 1 15,4 9 1-15,8 16-3 16,0 6 1-16,11 9-2 15,5 4 1-15,14 8-1 0,17 2 1 16,11-2-1-16,23-4 1 16,18-3-1-16,28-2-1 15,23-6 1-15,27-3 0 16,24-5 1-16,26-1 0 0,24-5 1 16,25-5-1-16,21-4 1 15,29-7 0-15,26-5 1 0,26-7 0 16,22-9-1-1,28-9 0-15,19-9 0 0,25-6 2 16,19-9-2-16,22-7 1 16,16-13 0-16,23-9 0 15,23-12 1-15,19-6 1 0,25-12-1 16,19-5 0-16,43-14 0 16,0-7 0-16,23-7 0 15,16-4 0-15,37-6-3 0,-6-8 0 16,9-6 0-1,14-2 0-15,-18-1 0 0,54-3 0 16,-31 1 0-16,2 0 0 16,-32-2 0-16,10 2 0 0,-11-5-2 15,-22-7 1-15,-13-6 0 16,-49-13-1-16,11-13 0 16,-23-17 1-16,-28-12 1 15,-25-14-1-15,-34-16 2 0,-32-11 1 16,-42-13 1-16,-39-10 1 15,-53-4-4-15,-46-3 0 16,-58-3 0-16,-51-6 0 16,-65 8 0-16,-65-3 0 0,-63 9 0 15,-67 7 0-15,-64 12 0 16,-70 17 0-16,-65 25 0 16,-61 27 0-16,-46 31 0 0,-43 35 0 15,-42 37-2-15,-19 31-1 16,-17 42-1-16,-14 34-3 15,5 37-5-15,6 32-5 16,10 22-55-16,14 44-13 0,24 24-1 16,15 19-9-16,15 6-1 15</inkml:trace>
  <inkml:trace contextRef="#ctx0" brushRef="#br0" timeOffset="71741.9925">28566 11587 9 0,'0'0'15'0,"7"-12"-3"0,-7 12 1 16,5-10 2-16,-5 10 5 16,4-10 1-16,-4 10 2 15,2-11 4-15,-2 11 0 0,0-14-1 16,-2 5-1-16,2 9-3 15,-8-22-3-15,2 14-1 16,0-4-4-16,1 2-2 16,-1-1-1-16,0-1-3 0,1 2-1 15,5 10-2-15,-11-15-1 16,11 15-2-16,-10-14 0 16,10 14-1-16,-13-10 0 0,1 5 0 15,2 2 0-15,-7 0 0 16,0 0-1-16,-5 2 1 15,0 1 1-15,-5 0-2 16,1 1 2-16,-2 4-2 0,0 1 2 16,1 3-2-16,-2 2 1 15,0 1-1-15,-3 4 1 16,0 0-1-16,2 2 0 16,-3 3 1-16,0 3-1 15,-1-2 1-15,3 5-1 0,0 0-1 16,0 5 0-16,4 4 0 15,0 2 1-15,0 3-1 0,4 3-1 16,1 6 2-16,4-1-1 16,2 4 1-16,6-1 0 15,0-3 0-15,7-1 0 16,3-3 1-16,2-2-1 16,10-6 0-16,3 0 2 0,3-3-2 15,3-2 0-15,8-1 1 16,0-5 0-16,8 1-1 15,0-6 1-15,3 0 0 0,6-6 1 16,0-4-1-16,6-3 1 16,0-6-1-16,7-2 0 15,0 0 2-15,2-8-2 16,0-1 0-16,1-3 0 16,-1-2-1-16,0-1 1 0,0-3 0 15,-5-1 0-15,-3-3 0 16,-3 1 0-16,-6-2 0 0,-3 3 0 15,-7-1 1-15,-7 1 0 16,-5 0 0-16,-7 5 0 16,-4 0 0-16,-6 2 0 15,-4 1 0-15,-1-3-1 0,-4 6 1 16,-3-1-2-16,-3 3 0 16,-4 2 0-16,0 4 0 15,-3 1-1-15,-1 2 0 16,-3 7 1-16,-1 3-1 15,-3 3 1-15,3 3 0 0,-3 3 0 16,3 4 0-16,2 0 0 16,4 2-1-16,5-1 1 15,4 0 1-15,7-1-1 0,8-2 1 16,9-5-1-16,9-2 2 16,8-4-1-16,2-4 0 15,9-3 0-15,1-3 1 16,-1-2-1-16,-1-8 0 0,-7-4 1 15,-6-3-1-15,-8-6 1 16,-6-5-1-16,-13-2 0 16,-4-4 0-16,-13-1 0 0,-8-2-1 15,-5 0-1-15,-5 4 1 16,-4 1-1-16,-1 5 1 16,0 4-1-16,1 3 1 15,7 4 0-15,6 3 0 0,3 3 0 16,6 2 0-16,13 6 1 15,-11-9-2-15,16 3 1 16,11 1 0-16,11-2 0 16,8-2-1-16,11-2 1 15,10 0-1-15,7 0 1 0,6-2 0 16,0 3 0-16,-1 0 0 16,-4 4 0-16,-5 1 0 15,-8 3 1-15,-7 2-1 0,-8 4 0 16,-7 7 1-16,-4 7 0 15,-6 6 1-15,-5 8-1 16,-4 10 1-16,-3 8 0 0,-5 9 0 16,-2 10 0-1,-8 6-1-15,-3 6 1 0,-2 2-2 16,-4-1 0-16,2-4 0 16,2-5 0-16,2-9 0 0,2-12 1 15,1-9-1-15,5-12 1 16,1-9 1-16,1-13 0 15,1-9 0-15,0-6 0 16,0-16 0-16,3-13 0 16,1-11 0-16,4-11-2 0,1-9 1 15,1-8-1-15,3-5-1 16,1 0 1-16,3 0-1 16,2 5 1-16,2 7-1 15,1 10 0-15,3 10-1 0,2 10 1 16,2 12-1-16,3 11 1 15,6 9-1-15,1 5 1 16,-3 13-1-16,3 5 0 0,-2 6 2 16,-5-1-3-16,-5 1 2 15,-6 2 0-15,-9-3 0 16,-12 0 0-16,-3-3 1 0,-16-2 0 16,-9-1 0-1,-5-1-1-15,-6-2 0 0,-2-3-1 16,-7 0-2-16,1-5 0 15,0-4-1-15,2 0-1 16,2-2 0-16,3-2 0 0,3-5 1 16,7-1 2-16,7 0 0 15,7 2-1-15,7-1 2 16,9 7 0-16,3-11 0 16,14 9 0-16,9-1 0 0,10 3 0 15,10-2 0-15,8 2 2 16,7 2 0-16,3-4 0 15,4 2 2-15,3-4-1 0,-2 0 0 16,2-5 0-16,-5-4 0 16,-4-4 0-16,-8-1 0 15,-8-6 1-15,-5 3 1 16,-9-2 1-16,-5 1 0 16,-10-1 0-16,-6 7 0 0,-3 2 0 15,-5 5 0-15,-3 9-2 16,5-9 0-16,-5 9-1 0,-4 8 0 15,-2 7 0-15,-3 8 0 16,0 7 0-16,-3 6 0 16,0 9 1-16,-1 5-1 15,3 2 0-15,3 1-2 0,2-1-4 16,2-2-7-16,3-5-31 16,0-5-33-16,0-13-6 15,4-12-3-15,-4-15-4 0</inkml:trace>
  <inkml:trace contextRef="#ctx0" brushRef="#br0" timeOffset="71917.8673">30401 11921 0 0,'-14'-1'84'15,"14"1"-1"-15,0 0-8 0,0 0-12 16,5-13-14-16,11 6-90 15,2 4-19-15,6 3-18 16,1 2-5-16,1 2 1 16</inkml:trace>
  <inkml:trace contextRef="#ctx0" brushRef="#br0" timeOffset="72710.6716">30955 12177 68 0,'11'19'71'16,"3"-5"-2"-16,6-8-2 0,2 2-56 15,12-2 0-15,-1 0-3 16,3-3-4-16,0-2-1 16,1-1-1-16,0-1 3 15,-4-5 3-15,-3-4 1 0,-4-1 0 16,-9-3 1-16,-5 3 0 15,-6-4 0-15,-6 3-1 16,-7 0-3-16,-8 2-2 16,-8 5-2-16,-5 4-2 0,-5 2 0 15,-3 8 1-15,-1 6-1 16,0 3 0-16,2 6 0 16,3 3 0-16,5 1 0 15,2 3-1-15,16-4 1 0,5 2 0 16,4-1 0-16,15-3 0 15,12-4 1-15,15-4-1 16,12-5-1-16,12-6 0 16,9-6-2-16,4-3-1 0,7-12-1 15,1-8-1-15,-5-6 2 16,-11-7 1-16,-11 0 2 0,-11-3 2 16,-15 2 0-16,-11 2 2 15,-18 7 0-15,-8 10 0 16,-17 6 0-16,-5 8-1 15,-11 6-2-15,-3 10 0 0,-7 7-1 16,-2 7 1-16,4 7 0 16,-2 5-1-16,12 4 1 15,5 2-3-15,13-2 2 16,11 0 0-16,7-6-1 16,15 0 2-16,11-11-1 0,16-11 0 15,8-7 1-15,10-7 0 16,10-13 0-16,0-11 0 15,8-13 1-15,2-10 0 0,-4-13 0 16,-1-11 0-16,-6-8 2 16,-7-5 1-16,-13-1 0 15,-6 4 2-15,-13 6 1 0,-12 8 0 16,-1 15 1-16,-18 14-1 16,-4 17-2-16,-9 17 0 15,-5 13-1-15,-5 18-2 16,-1 16-1-16,-3 16-1 0,-9 11 0 15,10 15-1-15,-2 9-1 16,-5 11-4-16,5 9-5 16,-5 0-10-16,-3 5-26 15,0 3-32-15,-18-4-6 0,-2-4-4 16,-13-15 0-16</inkml:trace>
  <inkml:trace contextRef="#ctx0" brushRef="#br0" timeOffset="73095.2564">28262 13661 17 0,'-123'32'93'0,"24"-12"-4"15,30-7-4-15,19-13-7 16,28-8 2-16,22-19-78 16,24 1 1-16,37-1 0 0,30-6 1 15,32-6 0-15,36-7 2 16,35-4-1-16,33-4 1 16,29 6-1-16,25-2 0 15,16 7-1-15,5 6-1 0,7 11-1 16,-8 9 0-16,-4 7-1 15,-27 9 0-15,-21 6-2 16,-29 8 0-16,-34 8-4 16,-31 2-4-16,-41 8-7 0,-37-3-11 15,-46 2-47-15,-34 11-11 16,-49-5-7-16,-43 0-5 16,-28-9 6-16</inkml:trace>
  <inkml:trace contextRef="#ctx0" brushRef="#br0" timeOffset="73304.7761">29898 13740 22 0,'-91'18'98'15,"32"-8"-1"-15,27-10-7 0,32-13-3 16,32-13-3-16,43-6-74 16,37 8-4-16,37 3-3 15,33 2-2-15,22 4-1 0,26 8-1 16,2 1-5-16,7 8-5 15,-22-1-7-15,-10 10-16 16,-30 0-52-16,-29-2-2 16,-34-5-6-16,-34-7-5 0</inkml:trace>
  <inkml:trace contextRef="#ctx0" brushRef="#br0" timeOffset="77713.6364">1270 12158 43 0,'-22'-7'69'15,"0"-1"0"-15,10-21-20 16,-4 21-14-16,0 2-3 16,4 4-7-16,-6-2-6 0,5 4-4 15,3 0-2-15,-6 0-4 16,4 6-1-16,-1 5-3 16,1 5-3-16,-3 3 0 15,10 7-3-15,-7 9 1 16,1 6 0-16,-2 10 0 15,-5 5 0-15,4 11 0 0,1 8 1 16,-1 7 1-16,0 8-1 16,4 5 1-16,5 2-1 15,4 0 0-15,13-1 0 0,0-5 1 16,8-6 1-16,9-3-3 16,6-12 1-16,-2-7-3 15,7-10 0-15,5-8 2 16,-1-10-2-16,1-5-1 15,2-16-1-15,-1-11 2 0,-5-8-1 16,8-15 2-16,-7-16 1 16,-6-9-3-16,1-15 3 15,-5-12-1-15,0-8 1 0,-4-7 0 16,-4-3 1-16,-10 3 2 16,-2 3 0-16,-3 9 1 15,-9 11 3-15,0 15 0 16,0 11 0-16,-6 11-1 0,1 12-1 15,5 15-1-15,0 0-1 16,-1 5-1-16,11 15-2 16,5 4 0-16,3 8-2 0,3 4 1 15,4 4-1-15,4-1 0 16,5-3-2-16,-4-5 2 16,5-8-1-16,-6-9 0 0,-5-8 2 15,-2-7 2-15,-4-17 2 16,-5-5 0-16,-12-10 2 15,-1-6 0-15,-13-3 0 16,-6-5-5-16,-5 6-2 16,-9 3-7-16,-2 14-12 0,-3 4-18 15,-7 10-26-15,11 14-17 16,-5 13-4-16,8 6-1 16</inkml:trace>
  <inkml:trace contextRef="#ctx0" brushRef="#br0" timeOffset="78440.6933">2153 12276 51 0,'-14'0'80'15,"-3"6"-4"-15,-4 1-3 16,1 3-6-16,-3 6-62 0,3 7 0 16,8 7-1-16,-1 9-2 15,10 9-2-15,3 4 0 16,0 6 0-16,8-1-1 16,2 1 0-16,4-4 0 0,5-5-2 15,-3-6-1-15,5-12-1 16,-1-5-2-16,7-14 0 15,0-6-1-15,-2-7-5 16,6-19-3-16,-2-7-9 0,1-11-3 16,-1-8-1-16,1-6 2 15,-1-6 0-15,-8-1 6 16,9-6 6-16,-10 9 10 0,4-1 12 16,5 1 9-16,-7 5 2 15,3 1 5-15,-13 9 6 16,1 5-1-16,-7 5-4 15,1 3-4-15,-8 10-1 0,-15 5-3 16,-2 7-1-16,-8 6-4 16,1 7-5-16,-2 8-4 15,-3 4 2-15,-1 10-1 0,4 6-1 16,5 5 0-16,3 2-2 16,6 3 0-16,5-1 0 15,4 0 0-15,3-4 0 16,1-6 0-16,1-8 0 15,5-3 0-15,6-10 0 0,2-7 0 16,1-5 2-16,3-12 1 16,8-8-2-16,-1-8 1 15,2-6 0-15,-4-6 0 0,3-3-2 16,-2 1-2-16,-3 3 1 16,1 2-1-16,-5 10-1 15,1 2 0-15,-3 15 2 16,3 8-2-16,-3 2 3 15,0 12-2-15,3 4-4 0,3 7-10 16,3-3-23-16,5 9-28 16,4-11-7-16,7-6-5 15,-4-9 1-15</inkml:trace>
  <inkml:trace contextRef="#ctx0" brushRef="#br0" timeOffset="78737.4801">2984 11909 73 0,'-14'3'85'0,"2"-1"-3"15,-2-7-6-15,6-5-3 16,2-6-65-16,6-7-2 16,9-3-4-16,8-6-6 0,4-3-4 15,2-2-5-15,14-3-12 16,3-4-17-16,-3 1-25 16,4 6-13-16,-3-3-2 15,-3 5 2-15</inkml:trace>
  <inkml:trace contextRef="#ctx0" brushRef="#br0" timeOffset="79322.5061">3401 10651 59 0,'0'0'67'15,"-4"1"-2"-15,-4 10-1 16,-10 7-54-16,5 6-2 16,6 14-1-16,0-1-3 0,1 19 1 15,3 11 1-15,3 3 0 16,-1 6-1-16,5 1 0 16,7 1-1-16,0-6 0 15,5-4 0-15,2-11-2 0,4-12-1 16,6-11-1-16,1-12-1 15,6-13-1-15,2-9-4 16,8-14 1-16,-4-11-1 16,6-14-1-16,2-4 1 0,-4-15 2 15,-2 1 2-15,-7-8 4 16,-4 4 4-16,-10 3 4 16,-1 5 3-16,-10 11 3 0,-7 7-2 15,-3 11-1-15,-1 8-1 16,0 16-2-16,0 0-4 15,-8 10-1-15,3 9-3 16,0 7-3-16,3 1 0 16,2 3-1-16,0 1 1 0,3-5-1 15,8-4 2-15,1-11-2 16,7-8 1-16,3-4-1 16,0-14 2-16,2-8 1 15,2-10 0-15,-2-2 0 0,-6-4-1 16,-4 0 1-16,-8-1-2 15,-6 7-1-15,-11 6-4 16,-9 8-4-16,-10 7-3 16,-5 9-10-16,-5 3-26 0,-1 7-27 15,5 3-2-15,1-5-3 16</inkml:trace>
  <inkml:trace contextRef="#ctx0" brushRef="#br0" timeOffset="79628.4215">3912 9950 3 0,'8'-13'89'16,"-8"13"-1"-16,4-9-5 15,-4 9-6-15,0 0-1 16,1 10-74-16,3 8 0 0,8 12-1 15,1 8 0-15,5 13-1 16,4 6 1-16,0 11-2 16,4 6-4-16,3 4-3 15,1-2-4-15,3-1-6 0,-1-8-5 16,4-7-5-16,-2-12-10 16,3-14-12-16,0-9-10 15,1-18 0-15,-1-8 3 16,1-21 11-16</inkml:trace>
  <inkml:trace contextRef="#ctx0" brushRef="#br0" timeOffset="79943.7261">4537 10458 4 0,'2'-66'55'16,"-2"0"6"-16,-7 7-1 15,-2 10-3-15,-6 7-4 0,-1 10-9 16,0 12-13-16,-1 13-11 16,4 7-9-16,0 11-5 15,3 10-4-15,1 6-1 16,5 5-3-16,2 6-2 0,2 0 1 15,0 0 0-15,4-8 0 16,0-3 1-16,2-7 1 16,-1-7 0-16,-5-13 2 15,11 0 0-15,-5-15 1 0,3-8-1 16,-3-7 1-16,6-3-2 16,-1-3 0-16,1 1-1 15,1 3 0-15,3 5 0 16,-2 9 1-16,3 10 0 0,0 8 0 15,2 6 0-15,4 15-2 16,-2 8-10-16,4 8-21 0,4 8-39 16,-4 8-4-16,-5 9-6 15,-5 3-3-15</inkml:trace>
  <inkml:trace contextRef="#ctx0" brushRef="#br0" timeOffset="80354.5453">2229 14094 44 0,'-87'128'96'0,"9"-29"-1"15,19-27-5-15,6-32-5 16,29-28 0-16,3-21-81 0,26-26-3 16,30-24-2-16,17-22 3 15,26-29-3-15,22-25-2 16,26-28 3-16,26-24 0 16,22-15-3-16,11-17 6 15,19-6-2-15,10-4-1 0,5 5 0 16,-2 5 3-16,-2 15-2 15,-11 21-1-15,-11 14 1 0,-8 24-2 16,-19 22-2-16,-17 24-2 16,-19 28-9-16,-23 17-16 15,-33 30-55-15,-12 21 0 16,-32 19-8-16,-30 18-5 0,-31 13 9 16</inkml:trace>
  <inkml:trace contextRef="#ctx0" brushRef="#br0" timeOffset="82718.1148">309 12267 54 0,'-25'-24'76'0,"25"24"-6"0,-29-23-31 16,-25-17-3-16,35 29-6 16,5 3-10-16,6 7-8 15,-3 2-5-15,7 12-4 0,0 7 3 16,0 7 1-16,2 8-2 16,12 12 1-16,9 12-1 15,5 11 2-15,7 10 0 16,-2 15-4-16,10 15 1 15,34 82-2-15,16 54 0 0,5 18 1 16,5-6-1-16,8-16-3 16,-4-24-4-16,-13-34-5 0,-11-42-23 15,-16-43-35-15,-6-14-10 16,-4-19-3-16,-17-28-8 16</inkml:trace>
  <inkml:trace contextRef="#ctx0" brushRef="#br0" timeOffset="83551.4455">317 12288 9 0,'-41'-22'70'0,"41"22"3"15,-67-26-2-15,45 18-22 16,-1-1-33-16,23 9-3 0,-38-26-1 16,29 15-2-16,6-3-5 15,-2-1-1-15,6-3-1 16,4-22 0-16,14 19 1 15,7-3 5-15,3-1-3 0,12-5 2 16,2-5 2-16,29-35-2 16,27-33 0-16,34-13 1 15,0-22 0-15,15-15-1 16,-10-11-2-16,-3-10-1 16,-2-5-2-16,2 6 2 0,4-3-3 15,7 1-1-15,7 2 0 16,-1 2 0-16,11 5 0 15,-11 9-2-15,7 10 1 16,-9 12 0-16,2 10 0 0,-10 9 0 16,-3 11-1-16,-6 7 0 15,-6 6 2-15,-2 9-1 0,-9 7-1 16,-7 8 0-16,-8 8-1 16,-11 9 2-16,-11 7 0 15,-9 12 0-15,-9 8-1 16,-13 8 1-16,-5 5 0 15,-6 8 1-15,-6 3-1 0,-1 5-2 16,-3 9 1-16,-1 5 0 16,-3 7 0-16,4 9 1 15,-1 7-1-15,-1 10 0 16,1 8 2-16,-3 10 0 0,-1 9-1 16,3 11 1-16,1 11-1 15,0 11 1-15,3 7-1 16,2 10 0-16,7 6 1 0,4 0-1 15,8 7 0-15,0-5 1 16,8-4 0-16,1-9-1 16,0-6 2-16,-1-10-2 15,-5-7 0-15,-5-10-2 0,-4-10 4 16,-6-5-4-16,-2-7 1 16,-4-4 2-16,-1-8 1 15,-2-2-1-15,-2-7-1 0,0-2-1 16,-3-5-5-16,0 2-6 15,-4-4-15-15,-1-14-46 16,0 12-6-16,-5-5-8 16,-4-3-3-16</inkml:trace>
  <inkml:trace contextRef="#ctx0" brushRef="#br0" timeOffset="84347.3033">1588 15551 54 0,'-1'18'77'16,"-2"-5"-3"-16,3-13-3 15,0 0-2-15,-22-7-63 0,22-7 1 16,17-8 0-16,9-5-3 16,9-10 2-16,8-10 2 15,9-11 0-15,12-13-3 0,19-20 1 16,18-11 1-16,10-16-1 15,10-13 0-15,12-12 0 16,12-12-1-16,8-10 1 0,8-6-1 16,-7 0-2-16,10-2 2 15,7-2-3-15,0 4 3 16,-2 3-3-16,2 7 0 16,-4 9-1-16,-5 8 0 0,-4 11 2 15,-11 13-2-15,-11 12 0 16,-18 16 0-16,-12 12-1 15,-16 12 0-15,-16 16-1 16,-17 11-1-16,-14 14-4 0,-12 4-2 16,-10 13-6-16,-12 5-9 15,-9 13-27-15,0 20-30 16,-24 16-6-16,-11 12-3 16,-15 10-2-16</inkml:trace>
  <inkml:trace contextRef="#ctx0" brushRef="#br0" timeOffset="100427.4485">18537 14802 10 0,'6'-18'37'0,"1"8"-4"16,-7 10 6-16,16-13 0 16,-8 3 0-16,-8 10-4 0,17-13-8 15,-7 8-5-15,3-3-9 16,3 1-5-16,3 1-4 16,-1 0-2-16,6-2-2 15,1 2 1-15,3 0-1 0,1-1 0 16,2 1 1-16,-1 1-1 15,6-4 1-15,6 2-1 16,3-2 1-16,5 0-1 0,3-1 0 16,8-1 1-16,4-1-1 15,6 1 1-15,3-2-1 16,-3 1 0-16,11-2 0 16,2 1 0-16,3-2 0 0,1 2 0 15,4-1-2-15,-3 1-1 16,5 3-2-16,3 0-4 15,-4 2-4-15,-3 1-9 16,3 2-13-16,-3 3-17 0,-4 2-16 16,7-1-1-16</inkml:trace>
  <inkml:trace contextRef="#ctx0" brushRef="#br0" timeOffset="104290.6951">25518 14463 9 0,'9'-9'47'15,"-4"-1"5"-15,-1 2-39 0,0-2 4 16,-3 2 2-16,0-2 1 15,-1 0 3-15,0 0 1 16,-1 0-2-16,-2 0-1 16,-1 0-5-16,2 0-1 0,-2 1-5 15,4 9-3-15,-18-13-2 16,2 8-2-16,-4 2-1 16,-9 3-2-16,-8 0 1 15,-9 6 0-15,-10 6 0 0,-6 3 1 16,-3 5 0-16,-3 3 1 15,5 2-1-15,0 1 0 16,11 0-1-16,10 0 1 0,8-4-1 16,12-1 0-16,8 0 1 15,12-4 0-15,9 0 1 16,17-1-1-16,13-2 1 16,5 1 0-16,16 2 0 15,5-1 0-15,11 2-2 0,-1 0 0 16,-6 4 1-16,-4-3-1 15,-13 3 0-15,-8 0 1 16,-19 2 0-16,-10 1 2 16,-23-2 1-16,-18 2-1 0,-19-3 1 15,-13 3 0-15,-14-4 1 16,-13 1-2-16,-2-3 0 16,-2-3-1-16,7-1-2 15,4-5-1-15,18 1-6 0,9-4-9 16,17 0-7-16,3-3-16 15,24-5-33-15,14 0-10 16,17-6-5-16,17-3 1 16</inkml:trace>
  <inkml:trace contextRef="#ctx0" brushRef="#br0" timeOffset="104616.5956">25576 14859 48 0,'41'0'82'16,"-16"2"-4"-16,-11 2-3 15,-14-4-6-15,-6 5-56 16,-9 4-4-16,-3 1-6 0,-6 5-2 16,-2 0-1-16,-4 2 0 15,4-1 0-15,5 2 0 16,3-2-1-16,6-2 1 16,12-1 0-16,9-3 0 0,13-2 0 15,13-6 0-15,7-2 1 16,11-2-1-16,-1-10 1 15,1-5 0-15,-7-4 2 16,-6-5-1-16,-12-3 1 0,-17-3 0 16,-14-1 0-16,-20 1-1 15,-14 3 0-15,-15 4-3 16,-6 1-5-16,-5 9-14 0,0 7-41 16,4 3-14-16,4 2-5 15,10-4-2-15</inkml:trace>
  <inkml:trace contextRef="#ctx0" brushRef="#br0" timeOffset="105288.7267">26220 14280 25 0,'64'-14'96'0,"-12"6"-4"15,-14 1-7-15,-12 4-5 16,-14 3-1-16,-5-11-80 15,-7 29 4-15,-8 20-1 0,-4 17-3 16,-7 15 2-16,-6 10 1 16,-3 14 0-16,-4 6 0 15,-5 12-1-15,0 0 1 16,-2 6-1-16,5-5 0 0,3-3-2 16,9-6 0-16,7-8-1 15,12-10-1-15,6-14-3 16,16-12-3-16,14-20-5 15,10-16-5-15,8-16-5 0,4-17-2 16,-4-20 3 0,0-17 5-16,-14-12 5 0,-12-11 8 15,-13-3 8-15,-19-5 9 16,-16 1 6-16,-21 3 3 16,-6 7 3-16,-11 9-5 0,1 8-4 15,1 8-3-15,5 7-4 16,14 9-1-16,7 6-3 0,16 4-2 15,12-1-1-15,11 1 0 16,19-4 0-16,14-4-1 16,15-5 0-16,18-7-2 15,15-4 0-15,17-9-1 0,8-3-1 16,6-3 1-16,-1-2-1 16,-6-1 1-16,-7 2 1 15,-16 1 3-15,-17 4 3 16,-19 4 0-16,-18 7 1 0,-12 3 0 15,-14 7 0-15,-7 4-1 16,-10 8-1-16,-8 9-1 16,-9 8-3-16,-1 13-1 15,-11 17 1-15,-7 14 0 0,-6 19 0 16,-1 16 1-16,-5 12 0 16,2 14 0-16,8 6-2 15,9 5-1-15,9 2-6 16,22-2-10-16,7-13-32 0,9-9-30 15,21-14-5-15,6-24-4 16,6-23-3-16</inkml:trace>
  <inkml:trace contextRef="#ctx0" brushRef="#br0" timeOffset="105472.7178">26961 14864 17 0,'-48'-13'96'0,"0"2"-4"0,8-3-5 15,10-4-4-15,19-3-3 16,16 0-76-16,24 6-3 16,15 6-6-16,19 6-8 15,14 0-7-15,13 0-12 0,9 2-28 16,4 0-23-16,7-4-4 16,-6-5-3-16</inkml:trace>
  <inkml:trace contextRef="#ctx0" brushRef="#br0" timeOffset="122125.4421">15307 3100 30 0,'-26'-1'75'0,"2"-6"-1"0,8-9-2 16,6 2-43-16,1 2-5 15,4 1-6-15,5 0-9 16,13 0-3-16,1-1-4 0,10 0-2 16,1-3 0-16,12-1 0 15,4-4 0-15,12-4 0 16,5-1 0-16,7-5 2 16,12-2 1-16,12-4 0 0,14-2 1 15,7-2 0-15,19 0 0 16,10-2 2-16,15-1 0 15,12-1-2-15,11-1 0 0,12 0 0 16,14-1 1-16,13 4 0 16,1-4-1-16,5 0 0 15,11 3 1-15,4 3 0 16,4 3 0-16,2 2 0 0,0 6-1 16,-4-1-1-16,-2 7 1 15,-5 3-2-15,-9 6 0 16,-13 1 0-16,-13 1-1 15,-14 8 1-15,-16-1-1 16,-12 4 0-16,-23 2-3 0,-15 4-1 16,-18 5-4-16,-19 0-3 15,-17 4-5-15,-19-2-4 16,-14 4-9-16,-23-4-13 0,-13 6-16 16,-23 4-20-16,-77 2-6 31,-21-2 5-31</inkml:trace>
  <inkml:trace contextRef="#ctx0" brushRef="#br0" timeOffset="122522.083">16109 2586 54 0,'-82'3'66'0,"17"-3"-5"15,24 0-3-15,19-3-49 16,11 2 6-16,11 1 1 0,11 1-3 16,19 0 0-16,20-1-2 15,18 0 6-15,24 0-2 16,24-7-2-16,26-4-4 0,20-2-3 15,34-4-2-15,14-5 2 16,17-1-1-16,16 0 0 16,7-4 0-16,5 0 0 15,1-1 0-15,4 1-1 0,-12-1 0 16,-6 6-1-16,-9 5-1 16,-17 3-2-16,-20 9-3 15,-24 6-8-15,-20 7-18 0,-30 19-32 16,-31 6-17-16,-36 9-5 15,-41-1-6-15</inkml:trace>
  <inkml:trace contextRef="#ctx0" brushRef="#br0" timeOffset="128967.3209">28610 15048 6 0,'10'7'72'15,"-10"-7"1"-15,12 6-3 16,-12-6-3-16,0 0-53 0,7 4-3 16,-7-4-1-16,8 15-3 15,-4-2 0-15,0 5 1 16,2 3-2-16,-2 3 1 0,-2 4 0 16,-1 3-2-16,-1 3-1 15,0 1-1-15,-5-3-1 16,-5 1 0-16,-1-5 0 15,-2 2-1-15,-3-8 0 0,0-2 0 16,-1-1 1-16,0-5-1 16,2-3 1-16,-1-4 0 15,4-3 0-15,1-4 0 16,11 0 0-16,-12-14 0 16,12-4-1-16,4-8 1 0,10-7-1 15,4-5 0-15,7-5 0 16,6-5 0-16,4 2 0 15,8 2 1-15,0 7 0 16,1 6 0-16,-2 9 0 0,-2 11 0 16,-2 9 1-16,-3 8-2 15,-3 10 0-15,-7 7 0 16,-5 3 1-16,-1 4-2 0,-6 2 1 16,-2 1-1-16,-7-3 0 15,-3 1 0-15,-2-7-1 16,-4-3 1-16,-4-3-1 15,0-6 0-15,-3-7-1 16,1-5 0-16,5-10 0 0,3-10 0 16,3-7-1-1,7-7 0-15,5-2 0 0,6-2 0 16,7 3 1-16,3 3-1 0,4 10 1 16,0 9 2-16,2 11 0 15,-2 6 0-15,-1 14 0 16,-4 10 1-16,-4 4 0 15,-2 6 0-15,-5 2 0 0,-3 4-1 16,-3-1 1-16,-2-1-1 16,1-1 0-16,2-5 0 15,1-5 0-15,6-6 0 16,0-7 1-16,4-8-2 0,3-9 0 16,2-8-1-16,-3-14 0 15,0-4-1-15,-2-4 0 16,-7-4 1-16,-7 0 0 0,-4 2 0 15,-4 6 0-15,-11 5 2 16,-3 8 1-16,-8 7-1 16,-2 5 0-16,-1 2 0 15,3 7 0-15,-3 4 0 0,6 0 0 16,5 2 0-16,3-2 0 16,5-1 0-16,6-2 0 15,0-10 0-15,21 10 0 16,3-10 0-16,6-2 1 15,7-4-1-15,2-3 0 0,7-1 0 16,-2 2 0-16,-3 2 0 16,-6 2 0-16,-4 4 0 15,-5 1 1-15,-9 8-1 0,-2 4 1 16,-12 5 1-16,-3 0-1 16,-1 2 1-16,-3 2 0 15,-3-1-1-15,-1-1 0 16,4-3 0-16,0-1 0 0,2-5 0 15,2-2 0-15,0-9 0 16,8 0 1-16,2-4-1 16,7-9 1-16,4-5-1 15,0-2-1-15,7-2 1 0,3-3-2 16,0 4 1-16,1 1-1 16,-1 5 1-16,-1 3 0 15,-1 7 0-15,-1 4 1 16,-5 1-1-16,-4 5 1 15,1 4 0-15,-3 3 0 0,-1 1 0 16,0-1 0-16,-2 0 0 16,1 3 0-16,3-5 0 15,4-1 0-15,1-4 0 0,4-1 0 16,2-4 0-16,7-1-1 16,-5-7 0-16,1-1 1 15,-4-5 0-15,-6 0 0 0,-2 0-1 16,-8-3 1-16,-10 2 0 15,-4-1 0-15,-6 3 0 16,-7 0-1-16,-6 3 0 16,-3 1 0-16,-4 5 0 0,1 2 0 15,0 2-1-15,2 0 1 16,2 2-1-16,4 2 1 16,5 2-1-16,4 1 0 15,10-7 0-15,-7 13 0 0,7-13 1 16,12 16-1-16,1-9 0 15,0-1 1-15,2-1 0 16,-1 0 0-16,1-2 0 16,-4-1-1-16,-2-1 1 0,0 1 1 15,-9-2-1-15,0 0 1 16,11 0-1-16,-11 0 1 16,0 0 0-16,0 0 0 15,10-2 0-15,-10 2 0 0,0 0-1 16,0 0 0-16,0 0 0 15,0 0 0-15,0 0 0 16,0 0-1-16,0 0 0 16,0 0 1-16,0 0-1 15,0 0 1-15,0 0 0 0,0 0-1 16,0 0 2-16,0 0-2 16,0 0 2-16,0 0-1 15,0 0-1-15,0 0 1 0,0 0 0 16,0 0 0-16,7 6 0 15,-7-6 0-15,0 0 0 16,8 10 0-16,-8-10 0 16,0 0 1-16,0 0-1 0,11 8 1 15,-11-8-1-15,0 0 1 16,10 0-1-16,-10 0 0 16,0 0 0-16,0 0 0 15,9 0 0-15,-9 0 0 16,0 0-1-16,9 6 1 0,-6 3 0 15,-1 7 1-15,1 4 0 16,-3 10-1-16,0 5 1 0,0 9 0 16,-4 6-1-16,-3 4 0 15,-2 1 0-15,-2 1-1 16,-4-2 1-16,1-4 0 16,-3-1 1-16,2-7-1 0,-4-8-1 15,0-3 0-15,2-10-1 16,-2-6-1-16,1-8 0 15,-1-7-1-15,1-6 0 16,2-11 0-16,6-9 1 0,3-6 1 16,7-8 0-16,4-6 1 15,13-3 1-15,9 1 1 16,7-1-1-16,8 5 0 16,5 2 2-16,6 6-1 0,4 7 2 15,1 6 0-15,1 7 0 16,-4 3-1-16,-1 7 1 15,-5 3 0-15,-6 3-1 16,-6 1-1-16,-8 3 0 0,-6 3-1 16,-7 2 0-16,-3-1 1 15,-7 1-1-15,-5 1 0 16,0 0 1-16,-2 3-1 0,-4-1 0 16,0-1 1-16,1-2-1 15,5-9 1-15,-13 14-1 16,13-14 1-16,0 0 0 15,0 0 0-15,15-12 0 16,3 0 0-16,1-5 0 0,8-1 0 16,4-2-1-16,1 2 1 15,-2 3-1-15,-1 3 1 16,-4 5-1-16,1 7 1 0,-4 2 1 16,-3 8-2-16,-5 7 1 15,0 4 1-15,-6 4-1 16,-1 3 0-16,-3 3 0 15,-4-2 1-15,0 0-2 0,0-5 1 16,0-3-1-16,0-3 2 16,0-6 0-16,0-12 0 15,0 0 1-15,0 0-1 0,15-15 1 16,-1-8-1-16,3-3 0 16,1-4 0-16,10 1-2 15,-1 0 1-15,2 4-2 16,1 7 1-16,-4 10-1 0,-2 8 1 15,-2 7-1-15,3 14 1 16,-6 6-1-16,2 9 1 16,-2 5-4-16,-8 0-6 15,2 5-17-15,5-1-55 16,-18-7-3-16,-5-11-6 0,-8-12-7 16</inkml:trace>
  <inkml:trace contextRef="#ctx0" brushRef="#br0" timeOffset="129150.0652">31064 15199 51 0,'-43'-53'101'0,"8"11"-7"16,3 6-6-16,9 8-3 16,11 32-27-16,12-4-63 15,0 17-7-15,8 17-22 16,-2 10-49-16,-6 7-3 0,-7 2-6 15,-12-3-6-15</inkml:trace>
  <inkml:trace contextRef="#ctx0" brushRef="#br0" timeOffset="129913.2905">29484 16893 55 0,'12'-23'88'0,"-1"-5"-5"16,-3-3-2-16,-2-7-1 0,11 2-69 15,-17 1 1-15,0 5 0 16,-4 4-3-16,-7 7-2 15,-9 8-1-15,-9 8-1 16,-9 5-1-16,-4 12-2 16,-8 9-3-16,-4 8 0 0,1 5 1 15,0 5 0-15,2 1 0 16,10-1-1-16,12-3 0 16,6-8 0-16,15-4 2 15,8-8-2-15,10-11 0 0,17-7 0 16,10-6 0-16,9-10 0 15,2-4 0-15,4-2 0 16,2 1 1-16,-8 6 0 16,3 7 1-16,-10 8 0 0,-5 12 1 15,-7 12-1-15,-4 15 2 16,-9 7-1-16,-3 6 1 16,-3 4-2-16,-8 2-3 15,-1-2-3-15,-2-29-8 0,-2 0-9 16,0-4-28-16,2 4-21 15,-11 4-15-15,6-11-4 16,8-20-3-16</inkml:trace>
  <inkml:trace contextRef="#ctx0" brushRef="#br0" timeOffset="130232.6083">29826 16940 47 0,'41'-34'90'15,"-7"11"-2"-15,-7 8-4 0,-6 9-2 16,-39 6-61-16,25 8-2 15,-3 15-7-15,-4 11-3 16,-1 9-3-16,-7 9-1 16,-3 7 0-16,-4 3-1 0,10-28-2 15,-1 0-2-15,1 1 0 16,0 0-1-16,4-3 0 16,1 0 0-16,7-7-1 15,3 0 1-15,4-8 1 16,-2-9 1-16,29 2 0 0,6-15 0 15,1-21 0-15,-2-15-1 16,-6-18 1-16,-10-7-1 16,-22-4 0-16,-18 12-5 15,-17 12-3-15,-11 9-8 0,-4 10-26 16,7 13-43-16,-12 5-2 16,2 5-7-16,6-2-2 15</inkml:trace>
  <inkml:trace contextRef="#ctx0" brushRef="#br0" timeOffset="130515.5864">30821 16785 13 0,'71'3'93'15,"-14"3"-4"-15,-12 2-4 16,-13 5-5-16,-13-22-2 0,-11 31-77 15,-7 17 1-15,-3 12 0 16,-13 8 0-16,-9 7 2 16,-10 7-2-16,11-34 0 15,-3 6-1-15,-4 0-3 0,-3 5-3 16,1-3-2-16,-3 2-3 16,1-5-5-16,1-1-19 15,5-5-32-15,-5-8-18 0,2-9-3 16,1-9-3-16</inkml:trace>
  <inkml:trace contextRef="#ctx0" brushRef="#br0" timeOffset="130645.3311">30512 16956 3 0,'17'-79'94'0,"-5"15"0"16,-2 17-5-16,1 11-7 16,4 12-2-16,-7 9-84 15,9 7-19-15,-3 16-58 0,12 13-4 16,7 1-6-16,2 3-5 15</inkml:trace>
  <inkml:trace contextRef="#ctx0" brushRef="#br0" timeOffset="130845.984">31193 17352 48 0,'13'38'84'0,"2"-4"-3"0,-2 0-4 15,-6-5-1-15,2-2-48 16,1-3-23-16,0 0 0 16,0-5 0-16,2-2-8 15,2-4-20-15,3-2-50 0,-1-8-6 16,3-5-6-16,-5-8-5 16</inkml:trace>
  <inkml:trace contextRef="#ctx0" brushRef="#br0" timeOffset="131469.0161">31586 16862 86 0,'11'-44'86'0,"-1"0"-3"15,-1 0-4-15,-2 2 0 16,-14-3-73-16,1 1 0 16,-5 0-1-16,-17 0 1 15,-4-5 1-15,-13-2 0 0,-16-3 0 16,-19-1-2-16,-17 2-2 16,-14 8 0-16,-28 2-1 15,-15 8 0-15,-26 9-1 16,-20 10-2-16,-17 13-2 15,-16 8 1-15,-10 16 0 0,-15 15 0 16,0 13-1-16,6 11 0 16,8 15 0-16,21 9 0 15,16 12 2-15,26 12 1 0,26 7 0 16,38 6 2-16,77-59-1 16,5 9 0-16,18 4 2 15,13 6 1-15,17 2-1 16,21 8-1-16,27 0-1 15,17 5 1-15,31-2 0 0,20 2-1 16,28-4 0-16,22-1-1 16,21-6-1-16,21-2 3 15,20-10-2-15,20-5 0 16,16-11 0-16,11-18 0 16,5-14 2-16,-1-19 2 0,-1-11 1 15,-11-23 1-15,-18-18 1 16,-139 0 1-16,310-121-3 15,-110-40-5-15,-113-25 0 16,-119-16 0-16,-139 0 0 16,-126 14 0-16,-97 30 0 0,-96 57-2 15,-57 33-41-15,-54 25-46 16,-48 28-4-16,-21 22-4 16,-7 14-5-16</inkml:trace>
  <inkml:trace contextRef="#ctx0" brushRef="#br0" timeOffset="134022.6118">8017 18432 25 0,'-32'3'60'0,"3"-2"-2"0,0 0-19 16,6-1 1-16,0 0-6 15,2-1-6-15,1-1-5 16,20 2-4-16,-25-8-5 16,1 1-4-16,24 7-5 15,0 0-1-15,-9-3-3 16,-1 0 0-16,0 0-1 0,-1-1 1 16,11 4 0-16,6-8 2 15,4-2 2-15,47-22-1 16,29 2 0-16,-26 7 0 15,12-1-2-15,6-6 0 16,14 4 2-16,7-7-1 16,8-1 0-16,8-5 0 15,4 1-1-15,5-3 0 0,3 6 1 16,-2-5-2-16,2 5-1 16,-7-1-3-16,-3 9-6 15,-14-2-8-15,-3 9-12 0,-16 2-18 16,-5 7-23-16,-9 0-9 15,-11 4-5-15</inkml:trace>
  <inkml:trace contextRef="#ctx0" brushRef="#br0" timeOffset="135798.4995">15056 16401 56 0,'-7'-20'50'0,"-2"3"-2"0,-4-2-4 15,1 4-7-15,-11 0-4 16,1 2-6-16,-5 3-6 16,-2 4-5-16,-2 1-6 15,-1 5-2-15,-2 5-2 0,-1 7-3 16,0 10 0-16,0 8-2 15,-3 7 1-15,0 6-1 16,1 9 3-16,2 4-2 16,2 7 1-16,7 5 1 0,4 3 1 15,7 1-1-15,12 1 0 16,4-4-1-16,11-3-1 16,13-6 2-16,9-7-3 15,9-11 1-15,8-9 0 0,9-11 1 16,7-15-1-16,10-7 0 15,1-13 0-15,9-14 0 16,-1-15 0-16,-2-13-1 16,-5-12 0-16,-7-10 0 0,-15-7 1 15,-12-9 1-15,-19-4 0 16,-19-1 2-16,-14 7 1 16,-22 7-1-16,-16 12 1 0,-10 10-1 15,-9 16-3 1,-5 14-3-16,3 19-7 0,0 11-8 15,9 11-29-15,13 14-38 16,2 6-3-16,10 4-7 0,8-3-2 16</inkml:trace>
  <inkml:trace contextRef="#ctx0" brushRef="#br0" timeOffset="138343.0823">15355 16460 28 0,'46'-12'76'0,"3"-3"0"15,1-1-3-15,5-14-4 16,3 16-61-16,8 6 1 0,5 10 0 16,2 4 1-16,-1 11 1 15,-2 7-1-15,-2 6 0 16,-5 7-1-16,-3 4-1 15,-8 6-3-15,-4 1-1 16,-9 3-1-16,-9 1-1 0,-8-2 0 16,-8-5 2-16,-8-6-1 15,-6-7 1-15,-5-10 1 16,-8-12 0-16,-11-10-2 0,1-12 0 16,-2-11-1-16,-4-9-1 15,4-6-2-15,3-5 0 16,6-3-3-16,6 0-1 15,13 0-1-15,13 1 0 16,17 1-1-16,12 2-2 0,15 0 2 16,16 3 0-16,13-1 2 15,9 3 1-15,10 0 1 0,9 4 1 16,-1 1 1-16,0 4 1 16,-9 2 1-16,-10 2-1 15,-15 2 2-15,-12 4 1 16,-19 2 2-16,-17 2 0 15,-20 5-1-15,-14 9 0 16,-15-8 0-16,-17 7 2 0,-10 13-3 16,-10 8-1-16,-10 9-2 15,-7 12 0-15,-2 9 0 16,-1 10 0-16,3 3 0 0,6 2-2 16,8-4 0-16,10-5-1 15,13-8 1-15,12-10 1 16,19-12-1-16,8-14 0 15,22-11-1-15,8-6 0 0,15-12 1 16,9-9 0-16,8-13-1 16,6-8 1-16,3-6 1 15,-1 0 0-15,-6 0 3 16,-7 7 0-16,-10 8 1 0,-12 10 2 16,-7 16 2-16,-9 12-1 15,-7 21 0-15,-6 15-1 16,-2 16 0-16,0 11 0 15,-2 15-2-15,2 12 0 0,-2 17 0 16,-3 8 0-16,-4-53-2 16,-2 7 1-16,-3 6 0 15,-5 2-1-15,-5-1 2 16,-2 4-1-16,-6-7 0 0,-3 3-1 16,-7-10 3-16,-3 0 0 15,-7-11-1-15,-4-3 0 16,-4-14 0-16,-2-2-1 0,0-15-1 15,1-1-1-15,1-16-2 16,9-11-2-16,-10-31 0 16,9-41-2-16,30-21-2 15,32-12-3-15,44-7-2 16,28 0-1-16,31 3 1 16,13 6 1-16,5 13-1 0,1 1 3 15,-3 4 2-15,-5 3 5 16,-11 8 5-16,-9 7 4 0,-25 7 4 15,-19 12 2-15,-22 7-1 16,-18 11 0-16,-26 11 0 16,-17 12-2-16,-22 12-2 15,-13 9-3-15,-13 16-4 0,-6 14 0 16,-8 10-1-16,-2 14-1 16,0 6-1-16,6 4-1 15,7 1 0-15,8-5-1 16,14-7 0-16,10-12 0 15,12-8 0-15,16-16 0 0,12-13-1 16,19-11 0-16,13-11-3 16,8-14-4-16,13-11-3 15,-1-9 1-15,13-8 1 16,0-2 4-16,-5-1 7 0,-4 6 4 16,-8 9 7-16,-4 9 4 15,-9 12 4-15,1 17 2 16,-14 8-1-16,-4 16-5 0,-6 12-5 15,-1 4-2-15,-3 7-2 16,-2 2-1-16,1 1-2 16,-3-4 1-16,0-4-1 15,2-5 1-15,4-9 0 0,1-4 1 16,6-12-1-16,0-9 1 16,4-3 2-16,1-14-3 15,1-7 0-15,-1-6 0 16,-2-6 0-16,-2-1 0 0,-7 0 0 15,1 6-1-15,-6 2-1 16,-3 6 0-16,-5 7 1 16,3 8-1-16,-10 8 0 0,0 0 1 15,9 15-1 1,-8 1 1-16,-1 2 0 0,0 3 0 16,0 1 0-16,0 0 0 15,-1-1 1-15,1-2-1 0,0-3 0 16,5-5 1-16,5-5-1 15,7-6 1-15,5-4-1 16,6-11-1-16,7-4 0 16,5-11-1-16,3-5 0 0,6-6 1 15,3-1-1-15,-3 2 0 16,0 3 1-16,-4 6 1 16,-5 6 1-16,-6 10 0 15,-5 11 2-15,-5 4-1 0,-6 16 0 16,-3 7 0-16,-1 5 0 15,-3 5 0-15,0 2 1 16,1 2-3-16,3-2 0 16,-4-2 0-16,3-7 1 0,4-6-1 15,2-4 1-15,2-10 0 16,7-6 0-16,2-6 0 16,2-11 0-16,3-8 0 15,5-6 0-15,-3-7 0 0,1-2-1 16,-3-1 0-16,-3 1 1 15,-9 5-1-15,-4 7 0 16,-3 6 0-16,-6 10 0 16,-11 12-1-16,0 0 2 0,0 17-2 15,-8 5 1-15,0 7 0 16,3 2 1-16,-1 6 0 16,6 2-1-16,1 0 0 0,11-2 0 15,4-2 1 1,4-5-1-16,6-7 0 0,4-3 1 15,3-10 0-15,4-7 0 16,0-4 0-16,3-13 0 16,1-8 0-16,3-7 0 0,-1-10-1 15,3-3-1-15,2-3 1 16,3-1-1-16,1 0 1 16,-4 6 0-16,4 4-1 0,-3 8 1 15,-3 8 0-15,-3 11 0 16,-4 6 1-16,-7 5-1 15,-8 8-1-15,-6 7 1 16,-6 7 0-16,-12 3 0 0,-12 7 0 16,-10 0 0-16,-11 5-1 15,-10 0 1-15,-7-1 0 16,-4-3 1-16,3-5-1 16,9-5 0-16,4-8 0 0,12-4 0 15,16-7 1-15,10-6-1 16,22 0 0-16,14 0 0 15,8 0 0-15,8 4 0 0,8 6 0 16,5 4-1-16,3 7 1 16,-5 5 0-16,-4 5 1 15,-8 3 0-15,-7 4 0 16,-11 2 0-16,-10 2 0 16,-17 2 2-16,-8 1-1 0,-17-1 0 15,-13-5-1-15,-9-3 1 16,-7-8 0-16,-4-6 0 15,-5-10-1-15,4-9 0 0,5-5-1 16,3-10 0-16,12-8-1 16,9-6-2-16,13-5 0 15,11-3-1-15,12-5 0 16,19-1-1-16,9-4 1 16,18-2 1-16,9 0-1 0,19-1 2 15,6 0 0-15,5-3 2 16,8 0 0-16,3-3 1 15,-3-3 0-15,-4 1 1 16,-9 2 2-16,-15 3 2 0,-12 4-1 16,-19 7 0-16,-15 5 1 15,-15 9-1-15,-12 8-1 16,-9 10-1-16,-13 7-2 0,-9 7-1 16,-1 10 0-16,-7 10 0 15,0 9-1-15,2 7 0 16,6 2 1-16,3 3-1 15,14-2 1-15,10-4 0 0,15-3 0 16,20-7-2-16,15-8-1 16,18-7-3-16,12-7-5 15,14-6-12-15,-5-4-57 0,9-11-6 16,-5-16-7-16,-11-16-2 16</inkml:trace>
  <inkml:trace contextRef="#ctx0" brushRef="#br0" timeOffset="138545.9902">21751 15689 26 0,'-103'-27'101'0,"18"-6"-3"0,9-10-6 16,20-4-4-16,16-9-3 15,-17 3-82-15,56 18-2 0,7 13-7 16,17 22-14-16,-9 16-63 15,6 15-5-15,-8 6-4 16,-14-1-7-16,-19-2-2 16</inkml:trace>
  <inkml:trace contextRef="#ctx0" brushRef="#br0" timeOffset="139013.0839">16588 17493 14 0,'-131'49'91'0,"8"-10"-1"0,3 2-5 15,17-8-7-15,2 2 2 16,17-9-73-16,19-7 1 16,19-6-1-16,20-6 0 15,26-7-2-15,9 0 1 16,32-3 0-16,26-8-1 0,29-3-1 16,26 0-2-16,49-3 0 15,12-3-1-15,33-3 0 0,2 0 1 16,332-37-1-16,49-2 1 15,34-1-1-15,15 1 1 16,28-1 2-16,-58 9-4 16,-74 8 0-16,-112 21 0 15,-3 10 0-15,-33 8 0 0,-40 6 0 16,-38 2 0-16,-76 11 0 16,-18 0 0-16,-43 7-19 15,-57-2-66-15,-46-7-5 16,-45-10-3-16,-44-14-7 0,-41-21-5 15</inkml:trace>
  <inkml:trace contextRef="#ctx0" brushRef="#br0" timeOffset="141746.0353">5112 17490 45 0,'-8'5'87'0,"-3"3"-3"16,2 1-3-16,-1 3-4 15,0 1-36-15,-1-1-34 16,0-1 1-16,0 1 0 0,-1-5-4 16,1-3-1-16,-3-4 1 15,1-6-1-15,-2-35 0 16,2 40 1-16,0-35-1 15,1-17 2-15,0-10-2 16,1-15 0-16,-4-12 0 0,-2-14-1 16,-2-14 2-16,-3-8-1 15,-3-6-1-15,-2-12-1 16,-2-13 1-16,2-11-1 16,-5-11 1-16,0-11 1 0,4-14-2 15,1-14 1-15,2-9 0 16,-1-11 0-16,-2-11 0 15,5-6-2-15,-4-12-1 16,5-7 1-16,-5-7 0 0,0-5 0 16,-1-9 1-16,0-7-1 15,4-9 0-15,-5-10 0 16,2-2 1-16,3-5-1 0,1-3-1 16,2-5 0-16,-1-2 0 15,2 3 0-15,-1 4 0 16,1 2 0-16,1 1 1 15,-4 10-2-15,1-2-1 0,3 8 3 16,-3 7 0 0,1-1 0-16,4-2-1 15,5 0 0-15,1-2 2 0,7-5-1 16,5 1 1-16,9 1-2 0,12 2 0 16,9 6 0-16,6 9 1 15,7 9 0-15,8 11 0 16,5 10 1-16,7 5 0 15,4 11 0-15,4 2-1 0,4 11 0 16,8 2-2-16,5 9 1 16,3 3 1-16,4 15 1 15,-44 111-3-15,5-8 1 16,4 5 1-16,10-4 1 0,1 12 1 16,8-4-1-16,-1 9-2 15,10 1 0-15,2 13 1 16,6-2-2-16,-1 15 1 15,7-1-2-15,0 18 1 0,7 2-1 16,-2 13 0-16,7 6 0 16,0 13 0-16,-4 14 0 15,53 35 2-15,32 46-1 16,-16 31 1-16,-25 24-1 16,-12 24 1-16,-19 12 1 0,-16 10 2 15,-16-1 0-15,-12-1-2 16,-2 8 1-16,-1 10 0 15,-3 2 0-15,-3 9 0 16,-2 9 0-16,-4 10-2 0,-2 6 0 16,-7 51 0-16,-2-27 1 15,-12 50 0-15,-1-20 2 16,-9 10 0-16,-6 11 1 16,-8 6 0-16,-3 7 1 15,-3-37-1-15,-5 42-1 0,3-34 2 16,-7 35-3-16,4-3 0 15,0 0 0-15,-2 1 1 0,-2-5-2 16,-2-2 1-16,-3-8 2 16,-3-7-2-16,-8-10-2 15,-6-11 2-15,-6-9 1 16,-9-16-1-16,-6-12-1 16,-7-13 2-16,-6-10-2 0,-6-17 1 15,-7-9 1-15,-1-11-2 16,-7-2 2-16,-3-10-2 0,-4-1 0 15,-3-6 0-15,-2-2 0 16,-5-4 0-16,-5-4 0 16,-1-4 0-16,-6-10 0 15,-2-6 0-15,-2-9 0 0,0-11 0 16,-2-6 0-16,5-12 0 16,6-6 0-16,3-9 0 15,8-7 0-15,2-3 0 16,9-6 0-16,3-9 0 0,5-5 0 15,2-4 0-15,2-6 0 16,4-3 0-16,1-8 0 16,3-2 0-16,3-6 0 15,4-1 0-15,3-5-5 0,6-1-7 16,1-5-10-16,6-22-40 16,7 19-23-16,1-1-6 15,-1 1-5-15,-1-6-4 16</inkml:trace>
  <inkml:trace contextRef="#ctx0" brushRef="#br0" timeOffset="142654.4504">4538 15572 49 0,'-49'28'85'15,"0"-8"-2"-15,5-2-3 0,0-5-6 16,8 2-61-16,8 3-3 16,13 5-1-16,12 9-5 15,3 6-2-15,13 7-2 16,8 5 1-16,5 5 1 0,5 8-1 15,6 1 0-15,2 2-1 16,-1 0 2-16,4-1-1 16,-1-1 1-16,4-4-1 0,0-1 1 15,1-5 1-15,4-5-1 16,4-6 2-16,5-8-1 16,1-10 1-16,8-10 0 0,1-14-2 15,6-9 0-15,4-20 0 16,7-13 2-16,4-14-3 15,3-9 1-15,5-8-1 16,1-4-2-16,9-3 2 0,1-3 0 16,5-1-1-16,3 2 1 15,4 2-1-15,4 2 1 16,1 3-1-16,0 5 2 16,-2 6-1-16,-2 8-1 0,-6 7 1 15,-10 9-1-15,-7 10 1 16,-10 5-1-16,-10 8 0 15,-11 4-1-15,-10 7 1 16,-13 3 0-16,-5 2-1 16,-14 0 1-16,-4 2 0 0,-6 1 0 15,-4-1 0-15,-12-2 0 16,15 9 0-16,-15-9 0 16,8 15 0-16,-3-5 0 15,1 3 0-15,-1 1 0 0,1 0-1 16,0 3 1-16,-1-4 0 15,-2-1-1-15,2-3 1 16,-5-9 0-16,12 11 0 16,-1-11 0-16,1-3 0 0,7-7 0 15,7-4 1-15,1-6-1 16,8-2 0-16,3-4 0 16,8 1 1-16,-2-2-1 15,4 3 0-15,0 5 0 0,0 4 0 16,1 7 0-16,-2 8 0 15,-2 3 0-15,0 13 0 16,-4 9 1-16,-1 12-1 0,-5 13-1 16,-4 15 1-16,-5 14 0 15,-7 15 0-15,-5 22-5 16,-10 22-14-16,-8 28-64 0,-5 28 3 16,-5-87-6-16,-9 15-5 15</inkml:trace>
  <inkml:trace contextRef="#ctx0" brushRef="#br0" timeOffset="149695.8382">4926 6579 41 0,'-40'4'70'0,"3"-4"-2"16,9-8-2-16,7-8-54 16,16 3 2-16,7 1-2 15,13-4-3-15,11 5-6 16,7-6 0-16,18 3-2 0,12-6 1 16,14 0-1-16,17-5 0 15,18-2 0-15,11-1 0 16,27-7-1-16,14-2 1 0,20-7-1 15,12-1 2-15,14-4 1 16,16 0 1-16,3-3 3 16,10-2 1-16,5-1 0 15,5 0 1-15,-2 3 1 16,2-1-1-16,-3 2 0 0,-5 2-1 16,-4 3-4-16,-11 6 0 15,-14 3-1-15,-15 7-1 16,-16 4-1-16,-21 4 0 15,-16 7 0-15,-20 5-3 0,-21 7-5 16,-20 3-7-16,-21 3-14 16,-22 12-32-16,-28 1-16 15,-22 5-6-15,-33-1-3 0</inkml:trace>
  <inkml:trace contextRef="#ctx0" brushRef="#br0" timeOffset="150216.6122">5227 7057 25 0,'-33'26'74'16,"5"-13"0"-16,10-6-3 15,9-7-3-15,9 0-62 0,1-8 2 16,20 3-1-16,10 0-2 16,8-4 0-16,15 1 1 15,12-3-2-15,12-1 0 0,14-5-1 16,15-3-1-16,18-5 1 15,10-5-2-15,18-5 2 16,14-2-1-16,11-6 0 16,15-2 1-16,8-4 0 15,3-1 2-15,7-2-1 0,9 0 1 16,3 0 1-16,-2-1-1 16,1 4 0-16,-6 1 0 15,1 1-1-15,-10 2-1 0,-6 5 0 16,-13 4-2-16,-14 4 1 15,-13 5-1-15,-22 5-1 16,-13 6 1-16,-20 8-4 0,-19 0-3 16,-22 8-8-16,-18 2-17 15,-11 4-28-15,-12 5-18 16,-9 2-7-16,-10 0-4 16</inkml:trace>
  <inkml:trace contextRef="#ctx0" brushRef="#br0" timeOffset="150954.1865">8594 5320 49 0,'-27'-7'65'0,"7"-6"-3"0,8-5-1 15,4 4-54-15,8 0 0 16,7 7-3-16,8-2-3 16,8 7-3-16,7 1 2 15,15 1 0-15,2 0 1 0,18 0-1 16,12 1 1-16,10-1-1 16,10 1 2-16,15-1-1 15,12 1 1-15,10 0 2 16,10 0-1-16,9-1 0 15,3 1 0-15,7 2 3 0,1 7 0 16,-5-3 0-16,-1 8 0 16,-14-2-1-16,-10 5 1 15,-20-1 1-15,-11 7 1 0,-22-4-3 16,-14 2 1-16,-22 3 2 16,-20 4 0-16,-24 5 2 15,-23 5 0-15,-29 7-1 16,-25 2 1-16,-29 12-2 0,-22 4-1 15,-20 11-1-15,-27 8-3 16,-15 13-5-16,-15 3-12 16,-4 12-41-16,-1 15-20 0,-2 9-5 15,4 4-7-15,5-6 0 16</inkml:trace>
  <inkml:trace contextRef="#ctx0" brushRef="#br0" timeOffset="152418.0596">5807 11890 61 0,'-12'1'70'0,"1"-2"1"16,-4-5-2-16,-1-4-56 15,3 1 6-15,1 3-2 0,2-2-1 16,0 1-3-16,10 7-2 16,-13-9-1-16,13 9-2 15,0 0 0-15,-4-10-2 16,4 10-1-16,2-10-1 0,-2 10 0 16,17-17-1-16,0 7 0 15,2-3 1-15,8-2-1 16,7-2 1-16,9-5-1 15,8-1 0-15,12-1 0 0,9-3 0 16,9-2-1-16,12 0 0 16,7-3 0-16,8 0-1 15,6-1 0-15,8 0 0 16,4 0-1-16,2 0 0 0,6-1 0 16,3-2-1-16,5 2 1 15,3 0 0-15,6 0-1 16,4 1 1-16,5 0 0 0,5-1-1 15,4 2 2-15,7 0-1 16,0-4 1-16,6 1 0 16,2-2 0-16,1-2 1 15,-3 0 1-15,-2-2 0 0,-4 1-2 16,-5 0 3-16,-5 1-1 16,-5 2 0-16,-5 2-1 15,-9 2 0-15,-8 5 0 16,-7 4 0-16,-10 2 0 0,-11 5-1 15,-11 3 0-15,-12 5 0 16,-13 3 0-16,-15 1 0 16,-9 3-1-16,-14 1 0 15,-11 1 1-15,-8 0-1 0,-6 0 0 16,-12 0 0-16,11 0 0 16,-11 0-1-16,-7 1-1 15,-5 6-3-15,-6 0-3 0,-7 7-5 16,-9 1-9-16,-5 3-25 15,-4 12-31-15,-10-9-9 16,-1-1-3-16,1-7-1 0</inkml:trace>
  <inkml:trace contextRef="#ctx0" brushRef="#br0" timeOffset="152801.9877">10727 10407 60 0,'-13'-21'81'16,"4"0"1"-16,-1-4-2 0,13 1-49 16,-3 4 0-16,0 2-5 15,0 5-8-15,0 13-6 16,16-12-5-16,2 9-4 16,12 3-2-16,6 3-1 0,5 4 0 15,13 3 0-15,8 1 0 16,7 1 0-16,4 0 1 15,3 2 0-15,3 0 0 0,-3 3 0 16,-6-2 1-16,-7 5-2 16,-9 0 0-16,-11 4 1 15,-14 4 0-15,-15 4-1 0,-24 7 1 16,-20 4-1-16,-26 5 0 16,-18 7 1-16,-20 3 0 15,-13 4-1-15,-13 2 1 16,-12 3-3-16,-1 6-5 15,-2-3-9-15,6-7-51 0,-1 17-11 16,3-8-5-16,5-2-4 16,4-14-4-16</inkml:trace>
  <inkml:trace contextRef="#ctx0" brushRef="#br0" timeOffset="157701.6163">18014 8179 49 0,'19'-23'66'0,"-2"-2"0"0,-1-5-2 16,-2 1-53-16,-4 3 0 15,-2 2-2-15,-4 3-1 16,-4-1-3-16,0 1 0 16,-3-4 2-16,-7 4-1 0,1-5 0 15,-4 3 0-15,-1-4 2 16,0 2-1-16,-2-3 0 15,-1-1 0-15,-4 2 0 0,-1-5-2 16,-3-2 1-16,-3-2-1 16,-7-3 0-16,-4 0-1 15,-7-2 2-15,-6 0-2 16,-3 1 0-16,-2 0-1 0,-7 3 0 16,-2 1-1-16,-5 1-1 15,-7 4 1-15,-5 0-1 16,-8 4 0-16,-9 1-1 0,-9 2 1 15,-11 1 0 1,-7 4 0-16,-7 4-1 0,-8 1 1 16,-3 4-1-16,-3 4 1 15,1 2-1-15,-2 4 0 16,3 4 0-16,3 4 0 0,2 4 0 16,5 6 0-16,3-1 0 15,7 6 0-15,4 4 1 16,2 0-1-16,5 1 0 15,4 4 0-15,2 1 0 0,5 2 0 16,1 3 0-16,2-1 0 16,4 5-1-16,0 2 0 15,4 4 0-15,0 0 1 0,2 2-1 16,0 2 0-16,-20 18 2 31,3 5 1-31,0 6 0 16,4 3 1-16,-4 6 1 0,4 7-1 15,-1 5 0-15,4 5 1 16,22-9-1-16,1 2-1 16,5 0 1-16,3 2-3 15,7-1 1-15,6 2-1 0,8-1 1 16,9 3-1-16,8-5 0 16,12 1 0-16,8 1-1 15,12-3 1-15,9 1-1 0,13 0 1 16,9-3 0-16,12-4 0 15,11-1 1-15,9-2-1 16,10-3 1-16,11-3 0 0,8-2 0 16,9-3-1-16,5-1 1 15,10-2 1-15,9-2-1 16,8-4 0-16,13-3 3 16,9-1 0-16,12-4 0 15,10-2 1-15,12-6-1 0,4-3 1 16,10-4-1-16,9-2 0 15,-1-8-1-15,9-3-2 16,1-11 1-16,4-5-1 0,3-6 0 16,4-10-1-16,3-3 0 15,0-10-1-15,2-11 0 16,-1-4-1-16,3-7 0 16,-6-7 1-16,0-4 0 0,-6-6-1 15,-7-5 0-15,-2-6 1 16,-10-1 1-16,-8-5 0 15,-8-4 0-15,-6-2 1 16,-11-5-2-16,-6-3 2 0,-8-3 0 16,-12-7 0-16,-6-4 0 15,-14-8 0-15,-12-8 0 16,-17-6 0-16,-17-8 1 16,-17-7 0-16,-20-4 1 0,-19-4-1 15,-20-1 1-15,-15-1-1 16,-23 2 0-16,-13 0 0 15,-20 5-2-15,-16 1 1 16,-17 1-3-16,-23 4 1 0,-23 6-1 16,-27 4 0-16,-27 4 0 15,-22 5 0-15,-21 0 1 16,-10 7 0-16,-10 6 1 16,0 6 0-16,2 6 1 0,8 6 0 15,4 9 0-15,2 8 0 16,-1 10 0-16,-8 9-1 15,-12 8 1-15,-15 10-1 0,-19 5 0 16,-17 7-1-16,-11 6 1 16,-9 4-1-16,-3 2 0 15,8 4 0-15,7 5 0 0,20 5 0 16,15 6 0-16,23 5 1 16,14 8-1-16,16 9 1 15,9 12-1-15,6 13 0 16,2 15 0-16,0 12 0 15,1 10 1-15,5 14-1 0,13 8 1 16,15 9 1-16,21 4 0 16,27 6-1-16,21 4 2 15,32 7 0-15,22 5-1 16,28 10-1-16,19 6 0 0,15 7-1 16,17 10 0-16,20 0 1 15,16 5-1-15,26-5 0 16,23 1 1-16,35-11-1 0,36-4 0 15,39-12 2-15,37-10-2 16,45-12-4-16,31-16-9 16,60-11-65-16,7-19-3 15,22-25-5-15,8-29-4 0,-5-37-6 16</inkml:trace>
  <inkml:trace contextRef="#ctx0" brushRef="#br0" timeOffset="161330.1503">20692 6704 56 0,'0'-26'69'0,"-3"1"-3"16,-2-6 1-16,-5-1-57 15,6 5 3-15,-4 9-2 16,1 2-3-16,-5 8-3 0,-3 8-1 16,-8 2 0-16,-4 15-3 15,-9 4-1-15,-6 11-1 16,-6 7 1-16,-7 8 0 0,-1 9-1 16,2 8 1-16,-1 4-1 15,5 1 1-15,9 3 0 16,10-2 0-16,13-2 0 15,15-5 1-15,5-6 0 16,18-8 1-16,17-10-2 0,13-5 0 16,8-13-5-16,8-8-4 15,2-9-8-15,2-5-8 16,1-15-8-16,-2-7-6 0,-7-9-1 16,-9-11 3-16,-4-3 3 15,-12-6 14-15,1-2 17 16,-3-2 17-16,-7-2 13 15,3 2 10-15,-6 3 1 0,3 8 1 16,-2 3-4-16,8 9-7 16,-5 6-7-16,0 6-9 15,1 12-6-15,3 7-3 16,3 4-3-16,-2 9 0 0,3 9-1 16,-8 6 0-16,0 8 0 15,-6 4 1-15,2 5 0 16,-11 4-1-16,-3 4 1 15,-5-3 1-15,0 1 0 0,-2-7 1 16,-2-3-1-16,1-6 1 16,2-11 1-16,4-7 2 15,5-13-1-15,0-2-2 0,7-17 1 16,1-9-1-16,4-7 1 16,7-9-1-16,3-10-1 15,7-3-1-15,2-2 2 0,6 1-2 16,-1 3 1-16,-1 3 0 15,4 7 0-15,-6 10-1 16,-2 9-1-16,-6 6 1 16,1 9-1-16,-3 7 0 15,-2 3-1-15,-2 3-1 16,0 5-1-16,3 3-1 0,-3 0 0 16,4 1-1-16,-4 0 1 15,1-3 0-15,0-4 1 16,-1 1 1-16,3-4 2 0,-2-1 0 15,-2-2 1-15,-4-4 0 16,-1-2 2-16,-6-2-2 16,-6-2 1-16,-9-1 1 0,-6 0 0 15,-1 0 0-15,-16-2 1 16,-1 3-1-16,-9 1 0 16,-2 1 0-16,-8 6 1 15,-3 2 0-15,-7 4-2 16,0 8-1-16,-2 3 1 0,-5 7-1 15,6 3 0-15,3 6 0 16,6 3-1-16,8 1 1 16,14 3 1-16,10-4-1 0,13 2 0 15,21-6-1-15,14 0 0 16,14-6-3-16,11-4 1 16,10-5-1-16,11-5-1 15,8-6 0-15,-1-3 0 0,0-7 0 16,-5-7 1-16,-6-4 3 15,-10-8 0-15,-6 1 2 16,-15-8 1-16,-12 3 1 0,-11-4-1 16,-9 4 2-16,-13 2-1 15,-5 1 0-15,-2 7-1 16,-6 3 0-16,-9 8 0 16,1 1-2-16,-6 7 1 0,1 8-1 15,-1 5 0-15,-4 9 0 16,1 1 0-16,1 3 0 15,3 0-1-15,5 1 2 16,6-4-1-16,0-5 1 0,8 0 0 16,4-8 1-16,8-7 0 15,5-2-1-15,5-2 1 16,4-9 1-16,3-4-1 0,1-1-1 16,3-2 0-16,-1 0-1 15,-4 2 1-15,-2 2 0 16,-3 3-1-16,-4 6 1 15,0 4-1-15,-6 3 0 16,-1 8 0-16,0 4 0 0,5 3 0 16,2-2 1-16,3 1-1 15,10-5 2-15,-1-4 0 16,9-8 1-16,0-8-1 16,8-10 1-16,-6-13 0 0,3-8 1 15,-2-10 0-15,-4-6 1 16,-1-7 1-16,-5-4-2 15,1-6 0-15,-2-4 0 16,4-1 0-16,1 4 0 0,-2 2 0 16,0 8 0-16,-3 8 1 15,-4 10 0-15,-7 11-2 16,-4 12 1-16,-9 13-1 0,-8 9 0 16,9 8-1-16,-9 13-2 15,0 8 0-15,-7 10-1 16,1 8 2-16,-8 9-1 0,1 6 1 15,-4 3-1-15,1 3 0 16,-4 0-1-16,2-1 0 16,4-6 0-16,1-7 1 0,7-4-1 15,2-11 0-15,4-7 1 16,8-11 1-16,3-9 0 16,10-11-1-16,4-4 1 15,8-13 0-15,4-7 1 0,2-5-2 16,5-5 1-16,0-1-1 15,-4 2 1-15,0 3-2 16,-8 5 0-16,-10 5-1 16,-3 7 0-16,-6 7-1 0,-5 5 0 15,-3 7 1-15,-5 6-1 16,0 9 2-16,-3 2-1 16,0 2 2-16,0 6 0 0,3-3 0 15,0 1 0-15,2-5 0 16,8-1 1-16,0-7-1 15,6-4 1-15,3-4 0 16,3-5 1-16,4-4 0 16,0-6 0-16,5-6 0 0,-4-3-1 15,2-2 1-15,3-3-1 16,-8 1 0-16,4 0-1 16,-3 3 1-16,-5 0-1 0,-3 6 0 15,0-1-1-15,-4 5 0 16,-5 3 0-16,-8 3 0 15,14 0 0-15,-14 0-1 0,5 8-3 16,-1 2-3-16,0 1-4 16,2 7-15-16,-2 1-25 15,-2 0-24-15,1-1-5 16,-3-6-6-16</inkml:trace>
  <inkml:trace contextRef="#ctx0" brushRef="#br0" timeOffset="162968.1598">9202 1339 61 0,'18'-24'73'0,"1"-2"0"15,-1 1-33-15,-2 1-2 0,-1-2-11 16,-1 3-7-16,-7 0-8 16,3 2-4-16,-7 4-3 15,-1 0-3-15,-2 5-2 16,0 12 0-16,0-12 0 0,0 12 0 16,0 6 0-16,-2 8 0 15,0 7 1-15,-4 1 4 16,-8 52-3-16,-8 16 2 15,-4 19-1-15,0 7 0 0,-4 17 0 16,1 1 1-16,6-6-2 16,4-19-7-16,7-6-5 15,1-13-26-15,0-7-33 16,5-4-6-16,-1-16-4 0,-3-13-3 16</inkml:trace>
  <inkml:trace contextRef="#ctx0" brushRef="#br0" timeOffset="163511.1167">8840 1597 62 0,'-9'-21'77'0,"0"-2"-1"15,0-2-4-15,3 0-2 16,-2-3-64-16,1-5 3 15,2 0-1-15,-1 0 2 0,4-2-2 16,1 2-1-16,1-3-1 16,10 1-2-16,4-1-1 15,6 3-2-15,8 0 0 16,6 6-1-16,6 3 0 0,6 5-1 16,3 6 0-16,3 5-1 15,2 8 0-15,2 0-1 16,-2 9 1-16,0 7-1 15,-4 5 0-15,12 19 3 16,16 27 0-16,-27 9 0 0,-20 2 1 16,-18-4-1-16,-12-7 0 15,-3-9 0-15,2-16 0 16,12-11-1-16,15-9-1 16,7-4 1-16,7-1 0 0,6-1 1 15,2 1 0-15,1-3 0 16,-4 3 1-16,-6-2-1 15,-11 1 2-15,-6 1-1 0,-12 5 1 16,-11 2-1-16,-13 2 0 16,-14 2 1-16,-17 6-1 15,-3 2 1-15,-11 4-2 16,-10 3-3-16,0 0-5 0,-2-1-10 16,5-7-38-16,7 5-20 15,7-13-7-15,6-10-4 16,9-17 6-16</inkml:trace>
  <inkml:trace contextRef="#ctx0" brushRef="#br0" timeOffset="163869.0532">9876 1157 25 0,'39'-44'94'16,"1"1"-2"-16,-3 6-6 16,-7 2-6-16,-1 8-2 15,-3 5-76-15,-5 4 1 0,-5 8-2 16,-2 6-2-16,-3 4-1 16,-6 13 0-16,0 4 0 15,-4 13 0-15,-1-2 2 16,0 66 0-16,0 14-1 15,5 13-1-15,-1 7 0 0,1 1-1 16,-2-11-1-16,6-16-2 16,0-37-3-16,5-10-3 15,2-13-5-15,0-8-4 16,4-17-3-16,1-10-14 0,11-7-35 16,-6-29-8-16,8-15-2 15,-2-19 7-15</inkml:trace>
  <inkml:trace contextRef="#ctx0" brushRef="#br0" timeOffset="164564.1175">10496 1652 70 0,'14'-42'94'16,"1"2"-5"-16,-8 1-7 16,2 0-3-16,-3 11-58 15,6 3-6-15,-7 9-10 0,-5 16-3 16,14-3-3-16,-8 16-1 16,1 21-1-16,1 18-1 15,-1 5-1-15,5 4 1 16,2-2-1-16,-2-16 0 0,1-11 1 15,3-8 2 1,0-14 3-16,0-10 1 0,2-10 3 16,2-16-1-16,0-8 2 15,1-10 0-15,-7 20-2 16,-3-1 0-16,0-1 0 0,3 2 0 16,-4-1-1-16,3 0-1 15,-2 6-1-15,-3 0-1 16,0 2 1-16,1 5 0 15,5-4-1-15,-6 15 1 16,5 6-1-16,-7 15-1 0,5 9 1 16,-1 1 0-16,4 3-1 15,2-1 0-15,1-9-1 16,5-2 0-16,2-9 1 0,4-4 1 16,5-7 1-16,4-4 0 15,4-11 0-15,9-4 0 16,3-6 1-16,-29 8-3 15,7 1 0-15,-2-3-1 0,2-4 0 16,-1 0 0-16,-2-2 0 16,-1-1 0-16,-3-2 0 15,-3-1 3-15,-2-1 1 16,-3 2 0-16,0-1 1 0,-6 3-1 16,0-2 1-16,-4 3-1 15,1-1-1-15,-4 3-1 16,-3 2 0-16,-1 4-2 15,-6 1 1-15,0 2 0 0,1 3-1 16,6 10 0-16,-16-11 0 16,16 11 1-16,-15-1 0 15,15 1-1-15,-14 9 1 16,8 1 0-16,2 3 0 0,-4 3 0 16,5 4 0-16,0 3 0 15,3 0 1-15,6 18 1 16,14 16 0-16,11 0 0 15,16 2-3-15,13-12-3 0,14-11-6 16,14-17-18-16,-6-13-47 16,-34-9-9-16,2-7-3 15,-4-8-6-15</inkml:trace>
  <inkml:trace contextRef="#ctx0" brushRef="#br0" timeOffset="165065.0329">9515 3182 25 0,'-26'4'95'0,"9"-4"-4"16,6-2-5-16,10-9-5 0,9-12-1 15,9-2-78-15,22-1 0 16,17-2-1-16,17-6 0 16,17-5 1-16,21-5-1 15,16-4 1-15,13-2 0 16,12-5 0-16,13-4 0 0,13-6-1 16,6-5 0-16,2 1 0 15,-1-1-1-15,-1 4-2 16,-9 4-1-16,-18 7-1 15,-12 10-4-15,-22 10-4 0,-16 14-12 16,-28 15-45-16,-19 6-13 16,-29 6-4-16,-24 8-7 15,-18 5 3-15</inkml:trace>
  <inkml:trace contextRef="#ctx0" brushRef="#br0" timeOffset="165750.3819">10246 3285 12 0,'0'0'94'0,"9"-16"-2"0,-9 5-4 16,-1-4-4-16,-8-1-2 16,7 0-73-16,-8 5 0 15,-3 5-3-15,0 3-3 0,1 6-2 16,-3 12-2-16,-1 11-1 15,4 7-1-15,1 9 0 16,0 10 1-16,6 8 0 16,2 4 1-16,2 1-1 15,8 1 1-15,10-8 1 0,7-4-1 16,6-10 0-16,7-11-1 16,7-13-1-16,2-12 1 0,3-10 1 15,2-18 0-15,-4-17 0 16,2-10 1-1,-10-12 1-15,-8-8 3 0,-6-5 0 16,-14-1 1-16,-10 0-1 16,-6 8-1-16,-17 9-1 0,-10 10-2 15,-9 15-3-15,-10 15-5 16,-7 16-7-16,-7 5-10 16,-1 19-35-16,10 15-22 0,-2 3-7 15,10 2-2-15,10-8 1 16</inkml:trace>
  <inkml:trace contextRef="#ctx0" brushRef="#br0" timeOffset="167230.8369">11032 3089 49 0,'0'0'84'16,"0"0"-2"-16,0 0-4 15,0 0-4-15,1-12-48 16,-1 12-16-16,0 0-1 0,0 0-3 16,0 0-1-16,0 0 0 15,0 0 1-15,0 0-2 16,0 0 1-16,0 0-2 16,0 0-1-16,0 0-1 15,-8 0-1-15,4 9 0 16,-2 5-1-16,-4 8-1 0,5 7 1 15,-2 4-1-15,4 6 2 16,3 4-1-16,2 0-2 16,10-2 0-16,6-1-4 15,7-6-4-15,4-6-12 0,7-7-33 16,4-7-23-16,1-11-5 16,1-4-4-16,-6-17 3 15</inkml:trace>
  <inkml:trace contextRef="#ctx0" brushRef="#br0" timeOffset="168349.494">11376 3086 81 0,'0'0'84'16,"-5"-11"-6"-16,5 11-8 16,0 0-4-16,-9-2-66 15,9 2-3-15,0 0-3 0,5 10-2 16,4-2-1-16,4-4 1 15,7-1 2-15,10-3 2 16,2-4 1-16,6-8 0 16,-2-6 0-16,5-4 3 0,-9-6 5 15,0 1 4-15,-9-2 3 16,-10 3 1-16,-6 6-1 16,-7 0-1-16,-15 5 0 0,-5 5-2 15,-10 6-2-15,-7 4-3 16,-2 0-4-16,-1 10-1 15,-2 4 1-15,2 5-1 16,5 5 0-16,6 2 0 0,7 5-1 16,6 1 0-16,4 0-1 15,9 2 0-15,3-1 0 16,10-5 1-16,9-3 1 0,5-5-1 16,9-4 0-16,8-9-2 15,8-5 0-15,9-5-2 16,0-14-1-16,6-2-1 15,0-12 1-15,-1-2 0 16,-3-7 1-16,-12 1 3 0,-2-4 6 16,-12 4 3-16,-9 1 3 15,-5 6 4-15,-8 5 1 16,-7 2-2-16,-5 5 0 0,0 5-3 16,-6 5-4-16,-6 3-4 15,-3 5-3-15,-1 2-1 16,-3 7-1-16,-2 8-1 15,2 3 1-15,1 5 2 0,3 2 0 16,2 4 1-16,1 0 1 16,3-1-1-16,3-1 1 15,4-5-3-15,2-2 1 16,0-3 0-16,2-4 0 0,7-5-1 16,-2-3 2-16,8-5 0 15,2-12 0-15,1-5 2 16,3-8 0-16,0-5 0 15,2-3 2-15,-2 0 0 0,0 2 2 16,-7 6 1-16,-3 3-1 16,-1 8 0-16,-10 14-2 15,7-12-2-15,-7 12 0 16,0 0-1-16,0 0-3 0,7 9 0 16,-7-9-1-16,18 20 0 15,-7-9 1-15,8 1 3 16,-1 1-1-16,0-3 1 0,1-4 0 15,-2-3 0-15,-1-3 2 16,0-4 0-16,0-9 1 16,0-5-1-16,2-6 2 15,1-6 0-15,-1-1-1 0,3-2 1 16,-2 3-1-16,-4 1 0 16,2 2 0-16,-4 6-1 15,0 6 0-15,-5 8-1 16,3 4 0-16,-3 3 0 0,5 2-1 15,-2 8 1-15,-1 3-1 16,5 5-1-16,0 1-2 16,1 1 0-16,-3 0-1 15,1-2 0-15,0-1 1 0,-6-6 1 16,3-6 0-16,-11-5 2 16,15-1 2-16,-11-13 1 15,4-6 1-15,0-10-1 0,0-3-1 16,4-3 1-16,1 2-1 15,0-2 0-15,4 7-2 16,3 3 0-16,2 6 0 16,2 9 0-16,3 9-3 0,2 2-10 15,7 0-45-15,0 9-21 16,-3 5-2-16,-5-4-6 16,-5-7-3-16</inkml:trace>
  <inkml:trace contextRef="#ctx0" brushRef="#br0" timeOffset="169130.0279">12040 674 14 0,'-53'-42'85'0,"-5"1"0"16,-6 5-4-16,-2 0-6 0,-6 6 0 16,-9 0-71-16,-6 6 0 15,-10-5-1-15,-7 10-2 16,-11-3 0-16,-8 6 0 15,-10 0-1-15,-10 9-1 16,-10 4 0-16,-4 7 2 16,-6 11-1-16,-10 8 2 15,-6 10 0-15,-6 9 1 0,-4 10 0 16,-4 9 0-16,3 10-1 16,-93 58 1-16,-59 52-1 15,37 19-2-15,42 19 0 0,54 6 0 16,60 7 1-1,58-1-1-15,55-2 1 0,39-16-2 16,35-1 2-16,24-4 0 0,30-8 0 16,22-4-1-16,27-18 0 15,22-10 1-15,24-19 1 16,19-15-1-16,22-16 2 16,17-19-1-16,19-22 0 0,15-22 0 15,10-26 0-15,14-22 1 16,4-22 0-16,7-31-1 15,-3-25 0-15,2-25 0 16,-8-22 0-16,-9-23 1 16,-7-25-1-16,-10-25 0 0,-10-23 0 15,-12-20-2-15,-19-20 2 16,-124 122-3-16,6-16 2 16,-15 1-1-16,-2-11 2 15,-19 4-2-15,-10-9 1 0,-31 7 2 16,-16-7-2-16,-36 9 2 15,-28-2-1-15,-40 17-2 16,-29 2 0-16,-43 19 0 16,-24 5-1-16,-36 25-1 15,-18 9-2-15,-34 22-3 16,-24 30-4-16,-23 20-4 16,-12 24-13-16,-178 45-37 0,-139 98-20 15,59 61-5-15,80 42-5 16,107 23 4-16</inkml:trace>
  <inkml:trace contextRef="#ctx0" brushRef="#br0" timeOffset="180069.0689">16913 2623 3 0,'-13'-6'50'0,"11"-6"2"0,2-8-29 16,0 7-7-16,2-3-1 15,3 3 0-15,3-3-1 16,-1 2 0-16,4-4 0 0,-1 1 1 16,5-3-1-16,0 1-1 15,9 0-1-15,3-2-3 16,9-2-3-16,12-1-2 0,13-2-1 16,11-2 2-16,10-2-3 15,14-6 1-15,10 6 0 16,15-7 1-16,8 4 0 15,1-1 2-15,15 0 0 0,6 0 0 16,8 4 1-16,4 4-1 16,5-4 0-16,1 2-2 15,3 2 1-15,1 3-2 16,-3 0 0-16,1 1-1 16,-8 2 2-16,-3-2-2 0,-9 4 0 15,-7-2 0-15,-12 5 0 16,-7 2 0-16,-15 2 0 15,-13 6-4-15,-11 1-6 16,-9 4-10-16,-14 0-20 0,-12 11-21 16,-15 1-18-16,-10 1-5 15,-19-1 0-15</inkml:trace>
  <inkml:trace contextRef="#ctx0" brushRef="#br0" timeOffset="181670.6979">22161 1922 1 0,'-39'-12'24'0,"-1"2"6"16,3 0 3-16,3 0 4 0,7 1-2 15,7 5-5-15,2-3-8 16,4 5-3-16,4-1-5 16,10 3-5-16,0 0-6 15,-8-1-2-15,8 1-1 0,0 0 0 16,6 6 2-16,5 1 3 15,8 1 3-15,4 0 1 16,15 4 2-16,12-4-2 16,9 2-1-16,12 0-2 0,9 0-2 15,9 1 0-15,9-3-2 16,11 3 0-16,1-1-1 16,3-1 0-16,8 0-1 15,0-1 1-15,9 0 0 16,4 0 0-16,1-2 0 0,-4 0-1 15,12-1 1-15,-4-2-1 16,0 0 1-16,0-1-1 16,-6 0 2-16,-7-2-2 0,-3 0 1 15,-3-1 0 1,-15-2 0-16,-4-1 0 0,-8 0 0 16,-9-1 0-16,-3-5 0 15,-5 7 1-15,-8-2-1 0,-5-3 0 16,2 3 0-16,-3 2 0 15,-1-3-1-15,4 3 1 16,-4-1-1-16,2 0 0 16,2 2 1-16,2-2-1 0,-4 1 1 15,1-2-1-15,-1 0 1 16,1-1 0-16,-2-1 0 16,4 0 0-16,-5-3 0 15,2-2 0-15,2-3-1 0,2-3 1 16,1-3 0-16,-3-3 2 15,3-3-3-15,-1-4 2 16,-2-1 0-16,4-1 0 0,-37 15-2 16,3-2 0-16,-1 0 0 15,3-3 1-15,-4 1 2 16,2-4 0-16,-2-1 2 16,0-3-1-16,-6 1 3 15,1-3 0-15,-6-1-1 0,-1-2-1 16,-8-3 0-16,2-1-1 15,-7-1-1-15,0-1 0 16,-6-1-1-16,-2 0-1 16,-7-1 0-16,-4-2 0 0,-7-1 0 15,-4 2 0-15,-5-2-1 16,-5 0 2-16,-4 2 0 16,-4-1 0-16,-6 0-1 15,-6 1 1-15,-6 0-1 0,-7 1 0 16,-7 0 1-16,-5 1-1 15,-10-1 0-15,-5 3 1 16,-10 0 0-16,-10 2-1 16,-6 2 0-16,-10-1 1 15,-16 6 3 1,-10-4 0-16,-8 5-1 0,-12-1 0 16,-4 6 0-16,-6-1 1 15,-3 4-1-15,-3 5 0 0,-6 3-5 16,-5 6 0-16,-4 7 0 15,-8-1-1-15,-1 15 1 16,0 5-2-16,1 7 0 16,0 10-1-16,12 6 1 15,12 12-1-15,8 8-2 16,14 8-2-16,14 7-1 0,14 9 1 16,17 6-1-16,85-34 3 15,-118 150-1-15,79 2-3 16,88 1-3-16,66-7-22 0,76-1-39 15,108-10-3 1,38-25-4-16,5-44-5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10:32.6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7991 4157 6 0,'0'0'93'0,"19"-11"-1"0,-19 11-5 16,6-10-8-16,-6 10-2 16,0-12-79-16,0 12-1 15,0 0-1-15,8 6-1 16,-2 6 0-16,4 9 0 0,-3 11 3 16,4 16 1-16,-4 16 2 15,-1 24 0-15,-1 19 0 16,-7 20 1-16,-1 24 0 15,-8 21 5-15,-4 13-1 0,-2 9 1 16,-2 4-1-16,0-6 1 16,3-9-1-16,4-16 1 15,0-18 0-15,4-20-7 16,3-21-3-16,4-16-10 0,1-19-21 16,-4-16-46-16,6-15-3 15,3-19-7-15,-5-23-6 16</inkml:trace>
  <inkml:trace contextRef="#ctx0" brushRef="#br0" timeOffset="342.2489">8153 4254 69 0,'5'-12'88'0,"-1"2"-3"15,-1 1-5-15,-3-3-2 16,35 0-70-16,-35 12 0 0,0-12 0 16,0 12-2-16,16-10-3 15,0 5-1-15,6-1-1 16,8-3 1-16,9 1-2 15,10-5 1-15,11-2-1 0,10 0-1 16,6-3-4-16,7 2-5 16,-1 1-9-16,2 4-13 15,-7 7-26-15,-8 4-22 16,-14 7-6-16,-18 15-3 0</inkml:trace>
  <inkml:trace contextRef="#ctx0" brushRef="#br0" timeOffset="667.4343">8264 5043 43 0,'-33'34'87'0,"1"-8"-1"0,2-8-4 16,5-8-4-16,25-10-62 15,-12 10-1-15,12-10-5 0,0 0-4 16,0 9-2-16,10-9-2 15,10 0-1-15,10-8 0 16,7-5-1-16,11-6-1 16,3-6-1-16,9-3 1 0,2-4-1 15,4-3 0-15,-7 0 0 16,-2 4 1-16,-4 5 0 16,-5 5 0-16,-7 3 0 15,-3 7-3-15,-5 2-5 0,1 6-9 16,-5 2-19-16,-3 1-39 15,4 0-6-15,-2 1-4 16,-1-1-2-16</inkml:trace>
  <inkml:trace contextRef="#ctx0" brushRef="#br0" timeOffset="916.0499">9647 4643 73 0,'19'9'91'0,"-7"3"-4"15,-8 10-6-15,-4 6-1 16,-11 15-52-16,-3 11-28 16,-4 19 1-16,-1 14-1 15,-4 16 1-15,-5 8-3 16,6 6-10-16,-3-14-18 0,6-2-48 15,6-9-1-15,8-22-9 16,-1-20-3-16</inkml:trace>
  <inkml:trace contextRef="#ctx0" brushRef="#br0" timeOffset="1478.9366">10056 4741 50 0,'33'20'84'15,"-4"0"-2"-15,-1-3-4 16,2-8-2-16,0-7-65 0,6-2 0 16,11-2-1-1,0-7-3-15,6-7-2 0,-2-2-1 16,1-7-1-16,-7-2 0 15,-4-3-1-15,-12 3 1 16,-8-1 1-16,-12 3 1 0,-9 4-2 16,-12 4 0-16,-11 6 1 15,-9 10-1-15,-5 1-1 16,-5 15 0-16,-5 9-2 0,2 11 0 16,-2 10 0-16,4 13 0 15,4 8-1-15,4 7 1 16,7 3-2-16,12 0-2 15,8-5 1-15,9-3 0 0,15-12-1 16,18-11-3-16,11-16-2 16,19-14-4-16,6-14-1 15,12-7-8-15,8-22-19 16,0-12-38-16,7-13-3 0,0-20-4 16,-1-11 4-16</inkml:trace>
  <inkml:trace contextRef="#ctx0" brushRef="#br0" timeOffset="1738.4909">11631 3729 82 0,'1'-51'93'0,"0"12"-4"16,-11 11-7-16,0 5-3 0,-12 11-68 16,7 12-3-16,1 15-2 15,-5 13-5-15,-6 20-2 16,-4 13 0-16,-7 18 1 0,-10 20 0 15,-4 20 1-15,-6 16-1 16,-1 8 1-16,1 15 0 16,3 8-1-16,2 2-3 0,10 3-4 15,14-9-8-15,13-9-10 16,14-18-29-16,19-17-25 16,17-26-7-16,18-27-5 15,10-26 3-15</inkml:trace>
  <inkml:trace contextRef="#ctx0" brushRef="#br0" timeOffset="2190.0831">12262 4825 41 0,'35'-51'92'0,"-20"8"-2"16,-15 5-6-16,-13 7-3 15,-11 3-42-15,-11 12-28 16,-7 14-3-16,-2 6-2 15,-7 19-4-15,-3 14 0 0,-2 17-1 16,0 17-1-16,1 12 0 16,4 11-4-16,8 4 1 15,12-1-3-15,9-7 0 0,20-12-2 16,8-15 1-16,24-21 0 16,7-21 1-16,17-21 4 15,7-19 1-15,7-28 1 0,5-19 2 16,4-24 0-16,6-24 0 15,-3-22 0-15,5-18 2 16,-6-15-2-16,-2-7 2 16,-7-4 3-16,-8 13 1 15,-17 16 1-15,-10 27 1 0,-17 26-1 16,-14 27-1-16,-6 33-1 16,-17 33-1-16,-11 29-3 15,-9 34-1-15,-7 23-2 16,-7 27 0-16,-6 27-1 0,-6 28-2 15,-4 23-7-15,3 7-16 16,7 19-56-16,16 3-3 0,14-6-6 16,15-17-7-16,13-24 0 15</inkml:trace>
  <inkml:trace contextRef="#ctx0" brushRef="#br0" timeOffset="3055.371">16201 3264 44 0,'-14'-22'96'0,"0"3"-3"0,3 5-9 16,-4 1-1-16,1 8-3 15,-5 10-79-15,0 33-1 16,-5 24 1-16,-7 28-2 15,-11 29 1-15,-7 27 1 16,-11 34 0-16,-7 27-1 0,-6 19 0 16,2 19 0-16,-3 13 3 15,4 7-1-15,7 8 1 16,-1 0 0-16,10-6 0 0,9-15 0 16,4-11-2-16,7-22 1 15,5-23-4-15,6-21-1 16,6-24-5-16,3-21-7 0,9-18-11 15,-8-16-37-15,13-24-23 16,0-17-5-16,0-25-5 16,0-30-1-16</inkml:trace>
  <inkml:trace contextRef="#ctx0" brushRef="#br0" timeOffset="4246.0342">16695 4747 50 0,'25'58'88'16,"-22"8"-2"-16,-7 12-3 15,-19 1-3-15,-7 24-46 16,-6-6-21-16,-3 11 1 0,-2 9-1 15,-4 8-4-15,3 2-1 16,1-3-3-16,6-6-1 16,5-11-4-16,6-16 0 15,7-18-2-15,3-18 1 0,6-22 0 16,8-33-1-16,-3-15 0 16,3-38 0-16,7-24 1 15,5-27-2-15,4-24 0 16,5-22 1-16,8-18 0 15,7-5 1-15,6 2 1 0,6 11 1 16,0 19 0-16,6 27 0 16,-3 25 0-16,2 26 0 15,-4 30 1-15,3 26-1 0,-3 19-1 16,-4 23 1-16,-1 14-1 16,-4 15 0-16,-3 7 0 15,-3 9-2-15,-5 6-2 0,-3 4 2 16,-5 1 0-16,-1-3 0 15,3-9 0-15,5-10 1 16,2-14 1-16,6-14 1 16,8-21 1-16,7-22-2 0,9-27-2 15,4-28-2-15,13-21-2 16,4-19 0-16,4-10 0 16,-5 0 1-16,-5 11-1 15,-9 15 2-15,-11 20 2 0,-15 23 3 16,-14 33 4-16,-19 26-2 15,-10 28 1-15,-15 19 0 16,-4 14-3-16,-2 9 4 16,-2 10-2-16,5 9-1 0,3-1-2 15,9 1-3-15,9-10-1 16,10-10 1-16,12-14 0 16,11-15-1-16,9-20-1 0,9-23 2 15,6-21 1-15,7-28 2 16,5-26 0-16,1-21 0 15,1-17 1-15,-6-12-2 16,-6-8 2-16,-9 1 2 0,-9 9 1 16,-14 11 0-16,-13 19 1 15,-13 21 1-15,-7 18-2 16,-14 25 1-16,-7 18-1 16,-6 22-3-16,-3 17-1 0,-1 8-1 15,4 11 1-15,3 5-1 16,4 5-2-16,11-3 0 15,7-7-1-15,8-9 0 16,10-14 0-16,9-13 3 0,5-14-5 16,6-15 4-16,7-20 1 15,-2-17 1-15,3-12 2 16,-2-5-1-16,-2 2 0 16,-8 5 1-16,0 6 1 0,-7 14-2 15,-5 15 2-15,-3 12-1 16,-8 20 1-16,1 13 1 15,-1 8-1-15,5 6 1 16,0 5-3-16,6 3-1 0,2-2-3 16,9-4 2-16,4-9-4 15,8-12 0-15,4-10 0 16,4-17 1-16,6-9 0 0,2-26 3 16,7-11 1-16,-1-17 1 15,2-8 0-15,1-2 1 16,-2-1 1-16,-2 8-2 15,-5 11 2-15,-4 14 0 16,-11 17-1-16,-6 16-1 0,-7 14 2 16,-8 19-2-16,-2 11 1 15,-6 12 0-15,1 1-5 16,4 8-12-16,-1 5-31 0,7-4-33 16,4-2-3-16,6-12-6 15,9-9-7-15</inkml:trace>
  <inkml:trace contextRef="#ctx0" brushRef="#br0" timeOffset="5177.1984">20692 4176 17 0,'0'-55'96'16,"-3"19"-4"-16,-8 12-5 0,-3 19-5 15,-6 8-2-15,1 9-77 16,-4 29-1-16,2 17 1 16,-1 21-2-16,-7 14 3 15,-5 19-2-15,-6 15 0 0,-1 17-1 16,-3 8-3-16,3 6 1 16,7-7-2-16,10-6-2 15,7-15-2-15,15-14-1 0,4-23-2 16,16-21-2-16,8-26-1 15,10-28-5-15,8-18-3 16,3-25-4-16,6-18-13 16,6-27-11-16,4-16 5 15,10-12 24-15,7-2 18 0,-5-3 12 16,2 7 9-16,-11 7 10 16,1 13 13-16,-12 13 12 15,-6 20-4-15,-21 11-21 16,-5 9-13-16,-10 14-9 0,-13 9-3 15,-9 20-2-15,-21 8-2 16,-11 10 0-16,-10 10 0 16,-4 6-1-16,-10 11 0 0,2 5 1 15,5 1-1-15,7 0 1 16,12-5 0-16,13-2 0 16,14-9 0-16,12-8 1 0,16-13 2 15,12-13-3-15,15-13 1 16,14-14-1-16,10-16-2 15,15-11-4-15,7-14-3 16,7-11-1-16,3-8 0 0,0-1 4 16,-9 4 1-16,-11 4 3 15,-13 7 3-15,-17 8 5 16,-14 11 2-16,-21 12 1 16,-14 11-1-16,-8 10-2 15,-17 8-1-15,-3 13-3 0,-6 8-1 16,-3 12-1-16,0 10-2 15,3 9 1-15,5 4-2 16,11 3-1-16,11-6 0 16,9-3 2-16,14-12-3 0,15-11 1 15,11-14 3-15,14-19-3 16,16-13 4-16,9-19 1 0,12-19-2 16,5-17 0-1,9-19 1-15,5-14-1 0,2-19 1 16,-1-12-1-16,-4-7 2 15,-11-6 1-15,-14 4 4 16,-17 9 2-16,-17 15 0 0,-20 18 1 16,-16 20 0-16,-14 21 0 15,-16 22-2-15,-9 21-2 16,-15 20-2-16,-6 24-2 16,-8 20-2-16,-5 21 1 0,-6 22 0 15,-10 22-1-15,-4 18-3 16,-4 20-8-16,3 7-11 15,10-1-30-15,18-1-31 16,17-17-3-16,18-17-9 0,17-32 0 16</inkml:trace>
  <inkml:trace contextRef="#ctx0" brushRef="#br0" timeOffset="5373.1251">22515 4847 17 0,'-4'-48'97'0,"-5"9"0"0,0 7-7 16,3 2-5-16,7-8-2 16,19-2-78-16,24 1-1 15,13-3-4-15,28 2-6 16,7-5-7-16,14 3-11 0,4 3-18 16,2 7-42-16,-2 8-5 15,-16 11-5-15,-18 9-2 16</inkml:trace>
  <inkml:trace contextRef="#ctx0" brushRef="#br0" timeOffset="6270.5674">9668 9537 32 0,'10'-9'80'0,"-1"-2"-1"15,-5-1-3-15,-1-4-6 16,-3 16-58-16,0 0-1 15,10 0 1-15,-3 16-4 0,2 19 0 16,-4 22-2-16,-1 20 0 16,-1 27 0-16,-4 21 0 15,1 23-1-15,-5 13-2 16,-2 6 0-16,-4 1-1 16,6-10-1-16,-2-11-4 0,4-19-9 15,1-16-14-15,0-26-35 16,2-11-17-16,-4-23-4 15,-5-18-7-15</inkml:trace>
  <inkml:trace contextRef="#ctx0" brushRef="#br0" timeOffset="6623.1812">9516 10979 59 0,'-11'-59'82'0,"3"7"-1"16,6 6-4-1,4-10-33-15,22 18-18 0,7 6-9 16,18-1-8-16,17 0-7 15,10-1-8-15,20-4-9 0,12-2-9 16,10-7-3-16,-1-5 0 16,7-4 2-16,-13-1 5 15,-1-9 9-15,-6 2 13 16,-20-7 15-16,-10 1 12 0,-18 3 6 16,-9 9 0-16,-20 3-1 15,-5 12-6-15,-16 9-6 16,-6 10-6-16,0 24-7 0,-13 1-5 15,0 31-2-15,-2 20-2 16,-5 22-1-16,-1 21-1 16,-5 25-2-16,-8 16-2 15,-4 15-7-15,-1 5-4 16,1 3-9-16,0-9-9 0,4-12-14 16,10-12-24-16,7-21-11 15,11-19-3-15,6-23 9 16</inkml:trace>
  <inkml:trace contextRef="#ctx0" brushRef="#br0" timeOffset="7458.3857">11153 10565 74 0,'54'-57'87'16,"-4"23"-3"-16,-8 18-4 15,-8 18-3-15,-36 17-68 16,19 18-1-16,2 12-2 0,0 10-2 15,-7 8-2-15,1 4-2 16,0 5-3-16,0-2-3 16,0-4-1-16,5-11 1 15,6-13-1-15,3-15 2 16,6-19-1-16,2-12 3 0,0-27 1 16,1-16 2-16,-8-19 2 15,-2-15-1-15,-12-8 1 16,-13-4 0-16,-14 0 2 0,-19 6 2 15,-11 11 2-15,-13 11 0 16,-13 15 1-16,1 13 1 16,0 18-1-16,2 9 0 0,13 6-4 15,12 5-1 1,11 6-1-16,22-2-2 0,13-1-1 16,19-5-2-16,19-3-2 15,13-5 0-15,12-7 0 0,14-3 0 16,3 1 1-16,-4 4 0 15,2 5 1-15,-8 5 2 16,-14 11 2-16,-7 14 1 16,-16 15-1-16,-13 11 1 0,-8 11-1 15,-5 7 1-15,-3 2-2 16,0 2 0-16,4-5-1 16,5-6-2-16,5-11 2 15,2-11-1-15,9-14 1 0,2-14-2 16,6-12 0-16,5-12 0 15,-4-14-1-15,2-13 2 16,-2-13-2-16,2-11 2 16,-2-10-1-16,-4-1 3 0,-3-1 1 15,-2 9 0-15,-4 10 1 16,-3 13 0-16,0 15 1 16,-4 17 0-16,-4 13-1 0,-4 21 0 15,-6 12-1-15,1 11 0 16,-1 7-2-16,2 6 0 15,-1 4-3-15,4 0 1 16,8-6 0-16,9-7-1 0,9-10 2 16,11-12-1-16,7-16 2 15,11-12 1-15,4-18 1 16,2-16 1-16,1-12 0 16,-4-9-1-16,-6-9 1 0,-14-10-1 15,-16-4-1-15,-15-4-1 16,-19 2-1-16,-12 7 0 15,-17 10 0-15,-12 14-3 0,-7 14-1 16,2 13-3-16,-1 20-8 16,6 7-10-16,14 11-42 15,9 21-15-15,16 1-5 16,4 5-4-16</inkml:trace>
  <inkml:trace contextRef="#ctx0" brushRef="#br0" timeOffset="8230.5618">14734 10212 0 0,'129'-57'84'15,"-14"3"6"-15,-23 3-4 0,-21 7-4 16,-25 9-46-16,-8 9-1 16,-15 18-17-16,-23 8-7 15,-4 20-5-15,-23 12-3 16,-9 11-3-16,-10 7 0 15,2 11 0-15,-8 8-1 0,1 0 0 16,6-4-1-16,9-10 0 16,8-6 1-16,11-10-1 15,8-10 0-15,7-15 0 0,6-12 0 16,17-7 1-16,8-14-1 16,9-11-1-16,4-8 2 15,9-4 0-15,2-2 0 0,2 6 1 16,-4 6 2-16,-3 8 1 15,-2 13 1-15,-6 11 1 16,-2 11-1-16,-4 14 0 16,-2 9 0-16,-3 6-1 0,3 3 0 15,2 6-2-15,2 0 0 16,4-3-1-16,3-5 0 16,9-8 0-16,5-9-1 15,9-12 1-15,4-12-1 16,7-11 2-16,5-16 0 0,5-11-1 15,2-12 1-15,0-7-1 16,0-6 0-16,0-2 0 16,-6 5 1-16,-2 5-1 0,-8 10 0 15,-6 13 0-15,-8 14 1 16,-7 15 0-16,-9 8 0 16,-4 14-1-16,-4 12 0 0,1 4-1 15,0 1-1-15,3 3-2 16,10-6 1-16,11-4-1 15,11-10-1-15,15-9-1 0,9-10 1 16,12-12 1-16,8-13 1 16,5-11 1-16,-4-10-1 15,-6-7-2-15,-12-5 2 16,-16-1 3-16,-16 4 1 16,-24 5 1-16,-24 10 1 0,-25 12 1 15,-23 14 3-15,-25 14 2 16,-21 24 2-16,-11 17-3 15,-4 12-1-15,3 16 0 16,12 9-4-16,16 10-3 0,20-1-2 16,32-1-6-16,25-10-6 15,34-5-11-15,19 0-34 16,30-24-25-16,23-18-5 0,21-19-2 16,16-11-1-16</inkml:trace>
  <inkml:trace contextRef="#ctx0" brushRef="#br0" timeOffset="9325.6667">21171 9563 6 0,'6'-12'94'16,"-1"1"1"-16,-5 11-8 15,0 0-4-15,0 0 0 0,0 15-70 16,-10 20-5-16,4 17-1 16,3 16-3-16,-7 14-1 0,2 15 0 15,-6 8-2-15,5 1 1 16,0-6-1-16,4-8-1 16,5-11 0-16,0-17 0 15,5-12 0-15,9-22 0 16,5-19 1-16,9-13-1 0,9-18-1 15,5-16 0-15,2-15-1 16,8-12-1-16,4-11 1 16,1-3 0-16,-1 4 0 0,-7 6 0 15,-5 8 1-15,-7 15 2 16,-6 16 0-16,-5 18 0 16,-8 13 0-16,-2 19 1 15,-3 10-2-15,2 13 0 0,-6 5-1 16,2 7-1-16,2 1 0 15,-4-2-1-15,7-5 1 16,1-8-1-16,6-11 1 16,7-9 1-16,6-14 0 0,4-9 1 15,12-15 0-15,2-12 0 16,2-10 0-16,2-11-1 16,1-7 0-16,-2-5 1 15,-3 0 0-15,-7 1 1 0,-10 5 0 16,-5 9 0-16,-10 8 1 15,-6 12-1-15,-8 13 1 16,-8 12-1-16,4 6 0 16,-4 14-1-16,0 9-1 0,0 5 0 15,0 5-1-15,6 2 0 16,8-3 1-16,13-5-1 16,12-6 0-16,15-12 1 0,13-8 0 15,12-8 1-15,10-14 1 16,8-7 1-16,1-8-2 15,-7-9 1-15,-8-8 0 16,-13-1 0-16,-15-4 0 16,-20 4 0-16,-21 0 0 0,-22 7 1 15,-22 13 1-15,-26 10 1 16,-15 18 0-16,-15 13 1 16,-5 19 1-16,0 21-2 0,8 14-1 15,13 15-1-15,20 4-2 16,24 6-1-16,26-3-2 15,27-2-3-15,25-8-2 0,23-6-6 16,17-18-4-16,26-7-11 16,7-9-54-16,19-15-3 15,7-12-7-15,4-15 0 16</inkml:trace>
  <inkml:trace contextRef="#ctx0" brushRef="#br0" timeOffset="10608.3218">26035 9848 20 0,'-35'-12'99'0,"-12"9"-4"16,-15 2-6-16,-12 5-4 0,-10 3-4 15,-7 24-74-15,1 12-5 16,3 5-3-16,7 3-4 16,10-2-3-16,17-4 0 15,14-8 0-15,17-13 0 0,20-13 0 16,19-11 1-16,18-14 3 16,6-11 3-16,7-7 3 15,0-1 1-15,5 1 0 16,-3 5 1-16,-9 10 0 15,-9 14 1-15,-12 14 0 0,-11 23 0 16,-9 21 0-16,-8 22 0 16,-11 16 0-16,-11 22 0 15,-8 19 0-15,-13 14-1 0,-12 12 0 16,-9 5-2-16,-12 1-2 16,-3-5-1-16,-5-13 0 15,-5-18 0-15,1-23 2 0,5-25-2 16,6-27 1-16,10-29 1 15,11-22 1-15,12-19-1 16,10-17 0-16,15-18-2 16,19-13-2-16,13-11-4 0,27-8-1 15,17-4 0-15,20-7 1 16,22-1 1-16,15-3 0 16,20-3 2-16,15 1 4 15,14 0 3-15,9 5 3 16,6 4 0-16,0 8-1 0,-8 10 1 15,-8 13 0-15,-16 10-1 16,-18 16-1-16,-23 12-2 16,-23 14 0-16,-19 7 0 0,-15 10 0 15,-17 12 0-15,-10 9-1 16,-12 10 0-16,-1 6-1 16,-12 10 0-16,2 0 0 0,-1 1-2 15,3 0 1-15,3-6 0 16,5-6 0-16,6-11 1 15,5-12 0-15,8-13 0 0,7-10 1 16,1-11 0-16,2-16-1 16,-1-14 1-16,-1-12-2 15,-6-8 1-15,-3-7 0 16,-12-1-1-16,-6-1 1 0,-4 7 0 16,-12 10 0-16,-6 11 0 15,-1 13 0-15,-1 13-1 16,5 11 2-16,3 6-2 15,7 10 1-15,7 7 0 16,7 2 0-16,19 2 0 0,8 0 1 16,9-3-1-16,10-4 1 15,12-3 0-15,9-3 0 16,6-2-1-16,0-3 0 0,-1-2 1 16,-1 1-1-16,-3 0 1 15,-7 3-1-15,-8-1 0 16,-9 3 0-16,-8 4 0 15,-6 1 0-15,-8 5-1 0,-8 2 1 16,-6 6-1-16,0 2 1 16,-3 3 0-16,0 4 0 15,1 1-1-15,2 0 1 16,3-3 0-16,7 0 0 0,6-4-1 16,5-3 1-16,7-6-1 15,9-3 0-15,10-5-1 16,9-5 0-16,16-7-2 0,6-2-1 15,13-12-1-15,14-9-3 16,14-7-4-16,9-8 0 16,8-5 2-16,1-4 3 15,-4-2 2-15,-7-1 3 0,-17 1 5 16,-18 5 4-16,-25 0 3 16,-24 5 1-16,-32 2-2 15,-24 3 0-15,-35 5-2 0,-22 10 0 16,-23 12-2-16,-14 10 1 15,-12 20 0-15,-12 23 1 16,-7 23 0-16,-3 26 1 16,3 21-2-16,4 21-1 15,4 20-4-15,-2 2-13 16,10 16-26-16,18-3-45 0,15-14-2 16,18-19-6-16,16-26-8 15</inkml:trace>
  <inkml:trace contextRef="#ctx0" brushRef="#br0" timeOffset="10807.7221">27998 9878 26 0,'-20'-138'100'15,"5"22"-3"-15,2 20-7 0,2 18-3 16,6 16-6-16,-8 18-80 15,16 31-10-15,-3 13-22 16,-7 39-52-16,-6 9-3 16,-14 8-7-16,-15 5-6 0</inkml:trace>
  <inkml:trace contextRef="#ctx0" brushRef="#br0" timeOffset="11313.552">12539 12169 26 0,'-76'-37'93'15,"15"-4"-1"-15,18 4-5 16,15 3-4-16,30 10-47 15,-2 7-4-15,0 17-11 0,21 3-9 16,4 24-5-16,5 17-2 16,6 14 0-16,0 20-1 15,5 19 0-15,-2 17 0 16,1 19-4-16,-7 11 0 0,-3 17 0 16,-1 8 0-16,-3 2 0 15,-1-2 0-15,2-9 0 16,3-10-3-16,-3-20-7 15,5-16-11-15,-6-28-7 0,3-25-14 16,14-25-42-16,-33-25-5 16,-10-16-4-16,-13-30-3 15</inkml:trace>
  <inkml:trace contextRef="#ctx0" brushRef="#br0" timeOffset="11751.4568">12664 13657 0 0,'-87'-93'93'0,"4"3"2"15,0 12-4-15,11 10-5 16,-1 13-22-16,28 10-27 15,16 10-18-15,20 2-10 0,18 6-4 16,28 3-2-16,26-1-2 16,18 0 0-16,23-2 0 15,15-2-2-15,19-1 0 16,6 0-1-16,5-2 1 0,-3 1 0 16,-8 1-1-16,-11 2 1 15,-14 4 0-15,-20 6 1 16,-21 7 1-16,-16 11 0 0,-19 9 1 15,-16 17 0-15,-17 17 0 16,-6 12 0-16,-13 14 0 16,-4 8-1-16,1 5 0 15,0-3-2-15,10-8 1 0,2-10-2 16,11-15 1-16,13-18 0 16,13-21-1-16,11-11 1 15,6-23 0-15,5-11 1 16,4-12 0-16,-1-10 0 0,-5-5 1 15,-5-4-1-15,-18-3 0 16,-11 4 0-16,-17 6 0 16,-17 10 0-16,-21 15-1 0,-15 15-2 15,-14 18-3-15,-13 6-3 16,2 23-11-16,5 7-23 16,10 10-41-16,17 0-3 15,18-3-6-15,21-6-2 16</inkml:trace>
  <inkml:trace contextRef="#ctx0" brushRef="#br0" timeOffset="13147.6538">15769 12985 41 0,'64'16'97'15,"-3"1"-4"-15,-9-3-6 16,-2 0-3-16,-3-6-4 16,-3-4-80-16,19 4-1 0,8-4-2 15,4-4-2-15,5-1 0 16,7-12 0-16,0-6 0 16,3-9 0-16,-3-7 1 0,-7-5 2 15,-7-5 1-15,-9-6 2 16,-12-1 0-16,-17-2 0 15,-15 2 1-15,-19 7 0 16,-14 8-1-16,-22 15 1 16,-18 12-1-16,-19 16 2 0,-14 22 1 15,-9 16 1-15,-5 17 0 16,-2 12 1-16,1 11-1 0,11 9 0 16,12 5-1-16,16-1-1 15,16-2-2-15,22-10-2 16,16-8 0-16,16-9-1 15,21-13 1-15,17-17-1 16,14-17 1-16,16-13 0 0,12-10 0 16,13-17 2-16,5-11-1 15,7-15 0-15,-2-9 0 16,4-10 0-16,-3-5 1 0,-3 2 0 16,-4 4-1-16,-8 11 0 15,-6 11 0-15,-9 15 1 16,-8 16-1-16,-8 14 0 15,-9 16 0-15,-12 13 0 0,-6 9 0 16,-10 4 0-16,-8 2 0 16,-5 2 0-16,-4-1-1 15,-6-5 1-15,-2-5 0 0,-2-8-1 16,1-5 1-16,-1-13 1 16,-2-13-1-16,14 0 0 15,1-21 1-15,4-13 0 16,7-11 0-16,6-10-1 0,5-7 1 15,7 1 0-15,0 1 1 16,6 9-1-16,-2 7 1 16,-1 17 0-16,2 12 0 15,-4 15 0-15,-1 8-1 0,0 15 2 16,-1 6-3-16,2 5 0 16,-2 2 0-16,8-2-2 15,0-5 1-15,5-10 0 0,7-11 0 16,1-8 0-16,7-19 0 15,1-14 1-15,3-10-1 16,1-17 0-16,-1-12 0 16,1-14-2-16,-4-13-1 0,-5-9 0 15,-7-8 0-15,-10-2 2 16,-9 1 1-16,-14 12 2 16,-10 15 1-16,-13 23 1 0,-6 24 1 15,-13 30 0-15,-9 24 0 16,-6 36 0-16,-1 17-3 15,-3 22 0-15,1 15 0 16,-2 16-1-16,0 5 1 16,2 3-1-16,6-1 2 0,4 0-4 15,10-7 4-15,8-10-2 16,9-10 0-16,18-15 0 16,17-11 0-16,16-15 0 0,13-15 0 15,13-17 0-15,18-18 0 16,7-13 0-16,9-21-2 15,0-17 2-15,-3-15-1 16,-5-10 1-16,-12-6 0 0,-12 2 0 16,-20 1 0-16,-14 10 0 15,-23 10 1-15,-15 17-1 16,-12 16 2-16,-23 16-2 16,-7 9 0-16,-6 16 0 15,-5 12 0-15,6 10 0 0,6 5-2 16,5 7 1-16,12 0-1 15,13-1 0-15,8-7 0 16,18-6 0-16,7-10 1 0,11-12 0 16,7-12 1-16,10-8 0 15,9-18 0-15,6-12 0 16,7-9 0-16,4-9 0 16,1-6 1-16,1 1-1 0,-6 3 1 15,-3 9 1-15,-8 12 0 16,-12 14 0-16,-2 16 1 15,-10 20-1-15,-10 20-2 0,-4 11 0 16,-6 13 0-16,2 3 0 16,0 6 0-16,3-3 0 15,4 0 0-15,11-9 0 16,7-10 0-16,7-12 0 0,6-16 0 16,5-10 0-16,-1-18-19 15,-2-13-67-15,-3-19-3 16,-11-23-3-16,-16-22-6 15,-13-19-5-15</inkml:trace>
  <inkml:trace contextRef="#ctx0" brushRef="#br0" timeOffset="13387.7706">19970 12310 44 0,'-138'7'102'0,"29"0"-4"0,27-7-7 16,33-9-3-16,31-18-3 16,25 5-82-16,48 7-3 15,34 4 0-15,33 1 0 0,21-2-6 16,31 8-3-16,9-3-6 16,19 7-10-16,0 2-14 15,-2 3-47-15,6 8-3 16,-7-1-5-16,-4 2-1 0</inkml:trace>
  <inkml:trace contextRef="#ctx0" brushRef="#br0" timeOffset="13778.8788">24742 12700 23 0,'52'-25'96'0,"1"-3"-2"16,-4-7-6-16,3 2-4 16,0-3-2-16,28 10-79 15,-28 12 1-15,4 11 0 16,-1 10-3-16,-3 16 0 0,-2 11 0 15,-8 8-1-15,-5 7 0 16,-9 4 0-16,-16 5 1 16,-12 4 0-16,-23 3-1 15,-19 3 1-15,-27 4-1 16,-11 7 1-16,-21 5-1 0,-8 4 1 16,-3 1-2-16,2-1-2 15,6 5-6-15,8-6-14 0,16-9-44 16,8 4-16-16,16-6-5 15,10-7-6-15,12-10-2 16</inkml:trace>
  <inkml:trace contextRef="#ctx0" brushRef="#br0" timeOffset="13962.9097">24567 14348 60 0,'1'13'107'0,"-6"-9"-5"15,-10-4-9-15,-4-9-1 16,3-10-35-16,4 2-57 0,0 0 0 16,12 4-33-16,0 3-57 15,0-2-5-15,-3-4-2 16,-11-10-8-16</inkml:trace>
  <inkml:trace contextRef="#ctx0" brushRef="#br0" timeOffset="18445.8717">2143 15915 79 0,'0'0'90'16,"-19"-11"-4"-16,7 7-7 15,12 4-3-15,0 0-69 0,-12-3-2 16,12 13 0-16,3 13-2 16,8 12-1-16,-3 12 0 15,13 13 2-15,-1 14 0 16,-5 8 1-16,10 7-4 16,-3 5 3-16,-5 9-1 0,4 5-1 15,2 0 1-15,-6-2 0 16,-1-2-1-16,-2-57-2 15,-2 3 1-15,0-2-9 0,-1-2-14 16,0-7-26-16,4 1-32 16,0-12-4-16,-2-10-6 15,-4 0-2-15</inkml:trace>
  <inkml:trace contextRef="#ctx0" brushRef="#br0" timeOffset="18888.8764">2051 16605 79 0,'-23'-22'90'0,"-2"2"-6"16,-2-5-2-16,6-1-2 15,-2-4-70-15,9-10-2 16,4-5 0-16,2-7-1 0,3-6-2 16,-4-6-2-16,3-7 1 15,1-5-3-15,-1-3 3 16,-1-3 4-16,2 1-2 15,0 6 1-15,1 3-2 0,6 3-1 16,8 8-1-16,4 8 0 16,2 13-2-16,8 9-4 15,2 8 4-15,5 8-4 16,14 14 0-16,-7 5 0 0,5 16 1 16,7 12 3-16,10 16-2 15,-1 11 1-15,10 17 0 16,4 16 1-16,-5 19 0 15,13 16-1-15,-2 12-2 0,-1 2 3 16,0 3 0-16,-5-4 1 16,-4-8 0-16,-1-12-2 15,-5-16 0-15,-11-19 0 0,2-15 1 16,-14-13-8-16,-6-12-8 16,-10-16-7-16,-5-14-37 15,-11-1-25-15,-8-14-5 16,-20-7-5-16,-17-14-2 0</inkml:trace>
  <inkml:trace contextRef="#ctx0" brushRef="#br0" timeOffset="19108.4633">2291 16817 55 0,'-43'-8'86'16,"5"-2"-3"-16,10-3-5 15,-2-6-3-15,-17-5-56 0,47-6-5 16,15-2-6-16,13-5-4 16,10-5-2-16,7-9-1 15,21-3-9-15,9-6-8 0,9 0-20 16,-1 3-29-16,2 0-13 16,3 0-8-16,-8 3-3 15</inkml:trace>
  <inkml:trace contextRef="#ctx0" brushRef="#br0" timeOffset="20172.9691">3138 15994 7 0,'-13'3'82'0,"2"-3"4"16,-2-3-2-16,-5-7-3 15,31 8-52-15,-23-8-1 16,2 5-9-16,6-6-7 0,2 1-5 15,12-3-3-15,7 2-3 16,6-1 1-16,5 3 0 16,8 3 0-16,4 6 0 0,5 4 0 15,1 11 0-15,-1 7 2 16,0 11 0-16,0 7-1 16,-5 11-1-16,-4 9 0 0,-1 6 0 15,-6 0 0-15,-6 2-1 16,-7-4-1-16,-2-5 0 15,-8-9 0-15,0-11 0 16,-6-15 0-16,-2-7 1 0,0-17-1 16,-13 0 0-1,-3-15 0-15,-1-11-1 0,-1-15-1 16,-6-13 1-16,2-9 0 16,-2-9-1-16,7-5 0 15,5 1 1-15,10 0 1 0,4 5 0 16,13 9 1-16,12 10-1 15,15 8 1-15,6 9 0 16,6 6-1-16,7 8 0 16,1 9-1-16,-3 4-1 0,-2 8 0 15,-8 5-2-15,-6 9 1 16,-12 5 0-16,-6 8 0 16,-8-3 1-16,-6 0 1 0,-4-2 1 15,-5-5 0-15,0-4 1 16,-2-13 1-16,0 0-2 15,0-22 0-15,0-10 0 16,4-11-1-16,5-7-1 16,7-6 1-16,3-4 0 0,12 1 0 15,5 5 1-15,3 12 1 16,7 11 1-16,4 14 0 16,0 17 0-16,0 11 0 15,-3 19 0-15,-5 17 0 0,-5 11-1 16,-5 9 1-16,-3 9-2 15,-3 6 1-15,-2 3-1 16,-1-4-1-16,2-8 0 0,3-11-1 16,2-13-1-16,3-14-1 15,2-19-2-15,5-16-5 16,1-27-7-16,1-16-5 16,-3-21-5-16,-4-16 1 0,-2-9 4 15,-11-9 9-15,-2 2 9 16,-12 3 9-16,-7 11 11 15,-5 12 7-15,-8 17 4 0,-5 19 3 16,-6 18-5-16,-1 16-6 16,-3 15-8-16,1 15-4 15,2 9-2-15,3 4-2 16,1 7-1-16,5 1-1 0,5-4 0 16,8-6-1-16,1-7 0 15,2-11 1-15,8-7 0 16,4-16-1-16,3-7 2 15,6-18-2-15,3-11 1 16,5-9 0-16,3-3 0 0,2-1-1 16,-1 3 1-16,2 9 0 15,-2 10 0-15,-2 15 2 16,-4 12-1-16,0 15 0 0,0 13 1 16,0 9-1-16,2 6-1 15,3 6-3-15,0-1-4 16,6 3-8-16,-5-6-6 15,10-9-21-15,17-9-39 16,-13-12-5-16,2-15-5 0,-2-12 0 16</inkml:trace>
  <inkml:trace contextRef="#ctx0" brushRef="#br0" timeOffset="21643.8605">5926 15176 50 0,'-23'-3'80'15,"-3"-5"-1"-15,4-5 0 0,-2-5-40 16,5 3-4-16,2-2-4 16,1 1-7-16,3 1-5 15,2-2-2-15,4 2-4 0,5 1-2 16,2-3-4-16,11-3-1 16,14-6-1-16,12-5-2 15,18-7-1-15,13-1 0 16,15-5 0-16,9 3-1 0,6 3 0 15,1 5 0-15,-3 8-1 16,-9 13-2 0,-13 12 1-16,-15 8-1 0,-18 20 0 15,-19 13-1-15,-19 17 0 0,-13 17 0 16,-18 10 1-16,-11 7 0 16,-8 2 1-16,-1 0 0 15,1-4 1-15,7-7 0 16,10-9 0-16,15-12 0 15,12-6 0-15,12-8 0 0,16-3-1 16,15-7 1-16,10-4-1 16,11-2 1-16,6-2 0 15,4 1-1-15,0 1 1 0,-4 4 0 16,-2 5 1-16,-12 6-1 16,-11 11 1-16,-11 7-1 15,-14 8 0-15,-14 6 0 16,-7-4 1-16,-14 2-2 15,-14-6 1-15,-7-5 0 0,-8-12 0 16,-6-15-1-16,-1-16-1 16,-1-14-3-16,1-9-2 15,1-21-1-15,9-14-5 0,5-15-2 16,13-16 1-16,12-14 0 16,14-9 0-16,12-13 4 15,25-12 3-15,13-9 4 16,24-8 2-16,14-6 0 0,15-3-5 15,6 0-2-15,4-2 1 16,-4 6 4-16,-10 6 6 16,-7 13 4-16,-18 14 4 0,-14 18 6 15,-19 14 3-15,-13 19 3 16,-14 19 0-16,-10 18-5 16,-4 15-6-16,-18 17-5 0,-3 17-3 15,-6 10-3-15,-2 12 0 16,-1 11-1-16,0 12 1 15,1 3-2-15,5 5 1 16,4-4-1-16,9-6 1 16,6-8 0-16,4-9-1 0,13-10 1 15,9-20 0-15,11-14 0 16,5-16 0-16,5-9 0 0,3-18-1 16,2-8 1-1,-5-11-2-15,-6-12 0 0,-8-6 0 16,-11-7 0-16,-11-1 0 15,-7 0 1-15,-16 4 0 16,-5 6 2-16,-4 5 0 0,0 7 0 16,5 9 1-16,7 6 0 15,8 7 0-15,6 5-1 16,13 3 0-16,14 4 0 16,10 2-1-16,7 4 0 15,6 3 0-15,5 5 0 0,1 2 0 16,-4 7 0-16,-2 5 0 15,-9 7 1-15,-8 3-1 16,-7 8 0-16,-11 5 0 0,-8-1-1 16,-3 3 1-16,-4 0-1 15,0-3 0-15,-6-5 1 16,4-9-1-16,2-20 1 16,7 1 1-16,4-17-1 0,8-25 1 15,6-11-1-15,1-18 0 16,9-5 1-16,6-4-1 15,5 5 1-15,2 11-1 16,2 12 1-16,5 19 1 0,4 20 0 16,1 22 1-16,-2 26-1 15,-3 18 0-15,-3 15-1 16,-5 15 0-16,-3 11-3 0,-9 15-3 16,-13 6-10-16,-4 11-25 15,0 0-46-15,-21 8-1 16,-19-1-7-16,-16-3-6 15</inkml:trace>
  <inkml:trace contextRef="#ctx0" brushRef="#br0" timeOffset="22903.9768">5148 17692 37 0,'-125'93'91'0,"0"-4"-3"15,14-12-4-15,2-4-5 16,18-12-1-16,4-6-74 16,21-16 2-16,22-19-2 15,18-15 2-15,26-5-1 16,18-30 1-16,30-11 0 0,24-20-1 15,17 16 1-15,155-119-3 16,66-19 0-16,39-14-3 16,37-3 0-16,11 5 0 0,5 8 0 15,-8 16 0 1,-64 34 0-16,9 12 0 0,-12 8 0 16,1 9 0-16,33 8 0 15,-52 5 0-15,-8 4 0 16,-17 9 0-16,-12 5 0 0,-21 3 0 15,-16 4 0-15,-24 0 0 16,-61 1 0-16,22 3 0 16,-25 1 0-16,-19-1 0 15,-23-2 0-15,-22-1 0 0,-16-3 0 16,-26-4 0-16,-23-3 0 16,-18-7 0-16,-18-9 0 15,-25-5 0-15,-15-8 0 16,-18-10 0-16,-14-4 0 15,-9-11 0-15,-11-4 0 0,-8-4 0 16,-3-1 0-16,-5 2 0 16,-5-3 0-16,2 6 0 0,-3 5 0 15,-3 4 0-15,1 1 0 16,-2 7 0-16,3 1 0 16,4 4 0-16,1 7 0 15,2 2 0-15,1 5 0 0,6 3 0 16,-2 10 0-16,5 6 0 15,-5 7 0-15,5 9 0 16,-9 7 0-16,-1 7 0 16,-4 12 0-16,-5 8 0 0,-5 12 0 15,-4 10 0-15,-10 9 0 16,-5 6 0-16,-11 15 0 16,-7 10 0-16,-13 9 0 0,-3 12 0 15,-14 11 0-15,-3 10 0 16,-14 9 0-16,-7 13 0 15,-9 5 0-15,-3 9 0 16,-6 8 0-16,-2 1 0 0,-5 7 0 16,-2 0 0-16,6 6 0 15,-1-2 0-15,1 2 0 16,1 4 0-16,-3 5 0 16,4 3 0-16,0-2 0 0,8 2 0 15,3 0 0-15,17 5 0 16,11-4 0-16,13-6 0 15,22-4 0-15,16-6 0 16,86-63 0-16,-4 4 0 0,9-4 0 16,-1 5 0-16,6-2 0 15,-4 5 0-15,13-3 0 16,-10 3 0-16,12-3 0 16,2 4 0-16,7-1 0 0,1 6 0 15,11-1 0-15,-3 9 0 16,4-3 0-16,3 7 0 15,14 3 0-15,8 2 0 16,27 60 0-16,-14-53 0 0,9 7 0 16,2-2 0-16,7 13 0 15,10 9 0-15,14 4 0 16,-5-5 0-16,15 9 0 16,6-5 0-16,7 6 0 15,11-6 0-15,14-1 0 0,12-8 0 16,5-1 0-16,13-18 0 15,13 0 0-15,18-13 0 16,17-14 0-16,20-11 0 16,11-22 0-16,25-21 0 15,6-16 0-15,28-14 0 16,10-24 0-16,34-14 0 0,-3-20 0 16,210-42 0-16,105-94 0 15,-4-19-17-15,-45-10-66 16,-42-13-8-16,-60 7-4 15,-68 29-5-15,-105 22-3 16</inkml:trace>
  <inkml:trace contextRef="#ctx0" brushRef="#br0" timeOffset="31379.8436">2214 9668 79 0,'-25'-12'85'0,"-5"-1"-3"16,-2-8-6-16,2 3 0 15,-5-2-75-15,15 8-1 0,3 9 2 16,4 3 0-16,10 14-4 16,3 6-2-16,5 16 2 15,9 11-3-15,2 16 5 16,4 16 0-16,6 13-1 15,1 16 1-15,-5 11 2 0,9 13 0 16,3 0 0-16,-8-4 0 16,7-1 1-16,1-6 1 15,1-8-2-15,-1-12-2 0,6-11-4 16,-10-19-7-16,1-4-11 16,-6-13-20-16,-3-12-22 15,-6-8-9-15,-6-21-11 16,-10-13-2-16</inkml:trace>
  <inkml:trace contextRef="#ctx0" brushRef="#br0" timeOffset="31705.761">1957 10176 64 0,'-39'-15'88'0,"4"-3"-4"0,2 0-3 15,1-4-2-15,28-1-70 16,-10 4 1-16,8-3-1 16,7 2-2-16,13-6-3 15,12-4-3-15,5-5-1 0,14-11 0 16,12-3 0-16,3-11 2 16,17-10-2-16,13-11 0 15,14-6-2-15,4-4 4 16,7-4-1-16,4 4 0 0,-8 4-1 15,0 11-5-15,-19 11-6 16,-14 18-6-16,-17 13-7 16,-17 23-15-16,-23 15-31 15,-17 25-13-15,-11 16-3 0,-21 15 0 16</inkml:trace>
  <inkml:trace contextRef="#ctx0" brushRef="#br0" timeOffset="31983.9408">2014 10711 0 0,'-5'21'81'16,"5"-12"-1"-16,0-9 2 15,14-20-8-15,-2-41-30 0,4 26-24 16,9-2-4-16,10-5-5 15,10-2-3-15,10-3-3 16,9 2-2-16,3-3-5 16,5 4-4-16,2-1-7 15,5 2-4-15,-4 0-9 0,-4 2-12 16,-8 2-24-16,-7-7-18 16,2-3-3-16,-8-7 4 15</inkml:trace>
  <inkml:trace contextRef="#ctx0" brushRef="#br0" timeOffset="32255.1207">3227 8889 43 0,'7'-31'83'0,"-7"4"0"16,-2 4-5-16,-4 5-6 15,-4 10-58-15,10 8 0 0,-5 16-7 16,4 17-4-16,7 7-3 15,7 20-1-15,4 17 2 16,1 23-1-16,1 14 0 0,1 21 0 16,3 13 1-16,2 8-1 15,0 3 0-15,3-1-1 16,-3-11-6-16,5-10-8 0,0-12-14 16,1-20-29-1,5-12-18-15,-1-18-6 0,-5-14-4 16</inkml:trace>
  <inkml:trace contextRef="#ctx0" brushRef="#br0" timeOffset="32502.0318">3829 9588 79 0,'14'0'82'0,"-5"4"-2"0,-1 14-5 16,-2 5-2-16,-2 13-73 16,6 14 1-16,3 13 1 15,5 10-1-15,6 9-5 16,1-2-5-16,-1 3-10 16,4-7-9-16,2-6-16 0,-1-11-18 15,-1-18-13-15,-3-12-8 16</inkml:trace>
  <inkml:trace contextRef="#ctx0" brushRef="#br0" timeOffset="32642.9347">3886 9550 47 0,'-30'-57'76'0,"7"14"-5"0,0 11-17 15,5 9-28-15,-2 15-92 16,9 6-5-16,11 2-4 0</inkml:trace>
  <inkml:trace contextRef="#ctx0" brushRef="#br0" timeOffset="32958.5905">4292 8457 73 0,'33'23'82'16,"-9"13"-2"-16,-8 8-4 16,-3 8-2-16,-9 25-69 15,5 1-4-15,4 24 3 0,7 18-1 16,2 20 1-16,6 14-1 16,4 14-1-16,6 7-1 15,4 7-2-15,4 0-2 16,6-11-4-16,1-15-2 0,5-17-6 15,-7-20-4-15,1-18-1 16,-10-22-7-16,-4-19 1 16,-14-17-9-16,-7-16-7 15,-12-14-30-15,-8-20 2 0,-11-24 8 16</inkml:trace>
  <inkml:trace contextRef="#ctx0" brushRef="#br0" timeOffset="33191.2918">4594 9411 64 0,'-7'-79'84'0,"7"12"-1"0,11 13-6 15,7 37-5-15,7-8-62 0,11 16-2 16,9 15-3-16,0 16-2 16,1 16-1-16,-6 15 0 15,-8 13-2-15,-12 10 0 0,-15 13-4 16,-10 5-3-16,-21 3-2 15,-10-3-5-15,-10-6-6 16,-8-10-11-16,-6-14-33 16,4-6-14-16,0-27-4 0,5-21 5 15</inkml:trace>
  <inkml:trace contextRef="#ctx0" brushRef="#br0" timeOffset="33493.029">5151 8008 28 0,'30'-6'78'0,"-10"7"2"15,-3 16-3-15,-8 14-3 16,1 14-61-16,6 28 0 15,2 17 1-15,5 28-3 16,1 18-3-16,9 15-3 0,2 10-2 16,6 2-3-16,6-6-3 15,4-12-3-15,-1-13-5 16,4-21-7-16,2-15-5 16,-4-23-19-16,8-17-34 0,-12-20-3 15,-3-14-4-15</inkml:trace>
  <inkml:trace contextRef="#ctx0" brushRef="#br0" timeOffset="34519.1416">6386 8438 30 0,'0'0'78'15,"-12"15"2"-15,-16 3-3 16,-9 26-4-16,-9-1-60 0,3 13 1 16,-5 12 0-16,4 8-3 15,1 10-3-15,7 1-3 16,11-2-2-16,8-6-2 16,13-9-1-16,3-10-1 0,14-14 0 15,11-12 0-15,8-18 0 16,4-15 1-16,9-10-2 15,3-17 0-15,9-14-1 0,3-15-2 16,2-9-1-16,0-9 0 16,-5-4 1-16,-3 2 3 15,-10 3 2-15,-8 6 2 16,-9 11 2-16,-10 11 4 0,-6 12-2 16,-7 12 1-16,-4 20-2 15,0 0-2-15,-13 16-1 16,-2 12-1-16,4 6-2 0,-1 5 1 15,-3 4 0-15,4 0 0 16,4-4 0-16,4-5 1 16,2-7-1-16,6-7 0 15,8-7 0-15,6-9 0 0,2-5-1 16,7-13 1-16,6-8 0 16,1-6-1-16,4-8 1 15,-3 0-1-15,0-3 1 0,-6 6-1 16,0 3 1-16,-7 8 0 15,-5 9 0-15,0 8 1 16,-5 6-1-16,1 11 1 16,-4 4-1-16,4 7 1 15,-2 4-1-15,1 1 1 0,3-2-1 16,0-2 1-16,1-5 0 16,1-7 0-16,1-7 0 15,3-5 0-15,0-12 0 16,0-7 0-16,2-11 0 0,-1-6-1 15,3-10 1-15,1-7-1 16,1-4 0-16,0-4 0 16,4 3 0-16,-3 2 0 0,2 9 0 15,-2 8 0-15,0 12 1 16,-2 9 0-16,0 13-1 16,0 5 1-16,-3 15 0 15,4 2-1-15,-2 6 0 0,4 3 0 16,0-2 0-16,4-4 0 15,4-9 1-15,4-8 0 16,4-9-1-16,3-17 1 16,2-14 0-16,0-14-1 0,1-13 1 15,-3-9-2-15,-6-13-1 16,-5-7 0-16,-8-11 0 0,-8-7 0 16,-9-4 1-16,-10 0 1 15,-2 7 2-15,-9 8 2 16,-5 15 3-16,-4 15 0 15,4 20-2-15,2 22 0 0,-1 24 1 16,7 17-2-16,5 26-2 16,2 23-1-16,8 24-2 15,4 19 1-15,6 22-2 16,5 7-4-16,8 13-8 0,8-9-9 16,2-3-13-16,7-10-14 15,2-20-20-15,5-19-15 16,-2-24-5-16,0-22 6 15</inkml:trace>
  <inkml:trace contextRef="#ctx0" brushRef="#br0" timeOffset="34699.8055">8795 8108 69 0,'-14'-87'89'0,"5"-2"-4"0,7 1-4 16,4 3-34-16,21 3-12 15,9 7-16-15,10 1-8 16,13 9-5-16,10 3-5 0,10 7-3 15,4 7-5-15,11 11-7 16,-1 7-9-16,1 10-13 16,-7 18-24-16,-10 6-22 15,-15 19-6-15,-25 20 0 0</inkml:trace>
  <inkml:trace contextRef="#ctx0" brushRef="#br0" timeOffset="35065.3539">4738 11651 45 0,'-38'33'101'15,"24"-25"-8"-15,14-38-5 16,31-33-3-16,22-40-3 16,8-22-82-16,63-18-1 0,44-15 1 15,40-14-1-15,37-11 0 16,36-7-1-16,60 2 0 16,-13 0-1-16,13 1 0 15,13 10 0-15,1 9-1 0,-4 12 0 16,-12 13-3-16,-11 19-5 15,-59 14-5-15,12 23-7 16,-31 17-24-16,-34 22-32 0,-26 18-5 16,-34 12-5-16,-32 13 1 15</inkml:trace>
  <inkml:trace contextRef="#ctx0" brushRef="#br0" timeOffset="36527.8564">12983 6603 44 0,'25'-40'67'0,"-2"0"-3"16,-1 1 1-16,4 1-52 15,-10 8 0-15,2 8-1 0,-9 8-2 16,-9 14-1-16,-5-3-3 15,-26 12 0-15,-16 9-1 16,-17 14-3-16,-10 5 0 0,-14 8 0 16,-3 8 1-16,-1 7-2 15,5 4 0-15,12 0-1 16,16-2 0-16,14-4 0 16,17-3 0-16,10-3-1 15,18-5 0-15,8-6 1 0,20-3 1 16,19-3 0-16,8 1 0 15,21-5 0-15,9 4 0 16,7-2 0-16,-1 3 0 0,-4 0-1 16,-8 0 0-16,-19 3 2 15,-19 3-1-15,-24 4 1 16,-22 0-1-16,-26 5 2 16,-17-2-1-16,-28 12-4 15,-2 1-6-15,-9 1-17 16,-1-8-41-16,10 3-7 15,6-11-3-15,12-13-2 0</inkml:trace>
  <inkml:trace contextRef="#ctx0" brushRef="#br0" timeOffset="37830.9236">13247 7200 48 0,'63'-4'78'0,"-8"4"-2"0,-10 2-4 16,-10 9-2-16,-9 7-69 15,2 12 5-15,-6 12-2 16,-4 10 0-16,-5 8-1 0,-5 8-2 16,-1 5 1-16,-3-1-2 15,-3-1 0-15,-1-5 0 16,0-8 0-16,-2-11 4 15,-1-14-1-15,1-8 0 0,2-25 0 16,0 0 2-16,4-5-2 16,2-22 0-16,0-8 1 15,5-8-3-15,4-10 0 16,5-5 0-16,5-5 0 0,5 1-1 16,10 1 0-16,0 5 1 15,12 5 0-15,5 8 0 16,5 12 0-16,5 12 0 15,2 10 0-15,0 10 0 0,-2 11 0 16,0 11-1-16,-8 10 0 16,-7 8-1-16,-8 9-1 15,-13 3 1-15,-11 7 0 0,-10 0 0 16,-10 3 0-16,-2 4 1 16,-6-6 0-16,4-1 1 15,3-9 0-15,13-5 0 0,17-11 0 16,19-10-2-16,12-14-2 15,18-10-3-15,10-13-1 16,10-13-4-16,10-13-3 16,3-12-2-16,-2-7 0 0,-8-7 2 15,-10-2 6-15,-12-2 8 16,-18 1 5-16,-15 4 4 16,-18 7 4-16,-22 12 2 15,-7 6 2-15,-15 13-2 0,-8 13-4 16,-8 11-6-16,0 10-3 15,-2 14-2-15,-1 12-2 16,1 5-1-16,3 7-2 0,4-1-3 16,4 1 1-16,10-6-1 15,4-3 1-15,8-10 0 16,2-6 2-16,13-9 1 16,5-7 2-16,8-6 3 15,4-6 0-15,6-6 0 0,8-4 1 16,-1-1-1-16,8-1 0 15,-3 2 0-15,0 5 1 16,2 4-1-16,-4 7 1 0,-1 0-1 16,-6 11 0-16,4 4 1 15,-5 5-1-15,5 0 0 16,2 1 1-16,2-4-1 0,6-3 2 16,3-9-2-1,5-3 2-15,5-12-1 0,-1-13 0 16,4-10 1-16,-1-10 0 15,-6-7 1-15,-3-7-1 16,-3-5 2-16,-12-1 1 0,-7 2 2 16,-8 10-1-16,-7 5 0 15,-7 13-2-15,-6 16 1 16,-10 17-1-16,2 16-2 0,-2 26-2 16,-6 16 0-16,0 18-2 15,-5 15 1-15,-1 17 1 16,-9 11-1-16,0 10-2 0,-3-2-5 15,0-1-1-15,0-11-1 16,1-12-1-16,4-18 1 16,1-20-1-16,7-21 0 15,-2-25 0-15,13-19-2 16,-16-20 1-16,9-23-5 0,-3-18-5 16,5-17-4-16,4-16-2 15,3-20 0-15,12-12 7 16,7-5 12-16,6-2 14 15,8 5 10-15,8 9 8 0,3 10 4 16,11 16 3-16,2 19-2 16,6 23-3-16,5 15-7 15,0 20-8-15,-3 14-6 16,-3 12-2-16,-10 17-2 0,-17 11-2 16,-14 7 0-16,-23 6 0 15,-23 8 0-15,-24 2-2 16,-19 4-2-16,-16 1-6 0,-8-4-7 15,1 2-18-15,7-15-40 32,17-17-4-32,19-22-5 15,25-12 6-15</inkml:trace>
  <inkml:trace contextRef="#ctx0" brushRef="#br0" timeOffset="38423.9755">18726 6571 61 0,'32'-10'86'0,"-4"2"-3"16,-2 0-4-16,-7 2-3 16,-3 6-64-16,-2 21-1 0,-5 15-4 15,-6 15-2-15,-4 16-2 16,-10 11-1-16,-7 15 0 15,-6 11-1-15,-6 9 0 16,-3 6-2-16,-2 1 1 0,1-5 0 16,4-10 0-16,4-8 0 15,5-15 0 1,5-18 2-16,1-16-1 0,4-23 1 16,1-18-1-16,-3-14 0 15,1-17-1-15,-4-20-1 16,-2-7 0-16,-7-7 0 15,-4-6-1-15,-4 5 1 0,-8 4 2 16,-7 10-1-16,-6 13 1 16,-5 14 1-16,-3 18-1 15,1 9 0-15,4 23-1 16,7 8 1-16,8 11-2 0,17 6-1 16,14 4-2-16,14 1-4 15,24-1-7-15,12-7-6 16,20-6-7-16,10-11-5 15,22-11-6-15,9-9-4 0,7-15-11 16,10-7-24-16,-6-20 2 16</inkml:trace>
  <inkml:trace contextRef="#ctx0" brushRef="#br0" timeOffset="39379.8789">19462 7177 26 0,'-28'18'81'16,"-1"5"0"-16,-3 2-4 16,4-1-5-16,7 4-58 15,3 10 0-15,4-4-5 0,7 5-4 16,7-4-3-16,2 1 1 16,17-5-2-16,9-7 1 15,11-6 0-15,8-9 1 16,7-6 0-16,5-4 0 0,0-11 0 15,-1-9 0-15,-7-6 1 16,-10-2 0-16,-13-2 1 16,-12 1-1-16,-16 4 0 0,-11 5-2 15,-20 7 1-15,-11 10 0 16,-13 6-2-16,-8 13 0 16,-4 12 0-16,-1 12-1 15,1 11 0-15,8 9 0 16,8 9 0-16,11 4 0 0,17 3 0 15,10-4-1-15,14-2 0 16,17-9 0-16,20-9 0 16,15-12 1-16,17-15-2 0,16-12 2 15,11-10-1-15,10-15-1 16,7-15-1-16,3-11-1 16,3-13-1-16,-3-11 0 15,-9-8 1-15,-9-9 2 16,-16-2 2-16,-14 3 1 0,-18 5 3 15,-16 10 2-15,-17 12-1 16,-17 14 1-16,-12 19-1 16,-13 16-2-16,-11 15-2 0,-7 17 0 15,-5 14-2-15,-2 8 1 16,-2 10-1-16,-1 5 0 16,3 1-1-16,10-1 0 0,5-8 0 15,9-5 1-15,10-8-1 16,12-12 0-16,6-10 1 15,15-12 1-15,12-11 0 16,11-13 0-16,9-12 1 0,6-5-1 16,8-12 0-16,3 2 0 15,0-3 1-15,-2 4 0 16,-7 6 0-16,-6 6 1 16,-7 9 0-16,-7 8 0 0,-7 10 0 15,-5 3 0-15,-3 8-1 16,0 6 1-16,4 0-2 15,-1 4 0-15,9-4 1 16,6-1-1-16,12-11 1 0,10-5-1 16,10-13 2-16,9-12-1 15,12-12 1-15,7-11 0 0,9-11-1 16,1-9 0-16,1-10-1 16,2-9 0-16,-3-7 0 15,-6-1 0-15,-15 6-1 16,-14 7 2-16,-16 14-1 0,-14 10 1 15,-15 16 0-15,-22 23 1 16,-9 19-1-16,-25 28 0 16,-9 20-1-16,-6 16-1 15,-12 20 2-15,-8 16-3 16,-9 23-5-16,-13 8-10 0,-4 15-32 16,-19 26-30-1,1-7-5-15,2-7-6 16,-2-12-3-16</inkml:trace>
  <inkml:trace contextRef="#ctx0" brushRef="#br0" timeOffset="39821.1856">15026 8804 20 0,'-310'56'90'16,"36"-16"-1"-16,47-9-2 0,34-20-6 15,44-11-2-15,38-10-80 16,43 5 6-16,45 3-2 16,40-4-1-16,55 1-2 15,43-6-1-15,51-3 0 16,41-7 0-16,75-4 1 0,18-7 0 15,35-4 0-15,56-4 0 16,5-5 1-16,28 0 2 0,24-4 1 16,22 0 0-16,2 2 1 15,28 4-1-15,16 7 1 16,-17 8-1-16,24 12 0 16,-18 11-2-16,-15 10 0 0,-26 13 0 15,-40 9-1-15,-29 8 0 16,-50 4 0-16,-42 2-3 15,-59 3-2-15,-40-5-7 16,-56-1-8-16,-46-3-29 16,-63-6-35-16,-39-7-5 0,-58-13-6 15,-46-9-3-15</inkml:trace>
  <inkml:trace contextRef="#ctx0" brushRef="#br0" timeOffset="50252.754">14055 16719 43 0,'14'12'74'0,"-14"-12"3"16,0 0-3-16,0-7-45 15,0-1-4-15,0-3-2 16,0-3-3-16,0-3-4 0,4-5-1 16,5-5-5-16,0-3-1 15,6-10-4-15,2-6 0 16,2-7-1-16,1-10 1 16,1-12-1-16,1-9-1 15,1-14 1-15,0-12 0 0,-2-12 0 16,3-13-1-16,4-15-1 15,1-6 1-15,1-10 0 16,3 0 0-16,4-3 0 16,3 3-1-16,-1 10 2 15,2 7-1-15,-2 12 0 16,-1 9-1-16,-2 10-1 0,-3 11-1 16,-6 15 1-16,-5 8 0 15,-6 11-1-15,-5 11 0 16,-6 12 1-16,-5 11 0 0,-1 10 0 15,-11 9 1-15,2 8-2 16,-6 9 1-16,-2 5-1 16,-9 14 0-16,0 8-1 0,-4 8 1 15,-6 12 0-15,-3 9 0 16,-4 7 1-16,-4 8 1 16,-1 7-1-16,-1 4 0 0,-7 4 0 15,-3 8 0-15,2 3 0 16,-9 3 0-16,2 6-2 15,-4 3 1-15,-2 3 0 16,-3 2 0-16,0 2 0 16,2 0-1-16,-1-3 0 0,4-4 0 15,8-5-2-15,0-8-3 16,11-6-6-16,4-13-12 16,18-12-19-16,10-16-42 0,12-19-4 15,6-27-6-15,16-14-2 16</inkml:trace>
  <inkml:trace contextRef="#ctx0" brushRef="#br0" timeOffset="50542.7826">14292 14162 1 0,'72'-44'87'0,"-4"5"2"15,-7 11-3-15,-11 0-6 16,-4 6-3-16,-7 8-69 15,2 11 0-15,2 9-2 16,1 14 0-16,0 10-4 16,2 10 1-16,0 12-1 0,0 7 0 15,-2 13 0-15,0 7-1 16,-1 7 0-16,-2 6-1 16,-2 3 1-16,-3 4-1 15,-3 1-2-15,1-1-2 0,0 0-6 16,-4-13-9-16,5 2-18 15,2-1-39-15,-7-12-7 0,-4-11-8 16,-4-15-1-16</inkml:trace>
  <inkml:trace contextRef="#ctx0" brushRef="#br0" timeOffset="55826.9648">2749 12416 45 0,'-14'-4'59'16,"-3"-5"-1"-16,4-1-43 16,2-1 4-16,11 11-1 15,-11-16-5-15,11 16-1 0,0-15-4 16,4 5-1-16,10 1-3 16,3-4-1-16,9-1 1 15,7-9-2-15,7 2 2 16,10-5 1-16,10-2 1 0,5-4-2 15,15-2 0-15,10-5 1 16,8-3 0-16,5 0 0 16,13-9-2-16,11 1-1 15,3-7 0-15,8 0 2 0,2-7-1 16,5-4 0-16,2-2-1 16,5-2 0-16,5-5 0 15,-2-4-1-15,5-4 0 0,2-3 0 16,5-3-1-16,1-1 0 15,2-4 1-15,-2-1 1 16,4-4 0-16,2 2 0 16,1-1 0-16,2-1 0 0,-4 0 1 15,1 2 0-15,-1 6 1 16,-4 1-1-16,-5 5 0 16,-5 0 0-16,-2 4 1 15,-2 1 0-15,-2 2-1 0,-4 2-1 16,-1 4 0-16,-2 1 0 15,-2 3-1-15,-5 6 1 16,-8 2 1-16,-3 6-2 0,-7 4 1 16,-10 6-1-16,-5 3-1 15,-8 2 1-15,-8 4-1 16,-7 1 0-16,-4 4-1 16,-5 1 1-16,-6 1 0 0,-3-1 0 15,-1 2 0-15,-7 0 0 16,1 2 1-16,-5-2 0 15,-2 1-1-15,-8-3 1 16,-5 1 1-16,-5-3 0 0,-12-2-1 16,-3-2 1-16,-8-3-1 15,-6-4-1-15,-4-4 1 16,-1-1-1-16,-8-5-1 16,0-1-1-16,-6-4 0 0,0-2 1 15,-5-1-1-15,0-4 1 16,-4 1 1-16,-5-3-1 15,-1-4 1-15,-2 1 0 0,-3-4 1 16,-1 1 0-16,-1-3 0 16,0 0-1-16,0 0 1 15,2 1 0-15,0-1 0 16,0 0 1-16,-1 2-1 0,1 0 1 16,-3 3 1-16,0 3 0 15,-10-1-1-15,1 4 0 16,-7 3 0-16,-3 3-1 15,-8 2 1-15,-2 4-2 0,-5 0 0 16,-7 6 1-16,-5 1-1 16,-7 7 0-16,-7 3 0 15,-8 2 0-15,-9 8-1 0,-11 5 1 16,-9 4 0-16,-7 6-1 16,-8 5 1-16,-9 1-1 15,-11 5 0-15,-8 5 0 16,-10 8 1-16,-6 4-1 0,-11 9 1 15,-10 5 0-15,-10 9 0 16,-13 7 0-16,-6 10 0 16,-12 3 0-16,-2 9 0 15,-6 5 1-15,1 4-1 0,1 7-1 16,6 3 0-16,5 6 1 16,5 4 0-16,6 9 0 15,5 5-1-15,4 7-2 16,3 4 1-16,7 10-1 0,0 9 3 15,4 6-1-15,11 7-2 16,9 2 0-16,21 4 3 16,13-3 0-16,18 2 0 0,12-6 0 15,20-5-2-15,20 3 0 16,15-3 2-16,8-2 0 16,16 3-3-16,7 6 2 0,11 3 1 15,11 6 1 1,17 3 0-16,7-1 0 0,9 1 0 15,12 4 0-15,14-6 2 16,4-5 0-16,15 0-4 16,11-2 3-16,3-4-2 15,17-3 1-15,-1-6-1 0,8-8 2 16,13-8-1-16,4-4-2 16,17-16 3-16,5-12-2 15,18-18 1-15,8-16 0 16,17-15 0-16,12-19-1 0,11-19-1 15,12-14 2-15,12-25 0 16,9-19-1-16,7-20 2 16,8-15-1-16,7-20 0 0,7-13 1 15,6-8 0-15,1-12-1 16,3-8 0-16,3-2-1 16,-1-3 1-16,0-6 0 15,4 4-1-15,-1-5 0 0,-3 0-1 16,-3 0 1-16,-9-1 1 15,-7-1 0-15,-9-1-1 16,-7 0 1-16,-14-4-1 0,-5 0 1 16,-17-4 0-16,-8 0 0 15,-12 0 0-15,-13-2 0 16,-16 0 1-16,-18-2 0 16,-21-1 1-16,-18 0-1 0,-21 0 2 15,-18-5 0-15,-24 4-1 16,-15 3 0-16,-15 3 1 15,-21 8-1-15,-16 5 1 16,-17 6-2-16,-16 11 0 0,-15 8 0 16,-14 5-1-16,-18 8 0 15,-17 10 0-15,-16 9-1 16,-15 12-1-16,-15 8 1 0,-16 12 1 16,-13 9-2-16,-12 16 1 15,-11 9-1-15,-13 10 1 16,-13 8-1-16,-8 11 0 15,-14 4 0-15,-9 16 0 0,-15 5-1 16,-6 14 1-16,-10 6 1 16,-5 13 0-16,-2 7 0 15,-1 9-1-15,6 8 1 16,9 6 0-16,10 6 0 16,9 9 0-16,15 5-1 0,9 6-1 15,12 9 1-15,18 10-1 16,2 11 0-16,12 10 0 15,14 12-1-15,11 11-2 0,8 1 2 16,102-81 1-16,-6 10-2 16,7-1 2-16,-17 14 0 15,16 2-2-15,1 10 3 16,13 8 1-16,5 9 1 16,12 2-1-16,0 11 0 0,24 0 2 15,5 12 1-15,15-3 0 16,17-53-3-16,13 239 1 15,34-14 0-15,48-24 0 0,38-44-2 16,20-38-1-16,3-42-1 16,-8-39 2-16,-6-46 3 15,5-16-2-15,15-8 0 16,3-9 0-16,11-6 0 0,17-8 2 16,11-10 0-16,12-10-1 15,9-9 0-15,12-11 1 16,7-13-1-16,16-11-2 15,6-19-1-15,10-16-5 0,10-20-5 16,8-20-9-16,10-18-25 16,-4-20-31-16,49-17-5 15,-33-22-4-15,4-14-1 0</inkml:trace>
  <inkml:trace contextRef="#ctx0" brushRef="#br0" timeOffset="60982.0299">18244 6515 34 0,'1'-31'60'0,"-2"-1"1"0,-9-7-3 16,0 3-51-16,-8 3 0 15,-1 6-1-15,-11-1-3 16,0 6 0-16,-10 1-2 16,-1 2 0-16,-11 0 0 15,-5 2 1-15,-4-1-1 0,-6 0 1 16,-3-1 0-16,-3 0 3 16,-4-3-1-16,-3-1 1 0,-3-1 0 15,-3-2 1-15,-3-1 1 16,-3-3-1-16,-4 5 0 15,-4-4-1-15,-7 4-1 16,-7 0 0-16,-4 2-1 0,-8 1-2 16,-6 2 0-16,-9 2 1 15,-6 0-1-15,-6 2 0 16,-7 0 1-16,-5 3 0 16,-11 1 2-16,-6 2-1 0,-12 5 0 15,-6 3 1-15,-10 1 0 16,-6 7 1-16,-1 6 0 15,-6 5-1-15,5 8-1 16,6 2 0-16,12 10-2 0,6 4 0 16,16 11-1-16,13 5-1 15,15 11 0-15,14 5 0 16,9 11 0-16,6 7 0 0,6 9 1 16,9 13-1-16,-1 6 0 15,6 4 1-15,2 8-1 16,6 6 0-16,4 4-1 15,13 5 1-15,8-2-1 0,13-1 2 16,15 1 1-16,14 0-1 16,18-4 1-16,9-5 0 15,26-7 1-15,12-2 0 16,15-7 0-16,9-6 0 0,17-12-1 16,8-4-1-16,15-6 1 15,17-7 0-15,10-6 0 16,9-7 0-16,20-8 0 0,19-4 0 15,14-8 1 1,20-2-2-16,11-9 1 0,10-6 2 16,18-4-2-16,9-5 0 15,9-3 0-15,3-6 0 16,10-2 0-16,2-2 0 0,12-5 0 16,4-3 1-16,12-2-1 15,6-1 1-15,13-8 1 16,12 0-1-16,8-8-1 0,10-2 1 15,7-2-1-15,12-2-1 16,0-4 0-16,8 0-1 16,-3-4-1-16,-1-2-1 0,3-3-1 15,-1-5 2-15,-4-6-1 16,-5-8 1-16,-2-8 0 16,-9-11 1-16,-11-8 1 15,-7-13 1-15,-16-8 1 0,-9-9 0 16,-25-8 1-16,-11-5-1 15,-32-5 3-15,-25-1-1 16,-37-4 0-16,-30 0 1 16,-38-6-1-16,-38 1 0 0,-44 0-1 15,-34-1 0-15,-34 1 0 16,-32-1 0-16,-31 5-2 16,-22 4 0-16,-22 5-1 15,-17 4 1-15,-22 5-1 0,-14 9 0 16,-21 7 0-16,-28 8 0 15,-24 8 0-15,-32 6-2 16,-27 13 1-16,-33 8 0 16,-21 14 1-16,-19 12-3 15,-4 14-6-15,4 12-8 0,14 14-19 16,26 21-37-16,19 14-7 16,35 7-2-16,26 4-5 15</inkml:trace>
  <inkml:trace contextRef="#ctx0" brushRef="#br0">24195 7001 4 0,'3'13'43'0,"-3"-13"2"15,7 4 1-15,2-8 0 0,2-15 0 16,4-8-4-16,4-9-14 16,7-10-13-16,5-9-2 15,4-10-4-15,7-13-1 16,-1-8 0-16,9-12 0 0,-1-7 1 16,4-9 0-16,3-5 0 15,-3-9 1-15,2-5-2 16,-5 2 3-16,1-1-4 15,-6 0-1-15,-2 1-1 0,-6 6-1 16,-4 3-2-16,-1 8-1 16,0 4 0-16,-1 7-2 15,-5 1 3-15,3 8 0 16,-3 6-1-16,1 2 0 16,-4 4 0-16,0 3 1 0,-1 1-1 15,2 3 1-15,-4 3-2 16,-1 0 2-16,0-1-1 15,-3 3 0-15,-3 2 0 0,2 0 0 16,-5 4 1-16,-4 8 0 16,0 6 0-16,-2 6-1 15,-1 9 1-15,-3 8-1 16,0 5 0-16,0 9-1 0,0 4 0 16,0 9-2-16,-13 0 1 15,-5 10-2-15</inkml:trace>
  <inkml:trace contextRef="#ctx0" brushRef="#br0" timeOffset="62254.051">25026 3868 55 0,'70'-72'76'0,"-2"8"2"0,-11 5-2 15,-2 7-48-15,-9 9-1 16,-3 11-6-16,-9 7-5 15,-4 10-5-15,-2 10-5 16,-6 8-2-16,6 14-3 16,-4 11-2-16,6 10-1 0,-3 7-1 15,8 13 0-15,-2 6-3 16,4 14-5-16,-3 9-3 16,6 12-8-16,-5 10-16 15,0 10-38-15,4 14-3 16,-3 4-4-16</inkml:trace>
  <inkml:trace contextRef="#ctx0" brushRef="#br0" timeOffset="76303.3803">3307 17922 38 0,'-64'13'75'0,"-3"5"-1"16,0-6-1-16,5 6-4 15,7-7-63-15,5 3 1 16,9-3-1-16,41-11-4 0,-33 8-3 15,0 2-2-15,-4-10 1 16,29-4 1-16,8-10 5 16,8-10 1-16,22 5-2 15,11-14 0-15,16 5 2 0,11-14-1 16,-7 33 0-16,138-102-1 16,35-20-1-16,27-15 1 15,26-16 1-15,23 0 2 16,13-7-1-16,-10 1 0 15,-36 21 1-15,8 1-1 0,-1-3 2 16,-2 5 0-16,1 3 1 16,-7 5-2-16,-8 6 0 15,-10 13 1-15,-14 11-1 16,-19 11 0-16,-23 13-2 0,-18 16 0 16,-29 15-1-16,-26 16-2 15,-31 15-3-15,-27 13-2 16,-34 18-4-16,-35 17-6 15,-28 24-8-15,-44 16-9 0,-28 17-25 16,-23 17-29-16,-32 11-4 16,-20 10-2-16</inkml:trace>
  <inkml:trace contextRef="#ctx0" brushRef="#br0" timeOffset="76660.2015">4468 17478 76 0,'-57'53'84'0,"15"-8"-4"0,10-6-6 16,19-12 0-16,10-9-50 15,20-12-19-15,26-27 0 16,69-18 1-16,58-50 0 15,46-43-2-15,40-29 2 16,40-8-3-16,21-5 0 0,4 7 0 16,-42 30-1-16,0 9 0 15,-9 7-1-15,-9 5 2 0,-10 10-2 16,-15 9 1-16,-20 15-1 16,-28 16-1-16,-20 16-3 15,-30 18-4-15,-27 15-9 16,-25 19-16-16,-32 28-45 0,-32 10-8 15,-22 14-5-15,-31 3-4 16</inkml:trace>
  <inkml:trace contextRef="#ctx0" brushRef="#br0" timeOffset="85990.501">16883 11693 26 0,'-30'-24'50'16,"6"4"-31"-16,9 0 0 16,2 7 4-16,5-2-2 15,4 6-4-15,5-3-3 16,-1 12 0-16,13-10-3 0,3 5-2 15,7 1-1-15,10-3 2 16,7 1 0-16,18-2 0 16,16-1 1-16,12-4 0 15,15 0-1-15,18-4-1 0,20 1-2 16,15-6 0-16,18 2-1 16,17-3-2-16,10 3-1 15,22-3 0-15,14 5 1 16,14 0-1-16,12 1 1 0,17 2 0 15,14 2 1-15,10 1-1 16,10-1 1-16,44 3 0 16,-21-3 1-16,1 0-1 0,3 1 2 15,7-1-1-15,-3-1 1 16,2 3 0-16,0 1 1 16,-34 3-1-16,29 2-1 15,0 3 0-15,-4 3-1 0,-14 0 0 16,-5 2-2-16,-17 2 0 15,-15 5 0-15,-26 0 0 16,-20 0-1-16,-30 1 1 16,-21 2-2-16,-33 1-1 15,-27 1-5-15,-28 0-6 16,-32 2-7-16,-26 2-12 0,-36 5-41 16,-33-4-11-16,-38-1-7 15,-34-5-3-15</inkml:trace>
  <inkml:trace contextRef="#ctx0" brushRef="#br0" timeOffset="86527.66">17517 14809 6 0,'-25'28'70'0,"14"-10"8"0,12-8-1 16,23-13-1-16,21-18-55 15,22-2-1-15,24-6 2 16,28-6 1-16,25-8-5 16,26-4-5-16,22-4-3 0,23 0-2 15,18-1-2-15,15 2-1 16,15 4-1-16,10 1 0 15,13 2 0-15,4 5 1 16,7 5 1-16,0 3-1 16,-4 7 0-16,-9 4 0 0,-12 4 0 15,-15 7-2-15,-18 6 1 16,-22 3-3-16,-26 6-1 16,-25 7-2-16,-26-1-2 15,-27 10-9-15,-29-3-9 0,-27-6-47 16,-30 15-17-16,-32-5-5 15,-33-4-5-15,-35-17-2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12:02.6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4921 4225 1 0,'0'0'78'0,"-10"-14"3"0,10 14-2 15,-14-18-4-15,25 11-55 16,-11 7-1-16,-2-10-1 0,2 10-4 16,0 0-3-16,0 0-3 15,-8 17 0-15,7 4-1 16,-4 11-1-16,1 10-1 15,-5 11 1-15,0 16 0 0,-2 12-2 16,-2 17 1-16,-2 15-1 16,-4 13-2-16,4 17 3 15,-4 15-1-15,1 15 0 16,1 11-1-16,-1 6 0 16,5 2 0-16,2-3-1 0,6-3-2 15,1-16-5-15,4-12-6 16,9-23-12-16,5-21-47 15,4-10-13-15,-1-19-6 0,-2-17-5 16,-6-24 0-16</inkml:trace>
  <inkml:trace contextRef="#ctx0" brushRef="#br0" timeOffset="601.3139">4253 5227 57 0,'-13'-28'82'0,"-4"-1"-2"0,1-1-4 16,-6-5-1-16,11-2-72 16,-4-2 4-16,3-5 2 15,9-5-2-15,4-7-1 0,10-7-1 16,10-4-2-16,9-5-1 16,8-1 1-16,9-4-3 15,10 2 1-15,8-1-1 16,9 2 0-16,6 1 0 0,8 3 1 15,7-2-1-15,12 1 0 16,5 6 1-16,8-1-1 16,4 9 0-16,-3 7 0 0,-1 10 0 15,-7 12-1-15,-9 13 1 16,-13 15 0 0,-16 11 1-16,-17 19 1 0,-15 14 0 15,-17 16-1-15,-20 15 2 16,-10 12-1-16,-20 16 0 15,-16 8 0-15,-15 12-2 0,-13 6-1 16,-14 4 0-16,-9-3 0 16,-7-3-1-16,-4-6 2 0,-5-10 0 15,1-4 1-15,-1-12 0 16,5-7 0-16,7-6-5 16,7-11-10-16,11-5-31 15,20-2-32-15,3-7-6 0,11-11-4 16,13-13-4-16</inkml:trace>
  <inkml:trace contextRef="#ctx0" brushRef="#br0" timeOffset="1072.8717">6294 5149 23 0,'3'18'92'0,"-3"0"-2"15,-6 2-6-15,-8-1-4 16,-5-34-11-16,-1 34-68 15,3 11 1-15,1 8 1 0,3 5-1 16,4 5 1 0,7 3-1-16,1-1-1 0,14-2-2 15,9-4-1-15,9-4-1 16,8-11-1-16,7-12 0 16,3-11 0-16,4-11 1 15,1-14 2-15,-5-16 1 0,-2-8 1 16,-12-12 2-16,-8-7 3 15,-13-5-2-15,-13-1 1 16,-7 2-1-16,-18 1-1 0,-10 14-1 16,-11 7 0-16,-8 15-3 15,-6 11-5-15,1 15-5 16,-3 3-16-16,4 10-47 0,12 16-10 16,8 3-6-16,11 1-4 15</inkml:trace>
  <inkml:trace contextRef="#ctx0" brushRef="#br0" timeOffset="1517.9441">7577 4467 25 0,'64'-25'87'16,"-22"7"-2"-16,-7 8-2 15,-19 2-6-15,-12 20-39 0,-4-12-31 16,-11 22 0-16,-11 2-1 16,-7 10 0-16,-14 11-3 15,-10 14-1-15,-11 10 0 16,-8 9 0-16,-4 3-1 16,5 0 0-16,5-5 0 0,9-4-2 15,17-8 1-15,10-13 1 16,19-9-1-16,11-12 0 15,20-9-1-15,13-7 0 0,13-8 0 16,6-3 2-16,11-2-3 16,3-3 1-16,9-3 0 15,-3 3 0-15,-3 2 0 16,-9 4 2-16,-9 6 1 0,-9 4 1 16,-13 8 0-16,-14 5 1 15,-15 8-1-15,-16 3 1 16,-15 5 0-16,-8 2-1 15,-4 0-4-15,-9-6-11 0,5-5-38 16,4-2-30-16,6-17-3 16,9-15-7-16,9-19-4 15</inkml:trace>
  <inkml:trace contextRef="#ctx0" brushRef="#br0" timeOffset="1703.9933">7832 4941 11 0,'66'-29'97'15,"-1"6"-2"-15,-10 8-6 16,-4 9-4-16,-13 5-2 16,26 9-78-16,-65 15-1 15,21 11 0-15,1 15-4 0,-7 5-8 16,3 15-22-16,-3 3-52 16,-4-2-2-16,2-7-6 15,-7-12-7-15</inkml:trace>
  <inkml:trace contextRef="#ctx0" brushRef="#br0" timeOffset="2154.4726">8373 3690 9 0,'0'0'92'0,"-14"5"-1"16,7 3-7-16,-5-8-6 0,5-4-1 16,7 4-79-16,0 0-2 15,0 0-6-15,6 4-10 16,8 10-10-16,4 0-7 16,1 3-10-16,4-5-3 0,2 3 2 15,3-6 12-15,-3-8 16 16,3-1 18-16,-6-4 20 15,6-3 15-15,-7-7 15 16,0 4 2-16,-3 1-5 0,0 7-6 16,0 4-7-16,-1 13-6 15,2 16-8-15,-2 13-5 16,2 17-3-16,-2 14-2 16,3 21-3-16,-2 16-1 0,-2 20-1 15,-2 18-2-15,-4 18-3 16,0 10-2-16,-3 18-3 15,-6-8-7-15,6-2-6 16,-6-16-9-16,10-19-18 0,4-16-28 16,1-33-10-16,-5-27-5 15,1-36 3-15</inkml:trace>
  <inkml:trace contextRef="#ctx0" brushRef="#br0" timeOffset="2507.0236">8746 5175 0 0,'-29'-28'89'0,"-1"4"3"0,5 3-4 15,3 3-6-15,7-2-1 16,-18-2-73-16,33 1 0 0,14-2-2 16,10-4-3-16,12-2-1 15,8-4-1-15,7-3-1 16,13-3 0-16,1 0 1 15,3 2-2-15,-3 4 0 0,-5 5 0 16,-5 2 1-16,-10 10 0 16,-2 6 2-16,-11 11 0 15,-4 9 1-15,-7 15 1 16,-1 15-1-16,-2 14 1 0,0 16-1 16,1 10-2-16,-3 9 0 15,1 4-1-15,1-1-3 16,0-6-4-16,0-6-12 15,-4-13-20-15,3-14-44 0,2-16-1 16,-5-18-8-16,-3-16-3 16</inkml:trace>
  <inkml:trace contextRef="#ctx0" brushRef="#br0" timeOffset="2694.6407">9584 4323 34 0,'1'-43'100'0,"-1"9"-2"16,-1 8-8-16,-4 5-3 16,-4 1-4-16,9 2-82 0,-4 9-3 15,4 9-12-15,11-7-38 16,2 10-34-16,8 9-1 16,1-2-8-16,6-1-5 15</inkml:trace>
  <inkml:trace contextRef="#ctx0" brushRef="#br0" timeOffset="3258.2569">10218 4334 50 0,'28'27'91'0,"-11"4"-1"16,-6 5-7-16,-8 3-1 15,-3 30-36-15,-2-20-42 16,2 10 0-16,1 5-1 15,7 1-3-15,2-2-2 0,8-6-2 16,5-7-2-16,2-11 1 16,0-10 0-16,0-11 1 15,-3-13 0-15,-5-10 4 16,-5-21 1-16,-3-11 3 0,-6-15 1 16,-1-12 0-16,-2-9 2 15,2-2 1-15,0-1-1 0,1 7-1 16,6 7-1-16,3 9 0 15,5 15 0-15,7 13-2 16,3 14-1-16,5 10-2 16,6 6 0-16,7 14-1 0,-3 7-1 15,0 6-2-15,1 5 0 16,-2 3 1-16,-2 2-1 16,-6 0-1-16,-5-3 1 0,0-6 1 15,-7-6 1-15,2-7 3 16,0-14 1-16,4-9-1 15,5-22 1-15,4-21 0 16,7-18 0-16,10-19 0 0,3-7 1 16,5-7-2-16,3 5 0 15,-6 10 1-15,1 14 1 16,-5 20-1-16,-4 24 2 16,-2 23-1-16,-8 19 1 0,-4 26-1 15,-3 19-1-15,-3 13-1 16,0 18-4-16,-9 6-13 15,-2 14-67-15,1 8-4 16,-4-1-5-16,-6-1-8 0,-3-11 0 16</inkml:trace>
  <inkml:trace contextRef="#ctx0" brushRef="#br0" timeOffset="3572.54">12383 4291 29 0,'20'1'98'15,"-6"-1"-2"-15,1 0-7 16,-4 4-3-16,-4 5-2 15,-9 5-81-15,2 16-1 16,7 10 1-16,0 16-1 0,-5 13-1 16,-1 14-1-16,1 12-4 15,-2 5-6-15,3 5-8 16,-1-15-14-16,5-7-43 0,1-10-11 16,6-16-7-16,2-20-3 15</inkml:trace>
  <inkml:trace contextRef="#ctx0" brushRef="#br0" timeOffset="3766.5474">12451 3826 38 0,'-11'-30'100'0,"-3"9"-5"0,3 3-6 16,3 2-5-16,2-1-5 15,6 17-90-15,0 0-20 0,10 0-53 16,12 18-2-16,-3 2-5 16,7-1-6-16</inkml:trace>
  <inkml:trace contextRef="#ctx0" brushRef="#br0" timeOffset="4314.3547">12986 4232 19 0,'35'50'94'16,"2"-3"-3"-16,-4-7-6 16,1-4-3-16,-1-9-2 15,0-16-75-15,-1 15-3 16,4 4 1-16,-2-3-2 0,-3-1-2 16,-1 1-1-16,-6-8-1 15,2-4 0-15,-2-7 1 16,-1-8-2-16,5-11-1 0,3-18 1 15,4-10 0 1,5-16 2-16,7-7 3 0,0-7 1 16,1-1 1-16,2 3 2 15,-2 8 1-15,-3 12 2 0,-1 14-1 16,-2 14 0-16,-2 13-1 16,1 10-3-16,2 12-1 15,3 12-3-15,3 3-3 16,5 7-6-16,-1-1-5 0,6 0-2 15,1-3 2-15,6-10 1 16,0-11 4-16,1-13 4 16,-4-12 4-16,-5-22 7 0,-6-15 4 15,-13-12 2-15,-13-12 0 16,-21-2-2-16,-12 0-2 16,-26 6 0-16,-15 11 0 15,-15 14 1-15,-6 22-1 16,-5 22 0-16,1 24 0 0,3 31-1 15,7 25 0-15,9 25-3 16,5 24 0-16,8 20-2 16,2 21-3-16,3 14-7 15,-2 7-10-15,2 2-48 0,-3 13-19 16,-10-7-3-16,-4-11-8 16,-9-13-4-16</inkml:trace>
  <inkml:trace contextRef="#ctx0" brushRef="#br0" timeOffset="4854.973">5877 7682 44 0,'-204'77'102'16,"19"-21"-6"-16,24-17-6 16,18-19-2-16,24-15-2 0,21-5-84 15,28-2 1-15,25 2-3 16,25-3 0-16,20 3 0 15,36-20 0-15,30 1 0 16,37-10 0-16,40-11 0 16,41-12 0-16,53-11 0 0,39-9 0 15,46-9 0-15,70-4 0 16,-8-4 0-16,22-2 0 16,44-6 0-16,-8 1 0 0,7-6 0 15,15-2 0-15,21-8 0 16,-41-3 0-16,47-2 0 15,14 1 0-15,-28 3 0 16,30 8 0-16,28 7 0 0,-43 8 0 16,-32 12 0-16,-8 11 0 15,-30 12 0-15,-35 12 0 16,-42 12 0-16,-38 10 0 0,-87 14 0 16,-12 8 0-16,-50 11 0 15,-54 14-78-15,-53 8-13 16,-52 7-4-16,-43-1-6 15,-46 2-9-15</inkml:trace>
  <inkml:trace contextRef="#ctx0" brushRef="#br0" timeOffset="8135.8261">25427 11909 3 0,'16'-22'46'0,"0"3"3"16,-1-1 1-16,-2 1-2 15,-1 2-3-15,1-3-5 0,-1 1-6 16,-4 1-3-16,2-1-4 16,-4-1-4-16,-3 2-6 15,-3 2-5-15,-1-1-3 0,-13 4-4 16,-9 3-2-16,-12 6-2 16,-10 4-1-16,-18 4-2 15,-14 11 0-15,-16 7 2 16,-15 9 0-16,-15 7 1 0,-5 10 0 15,-4 4 0-15,3 9 0 16,4 2 1-16,10 3-1 16,14 3 1-16,20-1-1 0,23 0 0 15,20 4-1 1,28-4 0-16,21 0 1 0,32-3 0 16,28-1-1-16,28-3 1 15,23-1 0-15,21-6-1 16,12-1 2-16,10-5-1 0,2 0 0 15,-9-2 0-15,-15 0-1 16,-22-2 1-16,-24 2 1 16,-32 1 0-16,-30 2-1 15,-35 3 1-15,-38 5 0 0,-36 0 0 16,-28 3 0-16,-32 1 1 16,-21-1-1-16,-22-3 0 15,-5-4-1-15,-1-8 0 16,10-7-3-16,12-2-7 15,13-12-13-15,24-16-40 0,21 2-22 16,23-10-4-16,21-12-7 16,20-18-2-16</inkml:trace>
  <inkml:trace contextRef="#ctx0" brushRef="#br0" timeOffset="10745.9794">26022 12750 3 0,'0'0'64'0,"0"0"0"15,-11 0-3-15,10-15-30 16,1 15-18-16,0 0 0 15,7 0-4-15,-7 0-3 16,16 4 1-16,-5-1 3 0,4 3 1 16,5 0 1-16,3 1-1 15,7-2 0-15,2 1-1 16,8-3-1-16,2-3-1 16,10 2-2-16,1-7 0 0,0-2 0 15,0-5-1-15,-2-5 2 16,-4-2-2-16,-5-7 0 15,-6-1 0-15,-8-4 0 0,-7-2 0 16,-8-5-1-16,-9 2 0 16,-4 0-2-16,-8 3-1 15,-11 3 0-15,-8 5-1 0,-8 7 0 16,-5 6-1-16,-8 7 0 16,-1 5-1-16,-5 12 1 15,-1 9 0-15,0 8-1 16,3 4 1-16,0 9 0 15,7 2 0-15,5 8 1 0,10-4-1 16,3 4 0-16,13-2 1 16,10-2 0-16,11-2-1 15,15-5-1-15,10-3-1 16,13-6-1-16,12-5-2 0,13-11 1 16,13-6-2-16,12-10 0 15,4-8 0-15,11-12 0 16,-1-9 2-16,7-10 0 0,-2-6 1 15,-12-8 2-15,-10-1 1 16,-16-6 4-16,-19 6 1 16,-23-3 2-16,-19 3 1 0,-20 8 2 15,-26 8 0-15,-14 10 1 16,-12 11-3-16,-11 12-3 16,-3 6-1-16,-1 19 0 15,0 6-2-15,8 8 0 16,7 3 0-16,9 3-1 0,10-3-1 15,7-1 1-15,11-9 1 16,12-3-1-16,8-10 1 16,11-8 0-16,15-5 0 0,9-2 0 15,8-6 1-15,9-2-2 16,0 5 1-16,3 4-2 16,-3 8 0-16,-4 17 0 15,-8 15 1-15,-12 18 0 0,-10 17-1 16,-10 16 1-16,-3 11 1 15,-7 12 0-15,-8 5 2 16,-10 10 0-16,-9 0 0 16,0-2 0-16,-4-9 0 0,-4-12-1 15,0-11 1-15,-3-18-1 16,-1-17 0-16,1-21-2 16,-2-23 0-16,2-18-6 15,2-25-9-15,4-19-12 0,2-15-20 16,3-21-15-16,11-8-7 15,10-12 0-15,8-6-1 16,5-1 9-16</inkml:trace>
  <inkml:trace contextRef="#ctx0" brushRef="#br0" timeOffset="11408.069">26750 13112 5 0,'43'-72'36'16,"6"4"-1"-16,8 8 1 16,1 6-2-16,11 5-7 15,4 6-1-15,1 5-2 0,3 10-3 16,-4-1 2-16,1 8-2 15,-7 3 1-15,-1 7-1 16,-11 5-2-16,-10 6-2 0,-3 12-1 16,-8 5-6-16,-5 12-3 15,-6 7-2-15,-7 11-1 16,-10 8-1-16,-6 6-1 16,-4 5-1-16,-9 1 1 0,2 1-1 15,-4-6 1-15,-2-2-1 16,4-13 0-16,2-7 1 15,4-12 0-15,1-9 1 16,6-19 0-16,0 0 1 0,-10-8-1 16,10-17 0-16,1-12 0 15,7-8-1-15,1-9-1 16,8-5 0-16,6-5-1 0,5 1 0 16,4 1 0-16,6 7-1 15,1 9 1-15,1 8-1 16,3 13 0-16,-1 10 1 15,1 12-1-15,-1 6 0 0,-4 15 0 16,-3 4 0-16,-5 7 0 16,-2 1 0-16,-6 3 1 15,-5 2 0-15,-8-3 1 0,-1 0-1 16,-4-7 1-16,-3-2 0 16,0-5 0-16,0-7 1 15,-1-11-1-15,10 0 1 16,4-8-2-16,3-14 1 15,7-9-1-15,8-6 0 0,5-8-1 16,6-3-1-16,4 0 0 16,3 2 0-16,4 6 0 15,-2 8 0-15,-1 10 1 16,-7 11-2-16,-1 13 1 0,-7 12 1 16,-8 15-1-16,-7 5 0 15,-7 11 2-15,-8 6-1 16,-2 5 1-16,-4 3-1 0,-4 4-4 15,-4-1-3-15,-2 4-6 16,0-3-8-16,1 1-12 16,6-5-25-16,3-7-22 15,6-10-4-15,11-16 1 0</inkml:trace>
  <inkml:trace contextRef="#ctx0" brushRef="#br0" timeOffset="12436.0426">29370 12923 51 0,'0'-26'77'16,"-4"3"-3"-16,-5-1-5 15,1 0-4-15,-1 3-68 0,-4 12 2 16,-3 6-1-16,-7 3-1 16,-7 7 0-16,-6 2 1 15,-8 9 2-15,-5 2 2 0,-3 6 2 16,-3 7 1-16,2 4 1 15,2 9 1-15,1 2 0 16,8 8-1-16,8 1 0 16,8 3-2-16,8-2-2 0,11-5-1 15,7-3 1-15,9-9-1 16,12-5 1-16,6-7 0 16,7-9 0-16,2-8 1 15,8-9 0-15,2-3-1 16,1-15-1-16,4-8-1 0,-1-11 0 15,2-3-1-15,-4-7 0 16,1 3 0-16,-7-4 0 16,-1 7-1-16,-7 3 1 0,-6 10-1 15,-5 7 2-15,-4 9-1 16,-7 9 0-16,-1 3-1 16,-4 10 1-16,-3 6 0 15,-2 5 0-15,-2 2 1 0,0 5 0 16,0-1 0-16,0 1 0 15,0-5 0-15,0 2 1 16,1-7 1-16,4-3 0 16,4-6 0-16,4-3 1 0,4-6 0 15,4-3-1-15,5-6 0 16,7-5 0-16,5-6-1 16,6-2 0-16,3-4-1 0,5-3-1 15,2 0 1-15,1-3-1 16,-3-3 0-16,2 1 1 15,-4 0 0-15,-3 1-1 16,-1 2 1-16,-3 3 1 16,-2 4-1-16,-2 4 0 0,-4 4 0 15,-3 3-1-15,-2 4 1 16,-5 2-1-16,-2 4 1 16,-3 2-1-16,-5 0 1 0,-4 7 0 15,-4 1-1-15,-3 5 1 16,-2 4 0-16,-2 3 0 15,-4 5 0-15,-2 4 0 0,-1 1 0 16,1 4 0-16,1 0 1 16,4-2-1-16,1-3 0 15,12-4 1-15,2-6 0 16,6-6 0-16,3-9 1 0,2-6-1 16,4-10 1-16,3-12-1 15,-2-8 0-15,5-12 0 16,0-9-1-16,4-11-1 15,-2-12 0-15,6-10 0 0,-3-9 1 16,4-10 1-16,4-3 3 16,-5-1 1-16,3 2 1 15,-11 9 2-15,1 9 0 0,-8 16 1 16,-4 14-4-16,-8 19 0 16,-6 19-3-16,-10 19-1 15,0 9-1-15,-7 25-1 16,-6 17 0-16,-3 16-1 0,-6 18 1 15,-7 18-2-15,-7 8 0 16,-2 14-5-16,2 5-6 16,4 0-9-16,1-9-22 0,-1-6-34 15,10-12-4 1,-4-27-6 0,6-18 2-16</inkml:trace>
  <inkml:trace contextRef="#ctx0" brushRef="#br0" timeOffset="13842.8098">30647 13173 3 0,'-12'-61'86'16,"2"8"1"-16,7 5-4 0,3 8-6 15,10 5-3-15,10 8-70 16,9 7 0-16,9 8-2 16,7 2-2-16,8 2 0 15,8 0 0-15,4 0 1 0,-4-3-1 16,3-3 1-16,-1-1 0 15,-8-3-1-15,-6 2 1 16,-9 0-1-16,-11 2 0 0,-9 3-1 16,-4 5 1-16,-16 6-1 15,-12 4-1-15,-14 11 1 16,-6 8-1-16,-8 9 0 16,-5 4 3-16,-4 10-1 0,1 1-1 15,7 5 0-15,6-3 0 16,12-3 0-16,10-4 1 15,10-8-1-15,9-8 0 16,7-10 0-16,13-5 1 16,5-11 0-16,11-6 1 0,0-13-1 15,8-7 0-15,-1-6-1 16,0-4 0-16,0-1 0 16,-8 2 1-16,-6 5-1 0,-10 7-1 15,-1 8 1-15,-11 9-1 16,-13 6 3-16,9 18-1 15,-12 5 0-15,-5 7-1 0,-5 6 2 16,2 3 0-16,-2 1 0 16,2 0 0-16,2-6 0 15,5-4 0-15,4-9 1 16,7-7 0-16,10-10 0 0,7-7 1 16,2-9-1-16,9-13 1 15,2-10-1-15,7-11-2 16,2-11 1-16,0-9-1 15,2-10 0-15,4-5-1 0,-8 0 1 16,1 3-1-16,-7 8 1 16,-8 11 1-16,-6 12-2 15,-8 16 1-15,-9 17-1 16,-7 14 1-16,-3 14-1 16,-15 15 0-16,-1 11-1 0,-10 8 1 15,-1 9 1-15,-6 5 0 16,1 7 1-16,2 0 0 15,2-1 0-15,7-3 0 0,6-3 0 16,12-4 1-16,6-8-1 16,4-6 0-16,11-12 0 15,13-8 0-15,3-10 0 16,1-10 0-16,4-7 0 0,5-10-1 16,0-6 1-16,0-4 0 15,0 0-1-15,-10 0 1 16,-1 2 0-16,2 4 0 15,-10 5-1-15,-2 3 1 0,-7 2-1 16,-2 2 2-16,0 2-2 16,-11 3 0-16,0 0-3 15,0 0 1-15,0 0 1 0,0 0-1 16,0 0 1-16,0 0-1 16,0 0 1-16,0 0 1 15,0 6 0-15,0-6 2 16,14 3-1-16,-4-3 1 0,0 0-1 15,5-1 1-15,-2-4 0 16,9-4 0-16,-1 1-2 16,-2-1 0-16,-1-1 1 0,-2 1-2 15,-4 3 1-15,-1 3-3 16,-2 3 1-16,-9 0 0 16,7 11 0-16,-7 3 0 15,0 4 0-15,-1 5 0 0,-5 1 2 16,2 2 0-16,-1 0 0 15,4-3 0-15,-1-2 0 16,2-5 2-16,2-3-1 16,1-4 0-16,7-5 1 0,8-3 0 15,-2-4-1-15,2-8 1 16,2-3 0-16,6-3 0 16,-4-4-2-16,10-3 0 15,-4-1 0-15,1 2 0 16,3 3 0-16,-4 4-2 0,2 6 0 15,-4 6 1-15,2 4-1 16,-6 7-1-16,-2 8 2 16,-3 5-1-16,-2 3 0 15,-4 4 1-15,-3 1 0 0,-3 3 1 16,-1-3-1-16,-4 0 2 16,0-3-1-16,-3-4 1 0,1-2-1 15,-1-7 2-15,3-1 1 16,0-11-1-16,0 0 1 15,0 0-1-15,18 0 0 16,-2-7 0-16,6-6-2 0,4-3 0 16,9-3 0-16,2-2-3 15,4 2 0-15,-1 3-1 16,-1 5-2-16,-1 4-4 16,1 7-9-16,-10 2-21 0,-12 9-35 15,-2 3-6-15,-12-4-4 16,-3-10-1-16</inkml:trace>
  <inkml:trace contextRef="#ctx0" brushRef="#br0" timeOffset="14048.2591">31911 12744 24 0,'-70'-44'95'0,"16"-3"-6"16,16 1-4-16,22-1-4 0,25 4-3 15,19 16-79-15,16 1-1 16,27 18-5-16,15 8-6 16,17 16-11-16,9 10-15 15,3 8-28-15,3 9-17 0,-3 4-4 16,-5 2-1-16</inkml:trace>
  <inkml:trace contextRef="#ctx0" brushRef="#br0" timeOffset="14551.7164">24412 14604 20 0,'-211'29'93'16,"38"-19"-2"-16,39-10-6 15,35-15-5-15,34-11-2 0,39-1-74 16,33 4 2-16,49 0 0 16,35 0-1-16,47-3-2 15,42-2 1-15,46 0 0 16,45-2 0-16,74 2-2 0,7 4 0 15,37 3 0-15,28 4-2 16,47 4 0-16,-4 1 1 16,25 3-1-16,4-2 0 15,-17 3 2-15,51 0 1 0,-26 1 0 16,-10 1 1-16,-38 3 0 16,2 5 1-16,-44-1-5 15,-32 12 0-15,-50 2 0 0,-68 5 0 16,-25 2 0-16,-56-3 0 15,-46 1 0-15,-46-3-5 16,-43 0 0-16,-41-4-3 16,-46-1-5-16,-48-5-12 15,-43-9-42-15,-33 10-19 0,-46-3-3 16,-33-3-5-16,-23-6-3 16</inkml:trace>
  <inkml:trace contextRef="#ctx0" brushRef="#br0" timeOffset="15334.013">23268 13448 11 0,'52'-29'74'0,"3"2"5"16,-4-3-3-16,-4 5-14 15,-4 0-13-15,-1 6-10 16,-11 0-14-16,-8 6-6 0,-4 3-8 16,-9 4-3-16,-10 6-2 15,0 0-3-15,0 0 0 16,-13-2-1-16,-15 2 0 16,-7 4-1-16,-10 1 1 15,-14 1-1-15,-14 1 0 0,-14 1-1 16,-14-1 1-16,-10 4 0 15,-13-2 0-15,-13 1-1 16,-11 2 1-16,-15 0-1 0,-10 1 1 16,-13 1-1-16,-11 0 0 15,-7 0 0-15,-6 0 0 16,-14 2 1-16,-5-1-1 16,-6 2 0-16,-2 0 1 15,-4-1-1-15,0 2 1 0,2 0 0 16,-22-1-1-1,7 2 0-15,14-3 1 16,11 0-1-16,14 1 0 0,17-4 1 16,19-1-1-16,19 1 0 15,45-6-2-15,22 0-4 16,20-3-8-16,21 3-13 16,20 2-43-16,22-9-15 15,16-6-6-15,23-15-7 0,18-7 6 16</inkml:trace>
  <inkml:trace contextRef="#ctx0" brushRef="#br0" timeOffset="15703.2772">19539 12925 10 0,'77'0'89'15,"-18"0"0"-15,-14-3-5 16,-18-4-7-16,-12 11-1 0,-15-4-75 15,-18 3 2-15,-19 12-2 16,-27 12 1-16,-27 9-2 16,-26 11 2-16,-32 12 0 15,-28 11 1-15,-27 11-1 16,-15 9 2-16,-37 16 2 16,1 7 0-16,7-3 2 15,17-1-1-15,23-2-1 0,28-8-1 16,36-6 0-1,36-8-1-15,63-21-2 0,41-10-1 16,37-8-1-16,47-10 0 16,38-9-1-16,38-9 0 0,32-8-3 15,33-8-4-15,17-4-10 16,22-7-22-16,6-1-44 16,-7-5-3-16,-9 0-7 15,-19-9-3-15</inkml:trace>
  <inkml:trace contextRef="#ctx0" brushRef="#br0" timeOffset="18038.0916">6053 13010 59 0,'-14'-13'85'0,"-3"-1"-3"15,1 2-6-15,1-5-4 16,3 5-66-16,1 9 0 15,11 3-3-15,-11 22-2 16,5 11-3-16,1 13 0 0,-3 15 1 16,-7 16 2-16,0 16 1 15,-9 15 3-15,-4 13 0 16,-5 12 1-16,-1 8 0 16,-2 12 2-16,-1 4-1 0,0 9-1 15,1-2-1-15,4 5-1 16,0 0-1-16,-2 2 0 15,-1 0-2-15,-1-2 0 16,-4 2-2-16,-5-1 2 16,-2 1-1-16,-6-8 0 0,0-4 0 15,-2-11-3-15,4-9 4 16,1-10 1-16,6-14 0 16,4-7-1-16,7-16 1 0,12-11-1 15,6-10 2-15,12-8 1 16,3-7-3-16,10-10 0 15,12-7 0-15,10-12 0 16,11-8-1-16,9-9 1 0,11-5-1 16,15-7 0-16,12-11 1 15,18-11-1-15,14-7 0 16,17-8 0-16,17-9 0 0,20-3-1 16,17-5 0-16,12 0 1 15,16 3-1-15,10 1 1 16,13 0 0-16,9 6-1 15,5 3 1-15,4 2 1 16,10 2 0-16,4-2 0 0,5-3 0 16,7-1 0-16,5-4 1 15,7-3 0-15,4-1 0 16,5 1-1-16,0-2 0 0,10 0 0 16,-4 0 0-16,-4 3 0 15,5 1-1-15,-7 2 1 16,1 0-1-16,-4 0 1 15,-2 2 0-15,-9 2 0 16,-2 2 0-16,-4 1 0 0,-9 1 0 16,-2 4-1-16,-10 1 0 15,-9 1 1-15,-9 3-1 16,-12 1 1-16,-15 3-1 16,-13 2 0-16,-16 4 0 0,-17 1 0 15,-17 8 1-15,-20-4-1 16,-17 2 0-16,-19 1 1 15,-16-3 0-15,-19-2 0 16,-14-6 0-16,-11-4 0 0,-10-7 1 16,-11-8-1-16,-5-7 1 15,-7-8 0-15,-4-7 0 16,-5-11-1-16,-2-3 0 0,0-11 0 16,-5-9-1-16,-7-5 2 15,-1-7-2-15,2-12 0 16,-1-8-1-16,2-9-1 0,6-9 2 15,4-6 0-15,3-11 0 16,11-2-1-16,6-12 1 16,8 0 0-16,4-3 1 15,4 0 1-15,2 1-2 0,2 4 1 16,2 6 0-16,0 2 1 16,0 12-2-16,-3 4 0 15,-1 11 0-15,-5 9 0 16,-7 10 0-16,-3 13-3 0,-9 8 2 15,-6 11-1-15,-7 13 1 16,-5 12 0-16,-14 10 1 16,-6 11-2-16,-15 12 2 0,-12 9 0 15,-14 9-1-15,-17 14 1 16,-13 3-1-16,-16 12 1 16,-15 11-1-16,-15 6 0 15,-13 5 1-15,-12 5 0 16,-15 3-1-16,-8 0 1 0,-14 1 1 15,-11 1 1-15,-13-2 0 16,-14 2-1-16,-13 0 1 16,-17 4 1-16,-12 2-1 0,-20 5 0 15,-11 1-2-15,-15 6 0 16,-15 2 0-16,-4 2 0 16,-12 1 0-16,2 0 0 15,-11 2 0-15,2 1 0 0,-4 0 0 16,5-2 0-16,-1 0 0 15,-1-1 0-15,4 3 0 16,-2-1-2-16,6-1 2 16,-2 1-1-16,10-1 1 0,7 1-1 15,15-1 0-15,15-2 0 16,18 1 0-16,23-5 1 16,19-2 0-16,26-3 0 0,21-2 0 15,21-1 0-15,22-3-2 16,18 1 0-16,17 0-3 15,19 0-4-15,18-3-9 16,24 3-15-16,20 1-52 0,37-11-2 31,16-15-5-31,24-21-5 16</inkml:trace>
  <inkml:trace contextRef="#ctx0" brushRef="#br0" timeOffset="18582.3564">8572 12266 14 0,'20'-8'91'16,"-5"-2"-4"-16,-5 2-4 16,-10 8-5-16,5-10-1 15,-10 10-75-15,3 20 1 16,1 19 0-16,1 15-2 0,0 15 1 15,-2 15 1-15,-5 17 0 16,-4 17 0-16,-1 12 0 16,-4 16 0-16,-7 14 2 15,0 13 1-15,-7 15-1 0,-3 13 1 16,-4 14 0-16,-1 8-1 16,-1 12 0-16,3 3-1 15,0 6-2-15,6 2-2 0,-2-4 1 16,7 2-1-16,2-14 0 15,7-2-1-15,0-14 1 16,4-9 2-16,3-15-1 16,5-103 0-16,1 7 0 15,2-9-2-15,1 5-3 0,-2-14-3 16,2 2-33-16,1-13-44 16,1-6-2-16,-3-20-6 15,-4-31-5-15,-7-5 3 16</inkml:trace>
  <inkml:trace contextRef="#ctx0" brushRef="#br0" timeOffset="19197.5169">12924 11746 13 0,'42'-6'91'0,"-12"-8"-1"0,-7 3-5 16,-11-7-5-16,-4-3-1 16,-8 5-76-16,0 16 1 15,0 11 1-15,0 27 0 0,-7 20-3 16,-6 22-1-16,-6 19 2 15,-5 23 0-15,-4 19 1 16,-7 16 0-16,-7 12-1 16,-1 13 1-16,-5 4-2 0,6 7 2 15,-2 7-1 1,-2 2 0-16,2 4 0 0,-4 5 0 16,3 3-1-16,-1-4 1 15,4-1-1-15,-4-3 0 16,5-10-2-16,2-13 1 0,4-10 0 15,7-17-2-15,2-18 1 16,8-14 0-16,0-22 0 16,4-13 0-16,8-14-3 0,-3-15-1 15,7-14-7-15,1-16-9 16,7-24-61-16,6-6-6 16,4-28-6-16,3-26-5 0,-4-31-1 15</inkml:trace>
  <inkml:trace contextRef="#ctx0" brushRef="#br0" timeOffset="20892.1101">10242 9693 61 0,'12'-12'85'0,"-8"-2"-7"16,-3-2-3-16,-4 4-4 15,-4 9-66-15,-6 14 1 16,1 18-2-16,-2 14-3 16,-7 14-2-16,-2 14 1 0,-2 10 0 15,-7 10 1-15,3 2 1 16,0-1-1-16,1-3-1 15,4-11 1-15,3-9 0 16,2-13 0-16,4-11 1 16,2-13-1-16,6-11 1 0,0-12-1 15,7-9 1-15,-5-11 0 16,5-14 0-16,3-12 0 16,5-10-2-16,0-17 0 0,5-13 1 15,5-14-1-15,3-11 1 16,7-9-2-16,2-4 1 15,6-2 2-15,9 4 0 0,-1 10 1 16,7 13 0-16,2 18-1 16,3 16 1-16,1 22-1 15,0 18 1-15,0 16-2 16,-3 21 0-16,-2 18 0 16,-3 14-2-16,-9 19-3 0,-8 11-2 15,-8 12-4-15,-9 5-6 16,-8 3-6-16,-7-5-6 15,-9-1-4-15,-9-6-8 16,-9-16-10-16,2-9-13 0,-11-18-3 16,3-13 8-16</inkml:trace>
  <inkml:trace contextRef="#ctx0" brushRef="#br0" timeOffset="21660.4159">10383 10319 25 0,'-35'-44'62'0,"1"1"6"15,6 1-6-15,4 7-7 16,6 4-14-16,7 8-11 0,9 1-11 15,5 1-4-15,20 3-6 16,11-3-5-16,18 1-2 16,7-5-2-16,19-4 0 15,12-3 1-15,10-6 0 16,5-6 0-16,6-4-1 0,0-6 1 16,-4-3 0-16,-6-4 0 15,-11 3 2-15,-17 4 2 16,-13 8 0-16,-13 8 0 15,-22 11 0-15,-11 10 0 0,-14 17-1 16,-14 0 0-16,-6 18-2 16,-4 6-2-16,-4 8-1 15,3 2 1-15,-3 3 0 0,6-4 0 16,4-3 0-16,5-6 0 16,4-6 1-16,8-7-1 15,1-11 2-15,0 0-2 16,10-3 0-16,1-4 0 0,6 2 0 15,0 5 0-15,5 3 0 16,3 17 0-16,-1 16-2 16,-3 14 2-16,-2 21 0 0,-2 10 0 15,-7 17 2-15,-7 13-2 16,-11 10 1-16,-9 3 0 16,-8-1 0-16,-6-8 0 15,-2-14 0-15,-2-12 1 16,1-20-1-16,-1-19 1 0,3-22-1 15,3-23 1-15,5-16-1 16,5-19 0-16,7-16-1 16,5-13 0-16,10-13 0 0,14-9-2 15,18-10 1-15,19-6-1 16,14-7 1-16,15 0 0 16,13-1 0-16,10 1 0 0,5 4 1 15,6 3 0-15,-5 5 0 16,-8 9 1-16,-11 9-1 15,-12 11 1-15,-12 6 0 0,-16 10 0 16,-17 9 0-16,-15 7 0 16,-12 9 0-16,-10 6 0 15,-14 9 1-15,-10 7-1 16,-1 5 0-16,-5 13-1 0,0 10 1 16,4 9-1-16,5 7 0 15,10 6 1-15,12 1-1 16,11 3 1-16,16-4-1 15,18-4 1-15,18-8-2 16,17-8-3-16,20-4-11 0,5-9-24 16,10-8-42-16,-3-7-2 15,-5-8-6-15,-12-13-4 16</inkml:trace>
  <inkml:trace contextRef="#ctx0" brushRef="#br0" timeOffset="23232.3422">5905 11723 17 0,'0'-16'47'16,"16"0"-25"-16,-15-1 2 0,2 0 4 15,-1 1 3-15,1-4 2 16,-1 3 0-16,0 2-2 16,-2 2-5-16,1-1-4 0,1 6-3 15,0-2-4-15,-2 10-4 16,1-10-1-16,-1 10-3 16,0 0 1-16,1-12-2 15,-1 12-1-15,0 0-1 0,0 0 0 16,-2-11-1-16,2 11-1 15,0 0 0-15,0 0-1 16,0 0 0-16,-7-9-1 0,7 9 0 16,0 0 0-16,5-8 0 15,-5 8 0-15,0 0 1 16,11-9-1-16,-11 9 1 16,0 0-1-16,8-7 1 0,-8 7 1 15,0 0-2 1,0 0 1-16,4-11 0 0,-4 11 0 15,3-11 0-15,-3 11-1 16,5-10 0-16,-5 10 0 0,8-9-1 16,-8 9 1-16,0 0 0 15,11-9-1-15,-11 9 1 16,0 0 0-16,0 0 1 16,0 0-1-16,0 0 2 0,0 0 0 15,0 0 0-15,0 0 0 16,0 0-1-16,0 0 1 15,0 0-1-15,0 0 0 16,0 0-1-16,0 0 0 0,0 0 1 16,10 0-1-16,-10 0 0 15,0 0 1-15,0 0-1 16,0 0 0-16,0 0 1 16,0 0-1-16,0 0 0 0,9 8 0 15,-9-8 0-15,14 13 2 16,-6-1-2-16,3 0 0 15,1 6 0-15,2 2 1 16,-1 1-2-16,3 4 1 0,-2 1 0 16,0-1 0-16,0 0-2 15,-1 1 2-15,1-3 0 16,1-1-1-16,1-3 2 0,2-2 1 16,0-3-2-16,1-3 0 15,2-3 1-15,-1-3-1 16,1-5 0-16,0-2 0 15,-4-8 0-15,2-5 0 0,-2-6 0 16,-1-6 1-16,-1-7-1 16,3-6 1-16,-2-3-1 15,2-1 1-15,0-1-1 16,-3 4 0-16,2 3 0 0,-3 5-1 16,-4 8 1-16,-1 6 0 15,-1 6-1-15,-8 13 0 16,0 0 0-16,0 0 1 15,-6 19 0-15,-5 6 0 0,-1 13 0 16,-5 12 0-16,0 13 0 16,-8 13 0-16,-1 12 1 15,1 4 0-15,1 4 0 0,0 1-1 16,3-3 0-16,1-1-2 16,2-5-2-16,4-8-6 15,5-7-9-15,-1-7-17 0,0-3-42 16,6-9-3-16,2-12-6 15,1-14-1-15</inkml:trace>
  <inkml:trace contextRef="#ctx0" brushRef="#br0" timeOffset="25468.4706">6623 11518 13 0,'-12'-24'69'0,"-3"-3"4"16,3 24-9-16,-1-22-28 15,5 8-3-15,1 1-5 0,7 16-8 16,-8-10-6-16,8 10-5 16,-5 10-3-16,0 7-5 15,0 11 0-15,-2 2-1 16,-2 11 2-16,-4 8 0 0,-4 6 1 16,-6 11 0-16,-2 6 0 15,-6 5 1-15,0 8-1 16,-3 7 1-16,-1 0-1 15,1 1 0-15,3-3-1 0,8-7-1 16,3-6 0-16,9-10 0 16,5-10-1-16,6-12 1 15,5-8 0-15,9-12 1 16,7-13 0-16,7-11-1 0,7-9 2 16,7-17-1-16,5-12 1 15,7-13-1-15,3-15 1 16,4-7-1-16,1-11-1 0,-2-12 0 15,-3-8-1-15,-3-6 0 16,-6-2 0-16,-9 0 0 16,-9 2 0-16,-8 9 0 15,-10 10 1-15,-10 16 2 0,-2 17 0 16,-8 14 0-16,-2 20-1 16,-4 16 1-16,1 13-1 15,0 18 0-15,2 15-1 16,1 9-1-16,1 14 0 0,-1 10 0 15,-1 10 1-15,-1 2-1 16,5-4 0-16,1-1 0 16,0-8 1-16,3-6-1 15,2-10 1-15,0-11-1 0,8-14 1 16,2-8-1-16,0-11 1 16,5-7-1-16,2-4 1 15,2-9-1-15,0-7 0 0,1-4 0 16,2-4 0-16,-1-1 0 15,1-1-1-15,0 2 0 16,-3 4 1-16,-1 1-1 16,1 6 0-16,0 3 0 15,1 5 0-15,-1 5 0 0,3 2 0 16,0 9 1-16,0 3-1 16,3 3 1-16,1 2 0 0,0 1 0 15,-1-2 0-15,0-1 0 16,-2-5 1-16,-1-2-1 15,-3-9 1-15,1-1 0 16,-2-8-1-16,-3-7 1 16,-1-6 0-16,1-4-1 0,-3-7 0 15,-3 1 1-15,3-4-1 16,-3 4 0-16,-1 2 0 16,-2 3 0-16,0 7-1 0,-1 4 1 15,1 4-1-15,-5 11 0 16,0 0 1-16,0 0-1 15,7 11 1-15,-6 4-1 0,1 4 1 16,4 4 0-16,-1 0 0 16,5 1 0-16,4-7 1 15,4-2-1-15,6-9 0 16,3-6 0-16,7-12 1 0,4-13-1 16,2-9 1-16,6-10-1 15,-3-8 0-15,2-5 1 16,-5-10 0-16,-7-7 0 15,-5-5 0-15,-8-1-1 0,-6-8 0 16,-11-1 1-16,-4 3-2 16,-13 1-1-16,-1 6 0 15,-3 10 0-15,1 12 2 16,-1 13-1-16,3 14 0 16,-1 18-1-16,3 12 3 0,2 21-2 15,0 19 3-15,0 15-1 16,0 16 1-16,-1 13 0 0,-2 14 1 15,1 4-1-15,3 1 0 16,2 0 0-16,4-6-2 16,4-5 0-16,7-11 0 15,5-11 0-15,8-14-1 16,8-11 1-16,4-12 0 0,6-12 1 16,2-13-1-16,9-12 0 15,2-18-1-15,3-13 1 16,2-8-2-16,-2-9 0 0,-3-8 1 15,-6-5 0-15,-8-3 0 16,-8 3 0-16,-11-1 0 16,-8 7 0-16,-10 5 2 15,-3 9 0-15,-12 8 0 0,-1 12 0 16,-3 13 0-16,-2 12 0 16,0 11 1-16,1 13-1 15,1 12 0-15,2 7-1 0,3 7 0 16,3 1-1-16,5-2 0 15,4-5-1-15,2-7 1 16,2-7-1-16,5-12 1 0,6-12 0 16,3-13 1-16,4-14 1 15,3-17-1-15,4-12 1 16,4-15-2-16,6-11 0 16,0-13-1-16,4-10-2 0,-4-6-1 15,-3-7 1-15,-5 3 1 16,-3 5 1-16,-7 11 3 15,-9 12 1-15,-2 18 0 16,-7 16 2-16,-1 22-1 16,0 25 0-16,-6 16 0 0,0 25-2 15,2 20-1-15,-2 15-2 16,-1 19 2-16,-4 15-5 16,2 15-9-16,-6-3-14 0,0-4-39 15,1 4-11-15,-3-15-8 16,-11-12-2-16</inkml:trace>
  <inkml:trace contextRef="#ctx0" brushRef="#br0" timeOffset="25655.3521">7294 11306 23 0,'-53'-23'89'0,"12"4"-2"0,5-3-4 15,8-1-6-15,13 0-3 0,11-1-86 16,14 9-26-16,28 11-38 16,2 4-5-16,6 3-5 15,2-3-3-15</inkml:trace>
  <inkml:trace contextRef="#ctx0" brushRef="#br0" timeOffset="26530.6234">9998 11152 37 0,'-3'-21'71'0,"-3"-4"1"16,1 2 0-16,1-3-46 15,3 4-3-15,0 6-1 0,1 3-6 16,0 13-7-16,0-13-2 15,0 13-3-15,0 0-2 16,8 14-1-16,-5 5 2 16,4 4 1-16,-2 7-2 0,6 2 3 15,-1 3-1-15,5-1 2 16,2 0-2-16,6-7-1 16,7-6 0-16,2-9 0 15,4-8-1-15,-3-6 1 16,7-13-1-16,-3-10-1 0,2-6 0 15,-5-7 0-15,-3-6 0 16,-1 2-1-16,-3 1 1 16,-2 5-1-16,-7 7 1 0,-8 10 0 15,-1 12 1-15,-8 12 2 16,-1 21-1-16,-2 19 3 16,-8 17-1-16,0 16 0 15,-4 15 0-15,0 17-1 0,-3 11-2 16,6 8-4-16,-3-5-4 15,5-5-6-15,3-15-6 16,6-9-10-16,-1-14-22 16,2-23-30-16,11-24-4 0,0-24-3 15,1-16 5-15</inkml:trace>
  <inkml:trace contextRef="#ctx0" brushRef="#br0" timeOffset="27433.5332">10881 11264 79 0,'0'0'86'15,"-5"6"-5"-15,-11 7-3 16,-4 1-3-16,0 10-66 16,2 7-1-16,1 10-4 0,3 3-2 15,5 5-1-15,2-2 0 16,7-4 0-16,5-7 0 15,5-11 0-15,5-6 0 0,5-15 0 16,4-6 2-16,-3-17-1 16,1-8 0-16,-2-11 0 15,-6-6 0-15,-4-7 0 16,-1-4-1-16,-5 0-1 0,-4 3-1 16,0 5 1-16,0 5-1 15,1 10 1-15,4 7-1 16,7 9 1-16,7 9 0 15,5 7 0-15,9 4 0 16,4 6 0-16,6 6 1 0,3 2-1 16,-2 3 0-16,0 2 1 15,-6 1-1-15,-3 3 1 16,-8-1-1-16,-1 1 1 0,-4-1-1 16,-3 0 1-16,0-3 0 15,2-6 0-15,2-2-1 16,4-6 1-16,1-7 0 0,2-4-1 15,5-11 0-15,-3-9-1 16,1-10 1-16,-2-8-1 16,0-4-1-16,-3-4 1 15,-2 1 0-15,-4 2 0 0,-5 6 0 16,0 9 0-16,-5 10-1 16,-1 9 2-16,0 10 0 15,-3 6 0-15,4 9-2 16,-2 7 2-16,6 0 2 15,4 5-2-15,6-3 1 0,7-3 0 16,9-7 0-16,3-10 0 16,10-2 0-16,5-12-1 0,0-11 0 15,1-7 1-15,-3-5-1 16,-10-5-1-16,-10-2 0 16,-9 0 0-16,-19 0 0 15,-12 6 1-15,-15 3 0 0,-14 9 1 16,-11 9 0-1,-3 11 2-15,-6 7 0 0,2 20-1 16,2 14 2-16,4 16 0 0,6 13-1 16,9 15 1-16,3 9-1 15,3 13 0-15,3 8-1 16,1 11 1-16,1 6-2 16,-3 0 0-16,-2-3 0 15,1-12-1-15,-4-7 0 0,-3-14 0 16,-3-17 0-16,1-17 0 15,-1-22-1-15,-3-19-1 16,1-15-2-16,2-6-9 16,-3-18-11-16,1-10-8 0,10-10-21 15,-3-1-29-15,14-6-5 16,8-5-5-16,9-4 3 16</inkml:trace>
  <inkml:trace contextRef="#ctx0" brushRef="#br0" timeOffset="28021.6945">15109 10396 4 0,'1'-38'83'16,"-1"0"5"-16,-5-1-4 15,-4 1-6-15,-1 38-19 16,-5-19-48-16,1 10 1 16,-5 17-3-16,-2 18-3 0,-7 17-2 15,1 14-2-15,-3 13 0 16,1 10 1-16,1 7-1 15,6 1 0-15,8-5-1 0,10-7 1 16,5-9 0-16,13-14 1 16,9-14-1-16,8-14 0 15,7-18 1-15,4-10-2 16,1-18 1-16,2-15-2 0,-2-13 0 16,-5-11 0-16,-5-8 0 15,-11-4 0-15,-10 3-1 16,-10 1 0-16,-6 8-2 0,-13 7-4 15,-8 14-9-15,-9 3-17 16,-10 19-48-16,14 2-3 16,1 1-6-16,8-1-5 15</inkml:trace>
  <inkml:trace contextRef="#ctx0" brushRef="#br0" timeOffset="28285.4551">15528 9594 29 0,'35'-19'96'16,"-8"9"-5"-16,-4 7-4 15,-13 3-3-15,-2 13-3 0,-8 7-79 16,2 20 0-16,4 19 0 16,-2 14-1-16,-1 16 0 15,-2 10-3-15,-2 8 0 16,0 3-1-16,0-4-2 0,-3-4-1 15,4-4-3-15,0-15-6 16,5-8-10-16,3-15-27 16,7-12-29-16,10-12-5 0,1-17-4 15,9-15 2-15</inkml:trace>
  <inkml:trace contextRef="#ctx0" brushRef="#br0" timeOffset="28709.6851">16272 10426 5 0,'12'-36'92'0,"-6"4"-1"16,-5-1-4-16,-11 1-6 0,-8-29-5 15,-2 40-66-15,-1 11-1 16,-3 10-4-16,-3 14-3 16,0 11-1-16,-3 8 0 0,3 7 0 15,0 5-1-15,4 2 0 16,4 1 1-16,8-7 0 15,8-7-1-15,4-7 1 16,15-12-1-16,8-12 0 16,13-9 1-16,10-15 0 0,6-17-1 15,9-10 1-15,7-15-2 16,0-14 1-16,3-12-1 16,0-10 1-16,-6-8-1 0,-5-10 0 15,-10-1 1-15,-8 3 1 16,-12 8 1-16,-10 15 1 15,-8 15 0-15,-8 18 0 16,-5 24 0-16,-6 24-1 0,-10 27 0 16,-2 27 0-16,-3 25-1 15,-1 17-2-15,3 24-1 16,-4 18-4-16,2 20-9 16,-1 10-22-16,-3 8-46 0,12 0-2 15,1-7-7-15,3-7-4 16</inkml:trace>
  <inkml:trace contextRef="#ctx0" brushRef="#br0" timeOffset="33588.7492">12746 10814 20 0,'31'-33'66'0,"2"2"1"16,-3-6-31-16,6 4 0 15,-7-4-3-15,2 2-5 0,-5 0-6 16,-1-2-1-16,-6 2-2 15,-4-1-1-15,-7 2 1 0,-7 1-4 16,-2 0-2-16,-14 5-2 16,-5 1-2-16,-7 4-2 15,-8 0-2-15,-6 5-2 16,-4 4 0-16,-7 3-2 16,-3 0 1-16,-5 4-1 15,-7 2-1-15,-5 3 1 0,-4 2-1 16,-9-2 1-16,-5 2-1 15,-6 2 0-15,-3 3 0 16,-9 2 0-16,-1 0 0 16,-6 4 0-16,-2 1 0 0,4 1 0 15,-2 3 0-15,-1 3 1 16,3 1 0-16,3 3-1 16,-2 2 1-16,5 4 0 0,-1 2 0 15,1 5-1-15,-2 3 1 16,-2 3-1-16,0 5 0 15,-2 4 0-15,4 3 0 0,-1 2 0 16,3 4-1-16,3 3 3 16,4 6 0-16,4 6 1 15,7 6 0-15,1 8 1 16,9 11-1-16,1 9 0 0,7 13 1 16,1 10-3-16,5 11 0 15,9 5 0-15,2 8-1 16,6 5 0-16,4 6 1 15,4-1-1-15,2 2 0 16,3-1 0-16,2-3 0 0,2 2 1 16,2-5 1-16,0-1 1 15,4-3-2-15,2 2 0 16,2-5 0-16,3 1 2 16,2-2-2-16,2-2-1 0,2-3 0 15,5-2-1-15,-1-3 1 16,4-4 0-16,4-3-1 15,6-4 0-15,6-1 0 0,8-1 0 16,4-7 1-16,8 2 0 16,6-1-1-16,7-1 1 15,-1 0 0-15,7 1 0 0,1-1 1 16,3-2 1-16,3-2 0 16,0-5-1-16,8-7 2 15,-3-6 0-15,-29-55-1 16,6 5-2-16,3-7 0 15,1 3 0-15,6-4 0 16,5-2 0-16,1-3 0 0,7-1 0 16,2-5 0-16,8-3 0 15,0-6 0-15,6-2 0 16,5-8 0-16,5-2 0 16,2-10 0-16,-27-4 0 0,139-19 0 15,-9-19 0-15,-8-17 0 16,-9-14 0-16,-19-9 0 15,-10-1 0-15,-18 0 0 0,-33 17 0 16,-4 2 0-16,-2-2 0 16,-2-3 0-16,-1-4 0 15,-1-9 0-15,-5-7 0 0,4-10 0 16,-3-14 0-16,2-16 0 16,-5-8 0-16,0-8 0 15,-6-5 0-15,-5-2 0 16,-4 0 0-16,-4-4 0 15,-3 1 0-15,-5-3 0 0,-2-4 0 16,-2-7 0-16,4-10 0 16,-3-8 0-16,5-8 0 15,-1-6 0-15,3-5 0 0,-1 6 0 16,0 4 0-16,-6 6 0 16,-3 5 0-16,-4 14 0 15,-13 8 0-15,-1 5 0 16,-13 6 0-16,-8 1 0 0,-8 1 0 15,-1-1 0-15,-11 4 0 16,-7-4 0-16,-3 4 0 16,-6 6 0-16,-4 5 0 0,-5 7 0 15,-7 6 0-15,-2 14 0 16,-11 8 0-16,-5 10 0 16,-5 8 0-16,-7 7 0 15,-8 9 0-15,-3 5 0 16,-4 11 0-16,-4 4 0 0,-5 5 0 15,2 7 0-15,-7 6 0 16,-2 8 0-16,-7 4 0 16,-3 9 0-16,-7 7 0 0,-7 7 0 15,-8 12 0-15,-7 8 0 16,-4 9 0-16,-6 3 0 16,0 6 0-16,-1 3 0 15,0 6 0-15,5 3 0 16,4 4 0-16,2 2 0 0,1 5 0 15,8 6 0-15,-5 4 0 16,7 6 0-16,-3 5 0 16,6 5 0-16,3 6 0 15,2 4 0-15,7 3 0 0,7 6 0 16,8 4 0-16,10 9 0 16,9 5 0-16,10 1 0 0,8 5 0 15,6 6 0-15,12 7 0 16,3 3 0-16,7 4 0 15,1 5 0-15,4 8 0 16,1 5 0-16,4 4 0 16,6 4 0-16,1 1 0 0,6 6 0 15,5 1 0-15,10-6 0 16,4 0 0-16,11-3 0 16,7 1 0-16,5-5 0 15,6-2 0-15,3-4 0 0,4-3 0 16,6 1 0-16,1-2 0 15,5-4 0-15,5-1 0 16,5-4 0-16,6-4 0 0,5-7 0 16,2-8 0-16,-34-74 0 15,1 6 0-15,6-4 0 16,3 6 0-16,0-8 0 16,7 6 0-16,2-7 0 0,1 4 0 15,6-5 0-15,1 2 0 16,3-9 0-16,4 1 0 15,5-5 0-15,0-4 0 16,5-3 0-16,6-5 0 16,1-7 0-16,1-9 0 15,1-10 0-15,1-8 0 0,3-7 0 16,-3-10 0-16,3-6 0 16,3-9 0-16,-2-8 0 15,2-5 0-15,49-24 0 0,35-33 0 16,-11-5 0-16,-17 3 0 15,-15-1 0-15,-10 5 0 16,-20 2 0-16,-10 0 0 16,-21 0 0-16,3-9 0 15,-3-10 0-15,-4-11 0 0,-1-4 0 16,-5-13 0-16,-3-9 0 16,2-11 0-16,-2-4 0 15,-8-9 0-15,3-6 0 16,-4-4 0-16,-3-12 0 0,-1-6 0 15,3-8 0-15,-1-7 0 16,2-12 0-16,3-6 0 16,-7-6 0-16,-1-3 0 15,-7 0 0-15,-10 4 0 0,-9 9 0 16,-12 7 0-16,-13 12 0 16,-6 9 0-16,-13 10 0 15,-8 12 0-15,-4 7 0 16,0 10 0-16,-5 7 0 0,0 11 0 15,1 7 0-15,-6 10 0 16,1 7 0-16,-5 12 0 16,-2 11 0-16,-12 9 0 0,-5 12 0 15,-11 10 0-15,-7 10 0 16,-11 12 0-16,-12 9 0 16,-7 8 0-16,-10 9 0 15,-6 7 0-15,-8 8 0 0,-6 5 0 16,-4 10 0-16,-5 6 0 15,-2 9 0-15,-5 4 0 16,0 9 0-16,-2 3 0 0,2 8 0 16,-2 5 0-16,6 6 0 15,1 6 0-15,3 6 0 16,4 4 0-16,7 5 0 16,2 9 0-16,4 10 0 0,3 6 0 15,5 12 0-15,3 8 0 16,7 12 0-16,6 8 0 15,5 4 0-15,4 7 0 0,10 2 0 16,6 2 0-16,7 0 0 16,5 4 0-16,8-2 0 15,0 6 0-15,7 2 0 16,7 4 0-16,2 3 0 0,8 1 0 16,8 6 0-16,6 2 0 15,11 1 0-15,11-1 0 16,10 2 0-16,9-4 0 15,10 1 0-15,9-5 0 16,7-4 0-16,9-10 0 0,5-5 0 16,9-8 0-16,6-12 0 15,8-7 0-15,4-11 0 16,7-5 0-16,4-4 0 0,6-4 0 16,-2-7 0-16,4-2 0 15,-52-56 0-15,6 4 0 16,-1-1 0-16,8 3 0 15,-5-6 0-15,10 6 0 0,-5-8 0 16,7 1 0-16,-2-9 0 16,7 2 0-16,1-9 0 15,4-3 0-15,0-6 0 16,4-4 0-16,-2-11 0 0,7-1 0 16,-1-7 0-16,-36-12 0 15,127-33 0-15,-11-20 0 16,-9-24 0-16,-14-18 0 15,-12-14 0-15,-10-7 0 0,-11-7 0 16,-19 4 0-16,-5-10 0 16,-4-9 0-16,2-11 0 15,0-6 0-15,-2-8 0 16,0-10 0-16,0-5 0 16,1-6 0-16,-4-8 0 0,1-6 0 15,4-4 0-15,-2-4 0 16,-4-3 0-16,3 3 0 15,-7-4 0-15,-5 5 0 0,-10 1 0 16,3 2 0-16,-11-1 0 16,-4 4 0-16,-11-2 0 15,-6 2 0-15,-7 4 0 0,-4 1 0 16,-9 7 0-16,-10 8 0 16,-8 12 0-16,-11 8 0 15,-14 14 0-15,-13 13 0 16,-8 11 0-16,-14 10 0 0,-4 12 0 15,-8 13 0-15,-6 6 0 16,-6 11 0-16,-5 7 0 16,-3 13 0-16,-9 10 0 15,-7 12 0-15,-11 14 0 16,-8 13 0-16,-10 12 0 0,-11 13 0 16,-11 14 0-16,-4 9 0 15,-3 6 0-15,1 5 0 16,2 1 0-16,9 1 0 15,6 1 0-15,10 2 0 0,8 6 0 16,8 3 0-16,3 12 0 16,2 7 0-16,-5 12 0 15,2 9 0-15,-7 14 0 0,1 9 0 16,-6 6 0-16,5 6 0 16,5 4 0-16,10 5 0 15,7 8 0-15,14-1 0 0,11 6 0 16,13 4 0-16,12 11 0 15,7 7 0-15,8 9 0 16,2 7 0-16,8 18 0 16,-2 10 0-16,5 8 0 0,2 6 0 15,8 4 0-15,10 1 0 16,9-3 0-16,8-7 0 16,15-9 0-16,14-10 0 15,8-10 0-15,14-13 0 16,7-9 0-16,6-8 0 0,3-8 0 15,4-7 0-15,5-5 0 16,4-10 0-16,2-9 0 16,6-6 0-16,-46-70 0 15,7 1 0-15,3-5 0 0,6 3-4 16,5-6-5-16,6-1-7 16,4-9-19-16,13-6-51 15,-7-15-1-15,-21-13-4 16,114-7-5-16</inkml:trace>
  <inkml:trace contextRef="#ctx0" brushRef="#br0" timeOffset="37854.3602">10862 14083 55 0,'-1'18'84'15,"-1"-5"-3"-15,2-13-6 16,-7 9-1-16,7-9-62 16,-11 7-1-16,8 10-3 0,3 4-2 15,0 6-2-15,1 8 0 16,10 13 0-16,4 7 1 15,8 8 1-15,5 5-1 16,10 4-1-16,10 5-1 0,5 3 0 16,7 2 0-16,7 1 0 15,9 0 0-15,3 2-1 16,10-1 0-16,6 0 1 16,7-1 0-16,10-2 0 0,4 0-1 15,6-1 0-15,5-2 0 16,6-3 0-16,4-2-1 15,-1 0 1-15,4-4 0 16,1-2 0-16,2-6 1 0,-3-2-1 16,3-2 0-16,-3 2-1 15,0-2 0-15,1 0 1 16,2 0-2-16,1-2 0 0,3 1-1 16,3-1 1-16,1-2 0 15,3-2 0-15,1 1 1 16,2-1 0-16,-4 0-1 15,3-2 1-15,-6 2 1 0,2-4 0 16,-3 1 0-16,-2-3 0 16,-7-5 0-16,3-4 1 15,-2-4 1-15,-5-6-4 16,1-7 0-16,-7-4 0 0,1-3 0 16,-5-4 0-16,-1-2 0 15,-9-3 0-15,-1-1 0 16,-8-2 0-16,-4 0 0 15,-6 1 0-15,-10-1 0 0,-6 0 0 16,-8 2 0-16,-6-4 0 16,-9 1 0-16,-11 1 0 15,-6 0 0-15,-12-1 0 0,-5 0 0 16,-8 1 0-16,-4 0 0 16,-12 0 0-16,0 0-27 15,-4-12-29-15,-8 1-33 16,-5-7-3-16,0-8-4 15,-4-12-6-15</inkml:trace>
  <inkml:trace contextRef="#ctx0" brushRef="#br0" timeOffset="38248.9804">17953 16424 38 0,'-9'7'101'15,"9"-7"-5"-15,-16 2-6 16,16-2-5-16,-14-14 0 0,14 14-83 16,0 0 1-16,22 0-2 15,4 8-1-15,7 8 0 0,8 3 1 16,4 7-1-16,6 3 1 16,2 2-1-16,-1 4 0 15,1 2-1-15,-2 2 2 16,-1 3-1-16,-5 1 0 0,-3 3 1 15,-7 4 1-15,-8 1-1 16,-7 9 1-16,-12 1 0 16,-9 7-2-16,-7-32 0 0,-7 4 0 15,-8 4 0-15,-7 2 0 16,-5 1 0-16,-8 3 0 16,-6 0 0-16,-5 3 0 15,-4-4 0-15,-3 2-6 16,-3-4-11-16,3-2-38 15,0-3-30-15,2-5-3 0,5-10-5 16,3-6-7-16</inkml:trace>
  <inkml:trace contextRef="#ctx0" brushRef="#br0" timeOffset="38852.2478">19451 16787 0 0,'11'-12'89'0,"-5"-3"1"16,-6-8-5-16,-7 1-5 0,-7-38-6 15,1 36-65-15,0 6 2 16,-1 2 0-16,2 2-1 15,-1 4 0-15,5 1-1 0,2-1-1 16,5 0-2-16,8 0-1 16,17-2-1-16,19-6-2 15,18-3-1-15,17-3 0 0,17-2-1 16,18-2 1-16,12 0-1 16,5 1-1-16,3 0 0 15,-6 4-1-15,-10 3-2 16,-9 4-2-16,-19 4-3 0,-19 5-4 15,-18 6-4-15,-22 1-3 16,-16 7-8-16,-18 8-17 16,-22 1-18-16,-11 6-4 0,-11 1 3 15,-6 5 8-15,-12-2 8 16,1 1 16-16,-8 3 24 16,-1 0 31-16,1 3 36 15,0 2 6-15,-1 3-2 16,3 6-3-16,2 10-8 0,1 7-5 15,7 12-14-15,7 8-9 16,4 10-9-16,29-44-7 16,0 8-3-16,5-3-4 15,2 6-2-15,3-4-3 16,3 1-2-16,4-6-2 0,3 1-3 16,2-6-3-16,8-3-8 15,8-12-12-15,6-4-27 16,9-7-21-16,4-6-5 0,34-9 0 15</inkml:trace>
  <inkml:trace contextRef="#ctx0" brushRef="#br0" timeOffset="39987.4585">20579 17223 7 0,'66'-48'79'16,"-9"2"6"-16,-7 2-1 16,-16-5-4-16,-3 8-43 0,-15 5-6 15,-9 6-11-15,-8 5-2 16,-14 8-4-16,-9 11-4 15,-10 5-4-15,-3 12-2 0,-9 13 0 16,-4 13-1-16,-3 9 0 16,2 4 0-16,4 4-2 15,5 0 1-15,6-2-1 0,10-8 0 16,7-9-1-16,8-11-1 16,11-10 1-16,8-10-1 15,14-7-1-15,9-15 0 16,9-8-1-16,7-5 0 0,4-7 0 15,4 0 0-15,1 1 1 16,-2 10 0-16,-4 8 1 16,-8 13 0-16,-5 6 2 15,-6 15 0-15,-3 11 0 0,-3 8-1 16,-3 2 1-16,-2 3 0 16,-1-5 0-16,-7-18-2 15,-4 0 0-15,3-4 0 16,1-1 1-16,14 4 0 15,-1-11 1-15,4-7-1 0,5-16 0 16,-2-8 1-16,6-12 0 16,3-7 0-16,-1-6-2 15,3-2 0-15,2 2-1 16,0 2 2-16,1 4-1 0,1 6 0 16,0 7 0-16,0 7 0 15,-3 10 1-15,-6 2 0 16,-2 6-1-16,-3 4 1 0,-7 6-1 15,-6-2 1-15,-3 1 1 16,-5 1-1-16,-4 4 0 16,-8-6 1-16,13 8-1 15,-13-8 1-15,0 0 0 16,11 6 0-16,-11-6 0 0,0 0 0 16,8 0 0-16,-8 0-1 15,13-5 1-15,-13 5 0 16,11-8-1-16,-11 8 0 0,16-9 0 15,-16 9-1-15,12-9 2 16,-12 9-1-16,8-10 0 16,-8 10 0-16,6-14 1 15,-6 14 0-15,0-15-1 0,0 15 0 16,-7-16 0-16,7 16 1 16,-16-16-1-16,7 9 0 15,-3 1-1-15,2 3 1 16,-4-3 0-16,2 2 1 0,3 0-1 15,-2 0 0-15,3-2 0 16,-4 2 0-16,-1-2 0 16,-2 3-1-16,-2-2 1 0,-4 2 0 15,-4 1 0-15,1 2 0 16,-3-1-1-16,3 2 1 16,5 5-1-16,2 3 1 15,7 0-1-15,6 3 0 0,4-1 1 16,8 1-1-16,10-2 1 15,6-2 0-15,12-4 2 16,13-3-2-16,6-1 0 16,4-3 1-16,6-3-1 15,-1 1 1-15,-2 0-1 0,-6 4 0 16,-9 1-3-16,-7 12 3 16,-11 6 0-16,-11 9 0 15,-12 6 1-15,-3 10-1 0,-3 7 1 16,-1 4 1-16,-3 2 1 15,3-1-1-15,1-4-1 16,3-4 1-16,12-7-1 16,3-9 0-16,6-11-1 0,8-8-1 15,6-7-3-15,10-5-3 16,-4-8-6-16,10-8-7 16,-2-4-4-16,3-3-4 0,0-1-6 15,-3-1-5-15,-5-1-5 16,-9 0-16-16,8 5-21 15,-16-1 5-15</inkml:trace>
  <inkml:trace contextRef="#ctx0" brushRef="#br0" timeOffset="40635.002">23101 16755 4 0,'-6'-17'85'15,"-4"6"5"-15,2-2-5 0,-4-4-5 16,0 1-47-16,2 2-7 16,-4 2-10-16,0-3-5 15,-1 5-3-15,-2 0-2 16,-2 3 0-16,-4 3-2 0,-1 4 0 16,-6 3 0-16,1 8-1 15,-2 9-1-15,-2 5-1 16,2 4 0-16,4 4-1 15,8 0 0-15,3-1 1 0,10-1-1 16,6-6-1-16,10-6 1 16,11-8 1-16,10-9-2 15,5-4 0-15,9-9 0 16,1-2-1-16,1-2 0 16,-5 1 1-16,-5 3 0 0,-1 6 1 15,-11 8 1-15,-1 17 2 16,-10 14 0-16,0 14 1 15,0 13 0-15,0 12 1 16,-9-34-2-16,-1 9-1 0,1 5-1 16,-2 4 0-16,-3 3 0 15,0 1-1-15,-4-1 0 16,-2 1-1-16,0-7 3 16,-6 1-1-16,0-7-1 0,-1-3-1 15,-4-8-4-15,-2-7-5 16,1-10-9-16,-2-4-8 15,3-12-12-15,1-5-26 0,-1-16-24 16,17-1-1-16,-12-52-5 16</inkml:trace>
  <inkml:trace contextRef="#ctx0" brushRef="#br0" timeOffset="41236.1049">23394 17087 67 0,'32'-7'90'0,"-3"7"-6"15,0-1-5-15,-7-1-2 16,9-2-64-16,-5 3-5 0,6 1-5 16,-2-3-2-16,-1-1-1 15,2-3 0-15,-3-6-1 16,-2-1 1-16,-4 0-1 16,-6-4 1-16,0-1 0 0,-8 1 0 15,-4-2 1-15,-4 1 1 16,-5 2 1-16,-5 2 0 15,-5 2 1-15,-5 5 1 0,-3 5-2 16,-4 3 2-16,-1 8 0 16,-1 11-1-16,-2 10 0 15,3 6-1-15,0 8 0 16,5 3 0-16,6 4 1 16,4 0-2-16,10-4 0 0,5-3 0 15,15-10-1-15,12-7-1 16,10-12-1-16,13-9 0 15,9-5-2-15,7-13-1 16,6-9 0-16,3-10-1 0,-3-13 0 16,2-9-1-16,-6-11-1 15,-3-10 2-15,-10-10-1 16,-6-15 2-16,-10-7 2 16,-8-3 3-16,-10 3 2 0,-15 8 3 15,-8 8 2-15,-4 16-1 16,-7 14 0-16,-9 21 0 15,-6 21 0-15,-1 17-2 0,-5 13-2 16,-2 21 1-16,-2 14 0 16,-3 14-1-16,-7 10 1 15,5 13 1-15,-1 5-5 0,4 9 2 16,6 8-1-16,5 3-2 16,9-1-2-16,9-7-4 15,9-50-12-15,0 3-25 16,5-8-42-16,5-1-3 15,17 25-5-15,4-25-4 16</inkml:trace>
  <inkml:trace contextRef="#ctx0" brushRef="#br0" timeOffset="42231.3423">23911 16869 6 0,'0'0'85'15,"0"-10"1"-15,9-1-2 0,7-5-2 16,11-1-48-16,5-1-5 16,7 0-10-16,10 0-6 15,7 0-4-15,5 2-2 16,9 0-2-16,1 6-5 0,-1-1-3 16,1 4-5-16,-7 0-2 15,-1 3-7-15,-11 0 1 16,-11 1-1-16,-11-4 0 0,-8 0 2 15,-7-4 3-15,-7-5 4 16,-6-2 5-16,-2-5 3 16,-1-9 3-16,-3-4 0 15,1-5 2-15,-1-2 3 16,3 2 3-16,-1 1 3 0,0 3 0 16,0 6 0-16,-1 8 0 15,-1 8-1-15,0 5-2 16,4 10-3-16,0 0-2 0,-12 16-2 15,3 7-1-15,2 10-1 16,-5 9-1-16,-4 10 2 16,1 10-1-16,-4 6-2 15,0 6 0-15,-1 4 0 0,-1 2-1 16,1-1-1-16,-1-3-2 16,5-3-5-16,-5-8-9 15,9-3-28-15,1-9-37 16,3-11-2-16,6-12-6 15,0-20-4-15</inkml:trace>
  <inkml:trace contextRef="#ctx0" brushRef="#br0" timeOffset="42580.9848">25094 16676 20 0,'10'-8'100'0,"-10"8"-4"0,0 0-6 16,-4 6-3-16,-2 7-4 15,-13 7-74-15,19 14-3 16,-1 10-4-16,1 6-1 16,-1 5-2-16,-1 6-2 15,-5-6-4-15,2-2-6 0,-3-12-14 16,-1-19-49-16,4-1-9 16,-5-15-7-16,2-14-6 15,1-21 6-15</inkml:trace>
  <inkml:trace contextRef="#ctx0" brushRef="#br0" timeOffset="43256.6406">25459 16588 12 0,'5'24'96'0,"3"-3"-2"16,-3-3-6-16,6-4-4 16,-1-3-1-16,-17 1-76 15,17 9-2-15,7 0-2 0,0 6-2 16,1-1 0-16,-3 3-1 15,1-3 0-15,-4-1 1 16,-3-2 2-16,6-4-1 0,-1-2 0 16,5-4 1-16,4-6-2 15,6-6 1-15,7-2-1 16,7-12-1-16,7-5 0 16,4-7 0-16,4-6-1 15,5-6 0-15,3 1-1 0,-2 1 1 16,-2 3-1-16,-5 7 1 15,-3 7 1-15,-4 5-2 16,-4 11 2-16,-5 6-1 0,0 10 1 16,-5 6-2-16,0 5 0 15,2 3 0-15,-2 3-1 16,5 1 0-16,-2-3-1 16,4-5 1-16,0-3-1 15,1-5 3-15,3-7-1 0,-2-8 1 16,-3-3 1-16,-8-13 1 15,-3-5 2-15,-12-7-1 16,-14-5-1-16,-10-2 0 16,-19 2 1-16,-14 3 0 0,-9 6 0 15,-5 13 0-15,-10 10-4 16,-8 17 2-16,1 16 1 16,3 20 0-16,3 15 0 0,1 18 0 15,30-38-3-15,-2 10-5 16,-1 4-9-16,-3 7-38 15,2 5-27-15,-2 3-6 16,2-3-8-16,-3 2-3 16</inkml:trace>
  <inkml:trace contextRef="#ctx0" brushRef="#br0" timeOffset="43584.2992">23580 17863 78 0,'-193'14'87'16,"8"7"-4"-16,14 0-3 16,14 2 0-16,15-4-73 15,13-6 3-15,16-4 1 0,20-8-3 16,22-1-1-16,17-6-1 15,25-7 1-15,25-6 0 16,21-5-1-16,28 3 0 16,29 0-1-16,28 2-1 15,20 2-3-15,24-1-2 0,15-4-5 16,19 0-11-16,12-4-27 16,6-3-42-16,7-2-4 15,-103 0-4-15,296-55-4 16</inkml:trace>
  <inkml:trace contextRef="#ctx0" brushRef="#br0" timeOffset="44315.5895">10139 12812 9 0,'-30'8'78'15,"-5"-4"6"-15,3-3-2 0,-2-2-4 16,7-2-53-16,3-1 0 15,10 4-3-15,14 0-8 16,0 0-4-16,4-5-3 0,24 1-2 16,12-6-2-16,16-4 1 15,17-5 1-15,17-10-1 16,22-7 0-16,15-9 1 0,20-5 0 16,15-5-1-1,9-3 1-15,12-2-2 0,6 4 0 16,0 4 0-16,-4 6-1 15,-4 8-1-15,-14 8 0 16,-12 7 0-16,-20 8-1 16,-23 7-2-16,-21 9-3 0,-27 6-6 15,-28 17-13-15,-33 8-27 16,-25 9-33-16,-30 5-2 16,-32 3-7-16,-21 6-2 15</inkml:trace>
  <inkml:trace contextRef="#ctx0" brushRef="#br0" timeOffset="44565.2409">10138 13208 68 0,'-94'30'89'16,"25"-12"-4"-16,23-13-3 16,30-16-2-16,26-10-63 0,32-10 1 15,32-7-4-15,31-10-5 16,35-7-3-16,28-9 0 15,30-4-1-15,21-3-1 16,16 1-2-16,11 3 0 16,5 7-1-16,-3 8-2 0,-12 7-4 15,-7 17-11-15,-28 14-36 16,-15 6-30-16,-24 9-4 16,-32-1-6-16,-28 4-5 0</inkml:trace>
  <inkml:trace contextRef="#ctx0" brushRef="#br0" timeOffset="55506.0269">5915 10699 32 0,'0'0'41'16,"-7"-14"1"-16,7 14-3 0,0-12-7 16,0 12-9-16,16-19-3 15,-1 7-5-15,6-6-2 16,6-1 1-16,11-4-1 16,7-6 0-16,13-1-2 0,4-4-1 15,20-5-2-15,8-4-1 16,13-2-2-16,11-3 0 15,11-5-1-15,13 0-1 16,10-6 0-16,10 0-2 0,7-3 2 16,5 3-1-16,5-2 0 15,-4 1 0-15,4 6 0 16,-9 0-2-16,-7 10 1 0,-10 3 0 16,-16 6-1-16,-15 5-2 15,-18 9-3-15,-14 5-5 16,-23 8-9-16,-16 3-5 15,-19 5-13-15,-12 11-20 0,-16 6-19 16,-13 9-1-16</inkml:trace>
  <inkml:trace contextRef="#ctx0" brushRef="#br0" timeOffset="56840.7963">10063 13020 49 0,'-13'8'68'15,"2"-8"1"-15,11 0-32 0,0 0-3 16,-5-8-9-16,5 8-6 15,2-16-5-15,7 6-2 16,8-4-1-16,6-4-3 0,10-6-1 16,10-3 1-16,14-6 1 15,14-6-1-15,17-6 0 16,19-5-2-16,18-4 0 16,22-4 0-16,13-2-1 0,20-2 0 15,12-1 0-15,10 0 0 16,7 0-1-16,4 2 1 15,-4 4 0-15,-2 3-3 16,-4 4 1-16,-15 4-1 0,-11 7 0 16,-21 8-1-16,-14 6 0 15,-21 9-1-15,-22 7-3 16,-24 9-5-16,-20 4-7 0,-20 17-11 16,-23 5-26-1,-23 9-26-15,-21 6-7 0,-21 1-4 16,-16 0 2-16</inkml:trace>
  <inkml:trace contextRef="#ctx0" brushRef="#br0" timeOffset="58074.4349">10668 8111 19 0,'7'-28'44'0,"-1"5"-38"16,0 6 0-16,-1 7-5 16,-5 10-9-16,8-5-13 0,1 10-12 15</inkml:trace>
  <inkml:trace contextRef="#ctx0" brushRef="#br0" timeOffset="59736.3017">13571 10728 7 0,'-11'-75'66'0,"6"-3"2"16,2-4 3-16,3 0-51 16,0 7 8-16,8 7 0 0,4 8-3 15,-2 7-3-15,2 9-5 16,1 11-4-16,-5 8-4 16,3 8-3-16,-3 9-2 15,2 8-2-15,-2 5-1 0,2 15-1 16,-4 7 0-16,-1 12 2 15,1 7 1-15,-4 10 0 16,-2 13 2-16,-3 6 0 0,-5 13 0 16,-6 6 1-16,3 9-1 15,-5 7 2-15,-3 8 0 16,2 7 0-16,-1 3-1 16,1 9 0-16,1 0-1 0,1 9 0 15,-1 2 0-15,5 7-2 16,-2 5-1-16,1 5-1 15,4 6 1-15,-5 3-1 0,4 8 0 16,-3 1 0-16,5 4-1 16,-5 2 1-16,-3 1 1 15,0 0 0-15,0 2-1 16,-7-2 1-16,3-4 0 0,-3-6 0 16,1-8 1-16,1-8-2 15,2-7 0-15,1-7 1 16,-2-11-1-16,2-5-1 15,1-6 0-15,-4-3 1 16,0-3 0-16,-4-7-1 0,-3-7 1 16,2-6-1-16,-4-7 0 15,4-9 1-15,2-9-2 16,0-8-1-16,3-11-1 16,6-8-3-16,-1-10-3 0,6-5-6 15,2-10-12-15,1-12-28 16,6-1-31-16,0-12-5 0,0 0-3 15,3-25-1-15</inkml:trace>
  <inkml:trace contextRef="#ctx0" brushRef="#br0" timeOffset="65488.6142">9491 14132 60 0,'-15'-18'70'0,"-3"0"-1"15,-21-1-38-15,23 3-3 16,7 3-5-16,9 13-7 15,-10-9-6-15,10 9-4 16,0 0-3-16,0 14-3 0,2 8 0 16,2 7-1-16,0 8 1 15,-2 11 1-15,0 7-1 16,1 8 1-16,1 3 0 16,3 4 1-16,-1-1-3 15,2-8-3-15,3 5-8 0,6-7-8 16,0-6-17-16,5-8-19 15,-4-9-15-15,5-9-4 16</inkml:trace>
  <inkml:trace contextRef="#ctx0" brushRef="#br0" timeOffset="66610.6484">9649 14315 38 0,'0'-33'49'15,"0"6"-4"-15,0 8-8 16,0 3-7-16,0 7-4 16,0 9-7-16,0-10-5 0,0 10-2 15,0 0-3-15,-1 15-4 16,-2 2-3-16,-2 8-1 16,1 4 0-16,1 7 0 15,0 2 2-15,3 1-3 0,0-2 1 16,1-4-1-16,3-8 0 15,4-4 1-15,1-8 0 16,1-11 1-16,0-4-1 0,3-12 1 16,-2-7-1-16,0-8 1 15,2-2-1-15,-3-7 0 16,2-1 1-16,-3 1 0 0,0 5 2 16,-4 2 0-16,0 6-1 15,1 7 2-15,-2 4-2 16,-4 14 0-16,11-11-1 15,-11 11 0-15,14 3-2 0,-4 5-1 16,-1 5 1-16,3 1 0 16,3-3 0-16,-2 1 1 15,-1-2 0-15,1-2 0 16,4-5 0-16,-6-3 1 16,1-5-1-16,2-7 1 0,-2-6 1 15,-1-3-1-15,2-9 0 16,-3-1-1-16,1-6 0 15,3-1-1-15,-3-2 0 0,3 0 0 16,-2 1-2-16,5 4 1 16,-5 7-1-16,4 1 1 15,2 6 0-15,-2 4 0 0,0 5 0 16,-1 3 1-16,1 2-1 16,-3 2 1-16,3-1 0 15,-2-2 0-15,2-1 0 16,1-2 0-16,2-6 0 0,-2 0 0 15,0-4 1-15,-5-3-1 16,-1 1 1-16,-5-3-1 16,-5 4 1-16,-3 0 0 15,-9 2 0-15,-4 6 1 0,-4-1 0 16,-3 12 0-16,-2 3 0 16,2 9 0-16,0 11 0 15,5 9 0-15,3 12 0 16,9 4 0-16,4 11-1 0,7 3 2 15,9 4-1-15,5 6-1 16,8 4 0-16,-1 0 0 16,5 1-1-16,-5-4 0 15,-1 0-1-15,-8-9 0 0,-3-4 0 16,-9-13 1-16,-4-9 1 16,-3-10-1-16,-7-12 0 15,-5-13-2-15,-4-11-3 16,0-13-4-16,2-13-2 0,5-9 0 15,1-8 1-15,10-8-1 16,3-10 2-16,14-2 3 16,12-6 3-16,10-1 5 15,9 0 2-15,6 1 0 0,0 3-3 16,6 3 2-16,-1 4 2 16,-8 5 1-16,-10 8 2 15,-15 9 1-15,-10 7 0 16,-15 10 1-16,-6 4 1 0,-20 12 1 15,-10 11-2-15,-7 6-2 16,-7 16-2-16,0 12-1 16,5 9 0-16,5 8 0 15,10 5-1-15,16 4 0 0,10 0 0 16,18-4-1-16,22-6-2 16,23-7-2-16,14-8-5 0,20-6-14 15,8-5-46-15,9-7-14 16,1-7-4-16,-5-9-6 15,-8-11 3-15</inkml:trace>
  <inkml:trace contextRef="#ctx0" brushRef="#br0" timeOffset="67764.86">9591 15297 43 0,'16'-22'80'16,"0"1"-3"-16,4 5-3 0,-1 2-4 15,2 2-66-15,3 12 4 16,3 8-3-16,5 15-1 15,1 4-2-15,2 13 0 16,-4 9 0-16,-6 6-1 0,-7 8-1 16,-10 7 0-16,-8-1 0 15,-8 1 0-15,-14-2 0 16,-11-4 0-16,-7-8 1 0,-10-6 0 16,-5-14 0-16,-1-8 1 15,-4-11 0-15,1-7-2 16,2-8 1-16,7-6 0 0,4-8 2 15,8-3-1-15,10-1 0 16,13 0 1-16,11 1 3 16,11 0 0-16,17 6 1 15,17 3-1-15,13 3 0 16,11 4 0-16,10 1-1 0,12 8-2 16,2 4-1-16,0 3-2 15,-1 0-5-15,-3 2 0 16,-8-3-6-16,-6 0-9 15,-11-8-20-15,-13-1-38 0,-10-4-7 16,-14-7-3-16,-14-10-1 16</inkml:trace>
  <inkml:trace contextRef="#ctx0" brushRef="#br0" timeOffset="68041.2674">9364 15718 55 0,'-38'6'88'0,"9"-5"-5"16,8-7-4-16,11-15-4 0,18-9-62 16,14-7-2-16,25-7-3 15,18-5-4-15,17-8-1 16,14-4 0-16,11 0 0 0,1 1-2 15,6 5-3-15,-6 5-3 16,-6 10-5-16,-14 7-7 16,-13 9-18-16,-14 13-30 15,-11 6-18-15,-13 6-1 0,-21 10-3 16</inkml:trace>
  <inkml:trace contextRef="#ctx0" brushRef="#br0" timeOffset="68288.212">9408 15783 66 0,'0'0'86'15,"0"-19"-3"-15,16-12-5 0,19-13-2 16,13-3-69-16,21-5-1 15,15 1-3-15,8 0-5 16,9 6-4-16,3 3-7 16,-4 7-11-16,-6 14-21 0,-12-1-31 15,-7 8-8-15,-14 0-2 16</inkml:trace>
  <inkml:trace contextRef="#ctx0" brushRef="#br0" timeOffset="70917.3086">11388 14236 16 0,'0'0'66'0,"-10"0"2"0,-11 0-28 16,21 0 2-16,-9 0-7 15,9 0-8-15,0 22-7 16,2-6-3-16,-2 7-2 0,4 3-1 16,-2 5-1-16,3 2-5 15,-1 2-1-15,-2 0-3 16,1-2-1-16,0-4 0 0,0 0-2 15,0-6 1 1,0-3-1-16,-1-7 1 0,-2-1 0 16,2-2 1-16,-2-10 1 15,0 0 0-15,0 0 0 0,0 0 0 16,0-8 0-16,-3-8-1 16,-4-9-1-16,2-6-1 15,1-8-1-15,-1-7 0 16,-3-4 0-16,4-3 1 0,0-2-1 15,1 2 2-15,4 5-2 16,5 4 0-16,2 7 0 16,4 10 0-16,8 8 0 0,1 8-2 15,1 9 0-15,1 5 1 16,-5 11 0-16,-2 8 0 16,-7 5 0-16,-3 3 0 15,-6 2 0-15,-3-1 1 16,-4-4-1-16,1 0 0 0,-3-7 2 15,3-5-1-15,2-4 1 16,4-11-1-16,8 6 0 16,9-4 1-16,2-1-1 0,7-1 0 15,4 3 0-15,4 3 0 16,-2 2 1-16,-2 2-1 16,-2 2-1-16,-7 5 1 15,-5 2 0-15,-12 5 1 16,-6 2-1-16,-10 5 1 0,-12 1-1 15,-6 1 0-15,-6 2-2 16,-7-5-4-16,3 1-9 16,-11-10-10-16,10-1-35 0,5-3-18 15,1-8-6-15,5-8-4 16</inkml:trace>
  <inkml:trace contextRef="#ctx0" brushRef="#br0" timeOffset="72406.5367">11935 14029 22 0,'-11'0'73'15,"11"0"5"-15,-14-14-3 16,14 14-40-16,-11-11-4 16,11 11-6-16,0 0-8 0,-3 5-6 15,3 6-2-15,0 6-4 16,0 5-3-16,0 5 0 15,1 6 0-15,0 2 0 16,3 3 0-16,0-2-1 0,0 2 0 16,-1-4-1-16,0-1 2 15,-1-5-1-15,2-3 0 16,1-3-1-16,-3-3 1 0,1-2 0 16,0-4-1-16,-2-4 1 15,1 1 0-15,-2-10 1 16,4 8-1-16,-4-8 1 15,0 0 0-15,0 0 1 16,0 0-1-16,0 0-1 0,0 0 1 16,0-7-1-16,0 7 0 15,0-11-1-15,0 11 0 16,-1-9 1-16,1 9-1 0,0 0 0 16,0-13 1-16,0 13-1 15,0 0 0-15,0-8 1 16,0 8-1-16,0 0 0 15,0 0 0-15,0 0 0 16,0 0 0-16,0 0 0 0,0 0 0 16,0 0 0-16,0 0-1 15,0-9 1-15,0 9 0 16,0 0-1-16,0 0 0 16,0 0 1-16,0 0-1 0,0 0 1 15,0 0 0-15,0 0 0 16,0 0 0-16,0 0 1 15,0 0-1-15,0 0 0 0,0 0 1 16,0 0-1-16,0 0 0 16,0 0-1-16,2-9 1 15,-2 9-1-15,0 0-1 16,0 0 2-16,0 0-1 0,0 0 0 16,0 0 0-16,0 0 1 15,0 0-1-15,0 0 1 16,0 0 0-16,0 0 0 0,0 0 0 15,0 0 0 1,0 0-1-16,0 0-1 0,0 0-3 16,0 0-3-16,0 0-3 15,0 0-4-15,0 0-4 0,0 0-2 16,0 0-1-16,0 0-1 16,0 0 5-16,0 0 0 15,0 0 5-15,0 0 5 0,0 0 6 16,0 0 6-16,0 0 3 15,0 0 4-15,0 0 1 16,8-10 2-16,-8 10 1 16,0 0-1-16,3-8-1 0,-3 8-2 15,0 0-3-15,0 0-1 16,10-8-2-16,-10 8 0 16,0 0-1-16,13 1-1 15,-13-1 0-15,12 5 1 16,-12-5-2-16,17 7 2 0,-17-7-2 15,14 6 0-15,-3-3 1 16,-11-3-1-16,14 0 2 16,-14 0-1-16,17 0 1 0,-17 0 0 15,16-9 0-15,-16 9 0 16,14-15-1-16,-7 6 0 16,3-1 0-16,2 0-2 15,0-1 0-15,0 1-1 0,-1 0 0 16,3 1 0-16,-2 2-2 15,-2 0-2-15,1 2-6 16,-4 3-8-16,-7 2-10 16,13-3-26-16,-13 3-24 0,0 0-5 15,0 0-4-15</inkml:trace>
  <inkml:trace contextRef="#ctx0" brushRef="#br0" timeOffset="73091.4139">12025 14230 76 0,'-11'-3'82'0,"3"-4"-5"15,-1-2-5-15,2-2-48 16,7 11-4-16,0-13-6 16,12 2-7-16,1 4-4 0,11-5-2 15,-1 3 0-15,1-2-3 16,4 3-2-16,0-3-5 15,-2 4-5-15,-2-3-3 16,-6 4-2-16,-1-2 0 0,-8 1-1 16,-9 7 3-16,4-14 3 15,-4 14 4-15,-14-13 5 16,-2 6 5-16,-2 0 4 16,-2-2 1-16,1 0 3 0,-1 2 0 15,-1-3-1-15,-2 1 3 16,7-3 0-16,-3 2-2 15,6-5 0-15,-3 3 0 0,5-4-1 16,0 0 0-16,-1-4 1 16,9 1-3-16,-4-6 0 15,3 2-2-15,1-2 1 16,2 2-1-16,0-1 0 0,2 2-1 16,-1 3-1-16,1 1 1 15,0 5 0-15,-1 0-1 16,1 4 0-16,-1 9-1 15,0-14 1-15,0 14-1 0,0-12 0 16,0 12 0-16,-4-10-1 16,4 10 0-16,-9-7 0 15,-1 3-1-15,-1-1 2 16,-2 3-1-16,-3 0 1 16,-1-1 1-16,0 1 0 0,-1-2 2 15,3 0 0-15,4-1 2 16,1-2-3-16,10 7 2 0,-7-16-1 15,7 2 0 1,7-2-1-16,4-3 0 0,9-2 0 16,4-4-1-16,10 0-1 15,4-3 1-15,7 1 0 16,3 0-3-16,5 5-4 0,1 4-6 16,-3 3-7-16,1 6-26 15,-14 8-28-15,6 1-8 16,-9 7-1-16</inkml:trace>
  <inkml:trace contextRef="#ctx0" brushRef="#br0" timeOffset="74196.8006">11795 15231 25 0,'-14'-2'43'0,"-7"1"3"0,5 1 2 16,-5-3-1-16,2 2-1 15,-1-4-6-15,3 2-4 16,2-2-8-16,2-4-3 16,1 1-9-16,5-4-5 0,8-4-3 15,1-6-3-15,12-1-2 16,5-7-2-16,10-3 0 15,7-5 0-15,11-3-1 16,6-1 2-16,6-1-2 0,3 1-1 16,4 6-4-16,1 3-5 15,-7 9-7-15,-1 3-9 16,-8 12-22-16,-11 11-25 16,-9 11-13-16,-16 9-1 0,-14 2 8 15</inkml:trace>
  <inkml:trace contextRef="#ctx0" brushRef="#br0" timeOffset="75768.1789">20221 18003 54 0,'11'31'84'0,"-2"1"-3"16,6-8-2-16,1-1-3 0,5-5-64 16,1-2-1-16,9-8 1 15,44-3 0-15,-22-5 3 16,7-7-2-16,8-8-1 16,13-6-1-16,10-3-2 15,11 3 0-15,16-3-2 16,15 3 0-16,13-3-3 0,15 3-1 15,10 1-3-15,11 1 0 16,16 2 0-16,5 1 0 16,12 3 0-16,6 1 0 15,3 0 0-15,5 2 0 0,1 3 0 16,1 2 0-16,1 1 0 16,-6 0 0-16,-3 2 0 15,-5 2 0-15,-4 0 0 0,-12 0 0 16,-8 3 0-16,-11 3 0 15,-9-1 0-15,-12 0 0 16,-12 2 0-16,-11-1 0 0,-15 1 0 16,-11 0 0-16,-13 0 0 15,-8-2 0-15,-12 1 0 16,-8-1 0-16,-11 0 0 16,-6-1 0-16,-12 3 0 15,-6-5 0-15,-7 0 0 16,-8-2 0-16,-3 0-2 0,-2 0-10 15,-17 0-16-15,13 0-47 16,-13 0-13-16,0 0-4 16,-3-14-7-16,-6 3 0 0</inkml:trace>
  <inkml:trace contextRef="#ctx0" brushRef="#br0" timeOffset="77412.2089">21673 16448 42 0,'0'0'86'0,"-18"7"0"16,5-7-2-16,-3-14-4 15,39-3-63-15,-32 0 2 16,-3 3-1-16,5 2-2 0,0 0-3 16,4-1-2-16,2-3-2 15,1-6-1-15,2-4-2 16,6-4-3-16,-2-8-2 16,6-13 1-16,-1-9-1 0,3-12 1 15,1-14-1-15,0-14 1 16,0-12-1-16,-5-19 2 15,3-15-3-15,-6-12 0 16,-2-16 0-16,-1-13 0 0,-4-16 0 16,0-18 0-16,-2-13 0 15,-9-15 0-15,7-12 0 16,-7-13 0-16,1-4 0 16,-5-5 0-16,-3-2 0 0,-4 8 0 15,-8-6 0-15,0 9 0 16,1-2 0-16,-6 8 0 15,3-1 0-15,1 1 0 0,5 2 0 16,2-2 0-16,7 5 0 16,1 2 0-16,3 5 0 15,5 0 0-15,2 4 0 16,1 2 0-16,4 6 0 16,-1 5 0-16,1 0 0 0,0 3 0 15,2 5 0-15,-1 7 0 16,1 6 0-16,-1 8 0 15,0 4 0-15,0 11 0 16,1 9 0-16,-1 9 0 0,-4 13 0 16,-4 9 0-16,-5 9 0 15,-2 10 0-15,-6 12 0 16,1 7 0-16,-6 10 0 16,2 15 0-16,2 11 0 0,0 11 0 15,4 15 0-15,5 12 0 16,0 13 0-16,6 8 0 15,0 10 0-15,7 12 0 0,0 0 0 16,0 0 0-16,-10-3 0 16,10 3 0-16,-16 4 0 15,1 3 0-15,-5-3 0 16,-11 2 0-16,-9 1 0 0,-6 2 0 16,-10 5 0-16,-6 5 0 15,0 4 0-15,-3 6-2 16,4 10-5-16,6 4 0 15,4 3-2-15,7 2 0 0,6 1 0 16,7-4 2-16,-2-2 2 16,6-9 1-16,2-3 2 15,1-9 2-15,1-2 1 16,0-7 0-16,2-2 1 0,2 0-1 16,0 2-1-16,0 2 3 15,-1 4-1-15,-4 8 1 16,-1 6-2-16,0 12 1 0,-3 7-1 15,0 11-3-15,-4 3-6 16,4 9-15-16,0 6-32 16,6-7-27-16,3-6-6 15,6-20-6-15,12-19-1 0</inkml:trace>
  <inkml:trace contextRef="#ctx0" brushRef="#br0" timeOffset="77682.3852">20972 4695 85 0,'37'-19'88'16,"-5"4"-3"-16,-1-2-6 16,-1-1-1-16,2-2-79 15,13 9 6-15,7 12-1 16,7 5-1-16,10 11 0 0,10 10-2 15,5 7-2-15,6 10-1 16,8 6-2-16,-2 7-3 16,5 7-6-16,4 0-6 15,-1 6-14-15,-4 0-25 0,-2 4-21 16,-3-1-5-16,-5-6-2 16</inkml:trace>
  <inkml:trace contextRef="#ctx0" brushRef="#br0" timeOffset="80584.943">18398 2165 45 0,'-13'-10'82'0,"0"-3"-2"16,-2 1 0-16,1-37-25 0,5 37-36 16,0 0-1-16,9 12-6 15,-10-8-4-15,10 8-2 16,0 0-3-16,0 0-2 15,-9 6 0-15,7 4-2 16,-1 9 1-16,-1 4 0 0,-3 8 1 16,-1 9 1-16,-7 5-1 15,4 12 2-15,-2 0-1 16,3 9 1-16,2 0-1 16,3-3 0-16,5 1-2 0,6-6 1 15,9-5-1-15,7-10-1 16,5-10 0-16,5-7 1 15,3-12-1-15,2-10 0 0,0-6 3 16,1-15-1-16,-3-11 0 16,0-10 0-16,-10-9 1 15,-6-7-1-15,-7-6 0 16,-9-4 0-16,-6 4 0 0,-14 2 0 16,-10 2 1-16,-8 6 0 15,-5 3 0-15,-6 10 0 16,5 6 2-16,1 4-1 15,7 3-1-15,5 5-1 0,9-1-1 16,11-3 1-16,8-1-2 16,14-7 1-16,11-1-2 15,8-5 1-15,7-2 0 16,5-3 1-16,8 5 0 16,-1 3 0-16,3 8 1 0,0 7 0 15,-3 10 0-15,-5 9 0 16,-1 10-1-16,-6 17 2 15,-4 16-2-15,-4 17 2 0,-8 14-1 16,-3 23 1-16,-5 17 1 16,-2 14-2-16,-1 11 0 15,-4 10-1-15,4 5 1 0,3-3-3 16,3-11-1-16,4-12-1 16,6-20 0-16,3-16 1 15,1-22 0-15,2-21 1 16,-2-21 1-16,-1-18 1 0,1-13 2 15,-5-20 1-15,-3-16-1 16,-2-11 0-16,-7-18 0 16,-7-11-1-16,-9-10 0 0,-5-4 0 15,-20-5 0 1,-12 0-1-16,-15 4 1 0,-14 4 0 16,-10 9 1-16,-7 8-1 15,-2 7 2-15,1 10-2 16,6 7 0-16,8 5 0 0,11 5-2 15,11 3 0-15,16 0-1 16,13 2 1-16,13-2-1 16,6-2 0-16,16-6 0 15,8-4 0-15,9 1 2 0,8-4 0 16,6 4 0-16,2-2 0 16,2 7 1-16,0 6 0 15,-6 5 0-15,-1 9 0 16,-7 9 1-16,-6 8-1 0,-4 6 0 15,-3 23 0-15,-4 13-1 16,-3 22 1-16,-4 21 1 16,2 20 0-16,-3 25 1 15,20 130-9 17,8-25 5-17,1-9 0-15,4-18 0 16,6-20 0-16</inkml:trace>
  <inkml:trace contextRef="#ctx0" brushRef="#br0" timeOffset="80648.928">19363 3177 463 0,'58'161'-2'0,"3"-25"-2"0,10-61 0 16,-19-140 9 0,-10-5-6-16,-11-10 0 15</inkml:trace>
  <inkml:trace contextRef="#ctx0" brushRef="#br0" timeOffset="81185.5471">19958 1801 87 0,'-16'-32'90'0,"-1"7"-2"0,-3 1-7 15,0 2 0-15,20 2-70 16,-17 6-4-16,6 2-2 0,2 4-3 15,9 8-3-15,-8-10-2 16,8 10-4-16,0 0-3 16,0 0-3-16,0 0-3 0,0 0-7 15,0 0-4-15,8-13-22 16,3 8-28-16,3-3-3 16,-14 8-4-16</inkml:trace>
  <inkml:trace contextRef="#ctx0" brushRef="#br0" timeOffset="81740.5095">19794 1769 54 0,'0'0'83'0,"-14"6"-3"0,14-6-5 16,0 0-2-16,-12-3-65 16,12 3 0-16,1 11-3 0,5 8-3 15,1 12-1-15,2 7 0 16,0 12 2-16,2 14 0 16,-1 8-1-16,2 3-1 15,-2 0-6-15,4-2-6 16,-2-10-13-16,0-7-22 0,-2-10-30 15,3-13-4-15,0-16-7 16</inkml:trace>
  <inkml:trace contextRef="#ctx0" brushRef="#br0" timeOffset="81957.5897">19891 1639 55 0,'-6'-15'83'0,"-4"3"-1"16,3-3-4-16,-2 1-4 0,1 1-61 16,-1-2-3-16,2 1-4 15,2-1-4-15,-1 2-11 16,-2-1-8-16,3 2-14 16,5 1-35-16,1 1-16 15,9 2-2-15,1-3-4 0</inkml:trace>
  <inkml:trace contextRef="#ctx0" brushRef="#br0" timeOffset="82200.8218">20344 1359 42 0,'33'0'81'15,"-4"0"-1"-15,-4 4-4 0,-7 4-3 16,-7 5-58-16,-1 11-6 15,-10 17 0-15,-24 6-3 16,-7 1-1-16,-10 5-3 0,6 7-1 16,3 0-3-16,16 3-5 15,4-12-9-15,12 1-7 16,13-13-13-16,7-9-33 16,13-2-10-16,8-17-6 15,11-11 4-15</inkml:trace>
  <inkml:trace contextRef="#ctx0" brushRef="#br0" timeOffset="82567.359">20863 1565 0 0,'0'0'88'0,"-1"-10"-1"0,1 10-6 15,0 0-9-15,-8-8-2 16,8 8-73-16,0 0 2 0,0-9-3 15,0 9 1-15,18-13 1 16,-6 3 2-16,2-2 3 16,4-2 1-16,-1 3 1 15,0 0 0-15,0 1 0 0,-1-2 0 16,-2 3-1-16,-14 9 0 16,7-10-1-16,-7 10 0 15,-12 7 0-15,-27 13-1 16,-19 16 0-16,-12 14 0 0,-7 14-1 15,5 8 1 1,13 3-1-16,25-3-2 0,41-17-4 16,29-12-2-16,15-8-2 15,24-16-2-15,13-13-3 0,15-10-12 16,-1-7-40-16,6-19-13 16,-2-11-4-16,-10-5 1 15</inkml:trace>
  <inkml:trace contextRef="#ctx0" brushRef="#br0" timeOffset="83086.3811">19209 2445 44 0,'0'0'81'0,"0"0"-4"16,0-7-3-16,0 7-3 16,0 0-60-16,14-11-2 15,6 10-3-15,7 1-3 0,5 5-2 16,8 3 3-16,3 4-2 15,6 6 0-15,0 4-2 16,-1 4 0-16,1 6-1 16,-8 6 0-16,-3 1-2 0,-10 9-2 15,-8 4-3-15,-12 10-4 16,-9 1-3-16,-5 7-1 16,-16-3-4-16,4-2-19 0,-3 2-28 15,0-14-8 1,9-10 0-16</inkml:trace>
  <inkml:trace contextRef="#ctx0" brushRef="#br0" timeOffset="83891.1594">21636 1451 45 0,'-23'-4'76'16,"-1"4"-2"-16,0 0-5 15,-2 0-45-15,2 4-9 0,2 4-3 16,-14-8-3-16,-1 16-4 16,7-2-3-16,15 5 1 15,15-1 1-15,11-5 1 16,2-10-2-16,-1-1 1 0,6-2 0 16,1-4 0-1,1-3 1-15,1-3 2 0,-2-4 0 16,0 0 2-16,-1-1 0 15,-3-3 0-15,-1 1-2 16,-4 0 0-16,-5 2-2 0,-1 2-3 16,-4 3 0-16,0 10-3 15,-10-9 0-15,-5 9-1 16,-7 10 2-16,-16 19-1 16,4 13 2-16,9 8-2 15,15 0-3-15,19 0-1 0,28-9-2 16,19-14-1-16,15-16-3 15,16-8-6-15,-1-3-17 16,7-9-35-16,7 1-9 16,-9-2-1-16,-9 0-1 0</inkml:trace>
  <inkml:trace contextRef="#ctx0" brushRef="#br0" timeOffset="84314.6988">18166 3757 31 0,'-79'43'97'15,"18"-16"-2"-15,16-12-9 0,14-18-1 16,14-22-4-16,13-9-81 16,17-11 2-16,28-5-1 15,17-4 0-15,21-11 1 0,23-5 0 16,23-5 0-16,23-5 0 16,20 0-2-16,21-5 1 15,21 2 0-15,14 0 0 16,14 0 0-16,9 5-1 15,5 2 1-15,2 7-1 0,-2 9 1 16,-13 5-2-16,-8 7-1 16,-17 5-3-16,-17 7-3 15,-23 2-7-15,-12 7-19 16,-20 2-50-16,-23-2-3 0,-15-5-6 16,-25-9-3-1</inkml:trace>
  <inkml:trace contextRef="#ctx0" brushRef="#br0" timeOffset="85011.6417">23050 1084 75 0,'22'-43'84'15,"4"1"-3"-15,-1 3-7 16,-25 39 1-16,29-30-69 16,-3-3 0-16,1 15 1 15,21-8-1-15,-26 26-1 0,-6 9-1 16,-2 7 0-16,-3 10 0 15,-7 14-2-15,-2-4 3 16,0 99-3-16,-2 31-1 16,-13 34 2-16,-9 24 1 0,-10 20 1 15,-7 9-1-15,-5 4 2 16,4-34-2-16,6-11-1 16,0-17 1-16,11-18-3 15,4-20 0-15,5-21-3 0,6-15-3 16,7-14-7-16,0-19-13 15,5-14-31-15,6-6-28 16,4-24-4-16,2-20-6 16,-4-28-2-16</inkml:trace>
  <inkml:trace contextRef="#ctx0" brushRef="#br0" timeOffset="86499.2733">24835 1213 37 0,'6'-9'82'16,"-6"9"-1"-16,2-13-1 0,-2 13-5 15,-8-6-57-15,-5 5 0 16,-3 1-7-16,-3 1-3 16,-4 6-3-16,-1 5-2 15,-7 2-3-15,5 1-1 0,-2 5-1 16,4 0-1-16,0 4 1 16,16-9 1-16,-26 38-1 15,13 2 2-15,14 2 0 16,11-8 1-16,18-8 0 0,13-16 2 15,5-10-1-15,0-3 0 16,1-3-1-16,-6 2 1 16,-4 7-2-16,-4 3 2 15,-15 11-1-15,-6 9 1 0,-12 10 0 16,-14 7-1-16,-9 4 2 16,-6 7-1-16,-4 0-2 15,-5-5-3-15,5-3-8 16,2-11-8-16,11-11-23 0,5 2-20 15,12-24-20-15,9-17-6 16,6-23-3-16</inkml:trace>
  <inkml:trace contextRef="#ctx0" brushRef="#br0" timeOffset="87928.2635">24936 1576 40 0,'41'-62'91'16,"-5"6"-2"-16,1 0-6 15,-6 11-3-15,4-3-36 0,-4 12-38 16,-3 2-1-16,-2 10-3 16,-1 6-2-16,-10 18-1 15,0 7 0-15,-15-7 2 0,1 79 0 16,-2 14-3-16,-13 23-3 16,-6 12-4-16,1 11-4 15,-1-11-2-15,1-11-5 16,2-27-6-16,2-15-6 15,5-17 2-15,-2-20-10 0,6-15-18 16,-5-23-2-16,6-17 3 16,-4-19 27-16,3-15 30 15,-8-12 23-15,4-1 6 0,-4-5 19 16,-1 7 21-16,2 7 2 16,1 12-6-16,-1 9-20 15,4 6-22-15,8 12-12 16,1-4-5-16,16 4-5 15,14-2-1-15,9-1 0 0,-14 6-4 16,9 0 0-16,4-4-3 16,5-1 0-16,1-1 0 15,3 2 3-15,-5-1 5 16,2 0 0-16,-2 2 2 0,-2 0 3 16,-7 0 1-16,-3 1 2 15,-6 4-1-15,-1 1-3 16,-7 3-4-16,-3 5-2 0,-13 2-1 15,0 0 3-15,-4 21-1 16,-23 8 0-16,-4 1 0 16,6 1 0-16,5 2-1 15,9-6 1-15,9-7 0 16,2-20-1-16,12 3 1 0,-12-3-2 16,12-12 1-16,-1 0 1 15,1-2 0-15,-1-1 3 16,3 0-3-16,-2 0 0 15,-1 0 0-15,3 2 2 0,0 1-1 16,-2 2 0-16,1 3-1 16,9 3 2-16,4 4 0 15,-3 16-1-15,-5 18-1 16,0 9 0-16,2 4-1 0,5-3 0 16,3-6 1-16,6-13-3 15,1-8 2-15,2-11 1 16,3-6 1-16,-2-14 2 15,3-13 0-15,-18 11-1 0,1-6 0 16,-2-3 1-16,2-8-2 16,1 0 0-16,-2-4 1 15,-3-4-1-15,1-1 0 16,-2-1 3-16,0 0 0 0,-3-1 0 16,-1-2 0-16,0 4 0 15,-3 3-1-15,-3 3-1 16,2-1-3-16,-5 3-1 15,-2 7 0-15,-3 10 0 0,-1 4-1 16,0 13 0-16,0 0 0 16,-6 7 1-16,1 12 1 15,-1 8 0-15,1 2 0 16,2 9 0-16,3-12 1 0,-4 55 0 16,0 3 2-16,3 7-1 15,0-7 0-15,6-11 0 16,3-12 1-16,5-18-1 0,-5-17-1 15,1-3 1-15,-1-7 0 16,-3-2 0-16,0-6 0 16,-5-8 1-16,5 10 0 15,-5-10 1-15,0 0-1 0,0 0 0 16,0 0 0-16,-6-6 0 16,-2-3-1-16,0-1 0 15,-3-4-1-15,-1-7-1 16,-2 0 1-16,-2-1-1 0,-4-3-1 15,-4 3 1-15,0-1 0 16,-6 7 1-16,0 3-1 16,-2 7 1-16,-2 6-1 15,2 2 0-15,5 9 1 0,2 6-2 16,3 1 0-16,11 5 0 16,2-1 0-16,8 0 0 15,5-1 1-15,13-6-1 0,9-1 1 16,7-8 0-16,8-6 0 15,5-1 0-15,5-12 1 16,4-10 0-16,1-6-1 16,-27 11 0-16,0 0 0 0,0-3 2 15,1 3 0-15,-5-2 0 16,-2 1-1-16,0 3 0 16,-1 0 0-16,-5 3 1 15,1 1-1-15,-5 5-1 16,0 5 2-16,10 2 1 15,-4 15-2-15,-2 13-1 0,-6 8-1 16,3 8-2-16,-2 5-5 16,7 1-6-16,-1-14-9 15,5-4-10-15,-2-11-14 0,-10-9-34 16,8-12-5-16,-4-6-3 16</inkml:trace>
  <inkml:trace contextRef="#ctx0" brushRef="#br0" timeOffset="88077.022">26822 1625 73 0,'3'-36'91'16,"-1"-3"-6"-16,-2 4-2 16,0 0-24-16,-1 1-31 15,0 2-15-15,0 2-17 0,0 4-14 16,0 3-17-16,-1 0-42 16,2 12-7-16,-1-1-7 15,1 12-3-15</inkml:trace>
  <inkml:trace contextRef="#ctx0" brushRef="#br0" timeOffset="88935.2425">26995 1392 5 0,'20'-4'89'0,"-1"0"1"15,-3 4-6-15,2-6-7 0,-2 4-1 16,-1 0-75-16,0 2 0 15,-4 0-1-15,0 7-1 16,-3 4 0-16,-8 9 1 16,3 13 1-16,-3 9 1 15,-1 9-1-15,5 3 0 0,2 3 0 16,0-4 0-16,7-7-1 16,3-13 0-16,3-12 0 15,3-4 1-15,3-11 1 16,1-6 0-16,4-12 1 15,-1-9 0-15,1-8 1 0,-15 10-3 16,3-2-1-16,-2-3 1 16,2 0-1-16,0 0 0 15,-3-2 0-15,1 4-1 0,-1 0 0 16,0 1 2-16,-2 3-1 16,-2 2 0-16,2 3 0 15,-2 4-2-15,-11 9 2 16,28-5 0-16,-10 10-1 0,-7 19 0 15,-1 4 0-15,3 3 0 16,1-1 1-16,-1-2 0 16,1-14-3-16,2-4 3 15,0-8 0-15,5-2 3 0,-9-5-3 16,4-3 0-16,0-5 0 16,5-1-2-16,1-3 2 15,2-2-1-15,3 0 0 16,0-1 0-16,1 1 1 15,0-1 1-15,2 2 0 0,-2 2 0 16,2 1-1-16,2 4 2 16,-4 1-2-16,3 3 0 15,-2 5-2-15,-5 2 1 0,14 7 1 16,-2 21 1-16,-6 4-1 16,-5 1 0-16,-5-1 2 15,-2-5-2-15,-3-8 3 16,-2-10 0-16,0-7-1 15,3-2 0-15,-7-5-1 0,1-3 0 16,3-3-1-16,3-3 0 16,1-2 0-16,0-5 0 15,3 0-1-15,-1 2 1 0,-1-1 0 16,2-1 0-16,-3 3 0 16,3-2 0-16,-3 1-1 15,0 5 0-15,0 1 0 16,-1 2 0-16,-1 3 0 0,0 4 0 15,1 4 0-15,-1 1 1 16,3 8 0-16,0 1 0 16,5 4-1-16,6 0-2 15,6-1-8-15,3-5-19 0,2 4-49 16,5-4-2-16,6-2-6 16,-2-2-4-16</inkml:trace>
  <inkml:trace contextRef="#ctx0" brushRef="#br0" timeOffset="89337.7481">25549 2806 47 0,'-25'0'97'16,"9"-1"-5"-16,14-16-6 15,9-5-4-15,22-17-1 0,16-5-83 16,29-1 1-16,28-7-2 15,25-4 3-15,26-3-1 16,25 0 1-16,22-2-1 0,20 5-1 16,5 9-1-1,12 3-1-15,-4 5-2 0,1 9-5 16,-18 1-7-16,-6 11-9 16,-19 1-9-16,-20 6-20 15,-13 5-26-15,-27 2-7 16,-18 4-3-16</inkml:trace>
  <inkml:trace contextRef="#ctx0" brushRef="#br0" timeOffset="93080.1347">23517 4977 24 0,'0'0'80'0,"-7"-17"0"15,7 17-9-15,-3-8-21 0,3-2-16 16,0 10-14-16,0-13-6 16,0 13-6-16,8-9-3 15,-1 6-4-15,7 0-2 16,1 0 0-16,5 0 1 0,5-1 0 15,8 0 1-15,5-1 1 16,6-2 0-16,11 1 0 16,8-4 1-16,7-1 0 15,10-1 0-15,12-1 0 0,6-3-1 16,9-1 1-16,4 2-2 16,8-2 0-16,-4 1-1 15,5 3 0-15,-5-1 0 0,-3 2-1 16,-2 1 1-16,-6 3-1 15,-5-3 2-15,-7 5-1 16,-4 1 1-16,-8-1 0 0,-4 0-1 16,-12 2 1-16,-4 1 0 15,-5-3-1-15,-7 5-1 16,-4-1 2-16,-7-1-2 16,-4 1 2-16,-3 2-2 15,-2 0 1-15,-3 0-1 16,-6 5 1-16,1 0-1 0,-4 0 0 15,-1 1 1-15,-6 3-2 16,3-1 2-16,-7 4 1 16,1 1-1-16,-2-1 1 0,-3 2-1 15,0 4 1-15,-1 3 0 16,0 0 0-16,0 8-1 16,0 0 0-16,0 4 0 15,0 6 0-15,0 7 0 0,0 7-1 16,0 4 1-16,0 7-1 15,0 6 3-15,-1 9-1 16,-4 6 2-16,-2 6 0 16,1 2 1-16,-5 4-1 0,2-1-1 15,-2-2-1-15,-3-5-10 16,5-4-12-16,-4-5-33 16,3-12-24-16,-2-9-7 0,-8-20-4 15,-4-17-1-15</inkml:trace>
  <inkml:trace contextRef="#ctx0" brushRef="#br0" timeOffset="93858.6258">23619 5179 19 0,'-25'-9'72'0,"8"-2"2"15,0-2 0-15,17 13-54 0,-5-15 5 16,5 15-8-16,0 0-4 15,0 0-4-15,0 0-5 16,-3 14-2-16,3 4-2 0,5 4 0 16,-1 11 1-16,5 8 3 15,-2 9 1-15,1 8 2 16,2 9 0-16,-4 9 0 16,4 9 0-16,-7 5 0 0,4 7 2 15,-3 6-5-15,0 5 0 16,-2-1-1-16,3-3-1 15,2-5-1-15,0-7 1 16,-1-2-1-16,2-15 0 16,0-7 0-16,1-11-1 0,-3-7 0 15,1-12-1-15,2-5 1 16,-6-10-2-16,3-5 1 16,0-6 1-16,-6-12 0 0,12 8 1 15,-1-8 0-15,4-2 1 16,6-5-1-16,7-5 2 15,8-1-2-15,11-4 1 16,11-3-1-16,11-3 1 0,6 0-2 16,14-2 2-16,3 2-2 15,17 0 1-15,2 2 0 16,12 2-1-16,2 1 0 0,6 4 0 16,-1 2 0-16,-2 3 0 15,-2-2 0-15,-9 4 1 16,-5-1-1-16,-8 2 1 15,-10 1-1-15,-8-1 0 0,-11 1 1 16,-10 0-1-16,-9 0 0 16,-12 1 1-16,-6 2-1 15,-7-2 0-15,-8 1 1 0,-6 0-1 16,-4 1 0-16,-4 0-1 16,-9 2-2-16,0 0-4 15,9-11-9-15,-9 11-28 16,0 0-32-16,0-12-6 0,-3 3-3 15,-8-9-2-15</inkml:trace>
  <inkml:trace contextRef="#ctx0" brushRef="#br0" timeOffset="95520.5256">24292 4116 11 0,'7'-28'59'0,"10"-2"-16"0,-7 2-4 16,-2-2-3-16,2 3-8 15,3 0-3-15,-6 4-5 16,1 3 1-16,-2 4-3 0,-4 2-1 16,-1 3-2-16,-1 11-3 15,0-13-5-15,0 13-2 16,-8-3-2-16,8 3-4 15,-17 13 0-15,3 1-3 16,-3 9 0-16,-4 4 0 0,-6 11 0 16,0 8 2-16,-2 8 0 15,4 2 1-15,-1 0-1 16,5 3 1-16,5-3 0 0,6-5 0 16,6-5 0-16,4-13-1 15,7-4 0-15,10-9 0 16,5-8 0-16,7-7 0 15,1-10 1-15,7-7 2 0,4-9 1 16,0-4 0-16,-1-4 2 16,-4-4 0-16,-2 3 1 15,-9 4-1-15,1 4-1 16,-11 5-1-16,-3 6-1 16,-2 6 0-16,-10 5-1 0,14 0-1 15,-6 9-2-15,-4 0 0 16,6 5-1-16,-4-2 2 15,8 3 0-15,-5 1 0 0,4-5 0 16,4-2 1-16,3-3 2 16,7-5 0-16,-1-2 2 15,5-6-1-15,-7-5 3 16,4-5 1-16,-8-3 1 0,-6-2 1 16,-7-3 0-16,-8 3-1 15,-12 0-2-15,-9 2-1 16,-7 1-5-16,-5 5-5 0,1 5-7 15,-4 1-9-15,6 8-13 16,-1 0-18-16,8 3-25 16,4 4-2-16,7-3 1 15</inkml:trace>
  <inkml:trace contextRef="#ctx0" brushRef="#br0" timeOffset="95783.3189">24851 3761 28 0,'22'-42'84'16,"-5"7"0"-16,-1 5-5 16,-7 4-4-16,-17 8-60 0,10 6 0 15,-2 12-5-15,12 0-8 16,-6 19-2-16,-1 9-3 16,-2 11 1-16,0 9 0 15,-3 11 1-15,-3 7-3 0,-4 12-2 16,-3 1-1-16,4-1-1 15,4-2-3-15,2-6-4 16,1-8-7-16,9-7-8 16,7-15-5-16,4-18-8 0,7-8-29 15,4-17-3-15</inkml:trace>
  <inkml:trace contextRef="#ctx0" brushRef="#br0" timeOffset="95962.0351">25347 3741 55 0,'13'-38'82'16,"-6"11"-5"-16,-5 11-6 16,-2 16-3-16,0 0-65 0,3 17-1 15,-1 15-6-15,-2 10-4 16,0 14-3-16,-3 1-6 16,-3 17-13-16,-9 10-15 15,3-3-29-15,4 0-4 0,-1-8 3 16</inkml:trace>
  <inkml:trace contextRef="#ctx0" brushRef="#br0" timeOffset="96973.8454">25395 3992 42 0,'6'14'79'15,"-6"-14"-4"-15,0 0-2 16,9-1-5-16,3-1-65 0,3 2-2 16,5 0-5-16,0-3 0 15,9 1-1-15,1-4 2 16,2-1 0-16,1-3 1 16,-6-2 2-16,-1-5 6 0,-8-4 3 15,-6 4 2-15,-6-6 1 16,-6 2 1-16,-3 3-1 15,-8 3-4-15,-6 3-1 0,-2 7-3 16,-1 5-3-16,-4 3-3 16,0 14-1-16,3 8 0 15,0 7-2-15,2 2 0 16,4 4-3-16,8 1 2 16,5 0-2-16,3-6 1 0,10-4 0 15,13-7 1-15,7-10 0 16,8-5 2-16,10-8 1 15,2-12 1-15,8-7 0 16,5-8-1-16,-3-2 2 16,-4-6-1-16,-5-1 4 0,-8 2 1 15,-9 3 3-15,-6 6 0 16,-15 1 0-16,-10 8 0 16,-6 4-1-16,-12 7 0 15,-5 6-4-15,-3 5-3 0,3 7-8 16,1 2-1-16,2 3-2 15,3-1-2-15,8 2 0 0,5-6 1 16,0 0 0 0,8-5 4-16,3-4 6 0,1-3 0 15,-2 0 4-15,2-2 1 16,-3 0 4-16,2 2 1 0,-11 0 0 16,10 11 0-16,-8 10 1 15,-2 10-1-15,-6 12 1 16,1 10 0-16,-5 13-1 15,-1 9-1-15,-1 8-2 16,-6 3 0-16,1 1-2 0,-1-2 0 16,7-10-1-16,-4-7 0 15,3-15 2-15,4-11 5 16,-1-15-1-16,4-12-3 0,5-15-1 16,3-17-3-16,9-15-4 15,6-11 0-15,0-11-3 16,5-8-3-16,2-7 4 0,9-6 4 15,2 0 5-15,8 1 6 16,-1 1 6-16,-3 8 1 16,10 5 0-16,-6 4 0 15,2 10-1-15,-7 6-3 0,-3 8-2 16,-8 6-3-16,-4 5-1 16,-8 4-2-16,-9 3-2 15,-7 5-1-15,0 9-1 0,-11-7-1 16,0 7-1-16,-4 2 0 15,-1 10 1-15,1 5 0 16,4 7 0-16,2 3 2 16,7 3 0-16,4 6 0 15,11 0-1-15,2 1-2 0,11-1-2 16,7-4-2-16,8-4-5 16,5-2-5-16,7-7-8 15,5-3-33-15,2-11-20 16,5-5-4-16,-5-15 1 0</inkml:trace>
  <inkml:trace contextRef="#ctx0" brushRef="#br0" timeOffset="98066.4084">26893 3769 10 0,'28'-24'78'16,"-3"1"7"-16,-5 2-5 0,-9 2-6 15,-2 4-61-15,-3 4 0 16,-6 11 1-16,11 7-5 16,-11 14-5-16,0 17-6 0,-8 12 1 15,-4 19-1-15,-3 15 2 16,-8 23 0-16,-8 13-1 15,-5 10 3-15,-4 11-1 0,-4 0 0 16,3 4-2-16,0-5-2 16,1-10-6-16,3-6-4 15,-1-7-6-15,11-14-15 16,-2-6-20-16,3-14-23 0,7-12-3 16,1-20 3-16</inkml:trace>
  <inkml:trace contextRef="#ctx0" brushRef="#br0" timeOffset="98485.8143">26832 4788 53 0,'14'6'80'0,"-3"3"-2"0,-6 1-3 16,-1 6-6-16,-22 2-71 16,14 14 5-16,-3 7 1 15,-2 9 1-15,-3 6-3 16,-1 3 0-16,-1 3-1 0,-1-5-1 16,4-4 2-1,2-7 0-15,4-11-1 0,1-8 3 16,3-9 3-16,1-6 0 15,0-10 1-15,13-3-1 0,0-15-2 16,4-8-1-16,0-8 0 16,7-11-3-16,9-5-3 15,1-9 0-15,6-2-2 16,-3 2 3-16,0 3 0 16,-5 9 0-16,-3 6 0 0,-5 8-3 15,-6 12-7-15,-8 8-15 16,0 2-35-16,-1 11-18 15,3 4-6-15,-12-4-4 0</inkml:trace>
  <inkml:trace contextRef="#ctx0" brushRef="#br0" timeOffset="99024.6958">27049 5011 20 0,'-8'9'72'15,"-2"2"1"-15,1 2-3 0,0 4-3 16,0 10-68-16,0 5 4 16,-3 10-1-16,1 11 3 15,-5 8 2-15,0 6-1 16,0 1-2-16,5-1 0 0,0-7-1 15,1-5 0-15,4-10 0 16,5-13 1-16,1-9 2 16,0-10 0-16,0-13 0 15,18-6 0-15,0-15-2 0,3-3-1 16,8-8 1-16,-4-3-5 16,8-3-1-16,-2 4 0 15,-6 2 0-15,-1 7 1 0,-7 7 1 16,-4 4 0-16,-13 14 1 15,15-10-1-15,-15 10 0 16,0 0-1-16,10 1 1 16,-10-1 0-16,4 16 0 0,-4-3 1 15,0 5 0-15,0-1 0 16,-6 5-1-16,3 2 1 16,-2 1-1-16,-2 0 0 15,3-1-1-15,2-1-1 0,2-5-2 16,1-1-4-16,11-4-2 15,1-7-4-15,3-3-6 16,3-6-10-16,1-10-25 16,4-3-19-16,-1-6-3 0,3-3 2 15</inkml:trace>
  <inkml:trace contextRef="#ctx0" brushRef="#br0" timeOffset="101284.693">25919 3964 31 0,'-7'-12'55'0,"7"-18"-23"16,6 14-16-16,0 2 2 15,5 0-6-15,-2-5-3 0,7 0-5 16,-7-3 5-16,8-1 1 15,-11-5 7-15,2 3 6 16,-5-5 1-16,-3 0 3 16,1-1-2-16,-6-2-1 0,-7 3-5 15,-5-3-1-15,-3 5-5 16,-8-5-8-16,0 6-2 16,-6-2-2-16,-2 2-1 15,-7 3 0-15,-5 1-2 16,-3 3-1-16,-6 3 1 0,-6 4 0 15,-11 1 2-15,-9 5-3 16,-5 5 1-16,-7 0 2 16,-9 9 2-16,-11 7 0 0,-7 5-1 15,3 5 0-15,-7 5 0 16,-2 8 1-16,-7 9 1 16,-1 5 0-16,5 9 0 0,0 10 0 15,0 10-1-15,-4 9 1 16,3 13 0-16,1 11-1 15,5 10-1-15,4 9 1 16,8 9 0-16,7 10-1 16,9 7 0-16,10 9-2 0,16 6 4 15,13 2 0-15,11 3 0 16,12 2-1-16,14-4 0 16,15-5 1-16,11-4-1 15,16-7 3-15,16-5-4 0,14-6 0 16,11-8 0-16,12-3 2 15,17-9-1-15,4-7-1 16,15-4 0-16,6-6 1 0,11-14 0 16,9-11-1-16,4-12 2 15,8-9-2-15,8-14 0 16,2-11 1-16,9-16 0 0,2-10 0 16,4-14 0-16,2-6-1 15,0-16 1-15,7-16-1 16,0-8 0-16,-2-16 0 15,-1-6 0-15,-3-12-1 0,-5-8 0 16,-7-12 0-16,-6-8 0 16,-11-12 0-16,-10-13-1 15,-10-11 1-15,-10-15-1 16,-16-14 2-16,-15-16-1 0,-16-11 1 16,-21-12-2-16,-19-5 0 15,-29-5-1-15,-22 4 0 16,-37 2 0-16,-31 16-1 15,-29 23-5-15,-36 21-8 0,-25 35-8 16,-26 35-6-16,-15 38-11 16,-3 44-31-16,3 34-15 15,9 37-6-15,14 23 5 0</inkml:trace>
  <inkml:trace contextRef="#ctx0" brushRef="#br0" timeOffset="102547.2591">22452 17736 37 0,'-35'27'96'0,"6"0"-3"16,-28 23-4-16,31-30-5 16,4-3-2-16,2-8-84 15,1-4 3-15,4-5 0 0,1-8 0 16,1-17-1-16,-12-32 1 16,-9-53 0-16,6-30-1 15,4-23 2-15,-2-23 1 16,-1-14 0-16,-10-10 0 15,-9-8 1-15,-2 3-1 0,0-8 1 16,-6-13 1-16,2-3-5 16,2-6 0-16,1 0 0 15,5 3 0-15,2-1 0 16,5 7 0-16,4 2 0 0,9 2 0 16,3-4 0-16,9-2 0 15,9-8 0-15,3-9 0 16,17-6 0-16,4-10 0 15,14-10 0-15,5-8 0 0,15-4 0 16,7-6 0-16,10 5 0 16,7 6 0-16,4 12 0 15,3 12 0-15,2 15 0 0,-3 17 0 16,-2 14 0-16,3 18 0 16,-4 10 0-16,4 13 0 15,-5 2 0-15,7 8 0 0,7 6 0 16,6 7 0-16,4 9 0 15,0 8 0-15,-4 16 0 16,-6 12 0-16,-5 18 0 16,-10 13 0-16,-14 17 0 15,-10 10 0-15,-12 12 0 0,-16 9 0 16,-4 7 0-16,-5 2 0 16,-7 5 0-16,1 1 0 15,-7 0 0-15,0 5 0 0,1 1 0 16,-7 9 0-16,4-13 0 15,-4 13 0-15,0 0 0 16,0 0-18-16,0 13-8 16,-7 3-11-16,-5 7-23 0,-1 6-26 15,-8 0-6-15,0 1-3 16,-10-8 4-16</inkml:trace>
  <inkml:trace contextRef="#ctx0" brushRef="#br0" timeOffset="102911.8668">22933 7298 61 0,'-59'-26'85'0,"4"0"0"15,-1-2-3-15,4 0-1 16,0 2-69-16,4 0 5 16,14 8-1-16,7 6-4 0,9 6-3 15,4 5-3-15,14 1-2 16,15 11-3-16,14 2 0 15,18 4-2-15,19-1 1 16,18-3 1-16,21-7 0 0,23-5 0 16,15-2 1-16,14-8-1 15,17-6 0-15,0 2 0 16,0 4 0-16,-5 5 0 16,-13 6-1-16,-20 14 1 0,-22 14 0 15,-24 13 0-15,-30 21 0 16,-28 15 0-16,-28 19-1 15,-26 20 0-15,-27 24-2 16,-25 16-3-16,-18 26-7 0,-18 14-16 16,-12 19-54-16,-3 13-3 15,-2 9-5-15,-2-1-6 16</inkml:trace>
  <inkml:trace contextRef="#ctx0" brushRef="#br0" timeOffset="103992.2436">21273 17492 64 0,'-14'38'90'16,"2"-2"-3"-16,4-9-8 15,-3 3 1-15,5-10-50 16,-2-4-29-16,-1-8 1 0,9-8 0 15,-22-13 2-15,-11-41 0 16,-14-27 0-16,3-23-1 16,-5-21 1-16,-6-13-1 15,-7-10 2-15,-4-11-1 16,-5-9-1-16,-12-16-1 0,-8-25 1 16,-10-9 0-16,-7-21 0 15,-10-14 0-15,-5-13-2 16,-7-6 1-16,-4-12 0 15,4 1-2-15,-4-2 2 0,6-2 0 16,7 6 1-16,9 2-1 16,4 4 1-16,9 7-2 15,6 4 2-15,4 6 0 0,8 2-2 16,-2 6 0-16,0-2 1 16,-3 2-2-16,1-6 0 15,-2-2 0-15,1-2 0 16,2-6 0-16,5 2 0 15,4-2 0-15,7 5 0 0,9 0 0 16,6 4 0-16,13 2 0 16,5-4 0-16,8 7 0 15,7-1 0-15,11-1 0 0,5-3 0 16,10-4 0-16,14-3 0 16,7-3 0-16,17-3 0 15,9 6 0-15,11 2 0 16,10 6 0-16,9 9 0 15,3 8 0-15,3 16 0 0,3 12 0 16,0 19 0-16,-2 6 0 16,-4 17 0-16,-1 13 0 15,-6 13 0-15,-4 14 0 0,-6 9 0 16,-10 16 0-16,-5 10 0 16,-9 14 0-16,-8 10 0 15,-10 10 0-15,-6 10 0 16,-9 5 0-16,-5 13 0 0,-5 4 0 15,0 6 0-15,-10 1 0 16,-1 4 0-16,-4 5 0 16,2 1 0-16,-1 1 0 0,1 3 0 15,2 4 0-15,9 3 0 16,-15-1 0-16,15 1-2 16,-10 7-9-16,6 4-7 0,0 3-5 15,-3 7-8 1,0 0-11-16,-1 4-17 0,-3 8-25 15,-8-1-4-15,-2 2-3 16</inkml:trace>
  <inkml:trace contextRef="#ctx0" brushRef="#br0" timeOffset="104379.9323">18138 3588 1 0,'-64'25'33'0,"7"-3"-5"15,5-3-1-15,6-3 1 16,7-2-1-16,0-5 2 16,8-2 1-16,4 0 2 0,8-2 1 15,2-4-2-15,7-1-4 16,10 0-3-16,-4-14-4 16,14-4-4-16,12-6-4 0,10-10-4 15,9-9-1-15,14-9 1 16,9-10-1-16,17-10 1 15,11-5 0-15,9-4-2 16,14 2 0-16,6 3-2 16,6 7 0-16,1 9-2 0,-1 17 0 15,-10 14-1-15,-7 19-1 16,-9 13 0-16,-15 23-2 16,-15 17 0-16,-14 22-3 0,-17 14-2 15,-10 26-5-15,-15 16-3 16,-7 23-9-16,-10 17-9 15,-10 9-23-15,-1 16-27 16,-6 3-4-16,1 4-2 0</inkml:trace>
  <inkml:trace contextRef="#ctx0" brushRef="#br0" timeOffset="105843.4755">19304 15109 12 0,'0'166'64'16,"5"-11"6"-16,1-12 0 15,6 0-25-15,1-28-24 16,7-9-3-16,5-13-1 0,4-9 1 16,6-5-3-16,1-6-3 15,5-5-4-15,7 0-4 16,-3-4-1-16,6-7 0 0,-2-6 0 15,-3-8-2-15,-1-12 1 16,-4-11 0-16,-5-11 2 16,-6-10 0-16,-4-23 1 15,-7-15 2-15,-3-22 1 0,-9-13 0 16,-3-20-2-16,-4-14 0 16,-4-16-1-16,-8-13-1 15,-3-9-1-15,-4-10-2 16,-2-9 0-16,-3-17 1 15,-4-15 0-15,1-20 1 0,-2-21-2 16,-1-25 0-16,-2-29 2 16,7-24 0-16,4-26-1 15,5-13 0-15,8-14-1 0,5-8-1 16,4 1 1-16,2 6 2 16,11 8-4-16,2 13 2 15,6 14-1-15,5 5 0 16,6 8 0-16,6 3 1 0,9-1-1 15,6-3-2-15,9-4 2 16,9 5 0-16,-2 11 0 16,0 16 1-16,-1 15 2 15,0 19 0-15,-3 14 1 0,0 19 0 16,-2 15 0-16,0 5 0 16,4-1 1-16,7-3-4 15,12 1 0-15,4-4-2 16,13 4 1-16,6-4-1 0,8 11 0 15,-1 10 0-15,2 13 0 16,-4 5 2-16,-4 10 0 16,-3 10 1-16,-5 5 0 0,-8 10 0 15,4-5-2-15,5 3 1 16,2 0 0-16,8 10 0 16,-5 1 1-16,1 8-2 15,-3 11 0-15,-4 12 0 0,-9 11 0 16,-15 13 0-16,-6 6-2 15,-10 7 0-15,-3 3 1 16,-4 5-1-16,0-1 2 16,3 0-1-16,4 5 1 0,-1-3 0 15,7 11 1-15,-4 1-1 16,-1 5 1-16,-8 9-1 16,-5 6 0-16,-11 9 0 0,-8 3 0 15,-10 5 0-15,-4 1 0 16,-5 2-1-16,-1 3-1 15,-1 0-2-15,3-3-1 16,-5 3-3-16,5-1-1 16,-3-1 0-16,-3 2-2 0,-8 0-3 15,10-1-1-15,-10 1 1 16,-10-11 2-16,-2 2 3 16,-5-3 0-16,-1-1 1 0,0-6 5 15,2-2 5-15,7 7 2 16,3-2 3-16,0 0 1 15,2 0 1-15,0-2 1 16,0 3-1-16,2-3-1 0,0 1-1 16,0 3 0-16,1-2-3 15,1 1 0-15,0 2-3 16,0 1 0-16,4 1-2 16,3 2 1-16,6-1-1 15,3 3 0-15,5 2 1 0,3 0 0 16,9 3 0-16,4 0 0 15,5 3 0-15,9-1 0 16,4 4 1-16,4 5-1 0,-24-2 1 16,88 27-1-16,-8 10 0 15,-14 16 0-15,-38 24-1 16,-41 30-1-16,-46 31-2 16,-53 40-11-16,-55 16-26 0,-25 33-40 15,-15 12-3-15,-13 2-7 16,3-8-2-16</inkml:trace>
  <inkml:trace contextRef="#ctx0" brushRef="#br0" timeOffset="107904.7509">16370 1642 67 0,'13'-8'83'16,"-2"-4"-2"-16,3-1-4 15,0-1 0-15,-7-3-70 16,3-2 1-16,-5-1-2 0,-1 0-2 16,-4-1 0-1,0 0 0-15,-1 3-3 0,-5-1 0 16,-7-1 0-16,-2 1 0 16,-5-1 0-16,-5-1-1 15,-4 0 1-15,-8 2-1 0,-6 1 1 16,-9-2-1-16,-6 1 1 15,-8 1 0-15,-7-1 0 16,-8 0 0-16,-9 3 0 16,-6 2 0-16,-7-1 1 0,-5 2 0 15,-5 4 1-15,-8 1-2 16,-6 2 0-16,-7 6 0 16,-7-2 0-16,-8 12-1 0,-6 2 0 15,-7 7-1-15,-92 23 2 16,-72 23-1-16,4 15 1 15,16 13-1-15,16 15 0 16,21 10-1-16,32 6 1 16,40-3 2-16,44 3-1 0,16 4 0 15,26 0 0-15,22 1-1 16,24-5 1-16,20-2-1 16,26-6 0-16,18-7-2 15,29-7 0-15,19-11-1 0,31-7 1 16,21-9 1-16,26-11 1 15,24-10 0-15,29-9 0 16,23-13 0-16,26-9 2 0,26-12 0 16,18-10 0-16,14-11 0 15,12-12 1-15,5-8 0 16,9-13-1-16,-6-6 0 16,0-11-1-16,-14-5 1 0,-10-9 0 15,-12-5 0-15,-13-10 0 16,-14-8-1-16,-20-14 1 15,-13-6-1-15,-26-11 0 16,-18-11 1-16,-32-6 1 0,-22 0-1 16,-73 72-2-16,-7-6 1 15,-21 2-1-15,-10-3 2 16,-33 6 0-16,-21-1-2 16,-30 7-1-16,-22 0-2 15,-30 15 1-15,-26 2-3 0,-24 13-2 16,-24 6-3-16,-17 16-4 15,-21 1-5-15,-145 19-6 16,-151 32-13-16,7 48-15 0,38 35-18 16,57 28-12-16,76 12-1 15</inkml:trace>
  <inkml:trace contextRef="#ctx0" brushRef="#br0" timeOffset="108893.6938">12995 2207 44 0,'0'-20'71'0,"0"-4"2"15,0-2-38-15,-1 1 6 16,1 5-6-16,0 0-11 16,0 8-9-16,0 12-4 15,0 0-6-15,0 0-3 16,1 36-1 0,-1 7-1-16,0 11 1 15,-1 8 0-15,0 8 2 16,1 5 0-16,0 1 2 15,0-2-4-15,5-17 0 16,5-5-2-16,-1-10 1 0,3-7 0 16,1-14 0-16,-1-5 0 15,3-15 0-15,1-3 3 16,1-17 0-16,-1-9-1 0,-2-14 2 16,-1-6-2-16,0-11-1 15,1-7 0-15,-4-7 0 16,3-2 0-16,4-5 0 15,1 4 1-15,5 5 1 0,6 5 0 16,4 12 0-16,2 9-1 16,2 12-1-16,0 11 1 15,-4 17-3-15,-2 5 0 0,-7 15-2 16,-9 9 0-16,-10 18 0 16,-9 8 1-16,-20 16-1 15,-9 7 1 1,-2-3 0-16,0 3 0 15,0-8-1-15,9-2 1 0,9-11 0 16,16-4 0-16,17-21-1 16,15-2 0-16,11-3 0 0,3-3 2 15,10-3-1-15,-5 1-1 16,2 0 0-16,-12-5 1 16,-8 3 2-16,-13-3 0 0,-16 4 1 15,-11 1 0-15,-23 4 0 16,-14-2 0-16,-17 5-3 15,-6 1-8-15,-8 1-15 16,0-5-34-16,4 5-15 16,9-5-3-16,11-6-3 0</inkml:trace>
  <inkml:trace contextRef="#ctx0" brushRef="#br0" timeOffset="109741.7093">13850 2535 26 0,'4'11'68'0,"-4"-11"0"16,3 16-1-16,-3-16-4 15,1 8-63-15,-1-8 7 16,12 15 1-16,-2-8 1 0,1-3-1 16,7-1-1-16,8-3-3 15,8-3 0-15,0-10-1 16,9-1 0-16,-4-9 0 16,4 0-1-16,-8-7-1 0,-2 0 2 15,-17-2 2-15,-9 1 2 16,-7 1 0-16,-12 5-1 15,-10 6 0-15,-6 3-1 16,-4 10-1-16,-2 3-1 0,0 6-3 16,2 12-1-16,3 6 0 15,7 6 0-15,5 8-2 16,2 1-2-16,10 2-2 0,5-1 0 16,8 0 0-16,15-6-2 15,8-3 1-15,13-9 1 16,4-6 3-16,14-9 2 15,0-4 2-15,4-8 3 0,-3-11 1 16,-5-3 2-16,1-11-1 16,-9 0 0-16,-6-4 2 15,-13-2-2-15,-9 1-1 16,-9 3-1-16,-13 3 0 0,-5 6 0 16,-16 4-1-16,-9 10-1 15,-4 6 0-15,-3 6-1 16,0 5 1-16,0 8-1 15,7 8 0-15,4 5 0 0,5 4-2 16,5-1-1-16,10 2-2 16,6-3 2-16,5-5 1 15,10-4 0-15,5-10 1 16,4-6 0-16,11-9 3 0,0-10 1 16,5-12 1-16,3-5 1 15,0-11-2-15,6-9-1 16,-6-4 0-16,3-3 0 15,-8-5 0-15,-4 1 2 0,-9 3 1 16,-7 8 1-16,-9 5 0 16,-5 11 0-16,-4 13-1 15,-11 13-1-15,-5 15-2 0,-3 17-1 16,0 16-2-16,0 13 0 16,3 12-4-16,-1 12-2 15,9 14-6-15,-1 1-7 16,9 2-18-16,3 4-24 15,7-6-19-15,2-6-5 0,-1-13 1 16</inkml:trace>
  <inkml:trace contextRef="#ctx0" brushRef="#br0" timeOffset="110203.5363">15388 2078 48 0,'17'2'83'16,"-6"-11"-1"-16,4-7-6 15,3-12-3-15,7 3-59 0,12 1-3 16,1-2-5-16,14-3-3 15,6 1-2-15,11-2-3 16,3 3-4-16,7-1-6 16,-2 4-7-16,5 1-4 15,-10 4-5-15,-4 5-4 0,-15 1 0 16,-9 5 1-16,-17 2 1 16,-12 3 10-16,-15 3 12 15,-14 3 13-15,-9 4 7 0,-13 6 5 16,-1 3 4-16,-7 7 3 15,-5 9 2-15,0 9-1 16,0 4-4-16,3 13-4 16,0 16-3-16,4 4-3 15,4 9-4-15,5-1-7 16,10 3-11-16,1-9-16 16,8 5-42-16,10-6-5 15,4-24-7-15,12-13 0 0</inkml:trace>
  <inkml:trace contextRef="#ctx0" brushRef="#br0" timeOffset="110717.7854">16270 1982 23 0,'8'-9'81'15,"-2"-4"-1"-15,-4-1-3 16,1-1-4-16,-3 4-56 0,0 11-3 16,0-13-5-16,0 13-4 15,0 0-4-15,0 0 0 16,0 0-2-16,0 0-1 16,0 0 0-16,0 0 0 0,0 0 1 15,9 6 0-15,-5 4 1 16,3 4 0-16,-2 4 0 15,0 2 1-15,1 7 0 16,0 4 1-16,2 16 0 16,-1 5 0-1,1-1 2-15,1 3-2 16,3-3 1-16,-1-2-1 0,5-5 1 16,-3-6 0-16,0-21 0 15,0-9 0-15,-1-8 0 16,5-12 0-16,-4-13 1 0,4-9 1 15,-3-11 0-15,3-12-1 16,-1-7 0-16,6-8 0 16,-1-3-1-16,2 0 0 0,3 3-1 15,-1 8-2-15,6 13-4 16,-4 8-5-16,2 15-10 16,-3 15-14-16,-4 13-31 15,-3 12-18-15,-10 18-6 16,-6 3-2-16</inkml:trace>
  <inkml:trace contextRef="#ctx0" brushRef="#br0" timeOffset="111052.338">15625 3228 16 0,'-9'8'92'0,"9"-8"0"16,0-11-5-16,10-14-4 16,18-11-1-16,7-8-78 15,14 0 5-15,14-2-3 0,10-3-3 16,13-1 1-16,10-3-4 15,13 2-4-15,5-3-8 16,8 6-8-16,-3 1-7 16,1 10-10-16,-16 6-13 15,-8 10-13-15,-21 13-6 0,-26 8 3 16,-23 12 5-16,-26 13 14 16</inkml:trace>
  <inkml:trace contextRef="#ctx0" brushRef="#br0" timeOffset="111206.9696">16603 2938 0 0,'-91'63'42'15,"6"-7"13"-15,16-3 9 16,11-17 1-16,17-6-5 16,10-12-8-16,19-9-9 0,12-9-8 15,13-9-11-15,24-5-17 16,15-10-16-16,28-4-33 16,23 0-39-16,22-10-2 15,19-7-6-15,7-14-5 16</inkml:trace>
  <inkml:trace contextRef="#ctx0" brushRef="#br0" timeOffset="114543.4696">9054 1477 66 0,'2'-24'85'16,"0"2"-2"-16,1-1-5 0,0-1-1 15,-3-2-66-15,0 2 0 16,1 2-4-16,0 0-3 16,-1 2-2-16,0 3-2 0,2 4-1 15,3 4 0-15,-5 9 0 16,13 11 1-16,8 30 2 16,2 23-1-16,3 22 0 15,-3 18 0-15,1 14 0 16,-4 8 1-16,-2 2 1 0,-8-23-3 15,4-2 1-15,-3-6-3 16,4-8-7-16,-1-14-8 16,4-2-15-16,-2-10-28 15,1-13-20-15,-4-9-5 16,-3-18-4-16</inkml:trace>
  <inkml:trace contextRef="#ctx0" brushRef="#br0" timeOffset="115220.3567">8899 1739 44 0,'-11'-30'79'0,"4"-5"-2"16,-2-3-1-16,3-6-1 16,2 1-61-16,0-3 1 15,1 0 0-15,1-3-3 16,20 5 1-16,6-1-2 0,-16 2-3 15,4 1-2-15,4 6-3 16,6 2-1-16,0 5-2 16,1 4-1-16,6 7-1 15,-1 10 0-15,1 8-4 0,-2 8-1 16,11 23 1-16,9 34-2 16,-9 14-2-16,-14 16-2 15,-16 5 0-15,-10-3 0 16,-13-8 2-16,-4-17 3 0,3-23 0 15,1-10 5-15,5-16 3 16,3-13 1-16,7-10 1 16,8-19 1-16,6-11 1 15,10-4 0-15,2-9 0 0,11-2-2 16,-17 20 0-16,8-1 1 16,-3 2 1-16,8 2 0 15,1 2-1-15,-5 6 2 16,45-10-1-16,-2 10-2 0,-5 10 1 15,-2 8-2-15,-10 12-1 16,-6 14-1-16,-16 9-1 16,-21 3-4-16,-10 2 0 15,-2 4 0-15,-2-4-1 16,-4-3 1-16,-1-8 4 0,1-3 3 16,0-13 1-16,6-17 1 15,-1-5 2-15,2-24-1 16,9-9 1-16,5-12 0 0,-9 22-4 15,6-4-2-15,-1-1 1 16,4-1 1-16,1 1-1 16,2 0-1-16,0 4 1 0,2 3-1 15,-1 6 2-15,-3 10 1 16,24-2-5-16,-2 15-4 16,-7 22-7-16,2 19-18 15,-12 26-39-15,-6 9-9 16,-9-1-6-16,-7-17-8 15</inkml:trace>
  <inkml:trace contextRef="#ctx0" brushRef="#br0" timeOffset="115419.9264">10251 1394 19 0,'6'-46'92'0,"1"7"-5"0,-1-3-6 15,2 9-7-15,0 0-3 16,0 8-84-16,2 1-10 16,-2 11-15-16,-8 13-20 15,15 1-25-15,-8 14-1 16,-1 6-4-16</inkml:trace>
  <inkml:trace contextRef="#ctx0" brushRef="#br0" timeOffset="116183.6351">10419 1497 41 0,'0'0'78'16,"18"-13"0"-16,-6 5-3 16,-12 8-4-16,16-17-61 15,-16 17 2-15,14-14-3 16,-14 14-5-16,15-10-2 0,-15 10-3 16,13-5 0-16,-2 8-1 15,-2 5 0-15,1 8-1 16,-2 1-1-16,2 4 2 15,-1-3 0-15,-2-1 1 16,2-6 2-16,-9-11-1 0,17 4 2 16,-17-4 0-16,14-7 1 15,-4-5-1-15,4 0 0 0,1-5 0 16,0 0-2-16,7-6 1 16,1-1-2-16,-2 0 3 15,6 2-1-15,-1-3 0 16,4 2 0-16,-4 3 2 15,5 3-2-15,-4 2 1 16,3 1 0-16,-3 8-1 0,1 4 1 16,-6 3-1-16,3 6 0 15,-2 5-1-15,-10-5 2 16,31 32-2-16,-8 3-1 16,-4-2 1-16,-19-23-3 0,5-2 0 15,-3-7 1-15,4-2-1 16,-1-6-2-16,1-3 2 15,-1-11 2-15,1-2 0 0,-4-6 3 16,3-2 1-16,-1-1 2 16,0 0 2-16,-2-3-1 15,0 2 0-15,-3 1-2 16,2 0 0-16,1 0 0 0,-6 6-2 16,4 2-1-16,-5 7-3 15,2 4-1-15,-1 4-1 16,3 2 1-16,2 8 0 0,5 1-1 15,1 0 1-15,0-2 1 16,8-3 0-16,-1-3 2 16,5-1 2-16,0-4 1 15,-3-7 1-15,1-4 2 0,-30 15 1 16,24-20 1 0,3 1 1-16,-12-7-1 0,3 1-1 15,-9-2 0-15,-3-26-1 16,-8 31-2-16,-7 5-2 15,-4 6-2-15,-4 7-1 0,0 4-1 16,8 5 0-16,2 8-2 16,7 7-5-16,9 5-7 15,12 5-14-15,6 2-33 16,8-1-18-16,9 1-5 0,0-7-6 16</inkml:trace>
  <inkml:trace contextRef="#ctx0" brushRef="#br0" timeOffset="116494.3745">9622 2599 14 0,'-70'71'93'15,"21"-16"-3"-15,10-27-5 0,17-15-7 16,10-20 3-16,15-14-75 16,29-13-1-16,19-11-1 15,24-15-2-15,22-11 0 16,26-18-1-16,26-13 0 0,26-15-2 16,19-9-2-16,23 0-3 15,-105 64-5-15,18-3-8 16,-2 1-14-16,15 1-29 15,-2 8-20-15,2 2-6 16,-8 7-3-16</inkml:trace>
  <inkml:trace contextRef="#ctx0" brushRef="#br0" timeOffset="117876.8623">21437 17830 26 0,'10'11'59'16,"18"-3"0"-16,12-1-1 16,5 1-54-16,16-2 1 0,8 1 0 15,9-3-4-15,3 1-4 16,12-1-8-16,8-3-8 0,7 0-10 15,21-1-11-15,-11 1-14 16,10-1-4-16</inkml:trace>
  <inkml:trace contextRef="#ctx0" brushRef="#br0" timeOffset="118596.3253">28639 16682 40 0,'-7'15'84'0,"-16"-11"1"0,-16 0-4 15,-10-3-1-15,-14 5-58 16,-4-2-9-16,-9 4-2 16,0 5-1-16,6 2-2 15,4 1-3-15,11 1-2 0,13 0-1 16,13-1 0-16,14-1-1 16,15 1 1-16,16 1 0 15,14-2-1-15,10 5 0 0,5 1 1 16,5 0 0-16,0 1-2 15,-6 3 1-15,-10-1 0 16,-14 3 0-16,-20 2 0 16,-18-1 1-16,-20 3-1 15,-15-1 1-15,-12 2 0 0,-8-3-2 16,-3 0-3-16,-1-6-5 16,15 1-11-16,6-9-10 15,14-9-43-15,18-1-12 0,24-5-8 16,0-20-3-16</inkml:trace>
  <inkml:trace contextRef="#ctx0" brushRef="#br0" timeOffset="118837.1073">28711 16486 81 0,'87'-48'95'0,"-17"12"-4"15,-15 15-7-15,-14 17-1 0,-19 4-52 16,-9 27-27-16,-9 21-1 15,-5 19-5-15,-11 14 3 16,-5 16-1-16,-7 15 0 16,-9 8-1-16,14-56-4 0,-3 6-3 15,-4 1-2-15,-2 3-2 16,2-7-7-16,-2 1-3 16,0-6-15-16,0-1-37 15,1-12-10-15,-1-5-2 16,3-18-1-16</inkml:trace>
  <inkml:trace contextRef="#ctx0" brushRef="#br0" timeOffset="119694.3933">28381 17325 41 0,'-13'-90'90'0,"4"22"-5"15,9 18-3-15,14 6-5 16,14 8-57-16,18 8-2 16,8 11-7-16,11 7-4 15,8 10-2-15,11 8-1 0,2 10 1 16,-2 10-1-16,0 6-2 15,-10 5 0-15,-5 4 0 16,-17 2-2-16,-8 1-1 16,-28-23-1-16,-3 2-1 15,-9-3 0-15,-3 3 0 0,-2-2 0 16,-5-1 1-16,-4-2 2 16,0-3 0-16,-1-2 1 15,-2-4 0-15,-3-1 2 16,0-10-2-16,10-16 0 0,8-11-1 15,23-17-1-15,21-9-1 16,12-3 0-16,14 5 0 16,5 11 0-16,5 11 0 0,-4 8 0 15,0 10 1-15,-6 8 0 16,-7 3 0-16,-10 3 1 16,-11 5 0-16,-8-2 1 15,-16 0 0-15,-11-1 1 16,-14-4-1-16,-13-1 1 0,-12 0 0 15,-6 0-1-15,-10 0 0 16,-6 4-2-16,-7 5 2 16,-1 2-2-16,3 4 1 0,3 2 0 15,7 1 0-15,8 1 0 16,10-2 0-16,5-2 0 16,12-2 0-16,9-5 0 15,8-2 1-15,12-2-1 16,12-4 1-16,8 0-1 0,9-9 1 15,9-2 0-15,6 0-1 16,6 0 0-16,-1 3 0 16,-3 4 0-16,-2 4 0 15,-6 6 0-15,-8 10 0 0,-6 2 0 16,-8 5 1-16,-8 3-1 16,-15-13-1-16,1 1 0 15,-2-1-1-15,2 1 1 0,-4-3 1 16,6 0-1-16,10 4 2 15,11-9 0-15,3-6 2 16,5-9-1-16,6-14 0 16,3-13 0-16,7-16-1 15,-1-10 1-15,-6-10-1 0,-1-3 1 16,-3-5 3-16,0 4 1 16,-9 7-1-16,-3 10 1 15,-11 13-2-15,-5 14 0 16,-7 17-1-16,-12 15-2 0,-3 19-3 15,-15 14 1-15,-5 14 0 16,-8 13-1-16,-8 12 1 16,-13 11-1-16,23-38-3 15,-6 9-2-15,0 4-14 0,-4 3-16 16,-1 2-48-16,5 1-3 16,3-4-5-16,3-4-4 15</inkml:trace>
  <inkml:trace contextRef="#ctx0" brushRef="#br0" timeOffset="125084.2574">8909 3128 28 0,'83'-12'82'0,"-14"-8"-2"0,-9 1-2 15,-12-7-4-15,-8 3-59 16,-10 5 2-16,-3 2-7 16,-7 5-10-16,-7 3-8 15,-6 4-2-15,-7 4-2 16,0 0 1-16,0 0 1 0,-22 2 0 15,1 0 3-15,-12-3 7 16,-6 1 6-16,-12-5 3 16,-6-5 1-16,-7-1-1 0,-3-5 1 15,-6-3 0-15,-3 1-1 16,-5-4 0-16,-4 0-3 16,-5 1-2-16,-10 1-1 15,-9-1 1-15,-13 2-1 0,-9 4 0 16,-14 2-1-16,-8 5-1 15,-11 2 0-15,-7 5 1 16,-1 0 0-16,1 5-1 16,-2 5 1-16,5 5-1 0,4 6 0 15,1 5 2-15,3 7-1 16,-1 11-1-16,-6 8 0 16,-3 12 0-16,-7 9-1 15,-2 6-1-15,1 4 1 0,1 8 0 16,3 4 0-16,8 3-1 15,9 1 0-15,6 3 0 16,13 3 1-16,7 5 0 16,8 2 0-16,2 5-1 0,8 4 0 15,6 6 1-15,3 5 0 16,4 5 1-16,5 2-2 16,1 6 2-16,5 4 0 0,7 5 1 15,6 1-1-15,10 1 1 16,6 5-1-16,11 4-1 15,6 2 4-15,15 3-4 16,4 2 0-16,11 1 0 0,8-1 0 16,8 2 0-16,9-3 0 15,19-3 0-15,7-3 0 16,16-3 0-16,13-7 0 16,16-4 1-16,10-9 0 0,21-9 0 15,15-8 0 1,9-10 1-16,21-7 0 0,12-13 0 15,18-9 0-15,16-11 1 16,15-7-1-16,17-12 0 0,12-10 0 16,19-13 0-16,13-13 0 15,13-11-1-15,13-7 1 16,11-16-2-16,10-9 1 0,7-9 0 16,8-7 0-16,7-5 0 15,4-6-1-15,5-2 0 16,-2-5 1-16,44-2-1 15,-36-2 1-15,3-2-1 0,-1-2-1 16,2-3 1-16,1 0 0 16,-6-2 0-16,-3 1-1 15,-46-3-1-15,30-5 2 16,-10-5 0-16,-5-2 0 0,-15-9 1 16,-5-6-1-16,-8-5 1 15,-13-7 1-15,-7-9-1 16,-11-3 0-16,-7-1 0 15,-15-2 0-15,-14 3 0 0,-16-4 0 16,-14 2 0-16,-19 2 0 16,-14 5 0-16,-20 4 1 15,-23-3-1-15,-13 0 0 16,-22 1 0-16,-16 0 0 0,-16-2-2 16,-14-1 0-16,-13 0-1 15,-14 0 1-15,-10 5-1 16,-11 4 0-16,-14 3 1 0,-13-1-2 15,-13 4 3-15,-12 2 0 16,-18 3 1-16,-10 1-2 16,-15 2 2-16,-13 0-1 15,-11-1 0-15,-14 3 1 16,-7 2-1-16,-14 2 0 0,-7-2 1 16,-9 6 0-16,-11 2 0 15,-6 0 0-15,-9 5-1 16,-3 2 1-16,-9 7-1 0,-7 3 0 15,-8 3 0-15,-8 5-1 16,-5 4 0-16,-5 3 1 16,-4 4 1-16,-5 6 0 15,-3 1 0-15,-2 3 0 0,1 2-1 16,0 5 1-16,3 0 0 16,-4-1-1-16,3 3-1 15,-2 4 0-15,0-1-1 0,0 2 1 16,-6 4-1-16,-1 2 1 15,-3 4-1-15,4 4 1 16,-3 7 0-16,6 2-1 16,8 4 2-16,7 9-1 0,12 6 0 15,8 9 1-15,11 6-2 16,6 4 1-16,1 12-2 16,0 5 0-16,0 6 0 15,-5 9 0-15,-3 8 0 16,-5 6 0-16,-5 8 1 0,-1 7 0 15,0 2 2-15,10 4-1 16,7 7 1-16,11-2-1 16,10 3 1-16,14 3-1 0,13 3 0 15,9 5-1-15,6 8 2 16,-1 6 0-16,0 9 0 16,0 10 0-16,1 7-2 15,-1 10 4-15,5 6 0 0,-2 5 1 16,5 2-1-16,14 2-1 15,12-1 0-15,9-3 0 16,18-1 1-16,9-4-3 0,10-3 2 16,21-1 1-16,6 1-1 15,8 0 1-15,13-2-1 16,14 2-1-16,3 1 1 16,19-3 0-16,17-4-1 0,15-4-1 15,17-14 1-15,17-3 0 16,14-10-1-16,20-6 3 15,15-14-1-15,13-6-1 16,19-9 0-16,11-6 1 0,17-5-1 16,9-8 1-16,17-9-1 15,10-9 2-15,16-7-1 16,19-14 0-16,14-13 0 16,18-14 1-16,17-12-1 0,14-13 0 15,17-20 1-15,8-15-1 16,40-13 0-16,-20-13 1 15,9-9-1-15,41-10 0 0,-29-7 0 16,5-6-1-16,40-2 1 16,-28-1 0-16,-29-5-1 15,70 0 0-15,-45-5-1 16,-29-1 1-16,25-3-1 16,-7 0 0-16,-44-4 1 0,25-4-1 15,-12 0 0-15,-58-2 1 16,27-2-1-16,-21-3 1 15,-12-2 1-15,-20-2 0 0,-18-2 0 16,-18 0 0-16,-20-5 0 16,-16-1 0-16,-22-4 1 15,-15-1 0-15,-22-5 0 16,-14-5-1-16,-20-2 2 16,-14-4-2-16,-20 3 1 0,-16 0 1 15,-21 3-2-15,-13 0 1 16,-16 8 1-16,-17 2-1 0,-10 6-2 15,-23 3 2-15,-16 4-1 16,-12-1-2-16,-19 3 1 16,-13 1-1-16,-16 4 0 15,-18 0 0-15,-19-1 0 0,-18 3 0 16,-15 4 0-16,-22 4 2 16,-13 5 0-16,-16 4-1 15,-15 5 0-15,-11 6 1 16,-14 8-1-16,-5 5 1 0,-13 9-1 15,-3 5-1-15,-11 9-1 16,-9 10 1-16,-9 5 0 16,-8 10-1-16,-3 9 1 15,-16 8-1-15,-3 5 1 0,-13 10 0 16,-1 4 1-16,-2 4-1 16,0 8 0-16,3 7 1 15,7 3 1-15,8 6-1 0,9 7 0 16,1 7 1-1,4 11 1-15,8 10-1 0,0 10 1 16,4 9-2-16,-3 13 0 16,0 14 0-16,-3 13 1 0,6 11-2 15,7 11 0-15,4 8 1 16,13 9-2-16,11 8 2 16,14 5 0-16,21 5-1 15,24 0 0-15,14 5 1 16,13 3-1-16,19 8-1 0,9 3 2 15,15 8 1-15,11 4 0 16,9 3 1-16,11 7-1 16,13-2-1-16,23 5 1 15,15-3 1-15,17-2-1 0,19-6-2 16,29 2 1-16,16-7 0 16,29-8 0-16,28-7 0 15,22-9 1-15,28-8 0 0,37-17-1 16,32-10 2-16,34-19-1 15,37-15 1-15,69-15-1 16,12-18 1-16,44-18-1 16,34-18 1-16,45-17-2 15,23-17-2-15,24-15 0 0,25-23-4 16,-8-10-13-16,48-21-30 16,12-17-38-16,5-21-2 0,-12-32-7 15,11-33-4 1</inkml:trace>
  <inkml:trace contextRef="#ctx0" brushRef="#br0" timeOffset="249166.8623">23467 10419 55 0,'0'0'46'16,"-9"-5"-6"-16,9 5 1 15,-10-13-3-15,10 13-1 16,-4-11-2-16,4 11-4 0,0-11-7 16,0 11-6-16,0-11 0 15,4 1-5-15,10-2-4 16,-1-3-2-16,9-3-3 16,3-2-1-16,10 0-1 15,4-2 0-15,10 2-1 0,6 1 0 16,6 3 1-16,7 1-2 15,2 6 1-15,0 3-1 16,-3 5 0-16,-3 2-1 0,-13 4 0 16,-8 9 0-16,-19 4 0 15,-8 8 0-15,-16 9 1 16,-19 6 0-16,-10 3 1 16,-6 3 0-16,-1-1 0 0,-1-3 0 15,1-4 0-15,5-6 0 16,3-8-2-16,9-7 2 15,8-6-2-15,11-12 2 16,-14 14-2-16,14-14 2 0,-1 10-1 16,1-10 0-16,13 13 0 15,-1-4 0-15,6 4-1 16,0 1 1-16,1 6 0 16,-2-1-1-16,-2 4 0 0,-9 5 1 15,-6 0 0-15,-3 4 0 16,-10-2 1-16,-7 4-1 15,-4-3-1-15,-6-1 0 16,2-3-3-16,-5-3-3 0,3-3-7 16,-1-6-13-16,1-7-32 15,9-2-20-15,-4-6-5 16,2-3-4-16</inkml:trace>
  <inkml:trace contextRef="#ctx0" brushRef="#br0" timeOffset="249595.3276">23864 10726 3 0,'28'-3'70'0,"5"-3"1"0,-2 1-1 16,3-2-3-16,3 3-60 16,1-1 3-16,9 0-1 15,2-1-3-15,3-3-2 16,1 0-1-16,4-3 1 0,-5-2-1 15,-5-3 0-15,2-4 1 16,-11-4 1-16,-2-3 0 16,-3-3 0-16,-12-5 0 0,-4-3-1 15,-7-4 0 1,-3 0 0-16,-5 2 2 0,-2 0-1 16,-2 3 3-16,-6 5-1 15,1 6 1-15,1 7-1 0,-2 8-1 16,8 12-1-16,-19 0-1 15,7 12-2-15,-6 15-2 16,-3 9-1-16,-4 11 2 16,-2 11-1-16,-4 13 1 0,-3 5 0 15,0 6-1-15,6 0 0 16,2 0-2-16,7-5-5 16,10-5-8-16,2-6-14 15,7-12-29-15,5-9-21 0,4-10-6 16,7-14-4-16</inkml:trace>
  <inkml:trace contextRef="#ctx0" brushRef="#br0" timeOffset="249941.0947">24783 10205 23 0,'2'-11'74'0,"5"0"0"16,-4 1-4-16,1-1-5 15,6 4-61-15,-10 7-2 16,14-5 0-16,-14 5 0 0,14 5 1 16,-8 3 3-16,-1 8 1 15,-5 6 1-15,0 7 3 16,-5 7 1-16,-2 10 1 15,-4 7-1-15,3 11-4 0,-4 6-1 16,5 4-3-16,2-1-1 16,4 2-3-16,-1-7-5 15,11 0-9-15,-2-11-12 16,6-7-25-16,5-7-24 16,0-10-9-16,-1-8-2 0</inkml:trace>
  <inkml:trace contextRef="#ctx0" brushRef="#br0" timeOffset="250483.4015">25178 10271 73 0,'0'-10'84'0,"0"10"-4"0,0 0-5 16,0 0 0-16,13 10-73 16,-2 15 2-16,5 5-2 15,2 11 0-15,1 9 1 0,-1 7-1 16,-2 5-1-16,-6 2-2 16,2-2 0-16,-5-5-1 15,-1-5 0-15,-4-8 0 16,-2-10 2-16,0-10-1 0,-1-10 2 15,1-14 0-15,-12 4 0 16,10-11-4-16,1-12 0 16,1-10-1-16,0-4 0 15,3-8-2-15,8-4 2 0,5-3 0 16,6 0 1-16,1-2 4 16,4 4 3-16,1 2 0 15,1 5 1-15,-2 4 3 16,-1 3 0-16,-4 4-1 0,-3 6 0 15,-8 5 0-15,0 6-2 16,-11 11 0-16,10-7-1 16,-10 7-2-16,2 18-1 15,-2 9 1-15,0 11 0 0,0 9-1 16,0 9 0-16,1 7-2 16,3 4-3-16,5 5-6 15,2-8-9-15,1-1-31 0,5-3-28 16,-3-13-8-16,-1-8-2 15,-8-14-3-15</inkml:trace>
  <inkml:trace contextRef="#ctx0" brushRef="#br0" timeOffset="250774.047">24477 10196 66 0,'-65'-6'91'0,"10"3"-4"0,9-3-7 15,16-2-3-15,12-29-56 16,16 24-17-16,17 3 0 16,19 0-1-16,21-3-3 0,14 1 0 15,20-3 0-15,14 0 1 16,14 0-3-16,2 1-3 15,7 3-5-15,-3-2-8 0,2 4-21 16,-11 5-29-16,-6 0-16 16,-14 1-3-16,-10 1-2 15</inkml:trace>
  <inkml:trace contextRef="#ctx0" brushRef="#br0" timeOffset="251668.1833">26437 10118 6 0,'0'-11'73'0,"0"-3"5"15,6-5-4-15,5-2-34 16,2-3-2-16,12 0-11 15,1 0-7-15,7-1-4 0,6 4-2 16,6 3-5-16,1 4-1 16,7 6-2-16,-2 8-2 15,-3 2-2-15,1 9-1 0,-10 9-2 16,-6 5-1-16,-11 5-3 16,-12 5 1-16,-10 4-2 15,-14 2 1-15,-10 1-1 16,-8-1 0-16,-1-7 2 0,-1-3 3 15,6-8 1-15,2-5 0 16,8-6 2-16,11-5 1 16,7-7 0-16,6 9 0 15,13-5-1-15,8 3-1 0,3 2 0 16,5 5 1-16,1 5-1 16,2 1 0-16,-4 5 0 15,-4 2-1-15,-11 3 0 16,-5 0 0-16,-10 4 0 0,-6-1-2 15,-10-4 0-15,-5-4 0 16,-2-3 0-16,-4-4 0 16,3-7 1-16,-2-8-1 15,2-3-1-15,5-12 2 0,3-5 0 16,7-7 1-16,3-5 0 16,2-3 1-16,11-5-1 15,6-4 2-15,8-2 1 0,6-1-1 16,6 1 0-16,7-3 1 15,1 2-1-15,4-1 0 16,-5 3 0-16,3 0-1 16,-6 6 1-16,-7 0 1 15,-3 6 1-15,-9 5 1 0,-7 4 0 16,-4 5 0-16,-4 6-1 16,-7 10 0-16,0 0-1 15,-1 12 0-15,-5 12-1 0,-2 12-2 16,-3 11-2-16,2 11 2 15,-3 7 0-15,5 6 0 16,2 2-4-16,5-1-3 0,0-4-6 16,11-2-23-16,6-8-41 15,-2-10-6-15,3-9-5 16,-4-13-3-16</inkml:trace>
  <inkml:trace contextRef="#ctx0" brushRef="#br0" timeOffset="252228.0839">27680 10007 0 0,'0'0'74'0,"8"-6"2"0,-8 6-3 16,8-37-12-16,-8 37-43 15,11-11-1-15,-11 11-4 0,12-6-5 16,-12 6-3-16,9-3 1 16,-9 3 0-16,12-1 0 15,-12 1 1-15,11-3-1 16,-11 3-1-16,11 0 0 0,-11 0-2 15,18 4-1-15,-6 5 0 16,-5 3-1-16,4 8 0 16,-5 7 0-16,1 5 0 15,-2 10 0-15,-4 4 0 0,-1 4 0 16,0 3 0-16,0 2-1 16,0-2-3-16,1 1-6 15,2-4-14-15,1-17-24 16,9 6-28-16,-4-3-7 0,-3-9-4 15</inkml:trace>
  <inkml:trace contextRef="#ctx0" brushRef="#br0" timeOffset="252658.7682">28302 9849 24 0,'11'-9'89'16,"-2"1"-3"-16,-9 8-5 0,6-16-8 15,-6 37-20-15,0-21-54 16,-9 14 0-16,-3 4 0 16,-1 7-2-16,-3 5 0 15,-1 6 2-15,-2 3 1 0,4-2 0 16,1 0 0-16,9-6 1 15,5-4 0-15,2-8 1 16,11-4 0-16,7-7 0 16,6-3 0-16,4-4 0 0,4-1 0 15,4 2-1-15,-3-1-1 16,1 3 0-16,-4 4 1 16,-4 4 0-16,-5 5 1 15,-4 6-1-15,-7 2 1 0,-7 9 1 16,-4 1-1-16,-1 6-2 15,-4 3-4-15,-5-2-5 16,1 2-7-16,-3-3-17 0,2-8-31 16,1-1-19-16,5-8-3 15,1-10-1-15</inkml:trace>
  <inkml:trace contextRef="#ctx0" brushRef="#br0" timeOffset="253500.3354">28973 9875 1 0,'22'-12'87'16,"-3"5"0"-16,-1 2-5 16,-4 5-6-16,0 0-2 15,0 9-74-15,-2 12-1 0,-2 10 1 16,-1 10 0-16,-5 5-1 15,-4 9 1-15,0-1 0 16,-1 1 0-16,-4-3-1 0,-3-3 1 16,-1-11 0-16,0-5 1 15,1-8-1-15,-1-9 2 16,-1-4-2-16,0-4 1 16,-3-8-1-16,2-2 0 0,0-9-1 15,1-7 0-15,-1-5 0 16,3-7 0-16,-1-4 1 15,1-4 1-15,5 1 1 0,0-3 1 16,4 5 1 0,-1 1 0-16,5 5 0 0,2 2-1 15,3 7 1-15,0 1-2 16,8 5 0-16,0 2-1 16,5 1-1-16,1 5 0 0,3-1 0 15,3 2-1-15,0 1 1 16,-2 3 0-16,-2 1-1 15,-3 0 1-15,-3 1-1 0,-4 8 1 16,-2 5 1-16,-6 8-1 16,-2 6 0-16,1 12 1 15,-6 8 0-15,-1 8 0 0,-1 5 0 16,-1-1 1-16,0 1-1 16,1-6 0-16,-1-6-1 15,2-9 1-15,0-10 1 16,0-12 0-16,0-8-2 0,0-10 1 15,0 0 0-15,-14-20-1 16,1-8 0-16,-1-10-1 16,-1-9 0-16,0-10 0 15,3-11 1-15,-1-5-1 0,5-6 2 16,2-2 0-16,5 0 2 16,1 4 1-16,5 5 0 15,3 8-1-15,7 8 1 16,4 11-1-16,5 7-1 0,7 10 0 15,5 10-1-15,6 12-1 16,6 6 0-16,6 13-1 16,-2 14 1-16,-1 11-1 0,1 11 0 15,-4 13 0-15,-4 10 0 16,-9 12 0-16,-7 12 0 16,-11 8-1-16,-9 9-2 0,-7 6-5 15,-5 0-2-15,-6 0-9 16,0-16-20-16,-3-5-41 15,4-12-7-15,-2-20-1 16,4-19-2-16</inkml:trace>
  <inkml:trace contextRef="#ctx0" brushRef="#br0" timeOffset="253862.4214">27450 9966 64 0,'-63'0'86'15,"13"-3"-6"-15,13-5-4 16,18-5-2-16,16-1-66 15,14 1-1-15,26 0 0 0,22-4 0 16,23-2-1-16,24-4 1 16,26-3 0-16,18-1-1 15,24 2-1-15,14 0-1 16,16 7-1-16,7 4-1 16,2 6 0-16,-8 3-5 0,-6 8-6 15,-20 2-14-15,-15 9-34 16,-20 6-22-16,-28 1-7 15,-24-1-7-15,-30-8 1 0</inkml:trace>
  <inkml:trace contextRef="#ctx0" brushRef="#br0" timeOffset="257976.1881">2358 11804 5 0,'-9'-8'52'16,"1"-2"3"-16,8 10-29 16,-7-15 3-16,4 6 0 15,1-1-4-15,2 10-2 16,-9-17 0-16,9 8-1 0,-3 0-1 15,0-1-1-15,-7 1-3 16,10 9-2-16,-14-15 0 0,14 15-4 16,-15-9-2-16,2 9-3 15,-1 1-1-15,0 11-3 16,3 6-1-16,-2 9-2 16,-5 8 0-16,1 10-1 0,3 9 0 15,2 6 2-15,-3 8-1 16,5 3 1-16,5 1 0 15,5-2-1-15,-1-8 1 16,13-4-2-16,7-10 0 0,2-8 0 16,10-15-1-16,0-9 1 15,7-14 1-15,-1-7 0 16,6-16 1-16,-7-10 1 16,0-10 0-16,-3-9 2 0,-3-4-2 15,3-2 0-15,-14 5 0 16,0 5 2-16,-8 9 0 15,-3 8 1-15,-2 10-3 16,-6 19 0-16,0 0 3 0,-4 8 0 16,0 13-4-16,0 3 1 15,4 8-4-15,0 4 0 16,2 2 1-16,5-1-1 0,4-7-1 16,3-3 0-16,-5-8 5 15,0-4-1-15,-9-15 3 16,10 0-1-16,-5-18 3 0,-5-7 0 15,0-4 0-15,-6-8 0 16,3-7-4-16,1-3 0 16,-1-2 0-16,0 4-1 15,-1 3 1-15,5 5-1 0,5 5 0 16,1 8 0-16,3 10-1 16,1 9 0-16,7 5 1 15,0 9-1-15,3 10 0 16,-3 5 0-16,1 7 0 0,0 4 0 15,4-1 1-15,-3-3-1 16,-4-4 1-16,-3-4 0 16,-2-7 1-16,3-7 1 15,-5-9-1-15,5-7 1 0,-8-14 0 16,3-7 0-16,-1-10 0 16,1-5 0-16,-1-5 0 15,1 0-2-15,1 3 0 16,-3 5 0-16,3 8 0 0,-4 9-2 15,3 11 2-15,2 10-1 16,-1 7 0-16,1 11 0 16,3 8 1-16,-3 5 0 0,1 5-1 15,0 1 1-15,5 0-1 16,-1-5 0-16,3-2-1 16,-4-7 1-16,1-7-1 15,-2-9 2-15,3-5-1 16,-6-7 1-16,3-12-1 0,-4-6 0 15,-3-6-2-15,-2-7 0 16,2-5 0-16,-2-2-1 16,-4 0 3-16,-1 4-2 15,3 6 2-15,-1 7-1 0,3 7 3 16,2 7 0-16,-7 14 1 16,18-1-1-16,-4 8-2 15,2 10 0-15,-1 3-1 0,3 5-4 16,2 5-3-16,0 2-4 15,2-1-4-15,-2-3 0 16,-2-4-2-16,0-5-1 16,-4-6 2-16,-1-6 4 0,-2-7 3 15,-6-11 0-15,-2-10-6 16,2-6-9-16,-5-6 0 16,1-7 6-16,-4-3 12 15,-1-3 8-15,0 6 9 0,3 3 6 16,-1 11 12-16,0 1 8 15,2 13 3-15,0 12-7 16,5-4-9-16,5 10-10 0,3 10-7 16,2 7-1-16,5 4 0 15,1 3-1-15,5 4-2 16,-5 0 0-16,3-2-1 16,-3 0 0-16,-4-8 0 0,1-5 0 15,-5-6 2-15,-1-5 0 16,-4-8 1-16,0-6 2 15,-4-14-1-15,2-8 0 0,-4-8 1 16,0-6-3-16,2-2 0 16,0-2-2-16,-1 5-1 15,0 3 0-15,0 8-1 16,2 7-1-16,2 10 1 16,-7 13 0-16,7-1 0 0,-7 1 1 15,14 17-1-15,-2-1 2 16,-2 7-1-16,6-4 0 15,-1 3-1-15,3 1 1 16,-1-4 1-16,3-3 0 0,-7-7 1 16,2-2-1-16,-4-7 3 15,1-2 0-15,-3-11 1 16,1-8-1-16,-2-8-2 0,1-7 1 16,-2-5-2-16,1-3 0 15,-3-1-3-15,-1 6 1 16,1 3 0-16,-2 7-1 15,0 8 2-15,0 11 0 0,-3 10 3 16,4 7 0-16,1 10 0 16,4 8 0-16,0 7 2 15,2 2-1-15,4 8 0 0,-1-5 0 16,2 1-2-16,4-10 1 16,-1-1-1-16,0-6-1 15,-1-9 1-15,0-5 1 16,-6-7 0-16,-1-2 1 15,-3-13-1-15,-6-6 0 0,-2-8-1 16,-8-5 1-16,-4-7-2 16,1-2-1-16,-1-2 0 15,1 3 0-15,4 6 0 0,5 2 0 16,2 7 0-16,5 8 1 16,8 8-1-16,1 6 1 0,2 5 0 15,4 3 0 1,-1 8 0-16,0 5 1 0,0 4-1 15,-3 3 1-15,3 0-1 16,-3-1 1-16,0-3-1 16,0-2 2-16,-2-6-1 0,1-5 1 15,-2-6 0-15,0-5 0 16,-1-12 1-16,1-8-1 16,-5-6 0-16,2-7 0 15,-3-3-1-15,-1-5 0 16,1 2-1-16,-4 3-1 0,4 5 0 15,-2 6 0-15,1 9-1 16,2 9 1-16,5 8 0 16,3 4 1-16,0 12 0 0,2 7 2 15,3 4-1-15,1 5-1 16,3 6-4-16,1-1-2 16,5 3-7-16,-2-4-11 0,3-24-24 15,4 16-29-15,1-8-7 16,-2-7-2-16,-4-9 5 15</inkml:trace>
  <inkml:trace contextRef="#ctx0" brushRef="#br0" timeOffset="259959.0225">5799 10424 16 0,'2'-16'72'16,"-1"-2"4"-16,-1-1-1 0,-7-2-4 16,-2 0-61-16,-4 5 3 15,-1 4-1-15,-3 7 0 16,-3 2-3-16,-4 4 0 0,-4 11-3 15,-4 3 0-15,0 6-2 16,-3 0 0-16,3 6-1 16,-2-2-1-16,4 4 0 15,0-4-2-15,6-2 0 0,2-4 0 16,6-2 1-16,1-6 0 16,5-1 0-16,1-4-1 15,9-6 1-15,-10 6-1 16,10-6-1-16,0 0 1 15,0 0 0-15,0 0-1 0,7 10 0 16,-7-10 1-16,13 10 0 16,-13-10 0-16,13 15 0 15,-13-15 0-15,14 16 1 16,-14-16-1-16,11 13 0 0,-11-13 0 16,9 11 0-16,-9-11 0 15,9 11 0-15,-9-11 0 16,9 13 0-16,-9-13 0 0,17 14 0 15,-7-7 0-15,2 1 0 16,5-1-1-16,2-5 1 16,2 0 0-16,3-2 0 15,0 0 1-15,1-4-1 0,-3-1 1 16,-3-1 0-16,-4 0 1 16,-1 3-1-16,-14 3 1 15,12-4 0-15,-12 4-1 16,0 0 0-16,0 0-1 0,0 0 1 15,5 4-1-15,-5-4-1 16,4 16 1-16,-2-5-1 16,0 3 1-16,-1 2 0 15,0 4 0-15,-1-2 0 0,0 3 0 16,0-2 0-16,0-1 1 16,-1-1-1-16,-1-5 1 15,1-3 0-15,1-9 0 0,-3 9 1 16,3-9-1-16,0 0 1 15,-8-14-1-15,5-4 1 16,-3-7-1-16,-3-7 0 16,-1-8 0-16,-1-7 0 0,-2-9-1 15,0-1 1-15,2-2-1 16,-1 2 0-16,5 3 0 16,1 4 0-16,4 8 0 15,2 6 0-15,7 8 0 16,5 7-1-16,6 9 2 0,3 3 0 15,6 8-1-15,4 1 0 16,-1 10-1-16,3 6 1 0,-1 6-2 16,-2 8 1-16,-3 5-1 15,-1 7 0-15,-3 2 0 16,-2-3 1-16,-1-3-1 16,-2-5 1-16,-2-7 2 0,-1-10 0 15,0-13 1-15,-1-10 0 16,0-14 1-16,1-9-1 15,-1-10 0-15,2-8-1 0,3-6-1 16,-1-3 0-16,4 1 0 16,-2 5-1-16,1 6-1 15,0 8 1-15,-1 10 0 16,-2 11 1-16,-1 14 0 16,-2 5 0-16,-1 16 0 0,-3 7 1 15,0 6 0-15,2 7 0 16,-1 5 0-16,3 3-2 15,1-5 0-15,6-2 1 0,5-8-1 16,3-9 1-16,6-13-1 16,4-10 1-16,6-11-1 15,2-17 0-15,5-12 2 16,0-10-1-16,-2-5 0 0,-1-9-1 16,-5 0 1-16,-5-1 0 15,-9 5 0-15,-9 6 1 16,-9 8-1-16,-10 10 0 0,-5 11 0 15,-12 14 0-15,-6 11-1 16,-6 11 1-16,-2 13-1 16,0 9 0-16,1 6-1 15,4 6 2-15,3 4-1 0,6-5 0 16,7-4 0-16,6-6 1 16,2-5 0-16,7-9 1 15,5-7-1-15,2-10 1 16,6-5 1-16,2-10-1 15,3-10 1-15,2-8-1 0,3-6 1 16,1-3-1-16,-1-3 1 16,0 2-1-16,-3 4 0 0,-2 4 0 15,-1 9 0-15,-2 8 0 16,-1 12-1-16,-4 3 2 16,2 15-2-16,0 7 0 15,-1 7 0-15,2 4 0 0,-1 2 0 16,1-1 0-16,0-3 1 15,1-2-1-15,-2-7 0 16,-1-6 1-16,-1-8-1 16,-1-7 1-16,-2-1 1 0,0-9-1 15,-3-9 1-15,0-6-1 16,-2-8 0-16,0-8 0 16,2-6 0-16,-1-3-1 15,2-2 0-15,0 2 0 16,-3 6-1-16,3 4 1 0,1 10 0 15,-1 8 0-15,1 9 1 16,2 8 0-16,5 4 0 16,3 5 1-16,4 8 0 0,5 2-2 15,6 5-1-15,4 0-4 16,3 9-9-16,0 2-15 16,-4-11-35-16,-3 16-18 0,-7 2-6 15,-13 4-5-15</inkml:trace>
  <inkml:trace contextRef="#ctx0" brushRef="#br0" timeOffset="260529.468">2243 14259 41 0,'6'5'97'0,"12"-8"-4"16,12-24-6-16,9-12-3 16,6-24-2-16,10-11-83 15,29-16 0-15,27-9 1 16,12-18 0-16,22-12 2 16,18-14 0-16,17-7-2 0,11-9 1 15,13-8 3-15,12-7 0 16,4-8 1-16,17-5-2 15,4-8 1-15,10-1 0 0,6-5-4 16,8 0 0-16,4 4 0 16,-2 1 0-16,4 8 0 15,-6 8 0-15,-4 16 0 0,-9 8 0 16,-13 12 0-16,-10 12 0 16,-14 10 0-16,-14 15 0 15,-18 11 0-15,-16 15 0 16,-17 11 0-16,-18 17 0 0,-24 13 0 15,-22 20-12-15,-28 17-9 16,-25 16-55-16,-31 33-13 16,-31 18-3-16,-39 18-6 15,-35 19-2-15</inkml:trace>
  <inkml:trace contextRef="#ctx0" brushRef="#br0" timeOffset="261657.592">2702 13497 41 0,'-3'-29'78'0,"-7"-3"2"15,1-4-3-15,-4 4-47 16,-3 1 2-16,5 1-5 16,-4 3-4-16,-3 9-5 0,-3-1-3 15,-4 6-4-15,-1 6-3 16,-4 4-1-16,-2 3-3 16,-5 5 1-16,-4 6 0 15,-3 5-3-15,7 1-1 0,-3 3 0 16,3 3 1-16,3 5-1 15,4 5 0-15,6 5-1 16,6 8-1-16,5 8 0 16,1 10 0-16,5 8 1 15,6 8 0-15,1 6 0 0,0 6-1 16,0 1 2-16,3 7 0 16,0 0 0-16,4 2 0 15,0 3 0-15,-4 1-1 0,6 3 1 16,6 2 0-16,-1-3-1 15,2-2 0-15,6-3 0 16,0-4 1-16,7-8 0 16,3-6-1-16,5-9 0 0,-1-13 1 15,6-9-2-15,5-12 1 16,-1-11 0-16,10-14 1 16,-3-10 0-16,8-10 1 0,3-16 0 15,5-8 0 1,-5-9 0-16,7-3-1 0,-2-4-3 15,-1 1-3-15,-4 0-4 16,-2 9-8-16,-9 0-18 16,-6 14-49-16,0 10-3 0,-10 7-5 15,-11 10-1-15</inkml:trace>
  <inkml:trace contextRef="#ctx0" brushRef="#br0" timeOffset="262714.9886">3424 15100 69 0,'-23'6'79'0,"-1"-5"-1"15,2-1-4-15,2 0-51 16,5 0-4-16,2 0-4 0,4 0-3 16,9 0-5-16,0 0-3 15,0 14 0-15,7-5-2 16,9 1 1-16,2 4 1 15,6 2 1-15,8 3 0 16,5 4 0-16,4 6 0 0,4 5 0 16,1 9 0-16,-3 4-1 15,-4 7-1-15,-8 6-1 16,-12 6-3-16,-12 9-6 0,-17 0-12 16,-14 6-46-16,-15 6-15 15,-16 1-5-15,-14-1-6 16,-12-9 7-16</inkml:trace>
  <inkml:trace contextRef="#ctx0" brushRef="#br0" timeOffset="263214.724">2534 13185 40 0,'-33'-2'79'0,"-1"-3"-2"16,0 2-3-16,1-2-5 16,1 0-61-16,1 2 2 15,-1 2-1-15,5 1 0 0,1 0 0 16,-1 0-2-16,7 0-1 16,-3 1-1-16,5 1-1 15,3-1-3-15,15-1-1 0,-15 3-2 16,15-3 1-1,0 0 2-15,19 1 1 0,13-1 2 16,11-5 0-16,13-1 3 16,13 3-2-16,11 5 0 15,7 0 1-15,4 19-5 0,-5 17-2 16,-13 24-6-16,-15 30-9 16,-18 13-42-16,-22 55-18 15,-21 29-7-15,-28 24-5 0,-25 13-4 16</inkml:trace>
  <inkml:trace contextRef="#ctx0" brushRef="#br0" timeOffset="278365.6919">4228 14886 78 0,'5'-21'84'0,"-4"-1"-1"16,-1 2-3-16,-1-37-15 16,-7 41-51-16,-2 7-1 0,-3 4-2 15,-1 5-3-15,-4 9-3 16,-2 5-1-16,-1 11-1 16,-3 4-1-16,1 9-1 0,-2 9-1 15,4 3-1-15,-1 2 1 16,4-2 0-16,3-3 0 15,6-7 0-15,2-6 0 16,4-5 0-16,3-9 0 0,9-6 1 16,7-5-1-16,6-1 0 15,4-1 1-15,7 0-1 16,4 1 1-16,4 2 0 16,-2 0 0-16,-3 4-1 0,-4 5 1 15,-3 3 0-15,-9 5 0 16,-10 2 0-16,-9 1 0 15,-2 2 0-15,-8-3 0 16,-4-2 0-16,0-6 0 0,-3-7-1 16,4-9 1-16,0-6-2 15,4-15 1-15,4-9-2 16,4-11 0-16,1-5 0 0,5-7 0 16,8-6 1-16,4-7 0 15,5 0 0-15,4-1 2 16,5 5 1-16,0 5 1 15,3 8 0-15,0 8 1 0,-5 9-1 16,2 14 1-16,-1 11-1 16,-4 8 0-16,0 16-1 15,-3 11-1-15,-1 9 1 0,-3 10-2 16,0 5 1-16,-4 9 0 16,0 0-1-1,-5 1 1-15,3-4-1 0,-6-7 0 16,2-5 0-16,-4-8 1 15,-1-10 0-15,0-10 0 0,-6-9-1 16,1-14 1-16,0 0-1 16,-13-13 0-16,-2-18 0 15,-4-13-1-15,-1-12 0 16,-7-15 0-16,1-9 0 0,-3-9 1 16,2-1 0-16,3 2 0 15,6 6 1-15,5 8 0 16,10 8 0-16,5 14 0 0,13 13-1 15,9 12 1-15,6 10-1 16,6 13-1-16,0 4-1 16,1 12 1-16,-4 11-2 15,-4 9 1-15,-9 11 0 16,-8 9 0-16,-8 5 1 0,-7 3-1 16,-9 0 1-16,-6-1 1 15,-2-5 0-15,-1-7 1 16,0-9-1-16,3-11 0 0,3-8-1 15,4-8-2-15,11-11 0 16,-9 0-2-16,9-9 1 16,3-9-1-16,8-5-1 15,2-10 2-15,4-2 0 0,4-5 2 16,8-2 1-16,1-3 2 16,2 1 1-16,3 0 0 15,0 1 0-15,3 3 1 16,1-1-1-16,4 3-1 0,-4 1 1 15,-1 1-1-15,1 0 0 16,-5-3-1-16,-1 4 0 16,-7-1 1-16,-4 0 0 15,-8 4 1-15,-7 3 0 0,-7 6 1 16,-4 5-1-16,-10 12 1 16,-5 6-1-16,-7 11 0 15,-2 15 0-15,-1 8 0 0,-1 10-1 16,1 9-1-16,3 8 1 15,3 4-1-15,5 1 1 16,6-1-1-16,4-3 0 16,7-6-1-16,1-10 1 0,12-10 0 15,6-12-2-15,9-13-2 16,7-11-1-16,8-15-2 16,4-15-4-16,9-6-7 15,0-12-18-15,4-11-26 0,2-6-8 16,-2 2-4-16,-5-1 3 15,0 3 6-15,-5 2 11 16</inkml:trace>
  <inkml:trace contextRef="#ctx0" brushRef="#br0" timeOffset="279325.0288">5767 14408 49 0,'20'-31'59'15,"-3"5"0"-15,-6 2-3 16,-5 9-8-16,-5 3-10 16,-1 12-7-16,-1-13-10 15,1 13-4-15,-14-1-5 0,3 1-4 16,-3 4-1-16,-4 6-1 15,0 6 0-15,-6 7 1 16,-1 4-1-16,0 9 2 16,-3 5-3-16,0 7 0 15,4 8 0-15,0 1-2 0,3 3 0 16,4-3-1-16,6-3-1 16,5-6-1-16,4-5 0 0,3-9 0 15,12-11-2-15,7-12-1 16,8-11-3-16,3-4-3 15,9-15-3-15,3-11 1 16,4-11-1-16,3-9 0 16,-1-8 3-16,0-5 0 0,-5-2 5 15,-2 0 6-15,-7 3 4 16,-4 9 2-16,-7 7 2 16,-7 10 0-16,-4 12-1 15,-7 11 1-15,-6 13-2 0,0 8-1 16,-3 12-3-16,-9 5-1 15,2 8-2-15,-1 5 0 16,-2 3 0-16,2-1 0 16,1-5-1-16,4-4 0 0,3-7 1 15,3-4-1-15,0-7 1 16,10-7-1-16,4-6 0 0,5-7 0 16,6-10-3-16,4-8 0 15,6-10-3-15,1-8 0 16,2-6-2-16,-3-3 1 15,1 1 0-15,-5 3 1 0,-6 6 2 16,-5 9 3-16,-10 12 2 16,-7 11 1-16,-3 10 1 15,-16 13 1-15,-4 8 1 16,-1 7-1-16,0 5-1 0,-1 5 0 16,3-2-1-16,5-3-1 15,6-4-1-15,5-8-2 16,3-5 0-16,0-16-1 15,8 2 1-15,4-13-1 0,3-13 1 16,3-4-1-16,3-9 3 16,3-3 2-16,0 1 1 15,3 3 0-15,-3 4 2 16,4 9 0-16,-4 6 0 0,1 10 1 16,-3 7-1-16,3 8-1 15,1 8-1-15,0 3 0 16,2 4-2-16,2-3 1 15,3-2-1-15,2-10 0 0,4-5 0 16,-2-10 0-16,4-17 0 16,2-12 0-16,0-14 0 15,-1-12 0-15,-2-14-1 0,-3-9-1 16,-7-6-1-16,-3-6 1 16,-9-3-1-16,-10 0 0 15,-7 6 2-15,-6 10 1 16,-11 15 2-16,-4 18 0 15,-3 16 1-15,-1 26 1 0,-2 22 0 16,2 31 0-16,0 24-1 16,5 20-1-16,3 22-1 15,3 10-5-15,5 14-7 0,-1-2-13 16,8-6-29-16,3-5-27 16,4-17-9-16,2-18-7 15,-4-23-4-15</inkml:trace>
  <inkml:trace contextRef="#ctx0" brushRef="#br0" timeOffset="279493.1849">6420 13866 80 0,'-52'-68'96'0,"6"10"-5"16,10 14-7-16,8 8 0 15,10-21-50-15,7 47-38 0,21 3-69 16,8 24-9-16,2 17-5 15,0 6-6-15,-6 8-5 16</inkml:trace>
  <inkml:trace contextRef="#ctx0" brushRef="#br0" timeOffset="280028.8025">4048 16290 5 0,'-24'3'93'0,"-5"10"1"16,1 11-5-16,1 10-5 16,3 13-4-16,1 14-69 15,8 24-1-15,8 20-1 0,5-43-4 16,2 10 0-16,2 6 0 16,6 4-1-16,5 2 3 15,6 5-4-15,5-4-1 0,2 3 0 16,7-5-2-1,3-5-2-15,5-10-3 0,11-6-8 16,3-13-35-16,7-8-37 16,6-23-3-16,-27-23-5 15,108-12-5-15</inkml:trace>
  <inkml:trace contextRef="#ctx0" brushRef="#br0" timeOffset="280678.9466">5429 16283 78 0,'6'-10'89'15,"0"1"-3"-15,-1-3-5 0,1 3-2 16,-3-1-68-16,9 4-2 15,2 6-2-15,4 7-3 16,2 13 0-16,2 9-2 16,-1 10 0-16,-2 8-1 15,0 8 1-15,-3 2-1 0,-4-1-2 16,-4-2 2-16,-2-7 1 16,-2-5-2-16,-1-11 2 15,-2-6-1-15,1-12 1 0,-2-13-1 16,0 0 4-16,2-16-4 15,0-16 0-15,0-12-2 16,1-12 1-16,1-11-1 16,-1-8 0-16,4-3 1 15,2 2-3-15,2 4 2 0,4 9 0 16,5 10 2-16,4 17-1 16,6 12 1-16,3 16 0 15,3 8 0-15,1 17 1 0,0 14 0 16,0 12 0-16,-3 9-1 15,-3 6-1-15,-3 7-2 16,-5-2-2-16,0-1-1 0,-5-6-5 16,1-5-5-16,-6-15-14 15,1-8-37-15,0-9-17 16,-2-13-5-16,-2-7-4 16</inkml:trace>
  <inkml:trace contextRef="#ctx0" brushRef="#br0" timeOffset="280861.6541">6232 16062 36 0,'10'-13'96'0,"3"9"-5"15,-2 4-3-15,3 15-3 16,0-19-18-16,4 32-62 16,3 14-4-16,2 4-6 0,3 9-11 15,-4-3-28-15,-9 2-38 16,6-6-6-16,-7-12-3 15,-1-9-7-15</inkml:trace>
  <inkml:trace contextRef="#ctx0" brushRef="#br0" timeOffset="281032.1969">6192 15805 10 0,'-10'-8'97'0,"10"8"-4"15,-10 0-6-15,10 0-9 16,0 0-12-16,0 15-105 0,0-15-43 16,25 10-4-16,-3-4-7 15,-1-2-3-15</inkml:trace>
  <inkml:trace contextRef="#ctx0" brushRef="#br0" timeOffset="281651.0778">6635 15744 25 0,'6'6'90'15,"-13"5"-2"-15,-6 5-6 0,-6 5-4 16,-3 37-23-16,-3-23-49 16,2 10 0-16,7 3-3 15,1 9-1-15,5 2 1 16,4 0-3-16,3-5 1 15,2-5 0-15,10-9-2 0,3-8 1 16,6-14-1-16,5-14-2 16,5-9-1-16,3-18-2 15,6-14-1-15,-1-11-2 16,2-14-1-16,-2-12 0 0,-1-14-1 16,-6-9 3-16,-2-9 3 15,-7-5 3-15,-7 3 8 16,-2 6 3-16,-9 11 4 15,-1 16 1-15,-3 20-1 0,-5 20 1 16,-1 25-1-16,0 15-3 16,0 27-4-16,0 14-2 15,4 15-2-15,-1 15-1 16,3 11 0-16,-2 8-1 0,3 2 1 16,0-2 0-16,1-7-1 15,3-11 1-15,1-11-1 16,3-13 1-16,4-15 1 0,-1-15-1 15,3-16 0-15,4-10 0 16,0-18-2-16,2-13 0 16,3-11-1-16,0-12 1 15,4-8-1-15,2-4 1 0,1 0-1 16,2 7 1-16,-1 7 2 16,4 12 0-16,1 13 0 15,-2 12 0-15,-1 14 0 16,-1 6-2-16,-1 15-2 0,-7 6-3 15,-2 10-5-15,-7 3-7 16,2 5-16-16,-8 0-30 16,1-4-20-16,0-5-6 15,-2-10-2-15</inkml:trace>
  <inkml:trace contextRef="#ctx0" brushRef="#br0" timeOffset="281989.4514">7423 15750 7 0,'-11'24'91'0,"0"-3"-1"15,0-3-6-15,2-4-4 0,9-14-2 16,-12 1-75-16,17-9-2 16,11-13-1-16,10-6-2 15,1-11 0-15,6-5 0 0,0-8-1 16,1-3 1-16,-2-1 3 15,-5 5 3-15,-8 5 1 16,-4 10 1-16,-8 9-1 16,-7 14 1-16,-7 12-1 0,-9 16 1 15,-4 13-3-15,0 14-1 16,-2 10-1-16,5 5-1 16,5 5-1-16,4-4-3 15,8-7-2-15,15-8-8 0,5-13-18 16,7-15-49-16,11-11-4 15,6-15-6-15,3-18-2 16</inkml:trace>
  <inkml:trace contextRef="#ctx0" brushRef="#br0" timeOffset="282565.9785">7686 14493 11 0,'-40'1'90'0,"1"5"1"0,-8 0-4 15,-1 1-7-15,-8 1 0 16,-6-13-70-16,-4 20-5 0,-7 10-1 16,-9 8 0-1,-8 8-2-15,-9 8 0 0,-11 6 1 16,-10 9 0-16,-5 11 1 15,-9 11 0-15,-9 14 0 0,-2 13 0 16,-4 22 0-16,-4 16 1 16,2 21-2-16,2 14 0 15,11 13-2-15,11 10 2 16,20 4 1-16,62-107-4 16,2 7 0-16,12-3 0 15,5 4 0-15,13-7 0 16,10 4 0-16,8-12 0 0,17-1 0 15,18-16 0-15,12-4 0 16,17-15 0-16,17-7 0 0,19-19 0 16,15-12 0-16,91-16 0 15,95-37 0-15,29-60 0 16,7-44 0-16,-1-38 0 16,-18-20 0-16,-32-15 0 15,-43-4 0-15,-49 8 0 16,-15-8 0-16,-29-5 0 0,-21-8 0 15,-31 2 0-15,-30 5 0 16,-27 17 0-16,-37 20 0 16,-34 26 0-16,-43 31 0 0,-37 37 0 15,-38 33-2-15,-21 32-48 16,-21 25-37-16,-14 23-3 16,1 15-6-16,6 4-6 15</inkml:trace>
  <inkml:trace contextRef="#ctx0" brushRef="#br0" timeOffset="283518.2149">6389 17081 18 0,'-14'4'92'0,"-5"-3"-3"15,6-1-5-15,-3 0-4 16,6 0-1-16,10 0-73 16,-2 20 0-16,17 7 1 0,-2-11-3 15,7 5-1-15,3 7 2 16,5 1-1-16,4 6 0 15,6 2-1-15,2-2-1 0,4 1 0 16,4-1 2-16,3-2 0 16,3-4 0-16,6-6 1 15,1-9 1-15,2-6-6 16,42-16 0-16,35-35 0 16,-5-46 0-16,-4-41 0 0,5-29 0 15,2-26 0-15,3-7 0 16,-1 15 0-16,-13 26 0 15,4 27-9-15,-9 19-45 16,-6 32-36-16,-10 28-2 0,-21 23-8 16,-22 18-4-16</inkml:trace>
  <inkml:trace contextRef="#ctx0" brushRef="#br0" timeOffset="287973.1446">31219 9451 1 0,'-19'-17'94'0,"4"-4"3"16,-2 1-5-16,2-1-7 0,2 2-1 16,0 26-72-16,3-7-5 15,6 18-1-15,-6 15-2 16,-7 21-3-16,-7 18 0 15,-8 16-1-15,-10 20 0 0,-5 15-1 16,-7 14 1-16,-8 7 1 16,1 11-2-16,-3 3 1 15,3 0 0-15,-1 2 1 0,-1-4-1 16,7-6-4-16,3-13-5 16,10-7-16-16,-7-12-40 15,12-18-18-15,7-21-7 16,4-18-6-16,9-19-2 15</inkml:trace>
  <inkml:trace contextRef="#ctx0" brushRef="#br0" timeOffset="288488.1334">31674 9983 1 0,'30'-23'94'0,"-1"1"2"16,-5-1-6-16,-10 6-8 0,-7 1 0 15,-7 16-77-15,0 0 0 16,-3 17 0-16,-8 18-3 16,-11 16-1-16,-16 13-3 0,-7 11 1 15,-14 11 0-15,-11 6 0 16,-13 2-2-16,-1-9 1 16,-7-6 0-16,5-14 1 15,2-15 1-15,5-11 1 0,6-14 2 16,6-14 1-16,16-11 0 15,8-6 0-15,11-10 0 16,9-4-1-16,12-1 0 16,10 1-1-16,7 4-1 0,14 7-1 15,8 6 1-15,11 8 0 16,3 17 0-16,4 11-1 16,2 10-1-16,0 8-3 15,3 10-7-15,-7-1-11 0,-2 2-45 16,-4 3-18-16,-5-5-4 15,-3-7-6-15,-3-11-2 16</inkml:trace>
  <inkml:trace contextRef="#ctx0" brushRef="#br0" timeOffset="288985.9995">31995 10206 82 0,'20'18'90'0,"-19"-2"-5"16,3 10-4-16,-4 5-2 16,-4 14-78-16,-3 11 2 0,-3 12 1 15,-1 10-1-15,-11 8-2 16,9 2-2-16,-10-1 1 15,3-7-1-15,6-10 1 0,-4-13 1 16,4-15 1-16,-1-9 1 16,4-17 2-16,-3-12-2 15,11-8 1-15,-6-19-2 16,-2-10-1-16,1-13 1 16,5-5-1-16,-2-5 1 0,-1-3-1 15,-7 4 1-15,-1 1 0 16,-7 10 1-16,-9 11-1 15,-2 13 0-15,-10 7-1 0,0 10-2 16,0 4 1-16,3 13-2 16,2 2 1-16,9 5-2 15,11 2 1-15,8 1-2 16,10-1 1-16,6-4-2 0,17-1 0 16,9-9-2-16,10-3-3 15,2-4-6-15,7-8-39 16,12-7-24-16,-3-11-5 0,1-12-5 15,5-11 0-15</inkml:trace>
  <inkml:trace contextRef="#ctx0" brushRef="#br0" timeOffset="289182.7063">32268 10260 73 0,'0'0'73'15,"0"0"-2"-15,-1-20-9 16,1 20-37-16,-13 18-6 15,2 4-8-15,-8 11-4 0,-3 12 0 16,-6 9 2-16,6 13 0 16,-7 9-4-16,1 2-9 15,0 6-12-15,1-5-27 16,-4-2-31-16,16-9-5 0,5-11-6 16</inkml:trace>
  <inkml:trace contextRef="#ctx0" brushRef="#br0" timeOffset="289528.9882">32745 10254 23 0,'10'1'76'16,"-10"-1"-2"-16,0 0-3 0,0 0-2 15,14 19-63-15,-21 3 2 16,-11 10-1-16,-8 13-1 16,-3 15 0-16,1 10 2 15,-1 9-1-15,-9 5 1 0,6 1-3 16,-4-1-1-16,7-1-1 15,12-9-4-15,3-9-6 16,7-10-13-16,0-5-24 16,1-15-29-16,10-11-6 15,10-14-4-15</inkml:trace>
  <inkml:trace contextRef="#ctx0" brushRef="#br0" timeOffset="289833.8307">32540 10747 73 0,'0'0'85'0,"0"0"-4"0,11-7-6 16,7 10-3-16,4 0-75 15,8-2-6-15,3-1-4 16,1 0 2-16,15 0-1 16,4-5 0-16,-8-6 0 0,0-2 4 15,-8-5 4-15,2-4 8 16,-3-3 9-16,3 0 5 15,-15 0 1-15,-1 4 1 16,-4 4-3-16,-10 5-4 0,1 8 0 16,-10 4-3-16,4 18-4 15,-6 12-3-15,-4 9-5 16,-5 10-4-16,-3 10-7 16,1 1-12-16,-5 7-34 15,0 4-20-15,-3-5-7 0,0-10-4 16</inkml:trace>
  <inkml:trace contextRef="#ctx0" brushRef="#br0" timeOffset="290151.3038">31841 9774 32 0,'-71'-1'100'0,"11"-2"-3"16,12 0-10-16,23-7-1 15,21 0-4-15,13 0-81 16,31 2-1-16,25 3-1 0,14-2-1 16,29 1-1-16,18-1 1 15,14 4-1-15,13 2-3 16,3 4-1-16,-7 9-1 15,-10 9 0-15,-8 5-4 0,-23 13-10 16,-25 11-33-16,-27 7-27 16,-23 13-3-16,-33 3-6 15,-25 8 3-15</inkml:trace>
  <inkml:trace contextRef="#ctx0" brushRef="#br0" timeOffset="290385.2849">31356 11178 13 0,'-58'33'105'15,"21"-7"-4"-15,19-13-9 16,32-7-2-16,24-8-4 16,30 9-62-16,24-14-24 0,24-5 0 15,34 3 0-15,23-1-4 16,25 10-11-16,-3 1-14 15,9 0-56-15,-102 4-4 16,9 2-4-16,-7 2-8 0,-7 2 6 16</inkml:trace>
  <inkml:trace contextRef="#ctx0" brushRef="#br0" timeOffset="318138.6823">1317 3477 25 0,'-12'7'70'16,"-1"-7"4"-16,-3 0-3 0,-18 0-46 15,22-2-7-15,12 2-2 16,0 0-3-16,0 0-1 0,0 0-4 15,0-13-2-15,0 13-5 16,16-14-1-16,4 0 3 16,2-5-2-16,4-7 0 15,6-4 0-15,10-11-1 0,7-4 1 16,10-9 3-16,-2-6 1 16,2-4-2-16,10-10 4 15,1-5-1-15,6-7-1 16,-2-1 0-16,0-11 1 15,8-7-1-15,2-2-1 16,4-6-3-16,2 4 3 0,-4 4 0 16,-3 6 0-16,-1 5-1 15,-4 15-1-15,-11 10 1 16,-9 10-1-16,-3 12 2 16,-9 8-4-16,-7 7 2 0,-9 6 0 15,-2 6-1-15,-5 3-1 16,-4 3-2-16,-3 4-3 15,-9-1-9-15,-7 11-17 16,14-6-29-16,-14 6-19 0,0 0-4 16,0 0-5-16</inkml:trace>
  <inkml:trace contextRef="#ctx0" brushRef="#br0" timeOffset="318554.2639">2775 1324 0 0,'0'0'84'0,"-18"-6"0"16,18 6-5-16,-14-6-4 0,14 6-3 15,-8-5-75-15,8 5 5 16,0-11 0-16,0 11 0 16,12-16 0-16,1 3 1 15,5 2 0-15,8-5-1 0,2 6 0 16,4-3-1-16,9 0-1 16,3 4-1-16,1 3 1 15,3 4-1-15,-2 3 0 16,2 2 1-16,-31 13 0 15,64 34 1-15,-15 21 0 0,-26 26-1 16,-25 28 1-16,-25 17-5 16,-31 22-5-16,-13 1-4 15,-12-3-18-15,-4-2-13 0,-9-2-31 16,1 0-8-16,-7-11-5 16</inkml:trace>
  <inkml:trace contextRef="#ctx0" brushRef="#br0" timeOffset="319291.3118">1248 4019 16 0,'-6'9'90'0,"6"-9"-4"15,-9 4-6-15,9-4-5 16,-9 0-1-16,9 0-76 16,0 0-1-16,4 0 2 15,8 0 0-15,7 4 0 0,1 3-1 16,3 3 0-16,11 0 1 16,6 2 1-16,10 4 0 15,-1-3 2-15,11 2-1 16,7 0 1-16,7-4 3 0,8-1-2 15,9-2 0-15,9-5 0 16,0-3 0-16,15-3 0 16,-1-6-2-16,2-5-1 0,3-2 1 15,3-3 2-15,-3-2-2 16,-9-2 0-16,-5-1-1 16,-4 1-2-16,-10 1 3 15,-9 0 0-15,-6 4-1 16,-19 0 0-16,-3 5-1 0,-7-1 1 15,-10 5-1-15,-8 2-4 16,-1 2-7-16,-10-3-10 16,-6 3-26-16,7 4-31 0,-19 1-6 15,6-10-8-15,-8-1 3 16</inkml:trace>
  <inkml:trace contextRef="#ctx0" brushRef="#br0" timeOffset="319582.5447">3269 3561 84 0,'-14'0'90'0,"14"0"-6"16,-9 0-6-16,9 0-1 16,-13-3-78-16,13 3 3 0,8-1-2 15,11 1 0-15,5 0 0 16,9 0 0-16,7 6 3 15,10 4-1-15,1 5-1 16,0 2 1-16,3 5-2 16,-8 7 0-16,-7 3 0 0,-6 8-2 15,-14 1-4-15,-13 10-5 16,-7 6-12-16,-13 4-19 16,-9 7-36-16,-13 0-5 15,-3-2-6-15,-9-8 2 16</inkml:trace>
  <inkml:trace contextRef="#ctx0" brushRef="#br0" timeOffset="320489.2466">3945 846 1 0,'4'-11'72'0,"0"0"1"15,-4 11-3-15,3-15-2 16,-3 15-42-16,0 0-17 0,4-10-5 16,-4 10-3-16,0 0 0 15,0 0-1-15,0 4 1 16,0 9 0-16,0 7-1 0,0-1 1 16,-1 5 1-16,1 7 0 15,0 4-2-15,-1 0 0 16,1 3-1-16,0 1 0 15,-2-1 1-15,2 1 0 16,0 1-1-16,2 6 2 16,-4-10 0-16,4-1 1 0,-1-10 1 15,0-2 1-15,3-11 0 16,-4-12-1-16,10 0 1 16,-3-9 0-16,1-13 1 0,1-2 0 15,0-7 2-15,0-3-1 16,4-2 1-16,-2 0 0 15,3-2-1-15,-14 38-1 16,17-38-2-16,17-40-1 0,-15 42-1 16,1 7-2-16,-2 5 1 15,1 8-1-15,-1 10-1 16,-2 6-2-16,0 9-1 16,-2 9-5-16,-1 10-4 15,1 3-5-15,1 6-5 0,-2-20-6 16,18 65-20-16,1 6-25 15,-16-52-4-15,2 0 3 16</inkml:trace>
  <inkml:trace contextRef="#ctx0" brushRef="#br0" timeOffset="320660.2316">4671 1067 6 0,'18'-46'81'16,"0"6"1"-16,-1 1-4 15,-2 7-5-15,-2 9-5 0,1 8-73 16,-1 12-15-16,-1 3-15 16,-4 12-35-16,2 11-8 0,-2 3-7 15,-1 2 2-15</inkml:trace>
  <inkml:trace contextRef="#ctx0" brushRef="#br0" timeOffset="320835.3399">4784 848 69 0,'-4'-41'83'15,"2"0"-6"-15,2 41-9 16,1-38-5-16,-2 2-68 16,1 4-18-16,2 2-33 0,-2 30-17 15,0 0-5-15,0 0-3 16</inkml:trace>
  <inkml:trace contextRef="#ctx0" brushRef="#br0" timeOffset="321654.7929">5138 567 68 0,'0'0'78'0,"23"0"-5"16,-1-3-3-16,-13 16-12 0,-9 6-53 15,-8 9-1-15,0 3-3 16,-3 8-3-16,-1 0-3 16,2-1-2-16,2 1 1 15,3 8-2-15,5-5 1 16,2-7 0-16,9 0 2 0,6-9 1 16,4-3 3-16,5-13 1 15,7-3 2-15,-33-7 1 16,39-11 1-16,46-35 5 0,-40 3 2 15,0 0 5-15,-3-7 3 16,1 0 1-16,-7-5-1 16,-2 2 0-16,-5 4-2 15,-3-1-3-15,-5 5-7 16,-3-1-4-16,-18 46-3 16,12-34-2-16,0 2-1 0,-12 32-1 15,0 0-2-15,0 0 0 16,0 0 2-16,0 0-1 15,5 7 1-15,17 55 1 16,-15-28-1-16,-1-1 1 16,4-1 2-16,0 1 1 0,2 0 2 15,2 1 0-15,-14-34-2 16,15 22 1-16,1 1-1 16,-16-23 0-16,29 8 1 15,0 1-2-15,-8-11 1 16,1-5-2-16,0-5 2 0,-1-1-1 15,3 1 1-15,-1-4-2 16,0 4 1-16,3-3-1 16,-1 5-2-16,0-2 0 15,3 10 1-15,0-2-1 16,3 4 1-16,0 0 0 16,6 1 1-16,40 2 1 0,-34-3 3 15,2-5 0-15,1-3 1 16,1-5 1-16,-3-1 1 15,0-4 2-15,-2-2 1 16,-4-6-2-16,-38 26 2 16,34-28-1-16,-1 1-1 15,-9 3-2-15,3-1-3 0,-27 25-1 16,21-23-2-16,0-1 0 16,-21 24-1-16,0 0 0 15,0 0 0-15,0 0 1 16,12 5 0-16,0 4 0 15,38 26 0-15,-29-21-4 0,13-4-10 16,42 12-45-16,-28-18-14 16,6-4-6-16,-1-3-4 15,4-4-1-15</inkml:trace>
  <inkml:trace contextRef="#ctx0" brushRef="#br0" timeOffset="322950.6376">4309 2418 63 0,'0'0'85'0,"-17"10"-2"15,2-3-7-15,-4 0-2 16,-3 2-70-16,-1 13-1 16,-5 3 0-16,3 13-2 15,-4 9-1-15,4 8 0 0,3 8 1 16,2 8-2-16,1 6 2 15,9-1-2-15,5-1 1 16,5-5 0-16,2-9 1 0,8-4-2 16,5-9 0-16,4-11-1 15,5-11-1-15,4-11 0 16,3-12-3-16,6-11 0 16,3-16-4-16,8-20-3 0,-6-12-3 15,6-13 1-15,1-5 5 16,-8-5 7-16,-3 5 4 15,-11 8 6-15,-3 10 5 16,-13 14 7-16,2 10 3 0,-11 16-2 16,-2 16-5-16,0 0-8 15,-11 6-1-15,7 14-6 16,-2 5-4-16,4 6-6 0,1 5-2 16,1 2-1-16,2 3 1 15,6-5 0-15,7-4 0 16,-1-7 0-16,5-5 5 15,-4-11 6-15,0-7 5 0,-3-7 3 16,0-15 1-16,-7-8 3 16,0-11 0-16,-5-5 3 15,0-8-1-15,0 2-3 16,0 3-2-16,1 5-1 0,-1 4-3 16,5 10 0-16,2 9-2 15,5 11-2-15,1 6-1 16,1 4-1-16,1 9-1 0,0 5-2 15,-1 2-1-15,-1 7 0 16,0 2 0-16,-1-2 0 16,-1 0 0-16,0-8 3 15,-1 0 3-15,2-9 2 0,0-5 5 16,-1-10 1-16,4-12 0 16,0-12 0-16,0-5 0 15,3-13-1-15,-2-2-1 16,-2 1-2-16,4 1-1 15,-4 4-3-15,1 8 1 0,1 11-1 16,-2 9-1-16,-2 16 1 16,1 7 0-16,1 12-4 15,-2 8-1-15,3 13-4 0,0 1-7 16,-1 9-14-16,0 4-17 16,-3-8-33-16,2-2-7 15,0-8-3-15</inkml:trace>
  <inkml:trace contextRef="#ctx0" brushRef="#br0" timeOffset="324102.0677">5369 2182 73 0,'13'3'84'16,"-13"-3"-5"-16,12 10-4 0,-12-10-3 15,16 19-78-15,-16-3-2 16,1 0-3-16,0 5 1 16,0 5 0-16,2-4-3 15,-1 0-3-15,1-3 0 0,0-8 5 16,0-2 3-16,-3-9 5 15,0 0 1-15,12-6 3 16,-7-9 4-16,-4-3 7 16,2-7 1-16,1-4-2 0,-1-2 0 15,0 0-3-15,3-2 0 16,3 4-1-16,0 2-2 16,3 7-4-16,3 6 1 15,1 10-2-15,2 4-1 0,3 5 1 16,-5 11-1-16,3 4-2 15,-5 7 0-15,3 2 1 16,-4 5-3-16,2-4 2 16,-4-4-1-16,1-3 0 15,0-2 1-15,-1-9 2 0,1-1 2 16,0-11 2-16,-1-8-1 16,4-12 1-16,4-6 0 15,-4-9-1-15,6-7 0 0,-5-4 1 16,3-2-2-16,-4 7-1 15,2 4 1-15,-6 7 0 16,-1 9 0-16,3 9 1 16,-5 10 1-16,4 2-1 15,-3 11-1-15,2 2 1 0,3 4-1 16,0 10-1-16,1 1 0 16,0-1-2-16,2 2 0 0,-1-6 0 15,2 0 0-15,1-8-1 16,0-6 1-16,3-9 0 15,-2-4 1-15,3-13 0 16,-1-9-1-16,3-9 0 16,-5-8 1-16,4-4 0 0,-5-1 1 15,0 1 2-15,-5 3 1 16,-3 4 2-16,-3 10 1 0,0 8-2 16,-5 9 1-16,-1 4-3 15,-2 9 0-15,0 0-3 16,1 10-1-16,-1 8-3 15,-1-1-3-15,1 5-1 16,0 3-1-16,3 2 2 0,-1-4 0 16,3-3 0-16,-3-7 3 15,2-2 5-15,-4-11 6 16,11 7 2-16,-11-7 3 0,9-13-1 16,-3-4 1-16,-2-7 0 15,9-1-2-15,-4-9-3 16,8 1-3-16,-2-2-1 15,5 8-1-15,-1 3-1 0,5 9 0 16,-1 7 0-16,1 8-1 16,-1 10-1-16,2 4-1 15,-1 10-3-15,-1 1-3 16,-2 5-2-16,-1-4-1 0,-1 5-2 16,-4-7 2-16,1-3 3 15,-4-6 3-15,-1-6 6 16,2-8 2-16,-1-9 7 0,1-10 0 15,3-13 2-15,-1-8 0 16,3-11-3-16,1-5-1 16,1-4-3-16,0 5 0 15,2 5-2-15,-2 8-1 0,0 10 0 16,1 15 1-16,-2 16-2 16,4 16-2-16,-5 19-7 15,-3 14-17-15,-15 21-45 16,9 16-5-16,-11 10-4 0,-6 7-1 15</inkml:trace>
  <inkml:trace contextRef="#ctx0" brushRef="#br0" timeOffset="324580.3258">3960 3969 74 0,'0'0'85'0,"0"0"-4"15,0 0-6-15,14-5-2 16,9-6-75-16,7-5 1 16,13-2 0-16,10-6 2 0,9-4 0 15,11-5-1-15,14-12 2 16,10-5 1-16,15-15 1 16,11-7 0-16,13-17 0 0,16-10 0 15,14-13-2-15,17-10 3 16,4-8-2-16,8-4 1 15,5 0 0-15,1 8-1 16,-3 9 1-16,-6 11 0 16,-12 13 0-16,-11 17 0 0,-10 16-2 15,-14 11-2-15,-16 16-4 16,-18 2-12-16,-11 9-45 16,-18 18-18-16,-23 8-7 15,-22 5-6-15,-32 4 0 16</inkml:trace>
  <inkml:trace contextRef="#ctx0" brushRef="#br0" timeOffset="374611.9843">15125 11836 3 0,'2'-19'31'0,"1"-2"3"15,-2 1-1-15,0 3 4 0,-1 1-1 16,0 3 1-16,0 2-3 16,-6 2-4-16,6 9-4 15,-14-16-7-15,14 16-2 0,-15-11-6 16,15 11-3-16,-17-8-3 16,8 6-1-16,-4 2 0 15,-2 0-1-15,-2 0-1 0,-1 3 1 16,-2 3-2-16,0 0 1 15,-2 4 1-15,-1 1-2 16,-3 2 1-16,1 2-1 16,-4 4 0-16,1 4 0 0,-4 4 0 15,-4 4-1 1,-1 2 1-16,-5 4-1 0,-1 0 1 16,-2 5 0-16,2-2-1 15,-6 1 1-15,1-1 0 16,1-3 1-16,1 1-2 0,0-1 1 15,0-3 0-15,1 3 0 16,0 0-1-16,3 1 0 16,-2 2 0-16,-1 2-1 0,2 3 0 15,-1 3 1-15,4 2-1 16,-1 1 0-16,4 5 1 16,0 0 0-16,2 5 0 0,4 2 1 15,3 2-1-15,2-2 0 16,6 2 0-16,2-2 0 15,3-1 0-15,8 0-1 16,1-1 0-16,3-8 0 16,3 1 0-16,6-2 0 0,1-3 0 15,8 0 0-15,1-1 1 16,3 1 0-16,2-3 0 16,2 1 0-16,6-2 0 15,-1-2 1-15,5-2 0 16,0-5 0-16,3-2 0 0,3-7-1 15,0 0 1-15,5-9-1 16,0 1 1-16,5-5 0 16,-2-3 0-16,6-2 0 0,0-4 1 15,3-2 0-15,6-3 0 16,2-5 0-16,5-7 0 16,1-4 0-16,4-7 0 15,4-5 1-15,5-10-1 0,0-5 0 16,4-10 0-16,1-4 0 15,0-7-1-15,-1-3 2 16,2-6-1-16,-2-6 0 0,-4-3 1 16,-3-4 0-16,-3-2 0 15,-4-4 0-15,-3-3 1 16,-7-5-2-16,-5-6 1 16,-5-2-1-16,-6-5 0 15,-7-6 0-15,-11-3 0 0,-9-4 0 16,-14-1 0-16,-6 3 0 15,-20 9 1-15,-19 11 0 16,-16 11-1-16,-18 15-1 0,-17 21 0 16,-21 19 0-16,-13 23-1 15,-14 15-2-15,-14 20-1 16,-3 17-2-16,-8 20-1 0,0 12-3 16,4 9-4-16,8 1-11 15,12 8-15-15,9 10-30 16,22-6-14-16,15 1-5 15,15-4-2-15</inkml:trace>
  <inkml:trace contextRef="#ctx0" brushRef="#br0" timeOffset="377384.3802">15161 14582 1 0,'0'0'42'0,"-11"-1"-3"16,11 1 3-16,0 0-5 16,0 0 0-16,0 0-2 15,0 0-3-15,-15-12-5 0,15 12-5 16,-8-14-4-16,3 0-3 15,-6-7-3-15,2-1-2 16,-2-8-4-16,1-2-1 16,0-7-1-16,-1-3-2 0,4-4 0 15,-1-2 0-15,4-1 0 16,4 0-1-16,0 4 0 16,11 3 0-16,3 7-1 0,1 7 1 15,6 8-2-15,1 9 1 16,1 9-1-16,1 6 1 15,-2 12 0-15,-1 10 1 16,-5 7-1-16,-2 9 0 0,-3 5 0 16,-3 7 0-16,-2 5 1 15,-3 4-1-15,-2-1 1 16,0 2-1-16,3-1 1 16,0-8 0-16,6-2 0 0,-2-8 0 15,6-7 0-15,2-14 0 16,2-7 0-16,5-11 1 15,4-9-1-15,0-11 1 16,3-12 1-16,-2-6-1 0,0-8 0 16,-7-4 1-16,-4-5-2 15,-7-1 1-15,-7 2-1 16,-3 5 1-16,-11 7-1 16,-7 6-1-16,-4 8 0 0,-4 6-1 15,-1 9-2-15,-1 6-3 16,2 1-6-16,1 4-7 15,1 2-21-15,9 6-26 16,0-5-15-16,2 0-4 16,4-3-2-16</inkml:trace>
  <inkml:trace contextRef="#ctx0" brushRef="#br0" timeOffset="377790.9327">15694 13959 42 0,'0'0'71'0,"8"0"-1"16,-8 7-13-16,0 6-27 15,-2 4-6-15,2 5-4 16,-2 7-6-16,1 8-2 0,0 3-2 15,1 4-1-15,2-4-2 16,4-1-1-16,2-9-2 16,5-3-1-16,0-10 2 15,3-8 0-15,0-9 0 0,3-5 0 16,-1-12 1-16,2-7 1 16,-5-5-1-16,1-10 0 15,-6-4-2-15,-4-4 0 16,-6-1-1-16,-1 2 0 15,-9 5-3-15,-7 4-3 0,2 8-4 16,-10 7-8-16,4 11-11 16,-5 10-25-16,-3 3-28 15,7 10-6-15,-5 2-5 16,2 5 8-16</inkml:trace>
  <inkml:trace contextRef="#ctx0" brushRef="#br0" timeOffset="378318.5761">16088 13959 59 0,'-19'10'82'0,"-2"-4"-1"15,7-1-3-15,-1-5-28 0,3 3-30 16,12-3-3-16,-3-5-6 16,3 5-3-16,7-20-2 15,5 6 0-15,5-6-1 16,3-8 1-16,3-3-2 0,5-5 1 15,3-2-3-15,1-5 1 16,2-1-1-16,2 5-2 16,-3 1 0-16,2 8-4 15,-8-1-5-15,0 10-9 0,-10-1-26 16,-2 10-34-16,0 5-6 16,-5 0-5-16,-10 7-1 15</inkml:trace>
  <inkml:trace contextRef="#ctx0" brushRef="#br0" timeOffset="379203.4241">16844 12900 0 0,'-20'-14'63'16,"0"-1"4"-16,-6 0-1 0,18 2-39 15,-21 4 1-15,6 5-7 16,-3 4-8-16,-1 4-3 16,0 9 0-16,1 12-4 0,3 3-1 15,1 10-2-15,0 4-2 16,5 10 2-16,3-2-2 15,-1 3 0-15,7-5-1 16,3-6 0-16,5-6-1 0,0-10 0 16,4-6 2-16,3-11 1 15,4-9 0-15,6-7 0 16,-2-11 1-16,4-9 1 16,5-7 0-16,3-5 1 0,6-4-1 15,3 4 1-15,2 2-1 16,3 8 2-16,3 12 0 0,-2 13-1 15,1 11 0 1,-2 18 0-16,-3 10-2 0,-4 11-1 16,-1 10-1-16,-3 5-2 15,-5 5-4-15,-2 5-5 16,-6-3-6-16,-2-6-8 0,-2-6-18 16,3-3-28-1,-9-15-8-15,-2-13-6 0</inkml:trace>
  <inkml:trace contextRef="#ctx0" brushRef="#br0" timeOffset="379635.7108">17189 12680 51 0,'8'2'79'0,"3"6"-2"16,-5 9-3-16,0 6-6 15,-1 5-63-15,4 4-1 16,1 10-1-16,1 4 1 16,2 6-2-16,0 2-2 15,4-3-1-15,-2 2 0 0,3-6-3 16,-2-2 0-16,2-11 1 16,-3-9 0-16,3-11 1 15,-2-14 1-15,1-8 1 16,0-18 2-16,-2-13 0 0,-2-9-1 15,1-11 1-15,0-3 0 16,0-3 1-16,-4 3 0 16,-2 5 1-16,-2 8 2 0,-3 8 0 15,-3 8 2-15,0 13-1 16,-7 7-2-16,-3 8 0 16,-4 4-2-16,-4 5 0 0,-4 7-3 15,0 3-3-15,-3 0-2 16,-3 7-5-16,0-4-7 15,0 6-16-15,1-1-19 16,-8 1-24-16,6 4-6 0,-1-6-1 16</inkml:trace>
  <inkml:trace contextRef="#ctx0" brushRef="#br0" timeOffset="379986.1872">18054 11926 6 0,'30'-5'87'15,"-10"1"-1"-15,-6 4-5 16,-14 0-5-16,10 8-2 15,-10 8-74-15,1 12 0 0,3 13 1 16,-2 10 0-16,-1 16 0 16,-1 12 1-16,-1 17 0 15,-6 9 0-15,-4 10 0 16,-4 8 0-16,-2 4-1 0,0-2-1 16,0-8-2-16,0-14-4 15,2-14-11-15,2-21-19 16,-7-15-40-16,11-20-5 15,-1-23-5-15,-2-22-3 0</inkml:trace>
  <inkml:trace contextRef="#ctx0" brushRef="#br0" timeOffset="380165.4199">17767 12125 70 0,'-3'-17'94'0,"-2"3"-6"15,0 5-7-15,-2-2-5 16,-2 28-47-16,9-17-45 16,0 0-33-16,0 0-31 15,3 20-5-15,3-6-5 0,1 8-2 16</inkml:trace>
  <inkml:trace contextRef="#ctx0" brushRef="#br0" timeOffset="380375.5202">18442 12609 18 0,'39'-4'93'16,"-11"-9"-2"-16,-8-1-7 15,-11-5-5-15,-8-3-6 0,-1 5-88 16,-2 4-24-16,2 13-40 15,0 0-4-15,-12 9-6 16,-3 12-2-16</inkml:trace>
  <inkml:trace contextRef="#ctx0" brushRef="#br0" timeOffset="380857.2914">15525 15427 76 0,'-46'23'90'16,"8"-9"-7"-16,8-10-3 15,9-6-2-15,-8-10-70 16,26-8 0-16,10-5 0 0,16-5-3 16,11-6-1-16,8-8 1 15,15-6 1-15,9-10 1 16,14-10 0-16,13-9 0 16,11-16-1-16,15-10 0 0,11-15 0 15,13-8-1-15,11-12 0 16,12-5-1-16,9-3-3 15,8 1 1-15,3 6-1 0,-1 8 2 16,-3 11-3-16,-6 11 0 16,-10 15 0-16,-13 15 0 15,-15 15 0-15,-19 13 0 16,-16 13 0-16,-18 12 0 0,-16 15-8 16,-22 12-3-16,-14 13-12 15,-25 14-31-15,-12 15-33 16,-22 15-5-16,-25 6-4 15,-17 12-2-15</inkml:trace>
  <inkml:trace contextRef="#ctx0" brushRef="#br0" timeOffset="383411.4576">15219 16545 45 0,'-12'2'68'0,"5"-2"-4"15,-9 2-37-15,16-2-5 16,-17 1-4-16,17-1-7 15,0 0-5-15,0 0-1 16,17 0-2-16,-6-3 1 0,7-1 4 16,-4-5 1-16,13 0 2 15,-4-7 0-15,10-2 0 16,0-6 0-16,3-6-2 16,5-5-1-16,3 0-1 0,7-6 0 15,0-2-1 1,9 0-2-16,6-3-1 0,-1 1 2 15,5 0-2-15,3 2 0 16,5 1-1-16,-1 3-1 0,0 2 0 16,-5 2 1-16,-1 3 0 15,-1 3-1-15,-6 2 0 16,-5 3 0-16,-1 3 0 16,-9 1 0-16,-1 3 0 15,-9 5-1-15,-3 2 1 0,-5 2-1 16,-9 5 0-16,-3-1 2 15,-7 3 0-15,-3 1 1 16,-9 0 1-16,10 0 0 0,-10 0 1 16,2 12 0-16,-1-1-1 15,1 5 1-15,0 5-3 16,3 2-1-16,1 6 0 0,-1 3 0 16,3 1-1-16,1 4 0 15,-2 0 0-15,2-1 1 16,0 1 0-16,-1 0 0 0,-1 1 0 15,-1-3-1-15,0 0 1 16,-1 1-1-16,-4 3 1 16,-1 3-1-16,-1 1 0 15,-10 3-1-15,-1-1 1 16,-8 5 0-16,-3 2 0 0,-8-1-1 16,-4 1 1-16,-5 0 0 15,-6-2 1-15,-5 0-1 16,-3-1 1-16,-6 0-1 15,-2-1 1-15,-3-3 0 0,-3-4 0 16,-3-3-1-16,-2-5 0 16,-2-1 0-16,-1-6 0 15,0-5 0-15,-2-2 0 0,-2-5 0 16,2-2 0-16,2-3 0 16,2-4 0-16,3-3 0 15,1 0 0-15,6-2 0 16,3 0 0-16,5-3 0 15,3 0 0-15,9-1 0 0,-1 1-1 16,6 2 1-16,4-2 0 16,5 2-1-16,0-1 0 15,4 2 1-15,1-2-1 0,6 1 0 16,0-1 0-16,2-3-1 16,8-1 1-16,2-5 0 15,6-1-1-15,1-3 0 16,8-8 2-16,5-5-3 0,7-5 2 15,5-6 0-15,8-6-1 16,4-3 1-16,8-4 0 16,8-8 1-16,3 0 0 15,11-3 0-15,4-3 0 16,6-2 1-16,7-1 1 0,7 0 0 16,4 0 0-16,3 4-2 15,5 2 2-15,-2 4-2 16,1 6 0-16,-4 9-2 0,-3 6-1 15,-8 9-3-15,-6 4-4 16,-11 11-5-16,-8 2-11 16,-7 3-27-16,2 7-27 15,-15-1-5-15,1 1-4 0</inkml:trace>
  <inkml:trace contextRef="#ctx0" brushRef="#br0" timeOffset="384538.3292">15663 16958 31 0,'-8'11'64'0,"-3"-2"2"0,2-4 0 16,-2 0-40-16,2-3-12 15,9-2 0-15,-14 4-2 16,14-4 1-16,-19 4 0 0,4 2 1 15,-2 1-1-15,-4 1-1 16,-8 2 1-16,-2-1 1 16,-6 5-1-16,-5-2-1 0,-6 3 0 15,-5-2-2-15,-5 3-1 16,-3-2-1-16,-1 4-1 16,-6-3-2-16,-1 4 0 15,1-1-2-15,-2 2 0 0,-3-1-1 16,2 1 0-16,34-9-3 15,-6 2 1-15,-1 0-1 16,-3 1 1-16,-3 2-1 16,-4 2 1-16,0 0 0 0,-5 2 0 15,-2 1 1-15,-3 0 1 16,1 1 1-16,-3 2-1 16,-1 0-1-16,-3-2 1 15,5 1-1-15,-6 2 1 0,3-2-1 16,5-2 1-16,2-1-2 15,6-2-2-15,8-2-4 16,0-2-6-16,8-3-6 16,6-2-20-16,6-1-34 0,9-4-14 15,5-1-5-15,3-3-5 16</inkml:trace>
  <inkml:trace contextRef="#ctx0" brushRef="#br0" timeOffset="384911.662">13710 17193 37 0,'0'0'77'0,"0"0"0"16,0 0-2-16,-15 4-3 15,4 1-58-15,-9 2-1 0,-1 3-2 16,-5 4-2-16,12-5-4 15,-1 3-1-15,-2 3-1 16,-3 6 1-16,-4 3-1 16,1 5 1-16,0 7 1 0,-5 4 1 15,3 4 2-15,-3 3 0 16,5 1-2-16,3 2-2 16,-1-3 0-16,6 3-1 15,2-4-1-15,8-2-2 16,5-2 0-16,6-6 1 0,14-8 1 15,12-12-1-15,7-10-2 16,14-5-8-16,11-16-25 16,2-9-45-16,15-8-3 15,0-5-9-15,6-3-3 0</inkml:trace>
  <inkml:trace contextRef="#ctx0" brushRef="#br0" timeOffset="386561.1234">11512 18314 4 0,'-5'-4'78'0,"-2"0"4"0,-15-23-2 16,10 14-1-16,2 1-48 15,-23-26-2-15,12 14-8 16,21 24-6-16,-19-18-5 16,-2-2-3-16,21 20-2 15,0 0-1-15,-11 0-2 16,2 0 0-16,-2 1 0 0,1 28-1 15,10-3 2-15,7 7-2 16,15 44-2-16,-5-33-2 16,2 1-4-16,-1 5-9 15,7 0-18-15,2-3-37 16,-4-1-9-16,-23-46-3 16,20 32-2-16</inkml:trace>
  <inkml:trace contextRef="#ctx0" brushRef="#br0" timeOffset="386799.9439">11692 18337 49 0,'0'0'78'0,"0"0"-3"16,0 0-5-16,9-3-5 15,3-1-58-15,-2 0-3 16,3 0-5-16,-13 4-9 16,0 0-10-16,0 0-19 0,0 0-30 15,5-1-4 1,1 0-6-16</inkml:trace>
  <inkml:trace contextRef="#ctx0" brushRef="#br0" timeOffset="387185.2202">12040 17911 67 0,'11'-18'79'0,"3"2"-2"16,-1 0-5-16,1 2-4 16,-3-3-59-16,2 0-7 15,5 3 0-15,-1 0-1 16,1-3-1-16,1 1 0 0,0-3 0 15,1 0 0-15,0-4-2 16,1 8 1-16,5-1 1 16,-1 7-1-16,0 5 1 15,3 4-1-15,-7 7 1 0,-21-7-1 16,22 22 0-16,2 0 1 16,-7 12-1-16,13 45 1 15,-18-32-2-15,-5-1 2 16,0 4-1-16,-2-4 4 15,-1 2-1-15,1-8 0 16,-5-40 0-16,7 29-1 0,-3 1 0 16,22-10 0-16,-9-27-6 15,7-12-21-15,2-13-38 16,4-7-10-16,0-11-5 16,3-2-3-16</inkml:trace>
  <inkml:trace contextRef="#ctx0" brushRef="#br0" timeOffset="389564.5323">13074 17040 45 0,'-9'-11'78'16,"0"4"-5"-16,9 7-3 15,-14-3-4-15,38 4-65 16,-48 8 2-16,27 5-1 0,10 4-2 15,1 6 0-15,8 2 1 16,0 3-1-16,2 1 0 16,-4-6 0-16,5 0 0 0,-8-7 1 15,3-6 0-15,-7-5 1 16,0-7-1-16,-6-13 1 16,2-9-2-16,-4-10 0 15,-1-11-1-15,0-7-1 0,-1-10-1 16,-1 1-1-16,0-5 0 15,1 2 1-15,2 5 1 16,6 3 1-16,-5 12 1 16,8 6 0-16,-5 9 1 0,2 4 1 15,1 9-2-15,1 7 1 16,-3 5-1-16,0 3 0 16,-2 8 0-16,3 4 0 15,-2 6 1-15,5-2-1 0,-3 4 0 16,3 1 0-16,0-5 1 15,5 0 1-15,0-8 0 16,4-3 1-16,2-5 0 0,-1-7 0 16,6-7 1-16,-4-8-2 15,3-1 1-15,-8-4-2 16,1-3 1-16,-6 2-2 16,-5 2 1-16,-7 5 0 0,-4 4-1 15,-10 7 0-15,-7 9 1 16,-4 3-1-16,-4 14 1 15,-5 8-1-15,2 6 1 0,0 10-1 16,4 5 1-16,5 3 1 16,3 1-2-16,5-3 1 15,8-6-1-15,3-3-1 16,0-8 1-16,5-10 0 16,6-8-2-16,-1-10 1 15,2-9 0-15,3-11 0 0,3-10 1 16,-1-6-1-16,2-6 1 15,1-4 0-15,1 0-1 16,0 4 1-16,4 3-1 16,-3 5 1-16,-1 8 0 0,-1 7-1 15,5 9 1-15,-7 7 0 16,2 3 0-16,-2 9 0 16,0 5 0-16,-1 3 0 15,-1 2 1-15,6 0 0 0,-6 2 0 16,3-5 0-16,-4 1 0 15,4-3 0-15,-4-7 0 16,3-2 1-16,-2-6-2 0,-1-2 1 16,-2-11 0-16,-2-3 1 15,2-5-1-15,-1-7-1 16,-2 2 1-16,5-3-2 16,-3-1 2-16,-1 4-1 0,6 0 0 15,-1 5 0-15,2 4 0 16,3 9-1-16,0 5 1 15,5 3 0-15,0 7-1 0,2 7 1 16,0 4-2-16,0 3 1 16,0-1 0-16,1-4 1 15,-5-2-2-15,1-9 2 16,-1-4 0-16,1-3 2 0,-1-13-2 16,-2-6 0-16,-2-8-2 15,1-5 0-15,-6-4 0 16,-1-4-1-16,-8 0 1 0,-4 2 2 15,-4 3 1-15,-11 7 1 16,-5 5 3-16,-7 9 3 16,-5 8 0-16,-1 7 1 15,-2 13-1-15,0 8-2 16,1 8-2-16,4 5 0 0,5 4-2 16,9 1 0-16,2 0-3 15,6-2 0-15,5-7-1 16,1-6-1-16,8-10 1 15,5-11-1-15,3-8 0 0,5-17 0 16,4-12-1-16,6-11 2 16,-2-10-1-16,4-12 0 15,-1-4-1-15,-1-10 1 16,-7-2 1-16,-2 0 0 0,-6-2 1 16,-5 5 0-16,-6 12 3 15,-4 12 1-15,-1 11-1 16,-3 15 1-16,-3 21 0 15,-3 12 1-15,3 24 0 0,-3 15-1 16,5 13 0-16,2 9-1 16,2 9 1-16,1 6 0 15,5-1-1-15,7-1-1 16,1-8-1-16,4-11 0 0,0-9-1 16,4-15 0-16,2-11-1 15,2-14-1-15,-1-9 0 16,-1-16 0-16,3-13-3 0,-6-9 0 15,-2-8 0-15,-6-3 0 16,-4 0 1-16,0 4 2 16,-6 6 2-16,-3 6-1 15,0 12 3-15,0 11 1 0,0 11 0 16,0 0-1-16,3 15 0 16,0 3-1-16,0 5 0 15,3 0 0-15,-1 5 2 0,-1 0-1 16,1-5 0-16,1 0 0 15,-1-5 0-15,-1-4-1 16,-4-14 2-16,10 11-2 16,-10-11 0-16,10-20-1 0,-3 0 0 15,-2-7 1-15,1-1 0 16,2-5-1-16,-1 0 0 16,1 0 2-16,2 2-1 15,2 7 0-15,-2 1 0 16,2 9 0-16,4 2 0 0,-2 5 1 15,3 4-1-15,1 3 0 16,-1 5 1-16,2 5-1 16,-2 2 0-16,3 2 1 0,-2 0-1 15,1-1 0-15,0-3 0 16,2-3 0-16,-1-5 0 16,0-2 0-16,2-6 1 15,4-8-1-15,2-6 0 0,0-7 0 16,0-2 0-16,3-4 0 15,-2-3 0-15,0-3 0 16,1 0 0-16,-4 3-1 16,4-3 0-16,-4 1-1 0,5 3 0 15,-3-1-2-15,5 2 1 16,2 1-1-16,-2 2 1 16,2 0 0-16,-1 3 1 15,-1 3 1-15,-5 0 1 0,2 4 1 16,-10 4 1-16,-5 3 1 15,-7 5-1-15,-8 9 0 16,0 0 1-16,-11 8 1 0,-14 11 2 16,-9 5-1-16,-6 8 1 15,-7 6 1-15,-1 2 0 16,-4 2 1-16,9-2-1 16,3-5-2-16,11 0-1 0,12-5-2 15,11-4 0-15,6-6-2 16,12-3-1-16,13-3-1 15,5-2-1-15,6 1 0 16,4-2 0-16,-3 2 0 0,-2 7-1 16,-4 3-1-16,-11 8-4 15,-7 6-4-15,-13 8-11 16,-10 3-23-16,-12 8-28 16,-12 3-7-16,-11-3-3 0</inkml:trace>
  <inkml:trace contextRef="#ctx0" brushRef="#br0" timeOffset="392276.1168">26441 14915 20 0,'12'-33'80'0,"-5"3"3"16,-7 3-2-16,0 3-5 15,0 4-58-15,-5 7 0 16,5 13-2-16,0 0-7 16,-11 27-3-16,5 9-2 0,-3 14-3 15,0 16-1-15,-6 13 1 16,-4 16 0-16,-2 7-1 15,-1 6 0-15,2-2-1 16,1 1 1-16,9-9-3 0,3-10 0 16,7-12-2-16,9-15-2 15,5-13-2-15,9-14-1 16,3-16-1-16,13-16-1 16,5-10 2-16,3-23 1 0,3-12 2 15,2-18 2-15,4-8 1 16,-6-10 3-16,2-2 4 15,-14 4 3-15,-10 8 1 0,-6 12 1 16,-11 12-1-16,-11 17 0 16,-5 14-1-16,-11 13 0 15,-8 11-1-15,-5 10-3 16,0 3-2-16,-2 7 1 16,-3 4 0-16,4 0 0 0,6-2-1 15,3-5 0-15,4 0 0 16,6-6 0-16,8-1 0 15,3-10-1-15,14-5-1 0,8-5-3 16,9-8-2-16,5-4 0 16,3-10-1-16,4 1 0 15,0-4 0-15,-2 2 2 16,-7 1 1-16,-7 6 5 0,-6 3 2 16,-1 9 2-16,-9 4 0 15,0 4 1-15,-4 13 0 16,-1-1-1-16,2 4-2 15,0-1 0-15,4-2-1 0,6-7 0 16,2-3-1-16,10-11 0 16,5-17-1-16,6-5 0 15,5-12 0-15,4-9-1 16,2-12 0-16,-1-8-1 0,-2-9 0 16,-6-5 3-16,-7-3 2 15,-10-1 3-15,-7 6 3 16,-8 9 1-16,-8 11 2 0,-3 16 0 15,-9 18-2-15,-8 22-1 16,-4 14-2-16,-2 24-3 16,-3 15-3-16,-4 11 0 15,-2 11 0-15,2 10 0 0,-3 3 0 16,-1-3-1-16,7-6 1 16,3-10-1-16,6-11 1 15,6-11 0-15,5-11 0 16,7-16 1-16,9-13-1 15,12-10 1-15,7-10 0 0,9-10 0 16,9-2-1-16,6-3 0 16,5 0 0-16,1 4-1 0,0 7 1 15,-4 10-1-15,-7 8 1 16,-5 7 0-16,-10 9 0 16,-13 10 0-16,-12 4 0 15,-9 7 0-15,-14 2 1 16,-15 1-1-16,-9-1 0 0,-8-3-1 15,-5-7-6-15,2-4-12 16,2-5-28-16,7-15-29 16,7-8-5-16,11-14-6 0,8-9 0 15</inkml:trace>
  <inkml:trace contextRef="#ctx0" brushRef="#br0" timeOffset="393606.0455">27940 15146 28 0,'23'20'73'0,"-3"0"1"15,-3-2-4-15,2-6-3 16,-2 0-59-16,6-6-5 16,4-3 0-16,4-3-1 15,4-1-1-15,-1-7 1 0,7-4 0 16,-7-2-1-16,2-2 0 15,-3-2 1-15,-4 0 0 16,-4 1 2-16,-13 0 1 0,-7 1 3 16,-5 2 1-16,-8 4 1 15,-14 6 1-15,-9 4-1 16,-4 11 0-16,-3 7-2 16,-2 12-2-16,-1 7-2 15,2 7-2-15,3 6 0 16,9 4-2-16,5 2-3 0,12-5-1 15,9-4-1-15,12-6-2 16,15-11-5-16,13-8-7 0,9-9-5 16,14-13-2-16,11-6-3 15,7-16 2-15,0-14 0 16,5-6 2-16,-7-13 7 16,-3-11 11-16,0-7 14 0,-14-8 8 15,-12-1 10-15,-11 0 3 16,-8 5 2-16,-13 6 0 15,-4 11-2-15,-12 12-2 0,-1 11-7 16,-9 17-5-16,-5 14-5 16,-5 10-4-16,-4 17-1 15,0 13-1-15,-5 13-3 16,-3 11 2-16,-1 13 0 16,-3 5-1-16,4 7 0 15,5 1-1-15,3-3 1 0,6-2-1 16,9-10 1-16,8-9-2 15,7-13 0-15,16-12-1 16,8-17-2-16,10-13-6 0,3-10-6 16,12-19-6-16,1-18-9 15,8-17 1-15,2-18 1 16,-1-14 7-16,1-7 13 16,-7-8 13-16,-2 6 11 0,-14 5 8 15,-8 16 8-15,-9 16 2 16,-8 16-2-16,-11 24-7 15,-8 23-9-15,-6 2-8 0,-6 23-3 16,-4 14-2-16,-1 7-1 16,-3 10 0-16,0 9 0 15,-2 8 0-15,-2 3 0 16,1 3-1-16,1 0 0 16,5-7 0-16,0-4 1 0,8-8-1 15,1-7 0-15,8-12 1 16,2-12 0-16,11-13 0 15,8-9 0-15,1-10 0 16,5-13-1-16,-1-11 1 0,5-6-1 16,2-6 1-16,2-4-1 15,1 1 0-15,-4 3-1 16,0 7 1-16,-1 6 0 0,-4 12 0 16,-4 8-1-16,-4 6 0 15,1 7 1-15,-7 8 0 16,0 6-1-16,0 3 1 0,-2 0 0 15,3 3 0-15,1-3 0 16,2-3 0-16,3-2 0 16,5-5 0-16,6-4 0 15,5-7 0-15,7-3 0 16,3-7 0-16,4-5 0 0,6-5 0 16,2-3 0-16,-1-2 0 15,0 0 0-15,-1 3-1 16,-2 1 1-16,-2 4 0 15,-4 2-1-15,-1 6-1 0,-9 0 0 16,-1 2-2-16,-1 1-1 16,-2-1-2-16,-3-3 0 15,-1-1-2-15,-3-7-2 0,1-4 1 16,-1-7 0-16,0-1 3 16,-4-2 3-16,-4 0 2 15,-5 2 3-15,-6 1 2 16,-8 8 2-16,-6 8 2 0,-11 9 1 15,-12 5-1-15,-2 12-1 16,-7 10-1-16,-7 11 0 16,-4 9-1-16,-3 11 0 15,1 10-1-15,0 7 0 0,0 10-1 16,1 5-1-16,2 0-2 16,9 0-4-16,5-3-11 15,1-10-27-15,9-5-38 16,2-13-6-16,8-18-4 0,1-19-4 15</inkml:trace>
  <inkml:trace contextRef="#ctx0" brushRef="#br0" timeOffset="393862.9309">30100 14934 6 0,'6'-10'91'0,"-2"1"-1"0,-1-1-7 16,-1-2-8-16,-2-10-7 15,0 10-80-15,0 12-16 16,0 6-33-16,0 4-19 0,0 1-6 15,0-11-5-15</inkml:trace>
  <inkml:trace contextRef="#ctx0" brushRef="#br0" timeOffset="394503.194">29896 14219 7 0,'-35'-35'91'16,"-4"-4"-1"-16,0-2-6 16,-8-4-6-16,-5 2 0 0,8 1-77 15,-28 8 2-15,-14 5 0 16,-17 2 1-16,-18 6 1 16,-16 3 1-16,-20 3 0 0,-14 5 1 15,-16 8-1-15,-14 2-1 16,-13 14 0-16,-10 10-1 15,-6 12-1-15,-8 11-1 16,1 10-1-16,0 11 0 16,5 9-1-16,11 12 1 0,17 13-1 15,19 7 0-15,23 9 0 16,25 10-1-16,27 8 1 16,29 7 0-16,29 7-1 15,28 4 0-15,28 3-1 0,35 0 1 16,33 3 0-16,31-5-1 15,33-6 1-15,36-11-1 16,29-9 1-16,32-14 0 0,31-13-2 16,17-16-1-16,26-14 0 15,18-19-1-15,12-17 0 16,4-17 0-16,46-18 1 16,-41-15 0-16,-4-23 3 15,-11-23 2-15,-15-24 3 16,-16-15 2-16,-22-23 0 0,-9-15 2 15,-71-16 0-15,21-7 2 16,-37-10-1-16,-25 1 0 16,-35 3-1-16,-26 4-8 0,-41 9 0 15,-39 4 0-15,-40 11 0 16,-60 3 0-16,-47 15 0 16,-58 12 0-16,-60 14 0 0,-58 12 0 15,-44 18-10-15,-41 17-2 16,-17 24-9-16,-17 15-18 15,2 20-48-15,13 22-1 16,28 14-6-16,19 10-3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19:38.4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10504 1564 10 0,'0'0'89'15,"-6"-5"1"-15,6 5-7 0,-13 0-4 16,1 0 0-16,-16 8-74 15,20 14-1-15,2 16-1 0,-5 16-1 16,-2 18-1-16,-5 16 0 16,-2 20 1-16,-5 15 0 15,-4 14-1-15,1 11 0 16,-5 7 0-16,1 0 1 16,5-4 0-16,2-6-1 0,8-9-1 15,8-14-2-15,8-12 1 16,8-13-2-16,17-13-2 15,9-16-2-15,15-13-4 16,13-14-4-16,9-17-6 0,14-18-7 16,-3-16 1-16,18-27 0 15,2-23 5-15,1-23 5 16,-6-17 9-16,-7-18 9 0,-7-6 12 16,-14-4 8-16,1 6 6 15,-27 10 2-15,-10 16 0 16,-13 18-5-16,-10 18-5 15,-9 21-4-15,-8 17-5 0,-9 22-3 16,-7 6-5-16,-5 19-1 16,1 7-4-16,0 10-4 15,4 7 0-15,2 2-4 16,5 4-1-16,5-2-1 16,9-5 0-16,2-4 0 0,4-8 2 15,13-11 4-15,3-10 3 16,3-14 4-16,6-7 4 15,0-16 4-15,5-5 2 16,-6-8 0-16,1 0 1 0,-9 4 1 16,-1 4-2-16,-5 5-2 15,-7 9-1-15,-6 13-2 16,0 0-2-16,6 13-2 0,-4 3-3 16,6 9-4-16,-1 2-3 15,12 3-3-15,9-3-5 16,6-5-1-16,8-10-3 15,9-11 1-15,1-7 5 16,3-23 7-16,3-17 5 0,-6-17 8 16,-3-19 4-16,-1-15 4 15,-3-17 1-15,-6-8 5 16,-4-5 1-16,-7 7-4 0,-6 10-2 16,-5 17 0-16,-6 15-2 15,-9 21-4-15,-1 24 0 16,-1 33-5-16,-14 6-2 0,4 31-3 15,-3 14 0-15,5 16-3 16,-2 10-3-16,3 20-3 16,-3 8-3-16,10 8-7 15,-2-1 0-15,3-6-1 16,3-10 4-16,7-15 7 0,4-8 8 16,-5-23 7-16,9-14 6 15,1-24 8-15,11-12 1 16,0-18-2-16,10-9-1 0,2-3-6 15,5-2-3-15,7 3-5 16,1 3 0-16,-2 8-2 16,-2 8 0-16,-8 9-3 0,-10 3-2 15,-8 11 1-15,-12 6-1 16,-12 1 0-16,-9 6 0 16,-17-1-1-16,-10 3 1 15,-12 0 2-15,-2-3 1 0,-6-3-1 16,1-4-4-16,5-7-6 15,10-9-2-15,15-7 1 16,11-12 0-16,14-6-1 16,17-6 2-16,11-3 3 0,12-4 7 15,9 4 9-15,5 2 3 16,12 7 2-16,3 1 2 16,4 8-1-16,1 1-1 15,4 2-2-15,-1 4-1 0,-1-2-4 16,-5 3-1-16,-1-1-2 15,-9-1 1-15,-11-2 1 16,-4 1 0-16,-11-7 0 0,-8 0 1 16,-10-5 1-16,-8 0 2 15,-11-3-1-15,-3-1 0 16,-12 3 0-16,-5 3-2 16,-3 7 1-16,-9 3-2 0,-2 5-1 15,-3 8-2-15,-3 12 0 16,2 7 1-16,-1 10-1 15,3 5 1-15,3 7-2 16,6 3 0-16,5 4-3 0,13-4 0 16,4-3 0-16,7-3-1 15,14-9 1-15,10-6-1 16,13-11 1-16,8-8 1 16,10-7 2-16,5-14 0 15,7-14 3-15,5-14 0 0,1-16-1 16,1-16 1-16,-4-18-1 15,-1-9 1-15,-9-13-1 16,-6-1 1-16,-10 1 1 16,-9 9 1-16,-8 14 1 0,-13 12 1 15,-10 21 0-15,-6 14 1 16,-11 21-2-16,-8 13-1 16,-6 15-3-16,-7 19-1 0,-2 18-1 15,-2 17-1-15,-2 19-1 16,-3 17-2-16,4 23-6 15,0 2-13-15,3 17-55 16,12 9-2-16,11-2-6 0,10-7-4 16</inkml:trace>
  <inkml:trace contextRef="#ctx0" brushRef="#br0" timeOffset="1558.0243">14385 7925 42 0,'0'0'85'16,"0"0"0"-16,0-12-5 0,0 12-3 15,-6-9-65-15,6 9-2 16,0 0-2-16,-7 8-3 16,7 18-2-16,-2 14-1 0,2 17-1 15,0 16 0-15,2 18 1 16,-2 16 1-16,1 9-1 16,0 2 0-16,-1-4 0 15,4-11-1-15,0-15 0 0,1-11 0 16,5-20 0-16,3-18 1 15,-1-19 0-15,8-18 0 16,5-16 0-16,1-19 0 16,7-22 0-16,6-16-2 0,4-15 1 15,4-8-1-15,5-8-1 16,-1 3 1-16,-3 11-2 16,-1 14 2-16,-4 17 2 15,-6 21-2-15,-2 18 1 0,-4 18 0 16,-6 20 1-16,-2 17-1 15,-3 13-2-15,-1 10-1 16,-1 9-3-16,-2 4-1 0,3-2 0 16,0-6 0-16,6-11 0 15,6-13 1-15,0-16 4 16,6-16 2-16,6-25 1 16,2-20 3-16,4-27-2 0,0-15 1 15,-5-19-1-15,-4-8 0 16,-4-12-1-16,-5 0 1 15,-9 5 1-15,-10 6-1 0,-9 13 2 16,-4 10 0-16,-14 15 0 16,-5 8 0-16,-4 13-1 15,-3 7 0-15,-1 5-2 16,2 7 1-16,3 5-1 0,2 5-1 16,6 2 0-16,-1 5-1 15,6 2 0-15,10 9-1 16,-13-13 1-16,13 13-1 15,-11-10-1-15,11 10 0 0,0 0 0 16,0 0 0-16,0 0 0 16,0 0 0-16,0 0 0 15,11 3 1-15,-11-3 0 0,14 10 1 16,-14-10 0-16,13 8 0 16,-13-8 0-16,12 6 0 15,-12-6 0-15,0 0 0 16,0 0 0-16,0 0 1 0,8 4-1 15,-8-4 0-15,0 0 0 16,0 0-1-16,0 0-1 16,0 0-3-16,0 0-3 15,0 0-5-15,9 10-7 0,-9-10-24 16,-5 16-36-16,3-3-6 16,2-13-2-16,-13 15-1 15</inkml:trace>
  <inkml:trace contextRef="#ctx0" brushRef="#br0" timeOffset="2899.5673">16306 7028 38 0,'13'-14'77'0,"-2"0"-3"16,-2 4-3-16,-9 10-1 15,11-1-63-15,-7 15-1 16,0 14 1-16,0 15 0 16,-2 12-1-16,-1 13 2 0,1 13-1 15,-1 11-4-15,1 8-1 16,0 4-5-16,0 4 2 16,3-5-2-16,0-7 1 15,-2-8 0-15,-1-14 0 0,2-13-1 16,0-11 2-16,1-18 1 15,-1-10 1-15,-4-22-1 16,17 3 0-16,0-18-2 16,7-20-3-16,1-14 0 0,8-14 0 15,7-11 1-15,4-6 2 16,5-6 2-16,1 6 3 16,-2 8 2-16,-2 12 3 15,-3 19 3-15,-6 18-1 0,-2 18-1 16,-8 12-3-16,-2 22-2 15,-5 9-2-15,-1 11-1 16,0 3-1-16,4 7-2 0,2 1-1 16,5-2-1-16,8-6 0 15,6-10 0-15,7-10-1 16,6-14 3-16,4-14 0 0,0-13 2 16,1-20 1-16,-2-14 0 15,-6-8 0-15,-5-9 3 16,-9 2 0-16,-13 1 0 15,-6 6 1-15,-13 9-1 16,-8 6 2-16,-7 18-1 0,-10 7 0 16,-7 11-1-16,-4 9-1 15,-2 8-2-15,4 7-1 16,-2 4-1-16,5 1-1 0,3 0-1 16,6-2 0-1,5-4-1-15,6-7 1 0,3-6 0 16,0-10 0-16,17-3 1 15,-2-9 2-15,4-8 0 0,1-1 2 16,0-7 0-16,-1 7 0 16,0-1 0-16,-3 5 0 15,0 8 0-15,-1 4 0 16,3 5 0-16,0 5-1 0,6 4-1 16,5 1 0-16,3 3-3 15,7-3 0-15,4-7 1 16,8-1-1-16,5-17 1 15,5-10 1-15,4-14 2 0,2-11 0 16,3-16 3-16,-2-15 0 16,-1-11 0-16,-6-14 0 15,-8-4 1-15,-5-4 1 0,-11 4 0 16,-13 12 1-16,-9 13 0 16,-10 16-1-16,-4 23 0 15,-13 24 0-15,-11 25-2 16,-7 27-2-16,-1 24-1 0,-4 14-3 15,1 19-2-15,-4 13-5 16,7 19-12-16,-6 18-50 16,10-6-13-16,5-4-5 15,4-13-8-15,6-13 1 0</inkml:trace>
  <inkml:trace contextRef="#ctx0" brushRef="#br0" timeOffset="3090.2947">18201 7370 23 0,'0'0'96'0,"19"-3"-4"0,-1-5-4 16,14-5-4-16,10-11-4 16,6-13-81-16,16 11-8 15,11-4-27-15,8 3-45 0,6 0-3 16,-2-3-8-16,-8-1-4 15</inkml:trace>
  <inkml:trace contextRef="#ctx0" brushRef="#br0" timeOffset="3790.6683">17292 9347 0 0,'0'0'87'0,"0"-8"1"16,0 8-2-16,0 12-5 0,-3 9-1 16,-16 13-72-16,12 13 0 15,3 17-1-15,0 14-1 16,-1 20-1-16,-2 9-2 0,2 8-2 15,1 1-3-15,4-1-3 16,0-6-4-16,-1-10-8 16,6-13-8-16,2-18-14 15,2-16-13-15,-3-25-27 16,1-14-7-16,-3-21 0 0</inkml:trace>
  <inkml:trace contextRef="#ctx0" brushRef="#br0" timeOffset="4236.2586">17191 9940 31 0,'-19'-97'84'0,"-2"8"1"16,2 7-1-16,2 5-31 16,4 8-10-16,10 6-14 15,5-1-10-15,17 5-5 0,12 1-4 16,12 3-3-16,11 7-4 16,14 6 0-16,7 8-3 15,7 12-2-15,3 10-1 0,-2 12-1 16,-7 15-1-16,-13 16-1 15,-15 15 0-15,-17 17 1 16,-20 13 0-16,-17 7 1 16,-21 8 3-16,-13 0 2 15,-8-3 2-15,-4-7 1 0,1-9 0 16,7-15 1-16,5-9-1 16,18-12 1-16,9-7-2 15,12-5-1-15,8-2-1 0,16 2-1 16,6 3 0-16,5 5 0 15,4 6-1-15,-4 5 1 16,-3 7 0-16,-12 6 0 16,-10 7 0-16,-10 3 0 0,-18 5 0 15,-16 0 0-15,-10 2 0 16,-12-1-1-16,-5-5 1 16,-5-9-1-16,-1-10 0 15,3-12-5-15,0-18-9 0,9-17-10 16,-1-17-12-16,13-29-28 15,13-14-17-15,8-14-7 16,11-13-2-16</inkml:trace>
  <inkml:trace contextRef="#ctx0" brushRef="#br0" timeOffset="5684.3604">17554 9910 16 0,'82'-35'71'0,"0"6"3"0,-2 4 0 16,3 5-40-16,-6 7-3 15,5 7-9-15,-7 6-5 16,-3 7-5-16,-5 10-5 0,-5 9 0 16,-6 8-3-16,-8 7 1 15,-10 8 1-15,-4 5 1 16,-11 5-1-16,-8 2 0 16,-7-1 1-16,-6-1 0 0,-2-8-1 15,-1-5 0-15,-6-9-2 16,-2-9 1-16,1-9-1 15,-2-9 1-15,-2-10-2 0,1-9-1 16,-3-14-1-16,1-10 0 16,2-7 0-16,2-11-1 15,4-8 0-15,5-4 0 16,15-3 0-16,8 1 1 0,10-2 0 16,11 6 0-16,12 5-1 15,10 6 1-15,8 7-2 16,0 5-3-16,6 8-2 15,-3 7 0-15,-2 7-3 0,-5 5 0 16,-7 7-2-16,-8 2-2 16,-8 2 1-16,-7 0 1 15,-11 0 5-15,-5 2 4 16,-8-1 3-16,-16-1 3 0,0 0 4 16,0 0 3-16,-18 3 0 15,-9 4 2-15,-7 6-3 16,-10 10-1-16,-8 9-2 15,-4 12-2-15,-2 9 0 0,-3 12-2 16,2 7-2-16,1 7 0 16,9-2-1-16,5-4 0 15,12-10-1-15,7-10 0 16,8-12 1-16,7-15-1 0,10-26 0 16,6-1-1-16,15-29 1 15,5-13-1-15,10-16-1 0,6-10 1 16,4-7 0-1,7-3 2-15,0 7-3 0,1 5 1 16,-5 14 2-16,-2 14 0 16,-1 19 1-16,-7 15 0 0,-2 11-1 15,-3 18 3-15,-5 8-3 16,-2 10 1-16,-4 5 0 16,0 5-1-16,-2 4 0 15,-3-2-1-15,0-4 1 0,0-5-1 16,-2-7 1-16,1-10 0 15,-1-8 0-15,3-14 0 16,1-11 1-16,4-16 0 16,1-14 0-16,3-8 0 0,0-11 0 15,0-3 0-15,1-1 0 16,-2 4-1-16,-4 11 0 16,-2 8 1-16,-2 12-1 15,-5 13 0-15,-3 10 1 0,-1 13-1 16,-3 10 1-16,1 4-1 15,-3 7 1-15,2 1-1 16,1 1 0-16,1-2 0 16,4-4-1-16,2-3 1 0,4-10 0 15,1-5 0-15,5-9 1 16,4-6-1-16,3-13 1 16,8-12 1-16,2-9-1 0,4-5 1 15,2-1-1-15,-2-2 0 16,-2 5 0-16,-5 9 1 15,-5 9-1-15,-4 15 1 16,-7 8 0-16,-6 18-1 0,-4 10 1 16,-2 8 0-1,2 5-1-15,-1 3 0 0,4 4-2 16,-1-2 0-16,11-3-1 16,6-7 0-16,6-10 0 0,7-8 0 15,7-15 0-15,8-8 1 16,3-17 1-16,3-15 0 15,0-13 0-15,-5-14-1 0,-8-11 1 16,-5-9-1-16,-11-5 1 16,-10 2 0-16,-14 5 0 15,-11 9 1-15,-10 16 1 0,-13 17 1 16,-12 21 1-16,-9 18 0 16,-4 21-1-16,-7 19 0 15,1 12 0-15,8 9 0 16,5 7-3-16,7 1-1 0,15 0-1 15,14-7-1-15,8-9-1 16,19-11 1-16,12-14-1 16,10-14 0-16,9-16 1 15,8-22 2-15,4-23 0 0,4-17 1 16,-1-26 0-16,-2-15-1 16,-3-20 2-16,-4-10-1 15,-5-10 0-15,-7 4 2 16,-13 19 1-16,-8 17 0 15,-14 26 1-15,-10 31 0 0,-9 33 1 16,-11 34 0-16,-13 45 1 16,-5 29-2-16,-2 30-3 0,-2 21-3 15,7 24-17-15,2 14-62 16,1 6-5-16,8-4-4 16,2-11-7-16,5-12-4 15</inkml:trace>
  <inkml:trace contextRef="#ctx0" brushRef="#br0" timeOffset="6538.5917">20508 6490 1 0,'-59'-122'88'0,"-8"4"2"16,-10-6-6-16,-6-3-6 0,-8-11-2 15,10-5-74-15,-22 5-1 16,-5 3 1-16,-10 1 0 15,-11 8 1-15,-11 9 0 16,-14 12-1-16,-18 18 1 16,-16 14 0-16,-19 22 1 0,-18 19 0 15,-20 20-1-15,-18 17-1 16,-21 25-1-16,-19 21 0 16,-14 25 1-16,-19 21 0 15,-10 31 3-15,-11 21 0 0,-2 28-1 16,-2 24 0-16,11 19 1 15,12 21-1-15,14 15-1 16,19 18 0-16,25 9-4 16,22 14 1-16,19 12 1 0,26 4 0 15,24 10 0-15,29 0 0 16,29 5 1-16,28-2-1 16,41 9 1-16,34-2-1 0,39-2-2 15,47 1 2-15,38-4 0 16,44-2 1-16,36-11-1 15,40-10 2-15,40-23-1 0,31-20 1 16,37-25-3-16,49-23 0 16,6-28 0-16,24-25 0 15,28-27 0-15,18-26 0 16,45-29 0-16,-5-27 0 16,13-29 0-16,-13-26 0 0,32-36 0 15,4-30 0-15,25-26 0 16,-33-34 0-16,-44-26 0 15,41-31 0-15,-50-30 0 16,-31-23 0-16,-31-24 0 0,-30-22 0 16,-67-23 0-16,-5-15 0 15,-37-17 0-15,-64-6 0 16,-12-6 0-16,-39 2 0 0,-46 0 0 16,-38 9 0-16,-52 7 0 15,-39 12 0-15,-52 20 0 16,-54 19 0-16,-44 22 0 15,-46 21-4-15,-35 31-1 16,-32 27 1-16,-19 36-1 0,-16 33-5 16,5 32-7-16,6 26-16 15,11 36-39-15,22 33-14 16,25 35-5-16,22 25-6 16</inkml:trace>
  <inkml:trace contextRef="#ctx0" brushRef="#br0" timeOffset="7812.1325">17518 11822 12 0,'-17'6'93'16,"1"-1"-2"-16,-2-4-5 16,-1-1-6-16,0 0 1 0,0-13-76 15,3 13-1-15,8 9 0 16,4 15-2-16,4 8-1 15,0 11 1-15,7 8-2 0,-1 10 1 16,2 5 0-16,-1 0-1 16,4-3-1-16,-2-5-3 15,-1-11-6-15,2-6-17 16,-2-11-29-16,-1-15-23 0,-7-15-7 16,13-13-6-16,-8-16 0 15</inkml:trace>
  <inkml:trace contextRef="#ctx0" brushRef="#br0" timeOffset="7969.6088">17521 11654 28 0,'9'-26'95'0,"-2"6"-6"16,-2 5-6-16,-5 4-7 16,0 11-7-16,-23-10-90 15,23 10-40-15,-4 17-18 16,4 2-8-16,0-1-5 0,3-2 2 15</inkml:trace>
  <inkml:trace contextRef="#ctx0" brushRef="#br0" timeOffset="8339.4607">18142 11707 11 0,'-28'26'88'16,"-6"-2"2"-16,-5 1-6 15,2-3-6-15,0-1 0 0,-3-2-76 16,18 3-1-16,11 2-2 16,7 0-1-16,4-2-1 15,10 0 0-15,7-2 1 0,3 1 0 16,4-2 0-16,7 0 1 15,2-3 1-15,6 3 1 16,-2-1 0-16,0 6 0 16,-1-4 0-16,-5 7 1 0,-7 3-1 15,-8 6 1-15,-11 3-1 16,-7 2 0-16,-16 0-2 16,-8 2-6-16,-12-2-11 0,-7-8-28 15,0-2-29-15,-7-13-7 16,2-8-4-16,-1-11-3 15</inkml:trace>
  <inkml:trace contextRef="#ctx0" brushRef="#br0" timeOffset="11154.8169">13185 7954 54 0,'24'-34'73'0,"-1"-1"-2"16,-4-1-34-16,5 0-7 15,5 1-3-15,-6 3-8 0,5-1-3 16,-8 2-5-16,1 3-1 16,-8 2-2-16,-1-1 1 15,-6 3-1-15,-5 3-1 16,-1-1 0-16,-3 3-3 15,-5 4-1-15,-1-2 0 16,-5 5 0-16,-2 0-1 0,0 0 0 16,-4 1 0-16,-1 3 0 15,-9-2 0-15,-5 0 0 16,-5 2 1-16,-1-4 1 0,-9 0-1 16,-5 0 1-16,-1 1 0 15,-4-2-1-15,-7 1 2 16,0 1-4-16,-4 0 2 15,-7 0-2-15,-3 4 1 0,-9-2-1 16,-8 5-1-16,-11-3 1 16,-11 4 0-16,-6 2-1 15,-8 0 1-15,-10 2-1 0,-4 3 1 16,-3 4-1-16,-3 1 0 16,5 2 0-16,2 1 0 15,1 2 0-15,9 0 0 16,5 0 0-16,7 1-1 0,7-2 0 15,11 0-2-15,10 2-3 16,8-3-5-16,16 2-10 16,7-3-12-16,19-1-24 15,15 2-24-15,11-2-5 0,21-10-5 16</inkml:trace>
  <inkml:trace contextRef="#ctx0" brushRef="#br0" timeOffset="11555.4467">11295 6645 51 0,'27'-22'86'15,"-12"1"-4"-15,-9-2-6 16,-9-3-4-16,-14 4-63 15,-11 6 1-15,-16 12-3 16,-18 4-4-16,-17 14-1 16,-19 14-2-16,-19 10 1 0,-13 14-1 15,-15 13-1-15,-11 10 1 16,-5 7-1-16,-3 5 1 16,4 0-1-16,5 1 1 15,13-4 1-15,11-1-1 0,18-7 1 16,23-1-1-16,20-7 0 15,24-2-1-15,25-1 1 16,20-2 0-16,28-1-1 16,25-6 0-16,26 0-3 0,24-5-3 15,24-3-8-15,6-4-15 16,24-6-36-16,12 3-11 16,1-2-6-16,2 0 0 15</inkml:trace>
  <inkml:trace contextRef="#ctx0" brushRef="#br0" timeOffset="12205.0183">12098 10792 30 0,'26'-13'65'16,"2"-4"4"-16,-4 1-1 0,-2-2-51 15,1 5 8-15,-5 1 1 16,-4 3 0-16,-5 1-3 15,-9 8 0-15,2-11-1 0,-2 11-4 16,-14-12-5-16,-4 6-2 16,-7 3-4-16,-7 2-1 15,-8 1-2-15,-9 7-1 16,-10 7-1-16,-12 5 1 16,-10 7-1-16,-16 9 0 0,-8 4 0 15,-18 9-1-15,-11 2 2 16,-16 8 0-16,-7 1-1 15,-10 6 1-15,-5 3 0 0,3 2-1 16,1 2 1-16,5-2 0 16,11 2-2-16,6-1-1 15,9 0-1-15,8-3-2 16,9 2-4-16,6-6-7 16,10-1-11-16,6-8-18 0,5-6-40 15,16-5-3-15,9-14-6 16,14-14-3-16</inkml:trace>
  <inkml:trace contextRef="#ctx0" brushRef="#br0" timeOffset="12606.9587">9917 10994 85 0,'30'-11'88'0,"-12"2"-5"16,-15 0-4-16,-10 4-3 16,-20 11-71-16,-13 20 1 15,-12 18-2-15,-16 16-1 0,-19 23 0 16,-21 14-1-16,-15 18 0 16,-15 15 1-16,-13 5-2 15,-5 5-1-15,-4-3 2 16,7-4-1-16,8-8 1 15,16-7 0-15,18-17 0 0,22-13 0 16,27-14 0-16,25-10 0 16,26-9 0-16,21-11-2 15,34-10 0-15,22-9 1 0,29-10-1 16,22-7-1-16,20-6 0 16,16-5-1-16,15-8-5 15,9-8-7-15,9 0-13 16,-5-4-24-16,0 2-29 0,-4-2-6 15,-2 0-4-15,-7 1 1 16</inkml:trace>
  <inkml:trace contextRef="#ctx0" brushRef="#br0" timeOffset="13263.1365">15688 13214 49 0,'22'-4'88'0,"-5"-2"0"0,-11-3-5 16,-3-2-1-16,-5 1-61 15,2 0 0-15,0 10-7 16,0 0-4-16,-13 0-5 16,2 11-2-16,-9 12-1 0,-7 9-1 15,-10 10-1-15,-6 9-1 16,-11 10 1-16,-11 10 0 15,-4 6 0-15,-11 5 1 0,0 4 0 16,-7 1 1-16,-2 3-1 16,-2 5 0-16,-2 4 1 15,-1 1 0-15,-2 3-1 16,0-2 1-16,3 1-1 0,5-3-1 16,2-6 1-16,7-5 0 15,8-6-1-15,8-10-1 16,10-12-2-16,10-8-4 15,10-7-8-15,2-11-10 16,13-9-20-16,10-12-38 0,8-13-5 16,-2-13-4-16,2-21-3 15</inkml:trace>
  <inkml:trace contextRef="#ctx0" brushRef="#br0" timeOffset="13620.4146">14049 14364 43 0,'-14'17'76'0,"-7"4"-1"0,-8 6-3 16,-6 2-5-16,-6 10-62 16,0 17 1-16,-3 14-1 15,-6 14 2-15,-5 13 2 16,-2 8 1-16,-3 7 1 0,-1 4-1 15,2 1 0-15,3-5-1 16,5-6 0-16,11-12-1 16,8-12-2-16,14-12-2 15,13-12 0-15,11-15-1 0,22-12 0 16,16-20-1-16,18-13 0 16,21-23 1-16,21-17 0 15,20-16-1-15,16-17-4 0,20-8-5 16,5-9-9-16,7 3-22 15,2 3-44-15,-6-1-3 16,-8 2-8-16,-13-2-1 16</inkml:trace>
  <inkml:trace contextRef="#ctx0" brushRef="#br0" timeOffset="14386.0746">22592 12244 0 0,'-55'-3'64'0,"0"-5"6"15,-2-4-24-15,3 7 0 0,3-4-3 16,6 6-6-16,4-2-6 15,10 3-7-15,6-1-2 16,8 3-8-16,17 0-3 0,-9 3-4 16,15 4-1-16,18 1-2 15,9 4 0-15,17 1 1 16,16 1 1-16,17 4-1 16,20 0 0-16,17 2-2 0,15 1 1 15,15 2-2-15,16 4 0 16,7 2-1-16,11 2 0 15,3 4-1-15,10 2 2 0,1 3-2 16,2 0 1-16,1 2 0 16,-4 0 0-16,0 1 1 15,-6-3-1-15,-7 0 0 16,-11-5 1-16,-11-3-1 16,-16-5 1-16,-17-3-1 0,-18-5 0 15,-17-3 0-15,-18-5-1 16,-18-5-4-16,-14 2-4 15,-13-6-7-15,-9 1-17 16,-7 2-31-16,-15-5-20 0,12 0-6 16,-12 0-6-16,11-14 4 15</inkml:trace>
  <inkml:trace contextRef="#ctx0" brushRef="#br0" timeOffset="14718.2455">26355 12503 10 0,'-35'-24'94'16,"-1"-4"0"-16,5 0-5 15,0-5-4-15,8 0-3 0,18 3-74 16,-6 11-1-16,11 19-3 16,0 0-3-16,18 22-1 15,16 12-1-15,18 17 0 16,17 13 0-16,18 13 0 0,14 11 1 15,8 7 0-15,4 7 0 16,-4 3 0-16,-13-3 0 16,-21-2-1-16,-20-3 1 15,-27-8 1-15,-26-5-1 0,-28-5 1 16,-30-4-1-16,-26-3-2 16,-28-7-6-16,-16-6-18 15,-13-8-54-15,-15-15-3 16,-3-14-6-16,-4-23-7 0</inkml:trace>
  <inkml:trace contextRef="#ctx0" brushRef="#br0" timeOffset="15677.2315">23726 9522 0 0,'-47'-25'69'15,"2"-7"6"-15,16 3-23 16,3 3-4-16,9-2-9 15,11 6-8-15,6-2-9 16,8 4-7-16,14 1-5 16,14 0-4-16,9 2 1 15,15-2-1-15,14 1 2 0,14-3 0 16,14-1 0-16,12-1 0 16,12 0-2-16,11-1 0 15,15 0-1-15,13 1 0 0,7-1-1 16,10 1-2-16,6 1 0 15,9-1 0-15,2 2 0 16,0-1 0-16,1 4 1 16,-5 0-1-16,-4-3 1 0,-7 5-1 15,-3-2 0-15,-13 4 0 16,-6 0-1-16,-13 1 0 16,-9 1 0-16,-11 1 0 0,-16 2-1 15,-11 4 1 1,-17-2-1-16,-11 2 0 0,-15 1-1 15,-13 3-1-15,-8 0-3 16,-9 1-3-16,-9 0-3 0,-4 0-7 16,-16 0-4-16,14 4-7 15,-14-4-3-15,0 0-6 16,0 0-6-16,-14-2-1 16,-2-7 4-16,-5-6 6 0,0-5 6 15,-6-5 8-15,-1-5 10 16,-2-2 17-16,-1-6 13 15,3 2 12-15,-6 0 2 0,4 2 1 16,1 3 0-16,0 2 1 16,1 6-4-16,2 2-9 15,4 10-6-15,4 4-6 16,9 6-4-16,9 1-3 0,-6 17-1 16,16 8-2-16,10 9-2 15,17 8 1-15,11 8 3 16,11 7-1-16,9 6 1 15,8 6 0-15,0 2-1 0,-3 1 2 16,-9-3-2-16,-16 0 0 16,-16-2 1-16,-24-4-4 15,-22-5-2-15,-31-2-11 16,-30 6-31-16,-32-10-27 0,-19-5-4 16,-24-18-2-16</inkml:trace>
  <inkml:trace contextRef="#ctx0" brushRef="#br0" timeOffset="16417.4691">20204 6801 18 0,'-44'-10'73'15,"1"-8"5"-15,8 1-1 16,3-3-43-16,11 1 0 0,4 1-4 15,5 0-5-15,11-2-7 16,2-2-4-16,17-5-4 16,7-3-3-16,10-7-2 15,12-11-1-15,11-6-1 0,14-9 1 16,7-8 0-16,12-5-1 16,8-12 0-16,5-7 0 15,3-5 1-15,4-3 0 0,5-6 1 16,-2-2-2-16,3-5-1 15,3-7 0-15,-2 2 1 16,3 2-1-16,4 0-1 16,1 4-1-16,-2 1 0 0,-2 3 1 15,-3 8 1-15,-7 4 0 16,-3 10-1-16,-9 2 1 16,-4 4 0-16,-14 10 0 0,-6 3-1 15,-9 4 1-15,-8 10-1 16,-9 4-1-16,-4 5-1 15,-7 6-1-15,-9 5 0 16,-4 1-2-16,-6 10-3 16,-9 4-6-16,-1 6-15 0,-9 5-18 15,-4 2-36-15,-8 4-6 16,-8 2-5-16,-4-5-2 16</inkml:trace>
  <inkml:trace contextRef="#ctx0" brushRef="#br0" timeOffset="16729.1924">22270 3317 70 0,'-55'-23'88'0,"8"3"-1"16,-2-5-5-16,11-3-2 15,7 1-69-15,11 8 0 0,16 5-2 16,12 5-2-16,22 3-3 15,19 4-3-15,16 3-2 16,21 3 1-16,19 5 1 0,14 3-1 16,10 6 1-16,6 5-1 15,-6 8 0-15,-12 7-1 16,-12 6 0-16,-19 10 0 16,-27 9 0-16,-26 13-1 0,-32 19-3 15,-30 9-5-15,-28 30-23 16,-16 21-47-16,-36 20-3 15,-16 16-5-15,-15 5-5 0</inkml:trace>
  <inkml:trace contextRef="#ctx0" brushRef="#br0" timeOffset="34306.7558">4331 7559 57 0,'0'0'90'16,"0"0"-4"-16,0 0-5 15,0 0-4-15,0-15-43 0,0 15-34 16,0 0 0-16,-3 7 0 16,3 5-1-16,3 7 1 15,5 5-1-15,-2 9 1 16,2 11 0-16,1 9 0 0,-2 12 1 15,3 11 0-15,-4 9 0 16,2 7 1-16,-2 8-1 16,-2 4 0-16,3-4 0 15,-4-6-3-15,5-8-6 0,-6-14-16 16,5-22-45-16,5-4-11 16,1-23-6-16,-2-20-6 15</inkml:trace>
  <inkml:trace contextRef="#ctx0" brushRef="#br0" timeOffset="34774.1676">4368 6979 53 0,'-5'-15'79'16,"-4"0"0"-16,-4 2-3 16,-4 4-2-16,-2-3-69 0,1 6 5 15,4 0 1-15,2 4-2 16,2 0-3-16,10 2-1 16,-13 0-2-16,13 0-3 15,-1 17 0-15,1-2 0 0,1 6-2 16,4 4 2-16,1 4 0 15,-1 1 0-15,3 1 0 16,0 1 1-16,-1-5 0 0,2-4-1 16,-2-5 1-16,4-5 0 15,-3-8 1-15,1-5-1 16,1-8 0-16,1-10 0 16,1-7 1-16,-1-8-1 0,1-9 0 15,-3-6-1-15,0-4-1 16,-7 2 1-16,-2 2-1 15,-3 7-3-15,-8 9-4 16,-4 8-7-16,-5 17-12 16,-3 11-10-16,1 19-19 0,0 15-14 15,3 13-14-15,6 14 0 16</inkml:trace>
  <inkml:trace contextRef="#ctx0" brushRef="#br0" timeOffset="35390.455">5302 7616 10 0,'5'-26'77'0,"-5"1"3"16,-3 1-2-16,-10 0-3 16,-6 5-53-16,-7-1-5 0,-3 1 1 15,-4 7-3 1,0 4-4-16,-4 8-3 0,-1 7-2 16,-2 12-2-16,2 14-2 15,0 10-1-15,3 11-1 16,1 10 0-16,5 12 0 0,4 6 0 15,7 3 0-15,5 2 1 16,7-7-1-16,5-5 1 16,7-11 0-16,6-10 0 15,6-14 0-15,4-13 0 0,7-14 0 16,1-13-1-16,6-13 1 16,1-13-1-16,3-20-1 0,3-11 1 15,-2-19-1-15,2-10 1 16,-3-14 0-16,-4-11 0 15,-5-7 0-15,-2-6 2 16,-6 3-1-16,-6 3 0 16,-3 10 1-16,-6 9 0 15,-3 16 0-15,-3 13 1 0,-1 19 0 16,-1 13-1-16,-1 14 0 16,-3 15 0-16,4 9-1 15,-8 19 0-15,5 12-2 0,-1 12 1 16,2 14 0-16,1 13-4 15,0 17-5-15,3 3-11 16,6 6-42-16,8 6-18 16,4-9-8-16,4-9-7 0,3-16 1 15</inkml:trace>
  <inkml:trace contextRef="#ctx0" brushRef="#br0" timeOffset="37201.6418">5641 7583 56 0,'7'-18'90'16,"-1"6"-7"-16,-6 12-4 0,4-12-2 16,-4 12-66-16,0 0-2 15,0 0-2-15,12 6-4 16,-4 3-3-16,7-2 0 16,2-3-1-16,6-2-2 0,2-2 0 15,1-9 0-15,3-8 0 16,-3-6 0-16,-4-6 0 15,-3-3 1-15,-7-2 1 0,-9 0 3 16,-3 3 2-16,-6 5 0 16,-8 7 2-16,-8 10-1 15,-4 7 1-15,0 7-1 16,-4 14-1-16,7 10-1 0,-2 7-2 16,7 7 0-16,6 2 0 15,8 5-2-15,4 0 0 16,7-3-2-16,9-6 1 15,6-8 0-15,5-9 0 0,2-8 1 16,2-11-1 0,3-9 1-16,0-14 1 0,1-12 0 15,1-12 2-15,-1-10-1 16,0-4 0-16,0-4 0 0,-3 3 1 16,1 1-1-16,-4 8 0 15,-1 7 0-15,-2 12 0 16,-1 11 0-16,-5 14-1 0,1 7 0 15,-3 9 1-15,0 9-1 16,0 8 0-16,-2 7 0 16,3 3-1-16,-1 1 1 15,3-1-1-15,2-7 0 0,3-2 1 16,-3-11-1-16,4-7 1 16,0-12 0-16,3-12 0 15,-3-16 1-15,2-8 0 16,-2-14 0-16,0-5-1 0,-4-10 1 15,2-3-1-15,-4 3 1 16,-2 4-1-16,-4 13 0 16,-2 9 0-16,2 16 1 0,-6 17 2 15,2 16-2-15,-2 22 2 16,0 16 0-16,-1 14-1 16,4 11 1-16,4 8-1 15,3 2-3-15,8-6 0 16,5-10-2-16,6-9 1 0,6-16-1 15,-1-17 2-15,5-18-1 16,-2-15 1-16,-2-23 2 16,-2-15 0-16,-7-16 1 0,-3-18-1 15,-3-13 0-15,-5-14 0 16,-4-11 0-16,-4-4-1 16,-7 0 0-16,-4 1 1 15,-4 1-2-15,-3 11 2 16,-5 5 1-16,-4 12-1 0,0 13 0 15,-3 10 1-15,2 11 1 16,2 12-1-16,2 13-1 16,2 8 1-16,6 25-2 0,-10-1 1 15,7 19 0-15,0 20-1 16,0 14 0-16,0 12-1 16,-1 16 2-16,0 11 0 15,-1 13 0-15,-1 7-1 0,-1 7-1 16,2 0 2-16,-1-3-1 15,0-4 1-15,1-9-2 16,3-7 1-16,2-12 0 0,0-10 0 16,3-12 1-16,8-8-2 15,5-8 1-15,1-6-1 16,4-7 1-16,2-9 0 16,3-8-1-16,2-13 1 0,-1-10-1 15,3-19 0-15,0-17-3 16,0-16 0-16,0-12-1 15,2-13 0-15,-3-3 0 0,0-1 1 16,-7 5 3-16,1 12 1 16,-6 10 2-16,-2 15 2 15,-3 14 1-15,-4 17 0 16,-8 16-1-16,14 0 0 16,-6 13-1-16,0 14-2 15,0 8 0-15,4 5 0 0,2 9-1 16,0-1-1-16,7-1-1 15,0-4 1-15,5-5 0 0,3-9-1 16,3-9 1-16,3-12 0 16,0-8 1-16,4-15 1 15,1-15-1-15,2-10 0 0,1-13 1 16,1-12-1 0,-5-17 1-16,-3-10-1 0,-2-15 0 15,-6-10-1-15,-5-9 0 16,-6-7 0-16,-6 0 0 15,-5 4 1-15,-5 11 0 0,0 9 0 16,-7 21 1-16,0 20 1 16,-2 24 0-16,0 21 0 15,-3 23 0-15,1 19 0 16,1 24-1-16,1 20 0 0,-2 20-1 16,-1 18 1-16,1 17 0 15,3 5 0-15,6 2-2 16,1-6 0-16,9-12 1 0,8-13-1 15,9-21 0-15,3-20 1 16,6-23-1-16,7-20 1 16,4-17 1-16,3-20 0 0,-1-17 0 15,4-14 0-15,1-16 0 16,-4-12-1-16,-2-4 1 16,-2 1-1-16,-7 6 1 15,-4 10 0-15,-7 13-1 0,-4 13 1 16,-3 18 0-16,-3 14 0 15,-5 15 0-15,1 7 1 16,-1 14-2-16,-1 2 1 16,5 6 0-16,1-1-1 0,3-4 0 15,5-6 1-15,4-6-1 16,-1-11 0-16,5-7 0 16,0-13 0-16,0-11-1 15,-3-3 1-15,-1-6 0 16,-5 1 0-16,-2 2 0 0,-6 7 0 15,-5 10 0-15,-1 13 2 16,-6 14 1-16,-4 21 0 0,0 23-1 16,-1 20 2-16,-5 19-1 15,1 17 0-15,1 16-3 16,0 7-8-16,4 10-20 16,0-7-55-16,5-11-4 0,6-21-4 15,-4-20-8-15,-1-19-2 16</inkml:trace>
  <inkml:trace contextRef="#ctx0" brushRef="#br0" timeOffset="37422.655">8352 6345 59 0,'-56'-7'95'0,"12"-8"-3"15,14-5-6-15,14-11-3 0,16-43-27 16,18 22-54-16,25-4-1 16,24-7-2-16,19-5-9 15,11-5-31-15,14-2-41 16,5 0-3-16,-7-1-6 0,-7 2-6 16</inkml:trace>
  <inkml:trace contextRef="#ctx0" brushRef="#br0" timeOffset="37652.5127">7687 5802 37 0,'-76'30'99'16,"7"-12"-4"-16,8-7-7 15,6-10-2-15,10-6-6 0,8-2-86 16,15-4-15-16,10 3-58 16,12 8-6-16,0 0-4 15,-11 7-8-15,-3 0-2 16</inkml:trace>
  <inkml:trace contextRef="#ctx0" brushRef="#br0" timeOffset="37836.9849">6574 6472 31 0,'-8'28'97'0,"7"-16"-3"15,10-12-7-15,16-26-4 0,18-19-3 16,26-15-81-16,7-9 0 16,27-4-8-16,7-8-19 15,10 2-54-15,18 6-1 16,-7 2-6-16,-5 6-6 15</inkml:trace>
  <inkml:trace contextRef="#ctx0" brushRef="#br0" timeOffset="38866.4972">5054 9280 56 0,'-16'19'83'0,"3"-11"-3"16,13-8-7-16,-7-13-2 0,7-10-64 16,29-4-3-16,14-6 0 15,13-8-2-15,17-9-1 16,19-10 2-16,16-8-2 16,18-11 0-16,16-3-1 0,13-9 1 15,14-5 0-15,13-8-1 16,5-5 2-16,6-5 0 15,8-6 2-15,-3 2 1 0,-1-5 2 16,-4-2-1-16,-6 2 2 16,-5 6 0-16,-3 8-2 15,-12 9 0-15,-10 10-1 16,-11 12-1-16,-10 15-1 0,-23 14-1 16,-14 13-1-16,-18 11-2 15,-18 8-3-15,-12 14-7 16,-18 3-21-16,-17 15-48 15,-10 14-3-15,-11 1-6 0,-14 1-5 16</inkml:trace>
  <inkml:trace contextRef="#ctx0" brushRef="#br0" timeOffset="39569.3969">4377 13232 66 0,'-27'-5'82'0,"3"0"-3"16,3 1-4-16,-1-4-5 15,1 4-69-15,6 4 2 0,11 12 0 16,4 15-1-16,7 10 1 15,9 16-2-15,4 18 0 16,7 19 3-16,4 14-1 0,9 14 1 16,4 10-1-16,2 8-1 15,4 1-4-15,1-4-6 16,2-16-11-16,-2-5-27 16,6-12-28-16,-7-20-6 15,-1-20-5-15,-11-26 1 16</inkml:trace>
  <inkml:trace contextRef="#ctx0" brushRef="#br0" timeOffset="39930.6062">4533 13603 0 0,'-39'-38'87'0,"-1"3"2"16,-2-1-2-16,-2-1-8 15,0-8 0-15,7-2-75 16,3-2 0-16,15-2 1 16,12-2-1-16,7-1-4 0,17-1 1 15,9-1-1-15,14 2-1 16,11 4 1-16,8 7-2 16,7 11 0-16,1 14 0 0,-1 14 0 15,-6 13-1-15,-5 25-1 16,-10 21 0-16,-14 18-3 15,-10 17 0-15,-14 10-2 16,-7 4 1-16,-10 6-1 16,-11-8 2-16,-1-9 1 0,-4-13 1 15,-1-15-2-15,2-15-9 16,1-13-27-16,1-16-27 0,6-14-5 16,2-11-6-16</inkml:trace>
  <inkml:trace contextRef="#ctx0" brushRef="#br0" timeOffset="40556.3877">4892 13311 35 0,'42'-7'66'16,"0"4"2"-16,-2 0-2 0,1 12-42 15,1 2-17-15,7 3 0 16,1 7 1-16,2 3-1 15,-2 5-3-15,1 3 1 16,-6-1-2-16,-6 0 0 0,-2-5-2 16,-9-1 0-16,-5-7 1 15,-7-2-1-15,-7-9 1 16,-9-7-1-16,0 0 1 0,0-17-1 16,-9-8 1-16,1-9 1 15,-1-5-2-15,2-6 1 16,4-4-1-16,3-4 1 0,1 2 0 15,7 1 1-15,7 5-1 16,0 7-1-16,4 4 1 16,-3 9-1-16,4 5 0 15,-4 9 0-15,1 6-1 16,-1 5 0-16,-3 8 0 0,-2 6 1 16,2 1-1-16,0 5 0 15,-3-1 0-15,3 2 0 16,-5 4 0-16,4-2 0 0,-2-1 0 15,2-2-1-15,1 1 1 16,1-6 1-16,4 1-1 16,2-5 0-16,2-5 1 0,4-6-1 15,3 0 1-15,-2-13-1 16,-1-6 0-16,-2-3 0 16,-4-8 1-16,-3-4-1 15,-7-2 1-15,-7-3 0 16,-3 0 0-16,-10-1 0 0,-7 5 1 15,-6-1 0-15,-2 8 0 16,-5 3-1-16,-2 10 1 16,-2 6 0-16,1 6-3 0,-2 4-3 15,6 10-8-15,-2 9-20 16,6-8-34-16,7 11-8 16,2-2-6-16,4-2 2 15</inkml:trace>
  <inkml:trace contextRef="#ctx0" brushRef="#br0" timeOffset="41988.6265">5942 12754 63 0,'28'-3'83'15,"0"3"-5"-15,-1 0-3 16,-1 1-5-16,-2 9-67 15,1 5-2-15,9 8 2 16,-2 5-1-16,1 4 0 0,-3 4-2 16,3-3 1-16,-2-1-1 15,-5-8 0-15,-1-2 0 16,-4-13 2-16,-3-8-2 16,-4-6 1-16,-1-14 0 0,-5-10 0 15,-2-10 1-15,0-7-1 16,0-6 0-16,0-3 0 15,2 3-1-15,1 3-1 0,2 6 2 16,3 5-1-16,-1 12 0 16,2 8-1-16,0 7 1 15,1 8 0-15,0 3 0 16,-3 2 0-16,2 7 0 0,-3 4 0 16,1-2 0-16,-2 2 0 15,1-2 0-15,1-1 1 16,-2-4-1-16,1-5 1 15,-3-2 0-15,2-12 0 0,1-3 0 16,-1-8 0-16,0-5 1 16,-2-4-1-16,1-5 0 15,0 0 0-15,-1 1-1 16,-2 2 1-16,1 2-1 0,2 7 0 16,1 3 0-16,-1 12-1 15,1 6 1-15,2 5-1 16,-1 5 1-16,5 6 0 15,-2 6 0-15,1 0 0 0,-1 2 0 16,-1-4 0-16,0-2 0 16,2-5 0-16,-1-5 0 15,0-3 1-15,2-8-1 16,-2-6 1-16,-1-9-1 0,1-3 1 16,-1-6-1-16,-2-2 0 15,-2-1 0-15,-1 0 0 16,-3 2-1-16,0 4 1 15,-1 4-2-15,0 6 2 16,1 8-1-16,-6 11 0 0,18-5 1 16,-6 9-1-16,-1 7 0 15,6 6 1-15,2 1 0 16,3 4 0-16,3-3 0 0,3 0 1 16,2-6-1-16,0-4 0 15,2-7 1-15,0-3-1 16,0-13 1-16,0-8 0 0,-5-7-1 15,1-9 1-15,-6-5 0 16,-2-5-1-16,-5-5 1 16,-5-1 0-16,-1 2-1 15,-6 1 1-15,-3 2 1 0,0 9-1 16,0 3 1-16,-4 7 0 16,1 6-1-16,-2 4 1 15,0 5 0-15,1 1-1 0,4 14-1 16,-6-15 1-16,6 15-1 15,-8-12 1-15,8 12-1 16,-7-11 1-16,7 11-1 0,-9-11 0 16,9 11 0-16,-10-7 0 15,10 7 0-15,-11-3-1 16,11 3 1-16,-10 7-1 16,3 5 1-16,-2 7 0 0,-4 0-2 15,-2 5 1 1,1 2 1-16,1-2-1 0,0 1 0 15,3-6 0-15,4-2 0 16,6-6 0-16,11-4 1 16,9-5 0-16,6-2 1 0,12-6-1 15,11-2 0-15,7-4 0 16,4 1 0-16,4-1 0 16,-1 6 0-16,-6 5 0 0,-5 1 0 15,-12 10 0-15,-12 11 0 16,-11 4 1-16,-13 6 0 15,-4 1-1-15,-11-2 1 0,-6-2 0 16,-4-6 0-16,-2-5-1 16,3-11 1-16,1-6-2 15,3-11-1-15,5-10-1 16,5-8 0-16,6-6 0 0,2-9 1 16,11-3-1-16,5-7 1 15,5-3 0-15,5-3 1 16,-1 0 1-16,3 3 0 15,-4 3 0-15,-1 6 1 0,-5 7 1 16,-7 8 1-16,-7 13 0 16,-6 20 1-16,-10-4 1 15,-9 18 1-15,1 14 0 0,0 8-2 16,2 10 0-16,7 3 0 16,9 1 1-16,9-6-2 15,18-5-3-15,9-7-3 16,15-7-8-16,3-17-22 0,-3-6-44 15,11-7-4-15,-4-15-7 16,-9-11-4-16</inkml:trace>
  <inkml:trace contextRef="#ctx0" brushRef="#br0" timeOffset="42190.3783">7470 11062 26 0,'-57'18'95'16,"11"-9"-3"-16,5-9-5 0,10-13-6 15,7-12-5-15,-23-2-85 16,47 10-19-16,10 14-48 16,5 1-5-16,1 3-8 15,-3 13-4-15</inkml:trace>
  <inkml:trace contextRef="#ctx0" brushRef="#br0" timeOffset="42614.6018">5419 14995 13 0,'-42'87'92'16,"10"-19"-2"-16,2-18-5 0,7-17-6 15,4-23 1-15,1-12-76 16,22-21 2-16,24-16 0 16,19-19-1-16,19-17-1 0,20-24 1 15,22-21 0-15,24-17-1 16,18-13-1-16,21-14-1 15,14-6-1-15,11-4-1 16,6 2 1-16,7 3 0 0,-3 11 0 16,-7 8 1-16,-10 14-2 15,-12 18 1-15,-16 17 1 16,-18 13 0-16,-20 17-1 16,-23 17-1-16,-17 16-1 15,-21 11-3-15,-22 11-3 0,-12 16-9 16,-23 22-49-16,-10 8-20 15,-19 8-3-15,-18 2-7 16,-11 3-3-16</inkml:trace>
  <inkml:trace contextRef="#ctx0" brushRef="#br0" timeOffset="47630.397">12628 16730 55 0,'0'22'82'0,"-2"9"-5"0,-4 1-2 15,-1 7-4-15,40 4-68 16,-31 11 0-16,7 4 1 16,-1 3-1-16,-1-30-2 15,3 3 0-15,-4-2-1 0,3 2-1 16,0-5-3-16,3 3-5 16,-6-4-1-16,4-4-1 15,-3-2-1-15,2-3-3 0,-5-5 1 16,-3-3-1-16,-1-3 5 15,-9-10 6-15,-11-15 3 16,-4-19 2-16,-7-11 8 16,-2-15 4-16,-3-1 3 15,1-8 4-15,5 4-1 16,9-1 1-16,9 0 1 0,8-1-4 16,8 0-2-16,17 4-3 15,11 0-2-15,17 7-3 16,9 4-3-16,11 9-1 15,5 10-2-15,0 13-1 0,-3 12-2 16,-8 12-1-16,-11 20-2 16,-12 16 0-16,-14 11 1 15,-19 15-1-15,-8 6 2 0,-18 1 2 16,-10-3 3-16,-4-5 1 16,-2-9 1-16,-2-8 1 15,4-12 0-15,6-12-2 0,7-12 0 16,12-1-1-16,8-9-1 15,7 1-1-15,18-1 0 16,5-6-1-16,9 2 1 16,7 0 0-16,-5 4 0 0,3 4 0 15,-9 8 1-15,-8 11-1 16,-13 6 0-16,-13 8 1 16,-9 3 0-16,-15 4 1 15,7-22-3-15,-1 0-1 16,-3-3-2-16,-1 1-5 0,-1-3-8 15,-2-4-32-15,-8 8-30 16,-4-16-6-16,7-11-3 16,10-16-3-16</inkml:trace>
  <inkml:trace contextRef="#ctx0" brushRef="#br0" timeOffset="48224.6403">13318 16847 54 0,'48'-7'85'0,"-1"2"-2"15,-6 5-5-15,1 0-4 16,-1 0-61-16,-1 0-2 16,6 0-5-16,-1-2-2 0,3-7-3 15,-2-4 0-15,4-6 0 16,-5-4-1-16,-1-6 0 16,-4 0 0-16,-9-1-1 15,-4 1 1-15,-10 2 1 16,-4 4 0-16,-13 4 0 15,-10 9 1-15,-10 4 1 0,-7 6 0 16,-7 5 1-16,-9 11 0 16,0 8 0-16,-2 8 1 15,-1 7 0-15,6 8 1 0,4 6-1 16,8 7 0-16,10 1-1 16,8-3-1-16,8-5 0 15,9-5-1-15,16-11-1 0,13-12 1 16,11-14-2-16,9-15 0 15,11-19-2-15,11-13 0 16,3-12-3-16,5-14-1 0,3-10-3 16,-7-12-3-16,-1-12 1 15,-8-5 0-15,-12-7 1 16,-8-3 2-16,-9 1 6 16,-11 9 5-16,-14 10 6 0,-4 15 1 15,-10 19 1-15,-5 21 0 16,-5 20 0-16,-4 20-1 15,-5 24-2-15,-3 15-4 16,1 16-2-16,3 15 0 16,-1 15 0-16,2 11-1 15,-2 7 0-15,8 5 1 0,2 0-1 16,4-4-1-16,2-6 0 16,3-15-2-16,9-8-3 15,-1-19-9-15,12-15-22 0,-3-16-47 16,7-22-3-16,-2-21-6 15,-1-25-5-15</inkml:trace>
  <inkml:trace contextRef="#ctx0" brushRef="#br0" timeOffset="48403.341">15023 16341 22 0,'19'-10'95'0,"-2"10"-3"15,-7 3-6 1,-5 10-2-16,-3-2-3 0,-18 6-78 15,16 7-2-15,7 1-4 16,0 7-6-16,-3-4-11 0,5 1-39 16,-2 2-22-16,-2-10-8 15,0-6-4-15,-5-15-3 16</inkml:trace>
  <inkml:trace contextRef="#ctx0" brushRef="#br0" timeOffset="48564.7118">15073 16120 20 0,'4'-16'94'16,"0"-1"-3"-16,4-1-8 15,-2-1-8-15,7-2-11 16,-6 3-108-16,16 7-35 0,5 4-6 16,0 1-6-16,0 3-2 15</inkml:trace>
  <inkml:trace contextRef="#ctx0" brushRef="#br0" timeOffset="49378.0272">15511 16127 45 0,'19'18'85'0,"-2"-1"-3"16,-3-4-4-16,3-6-3 0,-3-5-65 15,15-2 1-15,3-4-3 16,8-8-3-16,1-6-3 15,3-6-1-15,1-6 0 0,-6-2 0 16,-5-2 0-16,-9 1 2 16,-4 3 1-16,-15 4 0 15,-6 7 2-15,-12 8 0 16,-8 9 0-16,-7 7 0 0,-6 14-1 16,-5 13 0-16,-6 8-1 15,3 10-1-15,1 7-1 16,1 5 0-16,6 2-1 15,9 0 1-15,6-7-2 16,8-5 0-16,10-11-1 0,8-10 1 16,11-12-1-16,12-16 0 15,13-11 0-15,9-20-1 16,9-14-1-16,10-12 0 0,6-15-1 16,9-12-1-16,2-12 1 15,2-7 0-15,-2-4 1 16,-2 0 0-16,-7 2 2 0,-5 8 2 15,-8 13 2-15,-11 12 1 16,-10 18 0-16,-9 14 1 16,-9 17 1-16,-11 17 1 15,-7 14-1-15,-7 20-1 0,-3 16 0 16,-5 14 0-16,-7 18-1 16,-5 16 0-16,-3 20-1 15,-5 14 0-15,-1 11-2 0,-3 5-1 16,5 5 1-16,2 1 1 15,4-7 0 1,6-8-1-16,5-15 1 0,6-18 0 16,6-17 0-16,8-14 0 15,2-20 1-15,10-19-3 16,4-16 0-16,7-17-2 0,5-20-1 16,3-19-2-16,3-22-2 15,-3-15-3-15,-3-16 0 16,-8-9 1-16,-9-3 2 0,-14-1 2 15,-10 6 4-15,-17 9 3 16,-11 17 4-16,-15 11 2 16,-7 16 3-16,-8 11 0 15,0 13-2-15,5 7-1 0,4 6-4 16,11 3-4-16,11-5 0 16,20-7 0-16,17-7 0 15,26-8 0-15,19-8 0 16,16-8-4-16,15-8-5 0,14-3-6 15,6-2-20-15,-7 6-52 16,4 6-1-16,-12 8-5 16,-12 10-5-16</inkml:trace>
  <inkml:trace contextRef="#ctx0" brushRef="#br0" timeOffset="49851.8871">13834 17969 0 0,'-68'34'81'16,"13"-4"2"-16,12-15-1 15,9-3-3-15,13-7 0 16,9-5-69-16,12 0 2 16,12-19 1-16,12-4 1 0,12-3-1 15,15-7-3-15,11-5-2 16,15-9-2-16,-7 1-1 15,143-71-1-15,41-6-2 0,26-9-1 16,21-12-1-16,17-6 1 16,9 5-1-16,-7 7 1 15,-55 36-3-15,-13 13 2 16,-18 8 0-16,-23 10 0 0,-21 10-2 16,-23 12-2-16,-25 6-3 15,-19 10-9-15,-26 6-29 16,-14 4-41-16,-17 0-2 15,-13 2-7-15,-11-2-4 16</inkml:trace>
  <inkml:trace contextRef="#ctx0" brushRef="#br0" timeOffset="50232.2849">18143 14962 6 0,'5'-57'99'0,"1"10"-2"0,-3 5-7 16,-1 8-4-16,-2 3-1 15,2-16-66-15,2 33-14 16,10 14-1-16,5 14-1 0,-1 18-1 16,2 19-1-16,-2 21 1 15,-6 19 0-15,-3 20 0 16,-10 19 0-16,0 18-1 15,-14 15 2-15,-6 13-1 0,-9 13-2 16,-3 6 0-16,-4 2 0 16,-3 0 0-16,1-7 0 15,-2-14 0-15,21-96 0 16,0 5 0-16,0-8 0 16,-1 0 0-16,5-10 0 0,-1-3-13 15,4-11-17-15,8-5-58 16,-4-18 0-16,-5-16-5 15,-2-9-6-15,6-32-1 16</inkml:trace>
  <inkml:trace contextRef="#ctx0" brushRef="#br0" timeOffset="50636.3096">18604 15811 49 0,'-3'8'97'16,"3"-8"-4"-16,0 0-6 16,-3-13-1-16,4-28-39 15,11 12-34-15,14-5-3 16,9-2-2-16,15-7-4 16,12 0 0-16,11-3-2 0,11 2 0 15,6-1-1-15,4 4-2 16,3 5-1-16,-2 1-2 15,-6 11-6-15,-13 1-16 0,-14 11-58 16,-9 9-4-16,-19 3-4 16,-18 10-7-16,-16 2 2 15</inkml:trace>
  <inkml:trace contextRef="#ctx0" brushRef="#br0" timeOffset="50884.1552">19119 15647 13 0,'-38'25'98'0,"6"-5"-4"16,6-3-6-16,5-6-3 16,9-3-2-16,12-8-76 0,-3 22-1 15,10 2-2-15,6 6-3 16,1 8 0-16,2 8 1 16,0 9 0-16,-3 4-1 15,-4 7 0-15,1 4 0 16,-5 5 0-16,-2-2-3 0,1 2-6 15,-4-11-12-15,2 1-64 16,4-8-3-16,2-14-5 16,-2-15-6-16,-6-28 1 15</inkml:trace>
  <inkml:trace contextRef="#ctx0" brushRef="#br0" timeOffset="51725.4747">19498 16056 43 0,'-14'-8'78'15,"5"-6"-2"-15,9 14-28 0,-8-12 0 16,8 12-3-16,-6-10-9 15,6 10-5-15,-5-8-7 16,5 8-6-16,-4-9-5 0,4 9-4 16,0 0-2-16,-1-12-3 15,1 12-2-15,0 0 0 16,0 0-1-16,4-11 0 16,-4 11 0-16,0 0 0 0,10-7 0 15,-10 7 0-15,0 0 0 16,10-11 0-16,-10 11 0 15,11-9 0-15,-11 9-1 16,11-14 1-16,-11 14-1 0,16-15 1 16,-16 15-1-16,17-15 1 15,-5 8-1-15,1-1 0 16,0 0 0-16,2 0 0 16,5-1 1-16,-2-2-1 15,5 0 0-15,1-1 0 0,1 1 0 16,4 0 0-16,0 4 1 15,3 2-1-15,2 5 0 0,3 4 1 16,-2 12-1-16,-1 4 0 16,-4 8-1-16,-2 2 1 15,-5 4-1-15,-5 3 1 16,-5-2 1-16,-5-4 0 16,-5-3 0-16,-1-6 1 0,-2-5 0 15,-4-5 0-15,4-12-1 16,-12 4 0-16,7-11-1 15,1-10-1-15,2-9 1 16,2-8 0-16,4-10-1 16,7-6 1-16,2-5 0 0,8-3 1 15,3 3-1-15,10-1 0 16,3 8-1-16,4 3-1 16,4 11-3-16,-3 7-4 0,9 10-9 15,-10 4-24-15,1 6-45 16,-3 7-2-16,-7 0-6 15,-1 0-4-15</inkml:trace>
  <inkml:trace contextRef="#ctx0" brushRef="#br0" timeOffset="53046.1101">20847 15512 76 0,'-9'-3'91'15,"9"3"-4"-15,-11-8-6 16,9 34-16-16,2-26-43 15,3 17-4-15,4 4-6 0,-3 9-4 16,-1 9-1-16,2 9-1 16,-3 7 0-16,0 3-1 15,-4-1-2-15,2-2 0 0,4-7-2 16,-1-8 1-16,5-9 0 16,4-9 0-16,6-16 0 15,5-6 0-15,9-18 0 16,3-13 0-16,5-11-1 0,5-11-1 15,-1-9 0-15,4-9 0 16,-6-1 0-16,1 3 0 16,-11 5-1-16,-3 8 2 15,-8 12-1-15,-6 12 0 0,-8 14-1 16,-7 18 1-16,0 0 0 16,-1 15 0-16,-4 13 0 15,-4 4 0-15,3 5 0 0,-5 7 0 16,5 1 0-16,2-3-1 15,3-5 1-15,1-1-1 16,0-8 1-16,6-10 0 16,3-8 0-16,6-9 0 15,3-6 0-15,5-10 1 0,5-10-1 16,4-9 0-16,1-6 1 16,4-3-1-16,4-2-1 15,-1 2 1-15,4 4 0 16,-1 3 0-16,-2 7 0 0,5 10 0 15,-3 4 0-15,1 10 0 16,0 5 0-16,-4 2 0 16,-4 8 0-16,-2 4 0 15,-9 2 0-15,-5 2-1 0,-9 3 1 16,-7 0 0-16,-4-2 0 16,-1-3 0-16,-3-1 0 15,-3-6 1-15,7-9-1 16,0 0 0-16,0-14 1 0,9-13-1 15,11-11 1-15,4-9 0 16,6-15-1-16,4-8 1 16,5-8-1-16,1 0 1 0,0 1 1 15,-9 9-2-15,-1 8 0 16,-8 11 0-16,-5 16 0 16,-7 19 0-16,-10 14 0 15,4 20 0-15,-5 20 0 0,-6 14 0 16,3 17 0-16,0 11 0 15,2 14 0-15,2-1 0 16,1 3 0-16,5-7-11 16,11-7-4-16,1-17-6 0,8-13-23 15,3-20-44-15,3-18-2 16,3-16-5-16,-5-20-1 16</inkml:trace>
  <inkml:trace contextRef="#ctx0" brushRef="#br0" timeOffset="53194.8172">22718 15277 11 0,'9'-75'99'0,"5"4"-2"16,7 4-6-16,8 7-3 0,7 6-3 16,13 6-71-16,9 11-7 15,4 5-6-15,7 14-7 16,-7 3-11-16,4 12-29 16,-14 10-40-16,-17 10-3 15,-18 7-6-15,-21 6-4 0</inkml:trace>
  <inkml:trace contextRef="#ctx0" brushRef="#br0" timeOffset="53548.3516">20155 16913 1 0,'-112'78'93'15,"18"-14"1"-15,18-13-6 16,19-14-4-16,21-11 0 0,20-11-73 16,22-14 1-16,30-5-2 15,24-13-1-15,19-12-1 16,22-11 1-16,22-10-3 0,26-12-4 16,19-8-2-1,17-5 0-15,20-4 0 0,10-1 0 16,11 2 0-16,4 6 0 15,-5 10 0-15,-12 8 0 0,-16 13 0 16,-20 7 0-16,-27 16-2 16,-31 13-26-16,-45 8-60 15,-22 17-3-15,-40 4-6 16,-29 5-7-16,-40 4 3 0</inkml:trace>
  <inkml:trace contextRef="#ctx0" brushRef="#br0" timeOffset="53714.4052">21365 17033 66 0,'-131'64'103'16,"27"-12"-3"-16,30-21-10 16,34-20 0-16,35-47-39 15,41-7-42-15,52-10-7 16,40-15-2-16,44-8 0 16,30-13-11-16,39-7-75 0,14 6-3 15,0 2-4-15,-9 8-7 16,-17-1-3-16</inkml:trace>
  <inkml:trace contextRef="#ctx0" brushRef="#br0" timeOffset="56633.3876">23886 14700 50 0,'38'-21'88'0,"2"2"0"0,-7 2-4 16,-9 0-3-16,-9 0-64 16,3 9 1-16,-5 5-3 15,-4 3-5-15,-2 12-4 16,-5 10-3-16,-2 11-2 15,-1 10 0-15,-7 14 0 0,-2 14 0 16,-8 15 0-16,-8 13 0 16,-5 14 0-16,-7 10 0 0,-8 12 0 15,-2 7 0-15,-3 6 2 16,-4 4-1-16,-3 3 0 16,7-2-1-16,-1-9 0 15,5-6-2-15,5-15 1 16,6-14-1-16,4-11-3 0,8-17-3 15,7-10-11-15,-4-15-31 16,7-17-36-16,9-17 0 16,5-22-10-16,-8-9-3 15</inkml:trace>
  <inkml:trace contextRef="#ctx0" brushRef="#br0" timeOffset="56977.8093">24644 15374 82 0,'22'10'87'0,"-11"1"-2"16,-5 7-5-16,-6 5-2 15,-10 9-72-15,-3 16 0 16,-5 14 1-16,-7 14 0 16,-8 8-2-16,-6 8 1 15,-1 4-1-15,-5-3-2 0,3-2 0 16,5-4-2-16,5-9 0 16,5-9-2-16,9-11-5 15,6-11-8-15,10-6-22 16,4-9-44-16,2-13-6 0,-4-19-6 15,12-8-4-15</inkml:trace>
  <inkml:trace contextRef="#ctx0" brushRef="#br0" timeOffset="57523.6027">24326 15663 67 0,'-6'-43'84'0,"-2"-1"1"0,3-7-4 16,4 3-44-16,0 2-2 16,1-1-9-16,6 3-6 15,8-3-5-15,5 5-3 0,9 0-4 16,11 1-3-16,9 3-1 15,16 2-2-15,8 6 0 16,10 7-1-16,9 7 0 16,8 10-1-16,0 6 1 0,2 9-1 15,-11 13 0-15,-10 10-1 16,-12 7 0-16,-19 5 1 16,-19 6-2-16,-24 4 1 0,-17 3 0 15,-28 0-1-15,-19-4 1 16,-8-2 0-16,-14-4 1 15,-2-2-1-15,-6-6 1 16,7-6 0-16,5-7 0 16,10-1 1-16,11-2-1 0,4 1 0 15,15-1 0-15,12 4 1 16,10 2-1-16,14 5 1 16,6 5 0-16,19 6 0 15,7 9 0-15,12 0 0 0,7 4-1 16,7 2 0-16,3 2-1 15,6 1-2-15,-4-5-4 16,6 1-12-16,-3-7-37 0,-4-10-30 16,1-7-2-16,-4-15-7 15,-5-11-3-15</inkml:trace>
  <inkml:trace contextRef="#ctx0" brushRef="#br0" timeOffset="58334.7843">25551 16234 7 0,'-19'-9'94'0,"0"3"1"0,2 1-8 16,1 5-5-16,5 0-2 15,3-10-70-15,8 10-8 16,6 9-1-16,7 1-2 16,6-2 0-16,6-3 1 0,5-5 0 15,5 0 0-15,3-7 0 16,2-5 1-16,-2-3-1 15,-2-3 0-15,-6 1 0 16,-7-2 0-16,-8 1 1 0,-10 3-1 16,-9 1 1-16,-12 4 0 15,-9 6 2-15,-8 4-1 16,-7 6 1-16,-2 8 0 0,-5 9-1 16,5 9 0-16,-1 4-1 15,8 4 1-15,5 3-1 16,9-1-1-16,7-3 0 15,14-1 0-15,11-8-1 0,13-6 0 16,14-10-1-16,14-9-1 16,7-5 1-16,15-12-1 15,7-12 0-15,4-11-1 16,3-11-1-16,4-15 0 0,-2-12-1 16,-2-17 1-16,-6-9 0 15,-6-12 2-15,-8-7 3 16,-11-5 3-16,-9 8 4 15,-13 8 1-15,-14 16 1 0,-9 17 1 16,-10 21-1-16,-8 21 0 16,-13 23-3-16,-6 16-2 15,-5 20-2-15,-5 21 0 16,-7 12 0-16,-3 13-1 16,-3 16 1-16,0 6-1 0,1 7 0 15,7 1 0-15,6-3 0 16,13-2 1-16,8-7-2 15,13-4 0-15,11-10 0 0,12-9 0 16,9-12 0-16,10-10 0 16,4-10 0-16,4-13 0 15,5-14 0-15,6-12-2 16,-2-22 1-16,2-15 0 16,-2-10-1-16,2-8 1 0,-6-3 1 15,-7 1 0-15,-4 8 0 16,-12 8 1-16,-5 15-1 15,-8 10 1-15,-6 16 0 0,-8 12 1 16,-5 14 0-16,0 12-2 16,-5 4 0-16,-2 12 0 15,0 8 0-15,-1 2 0 0,0 2-2 16,5-2-4-16,2-6-4 16,3-2-13-16,0-8-49 15,7-15-16-15,2-16-5 16,1-12-4-16,1-12-4 0</inkml:trace>
  <inkml:trace contextRef="#ctx0" brushRef="#br0" timeOffset="58494.5662">26958 16143 17 0,'-6'-47'98'16,"-3"7"-2"-16,5 8-7 16,3 8-4-16,1 4-2 15,17 9-80-15,-1 4-5 16,11 8-15-16,-7 9-42 0,10 1-27 15,4 1-2-15,2-3-8 16,0-1-3-16</inkml:trace>
  <inkml:trace contextRef="#ctx0" brushRef="#br0" timeOffset="60514.3138">27550 16028 14 0,'0'0'97'0,"-8"6"-3"15,-11-6-7-15,-4 0-3 16,-3 0-3-16,-5 7-78 16,-2 11 0-16,1 10-2 15,-2 4-1-15,1 4 1 0,4 2-1 16,6 0 1-16,3-3-1 16,8-2 0-16,10-7 0 15,2-6-1-15,10-7 0 0,12-7-1 16,4-6 1-16,8-7-1 15,3-9 1-15,7-10 0 16,-1-5-1-16,0-2 1 16,0-1 0-16,-4 4 0 0,-8 5 0 15,-3 5 2-15,-8 9-1 16,-11 11 1-16,-1 7 1 16,-7 14-1-16,-1 4 1 0,-5 11 0 15,-2 4-1-15,0 4-2 16,1 0 1-16,6-2-2 15,5-8 1-15,7-6-1 16,10-8 1-16,8-15 0 16,8-9 0-16,9-17 0 0,3-13 0 15,5-10 0-15,-1-15-1 16,0-11 0-16,0-13 1 16,-5-10 2-16,-1-7 1 15,-3-2 1-15,-3 1 1 0,-5 5 2 16,-2 13 0-16,-10 16 0 15,-4 19-1-15,-8 19-1 16,-13 29-1-16,0 0 0 0,-6 34-2 16,-15 15-1-16,-5 13 0 15,-7 11 0-15,-6 9 0 16,-5 6 1-16,-3-1-1 0,6-3 0 16,5-7 0-16,5-9 0 15,10-11 1-15,9-12-1 16,12-12 1-16,12-11-1 15,15-14-1-15,12-8 0 16,10-5 0-16,10-9-1 16,7-4 1-16,6-2 0 0,2 2-1 15,-2 4 1-15,-6 5 1 16,-8 7 0-16,-11 2 1 16,-13 11 0-16,-14 3 0 15,-15 3 1-15,-12 2 0 0,-17 2 0 16,-13 0 0-16,-9 2 0 15,-6 1 0-15,-5-5-1 16,6-1 0-16,4-6 0 0,10-3-1 16,8-5 1-16,14-4-1 15,15 0 0-15,2-20 0 16,22 3 0-16,7-2-1 0,10-1 1 16,8-2 0-16,11 1 0 15,2 0-1-15,3 3 2 16,1 1-1-16,-4 2 0 15,-2 3 0-15,-8 1 0 0,-4 4 0 16,-13 2 0-16,-8 3 0 16,-12 2 0-16,-7 5 0 15,-8 10 1-15,-7 5-1 16,-10 5 0-16,-5 8 0 0,-4 3 0 16,0 2-1-16,4 1 1 15,2-3 0-15,6-3 0 16,7-6 0-16,7-5 0 15,8-10 0-15,12-7 0 0,7-5-1 16,6-10 1-16,5-11-1 16,8-9 0-16,3-10-1 15,7-11-1-15,-2-13 0 0,6-11-1 16,0-14 1-16,3-10 1 16,2-8 0-16,1-4 2 15,-4 2 1-15,-4 2 1 16,-1 13 2-16,-12 13-1 15,-7 20 1-15,-10 17-1 0,-8 17-2 16,-11 20 0-16,-8 14 0 16,-5 22-1-16,-12 10 0 15,-7 10-1-15,-7 15 1 16,-8 13 0-16,-9 11 0 16,-7 5 0-16,-6 6 0 0,1 1 0 15,2-2-1-15,6-2 1 16,7-6 0-16,8-8 0 0,9-8-1 15,14-9 1-15,9-12-2 16,9-7 1-16,10-10 0 16,10-11 0-16,2-10 0 15,12-10 0-15,4-7 0 0,6-14 0 16,5-10 1-16,6-8 0 16,2-6 1-16,-1-1-1 15,0-1 1-15,-5 3-1 16,-3 5 1-16,-11 6 0 15,-9 9 0-15,-9 11 0 0,-8 8 0 16,-10 8 1-16,-6 14-1 16,-8 6 0-16,-7 6 0 0,-1 5 0 15,-4 5 0-15,1-3-1 16,3 0 1-16,3-3-1 16,7-9 1-16,4-5-1 15,6-5 1-15,10-10 0 16,11-9 0-16,6-7-1 0,7-14 0 15,9-15 0-15,9-13-1 16,5-13 0-16,5-15-1 16,10-12 0-16,0-9 0 0,2-11 0 15,2-4 1-15,-3 5 0 16,-8 6 1-16,-6 17 0 16,-11 14 1-16,-17 18 0 15,-6 21 0-15,-17 20 0 0,-10 20-1 16,-9 22 0-16,-15 17-1 15,-7 12 1-15,-10 11-1 16,-5 9 1-16,-5 6 0 16,-2 2 0-16,6-1 0 0,3-6 1 15,11-5-1-15,7-8 1 16,14-10-1-16,11-11 0 16,9-11 1-16,15-9-1 15,3-10 1-15,11-12-1 0,5-11 1 16,12-13 0-16,6-10 0 15,-1-3-1-15,6-3 1 16,-7 0-1-16,-4 3 0 16,-6 6 1-16,-7 10-1 0,-7 9 0 15,-6 8 0-15,-14 8 0 16,-2 7 0-16,1 8 0 16,1-1-1-16,-1 1 1 0,3-2 0 15,5-3 0-15,6-7 0 16,10-4 1-16,2-7-1 15,8-2 0-15,5-9 0 16,8-6 0-16,9 0 0 0,-9-2 0 16,-10 3-1-16,1 4 0 15,-5 9 1-15,-15 4 0 16,-10 22 0-16,-20 10 0 0,-19 16 0 16,-9 11 0-1,-12 11 1-15,-23 14-1 0,-9 8 0 16,-7 10-3-16,-6-4-2 15,2-1-4-15,-1-9-8 0,46-48-16 16,0 3-52 0,-1-9-5-16,0-9-4 0,-26 6-4 15</inkml:trace>
  <inkml:trace contextRef="#ctx0" brushRef="#br0" timeOffset="60737.2575">30400 16002 47 0,'-46'-35'108'0,"14"5"-7"0,14 2-7 15,18 2-2-15,27-2-23 16,30-7-69-16,27 24 0 16,22 9 0-16,14 2-5 0,10 4-7 15,8 4-4 1,0-2-6-16,-2-6-45 0,-7 0-22 15,-18-6-3-15,-12-6-3 16,-20-11-1-16</inkml:trace>
  <inkml:trace contextRef="#ctx0" brushRef="#br0" timeOffset="60931.8078">30285 15430 41 0,'-84'-12'105'16,"8"-6"-5"-16,22-7-8 16,17-5-6-16,22-6-3 0,32 2-91 15,-4 14-9-15,12 19-27 16,14 4-44-16,-19 11-3 16,-3 3-6-16,-11-1-3 0</inkml:trace>
  <inkml:trace contextRef="#ctx0" brushRef="#br0" timeOffset="61209.4516">28401 15434 76 0,'-13'-16'64'0,"6"5"-61"0,7 2-3 15,-2-10 0-15,6 6-86 16</inkml:trace>
  <inkml:trace contextRef="#ctx0" brushRef="#br0" timeOffset="61778.3222">25724 17302 82 0,'-26'20'86'0,"10"-4"-3"16,5-2-3-16,5 14 3 15,27-18-73-15,35-8 2 0,27-6 1 16,35-14 0-16,35-8-1 16,38-3-1-16,33-4-2 15,19 0-4-15,25-1-1 16,14 0-2-16,19 2 0 16,3 2 2-16,5 7-4 0,-4 6 0 15,-12 3 0-15,-15 8 0 16,-22 7 0-16,-24 6 0 15,-33 7 0-15,-35 4-4 0,-34 3-8 16,-40 0-11-16,-38-4-60 16,-43 8-7-16,-39-8-4 15,-42-3-6-15,-38-8-1 16</inkml:trace>
  <inkml:trace contextRef="#ctx0" brushRef="#br0" timeOffset="61985.6768">26423 17493 44 0,'-65'23'103'0,"30"-5"-7"15,13-7-8-15,30-5-6 0,29-6-5 16,90-1-113-16,53-20-52 15,62-30 0-15,37-34-8 16,17-24-5-16</inkml:trace>
  <inkml:trace contextRef="#ctx0" brushRef="#br0" timeOffset="63419.3944">27813 12804 68 0,'-21'-8'85'0,"0"-2"1"16,3-4-6-16,-1-1-41 0,7 4-2 15,7-2-14-15,5-1-3 16,0-1-7-16,8 2-2 16,11-3-3-16,9 0-2 15,7-1-2-15,9-2-2 16,12-1 1-16,11-3-1 0,11 0 0 15,9 0-2-15,3 0 0 16,1 1-2-16,1 4-3 16,-4-3-3-16,-3 6-8 15,-11 3-20-15,-21 1-47 0,5 3-3 16,-13-3-6-16,-10 0-3 16</inkml:trace>
  <inkml:trace contextRef="#ctx0" brushRef="#br0" timeOffset="63724.9109">28285 12122 84 0,'-37'-8'91'16,"4"-4"-5"-16,5 0-4 0,2-3-1 15,37 2-72-15,-20 6 0 16,9 7-1-16,0 0-2 15,-2 19-2-15,9 7 0 16,4 8-1-16,6 12 0 0,0 10-1 16,4 7 1-16,-1 11-1 15,1 4-1-15,1 6 0 16,-3-1-3-16,-1 2 0 16,0-5-1-16,-4-4-3 0,2-1-5 15,-5-12-16-15,-3-9-55 16,9-10-3-16,-3-16-3 15,2-13-6-15</inkml:trace>
  <inkml:trace contextRef="#ctx0" brushRef="#br0" timeOffset="64365.613">28803 12230 13 0,'18'-9'92'16,"-1"0"-3"-16,3 4-5 16,-1 2-5-16,3 3-2 15,0 8-75-15,1 10 0 16,1 9-2-16,-1 6 1 0,-3 5 1 16,-2 4 1-16,-7 0 1 15,0-4 0-15,-3-2 1 16,-1-5 0-16,-4-5 0 15,1-7 0-15,0-3-1 0,0-7-1 16,-4-9 0-16,15 0-1 16,-2-5-1-16,2-10 0 15,3-8 0-15,6-5-1 16,5-6 0-16,3-8 0 0,2-5-1 16,6-2 1-16,2-1 0 15,-1 2 0-15,3 5 0 16,-1 2 0-16,-6 9 0 15,0 8 0-15,-4 8 0 0,-4 11 0 16,-5 6 0-16,-3 10-1 16,-6 8 1-16,-5 5-1 15,1 1 1-15,-1 3-1 16,2-4 1-16,2-4 1 0,7-5-1 16,4-8 1-16,9-7-1 15,7-11 0-15,5-7 0 16,1-9-2-16,-2-10-1 0,-1-4 1 15,-8-6 0-15,-8 2 1 16,-13 0 0-16,-12 6 1 16,-7 7 1-16,-17 11 2 15,-8 12 0-15,-8 9 0 16,-2 20-1-16,2 9 0 0,5 14-1 16,9 8-1-16,10 5-1 15,13-1-3-15,20 7-5 16,13-7-11-16,13-1-62 0,16-7-4 15,11-10-5-15,5-10-5 16,2-11 0-16</inkml:trace>
  <inkml:trace contextRef="#ctx0" brushRef="#br0" timeOffset="64792.5646">29758 13160 4 0,'-1'-12'94'0,"-1"-1"2"15,1 2-6-15,-1 2-7 16,2 9 1-16,0 0-71 16,-4 4-5-16,5 14-2 15,4 7-3-15,-2 13-2 0,-1 7 0 16,0 10 0-16,-1 5 0 15,-1-1 0-15,0-1-1 16,-1-5-1-16,-2-8-2 16,2-7-6-16,-1-16-13 15,-3-12-60-15,5-10-4 0,-1-11-6 16,1-14-5-16,0-15 3 16</inkml:trace>
  <inkml:trace contextRef="#ctx0" brushRef="#br0" timeOffset="64924.9159">29762 12951 17 0,'0'-23'93'0,"-2"7"-6"16,2 16-5-16,0 0-16 15,0 0-41-15,0 0-103 16,16 20-5-16,3-4-5 16,3 0-4-16</inkml:trace>
  <inkml:trace contextRef="#ctx0" brushRef="#br0" timeOffset="65960.501">30092 13060 22 0,'13'10'92'16,"-2"-1"-2"-16,-2 1-6 16,-1 3-5-16,-1 0 0 15,0 6-79-15,6 6-1 0,0 6 1 16,1 4 0-16,0 2-1 15,-3 1 1-15,-1-3-1 16,0-4 1-16,-4-2 0 0,0-8 1 16,1-3 0-16,-2-8 0 15,-5-10 0-15,20 0 1 16,-6-4-1-16,1-11 0 16,3-7 0-16,0-2 0 0,3-8 0 15,3-1-1 1,-1-6 1-16,1 4-1 0,-1 0 1 15,4 5-1-15,-6 3 0 16,3 7 0-16,-2 6 0 0,1 6 0 16,-5 4-1-16,0 4 0 15,-2 1 0-15,-4 7 1 16,-1 0-1-16,1 2 1 16,-4 1 0-16,-2-3 0 0,-6-8 0 15,16 14 1-15,-7-8-1 16,3-6 1-16,1-2-1 15,1-4 0-15,3-4 1 0,0-3-1 16,2-5 0-16,-1 0 0 16,2-3 0-16,1 1 0 15,1 0 0-15,-2 1-1 16,0 2 0-16,-1 4 0 0,0 2-1 16,0 8 2-16,-3 3-1 15,-2 2 1-15,-5 7-1 16,4 4 2-16,0 4-1 15,-5-1 1-15,5 2 0 0,2 0-1 16,3-5 0-16,4-2 0 16,2-5 1-16,4-3-1 15,3-3 0-15,3-9 0 16,0-5 1-16,-2-6-2 0,1-5 0 16,-2-3-1-16,1-7 1 15,-6-1 1-15,-5 0-1 16,-2 2 1-16,-4 3 0 0,-2 4 1 15,-4 8 0-15,-3 5 0 16,-6 14 1-16,0 0-1 16,10 14 0-16,-10 11-1 15,1 8 2-15,-1 9-1 0,0 11 1 16,-3 8-1-16,1 6 0 16,0 1 0-16,2 0 0 15,-1-3 0-15,1-6-2 16,7-6 1-16,3-11 0 0,2-9 0 15,0-11 1-15,4-11 0 16,-4-9 0-16,-3-10 0 16,0-15 1-16,-5-10-1 15,-4-13 0-15,0-12 1 16,-1-10-2-16,-4-9 1 0,-2-5-2 16,6-4 2-16,1 4-1 15,9 6 0-15,-2 10 0 16,4 10-1-16,6 14 1 0,3 13 0 15,8 14 0-15,1 15 0 16,0 8-1-16,-10 12-1 16,4 7 0-16,-9 5 1 0,-11 6-1 15,-7 0 0-15,-15 4 1 16,-12-1-3-16,-11-1-5 16,3-1-11-16,-11-2-57 15,12-8-4-15,1-6-7 0,5-11-4 16,4-8 1-16</inkml:trace>
  <inkml:trace contextRef="#ctx0" brushRef="#br0" timeOffset="66994.3064">32062 12950 36 0,'18'-18'87'0,"-3"0"-2"0,-5 0-3 15,-10 18-10-15,9-11-46 16,-9 11-7-16,0 0-7 15,-6-2-5-15,-4 11-1 16,-2 11-2-16,-8 3-1 0,0 6-1 16,-1 4 1-16,3 2 0 15,-3-1 0-15,3 0-2 16,3-7 0-16,-2-3-1 16,10-3 0-16,7-6 0 0,1-5 1 15,-1-10-1-15,11 4-1 16,3-7 0-16,7-8-1 15,6-5 0-15,2-4 0 16,-2-4 1-16,-2-1-1 0,4 2 0 16,-1 1 1-16,-2 2 0 15,-2 5 2-15,2 4-1 16,-3 4-1-16,-6 4 1 16,2 3 0-16,1 0 0 0,-3 2 0 15,-4 2 0-15,-2 0 0 16,2-1 0-16,-1-2 0 15,6-1 1-15,0-1-2 0,6-6 1 16,-4-3 0-16,1-2 0 16,4-4 0-16,-4-3-2 15,1 1 2-15,-9-2-1 16,10 0 1-16,-13 2-1 0,4 1 1 16,1 5 0-16,-6 2-2 15,-9 10-1-15,12-10 0 16,-12 10 1-16,-3 7-1 0,-4 2 1 15,-10 8 0-15,2 4 0 16,-1 2 3-16,-2 4 1 16,0 2-1-16,9-2 0 15,3-3 0-15,6-1-1 16,14-8-1-16,4-5 0 0,6-9-2 16,12-4-1-16,2-12 1 15,4-10 0-15,7-10 1 16,0-8 0-16,-8-11 1 0,10-7 1 15,-12-7 4-15,0-1 3 16,-5 3 3-16,-6 8 1 16,-9 7-1-16,-11 10 0 0,7 12-1 15,-14 17 0-15,-1 12-3 16,-6 16-3-16,-7 17-2 16,2 7-2-16,1 14-2 15,-2 7-2-15,-3 7-1 16,3 1-3-16,2 2-6 0,7-7-13 15,-3-4-54-15,3-8-4 16,0-16-2-16,4-12-4 16</inkml:trace>
  <inkml:trace contextRef="#ctx0" brushRef="#br0" timeOffset="67162.6358">32881 12812 31 0,'-17'-18'101'16,"2"6"-6"-16,4-1-7 15,9-3-3-15,8-3-5 16,16 15-85-16,3-18-7 0,12 5-13 16,6 3-47-16,-2-9-13 15,2-6-7-15,2-2-4 16,-19-2 3-16</inkml:trace>
  <inkml:trace contextRef="#ctx0" brushRef="#br0" timeOffset="67791.9217">32952 12007 11 0,'-40'-63'78'16,"-4"-3"5"-16,-1-5-3 0,-9-3-2 15,0-3-52-15,-12-1 1 16,-5-2-8-16,-12 0-2 16,-13-2-4-16,-7 3-1 15,0 5-2-15,-10 1-2 0,-18 4-3 16,-11 7 0-16,-15 3-2 15,-14 7 1-15,-12 7-1 16,-15 8-1-16,-24 8 0 16,-8 13 1-16,-13 12 0 0,-8 9-1 15,-7 19 1-15,-5 16 0 16,1 16-2-16,-3 18 3 0,1 19 0 16,8 22-2-1,10 21-2-15,14 25 0 0,16 19 0 16,25 22 0-16,25 16 0 15,30 20 0-15,35 6 0 0,33 5 0 16,39-6 0-16,36-3 0 16,36-11 0-16,42-16 0 15,29-15 0-15,37-18 0 16,34-17 0-16,30-19 0 16,24-14 0-16,29-23 0 0,22-20 0 15,20-21 0-15,18-20 0 16,9-24 0-16,7-18 0 15,1-15 0-15,6-22 0 0,-4-20 0 16,-9-18 0-16,-14-15 0 16,-15-15 0-16,-165 40 0 15,10-11 0-15,120-81 0 16,-147 63 0-16,4-19 0 16,-20-7 0-16,-1-14 0 15,-24-8 0-15,0-14 0 0,27-116 0 16,-67-54 0-16,-57-1 0 15,-77 9 0-15,-77 39 0 16,-68 24 0-16,-55 57 0 16,-30 65-5-16,-29 56-23 15,-17 43-58-15,6 30-4 0,4 21-4 16,16 20-4-16,16 9-2 16</inkml:trace>
  <inkml:trace contextRef="#ctx0" brushRef="#br0" timeOffset="83131.6693">23414 1795 11 0,'-2'-9'67'0,"2"9"5"0,4-11-27 16,-4 11-10-16,1-13-6 15,-1 13-1-15,0 0-8 16,7-9-8-16,-7 9-2 16,8-2-6-16,-8 2 0 0,10-1-1 15,-10 1 1-15,0 0-1 16,9 1 3-16,-9-1 0 15,0 0 1-15,7 11 2 16,-7-11-1-16,5 16-2 0,-4-7 0 16,2 5-1-16,-3 0-1 15,2 6 1-15,1 2-2 16,0 4 1-16,1 6-2 16,1 2 0-16,-3 11 0 0,1 3 0 15,-1 6 0-15,1 5 0 16,-2 5 0-16,-1 5 0 15,2 1 1-15,0 0 0 0,0 3-1 16,0-5-1-16,0-5 0 16,3-3-1-16,3-3 0 15,-3-3 0-15,0-6 0 16,2-3 0-16,-3-6 0 0,3-7 0 16,-1-1 0-1,-1-4-1-15,-3-4-2 0,2-5-4 16,-1-6-4-16,1-2-5 15,-4-10-7-15,4 12-10 0,-4-12-23 16,0 0-25-16,0 0-5 16,3-15 1-16</inkml:trace>
  <inkml:trace contextRef="#ctx0" brushRef="#br0" timeOffset="85028.4119">23968 2220 31 0,'0'0'33'16,"0"0"-2"-16,0 0-1 16,0 0-3-16,0 0-2 0,0 0 0 15,0 0-3-15,0 0-3 16,0 0 1-16,0 0-3 16,0 0-2-16,0 0-2 0,0 0-2 15,0 0-2-15,0 0-3 16,0 0-2-16,0 0-2 15,0 0 2-15,-4 7-2 16,4-7 0-16,-4 18-1 0,3-4 1 16,-2 2-1-16,0 4 1 15,-1 4 0-15,-1 0-1 16,3 4 1-16,1 3-1 16,0 0 1-16,-1 0-2 0,2 0 3 15,0 0-2-15,-1-4 0 16,1 2 1-16,3-6-1 15,-1-2 0-15,0-2-2 16,4-2 3-16,0-2-2 0,-2-2 0 16,3-3 0-16,1-1 2 15,-8-9-1-15,16 10 0 16,-16-10 2-16,17 3 2 16,-8-3-1-16,4-6 0 0,2-7 1 15,0-7-1-15,5-4 1 16,-4-7-1-16,3-2 0 15,-2-6-2-15,-2-4 0 16,-1-1 0-16,-7 2 0 0,-2 0 0 16,-5 0 0-16,0 3-1 15,-5 0 0-15,-1 4 2 16,-6 3-2-16,1 3-1 16,-5 2-1-16,-1 5-1 0,-4 4 0 15,-1 6-1-15,-3 5-2 16,1 7-2-16,-5 0-2 15,4 8-4-15,2 6-4 16,-1 11-11-16,3 3-13 0,4-1-19 16,11 5-16-16,1-3-5 15,5-4 1-15</inkml:trace>
  <inkml:trace contextRef="#ctx0" brushRef="#br0" timeOffset="85805.3718">24219 2102 19 0,'12'-8'74'16,"-6"-2"2"-16,-6 10-22 15,0 0-12-15,0 0-13 16,0 0-6-16,7 6-6 0,-3 3-7 16,0 10-1-16,2 5-4 15,2 5 0-15,-3 2 2 16,7 5-2-16,-4 3 0 0,5-1-2 15,-1 2-1-15,1-10-1 16,2 1 1-16,2-8-1 16,2-3 2-16,-1-6 0 15,2-6 1-15,5-8-1 0,1-3 1 16,-3-12 0-16,5-7 0 16,-1-7 0-16,2-5 0 15,-3-7-3-15,3-4 1 16,-5-1 1-16,0 1-1 0,0-1 0 15,-3 3 0-15,-4 1-1 16,1 5 2-16,-3 5-2 16,-2 5 0-16,-1 5-1 15,0 1 1-15,-4 3-1 0,-1 9 1 16,0 0-2-16,-7 9 0 16,6-10-1-16,-6 10 0 15,0 0-1-15,0 0 0 0,6 13 0 16,-3-2 0-16,-2 3 2 15,2 2-1-15,2 2 1 16,5 1 1-16,3-4 0 16,7-3 1-16,6-7 0 15,6-3 0-15,6-2 0 0,3-9 1 16,2-7 0-16,5-3 0 16,-3-5 1-16,0-2-1 15,-5-1 1-15,-5 0-2 16,-6 0 1-16,-7 2 0 0,-9 2 1 15,-4 0-2-15,-9 3 1 16,-3 3-1-16,-11 5 0 16,-5 5-1-16,-1 4 0 15,-7 3 0-15,-3 12-1 0,-4 12 0 16,-2 7-1-16,0 7 1 16,0 6 0-16,1 4 0 15,9-1-1-15,3 2 1 0,11-5 0 16,4-1 1-16,8-4 1 15,11-5-1-15,8-4 1 16,10-8-2-16,4-2 2 0,9-10-2 16,5-4-2-16,5-11-10 15,9-11-12-15,-2-10-34 16,-1-10-22-16,-3-4-5 16,-8-3-4-16,-8 1 6 15</inkml:trace>
  <inkml:trace contextRef="#ctx0" brushRef="#br0" timeOffset="87610.7828">24289 3328 45 0,'-11'-17'88'16,"4"0"0"-16,-1 4-6 15,1 0-2-15,-1 11-56 16,-2-3-12-16,10 5-2 0,0 0-5 16,0 0-3-16,-3 8-2 15,3 14 0-15,3 0-2 16,1 5 0-16,1 7 1 16,0 6-1-16,-1 0 1 0,4 2-1 15,-3-4 1-15,-2-5-1 16,3-5 0-16,2-4 1 15,-4-8 1-15,3-5 1 16,-7-11 1-16,19 2-1 0,-7-12 1 16,4-16 0-16,7-13 1 15,6-13-2-15,4-8 1 16,4-8-1-16,4-6-1 0,-1 3 1 16,4 3-1-16,0 10-2 15,-6 14 1-15,-2 12 0 16,-2 14-1-16,-6 9 1 15,-1 9 0-15,-7 8-1 16,-5 11 1-16,-6 8 0 0,-1 0 0 16,-4 5 0-16,-2 3 0 15,-2-3 0-15,0-3-1 16,0-4 1-16,4-5 1 16,7-6 0-16,1-10 0 0,5-4 2 15,5-9-2-15,3-12 2 16,10-12-1-16,3-11 0 15,4-8-1-15,5-3-1 0,-2 1 0 16,1 2-1-16,-3 7 0 16,-4 9-1-16,-4 8 2 15,-6 16-2-15,-10 11 2 0,-6 6 0 16,-5 12 0 0,-4 8 0-16,-1 6 0 0,0 8 1 15,-1 2-4-15,2 3 1 16,6-4 0-16,4-3-1 0,6-7 0 15,8-10 2-15,4-6 0 16,5-13 2-16,3-5 2 16,3-19 1-16,3-11 0 0,-2-15-1 15,6-11 2 1,-6-7-1-16,2-4 1 0,-11 2 1 16,-4 6 0-16,-9 8 1 15,-9 12-1-15,-8 14 0 16,-10 19-3-16,-14 14 1 0,-7 11-2 15,-4 16-2-15,-4 1-4 16,3 13-1-16,-2 0-2 16,4 4 1-16,8-4 0 0,6-6-2 15,9-4 2-15,6-11 1 16,3-6 4-16,9-12 2 16,6-6 3-16,3-13 2 0,1-9 1 15,8-10 1-15,-2-6 0 16,1 2 0-16,-3 0-3 15,0 5-2-15,-6 2-1 16,-6 12 1-16,-5 9-1 16,-9 8-1-16,8 10-1 15,-11 8-1-15,-3 6 0 0,3 2-1 16,-4 4 1-16,5-2-2 16,1 3 0-16,5-10 0 15,5-1 2-15,6-7 4 16,4-9 2-16,2-4 1 0,7-12 2 15,-1-15 2-15,6-12-1 16,4-11 0-16,1-9-2 0,9-8-2 16,-3-2-2-16,2 3 0 15,-3 4-2-15,-6 12-2 16,-4 10 1-16,-9 14-2 16,-6 11 1-16,-6 13 1 0,-12 2 0 15,5 19-1-15,-5 4-1 16,-1 7 0-16,-5 3-3 15,3 6-1-15,-2 0 0 16,5-4 0-16,0-4 1 0,5-7 2 16,5-7 4-16,5-12 3 15,6-6 1-15,1-22 3 16,10-15-1-16,3-18 0 16,5-13-3-16,4-17-1 0,6-16-2 15,0-13-1-15,3-2 0 16,-3 1 2-16,-5 13 3 15,-27 59-1-15,1-2 0 16,-3 10 1-16,-1-1-1 16,3-10 1-16,-14 32 0 0,-8 25-2 15,-16 31-3-15,-10 23 0 16,-6 19-2-16,-3 11 1 16,-1 8 0-16,6-4-2 0,7-7 1 15,9-10-1-15,9-12 2 16,4-13 1-16,5-15 2 15,9-15 1-15,7-11 1 16,6-15 0-16,10-11-1 16,5-19 0-16,7-18-1 0,7-15 0 15,5-13-1-15,9-7 0 16,-7-3 0-16,-1 4-1 16,-6 9 1-16,-11 14 0 0,-6 13 1 15,-10 15-1-15,-12 17 0 16,-12 14 0-16,-4 26 0 15,-13 10-1-15,-12 10-1 16,-4 10-1-16,0 8 2 0,0 3 0 16,2 0 0-16,10-5 0 15,7-14 1-15,14-6 1 16,12-13 1-16,17-13 0 16,14-12 1-16,10-10-1 0,12-19-3 15,11-16-6-15,7-14-9 16,9-12-34-16,5-2-31 15,-11 0-3-15,-8-1-7 16,-17 7-4-16</inkml:trace>
  <inkml:trace contextRef="#ctx0" brushRef="#br0" timeOffset="88164.4932">24670 4258 76 0,'-54'1'92'0,"5"-1"-3"0,8-7-6 15,5-3-3-15,13-1-70 16,9 0-2-16,14-2-2 0,5-1-2 16,22-2-1-16,11-7-3 15,18-7 1-15,17-9 0 16,23-8 1-16,21-9-1 15,19-9 1-15,22-6 0 0,18-6-1 16,15 1 3-16,5 2-1 16,2 4 1-16,-1 5 0 15,-7 7 0-15,-10 6 0 16,-9 5 1-16,-18 4-1 0,-10-2-2 16,-12 6 1-16,-10-3-2 15,-12 6 1-15,-9-3-1 16,-10 6-1-16,-7 3-1 15,-17 9-2-15,-12 3-2 0,-9 7-3 16,-13 1-4-16,-7 6-6 16,-16 0-17-16,-9 4-43 15,-5-2-9-15,-12 2-6 16,-6 5-1-16</inkml:trace>
  <inkml:trace contextRef="#ctx0" brushRef="#br0" timeOffset="89476.8486">28698 1357 10 0,'8'-6'46'16,"-8"6"2"-16,6-12-44 0,-6 12 3 15,-8-9 3-15,-5 2 5 16,-3 0 5-16,-4-1 3 16,-1-1 3-16,-2 1 4 15,-3 0-2-15,1-1-2 0,-2 4-1 16,1-2-5-16,-2 0-5 16,0-1-2-16,0 0-3 15,-1 0-1-15,0 0-3 16,-1-1-2-16,-1-1 0 15,-1 0 1-15,-2 0-1 0,-1-1 1 16,-2-4 0-16,-2 1 0 16,0-7 0-16,-4 5 0 15,-5-2 0-15,-3-1-1 0,0-2-2 16,-8 0 1-16,-3 0-1 16,-5-4 0-16,-7 1 0 15,-3 1 0-15,-5-2 0 16,-7 0 1-16,-6 2-1 15,-5 1-1-15,-7 3 2 16,-4-1-1-16,-9 5-1 0,-5 0-1 16,-8 4 0-16,-4 2 0 15,-7-1 0-15,-6 9 0 16,-6 0 0-16,-1 1-1 16,-5 2 1-16,-6 9 0 15,-5 2 1-15,-1 4 0 0,0 4 0 16,-4 5 0-16,3 3 0 15,-1 4-1-15,0 4 1 16,5 4-1-16,-1 6-1 0,70-19 1 16,-225 83 0-16,33 6 0 15,30 8 0-15,38 6 0 16,32 1 0-16,34 7 0 16,30-3 1-16,50-8-2 15,11 2 1-15,16 14-1 16,11 6 0-16,14 8 1 0,9 3 1 15,19 6-2-15,9 0 1 16,25-5-1-16,17 2 0 16,13-12 1-16,21-4 0 0,13-13-1 15,22-2 0-15,9-12 1 16,14-7-1-16,9-9 0 16,10-6 1-16,14-8 0 15,4-6-1-15,12-13 1 16,6-12-1-16,6-15 1 0,8-15 0 15,3-13 0-15,10-16-1 16,0-18 0-16,8-15 0 16,-4-16 0-16,4-9 0 0,-6-15 0 15,-4-9 0-15,-11-5 0 16,-13-3 1-16,-16-4 3 16,-14-4-1-16,-22-7 1 0,-13-4 1 15,-19-9 1-15,-8-8-1 16,-12-20 0-16,-4-19 0 15,-6-22-2-15,-1-14-2 16,-6-16-1-16,-4-14 1 16,-43 114-3-16,-1-11 2 0,-10 1 0 15,-4-7-1-15,-15 8 1 16,-5-6 0-16,-23 8 0 16,-17-6-4-16,-20 10-2 15,-22 0-13-15,-26 11-57 0,-25 3-4 16,-26 21-7-1,-24-2-3-15,-31 16-3 0</inkml:trace>
  <inkml:trace contextRef="#ctx0" brushRef="#br0" timeOffset="101167.3158">16055 5978 23 0,'0'0'70'0,"-10"-7"-1"15,10 7-1-15,0 0-6 0,19-5-62 16,-19 5 1-16,6-13 0 16,1 2 2-16,4-5 0 15,2 1 2-15,1-2 1 16,2 1 2-16,1-1 4 0,-2 3 0 16,-3 2 1-16,-1 0 3 15,-3 5 0-15,-1-4 0 16,-3 2 0-16,-2-5-1 15,-1-1-1-15,1-7-3 0,-1-1-2 16,0-2-1-16,4-6-2 16,-3-1-1-16,0-3-2 15,-1-4 0-15,2-1-1 0,-2-4 1 16,1 0-3-16,-1-4 0 16,-1-1 0-16,0-5 0 15,0-2 0-15,-1 1 0 16,-2-2 1-16,2 1-1 0,1-1 2 15,-1 4 0-15,1 4 0 16,-1 6 0-16,1 4 1 16,0 3-3-16,1 9 0 15,-1 2 0-15,0 2 0 16,0 2 0-16,6 0 0 0,3-1 0 16,2 1 0-16,1 1 0 15,4-3 0-15,-1 1 0 16,-2 1 0-16,0-1 0 15,-1 0 0-15,-5 1 0 0,2 0 0 16,-5 0 0-16,0-2 0 16,-1 1 0-16,0-3 0 15,-3 2 0-15,0-2 0 0,0 0 0 16,-3 2 0-16,-1-2 0 16,-2 3 0-16,-5 3 0 15,1 1 0-15,-3 4 0 0,-4 3 0 16,-1 2 0-16,-2 5 0 15,-3 4 0-15,-3 1 0 16,2 8 0-16,-4 5 0 16,0 5 0-16,-3 6 0 15,2 5 0-15,0 4 0 0,-4 6 0 16,0 1 0-16,1 0 0 16,-1 0 0-16,-2-2 0 15,2-1 0-15,-1-6 0 16,1 0 0-16,0-5 0 0,1-5 0 15,-1-1 0-15,1-5 0 16,5 4 0-16,-4-8-8 16,7 5-5-16,-2-7-12 15,-1-10-49-15,13 5-14 0,14-5-8 16,-8-11-4-16,9-8-1 16</inkml:trace>
  <inkml:trace contextRef="#ctx0" brushRef="#br0" timeOffset="101387.6369">15793 4410 17 0,'42'-24'87'0,"1"2"0"16,-1 4-3-16,0 1-5 0,-2-18-34 15,1 21-35-15,1 0-1 16,4 1-2-16,3 3-2 16,-2 3-2-16,3 3-2 15,-2-1 1-15,3 2-2 0,4 1 0 16,-1 3-1-16,2-1-2 15,5 0-2-15,-3 2-6 16,2 5-18-16,0 6-49 16,-4-1-4-16,-1 2-6 0,-4-4-2 15</inkml:trace>
  <inkml:trace contextRef="#ctx0" brushRef="#br0" timeOffset="102670.463">23565 7903 41 0,'-20'-1'78'16,"-3"-5"0"-16,0 0-2 15,-4-2-4-15,-28 0-68 0,32 1 5 16,2 1 0-16,1 2 1 15,4 0 2-15,1 3-1 16,4-4 1-16,11 5 1 0,-9-5 0 16,9 5-3-16,0 0-1 15,-3-10-1-15,3 10-2 16,13-14 0-16,3 3-4 0,11-4 1 16,6-2-2-16,9-7 1 15,13-2 0-15,8-5 0 16,13-2-1-16,7-1 0 15,10-3 1-15,6-1-1 0,5-1 0 16,10 0 0-16,2 1 0 16,0-2-1-16,2 2 1 15,-4 1-1-15,0 1 1 16,-3 3 0-16,-5-1-1 16,-7 5 1-16,-7-1-1 0,-13 6 0 15,-9 1 1-15,-11 2 0 16,-13 7 0-16,-12 0-1 15,-6 7 0-15,-13-4-2 0,-15 11-2 16,8-12-1-16,-8 12-4 16,-5-11-6-16,5 11-12 15,-20-5-28-15,4 1-31 16,-1 2-4-16,-2-1-3 0,1-6-3 16</inkml:trace>
  <inkml:trace contextRef="#ctx0" brushRef="#br0" timeOffset="102949.0189">25039 6753 80 0,'-11'-17'94'16,"0"1"-4"-16,0 0-6 0,5 7-3 16,3-5-67-16,3 1-2 15,5 6-5-15,11-1-3 16,9 5-3-16,11 3-1 0,10 0-1 15,5 8 1-15,9 5 0 16,7 5-1-16,0 6 1 16,1 7-1-16,-4 6 0 0,-6 4 0 15,-13 14-1-15,-12 7-2 16,-18 17-6-16,-30 30-44 16,-26 5-29-16,-34 20-3 15,-43 8-6-15,-30 12-3 0</inkml:trace>
  <inkml:trace contextRef="#ctx0" brushRef="#br0" timeOffset="137995.3689">15886 2623 26 0,'-23'-21'69'16,"4"1"5"-16,1 4-29 15,5-5-1-15,2 6-4 0,5-5-13 16,5 8-3-16,-3-5-2 16,4 7-5-16,0-1-5 15,0 11-1-15,1-9-1 16,-1 9-2-16,0 0-1 0,9 8 0 15,-7 8-1-15,1 7 0 16,-1 9 0-16,3 10-1 16,0 14 0-16,-2 10-1 0,2 12-1 15,0 10 0-15,0 7 0 16,0 6-1-16,5 1-1 16,-3-3 0-16,5-6 0 15,-2-4-2-15,6-10-2 16,2-10-6-16,5-6-8 0,2-17-30 15,-1-7-37-15,8-13-4 16,-4-15-6-16,2-11-5 16</inkml:trace>
  <inkml:trace contextRef="#ctx0" brushRef="#br0" timeOffset="138367.3181">16212 2917 22 0,'15'-12'93'0,"-2"3"-2"16,-4 5-9-16,-9 4-4 0,0 0 1 16,39 3-82-16,-66 14 2 15,26 8 1-15,3 9-1 16,2 9 1-16,3 9 2 16,1 4 0-16,4 0-2 0,0 1 0 15,5-7-1-15,4-7 0 16,0-15 1-16,1-10 0 15,4-16 1-15,2-7-1 16,-1-20 2-16,2-12 1 16,-6-11 1-16,-2-10 0 0,-3-2 0 15,-8-1 1-15,-9 2-1 16,-4 3 0-16,-13 8 0 16,-5 12 0-16,-9 10-3 0,-6 13-2 15,-1 10-3-15,-2 3-5 16,3 13-9-16,-1 6-31 15,15 0-34-15,0 3-5 16,7-1-5-16,7-1-2 0</inkml:trace>
  <inkml:trace contextRef="#ctx0" brushRef="#br0" timeOffset="138785.441">16574 2671 1 0,'35'-21'86'15,"-2"6"1"-15,-8 6-4 0,-7 0-5 16,-5 6 1-16,-19 3-72 16,8 7-1-16,7 9 0 15,4 5-1-15,4 6-1 16,1 4-2-16,7 3-1 0,3-2-2 16,3-4-1-16,3-3 0 15,0-10 0-15,1-8 2 16,-1-7 0-16,-1-14 2 15,-2-9 1-15,-5-9 1 0,-4-4 0 16,-3-6 0-16,-4-1 2 16,-4 2 0-16,-6 4 0 15,-2 8-2-15,-2 7 1 0,-1 9-2 16,0 13 1-16,0 11-2 16,0 22-1-16,0 12-1 15,4 16 0-15,2 19 0 16,4 19-2-16,2 17-2 0,4 14-4 15,-1 4-2-15,3 1-2 16,0-4-2-16,0-8-2 16,-3-18-5-16,1-15-17 15,1-13-29-15,-4-28-16 0,-1-16-2 16,-5-23 0-16</inkml:trace>
  <inkml:trace contextRef="#ctx0" brushRef="#br0" timeOffset="139771.2762">17751 2801 81 0,'22'-38'91'0,"-6"9"-3"16,-9 2-4-16,-7 27-9 15,0 0-63-15,-17-6 0 16,-1 8-1-16,-6 15-5 0,-5 9-2 15,-2 10-4-15,0 6-1 16,0 8-1-16,5 1 0 16,5-2 0-16,9-3 0 15,6-10 1-15,6-6 1 0,1-10 0 16,9-10 0-16,4-10 1 16,2-12 0-16,0-9 1 15,0-7 0-15,4-10-1 16,-3-4 1-16,0-2 0 0,-4-1 0 15,2 5 1-15,-5 4 0 16,-3 8-1-16,0 6-1 16,-2 10 0-16,-5 12-1 0,8 0 0 15,0 10-3-15,1 10-1 16,3 10-2-16,3 1-1 16,5 1 2-16,5-3-1 15,7-3 1-15,4-9 2 0,3-12 1 16,7-8 1-16,1-19 5 15,5-11 0-15,-1-12 1 16,-3-9-1-16,-1-12 0 16,-5-13 0-16,-1-14-2 0,-7-6 0 15,-4-9-2-15,-8-4 1 16,-2 4 0-16,-8 7 2 16,-1 15 0-16,-6 14 2 0,-2 18 0 15,-3 18-1-15,0 15 0 16,0 21-1-16,-10 3-2 15,4 21 0-15,-3 12-2 16,2 14-1-16,-2 16 2 0,1 9-1 16,2 14 1-16,3 6 0 15,2 0 0-15,1-3 1 16,3-6 0-16,6-5-2 16,4-15-1-16,3-7 2 0,6-11-1 15,4-6 0-15,4-9 0 16,1-6 0-16,6-11-2 15,0-9 0-15,3-8 2 16,-2-17-3-16,0-14-1 0,-2-14 0 16,-7-15 0-16,0-11 0 15,-6-14 0-15,-2-11 1 16,-5-3 2-16,-2-3 2 16,-4 0 2-16,1 4 1 0,-2 8 2 15,0 9 1-15,-2 13 2 16,1 9-1-16,-1 12 0 15,-4 15-1-15,-1 9-1 0,-1 9-2 16,-1 15-1-16,0 0 0 16,0 0-2-16,-1 24 0 15,0 13-1-15,-1 16-1 16,0 12 0-16,0 15 1 0,-1 12 1 16,2 3-1-16,0 2 1 15,2 0 1-15,6-11-1 16,1-6 0-16,5-11 0 15,4-16-4-15,4-5-4 0,2-14-6 16,4-6-23-16,9-15-48 16,-10-13-2-16,-3-18-6 15,-5-20-5-15</inkml:trace>
  <inkml:trace contextRef="#ctx0" brushRef="#br0" timeOffset="140459.7049">18979 2121 67 0,'-20'-2'86'16,"-1"1"-3"-16,4-1-5 16,-1 0-2-16,38 0-73 15,-32 2 0-15,12 0 0 0,-9 0-4 16,9 0 0-16,0 0-2 16,-6 8-1-16,6-8 0 15,0 0 1-15,-1 10 0 16,1-10 4-16,0 0 4 0,0 0-2 15,0 0 5-15,0 0-1 16,0 0 1-16,0 0-1 16,4-6-1-16,-4 6-1 15,0 0-1-15,0 0 0 0,0 0-4 16,10-6 2-16,-10 6-1 16,12-4-1-16,-12 4 1 15,16-9 0-15,-5 3 0 16,5-2 0-16,1 1 1 0,3-4-1 15,5 0 1-15,0-5-1 16,5 1 1-16,1-1-1 16,1-3-1-16,1 0 1 0,-4-3 0 15,-3 0 0-15,0-1-1 16,-5 0 2-16,-4 4-1 16,-5 1 0-16,-2 5 0 15,-4 2 0-15,-6 11-2 0,6-10 1 16,-6 10-1-16,4 15 0 15,-4 4 0-15,2 8-1 16,1 2 0-16,1 2 0 16,7 3 0-16,2-2 0 0,5-5 0 15,6-5 0-15,2-11 0 16,8-8 0-16,1-4 1 16,6-12 1-16,1-6 1 15,1-5 1-15,-2-7-1 0,-1-5 2 16,-4 1 0-16,-4 1 1 15,-5 5-1-15,-7 6 1 16,-7 7-1-16,0 10 0 16,-9 17 0-16,-2 23-1 0,-2 20 0 15,-4 11 0-15,-3 21-1 16,-5 17-2-16,2 20-6 16,-8 11-10-16,5-6-54 15,-6 19-11-15,1-1-9 0,-4-7-4 16,1-15-4-16</inkml:trace>
  <inkml:trace contextRef="#ctx0" brushRef="#br0" timeOffset="140898.0289">17675 3790 25 0,'-61'22'99'0,"5"-9"-3"16,9-2-6-16,2-8-2 15,10 4-4-15,5-7-79 0,15 0-1 16,15-9 0-16,8-9 0 15,22-7 0-15,15-8-2 16,20-11-1-16,17-9 1 16,20-9 1-16,25-6-3 0,15-6 0 15,17-2 0-15,9-2 0 16,7 2 0-16,3 7 0 16,0 3 0-16,-5 10 0 0,-12 7 0 15,-13 13 0-15,-15 8 0 16,-18 12 0-16,-20 7-3 15,-17 9-5-15,-19 8-3 16,-14 13-10-16,-24 17-57 0,-15 0-10 16,-15 7-6-16,-26 6-3 15,-19 5-3-15</inkml:trace>
  <inkml:trace contextRef="#ctx0" brushRef="#br0" timeOffset="141102.535">18801 3808 9 0,'-70'49'102'0,"14"-6"-4"16,17-15-5-16,14-18-4 0,16-19-3 16,19-28-61-16,29-15-22 15,32-24-8-15,40-12-30 16,30-26-51-16,30-22-3 0,21-15-4 16,7-13-7-16,1-2 3 15</inkml:trace>
  <inkml:trace contextRef="#ctx0" brushRef="#br0" timeOffset="149082.3054">29383 8504 6 0,'-15'3'91'0,"-3"-3"-2"16,0-3-5-16,2-7-11 16,4-4-11-16,-3 1-95 0,2-8-33 15,6 6-14-15,4-1-8 16,2 3-3-16</inkml:trace>
  <inkml:trace contextRef="#ctx0" brushRef="#br0" timeOffset="149419.1864">29154 8282 84 0,'-11'-8'91'0,"11"8"-3"16,-8-7-6-16,3-4-1 0,5 11-71 15,0 0-2-15,0 0-3 16,0 0-1-16,0 0-2 16,0 0 1-16,0 0-1 15,-2 16 1-15,2 0-1 0,4 7 0 16,2 11 2-16,-1 8-1 16,3 11 1-16,-3 13 0 15,0 15-1-15,-2 8 0 0,-3 10 1 16,1 2-2-16,-1 3-1 15,0-5 1-15,0-3-2 16,0-10-1-16,0-14-3 16,0-6-4-16,1-15-11 15,4-9-29-15,2-8-37 0,-2-14-4 16,-5-20-7-16,0-8-3 16</inkml:trace>
  <inkml:trace contextRef="#ctx0" brushRef="#br0" timeOffset="149850.3595">28801 8560 0 0,'-19'-25'91'0,"0"-4"1"0,6-1-5 15,3-4-5-15,6 1-1 16,3-1-74-16,8 3-1 15,18 4-1-15,11 0-2 16,10 7-1-16,10 4 0 16,8 8-1-16,11 7 1 0,7 6-1 15,4 15 0-15,3 10 0 16,-2 10-1-16,2 9-1 16,-6 10 1-16,-10 12 1 15,-11 5-1-15,-12 9 0 0,-13 0 1 16,-14 1 0-16,-11 0 2 15,-12-6-1-15,-17-2 0 16,-11-6 1-16,-8-7-1 16,-13-5 0-16,-7-6 0 0,-10-3-1 15,-5-5 1-15,-6-3-2 16,-1-7-1-16,-1-6-3 16,5-8-2-16,8-7-8 0,1-11-10 15,15-4-16-15,9-12-36 16,8-14-10-16,14-11-7 15,8-10-3-15</inkml:trace>
  <inkml:trace contextRef="#ctx0" brushRef="#br0" timeOffset="150132.627">30079 8439 24 0,'41'0'99'0,"-12"3"-6"0,-9 5-4 16,-10 5-4-16,-9-1-3 15,-1 6-80-15,0 8-1 16,0 11-1-16,0 11 0 0,-2 8-1 16,-1 11-2-16,-2 1-2 15,-1 5-2-15,-4-4-3 16,-1-3-6-16,-5-7-5 15,0-8-6-15,-2-11-14 0,1-16-32 16,1-8-10-16,3-14-5 16,2-5 2-16</inkml:trace>
  <inkml:trace contextRef="#ctx0" brushRef="#br0" timeOffset="150270.531">30118 8334 53 0,'0'-39'79'0,"-3"8"-6"16,-4 5-21-16,-2-1-33 16,8 4-91-16,0 9-5 15,5 4-2-15</inkml:trace>
  <inkml:trace contextRef="#ctx0" brushRef="#br0" timeOffset="150571.0227">30773 8028 18 0,'35'15'96'15,"-7"0"-2"-15,-11 1-4 0,-7-2-5 16,-10 0-1-16,26 8-80 16,-33 11-1-16,-8 10 0 15,-2 13 0-15,-7 8 0 0,1 9-1 16,-1 10-1-16,7 4 0 15,1 1-1-15,5-2-1 16,6-2 0-16,1-3 0 0,0-4-2 16,-1-3-2-16,-3-7-1 15,-4-4-5-15,-5-6-5 16,-1-4-9-16,-6-7-10 16,-3-13-28-16,0 5-18 15,-4-22-10-15,4-8 0 16</inkml:trace>
  <inkml:trace contextRef="#ctx0" brushRef="#br0" timeOffset="150930.5466">30346 9010 67 0,'-3'-43'90'0,"3"3"-4"16,6 5-5-16,11 4-5 16,10-2-64-16,13-3-5 0,16-2-4 15,10-1-4-15,15 2-4 16,8-1-3-16,8 2-4 15,0-3-3-15,1 4 0 16,-8-2 3-16,-8 2 4 0,-10 4 6 16,-13-1 6-16,-11 4 6 15,-15 0 8-15,-11 8 2 16,-7-2-1-16,-13 6 0 16,-4 5-4-16,-9 6-4 0,-6 6-4 15,-7 14-3-15,0 12-1 16,-5 14-3-16,-1 13 1 15,0 14-1-15,-2 14 1 16,0 10 0-16,2 6-1 0,0-1-1 16,6 1-3-16,0-7-2 15,5-3-7-15,5-13-13 16,-1-15-47-16,2-5-12 16,2-13-7-16,2-10-4 0</inkml:trace>
  <inkml:trace contextRef="#ctx0" brushRef="#br0" timeOffset="153449.0087">31052 8828 31 0,'12'1'83'0,"-3"-1"0"15,4 0-5-15,5-4-3 16,-3-2-60-16,12-3-5 0,6 0-1 16,6 0-4-16,7-3-2 15,4 3-2-15,4-2-1 16,0-1 0-16,5-1 1 0,0 0-1 15,-7 1 1-15,1-2 0 16,0 0 0-16,-2-1 0 16,-16 1 1-16,0 0 0 15,-10 0-1-15,-11 2 2 16,-4 0-1-16,-4 0 2 0,-6 2 1 16,-8 1 0-16,1-1 0 15,-3 1 0-15,10 9 1 16,-12-14-1-16,1 7-1 15,1 2 0-15,-3 0-1 0,-3 2-2 16,7 0 1-16,-8 0-1 16,4 2 0-16,-2-1 0 15,7 1-1-15,-3 1 1 16,-2 0-1-16,1 0 0 0,-4 4 0 16,3 1-1-16,-5 1 1 15,0 3 0-15,-5 0-1 16,1 3 0-16,4 0 1 15,-1 1-1-15,4 4 1 0,-1 2 0 16,1 2 0-16,0 3 0 16,4 3 0-16,1 1 0 15,4 4 0-15,2-1 1 0,3 3-1 16,0-1 0-16,2 0-1 16,6 1 1-16,10-2 0 15,3-2-2-15,7-1 1 0,3-3 0 16,8-4 0-16,2-4-1 15,5-7 0-15,-2-4 0 16,4-4 0-16,-3-2 1 16,-6-8-1-16,3-6 1 0,-3-5-1 15,-8-6 2-15,2-4 0 16,-5-7 0-16,-5-4 0 16,0-5 0-16,-6-2 0 15,-2-1 0-15,-5 3 0 16,3 1 0-16,-5 8 0 0,2 3 0 15,1 9 0-15,5 4 0 16,2 6 0-16,2 4 0 16,2 7 0-16,1 2 0 0,4 7 0 15,-1 5 0-15,-1 5 0 16,-8 6 0-16,-4 7-3 16,-7 3 3-16,-2 6-1 0,-7 0 0 15,-8 3 1-15,-2-3-1 16,1 1 0-16,1-4 1 15,7-3 0-15,4-5 0 16,1-6-1-16,12-5 1 16,10-5-2-16,4-6-2 0,8 0-1 15,0-6 0-15,0-6 0 16,1-5 0-16,0-7 0 16,-3-3 1-16,-2-8 2 0,-4 2 3 15,-1-8 1-15,-1 0 0 16,2 1 2-16,-9 1 1 15,-1 4 1-15,-3 2-1 0,-4 5 1 16,-3 2-1-16,-3 5 0 16,-3 2-1-16,-2 4-1 15,2 9-1-15,-16-9-3 16,9 9 2-16,7 0-1 0,-26 13-1 16,11 3 1-16,-9 3-1 15,4 4 1-15,-1 4 0 16,4 2 0-16,1-2-1 15,-2 2 1-15,16-2-1 0,-6-1 0 16,8-3 1-16,0-3-4 16,6-1 3-16,-3-4-1 15,1-2 0-15,9-5 1 16,-5-4 0-16,8-4 1 16,7-9 1-16,1-7 0 0,-1-6 0 15,8-7 0-15,-3 0 0 16,-1-2 0-16,-1 1-1 0,2 5 0 15,-8 3 0-15,-1 8-1 16,-2 8 1-16,-4 5 0 16,-1 4-1-16,0 8 1 15,-4 7 0-15,1 3 0 0,-8 0 1 16,0 3-1-16,-1 0 0 16,2-3 0-16,-2-3 1 15,0-2 0-15,0-5-1 16,0-11 1-16,0 13 0 0,0-13 2 15,10 0-1-15,-3-8 0 16,1-5 0-16,4-8 0 16,5-3-1-16,-2-3 0 15,8-2-1-15,-7 0-1 0,-1 3 1 16,-1 6-1-16,1 2 0 16,-5 7 0-16,2 5 0 15,-12 6-1-15,0 0-1 16,13 0 2-16,-13 0-2 15,10 0 2-15,-10 0 1 0,0 0 1 16,8-8 0-16,-8-3 1 16,5-6-1-16,5-4 1 0,-5-6-1 15,3-7 0-15,4-6-2 16,2-6 1-16,3-5-1 16,-1-6 1-16,-2 0 1 15,-9 1 2-15,3 6 0 16,-1 8 0-16,-4 8-2 0,-3 12 1 15,-3 13-1-15,3 9 0 16,-9 23 0-16,0 10-3 16,-7 10 0-16,-1 12 0 15,0 6 1-15,2 8 0 16,4-1 0-16,-2 0 0 0,-2-3 0 16,10-4 0-16,5-6 0 15,2-8 0-15,1-5 0 0,4-8 0 16,1-7-1-16,11-10-1 15,0-7 0-15,1-10 0 16,-3-7 0-16,1-11 1 0,5-5 1 16,-4-3 1-16,-2 1 1 15,-11 13 0-15,0 1-1 16,7-9 1-16,-8 8-1 16,3 4 1-16,-8 8-1 15,0 0 0-15,11 8-1 16,-11 5 0-16,1 4 1 0,-1 1 0 15,0 1 0 1,0-1 1-16,0 2-2 0,0-6 1 16,0-14 1-16,4 13-1 15,6-5 0-15,-1-2 0 16,-9-6 1-16,15 0 0 16,-15 0-1-16,18-4 0 0,0-7 0 15,3-2 0-15,-10 3 1 16,-1 3-1-16,-1-2 0 15,-1-1 0-15,4-6-1 16,-12 16 1-16,16-15-1 16,-16 15 0-16,8-5-1 15,-8 5 1-15,0 0-1 16,0 0 0-16,0 10 0 16,-2 3 0-16,2-13 2 0,0 17-2 15,0-17 0-15,-1 17 0 16,-2-1 0-16,3 0 0 15,0-16-1-15,0 0 0 16,0 0-2-16,0 0 2 16,7-5 1-16,-1-4 0 15,-1-11 1-15,-5 8 1 16,5-1 1-16,0-9-1 0,-4 8 1 16,2 1-1-16,-1 2-1 15,-1-1-1-15,-1 12-1 16,4-10-4-16,-4 10-2 15,0 0 0-15,0 0 0 16,0 11 2-16,1 0 0 0,1-3 0 16,0 4 2-16,1-2 2 15,4-2 3-15,1-2 2 16,3-1-4-16,2-3-3 16,-6-2-7-16,6-9-6 0,-1-7 1 15,-1-7 2-15,6-10 11 16,-2-3 13-16,4-2 5 15,-3-1 7-15,-5-1 6 16,1 2 3-16,0 1-1 0,-6 7-1 16,-3 3-11-16,-1 9-10 15,-2 8-6-15,0 10-7 16,-3 7-8-16,-3 16-12 16,-2 6-18-16,0 10-28 15,-1 7-12-15,0 8-9 0,1 3 3 16</inkml:trace>
  <inkml:trace contextRef="#ctx0" brushRef="#br0" timeOffset="153666.1206">33269 8442 34 0,'-12'10'97'0,"12"-10"-5"16,0 0-10 0,9 6-13-16,11-7-29 15,5-4-126-15,0 1-3 0,-2-2-4 16,7-3-5-16</inkml:trace>
  <inkml:trace contextRef="#ctx0" brushRef="#br0" timeOffset="153881.2989">32441 8363 40 0,'-72'18'101'15,"18"-4"-5"-15,22-10-7 16,25-4-6-16,27-16-7 15,9-5-99-15,46-9-48 0,26 15-18 16,9-3-4-16,3 2-4 16,3 0-3-16</inkml:trace>
  <inkml:trace contextRef="#ctx0" brushRef="#br0" timeOffset="154330.5971">30020 9958 17 0,'-126'23'96'0,"14"-5"-2"16,15-7-6-16,16-5-5 15,18-6-1-15,18-1-80 16,22 3 2-16,23-2-1 0,16 7 1 16,28-7 0-16,28 0 1 15,25-6 0-15,31-4 1 16,30-4-1-16,32-2-2 0,63-5 0 15,-5-1 0-15,16-3-2 16,32 1 0-16,11 3-1 16,16-1-1-16,-2 8 1 15,-9-2-2-15,-179 13-2 0,12-1-5 16,-4 3-7-16,4-1-20 16,-6 7-36-16,4-3-17 15,-43-2-8 1,19 0 0-16</inkml:trace>
  <inkml:trace contextRef="#ctx0" brushRef="#br0" timeOffset="166446.0875">11964 15920 88 0,'26'-5'93'0,"-4"6"-4"0,-10-1-6 16,-12 0 0-16,1 22-72 15,-1-11-3-15,-8 9 1 0,1 15-2 16,0 15-1-16,-5 22-2 16,0 19-1-16,2 25 0 15,-7 26 1-15,1 23 0 16,9-74-2-16,-5 20 0 0,-3 5 0 15,1 12 0-15,-3 9 0 16,-2 6 1-16,-4-3-2 16,0 5-1-16,1-8 2 15,-4 1-4-15,2-14-7 16,-1 2-25-16,-2-22-48 16,6-11-4-16,-2-26-6 15,-4-13-7-15,27-54-3 0</inkml:trace>
  <inkml:trace contextRef="#ctx0" brushRef="#br0" timeOffset="167255.9538">8801 16716 63 0,'-26'4'89'15,"2"0"-2"-15,-7 1-4 16,-2 2-2-16,-3 1-69 16,4 7 0-16,-3 11-1 0,0 8-3 15,-4 16-1-15,0 12 0 16,20-24-2-16,0 10-1 15,-1 10 0-15,2 10-1 16,0 11-1-16,1 10 0 16,3 9 0-16,2 7 0 15,2 1 1-15,4 3 1 0,3-2-2 16,3 2-1-16,5-9 2 16,11-2-1-16,5-10-1 15,8-7-1-15,10-16 0 16,4-20-1-16,10-20 0 15,1-24 1-15,2-17 1 0,4-26-1 16,3-24-1-16,-32 10 2 16,88-152-1-16,-13-30 0 15,-25-21 0-15,-26 0-2 16,-33 17 1-16,-26 38 1 16,-20 43 1-16,-14 71-1 0,-12 33 0 15,-3 30 1-15,-6 27-1 16,-6 25 1-16,-2 27 0 15,1 18 1-15,3 19 0 0,3 13 0 16,35-43 0-16,4 11 1 16,6 0-3-16,2 8 0 15,12 0 0-15,1 8 0 16,12-3 0-16,6 1 0 16,9-1 0-16,5 1-2 15,8-5-1-15,5-2-3 0,9-8-2 16,1-1-3-16,7-9-9 15,-1 6-50-15,7-19-16 16,-2-15-4-16,-2-14-5 16,-4-10 0-16</inkml:trace>
  <inkml:trace contextRef="#ctx0" brushRef="#br0" timeOffset="169000.1194">9417 17466 28 0,'-22'-70'99'16,"4"24"-3"-16,1 24-7 16,5 16-3-16,12 6-3 15,-7 12-78-15,9 3 0 0,9 6-1 16,-8 5-3-16,1 4-1 16,6 3 2-16,1 3-1 15,2-1 1-15,2 2 0 16,-2-1-1-16,1-1 1 15,2 0-1-15,0-5 0 16,3-7 0-16,0-5-1 0,-2-9 0 16,2-9 0-16,-1-16-1 15,-12-4 1-15,28-39 0 16,-3-20-1-16,-9-8 1 0,0 3-1 16,0 3 1-1,-7 20 1-15,-4 28 0 0,-11 33-1 16,10 8-2-16,-4 2 1 15,-3 5 0-15,5 1 0 0,0 4-1 16,0 2-1-16,5 1 0 16,0-3 0-16,0-1 1 15,3-3-1-15,1-5 0 16,3-2-1-16,13-4 3 16,15-12 0-16,-2-17 0 0,2-17 0 15,-7-24 0-15,-5-10 0 16,-7-5 2-16,-8 6-1 15,-13 10-1-15,-2 9 2 16,-5 8-1-16,-7 10 1 0,-3 14 1 16,-6 13 0-16,0 9-1 15,0 20 1-15,3 11 0 16,-1 10-1-16,6 6 1 16,1 3-1-16,6 1-1 0,2-4 0 15,7-7 0-15,0-5 0 16,4-14-1-16,2-7 0 15,1-12 0-15,0-4 0 16,0-17 0-16,1-12 0 0,0-8-1 16,1-9 0-16,0-5-1 15,-3 0 1-15,4 3-1 16,-1 4 1-16,0 10 1 0,3 15 0 16,-2 16 1-16,3 8 1 15,0 15 0-15,-1 11 1 16,4 10-1-16,3 4 1 15,0 0-1-15,1-8 0 0,3-8-1 16,-2-13 1-16,4-13-1 16,-3-18-1-16,0-19 1 15,-4-17-1-15,-2-14 0 16,-9-11 0-16,-2-16-1 16,-9-13 1-16,-4-6 0 0,-10-9 0 15,-10 0 2-15,-8 0 1 16,-5 9 1-16,0 14 2 15,-3 19-1-15,4 24 0 0,3 24 1 16,1 27-1-16,7 25-1 16,6 29-1-16,4 22-1 15,1 19-1-15,3 19 0 16,6 20 0-16,-1 4 0 0,5 5 1 16,6-7 0-16,4-9 1 15,3-12-1-15,6-14 0 16,0-19 0-16,8-21 1 0,0-18-2 15,1-19 0 1,1-18 0-16,2-18 0 0,0-21 0 16,-2-16 0-16,-5-17-2 15,1-15 0-15,-4-7 0 16,-2-9 1-16,0 3 0 0,-4 6 0 16,-3 13 2-16,-3 12-1 15,1 17 1-15,1 16 1 16,-2 18-1-16,0 18 0 0,-1 18 0 15,0 15-1-15,-2 9 2 16,0 11-2-16,2-1 0 16,-1-1-2-16,4-7 2 0,-4-8-1 15,3-12 1-15,0-14 1 16,5-15-1-16,-2-22 0 16,2-18 2-16,-1-16-2 15,1-14 0-15,0-17 0 16,-2-19-2-16,2-18 0 0,-7-11 1 15,-4-6-1-15,-1-6 1 16,0 5 0-16,-6 9 1 16,0 17 1-16,-1 24 1 0,0 21-1 15,-1 29 0-15,-1 26 0 16,-1 27 0-16,-3 30 1 16,3 20-2-16,1 18-2 15,0 18 2-15,2 13-1 0,0 6 1 16,2-1 0-16,5-9-1 15,3-11 0-15,-1-12 1 16,6-16-1-16,1-16 1 16,1-14 0-16,4-21 0 15,1-11 0-15,4-16 0 0,-2-20 0 16,7-14-1-16,-3-12 1 16,2-10-1-16,3-8 0 15,-3 1 0-15,2 1 0 0,0 11 1 16,1 14 0-16,-5 12-1 15,1 14 1-15,-4 15 0 16,1 12 0-16,-3 14 0 16,0 14 0-16,1 5-1 0,-1 1 0 15,0-2 0-15,4-4 0 16,-1-10-1-16,3-9 1 16,-1-8-1-16,3-22-1 15,-2-10-1-15,0-11-1 0,-7-9-1 16,0-5 1-16,-4 0 1 15,-1 3 1-15,-4 9 2 16,-5 12 4-16,-2 14 3 0,-6 18 2 16,1 25 1-16,-1 22 0 15,-10 25 0-15,-4 16-1 16,1 20-8-16,-6 16 0 16,4 15 0-16,-2 2 0 0,5-3 0 15,5-11 0-15,2-15-8 16,4-18-2-16,0-19-7 15,-5-12-60-15,1-43-12 0,-5-21-1 16,-9-30-5-16,-7-20-4 16</inkml:trace>
  <inkml:trace contextRef="#ctx0" brushRef="#br0" timeOffset="169179.8645">11281 15104 38 0,'-60'-38'103'15,"10"4"-5"-15,9-1-7 16,12-4-2-16,15-8-3 0,11-7-84 16,16-3-3-16,20-4-5 15,22-1-9-15,3-2-26 16,0 2-45-16,10 5-3 16,-1 8-7-16,-8 12-4 15</inkml:trace>
  <inkml:trace contextRef="#ctx0" brushRef="#br0" timeOffset="169572.2661">10400 17655 42 0,'-65'117'99'0,"6"-12"-3"16,1 1-5-16,3-15-5 15,3-4-1-15,10-17-77 16,5-8-4-16,9-21-4 16,19-24 0-16,9-17 0 15,16-31 0-15,44-62 0 16,41-80 0-16,63-46 0 0,33-21 0 15,23-17 0-15,11 2 0 16,-5 17 0-16,-13 36 0 16,-31 41 0-16,-12 20 0 15,-10 24 0-15,-20 20 0 16,-23 21 0-16,-14 27-18 0,-7 20-71 16,-43 21-3-16,-32 11-3 15,-27 13-5-15,-33 15-5 16</inkml:trace>
  <inkml:trace contextRef="#ctx0" brushRef="#br0" timeOffset="174867.1">26464 6175 40 0,'-3'-14'91'16,"3"5"-1"-16,0 9-4 15,-3-14-3-15,3 14-56 16,-7-9-9-16,7 9-3 15,0 0-6-15,6 16-3 0,0 7-2 16,4 14-1-16,-1 11 0 16,3 15-1-16,-1 14 1 15,-1 14-1-15,-4 9 0 16,-1 8-2-16,-2 2 1 0,-4-1 0 16,1-3-1-16,0-6-1 15,0-8-3-15,1-5-6 16,-1-12-11-16,6-14-36 15,1-4-28-15,-2-11-4 0,-4-11-7 16,-2-15-3-16</inkml:trace>
  <inkml:trace contextRef="#ctx0" brushRef="#br0" timeOffset="175470.2265">25926 6735 69 0,'-32'-35'89'15,"1"-6"-4"-15,6-2-4 0,-3-7-3 16,2 2-68-16,12-2-1 16,11 0 0-16,2 2-3 15,1-2 0-15,5 2-1 16,8 0-1-16,6-1-1 0,5-1 0 15,7-2 0-15,6 0 0 16,7 1 0-16,10-2 0 16,11 1-1-16,10 2 1 0,3 7 0 15,10 7-2-15,4 10 1 16,3 9-1-16,0 15 0 16,-4 4-1-16,-11 18 1 15,-8 10-2-15,-11 6 0 0,-13 10 0 16,-16 6 0-16,-15-1 1 15,-13 2-1-15,-11 1 1 16,-12-1 0-16,-7-2 0 16,-11-1 0-16,-8-4 1 0,0-2 0 15,-2-5-1-15,-1 0 1 16,-1-5 0-16,-4 0 0 16,2-5-1-16,5-2 0 0,-3-2 1 15,6 2 0-15,-2 0-1 16,9-1-1-16,5 1 1 15,6 3-1-15,8 0 1 16,9 6 0-16,7-2-1 0,4 1 0 16,13-1 1-16,8 2 0 15,10 1 0-15,6-5-1 16,9 0-2-16,7-3-2 16,3-5-3-16,7 1-6 0,-3-9-10 15,4-5-33-15,4-1-27 16,-10-7-4-16,1-3-5 15,-7-4 0-15</inkml:trace>
  <inkml:trace contextRef="#ctx0" brushRef="#br0" timeOffset="175884.4853">27134 6791 78 0,'-15'11'87'0,"0"-1"-6"15,6-2-2-15,9-8-4 0,-10 14-71 16,10-14 0-16,14 10 0 16,3-6-1-16,4-4 0 15,8 0 1-15,0-9-1 16,8-5 0-16,0-3-1 0,5-6 1 16,-4-3-1-16,-2-3 1 15,-4-3 0-15,-4 4 2 16,-7-2 0-16,-7 4 0 0,-9 2 0 15,-5 7 0 1,-4 3-1-16,-9 5 0 0,-7 9-2 16,-6 0-1-16,-4 13-1 15,-5 7 1-15,-1 9-1 0,1 6 0 16,-1 6-1-16,6 2 1 16,2 2 0-16,7 1 0 15,6-3 0-15,9-2-1 16,5-6-1-16,9-5-1 0,14-5-4 15,6-10-7-15,13-4-20 16,7-5-39-16,3-7-11 16,6-12-7-16,0-8-4 0</inkml:trace>
  <inkml:trace contextRef="#ctx0" brushRef="#br0" timeOffset="177299.4479">28032 6385 57 0,'11'-11'50'0,"-11"-1"2"15,0 0-3-15,-3 0-2 16,3 12-7-16,-7-18-5 15,7 18-6-15,-10-18-1 16,10 18-5-16,-11-13-5 0,11 13-5 16,-15-10-2-16,7 7-3 15,-4 3-1-15,-1 1-2 16,1 7-1-16,-7 3-2 16,-1 4 0-16,-2 5 0 0,0 5-2 15,-1 5 1-15,1 2 0 16,-2 6-1-16,2-2 1 15,1 5-1-15,6 2 1 16,-1 1-1-16,9-2 0 0,2-1 0 16,3-3 0-16,3-1 0 15,8-4-1-15,6-4 1 16,4-4-1-16,4-4-2 16,8-5-1-16,0-8-3 0,9-3-7 15,3-5-4-15,4-4-3 16,0-5-2-16,4-7 0 15,-1-2 0-15,0-3 3 0,-6-1 3 16,-2-2 8-16,-5-1 4 16,1-2 2-16,0-2 4 15,-6-1 3-15,1-1 3 16,-6 1 4-16,-1 3 4 0,-8 3 1 16,-1 2 2-16,-12 0 3 15,-5 6-2-15,-4 1 0 16,-8 6-3-16,-2 3-4 15,-3 2-5-15,-2 4-1 16,-2 6-3-16,2 10 0 0,0 7-2 16,1 5-1-16,-1 4 0 15,6 2 0-15,1-1-1 16,6-1 1-16,1-7 0 0,4-4-1 16,1-5 1-16,1-7 0 15,8-7 0-15,0-3 0 16,3-7 1-16,0-6 0 0,3-4-1 15,1 0 1-15,1 1-1 16,-1 0 0-16,0 5 0 16,-2 5 0-16,0 6 0 15,-1 2-1-15,0 11 1 16,1 4 0-16,3 4 0 0,1 1-1 16,2 4 0-16,1-4 0 15,3-2 0-15,4-4 0 16,1-7 0-16,3-6 0 15,2-2 1-15,2-15 0 0,4-6 0 16,0-11 1-16,1-4-1 16,0-15 1-16,-2-9-3 15,-2-16 0-15,-1-10-1 0,-4-10 0 16,-7-3 2-16,-6 2 1 16,-7 4 1-16,-7 12 2 15,-4 15 1-15,-1 16 1 16,-2 17 1-16,-5 21-2 15,-4 12 0-15,-2 22-1 0,1 11-3 16,-2 15-1-16,0 12 0 16,-4 17 0-16,1 10-1 15,2 3 1-15,5-1-2 16,5-5 2-16,5-7 0 0,2-9 0 16,10-11 0-16,6-14 0 15,6-14 2-15,2-13 0 16,3-7 0-16,4-9 0 0,-2-12 0 15,6-13 0-15,-3-13 0 16,1-12 0-16,-1-12 0 16,-2-15 0-16,-3-7 0 0,-5-5 1 15,3-2 1-15,-10 1 1 16,-3 8 0-16,-7 14 1 16,2 14-1-16,-6 12 1 0,-2 15-5 15,0 14 0-15,-1 13 0 16,0 15 0-16,0 19 0 15,0 13 0-15,-4 15-3 16,1 16-1-16,-2 14-1 16,4 14-5-16,-4 2-5 0,6 6-15 15,3-2-48-15,5-8-9 16,2-6-6-16,-3-17-5 16,0-8 10-16</inkml:trace>
  <inkml:trace contextRef="#ctx0" brushRef="#br0" timeOffset="177679.3169">27073 7746 41 0,'-90'46'102'15,"13"-16"-4"-15,17-6-8 0,11-16-3 16,21-8-1-16,18-8-83 16,21-11 1-16,33-6-4 15,27-8 0-15,20-8 0 16,21-10 0-16,26-5 0 0,19-7 0 16,14 2 0-16,7-1 0 15,5 4 0-15,-3 3 0 16,-2 7 0-16,-4 6 0 0,-12 6 0 15,-15 5 0-15,-14 8 0 16,-13 8 0-16,-20 4 0 16,-14 4 0-16,-21 8 0 15,-18-1-16-15,-16-2-65 0,-28 19-9 16,-24 12-3-16,-30 3-7 16,-28 6-3-16</inkml:trace>
  <inkml:trace contextRef="#ctx0" brushRef="#br0" timeOffset="177865.3791">27576 7839 26 0,'-131'40'102'0,"27"-15"-3"15,24-13-7-15,24-12-2 0,34-17-3 16,22 17-75-16,25-55-9 16,37 1-3-16,33-8 0 15,28-5 0-15,21-4 0 16,33 9-25-16,8-2-62 0,10 6-3 15,-3 6-5-15,-11 4-8 16,-12 6-2-16</inkml:trace>
  <inkml:trace contextRef="#ctx0" brushRef="#br0" timeOffset="186842.3493">14362 6460 80 0,'-39'-11'99'15,"-5"-6"-5"-15,-2 1-7 16,-4-7 1-16,-1-14-45 16,-1 10-37-16,4 2 1 0,-5 0-2 15,0-1-3-15,-3 0-2 16,-4-2 0-16,-5-3 0 15,-4 2 0-15,-6-3 0 16,-5 2 0-16,-9-2 0 16,-7-2 0-16,-8-1 0 0,-8 0 0 15,-9-6 0-15,-7 0 0 16,-5-7 0-16,-13-2 0 16,-3-3 0-16,-9-5 0 15,-7-3 0-15,-3-5 0 16,-10-2 0-16,-4-1 0 0,-1-4 0 15,-5-4 0-15,3 0 0 16,-8 0 0-16,5-3 0 16,-6 2 0-16,1 1 0 0,-4 0 0 15,-2 2 0-15,0 3 0 16,0-1 0-16,1 2 0 16,2 1 0-16,-1 1 0 15,3 0 0-15,9 0 0 16,1 1 0-16,3 0 0 0,5 2 0 15,4 3 0-15,5-2 0 16,2 4 0-16,6-1 0 0,1 5 0 16,6 2 0-16,5 0 0 15,8 7 0-15,3 0 0 16,9 5 0-16,7 6 0 16,9 1 0-16,9 4 0 0,10 3 0 15,10 2 0-15,7 3 0 16,10 5 0-16,7 0 0 15,7 2 0-15,4 4 0 0,8 0 0 16,4 5 0-16,2 0 0 16,8 2 0-16,0-1 0 15,2 2 0-15,4 0 0 16,1 1 0-16,3-2 0 0,0 2 0 16,-1-7-8-16,7-1-57 15,0 5-28-15,-2-6 0 16,3-2-8-16,-2-5-5 15</inkml:trace>
  <inkml:trace contextRef="#ctx0" brushRef="#br0" timeOffset="187432.0913">5765 2607 3 0,'-12'-2'89'0,"-3"2"0"16,-1 0-4-16,-4 0-7 0,3-4 0 16,-2-1-76-16,5 1-1 15,2 1-1-15,12 3 1 16,-13 0-1-16,13 0 1 15,-14 3-1-15,14-3 1 0,-15 9 1 16,4-2 0-16,1 4 2 16,-5 2 1-16,-3 4 0 15,-3 4 0-15,-2 7 0 16,-5 8 1-16,-5 6-1 0,-6 10 0 16,1 10-1-16,-6 7-1 15,0 6 2-15,0 1-3 16,4-1 1-16,3-4-1 0,7-3-1 15,5-5 0-15,5-9 0 16,7-7-1-16,4-8 0 16,6-4 0-16,2-5 0 15,1-3-2-15,5-6-1 0,7-5 0 16,4-6-1-16,6-3 0 16,2-4 0-16,9-3 0 15,2 0 1-15,4-1 1 16,7 1 1-16,2 0 1 15,5 5 0-15,6 8 1 0,6 3 0 16,8 7-1-16,8 6 1 16,7 3 0-16,9 1-3 15,9 5-10-15,-3 7-51 0,11-14-21 16,3-4-3-16,-4-8-7 16,-9-9-3-16</inkml:trace>
  <inkml:trace contextRef="#ctx0" brushRef="#br0" timeOffset="188790.4477">2656 1783 11 0,'-13'-12'75'0,"-1"-1"5"0,0 0-1 16,0-6-36-16,0 10-9 15,0 2 0-15,-1 4-6 16,4 2-9-16,0 3-4 0,1 11-3 15,4 8-2-15,-2 18-4 16,-2 11 0-16,7 11-5 16,-3 17 0-16,6 15 0 15,-1 9 1-15,2 15-2 16,3 1 0-16,6-1 0 16,5-6-2-16,-2-2 4 0,7-7-2 15,0-11-1-15,9-12 0 16,-2-12 0-16,7-11 1 15,-3-8-1-15,6-9-1 16,3-10-1-16,4-14 1 0,2-10-4 16,2-11-3-16,3-14-13 15,10-9-55-15,-1-27-8 16,-3-16-5-16,-4-15-4 0</inkml:trace>
  <inkml:trace contextRef="#ctx0" brushRef="#br0" timeOffset="189065.6553">2940 2585 4 0,'-17'28'91'0,"2"-6"0"0,8-8-9 16,7-14-3-16,-16 0-2 16,16-11-76-16,0-4-2 15,12-5-3-15,10-5-4 0,-1-4-11 16,6-8-27-16,5-2-32 16,2-4-7-16,-2-2-4 15,-7-3-1-15</inkml:trace>
  <inkml:trace contextRef="#ctx0" brushRef="#br0" timeOffset="189372.1165">2723 1935 0 0,'-12'-5'73'0,"-1"-5"2"0,-5 3 2 16,-2-4-3-16,5 1-58 16,-3-2 2-16,7 0-2 15,4 0 0-15,-2-6 0 0,3 1-6 16,6-5-2-16,0-5-3 16,3 0-1-16,9-4-3 15,-4 1 0-15,6-2-3 16,6 3-5-16,1 1-5 0,3 3-29 15,1 8-33-15,-7 6-8 16,1 6-2-16,-4 2-2 16</inkml:trace>
  <inkml:trace contextRef="#ctx0" brushRef="#br0" timeOffset="191344.3603">3454 1994 80 0,'-6'-14'93'15,"6"14"-6"-15,-11-11-6 16,11 11-2-16,-12-1-73 16,10 13 1-16,3 10-1 0,5 12-5 15,4 13-2-15,1 9 1 16,5 12 2-16,1 8-1 16,2 5-1-16,5-4-1 0,-6-6-2 15,0-10 3-15,-2-11-2 16,-1-9 2-16,-5-14 0 15,-1-8 2-15,-9-19 0 16,0 0 1-16,4-9 2 16,-3-17-1-16,-3-14-1 0,0-13-1 15,-1-13-1-15,3-9-1 16,0-9-2-16,1-2 1 16,-1 5 1-16,8 4 1 15,4 14-1-15,0 11 2 0,7 14 0 16,-1 14 0-16,2 15 1 15,5 12-2-15,2 16 0 0,1 12-2 16,0 4-2-16,0 12-1 16,1 0 1-16,-3 1 0 15,4-3 0-15,-5-6 0 16,4-10-1-16,-3-7 3 0,-1-13 3 16,0-9 0-16,1-10 1 15,2-16-1-15,-4-13-2 16,4-13 2-16,-4-10 1 15,3-6 0-15,-2-3 0 0,-2 3-1 16,0 7 0-16,-4 6-1 16,1 16 2-16,-4 10-2 15,-3 18-1-15,0 11 0 16,-3 5-1-16,2 13 0 0,1 5 0 16,0 4 0-16,1 0 1 15,4 4-1-15,4-7 0 16,-1-3 0-16,1-5 1 0,0-11 0 15,1-5 1-15,2-13 0 16,-1-10 0-16,-1-10 1 16,2-3 1-16,-2-9 0 15,-3-3-1-15,-1 2 1 0,-1 4-1 16,-6 7-1-16,-3 8-1 16,-3 7 0-16,1 9-1 15,-7 11 0-15,7 7-1 16,-2 13 0-16,1 9 0 0,7 7 0 15,0 7 0-15,8 3 0 16,6-2 0-16,6-1 1 16,3-8-1-16,5-7 1 15,2-14 1-15,0-10 0 0,-3-10 2 16,-4-14 0-16,-6-9 1 16,-7-11 0-16,-7-7 0 15,-13 20-2-15,-2-5 0 16,-1 0 1-16,-7-3-2 15,-5 2 1-15,-3-3-1 0,-4 5 0 16,-1-2-1-16,-3 4 3 16,-2 2-2-16,0 3 0 15,0 1-1-15,0 2 0 0,3 3 0 16,-2 1 0-16,1 2-1 16,8 2 0-16,1 4 1 15,5-2 0-15,7 2 1 16,2-3 1-16,7-3-1 0,6-1 1 15,4-6 0-15,5-2 1 16,2-3-1-16,0-2 1 16,0 1-1-16,3-3 0 0,-4 2 0 15,1 1-1-15,0 3 0 16,-2 3 0-16,-1 9 0 16,-1 4-1-16,-2 9 0 15,-3 3 0-15,2 16 0 16,-3 9-1-16,-1-7 0 0,17 59 2 15,5 13-1-15,3 5 1 16,8-1-1-16,2-15 2 16,6-16-1-16,3-31 1 0,-30-35-3 15,2-3 1-15,0-12 0 16,4-4 1-16,-4-7 0 16,2-3 0-16,-2-3 1 15,0 1 0-15,-3-3 1 16,0 2 0-16,-2-2-2 0,-1 3 1 15,-4 2-1-15,2 5-1 16,-4 5 0-16,-2 5 0 16,0 5-1-16,-3 9 1 0,0 3-2 15,-2 11 1-15,0 5 0 16,-3-7 2-16,14 36-1 16,-1 2 2-16,-9-28-2 15,3 2 2-15,-2-6 2 16,2 0 0-16,1-14 0 0,1-2-1 15,1-8-1-15,0-5 1 16,-2-6 1-16,2-1-1 16,-2-3-1-16,0-2-1 15,-1 4 0-15,2-4-1 0,-1 5-1 16,-1-1 1-16,1 3 1 16,0 2-1-16,1 3 0 15,-1 4 0-15,0 5 1 0,-1 2 0 16,2 1 0-16,-1 7 0 15,1-2 0-15,-2 3 0 16,2 0 0-16,-1-2 1 16,2-3 1-16,-1-4-1 0,1 0 1 15,2-5 0-15,-1-8 0 16,2-1 0-16,-2-2-1 16,3-2 1-16,-2-5-2 15,1 3 0-15,0 0 0 16,1 1 0-16,0 2 0 0,0 0-1 15,3 5 0-15,-2 3 0 16,2 2 1-16,-1 6-1 16,3 3 0-16,-2 6-1 15,-1 4 0-15,2 4-1 0,-1 0 0 16,-1 2-2-16,0 2-2 16,0-2-3-16,-1 3-4 15,-7-3-59-15,1-4-10 16,-5-7-5-16,-11-7-4 0,0 0-2 15</inkml:trace>
  <inkml:trace contextRef="#ctx0" brushRef="#br0" timeOffset="191601.1916">5983 1017 0 0,'-93'4'93'0,"4"3"2"16,5 0-5-16,8-1-7 16,6-1 0-16,5 1-70 0,5-5-4 15,10-2-2-15,8 1-3 16,9-8-4-16,13-5 0 16,20 13-5-16,-1-19-3 15,0-1-7-15,26-15-27 0,51-35-38 16,-18 38-4-16,4-3-6 15,4 1-4-15</inkml:trace>
  <inkml:trace contextRef="#ctx0" brushRef="#br0" timeOffset="192427.4357">3682 934 34 0,'-28'-21'93'16,"-2"0"-1"-1,0-1-7-15,-2-4-4 0,-1 0-2 16,2 2-77-16,-43-22 1 15,31 31-1-15,-4 1 1 16,-4 10-2-16,-8 1 0 16,-6 6 0-16,-11 11-2 0,-5 7-1 15,-4 12-1-15,-6 8 3 16,-61 45-1-16,-41 61 1 16,-1 32 1-16,5 29-3 15,10 25 5-15,21 9-3 0,31-5 2 16,31-5 1-16,36-13-2 15,12-9 1-15,26-11 1 16,21-10 1-16,19-18-3 0,31-13 4 16,23-19-3-16,24-25-3 15,37-23 3-15,37-23-2 16,27-22-1-16,35-25 0 16,22-21 1-16,31-29-2 0,22-25 2 15,18-26-2-15,16-22 1 16,43-25 0-16,-31-23 0 15,3-20 0-15,-4-25 0 0,-6-15 2 16,-13-20-2-16,-6-10 5 16,-175 118-1-16,12-13 1 15,-32-3 2-15,8-10-1 16,-3 7-1-16,3-12-4 16,-25 8 0-16,-8-11 0 0,-30 17 0 15,-14-7 0-15,-33 20 0 16,-21 3 0-16,-35 24-14 15,-30 11-20-15,-37 17-5 16,-20 17-1-16,-32 14 0 16,-29 28 4-16,-17 14 1 15,-18 23 2-15,-10 8-30 16,-6 29-1-16,-106 42 4 0,-88 98 7 16</inkml:trace>
  <inkml:trace contextRef="#ctx0" brushRef="#br0" timeOffset="193085.1494">7608 1771 43 0,'-24'-13'90'16,"-1"-3"-1"-16,6 4-4 0,2-1-5 15,6 5-62-15,1 7-1 16,10 1-4-16,-2 17-5 16,6 6-4-16,9 12-4 15,6 8 0-15,2 11 1 0,10 3-1 16,5 2 1-16,1-3 0 16,2-6 0-16,0-7 0 15,3-11 1-15,-1-11 1 16,0-13 1-16,0-8 1 0,1-10 0 15,3-13-1-15,-1-15 2 16,4-9-1-16,-2-14 1 16,5-8-2-16,-3-3 0 0,-4-4-1 15,-3 10-1-15,-8 0 0 16,-1 12-2-16,-19 27-5 16,3 3-7-16,-7 1-14 15,-5 1-60-15,5 6-3 16,-6-1-5-16,-3 6-7 0</inkml:trace>
  <inkml:trace contextRef="#ctx0" brushRef="#br0" timeOffset="193392.773">7887 1505 51 0,'0'0'100'16,"11"-7"-5"-16,1 4-4 16,0 3-4-16,6 4-3 15,-2 12-83-15,2 11-2 16,3 15 0-16,6 15 2 0,3 11-2 16,5 17-1-16,2 7-2 15,0 7-1-15,-2 3-1 16,-1-2-1-16,-2-7 0 0,-2-9-3 15,-5-15-4 1,3-7-12-16,-4-11-41 0,-3-17-16 16,2-13-5-16,-5-16-6 15,-1-6 1-15</inkml:trace>
  <inkml:trace contextRef="#ctx0" brushRef="#br0" timeOffset="200353.3702">13424 11578 41 0,'15'-25'26'0,"-3"4"0"16,2 0-1-16,-1 4-3 16,-2 6 4-16,0-3 0 0,-2 9 3 15,-9 5-2-15,15-12-1 16,-15 12 1-16,0 0-2 16,9-6-4-16,-9 6-2 15,0 0 0-15,0 0-4 0,0 0-1 16,0 0-2-16,0 0 0 15,0 0-3-15,-8 6-2 16,8-6-1-16,-15 14-1 16,4-2-1-16,-3 3 0 0,-4 3-1 15,0 2 0-15,-6 6-1 16,-3 3 0-16,1 2-1 16,-6 3 0-16,-3 3 0 15,-3 1-1-15,-9 6 1 0,1 3-1 16,-9 0 1-16,-6 6 0 15,-4 2 1-15,-5-1-1 16,-3 5 1-16,-2-1 1 0,-3 2-1 16,-5-3 0-16,1 2 1 15,-5 2-1-15,-4-1-1 16,0 3 0-16,-2-4 0 16,-1 4 1-16,-1-4-2 0,0-1 0 15,-1 0 0-15,5-4 0 16,3-1 0-16,4-2 0 15,-1-1 0-15,5 1 0 16,1-3 0-16,5 0 0 0,4 1 0 16,7-3 0-16,-1-4 0 15,8-2 0-15,10-3 0 16,2-3 0-16,8-3 0 0,7-4 0 16,6-8-9-16,6 2-8 15,0-6-11-15,9-2-21 16,0-3-34-16,8-10-9 0,0 0-3 15,6-9-3-15</inkml:trace>
  <inkml:trace contextRef="#ctx0" brushRef="#br0" timeOffset="200711.3273">11151 12867 76 0,'38'-44'84'16,"-2"8"-1"-16,-4 3-2 0,6 7-50 15,-22 7 1-15,0 8-5 16,-16 11-8-16,8-2-6 16,-13 13-3-16,-15 15-2 15,-14 13-2-15,-7 13-2 16,-14 19-1-16,-13 16-1 0,-9 19 1 16,-12 14 1-16,-7 13 0 15,-7 8 1-15,2 3-1 0,0-2 0 16,4-7 0-16,11-8 0 15,12-13-4-15,16-14 0 16,16-15 0-16,24-16 0 16,17-12 0-16,16-14 0 0,23-12 0 15,14-16 0-15,21-15 0 16,14-15 0-16,11-17-8 16,5-15-11-16,9-7-25 15,7-8-43-15,-15-2-1 16,-8 1-8-16,-17 4-4 0</inkml:trace>
  <inkml:trace contextRef="#ctx0" brushRef="#br0" timeOffset="201457.7943">6496 16111 74 0,'-19'11'90'0,"2"0"-5"16,-1 5-3-16,6 7-3 16,6 9-67-16,0 14-2 0,5 13-1 15,7 13-5-15,4 13 0 16,2 9 1-16,4 8 0 16,0-2-2-16,1-8 0 15,-3-13 0-15,0-11-1 0,-4-15 3 16,0-13-2-16,-3-15-1 15,-7-25 0-15,2-13 0 16,-2-28 0-16,-10-20 0 16,-2-21-2-16,-6-22 0 15,-1-21 0-15,-4-19-2 0,0-8 1 16,1 2 1-16,2 4 0 16,7 12 0-16,7 14 1 15,7 18 0-15,8 20 0 0,13 20 1 16,7 22 0-16,12 18 0 15,5 22-1-15,9 15 0 0,2 22 0 16,5 20 0-16,1 15-1 16,2 17-1-16,-1 15-1 15,-3 9-3-15,-3 3-2 16,-10-3-5-16,0-1-11 16,-12-10-13-16,-11-8-39 0,-8-6-13 15,-12-16-3-15,-12-16-4 16</inkml:trace>
  <inkml:trace contextRef="#ctx0" brushRef="#br0" timeOffset="201859.8629">6398 16773 75 0,'-40'17'92'0,"9"-8"-4"0,9-6-7 15,9-9-3-15,48-17-66 16,-22-13-3-16,16-15-5 15,18-13-3-15,9-15-3 0,14-9-9 16,2-9-10-16,10-1-8 16,0-6-11-16,1 2-3 15,-8 0 0-15,-7 4 1 16,-7 7 10-16,-13 5 17 16,-2 4 19-16,-16 9 18 0,-4 11 12 15,-10 9 9-15,-4 12-1 16,-4 11-4-16,-3 7-6 15,-2 12-6-15,-3 11-6 16,5 13-5-16,0 17-5 0,4 16-2 16,0 18-3-16,2 17 0 15,8 17 0-15,1 15-1 16,7 8-2-16,-1 1-2 0,4-5-2 16,2-10-4-16,0-16-3 15,4-12-9-15,-3-20-10 16,-2-18-12-16,-7-18-22 0,-5-23-23 15,-6-19-5-15,-7-25-2 16</inkml:trace>
  <inkml:trace contextRef="#ctx0" brushRef="#br0" timeOffset="202087.7652">7501 15372 41 0,'-14'-102'91'15,"4"22"-4"-15,5 24-4 0,3 28-4 16,2 28-55-16,6 2-4 0,6 30-6 15,4 14-6-15,4 12-4 16,5 14 0-16,1 16-1 16,3 6-1-16,-1 8-4 15,0 2-2-15,-5 2-4 0,1-1-3 16,-5-5-4-16,-5-10-4 16,-4-9-6-16,-8-13-10 15,-2-16-28-15,-8-8-20 16,-12-17 0-16,-5-16 2 0</inkml:trace>
  <inkml:trace contextRef="#ctx0" brushRef="#br0" timeOffset="203821.4536">7386 16215 18 0,'-44'-43'82'0,"6"-3"4"0,11 1-14 16,2-5-10-16,16 0-17 16,9-4-13-16,13-4-11 15,17 0-7-15,12 1-4 16,10 3-4-16,12 4-1 0,7 8-2 15,4 10-1-15,2 11-1 16,-4 15-1-16,-2 8 0 16,-6 16-1-16,-10 10 1 15,-10 8-1-15,-7 1 0 16,-8 1 0-16,-7-1 0 0,-7-5 1 16,-4-5 0-16,-8-11 0 15,-4-16 0-15,0 0-1 0,-6-10 0 16,-7-20-1-16,-2-13-1 15,-2-8 1-15,0-8 0 16,-1-6 0-16,3-1 1 16,5-2 0-16,5 5 2 0,5 8 0 15,10 9 0-15,7 9-1 16,7 10 1-16,6 9 0 16,2 7-2-16,0 11 1 15,3 4-3-15,-1 7 1 16,-1 4-2-16,2 2 1 0,-3-3-1 15,-3-2 1-15,-1-5 0 16,-3-4 0-16,-4-3 2 0,-5-9 0 16,-3-4 1-16,-9-4 0 15,-4-1 0-15,-5 0 0 16,-11 1 1-16,-3 5-1 16,-5 7 1-16,-6 4-1 15,1 14 1-15,-3 9 1 0,1 10-1 16,-1 7 0-16,7 7 1 15,2 3-2-15,6-1 1 16,2-3-1-16,6-4 0 16,5-7-1-16,4-10 0 0,4-10 0 15,7-11-1-15,3-8-1 16,4-17 0-16,5-12-1 16,1-10 0-16,5-11 0 15,-1-8 0-15,3-3 0 0,0 2 1 16,-1 3 1-16,-1 10 2 15,-3 13 1-15,0 9 1 16,-3 17 0-16,-1 12 1 16,-2 11 0-16,-1 16 0 0,0 5-1 15,-3 4 0-15,0 4-1 16,0-4-1-16,0-6 1 16,1-7-1-16,0-9 0 15,0-11 0-15,1-6 0 0,-1-15 0 16,1-8 1-16,0-10-1 15,-5-5 0-15,2-6 0 16,-2-2 0-16,0-2-1 0,-3 1 2 16,1 1-1-16,-2 2 1 15,2 6-1-15,-3 3 0 16,3 5 1-16,4 2-1 16,-3 4 0-16,2 2-1 15,0 4 1-15,3 1-1 0,-3 1 0 16,3 3 1-16,-6 1 0 15,2 4 0-15,-4 1 0 0,-9 10 1 16,12-13-1-16,-12 13 2 16,0 0-1-16,0 0 1 15,0 0 1-15,-8 9 0 16,-2 7 0-16,-2 6 1 16,1 7 0-16,-4 9-1 0,3 6 1 15,1 7-1-15,-3 6 1 16,3 0-1-16,2 2 0 15,4-2 0-15,0-6-2 0,5-5 2 16,1-10-1-16,8-4-1 16,6-12 0-16,-1-7 0 15,8-12-1-15,2-8 0 0,4-16 0 16,5-12-1-16,3-15 0 16,6-12-1-16,1-17-2 15,2-13-1-15,2-16-3 16,-4-9 0-16,-1-10-2 0,-5-13-1 15,-10-7 0-15,-3 0 0 16,-6 1 4-16,-7 11 6 16,-9 15 4-16,-1 18 2 15,-7 19 3-15,-5 23 2 0,-5 24 0 16,1 21 1-16,-6 20-2 16,2 20-3-16,-2 22-2 15,1 14-1-15,4 20 0 16,1 15 0-16,3 15-1 0,0 7 0 15,8 2 0-15,1-3 0 16,3-9 0-16,7-8 0 16,6-16-1-16,4-13 0 15,4-21 1-15,4-13 0 16,4-18-1-16,5-13-1 0,1-17-1 16,2-21-2-16,1-19 0 15,-1-16 0-15,-2-16 0 16,-1-9 0-16,-5-1 1 0,1 0 0 15,-5 10 2-15,-5 12 0 16,1 15 1-16,-3 18 0 16,-2 18 0-16,-1 13 1 15,-1 13-1-15,0 13 0 16,-3 10 1-16,-1 2 0 0,0 4 0 16,-1-1-1-16,-1-3 0 15,1-3 1-15,-2-5-1 16,1-7 0-16,-3-6 0 0,-5-10 0 15,16 0 0-15,-11-8-1 16,0-11 1-16,-2-7 0 16,0-6-1-16,-1-11 0 15,-1-7-1-15,2-4 0 0,-2 1 0 16,6 1 1-16,1 7 0 16,2 7 0-16,5 8 1 15,3 13 0-15,4 13 0 0,4 4 1 16,-1 15-1-16,4 4 0 15,-3 6 0-15,5 2 0 16,0 1-1-16,-4-2 0 0,2-4-1 16,-6-2 0-16,2-7-1 15,-5-5-1-15,-2-5-3 16,-5-6-7-16,1-4-22 16,6-7-48-16,-20-7-2 15,-15-3-7-15,-10-6-3 0</inkml:trace>
  <inkml:trace contextRef="#ctx0" brushRef="#br0" timeOffset="203980.343">9442 13768 19 0,'-102'48'99'0,"10"-6"-4"16,18-12-5-16,20-18-4 16,22-15-4-16,27-25-75 0,21-14-5 15,38-9-13-15,9-15-44 16,34-14-30-16,18-11-3 15,6-13-7-15,6-6-4 16</inkml:trace>
  <inkml:trace contextRef="#ctx0" brushRef="#br0" timeOffset="211122.2006">12511 9332 60 0,'25'-4'86'0,"4"-6"-6"16,-2 0-3-16,1-4-3 0,-2-5-66 15,-4 8-1-15,3 2 2 16,-7 2 1-16,-5 1-1 15,-13 6-1-15,13-11 2 16,-13 11-1-16,-16-15 1 0,0 7-1 16,-7-1-2-16,-8 2 0 15,-5-2-1-15,-10 2 0 16,-8 3-1-16,-11 2 0 0,-8 2-2 16,-12 1-1-16,-10 4 0 15,-11 4 0-15,-14 2-2 16,-8 3 0-16,-13 1 0 15,-6 4 0-15,-4 1 0 0,-7 2 0 16,-5 2 0-16,3 1 0 16,-3 0 0-16,3-3 0 15,4 3 0-15,7-4 0 0,7 2 0 16,6-2 0-16,11 1 0 16,13 0 0-16,10-1 0 15,15 2 0-15,9-2-3 16,17 1-8-16,6-8-11 15,20-5-43-15,12 4-23 0,11-9-4 16,12-4-5-16,13-13-2 16</inkml:trace>
  <inkml:trace contextRef="#ctx0" brushRef="#br0" timeOffset="211493.1941">10508 9006 66 0,'58'-14'92'0,"-9"0"-3"16,-9 1-5-16,-14 1-2 15,-7 4-56-15,-9 3-14 0,-10 5-1 16,-10 11-4-16,-17 7-2 16,-18 8-3-16,-13 6 1 15,-14 10-2-15,-14 6 0 16,-16 10-1-16,-9 4 1 0,1 1 0 15,-3 0-1-15,1-1 1 16,6 1 0-16,6-6 0 16,9-4 0-16,12-7 0 0,15-4 0 15,14-6-1-15,15-3 0 16,19-4-2-16,16-8-1 16,25-5-4-16,22-8-2 15,24-4-5-15,14-2-2 0,20-9-5 16,5-8-4-16,13-4-9 15,4 1-17-15,-10-6-30 16,0 0-4-16,-15-2 3 16</inkml:trace>
  <inkml:trace contextRef="#ctx0" brushRef="#br0" timeOffset="212135.9675">5437 10279 75 0,'-31'-24'92'16,"7"-2"-2"-16,-2-2-4 15,5 0-2-15,1-2-70 16,1 6-1-16,1 6-2 15,-2 6-3-15,-2 8-4 0,-10 5-1 16,-2 17-2-16,-6 9 0 16,-3 11 0-16,-5 10-1 15,-3 8 0-15,1 6 0 0,2 1 0 16,5-1 0-16,8-4 0 16,6-8-1-16,11-5 0 15,5-7 1-15,13-10-1 16,17-6 1-16,13-11 0 0,16-6-1 15,14-4 1-15,12-1 0 16,5-6 0-16,10 2 1 16,-2-1-1-16,-2 3-1 15,-11 2 1-15,-13 4 1 16,-18 10-1-16,-13 9 1 0,-23 5-1 16,-14 10 0-16,-22 5 1 15,-16 3 1-15,-8 3-1 16,-7 2 0-16,-1 1-2 15,-2-8-4-15,12-8-9 0,2-12-22 16,-3-15-47-16,29-11-3 16,11-28-7-16,12-22-7 15</inkml:trace>
  <inkml:trace contextRef="#ctx0" brushRef="#br0" timeOffset="212345.0083">5522 9806 91 0,'57'-54'93'15,"-9"21"-4"-15,-7 16-6 16,-9 14-1-16,-6 12-73 16,0 22 0-16,2 18-4 15,1 18-2-15,0 18-1 0,-2 17-3 16,-1 14-3-16,0 10-4 16,0-2-10-16,-1 3-16 15,-1-13-24-15,-7-9-24 16,-1-11-7-16,-5-17-4 0</inkml:trace>
  <inkml:trace contextRef="#ctx0" brushRef="#br0" timeOffset="213787.4927">5733 10814 54 0,'-38'-34'89'0,"3"8"0"15,5 1-6-15,6 6-2 0,3-3-65 16,10 3-4-16,11 0-1 15,9 2-6-15,15-4-4 16,13-2-3-16,9-4-1 16,11-4-2-16,9-7 0 0,7-2-1 15,4-9-1-15,-1-1 1 16,-3 1 2-16,-6 0 1 16,-9 4 4-16,-12 4 3 15,-10 6 1-15,-15 10 1 0,-12 7 0 16,-9 18 0-16,-14-6-1 15,-7 13 0-15,-3 12-4 16,-4 9-1-16,0 6 0 16,2 4 1-16,1 5-1 0,6-2-1 15,4-4 1-15,3-3-1 16,6-5 1-16,5-10 0 16,1-6 0-16,0-13-2 0,12 0 2 15,3-13-1-15,1-6 1 16,4-10 0-16,1-3 0 15,3-3 0-15,-3 1 0 0,3 3 0 16,-4 6-1-16,-3 4 2 16,0 10-1-16,-2 9 0 15,1 5-1-15,-1 14 1 16,0 5 1-16,1 6-1 16,5 5 0-16,2-1 0 0,4 0-1 15,3-4 1-15,1-6 1 16,2-11-1-16,4-10 0 15,-1-8-1-15,-1-16 1 0,0-16 0 16,-2-10 1-16,-3-13-1 16,-3-13-2-16,-2-12-2 15,-7-11 0-15,-4-10 1 16,-5-7 2-16,-8-1 1 0,0 2 3 16,-4 9 2-16,-5 15 4 15,0 13-2-15,-3 20 2 16,3 18-1-16,1 23-1 15,7 16-2-15,-14 25-3 0,8 17-1 16,1 16-1-16,2 14-1 16,0 13 1-16,2 7-1 15,0 6 0-15,6-2 0 16,6-4-1-16,4-11 1 0,6-10 0 16,0-12-1-16,4-12 1 15,1-14 1-15,3-11 0 16,0-13 1-16,-1-11 0 15,3-16-1-15,-3-12 1 0,-1-11-1 16,2-6 1-16,-2-6-1 16,-2-1 0-16,0 4 0 15,-5 6-1-15,-3 9 1 16,-1 11 0-16,-5 12 0 0,-2 11 0 16,-3 9 0-16,0 13 1 15,-1 9-1-15,-1 6 1 16,1 3-1-16,3 2 0 0,3 0-1 15,2-3 1-15,3-6 0 16,4-9 0-16,-1-8 0 16,4-10 0-16,1-7 1 15,-1-11 0-15,0-11 0 0,1-8-1 16,0-10 1-16,-1-6-1 16,-1-5 0-16,2 0 0 15,-3 0-1-15,-1 5 1 16,-2 5 0-16,-2 9-1 0,-1 11 0 15,-4 11 1-15,0 12 0 16,-3 6 0-16,1 12 0 16,-3 9 0-16,1 3 0 0,4 1 1 15,2 1-1-15,1-2 1 16,4-5-1-16,3-8 1 16,3-8 0-16,1-8-1 15,2-4 0-15,-1-11 0 0,3-11 0 16,-2-7 0-16,2-11-1 15,-1-7 0-15,0-5 0 16,-3-5 0-16,1 1 1 16,-4 4 0-16,-2 8 0 0,-5 6 0 15,-4 12 1-15,-1 11 0 16,-10 18 0-16,0 0 0 16,6 17 0-16,-7 8 0 15,2 4-1-15,1 2 0 0,2 3 0 16,1-3 0-16,2-2-1 15,3-7 1-15,4-11 0 16,3-8-1-16,6-8 1 16,3-14 0-16,5-13 0 0,3-8 1 15,3-13-1-15,4-6 0 16,1-3 0-16,1 0 0 0,-1 4 0 16,0 6 0-16,-1 11 1 15,0 10-1-15,-4 14 1 16,-3 15 0-16,-8 8-1 15,-6 16 1-15,-8 11-1 16,-12 11-1-16,-9 14-4 0,-16 3-7 16,-11 11-10-16,-6-4-29 15,-13-2-33-15,-7-1-4 16,-5-10-6-16,-8-7-3 0</inkml:trace>
  <inkml:trace contextRef="#ctx0" brushRef="#br0" timeOffset="213981.9919">6537 9705 29 0,'-79'14'99'0,"14"-7"-4"16,22-7-7-16,23-16-3 16,21-20-3-16,31-10-81 15,22-3-4-15,31-4-8 16,16-10-16-16,16-4-56 0,28-5-2 15,11-4-5-15,3 0-8 16</inkml:trace>
  <inkml:trace contextRef="#ctx0" brushRef="#br0" timeOffset="214612.2033">9668 8015 48 0,'-6'-31'92'0,"-3"6"-1"16,3 4-8-16,-6 8-1 0,0 36-47 15,2-7-25-15,-2 15-2 16,7 23-2-16,-6 18-3 16,2 23 0-16,-5 19 1 0,-1 20 0 15,-1 13-1-15,-1 7-1 16,2 3-1-16,-1-3-2 16,1-8-2-16,4-7-3 15,0-12-3-15,3-15-8 0,-1-17-11 16,4-16-32-16,3-13-22 15,-2-17-7-15,2-17-3 16,2-32 4-16</inkml:trace>
  <inkml:trace contextRef="#ctx0" brushRef="#br0" timeOffset="215930.4693">10177 8279 67 0,'-6'-14'79'0,"2"-1"0"15,4 15-7-15,-4-19-41 16,4 6-5-16,0-1-8 16,7 2-5-16,-1 0-2 15,-2 2-2-15,-4 1-2 0,0 9 0 16,-5-10-2-16,-9 10 0 16,-6 3-1-16,-7 7 1 15,0 6-4-15,-9 7 1 16,2 9 0-16,-1 3 1 15,4 8-2-15,4 0 0 0,9-1 0 16,4 0-1-16,10-7 1 16,4-3-1-16,9-9 1 15,14-6-1-15,6-7 0 0,9-3 1 16,11-4-1-16,3 0 1 16,2-1-1-16,-1 5 0 15,-2-1 0-15,-6 7 0 16,-10 3 1-16,-10 6-1 0,-11 5 1 15,-11 3-1-15,-5 3 1 16,-12 1 0-16,-5-1-1 16,-5-4 1-16,1-2-2 15,-3-5-1-15,3-8-3 16,6-10-2-16,7-5-3 0,4-15-2 16,6-10 0-16,2-7 0 15,10-13 2-15,4-4 1 16,3-10 6-16,3 0 5 0,-1 1 6 15,4 2 1-15,-4 10 1 16,-4 8 1-16,0 10-2 16,-7 8 0-16,3 11-4 15,-13 10-2-15,13 2-1 0,-8 11-1 16,6 4-2-16,1 2 1 16,5 2-1-16,4-3 0 15,8-1 1-15,3-8-1 0,3-6 1 16,9-3 0-16,-2-15 1 15,8-6 0-15,0-9 1 16,0-9-1-16,0-4-1 16,-1-4 1-16,-5 1 1 15,-5 4-1-15,-6 7 0 0,-6 6 0 16,-5 10 1-16,-8 14 0 16,-3 11 0-16,-2 20 0 0,-5 15 0 15,-1 12-1-15,-1 14 1 16,-2 13-1-16,-3 10-1 15,-5 4 0-15,-5 2-2 16,-2-3 0-16,-2-5-1 16,0-8-1-16,-2-9-4 0,2-10-3 15,3-14-5-15,3-12-9 16,-3-13-39-16,9-11-17 16,5-11-6-16,-12-9-2 0</inkml:trace>
  <inkml:trace contextRef="#ctx0" brushRef="#br0" timeOffset="218222.1423">11113 8404 78 0,'33'-51'91'15,"-3"12"-3"-15,2 12-5 16,0 8-3-16,-5 8-69 0,1 11-1 16,-3 6-4-16,-1 15-4 15,-5 6-1-15,-7 9-1 16,-1 4 0-16,-7 1 0 15,-1-2 0-15,-2-3-1 0,0-6 1 16,1-6 0-16,-1-9 1 16,-1-15-1-16,10 2 2 15,0-11-1-15,0-11 1 16,2-9 0-16,2-6-1 0,0-6-1 16,4-1 1-16,0-2-1 15,-3 4 0-15,3 4 0 16,-4 6-1-16,2 9 0 0,-7 9 1 15,2 7 0-15,-2 6-1 16,0 12 1-16,-4 3 1 16,4 8-1-16,-5 0 1 15,6 3-1-15,-1 0 1 16,1-4-1-16,0-1 1 0,3-9 0 16,-1-2-1-16,4-8 1 15,3-3 0-15,-2-10-1 16,4-5 0-16,0-9-1 0,-1-6 0 15,2-5-1-15,-2-6 0 16,2-2 0-16,-1-2 0 16,-1 3-1-16,-2 3 1 15,-1 7 1-15,-3 7 0 0,0 8 0 16,-6 9 1-16,-8 8 0 16,12 9 0-16,-12 12 0 15,0 5 1-15,0 3-1 0,3 5 1 16,5-2 0-16,-1-2 0 15,8-4-1-15,5-8 1 16,4-8 0-16,8-8-1 0,3-5 1 16,2-13-1-16,1-7 0 15,2-5 0-15,-2-5 0 16,-5-5-1-16,0 0 1 16,-8 3 0-16,-4 6 0 15,-6 4 1-15,-2 9-1 0,-13 16 2 16,14 2 0-16,-12 21 1 15,-2 17 0-15,0 13 0 16,-1 13 0-16,-5 15 0 16,-3 15-1-16,-2 6-1 0,2 0 0 15,-3-4-1-15,2-10 0 16,0-10-1-16,3-15 1 16,-5-15 0-16,5-22 1 0,-1-16 0 15,0-16-1-15,-3-15 1 16,3-17 0-16,-3-13-1 15,6-12-1-15,1-14 1 16,4-12-1-16,0-11-1 0,6-5 1 16,5-3-1-16,2 4 0 15,6 5 0-15,7 8 1 16,0 10 0-16,6 16 1 0,5 14 0 16,0 15 0-16,2 11 1 15,7 12 0-15,-4 12-1 16,-4 5 0-16,-4 11-1 15,-7 6-1-15,-7 4-1 16,-8 3 1-16,-8-1 0 0,-4 0 0 16,-7-3 0-16,-7-4 1 15,2-2 0-15,0-5 1 16,1-3 1-16,11-10-1 0,-13 12 1 16,13-12-1-16,0 0 1 15,0 0-1-15,-5-7-1 16,4-3-2-16,-1-3-2 15,2-4-2-15,-3-4-4 16,3-2-2-16,-6-7-4 0,1 1-1 16,-1-6 1-16,4-1 2 15,-3-4 3-15,0-3 4 16,0-2 5-16,2-6 4 0,1 2 3 16,-2-2 4-16,4 3 2 15,1 3 2-15,2 6 0 16,0 5-2-16,0 7-1 0,1 6-3 15,2 9 0-15,-6 12-2 16,0 0-1-16,7 0-1 16,-5 14-1-16,-1 9 0 15,0 12 0-15,-1 10 1 0,0 10 0 16,-1 14 0-16,-3 8 1 16,-5 10 0-16,-4 12 1 15,-4 10 0-15,-5 4 1 16,-6 5-1-16,1 0 0 0,-2-4-1 15,1-5 1-15,3-12-2 16,4-8 0-16,3-16-1 16,4-11-1-16,6-17 0 15,3-10 1-15,-2-12-1 0,5-9 0 16,2-14 0-16,-1-11-1 16,1-19 0-16,6-13 0 15,6-16 0-15,3-10 0 16,7-15-1-16,7-3 1 0,6-1 0 15,4 3 1-15,4 11 0 16,5 8 0-16,1 15 0 16,1 15 1-16,2 16 0 0,0 18 0 15,-4 7 0-15,-3 18 0 16,-5 11 0-16,-6 8 0 16,-9 9 0-16,-8 8-1 15,-15 5 0-15,-8 4 0 0,-17 0 1 16,-9-1-1-16,-6-5 1 15,-10-5-1-15,-2-6 1 16,-2-8 0-16,-1-12 0 16,3-10 0-16,6-9 0 0,2-9 0 15,5-3 0-15,7-3 0 16,8-9-1-16,8-3 0 16,6-2-1-16,8-3 0 0,9-1 0 15,12 0-1-15,9-2 1 16,11-2 0-16,10-3 0 15,11 2 0-15,9-1 1 16,6 1 0-16,12-1 0 16,3-2 0-16,-1 0 0 0,0-3 0 15,-5 0 0-15,-6 0 0 16,-9-3 0-16,-10-1 0 16,-13 1 0-16,-16 2 0 0,-10 3 0 15,-17 4 1-15,-7 3 0 16,-16 7 0-16,-5 9 0 15,-9 5 1-15,-2 6-1 16,-4 12 0-16,-1 6 1 0,1 4-1 16,4 5 0-16,2 1-1 15,9-2 1-15,5 0-1 16,2-6 1-16,13-4-1 0,4-5 1 16,15-5-1-16,7-7 1 15,10-3-1-15,6-2 1 16,10-5-1-16,3-7 0 15,7-4 0-15,0-6 0 0,4-3 0 16,-3-7-1-16,-4-5 0 16,-3-6 0-16,-11-6 0 15,-3-5 0-15,-6-6-1 16,-9-6 1-16,-6-5 0 0,-6-7 0 16,-4-4 1-16,-3-1 1 15,-4 0 0-15,0 5 1 16,-1 7 1-16,0 10-1 0,0 12 0 15,0 15 0-15,0 10-1 16,2 10 0-16,-2 16-1 16,12-5 0-16,-3 5-1 15,7 4 1-15,5 1 0 0,5 0 0 16,5-2 0-16,11-3 0 16,1 0 1-16,7-7-1 15,0-1 0-15,0-3 0 16,1 2 0-16,-9-1 0 0,-3 2 0 15,-7 4-1-15,-9 4 1 16,-8 9 0-16,-7 9 0 16,-8 14 0-16,-10 11 0 15,-9 16 0-15,-8 17 0 0,-10 20-1 16,-8 13 2-16,-6 21-2 16,-6 11-1-16,0 14-6 15,-4 1-9-15,9 3-61 0,1-4-5 16,8-10-5-16,5-12-6 15,3-22-5-15</inkml:trace>
  <inkml:trace contextRef="#ctx0" brushRef="#br0" timeOffset="218692.6661">11442 10143 79 0,'36'-12'94'0,"3"-9"-3"16,12-7-7-16,4-10 1 16,14-3-70-16,13-7-1 0,21-6-2 15,14-4-3-15,20-5-3 16,15-2-1-16,11-7-2 15,14 1 0-15,5-2-2 16,3 4 0-16,-2 3 0 0,-6 9-1 16,-8 6 1-16,-18 11-2 15,-12 9 0-15,-21 13-6 16,-23 9-10-16,-15 9-65 16,-26 12-5-16,-29 11-3 15,-25 5-9-15,-23 3-2 0</inkml:trace>
  <inkml:trace contextRef="#ctx0" brushRef="#br0" timeOffset="221970.1732">20049 13415 36 0,'0'0'83'16,"-17"-6"2"-16,8-1-5 15,1-33-20-15,1 29-33 0,1 3-5 16,6 8-7-16,-3-13-5 16,3 13-3-16,0 0-1 15,2-11-2-15,-2 11 0 0,12-3-2 16,-4 2 0-16,2 1 0 15,3 0 0-15,1 0 0 16,4 3 0-16,3 0 0 0,5 2 1 16,4-1-1-16,4 3 1 15,5-1 0-15,5 2-1 16,4 3 1-16,4 0-1 16,4 3 0-16,5 4-1 0,-1 0 0 15,4 1 1-15,1 1-2 16,2-2 1-16,-3 2 0 15,0-2 0-15,-5-3-1 16,-4-3 1-16,-2-3-1 16,-7-1 1-16,-6-1-1 0,-8-3 1 15,-6-2-1-15,-7 0 0 16,-4-2-1-16,-8 2-3 16,-7-2-2-16,0 0-10 0,0 0-13 15,0 0-31-15,0 0-24 16,-3-7-7-16,3 7-4 15,-13-21-1-15</inkml:trace>
  <inkml:trace contextRef="#ctx0" brushRef="#br0" timeOffset="222312.9821">21247 13268 59 0,'2'-9'92'0,"-2"9"-3"0,-6-14-4 15,6 14-4-15,-20-15-64 16,20 15-2-16,-11-3-4 16,11 3-6-16,0 8-3 15,7 7-1-15,5 0-1 16,7 6-1-16,6 3 1 0,3 3 0 16,6 2 1-16,4 0 0 15,1-2-1-15,0 3 1 16,-6-3 0-16,-4 0 0 0,-7 1 0 15,-8 0 1-15,-10 4-1 16,-8 0 0-16,-15 5-1 16,-9-2-2-16,-8 5-4 15,-6-1-5-15,-2 2-10 0,-5-4-18 16,-2-3-43-16,11-1-4 16,5-9-6-16,7-4 0 15</inkml:trace>
  <inkml:trace contextRef="#ctx0" brushRef="#br0" timeOffset="223054.285">22098 13461 51 0,'1'-19'92'0,"0"-1"-3"0,-1-1-4 15,0 9-1-15,-2-5-62 16,2 3-2-16,0 4-7 16,0 10-4-16,0 0-4 0,-14 12-1 15,1 14-3 1,-6 10 0-16,-7 13 0 0,-2 10 0 16,-4 11 0-16,-5 6 1 15,3 0 0-15,0-1 0 16,7-8 0-16,5-4-1 0,10-8 0 15,4-9 1-15,8-13-2 16,10-10 1-16,7-10-2 16,6-10 0-16,11-6 0 0,4-15-2 15,6-9 0-15,6-9-1 16,2-10 0-16,2-4 0 16,-1-2 0-16,-3 0 1 15,-3 4 1-15,-4 5 0 0,-6 10 1 16,-9 9 1-16,-6 12 1 15,-7 10 0-15,-4 8 1 16,-10 13-1-16,-1 9 1 16,-1 6-1-16,-5 4 1 0,2 3-1 15,4-1 0-15,2-1 1 16,10-5-1-16,6-6 0 16,3-8-1-16,10-8 1 15,2-9 0-15,7-2 0 0,-3-13-1 16,-1-7 0-16,-6-5 0 15,-2-7 0-15,-12-2-1 16,-12-3 0-16,-5 1 0 16,-19 5-2-16,-9 3-3 0,-8 5-3 15,-3 8-10-15,-3 5-21 16,-5 7-43-16,9 2-3 16,3 0-6-16,6 3-2 0</inkml:trace>
  <inkml:trace contextRef="#ctx0" brushRef="#br0" timeOffset="223761.1609">22868 13712 17 0,'21'-7'81'16,"-1"-2"2"-16,-2 2-3 16,-4-2-3-16,0 5-54 15,-5 4 2-15,1 3-8 16,-3 11-3-16,-2 4-3 16,-5 9-1-16,-3 3-1 0,-5 7-2 15,-3 4-1-15,-3-1-1 16,-2 0-2-16,-2-3 0 15,1-7-1-15,0-5 0 16,5-7-1-16,3-7 1 0,9-11-1 16,-10 6 0-16,10-6-1 15,1-16 1-15,9-3-1 16,0-9 0-16,5-5 0 16,3-2-1-16,3-4 1 0,5 2-1 15,-3 1 0-15,4 8 1 16,0 4-1-16,-3 9 1 15,1 7 0-15,-2 8 0 0,-1 4 1 16,-2 12-1-16,0 5 1 16,-3 5-1-16,-4 2 1 15,-1 4 0-15,-2-3 0 16,0-2 0-16,-5-2 0 0,3-5-1 16,0-6 1-16,-8-14 0 15,16 10-1-15,-5-11 1 16,1-9-1-16,4-5 0 15,0-6 1-15,2-6-1 0,3-4-1 16,2-3 1-16,-1 4-1 16,2 0 1-16,-3 4-1 15,0 5 0-15,-1 9 1 16,0 8 0-16,-4 4 0 0,0 9 0 16,-1 8 0-16,-5 7 0 15,-1 4 0-15,-2 6-2 16,-2 1-3-16,1 2-3 0,-4-3-7 15,0-1-13-15,1 0-41 16,4-9-15-16,0-5-6 16,-3-8-4-16,6-6 5 15</inkml:trace>
  <inkml:trace contextRef="#ctx0" brushRef="#br0" timeOffset="225429.1468">23867 13758 68 0,'13'-6'89'16,"-1"4"-5"-16,-2 2-6 0,-3 0-1 15,-7 0-68-15,11 9-1 16,-7 6-2-16,-1 7-3 16,-2 2 0-16,-1 4-1 15,-1 3 0-15,-3 2 0 16,-6-4-1-16,3-2 1 0,3-4-1 15,0-5 0-15,-1-4 1 16,5-14-1-16,0 13 0 16,0-13 0-16,10-10-1 15,-3-7 1-15,7-5 0 0,0-7-1 16,3-3 0-16,1-5-1 16,3 2 1-16,-1 1-1 15,-1 5 1-15,0 4 0 16,-1 10 0-16,0 7 0 0,-2 8 1 15,-3 7 0-15,-3 11 1 16,0 5-1-16,-4 5 1 16,-1 3-1-16,1 2 0 15,-4-1 1-15,-1-2-1 0,1-6 0 16,0-2 0-16,-1-7-1 16,3-3 1-16,-4-12 0 15,13 3 0-15,-6-3-1 16,5-11 0-16,2-3-1 0,2-7 0 15,2-6-1-15,3-5 1 16,1-1-1-16,-4 2 0 16,0 0 1-16,0 6 0 0,-2 4 0 15,-3 8 1-15,-3 6 0 16,-10 7 1-16,13 10-1 16,-10 4 0-16,-3 7 1 0,0 2 0 15,0 2-1-15,-4 3 1 16,-1-1 0-16,2-1-1 15,3-4 1-15,0-3-1 16,6-3 1-16,0-5-1 0,6-3 1 16,-1-5 0-16,3-3-1 15,4-2 1-15,0-8-1 16,1-4 1-16,2-5-2 16,2-3 1-16,-2-1 0 0,0 1 0 15,-2 1-1-15,-3 4 1 16,-3 5 0-16,-1 7-1 15,-12 5 2-15,11 7-1 0,-11 9 1 16,0 4 0-16,-4 5 0 16,1 3 0-16,0 0 1 15,2 0-1-15,1-1 0 16,8-2 0-16,4-6 0 16,5-4-1-16,3-3 1 0,4-6 0 15,1-5-1-15,0-1 0 16,2-11 0-16,-2-4-1 15,0-6 1-15,-2-4 0 0,0-4-1 16,-4 0 0-16,-3 0 1 16,-2 2 0-16,-6 4 0 15,2 5 0-15,-5 3 1 16,-3 5-1-16,-2 10 0 16,0 0 1-16,0 0-1 0,0 0 0 15,-1 10-1-15,-2 2 1 16,1 0 0-16,0 3 0 15,0-1 1-15,2 2-1 0,0-3 1 16,0 0-1-16,8-3 0 16,-4 0 1-16,5-3-1 15,-9-7 0-15,14 9 1 16,-14-9 0-16,17 0-1 0,-6 0 1 16,-3-4-1-16,3-4 0 15,-3-3 0-15,5-1 1 16,1-1-2-16,0-1 1 15,-4 2 0-15,2 1 0 0,-3 2 0 16,-9 9 0-16,14-11 0 16,-14 11-1-16,0 0 1 15,0 0 0-15,0 0 0 16,3 6 0-16,-3 4 0 0,0 1 0 16,1 2 1-16,0 4-1 15,3-1 1-15,-1 2-1 16,3-1 1-16,-1-2-1 15,4-2 1-15,-2-2-1 0,5-1 0 16,-2-3 1-16,2-3-1 16,3-4 1-16,-3 0-1 0,0-4 1 15,2-6-1-15,0-1 1 16,-2-6-1-16,1-1 0 16,2-3 0-16,0 0 0 15,2-2-1-15,-1 1 1 0,2 1-1 16,2 2 1-16,2 4-1 15,-2 7 0-15,1 2 0 16,-1 5 1-16,-1 2 0 16,-3 8-1-16,-1 6 1 15,-4 2 0-15,-3 1 1 0,-5 3-1 16,-2-2 1-16,-1 0 0 16,0-1-1-16,0-2 0 15,0-4 1-15,0 0-1 0,0-2 1 16,0-10-1-16,4 9 1 15,-4-9-1-15,10 0 1 16,-10 0-1-16,17-13 0 16,-9 0 0-16,3-3 0 0,2 1 0 15,-1 0 0-15,2 0-1 16,0 2 1-16,-4 3-1 16,2 7 1-16,-2 3 0 0,-1 5-1 15,0 8 1-15,-2 3 1 16,-2 3-1-16,3 5 1 15,-1 1-1-15,3-2 1 16,0 1-1-16,5-3 0 0,0-4-2 16,6-2-4-16,-3-6-6 15,9-2-16-15,2-4-46 16,-4-3-10-16,2 0-6 16,-5-12-5-16,-5-2 7 15</inkml:trace>
  <inkml:trace contextRef="#ctx0" brushRef="#br0" timeOffset="225612.2702">25915 13758 3 0,'-7'-28'92'0,"0"3"2"16,3 3-9-16,0 5-4 16,2-38-10-16,0 44-61 0,2 11-6 15,8 0-11-15,3 5-14 16,-5 11-28-16,-2-2-30 15,8 6-7-15,-6-1-6 16,3-2 0-16</inkml:trace>
  <inkml:trace contextRef="#ctx0" brushRef="#br0" timeOffset="226729.6043">26184 13751 73 0,'-3'8'93'0,"-10"2"-4"16,-5 1-7-16,-6 0-1 0,-4 6-50 16,-1 8-28-16,-2 6-1 15,-1 7 0-15,0 5-1 16,7 2 0-16,0-1 0 0,8-2-2 16,7-2 0-16,10-4-2 15,8-5-1-15,14-6-2 16,9-6 0-16,11-7-1 15,5-5 0-15,8-7 1 16,6-3 2-16,-2-11 1 16,-1-5 1-16,-2-5 3 0,-5-2 2 15,-10 0 1-15,-5 0 1 16,-11 2 0-16,-9 4-2 16,-8 4 1-16,-8 7 0 0,-5 6-2 15,-9 3-1-15,-4 7 0 16,-2 5-1-16,-4 4 0 15,3 0-1-15,3 0 1 16,5 0-1-16,1-3 0 0,6-4 0 16,6-9 1-16,0 0-2 15,10 3 1-15,8-6 1 16,0-4-1-16,3-2 1 0,5-1-1 16,0 2 1-16,-2 2-1 15,0 3 1-15,-3 3 0 16,-4 3 1-16,-6 9-1 15,1 2 1-15,-5 4-2 0,0 5 1 16,-1-2 0-16,4-3 0 16,6-5 0-16,6-1 0 15,5-8 0-15,8-4 0 16,3-9 2-16,8-9-1 16,0-9 1-16,0-5-2 0,-4-9 0 15,-4-4 0-15,-7-11 1 16,-7-4-2-16,-6-5 1 15,-4 1 1-15,-9 3 1 0,-3 8 0 16,-2 6 1-16,-5 13-1 16,-8 15 1-16,-1 16 0 15,-6 14 0-15,-6 15-2 0,1 12 0 16,-7 7-1-16,1 7 1 16,0 3 0-16,2 2 0 15,5-3 0-15,6-4 0 16,7-1 0-16,8-11 1 15,4-1-1-15,9-10-1 0,10-5 1 16,6-8 0-16,6-5 0 16,2-9-1-16,6-3 1 15,0-14-2-15,6-8 1 0,-1-7 0 16,1-6-1-16,-3-4-1 16,-1-1 0-16,-5 2 1 15,-8 2-1-15,-4 9 0 16,-9 5 0-16,-8 13 1 15,-8 12-1-15,-6 0 2 0,-9 12-1 16,-5 10 0-16,1 3 0 16,-4 5 1-16,1 3 0 15,3 1 1-15,5-2-1 0,7 0 0 16,4-5 1-16,4-5 0 16,8-4 0-16,8-7 0 15,5-5 0-15,2-6 0 0,6-2 0 16,2-11 0-16,4-7-1 15,3-5 0-15,5-5 0 16,1-2 0-16,0 1 0 16,1 1 1-16,-2 8-1 0,-4 8 1 15,-5 9 1-15,-4 8-1 16,-7 13 1-16,-7 7 0 16,-7 6-2-16,-10 7-1 15,-8-3-3-15,-9 6-10 0,-13-3-14 16,-13-7-42-16,-4 1-13 15,-10-8-7-15,-5-8-5 16</inkml:trace>
  <inkml:trace contextRef="#ctx0" brushRef="#br0" timeOffset="226910.134">26748 13912 31 0,'-32'-33'99'0,"14"0"-4"16,17 1-6-16,16 2-3 15,25-2-3-15,14 9-81 16,25 12-2-16,9 6-8 0,13 8-18 16,-4 16-41-16,-5 1-19 15,-13 5-5-15,-19 3-5 16,-24 3-3-16</inkml:trace>
  <inkml:trace contextRef="#ctx0" brushRef="#br0" timeOffset="227276.0741">23556 14592 35 0,'-172'45'101'15,"25"-13"-5"-15,30-8-6 16,25-13-3-16,35-11-2 15,36-7-81-15,35-6 1 16,50-3-2-16,34-9 0 0,40-2-1 16,35-5-2-16,39-2 0 15,34-1 0-15,32 6 0 16,23 3 0-16,24 7 0 16,12 6 0-16,15 7 0 0,-3 2 0 15,0 5 0-15,-15 0 0 16,-11 9 0-16,-26 0 0 15,-25 2 0-15,-27 1 0 0,-32 5 0 16,-33-4 0-16,-32-13-76 16,-41 17-12-16,-41-13-4 15,-37-5-6-15,-36-14-8 16</inkml:trace>
  <inkml:trace contextRef="#ctx0" brushRef="#br0" timeOffset="239891.9869">28882 7739 32 0,'-35'-4'78'16,"-2"0"-1"-16,12 4-30 0,0-2-5 16,5 1-7-16,1 3-10 15,2 6-6-15,4 3-3 16,1 7-3-16,2 4-4 15,2 20 1-15,0 8-2 16,2 15 1-16,-2 13 0 16,-1 15-2-16,-6 12-1 15,1 19 0-15,-5 10 0 16,-3 4-3-16,-2 2 0 16,-3 3-1-16,3 0 0 0,-3-5 0 15,4-6 0-15,1-13-1 16,0-7-1-16,-1-14 0 15,6-7 1-15,-2-9-1 0,1-9 1 16,3-9 0-16,1-7-1 16,4-7 1-16,5-10-1 15,4-5 0-15,1-8 1 16,0-6-1-16,4-5 0 0,2-7 1 16,-6-9 0-16,18 7-1 15,-6-7 1-15,3-3 0 16,3-6 0-16,9-4 0 0,3 1 0 15,8-5-1-15,9-1 1 16,9-1-1-16,7 0 0 16,13-1 0-16,12 0 0 15,13 1 1-15,15-1-1 16,12 5 0-16,17 0 0 0,14 5 1 16,12 3-1-16,10 3 0 15,2 5-1-15,8 1-2 16,-4 3-1-16,0 5-2 15,-10 2-2-15,-11 1-3 0,-14-3-5 16,-4 2-13-16,-12 4-31 16,-13-10-23-16,-6-1-6 15,-16-4-3-15</inkml:trace>
  <inkml:trace contextRef="#ctx0" brushRef="#br0" timeOffset="241210.3887">28538 7902 11 0,'-15'-12'80'0,"5"-1"0"16,7 1-6-16,3 1-3 16,0 11-60-16,13-9-3 0,8 8 1 15,11 0-4-15,9 2-2 16,12-1-1-16,14 0 1 16,10 3-1-16,18-3 0 15,12 2 0-15,19-2 1 0,9 1 0 16,18-4 1-16,11-2 0 15,18-3 2-15,11 1 0 16,10-5 1-16,8 3 1 0,7-3-2 16,11 3 1-16,4 2-1 15,4 4-2-15,-1 3-1 16,0 0-1-16,-7 6 0 16,-6 3-1-16,-11 5-1 15,-16-1-1-15,-12 0 0 0,-99-7 1 16,7 3-2-16,-5-3 0 15,4 0-2-15,-15 0-1 16,6 2 0-16,-11-4-2 0,-2 3-2 16,-8-3-1-16,3 2-2 15,-8-2 0-15,-5 2 2 16,-5-2 1-16,1 2 1 16,-12-2 1-16,3 0 2 0,-36-2 5 15,-2-2 2-15,0 4 1 16,0-1-1-16,0 8 2 15,0-11 5-15,0 0 0 16,0 14 1-16,0 13-5 16,0-12 0-16,0 2-1 0,0 4 2 15,0-21 2-15,0 48-8 16,0-18 0-16,0 5-1 16,0 4 1-16,0 6 1 15,0 5-1-15,0 2 1 16,0 7-3-16,0 1 6 0,0 7-1 15,0 3-1-15,0 4 2 16,0 5 0-16,0 1-1 16,0 4 0-16,0 2 0 0,-9-3-3 15,4 2 1-15,-2-3 1 16,-8 1-1-16,5-5 1 16,-3-3-1-16,0-5 0 15,0-5 1-15,-12-2-1 0,11-8 1 16,3-6-1-16,0-4 1 15,6-7 0-15,-3-2 0 16,-2-7 0-16,-2-4 1 16,-2-4 0-16,-2-3 0 0,-3-14-1 15,-14 17 1-15,-10-10-2 16,-11-7 1-16,-1-5-1 16,-13-2 1-16,-7-8-1 15,-5-3 0-15,3 3 1 16,-13-3-1-16,-12-2 0 0,-4 1 1 15,-18 0-1-15,-11-3 0 16,-11 0-1-16,-17-2 1 16,-13 0-1-16,-16-1 1 15,-6-3 0-15,-16 2-1 0,-3 0-1 16,-14 0-1-16,-4 6-3 16,-4-1-7-16,5 10-21 15,10 3-51-15,-13 1-1 16,1 1-7-16,1-4-5 0</inkml:trace>
  <inkml:trace contextRef="#ctx0" brushRef="#br0" timeOffset="287838.524">8519 10705 40 0,'10'-49'66'0,"0"1"1"0,-6-2-27 16,6 9-13-16,-4 3-1 15,2 5-4 1,-2 4-2-16,-4 4-3 0,-1 7-1 16,-1 2-3-16,-6 4-4 15,-7 1 0-15,-3 5-4 16,-3 0-2-16,-4 3 2 0,-6 2-1 15,-4 1-1-15,-4 0 3 16,-7 4 0-16,-2 5 1 16,-8 2 0-16,-7 6 0 15,-8 1-1-15,-8 8-1 0,-5 1 0 16,-11 9-2-16,-9 3-1 16,-8 3-1-16,-5 4 0 15,-11 2-1-15,-3 6 0 0,-13 0 1 16,-6 4-2-16,-10 5 2 15,-5 5 0-15,-7 3 0 16,-5 5 1-16,-3 5 1 16,-4 2-1-16,1 5 0 0,-1 3 1 15,7 4-2-15,-3 4 1 16,7 4-1-16,2 6-1 16,3 5 0-16,3 11-1 0,4 5 1 15,4 9 1-15,5 2-1 16,10 3-1-16,9 3 0 15,12 0 1-15,14-5 0 16,15-6-1-16,15-3 2 16,12-7-2-16,13 0 1 0,11-5 0 15,5-2 2-15,5-1-1 16,7 0-1-16,6 1 2 16,6-4 0-16,9-1-2 0,3-4 0 15,16-2 1-15,11-8-2 16,13-4 2-16,11-10 0 15,17-8-1-15,13-6 0 0,10-8 1 16,10-8 0-16,14-12 0 16,12-7 1-16,16-13 0 15,7-4-1-15,14-13 1 16,14-6 1-16,11-12-1 0,14-14 1 16,11-17-1-16,10-10 0 15,9-18 1-15,12-15-1 16,4-17 0-16,5-19-1 15,6-17 1-15,-2-12-1 0,-2-14 0 16,-2-12-3-16,-8-11 2 16,-8-11-1-16,-6 3 1 15,-10 0-1-15,-11-3 0 16,-11 2 2-16,-14 7 0 16,-17 3 2-16,-15 2 1 0,-17 1-4 15,-23-4 0-15,-16-4 0 16,-22-2 0-16,-24-2 0 15,-29 1 0-15,-24 3 0 0,-33 14 0 16,-43 18 0-16,-42 24 0 16,-48 27 0-16,-49 33 0 15,-44 32 0-15,-39 34-3 16,-40 27-1-16,-25 35-3 0,-15 22-3 16,-7 31-11-16,0 19-31 15,11 25-34-15,8 16-5 16,19 16-3-16,13 10-5 15</inkml:trace>
  <inkml:trace contextRef="#ctx0" brushRef="#br0" timeOffset="319809.2364">7171 8977 78 0,'12'-23'93'16,"1"4"-6"-16,-8-1-4 15,-5 5-1-15,-46 1-72 0,42 2-2 16,4 12-1-16,-4-14-3 15,4 14-2-15,-6-9-2 16,6 9-1-16,-18-9-1 16,1 7 0-16,-8 2 0 0,-9 0 0 15,-9 0 1-15,-9 3 0 16,-9 5 2-16,-10 1 1 16,-7 5 1-16,-8 1 1 0,-7 4 0 15,-4 4 0-15,-6 4 1 16,-6 5-1-16,-6 5 0 15,-2 7-1-15,-3 4-1 0,-4 9-1 16,-1 5 0-16,-6 4-1 16,-1 6 1-16,-2 2-1 15,0 2 1-15,1 3-1 16,0 1 0-16,6 2 1 16,4 2-1-16,5 5-1 0,3 0 2 15,6 8-1-15,7 5 0 16,8-1 1-16,6 7-1 15,10 2 0-15,6 1 0 16,13-1 1-16,16-3-1 0,15-2 1 16,16-4 0-16,14-3-1 15,17-8 0-15,17-8-1 16,13-8 1-16,13-7-2 0,13-5 1 16,12-9 0-16,11-5 0 15,7-7 1-15,13-9-1 16,11-9 3-16,16-8-2 0,10-10 1 15,13-9 0-15,13-14-1 16,12-14 2-16,18-14-1 16,8-11 0-16,11-15-1 15,7-10 1-15,9-11-1 0,3-5 0 16,2-6 0-16,0-6 0 16,-5-2-1-16,0-2 1 15,-5-3-1-15,-5-1 1 16,-7 0 0-16,-5-7 0 0,-10-5 1 15,-7-3 0-15,-10-4 0 16,-11-3 0-16,-17-3 2 16,-11 0 0-16,-23 1 0 15,-15 4 0-15,-27 1-1 0,-23 4 1 16,-29 4-1-16,-32 7-2 16,-30 0 0-16,-40 5 0 15,-41 7 0-15,-39 10 0 16,-40 11 0-16,-44 17-2 0,-34 19 1 15,-36 22 0-15,-33 29 0 16,-32 27 1-16,-32 37-1 16,-23 29 1-16,-21 38-1 0,-11 28-2 15,-8 36-7-15,-6 11-20 16,7 45-56-16,17 23-3 16,18 13-5-16,12 10-9 15</inkml:trace>
  <inkml:trace contextRef="#ctx0" brushRef="#br0" timeOffset="352226.1739">26769 10763 84 0,'0'0'87'0,"-11"11"-4"16,11-11-4-16,0 0-1 15,28-9-74-15,-2 1-2 16,14-6 0-16,12-4 0 0,15-4 1 16,13-5 1-16,18-3 0 15,8-6 0-15,12-3 1 16,12-2-1-16,12-4 1 15,9-4 1-15,13-4-1 0,11-2 1 16,7-3-1-16,10-1 0 16,4-1 0-16,8 1 0 15,8 0 0-15,0 2 0 16,7 1-1-16,-3 5 0 0,0 3-1 16,-1 3 0-16,-1 2-3 15,-6 5 0-15,-8 3 0 16,-9 3 0-16,-14 5 0 15,-9 4 0-15,-12 5 0 0,-13 0 0 16,-20 8 0-16,-18 0 0 16,-14 6 0-16,-18 1 0 15,-18 1 0-15,-10 2 0 16,-16 0 0-16,-13 0 0 0,-16 0-4 16,0 0-4-16,-9 16-4 15,-25-5-17-15,-13 7-41 16,-18 12-19-16,-25 6-4 0,-15 7-5 15,-22-2 0-15</inkml:trace>
  <inkml:trace contextRef="#ctx0" brushRef="#br0" timeOffset="353096.9212">25436 11265 1 0,'-12'4'52'16,"4"-17"-5"-16,8 13-30 16,-12 0 5-16,12 0 5 15,0 0 3-15,6 0 1 0,-6 0 0 16,21-7 0-16,-6 1-2 16,8-4-1-16,5-3-4 15,7-4-5-15,11-5-5 0,7-2-3 16,11-5-3-16,12-3-2 15,14-4 0-15,10-6-1 16,15 0-1-16,11-5-1 16,10-4 1-16,13-5-1 15,13-2 0-15,9-1 0 0,11-2 1 16,5 0-3-16,5 2 1 16,8-1 0-16,5 1-1 0,3 4 1 15,1-2 1 1,6 2-1-16,-2-1 0 0,3 2 1 15,-1-1 0-15,0 1 0 16,-3 2 0-16,-5 2 0 16,-5 5-1-16,-9 2 0 0,-7 4 0 15,-10 6 0-15,-11 1-1 16,-10 4 1-16,-13 6-1 16,-10 3 0-16,-11 2 0 15,-10 2-1-15,-9 4 1 0,-17 2-1 16,-5 0 0-16,-12 2 1 15,-12 2-1-15,-12 0 0 0,-8 1 2 16,-11 1-2-16,-11 0 0 16,2 0 0-16,-16 3-2 15,0 0 0-15,0 0-2 16,0 0-1-16,0 0-2 16,-9-7-3-16,-5 7-6 15,-13 2-14-15,-5 3-28 0,-2 9-27 16,-14 5-7-16,-9 4-2 15,-11 3-2-15</inkml:trace>
  <inkml:trace contextRef="#ctx0" brushRef="#br0" timeOffset="354417.0291">25033 10153 5 0,'-9'-14'68'16,"9"3"-16"-16,-5-4 4 16,4 6-4-16,-2-3-11 0,3 12-7 15,-1-14-8-15,1 14-7 16,0 0-5-16,0 0-4 16,6 12-3-16,-4 10-4 0,3 10 1 15,2 7 0-15,-3 12 0 16,-1 7 0-16,4 6-1 15,-1 4-3-15,0 1-2 16,2-2-4-16,-1-5-4 16,4-6-6-16,-2-8-7 0,-1-10-9 15,0-6-11-15,2-9-14 16,-5-13-23-16,-5-10 0 16</inkml:trace>
  <inkml:trace contextRef="#ctx0" brushRef="#br0" timeOffset="354793.3718">24893 10225 13 0,'-22'-29'74'0,"0"-2"3"0,1-3-1 16,22 4-47-16,-9-4 2 15,5 2-8-15,3-2-7 16,12 3-4-16,6 0-3 0,6 4 1 15,8 5-4-15,4 7 1 16,6 5-2-16,2 7 0 16,4 6-1-16,2 13-2 15,-2 13 1-15,1 10-2 16,-6 12 1-16,0 11-1 0,-10 10 0 16,-4 5 1-16,-10 4-1 15,-4-2 1-15,-12 0-1 16,-4-4 0-16,-14-7 1 0,-7-6-1 15,-6-9-1-15,-8-4-1 16,-5-6-2-16,-3-7-2 16,-4-4-5-16,2-11-12 15,-2-3-14-15,6-4-26 0,-3-9-19 16,6-5-5-16,5-6-1 16</inkml:trace>
  <inkml:trace contextRef="#ctx0" brushRef="#br0" timeOffset="355082.8262">25352 10258 14 0,'37'-12'78'15,"-4"-2"-1"-15,-5 6-2 0,-3 1-4 16,-7 5-64-16,-3 4 1 15,1 9-1-15,-4 8-1 16,0 5-4-16,-5 4 1 16,1 5-1-16,-5 6-1 0,-1 0-1 15,-2 1-1-15,-1-4-3 16,-3-1-4-16,1-6-5 16,-3-4-5-16,2-8-9 15,2-4-22-15,2-13-23 0,-11-2-5 16,10-13 4-16</inkml:trace>
  <inkml:trace contextRef="#ctx0" brushRef="#br0" timeOffset="355201.1431">25601 9976 32 0,'1'-23'55'0,"2"6"-11"0,1 9-24 15,-4 8-77-15,0 0 0 16</inkml:trace>
  <inkml:trace contextRef="#ctx0" brushRef="#br0" timeOffset="355545.2932">25843 9962 67 0,'14'-5'80'0,"-14"5"0"15,4-15-37-15,-4 15-6 16,0 0-4-16,-11 0-13 15,-4 5-8-15,-1 5-7 0,-2 4-2 16,-2 1-2-16,-1 4 1 16,4-2-1-16,0-2 0 15,6-1 1-15,3-3-1 0,2 1 0 16,6 1 0-16,1 0 0 16,10 0-1-16,3 4 1 15,3 4-1-15,0 1 0 16,2 3 0-16,-5 0 0 0,-2 2 0 15,-6-1-1-15,-4 3 0 16,-5-4-1-16,-5 3-2 16,-7-4-3-16,-1-2-7 15,0-3-8-15,4-8-27 0,9-2-27 16,3-9-4-16,0 0-5 16</inkml:trace>
  <inkml:trace contextRef="#ctx0" brushRef="#br0" timeOffset="355793.7082">26147 9630 79 0,'13'6'89'0,"-5"9"-3"15,-6 4-6-15,-2 5-1 16,-1 8-76-16,0 13 1 0,1 7-1 15,0 7-3-15,4 6-3 16,1 1-4-16,4 1-4 16,-1-7-5-16,1 0-10 0,-4-12-5 15,-2-3-16-15,4-3-22 16,-7-10-13-16,0-9 0 16</inkml:trace>
  <inkml:trace contextRef="#ctx0" brushRef="#br0" timeOffset="356118.2942">25949 10228 40 0,'-13'-11'86'0,"10"-3"-3"0,3-4-3 16,8-2-6-16,5 1-59 16,16-3-3-16,5-1-10 15,8 1-3-15,10-3-3 0,3 0-3 16,-2 1-1-16,3-3 1 15,-4 2-2-15,-3 1 3 16,-5 3 3-16,-6 2 3 0,-10 5 3 16,-3 2 3-16,-6 9 3 15,-7 3 0-15,-2 3 1 16,-7 15-1-16,1 6-3 16,-3 9 0-16,-1 7-2 15,0 6-4-15,0 3-2 0,0 3-6 16,0-6-10-16,0 1-13 15,4-8-22-15,-4-3-28 0,6-10-4 16,-5-10-3 0</inkml:trace>
  <inkml:trace contextRef="#ctx0" brushRef="#br0" timeOffset="356285.3026">26504 9722 40 0,'0'0'74'0,"-11"-19"-13"16,11 19-11-16,-11 10-27 15,11-10-92-15,0 15-3 16,1-5-5-16</inkml:trace>
  <inkml:trace contextRef="#ctx0" brushRef="#br0" timeOffset="356658.1065">26637 9865 62 0,'10'7'76'15,"4"0"-2"-15,-5 2-3 16,2 5-56-16,1 1-2 16,-1 5 0-16,1 1-5 0,1 6-4 15,-4-2 0-15,3 0-2 16,-5-2-1-16,1-2 0 15,-2-3 1-15,-1-7 1 16,-5-11 1-16,12 8 0 0,-12-8 1 16,13-10 0-16,-4-6 1 15,1-6-2-15,-1-8 0 16,6-3-1-16,1-6-2 0,3-1-1 16,-1 1 1-16,1 4-1 15,-1 4 0-15,-1 7 1 16,0 6 0-16,-3 12 0 15,-1 6 0-15,-1 10 0 0,-3 12-2 16,4 6-6-16,-7 11-11 16,6 3-13-16,-3 9-23 15,-2 2-24-15,5-2-6 16,-4-1-2-16</inkml:trace>
  <inkml:trace contextRef="#ctx0" brushRef="#br0" timeOffset="357316.9229">27397 9768 0 0,'7'-19'68'0,"-6"8"7"16,2-2-1-16,-3 0-40 16,0 13 0-16,0-13-4 15,0 13-5-15,0 0-5 0,0 0-4 16,-4 5-3-16,-4 10-4 15,0 5-3-15,-2 5-2 16,3 5 1-16,-5 7-1 0,5 0-1 16,0 1 0-16,5-1-2 15,2-1 0-15,4-3 0 16,5-3-1-16,5-3-1 16,2-6-1-16,4-4-1 0,1-6-1 15,3-7-3-15,1-4-3 16,-1-10-8-16,-5-10-9 15,-1-12-13-15,-3-9-11 0,-6-10-4 16,-1-10 2-16,-5-6 18 16,-3-2 13-16,-3-6 24 15,0 7 21-15,-6 1 18 16,-3 8 15-16,3 12-1 16,-2 11-4-16,1 10-15 0,1 11-9 15,9 15-13-15,-9 4-7 16,7 20-4-16,0 7-2 15,-1 13-1-15,2 7 0 16,0 7 0-16,1 7 0 0,0 1 0 16,0 0-1-16,6-1-1 15,0 0-2-15,6 0-4 16,1-8-8-16,5 1-18 0,5-2-36 16,1-8-12-16,1-9-3 15,-5-12-3-15</inkml:trace>
  <inkml:trace contextRef="#ctx0" brushRef="#br0" timeOffset="357712.3846">27415 9793 44 0,'-10'-8'82'0,"0"1"-3"16,5-6-5-16,5 0-5 0,3 0-66 15,11 3 1 1,2 3-3-16,6 1-2 0,3 1 1 16,6 1 0-16,0 1 0 15,-1 1 0-15,0 0 0 16,-1 2 0-16,-4 0 0 15,-1 0 0-15,-4 4 0 0,-1 3-1 16,-5 1 0-16,1 2 0 16,-7 4-1-16,1 1 0 15,-2 5 0-15,3-3 0 16,-2 6 0-16,1-2-1 0,0 3-4 16,-1 0-6-16,1 0-7 15,-2 0-14-15,3 5-23 16,-7-4-18-16,3-2-2 0</inkml:trace>
  <inkml:trace contextRef="#ctx0" brushRef="#br0" timeOffset="357933.4222">27761 9579 0 0,'0'0'60'0,"-10"-14"-10"16,10 14-21-16,0 0-21 16,0 0-75-16,0 0 4 15</inkml:trace>
  <inkml:trace contextRef="#ctx0" brushRef="#br0" timeOffset="359786.3493">27897 9724 59 0,'0'0'80'0,"0"12"-2"0,0-12-3 16,4 12-7-16,0-3-76 16,0 5 4-16,8 9-1 0,0-3-1 15,1 5 0-15,1-2 1 16,0 1-1-16,-1-6 2 15,-2-4 3-15,0-3 2 0,-2-2 2 16,-9-9 2-16,17 9-1 16,-17-9 0-16,15 0 0 15,-15 0-1-15,15-11-1 16,-7 0 0-16,2-3-1 0,-2-4-1 16,-1-1 1-16,0 0 0 15,1-7-1-15,0 4 1 16,-2-1 1-16,3 2-1 15,-2 1 0-15,2 2 1 0,-1 0-1 16,2 1 0-16,-1 3 1 16,-1-1-1-16,-2 1 0 15,-1 0 1-15,-2 1-1 16,-3 1 2-16,2 3-3 0,-2 0 2 16,0 9 0-16,0-12-1 15,0 12-1-15,0 0 0 16,0 0 0-16,0-10-1 15,0 10-1-15,0 0 0 0,0 0 2 16,0 0-3-16,0 0 2 16,0 0 0-16,0 10 0 15,0-10-1-15,6 17 2 16,-2-6-1-16,2 0 1 16,5 3-1-16,-3-2 1 0,6 1-1 15,1-3 1-15,4 0 0 16,2-1 0-16,8-5 1 15,3-3-1-15,1-1 0 0,5-4 1 16,2-3-1-16,0-4 1 16,-5-4 0-16,0 1-1 15,-11-4 2-15,-5 2-1 16,-7-2 0-16,-8 2 2 0,-4 1-3 16,-10 4 0-16,-8 3 1 15,-2 4 0-15,-5 4 1 16,-6 5-2-16,-1 11 0 0,0 4 0 15,1 9 0-15,2 2 0 16,7 3 0-16,3 2-2 16,9 2 1-16,3 1 0 0,7-4-2 15,8-1 1-15,9-6 0 16,7-2 0-16,0-9-1 16,8-3 1-16,2-9-2 15,5-5 0-15,-2-7-1 0,2-9-2 16,-4-7-1-16,-1-9 0 15,-4 0 2-15,-4-4 3 16,-3 2 3-16,-3 2 5 16,-3 1 1-16,-2 6 4 15,-4 6 0-15,-1 8-1 16,1 2-1-16,-3 6-2 0,1 4-3 16,-9-1-1-16,12 12-2 15,-7 1 0-15,-2 2 0 0,-1 1 0 16,1 1 0-16,-1-2 0 15,0 2 0-15,2-2 1 16,3-4 0-16,-1-2 1 16,3-2 0-16,-1-2 0 0,4-3 0 15,-2-2 0-15,2-3-1 16,2-5 1-16,-1-5-1 16,3-1 1-16,2-4-2 0,4-1 0 15,0-2 0-15,1 4 0 16,0 2-2-16,4 5 1 15,-4 3 0-15,1 7 0 16,-2 0 0-16,2 7 1 0,-2 6-1 16,2-1 0-16,-1 2 1 15,2 1-1-15,3-1 1 16,1-3 0-16,1 1 0 16,-3-5 0-16,1-1 1 0,-3-2-1 15,-1-2 1-15,-3-1 0 16,-4-1 0-16,-4-6 0 15,-2-2 1-15,-3-2 0 0,-3 0-1 16,-1 1 0-16,-3 0 0 16,-1 9-2-16,1-12 0 15,-1 12 1-15,0 0-3 16,0 0 2-16,0 0 0 0,11 11 0 16,-3-3 1-16,3 1 0 15,4 3 0-15,3-3 1 16,7 0-1-16,5-3 1 15,3-2-1-15,4-4 1 0,1 0 1 16,2-5-2-16,-1-8 1 16,-2-2-1-16,-5-4 0 15,-4-5 0-15,-5-4 0 0,-7 2 0 16,-1-5 0 0,-7 5 0-16,-1 2 1 0,-2 2-1 15,-3 5 0-15,-1 4 0 16,-1 13-1-16,5-11 0 0,-5 11-2 15,0 0 1-15,8 5 0 16,-8-5 0-16,12 17 0 16,-5-9 1-16,1 2 0 15,-8-10 1-15,14 15 0 0,-14-15 1 16,12 9 0-16,-12-9 1 16,0 0 2-16,9 8 1 15,-9-8 1-15,0 0 0 0,0 0 1 16,0 0 0-16,0 0-1 15,0 0-1-15,0 0 0 16,0 0-2-16,11 2-1 16,0-2-1-16,5 1 0 15,6 1-1-15,7 0 1 0,5 0-1 16,6 3 0-16,4 2 0 16,1-1 0-16,3 2 1 15,-6 5-1-15,2 0 0 0,-10 2-1 16,-4 2 2-16,-10 1-1 15,-5 4 0-15,-16 4 0 16,-6 3-2-16,-14 4-2 16,-12 1-8-16,-9 6-20 0,-4 2-47 15,-17 0-5-15,-10 0-6 16,-9-8-3-16</inkml:trace>
  <inkml:trace contextRef="#ctx0" brushRef="#br0" timeOffset="360277.4054">25020 11253 35 0,'0'9'78'0,"0"-9"-2"16,17-2-4-16,3-11-2 16,32-8-66-16,-16 3-1 0,12-1 3 15,9-6 1-15,15-9 0 16,13-4 2-16,17-8 2 16,13-9 1-16,22-6-1 15,14-7-1-15,16-7-1 0,22-1-2 16,10 0-3-16,17 2-3 15,4 5-1-15,6 8-4 16,-6 8-5-16,-8 14-12 0,-19 6-23 16,-23 16-36-16,-10 11-5 15,-32 6-6-15,-25 4 2 16</inkml:trace>
  <inkml:trace contextRef="#ctx0" brushRef="#br0" timeOffset="376404.2256">19549 1224 44 0,'25'-1'66'16,"-2"-2"-4"-16,1 1-2 0,-2-1-56 16,1 0-4-16,-2 0-1 15,0 0 0-15,-4-2-2 0,1-1 2 16,-4 2 1-16,-2-2 6 15,2 1 4-15,1-1 4 16,-7 2 4-16,1-2 2 16,-9 6 0-16,10-12 3 0,-10 12-1 15,1-15-1-15,-1 15-6 16,-3-18-1-16,3 18-3 16,-13-16-1-16,3 5-2 15,0 3-2-15,-3-3-1 0,0-2-2 16,-2 2-1-16,-2 1 0 15,-3-3 0-15,-1 3-2 16,0 1 2-16,-3-2-1 16,-2 3 0-16,0 0 0 0,-2 0 0 15,-1-1 0-15,-3 1-1 16,-3 2 1-16,-1-1-1 16,-2 1-1-16,-4 2 1 15,-5-1 1-15,-3 2-2 0,-2 0 1 16,-6 2 0-16,-4 1 0 15,-2 0 0-15,-4 0 1 16,-3 1-1-16,1 1 0 16,-5 2 0-16,0 2 0 0,-3 0 0 15,-1-3 0-15,0 6 0 16,-5-1 0-16,-1 2 0 16,-3 1 0-16,0 0 0 15,-3-1 0-15,0 4 0 0,-1-2 0 16,-1 2 0-16,-3-3 0 15,2 4-1-15,-2-2 2 16,0 3-2-16,-2 0 1 0,-2 0 0 16,2 3 0-16,-4 1-1 15,0-2 1-15,0 4 0 16,-2 2-1-16,-1 2 1 16,-48 12 2-16,-39 18 0 15,17 2 0-15,7 4-1 0,13 1 1 16,17-2 0-16,20 3 0 15,24-3-1-15,22-1-3 16,5 1 1-16,7 5 1 0,0 7 0 16,-3-1 0-16,4 3 0 15,-2-1 1-15,2 3 0 16,0-1 1-16,0-2-1 0,6-3 0 16,7-3-1-16,5 0 0 15,9 2 0-15,5 2-1 16,5 0 1-16,7 3-1 15,5 2 1-15,3 3-1 0,5 0 1 16,1 4 0 0,8-2 0-16,7-2-1 0,8 1 1 15,8-3-1-15,7 0 1 16,10-4-1-16,10-3 0 16,6-1 1-16,11-4 0 15,7-2-1-15,3-5 1 0,6-3-1 16,2-3 1-16,4 4-1 15,0-3 0-15,2 1 1 16,3-3 0-16,1 1 0 0,1-2 0 16,8 0 0-16,4-1 2 15,7-7-1-15,4-2 0 16,5-5 1-16,6-5-1 16,6-3 0-16,7-6 0 0,1-4 0 15,3-8-1-15,3-6 0 16,6-4 0-16,1-2 1 15,2-9-1-15,3-7 0 0,3-7-1 16,2-5 1-16,1-10-1 16,-2-4 0-16,1-7 1 15,-2-5-1-15,-1-5 1 16,-7-2 0-16,-4-1 0 16,-4-3 1-16,-8 0-1 0,-4-1 1 15,-12 1-1-15,-8-6 1 16,-8-3 0-16,-11-1 1 15,-8-1-1-15,-10-2 1 0,-11-2 1 16,-9-3-1-16,-8-2 0 16,-3 0 1-16,-10 2-2 15,-7-4 2-15,-4-3 0 16,-10-3 0-16,-3-4-1 0,-7 3-2 16,-8-1 0-16,-10-3 0 15,-10-3 0-15,-4 3 0 16,-11-2 0-16,-2-1 0 0,-10 6 0 15,-6-3 0-15,-6 6 0 16,25 51 0 0,-7-6 0-16,-1 3 0 0,-5-4 0 15,-9 3 0-15,-5-5 0 16,-6 7 0-16,-9-5 0 0,-2 5 0 16,-7-3 0-16,-6 2 0 15,-6 0 0-15,-3 5 0 16,-10-5 0-16,-1 2 0 15,-11 2 0-15,-3 1 0 0,-3 6 0 16,-5 2 0-16,-3 6 0 16,-1-1 0-16,-3 7 0 15,-3-3 0-15,-2 8 0 16,-5 0 0-16,2 5 0 16,-6 5 0-16,0 2 0 0,-1 2 0 15,3 2 0-15,0 5 0 16,2 5 0-16,1 7 0 15,-2 2 0-15,1 8 0 0,0 4 0 16,-1 7 0-16,55-9 0 16,-186 77 0-16,21 3 0 15,26 1 0-15,17 11 0 16,21 1 0-16,15-4 0 16,27-3 0-16,45-27 0 0,7 0 0 15,11 2 0-15,3 3 0 16,7 1 0-16,3 5 0 15,8-1 0-15,5-2 0 0,9 3 0 16,5 5 0-16,9-4 0 16,12 1 0-16,9-1 0 15,14-2 0-15,3 2 0 0,14 0 0 16,9-4 0-16,13-1 0 16,4-4 0-16,4 0 0 15,9-5 0-15,5-2 0 16,6-4 0-16,6 1 0 0,6-1 0 15,8 0 0-15,7 0 0 16,9-2 0-16,10-3 0 16,5-1 0-16,10-4 0 15,9-4 0-15,5-5 0 16,11-4 0-16,4-3 0 0,8-7 0 16,5 0 0-16,4-2 0 15,2-6 0-15,3 1 0 16,3-7 0-16,-5-1 0 15,6-7-2-15,-2-6 2 0,4-9 0 16,-4-8 2-16,6-7-2 16,0-17-2-16,1-10 2 15,6-14 0-15,-1-10 0 0,-1-12 2 16,-6-8-4-16,-2-7 1 16,-7-6 1-16,-13-8 1 15,-12-3 1-15,-15-6-2 0,-13-2 0 16,-13 1-2-16,-16-4 4 15,-10-5-2-15,-14 0 0 16,-9 0 0-16,-10-2 0 16,-10 4 0-16,-8-7 0 0,-6-1 0 15,-9 0 0-15,-3 5 0 16,-8-6 0-16,-3 0 0 16,-3 6 0-16,-2 3 0 15,-9 6 0-15,-3 7 0 16,-7 0 0-16,-7 2 0 0,-7 8 0 15,-13 3 0-15,-12 5 0 16,-17-1 0-16,32 48 0 16,-8-6 0-16,-14 2 0 15,-8-3 0-15,-8 5 0 0,-10-1 0 16,-8 3 0-16,-10 0 0 16,-4 3 0-16,-11 0 0 15,-2 5 0-15,-10-1 0 0,0-1 0 16,-11 3 0-16,1 3 0 15,-12 0 0-15,0 5 0 16,-2 2 0-16,1 8 0 16,1 0 0-16,2 7 0 15,0 1 0-15,3 6 0 0,1 7 0 16,-74 17 0-16,-53 18 0 16,17 20 0-16,24 11 0 15,29 14 0-15,21 10 0 16,29 11 0-16,22 3 0 0,18 4 0 15,4 7 0-15,12 14 0 16,7 2-6-16,13 12-11 16,11-5-33-16,32 5-41 0,26-7-1 15,24-16-6-15,32-14-5 16</inkml:trace>
  <inkml:trace contextRef="#ctx0" brushRef="#br0" timeOffset="377879.0803">19145 4092 53 0,'40'1'59'0,"3"-6"3"16,-75-2-41-16,74 5-5 16,12 0 2-16,5 2 1 15,10 1 1-15,4 3-1 0,10 3-2 16,6 0-2-16,11 3-4 15,5 0-4-15,12 1-3 16,10 1-1-16,9 3 0 16,-2 2-1-16,7 5-1 0,2 2-1 15,-4 1 1-15,-1 6 0 16,-5 2-1-16,-8 1 0 0,1 6 0 16,-4-2 0-16,-6 4-1 15,-5 0 2-15,-2 4 0 16,-1-1 1-16,-2 2 0 15,4 5 0-15,-7-3-1 0,1 5 1 16,1-1 1-16,-4 2-2 16,6-1 0-16,4 1 1 15,-2 1 0-15,0-4-1 0,-4 3-1 16,4-2 3-16,-4-1 0 16,-5 0 0-16,-4 1 1 15,-7 0-1-15,-3 0-1 16,-4 4 1-16,-2 2 1 0,-5-1-1 15,-1 8 0-15,-1 0 0 16,2 5-1-16,-1 6 1 16,0 0 0-16,0 4 0 15,-5 4 0-15,3-2-1 16,-10 0 1-16,-1 3 0 0,-10-5 0 16,-5 2-1-16,-10 1 3 15,-4 3-3-15,-8-1 0 16,-6 6 0-16,-2 1 0 15,-4 6 0-15,-3 3 0 0,1 2 0 16,-2 2-1-16,7-3 1 16,-1 2 0-16,3-2 0 15,0 3-1-15,1-3 1 0,2-4 0 16,1-1 0-16,-3-1 0 16,-1-2 0-16,-6 0-1 15,0-2 0-15,-6 0 1 16,1-3-1-16,-4-3 0 0,-2 1 0 15,0-3 0-15,-1-1-1 16,-3-5 1-16,2-4-1 16,-1-2 0-16,1-5 0 15,-1-2 0-15,-1-5 0 0,-4-2 1 16,3 0-1-16,-4-5 0 16,3-4-1-16,0-4-1 15,-2-3-1-15,4-5-2 16,2-5-3-16,1-4-5 0,1-7-9 15,0-3-14-15,0-4-17 16,0-15-26-16,1 12-10 16,-1-12-2-16</inkml:trace>
  <inkml:trace contextRef="#ctx0" brushRef="#br0" timeOffset="378289.4367">24257 9975 22 0,'-12'-15'45'15,"1"0"5"-15,6-1-3 16,1 4-3-16,2-1-4 16,2 2-4-16,1 1-7 15,-1 10-4-15,18-14-6 0,-6 12-3 16,4 3-4-16,-1 5-3 15,2 6-3-15,2 8-1 16,2 5-1-16,0 7 0 0,5 4-1 16,2 3-1-16,8 2-1 15,2-4 0-15,8-4 1 16,3-8-1-16,7-10 0 16,6-11 1-16,2-9 0 0,7-14 0 15,2-14 1-15,4-14 2 16,6-10-3-16,0-11 1 15,3-6 0-15,2-2 0 16,0 1-1-16,-6 1-1 16,2 9-3-16,-11 7-7 0,-3 12-32 15,-8 13-41-15,-11 6-2 16,-13 4-6-16,-16 3-5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25:59.9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12148 3419 53 0,'-6'-25'91'0,"1"4"-3"16,-1 4-5-16,-2 2-2 0,0 6-69 15,8 9 2-15,-10 2-3 16,9 18-5-16,4 15-3 16,2 13-1-16,0 16-1 0,5 17 1 15,-2 21-1-15,4 15 0 16,-1 17-1-16,2 16 1 16,0 11-1-16,-2 16 0 15,1 10-1-15,4 16 3 0,-6 15 0 16,1 14 1-16,-5 12 1 15,0 15 0-15,-4 13 2 16,-3 8 1-16,-3 17 0 16,-4 8-2-16,-10 11 1 15,0 10 0-15,-1 8 0 0,1 6-2 16,0 9-4-16,-2 9 0 16,1 6 0-16,3 10 0 15,-3 0 0-15,3 8 0 16,1 2 0-16,3 45 0 0,-5-41 0 15,4 4 0-15,-2-2 0 16,1-6 0-16,6 40 0 16,-4-44 0-16,3 1 0 0,0-45 0 15,1 39 0-15,-1-6 0 16,2-14 0-16,-1-6 0 16,-3-57 0-16,9-133 0 15,-2 12 0-15,1-10 0 0,1 10 0 16,0-15 0-16,0 9 0 15,1-18 0-15,1 5-5 16,-1-18-77-16,6-4-9 16,3-24-3-16,-3-3-7 15,3-35-3-15</inkml:trace>
  <inkml:trace contextRef="#ctx0" brushRef="#br0" timeOffset="884.941">20684 2907 0 0,'13'-38'95'15,"-9"7"5"-15,-3 6-9 0,1 3-5 16,-8 3-2-16,6 19-69 16,-10 0-13-16,10 8 0 0,5 17-1 15,4 23-2 1,-1 17 0-16,1 27 0 0,-1 19 0 16,-2 27 0-16,-2 26 2 15,-4 20 0-15,-1 26-2 16,0 18 2-16,-5 21-1 0,-5 13-1 15,5 24 4-15,-4 51 0 16,-4-19 1-16,-3 20 0 16,-1 15 0-16,-5 9-1 0,1 44 1 15,-6-11 3-15,-6 7-4 16,0-27 1-16,1 46-4 16,-2-2 0-16,2 7 0 15,2 1 0-15,7-20 0 0,5 27 0 16,2 41 0-16,2-42 0 15,2 4 0-15,-3 33 0 16,8-42 0-16,-7-1 0 16,-6-12 0-16,2-10 0 0,-2-47 0 15,1 21 0-15,7-14 0 16,1-57 0-16,5 24 0 16,2-21 0-16,4-166 0 15,1 11 0-15,0-8 0 16,2 10 0-16,2-11 0 0,-5 9 0 15,1-12 0-15,0 7 0 16,-8-15 0-16,0 4-24 16,6-18-65-16,-14 0-3 15,-8-25-5-15,-6-4-4 0,-4-32-2 16</inkml:trace>
  <inkml:trace contextRef="#ctx0" brushRef="#br0" timeOffset="1723.772">13894 8403 1 0,'-23'-21'79'0,"2"1"3"16,3 3 0-16,3 6-33 0,1-1-4 15,14 12-12-15,-8-5-9 16,8 5-6-16,0 15-2 16,3 9-3-16,1 10-3 0,4 18 0 15,-4 16-1-15,-1 18 0 16,-2 17-3-16,-2 15-2 16,-1 16-1-16,-10 11-2 15,1 13-1-15,-6 0-4 0,2 4-7 16,-3-8-12-16,4-13-52 15,2 1-11-15,3-24-4 16,0-19-7-16,-1-31-1 0</inkml:trace>
  <inkml:trace contextRef="#ctx0" brushRef="#br0" timeOffset="2267.7503">13487 8844 28 0,'-20'-82'97'0,"2"-8"-2"0,4 0-6 16,4-8-3-16,2 2-2 16,5-8-82-16,6 9 2 15,25 7 0-15,11 7 0 0,14 7-2 16,13 9 0-16,16 11-1 15,11 6-1-15,13 15-2 16,1 11 0-16,3 13-2 16,-8 9-1-16,-9 21-1 0,-17 15-1 15,-24 20 0 1,-22 18 1-16,-26 16 1 0,-19 10 2 16,-26 8 3-16,-16 1 4 15,-13-1 2-15,-4-5 1 0,1-10 0 16,7-13 0-16,9-11 0 15,14-11-2-15,18-7-1 16,13-4-2-16,11-7-1 16,21-4-3-16,14-3 0 0,10-2-2 15,14-6 0-15,5 0-1 16,6 0 0-16,0-2 1 0,-7 4 0 16,-8 8 1-16,-15 8 3 15,-18 13-1-15,-20 9 2 16,-12 10 1-16,-25 5 1 15,-15 5 0-15,-14 5-1 0,-9-2-1 16,-4-6-1-16,-1-8-4 16,3-11-9-16,5-15-22 15,0-15-49-15,18-16-2 16,8-17-6-16,13-23-6 0</inkml:trace>
  <inkml:trace contextRef="#ctx0" brushRef="#br0" timeOffset="3736.9257">14089 9216 62 0,'77'-39'86'0,"-3"7"-1"15,1 9-5-15,-4 5-3 0,6 6-67 16,-13 8-1-16,-4 8-1 16,-7 10-2-16,-6 12-1 15,-8 11-1-15,-9 9-1 16,-5 7 0-16,-10 7-1 0,-4-1 1 15,-1-1-1-15,-6-6 0 16,-1-6 0-16,0-6 2 16,-3-13 1-16,-2-5 0 15,2-22 1-15,0 0 0 0,-9 0-1 16,4-22 0-16,1-14 0 16,5-13-3-16,2-11-1 15,8-11-1-15,14-6-1 16,7-2 1-16,13-3-1 0,7 5-1 15,11 8 1-15,6 12 0 16,4 7-1-16,1 9-1 16,0 11-3-16,-2 5-1 0,-4 12-3 15,-7 3-1-15,-7 10-2 16,-7 0 0-16,-7 4 1 16,-9 5 3-16,-5-2 4 0,-7 0 6 15,-9-3 3-15,-10-4 3 16,0 0 4-16,0 0 1 15,-9 2 0-15,-9-2 0 16,-8 2-2-16,-5 4-3 16,-8 7 0-16,-6 6-2 0,-2 9-1 15,-4 9-1-15,-4 6-2 16,1 9 0-16,1 6-1 16,3-1-1-16,8 0-1 0,6-7 0 15,7-3-1 1,10-9-1-16,11-9 1 0,7-10-1 15,3-9 1-15,11-10 0 16,9-10 1-16,5-13 0 0,10-12 1 16,5-11-1-16,6-9 0 15,4-5 0-15,2-4 0 16,3 2-1-16,-5 9 1 16,0 8 0-16,-8 11 0 15,-1 15 1-15,-8 15 1 0,-7 9 0 16,-3 20 0-16,-5 10 1 15,-6 8-1-15,1 9 0 0,-3 4 0 16,1 0 0-16,0-5 0 16,4-6 1-16,0-7 0 15,4-8 2-15,1-12 0 16,2-13 0-16,2-6 0 0,3-16 1 16,-2-11-1-16,2-7 0 15,1-9-1-15,-3-4-1 16,1-2 0-16,-1 3 0 15,-4 2-1-15,-3 5 1 16,0 11-1-16,-5 7 0 0,-2 9 0 16,-1 9 0-16,-4 6 1 15,-1 10-1-15,-2 5 0 0,-1 5 1 16,1 1-1-16,2 0 0 16,1 0 0-16,3-5-1 15,0-5 1-15,7-8-1 16,2-5 0-16,7-14-2 0,1-9 0 15,5-7 0-15,3-8-1 16,3-5 1-16,4-3-1 16,-1 3 1-16,1 2 1 15,-1 7 2-15,0 6 1 16,-4 13 0-16,1 10 1 0,-3 7 0 16,-1 11 0-16,-1 8 0 15,4 8-1-15,0 4-2 0,1 3-1 16,5 0 1-1,1-2-1-15,6-6 1 0,3-5 0 16,3-7 1-16,4-10 0 16,3-8 2-16,5-14 1 15,-3-7-1-15,1-6 1 0,-6-5-1 16,-2-3 0-16,-7-4 0 16,-7-2-2-16,-11 2 1 15,-12 1-1-15,-12 5 0 0,-10 5 1 16,-9 5 0-16,-11 9 0 15,-11 10 0-15,-4 8 1 16,-3 13-1-16,-3 14 1 16,3 4-3-16,2 10-1 15,7 1-2-15,8-1-1 0,12-6 0 16,9-5-1-16,5-12 2 16,15-17-1-16,12-8 2 15,8-25 1-15,10-19 2 16,4-20 0-16,8-18 0 0,5-20 0 15,4-17-2-15,-3-15 2 16,6-15 0-16,-4-6 4 16,-3 3 1-16,-7 7 1 15,-8 21 1-15,-9 19 1 0,-10 23 1 16,-7 27-1-16,-8 33 0 16,-18 27-2-16,7 34-3 15,-12 32-1-15,-16 27 0 0,-10 28-1 16,-10 23-2-16,-8 29-8 15,-15 9-14-15,-3-2-54 16,-4 11-11-16,-2-15-4 16,3-15-8-16,-2-23-2 15</inkml:trace>
  <inkml:trace contextRef="#ctx0" brushRef="#br0" timeOffset="5217.6353">13483 7747 16 0,'-83'-26'70'16,"13"2"3"-16,11-2-1 15,7 1-47-15,10 7-1 16,6-4-6-16,9 5-3 0,-3-2-2 16,4 3-2-16,-1 0 0 15,2 0 0-15,-1 0 3 16,4-1 0-16,3 0-1 15,2 1 0-15,5-1-2 0,5 2-1 16,7-3-2-16,1 2-2 16,15 0-3-16,2 0-2 15,8 2-1-15,7-3 1 0,9 1 0 16,7-2-1-16,9 1 0 16,9-3 0-16,10-2 0 15,15-3 0-15,14-1 0 16,17-6-1-16,13-1 1 0,18-2-1 15,14-3 1-15,17-3 1 16,16-1-1-16,11 0 1 16,16 0-1-16,6 2 1 15,10 3 0-15,7 0 0 0,3 4-1 16,2 6 1-16,1 4 0 16,2 5 0-16,1 3-1 15,2 6 1-15,-2 3 0 16,2 1-1-16,-2 3 0 15,-3-1 0-15,-7 3 0 0,-10 0 0 16,-18-1 0-16,-15-3-1 16,-23-1 1-16,-26-1 0 15,-27 1 0-15,-26 0 1 0,-23-1 0 16,-18 3 1-16,-21-1-1 16,-11 4 1-16,-10 1-1 15,-7 2 0-15,-1 5 1 0,-3 3 0 16,-2 4-2-16,-4 6 1 15,-3 4-1-15,-2 6 1 16,-7 8-1-16,-2 5 0 0,-3 8-1 16,-4 10 1-16,-1 8 1 15,2 8-1-15,5 13 0 16,1 13 0-16,9 11 0 16,1 13 1-16,12 12 0 0,6 9 1 15,9 9-1-15,5 2 0 16,3 1 1-16,2-7 1 15,-2-4-1-15,-3-5 1 16,-4-12-1-16,-8-4-1 16,-12-9 0-16,-8-2 0 0,-5-4 0 15,-11 4 1-15,-8-1 0 16,-4 1 0-16,-9 5-1 16,-6 1 1-16,-2-1 2 0,-10-2-4 15,-4 0 0-15,-13-9 0 16,-9-1 0-16,-17-6 0 15,-13-9 0-15,-14-5 0 0,-17-9 0 16,-13-5 0-16,-11-5 0 16,-10-5 0-16,-10-8 0 15,-6-4 0-15,-3-3 0 16,-5-5 0-16,0 0 0 0,-7-1 0 16,-4-1 0-16,-11 2 0 15,-3 0 0-15,-11 1 0 16,-8-2 0-16,-6-2 0 15,-5-4 0-15,-1-3 0 0,-3-3 0 16,9-5 0-16,-1 0 0 16,9-3 0-16,6 2 0 15,7-2 0-15,5 2 0 16,10 0 0-16,3 1 0 0,8-3 0 16,7-7 0-16,12-7 0 15,12-10 0-15,13-5 0 16,15-18 0-16,11-12 0 15,22-12 0-15,17-15 0 0,18-10 0 16,16-14 0-16,13-13 0 16,19-13 0-16,10-13 0 15,14-13 0-15,7-14 0 0,13-14 0 16,10-15 0-16,13-14 0 16,6-13 0-16,11-11 0 15,12-6 0-15,6-6 0 0,9-2 0 16,5 5 0-16,3 6 0 15,3 7 0-15,-2 11 0 16,-1 12 0-16,-7 13 0 16,-4 10-3-16,-5 11 2 15,-5 8 1-15,-1 12-1 0,-6 12 0 16,2 12 1-16,1 14-1 16,4 10 0-16,3 19-2 15,6 14-3-15,9 15-4 0,6 21-8 16,8 10-30-16,7 19-39 15,6 18-2-15,4 6-7 16,-2 7-2-16</inkml:trace>
  <inkml:trace contextRef="#ctx0" brushRef="#br0" timeOffset="6340.0207">8742 6332 53 0,'-14'-37'87'0,"-3"-5"0"16,-2 0-4-16,-1-12-3 15,3 15-64-15,4 5-1 0,1 7-4 16,4 6-2-16,0 6-4 16,5 5-4-16,3 10-1 15,0 0-1-15,0 0-1 16,5-2 0-16,8 6 0 0,8 5 0 15,11 5 2-15,7 4 0 16,12 0 0-16,14 4 0 16,10 1 0-16,15 2 1 15,13 3-1-15,11 0 1 0,13 1 0 16,13 0 0-16,6 0 0 16,9-1 0-16,2 0 1 15,3-3-1-15,-2-3-1 16,-2-3 1-16,-1-2 0 0,-6-2 0 15,-6-2 0-15,-8-3-1 16,-6 1 1-16,-10-2-1 16,-5-2 0-16,-17 1 1 0,-9-1-1 15,-14 1 0-15,-13 0 0 16,-10 0 0-16,-12-1 0 16,-6 0 1-16,-13-1-2 0,-5-1-1 15,-6-2-4-15,-9-3-9 16,9 9-42-16,-9-9-24 15,3-15-5-15,-3-8-6 16,0-8-2-16</inkml:trace>
  <inkml:trace contextRef="#ctx0" brushRef="#br0" timeOffset="6745.7579">11587 5748 0 0,'-22'-10'91'0,"-6"-3"2"0,4 0-4 16,-1-2-6-16,2-3-1 15,5 7-75-15,6 9 0 16,12 2-1-16,-10 15-3 0,12 4-1 16,10 5-2-16,8 6 0 15,7 2 1-15,12 4-1 16,6 0 1-16,12-1-1 0,10 0 0 15,8-2 0-15,4-1 0 16,8 0 0-16,1-3 0 16,1-1 1-16,-3 0-1 15,-3 0 1-15,-10 0-1 16,-12-3 0-16,-10 4 0 0,-12 1 1 16,-17 3 0-16,-17 4 0 15,-17 6 0-15,-23 7 0 16,-18 5 0-16,-18 11 0 0,-13 7-1 15,-17 12-6-15,-9 2-8 16,-1 5-39-16,-5 10-32 16,1 3-2-16,3 1-8 15,0-2-4-15</inkml:trace>
  <inkml:trace contextRef="#ctx0" brushRef="#br0" timeOffset="7641.5058">8357 13368 0 0,'-38'48'89'0,"5"-6"1"15,6-12-6-15,4-6-5 16,6-12-1-16,1-2-75 0,16-10 2 16,10 14-1-16,14-12 0 15,11-2 0-15,13-14 1 16,14-12 0-16,16-14-1 16,10-15 0-16,16-17 0 0,17-13-2 15,12-16 0-15,15-13 2 16,12-10 0-16,13-8-1 15,10-4 1-15,9-1-1 0,5-2 1 16,5-3 0-16,-1 3 0 16,1 5-1-16,-1 2-1 15,-6 7 0-15,-10 7-1 16,-11 6 0-16,-11 14-1 0,-10 12 0 16,-20 12-1-16,-17 14 1 15,-19 15-1-15,-16 10 1 16,-19 9 0-16,-10 9-1 15,-14 8-1-15,-9 3-2 0,-9 6-3 16,-4-2-5-16,-6 2-8 16,-10 0-20-16,0 0-46 15,0 0-3-15,0 0-6 16,-9 0-3-16</inkml:trace>
  <inkml:trace contextRef="#ctx0" brushRef="#br0" timeOffset="7942.8651">11778 10701 60 0,'-46'0'93'15,"-3"0"-2"-15,6 0-5 16,5-4-4-16,3-1-69 0,9 4 0 16,16 1-3-16,10 0-4 15,17 13-3-15,13-2-2 16,16 5-2-16,12 3 2 15,12 4-1-15,3 3 1 0,4 5-1 16,-1 7 0-16,-10 6 2 16,-11 11-1-16,-17 10 1 15,-15 14 1-15,-21 13-1 16,-16 10-1-16,-20 16-1 0,-20 6-5 16,-14 14-14-16,-11 7-48 15,-9 0-17-15,-11-1-4 16,-7-5-7-16,-5-7-3 15</inkml:trace>
  <inkml:trace contextRef="#ctx0" brushRef="#br0" timeOffset="8802.8124">8422 16920 86 0,'-15'47'93'0,"-1"-9"-7"16,4-10-5-16,6-10 1 16,2-9-74-16,7-15 1 15,21-17-1-15,17-10-2 0,15-11-1 16,17-14 2-16,16-16-1 15,17-21-1-15,19-14-1 16,15-19 0-16,14-17-1 0,11-13 1 16,14-9-1-16,4-4 0 15,8-3-1-15,1 6 0 16,-2 8-1-16,-3 13 2 16,-8 11-3-16,-6 17 0 0,-12 10 0 15,-10 12 0-15,-9 9 0 16,-12 10 0-16,-15 7 0 15,-8 6 0-15,-11 4 0 0,-12 4 0 16,-15 6 0-16,-12 6 0 16,-15 8-4-16,-9 1-2 15,-14 9-4-15,-12 0-6 16,-7 9-8-16,-11 2-16 0,-7 4-30 16,-4 7-16-16,-7 1-7 15,-3 4-2-15</inkml:trace>
  <inkml:trace contextRef="#ctx0" brushRef="#br0" timeOffset="9044.5525">11463 13930 64 0,'-32'-16'95'16,"5"-1"-5"-16,9-1-3 0,4-14-4 16,12 12-59-16,15 1-4 15,17-2-8-15,16 3-4 16,13 6-4-16,14 7 0 15,12 8-1-15,4 18-1 0,-2 13-1 16,0 17-1-16,-11 16-2 16,-11 16-1-16,-17 14-1 15,-23 13-3-15,-22 6-3 16,-18 14-9-16,-25 1-14 16,-24 1-52-16,-11 5-2 0,-16-7-5 15,-14-5-3-15</inkml:trace>
  <inkml:trace contextRef="#ctx0" brushRef="#br0" timeOffset="9932.6894">9595 8995 3 0,'-79'-7'79'16,"5"-7"5"-16,0-6-2 15,3-5-3-15,3-10-40 16,7 15-21-16,12 2-3 0,10 5-3 16,8 4-3-16,9 6-4 15,11 3-2-15,11 0-2 16,15 14-2-16,15 1 1 15,16-3-1-15,20 4 1 0,18-5 0 16,19 0 1-16,20-3-1 16,12-1 1-16,17-4 0 15,9 2 0-15,14-1-1 16,0 2 1-16,7 2 0 0,-1 1 0 16,2-1 1-16,-4 1 0 15,-3 0-2-15,-10-1 1 16,-13-2 0-16,-6 0-1 15,-18-1 1-15,-12 0 0 0,-22 0-1 16,-11 1 0-16,-17 3 0 16,-11-2 1-16,-13 1-1 15,-14 1 0-15,-6-1 0 16,-14-1-2-16,-9-7-4 0,1 10-7 16,-4-6-19-16,-9 1-45 15,-8-5-4-15,-3-7-7 16,-12-12-5-16</inkml:trace>
  <inkml:trace contextRef="#ctx0" brushRef="#br0" timeOffset="10154.1577">11457 8651 64 0,'-60'0'90'16,"5"-1"-1"-16,8-1-6 15,10-3-4-15,7-14-66 16,13 16-3-16,17 3 0 0,11 7-5 15,20 5-3-15,13 5-1 16,12 9-1-16,11 7 1 16,5 5-2-16,5 12-4 0,-4 4-9 15,-1 13-32-15,1 12-33 16,-25 10-4-16,-14 6-8 16,-12-4-2-16</inkml:trace>
  <inkml:trace contextRef="#ctx0" brushRef="#br0" timeOffset="10928.1938">20500 7926 38 0,'-42'3'83'16,"7"-3"-2"-16,8-2-4 16,0-8-6-16,11 1-67 0,16 9 0 15,0 0 0-15,0 0-1 16,20 1-2-16,11 1 0 15,9 2 1-15,14-2 0 0,12-1 1 16,13-1 1-16,16-6 1 16,12-4 1-16,14-6 1 15,13-4 0-15,10-3 1 16,13-6 1-16,8-3-1 0,8 1 0 16,4-6-1-16,5 0-1 15,0 0 0-15,-4 1-2 16,-2-1 0-16,-7 3-1 15,-7 1 0-15,-13 5-1 0,-15 2 0 16,-11 4-1-16,-20 1-1 16,-13 6 0-16,-16 2-3 15,-11 5-3-15,-23 0-6 16,-5 5-3-16,-14-1-11 0,-5-1-31 16,-2 3-26-16,-14 2-8 15,0 0-3-15,-13-18 7 16</inkml:trace>
  <inkml:trace contextRef="#ctx0" brushRef="#br0" timeOffset="11215.0414">23438 7013 62 0,'-29'-22'85'0,"1"1"-2"15,10 2-7-15,10-33-33 16,8 38-29-16,22 8 0 0,20 5-6 15,20 4-5-15,17 11-2 16,22 4 0-16,17 8 1 16,14 6-2-16,10 3 2 15,3 5-1-15,-5 4 1 0,-12 5-1 16,-17 3 0-16,-23 0 0 16,-26 6 1-16,-30 1-1 15,-30 9-1-15,-32 6-2 0,-30 1-12 16,-30 15-61-16,-37 18-2 15,-17 5-5 1,-12 1-5-16</inkml:trace>
  <inkml:trace contextRef="#ctx0" brushRef="#br0" timeOffset="11798.0818">20385 11622 73 0,'-36'19'92'0,"3"-11"-3"16,6-2-5-16,2-6-2 16,7 0-68-16,7-4-1 15,11 4-1-15,7-4-5 0,15 4-2 16,10 0-2-16,11 2-1 15,14 3 1-15,11 1-1 0,15 2 1 16,13 0-1-16,16 6 0 16,12 0 1-16,19 5-1 15,14 1 1-15,13 4 0 16,16 6 0-16,13 5 0 16,14 5-1-16,9 4 2 0,2 4-4 15,7-1 0-15,-1 4 0 16,-1-2 0-16,-3-1 0 15,-11-4 0-15,-9-4 0 0,-13-1 0 16,-16-4 0-16,-17-2 0 16,-19-3 0-16,-17-1 0 15,-24-3-2-15,-16 1-8 0,-16-5-10 16,-19 1-26-16,-2-3-42 16,-30-4-2-16,-13-6-8 15,-9-10-3-15</inkml:trace>
  <inkml:trace contextRef="#ctx0" brushRef="#br0" timeOffset="12144.2758">24185 11714 25 0,'-41'-13'101'0,"8"4"-4"0,8-5-7 15,8 1-3-15,6-4-3 16,11 4-82-16,20 11 0 16,17 8-2-16,17 13 0 0,11 6 0 15,22 8 0-15,8 7 1 16,8 8-1-16,4 3 0 16,-2 8 0-16,-4-1 1 15,-15 2-1-15,-14 1 1 16,-21-1-1-16,-20-1 1 0,-30 0 0 15,-20-1-1-15,-34 0 0 16,-26 2-1-16,-24 5-7 16,-26-4-13-16,-20-2-53 15,-15 10-12-15,-15-8-5 0,-4-6-7 16,-5-11-2-16</inkml:trace>
  <inkml:trace contextRef="#ctx0" brushRef="#br0" timeOffset="13653.655">2569 2420 49 0,'-19'-38'90'15,"-2"4"-3"-15,-1 1-8 16,4 7-4-16,0 12-64 16,-2 19-2-16,9 19-2 0,-1 21-4 15,-6 18-3-15,1 18 1 16,-4 13 0-16,7 14 1 15,-9 7-1-15,11 3 1 16,-9-6-1-16,3-11 1 16,5-12 0-16,-1-14 1 0,4-14 0 15,-7-20 1-15,12-10 2 16,-10-15-2-16,15-16 1 16,-15 0-2-16,9-19-1 15,-2-20-3-15,5-20-2 16,0-20-3-16,5-21-1 0,2-20-2 15,4-22 0-15,6-10 2 16,6-6 0-16,-2 0 9 0,3 7 3 16,9 12 4-16,-2 14 0 15,17 17 2-15,-2 21 2 16,7 22-2-16,-5 19-1 16,10 22-7-16,1 17-2 0,4 16 0 15,0 26-1-15,-2 20 1 16,3 18-2-16,1 20-2 15,-2 11-1-15,4 11-4 16,-3-1-1-16,-5-2-4 0,-3-5-4 16,-6-13-3-16,-7-14-3 15,-8-14-11-15,-4-11-20 16,-20-19-26-16,2-5-5 16,-10-20 0-16</inkml:trace>
  <inkml:trace contextRef="#ctx0" brushRef="#br0" timeOffset="14176.6633">2564 2589 63 0,'-15'-13'92'0,"4"-7"-5"15,3 0-6-15,4-11-1 16,4-1-67-16,8-4-1 0,12-2-1 16,9-2-5-16,14-2-2 15,2 5-1-15,13-1-1 16,1 10-1-16,10 7-1 16,-2 11 0-16,1 8-1 0,-1 8 1 15,-7 11-1-15,-1 9 0 16,-3 11 1-16,-4 6 0 15,-12 6 0-15,-1 1 1 0,-5-2-2 16,-5-3 3-16,-5-4-1 16,-2-7 1-16,-6-10-1 15,-4-8 1-15,-1-8 0 16,-2-10-1-16,5-16-1 16,-5-12 1-16,4-14 0 0,-3-9-1 15,6-9-1-15,4-6 0 16,2-5-2-16,-3 4 3 15,2 7 0-15,1 9 0 0,4 13 0 16,-1 10-2-16,1 14 2 16,2 9 0-16,-1 9-1 15,3 17-1-15,-2 7-4 16,2 12-5-16,-3 9-7 0,3 11-26 16,3 9-38-16,0 0-4 15,-1-1-5-15,-1-15-3 16</inkml:trace>
  <inkml:trace contextRef="#ctx0" brushRef="#br0" timeOffset="14470.1452">4544 1540 69 0,'0'-45'96'0,"1"-1"-4"15,-1 9-6-15,-1-1-2 0,-4 6-69 16,1 5-3-16,-3 8-6 16,1 6-5-16,-3 10-2 15,-6 20-1-15,-6 38 0 0,14 35 0 16,6 30 3-16,3 18-1 16,12 10 0-16,4-2-1 15,4-14-4-15,6-12-3 16,0-14-10-16,7-17-26 15,7-16-38-15,-9-18-6 0,-6-12-3 16,-7-20-3-16</inkml:trace>
  <inkml:trace contextRef="#ctx0" brushRef="#br0" timeOffset="14720.1875">4422 2091 89 0,'-10'-7'95'0,"10"7"-5"16,-15-15-6-16,10 3-2 15,-2-4-79-15,8 5 2 0,17 0-1 16,7-1-5-16,5-1 0 16,7-3-3-16,13 2-4 15,3-4-7-15,8 4-10 16,4-5-27-16,-4 1-29 15,6-4-7-15,-6-3-3 0,-2 0 5 16</inkml:trace>
  <inkml:trace contextRef="#ctx0" brushRef="#br0" timeOffset="15052.4305">5219 1681 29 0,'14'-6'76'0,"-14"6"2"16,14-4-3-16,-14 4-41 15,0 0-9-15,14 6-6 0,-5 1-7 16,2 1-4-16,4 0-3 15,4 2-3-15,4-3 0 16,3-4-1-16,6-3 0 16,1-5 3-16,2-7-2 15,2-7 2-15,-4-2 0 0,-2-6 5 16,-8 0 0-16,-14 12-1 16,-2-3 2-16,-4 2 0 15,-3 1 1-15,0 1-3 16,-6 0-1-16,-3 4-3 0,9 10 0 15,-39-9-1-15,4 13-3 16,-2 17 0-16,-2 16-1 16,1 22 0-16,10 14-5 15,11 15-3-15,16-4-6 16,7-2-4-16,15-3-6 0,13-12-11 16,6-10-13-16,11-22-32 15,8-7-7-15,2-20 2 0</inkml:trace>
  <inkml:trace contextRef="#ctx0" brushRef="#br0" timeOffset="17283.2501">4689 3527 81 0,'-4'-11'94'16,"-9"1"-4"-16,-3-1-6 16,-3-4-3-16,-1 8-73 0,2 7-4 15,3 5-1-15,-6 20-1 16,-2 14-1-16,-3 17-1 16,-3 13 0-16,-2 14 0 0,0 16 0 15,0 8 0-15,2 6 0 16,8-1-1-16,8-6 1 15,10-11 0-15,8-8 0 16,10-15 0-16,12-14-1 16,10-16 1-16,7-16-1 0,9-17 1 15,5-15-2-15,8-21-1 16,1-18 1-16,5-14-3 16,-4-11 1-16,-1-10 1 15,-7-3 0-15,-6-2-1 0,-6 2 3 16,-13 9 2-16,-10 6 2 15,-9 13 0-15,-9 10 2 16,-5 12 0-16,-2 12 0 0,-9 13-1 16,-7 8 0-16,0 14-1 15,-1 11-2-15,3 13-1 16,4 5-1-16,1 8 0 0,7 2-2 16,1-1-1-16,12-5 0 15,4-8-1-15,5-8 1 16,0-12 0-16,1-12 1 15,1-11 1-15,-3-14 1 0,1-14 2 16,-4-8 0-16,-3-8 2 16,-2-2 0-16,-3-2 1 15,-4 7 2-15,0 6-3 16,0 6 1-16,-4 11-1 0,0 9-1 16,0 13 1-16,0 0-2 15,4 16-1-15,1 3-1 16,5 8 0-16,1 2-1 15,5 0 1-15,6 0-1 0,3-5 1 16,1-6 0-16,3-9 0 16,0-9 0-16,1-5 1 0,-2-13 1 15,1-10 0-15,-6-10 0 16,0-5 1-16,-3-7-1 16,-3-4 0-16,-4 0 0 15,-4 3 0-15,-2 3 0 16,-3 11-1-16,-3 7 0 0,1 13 0 15,-2 17-1-15,0 0 1 16,10 9-1-16,-2 16 1 16,2 8-1-16,5 3 1 15,3 3 0-15,2-1-1 0,5-4 0 16,2-6 1-16,1-6 0 16,2-11 0-16,-1-7 1 15,-4-4-1-15,1-12 2 16,-4-7-1-16,-6-7 1 0,-4-9-1 15,-2-2 0-15,-6-4 0 16,-1-1 0-16,-1 0 0 16,2 2-1-16,-1 3 1 0,2 1-1 15,2 8 0-15,5-1 0 16,-1 6 0-16,0 3 1 16,2 4-2-16,-1 0 1 15,1 7-1-15,-1 2 1 0,-4 4-1 16,-8 3 0-16,12 0 0 15,-12 0-1-15,11 11 1 16,-9-3 1-16,0 2-1 16,1 2 1-16,-1 0 0 15,0 1 0-15,1-3 0 0,-1 0 1 16,0-2-1-16,-2-8 0 16,6 11 0-16,-6-11 0 15,0 0 0-15,10 7 0 0,-10-7 0 16,13 1 0-16,-2 0 0 15,-1 1-1-15,2 1 1 16,3 1-1-16,-1 2 1 0,0 4 0 16,-1 1-1-16,3 1 1 15,-3 2 0-15,2 2 0 16,-1-3 0-16,2-1 0 16,1 0 0-16,1-4 0 0,1-3 1 15,1-5 0-15,0 0 0 16,-1-9 0-16,2-3 0 15,0-8 0-15,-2-5 0 16,2-7 0-16,1-6 0 0,0-6 0 16,3-6 0-16,-1-3 0 15,3-1-1-15,1 0 0 16,0 3 0-16,1 4 0 16,-1 8-1-16,-2 7 0 0,4 6 0 15,-2 12 0-15,-1 8 0 16,-2 6 0-16,0 7 1 15,-3 12-1-15,-3 9 1 16,-5 7-1-16,-4 9 1 0,-8 3-1 16,-2 1 0-16,0-2 0 15,-5-8 0-15,-2-6 1 16,-1-7 0-16,3-9 1 16,5-16-1-16,0 0 2 15,-1-7-1-15,5-16-1 0,13-9 1 16,1-6-1-16,9-11-2 15,3-2 1-15,6-6 0 16,3 1 0-16,3 1 0 0,0 2 0 16,-9 4 1-16,1 6 1 15,-9 8 1-15,-3 4-1 16,-6 6 2-16,-10 7-1 16,-6 8-1-16,-5 10 1 0,-9 8-2 15,-10 12 0-15,0 9 0 16,-1 11 0-16,1 9-1 15,6 4-1-15,8 2 2 16,10-2 0-16,19-6 0 0,14-8 0 16,20-10-3-16,7-15-6 15,18-11-12-15,8-7-34 16,7-22-27-16,4-7-6 0,-8-11-5 16,-4-5-3-16</inkml:trace>
  <inkml:trace contextRef="#ctx0" brushRef="#br0" timeOffset="17642.6839">8422 1750 29 0,'21'-24'99'0,"-2"8"-2"16,-9 5-9-16,-10 11-1 0,0 0-4 15,0 27-82-15,-10 22-1 16,-4 17 0-16,-8 25 1 16,-4 22 1-16,-6 27 0 15,-7 23 0-15,-5 16 1 0,1 15-1 16,-6 7-1-16,4-1 0 15,3-8-3-15,7-16-3 16,9-20-2-16,6-18-6 16,13-27-9-16,5-29-21 15,2-22-44-15,18-22-2 16,3-25-7-16,1-14 0 0</inkml:trace>
  <inkml:trace contextRef="#ctx0" brushRef="#br0" timeOffset="19925.7748">23124 2021 56 0,'0'-20'90'0,"-5"-1"-4"16,-11-4-3-16,-3 2-1 15,1 0-67-15,-5 4-2 16,-2 2-2-16,0 4-2 15,-2 6-3-15,-2 3-3 16,-5 4 0-16,-3 6-3 0,-2 10-1 16,-8 9 1-16,-2 10-2 15,-5 10 2-15,-6 7-2 16,-3 6 2-16,1 9 0 0,-4 8 1 16,3 7 0-16,3 8 1 15,5 4-2-15,10 1-1 16,5 4 1-16,14 1 0 15,12 1-1-15,12-9 0 0,10-5 1 16,13-10-2-16,13-13 3 16,9-12-1-16,14-12 1 15,8-14-1-15,6-18-1 0,7-9-1 16,3-19 0-16,5-14 0 16,3-12 0-16,-3-13 0 15,-7-3 0-15,-6-2 2 16,-9 2 1-16,-10 8 1 15,-10 9 1-15,-12 8 0 0,-9 13 0 16,-9 7 0-16,-14 17-1 16,8 0-1-16,-8 13-1 15,-2 5 0-15,-4 10-3 0,-2-1-1 16,4 9-3-16,3 1 1 16,1-5-2-16,0 1 2 15,7-11 0-15,5-3 1 16,3-8 1-16,0-9 4 0,0-4 2 15,-1-13 2-15,1-7 0 16,-6-8 0-16,-1-8 2 16,-6-4 1-16,0-2 0 0,-1-2-2 15,-1 3 0-15,0 1-2 16,3 8 1-16,5 5-2 16,0 10-1-16,9 7-1 15,4 8-1-15,4 4 0 0,1 11 0 16,5 10 0-16,-1 6-2 15,-2 7-1-15,-1 5 0 16,-6 2-1-16,-2 4 0 16,-6-3 1-16,0-5 0 0,-2-2 0 15,-4-13 3-15,5-4 2 16,-3-11 0-16,6-7 1 16,5-14 0-16,6-10-2 15,2-12 1-15,6-10 0 0,3-5 1 16,3 1-2-16,0-2 1 15,-2 6-1-15,-3 4 2 16,-3 13 0-16,-5 9 0 16,-6 13 0-16,-3 11 0 0,-3 12 0 15,-4 11-5-15,0 7-4 16,-4 6-13-16,1 9-32 16,-4-3-27-16,10-3-8 0,1-6-6 15,10-11-2-15</inkml:trace>
  <inkml:trace contextRef="#ctx0" brushRef="#br0" timeOffset="20223.3998">24667 2567 61 0,'27'-47'93'0,"-11"10"-3"0,-4 5-6 16,-12 12-3-16,-6 5-64 0,-8 11-3 15,-10 4-5-15,1 11-3 16,-3 5-6-16,1 5 0 15,2 7-2-15,6 4 1 16,5 4-1-16,10-3 1 0,7 3 1 16,9-6-1-16,6-1 1 15,6 0 0-15,-2-3 0 16,2-1-1-16,-4 0 1 0,-8-2-1 16,-9 2-1-16,-5 1-1 15,-14 2-3-15,-9 2-4 16,-11-5-7-16,-2 0-19 15,4-7-44-15,-9-6-4 16,5-7-4-16,6-10-3 16</inkml:trace>
  <inkml:trace contextRef="#ctx0" brushRef="#br0" timeOffset="20608.3241">24821 2587 54 0,'20'5'79'0,"-5"2"-1"0,-1 3-5 16,-7-3-3-16,9 0-67 15,-1 1-1-15,1-1 2 16,3-4-1-16,3 0 1 0,3-3-1 16,6-3 0-16,3-7-1 15,-4-2 1-15,-4-6 4 16,-2 0 2-16,-2-1 2 15,-8 0 1-15,-4 2 0 16,-10 1 0-16,-3 4-1 0,-11 1-1 16,-3 10-5-16,-8 7-3 15,-3 10-2-15,-2 11-1 16,2 7 0-16,-3 7 0 0,9 6-3 16,6 4 1-16,14-5-2 15,3 1 1-15,16-6-4 16,9-10-3-16,16-4-7 15,1-10-23-15,7-9-37 0,16-8-6 16,0-7-2-16,4-14-3 16</inkml:trace>
  <inkml:trace contextRef="#ctx0" brushRef="#br0" timeOffset="23002.7984">25692 2538 44 0,'1'-10'74'16,"-1"10"-6"-16,0-14-15 15,0 14-14-15,2-12-9 16,-2 12-7-16,1-14-9 0,-1 14-2 15,3-14 0-15,-3 14-3 16,0-10 2-16,0 10-2 16,0-10 1-16,0 10-1 15,0 0 0-15,-13-11-2 0,13 11-1 16,-15-7-3-16,4 7 1 16,2-3-2-16,-1 3 0 15,0 0-1-15,1 0-1 0,1 0 1 16,-3 0 0-16,3 5 0 15,8-5-2-15,-15 7 2 16,15-7-1-16,-16 9 1 16,16-9-1-16,-14 12 1 0,14-12 0 15,-13 15-2-15,8-3 1 16,3-2-1-16,0 3 0 16,2 1 0-16,0 4 1 15,3-3-2-15,6 0 3 0,3 2-1 16,4-2 1-16,1 1-1 15,3-1 1-15,-2 0 0 16,1-3-1-16,-1 0 1 16,0-2-1-16,-4 1 1 0,-3-2 0 15,1 0 0-15,-2-3-1 16,-1 0 1-16,-9-6 0 16,12 8 1-16,-12-8 0 0,0 0 0 15,8 6 1-15,-8-6-1 16,0 0 1-16,1-8-1 15,-1 8 1-15,0-16-2 16,0 7 0-16,0-2 0 0,0-4-2 16,4 0 1-16,0 1-1 15,-1 1 0-15,-1-3 0 16,2 0 1-16,3 0 0 16,-2 0 0-16,-1 2 0 0,2 1 0 15,-1 0 0-15,0 0-1 16,-1 2 1-16,-4 11 0 15,10-13 0-15,-10 13-1 16,6-10 1-16,-6 10-1 0,0 0-1 16,0 0 1-16,0 0 1 15,5 12 0-15,-4 6-1 16,-1 9 2-16,0 10 0 16,-1 13 0-16,-6 11 1 0,1 8 0 15,-4 14-1-15,-2 11 0 16,0-1 0-16,-1 3-1 15,0-2-1-15,6-4 2 0,3-6-1 16,2-7-1-16,2-9 1 16,3-13-1-16,2-10 0 15,4-7 0-15,0-10 0 16,-1-6-2-16,2-11 0 0,1-11-1 16,0-7-2-16,4-17-1 15,1-10-2-15,2-14 0 16,0-12-1-16,4-13 1 15,2-12-1-15,3-5 2 0,-6-4 3 16,0 2 3-16,-2 3 4 16,-1 6 1-16,-4 9 4 15,0 10-1-15,-8 18 3 0,-2 9-1 16,3 11-2-16,-5 7-1 16,0 8-4-16,-2 11 1 15,0 0-2-15,8 14-1 0,-5 3 0 16,0 9 0-16,-1 4-2 15,0 4 1-15,1 4 0 16,5 0 2-16,-2-5-2 16,1-1 0-16,4-9 1 0,3-6 1 15,3-8 1-15,3-5 0 16,3-4 0-16,0-11-1 16,3-7 2-16,0-8-1 15,3-4 2-15,-4-1 0 16,-3 0-2-16,-2 1 1 0,-3 4 0 15,-4 6-1-15,-4 5 0 16,-3 5 0-16,-6 10-3 16,0 0 2-16,3 13-3 15,-3 3 0-15,0 0-3 0,4 4 1 16,3 0 0-16,4-1 1 16,4-4 1-16,4-5-1 15,7-10 2-15,5-4 3 16,1-11 1-16,0-3 1 0,-3-7 0 15,3-7 0-15,-12 1 0 16,0 2 2-16,-9-1-1 16,-7 6 1-16,-1 5-3 15,-3 5 1-15,0 14-3 0,-22-3 1 16,8 8-1-16,-2 11-1 16,3 7-1-16,1 5-1 15,1 5-2-15,7-1 1 0,3 0 2 16,4-4-1-16,10-4 0 15,4-5 0-15,3-8 1 16,3-4 1-16,3-7 1 16,1-9 3-16,0-6-1 15,1-3 1-15,0-5 0 0,0-5 1 16,2 0-2-16,-4-1 0 16,-1 1 0-16,-1 5-3 0,-4 7 1 15,-1 3-2-15,-3 6 2 16,-3 5-2-16,-4 8 2 15,-3 3-2-15,2 6-4 0,-7 2-1 16,1 3 0-16,0-2-1 16,2-3 0-16,3 0 1 15,0-7-2-15,5-4 4 16,3-4 3-16,4-9 3 16,2-7 0-16,2 0 2 0,0-11-1 15,4-3 1-15,-4-4 1 16,4-1 0-16,-5-2 2 15,1 5-2-15,-6 4 2 16,-3 3-1-16,-5 7 0 0,1 5-2 16,-10 13-1-16,0 0-1 15,0 0-2-15,4 11 1 16,-4 9-1-16,-3 2-1 0,-2 8 0 16,-2 0 2-16,6 0-1 15,0 1 2-15,1-3-1 16,8-8 0-16,2-6-1 15,5-3 1-15,5-6 2 0,1-5-1 16,0-3 1-16,6-12 0 16,-3-5 1-16,3-8-1 15,-3-6 1-15,-5 0 0 0,-3-2 1 16,-6 1-1-16,-3 8-2 16,-9 6 2-16,-11 12-1 15,-12 9 1-15,-8 20-1 16,-6 7 1-16,-4 15-1 15,0 8 0-15,3 10-6 0,7 4-1 16,13 4-8-16,13-1-35 16,17-9-34-16,21-7-5 15,11-12-6-15,13-12-5 0</inkml:trace>
  <inkml:trace contextRef="#ctx0" brushRef="#br0" timeOffset="25546.4896">25703 6720 41 0,'-2'-24'76'16,"-2"-1"-1"-16,1-15-21 15,2 18-19-15,1 2-5 0,0 3-7 16,0 4-8-16,0 1-5 16,0 12-4-16,0-12-4 15,0 12 0-15,0 0 0 16,0 13 0-16,0 4-1 0,-1 8 1 16,-3 10 2-16,-4 10 1 15,2 10 0-15,-7 9-1 16,2 11-1-16,-4 8-1 15,0 6 0-15,-1 8-1 0,3-4 1 16,5 1 0 0,-1-2 0-16,4-6 0 0,2-4-2 15,3-11-3-15,1-9-5 16,5-6-8-16,3-4-30 16,-9-10-31-16,7-10-7 0,2-15-4 15,-1-8 0-15</inkml:trace>
  <inkml:trace contextRef="#ctx0" brushRef="#br0" timeOffset="25942.0339">26075 7135 12 0,'0'15'79'0,"0"2"2"16,-8 4-6-16,3 0-2 16,-4-21-42-16,0 34-30 15,6 6 0-15,0 5 2 0,3-2-1 16,3-1-1-16,5-7 1 16,5-2 0-16,2-12 2 15,3-10 2-15,0-10 1 16,2-7 2-16,-2-12-1 0,0-8 0 15,-2-9-1-15,-4-8-1 16,-4-5-1-16,-7-4-2 16,-2 1-2-16,-10 0-1 0,-4 9-3 15,-8 2-1-15,2 9-2 16,-4 9-3-16,-1 9-3 16,2 7-8-16,4 6-16 15,2 11-23-15,-4 5-21 16,11 5-4-16,3-3 0 15</inkml:trace>
  <inkml:trace contextRef="#ctx0" brushRef="#br0" timeOffset="26340.3328">26210 7006 75 0,'19'-21'80'0,"-5"3"-3"0,3 7-28 15,-7 7-12-15,-10 4-15 16,19 11-12-16,-10 7-6 15,6 7-3-15,1 5 0 0,5 6 1 16,0-2 0-16,6 0 0 16,1-4 1-1,6-5-1-15,2-7 2 0,1-9-1 16,2-9 0-16,0-5 1 16,6-10 1-16,-6-10-2 0,0-3 1 15,-4-8-1-15,-7-1 2 16,-2-3 1-16,-6 8 2 15,-7 3-3-15,-5 7 0 16,-6 9 0-16,-2 13 0 0,-4 12-1 16,-7 19 0-16,-1 14-2 15,-3 16-2-15,-7 13 2 16,-5 15-3-16,-3 16-2 16,-7 3-6-16,3 10-5 0,-4-4-6 15,8-7-14-15,-3-8-10 16,11-16-22-16,13-15-19 15,5-23-4-15,5-19 7 16</inkml:trace>
  <inkml:trace contextRef="#ctx0" brushRef="#br0" timeOffset="27524.099">27136 7258 53 0,'19'-15'85'16,"-9"6"-4"-16,-10 9-5 0,0 0-2 16,0 0-67-16,-15 18 0 15,-10 9-3-15,0 3-3 16,-6 6-1-16,2 2 0 0,1 1 0 16,5-4-1-16,5-4 1 15,2-6 0-15,7-6 0 16,3-8 2-16,6-11 0 15,8-2 0-15,2-13 0 0,9-8 0 16,4-8-1-16,3-8 0 16,2-3-2-16,3-3-1 15,2 0 1-15,-5 7-1 16,-3 5 0-16,-5 9 0 0,-1 9 1 16,-5 12 1-16,-5 5 2 15,-1 15 0-15,-4 12 0 16,-2 2 0-16,2 8 0 0,2 0 0 15,2-1-1-15,7-8 1 16,4-4-2-16,5-12 0 16,7-10 2-16,8-9-1 0,1-18 1 15,8-7-2 1,-2-12 2-16,3-9-2 0,0-12 1 16,-2-6-1-16,-2-8 0 15,-7-3 0-15,-2-5 0 16,-11-3 3-16,-6 6 0 0,-8 5 2 15,-7 13 1-15,-4 11 0 16,-7 13-1-16,-6 18 0 16,-4 14-2-16,-4 18 0 0,-2 20-2 15,-3 18-2-15,-4 18-1 16,-1 16 1-16,0 15 1 16,6 7-1-16,6 4 0 15,9-1 0-15,10-8 0 0,14-9-1 16,11-16 1-16,12-19 0 15,10-15 1-15,7-21 1 16,5-17 0-16,6-14 0 0,1-22 0 16,4-14-1-16,2-17 0 15,1-16-2-15,0-15-1 16,2-13-2-16,-2-8 3 16,-5-5 0-16,-7 4 3 15,-7 4 4-15,-9 14 0 0,-12 12 3 16,-8 23 0-16,-11 16-1 15,-9 20-1-15,-5 29-2 16,0 0-2-16,-7 26-2 0,-5 18-1 16,1 14-1-16,-6 14 1 15,-2 13 1-15,-4 13 0 16,-2 0 0-16,4 0 0 16,-1-3 0-16,7-10 0 15,4-13 0-15,9-11 0 0,2-17 0 16,8-13 1-16,11-18 0 15,8-11 0-15,6-12-2 16,7-17-1-16,6-12-1 0,4-10-1 16,4-5 1-16,-1-2 0 15,-6 5 0-15,-5 6 1 16,-9 8 1-16,-8 11 1 16,-8 13 0-16,-9 13 1 0,-7 14 0 15,-1 14-1-15,-4 11-2 16,-3 2-1-16,0 9 1 15,4 2-1-15,3 0 0 0,0-6 0 16,12-7 0-16,7-8-1 16,6-13 3-16,9-10 0 15,5-9 0-15,5-15 1 0,1-9 1 16,5-10 0-16,-2-7 0 16,-2-2 1-16,-4 2 0 15,-6 5 1-15,-7 5-2 16,-7 9 2-16,-7 13-1 15,-15 10 1-15,10 21-1 16,-10 12 0-16,-7 12-3 0,-6 14-2 16,-6 13-3-16,-7 9-15 15,-3 1-39-15,-1 6-21 16,-3-9-8-16,-2-10-6 0,2-15 3 16</inkml:trace>
  <inkml:trace contextRef="#ctx0" brushRef="#br0" timeOffset="27733.8858">28535 6690 30 0,'-25'-17'101'0,"11"1"-5"15,14-1-7-15,13-6-3 0,24-6-4 16,20 4-88-16,15 4-8 15,25 6-37-15,2 9-34 16,5 0-3-16,-4 6-6 16,-10 0-8-16</inkml:trace>
  <inkml:trace contextRef="#ctx0" brushRef="#br0" timeOffset="28165.0675">25796 8437 19 0,'-53'17'98'16,"12"-10"-4"-16,15-7-5 16,14-9-4-16,23-14-3 0,-10-9-78 15,57 0-1-15,33-3 0 16,22-6-2-16,32-8 0 16,26-2-1-16,22-3 1 15,19 0-1-15,14 0 1 0,12 1 0 16,8 0 0-16,1 2 0 15,-9 6 0-15,-6 5 1 0,-17 7-1 16,-19 6 0-16,-21 6-1 16,-26 7-1-16,-28 10-5 15,-30 4-3-15,-25 11-6 16,-34 3-20-16,-34 14-51 16,-28 11-3-16,-35 3-6 0,-26-1-4 15</inkml:trace>
  <inkml:trace contextRef="#ctx0" brushRef="#br0" timeOffset="28381.3985">26863 8399 19 0,'-118'21'101'16,"31"-8"-2"-16,23-13-8 16,34-7-3-16,28-24-2 0,42-11-78 15,27-4-1-15,37-5-1 16,33-2-4-16,26 1-2 15,24 5-4-15,7 9-5 16,13 12-3-16,-13 11-7 0,-1 12-13 16,-24 15-47-16,-18 5-10 15,-28 3-8-15,-30 1-1 16</inkml:trace>
  <inkml:trace contextRef="#ctx0" brushRef="#br0" timeOffset="29647.0104">21565 10449 43 0,'-32'0'88'16,"7"-3"-2"-16,3-4-5 15,4-4-5-15,7-3-60 16,11 14-4-16,11-13-1 16,17 9-4-16,14 0-4 15,20-2 0-15,16-1 0 0,23-4 1 16,23-2-2-16,21-6 1 15,19-3-2-15,19-6 1 16,14-1-1-16,12-4 1 0,4-2 0 16,4 0 1-16,0-2 1 15,-9 2-1-15,-4 2 1 16,-11 1 0-16,-10 3 0 16,-14 3 0-16,-11 2-1 15,-20 2-1-15,-17 7 0 0,-15 2-1 16,-17 2-1-16,-24 5-2 15,-14 1-1-15,-17 3-5 16,-15 0-3-16,-19 2-6 0,0 0-7 16,-22-6-14-16,-8 2-23 15,-9-9-14-15,-1-1-13 16,-12-5 3-16,-1-5 17 16</inkml:trace>
  <inkml:trace contextRef="#ctx0" brushRef="#br0" timeOffset="29893.7301">24650 9647 32 0,'-62'-25'82'0,"3"1"0"15,12 7-11-15,2-2-13 0,13 9-17 16,11-2-12-16,21 12-11 16,7-12-7-16,22 10-4 15,23 2-4-15,17 0-3 16,13 6 1-16,15 2 2 16,11 9-3-16,0 4 0 0,-2 5 0 15,-6 5 1-15,-16 8-1 16,-12 6 0-16,-21 7 0 15,-19 8 0-15,-27 5 1 0,-12 3-1 16,-23 3-2-16,-13 1-4 16,-12 2-7-16,-11-4-10 15,-1-10-39-15,1-3-19 0,7-8-7 16,7-13-4-16</inkml:trace>
  <inkml:trace contextRef="#ctx0" brushRef="#br0" timeOffset="30215.7362">26643 9254 0 0,'67'-2'92'0,"-19"-4"0"0,-10 0-5 15,-11 1-6-15,-13 1 0 16,-14 4-76-16,4 21-2 16,-6 17 1-16,-10 15-1 0,-4 17-1 15,-6 11 1-15,-8 13-1 16,-2 8 0-16,-1 1-1 16,0-3 0-16,1-11-1 15,5-13-2-15,7-12-6 0,2-18-7 16,7-10-14-16,5-15-53 15,6-21-4-15,0 0-5 16,-9-27-4-16</inkml:trace>
  <inkml:trace contextRef="#ctx0" brushRef="#br0" timeOffset="30495.6411">26625 9322 89 0,'22'-41'94'16,"9"7"-5"-16,5 8-5 15,7 2-2-15,12 10-74 16,10 13-2-16,7 7-3 0,4 16-3 16,-4 11 0-16,-3 12-2 15,-11 10 0-15,-15 12 2 16,-18 7-1-16,-23 7 1 16,-17 7 0-16,-26-1 1 0,-14-1 0 15,-16-4 1-15,-10-7-1 16,-4-7-2-16,-3-9-3 15,5-8-6-15,7-14-7 16,12-9-19-16,10-6-46 0,8-13-4 16,11-9-7-16,13-18-1 15</inkml:trace>
  <inkml:trace contextRef="#ctx0" brushRef="#br0" timeOffset="30719.9366">27400 9576 82 0,'87'-11'94'16,"-13"8"-5"-16,-17 4-6 16,-14 55-19-16,-17-28-47 15,-10 10-2-15,-11 10-6 0,-5 9-5 16,-7 8-4-16,-6 0-2 16,-5 1-5-16,2-9-2 15,1-4-5-15,0-12-4 16,3-10-10-16,-1-13-18 15,5-18-23-15,6-5-15 0,-1-20-3 16,3-10 4-16</inkml:trace>
  <inkml:trace contextRef="#ctx0" brushRef="#br0" timeOffset="30861.8093">27650 9569 64 0,'11'-59'94'0,"-2"9"-6"15,1 12-5-15,-3 9-4 16,6 14-67-16,-4 4-8 0,9 11-17 15,0 11-33-15,-2 7-33 16,10 4-7-16,1 0-3 16,5-5-5-16</inkml:trace>
  <inkml:trace contextRef="#ctx0" brushRef="#br0" timeOffset="31848.3451">28676 9225 63 0,'15'-4'92'0,"-15"4"-3"16,0 0-6-16,-16-14-3 0,-1 10-67 15,-1 4-2-15,2 0-3 16,3 2-4-16,0 3-2 16,3 3 0-16,0-1-1 15,0 3 0-15,2-1 0 16,1 0 0-16,-2-1 0 0,9-8 1 15,-14 13 0-15,14-13 0 16,-9 9 0-16,9-9 0 16,0 0 1-16,0 0-1 0,-10 7 0 15,10-7 0-15,0 0 0 16,0 0-1-16,0 0 1 16,0 0-2-16,0 0 1 0,0 0 0 15,0 0-1-15,0 0 0 16,-11 10 0-16,1-5 1 15,0 1-1-15,-3 2 0 16,0 1 0-16,-3 1 0 16,2-2 1-16,-1 1-1 0,2-3 0 15,2 0 1-15,0-1-1 16,1-1 1-16,2-2-1 16,-2-1 1-16,2-1 0 15,-2 0 0-15,10 0-1 0,-14 0 1 16,14 0 0-16,-11-1 0 15,11 1-1-15,0 0 0 16,0 0 1-16,-5-9 0 0,5 9 0 16,0 0 0-16,0-12 0 15,0 12 1-15,0 0-1 16,4-11 0-16,-4 11 0 0,0 0 0 16,0 0-1-16,3 18-1 15,-3 5 1-15,0 11 0 16,0 8 0-16,-2 15 0 15,-4 10 0-15,-3 9 1 16,-6 11-1-16,-3 3 0 16,-1 3 0-16,1-1 0 0,0-6 0 15,-1-7 1-15,1-6-1 16,2-8 1-16,5-13 0 16,0-11 0-16,0-9 0 0,3-7 0 15,0-11 0-15,3-2 0 16,5-12 0-16,-5 9 2 15,5-9-3-15,0 0 0 0,0 0 0 16,0 0 0-16,-7-9 0 16,7 9 0-16,-10-10 0 15,10 10 0-15,0 0 0 16,-9-11 0-16,9 11 0 0,0 0 0 16,-9-10 0-16,9 10 0 15,0 0 0-15,0 0 0 16,0 0 0-16,0 0 0 0,0 0 0 15,0 0 0-15,0 0 0 16,0 0 0-16,0 0 0 16,-3-9 0-16,3 9 0 0,0 0 0 15,0 0 0 1,0 0 0-16,0 0 0 0,0 0 0 16,0 0 0-16,0 0 0 15,0 0 0-15,0 0-6 16,0 0-6-16,0 0-8 0,0 0-19 15,-2-9-48-15,2 9-5 16,12-20-5-16,-3-3-4 16</inkml:trace>
  <inkml:trace contextRef="#ctx0" brushRef="#br0" timeOffset="32317.4697">28470 9307 74 0,'23'-39'86'0,"-3"3"-1"0,-3-1-3 15,-2 37-30-15,-3-24-35 16,-3 3-2-16,-2 9-2 16,-7 12-3-16,-6 0-4 15,-7 12-2-15,-8 12-2 0,-5 7-1 16,-5 10-1-16,-2 7 0 15,-5 9 0-15,1 4 1 16,5-1 1-16,5-1-1 0,7-3 1 16,6-3 0-16,10-4 0 15,4-9 0-15,6-2 0 16,8-4 1-16,5-2-1 16,5-2 0-16,7 0-1 0,4 0 1 15,3 0 0-15,6 0-1 16,-1 5 0-16,0 0 0 15,-1 0-1-15,-5 1 0 16,-10 2 0-16,-8 0 1 16,-11-3-1-16,-8 3 1 0,-11-8-1 15,-13 2 0-15,-9-7 0 16,-4-3 0-16,-3-5-2 16,-5-8-5-16,8-2-6 0,-4-11-20 15,2-7-51-15,20-11-3 16,7-10-6-16,11-17-6 15</inkml:trace>
  <inkml:trace contextRef="#ctx0" brushRef="#br0" timeOffset="32734.7913">29112 9547 14 0,'23'-28'85'0,"-6"-6"3"16,-1-6-3-16,-6-4-4 16,-1 3-57-16,-1-4 1 15,-1 1-5-15,-1 5-4 0,0-1-2 16,-2 4-4-16,0 1-2 16,0 3-1-16,1 3-2 15,-2 2 0-15,1 4-2 16,1 5 0-16,-2 1-2 0,-1 6-1 15,-2 11-1-15,0 0 0 16,1 8 0-16,-1 17 0 16,-6 16 0-16,-2 13 0 0,-3 15 1 15,-3 19-1-15,-4 14 2 16,-1 11-1-16,2 5 0 16,2 3-1-16,3-1 1 15,6-6-1-15,3-11-3 16,3-10-4-16,4-18-5 0,2-9-10 15,1-11-36-15,-4-19-22 16,-3-13-11-16,0-23-4 16,-7-3-2-16</inkml:trace>
  <inkml:trace contextRef="#ctx0" brushRef="#br0" timeOffset="33035.3804">28972 9950 73 0,'-15'-33'92'16,"6"6"-4"-16,5 8-6 0,6-3-3 15,16 4-68-15,15 5-4 16,11-2-10-16,17 5-6 16,6-5-5-16,12 4-2 0,-1-4-3 15,3 1 2-15,-10-2 2 16,-2-3 5-16,-6 2 8 16,-16-2 7-16,-7 5 6 0,-12-2 4 15,-6 5 2 1,-10 3 0-16,1 8-1 0,-10 6-4 15,-3 13-3-15,-7 12-3 16,-5 10-3-16,-4 9-1 0,-3 7-3 16,-1 6-4-16,-1-1-4 15,2-4-9-15,-2-8-26 16,4-15-36-16,9-11-6 16,8-24-5-16,0 0-1 0</inkml:trace>
  <inkml:trace contextRef="#ctx0" brushRef="#br0" timeOffset="33176.3269">29675 9294 67 0,'6'-16'81'0,"-6"16"-13"0,16-14-51 16,-3 19-16-16,2 9-82 15,3 4-5-15</inkml:trace>
  <inkml:trace contextRef="#ctx0" brushRef="#br0" timeOffset="33504.0225">30084 9526 73 0,'16'16'92'16,"-2"-2"-5"-16,-1 1-5 0,-4 1-3 15,0-13-62-15,0 20-15 16,1 4 0-16,1 5-1 15,-3 2-1-15,2-1 1 16,-1-2 1-16,-1-6-1 0,0-3 2 16,-2-9 1-16,4-7 0 15,3-6 0-15,3-6 0 16,2-10-1-16,6-5 0 16,2-9 0-16,5-2-2 15,1-2-1-15,5 0-1 0,-1 4 0 16,0 5 0-16,1 7 0 15,-6 10-1-15,0 8-3 16,-1 12-4-16,-4 13-8 16,-6-1-18-16,-8 15-47 0,3 4-3 15,-2-1-7-15,4-2-4 16</inkml:trace>
  <inkml:trace contextRef="#ctx0" brushRef="#br0" timeOffset="35014.9733">31149 9242 6 0,'13'-53'98'0,"-6"7"-3"16,-1 6-4-16,-4 5-6 15,-2 5-4-15,-20 6-77 16,16 13-1-16,4 11-2 0,-13 19-2 15,2 12 0-15,-4 12-1 16,-1 12-1-16,-6 15 3 16,0 10 0-16,-3 7 1 15,3 1-2-15,4-2 1 0,11-5 0 16,5-7 0-16,6-11 1 16,13-11-1-16,12-17 0 15,9-14-1-15,8-14 1 16,6-12-1-16,2-16 1 0,-1-15-1 15,2-17 0-15,0-15-2 16,-2-13 2-16,-4-11 0 16,-4-11 1-16,-4-5 0 0,-8-5 1 15,-8 1 2-15,-7 6 1 16,-5 10 2-16,-9 14-1 16,-4 15 0-16,0 15-2 15,-5 17-1-15,0 20-1 0,-7 15-2 16,6 17-1-16,-6 16 0 15,2 17 0-15,-2 11 1 16,-4 11 1-16,-7 10 0 16,-1 5 0-16,5 0 0 0,4-5 0 15,2-6 1-15,2-4-2 16,7-11 1-16,4-7 1 16,9-9-1-16,9-12 1 15,5-6-1-15,-1-9 0 16,6-8 1-16,4-10-1 0,4-11 0 15,-5-13 0-15,2-8 0 16,-3-4 0-16,1-6-1 16,0 5 1-16,-12 0 0 0,0 8-1 15,-3 6 0-15,0 10 0 16,-16 13-1-16,14 0 0 16,-12 12 0-16,-2 8 0 15,6 5 1-15,-2 6 0 0,-4 3 0 16,2 1 0-16,-1 0 1 15,3-3 0-15,4-2 0 16,5-7 0-16,0-2 1 16,6-7-1-16,3-4 1 15,5-8 0-15,10-2-1 0,-3-4 1 16,4-9 1-16,0-5-1 16,-2-4 1-16,-5-6-2 15,-5 0 1-15,-2 2 0 0,-6 1 0 16,-2 6 0-16,-3 2-3 15,-5 8 0-15,-8 9 0 16,13 2 1-16,-3 11 0 16,-5 6-1-16,-3 5 0 0,0 2 1 15,-2 2 1-15,0 2 0 16,1-3 0-16,2 0 1 16,0-5-1-16,8-5 1 0,4-2-1 15,3-5 1-15,8-3 0 16,-3-5 0-16,5-2 0 15,-4-10 0-15,3-4 0 0,-1-7 0 16,1-4 0-16,-1-5 0 16,-3-6-1-16,3 2 0 15,-7-3 1-15,3 3-1 16,-4 1-1-16,-1 7 2 16,-2 4-3-16,0 8 0 0,-5 4 1 15,2 8-1-15,-12 2 0 16,18 10-1-16,-9 5 2 15,-1 2-1-15,-1 3 2 16,1-1 0-16,4 0 0 0,4-1 0 16,4-5 1-16,5-3 0 15,2-6-1-15,5-2 1 16,1-2 0-16,-2-6 0 0,-1-4-1 16,-1-3 1-16,-10-5 0 15,2 2 0-15,-10-2 0 16,-5 2 0-16,-2 2-1 15,-4 3-1-15,0 11 0 0,-4-6 0 16,4 6 0-16,-14 16-1 16,11 4 1-16,1 3 0 15,-1 6 0-15,1 1 1 16,2 1 0-16,0-3-1 0,0-3 2 16,5-2-1-16,2-5 0 15,6-7 1-15,4-4 0 16,1-6 1-16,2-1-1 15,5-10 0-15,3-2 0 0,-2-9 0 16,-3-1 0-16,0-3-1 16,-3-6-1-16,-9 16 1 15,1 0 0-15,0-1 0 0,-2 1-1 16,-1 2-1-16,-1-2 0 16,8-4-1-16,-16 19 1 15,13-9-2-15,-2 8 1 16,-1 3-2-16,-10-2 2 15,7 19-1-15,-4-7 0 16,2 1-1-16,-4 2-5 16,2 1-6-16,-3-1-12 15,1-1-21-15,5 0-32 0,-5-3-3 16,-1-11-6-16</inkml:trace>
  <inkml:trace contextRef="#ctx0" brushRef="#br0" timeOffset="35287.2696">31474 8938 0 0,'-99'-12'98'16,"17"-2"-1"-16,25-11-6 0,29-9-5 15,28-9-2-15,23-2-75 16,35 4-2-16,17-2-2 16,27 6-6-16,19 1-4 15,21 10-5-15,3 0-9 16,2 15-25-16,-5 8-41 0,-18 4-4 16,-14 10-7-16,-29 7-1 15</inkml:trace>
  <inkml:trace contextRef="#ctx0" brushRef="#br0" timeOffset="38238.5942">26653 12602 56 0,'10'0'77'0,"-10"0"-2"15,11-13-4-15,-11-29-22 16,0 32-45-16,0 10 1 15,0-15 2-15,0 5 3 0,-1 1 1 16,-3-1 2-16,1-1 1 16,0 0-2-16,-2 0 0 15,0 1-2-15,-1-1-1 16,6 11-3-16,-6-16-1 16,6 16-2-16,-8-12-1 15,8 12 0-15,0 0-1 0,-7-13 0 16,7 13 0-16,0 0 0 15,-7-8 0-15,7 8 0 0,0 0-1 16,-9-7 2 0,9 7-1-16,0 0 1 0,-9-8 0 15,9 8 0-15,-10-7 0 16,10 7-1-16,0 0 1 16,-10-8-1-16,10 8 0 0,0 0 0 15,0 0 0-15,-9-9-1 16,9 9 1-16,0 0-1 15,0 0 1-15,0 0-1 0,-10-4 1 16,10 4-1-16,0 0 0 16,0 0 0-16,0 0 0 15,-9-3 1-15,9 3-1 16,0 0 0-16,0 0 0 0,-8 0 0 16,8 0-1-16,0 0 1 15,-12 0-1-15,12 0 1 16,-14 3-1-16,5 1 0 0,-4 2 1 15,-1-1-1 1,-3 4 1-16,0 0 0 0,-5 2 0 16,0 1-1-16,-2 1 1 15,-4 1 0-15,2 3-1 16,-2 2 1-16,1 5-1 0,-3 1 1 16,1 3-1-16,1 6 1 15,-2 1 0-15,4 4 0 16,-4 1 0-16,4 2-1 15,-2 3 1-15,4-4 1 0,2 1-1 16,2-1 0-16,-1-3 1 16,6-1 0-16,3-2 0 15,-1 0-1-15,5-2 1 16,-2 1-1-16,5-2 0 0,0-1 0 16,-1 1-1-16,2-2 1 15,3 2 0-15,0-2-1 0,1 1 1 16,-1-1 0-16,5 4-1 15,6-3 1-15,-1 1-1 16,6-1 2-16,5-3 0 16,5 0-1-16,2-3 1 15,7-2 0-15,3-4 0 0,4-2 0 16,8-6 0-16,2 1-1 16,2-5 1-16,4-4-1 15,2-3-1-15,2-3-1 0,2-5-2 16,1-3-4-16,5-5-3 15,-4-2-5-15,-3-13-11 16,4-5-44-16,-3 1-14 16,-1-12-4-16,2-11-4 0</inkml:trace>
  <inkml:trace contextRef="#ctx0" brushRef="#br0" timeOffset="38613.2901">27784 11744 49 0,'7'-24'85'0,"-1"3"-4"16,-5 7-6-16,-1 14-5 0,-6-9-65 15,0 18 1-15,-5 13 0 16,1 14-2-16,-5 12 0 15,-8 9 1-15,-1 14 2 0,-7 8 2 16,-2 8 0-16,-7 7-1 16,2 6-2-16,-2 3 0 15,1-1-1-15,3 0 0 16,4-1-2-16,4-5-1 16,1-2 0-16,10-7-2 0,0-8-1 15,9-6-3-15,3-7-3 16,5-7-4-16,1-10-3 15,9-9-9-15,5-11-19 16,3-15-32-16,10-5-10 0,4-11-3 16,9-14 0-16</inkml:trace>
  <inkml:trace contextRef="#ctx0" brushRef="#br0" timeOffset="39517.3708">27912 12871 25 0,'5'-24'80'0,"-5"3"-1"15,-9 3-2-15,-7 0-5 16,-4 5-63-16,-3 7-3 16,-4 6 0-16,2 7-3 15,-4 9-1-15,2 9-2 0,1 3 1 16,4 2-1-16,5 2 1 16,5-1-1-16,10-2 1 15,2-5 2-15,8-5-2 16,12-10 3-16,10-1-2 0,5-8 1 15,7-10-1-15,4-5 1 16,5-9 0-16,-1-2-2 16,4-3-1-16,-4 4 1 15,-7 0-1-15,-6 5 0 0,-3 6 2 16,-7 8 0-16,-6 6 0 16,-7 11 0-16,-4 7 1 15,-5 9-1-15,-1 7 1 16,-1 3-2-16,0 4 1 0,3-4-1 15,5-1 0-15,2-10 0 16,6-3 0-16,5-11 1 16,10-11-1-16,4-6 1 15,5-13 1-15,3-9-2 16,1-6 0-16,3-5 1 0,2-4-1 16,-7-1 0-16,0 1 1 15,-6 2 0-15,0 2-1 0,-3 4 1 16,-2 3 0-16,1 6 0 15,-5 6 0-15,-3 3-1 16,0 7-1-16,-2 5 2 16,-3 4-2-16,-5 10 0 15,-1 6 1-15,-5 10 0 0,-4 2 0 16,-5 7 0-16,-2 4 1 16,-5 1 0-16,-2-2 0 15,1-3 0-15,2-7 1 0,1-6 0 16,3-5 2-16,0-17-1 15,12 4-1-15,2-9 0 16,4-9 0-16,4-10-1 0,-1-5 0 16,6-7-2-16,3-3 1 15,3-3-1-15,0 2 0 16,0 1 0-16,0 5 0 16,-1 7 0-16,1 8 0 15,-4 6-1-15,-3 12 1 16,-5 2 0-16,1 12 0 0,-3 6-1 15,-2 5 1-15,0 6 0 16,-2 4 0-16,2-1 0 16,1 1 1-16,1-5 0 0,4-3 0 15,1-7 2-15,5-6-1 16,3-9 1-16,7-4-1 0,4-4 0 16,-1-9 0-16,8-4 0 15,-1 0-2-15,-2 0 0 16,3 3 0-16,-6 2-1 15,-1 6-1-15,-5 6 0 16,-2 4-2-16,-6 13-2 0,-8 6-4 16,-3 12-10-16,-12 7-32 15,-7 4-34-15,-10 4-3 16,-17-1-5-16,-13-2-4 0</inkml:trace>
  <inkml:trace contextRef="#ctx0" brushRef="#br0" timeOffset="40756.2689">28111 8366 5 0,'-153'-9'55'0,"4"1"0"16,4-3-2-16,11 4-57 15,0 5 0-15,7 2-5 16,10 2-4-16,5 4 0 0,9-3 0 15,10 3 0-15,5-5 6 16,13 3 7-16,7 1 7 16,10-4 9-16,8 0 6 0,12 1 0 15,8-1-2-15,9 0-2 16,9 0-2-16,12-1 1 16,0 0-2-16,6 4-1 0,15-2 0 15,13-2 1-15,18 0 3 16,9-7 1-16,19-1 0 15,10-7-3-15,18-4-1 16,12-5-2-16,18-5-1 0,11-5-2 16,11-2 0-16,10-3-1 15,11 0 0-15,6-3-3 16,2 3 0-16,-5 2-2 16,-3 3 0-16,-12 2-1 0,-10 6-1 15,-18 3-1-15,-18 7 0 16,-17 6-2-16,-24 3-3 15,-15 5-6-15,-19 2 0 0,-22 3-6 16,-21 9-10-16,-22 4-37 16,-46 13-23-1,-23 2-4-15,-24-1-1 16</inkml:trace>
  <inkml:trace contextRef="#ctx0" brushRef="#br0" timeOffset="41525.4992">27056 14177 66 0,'-18'18'87'0,"7"-10"-1"16,11-8-8-16,18-8 1 15,20-28-58-15,20 11-16 0,25-1 0 16,19-7 0-16,29-3 1 16,16-10 1-16,26 0-1 15,13-3 1-15,16-1-1 0,11 3 0 16,12 1 0-16,4 7-3 15,-5 7 0-15,-2 12-3 16,-22 6 0-16,-16 11-2 16,-29 3-5-16,-23 11-9 0,-36 6-16 15,-36 4-51-15,-35 12-3 16,-34 3-6-16,-40 1-6 16</inkml:trace>
  <inkml:trace contextRef="#ctx0" brushRef="#br0" timeOffset="41675.0064">28383 14189 88 0,'-141'18'93'16,"26"-9"-5"-16,32-9-7 0,30-15-1 15,31-6-72-15,27-5-5 16,38-1-6-16,19-11-17 16,29 2-59-16,22-2-4 15,13-8-5-15,7-5-6 0</inkml:trace>
  <inkml:trace contextRef="#ctx0" brushRef="#br0" timeOffset="42506.9424">20023 13886 19 0,'0'0'80'15,"-10"0"4"-15,10 0-4 16,0 0-34-16,0 0-7 16,0 0-11-16,0 0-7 0,0 0-7 15,0 0-4-15,8 8-3 16,4 5-1-16,7 4-2 15,6 6 1-15,10 5 1 0,8 7-1 16,14 6 0-16,10 6-1 16,19 2 1-16,18 5-2 15,12 2 1-15,22 0-1 16,15 0-1-16,15-2 0 0,12-1 0 16,14-6 1-16,7-2-1 15,5-4 1-15,7-7 0 16,2-4 0-16,0-5 1 15,1-4-1-15,-3-3 1 0,-8-4-2 16,-1-2-2-16,-6-3 0 16,-9 0 0-16,-10-1 0 15,-7-2 0-15,-16 1 0 0,-9-2 0 16,-10 1 0-16,-17 1 0 16,-16-1 0-16,-15 1 0 15,-15-1 0-15,-18-2 0 16,-14 0 0-16,-11 3 0 0,-15-7 0 15,-16 0-8-15,-5 5-11 16,-20-1-10-16,-12-4-23 16,-8-4-21-16,-6-4-13 15,-8-10-8-15,-1-5-2 16</inkml:trace>
  <inkml:trace contextRef="#ctx0" brushRef="#br0" timeOffset="42745.4918">24418 14434 86 0,'-17'-37'94'15,"4"6"-5"-15,5 7-6 0,9 6-32 16,13 6-19-16,8 2-12 16,15 9-8-16,11 1-5 15,12 9-2-15,9 8-2 16,7 11-1-16,0 9 0 0,-3 15 0 16,-6 6-1-16,-15 14-1 15,-16 11 1-15,-21 11-1 16,-21 11 1-16,-28 5-1 0,-24 10-1 15,-23 2-4-15,-26 6-6 16,-18 6-18-16,-12-2-56 16,-18-6-2-16,-10-8-6 15,-7-15-7-15</inkml:trace>
  <inkml:trace contextRef="#ctx0" brushRef="#br0" timeOffset="75240.3616">5041 5525 32 0,'-12'-5'89'0,"-1"-5"-1"16,-2-1-3-16,2-8-5 0,3 7-57 15,-1 5-4-15,11 7-5 16,-9-11-6-16,9 11-6 15,0 0-1-15,0 0-1 0,-2 18-2 16,1 3 1-16,2 12-2 16,2 8 3-16,-1 12 3 15,1 13-1-15,-2 13 3 16,-1 14-1-16,-1 6 0 16,1 7 1-16,0 1-1 0,2 0-1 15,2-2-1-15,2-6-1 16,0-9-3-16,4-9-2 15,1-9-6-15,1-10-7 0,1-6-31 16,8-4-36-16,-11-7-4 16,-1-12-6-16,-8-15-1 15</inkml:trace>
  <inkml:trace contextRef="#ctx0" brushRef="#br0" timeOffset="75759.9996">4730 5620 23 0,'-12'-30'78'16,"2"-5"4"-16,-3-5-4 0,1-5-2 15,0-2-64-15,1-2 1 16,9 2 0-16,3-1-2 16,11 4-4-16,6 1-1 15,8 4-1-15,7 2-2 16,10 3 0-16,4 4-2 0,10 5 2 15,7 6-1-15,2 8-1 16,5 11 0-16,2 3 0 16,-2 17 0-16,-7 7-1 15,-5 11-1-15,-12 11 3 16,-11 8 1-16,-14 6 0 0,-16 9 1 16,-9 1 0-16,-17 2 0 15,-12 1 0-15,-10 1 0 16,-12-1-1-16,-7-2-1 0,-3-4-1 15,-5-3-1-15,1-3-2 16,0-4-6-16,6 1-8 16,3-10-17-16,4-10-47 15,13 3-4-15,6-11-8 0,7-8-3 16</inkml:trace>
  <inkml:trace contextRef="#ctx0" brushRef="#br0" timeOffset="76527.8655">5663 5816 6 0,'2'-9'82'15,"2"-1"3"-15,0 1-3 16,-2-3-3-16,0-1-56 0,12 7 1 16,0-3-4-16,6 4-5 15,3 3-7-15,1 2 0 0,6 0-2 16,0 12-3-16,1 6 0 16,-2 10-1-16,-5 5 0 15,-3 8 0-15,-5 6-1 16,-3 3 0-16,-6 2 0 15,-5-1-1-15,-2-1 1 16,0-5-1-16,-4-5 1 0,-3-6 0 16,-2-8-1-16,1-6 2 15,-1-6-1-15,1-6 0 16,8-8 1-16,-17-3-1 16,13-15-1-16,4-14 0 0,2-8-2 15,10-11-1-15,9-12-1 16,7-7 0-16,8-7-2 15,11-1 0-15,5 0-4 0,5 3-2 16,4 6-4-16,3 6-8 16,-2 6-12-16,-1 10-12 15,-7 5-15-15,-1 8-2 16,-6 5 1-16,-6 8 9 0,-10 6 14 16</inkml:trace>
  <inkml:trace contextRef="#ctx0" brushRef="#br0" timeOffset="76831.2074">6696 5320 41 0,'0'0'50'0,"0"0"5"15,5 6-3-15,-5 4-6 0,-2 8-6 16,-5 6-8-16,-2 11-6 16,-3 8-6-16,-4 7-5 15,-1 8-3-15,-2-1-4 16,3 4-3-16,1-4-1 0,7-4-2 16,4-9 0-16,4-8-1 15,6-8-1-15,10-8 1 16,6-12-1-16,2-8 2 0,8-8 0 15,3-12 0-15,0-9 0 16,0-10 1-16,-3-7 0 16,-4-8 0-16,-8 1 0 15,-7-1-1-15,-11 3 0 0,-6 6-2 16,-13 8-3-16,-9 11-4 16,-7 12-5-16,-2 14-10 15,-4 5-21-15,1 13-37 16,7 9-7-16,4 3-3 0,6 3 2 15</inkml:trace>
  <inkml:trace contextRef="#ctx0" brushRef="#br0" timeOffset="78159.4381">7073 5375 48 0,'39'-27'78'0,"-1"6"-1"15,-8 3-4-15,22 8-49 16,-28 10-1-16,-6 1-5 16,-2 15-7-16,-8 10-1 0,-4 10-2 15,-4 7-2-15,-1 10 1 16,-6-2-2-16,-1 3-1 16,-1-6-1-16,-1-4 0 15,3-8 1-15,2-11 1 0,-2-7 0 16,4-9 0-16,3-9-1 15,0 0 0-15,-4-12 0 16,4-14-1-16,6-7-2 16,7-13-1-16,1-7-1 0,8-5 0 15,5-3 0-15,7 1 1 16,1 4-3-16,5 11 2 16,-1 7 0-16,4 13 0 0,-3 8 0 15,-1 10 0-15,-5 6-1 16,-3 4 1-16,-2 10 1 15,-5 3 0-15,-2 2 0 16,-4 0 0-16,-2-1 0 0,-1 0 0 16,0-4 1-16,0-4-1 15,0-6-1-15,5-3-1 16,-1-9 0-16,3-7 0 16,4-9-2-16,2-8 0 0,1-8 0 15,4-5 0-15,-4-2 2 16,2-1 0-16,-3 3 2 15,0 8 0-15,-6 7 3 16,-1 8-1-16,-3 11 1 0,-3 10 0 16,-1 5-1-16,-4 15 0 15,-1 6-1-15,-1 9 0 16,2 2-1-16,-2 4 0 16,2 0-1-16,5-3 0 0,2-3-1 15,1-5 1-15,3-8 1 16,1-8 1-16,6-8-2 15,-2-4 1-15,4-12 1 16,-3-9 0-16,3-8 1 0,1-13-2 16,2-5 0-16,1-8 0 15,0-2 1-15,0 2 0 16,-1 2 1-16,-6 7-1 0,1 9 1 16,-9 8-1-16,-3 11 0 15,-6 7 0-15,-10 11 0 16,12 0 0-16,-11 11-1 15,-1 7 0-15,0 7 0 0,0 1-1 16,0 5 1 0,2-1-1-16,4 1 1 0,6-3-1 15,3-6 1-15,7-7 0 16,5-8 0-16,6-7 0 16,2-7 1-16,4-11-1 0,5-7 1 15,-4-8 0-15,0-7-2 16,1-8-2-16,-3-5-1 0,-2-3 0 15,-6-1 0-15,-4 1 2 16,-5 5 1-16,-10 3 1 16,2 7 1-16,-9 6 4 15,1 10-1-15,-1 3 0 0,1 7 0 16,3 5-2-16,4 1 0 16,7 5-3-16,4 2 1 15,7 2 0-15,3 2 0 16,3 8-1-16,0 3 1 15,-1 3-1-15,-5 2 1 0,-2 7-1 16,-8 2 1-16,-12 6-1 16,-9 2 1-16,-3 4 0 15,-12 1 1-15,-4-4 0 0,-2-1 0 16,2-8 0-16,2-2-1 16,2-8 1-16,9-7-1 15,7-10 0-15,10-4 0 0,12-10-2 16,7-11 0-16,8-6 0 15,9-10 0-15,7-11 0 16,6-7 0-16,-3-3 1 16,0 0 1-16,-2 1 3 15,-8 5 1-15,-1 7 2 0,-12 9 0 16,-6 12 0-16,-8 6-1 16,-4 11-1-16,-8 11-1 15,-3 6-1-15,-1 11-1 16,3 6-2-16,4 3-1 0,9 3 0 15,7 2-2-15,14-2 0 16,7-4-4-16,10-5-3 16,3-6-1-16,5-9-3 15,-5-5-6-15,0-4-20 0,6-12-38 16,-20-10-4-16,-5-7-1 16,-17-10 1-16</inkml:trace>
  <inkml:trace contextRef="#ctx0" brushRef="#br0" timeOffset="78362.4044">10177 3461 81 0,'-57'8'95'0,"4"0"-5"0,4-8-7 15,10-3-1-15,7 11-63 16,11-10-20-16,8 0-6 15,5 1-11-15,8 1-33 16,0 11-30-16,0 6-7 0,0 4-6 16,-9 6-2-16</inkml:trace>
  <inkml:trace contextRef="#ctx0" brushRef="#br0" timeOffset="78839.2847">6326 7084 36 0,'-102'72'103'0,"11"-26"-2"15,14-16-8-15,5-21-2 0,14-9-4 16,5-12-87-16,19-2 0 16,21-3 0-16,14-10 0 15,30-8 0-15,25-12 0 16,29-14 0-16,26-13 0 16,31-10 0-16,31-10 0 0,23-11 0 15,23-7 0-15,17-8 0 16,18-7 0-16,52-4 0 15,-25 0 0-15,5-4 0 16,0-3 0-16,3 6 0 0,-3 4 0 16,-4 8 0-16,-17 10 0 15,-53 15 0-15,18 10 0 16,-20 15 0-16,-22 12 0 0,-26 14 0 16,-30 11 0-16,-27 12-6 15,-25 8-7-15,-28 15-16 16,-37 21-49-16,-29 8-15 15,-39 9-2-15,-32 7-7 0,-29 10 7 16</inkml:trace>
  <inkml:trace contextRef="#ctx0" brushRef="#br0" timeOffset="79079.7211">7101 6978 35 0,'-102'49'104'0,"26"-20"-3"16,20-29-8-16,26-23-3 0,23-37-2 15,26-12-88-15,35-14 0 16,33-12 0-16,32-8 0 16,23-9 0-16,31-1 0 15,13 1-19-15,23 7-68 16,6 12-4-16,2 1-3 0,-7 6-9 15,-19 2-2-15</inkml:trace>
  <inkml:trace contextRef="#ctx0" brushRef="#br0" timeOffset="80964.4152">5278 8790 41 0,'-17'-68'82'0,"-8"-3"2"15,0-3-3-15,-6 0-2 0,-1 3-61 16,-3 8-4-16,2 7 1 16,-1 8-2-16,-4 12-2 15,7 10-6-15,-1 12-2 16,0 14-2-16,-2 12-2 0,3 23-1 15,-2 16-1-15,-1 18 2 16,1 15 0-16,-1 22 1 16,1 9 0-16,3 8 1 15,10-1-1-15,8-8 0 16,11-7 0-16,14-13 0 0,14-18-1 16,16-21 0-16,12-19 1 15,12-25 0-15,10-17 0 16,9-26-2-16,8-22 2 0,2-24 0 15,2-19-1-15,-3-19 1 16,-4-12-1-16,-9-10 1 16,-13-1 2-16,-18 2 2 15,-15 12-1-15,-17 12 1 0,-15 19 1 16,-13 17 0-16,-13 19-2 16,-12 22 0-16,-13 19-2 15,-4 19-2-15,-7 19 1 16,-2 17-1-16,-4 14 2 15,3 12-1-15,5 9 0 0,7 7 0 16,11 5 1-16,14 4 0 16,13 0-1-16,11 4 1 15,11-1-1-15,17 1 0 16,7 3 1-16,10 2-1 0,6 2-1 16,6 2-1-16,4-5-2 15,4 0-3-15,-2-7-2 0,3-1-7 16,1-11-12-16,-5-15-39 15,-2-4-17-15,-7-18-5 16,-5-16-2-16</inkml:trace>
  <inkml:trace contextRef="#ctx0" brushRef="#br0" timeOffset="82626.5411">6240 8593 10 0,'10'-29'91'0,"-4"14"3"16,-6 15-7-16,0 0-6 16,12 0 1-16,-19 15-81 15,10 16 3-15,11 12-1 0,2 11 0 16,5 8-1-16,2 4-2 16,2 3-1-16,1-4 0 15,3-4-1-15,1-12 0 0,2-15-1 16,3-13 1-16,0-18 1 15,1-11 2-15,1-19-1 0,-1-18 0 16,-1-13 0-16,-1-11 0 16,-3-6 0-16,-1 0-1 15,-3 6 1-15,-7 10-1 16,-2 11 0-16,-7 15 2 16,0 17 0-16,-2 16-1 0,-1 17 2 15,-1 14-1-15,2 12-1 16,3 9-1-16,5 7-1 15,6-3-2-15,6-1 0 0,8-8 0 16,5-10-1-16,5-13 0 16,4-18 1-16,2-9 1 15,0-23 2-15,0-13 0 0,-2-13 1 16,-6-8 0-16,-6-9 0 16,-7-4 1-16,-6 3 1 15,-8 2 0-15,-7 10 0 16,-11 10 0-16,-5 14 1 0,-9 13 0 15,-6 13 0-15,-3 7-1 16,1 14-1-16,2 9-3 16,2 6 0-16,2 3-3 15,7-1 1-15,6 1-1 0,3-8 0 16,7-5 0-16,5-9 1 16,5-9 1-16,3-9 1 15,3-8 3-15,0-7-1 16,-1-7 2-16,4 2 0 0,-4-1 1 15,-2 5-1-15,3 5 1 16,-4 9 0-16,0 7 0 16,-2 4-1-16,1 14 0 0,-2 6-2 15,4 5 1 1,0 0-1-16,5 0-1 0,2-5 1 16,6-7-1-16,1-10 1 15,5-8 0-15,1-19 1 16,1-12-1-16,0-16 2 0,-2-12-1 15,-4-15-1-15,-2-8 1 16,-3-11-1-16,-5-9 1 16,-4-4 0-16,-4 4 1 0,-8 8 2 15,1 13 0-15,-8 13 1 16,-2 17 0 0,0 20-2-16,-9 23 1 0,-1 22-1 15,-3 19-1-15,-1 22-2 0,-2 13-1 16,0 16 1-16,2 9 0 15,2 6-1-15,6-2 1 16,6-2-1-16,4-6 0 16,12-12 0-16,4-11 0 15,7-16 0-15,6-9 0 0,2-15 1 16,1-12 0-16,0-13 0 16,2-17 0-16,-4-16 0 15,2-11-1-15,-3-11-1 0,-4-7 1 16,0-4 0-16,-4 1-1 15,1 3 1-15,-4 8 1 16,-2 10 1-16,-3 10-1 0,-3 14 1 16,-1 11 0-16,-2 12 0 15,-1 6 0-15,-3 18-1 0,0 6 0 16,2 7 0 0,5 3-1-16,3-3 1 0,6-3 0 15,4-7-1-15,6-7 1 16,5-15-1-16,8-8 1 0,-4-21 1 15,8-13 0-15,-3-13 0 16,-1-14 1-16,-5-14 0 16,-3-9-1-16,-5-12 1 15,-4-5-1-15,-6-3 1 16,-8 8 1-16,-8 7 0 0,-2 13 1 16,-2 14-1-16,-3 15-1 15,0 19 0-15,0 20 0 16,0 12-1-16,-1 28-1 0,1 15 0 15,0 13-1-15,-1 11 0 16,7 10-1-16,0 2 1 16,7 1-1-16,3-7 0 15,5-6 0-15,3-12-1 0,6-15 1 16,2-13 1-16,2-14 1 16,1-13 0-16,1-9 1 15,-1-19 1-15,0-10-1 0,1-10-1 16,0-6 1-16,-2-2-1 15,-2-1 0-15,-6 7 1 16,-2 5 0-16,-2 9-1 16,-6 10 0-16,-3 12 1 15,-1 9-1-15,0 7 0 0,-4 11 0 16,3 9 0-16,0 4 0 16,4 4 1-16,5 3-1 15,4-2 0-15,4-3 0 16,5-5 0-16,3-5 0 0,3-10-1 15,-1-6 1-15,3-7 0 16,-2-15 0-16,-4-5 0 16,-3-4 0-16,-6-5 1 15,-3 1 0-15,-8 4-1 0,-3 5 1 16,-6 7 0-16,-6 17 1 16,0 0-1-16,-7 21 1 15,-5 18 0-15,-3 11-1 0,-7 18-1 16,-4 14-2-16,-1 13-4 15,-4 0-4-15,1 8-8 16,-2-8-13-16,5-7-23 16,-2-6-31-16,2-20-5 0,-7-15-7 15,-1-26 8-15</inkml:trace>
  <inkml:trace contextRef="#ctx0" brushRef="#br0" timeOffset="82810.8412">9331 7271 64 0,'-43'-94'97'0,"11"7"-5"16,12 6-6-16,17 4-3 0,11-8-54 15,23 15-19-15,18 4-4 16,15 11-7-16,14 3-6 16,13 14-14-16,4 13-55 15,2 5-6-15,-2 5-8 0,-11 5-7 16,-11 5 4-16</inkml:trace>
  <inkml:trace contextRef="#ctx0" brushRef="#br0" timeOffset="83132.0706">8175 6948 22 0,'5'-28'97'0,"-5"3"-3"15,-2 2-8-15,-5 1-8 0,-1 0-6 16,14 10-94-16,-4 17-40 16,15 14-21-16,1 11-7 15,0 2-5-15,0 5 2 0</inkml:trace>
  <inkml:trace contextRef="#ctx0" brushRef="#br0" timeOffset="92405.5143">5244 13091 3 0,'-7'-26'86'16,"-4"-5"6"-16,-1 4-4 15,-2 4-5-15,-2 27-38 16,1-15-27-16,4 0-3 0,11 11-5 16,-3 21-5-16,4 12-3 15,7 14-2-15,5 15-1 16,4 15 1-16,0 15 2 0,5 10-1 15,2 10 0-15,-1 4-1 16,3-1-3-16,1-6-3 16,2-6-2-16,0-11-4 15,1-11-9-15,-5-16-22 0,1-25-33 16,0-8-9-16,-8-17-1 16,-4-15-1-16</inkml:trace>
  <inkml:trace contextRef="#ctx0" brushRef="#br0" timeOffset="92736.6158">5175 13350 68 0,'-34'-63'85'0,"2"2"-3"0,3-5-3 16,3 41-24-16,6-41-45 15,8 1 1-15,10-2-5 0,2 3-2 16,11 2-1-16,7 1 0 15,6 2 0-15,6 7-1 16,6 5 1-16,6 11 0 16,2 9-1-16,3 12 0 15,-1 16-1-15,-1 14 0 0,-6 22-1 16,0 14-1-16,-10 22 0 16,-7 13-2-16,-6 11 0 15,-7 3-1-15,-8 1-1 0,-1-6-1 16,-10-4-1-16,-6-6-2 15,-3-16-3-15,-3-15-9 16,0-13-24-16,11-4-30 16,-13-13-6-16,2-10-2 15</inkml:trace>
  <inkml:trace contextRef="#ctx0" brushRef="#br0" timeOffset="93662.4463">5424 13132 11 0,'40'-20'76'16,"6"4"3"-16,-3 5-4 16,3 6-5-16,4 5-58 0,-4 4-1 15,5 12-4-15,-4 5-2 16,1 5-2-16,-7 5-1 16,-1 0-2-16,-8 1 1 15,-4-2 0-15,-7-4 0 0,-6-7 2 16,-3-3 3-16,-5-7 1 15,-7-9 0-15,0 0 1 16,0-7-1-16,-5-13 0 16,-2-10 0-16,-1-4-3 0,0-10-2 15,1-5 0-15,1-4-1 16,3-3-1-16,2 5 0 16,1 1 0-16,7 8-1 15,1 6 0-15,4 8 0 0,2 8-1 16,1 10 0-16,1 4 1 15,0 9 0-15,0 8 1 16,0 7 0-16,3 4 0 0,3 1 0 16,2-2 1-16,3-5 0 15,7-7 0-15,5-9 0 16,3-9-1-16,6-10 0 16,2-13 1-16,-2-7-1 0,2-8 1 15,-5-5-1-15,-5-3 0 16,-11 1 1-16,-6 0 0 15,-12 3 0-15,-9 7 0 16,-4 8 0-16,-11 11 0 0,-8 12 1 16,-5 13 0-16,-3 13 0 15,0 16 0-15,0 14-1 16,1 11 0-16,4 11 1 0,7 6-1 16,7 0-1-16,9-4-2 15,5-7 0-15,13-8-2 16,7-11 0-16,8-14-1 0,9-14-1 15,4-13 1 1,5-20 0-16,2-14 2 0,1-14 0 16,3-13 1-16,1-16 2 15,1-14-1-15,-3-9 1 0,-3-2 0 16,-5-1 2-16,-5 7 0 16,-9 9 2-16,-5 14 2 15,-9 15-1-15,-12 15 1 16,-5 20 0-16,-2 23 0 0,-21 1-1 15,0 22 0-15,-9 12-2 16,-4 7-2-16,-3 8 0 16,1 2 0-16,1 0 0 15,5-4-1-15,6-6 1 16,9-6-1-16,10-5 0 0,4-5 0 16,13-5 0-16,12-3 0 15,7-3 1-15,7-1-1 16,6 1 0-16,0 1 1 0,-1 2-1 15,-2-1 0-15,-10 6 0 16,-8 5 0-16,-9 3-1 16,-7 1-1-16,-7 1-3 0,-9-3-2 15,-4 0-3-15,-1-11-12 16,-4-12-42-16,5 0-17 16,0-11-6-16,3-13-5 15</inkml:trace>
  <inkml:trace contextRef="#ctx0" brushRef="#br0" timeOffset="95831.8781">7335 12291 45 0,'20'-8'85'16,"-3"4"-3"-16,2 1-5 16,0-1-4-16,-5-2-62 0,10 2-1 15,4-2-3-15,7-4-2 16,1-3-2-16,2-2-1 15,1-6-1-15,-2-2 0 0,-3-5 0 16,-6-4 0-16,-5-3 0 16,-12 0 0-16,-6-1 1 15,-8 0 1-15,-13 8 0 16,-8 5 2-16,-6 11 0 0,-5 10 0 16,-6 11 0-16,0 18 1 15,0 13-1-15,2 12-1 16,3 12-2-16,6 6 0 15,9 2 0-15,6 2-1 16,13-4-1-16,3-5 0 16,12-8 0-16,11-10-1 0,8-10 1 15,7-13-1-15,5-9 1 16,5-13 0-16,2-9 0 16,5-18 1-16,1-13 0 0,1-8-1 15,-2-14-1-15,-1-10-1 16,-4-8 0-16,-4-5-1 15,-5 0 0-15,-5 5 0 0,-4 7 1 16,-9 11 0-16,-2 11 2 16,-6 13 1-16,0 13 1 15,-5 15 1-15,-3 8-1 16,-1 15 1-16,0 8-1 0,-1 9 0 16,3 3-1-16,-3 5 1 15,2 0-1-15,-1-1-1 16,-1-2 1-16,0-9 0 15,-1-5-1-15,0-6 1 0,-3-4-1 16,-2-13 1-16,3 9 0 16,-3-9 0-16,8-13 0 15,-3-4 0-15,1-6 0 16,5-9-1-16,2-4 1 0,1-6-1 16,2 1-1-16,2-4 1 15,0 2-1-15,2 7 0 16,0 5 0-16,-2 7 0 0,1 5 1 15,-1 8-1-15,-1 7 0 16,-3 4 1-16,2 6-1 16,-2 8 1-16,2 0 0 15,1 2 0-15,3-2 0 0,1-6 0 16,5-6 1-16,6-6-1 16,4-13 0-16,6-14 1 15,3-16 0-15,0-11 0 16,3-12-1-16,-5-13 0 0,-2-12-2 15,-7-8 1-15,-4-9-1 16,-11-6-1-16,-10 1 1 16,-5 2 0-16,-6 11 2 0,-11 14 3 15,-3 16 0-15,0 16 0 16,-2 23 1-16,2 24 0 16,0 21-1-16,5 27 0 15,3 21-2-15,2 17-2 16,2 19 2-16,3 17 0 0,1 8 0 15,5 0 0-15,9-5 0 16,5-5-1-16,2-12 1 16,8-14 0-16,0-14-2 0,4-18 0 15,1-11 1-15,-1-12-1 16,-1-14 0-16,3-13 0 16,-1-9 0-16,0-20 0 15,0-12 0-15,1-13-1 0,-3-12 0 16,0-7 0-16,-1-5 0 15,-1 4 1-15,-5 2 0 16,-2 6 1-16,-3 8-1 16,-2 8 1-16,-6 12 0 0,0 8 1 15,-8 6 0-15,-3 5 0 16,-1 6 0-16,0 12-2 16,-19-4 1-16,1 10 0 15,-4 11 0-15,-6 10 0 0,-3 10 0 16,-2 10 1-16,-2 10 0 15,-1 5 1-15,4 2-1 16,6 2 2-16,3-5-2 16,11-5 0-16,1-5 0 0,10-10-1 15,4-9 0-15,12-8 0 16,5-10 1-16,7-9 0 16,3-4-1-16,6-13 0 0,5-11 1 15,1-9 0-15,2-11 0 16,-2-10-1-16,0-5 0 15,-2-4 0-15,-5-1-1 16,-6 6 1-16,-3 3-1 0,-6 8 0 16,-3 11 0-16,-5 10 1 15,-5 13-1-15,-7 12 1 16,16 0 0-16,-9 16-1 16,2 4 2-16,-2 3-1 0,5 2 1 15,0 3-1-15,3-6 1 16,3-1 0-16,3-7-1 15,3-9 1-15,1-5-1 0,5-8 1 16,-1-10-1-16,2-8 0 16,1-6 1-16,-4-9-2 15,1-6 1-15,-6-3-1 16,0-3 1-16,-4 3-1 16,-5 1 1-16,-3 8 0 0,-3 7-2 15,-2 8 2-15,-3 8-1 16,-3 18 0-16,0 0 1 0,0 0-1 15,4 8 0-15,0 4 0 16,5 2 1-16,-2-3 0 16,6-1 0-16,0-4 1 15,4-4-1-15,4-2 0 0,1-10 1 16,-1-4 0-16,5-4-1 16,2-4 1-16,1-4-1 15,3-1 1-15,1-1-1 16,2 5 0-16,-1 3 0 0,-2 7 0 15,0 7 1-15,-2 7-1 16,-1 16 0-16,-6 11 0 16,-7 12 0-16,-10 10 0 0,-5 7 0 15,-3 1 0-15,-8-2 1 16,-1-7-1-16,-4-6 1 16,-1-10 1-16,3-9-1 15,4-15 0-15,9-9 2 16,-10-9-3-16,10-11 0 15,0-7 0-15,4-12-1 0,1-9-1 16,-1-11 1-16,7-10-1 16,2-6 0-16,0 0 1 0,3 2 0 15,2 4 1-15,0 9 0 16,0 8 1-16,3 15 0 16,1 12 0-16,-2 14 0 0,3 11 1 15,-1 9-1-15,-2 12 0 16,1 10 0-16,-2 8-1 15,-1 8 0-15,-3 6-1 0,0-2 1 16,-5-2-1-16,2-7 0 16,-7-6 0-1,3-7 1-15,-3-9 1 0,5-13 0 16,-2-8 0-16,6-16 1 16,0-8 0-16,0-11 0 0,5-7-1 15,5-11 0-15,0-8-1 16,3-2 0-16,3 0 0 15,2 3-1-15,-3 7 1 0,2 9 0 16,1 10 0-16,-4 13 1 16,1 12-1-16,-3 10 0 15,0 9 0-15,-5 12-1 16,-3 5-1-16,-2 6-3 16,-4 5-4-16,-4 0-4 0,-5 4-7 15,-3-5-10-15,-2-2-26 16,-2-2-28-16,-12-9-6 15,-6-4-4-15,-8-12 5 0</inkml:trace>
  <inkml:trace contextRef="#ctx0" brushRef="#br0" timeOffset="96000.0812">10747 9975 73 0,'-46'-45'93'16,"10"3"-6"-16,6 5-6 0,6 4-3 15,8 9-74-15,6 10-8 16,10 14-37-16,0 5-36 16,-2 16-5-16,-7 4-7 15,-7 4-4-15</inkml:trace>
  <inkml:trace contextRef="#ctx0" brushRef="#br0" timeOffset="96217.7505">9205 10401 6 0,'-91'33'95'15,"10"-9"1"-15,11-9-7 16,13-12-6-16,16-12-1 16,16-18-79-16,25-3 0 15,24-12-4-15,29-4-4 0,13-7-7 16,27-8-14-16,9-1-40 15,23-10-17-15,7 3-5 16,2 0-6-16</inkml:trace>
  <inkml:trace contextRef="#ctx0" brushRef="#br0" timeOffset="96742.2731">6732 13973 5 0,'-61'43'94'15,"10"-19"1"-15,12-12-7 0,12-16-5 16,21-21 1-16,11-16-75 16,34-12 1-16,28-16-4 15,25-15-2-15,26-19 0 0,28-16 1 16,29-13-2-16,24-12 0 15,22-13-1-15,18-7 1 16,17-8-1-16,14-5 2 0,8-8-1 16,8-2 1-16,3 1-4 15,-3 0 0-15,-4 9 0 16,-3 8 0-16,-12 11 0 0,-14 12 0 16,-15 19 0-1,-20 18 0-15,-22 20 0 0,-20 19 0 16,-29 21 0-16,-26 17-2 15,-24 20-9-15,-31 12-9 16,-26 20-44-16,-30 25-27 0,-26 14-1 16,-32 10-7-16,-28 9-2 15</inkml:trace>
  <inkml:trace contextRef="#ctx0" brushRef="#br0" timeOffset="99134.8605">2811 14974 12 0,'0'0'57'16,"-14"-11"1"-16,14 11-35 16,0 0-2-16,-7-11-3 15,7 11-2-15,0 0-4 0,0 0 1 16,0 0-3-16,0 0 1 15,0 0-1-15,0 0 3 16,0 12 0-16,1 4-1 0,5 9 0 16,5 9 2-16,5 10-1 15,4 16 1-15,3 15-1 16,8 12-2-16,-2 12-2 16,9 6-2-16,-3 2-2 15,7-1 0-15,-7-6-2 0,-2-9-2 16,0-13 0-16,-3-12-1 15,-4-13 1-15,-5-15 0 16,-5-9 1-16,-5-8 0 16,0-8 2-16,-11-13-1 0,0 0-1 15,0 0 1-15,-8-16-2 16,-7-11 1-16,-4-8-2 16,0-8-1-16,-6-8 0 0,-4-8-1 15,1-10 1-15,-4-6 1 16,0-6 0-16,-1-8-1 15,7-3 0-15,1-6 1 16,3-4 1-16,7 1-1 0,6 4 1 16,9 8 0-16,3 7 0 15,12 15 0-15,2 11 1 16,4 16-2-16,0 14 0 16,5 14 0-16,-6 12-1 0,-9 16 1 15,-3 20-1-15,-6 16 0 16,-2 13-2-16,-8 13 0 15,-8 7 1-15,-9 4-2 0,4 1-1 16,0-4-4-16,-3-10-7 16,3-12-19-16,7-4-35 15,-4-19-10-15,12-13-4 16,6-14-2-16</inkml:trace>
  <inkml:trace contextRef="#ctx0" brushRef="#br0" timeOffset="101427.0521">3543 14918 25 0,'0'0'81'16,"0"0"-4"-16,-4 12-3 0,-12 5-3 15,29 4-60-15,-26 11-3 16,1 6-3-16,6 6-3 15,0 3-1-15,5 5 0 0,-1-6 0 16,2 1 0-16,5-8 0 16,1-4-1-16,1-10 1 15,0-5 0-15,0-8 0 0,-7-12 2 16,17-6-2-16,-4-17 2 16,0-11-1-16,2-7 0 15,3-6-1-15,-1-6-1 16,3-1-1-16,1 1-1 0,-5 10-2 15,2 5 2-15,-5 8-1 16,4 11 1-16,-3 9 2 16,4 7 0-16,2 4 0 15,-1 11 0-15,4 6 1 0,-1 4 0 16,4 0 0-16,-4 3 1 16,7-5-2-16,-5-3 0 15,-1-5 1-15,3-10 0 16,-1-3 2-16,2-13-2 0,0-11 0 15,1-5 0-15,-1-9 0 16,1-7 0-16,0-6 0 16,2 1-1-16,-4 0 1 15,0 3-1-15,-4 5 0 0,-3 7 0 16,-3 7 1-16,-4 8 0 16,-3 9 1-16,-9 12 1 15,0 0 0-15,7 12 0 16,-7 9 0-16,-1 12 0 0,-3 8 0 15,0 7-1-15,2 9 0 16,2 4-1-16,-1 3 0 16,7-7 0-16,4-1 0 0,4-9 0 15,2-8 0-15,5-8-1 16,2-10 1-16,2-12 0 16,0-9 0-16,4-12-1 15,1-11-1-15,-2-11 0 0,5-10 0 16,-6-11-2-16,1-10-1 15,-5-10-3-15,-4-7-1 16,-5-9-2-16,-7-2-1 16,-3-2 3-16,-3 4 4 0,-10 6 6 15,-6 13 3-15,2 11 6 16,-2 15 0-16,0 16 0 16,2 16 0-16,1 14-1 15,1 12-3-15,8 16-4 0,1 12-3 16,1 11-1-16,3 8 1 15,3 10 1-15,5 2 0 16,2 3 0-16,5-4 0 16,2-9 0-16,0-6 0 0,3-10-1 15,2-9 1 1,-2-11-1-16,3-11 1 0,1-10-1 16,-3-8 1-16,1-13-1 15,2-9-1-15,-4-10 0 0,0-5 0 16,-1-3 0-16,-4-1-1 15,-1 2 1-15,-3 4-1 0,-1 8 1 16,-4 8 0-16,-1 6 1 16,0 7 0-16,-7 10 0 15,12 5 1-15,-7 12 0 16,-1 5-1-16,1 6 1 16,2 2 1-16,2 4-1 0,2-1-1 15,-2-3 0-15,5-5 0 16,-2-2 0-16,3-5-1 15,0-7 2-15,2-4-1 0,-2-7 1 16,3 0 0-16,3-11-1 16,1-6 1-16,2-5 0 15,2-6 0-15,-1-2-1 16,-3-1 0-16,0 2 0 16,-5-2 0-16,-5 3 0 0,-3 2 0 15,-6 5 1-15,-3 2-1 16,-3 6 0-16,3 13 0 15,-17-7 0-15,3 7 0 0,0 11 0 16,-1 7-1-16,1 5 1 16,0 3 0-16,4 3-1 15,2-3 1-15,5 0 0 16,2-5 0-16,1-1-1 0,1-6 1 16,5-4-1-16,-6-10 1 15,19 4 0-15,-7-7 0 16,4-9 0-16,0-5 0 15,1-7 1-15,3-5-1 0,2-4 0 16,0 0-1-16,1-2 1 16,1 0-1-16,1 6 1 15,1 3-1-15,2 8 0 16,0 5 0-16,1 8 0 0,3 4 1 16,0 2-1-16,1 7 0 15,3 2 1-15,0-3 0 16,2-2 0-16,5-5 1 15,-3-4-1-15,4-10 0 0,1-9 1 16,-2-7-3-16,1-4-1 16,-5-5 0-16,-6-1-1 15,-8-1 0-15,-7 2-1 0,-8 2 1 16,-9 10 1 0,-9 4 3-16,-13 8 1 0,-6 9 2 15,-6 6 0-15,-4 15 1 16,-3 10 1-16,2 9 0 0,3 9 0 15,6 8-2-15,6 8 1 16,9 8-1-16,8 3 0 16,6 5 0-16,6 4-1 0,7-3-1 15,3-3-1-15,2-4 1 16,1-8-1-16,-2-8 0 16,-3-9 0-16,0-8 0 15,-6-12 0-15,-2-6 1 16,-3-7 0-16,-3-11-2 0,0 0 0 15,0 0 0-15,12-16-1 16,-5-9 0-16,6-6-1 16,3-9 0-16,5-9-1 0,4-5 1 15,7-6 0-15,2-2 1 16,5 2 0-16,0 1 0 16,2 4 0-16,-2 5 1 15,-2 7 1-15,-2 9 0 16,-6 7 1-16,-3 9 1 0,-9 7 1 15,0 7 0-15,-4 4 0 16,-3 7 0-16,0 6-1 16,-1 1 1-16,-1 0-1 15,2 2-1-15,-1-4 1 0,-9-12-2 16,20 10 0-16,-9-10 1 16,-1-7 0-16,2-6-1 15,-1-9 1-15,2-3-2 16,1-5 1-16,0-2-1 15,1-4 1-15,-2 1-1 0,4 1 1 16,0 3-2-16,1 4 2 16,2 6 0-16,2 6 0 0,1 4 0 15,1 6 2-15,5 3-2 16,1 2 0-16,2 0 1 16,4 0-1-16,3 0 1 15,4-3 0-15,3-8-1 0,3-9 1 16,4-6 0-16,-1-9 0 15,4-7-1-15,1-1 1 16,-5-4-1-16,0 0 0 16,-4 2-1-16,-7 3 1 15,-7 4-1-15,-6 6 0 0,-12 7 0 16,-9 5 0-16,-6 6 1 16,-14 7-1-16,-9 7 1 0,-10 14 1 15,-7 8 0-15,-2 10 0 16,-4 7 1-16,0 11 1 15,4 8-1-15,7 11 1 16,5 7 0-16,7 8-1 0,10 4 1 16,5 5-2-16,7-2-2 15,5-2-2-15,4-8-4 16,7-7-5-16,-3-16-18 0,-8-9-50 16,8-11-4-1,-5-17-6-15,-8-21-3 0</inkml:trace>
  <inkml:trace contextRef="#ctx0" brushRef="#br0" timeOffset="101605.9144">7032 13489 80 0,'-2'-34'86'0,"2"17"-6"15,0 17-8-15,0 0-11 16,-6 33-109-16,2 25-29 15,-1 15-5-15,-9 12-3 16,-8 13-1-16</inkml:trace>
  <inkml:trace contextRef="#ctx0" brushRef="#br0" timeOffset="101927.2754">5459 16342 44 0,'-60'71'86'0,"7"-15"-4"15,10-14-5-15,11-13 0 0,14-14-60 16,8-11-1-16,20-11-1 16,16-14-1-16,21-24 0 15,13-16 0-15,22-20-1 16,15-23-3-16,22-20-2 0,20-17-3 15,13-14 0-15,14-6-2 16,10 2-1-16,8 3-1 16,-1 12 0-16,-6 14 0 15,-9 20-2-15,-12 15-2 0,-15 23-6 16,-19 15-11-16,-14 18-51 16,-19 18-16-16,-14 9-4 15,-16 7-7-15,-21 2-2 16</inkml:trace>
  <inkml:trace contextRef="#ctx0" brushRef="#br0" timeOffset="109414.5035">20206 14773 62 0,'-10'13'85'15,"-3"-2"-3"-15,3-1-5 0,2-1-3 16,3 7-65-16,6 2-3 16,10 8 0-16,6 5 1 15,6 9-1-15,2 5 2 0,8 9-1 16,4 5-1-16,4 5 0 15,5 5-1-15,4 4-1 16,6 5 0-16,7 3-1 16,7 3 0-16,4 4 0 15,11 1-1-15,7 2 1 0,8-3-1 16,10 1 0-16,4-1 0 16,9-3 0-16,3-7 0 15,4-3 0-15,2-1-1 0,4-4 0 16,-4-3 0-16,-2-5-2 15,-1-2 1-15,-2-1 1 16,-1-4 0-16,-4-3 0 0,-3-2 1 16,3-4-1-1,-3-5 1-15,2-4 1 0,3-1 0 16,-9-5-1-16,5-4-1 16,-9-2 0-16,-6-2 0 0,-5-2 0 15,-9-2 0-15,-10-2 0 16,-10-2-1-16,-5 0 0 15,-9-4 1-15,-6 0-1 16,-9-4-1-16,-1-5-1 0,-2-2-2 16,-5-4-2-16,-1-8-5 15,-5-10-8-15,-3-7-14 16,-7-4-22-16,-3-12-25 16,-4-3-9-16,-7-6-8 0,-3-2 2 15</inkml:trace>
  <inkml:trace contextRef="#ctx0" brushRef="#br0" timeOffset="109800.9251">24490 16313 50 0,'4'-12'89'0,"-4"2"-1"16,0 10-4-16,0 0-33 15,0 0-14-15,0 0-11 0,3 11-6 16,8 2-6-16,6 2-4 15,6 6-2-15,9 6-3 16,7 2-1-16,11 4 0 16,7 0-2-16,3 5 1 0,8 0-1 15,0 4 0-15,-2 2-2 16,1-1 1-16,-11 3 0 16,-3 4 0-16,-14 4 2 0,-10 5-1 15,-16 6 2-15,-13 3-4 16,-5-30 0-16,-9 4 0 15,-9 3 0-15,-8 7 0 0,-7 2 0 16,-5 3 0-16,-11 3 0 16,-4 2 0-16,-5-1 0 15,-2-2 0-15,-3-4-7 16,-5 0-13-16,11-9-42 16,-2-1-27-16,5-13-2 0,1-4-8 15,8-9-4-15</inkml:trace>
  <inkml:trace contextRef="#ctx0" brushRef="#br0" timeOffset="110332.9318">26730 16334 19 0,'0'0'100'0,"-15"-9"-4"15,5 7-6-15,10 2-4 16,-21 10-2-16,13 22-77 15,2 21-2-15,6 22-4 0,-1 15 0 16,-2 20 0-16,1 15 1 16,0-60-3-16,0 4 0 15,0 1-1-15,-2 3-1 16,1-7 0-16,0 2-2 16,2-11-3-16,1 1-5 0,-4-12-5 15,3-4-12-15,0-15-16 16,1-27-24-16,-6 11-16 15,2-36-2-15,2-35 2 16</inkml:trace>
  <inkml:trace contextRef="#ctx0" brushRef="#br0" timeOffset="110575.4547">26631 16750 47 0,'6'-124'87'0,"5"11"0"16,6 14-5-16,3 12-26 16,10 14-14-16,9 16-12 15,8 16-9-15,11 19-7 0,10 15-5 16,9 10-3-16,2 18-4 15,5 12-1-15,-6 7-1 16,-9 11-2-16,-14 4-1 0,-20 6-2 16,-27 3-1-16,-23 0 1 15,-26-3-1-15,-27-3 1 16,-17-3 2-16,-15-8 1 0,-8-5 0 16,1-6-2-16,4-12-9 15,15-9-35-15,14-6-28 16,16-9-9-16,14-8-7 15,20-9-1-15</inkml:trace>
  <inkml:trace contextRef="#ctx0" brushRef="#br0" timeOffset="110960.3127">27674 16579 68 0,'43'7'92'15,"-18"4"-3"-15,-11 5-4 16,-14 2-2-16,0 7-67 0,-12 9-6 16,-7 6-3-16,-2 7-2 15,-3 6-1-15,1 2-1 16,1 0 0-16,9-3-1 0,3-4 2 16,10-5 0-16,6-8-1 15,17-8-1-15,6-5 1 16,10-10-1-16,6-10 0 15,2-2-1-15,3-17 1 0,0-7-1 16,-7-10 0 0,-5-10 0-16,-11-5 0 0,-10-2-1 15,-12-2 1-15,-6 3 0 16,-13 6-1-16,-13 6 1 0,-10 10-1 16,-9 6-1-16,2 11-2 15,-3 9-8-15,-1-2-21 16,-5 7-52-16,15 7-4 0,8-4-7 15,10-5-4-15</inkml:trace>
  <inkml:trace contextRef="#ctx0" brushRef="#br0" timeOffset="111489.8971">28412 16476 35 0,'22'-22'93'16,"0"-2"0"-16,-2 1-6 15,-3 6-1-15,-4 6-44 16,0 11-23-16,-3 20-3 0,-1 21-4 16,-8 17-5-16,0 17 0 15,-1 20-1-15,-8 12-2 16,-1 11 0-16,4-60-4 0,-1 4 0 15,1-2-2-15,0 1 4 16,1-7-4-16,-1 1 1 16,3-8-1-16,0 0-1 15,0-14 1-15,0-2 1 0,-4-2 0 16,6-29 1-16,-11-31-2 16,6-30 2-16,3-29-1 15,-3-18 2-15,3-12 0 16,2-1 1-16,7 12-2 15,10 10 0-15,7 13 1 0,12 17 0 16,6 14 1-16,10 18-3 16,6 15 0-16,4 13 0 15,2 9 0-15,1 14-1 16,-8 4 0-16,-10 6 0 0,-13 5 0 16,-17 0 1-16,-17 2-1 15,-24 1 1-15,-20 0 0 16,-20 1-2-16,-18 0 0 0,-3-1-2 15,-5-9-7-15,9 0-18 16,8-9-55-16,10-8-3 16,15-7-5-16,18-16-2 15</inkml:trace>
  <inkml:trace contextRef="#ctx0" brushRef="#br0" timeOffset="113251.0391">29315 16348 18 0,'11'0'86'0,"-11"0"1"16,12 13-3-16,-10 3-3 16,-1 11-35-16,-1 6-32 15,0 7-4-15,-3 7 0 0,-2 6-3 16,-3 1-2-16,3 0-1 16,0-5-1-16,1-7-1 15,4-5 0-15,2-5-1 16,7-9 1-16,2-8 1 15,8-8-1-15,4-7 0 0,4-9-1 16,6-10 1-16,0-10-1 16,3-7 1-16,0-5-1 15,3-2 0-15,0 2 0 0,-4 4 0 16,-3 6 0-16,-5 6-1 16,2 9 0-16,-8 9 0 15,0 7 0-15,-4 7 0 0,-5 10-1 16,-3 2 1-16,0 5 0 15,-3 2 0-15,0 2-2 16,2-1 2-16,-3-4-1 16,7-1 0-16,-1-2 1 0,4-3-1 15,4-4 0-15,3-3 1 16,1 1 1-16,0-4-1 16,4-2 0-16,-1-3 1 15,0-2-1-15,1-3 0 0,-2-8 1 16,1-3 0-16,-5-9 0 15,0-8 0-15,-4-3 0 16,-1-7 0-16,-4-8 0 16,0 0 0-16,-6 0 0 0,0 3-1 15,-1 6 1-15,-3 3 0 16,-2 9 0-16,0 4-1 16,0 11 1-16,-2 2-1 15,2 11 1-15,-8-14-1 0,8 14 0 16,0 0 0-16,-10-11 1 15,10 11-1-15,-7-9 1 16,7 9 0-16,-3-14-1 16,3 3 0-16,0-6 1 0,3-4-1 15,1-5-1-15,0-6 1 16,-1-7 0-16,1-5 0 16,0-5 0-16,1-4 1 0,-2 0-1 15,3 3 1-15,-4 3 0 16,3 7 0-16,0 9 0 15,-4 6 0-15,-1 13 0 16,0 12-1-16,0 6 0 16,-5 20 1-16,-3 11-2 0,-6 13 1 15,0 13 1-15,0 14-1 16,-3 10 0-16,1 9 0 16,3 4-1-16,-1 2 0 0,9-1-2 15,5-6 1-15,8-7-1 16,8-11 0-16,7-10 0 15,6-17 0-15,9-12 0 0,3-17 1 16,7-12 2-16,-1-9-1 16,3-15 0-16,2-14 1 15,-7-10 0-15,3-10 1 16,-8-5 1-16,-4 1-1 0,-12 4 2 16,-4 1-1-16,-9 9 1 15,-11 8-2-15,0 12 0 16,-14 11 0-16,-2 6 0 15,-5 5-2-15,0 7 0 0,1 2 0 16,2 2 0-16,4 4 0 16,2-3 0-16,2-2 0 15,9-3 0-15,1-10 1 16,7 10-1-16,7-10 0 16,3-3-1-16,5-6 1 0,4-3 0 15,3-2 1-15,0 0-1 16,1 2 0-16,-1 1 1 15,-1 4 1-15,-6 5-1 16,-1 2 1-16,-5 9 0 0,-2 5 0 16,-7 3-1-16,-4 3 0 15,0 2 1-15,-3 0-1 16,3-2 0-16,-2-1 0 0,6-2 0 16,0-3 0-16,5-4 1 15,2-4-1-15,7-3 0 16,1-3 0-16,6-1 0 15,-2-9 1-15,8-2-1 16,-6-6 0-16,4-1-1 0,4-4 2 16,-2 1-1-16,-1-2 0 15,-4 3 1-15,0 3-1 16,-7 4 0-16,-1 6 1 0,-7 7-1 16,-1 2 0-16,-9 10 0 15,1 6 0-15,-5 2 0 16,0 3 0-16,0 2 0 0,0 1 0 15,2-3 0-15,6 0 0 16,3-5 0-16,6-2 1 16,3-3-1-16,4-3-1 15,5-2 1-15,4-4-1 16,-2-2 1-16,-4-1 0 0,6-4-1 16,-7-6-1-16,1-3 2 15,2-5-1-15,-7-3 1 16,1-7-1-16,-2-5 1 0,4-6 0 15,-6-5 0 1,6-3 0-16,4-1 0 0,-10 2 1 16,5 3-1-16,-6 5 0 15,5 7 1-15,-12 8-1 16,4 7-1-16,-13 7 1 0,-2 9-1 16,0 0 0-16,0 0 0 15,0 6 0-15,-10 4 0 16,1 2-2-16,0 3-1 0,6 2-3 15,-10 2-7-15,4-3-11 16,0-4-29-16,8 5-29 16,-5-7-6-16,6-10-7 15,-21 9 3-15</inkml:trace>
  <inkml:trace contextRef="#ctx0" brushRef="#br0" timeOffset="113761.4031">29105 17801 11 0,'-100'-2'101'0,"9"1"-2"0,6-6-7 16,9-4-5-16,5 0-2 15,5 0-76-15,11 2-3 16,11 1-3-16,10 2 0 16,11-2 0-16,23 8 0 15,0 0 1-15,28-14-1 16,23 9-1-16,14-5-2 0,25 2 0 16,12-1 0-16,18-3 0 15,11-3 0-15,82-12 0 16,97-14 0-16,3-4 0 0,-6 2 0 15,-35 4 0-15,-43 10 0 16,-141 21-9-16,-4-1-11 16,-31 9-24-16,-6 0-42 15,-36 9-6-15,-11 4-7 16,-22 3-3-16</inkml:trace>
  <inkml:trace contextRef="#ctx0" brushRef="#br0" timeOffset="113926.3506">30471 17606 28 0,'-110'32'99'0,"-11"-1"-1"0,2 3-6 15,-3-4-2-15,8 3-30 16,7-2-40-16,13-2-7 16,22-2-5-16,21-8-5 15,27-4-3-15,24-6 0 16,29-7 0-16,39-3-19 0,15-15-68 16,25-5-5-16,84-26-2 15,92-33-10-15,14-21 0 16</inkml:trace>
  <inkml:trace contextRef="#ctx0" brushRef="#br0" timeOffset="135763.7201">6713 7342 62 0,'-46'6'88'15,"-2"3"-4"-15,-6-3-6 16,-1 1-1-16,-6 1-70 16,0 4-2-16,5 4 0 15,-1 3-1-15,-4 4-2 0,-3 3 0 16,-1 4-1-16,-5 1 0 15,-1 5 0-15,-5 2-1 16,-7 7 0-16,-6 7-1 0,-6 5 1 16,-6 9 0-16,-9 8 0 15,-4 7 2-15,-6 9-1 16,0 6 0-16,-1 6 2 0,2 8 0 16,4 4 1-16,10 4 0 15,9 6 0-15,12 4-2 16,13 6 0-16,16 0 1 15,17 4-1-15,20-2 0 0,18-1 0 16,17-2-1-16,27-8-1 16,22-3 1-16,24-13 0 15,20-7 0-15,28-10 0 16,26-11-1-16,29-13 0 0,21-15 0 16,30-14 1-16,23-19 1 15,26-18-2-15,20-24 1 16,16-28 0-16,18-24 0 15,9-29 1-15,13-23 0 16,4-25-1-16,7-20 0 0,-4-14 0 16,-7-15 2-16,-18-8 0 15,-10-10-1-15,-24-9 1 16,-19-5 0-16,-33-3 2 16,-27-1 0-16,-44 3 0 0,-37 3 0 15,-38 9-1-15,-47 12 0 16,-51 19-4-16,-55 24 0 15,-57 28 0-15,-60 24-3 0,-51 37-8 16,-55 24-10-16,-43 43-14 16,-36 29-28-16,-32 34-26 15,-7 26-4-15,-7 25-8 16,11 20 6-16</inkml:trace>
  <inkml:trace contextRef="#ctx0" brushRef="#br0" timeOffset="136329.209">3481 8390 87 0,'-22'-24'92'15,"3"0"-4"-15,4 6-6 16,2-2-1-16,-2 3-79 16,4 9 0-16,11 8 0 15,-5 11 0-15,5 13-5 16,0 18 1-16,0 19 0 0,0 21 2 15,0 22 0-15,-1 30 1 16,-4 21 1-16,-6 20 0 16,3 16 1-16,-3 9-1 15,0 7 0-15,-2-3 0 16,-1 2 0-16,1-16-1 0,2-12-2 16,-1-17-3-16,0-16-8 15,4-14-12-15,-4-10-36 16,2-22-20-16,-3-16-6 0,-5-24-7 15,-8-22 5-15</inkml:trace>
  <inkml:trace contextRef="#ctx0" brushRef="#br0" timeOffset="136993.6775">1293 10530 7 0,'-31'31'92'0,"12"5"0"16,-2 6-9-16,7 7-2 16,5 2 0-16,0 18-79 0,13 14-1 15,17 11 2 1,5 12-1-16,0-5-5 0,13 3-3 15,5-8-3-15,-2-9-3 16,7-15-1-16,-15-16 2 0,-6-15-1 16,-9-18 3-16,-3-8 5 15,-16-15 5-15,-6-21 4 16,-24-15 2-16,-8-15 4 16,-6-22-1-16,-14-18-2 0,-4-17 1 15,-6-15-2-15,-4-14 1 16,3-5 0-16,4-4 0 15,6-1-2-15,15 7-2 16,8 6 1-16,14 10-1 16,19 9 0-16,16 14-2 0,12 12 0 15,18 13-1-15,6 12 1 16,10 18-1-16,5 17-1 16,1 19-3-16,-7 16-2 0,-8 30-2 15,-8 22-3-15,-11 24 0 16,-11 11-2-16,-13 11 4 15,-9 3-3-15,-10-5 8 16,-4-5 2-16,2-15 3 0,-7-15 3 16,-2-21 2-16,6-9 1 15,0-12-2-15,8-11 1 16,-2-2-3-16,11-12-2 16,-7 12 0-16,7-12-1 0,14 8-1 15,-1-3-2-15,13 0 2 16,-1 5-4-16,13 2-4 15,3 0-8-15,4 5-12 16,-4-2-17-16,7 2-20 0,-1-1-10 16,0-3-8-16,-5-6 4 15</inkml:trace>
  <inkml:trace contextRef="#ctx0" brushRef="#br0" timeOffset="138719.1145">1812 10654 47 0,'7'-41'73'0,"-4"-4"-3"16,2 3-9-16,-1 2-10 15,6 1-10-15,-5 0-9 0,5 2-9 16,-2 3-10-16,2-2-6 16,-3 4-3-16,2-1-2 15,-7 2-2-15,2 1 0 0,-4 4 1 16,-9 5-1-16,-4 4 1 16,-7 7-1-16,-10 6 1 15,-3 4 1-15,0 11 1 16,-3 10-1-16,3 7 0 0,1 8 0 15,4 5 1-15,6 6-1 16,6 3-1-16,5 3 0 16,11 0-1-16,-3 2 0 15,11-6 1-15,10-2-1 16,4-7-1-16,8-7 1 0,7-6 0 16,5-8 0-16,5-12 1 15,5-7-3-15,0-13 1 16,1-16 0-16,1-15 0 0,-6-14 0 15,-4-16 1-15,-6-15-1 16,-5-17 0-16,-11-16 1 16,-10-11-2-16,-10-9 0 0,-1-5 0 15,-5-3 1-15,-10 10 1 16,-7 13 2-16,-2 16 1 16,-4 22 2-16,1 24 2 15,7 16-3-15,-6 22 0 0,6 25 1 16,4 15-1-16,8 22-4 15,2 24 1-15,5 14-2 16,13 19-3-16,6 18 4 0,5 8-1 16,9 2-2-16,9-6 0 15,-3-5 2-15,11-16-3 16,-7-14 2-16,7-20 1 16,-9-16-1-16,0-14 2 15,-7-16-1-15,0-13 0 16,-1-19 0-16,-7-18 1 0,-4-17 0 15,-11-19-1-15,0-13 2 16,-8-11 0-16,1-1 2 0,-4 1 0 16,-6 12 1-16,-4 13 0 15,3 13-1-15,4 19 1 16,-3 17-5-16,6 23 1 16,0 0 1-16,2 24-1 0,4 8-1 15,9 11-1-15,-4 3-1 16,7 4 1-16,6-1 1 15,-1-5 0-15,-1-6-1 16,5-12 0-16,-2-8-1 0,-4-15 3 16,5-9 0-16,-3-14-1 15,-6-12 1-15,-1-10-1 16,-4-10 0-16,-6-4 0 16,-4-3 0-16,-2 2 2 15,-3 6-1-15,-9 8 0 0,1 9 0 16,-2 12-1-16,-3 15 1 15,5 9-1-15,-4 16 0 16,7 12 0-16,-3 6-2 0,9 9-1 16,2-1-1-16,0 1 1 15,12-3-1-15,-1-7 0 16,5-8 0-16,1-8 1 16,5-12 0-16,0-7 2 0,-2-14 2 15,2-11 0-15,-3-7 2 16,-2-13 0-16,1-3 0 15,-4-6 2-15,-4 4 1 16,-4 2 1-16,-5 7-1 0,1 10 0 16,-2 6-1-16,0 11 0 15,0 14-1-15,0 0-1 16,0 0-3-16,6 14-1 16,5-1-1-16,-1 0 1 15,3-3 1-15,2-8 0 0,0-3 1 16,4-18 0-16,-5-12 0 15,2-14 2-15,-3-12-1 0,-6-10 0 16,3-9-2-16,-9-10-1 16,-2-5 0-16,-13-4 0 15,-4 2 1-15,-3 9 2 16,-1 9 1-16,-6 11 1 0,7 12-1 16,0 15 1-16,3 20-2 15,8 17 1-15,2 17-1 16,6 21-1-16,2 12-2 0,7 13 1 15,2 11 2-15,10 5-1 16,3 0-1-16,0-3 0 16,6-7-1-16,-4-15 0 15,-1-10 0-15,3-14 0 0,-5-9 2 16,-3-15-1-16,-4-6 2 16,-1-11-1-16,2-8 0 15,-1-5 0-15,1-2 0 16,3 0 0-16,1 1-1 15,3 5 0-15,1 7 0 0,-4 10 1 16,2 9 1-16,0 14-1 16,-6 11 0-16,-3 13 0 0,-8 8 0 15,-4 7-2-15,0 0 0 16,-4-3-1-16,-2-5 1 16,-1-11 1-16,1-7-1 15,3-13-2-15,3-20 0 0,0 0-1 16,2-28-1-16,9-9-2 15,0-14-4-15,3-15-2 16,4-15 0-16,-1-15 3 16,4-10 3-16,1-11 6 15,3-1 6-15,-7-3 4 0,4 6 5 16,-3 7 4-16,-1 9 2 16,-4 15 0-16,-1 10-1 15,-5 17-4-15,-6 10-4 16,-1 12-3-16,-2 5-1 0,-5 7-2 15,-1 3-1-15,1 6-3 16,-4 1 0-16,10 13-1 16,-9-15-2-16,9 15-1 0,0 0 0 15,-4 12 0-15,4 12 1 16,8 12-1-16,2 10 1 16,4 18 2-16,7 11 1 15,6 15-2-15,6 3-3 0,8 9-13 16,1 2-35-16,2-9-27 15,0-7-6-15,-5-19-6 16,-6-12-3-16</inkml:trace>
  <inkml:trace contextRef="#ctx0" brushRef="#br0" timeOffset="138950.361">2474 8092 19 0,'-63'-10'98'0,"9"4"-7"16,0 2-5-16,5-2-11 0,4 4-10 15,10 2-100-15,8 19-47 16,17 18-2-16,21 4-6 15,8 4-5-15</inkml:trace>
  <inkml:trace contextRef="#ctx0" brushRef="#br0" timeOffset="141041.0168">10677 2789 56 0,'-43'-77'82'15,"-5"-3"-4"-15,-8-4-4 16,-1-5-4-16,-9-5-74 16,-2 3 5-16,-1 5 0 15,-4 3 0-15,-6 3-2 0,-7-1 2 16,-6 0-1-16,-13 1 2 15,51 42-1-15,-8-5 2 16,-9 0 2-16,-10-4 1 16,-5-1 1-16,-11-2 0 0,-6-1 0 15,-11 0 0 1,-5 1 1-16,-12-3-2 0,-7 4-1 16,-12 1-2-16,-5 4-1 15,-14 4-1-15,-8 4 0 0,-14 7-2 16,-8 7 0-16,-6 12-1 15,-7 7 1-15,-6 13-2 16,-118 32 2-16,-100 37-1 0,7 35 1 16,17 30-1-1,17 26 1-15,29 14 1 0,27 18-1 16,32 2 1-16,30 8-1 16,3 4 2-16,5 20 0 0,4 8-1 15,8 11 2-15,3 11-2 16,12 47 1-16,15-33-1 15,18 7-1-15,22 11 0 16,9 5 0-16,91-148 3 16,-8 41-2-16,7-14 1 0,-16 21-1 15,14 8-1-15,-14 11-2 16,14-22-4-16,-4 57-2 16,11 15-6-16,-4 26-6 15,13-2 1-15,-3 27 0 16,6-3-8-16,-4 18 5 0,15-5 4 15,-1 66 14-15,44-6 7 16,11 7 7-16,4-6 6 16,-1 2 2-16,0-7 10 15,2 8 1-15,0 10-1 16,-2-27-6-16,1 2-5 0,0-3-1 16,27-3-4-16,39-208-1 15,79 590-5-15,-61-399 0 16,14 21 0-16,14-58-1 15,17 11-2-15,8-28 1 16,25 15 2-16,11-27-2 16,17 11 3-16,8-45-3 15,33 6-5-15,-15-36-3 0,33 1 2 16,-16-61-5-16,20 1-3 16,6-20 5-16,31 4 1 15,-10-22 1-15,3-23 3 16,15-50 3-16,16-59 2 0,10 0 5 15,-5 0 3-15,26 0-1 16,-14 0-2-16,6 0 2 16,-18 0-3-16,34 0-4 15,-31-79-4-15,14-39 0 16,-104 18 0-16,434-224 0 16,-32-45-4-16,-63-45 1 0,-71-19-1 15,-90-21 2-15,-26-1-1 16,-89 9 2-16,-66 58 2 15,-18-24 0-15,-19-22 1 16,-21-25-2-16,-19-22 1 16,-24-26-1-16,-18-20 0 0,-22-15 0 15,-25-23-1-15,-21-2 2 16,-28-9-2-16,-19-4 0 0,-25 0 1 16,-35 13 1-16,-26 11 1 15,-33 11 0-15,-30 27-1 16,-34 14 0-16,-24 30-1 15,-30 22 2-15,-32 30-2 0,-13 26 1 16,-25 28 0-16,-14 38-1 16,-17 35-2-16,-11 47-3 15,-24 37-4-15,-13 60-12 16,-15 49-37-16,-12 51-30 0,-1 46-6 16,-3 35-6-16,2 36-3 15</inkml:trace>
  <inkml:trace contextRef="#ctx0" brushRef="#br0" timeOffset="142129.9061">20340 5709 9 0,'-77'5'76'0,"11"-3"1"0,5-5-2 16,6-5-3-16,-2 0-57 15,18 0-3-15,3 7-2 16,5 1-4-16,5 0-1 0,1 3-2 15,4 3 0-15,4 1-1 16,0 0-2-16,5-1 0 16,5 0 0-16,7-6 5 0,-3 9-1 15,9-7 1-15,11-2 2 16,7-4-1-16,12-6 2 16,8-4 0-16,14-6-2 15,5-2-2-15,14-3 0 0,7-5-1 16,8-2 0-16,2-3 0 15,8-1 0-15,4 0 2 16,2-4-3-16,6 0 0 16,1-3 0-16,2-1 0 0,4-2-1 15,2 2 0-15,-5 1-1 16,1-1-1-16,-8 5 3 16,-13 4-1-16,-8 4 0 15,-14 5 0-15,-11 4 0 16,-12 3-1-16,-13 4 1 0,-7 3-2 15,-10 3-2-15,-2 0-2 16,-3 2-3-16,-3-3-7 16,0 3-13-16,-6 4-29 0,-9 3-26 15,11-14-6-15,-9-1-4 16</inkml:trace>
  <inkml:trace contextRef="#ctx0" brushRef="#br0" timeOffset="142385.7778">22059 4587 6 0,'-11'-14'80'0,"5"0"1"16,2 0-5-16,4 3-4 15,0 11-59-15,11-4-4 16,8 6-4-16,7 13-3 0,3 2-2 16,5 10 2-16,5 6 0 15,-3 7-1-15,0 9 1 16,-6 2-1-16,-6 11 0 15,-13 4 0-15,-9 6 0 16,-7 6-4-16,-17 5 0 0,-8 4-6 16,-13-1-18-16,-5-9-39 15,-2 7-9-15,4-11-6 16,1-11 1-16</inkml:trace>
  <inkml:trace contextRef="#ctx0" brushRef="#br0" timeOffset="142793.9593">22941 4453 61 0,'13'-21'91'16,"-3"3"-3"-16,-5-3-6 15,-3-1-3-15,-22 3-73 0,15 4-2 16,5 15-1-16,0 0-3 16,0 0-2-16,-3 23-1 15,1 15-1-15,-2 8 1 16,-7 16 0-16,-1 18 2 0,-10 14 1 15,-1 8 0-15,-3 10 1 16,-4-4-2-16,4 0 3 16,-1-3 1-16,5-9-1 15,6-10-2-15,10-7-3 0,-1-14-7 16,7-8-19-16,6-3-37 16,-2-17-15-16,5-15-4 15,-9-22-4-15</inkml:trace>
  <inkml:trace contextRef="#ctx0" brushRef="#br0" timeOffset="143101.1936">22801 4539 1 0,'0'-43'83'0,"0"-4"-1"0,7-2-1 16,4-3-3-16,2-3-52 15,6 8-15-15,4 6 0 16,7 5-3-16,3 8-2 0,6 5-3 16,-1 10-2-16,5 6-1 15,1 7-2-15,0 4 1 16,-1 8-2-16,-8 8 1 16,-7 7-2-16,-11 10 1 15,-10 1-1-15,-9 10-3 0,-16 3-1 16,-8 0-5-16,-10 8-12 15,-2-4-24-15,-11 0-25 16,9-1-5-16,2-10-3 16</inkml:trace>
  <inkml:trace contextRef="#ctx0" brushRef="#br0" timeOffset="145358.6544">23189 4638 74 0,'0'0'81'0,"5"-9"-2"15,-1-2-6-15,-4 11-56 16,13-14-7-16,3 8-1 15,3 1-5-15,4 4-2 16,5 1-2-16,5 0 1 0,3 7-2 16,-1 5 1-16,-1 3 0 15,-2 9 0-15,-4 5 0 16,-6 5 0-16,-5 5 0 16,-12 2 0-16,-1 5 1 0,-4-3-1 15,-4 4 1-15,-8-6 0 16,2-4 0-16,-4-3-1 15,0-7 1-15,5-5 0 0,-3-5 1 16,7-6 0-16,5-11-1 16,0 0 0-16,-1-11-1 15,5-15 0-15,9-7 0 16,5-9-1-16,5-4-1 0,5-9-1 16,3-1 1-1,5 2-1-15,3 1 2 0,0 10-1 16,2 1 1-16,-2 11-1 15,-3 4 1-15,0 8-1 16,-6 8 1-16,1 4-3 0,-8 7-1 16,4 2 0-16,-8 9-2 15,2 5 2-15,-3 1-1 16,1 2 2-16,5-2 0 0,0-1 3 16,4-4 1-16,4-3 1 15,5-8 1-15,0-1 0 16,7-6 2-16,-4-6 0 0,-2-2 1 15,-2-2 3-15,-5-2 0 16,-4-4 1-16,-8 3 0 16,-11-4-2-16,-7 5 0 15,-4-3-1-15,-10 6-2 0,-8 2-2 16,-3 7-1-16,-9 6-2 16,-1 3 0-16,-2 12-1 15,-1 10 1-15,-1 11 0 16,-1 11 1-16,4 1 0 15,6 8 0-15,3-2 0 0,7-1 0 16,6-2 1-16,7-6 0 16,6-8-2-16,13-6 1 15,4-8 0-15,4-4 0 16,-1-9 0-16,7-6 1 0,1-4-1 16,2-9 1-16,-1-10 1 15,3-7-1-15,1-6 2 16,-2-6 0-16,3-1-2 15,-4 1 0-15,1 6 1 0,-6 4-2 16,3 6 1-16,-3 10-1 16,-6 5 0-16,0 7-1 15,-1 8 1-15,-4 8-1 0,-2 5-1 16,0 2 1-16,0 0 0 16,-7 0-2-16,3-4 2 15,-2-1 1-15,-2-6 1 16,-4-12 0-16,11 8 2 0,-11-8-1 15,14-14 1-15,-2-4-1 16,4-3 0-16,2-5-1 16,2-4-1-16,3-2 0 15,1-1-1-15,0 4 0 0,-3 3 0 16,0 3 0-16,0 8 0 16,-2 6 0-16,-3 6 1 15,-1 3-2-15,1 8 1 0,-2 7 0 16,-3 4 1-16,1 5-1 15,-4 1-1-15,2-1 2 16,-5-2 0-16,2 0 2 16,-3-7-1-16,0-1 0 0,-4-14 1 15,6 11 1-15,-6-11 0 16,11-3 0-16,-11 3 1 16,20-22 0-16,-4 4-2 0,-3-1 0 15,4-3 0-15,-2-5-2 16,1 4 1-16,-2 2-2 15,0 4 0-15,-5 2-2 16,0 4 2-16,-9 11-1 0,10-4 0 16,-10 4-1-16,11 13 0 15,-6 1 2-15,1 0 1 16,1 6 0-16,2-1 0 16,1-1 1-16,1-3 0 15,-1 1 1-15,2-9 1 0,-2-2-2 16,5-5 0-16,1-3 0 15,1-8 0-15,0-4-1 16,2-3 2-16,-1-7-2 0,0-3 1 16,-1 3-1-16,-3 0 0 15,-4 3 1-15,0 5-1 16,-3 2-2-16,-3 7-1 16,-4 8 0-16,0 0 0 15,10 4 0-15,-10 12 0 0,0 2 0 16,0 6 2-16,0 1 0 15,0 0 2-15,0 0-1 16,2-4 1-16,2-2 0 0,5-9 1 16,0-2 0-16,5-8 0 15,0-4-1-15,-1-5 0 16,1-5 0-16,3-4-1 0,-1-6 0 16,1-1 0-16,-3-2 0 15,-3 1-1-15,1 1 1 16,-6 6 0-16,2 2-1 15,-5 5-2-15,-3 12 1 0,0 0-1 16,0 0 0-16,9 2-2 16,-6 11 1-16,0 1 0 15,1 4 1-15,1 0 2 16,5 0-2-16,-4-2 2 0,5-4 1 16,-2-3 0-16,5-3 0 15,-1-3 2-15,-1-3 0 16,2-4 0-16,2-6 1 15,0-7-1-15,1-2 0 16,0-3 0-16,0-4 1 0,1 2-2 16,-3 1 1-16,1 1-2 15,-3 6 0-15,0 3-1 16,-3 5 1-16,2 5-2 0,-2 3 0 16,0 4 1-16,1 4-2 15,-3 4 2-15,4 2-1 16,-5 4 0-16,4-3 1 0,-4 1 0 15,2-2 1-15,-3-4 0 16,-6-10 1-16,12 14 0 16,-3-14 1-16,-9 0 0 0,17-5 0 15,-5-4 0-15,-1-2-1 16,3-3 2-16,3-4-2 16,-2-1 0-16,1 0 0 15,0-1-1-15,0 1 0 16,-2 3 0-16,2 3-1 0,-3 4 0 15,-2 5-1-15,1 4-1 16,-12 0 1-16,17 12-1 16,-10 2 1-16,-2 6-1 15,-2 0 0-15,-1 5 1 0,-2-3 2 16,1 1 0-16,0-4 0 16,-1-1 0-16,0-5 1 15,0-13 2-15,2 12 0 0,-2-12 1 16,16 0-1-16,-4-8 1 15,4-3-1-15,0-7 0 16,7-2 0-16,4-10-2 16,3-2 1-16,-2-4-1 15,3 0 1-15,-2 0 0 0,0 1 0 16,1 5 0-16,-4 3 0 16,1 9-1-16,-1 7 1 15,0 7-1-15,0 4-1 0,-1 9-3 16,0 9-1-1,0 6-8-15,-4 2-18 0,-3 2-38 16,-2 5-13-16,-4-3-6 16,-8-4-3-16</inkml:trace>
  <inkml:trace contextRef="#ctx0" brushRef="#br0" timeOffset="145544.1293">26506 3982 81 0,'-20'-30'94'0,"1"1"-6"0,1 2-12 15,6 6-4-15,1 5-80 16,11 16-16-16,-6 18-50 16,3 16-10-16,-6 1-5 0,-8 5-5 15</inkml:trace>
  <inkml:trace contextRef="#ctx0" brushRef="#br0" timeOffset="145956.7196">23182 5981 6 0,'-47'39'95'0,"13"-13"-1"15,9-13-7-15,13-13-4 16,12-10-1-16,54-12-79 0,-13-3 0 16,21-1-2-16,29-7-1 15,22-3 0-15,28-9 0 16,25-5 1-16,22-2-2 15,11-4 1-15,11 0 0 0,13-3 0 16,4-2 3-16,-1 1-2 16,-1 1-1-16,-6 2 0 15,-9 3 1-15,-8 2-1 16,-17 8 1-16,-16 2-2 0,-17 10-3 16,-24 6-3-16,-23 8-3 15,-26 5-4-15,-23 13-14 16,-35 13-33-16,-32 10-25 0,-38 13-4 15,-43 5-7-15</inkml:trace>
  <inkml:trace contextRef="#ctx0" brushRef="#br0" timeOffset="146211.9837">23695 6374 76 0,'-45'10'92'0,"22"-11"-4"16,18-23-7-16,22-17-1 16,30-4-70-16,23-7-5 15,25-3-2-15,25-5 0 16,24-6-2-16,20-4 0 0,21 0-1 16,7-1-4-16,8 2-5 15,2-3-6-15,4 0-21 16,5-3-43-16,-13-3-7 0,-10-7-6 15,-12-7-3-15</inkml:trace>
  <inkml:trace contextRef="#ctx0" brushRef="#br0" timeOffset="146998.3613">22623 3769 30 0,'-49'9'88'16,"12"-6"-1"-16,8-5-6 15,9-9-5-15,12 0-60 16,8 2-3-16,20 6-4 16,15-3-3-16,19 6-5 0,16 0-1 15,22-3 1-15,19-1 0 16,25-2 1-16,17 0-1 15,15-3 0-15,16-2 0 16,17-4 2-16,12-2-1 16,11 0 0-16,15 0 0 0,9 0 1 15,7 1-1-15,7 0 0 16,-3 3 1-16,0 0-2 16,-8 2 1-16,-8 1 0 15,-13-1-1-15,-22 4 0 0,-18 0 0 16,-26 3 0-16,-19 0-1 15,-26 0-4-15,-24 3-4 16,-24 0-3-16,-22 2-27 0,-32-1-41 16,-17 0-7-16,-18-5-4 15,-28-9-4-15</inkml:trace>
  <inkml:trace contextRef="#ctx0" brushRef="#br0" timeOffset="188105.7452">14439 4834 3 0,'0'0'48'0,"0"0"-30"0,8 7-1 16,-8-7-3-16,10 7 3 16,-10-7-2-16,18 9-1 15,-8-4-3-15,3 1-1 16,0-2-2-16,6-2-2 0,10-2-1 15,-4 0-2-15,8-8-1 16,-1-3-1-16,8-5-1 16,-7-1-1-16,7-5 0 15,-9-1 0-15,-3-7 3 0,-5 4 4 16,-2-2 4-16,-10 4 3 16,-1 1 1-16,-5 3 1 15,-5 0 1-15,-5 7-1 16,-7 5-3-16,-5 3-4 0,-2 4-3 15,-4 1-2-15,-4 5-2 16,1 10 1-16,-4 7 0 16,5 4-1-16,-3 11-1 0,4 1 0 15,-1 7 0-15,7-1 1 16,0 7 0-16,5-5 0 16,2-2 0-16,11-3 1 15,2-6 2-15,9-4 0 16,8-6 0-16,3-4 0 0,11-6 0 15,3-9 1-15,4-6-1 16,4-3 0-16,0-13 0 16,5-7 0-16,-2-9 1 0,4-8 0 15,-1-6-1-15,2-7 0 16,2-3-2-16,-3-1 1 16,0-1-1-16,-2 5-1 0,0 1-1 15,-8 7-1-15,0 5-2 16,-9 7-5-16,-8 7-5 15,-4 6-17-15,-3 10-39 16,-13 1-11-16,-4 9-5 16,-14-1 1-16</inkml:trace>
  <inkml:trace contextRef="#ctx0" brushRef="#br0" timeOffset="188373.4322">14989 4611 49 0,'0'0'84'0,"-12"-3"-1"0,12 3-5 15,0 0-1-15,-28-5-71 16,35 6 2-16,7 6-3 16,6 3-1-16,8 5 1 0,-1 5-1 15,7 4-2-15,2 1-1 16,7-1-1-16,2 1-1 15,3-2-3-15,0-3-3 16,4-6-9-16,2-4-9 0,2-7-18 16,0 0-26-16,-1-4-13 15,-1-9-3-15</inkml:trace>
  <inkml:trace contextRef="#ctx0" brushRef="#br0" timeOffset="188619.0457">15928 4228 34 0,'-3'-38'86'0,"-4"9"-1"16,-1 7-4-16,-4-6-34 15,0 23-22-15,1 7-2 16,0 11-7-16,2 12-9 0,-3 10-4 16,4 11-3-16,-4 11 1 15,5 11-1-15,-2 8-1 16,4 6-4-16,1 3-8 0,4-1-9 15,0-5-5-15,4-9-7 16,0-9-9-16,9-14-23 16,5-7-18-16,-4-17 1 15</inkml:trace>
  <inkml:trace contextRef="#ctx0" brushRef="#br0" timeOffset="189367.8413">15700 4587 34 0,'-20'-12'90'0,"3"1"-3"15,6 1-5-15,3-7-4 16,8 5-59-16,5-4-4 0,10-2-8 16,9-3-3-16,5 1-3 15,11-1 0-15,5-1-1 16,5 6 0-16,2 3 0 0,0 7-1 15,1 6 0-15,-3 2 0 16,-2 10-1-16,-8 9 0 16,-2 6 0-16,-9 6-1 15,-3 5 0-15,-5 6 1 0,-5 3-3 16,-2 1 0-16,-4-5 1 16,2-5-2-16,-5-5 3 15,2-11 1-15,-2-7 0 16,4-14 1-16,-1-8 3 15,3-14-1-15,0-6 0 0,-2-9 0 16,3-3 0-16,1-4 0 16,3-3-1-16,0 3-1 15,4-1 1-15,0 6 0 0,7 0 0 16,-3 5-1-16,7 4 1 16,0 6-1-16,3 3 0 15,-2 4-2-15,0 3-4 0,4 7-4 16,-6 3-3-16,-1 3 0 15,-2 0-1-15,-3 0 2 16,-5 3 2-16,-2-2 6 16,-6 1 4-16,-4-2 5 0,-9 0 5 15,0 0 2-15,3-9 0 16,-8 7 0-16,-5 0-4 16,-9 2-3-16,-2 10-2 15,-6 5 0-15,0 7 0 0,-4 3-3 16,2 3 1-16,3 3-1 15,5-5 0-15,6 2 0 16,8-9-1-16,6-3 1 16,1-16 0-16,16 8 0 0,2-7 0 15,5-8 0-15,3-4 1 16,3-7 0-16,0-1 1 16,4-6 2-16,-2-1-1 0,1-1 2 15,-2 1-1-15,0 2 0 16,-4 6 0-16,3 7-2 15,-3 9 0-15,-1 8-7 16,-9 16-18-16,-12 14-48 0,4 16-5 16,-9 7-4-16,-5 3 2 15</inkml:trace>
  <inkml:trace contextRef="#ctx0" brushRef="#br0" timeOffset="189709.8261">15020 5692 41 0,'-31'29'100'0,"8"-12"-4"16,10-10-6-16,13-7-4 15,12-22-2-15,2-7-84 0,30-4 2 16,21-6-2-16,17-4 0 16,19-5 0-16,17-3-2 15,14-1-2-15,10-1-3 16,12 1-1-16,2-3-4 16,9 3-3-16,3-2-4 15,3 5-6-15,-12-1-9 0,10 4-9 16,-8 7-13-16,-7 2-13 15,-1 9-13-15,-12 2-1 16</inkml:trace>
  <inkml:trace contextRef="#ctx0" brushRef="#br0" timeOffset="190519.044">16965 4266 56 0,'-92'-13'90'16,"8"2"-5"-16,6-4-3 15,8-4-1-15,9-2-69 0,11 0 0 16,13-1-3-16,8-6-1 16,12-4-3-16,11-6-2 15,9-10-1-15,13-6-1 16,9-8-1-16,9-8 0 0,10-6 0 16,3-7 1-16,11-6 0 15,7-4 0-15,8-4 0 16,4 1 0-16,10 0 0 0,6 0 1 15,8 3-1-15,8 3 1 16,10 7-1-16,6 4 0 16,4 6-1-16,11 4 1 15,3 5-1-15,6 5 0 16,2 5-1-16,3 5 1 16,-1 6-1-16,-3 1-1 0,-5 5 1 15,-4 6 0-15,-5 4 0 16,-6 4 0-16,-6 4 0 0,-2 3 0 15,-6 4 1-15,-3 6 0 16,0 7-1-16,-4 0 1 16,-1 4 1-16,-2 9 0 15,-4 2-1-15,-7 5 1 0,-5 3-1 16,-9 0 2-16,-7-1-1 16,-8 4 1-16,-11-2-2 15,-7 1 1-15,-8-4 0 16,-3 2 0-16,-3 0 0 15,-7-1 1-15,1 1-1 0,-2-1 0 16,2 0 0-16,-5 0 1 16,1 3-1-16,-3-2-1 0,-2-2 2 15,-4 2-2-15,-2-4 1 16,-1 0 0-16,-5 2-1 16,0-5 1-16,-1-1 0 15,-2 3-1-15,1-5 0 16,5 1-1-16,-4-4-1 0,4-1-2 15,-1 0-2-15,-9-10-3 16,16 11-2-16,-16-11-6 16,13 0-10-16,-13-9-12 0,0-3-31 15,0 12-13 1,0-20-4-16,3 9 0 0</inkml:trace>
  <inkml:trace contextRef="#ctx0" brushRef="#br0" timeOffset="190660.7837">21249 2664 30 0,'0'0'48'0,"0"0"-5"0,-16 2-44 15,5 6-6-15,-1 8-5 16,-1 3-2-16,-3 8 0 16,-3 13-6-16,-4 2-10 15</inkml:trace>
  <inkml:trace contextRef="#ctx0" brushRef="#br0" timeOffset="191185.4279">20692 3346 40 0,'-7'-16'57'0,"5"-1"-22"16,2 3-2-16,0-3-3 16,4 7-2-16,-1-4-3 0,3 4 1 15,2 0-2-15,1 2-3 16,3 0-1-16,-1 5-4 15,5-2-2-15,2 4-4 16,5 1-2-16,4 1-2 16,4 6-1-16,3 2-2 0,1 0 0 15,6 1-1-15,-5 0 0 16,1-3 0-16,-2-1 0 16,-2 0 0-16,-3-6 1 15,0 0 2-15,-5-12 0 0,5-4 1 16,-4-7 0-16,3-8 2 15,-4-4-1-15,4-7 0 16,-1-10-2-16,3-5 0 0,1-8 0 16,-3-3-2-16,2-1-1 15,-1 0-1-15,-3 4-1 16,-3 1-3-16,-1 14-1 0,-10 2-11 16,1 16-30-16,-7 8-40 15,-7 13-2-15,-9 10-6 16,-14 1-4-16</inkml:trace>
  <inkml:trace contextRef="#ctx0" brushRef="#br0" timeOffset="194627.6663">25447 8672 12 0,'-28'-6'80'0,"6"-3"2"16,3-1-3-16,3-3-6 0,-31 3-60 16,40 1-2-16,7 9-3 15,10-9-3-15,16 6-3 16,12-2-2-16,12-1 1 0,14-3 3 16,22-2 0-16,13-1 1 15,19-8 1-15,11-1-1 16,20-6 0-16,9-4-1 15,13-3 0-15,12-1 0 0,9-4-2 16,3-3 1-16,9 3-2 16,3 0 1-16,-3 2 0 15,1 2-1-15,-1 3 1 16,1 4-1-16,-9 3 0 0,-5 3 0 16,-8 4 1-16,-9 1-1 15,-10 2 1-15,-11 3-1 16,-14-1 0-16,-17 5 0 15,-15 1-1-15,-15 1-1 0,-17 4-4 16,-15 0-5-16,-17 2-11 16,-19 13-38-16,-23-1-23 15,-15 6-5-15,-28-2-6 16</inkml:trace>
  <inkml:trace contextRef="#ctx0" brushRef="#br0" timeOffset="195581.5622">22201 8478 51 0,'0'-11'77'0,"0"-3"-1"16,-5 0-1-16,-1-1-53 15,0 4 0-15,6 11-7 16,-12-12-5-16,5 12-4 0,7 0-3 16,-22 10 0-16,9 7-3 15,-6 9 1-15,-6 5-1 16,-2 11 2-16,-7 7 1 15,1 5 1-15,-2 8-1 0,5 2 1 16,-1 1 0-16,5-1 1 16,3-1-2-16,9-3-1 15,5-4 0-15,7-5-1 16,2-6 0-16,7-6-1 0,13-6-2 16,7-7-1-1,11-6-6-15,-2-9-7 0,12-8-13 16,7-3-23-16,-6-14-25 0,7-6-5 15,-1-11-2-15</inkml:trace>
  <inkml:trace contextRef="#ctx0" brushRef="#br0" timeOffset="196041.2877">22643 8282 31 0,'0'0'83'0,"5"-13"-2"0,-5 13-6 16,0-10-3-16,-37 10-65 15,33 7 3-15,0 14-4 0,-3 5-1 16,0 11-4-16,-1 5 0 15,-1 9 1-15,0 5-1 16,-1 2 1-16,1 3-1 16,-1-1 0-16,-2 0 0 0,4-3 2 15,-3-2-2-15,6-1 0 16,-5-5 0-16,4-5 0 16,3-4 0-16,1-5-1 15,2-5 0-15,0-7 1 16,2-4-1-16,3-7 0 0,7-2 1 15,3-9-1-15,0-1 1 16,9-7-1-16,0-9-1 16,8 0-1-16,-2-5-1 0,6 1-5 15,3-5-4-15,-1 5-9 16,-1-2-17-16,-6 1-31 16,2 7-9-16,-1-1-5 0,-6 3 7 15</inkml:trace>
  <inkml:trace contextRef="#ctx0" brushRef="#br0" timeOffset="196562.6877">22177 9040 57 0,'16'-15'68'0,"0"0"-2"15,1 2-43-15,1-4-2 16,7 6-2-16,-7 2-7 0,-5 2-11 16,2 3-19-16,-5 4-22 15,-10 0-23-15,11 11-7 16,-11-11 1-16</inkml:trace>
  <inkml:trace contextRef="#ctx0" brushRef="#br0" timeOffset="196937.8689">22899 8712 28 0,'-11'1'76'0,"11"-1"-4"16,-5-9-4-16,4-2-9 16,1 1-82-16,0 10-27 15,7-1-21-15,-7 1-3 16,11 2-1-16</inkml:trace>
  <inkml:trace contextRef="#ctx0" brushRef="#br0" timeOffset="197837.9016">21528 9704 43 0,'-12'6'65'16,"4"-6"1"-16,8 0 0 0,9-4-51 15,11-2-5-15,15 3 1 16,6-5 2-16,14 1 2 16,6-7-2-16,7 1 0 0,8-7-1 15,0 0-3-15,6-5 0 16,8 0-2-16,5-5 1 15,5-3-3-15,-2-5 1 16,6 2-1-16,2-4-2 0,1 1 1 16,-6 0-1-16,-2-2 0 15,-4 7 0-15,-10-1-1 16,-3 4 0-16,-9 2 0 16,-4 2 0-16,-13 1 0 0,-10 2-1 15,-4 0 1-15,-12 1 0 16,-1 0-1-16,-12-6 1 15,-6-2 0-15,-3-6 0 0,-5-6 0 16,-2-6 0-16,-1-5-1 16,-1-7 1-16,-7-4 0 15,-3-7-2-15,-1-2 0 16,-4-2 0-16,2-1 0 16,-5 1 0-16,1 1-2 0,0 5 0 15,-1 6 1-15,3 1 0 16,0 8 1-16,0 4-1 15,-3 5 0-15,1 3 0 0,-4 3 0 16,-9 5 1-16,-5 5-2 16,-8 5 2-16,-10 6-1 15,-15 8 0-15,-7 10 0 16,-12 5-1-16,-12 15 1 0,-9 11 0 16,-8 10 0-16,-8 16 0 15,-6 10 2-15,2 22-1 16,-4 5 1-16,1 21 0 0,2 9 2 15,5 12-1-15,6 6 0 16,11 0 0-16,15-5-1 16,15-5 0-16,13-5-1 15,19-11 1-15,16-11-1 16,22-13 0-16,16-12 0 0,27-12 0 16,21-13 0-16,29-14 1 15,28-18-1-15,33-19-4 16,31-14-11-16,37-24-62 0,31-5-3 15,19-16-5-15,15-11-7 16</inkml:trace>
  <inkml:trace contextRef="#ctx0" brushRef="#br0" timeOffset="200623.9168">30228 6299 31 0,'9'-29'84'0,"-1"6"0"15,-3 6-5-15,-1 3-5 16,-3-2-61-16,-1 16-2 0,10-11 0 16,-10 11-5-16,14 10-1 15,-7 12-1-15,1 11 0 16,-3 17 0-16,-2 12 0 16,-3 15 1-16,0 16-2 0,-9 16-1 15,-3 7 0-15,-3 8-2 16,-3 5-1-16,-1 2-3 15,0 3-1-15,0-5-5 16,2-12-10-16,2-1-24 0,4 2-31 16,2-18-10-16,0-9-5 15,4-17 3-15</inkml:trace>
  <inkml:trace contextRef="#ctx0" brushRef="#br0" timeOffset="201155.9968">30996 6875 81 0,'0'0'92'0,"-7"-5"-5"16,-3 0-6-16,-5 1-3 15,-2 0-76-15,-4 7-1 0,2 14 0 16,-3 6-1-16,0 7-1 16,-4 4-1-16,1 4 1 15,3-1 0-15,3 1 1 16,7-6-1-16,6-3 1 15,6-5 0-15,8-5 0 0,9-6 0 16,12-3 0-16,5-3 1 16,4-5 0-16,1-1 0 15,-5 0 2-15,-1-2 0 0,-7-3 1 16,-8 1-1-16,-18 3 0 16,0 0 0-16,-13 0-1 15,-14 9 1-15,-1 5-2 16,-7 5-1-16,-1 6-1 0,-3 2 1 15,4 6-1-15,4 3-1 16,9 2-1-16,7 0-4 16,12-1-2-16,5-3-5 15,16-4-7-15,2-3-20 0,15-9-27 16,10-2-16-16,3-10-4 16,4-5 1-16</inkml:trace>
  <inkml:trace contextRef="#ctx0" brushRef="#br0" timeOffset="202588.161">31296 7295 24 0,'3'-32'82'0,"7"5"0"15,-5 6-5-15,-5 21-30 0,0 0-23 16,12-13-6-16,-12 13-7 16,11 5-7-16,-2 8-1 15,-2 3-2-15,2 5 1 16,0 7 0-16,-2 2-1 0,0 3 1 15,-2-3-1-15,1 2 2 16,0-6-3-16,-3-3 1 16,1-4 0-16,1-8 0 0,4-4 0 15,1-6 1-15,4-3 0 16,3-10-1-16,4-7 2 16,8-6-1-16,1-6 0 15,-3-1-1-15,2 2 0 0,-5-1 0 16,-3 6 0-16,-3 3-1 15,-2 11 0-15,-16 11-1 16,13-6 0-16,-13 6 1 0,12 11-1 16,-1 6 1-16,1 1-1 15,-4 5 1-15,4 0 1 16,2 2-1-16,-5-3 0 16,4 1 0-16,-1-5 0 15,1-4 0-15,-7-3 0 0,10-4 1 16,-4-5 0-16,-4-2 0 15,11-8 1-15,-5-7-1 16,2-7 1-16,-1-2-1 0,7-2 0 16,-4-4 0-16,2 4-2 15,0 1 1-15,-7 7-2 16,2 3 1-16,-5 8-1 16,1 4 0-16,-11 3 1 0,9 7-1 15,-5 6-1-15,-1 4-1 16,2 1 1-16,1 3-1 15,3 0 1-15,-4 1-1 16,10-3 0-16,-3-3 1 0,2-6 1 16,5-2 2-16,2-2 0 15,-1-6 2-15,0 0 0 16,-1-9 0-16,-3-2 1 16,-6-3 0-16,-3-2 0 0,-6-1-2 15,-2 0 0-15,-10 1-1 16,-2 3-2-16,-2 0 0 15,-4 6-1-15,4 4 1 0,-3 3-2 16,1 0 1-16,3 0-2 16,3 3 0-16,11-3 0 15,-9 12 0-15,9-12-1 0,0 0 0 16,16 4-2-16,1-5 1 16,8-8 0-16,7-7 2 15,3-4 1-15,3-6 1 16,1-5 0-16,2-3 2 15,-7-8 1-15,4-7 1 16,-9-3 0-16,-10-2 3 0,-3-4 4 16,-5 4 2-16,-2 2 1 15,-5 6 2-15,1 9-1 16,-5 6-2-16,-1 14-2 0,1 7-2 16,0 10-4-16,4 16-3 15,-3 8-1-15,0 9-3 16,-1 9 3-16,-2 10 1 0,2 4 0 15,-1 6 1-15,1-1-1 16,3-7-1-16,1 3 1 16,6-8-1-16,2-5-1 15,3-6 1-15,-2-6-1 0,-1-6 1 16,3-7 0-16,-1-7 0 16,3-8 0-16,-5-4-2 15,5-11 2-15,-5-9 0 0,0-6 1 16,3-3 2-16,-3-2 3 15,2-2-1-15,-5 4 1 16,0 3 2-16,-5 6 1 16,5 6-3-16,0 6-1 15,-9 8 0-15,0 0-3 0,13 9 0 16,-10 8-1-16,-1 2 0 16,5 5-1-16,-2 2 3 15,1 2 0-15,8 3-1 0,-2-4-1 16,4-2 0-16,1-4 2 15,5-3-1-15,1-9 2 16,-1-2-2-16,4-7 1 16,4-11-1-16,-7-7 1 0,3-7-1 15,-4-2 0-15,-4-4 2 16,2-2-2-16,-1 6 0 16,-5 3 1-16,-11 3-1 15,5 4 1-15,-6 6-1 0,-2 11 0 16,15-9-1-16,-15 9 0 15,0 0-1-15,0 8 0 16,4 2 1-16,-4 3 0 16,4 0 0-16,-4 2 1 0,1-2 1 15,1 2-1-15,0-4 1 16,5-2-1-16,-7-9 1 16,20 10 0-16,-10-9-1 15,6-1-1-15,-1-7-4 0,7-2-12 16,-4-4-25-16,1-7-22 15,0 1-7-15,-7-2-12 16,1 1-3-16</inkml:trace>
  <inkml:trace contextRef="#ctx0" brushRef="#br0" timeOffset="202783.7539">32495 6917 20 0,'-30'-20'95'0,"9"-1"-3"0,6 1-7 16,15-5-7-16,15 25-22 15,19-21-68-15,12 0-29 16,8 3-39-16,13 1-7 16,3-1-4-16,5 4-1 0</inkml:trace>
  <inkml:trace contextRef="#ctx0" brushRef="#br0" timeOffset="203579.735">33081 7857 61 0,'8'-11'87'0,"2"-1"-4"15,1-1-4-15,-10-49-16 0,-1 49-57 16,0 13 1-16,0-11-4 16,0 11-3-16,0 0-2 15,0 0 0-15,0 0 1 0,0 8 1 16,0 6 1-16,-1 7 2 16,-8 4 1-16,-4 7 1 15,0 7 0-15,-3-1 1 16,-7 7-2-16,-2 0 0 0,-4 2-1 15,6 1 0-15,-2 3-1 16,-4 1 0-16,-2-2 0 16,-2 4 0-16,-3-2 1 15,3 0-3-15,4-2 1 0,-1-4-2 16,-5-4 1-16,8-3-4 16,4-3-2-16,2-6-6 15,7-5-6-15,1-5-13 16,2-3-13-16,-4-6-25 0,15-11-16 15,-11 0-4-15</inkml:trace>
  <inkml:trace contextRef="#ctx0" brushRef="#br0" timeOffset="203835.1599">32555 8289 40 0,'9'-30'88'0,"0"7"-1"15,-5 4-4-15,0 5-6 16,3 1-65-16,-7 13 0 15,10-2-3-15,-10 2-5 16,10 23-3-16,-7 2 0 0,0 9-1 16,-3 7 1-16,-9 8 0 15,2 2 0-15,-1 2-1 16,-4 0 0-16,10-3 0 16,-1-2-1-16,8-6-2 0,20-2-4 15,10-5-8 1,9-2-31-16,11-1-31 0,16-5-7 15,-2-8-5-15,6-6 0 16</inkml:trace>
  <inkml:trace contextRef="#ctx0" brushRef="#br0" timeOffset="204507.7528">32083 10225 81 0,'20'-4'95'0,"-3"-2"-7"0,-1 3-6 16,-4-1 0-16,-12 4-68 15,13-1-16-15,-5 13 2 16,-5 11 0-16,-1 6 1 0,-2 8 1 16,-8 6 0-16,-4 5 1 15,-3 6-1-15,-6 4 1 16,-4 0 0-16,-11 2 1 16,-5 0 0-16,-5 1 0 0,-4 1 0 15,-12-3 0-15,-10 3 1 16,-7-3 0-16,-8 2-1 15,-6 1 1-15,-2 1-1 16,-7 5-1-16,-4-3 1 0,5 0 1 16,0 3-5-16,1-1 0 15,1-2 0-15,9-2 0 16,-1-5 0-16,8-5 0 16,9-3 0-16,6-2 0 0,3-5 0 15,12 1 0-15,6-7 0 16,6 1 0-16,6-7-3 15,5 1-4-15,4-4-4 0,8-2-6 16,4-9-8-16,7 0-18 16,6-6-28-16,1-11-18 15,0 0-4-15,12-17-2 16</inkml:trace>
  <inkml:trace contextRef="#ctx0" brushRef="#br0" timeOffset="204779.2883">30295 11587 29 0,'24'-56'88'0,"0"10"-2"0,-5 8-4 16,-6 33-23-16,-4-12-28 16,-3 8-8-16,-6 9-8 15,0 0-7-15,-2 20-3 0,-14 6-1 16,-8 11-1-16,-7 8-2 16,-9 11 1-16,-7 11 0 15,-6 7-1-15,-8 2 1 16,0 0 1-16,8-5 1 0,6-9-2 15,8-5 2-15,14-8 0 16,16-10 0-16,12-10 0 16,27-9-2-16,22-5-6 15,14-7-7-15,24-4-42 0,15 4-30 16,6-7-3-16,4 0-8 16,-6-1-5-16</inkml:trace>
  <inkml:trace contextRef="#ctx0" brushRef="#br0" timeOffset="205628.9197">29449 12853 51 0,'-26'-32'77'0,"4"5"-31"16,0 5 4-16,3 7 1 16,1 0-6-16,3 7-8 15,4 3-9-15,2 5-8 0,9 0-7 16,-11 17-5-16,9 9-3 15,-3 7-2-15,1 12-1 16,-3 8 0-16,-3 8 0 0,0 5 0 16,0 0-1-16,-2-3 0 15,2-6 0-15,3-8-1 16,3-9 1-16,1-8-1 16,3-11 0-16,0-11 1 0,0-10 0 15,15-6 0-15,1-16 0 16,4-9 1-16,6-10-1 15,4-13 1-15,8-6-1 16,4-5-1-16,2 0 1 0,5 5-1 16,-1 3 0-16,2 10 0 15,-1 14 0-15,2 11 0 16,-2 15 1-16,-2 9-1 16,-1 14 1-16,-4 13 0 0,-1 9 0 15,-2 6 0-15,-3 6 0 16,-4 5-2-16,0-2 0 15,-3-4-1-15,1-3-3 16,-2-6-7-16,2-3-9 0,-9-9-30 16,1-10-31-16,8-6-6 15,-5-9-4-15,-2-3-2 16</inkml:trace>
  <inkml:trace contextRef="#ctx0" brushRef="#br0" timeOffset="205988.3987">30656 12972 0 0,'13'-14'73'0,"-7"-2"0"16,-4 2-3-16,0-3-3 0,-2 4-60 16,0 1 2-16,0 12-2 15,3-12-2-15,-3 12 0 16,1-9 2-16,-1 9-1 15,0 0 3-15,-4-9 0 0,4 9 1 16,0 0 0-16,-10-9 0 16,10 9-2-16,0 0-1 15,-5-8-3-15,5 8-1 0,0 0-2 16,0 0 0-16,0 0-1 16,0 0 0-16,-4-9 0 15,4 9 0-15,0 0-2 16,0 0 0-16,0 0-3 0,0 0-3 15,0 0-7-15,0 0-15 16,-6 5-30-16,5 6-19 16,1-11-4-16,-2 19-3 0</inkml:trace>
  <inkml:trace contextRef="#ctx0" brushRef="#br0" timeOffset="206519.2926">27931 14620 7 0,'-47'23'94'0,"14"-6"1"16,9-11-7-16,12-6-6 0,12-12 1 16,26-9-78-16,21-11 1 15,27-4-1-15,29-6-1 16,23-8-1-16,24-5 1 16,27-5-1-16,15-1 0 15,15 2-1-15,13 4-1 0,3 1 0 16,2 8 0-16,-7 8-1 15,-8 8 0-15,-17 10-1 16,-17 9-1-16,-25 6-3 16,-19 8-6-16,-28 8-8 0,-24 9-33 15,-22 8-33-15,-36 6-5 16,-22 2-6-16,-27 1-2 16</inkml:trace>
  <inkml:trace contextRef="#ctx0" brushRef="#br0" timeOffset="206756.0681">29260 14833 25 0,'-72'21'100'0,"16"-12"-3"16,16-9-8-16,19-16-2 0,21-13-3 16,33-13-82-16,13-2 1 15,26-2-3-15,21-3 0 16,18 4-2-16,9 1-1 15,11 8-2-15,-4 5-5 16,-2 10-4-16,-13 8-9 0,-3 6-27 16,-10 8-35-16,-14-1-4 15,-10 6-5-15,-14-1 0 16</inkml:trace>
  <inkml:trace contextRef="#ctx0" brushRef="#br0" timeOffset="208440.6886">32172 12646 0 0,'3'-35'79'0,"2"-5"2"15,2 1-1-15,-1 0-5 16,6 1-56-16,-1 6 0 16,3 5-1-16,-1 6-1 15,-3 6-5-15,-5 5-3 0,-5 10-2 16,11-9 0-16,-11 9-1 16,0 18 0-16,-3 8-1 15,-12 16-2-15,-9 17-1 16,-1 17 1-16,-16 23 1 0,0 13 0 15,-6 17-1-15,-6 9 0 16,-1 0-1-16,4-2 1 16,5-9 0-16,5-7 0 0,0-12-1 15,3-9-1-15,6-19-2 16,5-6-1-16,-1-13-6 16,2-5-5-16,2-16-13 0,-3-12-49 15,14-2-10-15,-2-14-6 16,4-13-4-16</inkml:trace>
  <inkml:trace contextRef="#ctx0" brushRef="#br0" timeOffset="210265.1907">32336 13265 54 0,'0'-13'85'0,"-5"-1"-4"16,-10 5-6-16,0 3-4 0,-5-5-67 16,-4 17-2-16,-6 15-1 15,5 12-1-15,-5 7 0 16,5 8 0-16,1-1 0 16,2 1 0-16,2-6-1 15,8-6 3-15,5-7-1 0,6-11-2 16,1-8 2-16,0-10-1 15,9-7 1-15,5-10-1 16,3 1 1-16,6-7-1 16,1 0 0-16,3 4 1 0,6 6-1 15,1 9 1-15,0 6 0 16,-7 17 0-16,-3 11 1 0,-6 11-1 16,-4 10 1-16,-6 6-1 15,-8 7 0-15,-3 1 1 16,-10-3-1-16,-1-6 0 15,1-8 1-15,-4-10 1 16,4-7-1-16,-2-11 1 0,3-11 1 16,1-9-2-16,4-8 1 15,2-13-1-15,5-3-1 16,-1-10 0-16,1-4-1 16,8-9 0-16,5-1 0 0,4 0 0 15,6 3 0-15,3 2 2 16,-3 6-1-16,11 6 1 15,-9 7 0-15,11 8 0 0,0 6-1 16,-4 7 0 0,-5 3 1-16,3 6-2 0,0 6 0 15,-11 4-1-15,-3 1 1 16,-5-2 1-16,-5 3-2 16,3-6 1-16,-2 1-1 15,-7-13 1-15,0 13 0 0,0-13 1 16,16 2-1-16,-16-2-2 15,16-10 1-15,-4-3-1 0,-2-4 2 16,4-4-1-16,3-5 1 16,0-1-2-16,-2-5 1 15,-2 2 1-15,1 1 1 16,-2 3 2-16,-1 4-2 0,-1 5-1 16,-2 4 1-16,-8 13 0 15,15-7-1-15,-15 7-1 16,11 12 1-16,-10 4-1 15,1 2 1-15,-1 1 0 0,1 1 0 16,1 1-1-16,-3-2 2 16,1-2 0-16,2-5-1 15,-3-12 0-15,11 12 0 0,2-12 0 16,0 0-1-16,0-6 2 16,2-6-3-16,1-2 0 15,-4-5-1-15,-3-5 1 16,-3-1-1-16,-4-1 0 15,-6-2 1-15,-7 4 0 0,-5 1 0 16,-1 2 1-16,1 6 1 16,0 0 0-16,0 6-1 15,3 2 0-15,2 3 0 16,3 2 1-16,8 2-2 0,0 0 2 16,-11-3-1-16,11 3 1 15,0 0 0-15,15-11 0 16,-4 6 0-16,5-3 0 15,0 0 1-15,2-1-1 0,0 2 0 16,-3 0 0-16,0 2 0 16,-3 1-1-16,-1 3 0 15,-11 1 0-15,10 5 0 0,-10 7 1 16,2 2-1-16,-2 3 1 16,-1 1 0-16,1 1 0 15,-5-1-1-15,5-3 2 16,0-3-1-16,6-4 0 0,-6-8 1 15,19 5 0-15,-7-5 0 16,-2-3 0-16,-1-4 0 16,0-6 0-16,1 3 0 15,-2-5-1-15,0 1 1 0,0-4-1 16,4 1 0-16,-1 0 0 16,2 1 0-16,-3 2-1 15,4 1 1-15,-2 3-1 16,-4 1 0-16,2 5 0 0,-10 4 0 15,12-4 0-15,-12 4 1 16,15 0-1-16,-15 0 0 16,18 2 1-16,-8 2 0 15,-10-4 1-15,16 4-1 0,-16-4 2 16,14 0 0-16,-14 0 1 16,10-3 1-16,-10 3 0 15,9-12 1-15,-9 12 0 0,10-13 1 16,-10 13-2-16,9-11-1 15,-9 11-2-15,0 0 1 16,0 0-1-16,0 19-1 16,0-1 0-16,-6 11-1 15,-3 34 0-15,-7 13 1 0,2 12 1 16,8 6-1-16,-2 5-1 16,1-2 1-16,3-12 0 15,4-27 0-15,4-12 0 16,2-15 2-16,-3-11-1 0,0-10 1 15,-3-10 0-15,7-7-1 16,-7-17 0-16,0-11 0 16,-2-11-1-16,1-11-1 15,1-13 1-15,0-10-1 0,-4-4 1 16,4 0 0-16,3 0 1 16,1 9 0-16,-1 43 1 15,4-1-1-15,10-21-2 16,-1 16 0-16,3 16 0 0,5 17-2 15,-13 9-1-15,1 10-4 16,-2 5-4-16,-2 5-8 16,-3 6-31-16,-5 14-29 15,-8 44-6-15,-24 9-6 16,-18-1 5-16</inkml:trace>
  <inkml:trace contextRef="#ctx0" brushRef="#br0" timeOffset="210545.4714">32098 14369 6 0,'-22'26'92'15,"6"-7"0"-15,5-5-6 0,11-14-3 16,21 4-2-16,-3-10-80 15,36-4 0-15,10-1 1 16,16-5 0-16,20-4 1 0,22-3-1 16,4-2-1-16,1-1-3 15,-62 14-4-15,7-5-8 16,-10 6-26-16,6 3-41 16,-10 0-3-16,-5-1-8 15,-5 4-1-15</inkml:trace>
  <inkml:trace contextRef="#ctx0" brushRef="#br0" timeOffset="210700.684">32563 14579 5 0,'-35'23'94'16,"16"-9"-4"-16,19-14-16 15,31-19-58-15,29-4-17 16,21 23-73-16,6-65-24 0,25 9 1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30:14.8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12168 9289 1 0,'3'-13'12'16,"-3"13"7"-16,2-13 0 15,-2 13 5-15,1-14 5 16,-1 14-1-16,0-12 4 0,0 12 0 15,-2-11-3-15,2 11-2 16,-6-9-7-16,6 9-4 16,-9-10-3-16,9 10-4 15,-14-11-1-15,14 11-1 0,-12-10-2 16,12 10-1-16,-16-12 0 16,4 7 1-16,2 0-1 15,-2-1 0-15,-1 1 0 16,1-1-1-16,-3-1-1 15,-1 2 0-15,-4-2-1 0,0-1 1 16,-1 1-2-16,-3 0 1 16,0-4 0-16,-6 4 1 15,3-2 0-15,-5 4 0 16,4-3 0-16,-4 3-1 0,-2-1 1 16,0 2 0-16,2 0-1 15,-3 1 2-15,1 1-2 16,-5 0 0-16,-2 1 0 15,2-1 0-15,0 2 0 0,-3 0 0 16,-2 0-1-16,2 3 1 16,-2 2-1-16,0 2 1 0,4 5-1 15,-2-1 0-15,-3 3 0 16,5-1 0-16,-2 4 1 16,-5-1 0-16,4 4 1 15,-5-3 0-15,5 5 0 16,-6 2 0-16,5 1 1 0,-5 4-1 15,2 5 0-15,2 2-1 16,1 1 0-16,2 5 0 16,4 0-1-16,3 1 1 0,4 0-1 15,5 2 0-15,6-2 0 16,3 1 1-16,7 0-1 16,0-1 0-16,9 3 1 15,1 0-1-15,1 2 0 0,8 0-1 16,4-2 0-16,5-1 0 15,2-2 0-15,8 2 0 16,3-6 0-16,5-2 1 0,8-4 0 16,3-2 1-16,4-3 1 15,9-5 0-15,3-1 0 16,9-3 0-16,2-3 0 16,8-3 0-16,4-5 0 0,9-1-1 15,7-4 0-15,1 0-1 16,3-3 1-16,5-4-1 15,3-2 1-15,-2-5-2 16,4-3 1-16,0-3 0 0,1-1 0 16,-4-3 0-16,5-2 0 15,-3-1 0-15,-2-4 1 16,-5 0 0-16,-4-3 0 16,-6-5 1-16,-7-3 0 0,-5-5 0 15,-8-4 0-15,-7-2 0 16,-11-4 1-16,-7-2-1 15,-6 2 1-15,-9-1 1 16,-13 2 0-16,-10 1-1 0,-12 0 1 16,-6-2 0-16,-16 3-1 15,-14 2 1-15,-8-3-1 16,-13 3 0-16,-10-1 0 0,-6 6-1 16,-9 2 1-16,-6 6-2 15,-8 4 1-15,-9 5-1 16,-8 6-1-16,-12 4 1 15,-10 7-1-15,-9 5 0 0,-15 5-1 16,-10 9 0-16,-13 9-1 16,-7 9-1-16,-8 4-2 15,4 14-4-15,-1 3-12 16,14-4-47-16,14 26-18 0,14 2-5 16,22-1-5-16,17-6-2 15</inkml:trace>
  <inkml:trace contextRef="#ctx0" brushRef="#br0" timeOffset="4973.537">17179 8989 13 0,'4'-21'37'16,"1"1"-1"-16,-4-3 1 0,0 5-5 15,0-4 0-15,-2 4-4 16,-4 0 1-16,-3 1-3 16,-4-2-2-16,-5 1-3 0,0-2-3 15,-3 1-3-15,0-2-3 16,-2 2-1-16,0-4-4 15,-1 1 0-15,-2 2-3 16,-1 1-2-16,-5 1-1 16,-3 1 0-16,-5 1 0 0,-5 1 0 15,-3 0 1-15,-8 2 1 16,-3 0 0-16,-4 1 0 0,-3 0 0 16,-2 3 0-16,-2 1 0 15,-2 1 0-15,-1 4-2 16,0 0 0-16,-4 2 0 15,1 0-1-15,-6 2 1 16,3 3-2-16,-1 1 1 0,-2 3-1 16,3 0 1-16,4 0-1 15,3 2 0-15,3 2 0 16,6-2 0-16,-2 2 1 0,1 2 0 16,2 1 0-16,-4 1 0 15,-1 0 1-15,-3 3 0 16,-1 2 0-16,-1 1 0 15,-2 1-1-15,2 5 1 0,1-1 0 16,0 4-1-16,7 1 1 16,-1 3-1-16,4 0 1 15,4 2-1-15,2 3 1 16,3 1-2-16,3 3 1 0,1 3 0 16,1 1 0-16,2 3-1 15,6 0 1-15,3 3-1 16,4 2 0-16,5-1 0 15,3 0 0-15,8-2 0 16,1 1 0-16,7-1-1 0,3-1 1 16,3 1 0-16,1 0 1 15,7-1 0-15,6 2 1 16,4 1 0-16,5-1 0 0,7 2 0 16,7-1 1-16,9-1 0 15,7-2 0-15,9-4 1 16,9-1 0-16,8-6-1 15,11-4 0-15,8-5 0 0,9-3 1 16,12-5-2-16,5-3 1 16,13-5-1-16,2-5 1 15,13-4-2-15,3-6 1 0,5-1 0 16,6-7 0-16,2-7 0 16,1-3 0-16,0-8-2 15,5-5 1-15,-4-3 0 16,0-8 0-16,-3-5 0 15,-5-7 0-15,-3-4 1 0,-9-9-1 16,-5-4 1-16,-12-2 1 16,-12-6-1-16,-13-1 1 15,-16-2 0-15,-13-3 0 0,-18 0 1 16,-15 2 0-16,-17-1-1 16,-14 3 1-16,-14-1 0 15,-13 3-1-15,-14 0-1 0,-13 6 1 16,-12 0-2-16,-13 3 1 15,-12 2-1-15,-12 4-1 16,-10 3 0-16,-15 7 1 16,-14 4 0-16,-15 5 0 0,-10 5 1 15,-13 4-2-15,-8 5 1 16,-8 3 1-16,-3 6-1 16,-3 5-1-16,2 5 1 15,0 6 0-15,0 5-1 0,3 11 2 16,-3 8-2-16,-2 6 1 15,-6 7 0-15,3 6 0 16,-4 2 1-16,9 2-1 16,5 4 0-16,14 1 1 0,11 7 0 15,19 4-1-15,17 8 0 16,22 6 0-16,15 7-1 16,21 10-1-16,19 10 0 0,14 5-2 15,23 4 0-15,12 1 0 16,28-2 1-16,19 1-1 15,24-5 0-15,18-8 0 16,26-6-2-16,15-11-3 16,23-1-9-16,10-10-19 0,7-8-42 15,26-10-6-15,3-17-5 16,12-16-2-16</inkml:trace>
  <inkml:trace contextRef="#ctx0" brushRef="#br0" timeOffset="8439.9489">17880 11119 63 0,'2'-14'73'0,"-2"5"-2"0,0-7-32 15,0 3-16-15,-2 1-3 16,-2 3-6-16,1-1-4 16,-2-2-4-16,0 2 0 0,-3-2-2 15,-3 2 0-15,-3-3 1 16,-4 2 0-16,-4-3 1 15,-5 2 0-15,-5 0 0 16,-2-1 3-16,-6 0-2 0,-2 1 1 16,-4 1-2-16,1-1 0 15,1 4-1-15,-6-1-1 16,2 0 0-16,1 2-1 16,-5 1-1-16,2-1-1 15,-4 0 1-15,-5-1-1 0,-1 0 0 16,-7 0 0-16,-5-4 0 15,-6 1 1-15,0-1 0 16,-5-1 1-16,0 1-1 0,-2 1 1 16,-2 1 1-16,3 4-2 15,-4 4 1-15,-1 1-1 16,-4 7 0-16,-6 9-1 16,-3 4-1-16,-5 4 1 0,-5 5-1 15,-5 2 1-15,3 4-1 16,0 1 0-16,2 3 1 15,6 4 1-15,3 1-1 0,7 2 1 16,6 3-1-16,7 5 1 16,4 0 0-16,8 3 0 15,5-1-1-15,4 2 0 16,8-2 0-16,9 1-1 0,5-3 0 16,7-3 0-16,8-2-1 15,8 0 1-15,6-3-1 16,6-2 1-16,5 2-1 15,6-2 1-15,6 1 0 0,6 1 0 16,5-1 0-16,9-1 0 16,10 0 1-16,7-1-1 15,11-3 0-15,12-3 0 0,10-1 1 16,15-5-1-16,6-2 1 16,16-2-1-16,5-5 0 15,11-1 0-15,9-6 0 0,8-5 0 16,8-3 0-16,6-6 0 15,7-2 0-15,0-9 0 16,4-9 1-16,-3-7-1 16,2-7 0-16,-7-7 0 15,-5-8 1-15,-8-12-1 0,-7-5 0 16,-10-8 1-16,-8-8 0 16,-13-4 1-16,-12-2 1 15,-14-3-1-15,-14 1 1 0,-16 4-1 16,-17-2 1-16,-16 5 0 15,-19 0-1-15,-15 4-1 16,-22 0-1-16,-21 2 0 16,-19 1 0-16,-18 3 0 15,-22 6 0-15,-17 8 0 0,-22 6-1 16,-20 9 1-16,-21 10-1 16,-19 13 0-16,-20 14 0 0,-24 12-2 15,-16 21-1-15,-21 16-3 16,-5 14-4-16,-3 21-11 15,4 16-14-15,3 21-46 16,32 14-5-16,24 10-4 0,30 3-4 16</inkml:trace>
  <inkml:trace contextRef="#ctx0" brushRef="#br0" timeOffset="11053.511">17590 14755 32 0,'9'-23'79'0,"1"0"-1"0,-6-26-8 16,1 25-29-16,-5-1-9 16,3 6-7-16,-4-5-5 15,-4 2-3-15,-7-1-4 0,-3 3-1 16,-8-1-3-16,-1 0 1 15,-4 1-4-15,-6 2 0 16,-4 2-1-16,-5 0-2 0,-3 2 0 16,-7 0 0-16,-2 2-1 15,-7 0-1-15,-4 2 0 16,-7-1 1-16,-2 4-1 16,-6 0 0-16,-3 3 0 0,-4 1 0 15,-3 1 0-15,-2 2 1 16,-4 2-1-16,-2 3 0 15,1 5 0-15,-4 4 0 16,0 2 1-16,-1 4-2 0,0 6 1 16,0 4 0-16,-1 4 0 15,1 3-1-15,-1 3 0 16,2 5 1-16,4 2-1 16,0 5 0-16,6 0 0 0,2 3 0 15,7-1-1-15,4 4 1 16,4 2 0-16,9 1 0 15,2 1-1-15,4-1 1 16,6 4 0-16,4 2 1 16,8-1-1-16,6 4-1 0,5-1 1 15,10 5 0-15,5-1-1 16,11 2 1-16,5-1-1 16,3 0 1-16,11-3 0 0,7 1 1 15,9-3-1-15,6-1 0 16,8-1 1-16,8-1-1 15,7-4 1-15,11-5-1 0,6-2-1 16,12-7 1-16,9-4 0 16,10-8 0-16,10-7-1 15,8-6 1-15,13-11 0 16,3-5 0-16,7-7 0 16,1-3 0-16,3-10 0 0,1-7 0 15,0-5 1-15,-3-5-1 16,-2-6 1-16,1-3-1 0,-5-4 1 15,0-4 0-15,-4-6 0 16,-4-3-1-16,-3-7 0 16,-4-5 0-16,-8-7 1 15,-4-7-1-15,-9-6 1 0,-6-2-1 16,-13-6 0-16,-9-4 2 16,-15-1 0-16,-10-2 1 15,-19 4-1-15,-12 2 0 16,-17 3 1-16,-12 6 1 0,-18 5-2 15,-12 5-2-15,-7 6 0 16,-12 5 0-16,-5 4 0 16,-7 4 0-16,-5 4 0 15,-7 2 0-15,-4 3 0 0,-8 3 0 16,-10 6 0-16,-8 3 0 16,-14 7 0-16,-9 5 0 15,-8 5 0-15,-10 6 0 16,-7 7 0-16,-5 8 0 15,-1-1 0-15,0 10 0 0,2 6 0 16,3 7 0-16,5 10 0 16,3 8 0-16,5 9 0 15,0 8 0-15,3 5 0 0,4 12 0 16,5 4-6-16,4 5 0 16,3 5 0-16,9 0-2 15,9 3-1-15,13-3-4 16,17 5-9-16,18-4-17 15,5 3-46-15,29 2-2 0,19-7-7 16,11-4-2-16</inkml:trace>
  <inkml:trace contextRef="#ctx0" brushRef="#br0" timeOffset="13233.521">17339 12767 49 0,'16'-33'78'0,"-4"-3"1"15,-2-1-2-15,-1-2-53 16,-2 6 0-16,2 1-2 0,-2 3-4 16,2 5-4-16,-4 2-4 15,-1 2-2-15,1 4 0 16,-2 3-1-16,-3 3 0 16,0-1-1-16,0 11-1 15,-8-15 0-15,-6 7 0 0,-4 1-1 16,-8-4 0-16,-5 2-2 15,-3 1 0-15,-5 2 1 16,-5-3-2-16,-4 3 0 0,-2 0 0 16,-3 1 0-16,-1 1 0 15,-2 2-1-15,-5 1 1 16,-2 1-1-16,-5 1 0 16,-3 4 1-16,-3-2-1 0,-9 3 0 15,0 2 1-15,-6-2 0 16,-2 1 0-16,-5-1 0 15,0 1 0-15,-1 2 1 0,-2 0 0 16,1 0 0-16,-1 4 0 16,-1 3 0-16,0 3-1 15,-1 3 1-15,0 3-1 16,-1 4 0-16,5 4-1 16,0 1 1-16,4 1-1 0,5 3 0 15,5 1 1-15,9 1-1 16,4 4 0-16,6 2 1 15,0 1 0-15,7 5-1 0,-1 3 0 16,3 6 0-16,-1 1 0 16,0 3 0-16,1 2 0 15,2 0 0-15,2 2-1 0,5-1 1 16,3 4 1-16,6 1 0 16,5 4 1-16,5 5 0 15,5 3 0-15,6 7-1 16,3 5 1-16,9 6 0 15,2 4-1-15,1 1 1 0,4 4-2 16,10 1 0-16,-1-1 0 16,4 2 1-16,1 3-1 15,0-3 1-15,-1 4-1 16,3-3 0-16,1 2 0 0,-1 2 0 16,0 3 0-16,4-5 2 15,4 2-2-15,3-2 0 16,3-3 0-16,8-3 0 0,-2-2 0 15,4-5-2-15,8-2 4 16,0 0-4-16,1-2 2 16,3 0 2-16,3-6-2 15,2-3 0-15,6-7 0 0,-31-45 0 16,9 4 0-16,-2-7 0 16,11 5 0-16,4-7-2 15,9 0 0-15,2-6 0 16,8-2 0-16,3-5 1 0,9-3 0 15,3-7 1-15,7 0 0 16,63-4 1-16,52-7 1 16,3-17-1-16,-8-15 0 15,-13-15 1-15,-14-7-1 16,-18-6 1-16,-20-1-2 0,-15-1-2 16,-6-4 1-16,-7-3 1 15,-5-7-1-15,-4-6 1 16,-8-10 0-16,-2-7 1 0,-4-6-1 15,-6-9 0-15,-5-8 1 16,-3-9-1-16,-6-5 2 16,-5-6-2-16,-5-5 0 15,-6-8 0-15,-6-9 0 0,-3-9 0 16,-6-4 0-16,-6-2 0 16,-5-2 0-16,-7 3 0 15,-10 4 0-15,-4 7 0 16,-7 6 0-16,-3 11 0 0,-13 7 0 15,-5 4 0-15,-8 2 0 16,-8 4 0-16,-10 3 0 16,-7-1 0-16,-11 8 0 15,-7 2 0-15,-8 8 0 0,-9 9 0 16,-9 9 0-16,-7 11 0 16,-13 10 0-16,-8 15 0 15,-11 13 0-15,-16 14 0 16,-15 14 0-16,-11 15 0 0,-16 8 0 15,-6 23 0-15,-4 13 0 16,-1 18 0-16,2 13-9 16,16 19-5-16,12 3-9 0,26 20-32 15,24 15-33-15,23 7-4 16,22 5-6-16,22-10-2 16</inkml:trace>
  <inkml:trace contextRef="#ctx0" brushRef="#br0" timeOffset="14071.3237">16994 16549 63 0,'9'7'90'0,"-9"-7"-4"15,0 0-5-15,0 0-1 0,7 9-69 16,-1 0-2-16,5 7-3 15,5 6-1-15,4 9 2 16,5 9-2-16,5 11 1 0,6 8-1 16,6 6 0-16,7 7-1 15,5 2 0-15,5 1 1 16,-27-41-4-16,5 5-1 16,4-4 1-16,8 2 0 15,1-2-1-15,9-1 0 0,4-1 0 16,9 0 1-16,5-4 1 15,7 2 0-15,6-5 0 16,9 1-1-16,1-2 1 16,12-2-1-16,3-1 1 0,5 2-1 15,3-4 1-15,0 0-1 16,-3-3 1-16,2 1-1 16,-3-3 0-16,-3 1 0 15,-4-1-2-15,-7 2-1 0,-5-4-2 16,-9 3-3-16,-5-2-8 15,-6-2-12-15,-8 2-31 16,-3-6-30-16,-9-2-3 16,-3-5-5-16,-6-1-1 0</inkml:trace>
  <inkml:trace contextRef="#ctx0" brushRef="#br0" timeOffset="14457.5066">20416 17311 0 0,'-32'-5'92'16,"-1"3"2"-16,2 0-6 0,1-1-4 15,4-1-2-15,2-3-73 16,9 4-2-16,15 3 0 16,0 0-3-16,16 8-1 0,13 0-1 15,11 0 0-15,12 3 0 16,9 1 0-16,-25-7-2 15,6 0-1-15,2 1 0 16,2 0-1-16,-2 2 1 16,2 0 1-16,-4 1 0 15,-3 2 0-15,-7 2 4 0,-2 4-1 16,-11 6 1-16,-5 3 0 16,-12 8-1-16,-2 6 0 0,-15 5-2 15,-8 7-2 1,-9 3 0-16,-12 5-2 0,-8 1-2 15,-4 3-6-15,-2 2-13 16,-1-4-33-16,3-1-28 16,7-7-4-16,0-8-7 15,10-12-3-15</inkml:trace>
  <inkml:trace contextRef="#ctx0" brushRef="#br0" timeOffset="14789.3858">21779 16977 30 0,'32'-10'93'0,"-5"2"-3"0,-8 7-3 16,-8 1-4-16,-2 9-36 15,-8 12-36-15,-1 19 0 16,0 15-3-16,-2-21-2 0,-5 10-1 16,0 4 0-16,1 9-2 15,-5 4-1-15,4 3 0 16,-2 1-5-16,4 3 0 16,2-1-1-16,0 2-6 15,3-6-12-15,1 12-46 0,7-19-18 16,5-5-7-16,2-13-2 15,-2-2 1-15</inkml:trace>
  <inkml:trace contextRef="#ctx0" brushRef="#br0" timeOffset="16083.5702">22171 17697 69 0,'4'-21'90'0,"6"0"-5"0,-3 7-4 15,3 3-4-15,0 4-70 16,5 2-5-16,1 3-3 16,4-1 0-16,3-1-1 0,6-3 1 15,-2-4 1-15,4-1 0 16,6-1 2-16,2-1 1 16,4 0 1-16,0 0 1 15,21-9 3-15,12-6-1 0,-16 0-1 16,-18-1 0-16,-18 7-1 15,-18 7 0-15,-19 8-1 16,0 7-3-16,-6 1-2 16,-5 3 0-16,0 6 0 15,-9 4-1-15,1 1 1 16,0 4 0-16,1 1-1 0,-2 3 2 16,3 2 0-16,6-2-1 15,1 4-1-15,7-3-1 16,4 1-3-16,11-2-3 0,5 1-3 15,14-3-4-15,14-6-3 16,8-3-1-16,11-6 2 16,6-5 4-16,11-1 5 15,3-8 4-15,3-3 8 0,1-1 4 16,-1-5 4-16,1 0 1 16,-46 5 2-16,99-29-1 15,-29-3-2-15,-34 1-3 16,-40 8-1-16,-25 9-1 15,-24 8-1-15,-17 6-1 0,-1 7-2 16,3 3 0-16,8 1-2 16,5 1-1-16,12 0 0 15,14 1-1-15,0-13-1 16,12 5 1-16,9-2-1 0,4 0 2 16,5 2 1-16,4 4 2 15,-2 4 2-15,-16 3-1 16,2 6 2-16,-2 11 0 15,1 5 0-15,-2 8 1 0,1 7 0 16,2 9-4-16,-4 8-2 16,-3 8 2-16,1 5-1 15,-3 3 0-15,-2 6-1 16,-5-3 0-16,0 5 0 16,-2-4 3-16,-2 2 1 0,-5-6 1 15,-4-4-2-15,-6-11 0 16,1-11 1-16,16-47-1 15,-20 29-1-15,1 2-2 16,0-30-1-16,0 2-1 16,-11-42 2-16,23 3 0 15,7-7-1-15,1-5 0 0,15-7 1 16,5-2 0-16,11-5 0 16,8-2 1-16,10 0-3 15,4-1 2-15,6 3-1 16,1 2 1-16,5 5-1 0,-4 7 2 15,2 3 0-15,-6 6-1 16,-3 2 1-16,-10 6-1 16,-9 6 1-16,-8 3 0 15,-9 8-1-15,-11 3 0 0,-8 11 1 16,-5-8-1-16,-9 8 0 16,-4 0 0-16,-4 7 0 15,0-2-2-15,0 4 0 0,1-2 0 16,5-2 0-16,2-1 0 15,14-4 0-15,0 0 0 16,0 0 1-16,16 6 0 0,4-6 1 16,3 0 0-1,9-2 0-15,1 2 1 0,1 2 0 16,4 5-1-16,0 1 1 16,1 3-1-16,1 0-1 15,2 0 1-15,0 1-1 0,-2 0 0 16,0-4-1-16,1-3 1 15,4-3 0-15,16-5 2 16,26-21 0-16,-7-20-1 16,0-27 1-16,-5-20 0 0,-11-10 0 15,-12 5 2-15,-17 11 0 16,-15 20-1-16,-4 11 0 16,-8 15 0-16,-7 22 1 15,-1 17 0-15,-16 38-1 0,-3 18 1 16,8-19-4-16,-4 13-1 15,-3 11-1-15,-3 8-8 16,2 9-23-16,1 9-51 16,-4 7-4-16,0 2-6 15,-3 1-4-15</inkml:trace>
  <inkml:trace contextRef="#ctx0" brushRef="#br0" timeOffset="16462.86">22921 18216 67 0,'-132'19'94'16,"7"2"-4"-16,11 4-5 0,11-2 0 15,21 2-64-15,19-5-9 16,63-20-4-16,-23 16-1 16,1-2-1-16,42-11 0 15,62-3-2-15,2-15-2 16,20-21 0-16,18 13 0 16,22-5 2-16,21 4 0 0,13-2-1 15,5-3 0-15,13 1 0 16,6-2 0-16,0 4-3 15,-4-1 0-15,-10 6-6 16,-5 4-13-16,-16 13-27 0,-18-6-41 16,-9 3-3-16,-27-2-8 15,-12 1-5-15</inkml:trace>
  <inkml:trace contextRef="#ctx0" brushRef="#br0" timeOffset="17339.4404">26916 16757 57 0,'4'-23'86'0,"-3"-1"-3"16,-1 1-1-16,40 1-52 15,-63 5-6-15,23 17-1 16,0-15-6-16,0 15-4 0,0 0-3 16,7 12-2-16,-7 8-5 15,0 10 1-15,-3 12-1 16,-4 13 2-16,-6 16-1 16,-5 13-1-16,8-34-2 0,-5 8 0 15,-3 6 2-15,-1 8-1 16,-2 3 0-16,-3 6-5 15,1-1 0-15,2 7-4 16,1-5-5-16,-3 9-17 16,1-8-39-16,2-3-17 15,1-8-7-15,1-6-4 0</inkml:trace>
  <inkml:trace contextRef="#ctx0" brushRef="#br0" timeOffset="19041.38">27739 16977 50 0,'0'-12'74'16,"0"-2"-2"-16,1-4-35 0,9 3-6 15,-4-2-5-15,7-1-3 16,-5-2-3-16,6-1-1 16,-5-3-2-16,4-1-2 0,-4 2-2 15,0 0-1-15,-3 3-2 16,1 5-2-16,-5 4-1 16,-2 11-3-16,0 0-2 15,-2 16 1-15,-8 17-2 16,-5 14 0-16,0 15 0 0,-7 14 2 15,0 12 0-15,12-42-2 16,-2 5 1-16,0 2-2 16,4 3-1-16,-2-4 1 0,3 4-2 15,3-7 0-15,-2-2-1 16,4-5 2-16,2 1-1 16,0-13-2-16,2-4 0 15,8-9-3-15,4-5-2 0,8-12 1 16,14-17-1-16,5-29 1 15,3-19 1-15,0-8 3 16,-3-2 4-16,-2 6 2 16,-12 11 5-16,-9 21-1 0,-5 15 2 15,-5 7-1-15,-8 15-1 16,6-10-2-16,-6 10-1 16,6 6-2-16,-3 8 0 15,-1 2-1-15,4 4 0 16,2 1 1-16,0 4 0 0,8 0-1 15,2 1 2-15,4-3-1 16,7-2 0-16,4-5 0 16,6-4 1-16,3-6-2 0,4-6 1 15,-4-2 0-15,-3-11 0 16,-5-7-1-16,-8-9 0 16,-10-5 0-16,-13-6-1 15,-7-2 1-15,-17-1-1 0,-11 2 0 16,-9 5 1-16,-7 6-2 15,-2 7 0-15,1 11-3 16,3 9-3-16,7 5-7 16,9 12-4-16,11 2-8 0,15 4-1 15,4 1-4-15,25 1-3 16,2-2-5-16,22-5 1 16,9-6 6-16,10-8 11 15,4-1 9-15,3-7 7 0,-3-3 6 16,-8-6 8-16,-2-2 11 15,-14-3 4-15,-12-1 2 16,-9 5-4-16,-15 0 1 16,-6 1-3-16,-6 3 1 0,-9 2-3 15,-5 4-2-15,-5 3-4 16,1 4 0-16,-1 0-3 16,4 0-2-16,3 1-1 15,12-1-1-15,-10 6 0 16,10-6-1-16,9 4 0 0,1-3 0 15,5 3 1-15,-2 3 2 16,4 5-1-16,-4 10 1 0,-1 5 1 16,-3 13 0-16,-5 9 1 15,-2-17-2-15,1 6 0 16,-1 9-1-16,-2 8 0 16,0 3-2-16,0 9-3 15,0 3-1-15,0 3-1 16,0-1 1-16,0 1 1 0,0-4-1 15,-3 1-1-15,-1-6 1 16,-1-5 1-16,-2-8 1 16,-3-4 0-16,-3-12 1 15,-2-13 1-15,-1-14-1 0,1-11-1 16,3-14 0-16,0-14 0 16,4-12-1-16,8 11 1 15,0-86-2-15,18-10-1 16,12-5 1-16,28 8 0 15,20 15 0-15,18 20 1 0,8 17 1 16,-14 34-1-16,-1 7 0 16,-11 7 1-16,-8 6-1 15,-14 4 2-15,-14 5 0 16,-13 2 0-16,-10 6 0 0,-11 2 0 16,-8 0 0-16,-4 18-1 15,-6-4 1-15,-3 6-2 16,0 1 0-16,5 0 0 15,3 1 0-15,5-4-1 0,11-3 0 16,10-5 1-16,9-6 0 16,5-4 1-16,1-3-1 15,-2-7 1-15,-3-6 1 0,-7-7-2 16,-10-3 1-16,-9-3-1 16,-12 0-1-16,-14 1-3 15,-10 4-5-15,-8 8-18 16,-11 18-50-16,-11 3-8 15,-7 9-5-15,-11 9-4 0</inkml:trace>
  <inkml:trace contextRef="#ctx0" brushRef="#br0" timeOffset="19395.561">27812 18019 63 0,'-66'47'91'15,"7"-5"-1"-15,6-5-6 16,10-5-1-16,43-32-72 16,-29 25-1-16,1 2-1 0,28-27-1 15,0 0-2-15,54 23 1 16,2-32-3-16,18-12 0 15,15-8 0-15,20 2-1 16,11-5 0-16,16-1 0 16,8-2-1-16,8 3-1 15,7-1-2-15,1 1-1 0,3 1-3 16,-1 3-6-16,-11 1-15 16,-7 2-43-16,-11 8-17 15,-14 2-8-15,-17 0-4 16,-18 2 4-16</inkml:trace>
  <inkml:trace contextRef="#ctx0" brushRef="#br0" timeOffset="21403.6934">29390 16351 37 0,'-11'0'73'16,"1"0"1"-16,-27-6-33 0,37 6-7 16,-11-5-4-16,11 5-4 15,0 0-2-15,-3-12-3 16,3 12-1-16,6-13-3 0,1 3-4 16,3-5 0-16,-1-2-1 15,2-7-3-15,5-6 0 16,2-5-2-16,3-9 0 15,4-6-2-15,3-8 0 0,5-8 0 16,5-6-1-16,4-7 0 16,5-2 0-16,-2-2-1 15,2-2 0-15,0 0-1 16,2 1 0-16,-4 3 0 0,-3 2 0 16,-3 5-2-16,-4 0 3 15,2 7-3-15,-6 3 0 16,-3 8 0-16,-3 2 0 15,1 7 0-15,-5 6 0 16,-2 4 0-16,0 6 0 16,-1 0 0-16,-4 7 0 0,-2 1 0 15,-3 3 0-15,-3 2 0 16,1 5 0-16,-4 1 0 16,-1 1 0-16,-2 11 0 0,1-9 0 15,-1 9 0-15,0 0-2 16,0 0 0-16,0 0 0 15,0 0 0-15,-2 12 0 16,-6 2 1-16,-5 1 0 0,-6 6 0 16,-1 2 0-16,-9 8 0 15,2 1 0-15,-6 4-2 16,-1 3-2-16,-1 1-3 16,2 5-4-16,-4-6-10 0,2 4-20 15,14-2-45-15,-11-5-2 16,3-6-5-16,0-12-3 15</inkml:trace>
  <inkml:trace contextRef="#ctx0" brushRef="#br0" timeOffset="21754.5587">30098 14497 17 0,'22'-26'72'0,"1"-1"1"16,-3 1-3-16,-2 0-3 16,2 0-64-16,-2 8 1 15,3 6 2-15,-2 1 1 16,-3 4 1-16,0 0 0 0,-6 3 0 16,-10 4 0-16,14-4-2 15,-14 4-1-15,12 0-2 16,-12 0-1-16,0 0 2 0,0 6-2 15,0-6 0-15,-14 16 1 16,-2-4-1-16,-5 4 1 16,-5 2-1-16,-4 5-2 15,-4 5-5-15,-1 2-3 0,-2 7-8 16,1-3-8-16,-4 5-27 16,12 3-26-16,-4 0-4 15,0-2-2-15</inkml:trace>
  <inkml:trace contextRef="#ctx0" brushRef="#br0" timeOffset="22182.1601">30491 14466 0 0,'0'0'78'0,"10"-16"1"0,-10 16-3 15,0-19-5-15,0 19-47 16,-15-2-15-16,-2 3 0 16,-11 13-3-16,-11 8 0 15,-7 7 1-15,-8 5-1 0,-11 6 2 16,-8 4 0-16,0 3-1 16,-2 1-2-16,5 1-1 15,6-4-1-15,5-1-6 0,4-3-8 16,13-5-19-16,8 6-33 15,12-16-17-15,14-5-6 16,7-11-3-16</inkml:trace>
  <inkml:trace contextRef="#ctx0" brushRef="#br0" timeOffset="22379.9765">30435 14670 70 0,'37'-4'76'15,"-9"4"-5"-15,-5 10-1 16,-6 6-53-16,-6 4-6 16,0 9-3-16,-5 7-2 0,0 3-1 15,-4 7-5-15,1 5-10 16,-3 5-15-16,0-3-44 16,0 11-8-16,0-11-2 15,8-4 5-15</inkml:trace>
  <inkml:trace contextRef="#ctx0" brushRef="#br0" timeOffset="24949.351">29657 13200 24 0,'-2'-26'67'0,"-5"3"-12"15,3 0-10-15,1 2-5 16,-3-2-8-16,6 5-6 16,-6 2-4-16,3 0-5 0,-5 6-4 15,8 10-3-15,-21-5-3 16,4 9-3-16,-5 13-1 15,-5 5-2-15,-6 12-2 16,1 4 1-16,-6 8-2 0,2 6 1 16,1 3 1-16,6-5-1 15,7-1 1-15,4-6-1 16,8-4 0-16,6-9 0 16,4-6 0-16,5-12-1 0,10-6 0 15,4-7 0 1,5-12 0-16,1-9 0 0,6-7 1 15,0-5 0-15,5-4 0 16,-5 3 1-16,1-1 1 16,-7 8 0-16,4 6 1 0,-8 11 0 15,0 11 2-15,-4 11-1 16,0 17 1-16,-1 12 0 16,-2 12 1-16,0 12 0 0,-4 16-2 15,-5 8-1-15,-5 5-1 16,0-1 1-16,-12-5-1 15,-2-7-1-15,-6-7 0 0,-5-10-1 16,-1-15 1-16,-1-15 2 16,0-13 0-16,-1-7-2 15,0-13 0-15,3-6-1 16,1-13-2-16,7-13-1 0,2-10-3 16,6-7-2-16,6-12 0 15,5-5 2-15,16-7 0 16,4-4 2-16,18-2 3 15,9-2 1-15,11 3 3 0,11 5 0 16,1 7 1-16,2 5 0 16,1 12 1-16,-7 11-2 15,-10 7-2-15,-11 10 1 16,-7 10 0-16,-15 13 0 0,-5 5 1 16,-9 14-1-16,-10 14 0 15,-2 4-1-15,0 11-2 16,-3-2-1-16,-2 7-4 0,0-2-2 15,5-6 0-15,1-6-1 16,0-10 1-16,5-7 2 16,8-14 0-16,0 0 3 15,4-15 4-15,2-9 1 16,0-6 2-16,-2-11-2 0,-1-4 3 16,-7-5-2-16,-3-4 0 15,-5-2 0-15,-4 4 0 16,-7-1 1-16,-7 4-2 15,-1 10-2-15,-6 5-3 0,0 8-11 16,-3 4-29-16,6 11-25 16,-6 2-3-16,6 8-3 15</inkml:trace>
  <inkml:trace contextRef="#ctx0" brushRef="#br0" timeOffset="25376.0144">30671 13212 20 0,'4'14'72'16,"-7"0"-2"-16,-12-2-1 16,0 1-6-16,-29 2-65 15,21 8 2-15,0 4-3 0,-1 1 3 16,-3 5-1-16,6-5 2 15,3 3-1-15,7-8 1 16,1-1 2-16,10-5 1 16,5-3 0-16,13-6 0 0,10-5 0 15,7-3 0-15,8-3-1 16,3-6 0-16,4-8 0 16,-5 0-2-16,0-6 0 15,-10 1 1-15,-5-5 0 0,-12 3 1 16,-9-3 1-16,-9 6 0 15,-11 0-1-15,-8 6 1 16,-12 2-2-16,-3 9 0 0,-11 4 0 16,0 7-2-1,-4 10-4-15,2 0-7 0,4 10-14 16,5 1-21-16,7 3-28 16,13 0-3-16,16-5-3 0</inkml:trace>
  <inkml:trace contextRef="#ctx0" brushRef="#br0" timeOffset="25845.735">31425 13257 9 0,'0'0'72'0,"-4"-9"2"16,-13 4-4-16,-4 3-2 15,-8 2-58-15,1 7-2 0,-9 7 0 16,1 4-1-16,-5 3-1 16,1 4-1-16,2 4 1 15,4-2-2-15,8 0-2 16,3-1-1-16,10-3 0 0,5-4-1 16,8-1 1-16,6-9 1 15,8-6 0-15,9-3 1 16,2-10 0-16,4-7 1 0,5-11 1 15,1-5-1-15,3-10-1 16,0-8 0-16,1-10 0 16,-8-7-3-16,4-6-1 15,-6-3-2-15,-3-1 2 16,-3 7 1-16,-6 8 1 0,-7 9-1 16,0 14-1-16,-6 13 2 15,-4 18 2-15,0 9-1 16,-13 26-2-16,0 7-1 0,-3 16 1 15,0 13-4-15,-3 12 0 16,0 7-7-16,-2 9-9 16,1 0-15-16,5 3-22 15,3-1-21-15,6-8-6 0,6-9 2 16</inkml:trace>
  <inkml:trace contextRef="#ctx0" brushRef="#br0" timeOffset="27085.4685">31693 13322 68 0,'6'-25'90'0,"4"8"-4"0,-10 5-6 16,0 3-3-16,0 9-70 16,0 0-1-16,0 12-2 15,0 11-3-15,0 4-2 16,0 5 0-16,0 2 1 0,-2 2 1 15,2-2-1-15,0-6 0 16,0-5 1-16,3-5 0 16,5-9 0-16,4-7 0 15,8-3 0-15,-5-10 0 0,7-8 0 16,0-7 0-16,0-2 0 16,-1-6 0-16,-5 2 0 15,-2 2-1-15,-1 3 0 16,2 5 0-16,-8 6 0 0,7 5-1 15,-14 11 1-15,9 0-1 16,-9 0 0-16,14 17 0 16,-6 0 1-16,-3 3-1 15,2 1 1-15,-2 1 0 0,5-1 0 16,-1-3 0-16,0-2 0 16,4-2 0-16,-3-8 0 15,7-3 1-15,-6-3-1 0,0-4 1 16,4-8-1-16,0-6 0 15,3-5 1-15,-3-3 0 16,-2-5-1-16,-2 2 0 16,5 1 0-16,-3 2 0 15,-4 4-2-15,0 5-1 0,-5 3-1 16,-4 14-1-16,0 0 0 16,11-3 0-16,-11 3 0 0,8 14 2 15,-4-4-1-15,1 0 3 16,1 2 1-16,4-3 1 15,9-1 0-15,-6-5 0 16,9-3-2-16,6 0 1 0,-1-9 0 16,3 0-1-16,-2-7 0 15,1-3-1-15,2-3 1 16,0-1 1-16,-9-2 1 16,-4-2 2-16,3 1 0 0,-3 1-1 15,0 1-1-15,-6 6 1 16,-1 1-1-16,-6 6-1 15,2 3-2-15,-7 8 0 0,0 0 0 16,3 7 1-16,-3 9 0 16,-6 7 0-16,-8 8 1 15,0 6 1-15,4 7 1 16,-5-1-1-16,2-1 0 16,10 0 0-16,3-2-1 0,1-8 0 15,15-6-1-15,8-8 0 16,0-8-1-16,9-8 0 15,5-3-1-15,-1-14 0 16,-3-9 0-16,7-10 0 0,-7-10 0 16,-3-11 1-16,1-6-1 15,-5-14 2-15,-4-6 3 16,-12-6 1-16,5-6 0 16,-6-2 4-16,-4 4 1 0,-5 5 1 15,-1 11 0-15,-6 13 0 16,-3 9-4-16,9 17-1 15,-1 14-2-15,-9 17-3 0,10 5-1 16,-9 25 0-16,0 11-2 16,0 8 1-16,-1 16 1 15,-7 11 1-15,5 8 1 16,7 2 1-16,-2 0 0 16,4 1 0-16,5-6 0 0,13-6 0 15,1-5 0-15,10-12-2 16,2-5 1-16,-1-11 0 0,3-11-1 15,3-10 2-15,-7-14-1 16,5-8 0-16,4-18 1 16,-5-15-1-16,1-13 0 15,-2-10-1-15,-17 26 2 16,3-7-2-16,9-32 2 16,-12 42-1-16,0-3-4 0,-5 7 1 15,4 5-1-15,-7 6 1 16,-1 9-2-16,-3 9 2 15,0 0-3-15,0 41-9 16,-7 18-3-16,-6 29-25 16,6 11-31-16,-7 1-7 15,-3-9-4-15</inkml:trace>
  <inkml:trace contextRef="#ctx0" brushRef="#br0" timeOffset="27265.2476">32828 12414 3 0,'-30'-48'90'0,"7"14"-2"16,3 4-11-16,2 10-10 0,8 4-15 16,10 16-113-16,5 13-20 15,14 18-4-15,-3 7-6 16</inkml:trace>
  <inkml:trace contextRef="#ctx0" brushRef="#br0" timeOffset="27642.0798">30365 14284 59 0,'-74'18'87'15,"9"-6"-4"-15,20-7-3 16,10-20-1-16,21 8-64 16,24-3-1-16,26-5 2 15,22-5-3-15,23-5-1 0,28-7-1 16,28-8-1-16,27-4-2 15,22-5-3-15,18-2-1 16,23 1-3-16,5 4-1 0,5 6-1 16,-1 10 0-16,-15 9-2 15,-14 15-2-15,-31 6-3 16,-28 15-6-16,-41 9-6 16,-28 14-11-16,-43 6-27 15,-42 7-28-15,-40 11-5 0,-44 0-4 16</inkml:trace>
  <inkml:trace contextRef="#ctx0" brushRef="#br0" timeOffset="27812.0694">31619 14519 73 0,'-183'33'89'15,"22"-5"1"-15,23-26-12 0,31 13-27 16,26-7-15-16,35-8-12 16,40-13-9-16,30-11-5 15,49-3-4-15,38-7-3 0,40 1-6 16,29-5-8-16,41 3-18 15,18 7-55-15,21 2-3 16,-122 15-5-16,4-7-4 16</inkml:trace>
  <inkml:trace contextRef="#ctx0" brushRef="#br0" timeOffset="35413.4686">25202 16918 35 0,'-12'-31'53'0,"0"-2"-31"16,2-1-1-16,3 5 5 16,-2 0-1-16,-2 1 0 15,0 0 1-15,-2 3-1 16,4 0-1-16,-7 5-7 0,3 3-2 16,-2 0-4-16,1 5-4 15,-4 2-3-15,-3 2-2 16,-5-3-1-16,-2 4-1 0,-7 0 2 15,-7-2 0-15,-7-1 1 16,-8 1 2-16,-8-5 0 16,-3 2-1-16,-8-5 2 15,-5 2 0-15,-5-1-2 16,-8 1-1-16,-2 2 1 0,-5 0-2 16,-5 3-1-16,-2 2 0 15,-5 2 0-15,0 0 2 16,-2 1-1-16,-3 0 1 15,-1 2-1-15,-3 1 1 0,-6 2 0 16,1 5-1-16,-2 6 0 16,-2 5-1-16,0 7-1 0,-3 3 0 15,2 6 0-15,5 2 0 16,5 5-1-16,6 4 1 16,6 0-2-16,6 7 2 15,9 4 0-15,7 6 0 16,10 8 0-16,10 6 1 0,8 6 0 15,36-39-1-15,-5 6 1 16,10 4-2-16,-1 9 1 16,6 0 0-16,-1 8 0 15,9 4-3-15,1 4 0 16,5 5 2-16,2 5 0 0,10 2 1 16,6 2-1-16,9 3 0 15,7 3-1-15,5-4 2 16,11 3 0-16,7 0-1 15,8-9-2-15,12-4 0 16,15-9 0-16,5-2 0 0,16-11 5 16,9-8 1-16,8-6 0 15,2-6 1-15,11-10 1 16,6-7 0-16,5-6 2 16,-1-7 0-16,10-9-4 15,0 1 1-15,3-13 1 16,-2-10-1-16,3-4 0 15,-4-9 0-15,-6-8-1 16,-5-13-1-16,-7-5-3 0,-8-8-1 16,-5-7-1-16,-5-9 0 15,-11-8-1-15,30-52 3 16,22-58-1-16,-45-1 1 16,-49 4 1-16,-46 11 2 0,-33 25 0 15,-42 21 2-15,-38 22 0 16,-21 17-2-16,-21 12 1 15,-15 7-1-15,-17 13 0 16,-14 11 0-16,-14 13 0 0,-9 13-2 16,-9 16-1-16,-7 12 0 15,-10 10 0-15,-6 20-2 16,-7 13 0-16,-5 13-4 0,4 14-1 16,0 11-4-16,17 14-7 15,11 9-13-15,115-43-42 16,1 12-10-16,13 3-4 15,2 7 1-15</inkml:trace>
  <inkml:trace contextRef="#ctx0" brushRef="#br0" timeOffset="37736.7523">29033 16720 3 0,'25'-29'65'0,"-3"-7"7"16,-3-6-38-16,-5-5 4 16,3 3 1-16,-5-9-3 0,-4 3-3 15,-4-6-3-15,-3 2-6 16,-1 1-5-16,-8 1-6 16,-2 10-4-16,-9 3-4 0,-6 5-2 15,-5 9-1-15,-8 5-1 16,-9 4-1-16,-8 6 0 15,-10 1 0-15,-8 5 0 16,-8 4 1-16,-10 1-1 0,-5 8 0 16,-8 1 0-16,-2 4 0 15,-5 5 0-15,0 4 1 16,-5 3-1-16,2 7 1 16,1 4-1-16,-1 8 0 0,0 3 0 15,6 7 0-15,1 4 1 16,6 2-2-16,12 3 1 15,6 2-2-15,10 4 1 16,11 1 1-16,9 3 1 0,12 5-1 16,14 4 0-16,9 5 1 15,14-43-1-15,1 7 1 16,4 3-1-16,7 7 0 16,7 1 0-16,5 7 1 0,6-1-3 15,7 9 0-15,9-3 1 16,6 4 1-16,4 0 0 15,7 4 0-15,11-4 0 16,6 5 0-16,11-4 1 16,6 1 0-16,7-3-1 0,6-6 0 15,7-9 0-15,6-5-1 16,6-9 0-16,-1-8 0 16,4-5 1-16,1-10 0 15,0-8 1-15,-1-9 0 16,3-7-1-16,-1-11 1 15,-5-10 0-15,-1-10 0 16,-5-7 1-16,-3-13 0 0,-5-4 0 16,-6-8-1-16,-8-10 2 15,-7-6-1-15,39-50 3 16,9-52 1-16,-31-8-2 16,-30-1 0-16,-24 10 0 15,-25 8 2-15,-16 12-1 0,-12 20 0 16,-13 18-2-16,-10 8-1 15,-8 12 1-15,-10 9-1 16,-9 11 0-16,-11 6-2 0,-16 8 0 16,-8 7 0-1,-16 6-1-15,-14 5 1 0,-12 5 0 16,-7 7 0-16,-11 5-1 16,-10 10 1-16,-5 8 1 15,-11 8-1-15,0 6 0 0,-4 14 0 16,0 5 0-16,1 10 0 15,-2 4 0-15,8 8 0 16,3 8 0-16,10 10 0 0,5 4 0 16,15 9 0-16,9 9 0 15,13 7-2-15,11 8 1 16,18 7 1-16,14 8 0 0,13 3 1 16,38-55-2-16,-3 7 1 15,11 2-1-15,2 6 4 16,8 5-3-16,1 4-2 15,12 2 0-15,4 5-1 0,9 1 3 16,8 3-1-16,7-1 0 16,8 0 0-16,8-3 0 15,6 3 2-15,11-7-1 16,10 4 0-16,5-7-1 16,11-10 1-16,5-6-1 15,6-3 0-15,7-11 0 16,7-5 4-16,5-11 0 15,4-8 1-15,9-8-1 16,-1-7 2-16,3-6-1 0,0-9 0 16,4 0 0-16,-1-12-4 15,1-9 0-15,-5-8-1 16,0-5 1-16,-7-8-2 16,2-13-1-16,-7-7 2 0,-6-8 0 15,-4-8 0-15,-6-7 0 16,-44 25 1-16,129-153 0 15,-28-12 2-15,-38-5 0 16,-28 5-1-16,-17 9 0 16,-36 17 0-16,-20 16 0 15,-27 53-1-15,-11 13 1 16,-16 12-1-16,-13 11-1 0,-10 10 0 16,-17 9 1-16,-3 12-1 15,-8 7 1-15,-10 9-1 0,-6 6 0 16,-10 7 0-16,-10 7 1 15,-10 9 0-15,-9 6-1 16,-10 7 1-16,-12 6 0 0,-6 11-1 16,-13 7 1-1,2 9-1-15,-8 2 1 0,3 5 0 16,-1 3 0-16,2 4 0 16,2 3 0-16,1 1 0 0,7 4 0 15,6 3 0-15,9 3 0 16,8 4 0-16,9 5 0 15,16 4-1-15,8 3-2 16,19 6 2-16,4 4 1 0,14 8 0 16,6 6 0-16,13 4 1 15,29-48-2-15,-3 7 0 16,7 0 2-16,2 8-1 16,6 1 0-16,1 8 0 15,6-1-3-15,0 6 0 0,13 3 1 16,6 4 1-16,3 1-2 15,10 3 1-15,6-1-2 16,4 5 0-16,8-4 2 16,3 2-1-16,6-3-1 15,9-7-1-15,7-9 2 16,3-4-1-16,9-11 1 0,3-5 4 16,9-10 2-16,8-6-1 15,9-13 4-15,4-6-1 16,8-12 0-16,6-7 0 15,4-3-1-15,-2-12-6 16,6-5-1-16,-2-8-3 16,3-7-6-16,-7-3-7 15,-4-7-14-15,-1-8-53 0,-10-3-3 16,-9-7-3-16,-18-11-5 16</inkml:trace>
  <inkml:trace contextRef="#ctx0" brushRef="#br0" timeOffset="39075.0758">3365 1765 3 0,'-5'-37'60'16,"-4"-1"3"-16,0 7-5 16,0 3-8-16,2 7-11 15,1 6-12-15,0 6-7 0,6 9-4 16,-10 2-8-16,8 16-5 15,-2 12-3-15,-2 15-2 16,1 16 4-16,-4 21 2 16,-3 19 0-16,-1 22-1 0,2 12 0 15,-2 19 1-15,0 4-2 16,6-2 2-16,-1-4-4 16,8-7 1-16,5-11 0 15,1-17-1-15,11-8 0 0,-3-16 0 16,5-10-1-16,0-9-5 15,2-7-5-15,1-8-9 16,3-12-25-16,0-10-30 16,5-15-6-16,3-21-2 0</inkml:trace>
  <inkml:trace contextRef="#ctx0" brushRef="#br0" timeOffset="39465.5842">3918 2589 30 0,'0'0'78'15,"0"0"0"-15,-11 12-6 16,-2 6-3-16,-2-6-58 16,4 19-12-16,-1 14-1 0,11 6 0 15,-2 8 3-15,3-1-1 16,12 2 0-16,0-7 0 15,9-6 1-15,0-6-1 16,6-12 0-16,2-10 0 0,5-10 1 16,-2-9 1-16,1-11 0 15,-1-15 1-15,-1-8 1 16,-4-14 0-16,-4-3 0 16,-6-11 2-16,-5-4-1 0,-11 0 2 15,-2 1-2 1,-12 5 0-16,-11 9-2 0,-5 11-2 15,-8 10-2-15,-4 17-5 0,-1 13-1 16,-4 16-9-16,1 8-8 16,7 22-23-16,10 15-31 15,6 7-3-15,11 1-2 16</inkml:trace>
  <inkml:trace contextRef="#ctx0" brushRef="#br0" timeOffset="40255.189">4761 2248 41 0,'22'-33'80'16,"-9"9"-3"-16,-13 14-4 0,-12 10-50 16,-8 15-1-16,-7 20-7 15,-8 9-9-15,0 16-5 16,1 5-2-16,3 9 1 15,8-3 0-15,8-4 0 0,9-13-1 16,6-15 0-16,10-16 0 16,9-21 1-16,8-12 0 15,-3-25 1-15,5-12 1 16,-5-9 1-16,2-6 2 0,-6 5 3 16,-3 3-2-16,-3 9-3 15,-7 13 0-15,-2 17-2 16,-5 15 3-16,0 22-3 0,-3 20-1 15,-1 22-4-15,-3 17 2 16,0 19 2-16,-1 18 2 16,3 21 1-16,0 16-2 15,-3 10 0-15,0 3 0 0,-2-5 0 16,0-10 0-16,-4-17-1 16,-3-10 1-16,-5-23-1 15,-1-21 0-15,-4-26 3 16,2-15-2-16,-3-22-1 0,2-14-1 15,3-15-2-15,1-27-2 16,13-23-6-16,-1-25-3 16,15-23-2-16,15-17 3 15,4-14 3-15,15-9 5 0,1 0 6 16,11 1 4-16,1 8 7 16,9 8 5-16,-6 12 1 15,0 9-1-15,1 12-2 16,-6 10-4-16,3 12-4 15,-9 10-1-15,-3 15-4 0,-12 14-2 16,-7 13 0-16,-6 11-2 16,-16 13 2-16,3 26-1 15,-13 15 1-15,-8 8 0 0,0 13-1 16,2 5 1-16,2 5 1 16,5-4-1-16,9-6 0 15,4-11-1-15,15-18 0 16,11-10 0-16,4-18 3 0,4-10 1 15,2-17 2-15,-3-8 0 16,-3-13 0-16,-6-7 1 16,-10-12-1-16,-7-5-3 0,-11 3-4 15,-12 3-6-15,-10 16-12 16,-15 12-15-16,-10 16-30 16,-10 19-19-16,-3 28-4 15,-4 15-6-15</inkml:trace>
  <inkml:trace contextRef="#ctx0" brushRef="#br0" timeOffset="40669.3762">3018 4837 14 0,'-20'42'97'0,"9"-16"-4"16,9-15-5-16,2-17-5 0,12-19-1 15,8-19-83 1,23-8-1-16,21-9 2 0,25-11 2 15,18-11-1-15,20-8 0 16,19-6 0-16,16-4 0 16,9-2-1-16,12 1 1 0,2 0 0 15,8 0 0-15,-8 7-1 16,-3 4 1-16,-6 7-1 16,-8 6-1-16,-10 12-1 0,-14 8-8 15,-13 21-10-15,-19 7-34 16,-16 21-30-16,-18 10-5 15,-28 19-7-15,-23 10-2 16</inkml:trace>
  <inkml:trace contextRef="#ctx0" brushRef="#br0" timeOffset="40920.0413">4441 4756 18 0,'-18'30'101'0,"10"-18"-3"16,8-12-7-16,14-28-6 15,9-11-1-15,3-20-85 16,21-5 1-16,25-8 1 0,20-8 0 16,23-4-3-16,14-4-4 15,23 3-9-15,3-3-30 16,24 8-40-16,1 5-5 15,-10 3-6-15,-12 2-6 0</inkml:trace>
  <inkml:trace contextRef="#ctx0" brushRef="#br0" timeOffset="41863.4262">7872 3264 86 0,'-19'11'94'15,"11"-11"-5"-15,-5 0-5 0,3-6 1 16,-4-4-77-16,2 6 0 16,12 4 0-16,0 0-2 15,0 0-1-15,10-6-1 0,6 5-1 16,6 1-1-16,7-3 0 15,11 2 0-15,5-2 0 16,10-2-1-16,9-3 0 16,4 1-1-16,7-1 1 0,4-2-1 15,2-2 0-15,5-1 0 16,3-1 0-16,1-2 0 16,-2-1 0-16,-3 2 1 15,2-5-2-15,-3 0 1 0,-5 3-2 16,-1-3 0-16,-6 4-1 15,-6-1-2-15,-6 2-1 16,-6 2-2-16,-2 3-2 16,-9-1-6-16,-2 3-6 0,-9 1-7 15,-4-2-16-15,-3 8-33 16,-7-6-8-16,-4-2-6 16,-7-7 5-16</inkml:trace>
  <inkml:trace contextRef="#ctx0" brushRef="#br0" timeOffset="42253.0447">9164 2349 80 0,'-25'2'91'0,"2"-2"-7"16,3-2-5-16,8-8-1 15,12 10-72-15,0 0 0 16,26 7-3-16,9 11-2 0,11 2 0 16,13 8 2-16,14 5 0 15,8 6 0-15,8 2-3 16,5 3 1-16,-2 3-1 16,-1-4 1-16,-6 2-1 0,-12-3 0 15,-6 3 0-15,-17-3 0 16,-12 3 1-16,-17 1 1 15,-15-1 0-15,-11 3 0 16,-21 2 0-16,-16 2 0 0,-13-1-1 16,-13 2 0-16,-12-1-3 15,-6 0-4-15,-9 1-12 16,4-2-28-16,7 7-35 16,-6-2-6-16,4-3-6 0,0-10-2 15</inkml:trace>
  <inkml:trace contextRef="#ctx0" brushRef="#br0" timeOffset="57503.2762">9010 9908 6 0,'2'-15'72'16,"0"3"1"-16,-2-6 0 0,1-2-44 16,-1 5-1-16,0-1-4 15,0 3-5-15,1-2-6 16,-3 1-3-16,-2 1-2 15,-6-4-1-15,0 2-2 0,-6 0 1 16,-3-3-3-16,-4 1 1 16,-4-2 0-16,-1 0-1 15,-4-1 1-15,-4 2-1 16,-3-2 1-16,-5-1 0 0,2 0-1 16,-6-4 0-1,2 3 0-15,-5-2-2 0,0 1 1 16,-2 1-1-16,-3 2 0 15,-3 1 0-15,-2 5-1 16,-6 1 1-16,-5 4 0 0,-2 2 0 16,-4 4 0-16,-5 3 1 15,1-1-1-15,-3 5 0 0,0 4 1 16,2 3-1-16,0 3 0 16,5 4-1-16,-2 5 0 15,2 4 0-15,-1 2 0 16,1 5 0-16,-3 3-1 0,-3 5 1 15,1 4 1-15,-1 0-1 16,0 2 0-16,0 3 0 16,6 2 0-16,0 0 0 15,6 1 0-15,4 3 0 0,3 2-1 16,2 6 2-16,3 6-1 16,0 6 0-16,0 10 0 15,1 8 1-15,-1 5-1 16,4 7 0-16,3 6 2 0,4 3-1 15,8 3 1-15,6-3-1 16,9-5 1-16,11-1-2 16,8-3 2-16,6 1 0 15,4-3-2-15,7-2 1 0,4-2-1 16,3-3-1-16,2-1 2 16,5-3-2-16,5-6 1 15,5-6-1-15,10-7 1 0,10-8-1 16,12-5 0-16,14-7 1 15,8-6 0-15,12-7 0 16,8-5 0-16,13-4 0 16,3-6 1-16,11-4-1 0,0-7 0 15,5-2 0-15,5-6 0 16,4-6 0-16,3-5 1 16,5-11-1-16,3-7 0 15,5-10 0-15,1-6 0 0,1-8 0 16,1-4 1-16,-4-4-1 15,-5-4 0-15,-6 3 1 16,-7-5-1-16,-6 1 1 16,-9 1 0-16,-5-2-1 15,-3-4 1-15,-6-2 0 0,-4-5-1 16,-5-6 1-16,-3-6 0 16,-10-5 0-16,-7-4 0 15,-10-5 2-15,-11-1 0 0,-13-1 1 16,-12 1 1-16,-11 1-1 15,-13 2-1-15,-11 0 1 16,-7-2 0-16,-8 1-2 16,-14-1 0-16,-9-1-1 0,-6-1-1 15,-6-4 0-15,-6-1 1 16,-8-2-1-16,-6 5 1 16,-8 1-1-16,-6 4 1 15,-5 0 0-15,-9 8 0 0,-8 5 0 16,-4 7 0-16,-10 9-1 15,-5 7 1-15,-2 5-1 16,-1 7 0-16,-5 9 0 16,-1 2 0-16,0 11-1 0,-1 6 1 15,-4 7-1-15,-2 9 1 16,2 1-1-16,-6 16 1 16,-2 3 0-16,-4 6-1 0,6 7 0 15,0 2 1-15,6 4-1 16,3 4 1-16,4 3-1 15,5 3 1-15,4 7 0 0,3 3-1 16,-5 10 0-16,2 9 0 16,-8 9-1-16,2 3 0 15,-1 4 1-15,5 4 0 16,5-2 0-16,4 4-1 16,13-3 2-16,8 2-1 15,13-1 1-15,10 2 1 0,13 3-1 16,4 7 1-16,9 5 0 15,5 5 0-15,6 4 0 0,4 1 0 16,8 2 1-16,2 2-2 16,9-2 0-16,5-3 0 15,13-8-1-15,12-6 0 0,11-5 0 16,14-8 1-16,9-6-1 16,14-7 0-16,13-7 0 15,8-7 1-15,10-8 0 16,7-2 0-16,10-11 1 0,7-5 0 15,6-9 0-15,4-6 0 16,9-8 0-16,6-10-1 16,7-6 0-16,5-8 1 0,5-12-2 15,2-6 1-15,5-9-1 16,2-6 1-16,-2-6-1 16,1-2 2-16,-3-3-1 15,0-2 0-15,-4 1 0 16,-5 0 1-16,-7 0-1 0,-4-1 0 15,-5-2 0-15,-6-1-1 16,-4-6 1-16,-9-7-2 16,-2-9 0-16,-5-9-2 15,-8-9-2-15,-8-12-4 0,-6-7-8 16,-15-10-10-16,-16-13-50 16,-9 9-8-16,-28-3-6 15,-23 1-3-15</inkml:trace>
  <inkml:trace contextRef="#ctx0" brushRef="#br0" timeOffset="59077.5862">6342 12017 10 0,'0'0'78'0,"0"0"2"15,-11-12-3-15,-7 1-4 16,-10-1-56-16,0 5-4 0,-1 4 0 16,1 3-3-16,-6 4-5 15,-3 7-1-15,-6 4 0 0,-4 1-2 16,-1 4 0-16,-6 1 1 16,-2 2-1-16,-4-2 1 15,-2 3 0-15,-4 1 1 16,-9 1 1-16,-5 3 0 15,-4 0 0-15,-7 4 0 16,-1 1 0-16,-3 3-1 0,-2 1-1 16,-1 1 0-16,7 0-1 15,0-1-1-15,0 0 1 16,6 1-1-16,4-2-1 0,5-1 1 16,4-2-1-16,6-2 0 15,8-2 0-15,4-4-3 16,14-1-4-16,5-8-4 0,14 0-6 15,5-3-6-15,13-3-16 16,4 0-23-16,9-10-23 16,12-1-2-16,3-8 1 15</inkml:trace>
  <inkml:trace contextRef="#ctx0" brushRef="#br0" timeOffset="59401.3686">4595 12151 49 0,'2'-18'82'15,"-2"1"-2"-15,-10 6-5 16,-5 2-5-16,3 9-67 0,-17 7 0 16,0 18 0-16,-9 15-2 15,-4 15-2-15,-9 16 1 0,-8 19-3 16,-5 8 3-16,-6 12 0 15,-2 10 0-15,1-4 1 16,2-5 2-16,8-10 2 16,8-12-1-16,14-15 0 15,11-9 1-15,20-17 0 0,9-14 0 16,27-8-3-16,21-13-4 16,26-6-8-16,15-7-19 15,16-11-44-15,32-4-6 16,13-14-6-16,11-5-3 0</inkml:trace>
  <inkml:trace contextRef="#ctx0" brushRef="#br0" timeOffset="83398.9359">2438 9628 73 0,'-16'-9'78'0,"-8"4"-5"0,4-2-5 16,2 7-51-16,9 8-2 15,3 14-5-15,1 20-3 16,3 8-4-16,-1 16 0 0,3 11 0 16,5 9 1-16,4 7-1 15,2 3-1-15,6-7-1 16,0-6-2-16,4-6-4 16,0-11-9-16,1-6-24 0,3-2-35 15,-6-8-6-15,-1-11-2 16</inkml:trace>
  <inkml:trace contextRef="#ctx0" brushRef="#br0" timeOffset="83900.935">2175 9662 32 0,'-3'-79'83'0,"-12"-4"0"16,10 1-2-16,-6 0-6 16,4 7-60-16,11 6 0 15,15 11-3-15,7 12-4 16,2 12-2-16,9 16-4 0,3 13-1 16,6 13-2-16,-5 21-1 15,-5 18-2-15,-3 20 0 16,5 14-2-16,-14 9-2 15,5 8 0-15,-6 2 2 0,-1-11-1 16,-1-7 2-16,-2-14 2 16,-1-16 1-16,-6-18 3 15,8-9 3-15,-4-18 1 16,8-5 1-16,3-4-1 0,8-6 1 16,7-2-3-16,8 2 0 15,2 2 0-15,0 5-1 16,4 5 0-16,-9 16-1 0,0 13-1 15,-11 13-1-15,-11 13 1 16,-8 14 0-16,-15 10-1 16,-5 4 0-16,-18 2 0 15,-8-1 0-15,-9-5 1 0,-4-5 0 16,-8-11-3-16,-3-18-7 16,8-7-13-16,-4-14-27 15,5-13-27-15,4-15-7 16,4-15-2-16</inkml:trace>
  <inkml:trace contextRef="#ctx0" brushRef="#br0" timeOffset="84282.5824">2914 9754 5 0,'41'-29'74'0,"-4"3"1"16,-2 10-3-16,-5 7-3 0,-30 9-60 15,34 12-3-15,-1 12 1 16,4 11-1-16,-3 3-3 16,2 7 0-16,-1-4-1 0,1 2-2 15,-9-6 1-15,3-7 0 16,-8-7 0-16,-4-4 0 16,-2-7 1-16,-5-1 1 15,-11-11 2-15,10 6-1 16,-10-6 0-16,0-21 1 0,0-2 0 15,-6-9-1-15,2-8 1 16,2-7-2-16,3-7-2 16,-1-4 0-16,11-2 0 0,5 1-1 15,9 1 0-15,4 0-1 16,9 6 0-16,0 0-4 16,7 6-7-16,-5 6-6 0,5 4-20 15,2 8-20-15,-6 0-19 16,-1 5-5-16,-5 3 0 15</inkml:trace>
  <inkml:trace contextRef="#ctx0" brushRef="#br0" timeOffset="85223.8597">4018 9027 31 0,'-10'11'61'0,"-1"18"-10"15,-3-4-22-15,1 15-6 0,-2 2-7 16,1 16-4-16,1 3-4 15,0-2-4-15,4 7 0 16,3-8-2-16,0 4-1 0,6-3 0 16,3-11-2-16,6-7-1 15,5-10-1-15,2-5 1 16,2-15 1-16,4-3-1 0,1-12 0 16,-1-21 1-16,3-6 1 15,-2-11 3-15,1-8 1 16,-1-6 4-16,1-5 0 15,-3 0 0-15,1 5 2 16,0 11 1-16,0 4 0 0,-2 11-3 16,3 10 0-16,-4 15-2 15,2 5-2-15,-2 14 1 16,1 8-2-16,-2 2-1 16,0 3 0-16,1 0-2 0,-1-1-1 15,1-4 0-15,-1-4 1 16,0-7-2-16,-3-6 1 15,3-5 0-15,-3-2 1 0,0-9 0 16,-4-8 0-16,-1-5 0 16,-2-5 0-16,2-4 1 15,-6-4 0-15,0 0 0 16,2-2 1-16,-3 3-1 0,0 2 1 16,3 2 0-16,1 6-1 15,0 1-1-15,2 11 0 16,2 0 0-16,2 12-1 15,3 3 0-15,1 11 0 0,3 6 0 16,1 3 1-16,4 3-1 16,8-2 0-16,0 2 1 15,8-12 0-15,-1-7 0 16,9-4 0-16,3-14 0 0,1-10 1 16,2-11-1-16,0-7-2 15,-1-5-4-15,-4-10-5 16,-4-5-1-16,-9-1 0 15,-8 2 4-15,-10 5 4 0,-8 10 1 16,-11 8 4-16,-8 16 6 16,-10 12 3-16,-8 15 5 15,-3 20-2-15,-3 8-3 16,3 12-5-16,1 5-1 0,8 5-2 16,5-4-1-16,11-2-3 15,4-7-1-15,12-12 0 16,7-6-1-16,5-15 0 0,3-10-1 15,6-18 3-15,0-11 1 16,3-19 0-16,-3-12 2 16,-3-15-1-16,-2-15 1 0,-2-12 0 15,-9-7-1-15,-5-12 1 16,-6 7 5-16,-5 7 2 16,-8 13 2-16,-8 17-1 15,-1 18 0-15,-4 27 3 16,-3 24-1-16,2 29 0 0,-2 27-5 15,3 26-3-15,4 21-1 16,3 25-1-16,4 18-9 16,8 25-21-16,9 12-47 0,1 7-5 15,6-2-6-15,-2-10-2 16</inkml:trace>
  <inkml:trace contextRef="#ctx0" brushRef="#br0" timeOffset="85957.5181">3479 11796 26 0,'21'21'85'0,"-2"-4"-4"16,-4-7-2-16,1-5-3 15,-3-5-47-15,2-10-20 0,8-8-3 16,8-10 1-16,4-10 0 16,4-10-2-16,10-11-3 15,-3-9-2-15,3-7-2 16,-1-1-2-16,-7-2 1 16,-6 3 0-16,-11 4-1 15,-6 8 3-15,-13 10 0 0,-5 7 2 16,-10 14 1-16,-9 8 0 15,-8 17 0-15,-4 7 0 16,-3 17 0-16,-3 10-1 0,3 9 0 16,1 10 0-16,2 10 1 15,7 7 1-15,9 8-2 16,7 0-1-16,8 3 0 16,4-4 0-16,9-6 0 0,6-4 0 15,7-10 0-15,6-9-1 16,2-12 1-16,4-11 1 15,2-11 1-15,3-8 0 0,0-14 0 16,0-14 1-16,-1-17 2 16,2-17-1-16,-3-19-1 15,-2-20 0-15,-3-22-2 16,-2-18 0-16,2-15 1 16,1-8-2-16,-2 3-1 0,2 8 0 15,0 17 1-15,-1 20-1 16,3 23 0-16,-2 26-1 15,-1 27-4-15,-4 22-2 0,-5 22-7 16,-9 15-15-16,-5 17-43 16,-7 26-10-16,-6 16-6 15,-11 11-2-15</inkml:trace>
  <inkml:trace contextRef="#ctx0" brushRef="#br0" timeOffset="86223.9043">4250 10848 69 0,'-25'-15'88'16,"3"1"-4"-16,4 1-6 15,3 3-37-15,3 3-23 0,12 7-4 16,0 0-6-16,4 0-4 16,14 10-3-16,3 6-1 15,9 1 0-15,5 3 1 16,9-1-2-16,6-2 1 0,4-4-1 15,3-7-1-15,3-6-3 16,2-11-4-16,2-11-7 16,-3-10-8-16,-1-11-20 0,-2-7-34 15,-7-12-4-15,-8-5-2 16</inkml:trace>
  <inkml:trace contextRef="#ctx0" brushRef="#br0" timeOffset="86439.8048">4944 9721 13 0,'-14'-49'87'16,"1"14"1"-16,3 12-6 0,0 10-6 16,10 13-42-16,-12 0-20 15,12 14-4-15,1 18-5 16,7 18-4-16,2 16 0 16,3 20-1-16,2 14 0 0,1 16-4 15,1 8-3-15,4 0-3 16,-4-11-2-16,7-11-4 15,-1-19-6-15,0-14-17 16,2-10-33-16,-7-25-9 0,0-17 1 16</inkml:trace>
  <inkml:trace contextRef="#ctx0" brushRef="#br0" timeOffset="88501.5891">4849 10371 67 0,'-18'-6'90'0,"3"-1"-5"16,8-4-5-16,5-3-4 16,5-6-66-16,12-4-3 15,10-5-3-15,8-2-2 16,8-5-1-16,5-2-2 0,8-4 0 16,4 0-2-16,0 0 1 15,1-1 0-15,-3 2-1 16,-6-1 1-16,-1 2 0 15,-6 3 2-15,-8 3 0 0,-6 4 2 16,-8 7 0-16,-3 3-1 16,-5 5 2-16,-4 6-2 15,-9 9 0-15,9-9-1 16,-9 9 1-16,0 0-2 0,0 0 1 16,5 4 0-16,-5-4-2 15,3 13 2-15,-3-13-1 16,4 16 1-16,-4-16 1 0,3 12-1 15,-3-12 1-15,0 0 0 16,0 0 1-16,0 0-1 16,-7-6 1-16,2-3-2 15,0-1 1-15,-3-3-2 0,0 1 1 16,-1-2 0-16,-1 3 0 16,-2 2-1-16,2 2 0 15,-7 2 1-15,1 5-1 16,-2 2 0-16,-1 8 0 0,0 8 1 15,-1 6-1-15,1 6 0 16,1 5 0-16,3 6 0 16,4 6 0-16,3 3 1 15,5 1-1-15,3-1 0 0,0-1 1 16,7-3 0-16,4-5-1 16,2-5 2-16,3-5-1 15,1-6-1-15,2-6 1 16,2-6 1-16,3-8-1 15,-3-5 1-15,3-10 0 0,1-12 0 16,-2-8 0-16,1-11 1 16,-2-13-1-16,0-7 1 15,0-6-1-15,-1-1-1 0,-2 0 1 16,3 5-1-16,1 5 0 16,0 8 0-16,2 12 0 15,2 9 0-15,-1 13 0 0,3 9 0 16,-1 7 0-1,2 11 0-15,-1 9 1 0,0 7-1 16,0 2 0-16,-1 0 0 16,1 0 0-16,0-5 0 0,-1-6 1 15,-1-5-1-15,-1-9 1 16,-2-4 0-16,1-12-1 16,-4-7 0-16,1-8 1 15,-2-10-1-15,-2-8 0 0,0-10-1 16,-2-6 0-16,-1-5 0 15,-1-2 1-15,-2 6-1 16,-1-1 0-16,-2 9 0 0,2 8 1 16,-4 11 0-16,-1 10-1 15,-2 8 1-15,-4 17-1 16,0 0 1-16,0 0-1 16,0 8 1-16,0 4 0 0,-5 2-1 15,2 1 0-15,1-2 1 16,0 1 0-16,2-2 0 15,-1 1 0-15,0-3 0 16,-2 1 1-16,2-2-1 0,-2 1 1 16,2 1 0-16,1-11-1 15,0 16 1-15,0-16-2 16,9 8 1-16,-1-3 0 0,3 0 0 16,4 1 0-16,-2-1 0 15,1 0 0-15,1 2 0 16,-1 1 0-16,-1 2 0 15,-2 3 0-15,-1-1 0 0,-2 6 0 16,-2 0-1-16,-3 3 0 16,-3 3 0-16,0-2 0 15,-6 0 0-15,-1-2 1 16,-4-3-1-16,0-1 1 0,0-5 0 16,2-3-3-16,-1-3-1 15,10-5 0-15,0 0-1 16,0 0-1-16,-2-10 1 15,4 0-1-15,10-2 0 16,0-3 3-16,3 2 0 0,4-3 2 16,1 1 1-16,1-4 0 15,4 0-2-15,-1-4 4 0,1-4-2 16,1-3 0-16,-1-3 0 16,2-4 0-16,-4-7 1 15,1-1 0-15,-6-7-1 16,0 2 2-16,-5-3-1 0,-2 1 0 15,-4 3 1-15,-1 6 1 16,-4 4 1-16,-1 7 2 16,0 10-1-16,-1 5-1 15,0 8 0-15,0 9-1 0,0 0-1 16,0 9 0-16,0 5-2 16,0 7 0-16,0 4 0 15,3 3 0-15,2 1 0 16,0 1 1-16,0 0 0 15,1-4-1-15,2-2 0 0,3-6 0 16,0-1 0-16,4-7 1 16,1-7-1-16,4-3 1 0,4-7-1 15,0-9 0-15,4-7 1 16,1-10-1-16,1-4 0 16,-2-5 0-16,-2-1-1 15,-3-1 1-15,-2 3-1 0,-4 5 1 16,-2 6-1-16,-3 5 1 15,-6 9-1-15,1 6 0 16,-7 10 0-16,10 0 0 0,-7 11 1 16,-2 7-1-16,2 6 0 15,0 6-2-15,2-2 1 16,0 1 0-16,4-5 1 16,1-1-1-16,3-8 0 15,0-7 1-15,0-6 1 0,2-6 0 16,-2-8 1-16,-2-6 0 15,-1-3-1-15,-3-6 1 16,-2-3-1-16,0-7 0 0,-2-2-1 16,-1 0 1-16,1 0-1 15,1 2 1-15,3-2 1 16,2 6 0-16,4 2 0 16,3 9 0-16,1 2 1 0,4 11-1 15,-1 4 1-15,5 6-2 16,-3 15-1-16,-2 5-2 15,-3 10 1-15,-2 3-1 0,-2 2 1 16,-2-5-1-16,-4 0 2 16,-3-9 1-16,1-6 2 15,-5-16 1-15,0 0 0 16,14-1 0-16,-6-16 0 0,-3-6 0 16,5-8 0-16,-3-6-2 15,4-9-1-15,-1-3 0 16,2-2 1-16,1 0-1 15,-2 5 1-15,3 7 1 0,5 7 0 16,0 17-1-16,2 13 2 16,3 13-1-16,0 17 0 15,-1 16-5-15,-1 8-7 0,-2 14-19 16,-4 12-47-16,-5-1-5 16,-9-1-7-16,-3-13-3 15</inkml:trace>
  <inkml:trace contextRef="#ctx0" brushRef="#br0" timeOffset="88703.2365">6952 8326 64 0,'-27'-34'91'0,"8"3"-3"16,3 5-7-16,2-2-4 0,4-5-65 15,10 17-16-15,5 4-17 16,8 4-55-16,5 8-6 16,-3 4-5-16,-2 5-6 15</inkml:trace>
  <inkml:trace contextRef="#ctx0" brushRef="#br0" timeOffset="89432.6256">6550 7479 47 0,'-42'-78'89'0,"-2"-3"-2"0,-11 1-4 16,-4 8-3-16,-11 7-59 15,-8 15-13-15,-3 18-3 0,-5 15 0 16,-11 16-2-16,-10 16-1 15,-12 19-3-15,-11 13-1 16,-13 8-1-16,-11 12-1 16,-14 10 0-16,-7 6 0 0,-11 10 1 15,-9 8-1-15,-6 8 2 16,-9 7 1-16,0 11 2 16,-8 8 0-16,-2 10 1 15,2 11 2-15,-4 8 0 16,7 12-1-16,7 13 3 0,6 8-1 15,6 13-1-15,20 10 0 16,13 13 1-16,17 12-2 16,29 15 1-16,25 5 0 0,23 3-4 15,31 3-1-15,37-7 2 16,19-9 0-16,40-18-1 16,31-19-2-16,39-27 1 0,23-23-2 15,42-29 5-15,19-26 0 16,69-29-1-16,-17-24 0 15,21-23-2-15,15-21 3 16,11-24 0-16,15-22 2 0,4-27 0 16,19-24-1-1,-32-29 2-15,80-32 0 0,-28-34 1 16,5-37-1-16,-4-28 0 0,-1-40 0 16,-13-27-2-16,-17-36 0 15,-22-28 0-15,-56-24-1 16,-1-17 0-16,-32-7-2 15,-43-11 0-15,-35 7 0 0,-53 13 0 16,-43 27 0-16,-58 34 0 16,-73 40 0-16,-64 44 0 15,-77 49 0-15,-70 63 0 16,-81 61-3-16,-72 73-8 0,-75 58-4 16,-56 92-18-16,-50 74-56 15,-44 97-1-15,-9 30-4 16,-20 28-6-16</inkml:trace>
  <inkml:trace contextRef="#ctx0" brushRef="#br0" timeOffset="97776.1">11658 2146 19 0,'-11'-8'61'15,"3"-7"-13"-15,-6 2-10 0,5 6-5 16,-2-4-7-16,0 7-5 16,2-1-4-16,-4 5-2 15,0 5-4-15,1 6-1 16,-4 8-3-16,-1 2-1 0,-4 9 1 16,5 0-1-16,-5 13 0 15,3 1-1-15,-2 3-1 16,5 10 1-16,-2 1-2 15,6 8 0-15,6 0-2 16,2-1 0-16,3-3 0 0,2-5-2 16,10-5 1-16,2-11 0 15,12-4 0-15,0-15 1 16,8-8-1-16,3-9 0 0,10-5 1 16,-6-8 0-16,11-10 0 15,-12-6 1-15,-1-7 1 16,-4-10 1-16,-6-6 1 15,-7-10-1-15,-14-8 0 0,-8-6 1 16,-5-6-3-16,-15 2 1 16,-8-1-3-16,-8 5-2 15,-8 6 1-15,-8 12-2 16,-5 9-5-16,4 14-8 16,-5 8-7-16,6 17-19 0,10 13-20 15,5 17-17 1,7 17-4-16</inkml:trace>
  <inkml:trace contextRef="#ctx0" brushRef="#br0" timeOffset="98313.9347">11920 2255 10 0,'29'-15'69'15,"-7"3"2"-15,-11 5-1 0,-11 7-36 16,0 0-9-16,7 9-4 16,-4 10-6-16,3 12-4 15,0 6-2-15,-2 13-1 16,6-1-2-16,1 5-2 0,3-4-2 16,3-1 0-16,3-9 0 15,-1-10-1-15,7-10 1 16,-1-10-1-16,1-10 1 15,1-9 0-15,1-8 1 0,-2-17-1 16,0-4-1-16,-1-10 1 16,-1-3-1-16,-3-7 1 15,-2 3-1-15,-3 3 1 0,-3 7 1 16,-4 9-2-16,-2 8 0 16,-1 11 0-16,-3 7-1 15,-3 10-1-15,4 9 1 16,-2 12-1-16,-2 10-1 0,1 11 0 15,1 6 0-15,5 6 0 16,-1-4 0-16,5 0 0 16,0-9 1-16,3-7 0 15,3-10 0-15,4-14 3 0,-2-10 1 16,2-7 0-16,-3-8 0 16,3-11 2-16,-4-8-2 15,-1-9-3-15,-1-5-3 0,-1-8-6 16,-6-5-6-16,2 1-7 15,-10-2-19-15,1 9-28 16,-2 10-13-16,-5 7 0 16</inkml:trace>
  <inkml:trace contextRef="#ctx0" brushRef="#br0" timeOffset="99140.1051">12774 1999 59 0,'25'-17'68'0,"-2"10"-8"0,-6-2-21 16,3 7-7-16,-1 2-10 16,1 5-9-16,2 8-3 0,-4 12-2 15,1 7-3-15,-2 7-5 16,-1 6-4-16,-5 7 0 16,2-1-2-16,-3 1-1 15,-2-7 2-15,2-4-1 0,-3-12 3 16,2-8 4-16,-2-8 4 15,2-9 1-15,1-7 2 16,0-13-2-16,3-7 0 0,0-6 0 16,4-6 0-16,-2-5-4 15,6-5-1-15,-2-2-1 16,2 6 0-16,-2 2-2 16,-1 12 1-16,-1 3-1 15,0 12-1-15,2 6 2 0,-6 12 1 16,4 15 0-16,-5 7 0 15,6 8 0-15,-3 0 1 16,8 3 1-16,2-5-1 16,0-1 1-16,5-12-1 0,4-12 0 15,5-9 1-15,5-9 0 16,6-13-1-16,-5-6 1 16,4-7 0-16,-6-9 0 0,2-2 0 15,-10-4 0-15,-5 1 3 16,-6 0 2-16,-12 4 1 15,-1 5 2-15,-8 5-2 16,-3 8 0-16,-6 9-2 0,-6 10-2 16,-3 8-1-16,-2 12-4 15,-1 15-2-15,0 7-1 16,-1 14 0-16,7 5 1 16,1 1 0-16,9 0-1 0,3-3 2 15,8-6 1-15,6-11-1 16,9-5 2-16,5-13 0 15,6-10 1-15,4-6 0 16,5-6 0-16,-3-13 0 0,5-9 0 16,0-7 0-16,3-10 0 15,-4-1 1-15,1-7-1 16,-3 2 0-16,-4 2-1 0,1 6 1 16,-8 9-1-16,-1 9 0 15,-9 13 0-15,-3 11 0 16,-6 11 1-16,-8 20-2 15,-4 10 1-15,-1 11 1 16,0 8-1-16,1-1 0 0,7-2 0 16,10-7 0-16,7-7-1 15,11-17 1-15,7-7-1 0,9-18-5 16,9-4-1-16,-1-13-11 16,-4-8-22-16,-13-4-34 15,6-7-6-15,-10-4-5 16</inkml:trace>
  <inkml:trace contextRef="#ctx0" brushRef="#br0" timeOffset="99567.0917">11307 3612 6 0,'-63'55'92'0,"20"-15"1"0,7-12-9 16,9-12-5-16,9-16-1 16,2-1-77-16,22-8-1 15,19-3 0-15,22-3-1 0,11-6 0 16,25-5 2-16,17-4 1 15,26-7 0-15,18-4 0 16,22-5 0-16,15-1 0 16,17-6 0-16,10 1-1 15,10 0 0-15,5 0 0 0,1 1 0 16,-3 3 0-16,-10 3-2 16,-5 3 1-16,-12 3 0 15,-13 5-2-15,-20 4-2 16,-17 4-2-16,-19 4-6 0,-21 4-9 15,-16 7-22-15,-17 6-37 16,-27 4-5-16,-18 1-5 16,-26 0-1-16</inkml:trace>
  <inkml:trace contextRef="#ctx0" brushRef="#br0" timeOffset="99948.1681">11568 4226 85 0,'-43'32'91'0,"13"-9"-4"16,13-8-8-16,17-15 0 15,2-5-61-15,20-11-19 16,25-5-1-16,20-5 1 0,20-9 4 16,20-6-3-16,22-6 2 15,14-3-1-15,19-5 1 16,8 1-1-16,10-3-1 16,8 2 1-16,3 1-1 0,-3 3 0 15,1 7-2-15,-7 1-3 16,-9 7-5-16,-12 3-4 15,-13 6-9-15,-18 3-17 16,-14 1-35-16,-11 6-10 16,-17 1-6-16,-17-2 4 0</inkml:trace>
  <inkml:trace contextRef="#ctx0" brushRef="#br0" timeOffset="102599.1512">15618 3130 22 0,'-10'-3'28'0,"10"3"2"0,-16-3-2 15,16 3-4-15,-10-2-3 16,10 2-3-16,0 0-3 15,0 0-3-15,-10 0-1 16,10 0 0-16,0 0-1 0,0 0 0 16,0 0-2-16,0 0 1 15,0 0-1-15,0 0-2 16,0 0-1-16,0 0 1 16,0 0-3-16,0 0 0 0,0 0-1 15,0 0 0-15,0 0 1 16,6 3 0-16,-6-3 1 15,14 7 1-15,0-2 0 0,1-1 1 16,4 1 1-16,0-1-1 16,5 0-1-16,2-1 0 15,1 1 0-15,6-1-1 16,3-1 0-16,3 1 0 0,4-1 0 16,4 0-1-16,3-1 1 15,5 0-2-15,3 1 0 16,5-2 0-16,4 1 0 15,4-1-1-15,11 0 0 0,6-1 1 16,13-3 1-16,2 1-1 16,12 0-1-16,8-1 1 15,5 1 0-15,7 0 0 16,2 1 0-16,4 1 0 16,-1 2 0-16,6 0 0 0,-3 0 0 15,-7-1 0-15,4 1 1 16,-4 1 0-16,-2 1 1 15,-4-2 0-15,-3 1 1 16,-5-1-1-16,-5-1 1 0,-2 0 0 16,-4 0-1-16,-8 0 0 15,-7 0-1-15,-3 0 0 16,-8-1-1-16,-6 2 0 0,-7-2-1 16,-5 1 1-16,-10 1-1 15,-3-1 0-15,-5 0 0 16,-8 0-1-16,-5 0 0 15,-8 0-1-15,-4 0-1 16,-3 0-3-16,-3 2-4 0,-5-2-12 16,-4 0-28-16,6-3-34 15,-8-6-4-15,1-2-6 16,-3-4-2-16</inkml:trace>
  <inkml:trace contextRef="#ctx0" brushRef="#br0" timeOffset="102965.6182">20663 2690 50 0,'24'1'84'0,"-2"-1"-3"16,0 2-3-16,1 0-5 15,-2 9-48-15,2-3-24 0,4 3 0 16,8 4-1-16,5 5 1 16,-4 2-1-16,2 6-1 15,-5 5 1-15,0-1-2 0,-7 5 2 16,-6 4 1-16,-12 1 1 16,-8 4 0-16,-5 5 0 15,-20 2 1-15,-10 3-2 16,-10 7 2-16,-15 4-2 0,-11 1 0 15,-12 4-2-15,-6-5-5 16,-6 1-14-16,-3-6-27 16,1-7-30-16,9-9-7 15,6-14-4-15,9-10 4 0</inkml:trace>
  <inkml:trace contextRef="#ctx0" brushRef="#br0" timeOffset="104444.4985">22116 2709 43 0,'0'0'85'0,"11"-2"-1"0,-11 2-8 16,3-9-2-16,-3 9-51 15,0 0-21-15,0 0-1 0,0 0 0 16,-1 6 0-16,1 3 0 16,0 6 0-16,0 8 0 15,0 8 1-15,0 7 0 16,0 5 0-16,-4 4 0 0,0 7 0 16,-1-1-2-1,1 2 2-15,-4-3-1 0,3-3 0 16,2 0 0-16,-1-9 0 15,-1-4 0-15,3-7-2 16,0-10 2-16,1-2-1 0,0-6 1 16,1-11-1-16,0 0 0 15,0 0 0-15,3-13-1 16,1-16 2-16,4-9-2 0,1-13 1 16,4-14-1-16,5-6 1 15,2-6 1-15,3-1 0 16,2 6 0-16,-1 6-1 15,0 15 2-15,-1 7-1 0,-5 15 0 16,-4 7 0-16,-1 9-2 16,-1 7-1-16,-5 7 0 15,5 3 0-15,-4 8-1 16,3 2 0-16,0 9-4 16,1 1 1-16,3 1 0 0,1 4-1 15,-1-9 3-15,-2 0 0 16,-1-9 3-16,3-4 1 15,-5-7 5-15,5-14 0 16,2-8 3-16,1-9-2 0,1-5 0 16,3-2-1-16,5-1-2 15,-3 1 0-15,6 3-2 16,-5 9-1-16,3 7-1 0,-5 10 1 16,4 9-1-16,-1 13 1 15,-2 12 1-15,-3 14-1 16,0 11-1-16,-4 11-5 0,-5 12-9 15,2 4-15-15,-7 1-22 16,9 1-28-16,-3-8-5 16,-3-12-5-16</inkml:trace>
  <inkml:trace contextRef="#ctx0" brushRef="#br0" timeOffset="104815.1785">23586 2310 70 0,'0'0'87'0,"8"-9"-7"15,-8 9-3-15,-6-31-34 16,6 31-28-16,-4 10-7 16,0 5-2-16,2 17-3 15,0 5-1-15,-5 16 1 16,0 10 1-16,3 13-1 0,-6 9-2 16,3 2-3-16,3 1-3 15,-2-13-3-15,4-7-4 16,2-10-8-16,0-14-3 0,0-16-17 15,6-8-22-15,-6-20-17 16,8-15-2-16,-3-10 11 16</inkml:trace>
  <inkml:trace contextRef="#ctx0" brushRef="#br0" timeOffset="105125.5597">23545 2862 6 0,'-6'-37'68'0,"2"6"2"16,-2 4-7-16,3 8-27 15,3-1-16-15,1-1-8 16,11 1-4-16,7 1-1 0,7-6-5 15,9-5-1-15,7-5-2 16,2 0 1-16,5-6-2 16,-5 2 2-16,1-1 3 0,-8 4 3 15,-6 3 3-15,-5 7 0 16,-7 7 5-16,-7 4-1 16,-2 4 0-16,-10 11 0 15,8-12-4-15,-8 12-1 16,0 0-4-16,6 14-1 0,-2 5-2 15,-3 10-1-15,2 11-1 16,0 9 1-16,3 13 0 16,-2 4-3-16,-2 5-3 0,-2 3-5 15,0-2-7-15,-3-2-8 16,1-11-12-16,1 0-29 16,0-15-14-16,2-7-2 15</inkml:trace>
  <inkml:trace contextRef="#ctx0" brushRef="#br0" timeOffset="105483.1647">24732 2189 61 0,'0'0'79'0,"0"0"2"16,0 0-8-16,0 7-38 16,0-7-24-16,0 0-4 0,0 0 0 15,0 24-5-15,2 4 3 16,2 6-3-16,0 12 2 15,-2 11 2-15,0 14 1 16,-2 4-4-16,1 4-6 0,-1 0-5 16,1-5-10-16,0-7-13 15,-1-17-38-15,5-4-11 16,0-21-6-16,-1-12 3 16</inkml:trace>
  <inkml:trace contextRef="#ctx0" brushRef="#br0" timeOffset="105711.7742">24871 2105 61 0,'1'-50'90'15,"-1"3"-4"-15,0 6-3 16,0 2-2-16,-20 3-69 0,25 2-4 16,22 2-1-16,4 1-4 15,7 2-2-15,12 7-2 16,4 4-3-16,11 2-4 0,-2 6-3 15,3 6-6-15,-5 0-11 16,-5 6-13-16,-7 12-13 16,-16 4-28-16,-9 13-4 15,-20 7 3-15</inkml:trace>
  <inkml:trace contextRef="#ctx0" brushRef="#br0" timeOffset="106575.3239">25061 2608 25 0,'-5'-12'95'15,"-10"2"0"-15,-6-3-5 0,2 0-5 16,0-43-21-16,2 36-52 15,5 10-2-15,6 0-4 16,6 10-3-16,0 0-2 16,0 0 1-16,-3-13-2 0,3 13-1 15,4-10 1-15,10-3-2 16,2-3 1-16,6-1 0 16,6-2-1-16,10-5 1 15,5 0-1-15,10-3-1 16,1 2-2-16,4 6-4 0,-5 3-4 15,-2 5-7-15,-9 1-13 16,-5-6-46-16,-15 19-8 16,-15 10-5-16,-16 5-1 15</inkml:trace>
  <inkml:trace contextRef="#ctx0" brushRef="#br0" timeOffset="107123.0137">21922 4227 89 0,'-33'14'94'16,"5"-3"-7"-16,5-6-6 16,9-5-2-16,8-11-76 0,7 0 0 15,20-1-1-15,9-2-1 16,14 1-1-16,8-3 2 15,10-1 0-15,11-3 0 0,8 1-1 16,12-3 1-16,8-5 0 16,12-5 0-16,10-6 1 15,15-8 0-15,8-8 1 16,11-2-1-16,9-5 0 16,7 0-1-16,2 1 1 15,0 2-1-15,-5 4 1 0,-8 6-1 16,-7 8-1-16,-16 7 1 15,-12 4 0-15,-12 6-1 16,-17 3-1-16,-13 4 0 16,-12 5-2-16,-11 0-2 0,-7 4-8 15,-13-1-12-15,-5-5-40 16,-7 12-22-16,-11-3-4 16,-7-2-7-16,-12 6 0 0</inkml:trace>
  <inkml:trace contextRef="#ctx0" brushRef="#br0" timeOffset="110841.9519">23083 1162 16 0,'3'-17'51'16,"3"2"-14"-16,0 1-2 15,-1 3-2-15,1-2-3 16,2 2-3-16,-4 0-4 0,0 1-5 15,-4 10-6-15,10-13-8 16,-10 13-3-16,4-8-2 16,-4 8-2-16,0 0-1 15,-1 15-3-15,-5 2 2 0,-5 8 3 16,1 2 2-16,3 3 3 16,-13 54-1-16,3 10 1 15,4 5 0-15,9 5 0 16,4-7 0-16,22-13 1 15,14-18 0-15,19-42 0 0,9-19 3 16,12-13 0-16,3-14 1 16,-35 1 0-16,1-5-2 15,6-7 1-15,-1-7-1 0,-4-4-1 16,3-5 1-16,-5-6 0 16,0-4 0-16,-10 2 2 15,-4-4-1-15,-4-1 0 16,-7 1-2-16,-14 1-2 0,-3 0 0 15,-4 8-3-15,-7-3-2 16,-8 9 0 0,17 46-1-16,-29-31-1 15,-40-14 1-15,28 42-1 0,-7 5 1 16,4 12-1-16,-2 5 2 16,6 7-1-16,3 8 1 0,8 8 1 15,3 3 0-15,10 5 1 16,23-23 1-16,-5 85 2 15,19 1-1-15,25-12 0 16,20-20-3-16,17-10-6 16,-4-11-13-16,3-14-31 0,-10-13-24 15,-11-7-8-15,-13-3-2 16</inkml:trace>
  <inkml:trace contextRef="#ctx0" brushRef="#br0" timeOffset="111368.5636">22356 2459 1 0,'10'0'69'15,"6"-3"2"-15,1-9 0 16,7-4-3-16,15-7-58 15,3-6-3-15,23-2 0 16,10-10-2-16,15-3 2 0,11-7-3 16,19-3 0-16,2-5-8 15,17 1-6-15,2 0-15 16,0-1-38-16,-1 11-8 0,-5 3-7 16,-13 6 5-16</inkml:trace>
  <inkml:trace contextRef="#ctx0" brushRef="#br0" timeOffset="112037.2208">24370 917 25 0,'10'4'63'0,"-2"5"0"15,-8-9-5-15,13 19-30 16,-4-10-28-16,-3 4-2 16,0 1 2-16,3-2 2 0,-3 0 4 15,4-1 5-15,-3-3 2 16,4 2 4-16,1-2 2 15,5-5 2-15,-17-3 0 16,26-1-1-16,-1-3 0 16,9-13-5-16,-1-1-2 0,7-10-2 15,45-37-3-15,-39 27-2 16,0 0-1-16,2-5-3 16,1 3-5-16,-5-1-12 15,3-6-24-15,-5 10-39 16,-2 5-3-16,-40 32-7 15,30-26-3-15</inkml:trace>
  <inkml:trace contextRef="#ctx0" brushRef="#br0" timeOffset="112417.5024">24601 677 69 0,'-5'-11'79'0,"4"-28"-7"16,5 12-4-16,-4 27-5 16,0 0-68-16,4-11 0 15,2 0-1-15,-1 0-1 16,0 0 2-16,-5 11 4 15,4 10 1-15,-1 2 1 16,1 1 4-16,26 25 3 16,-3-15 2-16,-5-9 1 0,3-1 2 15,11-4 0-15,48-1-2 16,-33-9-1-16,9-11-5 16,3-5-7-16,9-9-11 15,6-5-21-15,0-7-37 0,-2 8-6 16,-1-10-5-1,-5 5-4-15</inkml:trace>
  <inkml:trace contextRef="#ctx0" brushRef="#br0" timeOffset="114585.3418">22204 3909 45 0,'-18'-13'70'0,"3"-24"-10"15,5 18-27-15,7-2-2 16,3 3-9-16,10-3-4 0,12 1-8 15,1-2 0-15,11-3-4 16,7 0-1-16,6 0-1 16,6 0 0-16,7 1 0 15,5-2-2-15,-3 0 0 0,9 1 0 16,1 1 1-16,-7 4-1 16,-1-2 0-16,-10 6-1 15,-6 2 0-15,-15 5-2 16,-5 1-2-16,-10 8-3 15,-18 0-7-15,0 19-1 0,-21 5-7 16,-13 4-7-16,-18 13-11 16,-9 4-13-16,-11 14-13 15,-16 0-2-15</inkml:trace>
  <inkml:trace contextRef="#ctx0" brushRef="#br0" timeOffset="114791.2099">21980 4064 24 0,'-19'-2'60'0,"16"-10"-4"0,12 0-7 16,13-13-9-16,14-7-12 16,19-7-6-16,11 4-7 15,14-9-2-15,12 4-3 16,8-4-1-16,2 4-4 16,3 7-3-16,-2 2-1 0,-10 11-3 15,-10 4-5-15,-10 9-11 16,-13 6-14-16,-14 1-20 0,-6 13-23 15,-21 6-3-15</inkml:trace>
  <inkml:trace contextRef="#ctx0" brushRef="#br0" timeOffset="117092.6851">22440 4710 17 0,'-9'-17'61'15,"7"8"-18"-15,1-2-4 16,1 11-5-16,0-10-6 15,0 10-5-15,0 0-4 0,0 0-5 16,-1-10-4-16,1 10-4 16,0 0-1-16,0 0-3 15,0 0-1-15,0 0-1 16,13 0 0-16,-4 0-1 0,3 0 0 16,7 2 2-16,1-1-1 15,3-1 0-15,6 0 0 16,4 0 1-16,-1 0-1 15,10 0 0-15,4 1 0 0,3-1 0 16,5 0 0-16,0 0 0 16,4-1 1-16,5 0-1 15,2-1 1-15,2 2-1 16,-5-1 0-16,8-1 1 0,-1 2-1 16,-2-2 0-16,6 0 0 15,-5 0 1-15,3-1-1 16,1-1 2-16,2 2-2 15,-3-4 1-15,-2 2 0 0,8 0 0 16,-2 0 0-16,-1-2 0 16,3 0 1-16,0 0-1 15,-1-2 1-15,0 2-1 0,-3-1 3 16,-4-2-2-16,-3 6 0 16,1-3 0-16,-7 1-1 15,-3 0 1-15,1 4-1 0,-4-1 1 16,1 0-2-16,-7-1 2 15,1 0-1-15,-2 0 0 16,-4 2 1-16,1-3 0 16,-1 0 0-16,-2 2 1 15,-4-2 0-15,-4 2-1 16,-2-3 1-16,-2 5 0 0,-1-2-1 16,-2 1 0-16,-3 2 0 15,-4-1-2-15,3 0 1 16,-1 0 0-16,-1 0-1 0,-1 2 0 15,0-2 0-15,-5 0 2 16,1 0 0-16,-1 0-1 16,-4 2 1-16,-1-2 0 15,1 0 1-15,-10 0 1 0,10-4-1 16,-10 4-1-16,0 0 1 16,0 0-1-16,0 0 0 15,10-3-1-15,-10 3-1 0,0 0 0 16,0 0-2-16,0 0 0 15,0 0-3-15,0 0-4 16,0 0-6-16,0 0-6 16,0 0-11-16,-7-3-17 0,7 3-18 15,0 0-16-15,-11 11-2 16</inkml:trace>
  <inkml:trace contextRef="#ctx0" brushRef="#br0" timeOffset="117676.5934">25235 4205 60 0,'-15'-12'70'0,"1"0"-1"15,-4-2-48-15,13 4 3 16,5 10-4-16,-13-15-4 16,13 15-6-16,0 0-2 15,-7-4-5-15,7 4-1 0,0 0-3 16,1 8 1-16,10 2 0 15,3 0 1-15,13 1 1 0,8 1 0 16,8 1 1-16,17 2 0 16,11 0 0-16,9 5-1 15,8-3 0-15,12 1 0 16,-5 4-1-16,0 0 0 16,-2 0-1-16,-7 1 0 0,-8-1 0 15,-8-2-1-15,-15 0 1 16,-10-4-1-16,-11-1 1 15,-10-4 0-15,-9-1 1 16,-11 0 1-16,-6 2 0 0,-15 0 0 16,-15 1 1-16,-6 2 0 15,-15 4 0-15,-11 1 0 16,-17 3 0-16,-7 1-1 16,-9 4-1-16,-9 4-2 0,0 1-4 15,-9 6-5-15,4 1-8 16,3 3-10-16,-1 3-22 15,13 8-27-15,-7-1-5 16,10 0 6-16</inkml:trace>
  <inkml:trace contextRef="#ctx0" brushRef="#br0" timeOffset="118949.7674">22835 4329 4 0,'2'-13'32'16,"3"-1"-1"-16,-1 1-1 16,1-1 0-16,2 2 0 0,-3 1-3 15,0 1-2 1,-4 10-1-16,7-11-5 0,-7 11-6 16,0 0-4-16,0 0-2 15,-8 0-4-15,-2 4-2 16,-7 9-1-16,-2 3 0 0,-6 2-1 15,1 6 2-15,-8 2-1 16,3 3 0-16,0 2-1 16,-4 5 1-16,8-3 0 0,-10 4-1 15,2-3 0-15,-3 5 0 16,2-5 2-16,-3 4-1 16,2-1 1-16,1-3 0 15,1 0-1-15,4-3 1 16,3 1 0-16,6-4-1 0,7 4 0 15,2-5 0-15,9-1-1 16,4-2 2-16,13 0-1 16,5 1 1-16,13-2 1 15,5-2-1-15,8-3 2 0,14-2-1 16,2-2 1-16,17 0-1 16,8-7 0-16,5 0 0 15,4-1-1-15,3-3 1 16,-7 0-2-16,1 0 0 0,-3 0-2 15,-14 2-5-15,-6 1-11 16,-14 1-18-16,-4 7-24 16,-15 0-13-16,-4 3-3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32:59.3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19196 10635 37 0,'0'0'56'0,"0"0"-16"0,0 0-13 15,0 0-4-15,0 0-6 16,13 0-5-16,4-2-5 16,5-1-3-16,4 2 0 0,4-2 1 15,7 0-2-15,2 0 2 16,9 0-1-16,-4-1 1 15,15-1 2-15,8 0 1 16,6-1-1-16,8-2 2 0,9-2-3 16,3 0 1-16,8 2-2 15,8-1 0-15,-2 0-2 16,-1 0 0-16,6 1 1 16,-7 1-1-16,9 0 1 0,5 1 0 15,-4 0 0-15,-2 2 0 16,2-2-1-16,5 3 0 15,-6-1 0-15,6 0 0 0,-2-1-1 16,-4 1 1-16,6-1-1 16,0-2 1-16,-3 4 0 15,-2-2 0-15,6 1 0 16,-7-2 0-16,3 3 1 16,2-3-1-16,-5 1-1 0,-1-2 1 15,-1 0-2-15,1-1 0 16,-7 0 0-16,3-3 1 15,-7 0 0-15,1-1-2 0,-4-3 2 16,0 0-2-16,-1-1 1 16,-3-1 0-16,0-4 0 15,-8 0-1-15,2-2 1 16,-10-1 1-16,-4-5-1 0,-6 1 2 16,-4-4 0-16,-11-1 1 15,-6-3-1-15,-6-1 1 16,-9-4 0-16,-3-1-1 15,-6-3 1-15,-7-2-2 0,-4 1 0 16,-9-5-1-16,-2 0-1 16,-2-1 1-16,-6-1-2 15,-6-1 1-15,-4 1-1 16,-5-1 1-16,-3 0 0 0,-8-1 1 16,-7 1-1-16,-1-1 0 15,-11 2 1-15,-4-3-1 16,-6 0 0-16,-8 2-1 15,-7 0 1-15,-10 4-1 0,-5 0 0 16,-7 3-1-16,-8 4 1 16,-10 4 0-16,-5 5 1 15,-6 2-1-15,-7 4 0 16,-5 4 1-16,-1 2 0 0,0 2 0 16,-6 5 0-16,0 3 1 15,-1 1-1-15,-5 4 0 16,1 5 1-16,0 2-1 15,-3-2-1-15,-2 9 1 0,-3 4 0 16,-5 1-1-16,1 4 1 16,0 3-1-16,-1 1 1 0,4 5 0 15,3 2 1-15,3 3-1 16,4 3 1-16,9 5-1 16,4 2 1-16,5 4 0 15,5 4 0-15,3 2 0 0,9 2-1 16,2 1 0-16,11 2-1 15,7 1 1-15,8 3-1 16,10 0 0-16,10 3 0 16,12 1-1-16,9 3 1 15,8 2 1-15,9 3-1 0,7 3 0 16,9 0 1-16,4 4 0 16,4 1-1-16,4 3 1 15,2 0 0-15,9-1 0 0,2-1 0 16,6-1 0-16,5-2 0 15,5-4 0-15,9-3 0 16,6-4 0-16,7-3 1 0,7-4-2 16,10-6 1-16,5-3 1 15,11-1-1-15,7-7 0 16,9 0 1-16,6-4-1 16,12-4 1-16,6-3-1 0,10-4-2 15,11-4-1-15,6-6-3 16,6-4-2-16,10-7-7 15,5-4-14-15,7-10-33 16,5-2-18-16,-4-10-5 0,3-5-1 16</inkml:trace>
  <inkml:trace contextRef="#ctx0" brushRef="#br0" timeOffset="773.0271">23953 9163 61 0,'-11'-23'75'0,"7"2"-4"15,-2-1-41-15,6 8-7 0,6 5-1 16,2 9-6-16,3 7-7 16,4 13-4-16,-1 12-3 15,5 7-1-15,7 13 1 16,-3 4 0-16,6 8 1 0,-3 2-1 16,9 0 2-16,0-5 0 15,4-9 4-15,3-8 1 16,4-15 1-16,8-12 3 0,6-13 0 15,9-12-1-15,6-14 1 16,7-14-2-16,7-12-2 16,11-11-1-16,5-7-3 15,7-8 1-15,3-3-2 0,4-4 0 16,-1 1-1-16,4-1 0 16,-6 5-1-16,-2 7 0 15,-7 6-1-15,-6 12 0 0,-12 5-1 16,-10 11-2-16,-12 10-3 15,-17 10-6-15,-13 7-2 16,-19 8-10-16,-18 12-17 16,-29 3-35-16,-25 17-12 15,-31 6-5-15,-20 3 1 0</inkml:trace>
  <inkml:trace contextRef="#ctx0" brushRef="#br0" timeOffset="1152.9532">24413 8890 18 0,'-22'-14'80'0,"11"-1"1"0,9 3-5 16,2 3-3-16,9 4-61 16,7 7 0-16,6 17 1 0,3 8-7 15,0 15-2-15,2 7 0 16,-2 15-2-16,1 8 1 15,2 5-1-15,1 0-1 16,1-1 0-16,9-5 1 0,7-13 2 16,10-6 2-16,7-21 1 15,17-15 1-15,14-16 1 16,10-15 0-16,14-17 0 16,11-15-2-16,14-12-1 0,9-10-2 15,6-8-1-15,2-4-2 16,-7 1 0-16,-8 2-2 15,-13 6-1-15,-14 8-3 16,-19 13-4-16,-20 5-9 0,-19 16-26 16,-14 8-38-16,-22 9-5 15,-24 13-4-15,-6-8-4 16</inkml:trace>
  <inkml:trace contextRef="#ctx0" brushRef="#br0" timeOffset="5957.9154">23995 12327 37 0,'-8'-15'31'0,"7"7"-6"15,-1-6 0-15,0 6-5 16,2-8 1-16,-3 7 2 16,3-4 1-16,0 2 1 15,0 11-1-15,-5-19-1 0,3 10-4 16,-6-3-4-16,4 1-1 16,-5-4-2-16,0 2-3 15,-2-3 0-15,0 3-3 16,-4-5 1-16,1 2-3 0,-3 0 0 15,1 0-1-15,-3-2 0 16,-1 0-2-16,-2 0 1 16,0-1-1-16,-9-1 1 15,0 0-1-15,-6-3 1 0,-3 4 0 16,-2-2 1-16,-5 0 0 16,0 2 0-16,-5-1 0 15,3 4 0-15,-3 0-1 0,1 1 0 16,-1 3-1-16,-4-2 0 15,-5 3-1-15,-1-2 1 16,-6 2-1-16,-5-1 1 16,-2 0 0-16,-3 0 0 0,-3 1 0 15,-1 2 0-15,-1 1 0 16,3 1 0-16,-2 4 0 16,4 3-1-16,0 0 0 15,2 7-1-15,-5 3 0 16,1 3 1-16,1 3-1 0,-6 2 0 15,-1 5 1-15,2 2-1 16,-2 5 1-16,0 6 0 0,2 9 0 16,-2 3 1-16,2 9-1 15,-1 13 1-15,-2 7 0 16,2 10-1-16,4 7 1 16,3 5 0-16,10 2-1 15,7 2 0-15,9-7 1 0,10-2-1 16,9-4 0-16,9-5 0 15,7-4 1-15,5-5-1 16,2 0 0-16,7-3 1 0,3 2-1 16,5-5 0-16,10 2 1 15,9-4 0-15,8-1 1 16,12 0 1-16,9-5-1 16,14 1 2-16,13-5 0 0,16-3 0 15,14-4 0-15,12-5-1 16,13-7 1-16,13-7-1 15,9-7-1-15,13-6 0 0,0-9-1 16,10-6 0-16,5-3-1 16,7-13 0-16,-1-9-1 15,7-7-1-15,2-8 0 0,0-10 0 16,-6-6 0 0,-3-11 0-16,-8-7-1 0,-7-9 1 15,-9-8 1-15,-17-8 1 16,-9-9 0-16,-20-4 1 15,-13-6 0-15,-20-4 1 16,-16-7 2-16,-23 1-1 0,-21-1 2 16,-20 2-1-16,-19 3-1 15,-20 5 1-15,-18 5-1 16,-17 8-1-16,-10 10 0 0,-13 8-1 16,-9 12-1-16,-8 9 0 15,-11 8 0-15,-5 10 1 16,-13 12-1-16,-8 6 1 0,-11 9 0 15,-10 4 0-15,-9 7-1 16,-6 6 0-16,-2-1 0 16,-1 9-1-16,7 7 0 15,6 7 0-15,8 7 0 0,14 10 0 16,10 7 0-16,11 12 1 16,2 8 0-16,12 9 0 15,6 4 0-15,9 7 0 16,5 4 0-16,6 5-1 0,12 3 0 15,5-1 1-15,16 2-1 16,9-1 0-16,11 5 0 16,14 0 0-16,9 5 0 0,10-1 0 15,12 1 0-15,13 1 1 16,9-1 0-16,10 2 0 16,9-5 1-16,9-3 1 15,11-6-2-15,14-4 1 16,10-3 0-16,13-9 0 0,16-6 0 15,14-10-1-15,10-13-1 16,19-12-1-16,8-14 0 16,15-15-1-16,2-15-1 0,13-21-1 15,1-15-4-15,4-19-2 16,0-16-2-16,-1-16-4 16,-13-12-6-16,-3-9-11 0,-8-4-23 15,-23-6-28-15,-13 0 0 16,-32 4-2-16</inkml:trace>
  <inkml:trace contextRef="#ctx0" brushRef="#br0" timeOffset="6641.8419">25501 12258 13 0,'-18'-23'67'0,"4"3"-1"16,2 1-4-16,-1 5-49 16,13 14-2-16,-11 0 0 15,9 11-2-15,2 13-4 16,0 12 1-16,2 5 0 0,4 12 3 16,4 2 2-16,5 8 1 15,7-3-1-15,3 2 2 16,7-6 0-16,9-6-1 15,6-8-1-15,5-8 2 0,12-9-2 16,1-11-1-16,7-11-1 16,9-6 0-16,2-19-2 15,6-10 0-15,8-15-1 16,4-9-1-16,5-13 0 0,5-12-1 16,4-6-1-16,7-3-1 15,-5 2 0-15,-3 6-1 16,-8 8-1-16,-10 9-1 15,-15 16-4-15,-16 13-6 0,-18 12-12 16,-15 11-26-16,-32 13-32 16,0 0-6-16,-26 0-5 0,-22 4-2 15</inkml:trace>
  <inkml:trace contextRef="#ctx0" brushRef="#br0" timeOffset="7005.8388">26102 12089 68 0,'7'14'84'0,"10"0"-4"16,6 1-6-16,4 30-4 16,3-17-71-16,4 13 2 15,-1 10 1-15,-4 11-1 16,1 7 0-16,-5 6 0 0,1 1 3 15,-3-1 0-15,5-9 2 16,2-8 2-16,6-14 2 16,13-13 1-16,7-20 0 0,13-10 1 15,12-20-2-15,18-19-1 16,8-14-2-16,17-17-2 16,15-9-2-16,9-7-2 0,5-7-1 15,5-3-1-15,-7 4-3 16,-8 3-1-16,-3 10-5 15,-16 12-6-15,-8 10-13 16,-20 21-42-16,-12 3-14 16,-18 8-5-16,-17 8-5 0</inkml:trace>
  <inkml:trace contextRef="#ctx0" brushRef="#br0" timeOffset="9905.1846">21478 15557 10 0,'0'0'45'0,"-4"-9"-11"16,4 9 1-16,4-11-4 15,9 7 1-15,-13 4-3 16,12-11 0-16,-12 11-2 0,15-18-4 15,-15 18-3-15,3-18-2 16,-2 9-3-16,-1 0-2 16,0-2-1-16,0-1-1 15,0 1-3-15,-3 2-1 0,-1-2-1 16,-1-1 0-16,-2 2 0 16,0-2-1-16,1 0-1 15,-4 0 0-15,2-2-1 16,-1 1 2-16,1-3-2 0,-4 0 0 15,1-1 0-15,-1-2 1 16,-3 1 0-16,0-3 0 16,-3 0 0-16,-1 1-1 15,-2-2 1-15,0 1-1 0,-2-1-1 16,-3 1 0-16,2 2 0 16,-4 1-1-16,0-1 0 15,-5 2-1-15,0-1 1 16,-5 1-1-16,0-1 1 0,-2 1-1 15,-8-2 1-15,4 0 1 16,-5 0 0-16,2 0 0 16,-3 0 0-16,5 2 1 15,1-2-2-15,1 5 1 16,2-2-1-16,-1 5 0 0,3-1-1 16,-1 1 0-16,-2 2 0 15,-3-1 0-15,-4 1 0 0,-1 1 0 16,-1 1 0-16,-3-2 0 15,-1 1 0-15,2-1 0 16,1 0 0-16,2 1 0 16,4 1 0-16,1-2 0 0,4 2 0 15,2 2 0-15,0-4 0 16,-2 5 0-16,-1-2 0 16,-2 0 0-16,-3 1 0 0,-5-1 0 15,3 0 0-15,-4-1 0 16,-1 1 0-16,2 0 0 15,1 2 0-15,3-1 0 16,4 2 0-16,0 1 0 0,-1-1-1 16,3 2 1-16,-4 0 0 15,1-1 0-15,-4 0 0 16,-1-1-1-16,-2-1 1 0,-1-1 1 16,-1 2-1-16,1-1 0 15,1 0 0-15,0 0 0 16,2 1 0-16,3 0 0 15,-2 3 0-15,4-1 0 16,-2 1 0-16,1 0 0 0,-3 0 1 16,-2 1-1-16,1 2 0 15,-3 0 0-15,0-2 0 16,-3 2 0-16,-2-1 0 16,0 1 1-16,0-2-1 15,-2 3-1-15,-3 1 1 0,1 2 0 16,-4 1 0-16,0 2 0 15,-3 2 1-15,-4 2-1 16,-3 2 0-16,-4 2 0 16,1 0 0-16,-7 1 0 0,1 1 0 15,-2 2 1-15,-1 1-1 16,3 2-1-16,-3-1 1 16,1 1-1-16,-2 2 1 0,-1 3-1 15,-2 2 0-15,-5-1 0 16,-3 5 0-16,-3 0 1 15,1 3-1-15,-1 1 1 16,2 2 0-16,2 1-1 0,4 0 1 16,8 4 0-16,7-1 0 15,3 4-1-15,9 3 1 16,2 3 0-16,7 7-1 0,3 5 0 16,5 6 1-16,6 5-1 15,3 1 1-15,10 5 0 16,5-1-1-16,11 3 1 0,10-2-1 15,8-2 1-15,16-3 0 16,12-1 0-16,10-2-3 16,11-3 3-16,12 0 0 15,10-1 0-15,9-1 0 0,10-3 1 16,10 0 0-16,13-5 0 16,8-1 1-16,11-6-1 15,11-3 0-15,9-8 0 16,11-5 0-16,10-8-1 0,-84-19-1 15,12-2-1 1,7-1 1-16,15-1-1 0,107 3 2 16,37-8 0-16,12-4 0 15,2-6 0-15,13-12 1 16,2-4 1-16,3-5-1 16,-24-6 0-16,-29-7-2 0,3-4 0 15,-5-7 0-15,-4-1 0 16,-3-6 0-16,-2-7 1 0,-5-5-1 15,-8-9 1-15,-5-7 0 16,-17-9 1-16,-7-6-1 16,-14-9 0-16,-22-9 1 15,-17-7 0-15,-23-8 0 0,-26-2 1 16,-32-1-1-16,-28 4 0 16,-32 2 1-16,-31 6 0 15,-35 13-2-15,-31 14 0 16,-28 16-2-16,-32 14-2 15,-19 19-2-15,-23 15-4 0,-16 17-3 16,-9 15-6-16,-3 12-9 16,0 14-23-16,4 14-33 15,22 8-4-15,16 7-7 16,23 5 5-16</inkml:trace>
  <inkml:trace contextRef="#ctx0" brushRef="#br0" timeOffset="11148.9125">21878 16125 37 0,'0'0'69'16,"-13"-12"-16"-16,13 12-6 16,0 0-9-16,-7-11-7 0,7 11-2 15,0 0-9-15,0 0-6 16,0 0-1-16,0 0-4 16,4 0 1-16,-4 0-4 0,18 0 2 15,-2 0-4-15,4 0 2 16,3 0-1-16,8 0 1 15,6 0-2-15,6 0 1 16,6-2-1-16,7-1 1 16,6 0-2-16,7-2 1 0,3 0-1 15,4 1 0-15,6-2 1 16,-2-2-1-16,4 0 1 16,-2-1-1-16,3 1 1 15,2-3 0-15,-6 3 0 0,5-2-1 16,-6 2-1-16,2-1 1 15,-6 0-2-15,-3 2 0 16,-9 0 0-16,-1 3 0 16,-8-1-1-16,-8 2 1 0,-4 0-1 15,-8 2 0-15,-8 0 0 16,-6 0 0-16,-6-1 0 16,-2 2 0-16,-13 0 0 15,10 0-1-15,-10 0-1 0,0 0-2 16,0 0-1-16,0 0-5 15,0 0-5-15,0 0-6 16,-4-12-8-16,4 12-19 16,-8-11-20-16,-3 1-18 0,2-2-6 15,-5-7 5-15</inkml:trace>
  <inkml:trace contextRef="#ctx0" brushRef="#br0" timeOffset="11430.776">23567 15614 40 0,'-4'-10'83'0,"1"0"-1"0,3 0-3 16,0 2-36-16,7 4-12 15,9 4-10-15,4 0-8 16,8 8-5-16,2 3-2 16,6 6-1-16,5 2-1 0,1 8-1 15,3 0 0-15,-1 6-1 16,-6 0 0-16,2 6 0 15,-5-2 0-15,-5 4-1 16,-11 3 0-16,-14 4 1 0,-8 3-1 16,-17 6-2-16,-20 4-3 15,-16 7-9-15,-21 4-27 16,-22 3-41-16,-10-2-2 0,-11-11-9 16,-7-12-2-16</inkml:trace>
  <inkml:trace contextRef="#ctx0" brushRef="#br0" timeOffset="12347.4117">25226 15431 66 0,'6'-20'75'0,"3"1"-1"16,1 0-3-16,2 1-49 15,4 3-2-15,-3-2-7 0,5 4-2 16,-5-4-1-16,4 4 2 16,-8-5-1-16,0 3-1 15,-2-1-3-15,-7 0 0 0,0 0-1 16,-12 3-1-16,-3 0-2 16,-9 5 0-16,-4 8-1 15,-9 3-1-15,-9 15 1 16,-4 11-2-16,-8 15 0 0,-4 13 0 15,-5 11 0-15,1 13 0 16,2 5-1-16,6 1 1 16,8 2-1-16,11-4 0 0,12-4 0 15,19-11 1-15,10-5-1 16,20-10-1-16,20-9-2 16,11-10-4-16,19-10-5 15,8-13-9-15,20-12-17 16,14-15-19-16,5-21-24 0,16-21-4 15,7-22-1-15</inkml:trace>
  <inkml:trace contextRef="#ctx0" brushRef="#br0" timeOffset="12999.1544">26806 14293 0 0,'-12'-53'74'0,"-12"14"2"16,-12 18-3-16,-8 11-4 15,-10 17-53-15,-8 22-5 16,-6 16 0-16,-7 19-4 16,-5 18-1-16,-10 18 2 0,-3 18 0 15,-1 15 4-15,4 7-2 16,5 0 1-16,11 1-1 16,10 1-2-16,13-8-1 15,14-2-2-15,11-15-2 0,15-11-2 16,10-9 0-16,8-7-2 15,19-15-1-15,8-11-2 16,14-16 1-16,8-16-2 16,9-14 1-16,7-18-2 0,5-18 1 15,1-20 1-15,4-20 1 16,-2-14 2-16,-7-9 1 16,-3-2 4-16,-11 2 1 0,-8 7 2 15,-14 11 0-15,-9 12 1 16,-11 15-1-16,-10 16-1 15,-7 20-1-15,-20 0-3 16,-7 13-1-16,-7 14-1 16,-4 7-1-16,-3 9-1 0,-3 4 2 15,1 0-3-15,6-2 2 16,10-7-1-16,6-4 1 16,10-10 0-16,10-9 0 0,5-14 1 15,15-9 0-15,12-17 0 16,8-9 1-16,1-10 1 15,11-6-1-15,-1 1 0 16,-2 3-1-16,-1 5 1 16,-9 11-1-16,-5 14 0 0,-12 14 0 15,-3 8 0-15,-13 15-1 16,-4 9 1-16,-1 7-1 16,-1 2 0-16,-2 3 1 0,3-2-1 15,1-5 1-15,10-8 0 16,10-11 0-16,7-11 0 15</inkml:trace>
  <inkml:trace contextRef="#ctx0" brushRef="#br0" timeOffset="13427.8297">27949 15320 440 0,'39'-10'0'0,"8"-1"0"15,7 3 1-15,8 3-1 16,-4 5 0-16,0 7-1 15,-6 9 1-15,-6 4 0 0,-4 6-1 16,-7 2 1-16,-9 1-1 16,-8 4-4-16,-8-1-6 15,-10 4-8-15,-8 6-36 16,-12-6-25-16,-3 2-6 0,-11-11-7 16,-4-2 4-16</inkml:trace>
  <inkml:trace contextRef="#ctx0" brushRef="#br0" timeOffset="14429.8778">27217 15434 30 0,'0'0'81'0,"-13"-4"-3"15,13 4-4-15,-11 20-20 16,11-20-38-16,-3 16-3 16,3-3-2-16,1 12-3 0,1 4-2 15,-2 13 1-15,-1 5 0 16,-4 10-1-16,-6 5-2 16,-1-2-1-16,0 1-1 0,-4-5-1 15,3-5 0-15,2-11-1 16,3-8 2-16,3-9 1 15,3-9 2-15,2-14 1 16,0 0 0-16,6-3 0 16,6-21 0-16,5-12 0 0,5-11 0 15,10-15-2-15,8-10-2 16,8-8-1-16,4-2 0 16,8 3 0-16,4 1 0 15,9 13-1-15,6 9 1 0,3 13-1 16,4 15 1-16,2 11-1 15,0 12 1-15,2 8-1 16,-6 13 0-16,-10 12 0 16,-8 11-2-16,-20 11-1 0,-14 12-6 15,-24 9-9-15,-8 4-53 16,-19 18-13-16,-15-2-4 16,-7-3-9-16,-8-12 8 0</inkml:trace>
  <inkml:trace contextRef="#ctx0" brushRef="#br0" timeOffset="15193.856">29770 14698 34 0,'0'-25'85'16,"-2"6"-4"-16,2 5-2 0,0 14-5 16,0 0-58-16,-9 15-2 15,-6 18-3-15,-5 20-5 16,-9 16-1-16,-8 19 1 0,-14 18 0 16,-7 19-1-16,-10 15-3 15,-7 13 0-15,-8 6 0 16,-7 7-2-16,-4 1 1 15,-4-3-1-15,2-4 1 16,0-14-2-16,3-10 2 0,6-16 0 16,11-12 0-16,8-16 0 15,10-15-4-15,11-12-4 16,5-16-10-16,19-10-26 0,8-13-36 16,9-17-7-16,6-14-6 15,5-25-2-15</inkml:trace>
  <inkml:trace contextRef="#ctx0" brushRef="#br0" timeOffset="16487.1289">30057 15692 20 0,'7'-22'93'0,"-1"-2"0"15,-6-7-4-15,0 0 0 16,-11-25-42-16,-2 26-29 15,-6 8-1-15,-5 7-4 0,-3 14-3 16,-9 6-4-16,-6 19-2 16,-9 9-2-16,-6 11-1 15,-1 8-1-15,-3 7 0 16,2 1 0-16,0-2-1 16,9-2 1-16,8-10-1 0,10-3 0 15,10-11 0-15,13-6 0 16,9-12 1-16,17-8-1 0,11-6-1 15,10-9 1-15,11-9-1 16,8-10 1-16,9-8-1 16,0-5 1-16,2-4 0 15,-2 1 0-15,2 2 0 16,-11 7 2-16,-5 9-1 16,-10 11 0-16,-6 14 0 0,-11 11 1 15,-9 22-1-15,-12 16-1 16,-10 17 2-16,-11 15-1 15,-12 14 0-15,-7 18-1 0,-10 5 0 16,-7 4-2-16,-3-3 0 16,2-7 1-16,4-11-1 15,3-14 0-15,8-16 1 16,7-19 1-16,6-15 1 0,8-16 1 16,4-14 0-16,3-9 0 15,4-20 0-15,7-12 1 16,0-15-1-16,13-18 1 15,11-13-1-15,8-9 1 0,13-8 0 16,8 1-1-16,9 2 1 16,3 11-1-16,5 10 0 15,-1 17-1-15,-3 14 1 0,0 19-1 16,-4 13-1-16,-4 11 1 16,-7 12 1-16,-3 9 0 15,-7 10-2-15,-10 5 1 16,-6 4-2-16,-8 2 0 15,-10 0 0-15,-6-1 0 0,-1-6-1 16,-7-3 1-16,-1-9 1 16,3-6 1-16,5-17 0 15,0 0 1-15,6 0 1 0,14-21 0 16,9-7-1-16,6-11-1 16,7-5 0-16,5-7-1 15,12-4 1-15,2 3-1 0,-1 0 1 16,1 6 0-16,-4 8 0 15,-3 7 1-15,-1 10-1 16,-5 7 1-16,-12 7-1 16,-4 6 1-16,-11 2-1 15,-10 11 0-15,-7 5-1 0,-8 4 1 16,-12 6-1-16,-10 6 0 16,2 3 1-16,-3 2-1 15,3 3 0-15,2-2 0 0,6-3 1 16,8-3-1-16,6-5 1 15,7-5 0-15,7-6 0 16,4-9 1-16,4-6 0 0,6-2 1 16,0-12-1-1,3-9 1-15,-6-6-1 0,-4-7-1 16,-1-6 0-16,0-2 0 16,-2-2-1-16,-9-1 0 0,-7 2-3 15,0 4-3-15,0 7-8 16,-4 5-14-16,-5 5-51 15,-3 11-8-15,-6 5-6 16,6 2-6-16</inkml:trace>
  <inkml:trace contextRef="#ctx0" brushRef="#br0" timeOffset="17697.3862">31630 16233 26 0,'0'0'79'0,"0"0"-3"16,0 0-1-16,0 0-5 15,-10 13-65-15,-7 2 1 0,-5 5-2 16,-1 6 0-16,-1 5 0 16,-2 3 2-16,-1-4 0 15,7 4 0-15,8-7 0 16,1 2-1-16,9-7 1 16,4-2-2-16,7-5 0 0,13-6-1 15,10-5 0-15,4-4-1 16,3-7 1-16,10-11 0 15,6-10-1-15,6-8 0 16,2-4 1-16,-2-7-2 0,-6 1 2 16,-2-1 0-16,-1 5 0 15,-10 8-1-15,-9 7 0 16,-8 5 1-16,-6 8-2 0,-19 14 1 16,0 0-1-16,0 0 0 15,-16 9-1-15,-7 9 0 16,1 5 0-16,-4-1-1 15,-6 2-1-15,9 2-2 16,5-2 0-16,4-4 0 0,9-3-1 16,5-5 0-16,8-6-1 15,7-5-1-15,5-1-2 16,9-5-3-16,-4-8-4 0,11-2-7 16,-2-2-19-16,5-8-27 15,1 3-11-15,7-1-5 16</inkml:trace>
  <inkml:trace contextRef="#ctx0" brushRef="#br0" timeOffset="18009.7381">32645 16052 29 0,'0'0'77'0,"-5"11"1"15,5-11 1-15,0 0-47 0,-12 23-4 16,10-8-6-16,-1 11-2 16,-11 6-1-16,-4 9-3 15,-3 8-3-15,-13 11-3 16,-3 6-1-16,-1 6-3 16,-12 4-4-16,3 2 1 0,-2 2-1 15,7-1 0-15,2-3-3 16,7-4-3-16,6-5-3 0,2-7-6 15,7-9-8-15,3-7-24 16,4-13-33-16,0-9-10 16,11-22-4-16,0 0 1 15</inkml:trace>
  <inkml:trace contextRef="#ctx0" brushRef="#br0" timeOffset="18264.4593">32542 16493 6 0,'59'-53'79'0,"4"10"3"0,2 11-3 16,-3 11-2-16,-5 11-58 16,3 10-5-16,-3 8-5 15,-11 11-2-15,-4 3-2 0,-12 4-1 16,-5 1 1-16,-13-2-1 16,-2-3 1-16,-21 0 0 15,-23-2 0-15,-9-4 0 16,-23 0-1-16,-11-3 1 0,-16-3-2 15,-9 0-3-15,-8-4-7 16,11 0-13-16,8 3-60 16,4-9-2-16,11-9-5 15,5-10-8-15</inkml:trace>
  <inkml:trace contextRef="#ctx0" brushRef="#br0" timeOffset="18859.6534">30429 17642 85 0,'-9'22'95'0,"3"1"-4"16,6-2-6-16,6-5 0 15,12-2-75-15,11-2-1 16,10-6-1-16,12-1-2 16,11-5-1-16,11-2-1 15,9-5 0-15,15-5-2 16,6 7-2-16,9-11 0 0,7 2-3 16,6-1-1-16,5 2-5 15,-3-2-4-15,0 2-11 0,-6 2-32 16,-7-3-30-16,-9 2-5 15,-12-3-5-15,-17-1 0 16</inkml:trace>
  <inkml:trace contextRef="#ctx0" brushRef="#br0" timeOffset="19941.3638">25075 16837 14 0,'0'-11'78'15,"0"11"5"-15,0 0-14 16,0-17-19-16,0 17-9 16,2-10-10-16,-2 10-4 0,0 0-7 15,11-4-3-15,-11 4-4 16,1 16-3-16,-1 8-2 16,-7 11-1-16,-4 17 0 0,-8 14 1 15,5-26-3-15,-4 8 0 16,-1 7-1-16,-3 5-1 15,-5 3 0-15,1 3-1 16,-3 2-1-16,5 2-2 16,-2-4 0-16,0 0-3 15,5-2-2-15,1-1-7 0,4-8-9 16,0 7-34-16,8-23-32 16,1-6-5-16,7-13-4 15,0-20-2-15</inkml:trace>
  <inkml:trace contextRef="#ctx0" brushRef="#br0" timeOffset="21697.1819">25305 17329 81 0,'5'12'87'16,"0"2"-6"-16,2 1-2 15,0 2-4-15,4-1-76 16,-1 1 2-16,5-2 3 15,0-3-1-15,5-1 1 0,1-3 1 16,2-1-1-16,7-3 2 16,2-1-1-16,-9-3 1 15,58-7 0-15,2-15 0 16,-2-12 1-16,-5-8-1 0,-11-4 1 16,-17-2-1-16,-18 3 0 15,-23 11-3-15,-15 11 0 16,-14 7 0-16,-14 14-2 15,-8 4 1-15,-13 16-1 0,-6 10 0 16,29-10-2-16,-3 5 1 16,1 1 0-16,0 4-1 15,6 2 1-15,-1 0-3 16,7 2 0-16,0 0-3 16,14 1 0-16,2-1-3 0,8-3-4 15,9-2-2-15,14-7-1 16,6-1 1-16,10-8 1 15,5-2 2-15,8-6 2 16,8-3 5-16,45-17 7 0,31-21 3 16,-3-12 4-16,-18-8 1 15,-17-1 1-15,-33 7-1 16,-25 12 0-16,-28 12 0 0,-18 19-3 16,-18 9-2-16,-13 8 0 15,16 0-5-15,-1 3-1 16,-6 3 0-16,2 2 1 15,0 2-1-15,-1 0-1 16,5 3-1-16,1 0 0 0,6-1 2 16,2 3 0-16,8-4-1 15,4-4 2-15,3 1-3 16,6-5 2-16,11-5 0 0,6-4 0 16,19-3 3-16,40-16-1 15,5-12 2-15,5-5-2 16,-5-4 1-16,-7 0 0 15,-12 8 1-15,-17 16 0 16,-18 12-2-16,-21 2-1 0,-3 7 0 16,-1 4-1-16,-1 3 1 15,1 2-1-15,-2 4-1 16,5 0 0-16,0 2 0 16,3-3 1-16,5-1 1 0,5 0-1 15,7-3 0-15,3-2 0 16,6-4 1-16,3-4-2 15,-15-5 4-15,73-1-1 16,4-17 2-16,-7-14 1 16,-10-6 2-16,-20-2 0 0,-29 5 0 15,-28 8 0-15,-28 20-1 16,-23 7-1-16,15 7-3 16,-6 4 0-16,-3 7-2 15,-5 8 1-15,-3 3 0 0,-3 9 0 16,0 4 0-16,-2 9-2 15,-1 3 2-15,-3 8-1 16,1 4 1-16,1 4-1 16,-3 3 1-16,-1 1-1 15,5-1 0-15,-4 2 2 0,4-1 0 16,6-6 0-16,1-8-1 16,7-5-1-16,4-9-1 15,28-46 0-15,-18 26-2 16,-2 3-3-16,20-29-3 15,0 0 0-15,1-32-3 16,23-7 0-16,10-6-1 0,14-8 0 16,8-7 2-16,8-6 6 15,10-1 7-15,6-4 1 16,7 1 4-16,4 0 3 0,5 3 0 16,-2 7 1-16,0 8-1 15,-6 4-2-15,-1 12-3 16,-8 6 0-16,-8 9-1 15,-12 10-1-15,-7 11 1 16,-14 1 0-16,-8 11-1 0,-7 5 0 16,-7 6 0-16,-8 2-1 15,-5 4 1-15,-3 0-1 16,-2 3 0-16,-2-2-1 0,1-1 1 16,2-1 0-16,1-7-1 15,8-4 1-15,6-6-1 16,8-7 0-16,6-5 0 15,4-9-1-15,3-1 0 0,2-7 1 16,2 2 0-16,-1-2 0 16,-1 0 1-16,-2 2 0 15,-3 0 1-15,-4 3 0 16,-6 5 1-16,-2 3-1 16,-4 4 0-16,-4 2 1 0,-4 9-1 15,-4 5-1-15,-2 5 0 16,3 3 0-16,-1-1 0 15,3 1-1-15,3-3 0 0,5-2 0 16,4-6 0-16,5-6 0 16,7-6 0-16,6-1-1 15,5-12 0-15,5-5 1 16,2-6 0-16,2 0-1 16,1-2 0-16,-1-2 1 0,-3 1-1 15,-2 2 1-15,-6 0 0 16,-4 7 0-16,-6 2 0 15,-5 6 1-15,-3 4-1 0,-6 6 1 16,-2 0-1-16,-2 10 1 16,-1 3-2-16,1 5 1 15,0-1-2-15,3 0 0 0,2-2 0 16,6-2 0-16,3-5 0 16,3-5 0-16,2-1 1 15,4-7 2-15,0-4 1 16,0-6 1-16,-2 0 0 0,-4-1 1 15,-3 2 0-15,-8 1 1 16,-7 4 0-16,-11 9-2 16,0 0 0-16,0 0-1 15,-8 7-1-15,-7 8-2 16,1 7-2-16,14-22-8 16,-15 36-14-16,1-1-60 0,4 5-5 15,-2 45-7-15,12-45-4 16</inkml:trace>
  <inkml:trace contextRef="#ctx0" brushRef="#br0" timeOffset="22049.6181">27577 18019 84 0,'-194'51'87'16,"10"6"-3"-16,22 6-4 15,18 0 0-15,21 0-71 16,25-3-3-16,25-8 0 0,21-2 2 16,26-11 3-16,26-39 0 15,14 24-1-15,62 11-3 16,10-38-2-16,27-1-2 15,19-5-2-15,22 2 0 16,9-8-2-16,11 1-2 0,2-4-2 16,6 3-7-16,-2 2-13 15,-4-4-48-15,-7 0-15 16,-11-1-6-16,-16-3-5 16,-22 0 6-16</inkml:trace>
  <inkml:trace contextRef="#ctx0" brushRef="#br0" timeOffset="26091.1372">14882 16078 44 0,'20'-15'67'16,"-6"1"-20"-16,-3-2-10 16,-1 1-5-16,0 2-4 15,0 7-7-15,-4-3-4 16,-6 9 0-16,4-14-1 0,-4 14-2 15,0-14-2-15,0 14 1 16,-9-16-4-16,9 16 1 16,-17-13-3-16,5 6-1 0,-1-1 0 15,0 0-1-15,-5 0-1 16,-4 1-1-16,-2 0 1 16,-3-2-1-16,-4 2 1 15,-5-3-1-15,-5 2 0 16,-4-3 1-16,-3 0 0 0,-3-2 0 15,-5 1-1-15,-3-5 0 16,-3 1 0-16,-2-3 0 16,-2 1 0-16,-4-4-2 15,-4 2 1-15,-2 0-1 0,-5-1 0 16,-5 3 0-16,-7-2 0 16,-9 5-1-16,-6 0 0 15,-5 2 1-15,-8 3 0 0,-6 2-1 16,-8 3 0-16,-2 0 1 15,-7 5-1-15,-6 0 1 16,1 3-1-16,-1 3 1 16,1 2-1-16,-1 2 0 15,3 4 0-15,2 1 1 0,4 4-1 16,-1 2 0-16,7 7 0 16,-5 1-1-16,6 5 1 15,-6 6 0-15,3 3-1 16,-3 5 0-16,0 2 1 0,1 5 0 15,-1 1 0-15,3 4-1 16,11 2 1-16,5 2 0 0,14 1 0 16,15 2-1-16,15 1 0 15,14 2 0-15,19 1 1 16,13 2 1-16,13 2 0 0,14 2 0 16,6 2 0-16,14 1 0 15,10-2 1-15,-10-39-1 16,5 4-2-16,6 0 0 15,7 5 0-15,3 1 0 16,7 0 0-16,7-2 1 16,10 3-1-16,6-2 2 0,11 1 1 15,6-4-1-15,12-1 2 16,7 1-1-16,12-3 0 16,10-4 1-16,11-1-1 15,13-1 1-15,3-9-1 0,11-2 0 16,6-8-1-16,11-9 1 15,6-5-1-15,9-1 0 16,5-13 1-16,4-6 0 0,1-7-1 16,6-5 0-16,-87 7 3 15,296-63-1-15,-28-9 0 16,-32-16-3-16,-38-11 0 16,-38-3 0-16,-48 4 0 15,-46 3 0-15,-64 16 0 0,-18-1 0 16,-19-3 0-16,-18 2 0 15,-19 4 0-15,-24-1 0 16,-20 2 0-16,-18 2 0 16,-23 3 0-16,-12 3 0 0,-22 4 0 15,-12 5 0-15,-12 3 0 16,-13 9 0-16,-8 1 0 16,-8 7 0-16,-7 6 0 0,-13 7 0 15,-7 7 0-15,-7 4 0 16,-7 4 0-16,-12 8 0 15,-9 4 0-15,-4 2 0 16,-7 4 0-16,1 3 0 16,-5 3 0-16,2 6 0 0,5 3 0 15,2 6 0-15,2 8 0 16,-2 7 0-16,3 7 0 0,-1 9 0 16,-2 2 0-16,-6 7 0 15,-5 8 0-15,-4 3 0 16,-3 9-3-16,2 0 1 15,3 5 0-15,10 3 1 0,8 1 0 16,13 5 0-16,13 5 0 16,19 4 1-16,16 3-1 15,19 5 1-15,12 6-1 16,16 5 1-16,15 11 1 0,14-1 0 16,15 2 1-16,23-59-1 15,5 5 0-15,5 2 0 16,12 5 2-16,8-1-2 15,5 6 1-15,16-6-4 16,11 9 0-16,9-8 3 0,12 6 0 16,17-7-1-16,16 1 2 15,14-7-2-15,20 3 0 16,13-8 0-16,22 1 0 16,13-6 0-16,17-4 0 15,8-11 0-15,12-3 0 16,11-10 0-16,10-3 0 0,2-12 0 15,6-6 0-15,6-5 0 16,0-9 0-16,-6-9 0 16,0-7 0-16,-5-7 0 15,-11-10 0-15,-9-10 0 0,-110-10 0 16,297-84 0-16,-58-26 0 16,-65-17 0-16,-58-9 0 15,-55-10 0-15,-55 5 0 16,-56 2 0-16,-62 40 0 15,-27 12 0-15,-36 13 0 16,-29 15 0-16,-38 13 0 0,-30 20 0 16,-32 18 0-16,-28 20 0 15,-22 18 0-15,-17 18 0 0,-11 15-3 16,-6 21-3-16,2 17-1 16,3 18-6-16,17 18-9 15,10 16-25-15,15 15-42 16,17 14-3-16,7 3-4 0,19 6-3 15</inkml:trace>
  <inkml:trace contextRef="#ctx0" brushRef="#br0" timeOffset="26684.6576">9987 17170 28 0,'0'0'48'16,"-8"-9"-23"-16,8 9-7 15,0 0-16-15,0 0-11 0,0 0-6 16,0 0-3-16,-9 0-2 16,9 0-8-16,-2 9-3 15</inkml:trace>
  <inkml:trace contextRef="#ctx0" brushRef="#br0" timeOffset="28946.8509">21679 9881 20 0,'-1'-12'33'0,"1"1"2"15,0 0 3-15,0 0 0 16,0 3-2-16,0 8-3 0,0-15-6 16,0 15-6-16,0-8-8 15,0 8-3-15,0 0-5 16,0 0-1-16,0 0-2 15,0 0-1-15,0 0 1 0,0 0 2 16,0 0-1-16,-10 0 0 16,1 3 0-16,-5 4 0 15,-4 2 1-15,-6 2-1 16,-9 1 0-16,-8 4-1 16,-6 2 1-16,-9 3-1 0,-11 5 0 15,-9 2-1-15,-10 5 1 16,-12 4-1-16,-8 6-1 15,-9 3 1-15,-10 4-1 16,-8 0 2-16,-10 5-2 0,-7 5 1 16,-12 3 0-16,-7 6 0 15,-13 3 1-15,-10 7-2 16,-14 5 0-16,-7 9 0 0,-11 5 2 16,-9 6 1-16,-6 8-1 15,-9 1 0-15,-3 9 2 16,-7 3 1-16,2 4 1 15,-8 3-1-15,4 0 1 0,-1 0-1 16,0-4 1-16,6 5 0 16,1-4 0-16,7-3 0 15,-3-3-2-15,9-1 1 16,1-4-3-16,5-1 1 0,4-5-1 16,7-5-1-16,7-3 1 15,8-3 0-15,7-1 0 16,6-4 0-16,9-4 0 15,8-4 1-15,7-2-2 0,8-4 1 16,11-3 0-16,10-6-1 16,10-5 0-16,8-2-1 0,11-5 0 15,6-2 0-15,5-4 2 16,10 0-1-16,3-4-1 16,9-2 1-16,1-2 0 15,7 0-1-15,7-4 0 0,4-4-1 16,7-1 1-16,10-5-1 15,5-2 0-15,7-3 0 16,4-5 0-16,6-1-1 16,6-4-1-16,3-2-3 0,6-2-3 15,0 0-3-15,5-1-6 16,3-2-5-16,2-1-19 16,7 5-30-16,2-10-13 15,3-4-4-15,-2-6 2 16</inkml:trace>
  <inkml:trace contextRef="#ctx0" brushRef="#br0" timeOffset="29295.7073">11021 14481 35 0,'-17'-22'82'0,"-2"0"-3"0,-2 3-4 16,-7-1-4-16,-1 11-64 15,-1 13 2-15,0 14-2 16,0 14-2-16,-5 12-2 0,-3 16 0 16,-6 12 0-16,0 13 2 15,-6 11 0-15,0 6 0 16,1 3 0-16,-3-2 0 16,9-4 0-16,2-9 1 15,10-11-1-15,5-10 0 0,15-14 0 16,7-14 1-16,14-12 0 15,21-12-1-15,13-12 0 16,26-10-1-16,22-19-1 16,26-13-3-16,23-15-5 0,29-9-9 15,12-12-17-15,14-5-52 16,7 0-3-16,-7-3-7 16,-11 1-3-16</inkml:trace>
  <inkml:trace contextRef="#ctx0" brushRef="#br0" timeOffset="30480.834">2194 2130 7 0,'0'-23'77'0,"0"-1"1"15,-2 4-1-15,-4-1-45 0,6 9-4 16,3 0-10-16,-3 12-6 16,0 0-1-16,16 12-9 15,-10 18-1-15,-1 9 0 0,0 17 1 16,-2 14 0-16,-4 15 0 15,0 14-1-15,-13 19 0 16,-2 8 3-16,-6 4 0 16,1 7 1-16,-5-1-1 0,1-4 0 15,5-1 0-15,-1-12 2 16,-1-8-3-16,5-10 0 16,-2-9 0-16,0-9-3 0,1-8-4 15,4-7-13 1,-4-5-23-16,0-12-35 0,7-9-5 15,1-14-5-15,4-17-2 16</inkml:trace>
  <inkml:trace contextRef="#ctx0" brushRef="#br0" timeOffset="30862.4317">2231 2083 55 0,'23'-52'89'16,"8"3"-3"-16,1 3-5 0,4 2-1 15,-3 0-75-15,10 9 3 16,17 11-4-16,1 10 0 15,6 8-2-15,0 12-1 16,-3 18 0-16,-4 15 1 0,-2 21-3 16,-5 14 2-16,-4 16 0 15,-9 13 0-15,-9 14 0 16,-5 7 1-16,-8 6 0 16,-1 0-2-16,-11-2 2 0,-3-6 0 15,-4-6-4-15,-1-8-4 16,-3-9-7-16,-7-8-17 15,-1-10-47-15,-1-1-7 0,-1-12-6 16,-7-9-3-16</inkml:trace>
  <inkml:trace contextRef="#ctx0" brushRef="#br0" timeOffset="31595.6248">2167 3308 0 0,'-3'-20'93'15,"5"-4"1"-15,7-12-7 16,10-5-3-16,10-7-2 0,13-5-81 16,4 2 2-16,4 3-1 15,11-1 0-15,-1 3-2 16,11 3 0-16,-7 3 0 0,1 4-1 15,6 3-3-15,-3 6-1 16,2 0-5-16,-3 7 2 16,-5 0-1-16,-2 6-1 15,-5 2-2-15,-9 5 0 16,-5 1 4-16,-10 1 0 0,-7 4 5 16,-5-1 0-16,-5 2 2 15,-14 0 3-15,15 18 0 16,-13 4 0-16,-3 13 1 0,1 7 1 15,0 12 1-15,-1 6-2 16,-2 6 0-16,3-1-1 16,-1-2 1-16,6-7-2 15,5-11 1-15,4-10-1 16,0-11 0-16,5-12 0 0,3-8 1 16,4-8-1-16,2-15 0 15,1-12 0-15,2-10 0 16,0-9 0-16,0-7 0 0,1-6 0 15,-4 3 3-15,-8 4 0 16,-2 4 1-16,-5 13-1 16,-2 5 0-16,-5 13 0 15,-3 6-1-15,-3 15 0 0,0 0-4 16,11 19-1-16,-6 5 0 16,2 6 0-16,4 5 1 15,6-1-1-15,2 1 1 0,8-4-1 16,1-5 1-1,4-11 1-15,5-10 0 0,4-5 0 16,3-13 1-16,-3-6 0 16,1-8 0-16,-6-8 3 15,-1-9-1-15,-10-5 0 0,-4-3 0 16,-10-2-1-16,-3-2-2 16,-7 3-2-16,-7 3-5 15,2 12-15-15,-2 5-23 0,1 4-26 16,5 14-15-16,0 15-3 15,15-8-4-15</inkml:trace>
  <inkml:trace contextRef="#ctx0" brushRef="#br0" timeOffset="33813.0246">4672 2240 4 0,'45'-26'82'0,"-11"5"3"15,-8-3-2-15,-4 3-34 16,-10-1-8-16,-6 4-13 0,-4 6-11 15,-2 2-8-15,-8 10-3 16,-5 2-4-16,-4 17-2 16,-3 9-1-16,-1 15-3 0,-4 6 2 15,5 4 0-15,2 4 1 16,4-5 0-16,3-4 1 16,5-8 0-16,6-9 0 0,0-12 1 15,3-5 1-15,-3-14-1 16,16 0 1-16,-4-11-1 15,3-9 1-15,0-6 0 0,1-4 0 16,1-4-1-16,-3 2 0 16,0 1-1-16,-3 5 0 15,1 7 0-15,-4 5 0 16,-8 14-1-16,11 0 1 16,-5 8-1-16,2 12 1 0,2 3 0 15,1 4 0-15,3 3 0 16,3-4 1-16,5 0 0 15,3-6 0-15,4-7 0 16,5-11 0-16,3-7-1 16,4-10 0-16,5-7 0 0,4-8 0 15,1-8-2-15,1-2 0 16,1-5 0-16,-2 0 0 16,-3 2-1-16,-5 3 1 0,-3 7 0 15,-7 2 0-15,-1 12 0 16,-8 8 1-16,2 10 0 15,-1 2-1-15,5 13 2 16,-2 2-1-16,9 1 1 0,6-2-1 16,4-5 2-16,6-5-1 15,7-9 0-15,5-13 0 16,-1-7 1-16,1-6 0 0,-6-6 0 16,-8-3 1-16,-7-6 1 15,-10-3-2-15,-14 5 3 16,-12 1-1-16,-9 4-1 0,-12 7-1 15,-9 5-1-15,-6 10-1 16,-1 15-1-16,-3 8 1 16,0 21-2-16,7 6 0 15,3 9 0-15,8 3 0 16,7 2 1-16,6-1 1 0,5-3 0 16,10-5 0-16,13-10 1 15,2-5-1-15,9-8 2 16,4-4-1-16,2-12 1 0,6-7 0 15,-2-9 1-15,2-7 0 16,-3-9 1-16,1-5-1 16,-5-3 1-16,-2-3 0 15,-5 3 0-15,-3 6-1 0,-3 1-1 16,-5 9 0-16,-1 8 0 16,-4 9-1-16,-1 7 1 15,-2 11-1-15,-1 10-1 0,-3 7 0 16,2 5-1-16,-3 3 0 15,0 1 0-15,0-3 1 16,3-2-1-16,-2-6 0 16,3-7 1-16,2-7 1 15,5-8 0-15,1-4 1 0,-1-6 1 16,7-9-1-16,-2-8 1 16,4-5 1-16,0-8-1 15,3-2 0-15,-5-4 1 0,1 0-1 16,-1 0 0-16,-4 6-1 15,-3 6-1-15,-2 9-1 16,-2 8 1-16,-2 8-1 16,0 7-1-16,1 14 1 0,2 2 0 15,3 8 0-15,3-2 1 16,7-2 0-16,7 1-1 16,7-7 1-16,3-4 0 15,10-11 0-15,2-4 1 0,8-13-1 16,-1-6 1-16,-2-3 1 15,-1-6-1-15,-6-3 0 16,-7-4 1-16,-7-2 0 0,-14 3 0 16,-22 18-2-16,1 0 0 15,-8 1-3-15,1 3 0 16,-4 1-1-16,0 14 0 16,-6-15 0-16,-7 16-1 15,-5 16 2-15,5 10 0 0,3 9 2 16,7 9 1-16,5 4-1 15,13-9 1-15,12-7-1 16,5-6 1-16,6-8 0 16,7-11 1-16,5-8 1 15,5-5 1-15,3-12 0 0,2-12 0 16,0-9 0-16,-1-6 1 16,-28 16-4-16,1-2 1 15,0-1-1-15,1-2 0 0,-2 1 0 16,-2-2 0-16,-2 4-1 15,-1 1-1-15,-3 2 2 16,1 0-1-16,-4 6 0 16,0 1 0-16,0 5-1 0,1 2 0 15,-3 5-1-15,5 3 2 16,0 3 0-16,-2 2 0 16,-1 7 0-16,5 1 0 15,3 0 1-15,4 1-1 0,2-2 1 16,5-3 1-16,3-1-1 15,3-3 1-15,5-1 0 16,5-10 1-16,2-6-1 0,6-3 1 16,-1-5 0-16,4-8 1 15,-3 2-1-15,0-7 1 16,-4 2-1-16,-3 0-1 16,-1 0 2-16,-5-1 0 15,-6 5-1-15,-2-1 0 0,-42 33-1 16,33-29-2-16,2-2 0 15,-13 12-1-15,14-16 1 16,-28 26-1-16,-8 9-1 16,3-13 0-16,-3 13 2 0,0 0 0 15,-10 0 0-15,10 0 1 16,-11 2-1-16,11-2 0 16,-14 1 2-16,14-1 0 15,-12 4 0-15,12-4 0 0,0 0 1 16,-10 6-1-16,10-6 0 15,0 0 1-15,0 0-2 16,0 0 0-16,0 0-1 0,0 0 1 16,0 0 0-16,-6 9 0 15,6-9 0-15,0 10 0 16,0-10 0-16,4 17 0 16,1-8 0-16,3 2 0 0,3 4-1 15,2 1 0-15,4 1 1 16,3 3-1-16,1 4-1 15,5 1 1-15,2 3-1 16,0 2 1-16,1-1-1 16,-1 1 0-16,0 0-1 0,-1-2 2 15,-2-2 1-15,-3 1 0 16,-1-5 1-16,-5-1 1 16,-1-4 0-16,-3-4-1 15,-6 0 0-15,-6-13-1 0,9 8-3 16,-9-8-3-16,8-7-2 15,-3-7-4-15,7-3-2 16,1-5 2-16,3-3 1 0,6-5 3 16,1-3 5-16,0-1 8 15,-23 34 3-15,29-33 6 16,-4-2 2-16,4 2 0 16,-1 1-2-16,24-25-1 15,-30 33-4-15,-7 9-6 16,0 6-2-16,-8 6-2 0,-7 3-1 15,13 12 1-15,-8 8-1 16,7 5 0-16,-4 8-1 16,5 3-1-16,2 2-2 0,-5-11-2 15,18 61-5-15,6-1-6 16,-1-1-7-16,-3-9-16 16,-15-9-33-16,-31-11-6 15,-41-9-3-15</inkml:trace>
  <inkml:trace contextRef="#ctx0" brushRef="#br0" timeOffset="34873.5896">4898 3399 0 0,'0'0'95'0,"-9"12"2"0,9-12-6 16,-12 0-7-16,12 0 0 15,-42-10-80-15,42 10-2 16,-10 0 0-16,10 0-2 16,-9 12-1-16,7 1-1 0,-1 4 0 15,1 7 1-15,2 5 0 16,0 3 0-16,0 7 1 15,-3 6 1-15,1 5 0 0,-3 5 0 16,-6 7 0-16,1 4 1 16,-6 8-1-1,-4 12 0-15,-5 5 0 0,-3 12-1 16,-1 5 1-16,-3 12 0 16,-1 7 0-16,-4 8 0 0,2 7 0 15,-2 4 2-15,0 2 1 16,1 4 0-16,-1 7 0 15,2 4 0-15,0 3-1 0,4 1 1 16,-1 3 0-16,1 4-2 16,0 2-1-16,-1 1 1 15,4-3-1-15,-1-2-1 0,3 0 0 16,-1 1-1-16,2-1 1 16,3 0 0-16,-3-1 0 15,2 3 1-15,1 3 0 16,-6 0 1-16,2-3-1 15,-4 0 1-15,3-3 0 0,-2-7 0 16,2 0-2-16,1-7 0 16,1-2 0-16,6-6 0 15,-3 0 0-15,1-4 0 16,-3 3 0-16,1 2 0 0,-4 2 0 16,-2 2 0-16,-3 2 0 15,-4 4 0-15,1 1 0 16,-2 4 0-16,5 5 0 0,-1 2 0 15,2 1 0-15,7 2 0 16,5 3 0-16,1-2 0 16,4 1 0-16,-6 0 0 15,-1-2 0-15,-4-4 0 16,-3 1 0-16,-5-2 0 0,-10-5 0 16,9-6 0-16,-11-8 0 15,14-2 0-15,-1-8 0 16,12-8 0-16,7-7 0 0,7-9 0 15,5-3 0-15,0-1 0 16,5 0 0-16,-1-7 0 16,2 0 0-16,-5-5 0 15,0-3 0-15,-1-5 0 16,-4-6 0-16,-5-5 0 0,10-10 0 16,-1-6 0-16,1-11 0 15,6-6 0-15,-5-12 0 16,-2-5 0-16,2-13-20 0,5-7-21 15,4-11-51-15,-9-15 0 16,-11-12-6-16,-5-13-4 16</inkml:trace>
  <inkml:trace contextRef="#ctx0" brushRef="#br0" timeOffset="35354.7515">2215 14727 1 0,'-26'32'92'0,"-8"-1"1"15,3 0-6-15,-9 6-2 16,3 2-2-16,6 28-71 15,10-10-6-15,-1 13 0 16,7 10-1-16,8 17-1 16,-3 12 2-16,9 11-6 0,2 8 4 15,10 3-3-15,-3 10 2 16,13-4 0-16,1-1 1 16,10-9-4-16,6-11 1 15,5-10 3-15,-4-10-2 16,9-13 1-16,3-14 1 0,6-14-2 15,6-14-2-15,-8-14 0 16,11-17 0-16,-2-17 0 16,16-25 0-16,-4-22 0 0,5-28 0 15,4-23 0-15,2-25 0 16,10-20 0-16,0-15 0 16,9-8 0-16,1-3 0 15,5-2-6-15,-5 6-12 0,5 12-13 16,1 20-55-16,-8 3-3 15,2 11-6-15,-15 2-5 16</inkml:trace>
  <inkml:trace contextRef="#ctx0" brushRef="#br0" timeOffset="36551.0894">6117 3640 10 0,'-8'-19'65'15,"4"-3"3"-15,-1-4-2 0,22 2-52 16,-51 1 2-16,32 4-3 16,2 3-2-16,0 0-4 15,2 7 2-15,1-1-3 16,-3 10 1-16,5-11 0 16,-5 11 2-16,0 0 0 0,11-7 2 15,-11 7-1-15,13-4 1 16,-3 0 0-16,2-1 0 15,5-1-1-15,6-1-1 0,7-3-3 16,7 1-1-16,8-3 0 16,9-2-2-16,9-2 0 15,10-1-1-15,9-5 1 16,13-3-1-16,6-6 1 0,11-4 1 16,10-5-1-16,12-8-1 15,9-2 1-15,12-5-1 16,9-2 1-16,7-2 1 0,9-5 0 15,7-1 0-15,7 2 1 16,4-3-1-16,3-1 2 16,4 0-1-16,1 1-1 0,4 1 0 15,0-1-2-15,2 0-1 16,-1 5 0-16,-1 2-1 16,-4 2 0-16,-2-2 1 15,-4 4-1-15,-5-1 0 0,-7 8 2 16,-10 3-1-16,-8 0 0 15,-12 8 1-15,-9 2-1 16,-13 12 0-16,-21 0-2 16,-11 11-4-16,-23 1-4 15,-10 8-11-15,-24 5-8 0,-24 5-52 16,-21 9-6-16,-20 5-9 16,-30 5-3-16</inkml:trace>
  <inkml:trace contextRef="#ctx0" brushRef="#br0" timeOffset="37074.4222">7611 3307 64 0,'0'0'76'0,"15"-8"-1"16,-15 8-4-16,0 0-56 0,0 0-2 15,9-3 1-15,-4 9-3 16,-2 11-4-16,0 12-2 15,-2 12 1-15,-2 16-1 16,1 15 0-16,-1 19 1 0,-5 14-1 16,-5 15 0-16,3 1 0 15,-2 3-2-15,6-4-1 16,2-8-2-16,2-7-7 16,3-12-14-16,10-14-38 0,6-8-20 15,0-17-4-15,0-17-6 16</inkml:trace>
  <inkml:trace contextRef="#ctx0" brushRef="#br0" timeOffset="37497.8487">7922 3140 37 0,'-17'-23'84'0,"-4"6"-1"16,1 5-5-16,0 1-6 0,-2 7-65 16,3 9 2-16,1 13-3 15,1 16-4-15,4 2-2 16,2 10-2-16,5 3 1 15,4 2 0-15,3-3 0 0,11-9 1 16,5-3 0-16,7-13 1 16,7-7 0-16,3-16 0 15,6-3 1-15,2-16 0 16,2-11 1-16,0-8 0 0,-4-9-1 16,-4-5-1-16,-4-3-1 15,-10 2 1-15,-8 3-1 16,-7 8-5-16,-7 8-7 15,-2 10-11-15,-10 13-21 0,-6 9-29 16,2 13-8-16,-4 14-4 16</inkml:trace>
  <inkml:trace contextRef="#ctx0" brushRef="#br0" timeOffset="37913.5182">8475 3332 12 0,'23'3'75'15,"-3"6"2"-15,-4 2-4 16,-3 3-2-16,-3 8-62 0,2 8 3 16,-5 5-3-16,1 9-1 15,-4 4-2-15,-5 2-1 16,-3 0-2-16,-3-2-1 0,1-5-1 15,-4-4 1 1,4-10 0-16,1-7 2 0,1-12-2 16,4-10 1-16,6-12 0 15,3-14-1-15,6-12 3 0,5-9-3 16,6-14 2 0,3-5 1-16,6-5 1 0,1 3 0 15,2 8-1-15,-2 8 0 16,0 16 0-16,-2 14-1 0,-1 14-2 15,-5 9-2-15,2 20 0 16,-5 12-4-16,1 14-5 16,-2 13-7-16,-1 9-24 15,1 4-17-15,-2 1-25 0,2-4-6 16,2-13-3-16</inkml:trace>
  <inkml:trace contextRef="#ctx0" brushRef="#br0" timeOffset="38140.4248">9604 2827 11 0,'10'0'90'0,"-7"11"1"15,-2 5-5-15,0 3-8 16,-1 4 1-16,-1 14-82 0,0 13 1 15,1 12 0-15,1 14-8 16,-2 10-12-16,-3 9-32 16,0 8-25-16,-1-5-7 15,0-9-6-15</inkml:trace>
  <inkml:trace contextRef="#ctx0" brushRef="#br0" timeOffset="38691.509">9545 3325 6 0,'20'-11'93'15,"3"2"-2"-15,4 0-5 16,7 1-4-16,2-3-2 0,-17 2-78 16,23 7 0-16,8 2 0 15,1 12-2-15,-5 9-3 0,3 8-4 16,-12 6-2-16,-3 7-1 15,-11 3-2-15,-3-2 0 16,-5-4 0-16,-2-9 2 0,-5-4 2 16,3-15 4-16,-2-11 2 15,8-11 2-15,8-15 1 16,1-14-1-16,4-11 0 16,3-8 1-16,6-5 3 0,-1-2 2 15,1 6 3-15,-9 4 1 16,0 7 0-16,-4 10 0 15,-4 14 0-15,-4 9-1 16,-6 7-3-16,1 9-3 16,-1 12-3-16,-3 10-1 0,1 5-2 15,0 9-1-15,2 2-1 16,2 5-1-16,3 2 0 16,5-3 1-16,-1-4-1 15,10-6 1-15,0-6 3 0,7-10 2 16,2-5 2-16,0-11 2 15,-2-4 2-15,-5-12 1 16,-4-3 2-16,-7-7-2 16,-6-6 1-16,-8 0-3 0,-7-6-3 15,-11 2-4-15,-9 3-6 16,-5 4-7-16,-10 3-10 16,4 10-32-16,0 10-24 0,-4 5-6 15,2 10-3-15</inkml:trace>
  <inkml:trace contextRef="#ctx0" brushRef="#br0" timeOffset="40213.1053">11371 2981 50 0,'14'0'86'0,"-7"0"-2"0,-7 0-5 16,0 0-3-16,8-10-66 15,-8 10 0-15,0 0 0 16,5-8-3-16,-5 8-3 0,0 0-2 16,11-9-1-16,-11 9 1 15,0 0-1-15,6-9 0 16,-6 9 0-16,0 0 0 15,0-10 0-15,0 10 0 0,-9-14-1 16,0 6 1-16,-3-3 0 16,-4 0-1-16,-1 1 1 15,-4 2-1-15,-1 2-1 0,1 5 0 16,-3 5 0-16,-3 12 0 16,4 12-1-16,4 11 0 15,-1 9 0-15,4 10 0 16,0 5 1-16,10 2-1 15,6-1 1-15,4-4 0 0,10-8-1 16,9-9 1-16,9-8 0 16,9-16-1-16,3-10 2 15,9-9-1-15,3-15 2 16,1-14 0-16,4-12 2 0,-5-15-1 16,1-11 0-16,-4-14 0 15,-7-4 1-15,-11-9 1 16,-5 2 0-16,-11 4 1 0,-5 1 0 15,-10 11 0-15,-4 11 0 16,-4 15 1-16,-6 11-2 16,3 15-1-16,-5 10-3 15,3 14 0-15,-3 14 0 16,1 16-1-16,2 13-2 0,2 11 1 16,-1 9 1-16,4 5 0 15,2 3 0-15,1-2 1 16,10-3-1-16,7-9 1 15,6-3 0-15,6-11 0 0,1-10 0 16,6-7 1-16,3-10-1 16,4-12 0-16,-1-3-1 15,2-18 0-15,2-9-1 0,-5-9 0 16,0-4 0-16,-3-5 0 16,-5 2 1-16,-10 2 1 15,-1 6 0-15,-6 8 0 0,-4 8 0 16,-11 18-1-16,0 0 0 15,8 0 0-15,-7 14-1 16,1 14-1-16,-1 4 1 16,5 7 1-16,3 3 1 0,5-1 0 15,1-1 1-15,6-5-1 16,2-5 1-16,8-12-1 16,4-9 0-16,1-8 0 15,3-5 0-15,-1-14 1 16,2-9-1-16,0-10 0 0,1-4 0 15,-5-4 1-15,-7 0 0 16,-3 1 0-16,-4 6 1 0,-7 5-1 16,-7 9-1-16,0 8 0 15,-8 16 0-15,0 0-1 16,0 0 1-16,11 9-3 16,-6 7 1-16,5 4-1 0,1 2 1 15,2 0 1-15,5 1 0 16,1-4-1-16,6-5 1 15,0-4-1-15,4-5 2 16,0-5-1-16,3-3 1 0,3-5 0 16,-1-7 1-16,2-2 0 15,3-5-1-15,-1-2 0 16,0-2 0-16,0-3 1 16,3-3 0-16,0 1 0 15,0 2-1-15,-2 1-1 0,1-1 1 16,-2 3 0-16,-1 2 0 15,-3 1-1-15,-3 4 0 16,-6-1 1-16,-1 4 0 0,-8 2 0 16,-3 2-1-16,-5 2-2 15,-8 10-1-15,0-9-2 16,-10 9 0-16,-7 8 1 16,-2 6-1-16,-5 9 0 0,-4 4 0 15,3 9 3-15,1 1 1 16,4 5 1-16,9-1 1 15,7 0 0-15,4-1 1 16,14-8 0-16,13 0-1 0,10-7-1 16,4-5-3-16,17-4-4 15,12-10-3-15,8-5-1 16,5-5-2-16,7-13-1 16,-2-6 2-16,-3-15 2 0,1-9 6 15,-11-7 4-15,-7-5 9 16,-15-4 9-16,-14 2 4 15,-14 4 0-15,-11 5-1 0,-15 14 1 16,-15 14-3-16,-14 18-2 16,-11 7-5-16,-2 24-6 15,-3 10-4-15,6 15-2 16,8 8-1-16,12 6 0 0,16 3-3 16,17 2-7-16,13-1-13 15,15-2-54-15,27-2-3 16,7-11-5-16,9-6-3 0</inkml:trace>
  <inkml:trace contextRef="#ctx0" brushRef="#br0" timeOffset="41374.5295">3902 15813 63 0,'13'-25'94'0,"-4"0"-6"16,0 3-6-16,-4 0-2 0,-2 8-68 15,5 10-3-15,5 7-3 16,2 21-2-16,-1 12-1 16,-1 16 0-16,3 14 0 15,-4 18 0-15,1 14 0 0,-2 10 0 16,-1 3-4-16,-1 3 4 15,3 2 0-15,1-5-1 16,-1-4 0-16,4-12 0 16,-3-11-1-16,6-11 0 0,-3-12 2 15,-1-12-6-15,1-12 0 16,-4-12-2-16,1-17 0 16,0-10-5-16,0-28-4 15,5-21-5-15,-5-18 0 16,4-17-1-16,-3-12 2 0,3-13 7 15,-2-1 6-15,0 3 7 16,-3 16 8-16,-6 18 7 16,4 15 0-16,-5 17 3 15,2 18-2-15,-7 25-4 0,7 7-6 16,-5 25-2-16,5 11-4 16,1 9 0-16,2 6-1 15,5 6-2-15,4-2 1 16,5-7 1-16,4-10-1 0,6-13 0 15,3-9 1-15,7-17 3 16,0-9-3-16,1-16 3 16,-4-10-2-16,0-11 0 15,-6-9 0-15,-10-9 0 0,-8-5 0 16,-13-3-2-16,-6 3 3 16,-15 6-1-16,-8 5-1 15,-9 11-2-15,-2 12 0 0,0 15-4 16,-1 10-4-16,6 13-8 15,4 16-12-15,6-4-46 16,8 23-13-16,4 2-4 0,6-3-6 16</inkml:trace>
  <inkml:trace contextRef="#ctx0" brushRef="#br0" timeOffset="41889.174">4940 15941 0 0,'17'-27'94'16,"-4"6"-1"-16,-5 7-7 0,-8 14-5 16,0 0-2-16,45 5-77 15,-41 17 1-15,7 10-3 16,5 7 0-16,5 6 0 16,6-1 0-16,6 0 0 15,1-6 0-15,4-8 1 0,3-13-1 16,1-11 1-16,-1-12 1 15,0-16-2-15,4-9 1 16,-5-12 1-16,-2-9-1 0,0-7 0 16,-6-3 1-16,-4-2-1 15,-6 9 0-15,-4 7 1 16,-8 8 0-16,-3 14 0 16,-3 15 0-16,-4 11 0 0,2 34 1 15,-1 15-1-15,0 19 1 16,4 21-1-16,1 18 0 15,0 19-3-15,3 9 3 16,2 8-1-16,0-2 0 0,1-7 0 16,-3-12 0-16,-4-16 0 15,0-17 0-15,-6-19 4 16,0-17-3-16,-6-17 1 16,-6-18-1-16,-1-2 0 15,-1-10 0-15,0-6 0 0,1 0-2 16,0-9-1-16,4-4-3 15,-1-4-3-15,7-3-9 16,-3-8-16-16,-9-7-55 0,19-7 0 16,0-9-9-16,4-6-4 15</inkml:trace>
  <inkml:trace contextRef="#ctx0" brushRef="#br0" timeOffset="43258.4946">6240 15545 88 0,'7'-12'94'15,"-7"12"-7"-15,-1-8-5 16,-13 8-2-16,-6 0-77 15,-4 9 2-15,2 12-2 16,-3 11-2-16,1 10 0 0,-3 6-1 16,2 8 0-16,1 1 0 15,7-1 0-15,2-3 0 16,7-9 0-16,5-8 0 16,3-9 0-16,4-11 1 15,10-10-1-15,5-7 1 0,4-14 0 16,7-11-1-16,2-11 0 0,5-12 1 15,2-8-1-15,3-5 0 16,-6 3-1-16,-1 3 1 16,-5 8 0-16,-4 9 1 15,-6 14 0-15,-2 16 1 16,-8 15-1-16,-1 18 1 0,-4 14-1 16,0 8 0-16,0 9 0 15,0 3-1-15,3-2-1 16,2-5 1-16,2-8-1 0,2-11 1 15,2-13 0-15,4-13 0 16,3-13 1-16,0-18 0 16,2-12 0-16,2-14 0 0,-1-11 0 15,1-15-1-15,-1-14-1 16,-4-13-1-16,-5-13 0 16,-4-7 1-16,-8-6 0 15,-3-2 0-15,-1 5 2 16,-9 8 1-16,-4 16 1 15,-1 16 1-15,1 21 1 0,0 22-2 16,2 25 0-16,1 19-1 16,3 24 0-16,2 21-1 15,2 20-2-15,2 15 0 16,0 23 1-16,-2 12 0 0,4 14-1 16,5 2 0-16,4-3 0 15,5-1-1-15,5-16 2 16,4-11-1-16,4-18-1 15,5-20 1-15,3-19 1 0,3-19-1 16,1-18 1-16,-2-16 0 16,4-20-1-16,-3-18 0 15,-3-15 0-15,-3-18-1 0,-5-20-1 16,-1-14 0-16,-9-11 1 16,-2-5 0-16,-7-1 1 15,-4 2 0-15,-3 6 1 16,-2 9 1-16,-1 18 1 0,0 15 1 15,-5 19-1-15,0 16 0 16,2 16-1-16,-3 14 0 16,6 17 0-16,-8 12-1 15,4 23 1-15,1 15 0 0,-1 14-1 16,-1 15 1-16,-2 17 0 16,1 10 0-16,-2 6 1 15,5-1-1-15,3-8-1 16,0-6 1-16,8-13-1 0,6-9 0 15,5-18 1-15,6-14 0 16,2-13-1-16,5-14 1 16,0-11 0-16,4-9 0 0,-2-19 0 15,1-13-1-15,1-15 1 16,-1-13-2-16,-3-11 0 16,-2-9 0-16,-2-1 0 0,-1 2 1 15,-3 8-1-15,-1 11 1 16,-1 13 0-16,0 16 0 15,-1 19 1-15,-1 14-1 16,-1 13 0-16,3 10 0 0,-1 7-1 16,4 0 0-16,-3 0 1 15,2-4 0-15,3-8-1 16,3-9 1-16,0-5 0 16,3-18 2-16,1-10-1 15,-2-8 0-15,2-6 0 0,-2-5-1 16,-2-2 1-16,-6 4 0 15,-4 6-1-15,-5 7 1 16,-5 11-1-16,-10 19 2 0,11 9 0 16,-12 26 0-16,1 20 0 15,-4 18 0-15,-6 25 1 16,1 22-1-16,-5 17-2 16,-4 12-1-16,1 3-2 0,4-8-1 15,3-11-2-15,-3-18 0 16,5-22-1-16,-3-23-3 15,3-22-6-15,-7-32-18 16,-6-18-45-16,-6-15-6 0,-8-19-6 16,-8-16-4-16</inkml:trace>
  <inkml:trace contextRef="#ctx0" brushRef="#br0" timeOffset="43414.3415">7441 15000 88 0,'-47'-80'96'16,"9"14"-6"-16,8 5-6 15,10 4-2-15,16 0-73 0,12 3-1 16,19-2-5-16,24 3-8 16,7 0-12-16,17-5-43 15,10 6-21-15,3 0-7 16,0 4-3-16,-9 1-5 0</inkml:trace>
  <inkml:trace contextRef="#ctx0" brushRef="#br0" timeOffset="43915.0646">5345 17105 41 0,'-80'88'79'0,"10"-12"-2"16,-5 4-2-16,10-13 0 15,-1 0-63-15,10-10 4 16,-1-1 1-16,8-16-1 16,2-2 0-16,10-11 0 0,1-2-2 15,12-15-2-15,11-10-3 16,13-7-2-16,8-13 1 15,37-26-1-15,47-31-1 16,38-21-1-16,32-20-2 16,25-11-3-16,25-11 0 0,19-7 0 15,8-3 0-15,3 7 0 16,9 0 0-16,1 3 0 16,-3 9 0-16,1 7 0 0,-8 10 0 15,-10 9 0-15,-13 14 0 16,-16 12 0-16,-12 11 0 15,-18 13 0-15,-15 8 0 16,-20 17 0-16,-20 9 0 16,-20 15-2-16,-26 6-13 0,-18 18-13 15,-31 21-58-15,-23 6-6 16,-23 9-5-16,-36 6-6 0</inkml:trace>
  <inkml:trace contextRef="#ctx0" brushRef="#br0" timeOffset="44170.4995">6084 17455 59 0,'-40'42'101'15,"16"-9"-5"-15,5-7-7 16,14-10-3-16,6-8-6 0,44-8-83 16,31-34-8-16,46-32-15 15,19-40-60-15,10-16-5 16,28 5-3-16,-10 1-7 0,-11 15 2 16</inkml:trace>
  <inkml:trace contextRef="#ctx0" brushRef="#br0" timeOffset="54726.7499">5397 13726 0 0,'-16'-11'75'0,"-2"-1"8"15,2 2-4-15,-3-3-32 0,7 6-7 16,3 0-12-16,9 7-9 15,-10-3-6-15,10 3-5 16,3 24-3-16,7 8-2 0,5 20-2 16,4 13 1-16,1 14 0 15,6 15 2-15,4 8-1 16,0-2-1-16,0-7-2 16,-2-8-3-16,0-15-6 15,-7-14-7-15,2-14-12 0,-10-17-16 16,-5-12-27-16,-8-13-11 15,0 0 1-15,-5-19 10 16</inkml:trace>
  <inkml:trace contextRef="#ctx0" brushRef="#br0" timeOffset="56229.8592">5437 14333 3 0,'-48'-75'70'0,"0"-4"0"16,4-3-7-16,0-5-11 16,4-1-12-16,4 3-10 0,4 0-9 15,10 5-4-15,5 5-3 16,12 3-2-16,5 5-4 15,12 5-1-15,13 9-2 16,9 5-3-16,11 6 1 0,6 9-2 16,6 10 0-16,1 11-1 15,-3 12 0-15,-2 13 0 16,-7 14-1-16,-8 13 1 0,-10 11 0 16,-10 9-1-16,-10 2 1 15,-9 6 1-15,-8 1 0 16,-11-3 0-16,-5 0 0 15,-4-8 1-15,-1-7-1 16,-3-7 1-16,6-9-1 0,2-7 0 16,5-7-1-16,4-7 0 15,7-4-1-15,9-10 0 16,0 10-1-16,10-8-1 0,8-2-1 16,8-2-1-16,4-3 0 15,6-2-1-15,0-1 0 16,7 0 0-16,2-2 1 15,-2 0 0-15,0 1 3 0,-1-3 2 16,3 1 1-16,-3-4 1 16,6 2 1-16,-4-5 0 15,2 0-1-15,2-3 0 16,-3-4-1-16,4 1 0 16,-5-3-1-16,3-4 0 0,-4-2-1 15,-1-2 0-15,-4-3 1 16,-4 2 0-16,-3-2 0 15,-7 1 1-15,-5 1 0 0,-8 5 1 16,-9 2 0-16,-2 5 1 16,-16 3 1-16,-5 3-1 15,-8 7 1-15,-6 2 0 16,-4 6 0-16,-2 3 0 0,-2 1 0 16,0 11-1-16,3 3-1 15,2 9 0-15,4 2 0 16,4 8-1-16,3 4 1 0,7 3-2 15,1 0 0-15,10 0 0 16,2-1 0-16,6-3 1 16,1-1-2-16,9-7 2 15,10-4-1-15,3-6 0 16,5-5 0-16,6-6 0 0,8-8 0 16,4-1 0-16,5-13-1 15,3-8 1-15,3-4 0 16,2-8-2-16,3-4 1 0,0-2-1 15,2-2 2-15,-3-3-1 16,0-1 0-16,-3 2 1 16,-4 0 0-16,-4 2 1 0,-3-1-1 15,-3 1 1-15,-8 0 0 16,-2-1 0-16,-6 2-1 16,-1 2 0-16,-6-2 1 0,-3 3-1 15,-6 6 0 1,-6 1 0-16,-3 5-1 0,-2 5 1 15,-8 3-1-15,-2 5 0 16,-5 5 1-16,-3 4-1 16,-1 2 0-16,-2 2 2 0,0 3-1 15,1 4 0-15,0 0 1 16,-1 2-1-16,3 1 1 16,1-1 0-16,2 1-1 0,-2-3 0 15,3 1 0-15,-1 1 0 16,2-2 0-16,-1-1 1 15,3 0-1-15,-2 1-1 16,4-1 1-16,9-6 0 0,-12 12 0 16,12-12 0-16,-10 12 0 15,10-12 0-15,-3 13 0 16,3-13 0-16,0 14 0 16,0-14 0-16,3 18 0 0,3-3 1 15,-2 1-1-15,2 2 2 16,1 8-2-16,1 7 1 15,2 6 0-15,0 8 0 16,2 6 0-16,2 5 0 0,1 7 1 16,3 7-1-16,-1 2 0 15,1 2 0-15,0-4 1 16,-1-7-1-16,1-6 0 16,-1-7 0-16,-2-11-1 0,-2-11 0 15,-1-9 0-15,-4-12 0 16,-8-9-1-16,8-5 1 15,-8-14-1-15,-1-14-1 0,-6-9 0 16,-5-13-1-16,-2-13-1 16,-1-13 2-16,-2-10-2 15,1-9 2-15,-1-6 0 16,4-1 2-16,4 0-1 0,4 1 1 16,6 7 1-16,3 7 0 15,12 10 0-15,7 11 0 16,7 12-1-16,5 14 0 15,4 11 1-15,4 14-1 16,0 11 0-16,-2 10-1 0,-4 13 1 16,-7 13-2-16,-5 9 1 15,-9 7 0-15,-8 5 0 0,-7 2 0 16,-3 3 0-16,-11-1-1 16,-3 0-1-16,-3-5-3 15,0-5-2-15,1-5-8 16,2-6-15-16,1-9-29 0,9 0-20 15,-3-7-6-15,2-6-1 16</inkml:trace>
  <inkml:trace contextRef="#ctx0" brushRef="#br0" timeOffset="57207.6485">7589 12856 50 0,'13'0'74'15,"-5"-6"-2"-15,-8 6-2 0,20-9-51 16,-9 2-7-16,8 1-3 15,-4-5-3-15,6-1-2 16,1-4-1-16,-2-1 2 0,4-8-1 16,3 1 1-16,-4-6 1 15,-1 2 1-15,-3-4 3 16,-6 6 0-16,-2-1 3 16,-8 7-2-16,-3 3-1 0,-6 8-2 15,-8 8-2-15,-5 5-2 16,-4 13-1-16,-5 9-3 15,-2 8 0-15,-1 5-1 16,1 8 1-16,-1 1 0 0,8 4 1 16,4-5-1-16,6-2 1 15,8-5-1-15,5-6 0 16,9-4 1-16,12-12-1 16,6-5-1-16,8-12 0 0,13-5 0 15,2-13-1-15,11-11 0 16,2-8-1-16,2-7 1 15,3-7 1-15,-2-3-1 0,-4-5 1 16,-6 1 0-16,-11 3 2 16,-6 8 0-16,-9 5 1 15,-9 10-1-15,-11 8 1 16,-8 13-1-16,-2 10 0 0,-17 9-1 16,-4 14 0-16,-4 2 0 15,3 7-1-15,-2 0 0 16,0 2 0-16,4-7 0 15,9-2 0-15,-1-9 0 0,8-6 0 16,4-10 1-16,0 0-1 16,12-17 0-16,2-8 1 15,3-2 0-15,1-6 0 0,4-2 1 16,-2 2-1-16,0 3 0 16,-1 5 1-16,-1 9 0 15,-2 9-1-15,0 7 1 16,1 9 0-16,3 8-1 0,3 6 1 15,2 6-2-15,3 2 0 16,5-5 0-16,7-5 1 16,2-10-1-16,4-11 1 15,-1-11 1-15,5-18 0 0,0-17 1 16,1-14 0-16,-2-9 1 16,-7-11-2-16,-3-11 1 15,-7-8-1-15,-5-4-1 16,-9-3 0-16,-10 1 0 0,-8 7 2 15,-7 8 3-15,-7 15 1 16,-4 16 1-16,-4 20 0 16,1 24 1-16,0 22-2 15,0 26 0-15,4 27-2 0,4 18-3 16,6 24-3-16,3 12-4 16,3 20-11-16,-1 3-18 15,7-1-46-15,6 0-6 16,0-10-6-16,-3-11-4 0</inkml:trace>
  <inkml:trace contextRef="#ctx0" brushRef="#br0" timeOffset="57809.9218">6402 14221 10 0,'34'-11'58'16,"-3"-13"4"-16,1 6-30 0,-5 3 2 15,-2-1-4-15,-3 3-3 16,3 0-2-16,-4 0-2 15,2 1-1-15,2-3-3 16,4 2-3-16,8-9-2 0,2 0-2 16,13-12-1-16,4-1-2 15,16-14-1-15,6-4 0 16,13-11-1-16,14-5-2 16,11-7 1-16,14-8-1 15,10-8-1-15,12 0 0 0,9-2-1 16,9-2-1-16,3 3-1 15,4 1 0-15,-2 5 0 16,-5 5-1-16,-5 7-1 0,-10 5-1 16,-9 8-2-16,-16 6-2 15,-10 8-6-15,-21 6-9 16,-12 6-20-16,-16 9-31 0,-17-1-13 16,-18 1-5-16,-18-1-1 15</inkml:trace>
  <inkml:trace contextRef="#ctx0" brushRef="#br0" timeOffset="58150.2228">8809 12264 26 0,'-12'-2'84'0,"0"0"-2"16,4-8-1-16,6 24-21 15,2-26-32-15,13-7-4 0,10-3-9 16,9-4-4-16,8-4-3 16,13-4-2-16,4-5-1 15,9-5-1-15,8-4 0 16,3 1-3-16,1-2 0 0,-2-1-1 15,2 5-1-15,-5 1-3 16,-3 8-5-16,-6 1-12 16,-11 0-44-16,-5 15-15 0,-10 0-6 15,-10 4-6-15</inkml:trace>
  <inkml:trace contextRef="#ctx0" brushRef="#br0" timeOffset="64770.6145">5029 13146 45 0,'0'0'76'0,"-13"-7"-1"16,10-11-3-16,3-2-50 0,3-5-2 16,5-4-6-16,4-4-5 15,2-7-4-15,6-2-1 16,3-6-1-16,4-2 0 0,2-5 0 16,3-2-1-16,4-4 1 15,0-6 2-15,5 1 0 16,0-8 1-16,2-4 0 15,3-5 2-15,3-6-1 0,1-3 0 16,3-6 0-16,2-2-1 16,0-3 0-16,-2 2-1 15,3-1-1-15,-1 3-1 16,1 4 0-16,-4 9-1 16,3 4 0-16,-3 8-1 0,0 7-2 15,-1 10 1-15,-3 5 0 16,-4 10-2-16,-2 8-1 15,-6 10-1-15,-6 2-4 16,-5 13-7-16,-8 1-12 0,-4 8-22 16,-2 12-32-16,-10 7-7 15,-2 3-3-15</inkml:trace>
  <inkml:trace contextRef="#ctx0" brushRef="#br0" timeOffset="65118.0529">6071 10663 50 0,'-10'-33'83'0,"4"-3"-3"16,2-3-3-16,3 8-45 15,1-8-11-15,11 3-2 0,11 4-8 16,2 2-5-16,9 6-2 15,5 4-2-15,6 6-1 16,5 1-1-16,3 9 0 16,0 4 1-16,1 9 0 0,-4 13 0 15,-4 10 0-15,-6 14 0 16,-13 13 0-16,-8 13 0 16,-10 9-2-16,-7 9 1 15,-5 4-2-15,-9 0-2 16,-1-1-8-16,-3-10-7 0,4-8-19 15,9-4-35-15,-2-19-6 16,4-15-6-16,2-20 5 0</inkml:trace>
  <inkml:trace contextRef="#ctx0" brushRef="#br0" timeOffset="65440.4491">7080 9860 12 0,'22'-36'81'0,"-6"7"1"16,-3 7-5-16,-4 6-4 0,-9 16-57 15,17 1-2-15,-2 26-7 16,-1 16-3-16,2 17-3 15,0 13 2-15,4 15-1 16,1 7-1-16,-2 4 0 0,4-2-1 16,4-4-1-16,-3-13-2 15,3-9-5-15,-2-16-4 16,1-14-14-16,-3-10-31 16,0-23-19-16,-3-10-5 0,-5-21-1 15</inkml:trace>
  <inkml:trace contextRef="#ctx0" brushRef="#br0" timeOffset="65647.912">7370 9768 22 0,'-29'-49'84'16,"1"6"-1"-16,3 4-1 0,3-1-6 16,4-3-60-16,8 1 0 15,11 1-3-15,3 2-6 16,12 0-4-16,11 1-1 15,6-3-4-15,10 1-3 0,1 4-5 16,8 4-8-16,-8 7-8 16,3 7-15-16,-3 15-26 15,-13 8-15-15,-14 19-3 16</inkml:trace>
  <inkml:trace contextRef="#ctx0" brushRef="#br0" timeOffset="66225.1256">7256 10112 19 0,'24'-41'76'0,"2"-5"4"16,2-4-3-16,0 0-44 0,5 4-4 15,6 3-9-15,1 4-8 16,2 5-5-16,1 3-3 16,1 9-1-16,-1 1-3 15,-2 10 0-15,-1 3-1 0,-4 8 0 16,0 4 1-16,-8 9-1 16,-3 11 1-16,-4 3 0 15,-7 8 0-15,-1 2 0 16,-5 4 1-16,-3-5-1 15,-3 1 0-15,-1-5 0 0,-2-6 0 16,2-5 0-16,-1-6 1 16,0-5-1-16,0-10 1 15,0 0-1-15,0 0 0 0,7-20 1 16,2-5-1-16,-4-5 1 16,2-11-1-16,3-4 0 0,3-9 0 15,-3 1 1-15,2-1-1 16,3 4 2-16,-4 4-2 15,3 8 0-15,1 4 0 16,1 9 0-16,-4 6 0 0,3 8 0 16,-1 6 0-16,-1 5 0 15,-2 4-2-15,1 10 2 16,-2 4-1-16,-1 8 0 16,-1 5 0-16,2 8-2 15,-3 6-6-15,2 3-8 0,-6 4-13 16,7-6-30-16,1 8-16 15,-1-10-5-15,-1-3 0 16</inkml:trace>
  <inkml:trace contextRef="#ctx0" brushRef="#br0" timeOffset="66424.5544">8224 9213 14 0,'-13'-21'74'0,"-4"5"0"0,5 3-5 16,-1 25-21-16,2-15-45 15,11 3-10-15,-6 9-19 16,6 10-27-16,0 5-17 0,6 0-5 16</inkml:trace>
  <inkml:trace contextRef="#ctx0" brushRef="#br0" timeOffset="67584.7515">8383 9413 7 0,'18'0'53'15,"-1"5"-7"-15,-1-2-11 16,2-3-7-16,4 0-9 0,2-3-5 16,0-5-5-16,3-6-4 15,-1-4-1-15,-2-3-2 16,1-4 0-16,-9-3 0 0,-4-2 3 15,-8 1 0-15,-4 3 2 16,-7 3 1-16,-12 7-1 16,-4 6 1-16,-8 9-1 0,-2 6 0 15,-2 13-4-15,1 9-1 16,2 12-1-16,0 3 0 16,5 7-2-16,7-4-1 15,5 1 0-15,8-7 0 16,6 0 0-16,3-10-1 0,11-7 2 15,7-8 0-15,4-8 0 16,7-6 1-16,5-2 1 16,1-11 0-16,5-9 0 15,3-4 0-15,-1-10 1 0,1 0-2 16,-3-6 0-16,-4 0 0 16,3 0-2-16,-3 4 2 15,-6 6-1-15,0 5-1 0,-8 8 1 16,0 7 0-16,-6 8 1 15,0 7 0-15,-9 9-1 16,-4 9 1-16,1 2-1 0,-2 1 1 16,0 1-1-16,2-1 0 15,3-8-1-15,4-5 1 16,3-8-2-16,8-4 2 16,0-13 1-16,6-5 0 0,-3-6 0 15,2-6 0-15,-2-2-1 16,-1-3-2-16,-4-5-1 15,-8-3 0-15,-7 5 1 16,-7-3 2-16,-4 9 3 16,-10 2 3-16,-7 7 0 0,-1 11 3 15,-9 12 1-15,2 7 1 16,0 15-3-16,1 15 0 16,4 7-4-16,2 9-2 0,7 3-1 15,3 1-1-15,11-4 0 16,3-3-1-16,11-10-1 15,7-10 2-15,7-15 0 0,3-12 1 16,9-15 0-16,0-16 1 16,3-14 3-16,-2-15-2 15,1-12 0-15,-5-9 0 16,1-14-2-16,-8-8-1 16,0-4 1-16,-7-7-1 0,-5 1 1 15,-8 5 0-15,-2 6 2 16,-3 9 3-16,-4 14 2 15,1 15 2-15,-3 17-2 0,-3 21 0 16,-3 19 0-16,-2 13-1 16,0 26-2-16,-4 11-1 15,-2 22-3-15,-1 12 0 0,1 12 0 16,2 0-1 0,3 2-1-16,7-6 0 0,3-6-1 15,1-11 1-15,10-10 0 16,6-17 0-16,6-13 2 15,2-12 0-15,2-12 1 0,7-9 0 16,0-16 0-16,5-10 1 16,-6-13-1-16,8-7-1 15,-4-11 1-15,3-3-1 16,-4-7 1-16,1 1-1 0,-1 2 0 16,-1 0 0-16,1 12 0 15,-2 4 1-15,1 10-1 16,-2 10 0-16,2 10 0 0,-6 10 1 15,3 9 0-15,1 3 0 16,-5 15 0-16,2 5 0 16,-6 11 0-16,-1 4-1 15,-9 9 1-15,-6 6-1 0,-7 4 0 16,-12 4-1-16,-14 0-3 16,-11 3-6-16,-7 0-8 15,-9 3-17-15,-17 3-36 16,2 4-7-16,-8 4-4 0</inkml:trace>
  <inkml:trace contextRef="#ctx0" brushRef="#br0" timeOffset="67893.9417">7978 10793 36 0,'-47'33'75'0,"2"-11"2"16,9-8-36-16,11-3-2 16,10-11-4-16,15 0-6 15,0-32-5-15,24-5-3 0,20-20-4 16,14-12-7-16,23-19-1 16,21-15-2-16,21-13-1 15,14-8-1-15,21-5-1 0,12 1-1 16,9 7-3-16,2 9 0 15,-1 11-2-15,-5 14-3 16,-9 21-7-16,-15 14-15 0,-14 11-50 16,-14 24-5-16,-24 14-7 15,-18 8-4-15</inkml:trace>
  <inkml:trace contextRef="#ctx0" brushRef="#br0" timeOffset="104322.6205">1960 17887 37 0,'-49'28'54'0,"27"-24"-19"0,6-1 1 15,-4-2-3-15,5-2-5 16,-1-2-3-16,0-5 1 16,3-3-2-16,-4 4-4 0,6-6-1 15,2 2-4-15,4 1-4 16,5 10 1-16,-1-22-2 16,1 22-2-16,0 0-1 15,0 0-2-15,0 0 1 16,2 10-2-16,4 2 0 0,24 57 2 15,1 23-5-15,-9-38-1 16,2 4-2-16,1 1-1 16,1 5-5-16,4-6-2 15,-2 3-4-15,-3-3-8 16,1 0-6-16,-8-12-11 16,1-4-9-16,-19-42-9 0,11 20-1 15,0 3 5-15,-11-23 14 16,0 0 10-16,-2-8 24 15,-5-4 24-15,-28-52 14 16,-10-26 14-16,22 30 5 16,-2 1 0-16,-2-9-11 0,8 0-4 15,-1-4-11-15,10 5-11 16,1-4-5-16,7 8-5 16,2 3-2-16,8 6-6 15,5 5 1-15,3 16-3 16,2 2 1-16,0 12 4 0,6 2 1 15,-1 15 4-15,-2 4 3 16,-21-2 4-16,0 0 3 16,25 28 0-16,0-2-3 0,-14 2 0 15,1 3-2 1,-3 5-4-16,1 1-1 0,-3 1-5 16,-1-2 1-16,6 0-1 15,-1-1 1-15,-4-5-1 16,2 0 1-16,-1-5-1 15,2 2 1-15,1 4 1 16,0-2-1-16,-4 4 1 0,4 1-2 16,-5-1-1-16,1 0-1 15,-8 4-4-15,-4 0-9 16,-4 2-9-16,-18 41-27 16,27-80-24-16,-21 37-4 15,-1-1-11-15,5-7-1 16</inkml:trace>
  <inkml:trace contextRef="#ctx0" brushRef="#br0" timeOffset="105657.9751">2076 18276 4 0,'21'-25'78'15,"0"5"1"-15,-1-1-3 0,-20 21-3 16,28-18-21-16,-2 0-43 16,-26 18-2-16,24-1-2 15,2 0-1-15,-26 1-3 16,26 13 2-16,4 6-1 16,-30-19 0-16,23 23-1 0,3 2 1 15,-13-6 0-15,1 2 0 16,-14-21 3-16,26 30-4 15,0-1 2-15,-26-29-1 16,23 25 0-16,2 0-2 16,-25-25 0-16,0 0-1 0,0 0 0 15,0 0 0-15,0 0-2 16,7-13 2-16,-3-2-3 16,20-81 4-16,-16 57-1 15,0 3-2-15,3-3 0 16,-1 3 1-16,2-3 0 0,1 3 0 15,4 1 2-15,-2 6-3 16,-1 1 4-16,5 6 0 16,-3 0 1-16,6 7 0 15,-8 1 0-15,-1 7 0 16,-4 1 0-16,-9 6 0 0,0 0-1 16,0 0-2-16,0 0 1 15,0 6 1-15,0 5-1 16,-14 32 1-16,3-22-1 15,-2 2-1-15,1-1 3 0,0 2-1 16,0 0-1-16,3 0-3 16,-2 1 4-16,5-2-4 15,-1-1 2-15,7-22 0 16,-6 27-3-16,3-2 2 16,3-25 1-16,0 0-1 15,0 0-1-15,0 0 2 0,0 0 0 16,41-35 0-16,-30 13 1 15,1 4 0-15,1-5-1 16,-2 3 1-16,1-4 0 16,-1 5 0-16,-11 19 0 15,0 0 0-15,19-18-2 16,4-3 2-16,-23 21 2 0,22 0-2 16,1-1 1-16,-23 1 0 15,20 10 0-15,1 3 1 16,-21-13 0-16,25 17 0 15,-1 2 1-15,-24-19 0 16,20 14-1-16,2 3 0 0,-22-17 1 16,37 0 0-16,-28-11 0 15,0-6-1-15,-3-5 0 16,-1 0-1-16,-2-2 0 16,1 0 1-16,5-3-2 0,-9 4-1 15,0-3 0-15,0 4-1 16,0-2 0-16,0 6 1 15,0 0-1-15,-2 6 1 16,2 4-1-16,0 8 0 0,7-3 2 16,-7 3-1-16,17 1 0 15,-5 3-1-15,-1-1 1 16,4 2-1-16,0-3 1 16,5-2 1-16,-2 0-2 15,1-2 1-15,1-5 2 0,0 1 0 16,-2-4 1-16,0 0-1 15,-3-2 1-15,-4-1 0 16,-3-1 0-16,-3 2-1 0,-5 12 3 16,0-8-2-16,0 8 0 15,-9 3 1-15,9-3-1 16,0 0-2-16,-15 26 1 16,-3 1 0-16,7-1-2 15,1 0 1-15,-1 0-1 16,5 3-3-16,3-9 1 0,1 20 2 15,2-30 0-15,0-10-1 16,14-1 0-16,0-15 0 16,1-13 0-16,-13 9 1 15,26-78 0-15,-7-26-1 0,-9-15-1 16,-2-9 3-16,-10 11 2 16,-5 24 1-16,-9 21 0 15,-3 43-1-15,4 23 1 16,5 23 1-16,6 18 1 15,1 31-3-15,1-15-1 0,3 10-2 16,2 12-4-16,4 11-9 16,2 8-23-16,3 6-25 15,5 5-16-15,0 5-7 16,3-2-2-16</inkml:trace>
  <inkml:trace contextRef="#ctx0" brushRef="#br0" timeOffset="107912.5188">1318 17778 44 0,'-24'7'43'0,"0"-4"0"0,7 2-8 16,3 0-2-16,1 1-5 15,13-6-6-15,0 0-7 16,-4 23-6-16,-4-1 4 0,11-1-3 15,3 1 2-15,8 5-4 16,0 0 0-16,11 8-3 16,32 44-1-16,-21-38-4 15,4 9 2-15,4-3 1 16,-1 3-1-16,-2-1-1 16,6 0-1-16,-4-4 1 0,3-3 0 15,-4-1 3-15,-2-5-2 16,-40-36 0-16,35 36 2 15,0 0-3-15,-12-9-1 16,2 1 0-16,-14-5-1 16,3 2-1-16,-14-25 0 15,7 24-1-15,2 1-1 0,-9-25 5 16,0 0-1-16,1 11 1 16,-1 0-1-16,1 0 0 15,1 1 0-15,-2-12 0 16,0 12 0-16,0-1-1 15,-2 0 1-15,1 0 0 16,7-6 0-16,7 1 1 0,35 15-1 16,-26-14 1-16,0 1 0 15,-1-2 1-15,13-1 1 16,-1 1 0-16,5-3 1 16,50 0 2-16,-32-3-1 15,2-8 0-15,4-4 1 16,3 1 1-16,3-4-1 0,2-3-2 15,7 0 1-15,1-6-1 16,7-2 0-16,2-1-1 16,0-5 0-16,0-2 0 15,5-1-1-15,3-4 0 16,8 0 1-16,-4 0-2 16,5-1 0-16,-3 0 0 0,4-1-1 15,2-3 0-15,2 0 0 16,1 1 1-16,3-3 0 15,-2-2 1-15,6-3-1 16,-4 4 2-16,6-6-2 16,1 3 1-16,0-4 1 0,1 1-2 15,-1-2 0-15,-49 25 2 16,169-88-1-16,-12 3 0 16,-12 5 0-16,-12 9 0 15,-16 7-1-15,-11 6 1 0,-15 9-1 16,-32 14-2-16,5 1 0 15,-5 1 0-15,-2 0 1 16,0 1 0-16,-2 1 0 0,-4 3 0 16,-6 0 1-16,1-1 0 15,-7 2-1-15,-2 2 1 16,-6 1-1-16,-2-1 1 16,-3 3 0-16,-6 2-1 0,-5 2 0 15,-2 1-1-15,-2 0 1 16,-5 1 0-16,-4-1 0 15,-3-1 0-15,-4-2 0 16,-4-1 0-16,-5 1 1 0,-9 1 0 16,-2 1 0-16,-9 2 0 15,-4-1-1-15,-10 1 1 16,-6 0-1-16,-10-3 1 16,-7-3-1-16,-6-5 1 0,-12-8-1 15,-5-5 0-15,-9-5 0 16,-1-5 1-16,-4-5 0 15,0-1-1-15,-1-1 1 16,3 0-1-16,3 4 0 0,2 4 1 16,0 4-1-16,5 5-1 15,-3 8 2-15,3 4 0 16,1 2-1-16,1 5 1 16,1 4-1-16,1 1 0 0,1 1 0 15,1 1 0-15,-4 1-1 16,2 3 0-16,-3 2 0 15,3 5 0-15,-5 0 0 16,0 9 0-16,-5 3 0 0,0 3 0 16,-5 7 0-16,-3 3 0 15,-6 5 0-15,-3 3 0 16,-6 1 0-16,-6 8 1 16,-2 3-1-16,-10 5 1 0,-6 3 0 15,-6 5 0-15,-10 5 0 16,-9 4 1-16,-8 4-1 15,-7 3 1-15,-12 4-1 0,-6 3 0 16,-4 1 0-16,-5 4 1 16,-3 1-1-16,-3 0 0 15,-1 6 0-15,-2-2 0 0,0 2 1 16,-2 3-1-16,-2 2 1 16,-6 4-2-16,-1 2 1 15,-4 4-1-15,-5 5-1 16,-4 2 1-16,-5 3 0 15,0 3 0-15,-4-1 0 0,4 0 1 16,-1-1-1-16,6 0 0 16,5 0 1-16,4-3 0 15,5 0-1-15,3 2 2 16,7 1-3-16,-1 3 2 0,5 5 0 16,-1-3-1-16,0 0 1 15,7-2-2-15,6-1-1 16,10-7 2-16,4-2 1 15,14-6 0-15,14-8-1 0,9-3 1 16,9-2 1-16,9-5 2 16,15-4 2-16,-4-6-6 15,9-2 0-15,9-5 3 16,3-4 0-16,3-8-2 16,16-4 2-16,-4-4-3 0,7-6 0 15,10 0 3-15,5-2 0 16,0-10-3-16,-1 12 0 15,1-12 3-15,9 14-2 0,1-10-3 16,1 5 3-16,0-2-2 16,2 0 0-16,-13-7-1 15,13 12 4-15,-8-2-4 0,0 1 1 16,5 7 5-16,-2 3-6 16,2 4 7-16,-2 2-3 15,7 6 0-15,1 6-2 16,2 3 3-16,-2 7-1 15,2 2-3-15,1 10 1 16,-2-2-8-16,5 10-2 0,2-1-9 16,-4 6-30-16,8-3-26 15,-1-5-6-15,3-5-4 16,-2-6-1-16</inkml:trace>
  <inkml:trace contextRef="#ctx0" brushRef="#br0" timeOffset="108557.9906">731 17322 32 0,'0'0'63'16,"-16"15"-4"-16,10-4 2 15,-4-3-46-15,2 6-1 16,3-1-4-16,2 3-10 0,3 1-2 15,3 2 6-15,8-5 0 16,2 3 0-16,-2 3 6 16,4 2 1-16,0-3 6 15,7-4 0-15,2-3 3 0,-2 0 0 16,-2-5 1-16,2-7-1 16,11-22-4-16,15-23-4 15,-9-26-2-15,-12-31-4 16,8-20 0-16,-4-16 1 15,-6-5-5-15,8 3 2 0,1 12-2 16,0 10 1-16,-5 7-2 16,5 18-4-16,-5 14-3 15,2 19-11-15,-2 13-5 0,-5 23-20 16,-1 24-33-16,-10 15-9 16,-2 26-10-16,-13 11 2 15</inkml:trace>
  <inkml:trace contextRef="#ctx0" brushRef="#br0" timeOffset="108922.2717">600 17122 40 0,'-15'1'79'0,"15"-1"-7"16,0 0-7-16,0 0 2 16,6 5-63-16,15 7-7 15,16 2-1-15,-13-1 2 16,-2 1 1-16,1 2 4 16,6-5 7-16,45 6 3 0,6-6-1 15,-1-7 7-15,-14-11-2 16,0-25 2-16,-12-20-3 15,-5-25-2-15,-1-16-1 16,-14-5-8-16,-5-15-2 16,1-11-7-16,2-15-5 0,1-5-16 15,11 5-35-15,-16-10-22 16,7 0-8-16,-10-1-4 16,6 13 1-16</inkml:trace>
  <inkml:trace contextRef="#ctx0" brushRef="#br0" timeOffset="120026.5279">18103 5035 62 0,'-1'-13'89'15,"-6"-1"-4"-15,-5-7-6 16,-3-3 0-16,-8-7-73 15,0-3 1-15,5-2-1 16,-1-2-1-16,-1-5 0 16,1-2 0-16,-2-4-1 0,1-3 0 15,3-8 0-15,-1-6-1 16,3-9-1-16,1-11 0 16,0-7 0-16,0-12-1 15,4-8 1-15,-1-7-1 0,-2-3 0 16,2 0 1-16,0 0-2 15,-1 5 2-15,4 4 0 16,0 9 0-16,-3 6 1 16,2 8 1-16,0 8-1 15,1 8 0-15,0 7 1 0,1 11-1 16,0 7 0-16,1 6 0 16,2 9-1-16,0 7-2 0,1 7 0 15,1 6 0-15,2 6-1 16,0 0-2-16,0 9-1 15,0 0-4-15,9 0-3 16,-9 0-5-16,20 12-9 0,-13 2-14 16,11 15-26-16,7 11-21 15,-4 13-7-15,0 13 2 16</inkml:trace>
  <inkml:trace contextRef="#ctx0" brushRef="#br0" timeOffset="120626.5069">18302 5154 35 0,'-20'-9'82'0,"-7"-1"-4"0,-3-4-1 15,-3 0-1-15,-1 1-66 16,3 1 3-16,2 0 0 15,5 2-1-15,4 2-2 16,7-2 0-16,6-1-1 0,7-6-3 16,7 1-3-16,11-8-1 15,8-1 0-15,10-6 0 16,10-5 1-16,11-4-1 16,9-2 1-16,10-4 0 0,10-2-1 15,9-2 1-15,11-4-1 16,6-6 0-16,8-3 0 15,6-2 1-15,5-1 0 0,1-2-1 16,0 0 0-16,-1 1-1 16,-2 3 2-16,-4 5-2 15,-4 4 1-15,-9 7-1 0,-2 5 0 16,-9 4 1-16,-6 9-1 16,-5-2 0-16,-4 9-3 15,-9-3-1-15,-6 9-4 16,-11-3-7-16,-2 4-11 15,-9-1-21-15,-9-8-36 0,-1 7-9 16,-7-4-4-16,-2-1-1 16</inkml:trace>
  <inkml:trace contextRef="#ctx0" brushRef="#br0" timeOffset="120960.4119">20945 3248 42 0,'-21'-10'85'16,"-2"0"1"-16,2 1-5 16,1-4-1-16,3 7-65 0,9 2-2 15,8 4-3-15,0 0-1 16,0 0-3-16,0 0-3 16,13 10-1-16,11 1-2 15,6 2 1-15,12 3-1 0,11 4 1 16,7 2-1-16,11-1 2 15,7 4 0-15,6 1-2 16,-4 3 0-16,-4 3 0 16,-6 0 1-16,-11 5 0 15,-13 3 0-15,-13 8 0 0,-19 4 0 16,-14 3-1-16,-20 3-2 16,-19 0-7-16,-13 9-19 15,-12 0-51-15,-20-6-5 0,-8-8-6 16,-13-14-7-16</inkml:trace>
  <inkml:trace contextRef="#ctx0" brushRef="#br0" timeOffset="122215.177">17721 2383 4 0,'9'-14'55'15,"-4"4"0"-15,-5 10-1 16,6-14-1-16,-6 14-8 0,0 0-9 16,0 0-8-16,0 0-10 15,-8 3-7-15,0 7-4 16,-7 10-2-16,-1 7-3 15,-8 7-1-15,1 7 1 0,-7 9 0 16,-2 3-1-16,-6 8 1 16,-2 2 0-16,-4 0 0 15,1 1-1-15,-5-3 0 16,6-3 0-16,0-4-1 0,2-6-3 16,8-7-11-16,-1-9-11 15,11-5-19-15,11-4-27 16,5-12-10-16,6-11-6 15</inkml:trace>
  <inkml:trace contextRef="#ctx0" brushRef="#br0" timeOffset="122445.2677">17640 2491 56 0,'33'-17'75'0,"2"3"0"0,-6 2-1 15,4 2-57-15,-1 0-1 16,8 7 0-16,0 0-3 16,5 4-3-16,0 1-3 15,-1 6-3-15,7 4-4 0,-3 0-6 16,7 8-9-16,-9-3-20 16,7-1-35-16,1 9-7 15,-1-4-5-15,-7-1 4 16</inkml:trace>
  <inkml:trace contextRef="#ctx0" brushRef="#br0" timeOffset="127818.6517">4928 13522 18 0,'-8'8'73'15,"-4"1"4"-15,-2-8-2 0,-2 28-26 16,2-29-31-16,4 0 1 16,-1-4-3-16,11 4-3 15,-16-14-2-15,5 2-4 16,2-4 0-16,2-7-3 15,2-5-1-15,-3-7-1 0,1-10 1 16,0-10 0-16,2-11 0 16,2-9 1-16,1-12-1 15,1-7 0-15,0-13 0 0,1-11 0 16,0-8 0-16,1-6-2 16,0-10 1-16,2-9-1 15,1-8 1-15,4-4-1 16,0-6 0-16,5-3-1 15,0-1-1-15,2-4 1 0,4 0-1 16,3 4 1-16,4-2-1 16,1 3 1-16,0 4 0 0,1 3 2 15,0 4-1-15,4 8 1 16,-6 7-1-16,4 7 1 16,-2 12-1-16,-1 7 1 15,0 9-2-15,0 6 2 16,3 9-2-16,-2 6 0 0,3 9 0 15,0 8 0-15,0 8-2 16,0 8 1-16,0 10-1 16,-3 10-1-16,1 9-1 0,-8 8-3 15,0 7-5-15,-4 7-4 16,-3 6-9-16,-7 6-11 16,-3 7-26-16,1 11-20 15,-5 4-5-15,-8 5 2 0</inkml:trace>
  <inkml:trace contextRef="#ctx0" brushRef="#br0" timeOffset="128199.0692">5202 8452 19 0,'2'-14'78'15,"2"-5"1"-15,4-4-3 16,0-7-4-16,4 0-66 0,10-2 3 16,11-1-1-16,10-2-3 15,7 3 0-15,10 0-2 16,3 4-1-16,6 4-1 15,0 8-1-15,1 8 0 16,-7 8-1-16,-6 7 0 0,-8 11 0 16,-12 12 1-16,-9 7-2 15,-12 15-2-15,-14 8-3 16,-7 12-4-16,-12 10-6 16,-8 10-9-16,-4 4-12 15,-5 2-27-15,6 11-12 0,1-5 0 16</inkml:trace>
  <inkml:trace contextRef="#ctx0" brushRef="#br0" timeOffset="131549.5326">17694 1638 0 0,'-13'-13'61'16,"2"0"3"-16,-5-4 0 15,2 0-45-15,14 17-4 0,-11-14-2 16,-1-3 0-16,12 17-4 16,-8-12-1-16,8 12-3 15,-13-9-1-15,13 9-1 0,0 0 0 16,-9-11 1-16,9 11-1 16,0 0 3-16,-7-10 3 15,7 10 1-15,0 0 1 16,0 0-1-16,0 0 0 15,0 0-1-15,0 0-2 0,0 0-2 16,0 0-1-16,0 0-1 16,0 0-1-16,0 0-1 0,0 0-1 15,0 0 1 1,0 0 1-16,0 0-1 0,0 0 0 16,0 0 0-16,0 0 2 15,0 0-2-15,0 0 0 0,0 0 0 16,0 0 0-16,0 0 1 15,0 0-1-15,0 0 1 16,0 0-1-16,0 0 0 16,0 0 0-16,0 0 0 0,0 0 0 15,0 0-1-15,0 0 1 16,0 0 0-16,0 0 0 16,0 0 1-16,0 0-1 0,0 0 0 15,0 0 1-15,0 0-1 16,0 0 0-16,-5-10 0 15,5 10-1-15,0 0 1 16,0-10 0-16,0 10 0 16,0 0 0-16,2-10 1 15,-2 10-1-15,0 0 0 0,4-12 0 16,-4 12 0-16,0 0-1 16,6-10 1-16,-6 10-1 15,0 0 1-15,8 0-1 0,0 10 2 16,-2 8 0-16,2 9 0 15,1 5 0-15,4 6 0 16,0 5-1-16,4 3 0 16,1 0-2-16,3-6-5 0,4-6-7 15,2-1-13-15,2-5-22 16,-5-5-32-16,8-6-7 16,-2-11-5-16</inkml:trace>
  <inkml:trace contextRef="#ctx0" brushRef="#br0" timeOffset="132421.4119">18182 4877 42 0,'-19'11'64'0,"1"0"-34"15,4-8 0-15,3-3 0 0,11 0-2 16,-11-16 1-16,7 0-6 15,4-4-2-15,0-8-9 16,2-7-2-16,6-5-1 0,2-8 0 16,1-3 1-16,3-11-1 15,3-7 1-15,5-8 0 16,2-8 1-16,9-6-2 16,5-10 0-16,4-6-1 0,8-3-2 15,2-2-1-15,5 1-1 16,-2 5-1-16,4 5-1 15,-2 10 0-15,-5 10-2 16,-3 12 0-16,-5 15-3 0,-5 6-2 16,-5 15-6-1,-6 6-10-15,-2 9-22 0,-1 4-37 16,-3 3-4-16,-1 0-7 16,-5-2 1-16</inkml:trace>
  <inkml:trace contextRef="#ctx0" brushRef="#br0" timeOffset="132974.1202">19156 1967 44 0,'-2'-26'79'0,"0"-5"0"0,2 4-3 16,0-7-54-16,6 8 1 16,8-3-4-16,6 4-5 15,6 5-4-15,5 4-1 16,4 6-4-16,0 7-2 0,4 4-3 16,-6 14-2-16,-3 11-1 15,-6 13 0-15,-7 12 0 16,-7 1-2-16,-7 10 3 15,-4 3 0-15,0-2 2 0,-3-5 0 16,-1-8 2-16,2-7-1 16,3-14 2-16,0-2-1 15,9-11 0-15,3-8 0 16,3-8 0-16,7-3-1 0,7-13 0 16,6-8-5-16,8-8-6 15,3-11-13-15,2-4-40 16,10 3-17-16,-4-1-1 15,0 2-6-15</inkml:trace>
  <inkml:trace contextRef="#ctx0" brushRef="#br0" timeOffset="133991.2717">22207 3020 37 0,'21'-11'84'15,"-1"0"0"-15,0-4-3 0,4-2-2 16,-1-1-56-16,1 0-16 15,7-3-1-15,3 4 0 16,-3 3 0-16,-1 6-2 16,0 7-2-16,-8 1-2 15,-3 11 1-15,-6 5-2 0,-7 8 1 16,-5 4-2-16,0 4 1 16,-1 0-1-16,0-4 0 15,0 1 0-15,4-6 1 0,6-5 0 16,4-4 1-16,7-6 2 15,3-3-1-15,6 1 1 16,1-1 1-16,1-3-1 0,0 3 1 16,2 3 0-16,-8 2 0 15,-1 4-1-15,-10 5 1 16,-4 3-1-16,-7 7 0 16,-5 7 0-16,-14 1-4 0,-10 7 1 15,-6 1-2-15,-8 7-4 16,-3 5-12-16,-12 0-34 15,-1 0-28-15,0-4-4 16,1-11-7-16,1-10 2 0</inkml:trace>
  <inkml:trace contextRef="#ctx0" brushRef="#br0" timeOffset="134614.9962">22094 2499 80 0,'-32'29'87'0,"3"3"-5"0,2 1-3 16,-3 18-6 0,3-7-73-16,3 9 0 0,3 5 1 15,2 7 0-15,-3 4 0 16,6 8 0-16,1 2 1 0,4 5 0 16,-4 0 2-16,4 2-1 15,3 1 1-15,6 1 0 16,2 3 0-16,10-5-1 15,7-4 0-15,13-2 1 16,7-6-2-16,12-9 0 0,9-5-1 16,6-10 1-16,11-10-1 15,7-6 1-15,8-15-1 16,2-9 0-16,11-10-1 16,0-16 1-16,2-11 0 0,-1-12 0 15,-5-11 1-15,-2-13-1 16,-7-9 1-16,-8-8 1 0,-8-9 0 15,-8-6 0 1,-7-8 1-16,-8-6 0 0,-10-8-2 16,-10-4 3-16,-9 1-1 15,-14 0 0-15,-10 2-2 16,-17 4 0-16,-17 11-1 0,-18 9-2 16,-13 13-1-16,-14 15-3 15,-14 18-2-15,-16 15-8 16,-8 28-12-16,-13 24-40 15,-7 22-20-15,-4 21-5 0,2 10-6 16,-1 10 4-16</inkml:trace>
  <inkml:trace contextRef="#ctx0" brushRef="#br0" timeOffset="136011.2233">22504 4773 34 0,'-43'0'84'0,"0"-7"-2"16,0-11-2-16,3-2-6 15,8 0-65-15,7 4-3 0,9 6-3 16,7 1-2-16,9 9 1 15,5-11-2-15,9 5 0 16,11-2 0-16,10-5 0 16,9-3 2-16,14-5 0 0,12-5 0 15,14-10 0-15,11-5 0 16,12-8 1-16,10-6 0 16,10-5 0-16,5 2 1 15,1-1-1-15,-2 8 0 16,-9 6-2-16,-11 7-3 0,-13 11-4 15,-15 9-5-15,-16 12-8 16,-19 3-4-16,-15 11-17 16,-20 17-23-16,-16 7-19 15,-19 15-3-15</inkml:trace>
  <inkml:trace contextRef="#ctx0" brushRef="#br0" timeOffset="136236.9845">22799 5198 26 0,'-24'7'78'0,"11"-10"-2"15,17-26-2-15,20-5-40 16,18-13-9-16,25-7-12 16,9-7-6-16,19-6-1 0,13 2-4 15,13 0-5-15,-6 10-8 16,-1 8-15-16,-8 11-28 15,-1 17-22-15,-19 7-6 16,-9 7 2-16</inkml:trace>
  <inkml:trace contextRef="#ctx0" brushRef="#br0" timeOffset="140883.3793">23971 2323 0 0,'0'0'31'15,"-11"-8"-6"-15,11 8-7 0,0 0-6 16,0 0-3-16,0 0-3 15,0 0-2-15,0 0 1 16,0 0-2-16,6 5 5 16,-6-5 2-16,13 11 0 15,-5 1 1-15,2-3-2 0,-2 3-1 16,3 0-1-16,0 4 0 16,1 1-2-16,6 5 1 15,-3 1-2-15,4 4 2 16,-3 0-3-16,2-2 1 0,-3 5-1 15,4-7-1-15,-6 5 2 16,-4-10-3-16,4 0 3 16,-4-6-3-16,1-1 2 15,-3-4 0-15,-7-7-1 0,14 10 1 16,-14-10 4-16,10 3 1 16,-10-3 0-16,0 0 3 15,0 0-1-15,0 0 1 0,0 0-3 16,0 0 0-16,0 0-3 15,0 0-3-15,0 0-1 16,0 0-2-16,0 0 1 16,0 0-2-16,4 11 2 15,-4-11-1-15,0 0 1 0,0 0-1 16,0 0 1-16,7 9 0 16,-7-9 0-16,0 0-1 15,0 0-1-15,9 9 1 0,-9-9-1 16,0 0-2-16,0 0-5 15,8 9-2-15,-8-9-15 16,13 10-17-16,-13-10-23 0,6 15-6 16,4-12 3-16</inkml:trace>
  <inkml:trace contextRef="#ctx0" brushRef="#br0" timeOffset="142081.3963">23682 2494 43 0,'-10'-3'65'0,"8"-7"2"16,2 20-16-16,4-21-34 15,7-6-2-15,-1-2-1 16,5 0-3-16,6-7-2 15,3 0-1-15,6-8-3 0,5-4 0 16,9-6-2-16,-1-3 1 16,12-3-2-16,5-3 1 15,3 1-1-15,1 1 0 16,0 2-3-16,-6 7-4 0,-3 9-7 16,-6 7-17-16,-10 7-17 15,-9 12-14-15,-14 7-15 16,-6 10-1-16</inkml:trace>
  <inkml:trace contextRef="#ctx0" brushRef="#br0" timeOffset="143431.6944">24206 2252 28 0,'3'-17'46'0,"7"1"-7"15,6 4-4-15,6-6-6 16,6 6-3-16,5-5-8 16,3 11-6-16,-1-2-2 15,7 10-6-15,-1 20 1 16,-1 1-4 0,-8 10 1-16,0 4-2 15,-10 7 1-15,-3 0 1 16,-4 7-1-16,-5-8-1 0,-6-13 0 15,-1-3 1-15,-1-9 3 16,-1-3-1-16,-1-15 1 0,3 9 1 16,-3-9-1-16,11-18 1 15,-4-4 0-15,7-7-1 16,5-7 0-16,-2-5-3 16,8-7 0-16,-3-4 1 15,7 0 1-15,-7 5-1 0,5 2 1 16,-8 9 0-16,-2 3 0 15,-6 10-2-15,1 6 0 16,-12 17-2-16,9-9-1 16,-9 9-1-16,0 12 0 0,0 6 0 15,0-1-1-15,-1 8 2 16,1 2 1-16,-1 1 1 16,7-2 0-16,2-5 0 15,7 1 1-15,1-11 0 16,4 2 1-16,2-13 0 0,1 0 0 15,1-10-2-15,0-9 1 16,-2 1-1-16,-2-6 1 16,0 2-1-16,-5-3 0 0,0 1 0 15,-7 1-1-15,2 9 2 16,-7 4-3-16,-3 10-1 16,5-13-1-16,-5 13-1 0,0 0 2 15,0 6-2-15,-1 3 1 16,1 3-1-16,0 1 1 15,5-1 3-15,-1 2 1 0,2-4-1 16,-6-10 2 0,19 11 0-16,-5-11 1 0,3-4 1 15,3-7-1-15,-1-9 0 16,4-1 0-16,-1-7-1 0,5-2-1 16,-8-3 2-1,3 4-2-15,-6-3 2 0,-3 8 0 16,-4 2 0-16,-2 6-2 15,-1 5-1-15,-6 11 0 0,0 0-1 16,0 0 0-16,1 8-1 16,-1 4-1-16,0 6 1 15,3-3 0-15,4 3 2 0,0-3 1 16,6 1 0-16,0-5 1 16,6-6 0-16,4-3 2 15,2-4 0-15,2-8 0 16,1-6 0-16,3-5 1 0,3-7-2 15,-4-2 2 1,6-5-2-16,-3 2 0 0,2-1-1 16,-2 2 0-16,2 2 0 15,1 2-1-15,-6 6 0 0,3 5 0 16,-6 3-1-16,-2 7 0 16,-8 5-1-16,-1 3 1 15,-12 10-1-15,-4 9-1 16,-11 9 0-16,-5 6 1 0,-9 9 1 15,-2-1 0-15,0 4-1 16,0-5-1-16,4-3 1 16,1-11 0-16,11-6 2 0,0-8 1 15,11-14-1-15,0 0 2 16,19-16 0-16,9-7 1 16,2-13-1-16,14-6 1 15,1-7-2-15,-16 19-2 16,4-6 1-16,-2 0 0 0,4-6 5 15,1 0 0-15,1 0 2 16,-5 1 1-16,0-1 2 16,-4 6 1-16,3-1-2 15,-8 5-4-15,2 0-2 16,-7 4-2-16,-1 3-1 16,-4 7-2-16,-1 5-3 0,-12 13 1 15,0 0 0-15,0 13 2 16,-8 36-1-16,-3 10 0 15,0 13 0-15,5 9-2 0,6 6-1 16,2-8 1-16,12-7-2 16,-2-9-3-16,7-4-5 15,-6-12-11-15,2 3-18 0,1 3-21 16,-8-9-8 0,4-9 4-1</inkml:trace>
  <inkml:trace contextRef="#ctx0" brushRef="#br0" timeOffset="144130.5026">26523 1244 17 0,'-4'-18'76'0,"3"1"3"16,-2 2-3-16,-1 2-5 0,-1-1-62 15,2-1 2-15,-1 3-2 16,2-5-2-16,-1 3-2 16,-1-5-2-16,4 19-1 15,-6-20-1-15,2 0-1 0,-4-3-1 16,-3 1 1-16,-6-1 0 15,-1 1 0-15,-14 1-2 16,-45-22 4-16,21 21-2 16,-11 5 2-16,-11 1 1 15,-13 1-2-15,-9 2 1 16,-15 7-1-16,-8 1-1 16,-12 5 1-16,-9 6-2 15,-6 8-1-15,-5 9 0 0,-5 6-1 16,-2 16 1-16,67-22 0 15,-229 104 0-15,29 21-1 16,39 24 1-16,40 12 1 0,51 20 2 16,46 1-1-16,51 4-1 15,53-24-2-15,30-5 2 16,32-10 0-16,35-12 0 0,24-14 0 16,32-24-1-16,26-15 0 15,22-27 2-15,23-21 1 16,11-26 0-16,2-18-1 15,15-18 1-15,1-19 0 16,-1-23 0-16,0-18 1 0,-4-23 3 16,-7-17-1-16,-11-22 1 15,-4-14 1-15,-21-18 0 16,-11-16 4-16,-28 0 0 0,-89 86-2 16,2-5-1-16,-22 4-2 15,-5-6-2-15,-19 8-4 16,-9-1-3-16,-17 14-7 15,-13 0-7-15,-19 12-11 16,-12 4-19-16,-11 19-21 0,-9 4-16 16,-15 18-2-16</inkml:trace>
  <inkml:trace contextRef="#ctx0" brushRef="#br0" timeOffset="144408.8538">26405 1941 54 0,'30'-4'86'16,"3"-20"-1"-16,10-5-4 15,-1-14-2-15,10-3-73 0,2 0 3 16,-26 23-4-16,11 2-5 16,-8 0-17-16,5 0-54 15,2 6-9-15,-1-2-7 16,-3 2-4-16</inkml:trace>
  <inkml:trace contextRef="#ctx0" brushRef="#br0" timeOffset="147397.3913">23990 5395 7 0,'-12'-2'80'15,"-5"-9"-1"-15,0-1-4 16,-1-3-4-16,1 1-61 0,6-1-3 16,0 6-2-16,-2-1-3 15,4 6-4-15,-6 1-1 16,-2 3-1-16,-1 0-3 15,-1 9 2-15,-5 4 0 0,-5 1 0 16,1 9 0-16,-1-1 2 16,-2 6-2-16,6-1 3 15,-3 7 2-15,6-5-1 0,1 4 1 16,4-1-1-16,6-1 2 16,2-1-1-16,7-3 1 15,2 0-1-15,0-4-1 16,6-4-1-16,2-2 1 0,0-5 1 15,7-5 0-15,-3-1 2 16,2-3 0-16,0-3 6 16,2-7-1-16,-2-9 3 0,3-2-1 15,0-7-1-15,-2 0 1 16,0-2-1-16,0 1-2 16,-1 1-3-16,-6 5-2 15,3 6-1-15,-7 4-1 16,-4 10-2-16,13 0 0 0,-8 10-1 15,0 6-2-15,5 5 0 16,2 3 1-16,4 4 0 16,1-1-2-16,7 1 2 0,-1-8 0 15,4-6 2-15,2-6 1 16,6-8 0-16,2-8 0 16,-1-12 2-16,4-4 1 15,-1-10-1-15,6-3 1 0,-6-5 0 16,1-4 3-16,-5 1 4 15,-3-2 0-15,-7 4 0 16,-2 0 2-16,-5 5 0 16,-5 3 1-16,-2 9 0 0,-6 0-1 15,-3 7-5-15,-2 3 0 16,0 2 0-16,-1 2-3 16,-2 2-1-16,3 10-3 0,-11-14-1 15,11 14-3-15,-7-5-1 16,7 5-1-16,-11 0 0 15,11 0 2-15,-11 7 0 16,11-7 1-16,-16 14 2 0,16-14 1 16,-16 16 1-16,5-5 1 15,5 0-1-15,-1 2 1 16,0 1 0-16,4-2 0 16,3 4-1-16,0 0 1 0,5 4-2 15,5 0 2-15,2-1 2 16,4 2-1-16,7-2-1 15,0 4 1-15,1-3 0 0,4 5 0 16,1-4 2-16,1 2-2 16,0 0-1-16,-4 3 0 15,-2 0 1-15,-5 1 0 16,-3-2 0-16,-6 0 1 0,-6-5-1 16,-5-1 0-16,1-5 0 15,-7-3-1-15,7-11-1 16,-14 8-5-16,14-8-4 15,-15-12-8-15,15-5-2 0,0-7-2 16,12-7-3-16,-1-5 0 16,13-7 1-16,7-2 13 15,2-7 9-15,6-3 11 16,-1 2 4-16,6 2 6 0,-13 5 5 16,3 3 2-16,-12 7-2 15,-8 5-6-15,-5 6-6 16,-9 9-4-16,-5 6-3 15,-9 7-4-15,-7 3-3 0,-5 9-1 16,2 5-1-16,-1 3-1 16,3 5 1-16,2 2 1 15,10 4-1-15,5-3 2 16,5 1 0-16,13-2 0 0,6 1 2 16,6 0 2-16,4-2-1 15,2 4 0-15,-3-6 0 16,0 5-2-16,-7-3 0 15,-10 7-2-15,-11-5-4 0,-9 5-1 16,-11 0-4-16,-7 0-8 16,-5-2-21-16,-1-1-27 15,-1-11-5-15,8-6 3 0</inkml:trace>
  <inkml:trace contextRef="#ctx0" brushRef="#br0" timeOffset="147753.0564">25292 5162 0 0,'43'-25'81'0,"-9"4"5"0,-12 7-7 15,-9 1-8-15,-13 13-57 16,0 0-1-16,-2 7-6 16,-13 11-6-16,1 11-5 0,-5 3-1 15,6 5 0 1,-1 4 5-16,3 1 0 0,5-1 0 15,7-6-1-15,10-3 1 16,8-11 0-16,5 2 1 16,0-11 2-16,6-5 0 0,-2-7 0 15,4 0 0-15,-6-13 2 16,-2-5 0-16,-6-6 0 16,-9-5-3-16,-2-3 1 15,-6 2-1-15,-6-3-3 16,-10 7-3-16,-4 3-2 0,-10 5-8 15,3 12-9-15,-3 6-22 16,-2 9-32-16,6 10-5 16,4-1-1-16</inkml:trace>
  <inkml:trace contextRef="#ctx0" brushRef="#br0" timeOffset="149129.588">25874 5043 44 0,'0'0'84'0,"0"0"-4"15,-12 9-4-15,-4 2-5 16,-5 5-70-16,4 10 1 16,6 5-3-16,-2 7-1 0,2-3-3 15,6 6 2-15,4-2-1 16,1-2 0-16,4-3-1 15,9-10 2-15,1-3 0 0,3-8 3 16,3-5 3-16,3-8-2 16,6-8 3-16,-2-7-1 15,4-9 1-15,-5-2-2 16,4-6 0-16,-7 1-1 0,0 1 1 16,-7 1-1-16,-1 5-2 15,-4 6 2-15,-3 4-3 16,-3 3 0-16,-5 11 0 15,0 0-1-15,8 13 0 0,-6 5-1 16,1 0 0-16,2 5 2 16,8-1 0-16,4 2 2 15,3-2 1-15,7-5 0 16,3-2 1-16,6-10 0 0,1-1 1 16,3-4-3-16,-3-9 2 15,3-3-4-15,-9-6 0 16,1-1 1-16,-9-4-1 0,-6 0 2 15,-4 0-2-15,-11 2 3 16,-2 6-1-16,-10 3 0 16,-4 6 0-16,-6 5-1 15,1 4-4-15,-5 10-5 0,3 0-3 16,1 8-15-16,6-5-5 16,6 7-5-16,3-8-3 15,5 2 6-15,1-6-2 16,9-3 9-16,4-4 8 15,4-2 20-15,-1-2 10 0,3-9 12 16,-2 1 4-16,0-5-2 16,-1 2 0-16,0 0-2 15,4 2-4-15,-5 1-7 16,4 6-4-16,-4 2-4 0,6 3-4 16,-6 9-1-16,7 0 0 15,-3 1 1-15,7-1 2 16,2-5 0-16,7-6 1 15,9-3 0-15,-2-12 2 0,10-11 0 16,-2-7 0-16,1-15-1 16,-3-4-1-16,-5-14-1 15,-6-1 0-15,-16-12 8 0,-2 1 4 16,-17-3 5-16,0 5 0 16,-8 6 2-16,-10 6 2 15,0 14-3-15,-6 11 0 16,4 13-10-16,-3 14-5 15,-1 11-4-15,0 17-2 0,0 19-2 16,-6 8 1-16,2 16-1 16,2 8 1-16,-2 5 2 15,6 4-1-15,8-1 0 0,3-1 0 16,8-7 0-16,4-6-2 16,8-10 1-16,7-10 0 15,6-5 1-15,0-15 1 0,8-8 1 16,0-11 0-16,6-10 0 15,1-14 1-15,-2-11 1 16,0-6 1-16,-4-8 0 16,-2 1 2-16,-6-1 1 0,-1 4 3 15,-10 7 0-15,-4 8 0 16,-3 6-3-16,-2 8-3 16,-6 13-2-16,6-9-1 15,-6 9-4-15,1 14-1 0,0 2-2 16,0 4 1-16,0 2 1 15,5 1 0-15,-2 0 3 16,0-2 0-16,2 0 0 16,1-4 1-16,-2-5 1 0,-1-2 1 15,-4-10 0-15,9 13 2 16,-9-13 3-16,0 0 0 16,0 0 3-16,9 1-1 0,-9-1-1 15,8-14 0-15,-2 2 0 16,1-3-3-16,4-1-2 15,-4-1-1-15,3 2-1 16,-2 2-1-16,2 5-1 0,-10 8-1 16,7-8 1-16,-7 8-1 15,8 7 0-15,-6 5 0 16,1 3 1-16,-1 3-1 0,2 1 0 16,4 3-1-16,-1-1-1 15,0-3-2-15,1-4 1 16,-1-1-2-16,3-5 0 15,-10-8-7-15,12 0-17 16,-12 0-36-16,8-17-8 0,-8-7-6 16,-2-4 1-16</inkml:trace>
  <inkml:trace contextRef="#ctx0" brushRef="#br0" timeOffset="149303.1138">27225 4755 16 0,'-51'-18'79'0,"8"1"6"15,8-1-5-15,6 5-45 16,9-1-3-16,8 3-12 0,12 3-7 16,9-2-8-16,12-2-5 15,13 2-12-15,7-3-11 16,13-2-35-16,5 6-22 0,4-3-2 16,-7 3-4-16</inkml:trace>
  <inkml:trace contextRef="#ctx0" brushRef="#br0" timeOffset="149497.0185">26609 4271 82 0,'-44'-13'93'0,"4"-4"-4"16,9 0-13-16,5-2-11 0,-11 3-85 15,25 14-29-15,6 11-31 16,-7 17-8-16,-7 9-6 16</inkml:trace>
  <inkml:trace contextRef="#ctx0" brushRef="#br0" timeOffset="149898.4093">23995 6282 48 0,'-76'71'96'0,"10"-20"-1"15,16-14-8-15,11-24-3 16,13 11-48-16,26-24-27 0,3-16-1 15,33-3-3-15,22-8-3 16,26-5 0-16,21-10-1 16,30-4 0-16,21-6 0 15,26-3 1-15,18-2-1 16,12-3 1-16,12 0-1 0,7 0 0 16,5-1 0-16,1 1 0 15,-2 1 0-15,-8 7-1 0,-9 3-1 16,-15 10-1-16,-21 4-2 15,-19 12-5-15,-30 7-4 16,-23 17-12-16,-30 10-41 16,-35 11-18-16,-34 11-8 15,-32 7-4-15,-40 6 3 0</inkml:trace>
  <inkml:trace contextRef="#ctx0" brushRef="#br0" timeOffset="150212.9909">24212 6883 20 0,'-32'6'103'16,"22"-7"-6"-16,15-23-7 15,22-11-2-15,20-14-3 0,20-1-84 16,33 6 1-16,19 0 0 15,23 1-1-15,21 1 0 16,17 3 0-16,13 3 0 16,6 1-1-16,4 4-1 0,-3 1 1 15,-2 2-3-15,-10 1 0 16,-12-2-4-16,-8 0-1 16,-19 2-6-16,-15 1-4 15,-20-2-14-15,-21-3-49 16,-15 12-7-16,-23 1-3 0,-24 5-5 15</inkml:trace>
  <inkml:trace contextRef="#ctx0" brushRef="#br0" timeOffset="179597.682">26220 7259 76 0,'-14'-18'86'0,"3"1"-3"0,0-1-3 16,1-2-48-16,4 5-16 15,3 6-2-15,3 9-5 16,0 0-3-16,8 5-4 15,4 9 0-15,1 11-3 0,0 7 1 16,3 11 0-16,1 9 0 16,-1 11 0-16,-5 9 1 15,-3 9-1-15,-3 1 1 0,2 6-1 16,-6 0-1-16,0-3-1 16,-1-6-2-16,0-5-5 15,0-11-10-15,0-7-15 16,0-4-33-16,0-15-14 15,-4-8-4-15,-4-15-2 0</inkml:trace>
  <inkml:trace contextRef="#ctx0" brushRef="#br0" timeOffset="179998.8142">26078 7697 66 0,'13'-11'73'16,"2"-4"-3"-16,6-2-1 16,5-2-66-16,7 0 1 0,10-5 0 15,5 0 0-15,10-5-2 16,5-2 0-16,2-2 0 16,2-2-1-16,-3 1 1 15,1-1 4-15,-11-2 2 16,-4 2 4-16,-13 2 0 0,-8 0 1 15,-6 4 3-15,-7 3-1 16,-2 6-2-16,-8 0-3 16,0 9-3-16,-6 11-4 15,5-10-1-15,-5 10-2 0,0 22 0 16,-4 10-1-16,-5 8 0 16,1 13-1-16,-4 8 1 0,2 7-2 15,1 7-3-15,1-2-2 16,4 1-5-16,-1-12-6 15,5 0-11-15,6-3-15 0,1-12-25 16,6-2-13-16,0-14-1 16</inkml:trace>
  <inkml:trace contextRef="#ctx0" brushRef="#br0" timeOffset="180647.7078">27272 7472 40 0,'27'-40'83'15,"-7"14"-3"-15,-3 8-5 0,-10 10-4 16,-7 8-67-16,6 9 0 16,-6 14-2-16,-7 11-3 15,-2 6-3-15,-3 13-3 16,2-1 0-16,0 6 0 0,6-8 0 16,3-2 0-16,1-13 2 15,9-6 1-15,7-13 5 16,5-13 3-16,3-6 1 0,0-16 1 15,-1-7 0-15,-2-13-1 16,-4-4 1-16,-2-8-1 16,-10-2-1-16,-5 2-1 15,-4 5-1-15,-12 3-1 16,-2 11-2-16,-6 5-1 0,-4 11-4 16,1 9-4-16,-2 7-4 15,3 0-3-15,4 6 1 16,3 2 0-16,4 0 3 0,3-1 3 15,12-7 4-15,0 0 7 16,0 0 7-16,19-8 3 16,1-3 2-16,8-3-1 15,7 1 1-15,4 2-2 0,2 3 0 16,7 6-4-16,-2 2-1 16,7 14-1-16,-4 6-2 15,4 9-2-15,-6 4-1 16,-1 7-3-16,-5 3-1 0,-6 0 1 15,-1 0-1-15,-7-8 1 16,2-4 1-16,-11-7 1 16,0-7 2-16,-3-8 1 15,-4-7 1-15,-1-7 1 0,-4-9-1 16,0-9 0-16,-3-6-1 16,0-7 0-16,-1-7-1 15,2-2 0-15,3-2-1 16,0-1-1-16,5 2-3 0,-1 5 0 15,2 1-5-15,4 12-6 16,-3 0-6-16,4 11-12 16,-3 3-17-16,0 6-20 0,0 8-6 15,0 2 8-15</inkml:trace>
  <inkml:trace contextRef="#ctx0" brushRef="#br0" timeOffset="181155.9215">28461 6647 29 0,'5'-22'84'0,"-3"6"-5"15,-1 6-2-15,-1 10-5 16,-5 5-61-16,2 23-1 16,-6 18-3-16,1 15-6 0,-6 14-1 15,4 13 2-15,2 10-1 16,1 1 0-16,3 0 0 16,4-7-1-16,8-10 1 0,3-9 1 15,7-10 0-15,1-15-1 16,6-5 1-16,-3-7-1 15,1-8 0-15,2-7 1 16,-1-8-1-16,1-4-1 0,-1-9 1 16,1-4-2-16,0-15 1 15,-2-6 0-15,0-8 0 16,-4-7 1-16,0-2 0 16,-3-3 2-16,-1 4 1 15,-6 4 1-15,0 7-1 0,-1 7-1 16,-2 9 0-16,-6 14-1 15,11 1 0-15,-8 19-4 16,-3 10-3-16,0 11-5 0,-4 5-9 16,-3 9-9-16,-1-2-15 15,-5 0-32-15,8-1-9 16,2-9-5-16</inkml:trace>
  <inkml:trace contextRef="#ctx0" brushRef="#br0" timeOffset="181338.1777">28913 7082 69 0,'0'-33'91'16,"0"8"-7"-16,0 4-5 16,0 6-8-16,-2 2-81 0,2 13-19 15,0 8-31-15,2 8-19 16,1 9-7-16,-3 0-3 0</inkml:trace>
  <inkml:trace contextRef="#ctx0" brushRef="#br0" timeOffset="182081.1633">29374 7140 16 0,'0'0'77'0,"0"0"1"0,-22 11-5 16,-1 2-4-16,-5 2-55 16,-4 15-13-16,-3 13-1 15,2 6 0-15,1 7-2 0,6 5-2 16,7-1-5-16,6-2 0 16,10-5-2-16,5-6 2 15,12-13 0-15,6-5 3 16,9-13 3-16,7-7 4 15,5-9 3-15,4-14 4 0,3-11 0 16,3-18-2-16,1-10 2 16,6-19-3-16,0-7 3 15,-8-11 4-15,-5-2 0 16,-7 0 2-16,-3 5 1 0,-9 11 3 16,-3 13-2-16,-15 13-1 15,-5 14-5-15,1 12-6 0,-4 11-3 16,0 13-1-16,-6 13-2 15,-1 17-2-15,-6 9-1 16,-1 13 1-16,-4 9 1 16,-1 7 1-16,1 6 0 0,3 1 0 15,2-7 0-15,4-6 0 16,4-8 1-16,5-12 0 16,2-7-1-16,8-9 0 15,2-10 1-15,4-10-1 0,7-7 1 16,3-14-1-16,9-10 0 15,1-9 2-15,9-12-1 16,1-6 1-16,3-8 1 16,-1-3 2-16,-2 6 3 15,-7 3 1-15,-6 11-1 0,-6 7 0 16,-7 8-1-16,-7 13-1 16,-13 15-3-16,0 0-1 0,0 0-3 15,-9 26 0-15,-11 1-1 16,-1 10 1-16,0 4 0 15,0 5 2-15,2 1 0 16,9-3 1-16,8-4 0 0,9-5 1 16,15-5 0-16,14-7-1 15,10-5-2-15,8-6-2 16,12-2-2-16,3-6-6 0,0-4-8 16,4-1-13-1,0-4-33-15,-5-12-16 0,-2-4-5 16,-7-8 2-16</inkml:trace>
  <inkml:trace contextRef="#ctx0" brushRef="#br0" timeOffset="182533.7252">31418 7064 61 0,'0'0'85'0,"-8"0"-6"16,-2-5-3-16,-3-18-26 15,-1 16-44-15,-8 5-1 16,-8 2-2-16,-5 6-3 0,-9 5 1 15,-2 2-1-15,-2 5 0 16,1 0 0-16,2 1 1 16,7 0-1-16,10-1 2 15,9 0 1-15,13 0 1 16,7 1 3-16,14 1-2 0,11 3 0 16,7 2 1-16,3 2 0 15,1-1-2-15,7 3-3 16,-6-1-2-16,-8 1-3 15,0-4 0-15,-17 2-1 0,-9 0-2 16,-9 0-6-16,-20 2-8 16,-21 1-15-16,-22 0-35 15,-13 10-9-15,-20 3-4 0,-13 1 0 16</inkml:trace>
  <inkml:trace contextRef="#ctx0" brushRef="#br0" timeOffset="182978.4382">27761 8656 32 0,'-110'18'82'0,"4"-6"-4"16,9-3-1-16,6-5-5 15,6 0-67-15,15 4 0 16,11 1-1-16,15 2-2 16,10 0 1-16,13-1 3 15,17 0 2-15,14-3 2 0,25-4 0 16,20-3 1-16,20-7 1 16,26-8 2-16,23-6-2 15,26-6-3-15,21-6-2 0,24-2-1 16,11-1 0-16,16 2-2 15,7 2-1-15,5 4 0 16,-6 6 0-16,-6 4-1 16,-9 6 0-16,-11 2-1 15,-15 3 0-15,-22 3 0 0,-17 0-1 16,-20 2 1-16,-20-1-1 16,-23 0 0-16,-17 0-2 0,-21 3-5 15,-20-7-15-15,-27 7-62 16,-9 9-4-16,-40 2-5 15,-23 3-8-15,-28-3 6 16</inkml:trace>
  <inkml:trace contextRef="#ctx0" brushRef="#br0" timeOffset="190435.3296">1992 5091 36 0,'-17'12'85'0,"4"-5"1"15,-2-4-7-15,2-3-6 16,5 0-55-16,8 0-20 16,0-11 0-16,11 2-4 15,4 1 6-15,14-6-4 0,10 1 1 16,6-6 2-16,16 0 0 16,10-5 3-16,12-2-2 15,16-8 0-15,21-4-2 0,8-3 3 16,11-6 0-16,17-5-2 15,10-9 1-15,13-4-1 16,15-3 1-16,10-6 1 16,-1-7-1-16,17-4 0 0,8-4 1 15,9-2 0-15,4-3 1 16,7-2 0-16,4-1-1 16,5 3 2-16,11 1 0 15,-1 1 0-15,8 1 1 16,-1 3 0-16,3 0-1 0,4 3 0 15,0 2-1-15,3-1 0 16,1 0 0-16,4 1-1 16,-9 1 0-16,1 3 0 0,0 2 0 15,-12 3 0-15,-3 2 0 16,-11 7 0-16,-11 0-1 16,-11 4-1-16,-7 1 1 15,-17 2-1-15,-8 3 1 0,-14 1 0 16,-14 1 0-16,-10-2 0 15,-11 1 1-15,-17 3 1 16,-8 0 0-16,-12 0-1 16,-17 3 1-16,-9 4 1 0,-15 2 0 15,-14 4 0-15,-36 19-2 16,0-1 1-16,-8 0-1 16,1-4 2-16,-11-1-1 15,3-4-1-15,-8-1 0 0,-1-2 0 16,-5-3 1-16,-1-3 1 15,-8-4-1-15,-1-5-2 16,-5-3 2-16,-3-3-2 16,-4-3 0-16,-5-6 1 0,-3-1 0 15,-7 2 1-15,-3-3 0 16,-4 2 2-16,-1 3-1 16,-5-2 1-16,-4-1-1 15,-3 2 0-15,-1 0 0 16,-6 1-1-16,-5 1 0 15,-6 6 0-15,0-1 0 16,-10 1 3-16,0 3-1 0,-5 3-1 16,-8 2 0-16,-7 3 0 15,-2 26 0-15,-4 15 0 16,-11 0-2-16,-9 0-1 16,-3 0 0-16,-13 0-1 15,-4 0 1-15,-10 0-1 0,-7 0 1 16,-9 0 0-16,-6 0-1 15,-7 0 0-15,-5 0 1 16,-7 0-1-16,-8 0 1 16,-5 0 0-16,-6 0-1 15,-3 0-1-15,0 0 1 0,-5 3 1 16,-1 38-2-16,-1-1 1 16,-2 2-1-16,0-5 1 15,4-1-2-15,2 0 0 16,1 1 0-16,-2-3 0 15,4 2 2-15,5-4-2 16,1 2 1-16,7 2 1 0,4-2 1 16,5 1 0-16,6 0-1 15,7 2-1-15,8 1 1 16,4-2 1-16,11 0-2 16,8 3 1-16,6 0-2 15,8-2 1-15,12 2 2 0,5 1 1 16,9 1-2-16,5 0 0 15,13 0 0-15,6 1 0 16,-37 24 1-16,-20 18 0 0,28 2-3 16,21-2 3-16,18 1-3 15,24 6 1-15,15-7 0 16,15 1 0-16,19-9 2 16,8 3-3-16,-2 2 0 0,12 1-1 15,9 3 3-15,-1 5 1 16,5 2 1-16,-4 11-2 15,3 6-1-15,-2 10 3 16,5 10 1-16,-8 13-1 0,2 8 0 16,1 13 0-16,0 8-3 15,15 3-4-15,5 3-7 16,6-5-22-16,7 0-37 16,17-13-12-16,5-15-6 15,7-26-2-15</inkml:trace>
  <inkml:trace contextRef="#ctx0" brushRef="#br0" timeOffset="191230.5751">1883 4353 22 0,'16'-18'28'0,"-6"3"3"16,-1 2 5-16,-9 13 0 0,5-13 1 15,-5 13-1-15,0 0-4 16,14 1 0-16,-14-1-4 15,0 0-3-15,0 0-6 0,0 0-3 16,0 0-3-16,10 0-3 16,-10 0 1-16,0 0-5 15,0 0 0-15,0 0-1 0,0 0-2 16,0 0 0-16,0 0 0 16,0 0-3-16,0 0 0 15,0 0 0-15,-6 10 1 16,6-10-4-16,0 0 5 0,-4 8-2 15,4-8 0-15,0 0 0 16,0 0 0-16,0 0 0 16,0 0 1-16,0 0 2 15,0 0-3-15,0 0 1 0,0 0 0 16,0 0 0-16,0 0 0 16,0 0-3-16,0 0 0 15,0 0-2-15,0 0-9 16,0 0-12-16,0 0-45 0,0 0-15 15,8 16-5-15,-4-5 1 16</inkml:trace>
  <inkml:trace contextRef="#ctx0" brushRef="#br0" timeOffset="193220.3094">8735 6042 20 0,'-20'-2'55'16,"-3"6"-7"-16,4-4-25 15,-4-1 3-15,3 1 1 16,-1 2 3-16,-1 2-2 15,-5 1 0-15,3 1-5 0,-2 1-5 16,0 3-6-16,-1 4-2 16,0 4-1-16,0 6-1 15,-1 4-3-15,-1 10 0 0,0 3-1 16,2 11 0-16,-1 1-1 16,7 9 0-16,-2 4-1 15,9 3-1-15,1 0 0 16,10 4 0-16,3-1 0 15,2-3-2-15,9 0 1 0,7-6-1 16,7-7 1-16,3-5-1 16,6-6-1-16,3-10 0 15,9-8 0-15,1-14 1 16,7-9-1-16,1-12-1 0,2-15 1 16,4-21 1-16,-3-15 1 15,3-14 0-15,-1-12-1 16,-4-5-1-16,-5-3 0 0,-6 9 1 15,-5 7 0-15,-8 15-2 16,-6 13 2-16,-8 18 0 16,-6 11 1-16,-12 20 0 15,10-6 0-15,-10 13 0 0,0 12 0 16,0 9 0-16,0 6-2 16,4 3 1-16,0 6 1 15,2 0-1-15,4-2 1 16,1-9-1-16,2-1 0 0,3-13 1 15,-2-8 1-15,-3-9 1 16,1-6 1-16,-1-14-1 16,-5-7 2-16,2-11 0 15,0-7 0-15,-4-4 0 0,2-7-1 16,2 2-1-16,-1 0-1 16,4 3 0-16,-1 7 0 15,5 8 0-15,1 5 0 0,6 9-1 16,3 7 1-16,0 7-2 15,2 4 1-15,3 6 0 16,4 11 0-16,0 4-1 16,-1 6 1-16,-3 0 0 0,2 1 0 15,-1-2 0-15,-5-5 0 16,-5-7 1-16,-1-8 1 16,-3-5-1-16,-4-13 1 15,1-10 0-15,-5-8 0 0,0-5-1 16,-1-3 1-16,3-3-2 15,-3 3 1-15,3 2-1 16,2 4 0-16,1 8-1 0,2 5 1 16,3 9-1-16,1 7 0 15,6 5 1-15,-3 2-2 16,5 10-1-16,-1 4-2 16,7 5-4-16,2 1-8 15,0 0-10-15,2 1-14 0,-2-6-16 16,3-5-13-16,-4-11-10 15,1-7 0-15</inkml:trace>
  <inkml:trace contextRef="#ctx0" brushRef="#br0" timeOffset="193447.7022">10401 5043 34 0,'-8'-93'86'15,"-2"17"-1"-15,2 16-3 16,8 28-27-16,-9 3-26 15,2 12-9-15,7 17-9 16,-9 12-4-16,9 21-3 0,0 13-3 16,7 16-2-16,2 12 0 15,3 18 3-15,3 12-3 16,7 12-5-16,-1-3-7 0,7 4-15 16,1-6-15-16,5-15-35 15,2-15-6-15,-1-19-7 16</inkml:trace>
  <inkml:trace contextRef="#ctx0" brushRef="#br0" timeOffset="194243.2927">10418 5691 74 0,'-11'21'85'16,"2"-9"-5"-16,9-12-6 16,-17 0 0-16,13-12-74 15,4-12-1-15,8-6 0 16,10-12 0-16,7-9 2 16,8-10 0-16,6-6-1 0,8-3 0 15,4-3-1-15,6 3 0 16,0 1 0-16,2 10-1 15,-6 4 1-15,-2 9 0 0,-7 8 1 16,-8 8 0-16,-5 8 0 16,-11 6 0-16,-3 8 0 15,-7 3 0-15,-10 5 1 16,0 0 0-16,3 15-1 0,-6 3 2 16,-7 2-2-16,2 8 1 15,-5 7-1-15,0 8 0 16,-2 1-1-16,2 9 2 0,-2 1-1 15,1 2 1-15,2 2 0 16,3-4 0-16,3-3 0 16,3-3 0-16,3-6 1 15,0-6-2-15,7-8-1 0,0-5 0 16,5-5 0-16,-3-5-1 16,4-6 1-16,2-7 0 15,0-3 0-15,1-10 1 16,3-9 0-16,-2-6 0 0,3-8 1 15,-2-8 0-15,0-10-1 16,-2-6 1-16,-1-7-1 16,1-3 1-16,1-4 0 0,2-1 1 15,1 0 0-15,8 3 0 16,0 5 0-16,6 4 0 16,4 3 0-16,4 9-1 15,1 5 1-15,0 9-2 0,1 3 0 16,-3 10 0-16,-1 3 0 15,-3 6 0-15,-1 6-1 16,-4 5 1-16,-8 1-1 16,-2 2 0-16,-4 1 0 0,-4-1 0 15,-3 1 1-15,-11 0-1 16,8-5-1-16,-8 5-3 16,0 0-4-16,-4-10-2 15,-4 8-6-15,-4 2-3 0,-7 5-3 16,-3 8-3-16,-5 0-9 15,-1 8-8-15,-3 7-13 16,-1-1-16-16,3 5 5 0</inkml:trace>
  <inkml:trace contextRef="#ctx0" brushRef="#br0" timeOffset="194591.994">11280 4687 23 0,'4'-25'74'16,"1"-2"2"-16,1-6-19 0,-2 6-16 16,1 4-7-16,3 3-8 15,0 2-5-15,3 10-6 16,3 2-2-16,5 6-4 15,3 11-4-15,10 10-2 16,4 13 0-16,6 13-1 0,8 9 0 16,4 9-1-16,2 1 0 15,2-2 0-15,3-5 0 16,-3-9-2-16,3-13-2 0,-4-15-3 16,-5-13-6-1,-6-12-12-15,-2-17-24 0,-4-11-29 16,-12-10-7-16,-5-10-3 15</inkml:trace>
  <inkml:trace contextRef="#ctx0" brushRef="#br0" timeOffset="194838.3126">12116 4138 1 0,'0'-36'78'0,"0"3"3"0,0 6-2 16,0 2-6-16,-1 6-54 15,2 5-5-15,7 5-1 0,3 11-1 16,5 17-3-16,1 11-1 16,2 15-3-16,2 14 1 15,3 16-1-15,5 13 0 16,-3 11-4-16,5 2-4 0,2-3-4 16,3-3-8-16,-2-13-14 15,6-16-33-15,-1-9-18 0,-6-19-7 16,-1-15-2-16</inkml:trace>
  <inkml:trace contextRef="#ctx0" brushRef="#br0" timeOffset="195045.3214">12317 4475 66 0,'-2'-18'75'15,"4"-5"0"-15,5-7-4 16,16 0-49-16,4-10-15 16,11 0-3-16,20-4-2 15,8-1-14-15,12-4-42 0,4 14-16 16,1 9-6-16,-7 9-2 16</inkml:trace>
  <inkml:trace contextRef="#ctx0" brushRef="#br0" timeOffset="195536.3706">9274 7563 0 0,'-47'17'88'16,"11"-17"3"-16,12-10-6 0,15-22-5 15,10-13 0-15,18-12-77 16,20-16 0-16,31-8 0 15,18-13 2-15,25-10-1 16,18-9 1-16,24-5-2 16,13-7 0-16,20-6 0 15,10-1-1-15,14-5 0 0,4 0-1 16,9 1 0-16,0 3-1 16,3 3 0-16,2 8 1 15,-4 1-2-15,0 8 0 0,-5 5 1 16,-6 8-1-16,-11 13 0 15,-14 10-1-15,-14 12-2 16,-16 10-3-16,-18 15-1 16,-23 11-10-16,-18 13-17 0,-22 14-44 15,-18 3-7-15,-16 7-7 16,-27 6 1-16</inkml:trace>
  <inkml:trace contextRef="#ctx0" brushRef="#br0" timeOffset="229748.8289">16214 7730 59 0,'-12'-11'74'0,"4"1"-2"0,0-17-9 15,1 17-50-15,0 2 1 16,7 8-2-16,-10-18-1 16,4 7 0-16,-1 0-2 15,0 1-2-15,-2-2-1 0,-3 0 0 16,0 4-3-16,-6 1 0 15,-2 6-1-15,-8 1-2 16,-5 9 0-16,-4 11 0 16,-6 9 1-16,0 10 0 0,-2 9-1 15,5 5 2-15,6-1-1 16,6 1-1-16,13-6 0 16,7-6 0-16,8-5 0 15,17-9 0-15,13-8-1 0,9-6-1 16,11-2 0-16,10-6-1 15,1 1 0-15,7-3 0 16,-3 1 0-16,-3 2 1 16,-9 0 0-16,-10 2 3 0,-8 5 1 15,-15 1 1-15,-9 6 1 16,-10 1 0-16,-7 3 0 16,-10 1 1-16,-10 7-1 15,-6-3-1-15,-9 4-1 0,-2-3-4 16,-1 0-4-16,0-8-7 15,6 1-18-15,6 3-34 16,7-13-15-16,5-3-4 0,8-10 1 16</inkml:trace>
  <inkml:trace contextRef="#ctx0" brushRef="#br0" timeOffset="230259.0504">16453 7990 23 0,'29'-8'77'0,"-8"3"0"16,-4 3-3-16,-7 2-3 15,-1 2-67-15,-3 6 2 16,-1 7-1-16,3 4-2 0,0 1 0 16,0 4 0-16,3-1-1 15,-1 0-1-15,1-3 0 16,0-4 1-16,0-7 1 15,2-6 0-15,1-6 0 0,-1-12 1 16,5-9 0-16,-1-5-1 16,1-8 0-16,1-3-1 15,-2-1-1-15,0 2 0 0,-3 5 0 16,0 5-1-16,-5 6 0 16,0 10 0-16,-9 13 0 15,13-1 0-15,-7 10 1 16,0 7-2-16,3 4 1 0,2-1 0 15,2 3 0-15,3-4 0 16,0 2 0-16,5-9 0 16,1-6 1-16,4-4-1 15,1-2 2-15,1-10-2 0,2-5 1 16,-2-6-1-16,-2-8-1 16,-3-1-2-16,-3-8-2 15,-1-3-3-15,-3-5 0 16,-5-2-3-16,-6 2-1 0,-1 4-6 15,-4 4-7-15,0 6-8 16,-5 9-4-16,-2 7-9 16,7 17-18-16,-18 0-8 15</inkml:trace>
  <inkml:trace contextRef="#ctx0" brushRef="#br0" timeOffset="230508.8751">17482 7509 10 0,'10'-1'78'0,"-10"1"1"0,12-1-4 16,-12 1-4-16,0 0-58 16,0 6-2-16,0 7-5 15,0 10-4-15,0 4-1 16,-1 9-2-16,1-1-3 0,0 9-3 15,0-6-7-15,0 4-8 16,1-2-18-16,0-12-26 16,7-1-12-16,-3-11 0 0</inkml:trace>
  <inkml:trace contextRef="#ctx0" brushRef="#br0" timeOffset="230660.101">17550 7267 62 0,'-5'-24'57'0,"-2"3"-18"15,-2 3-29-15,3 5-79 16,6 13 2-16</inkml:trace>
  <inkml:trace contextRef="#ctx0" brushRef="#br0" timeOffset="230867.9222">17947 6959 23 0,'21'0'77'16,"-5"11"0"-16,-3 4-2 16,-5 11-5-16,-8 6-65 0,0 18 0 15,0 9 0-15,0 13-5 16,-5 7-6-16,0 6-15 15,2 2-28-15,-3-5-24 0,1 2-4 16,4-12-4-16</inkml:trace>
  <inkml:trace contextRef="#ctx0" brushRef="#br0" timeOffset="231102.5447">17856 7586 53 0,'-2'-23'85'0,"2"3"-4"0,6-3-6 16,7 1-4-16,12-1-74 16,2 6 0-16,8 4-8 15,3 0-9-15,11 2-16 16,-2 4-21-16,3-3-18 15,4 3-6-15,-1 0 3 0</inkml:trace>
  <inkml:trace contextRef="#ctx0" brushRef="#br0" timeOffset="231339.8559">18495 7331 53 0,'0'0'75'16,"10"-7"-11"-16,-10 7-10 16,-7 0-14-16,-8 9-15 15,-4 5-11-15,-3 6-8 16,-7 4-3-16,0 9-1 0,-3 1-1 15,3 6-1-15,1 0 0 16,4 1 0-16,5-3-1 16,6-1 0-16,8-5 0 15,5-1 0-15,3-9 1 0,12-2-1 16,4-9 0-16,10-4-2 16,8-7-3-16,6-2-6 0,5-12-9 15,2-11-21-15,8 5-21 16,-4-19-11-16,3-7-2 15</inkml:trace>
  <inkml:trace contextRef="#ctx0" brushRef="#br0" timeOffset="232119.0354">18939 7038 1 0,'16'-66'80'16,"-7"9"3"-16,-2 9-3 16,-5 20-23-16,-2 0-21 0,2 9-13 15,-2 19-10-15,-4-1-6 16,-7 18-4-16,-3 17-2 15,-4 15-4-15,-5 11 1 16,-5 14 1-16,1 10 0 0,-1 3 1 16,3 0-1-16,3-2 1 15,4-7-1-15,4-9 1 16,5-6 0-16,7-10 0 0,2-12 0 16,1-4 0-16,8-8 1 15,4-7-1-15,2-7 1 16,7-8 0-16,2-7 0 15,8-12 0-15,1-9-1 0,5-13 1 16,3-1-1-16,-2-9 0 16,0 3 2-16,0-4-2 15,-1 6 1-15,-5 6 0 16,-1 8-1-16,-5 8 1 0,-4 8-1 16,-2 8 1-16,-2 4-1 15,-2 13-1-15,-3 6 1 16,-1 3 0-16,0 4-1 15,1 3 0-15,0-2 1 0,4 1 0 16,0-5 0-16,4-2 0 16,2-5 1-16,4-2-1 15,-2-8 1-15,4-4 0 16,0-4 0-16,2-5 0 0,5-7 0 16,-3-8 1-16,1-3-1 15,1-5 1-15,1-2 0 16,-4 0-1-16,-3 2 0 0,-4 4 0 15,-6 5-1-15,0 4-1 16,-3 7 1-16,-2 6-2 16,-3 1 0-16,0 11 0 15,3-2 1-15,4 2-1 0,2-2 2 16,7 1-1-16,3-5 0 16,6-5 1-16,5-4 1 15,3-11-1-15,4-2 1 16,-5-8 0-16,1-4 0 0,-7-5 1 15,-5-4-1-15,-13-3 2 16,-13 4 0-16,-8 1-1 16,-17 4 1-16,-8 8 0 15,-10 7 0-15,-6 12 1 0,-1 9 0 16,0 22-2-16,0 15 1 16,4 18-2-16,3 15-1 15,11 14-3-15,-2 4-3 0,7 13-6 16,3 2-8-16,3-2-18 15,6-1-24-15,-4-15-20 16,6-7-6-16,0-17 2 16</inkml:trace>
  <inkml:trace contextRef="#ctx0" brushRef="#br0" timeOffset="232321.0613">19853 7106 9 0,'-23'-49'88'0,"4"12"2"15,1 7-9-15,0 8-8 16,5-25-24-16,-1 41-70 16,14 6-47-16,-7 11-12 0,6 12-7 15,1 5-2-15</inkml:trace>
  <inkml:trace contextRef="#ctx0" brushRef="#br0" timeOffset="233232.4268">21258 7018 86 0,'24'-1'90'0,"-13"1"-3"0,-10 8-7 15,-4 5-1-15,-14 9-79 16,-7 19 2-16,-4 10-2 16,-4 15-2-16,-6 9-2 0,1 4 0 15,2 0-2-15,10-6 0 16,3-8 0-16,7-6 0 15,11-13 2-15,2-11 4 16,12-12 1-16,6-12 1 0,5-7 2 16,9-7 0-16,0-12 0 15,8-12-2-15,4-9-1 16,0-11-1-16,2-6-2 16,2-6 2-16,-8 0-1 15,-2 3-1-15,-4 3 1 0,-10 9 2 16,-4 8 0-16,-3 11 0 15,-9 10 1-15,-6 15-1 16,0 0 0-16,0 14 0 0,-2 14-1 16,-1 3-2-16,0 8-2 15,3 0 0-15,0 4-1 16,7-4 0-16,9-4-2 16,0-8 3-16,6-8 1 0,-1-11 2 15,5-7 1-15,-3-6 2 16,-2-11 0-16,-2-8 0 15,-2-4 0-15,-1-10-1 0,0-3 2 16,-3-2-2-16,2-3-1 16,1 2 0-16,4-2 0 15,1 9 0-15,3 2 1 16,1 9-2-16,4 7 1 16,-2 7 0-16,1 9-1 0,-4 3-1 15,-3 8 0-15,-1 10-2 16,-4 1 1-16,-2 11-2 15,-8-1 3-15,5 1-3 0,-8 1 2 16,5-5 0-16,-1 1 3 16,3-11 0-16,2 0 1 15,7-13 0-15,6-3 1 0,3-11-1 16,10-9 1-16,-1-9-2 16,8-7 0-16,-1-11 0 15,6-6-1-15,-5-12 1 16,3-5-1-16,-6-5 4 15,-1 2 5-15,-6 1 2 0,-5 7 4 16,-8 10 0-16,-6 7-1 16,-2 17 0-16,-10 13-1 15,-4 18-3-15,-1 11-4 16,-8 20-4-16,-2 14-4 0,-3 22-7 16,-2 5-2-16,3 15-4 15,1 1-6-15,7 3-14 16,2-4-10-16,3-10-14 15,10-3-12-15,-1-21-12 0,10-14 2 16</inkml:trace>
  <inkml:trace contextRef="#ctx0" brushRef="#br0" timeOffset="233390.9992">22681 7101 66 0,'-1'-41'92'0,"2"5"-5"0,8 8-4 16,12 4-4-16,6-1-73 15,15 10-6-15,6 0-15 16,13 4-38-16,6 6-27 0,-1 1-6 16,-5 3-7-16,-10 1 7 15</inkml:trace>
  <inkml:trace contextRef="#ctx0" brushRef="#br0" timeOffset="233904.3304">17284 8695 5 0,'-125'27'94'16,"25"-7"-1"-16,18-9-5 15,25-8-8-15,17-8 1 16,17-6-80-16,23 0 2 0,21 1 0 16,22-3-2-16,25-3-1 15,19-3 1-15,26-5 0 16,31-4-1-16,22-4 0 15,33-5-1-15,22-3 0 16,27-7 0-16,20-2 0 0,25-6-1 16,16 0 1-16,18-4 1 15,11 0 0-15,34 0 0 16,-20 3 2-16,-3 2 0 0,3 4 2 16,-10 3 0-16,-5 4 1 15,-11 2-1-15,-15 7-1 16,-54 1 0-16,13 3 0 0,-28 4-1 15,-25 4-2-15,-32 9-2 16,-36-1-6-16,-28 8-7 16,-38-1-19-16,-30 3-50 0,-27 4-5 15,-26 0-5-15,-41 0-6 16</inkml:trace>
  <inkml:trace contextRef="#ctx0" brushRef="#br0" timeOffset="234773.8017">23072 6747 22 0,'-5'-24'66'16,"1"-2"1"-16,0-8-25 15,1 7-22-15,2 2-1 0,1 3-4 16,0 0-6-16,2 5 0 15,6 1 1-15,-5 3 0 16,5 4 4-16,-1-3 1 0,-7 12 2 16,12-15 1-16,-12 15 0 15,9-15-1-15,-5 6-2 16,4 0-3-16,-4-2-4 16,3-2-1-16,1 0-2 0,-3-2-1 15,3 0-1 1,0 0-1-16,-1 2-1 0,3-1 0 15,-1 2 1-15,0-1-1 16,-2 2 2-16,2 1-1 16,-3-1 0-16,-6 11 1 0,10-15 0 15,-8 7-1-15,-2 8 0 16,0-14-1-16,0 14 0 0,-2-11 0 16,2 11-1-16,-10-13 0 15,10 13 0-15,-8-14 1 16,8 14-1-16,-9-12 0 15,9 12 1-15,-4-10-2 0,4 10 1 16,0 0-1-16,0 0 0 16,0 0-1-16,0 0 2 15,3 11-1-15,0 11 1 16,0 12 0-16,-4 12 0 16,1 13 0-16,-2 14 0 0,-3 14 1 15,-1 15-1-15,-3 13 0 16,5 3 1-16,0 4-1 15,3 1-2-15,1-4-1 0,5-4-5 16,4-7-7-16,1-19-13 16,-9-7-55-16,9-10-4 15,-5-19-7-15,-4-20-2 16</inkml:trace>
  <inkml:trace contextRef="#ctx0" brushRef="#br0" timeOffset="235621.1582">23114 6406 62 0,'-3'-20'90'0,"2"0"-6"15,1-2-3-15,5-4-2 16,-6 4-74-16,1 6 1 0,4 4-1 15,-4 12 0-15,3-14-3 16,-3 14 1-16,-7-4-3 16,-11 4 1-16,-7 0-1 15,-6 0 1-15,-13 0 0 0,-12-1 2 16,-11-1 0-16,-15 0 1 16,-11-2 0-16,-16-1 1 15,-16 2 0-15,-14 3 0 16,-15-2 0-16,-15 4-2 0,-14 5 1 15,-14 3-2-15,-16 3 0 16,-13 3 0-16,-13 4-1 16,-12-2 0-16,-3 4 0 0,-8 0 0 15,-9-4-1-15,0 1 2 16,0-2-1-16,8-3 0 16,3-2-1-16,8-1 1 15,4 0 0-15,9-1-1 0,9 0 1 16,8-2-1-16,12 0 0 15,9 1 0-15,11-2 1 16,10 1-1-16,14-1 0 16,17 1 0-16,12-1 0 0,18 0 0 15,14 4 0 1,13-1 0-16,16 1-1 0,13 2 1 16,10 0-1-16,7 6 0 15,10 0 0-15,5 4 0 0,5 2 0 16,6 6 0-16,4 4 0 15,3 7-1-15,4 5 1 16,3 5 0-16,0 6 0 0,3 8 0 16,1 6 1-16,1 7-1 15,0 7 0-15,0 7 1 16,-5 6-1-16,1 6 1 16,-5 6 0-16,-5 5 1 0,-5 5 0 15,-7 3 1-15,-6 4-1 16,-9-2 1-16,0 0-1 15,-6-4 2-15,5-6-2 16,5-9-1-16,6-12 0 0,14-16-1 16,14-11 1-16,10-18 0 15,23-8 0-15,16-17-1 16,13-12 1-16,16-9-1 0,11-4 1 16,11-13 0-16,12-6-1 15,15-8-1-15,9-8-2 16,15-4-3-16,13-1-6 15,17 0-13-15,9-5-57 0,10-3-3 16,3-2-7-16,-5-6-1 16</inkml:trace>
  <inkml:trace contextRef="#ctx0" brushRef="#br0" timeOffset="254928.4795">26153 4067 3 0,'10'-25'70'0,"-3"0"4"15,-6-1-17-15,0 2-18 16,-1 3-6-16,-4 4-8 0,-10-6-3 16,-2 6-6-16,-4-2-3 15,-5 0-4-15,-5 3-4 16,-4-1 0-16,-3 4-4 15,-4 1 1-15,-5 3-2 0,-4 4 1 16,-6 1-1-16,-8 4 0 16,-4 2-1-16,-10 3 1 15,-10 5 0-15,-7 4 0 0,-5 3 0 16,-8 2 0-16,-8 1 2 16,3-1 0-16,-1 1 0 15,6 2 1-15,8 1 0 16,1 0-1-16,9 4 0 0,6 6 0 15,2 4-2-15,0 6 0 16,-1 9 0-16,1 6 1 16,-5 8-2-16,0 6 1 15,2 6 1-15,5 4-1 0,5 1 0 16,10 4-1-16,10 3 1 16,11-1-1-16,10 0 2 15,11-1-3-15,7 3 3 0,7 0 0 16,9 5 1-16,0 1 0 15,12 2 0-15,5 0 1 16,5 3-1-16,8 0 1 0,3-2-2 16,8 0 0-1,9-7 0-15,9-3 0 0,5-8-1 16,6-4 0-16,13-12 1 16,6-6 1-16,7-8-1 0,3-8 0 15,12-11 0-15,6-5 0 16,-1-9 1-16,8-9 0 15,5-7-1-15,-2-2 1 16,3-10-1-16,6-9-1 0,-2-5 1 16,-2-3 0-16,2-6-1 15,0-5 0-15,-5-2 0 16,-3-7 1-16,-6 0 0 16,-5-4 1-16,-2-7-1 0,-5 1 1 15,-7-6 0-15,0-4 0 16,-5-3 0-16,4-2-1 15,-10-4 1-15,-3-2-1 16,-5-2 1-16,-9 0 0 0,-7 2 1 16,-6 1-2-16,-11-2 1 15,-4-1-1-15,-8 2 0 16,-5 0 0-16,-5 0 0 16,-6-2-1-16,-1 3-2 0,-4-1 3 15,-5 4 0 1,-4 2 1-16,-4 3-1 0,-3 4 2 15,-1-1-2-15,-7 3 1 16,-11 1 1-16,-5 0-1 0,-6 4 1 16,-11 0-2-16,-8 3 0 15,-7 0 0-15,-8 3 0 16,-6 2-1-16,-3 3-1 16,-6 5 1-16,-3 2-1 0,-2 4 1 15,-5 4-1-15,0 5 0 16,-2 8-1-16,-1 0 2 15,-4 7-1-15,-5 5 1 0,-9 3-1 16,-7 3 1-16,0 1-1 16,-7 7 1-16,-3-1 0 15,-4 5 0-15,0 5 0 16,5-4-1-16,4 4 2 16,5 3-1-16,1 5 0 0,0 6-1 15,-2 3 1-15,3 5 0 16,2 3-1-16,-7 6 1 15,-2 5-2-15,-6 1 1 0,2 5 0 16,1 2 0-16,9 1 0 16,2 3 0-16,10 2 1 15,5 3-1-15,15 2 1 16,8 8 0-16,10 5 0 0,7 9 0 16,5 4-1-16,8 7 3 15,6 6-1-15,2 3 1 16,7 8-1-16,9-3 0 15,3-3 0-15,14-3-1 0,5-2 1 16,5-8-2-16,16-4-2 16,13-5 2-16,4-7-1 15,15-4 1-15,4-6 0 0,6 0 0 16,7-7 1-16,4 2-1 16,6-1 0-16,3-3 1 15,5-4 0-15,7-3-1 16,6-8 1-16,5-2 0 0,6-8 1 15,6-7-1-15,5-9 0 16,7-6 0-16,1-10 0 16,7-4 1-16,-4-7-2 15,9-2 2-15,0-9-1 0,-1-2 1 16,0-7-1-16,-2-4 0 16,2-4 1-16,-6-5-1 15,4-3 1-15,-6-4-1 0,-1-5 2 16,-1-5-1-16,-5 0 0 15,-3-2 0-15,-4-2 0 16,-1-1 1-16,-10-2-1 16,-7-1 1-16,-5-3-1 0,-12-3 1 15,-4-3-1-15,-8-2 1 16,-9-7 0-16,-4-5-1 16,-5-4 1-16,-5-7-2 15,-3-6 1-15,-2-3-1 0,-4-7 1 16,1 0-2-16,-3-5 1 15,-5 0-1-15,-1-1 1 16,-6 2 0-16,-5 1 0 16,-3 2 0-16,-3 1 0 15,-10 1 2-15,-4 5 0 0,-5 2-1 16,-12 7 0-16,-6 4 1 16,-10 3-1-16,-10 6-1 15,-8 4 0-15,-14 7-1 0,-8 3 1 16,-10 7-1-1,-8 4 0-15,-7 6 0 0,-3 6 1 16,-4 6-1-16,-1 8 1 16,6 3 0-16,-3 10 0 0,3 4 0 15,-1 5-1-15,-1 7 1 16,-5-1-2-16,-4 10 1 16,-12 6-2-16,-8 3 1 15,-9 6-1-15,-5-1 0 0,3 0 1 16,-1 6-1-16,2-1 0 15,9-1 1-15,8 3 0 16,10 2 0-16,11 4 2 16,-1 6-2-16,7 6 2 0,-1 3-1 15,-1 9 1-15,-1 9 0 16,-4 10-1-16,-2 3 1 16,-1 7-1-16,1 4 0 0,7 3 0 15,4 3 1-15,4 4-2 16,12-2 2-16,8 1-1 15,4-1 0-15,11 3 2 16,3-3-1-16,1 3 1 0,4 1 0 16,1-1 1-16,5-2-1 15,0 3-1-15,6-3 1 16,4 1-2-16,9 2 0 0,11 1-1 16,7 1 0-16,11 6-1 15,14-1 2-15,10 3-1 16,11-2 0-16,14-2 1 15,13-8 1-15,11-9 0 0,15-9 0 16,9-13-3-16,13-14 1 16,10-17-4-16,9-13-2 15,14-14-9-15,4-13-16 16,8-14-42-16,7-10-10 0,2-14-4 16,3-11-1-16</inkml:trace>
  <inkml:trace contextRef="#ctx0" brushRef="#br0" timeOffset="256647.4963">24857 7375 37 0,'21'0'33'0,"1"-1"-5"16,2-3-1-16,4 1-2 16,3 1-4-16,4 1-2 0,-2 2-3 15,5-1-2-15,-3 3 0 16,3 0-2-16,-1 2 0 15,4-1 0-15,5 0-1 16,0 0 0-16,8-1-1 0,1-1-3 16,4-2 0-16,2 2 0 15,4-2-2-15,2-2 0 16,-6-5-2-16,10-1 2 0,-2-3-2 16,1-2 1-16,0-2 0 15,-1-2-1-15,2-3-1 16,0 1 1-16,2-4 0 15,-3 1-1-15,2-3 2 0,-2-4-1 16,3-3 0-16,1-3 0 16,-1-2 2-16,-2-9-1 15,-1-2 0-15,-3-6 0 16,1-4 0-16,-1-4 0 0,-3-1-1 16,-4-3 1-16,0-4-1 15,-4 1 0-15,-5 1-1 16,-4 1 0-16,-4 2 0 15,-5 1 0-15,-6 4-1 0,-3 1 0 16,-7 0 1-16,-6 0-2 16,-3 0 1-16,-3-5 0 15,-1-1-1-15,-4-5 0 16,0-4-1-16,3-2 1 0,-1-2-2 16,6-3-1-16,-4 0 1 15,4 1 1-15,-2-1 2 16,-3 0 0-16,0 3 2 15,-2 2-2-15,-4 4 3 0,-2 0 0 16,-1 3 0-16,-6 3-2 16,1-1 0-16,1 2-1 15,-1-1-1-15,0 3 0 16,-2-1 1-16,-1 1-1 0,1 0 0 16,-6 1 0-16,-2 4 0 15,-3 0-1-15,-5 2 0 16,-5 0 1-16,-6 1-1 15,-7-1 0-15,-10 6-1 0,-7 4 1 16,-10 3 1-16,-7 7-2 16,-10 7 1-16,-8 7-1 15,-5 4 1-15,-9 11 0 0,-7 2 1 16,-8 5-1-16,-4 5 0 16,-9 8 1-16,-6 1 0 15,-6 5 0-15,-8 9-1 0,-3 4-1 16,-3 5-3-1,2 11-2-15,-1 6-3 0,1 14-3 16,7 9-9-16,6 20-10 16,9 13-32-16,10 15-20 15,14 17-1-15,9 7-1 16</inkml:trace>
  <inkml:trace contextRef="#ctx0" brushRef="#br0" timeOffset="258397.6512">1114 11049 6 0,'0'0'72'16,"0"0"-4"-16,-12-8-2 0,4 8-4 15,8 0-53-15,1 24-2 16,2 4-4-16,5 15-2 15,2 8 0-15,9 20 3 0,-2 14 1 16,12 11-1-16,-6 9 0 16,2 5-1-16,2-5 0 15,-4-3-3-15,-3-9 0 16,-2-12 1-16,3-13 0 0,-4-14-1 16,-1-15 2-16,-7-15 1 15,0-7 0-15,1-14 2 16,-5-8 0-16,-4-25-2 0,-8-15 0 15,-7-23-1-15,-1-15 1 16,-4-17-2-16,-5-17-1 16,-4-7 2-16,2 2 1 15,-3 2 2-15,6 11 2 16,4 18 3-16,-5 17-3 0,12 18-3 16,0 17 0-16,10 19 0 15,2 20-2-15,18 6 0 16,-4 24-5-16,9 19 1 15,5 11-5-15,7 23-3 0,-2 13-5 16,1 14-7-16,2 4-17 16,-3-3-26-16,13-3-12 15,-17-18-7-15,6-9 8 16</inkml:trace>
  <inkml:trace contextRef="#ctx0" brushRef="#br0" timeOffset="258834.721">1257 11825 38 0,'-21'7'82'0,"9"3"2"0,-1-5-8 16,2-5-6-16,1-9-63 16,8-4-1-16,8-6-4 15,7-8-8-15,4-6-6 16,5-12-5-16,8-5-5 0,1-8-2 15,0-5-2-15,5-3 1 16,-6-5 3-16,-4-3 7 16,3 1 13-16,-5 8 11 15,-8-1 8-15,1 6 6 16,-2 9 3-16,-10 5 0 0,4 16 1 16,-5 3-6-16,1 14-7 15,-1 3-2-15,-4 10-3 0,11 6-2 16,-6 14-3-16,2 13-2 15,-1 10 0-15,7 16 1 16,2 14 1-16,0 11-2 16,10 11 1-16,-4 5-2 0,3 0-1 15,3 0-2-15,4-4-3 16,0-12-4-16,-1-7-6 16,-4-10-2-16,-5-10-9 15,-5-12-17-15,3-9-29 16,0-9-5-16,-2-13-6 0</inkml:trace>
  <inkml:trace contextRef="#ctx0" brushRef="#br0" timeOffset="259340.5146">1588 11689 61 0,'-18'12'82'0,"18"-12"-4"15,-20-5-5-15,15-42-28 0,5 33-33 16,3-5-1-16,1-5-4 15,10-4-5-15,4-2 0 16,3-5 0-16,5 0 0 0,3-5-1 16,-4-2 0-16,4-5-1 15,3 1 1-15,2-4 0 16,-5-2-3-16,4-2 1 16,-9-3 1-16,-6 5 0 15,1-1-2-15,-8 7 0 0,-3 3 2 16,-3 9-2-16,-5 2 4 15,-9 8 1-15,2 6-3 0,1 5 0 16,-1 3 1-16,7 10-2 16,-16-8-3-16,16 8 0 15,-8-4-6-15,8 4 0 16,0 0-1-16,0 0-1 16,0 0-2-16,-2 7-5 0,2-7-7 15,0 8-17-15,4 7-22 16,-4-15-6-16,11 17 1 15</inkml:trace>
  <inkml:trace contextRef="#ctx0" brushRef="#br0" timeOffset="259813.1998">1945 10046 54 0,'-7'16'76'0,"5"10"-1"15,-5 5-4-15,7-7-41 16,2 34-25-16,1 12 4 16,7 15-3-16,6 9-3 15,13 2-2-15,-2-3-6 0,12-1-8 16,-7-13-13-16,3-8-23 16,-1-15-24-16,14-17-4 15,-20-16 2-15</inkml:trace>
  <inkml:trace contextRef="#ctx0" brushRef="#br0" timeOffset="260719.1652">2315 10443 29 0,'0'0'72'0,"0"0"0"15,0 0-3-15,6-3-4 16,-6 3-65-16,14-3-2 0,0 0 1 15,1-5 0-15,4-4 1 16,2-5-1-16,0-6-1 16,-3-9 0-16,1-2 1 15,-1-5-1-15,-7 1 2 0,-4 1 3 16,-6 6-1-16,-1 5 0 16,-6 11 2-16,-6 8-1 15,-9 7 0-15,0 13 0 16,-5 11-1-16,8 6-1 0,-2 16 0 15,10 6-1-15,4 4 1 16,6 4-1-16,11-6 0 16,7-3 0-16,10-10-2 15,1-5 0-15,11-17-3 16,4-15 0-16,0-8-1 0,0-12 0 16,0-10 1-16,-2-7 1 15,-5-9-2-15,1-7 0 16,-11-3 3-16,-4-5-2 0,-6-3 0 15,-3 1 1-15,-7 2 1 16,1 3 1-16,-5 5 3 16,-2 9 0-16,3 2 0 15,-2 9 2-15,1 4 0 0,1 7 0 16,4 3-1-16,-4 3-3 16,8 1-2-16,-12 11-2 15,12-16-5-15,-12 16 0 0,10-8 1 16,-10 8 2-16,0 0-1 15,8-10 2-15,-8 10 6 16,0 0 6-16,3-11 5 16,-3 11 3-16,0-10 1 0,0 10-1 15,-3-10 1-15,3 10-3 16,-3-12 0-16,3 12-5 16,-5-14-1-16,2 5-2 15,-1-1-1-15,3 1-1 0,-4-2 0 16,0-4 1-16,0 5 1 15,-1-3 1-15,4 5 0 16,-1-2 0-16,3 10 0 0,-8-13-1 16,8 13 1-16,0 0-4 15,0 0-1-15,0 0-1 16,0 0 1-16,0 0-3 0,5 0 2 16,3 8 0-16,3 4 1 15,0 5 1-15,1 6 0 16,0 6-1-16,2 8 1 15,-2 10 1-15,3-1 0 0,-3 2 0 16,2-1-2-16,-4-5 1 16,2-4-1-16,-2-9 1 15,4-8 0-15,0-14 1 16,5-7-1-16,3-11-1 0,5-14-2 16,6-13-2-16,5-9-6 15,4-13-17-15,-6-13-46 16,6-9-5-16,-2-11-6 15,-4-4 0-15</inkml:trace>
  <inkml:trace contextRef="#ctx0" brushRef="#br0" timeOffset="261001.7747">1923 10179 44 0,'-26'26'86'0,"6"-19"-2"16,9-13-4-16,11-31-2 15,11-20-61-15,19-13-14 16,21-12-2-16,18-16-5 0,9-12-11 15,18-10-31-15,13 1-30 16,-6 5-7-16,6 7-1 16,-11 7-1-16</inkml:trace>
  <inkml:trace contextRef="#ctx0" brushRef="#br0" timeOffset="261625.0463">1862 12727 47 0,'-8'-18'80'0,"0"-6"1"16,1 1-1-16,-5 5-24 16,7-4-35-16,-4-3-1 0,9 5-5 15,-3 0-4-15,3 4-3 16,-4 4-3-16,4 1-2 15,-1 2-1-15,1 9 0 16,0-11 0-16,0 11 0 0,0 0 1 16,-11-8-1-16,11 8 0 15,0 0 0-15,0 0-1 16,0 0 0-16,-7-8-1 0,7 8 0 16,0 0-2-16,0 0-1 15,0 0-3-15,0 0-2 16,-10 0-4-16,10 0-5 15,-4 7-12-15,1 2-25 0,-3 2-25 16,7 2-5-16,-1 2-1 16</inkml:trace>
  <inkml:trace contextRef="#ctx0" brushRef="#br0" timeOffset="262044.6909">1882 12629 43 0,'-18'-15'58'16,"9"15"-4"-16,0-7-29 16,5-6-2-16,1 4-1 0,-3-1-3 15,6 10 0-15,-8-20-1 16,8 20 0-16,-12-16-3 0,12 16 0 16,-9-15-2-16,9 15-3 15,-10-15-1-15,10 15-1 16,-4-11-3-16,4 11-1 15,0 0-3-15,-2-9 0 0,2 9-4 16,0 0-2-16,0 0-7 16,0 0-3-16,0 0-6 15,0 0-10-15,0 5-20 0,0 8-24 16,1 3-3-16,6 2 3 16</inkml:trace>
  <inkml:trace contextRef="#ctx0" brushRef="#br0" timeOffset="270660.1474">2956 4011 32 0,'-30'1'76'16,"6"0"0"-16,0-3-2 15,6 22-39-15,0-22-20 16,7-2 0-16,11 4-7 0,-8-4-4 16,8 4-3-16,0 0-2 15,8-5-2-15,7 0 0 16,8-4 0-16,13-6 2 15,15-3 2-15,7-5 1 16,22-4 2-16,18-7 1 16,12-5 0-16,11-2-2 0,14-3 1 15,7 1 0-15,9-7-1 16,11 0 0-16,7-5 0 16,5-2 0-16,11-6-3 0,12-7 4 15,6-5-2-15,7-4 0 16,10-5-1-16,8 0 1 15,4-3 2-15,6-2-1 16,3 3-1-16,-1 1 1 0,-1 2 0 16,0 4 0-16,-3 6-1 15,-4 2 1-15,-8 6-3 16,-8 9 1-16,-14 5 0 16,-12 2-1-16,-12 7 1 0,-10 6-1 15,-23 4 0-15,-12 5 0 16,-26 2 1-16,-17 8-1 15,-19 4-1-15,-14 3-1 0,-17 4-4 16,-19 1-9-16,-14 5-17 16,-10 8-34-16,-22 8-16 15,-23 9-4-15,-20 3-2 16</inkml:trace>
  <inkml:trace contextRef="#ctx0" brushRef="#br0" timeOffset="271051.7261">3809 4024 64 0,'-13'13'87'0,"13"-13"-7"0,0 0-4 16,12-18-4-16,35-8-74 15,-12-3 1-15,18-3 1 16,14-8 2-16,15-4 1 15,16-9 0-15,16-3-1 16,11-6 1-16,7-1-1 0,14-1 0 16,-1-1 0-16,4 2-4 15,-3 4-6-15,-4 8-14 16,-21 8-28-16,-6 8-27 0,-15 10-6 16,-24 4-6-16</inkml:trace>
  <inkml:trace contextRef="#ctx0" brushRef="#br0" timeOffset="372920.7486">4609 17145 25 0,'-26'25'68'0,"4"-4"-1"16,6-10-5-16,-2-3-47 0,10-3-1 15,8-5-1-15,3 10-5 16,8-5-1-16,15 0-1 16,5-2 1-16,11-1 4 15,13-2 0-15,9-4 0 0,20-10-3 16,14-7-1-16,15-18 2 15,12-11-1-15,16-15 0 16,18-9 2-16,9-15-1 16,12-13-2-16,5-8 1 0,5-10 0 15,4 4-3-15,3 0 1 16,-8 2-1-16,-5 2 0 16,-8 4 0-16,-4 8 0 0,-16 6-2 15,-10 9 0-15,-16 10 1 16,-15 9-1-16,-18 13-1 15,-18 12 0-15,-21 12-1 16,-18 11 0-16,-17 15-4 0,-23 7-2 16,-21 21-6-16,-23 11-12 15,-20 16-22-15,-17 17-35 16,-23 9-8-16,-19 12-6 16,-18 4 0-16</inkml:trace>
  <inkml:trace contextRef="#ctx0" brushRef="#br0" timeOffset="373345.338">4613 17540 73 0,'-12'18'84'0,"12"-9"-4"0,0-9-4 16,20 7-2-16,11-21-64 15,61-24-7-15,26-25 1 16,31-26 0-16,12-18-1 16,25-11 0-16,21-7 0 15,14-1-1-15,-15 14-1 0,9-1 0 16,1-4-1-16,5 7 1 15,2-2 0-15,-3 2 1 16,-4 4-2-16,-8 3 3 16,-13 6-1-16,-15 6 0 0,-15 12 1 15,-23 8 0-15,-18 12-2 16,-30 11 1-16,-21 13-1 16,-20 10-2-16,-23 9-4 0,-19 15-10 15,-22 8-17-15,-29 10-40 16,-21 27-11-16,-26 10-5 15,-24 12-9-15</inkml:trace>
  <inkml:trace contextRef="#ctx0" brushRef="#br0" timeOffset="373659.4942">5361 17372 70 0,'-44'38'89'0,"18"-13"-3"0,4-5-6 15,9-2 0-15,31-26-52 16,42-35-22-16,43-38 1 16,30-37 0-16,30-15 0 15,33-11-2-15,18 0 0 0,10 10-3 16,6 0 0-16,8 11-2 15,-7 5-2-15,1 11-2 16,-13 8-5-16,-11 9-4 0,-18 9-7 16,-19 12-15-16,-16 15-36 15,-21-1-14-15,-16 11-6 16,-26 2-3-16</inkml:trace>
  <inkml:trace contextRef="#ctx0" brushRef="#br0" timeOffset="379681.4774">28909 9892 6 0,'0'0'67'0,"-8"-29"-3"0,5 21-27 16,0-2-2-16,3 10-7 15,-3-16-6-15,3 16-3 16,-2-15-5-16,2 6-1 16,0 9-2-16,-3-17 2 0,3 17-1 15,-5-17-1-15,0 8 0 16,-1-1-1-16,-2 1 0 15,8 9-1-15,-18-17-2 16,6 10-1-16,1-1-1 0,-3 0 0 16,2 1-1-1,-1 0 0-15,-2 3-2 0,3-2 1 16,-3 3-1-16,-1 1-1 16,-2-1 0-16,-3 3 1 0,0 0-1 15,-5 0 0-15,-1 4 1 16,-4 2-1-16,-4 0 1 15,-1 2 0-15,-6 2 0 16,2 1-1-16,-3 1 0 0,1 0 1 16,-3 3-1-16,-1 3-1 15,0 4 0-15,-4 5 0 16,-1 6 0-16,-2 1 0 16,-1 5 1-16,-1 6-1 0,7 1 0 15,1 3 1-15,7 1-1 16,6-1 1-16,4 2-1 15,11-2 2-15,6 0-1 0,5 0 0 16,4 0 0-16,3 0-1 16,1-2 1-16,7 0-1 15,5-1 1-15,7-3-1 16,2-3-1-16,8-2 1 0,5-1 0 16,8-4 1-16,5-3-1 15,10-2 0-15,6-5 0 16,0 0 1-16,7-4-1 15,4-2 1-15,3-5-1 0,0 0 0 16,-1-2-1-16,-1-3-2 16,-1-2-1-16,-4-3-4 15,-1 1-3-15,-10-3-7 16,3 0-18-16,-2 0-35 0,-10-6-15 16,-2 1-5-16,-7-5-1 15</inkml:trace>
  <inkml:trace contextRef="#ctx0" brushRef="#br0" timeOffset="380750.2765">29547 9839 4 0,'14'-16'70'0,"-5"-4"3"16,0 7-26-16,4-2-2 0,-3 5-11 16,2 0-6-1,-12 10-7-15,14-8-6 0,-14 8-5 16,10-2-2-16,-10 2-2 16,10 3-2-16,-6 6 1 15,0 4 0-15,0 6 0 0,2 5 1 16,-3 6 1-16,2 5-1 15,-4 5 0-15,1 5 0 16,-2 2-2-16,1 1 0 16,-1 4-1-16,0-4 0 0,0 2-1 15,0-1-1-15,-1-1 2 16,0-1-1-16,0-2 0 16,-3 0 1-16,3-2-3 0,-2-2 2 15,0 0 0-15,0-3-1 16,-1-4 0-16,1 0-1 15,2-4 1-15,-1-4-1 16,1-4 1-16,1-2-1 16,0-5 1-16,0-2-1 0,2-4 1 15,-2-9-1-15,8 13 1 16,-8-13 0-16,11 8 0 16,-11-8-1-16,13 6 1 0,-13-6 0 15,15 4-1-15,-6-2 1 16,2 0 0-16,0 1-1 15,3-3 1-15,0 1-1 0,3-1 1 16,0 0 0-16,2 0-1 16,0 0 0-16,0 0 1 15,-1 0-1-15,-1-1 0 16,-1 1 0-16,-1-2 0 0,-3 0 0 16,-1 1-2-16,-11 1 0 15,18-6-2-15,-18 6-4 16,15-5-5-16,-15 5-9 15,12-12-33-15,1 9-27 0,-13 3-7 16,18-12-5-16,-12 3 6 16</inkml:trace>
  <inkml:trace contextRef="#ctx0" brushRef="#br0" timeOffset="382332.987">30325 9828 6 0,'0'0'22'16,"0"0"4"-16,0 0 2 15,0 0 3-15,0 0 2 0,0 0-2 16,4-3 0-16,-4 3-3 16,0 0-4-16,14-11-3 15,-14 11-7-15,7-9-3 0,-7 9-3 16,16-13 0-16,-4 7-2 16,2-2-1-16,0 3 1 15,8-1-1-15,4 0 0 16,5 0 0-16,4-4 0 0,5 2 1 15,7-1-1-15,3 0-1 16,7 0-1-16,1-1 0 16,5 2 1-16,-4 1-2 15,1 0-1-15,-3 1-1 16,-4 3-2-16,-6 0-4 0,-8 3-8 16,-3-1-18-16,-13 0-30 15,-2 2-18-15,-11 3-3 16,-10-4-2-16</inkml:trace>
  <inkml:trace contextRef="#ctx0" brushRef="#br0" timeOffset="382654.6925">30886 9676 45 0,'-11'3'86'0,"11"-3"-4"15,-13 2-5-15,13-2-5 16,0 0-67-16,-1 12 0 16,3 0-1-16,3 5-2 15,3 10-1-15,-2 6 1 0,-2 5 1 16,0 5-1-16,-1 5 0 16,-3 2 0-16,0 2-1 15,0 0-1-15,-2-2 0 16,-2-2 0-16,0 1-1 15,-1-4-1-15,2 1 0 0,-4-2-5 16,1-2-3-16,0-2-8 16,0-2-18-16,2 3-31 0,-2-8-13 15,5-5-3-15,-3-9-1 16</inkml:trace>
  <inkml:trace contextRef="#ctx0" brushRef="#br0" timeOffset="383107.2101">31501 9722 41 0,'29'-17'80'15,"-6"4"-2"-15,-2 2-4 0,-2 37-15 16,-3-23-55-16,4 6 1 15,-4 12-1-15,-4 14-1 16,-5 6-1-16,-4 11 0 0,-2 4 0 16,0 3 0-16,0 2 0 15,3 0-1-15,1-4 0 16,5-7-1-16,-1-2 1 16,7-9-1-16,4-3 2 0,10-3 0 15,-7-8 2-15,-1-6 1 16,11-8 0-16,-7-5 2 15,6-9 0-15,3-12 1 16,-2-12-1-16,0-10 0 0,4-11 0 16,3-7-1-16,-1-8 0 15,4-2-1-15,-3-1-1 16,-1 2 0-16,-3 7-1 16,-6 4-1-16,0 9-1 0,-4 6-3 15,-2 9-5-15,-5 3-9 16,-2 6-35-16,-1 11-31 15,-6 3-5-15,-10 6-6 0,0 0-2 16</inkml:trace>
  <inkml:trace contextRef="#ctx0" brushRef="#br0" timeOffset="385308.6911">26720 9572 48 0,'-8'-25'84'15,"-4"-2"-1"-15,6-3-4 0,-5 3-3 16,5 3-69-16,1 6 1 15,1 7-3-15,4 11-3 16,-4-12 0-16,4 12-2 16,-2 6-1-16,0 8 0 0,1 3 1 15,-1 9-1-15,-1 6 3 16,0 7 0-16,-1 8 1 16,-1 6 0-16,1 7 0 15,-1 6 1-15,1 6 0 0,0 3-1 16,-1 3-1-16,-1 1 1 15,4 5 0-15,2-4-1 16,0 1 0-16,0 1-1 0,0-1 0 16,0-1 0-16,1 0 0 15,0 0-1-15,2-1 0 16,-1 3 1-16,1-4 0 16,1-2 1-16,-1-5 1 0,3-2-1 15,-2-8 1-15,1-7 0 16,-2-8 1-16,4-8-1 15,0-5-1-15,-2-8 0 0,5-4 1 16,-1-3-1-16,7-3-1 16,1 0 1-16,4-2-1 15,5-2 1-15,3-2-1 16,8 1 0-16,8-2 0 16,3-2 0-16,12 0 0 0,5-3 0 15,8 1 0-15,16-1-1 16,7 0 1-16,16 1-1 15,8-1 1-15,17 3-1 0,6 0 1 16,19 0-1-16,8 1 1 16,8 1-1-16,11 1 1 15,2 1 0-15,7-1-1 16,1 0 1-16,3 1-1 16,-3 0 0-16,0-1-1 0,-5 2 0 15,-1-1 1-15,-4 3-2 16,-6 0 2-16,-6 3-1 15,-9-2 0-15,-8 1 0 0,-10 0 2 16,-6-1-2-16,-12 1 1 16,-8-3 0-16,-5-1-1 15,-16-4 1-15,-5 0-1 16,-6-4 1-16,-7 1 1 0,-4-4-1 16,-5 0 1-16,-11-4-1 15,-10-1 1-15,0-5 0 16,-9-1 0-16,-4-2 0 15,-7-4-1-15,-4 0 1 0,4-2 0 16,0-1-1-16,1-1 1 16,0-3 0-16,0 0 0 15,1-1-1-15,7 1 1 16,-1-4 0-16,-1-1-1 0,2-2 1 16,2-1-1-16,-4 1 0 15,3-6 0-15,-3 0 1 16,1-2-1-16,-12 0 0 0,-13 19 2 15,2-11-1 1,20-22-1-16,-1-5 0 0,1-3 1 16,-22 30 1-16,0-6 0 15,13-35 0-15,-2-10-2 16,-10 40 3-16,-3-7 0 16,-7 2 0-16,-1-6-1 0,-6-1 0 15,0-4-2-15,-1-70 0 16,-3-4 0-16,-1-2 0 15,-2 72 0-15,0-4 0 16,-4-59 0-16,4 61 0 16,1-3 0-16,-1-45 0 15,5 29 0-15,0 10 0 0,0 41 0 16,-1-1 0-16,1 4 0 16,0-2 0-16,0-22 0 15,0 19 0-15,0 5 0 16,0 19 0-16,-3 2-2 15,-3-8 2-15,4 4-2 16,2 12 1-16,-7-11 0 0,-4 6 1 16,2 2-1-16,-8 0-1 15,0-2 1-15,-12 0 1 16,-2 1 0-16,-7-3 0 16,-12 3 1-16,-3-4-2 0,-10-1 2 15,-7-2-1-15,-19 1 1 16,0-2 0-16,-12 0-1 15,-9-1 1-15,-6-1-1 16,-5 2 1-16,-8 1 1 0,-5 1-1 16,3 1-1-16,-9 0 0 15,2 3 2-15,-14 1-2 16,1 0 0-16,-13 0 0 16,0 0 0-16,1 1 0 0,-6 1 0 15,-2 0 0-15,-8-1 0 16,6 2 0-16,-4-1 0 15,1 3 0-15,-2-2 0 0,-2 2 0 16,0-1 0-16,-2 1 0 16,3 1 0-16,-1 1 0 15,4 1 0-15,-2 1 0 16,7-1 0-16,-3 1 0 0,4 1 0 16,2 2 0-16,3-1 0 15,5 1 0-15,-2 1 0 16,10 0 0-16,-4 1 0 15,12-1 0-15,3 4 0 0,8-4 0 16,8 4 0-16,8-2 0 16,7-1 0-16,6 2 0 15,10-3 0-15,7 3 0 0,10-4 0 16,3 2 0-16,13-2 0 16,9 0 0-16,4-1 0 15,12-1 0-15,8 1 0 16,7-2 0-16,8 0 0 0,1-1 0 15,12-3 0-15,0 0-2 16,0 0-1-16,0 10 0 16,0-10-2-16,20 9-3 15,-8-4-5-15,5 4-9 0,-1 8-36 16,3-6-30-16,-1 1-2 16,-5-2-8-16,-2-1 0 15</inkml:trace>
  <inkml:trace contextRef="#ctx0" brushRef="#br0" timeOffset="389986.0983">25362 10273 53 0,'-3'-12'77'16,"3"12"-2"-16,5-11-1 0,9 9-55 15,-6 1-2-15,6 1-3 16,2 4-3-16,4 5-1 16,3 5-1-16,4 2-1 15,3 2 0-15,4 7 1 0,2 0-2 16,2 3-1-16,3-3-1 16,1-2 0-16,-1-4-1 15,-2-5 1-15,4-7 1 0,1-7-1 16,-3-14 1-16,9-10 0 15,1-14 1-15,7-10 0 16,3-15 1-16,7-9-1 16,2-8-2-16,7-5 1 15,0-2-1-15,4 2-2 0,0 1 0 16,2 6-1-16,-2 9-1 16,-5 10 0-16,-3 10-2 15,-9 9-3-15,-8 13-7 0,-14 8-6 16,-10 17-23-16,-19 9-46 15,-23 20-3-15,-28 13-7 16,-26 6-5-16</inkml:trace>
  <inkml:trace contextRef="#ctx0" brushRef="#br0" timeOffset="390389.1105">25474 10015 66 0,'0'11'87'15,"0"-1"-3"-15,8 1-4 16,8 3-2-16,-1 3-73 16,5 8-3-16,9 8 1 0,2 7 0 15,8 7 1-15,4 1-2 16,1 3 0-16,7-2 0 15,3-5-1-15,3-8 1 16,8-7 1-16,2-12 2 0,6-14 0 16,7-10 0-16,-1-19 0 15,8-13 1-15,2-21 1 16,5-15-1-16,3-15 0 0,9-12-1 16,-3-6-2-16,-3 0 0 15,-1 2-1-15,-7 5-1 16,-7 13-1-16,-7 16-2 15,-12 14-4-15,-15 13-10 0,-5 15-38 16,-15 17-32-16,-10 11-2 16,-21 2-7-16,0 12-6 15</inkml:trace>
  <inkml:trace contextRef="#ctx0" brushRef="#br0" timeOffset="402413.2921">28555 13094 34 0,'0'0'80'0,"0"0"-2"16,0-9-3-16,0 33-23 16,0-24-36-16,0 0-3 0,3 9-4 15,2 3-1-15,-1 8 0 16,2 7 2-16,-3 10-2 15,-2 8 0-15,-1 8-1 16,0 5-1-16,0 4-1 0,-2 0-2 16,1-2 0-16,-1-5-1 15,2-5 0-15,0-7 0 16,0-9 0-16,0-4-1 16,2-11 2-16,0-3 0 0,-2-16 0 15,0 0-1-15,0 0 1 16,12-25-1-16,-6-12-1 15,3-15 1-15,1-12-2 16,-2-13 1-16,7-10-1 0,-3-3 1 16,2 3 0-16,-1 6 2 15,-1 10 0-15,1 18 0 16,-3 13-1-16,3 14 1 16,-4 19-2-16,2 10 0 0,1 18 0 15,-3 13-2-15,0 12 0 16,0 10 0-16,2 10-1 15,-2 7-1-15,1 0-2 0,-2-2-1 16,3-2-5-16,-4-8-3 16,4-6-8-16,-8-10-17 15,-2-22-35-15,1 3-11 16,-2-12-4-16,0-14-1 16</inkml:trace>
  <inkml:trace contextRef="#ctx0" brushRef="#br0" timeOffset="402871.0616">28506 13550 32 0,'-28'-9'88'16,"3"5"-2"-16,5-1-6 15,8-2-4-15,12 7-61 16,0-18-2-16,18 8-4 0,14-7-6 16,10-1-2-16,6-2 0 15,8-1-1-15,2 0 0 16,2 0 0-16,0 1 1 15,-6 1-1-15,-1 5 0 0,-5 3-1 16,-5 3 1-16,-3 2 0 16,-8 3-1-16,-4 2 1 15,-7 1-1-15,-2 6 0 16,-9 5 1-16,-2 1 0 0,-4 7 0 16,-2-2 0-16,-1 4 0 15,-1 2 0-15,0-2 0 16,1-1 0-16,1-1 0 15,3-5 0-15,2-3 1 0,2-2 0 16,2-5 0-16,1-4 1 16,2-2 0-16,0-7 1 15,1-9 1-15,-2-2 0 0,3-5 1 16,-3-4-1-16,3-4 0 16,-7-2 0-16,3 2 0 15,-2-1-2-15,-1 6-4 16,-5 2-4-16,2 7-9 0,-5 4-28 15,-1 2-36-15,0 13-6 16,0 0-6-16,-9 0-1 16</inkml:trace>
  <inkml:trace contextRef="#ctx0" brushRef="#br0" timeOffset="403375.178">29668 13153 10 0,'13'-3'85'0,"-13"3"1"15,9-7-7-15,-9 7-4 16,-9 14-32-16,-1-9-38 16,-4 6-1-16,-3 3-2 15,-1 6-1-15,-2 3 0 0,4 0 0 16,-1 2 0-16,3-3 1 15,2-4-1-15,6-4 1 16,3-5 0-16,3-9 1 0,6 6-1 16,3-7 1-16,4-10 0 15,3-2 0-15,0-1 1 16,-3 0-2-16,3 0 0 16,-5 7 0-16,-1 7-1 15,-3 13 1-15,-4 15-1 0,-1 14 0 16,-1 13 0-16,0 14 1 15,-1 12 1-15,-1 9 0 16,-5 2-3-16,0-2 2 16,-4-8 0-16,1-8 1 0,-1-10-2 15,-5-14 0-15,1-12 2 16,0-14-1-16,-2-14 0 16,-2-9-1-16,2-9-1 15,-2-15-2-15,4-15-2 0,3-10-3 16,7-7-7-16,2-8-9 15,8-2-21-15,8 7-30 16,6-2-13-16,8 6-2 0,0 7-3 16</inkml:trace>
  <inkml:trace contextRef="#ctx0" brushRef="#br0" timeOffset="404809.3082">30442 13287 13 0,'0'0'60'0,"-10"0"-1"15,10 0-3-15,0 0-1 16,0 0-19-16,0-9-6 0,0 9-5 16,12-16-3-16,-1 7-1 15,5-3-2-15,4-1-3 16,3-4-2-16,8 2-2 15,0-1-5-15,6 2-1 16,0 2-3-16,1 4-2 0,-1 1-1 16,-2 7-5-16,-7 0-4 15,-2 5-6-15,-10 5-10 16,-6 5-23-16,-5 12-29 16,-10-4-10-16,-11 6-4 0,-10 1 2 15</inkml:trace>
  <inkml:trace contextRef="#ctx0" brushRef="#br0" timeOffset="404990.6843">30354 13518 4 0,'-30'7'83'15,"6"0"2"-15,7-6-4 16,17-1-29-16,0 0-8 0,7-1-16 16,19-5-10-16,8-4-8 15,8-2-5-15,6 1-5 16,5-3-7-16,5 4-13 15,-4 2-29-15,-6 0-30 0,4 7-5 16,-9-5-7-16</inkml:trace>
  <inkml:trace contextRef="#ctx0" brushRef="#br0" timeOffset="407182.09">30316 12286 23 0,'-11'-9'82'0,"-3"-6"0"0,-5 0-4 15,-4-5-3-15,-5 5-55 16,-1-1-11-16,-1-2 1 16,1 4-2-16,-5-1-2 0,-2 1-2 15,-5 1-1-15,-3 1 0 16,-3 0-1-16,-3 3 0 15,-5-3-1-15,-3 2 0 0,-4 0 0 16,-7 2 0-16,0 3 0 16,-8-1 0-16,-4 3 0 15,-7 1 0-15,-3 2 1 16,-5 7-1-16,-3 6 0 0,-1 6 0 16,-5 8 0-16,-1 8 0 15,-4 8-1-15,4 8 0 16,-2 7 1-16,3 10-1 0,1 6 0 15,3 7 0-15,8 6 0 16,4 7 1-16,12 3 0 16,6 3 0-16,13 6 0 15,8 1 0-15,13 0 1 16,13 2-1-16,14 0 1 0,10 2 0 16,21 1 1-16,12-2-1 15,22 1-1-15,16-4 1 16,20-3 0-16,19 0-1 0,18-4 1 15,20-6-1-15,20-6 0 16,19-7-1-16,14-7 2 16,15-5-2-16,13-7 1 15,12-9-1-15,4-10 0 16,4-7 1-16,-1-7-1 0,-5-10 2 16,3-7-2-16,-6-11 2 15,0-2 0-15,-3-16 1 0,-6-6 0 16,-3-11-1-16,-9-11 0 15,0-11 0-15,-18-15 0 16,-3-7 0-16,-110 31 1 16,8-6 0-16,-10-7 1 15,5-8-1-15,-14-6-1 0,3-8 1 16,2-9 0-16,-1-9 1 16,-20-5-4-16,-6-11 1 15,-13-5 0-15,-4-9 0 16,-12 1 2-16,-20 39-3 0,-14-187 0 15,-47 3 0-15,-47 25 0 16,-31 28-2-16,-64 36-1 16,-19 40-3-16,-4 45-4 0,11 52-1 15,-9 25-7-15,-2 16-15 16,-2 15-40-16,3 29-13 16,9 16-7-16,12 14-4 15</inkml:trace>
  <inkml:trace contextRef="#ctx0" brushRef="#br0" timeOffset="408094.4872">32323 13056 12 0,'-3'-13'95'0,"-2"0"-2"16,-8-2-5-16,-2-2-7 0,-8 1-2 15,-1 6-79-15,-4 9 0 16,2 7 0-16,-4 11-1 15,-6 7 1-15,0 6-1 16,-8 7 2-16,0 3 0 16,-2 3 0-16,0-3 0 0,3-1-1 15,3-6 1-15,6 1 0 16,7-5 0-16,13-3-1 16,9-2 1-16,12-2-1 0,15 0 0 15,14 2 0 1,13 0 0-16,10-1-1 0,9 4 0 15,0 2-1-15,-2 0 0 16,-10 4 0-16,-6 0 1 16,-15 3 0-16,-15-1 0 0,-16 3 2 15,-9 1-1-15,-18-3 1 16,-10 0 0-16,-8-2 0 16,-5-5-1-16,-2-3-6 0,-3-7-8 15,1-9-28-15,-5-9-39 16,11-3-4-16,3-19-7 15,4-12-3-15</inkml:trace>
  <inkml:trace contextRef="#ctx0" brushRef="#br0" timeOffset="408320.9522">31958 13178 49 0,'40'-17'84'0,"-4"3"-2"0,0 2-5 15,-6 0-4-15,4-2-67 16,-1 9-1-16,3 1-1 16,0 4-1-16,1 0-3 15,0 0-3-15,-1 2-2 16,-3 3-4-16,6 3-3 0,-8 0-14 16,2 6-31-16,0-1-22 15,3-3-2-15,-3-2-1 16</inkml:trace>
  <inkml:trace contextRef="#ctx0" brushRef="#br0" timeOffset="408730.4603">32935 13211 73 0,'0'21'85'16,"-7"2"-3"-16,-5 1-8 0,-6 5 0 15,-32 0-77-15,32 9 2 16,0 3 1-16,6 1 0 16,5-2 0-16,6-1 0 15,1-5 1-15,10-5 0 0,4-11-1 16,4-6 1-16,5-8-2 16,7-4 2-16,3-12 0 15,0-8 1-15,3-4-1 16,0-4 0-16,-1 0 0 15,-6 2 0-15,1 3-1 0,-9 7-1 16,-2 7 1-16,-4 9-1 16,-6 5 1-16,-2 15 0 15,-5 11 1-15,0 12 0 0,-6 12 1 16,-12 9 0-16,-1 8-1 16,0 3-1-16,3 1-3 15,-7-6-4-15,0 0-10 0,0-15-18 16,4-10-36-16,5-3-11 15,1-16-4-15,-1-10 0 16</inkml:trace>
  <inkml:trace contextRef="#ctx0" brushRef="#br0" timeOffset="409418.3084">33272 13518 38 0,'27'-2'79'16,"-2"2"-4"-16,-4 0-2 0,1-1-6 15,-12 4-67-15,3 6 0 16,-5 5 1-16,3 2 0 16,-3 3 0-16,1-5-1 15,-4 9 3-15,2-1 0 16,3 25-3-16,-2-4 2 15,-6-21 3-15,4 2 3 0,-6-6 3 16,0 0 2-16,0-2-2 16,2-3-2-16,-2-13 0 15,0 0 0-15,10-13-4 16,-1-5-4-16,1-2-1 16,-1-3-2-16,5-3 0 0,-2 0 1 15,0-2 0-15,7-2-1 16,2 1-1-16,-2-1 0 15,0-1-1-15,8 6-1 0,-5 0-2 16,-1 4-1-16,5 0-2 16,-11 3 1-16,1 5 1 15,-1 3 2-15,6 3 0 16,-9 1 0-16,4 2 2 0,-8 3 3 16,-8 1 1-16,16-2 0 15,-16 2 0-15,0 0 1 16,0 0 0-16,0 0 0 0,0 0 1 15,0 0 1-15,-13 6 2 16,13-6 0-16,-14 10 1 16,1-3 1-16,-5 0 0 15,6 2-1-15,-7 2 0 0,5 1-2 16,4 2 0-16,-4 2-2 16,-5 2-3-16,14 2 1 15,-3 3 0-15,1 2-1 16,2 4 1-16,-3 1-1 15,2 3-2-15,4 1 0 0,1 3 0 16,1 2-3-16,0-1-1 16,0 6-9-16,0 1-12 15,-2-2-29-15,0 5-21 16,-15 21-3-16,-14 12-2 16</inkml:trace>
  <inkml:trace contextRef="#ctx0" brushRef="#br0" timeOffset="409889.4607">32056 14559 63 0,'-25'6'91'16,"13"-2"-4"-16,-1-4-5 16,13 0-2-16,0 0-64 15,14-7-8-15,23-3 0 0,22-3-3 16,8-3 0-16,21-1 1 16,22-2-2-16,19 3 0 0,-2-1-2 15,12 4-1-15,-68 9 0 16,7-1-2-16,-7 4-3 15,7 0-1-15,-7 1-8 16,-2 0-12-16,-12 2-44 16,-3 6-16-16,-12 0-5 15,-21-6-7-15</inkml:trace>
  <inkml:trace contextRef="#ctx0" brushRef="#br0" timeOffset="410054.3346">32309 14739 43 0,'-56'12'97'0,"24"-6"-3"16,23-6-9-16,27-9-3 15,35 34-28-15,36-38-75 0,31-3-62 16,23-5-3-16,14-2-6 16,-76 5-5-16</inkml:trace>
  <inkml:trace contextRef="#ctx0" brushRef="#br0" timeOffset="415745.1286">31882 14533 9 0,'0'0'36'0,"0"0"10"16,11-1 3-16,-11 1 5 15,0 0-5-15,0 0-3 16,0 0-7-16,0 0-7 0,0 0-4 15,0 0-7-15,0 0-3 16,-6 0-5-16,6 0-2 16,-10 0-4-16,10 0-1 15,-28 1-3-15,12 7-1 0,-10 1-1 16,-8 4-1-16,-7 4 0 16,-3 4 1-16,-19 2-1 15,-7 4 1-15,-7 3 1 16,-12 4-1-16,-6 2-1 0,-8 2 1 15,-13 6 0-15,-13 4-1 16,-12 4 0-16,-10 4 0 16,-13 6-1-16,-14 5 0 15,-12 3 1-15,-16 5 0 0,-12 2 0 16,-11 5 0-16,-16 3-1 16,-8 2 1-16,-10 3 0 15,-3 1-1-15,-7-1 1 16,-7 2 0-16,2 2 0 0,-2-1 0 15,5-3-1-15,2 1 1 16,3-7 0-16,2-2 1 16,9-5-3-16,5-4 1 15,4-4 2-15,9-6 0 16,7-5 0-16,10-2 1 0,7-3 1 16,12-3 1-16,8-3 0 15,13-1 0-15,12-5 0 16,11-2-1-16,7 0 0 0,13-4 0 15,6-3-1-15,74-16-2 16,-9 1 0-16,10-3 0 16,-9 3 0-16,12-3 0 0,-10 3-1 15,12-2 0-15,-3 0 0 16,6-1 1-16,1 0 0 16,7-1-1-16,2 0-2 15,4-2-2-15,1 3-2 16,6-3-5-16,0 2-8 0,7-2-15 15,7-2-52-15,3-1-3 16,14-8-5-16,-13 11-3 16</inkml:trace>
  <inkml:trace contextRef="#ctx0" brushRef="#br0" timeOffset="416787.0499">20395 17585 3 0,'-44'-2'95'0,"6"-4"1"16,2-1-7-16,7-4-6 16,2 1-1-16,5 1-77 15,3 0 0-15,4 3-2 0,3 5-2 16,12 1-1-16,-12 12 0 16,10 4 2-16,-2 2-1 15,4-18-1-15,0 38-1 16,8 45 0-16,1-31 1 0,3 3-1 15,0 3-2-15,-1 1 0 16,2-1-1-16,1 2 1 16,0-5-1-16,0-2-2 15,1-10-2-15,-15-43-1 16,16 29 0-16,2 1 1 16,19-14 3-16,-18-24 2 0,3-14 1 15,4-6 3-15,-6-5 3 16,3-4 2-16,-3-2 2 15,2-1 0-15,-2 1-2 16,-2-1 0-16,0 5-1 0,-1 3-1 16,-3 9-1-16,-1 1 0 15,-4 12-1-15,-9 10-1 16,14-6 0-16,-14 6-1 16,10 9 0-16,-8 3 0 0,3-1 0 15,-2-1 0-15,-3-10 0 16,11 13 1-16,-11-13-1 15,16 0 0-15,-9-3 0 16,1-8 0-16,1-5 0 16,4-1 0-16,-4-6 0 0,3-2 1 15,0-2-1-15,1 1 0 16,1-2 0-16,1 3 0 16,1 0 0-16,-2 5 1 15,2 4-1-15,-1 5 0 0,1 7 0 16,-1 1 1-16,0 3-1 15,-1 6 1-15,1 2-1 16,0 3 0-16,3 0 1 0,-1 2-1 16,4-1 0-16,1-1 0 15,3-2 0-15,2-2 0 16,2-6-1-16,-1-1 0 16,2-6 0-16,-3-7 0 15,1-5 1-15,-4 0-1 0,-3-3 1 16,-2-3 0-16,-6 1 0 15,-2 1 0-15,-7-1 0 16,-4 4-2-16,-5 2-6 0,-11 5-9 16,-3-1-39-16,-7 12-27 15,-5 1-3-15,-3 7-8 16,-9 4-1-16</inkml:trace>
  <inkml:trace contextRef="#ctx0" brushRef="#br0" timeOffset="417388.9502">21693 17316 19 0,'10'0'75'16,"-10"0"0"-16,9-2-1 15,-8-10-3-15,-1 12-58 16,0 6 0-16,-1 3 1 16,-3 7-1-16,-2 3 1 0,0 8 0 15,0 2-3-15,-2 1-3 16,2 2-1-16,0 2-1 15,1-1-3-15,3 2-1 0,1-1 0 16,1-5-1-16,7-2-1 16,2-3 1-16,1-5 1 15,6-8-2-15,1-10 0 16,7-4 1-16,-1-12 0 16,13-18 3-16,12-28-1 0,-4-7 1 15,-7-3 0-15,-13 7-1 16,-13 7 0-16,-13 23-2 15,-15 18-5-15,-5 16-8 16,-8 6-15-16,12 1-56 0,1 5-5 16,-3 4-3-16,0 0-7 15</inkml:trace>
  <inkml:trace contextRef="#ctx0" brushRef="#br0" timeOffset="418324.7142">19194 18111 0 0,'-22'24'79'0,"-3"0"2"16,25-24-4-16,0 0-3 15,-10 13-28-15,0-1-38 0,1 2 0 16,-2 1 2-16,11-15-2 15,0 0 0-15,0 0 0 16,0 0 0-16,0 0-2 16,0 0-2-16,0 0-1 0,0 0-1 15,0 0-1 1,0 0 0-16,0 0 0 0,0 0 0 16,0-2 0-16,2-1 0 15,2-3 1-15,0 1-1 16,23-31 1-16,25-16 1 15,-36 36 1-15,4-4-1 16,2 1 0-16,7-1 0 0,2-3 0 16,5 0-1-1,5-2-1-15,-1-1-2 0,2 2-1 16,5-2-3-16,-2 0-7 16,4 3-13-16,-4 2-48 0,-1 1-9 15,-2 3-8-15,-6 2-4 16</inkml:trace>
  <inkml:trace contextRef="#ctx0" brushRef="#br0" timeOffset="419028.2902">16320 18147 30 0,'-6'-4'74'0,"2"2"-1"0,-3-1-2 16,3 0-43 0,0 0-10-16,-1 0 0 15,-20-6-5-15,15 9-4 0,-2 0-1 16,-2 0-1-16,3 6 1 15,-3 3 0-15,1 3 1 16,-22 20 0-16,15-12-1 0,20-20 0 16,-10 25 0-1,-3 3-1-15,13-28-2 0,2 19 0 16,3 2-2-16,-5-21 0 16,32 14-2-16,1 1-2 15,-2-14 0-15,0 1-1 16,5-2-1-16,-1 0-2 15,-3 2-2-15,2-1 0 0,-11 6-3 16,1-1-5-16,-24-6-10 16,12 21-29-16,1-1-23 15,-13-20-3-15,-16 24-2 16</inkml:trace>
  <inkml:trace contextRef="#ctx0" brushRef="#br0" timeOffset="419748.1858">16056 18254 62 0,'4'-44'84'0,"11"0"-4"15,11-4-4-15,6 2-4 0,9 0-68 16,6 3-2-16,4 0-4 16,3 4 0-16,3-1-1 15,0 5 0-15,-3-1 0 16,-1 5 1-16,-5 1 0 0,1 1 1 15,0 9 0-15,-5 5 1 16,-5 8 1-16,-5 7 0 16,-6 6 1-16,-8 10 0 15,-20-16 0-15,11 25 0 16,1 0 1-16,-11 10 1 0,-2 41 1 16,-1-31-1-16,-4-4-1 15,0 2 1-15,1-2 0 16,2 0-1-16,3-41-1 15,-1 31-1-15,1 1 0 16,0-32 0-16,17 23 0 16,1-2-1-16,19-21 2 0,-16-12 0 15,2-5 0-15,0-5-1 16,-1-4 1-16,-3-3 0 16,-2 0-1-16,-4-4 2 0,-2 4-3 15,-5-2 0-15,-4 2 0 16,-2 3 0-16,0 1 0 15,-6 3 0-15,0 2 0 16,1 3 0-16,1 1 0 0,1-2-1 16,3 4 0-16,0 2 0 15,6 3 0-15,5 2 1 16,2 3-1-16,5 4 1 16,2 1 1-16,3 5-1 15,2 2 1-15,3 1 0 0,2 2 0 16,0 0 0-16,2-2 0 15,-3 0-1-15,0 0 1 16,-2-2-1-16,-1-2 0 16,-1-4 0-16,-2-1 0 0,-2-5 0 15,-4-5 2-15,-4-7-1 16,-4-5 2-16,-7-2 0 16,-2-4-1-16,-2 1 1 15,-11 0 0-15,-3 2-3 0,-7 5-5 16,-4 4-11-16,-9 2-52 15,-1 9-13-15,-4 5-4 16,-3 2-7-16,-5 8 1 16</inkml:trace>
  <inkml:trace contextRef="#ctx0" brushRef="#br0" timeOffset="420530.0291">17851 17369 47 0,'0'0'87'0,"0"0"-1"15,0 0-6-15,-5-8-3 16,5-2-66-16,0 1-1 16,0 9 1-16,0 0-7 15,0 0 0-15,0 7-1 0,0 8 1 16,0 2 0-16,-3 4 0 15,1 3-1-15,0-1 0 16,-1 2 0-16,3-1-1 16,0 0 0-16,5-2-1 15,4 1 0-15,2-5-1 0,3-4-1 16,5-4 1-16,2-7-1 16,2-3 1-16,18-14 1 15,18-28 0-15,-2-15 1 0,-7-5-1 16,-8-3 1-16,-20 1 0 15,-19 14 0-15,-13 15-1 16,-24 14-5-16,-12 18-6 16,-11 3-18-16,-29 10-52 0,17 14-2 15,29-11-9-15,-2 3-4 16</inkml:trace>
  <inkml:trace contextRef="#ctx0" brushRef="#br0" timeOffset="421120.3911">17067 16746 24 0,'-66'23'75'0,"-15"7"3"16,-6 14 0-16,-12 10-51 16,-4 12 3-16,48-28-1 15,-7 11-5-15,-3 7-3 0,-3 11-6 16,-2 6-3-16,-3 12-3 16,3 3-3-16,-2 10-1 15,9 1 0-15,-1 8-2 16,8-1 0-16,4 3-1 15,12-1 1-15,8 4-1 16,14-7-1-16,10 3-1 16,17-11 1-16,27-9-3 0,26-13 1 15,16-14 5-15,24-15 0 16,16-16 0-16,25-19 1 16,16-11 0-16,22-23-1 15,14-17 3-15,18-17-1 16,8-12-6-16,8-18 0 0,-77 14 3 15,315-160 0-15,-39-28 0 16,-60-17 1-16,-61-7 0 16,-81 7 1-16,-87 27-5 15,-88 26 0-15,-95 65 0 0,-55 23 0 16,-48 30 0-16,-48 32 0 16,-50 36 0-16,-40 38 0 15,-42 46 0-15,-33 35 0 16,-31 35 0-16,-11 36-12 15,195-62-41-15,-22 16-35 0,4 9-2 16,-23 11-7-16,9-6-5 16</inkml:trace>
  <inkml:trace contextRef="#ctx0" brushRef="#br0" timeOffset="579352.2">1132 7590 30 0,'-13'2'80'16,"13"-2"-1"-16,-18 0-3 16,13-27-15-16,5 27-43 0,0 0-5 15,0-12 0-15,7 6-4 16,4-3-1-16,8-5-2 15,8-3-1-15,-2-5-2 16,9-4 1-16,3-4-2 0,4-2-1 16,11-2 1-16,5-2-2 15,1 3 1-15,-2 1 1 16,5 0 0-16,-6 3-1 16,4 5-1-16,-8-2-3 0,-5 7-3 15,-13-3-6-15,1 8-16 16,-11 0-21-16,-1 3-29 15,0 4-7-15,-22 7-1 16</inkml:trace>
  <inkml:trace contextRef="#ctx0" brushRef="#br0" timeOffset="579647.998">1473 6956 50 0,'-18'-9'88'0,"3"3"-2"16,-1 0-4-16,-2-2-2 16,5 2-64-16,4 2-4 15,9 4 0-15,0 0-6 16,0 0 0-16,1 6-4 16,5 12-1-16,3 6-1 0,-1 9 1 15,13 9 0-15,-5 8-1 16,12 6 2-16,-5 5 0 15,2 2-2-15,5 1-4 0,-2-3-6 16,4 0-11-16,-12-6-39 16,9-4-19-16,-8-7-7 15,-3-11-7-15,-4-11 3 16</inkml:trace>
  <inkml:trace contextRef="#ctx0" brushRef="#br0" timeOffset="580182.7242">1376 6595 64 0,'-27'-27'91'0,"-10"6"-4"16,1 9-4-16,0 4-3 15,2 8-72-15,9 0 4 16,-5 11-4-16,4 12-3 0,3 12-2 15,8 17-2-15,-2 11-1 16,2 18 0-16,6 15 0 16,-2 16 1-16,-1 12-1 15,10 5 0-15,0 4 1 0,0 1 0 16,3 0 0-16,3-7-1 16,0-12 1-16,13-12 0 15,1-7-1-15,4-9-1 16,12-6 1-16,14-10 1 15,-4-10-2-15,22-12 0 0,1-8-1 16,6-16 1-16,11-16 0 16,7-17 3-16,-4-29-6 15,3-27 2-15,0-14-1 0,-16-21 3 16,-3-10 1-16,-12-13 1 16,-12-16 0-16,-12-4 1 15,-13-5 1-15,-17 4 1 16,-6 2 1-16,-10 9-1 0,-11 6 0 15,-14 13 0-15,-3 16-1 16,-14 20-1-16,-2 16-1 16,-1 19-3-16,-4 12-3 0,-4 19-8 15,-2 9-11-15,3 8-44 16,7 23-20-16,5 11-4 16,11 11-7-16,10 5 5 15</inkml:trace>
  <inkml:trace contextRef="#ctx0" brushRef="#br0" timeOffset="582573.1642">2859 6885 6 0,'12'4'75'0,"3"-2"3"16,-15-2-5-16,12 2-3 0,12 0-43 15,-24-2-22-15,0 0 0 16,0 0 2-16,0 0 1 15,0 0 1-15,3-11 1 16,4-2 0-16,1-4-1 16,4-6-1-16,1-1 0 0,2-3-4 15,2 0 0-15,8 1-3 16,-3 3 1-16,5 7-1 16,2 6-2-16,4 10 1 0,2 7 0 15,4 16-1-15,-3 10-1 16,-1 12-1-16,0 7-1 0,-8 3 1 15,0-1 0 1,-8-4 1-16,-5-8 0 0,-2-9 1 16,-5-9 3-16,0-12 1 15,-7-12 1-15,0 0 0 16,4-15 0-16,-4-12-1 0,0-8 0 16,0-11-2-16,2-9 0 15,4-5-1-15,5 3-1 16,2 3 0-16,5 5 0 15,1 7 0-15,2 10 0 16,1 10 0-16,4 7-1 0,0 9 1 16,0 3-1-16,2 3 1 15,1 0 1-15,-1 9-1 16,0-4 1-16,2 0-1 0,1-3 1 16,0-2 1-16,6-9 0 15,1-7-1-15,4-9 1 16,0-3 0-16,6-7-1 0,-5-2 1 15,-1-3 1-15,-5 2-1 16,-6 2 0-16,-8 3 1 16,-8 4 1-16,-6 4 0 0,-9 7-1 15,-5 7 0-15,-11 7 0 16,-10 6 0-16,-3 12-1 16,-4 9 0-16,-3 7-2 15,0 10 0-15,6 9 1 16,5 4-1-16,6-1 0 0,9-1 0 15,10-4 1-15,7-7-1 16,14-6 0-16,6-12 0 16,15-12 0-16,7-10 1 0,10-11-2 15,8-16 0-15,5-12-1 16,1-12-1-16,1-8 0 16,-2-14-2-16,-6-11-1 15,-9-10 1-15,-4-9 0 0,-13-7 2 16,-6-4 0-16,-7-4 2 15,-5 5 0-15,-10 9 6 16,-4 15 4-16,-4 14 0 0,-4 18 1 16,-5 16-1-16,-4 18 0 15,-1 20 0-15,-4 15 2 16,-2 23-7-16,-3 14 0 16,2 21-1-16,0 13-2 0,2 18 1 15,1 13 0-15,4 6 0 16,4-1-2-16,5-3-1 15,8-12 0-15,10-12-2 16,8-10 2-16,6-17-3 0,7-15 1 16,5-18 1-16,4-14 1 15,3-18-1-15,2-11 0 16,-4-22 2-16,1-15 0 16,-6-13 0-16,-2-11 1 0,-8-4 0 15,-3 2 1-15,-12 4 2 16,-6 12 1-16,-6 13 0 15,-5 9 0-15,-6 17-1 0,-9 13 1 16,-3 13-1-16,-2 15-2 16,-1 10-2-16,-2 6-1 15,6 6-3-15,1-1-1 16,7-2 1-16,6-4 0 0,6-13-1 16,11-5 1-16,4-17 2 15,6-7 1-15,1-16 3 16,3-8 0-16,-5-7 1 15,-2-6 0-15,-3 0 2 0,-4 4 1 16,-4 5-1-16,-4 8 1 16,-4 11-1-16,-3 14 0 15,7 9 0-15,-4 20-2 16,-2 13-2-16,1 5-5 0,4 7 0 16,3-3-1-16,5-5 1 15,3-10 0-15,7-13 0 0,3-15 2 16,4-15 2-16,3-19 4 15,0-19 3-15,1-6 0 16,-4-13 0-16,-4-10 0 16,-4-9 0-16,-3-11-4 0,-5-11 1 15,1-4-1 1,-8-2-3-16,-1 2 1 0,-3 9-1 16,0 11 2-16,0 14-1 15,-2 20 0-15,-2 23 2 16,0 32-2-16,-6 11 2 0,0 32 1 15,-3 24 0-15,0 16-2 16,-2 18 1-16,4 12-1 16,3 6-1-16,2-1 1 15,5-8-1-15,7-9-1 0,8-17-1 16,4-15 0-16,0-17 1 16,2-13 1-16,2-20 0 15,1-14 0-15,0-14 1 0,-2-21-1 16,0-18 1-16,-1-14-1 15,0-13 0-15,-1-7-1 16,-1 1 1-16,-1 6-1 16,-3 12 0-16,-5 10 0 0,-1 16 0 15,-1 18 1-15,-1 19 0 16,-2 11 0-16,0 19-1 16,-3 7-2-16,3 4-2 15,0 6 2-15,4-2-2 0,1 0 1 16,4-8 0-16,0-6-1 15,6-12 3-15,2-8 3 16,1-9 1-16,5-3 1 0,-7-10 2 16,2-9 0-16,-2-6 0 15,-2-6-1-15,-5-8 1 16,0-5-2-16,-5-4 0 16,0-3-2-16,-1 2-1 15,0 1 0-15,4 5-1 0,-3 8 1 16,4 11-1-16,-1 9 1 15,2 11-1-15,-3 7 1 16,1 15 0-16,-2 5 0 0,-1 7 0 16,0 2 1-16,-1 0-1 15,1 1 1-15,-4-1-1 16,2-7 1-16,0-3 0 16,-1-6 0-16,-2-6-1 0,-7-9 1 15,18 3 0-15,-11-10-1 16,3-12 1-16,1-6-1 15,0-13 1-15,4-4-1 16,3-4-1-16,4-1 1 0,2 2-1 16,6 4 1-16,4 8 0 15,2 11-1-15,1 13-1 16,-1 7-3-16,0 10-6 16,-7 9-20-16,-21 10-50 0,12 2-4 15,-12 4-5-15,-8-1-4 16</inkml:trace>
  <inkml:trace contextRef="#ctx0" brushRef="#br0" timeOffset="582793.1322">5857 5459 14 0,'-36'-16'98'0,"15"-3"-5"0,10-5-5 15,13-6-4-15,17-8-1 16,16 1-81-16,21 1-2 16,11-3-5-16,19 8-13 15,0 6-42-15,9 4-25 16,-6 10-4-16,-10 5-8 0,-15 6 0 16</inkml:trace>
  <inkml:trace contextRef="#ctx0" brushRef="#br0" timeOffset="583256.1444">3530 7785 0 0,'-31'7'89'0,"7"-7"1"16,4 0-4-16,13-11-6 15,7-6 1-15,5-4-76 0,15-3 0 16,18-4 1-16,12-5 1 15,17-6 0-15,14-9 0 16,18-3-1-16,15-7 0 16,19-3-1-16,14-7-1 0,16-5-1 15,16-6 0-15,8-3 0 16,16-3-1-16,7 1 0 16,4 1-1-16,0 3 0 15,-4 7 1-15,-8 7-1 0,-15 6-1 16,-10 12-3-16,-21 11-3 15,-20 3-9-15,-12 13-20 16,-15 9-51-16,-25 0-1 16,-16 8-8-16,-20 2-5 0</inkml:trace>
  <inkml:trace contextRef="#ctx0" brushRef="#br0" timeOffset="583843.1505">5951 6740 69 0,'-18'11'86'15,"3"-5"-5"-15,2-6-5 16,2 0-3-16,3-1-70 15,8 1-2-15,0 0 0 0,6-3-1 16,4 3-1-16,3-1 2 16,4-1 0-16,0-1 0 15,2-1 1-15,0-1-1 16,3-3-1-16,-3 0-2 0,-1 1-2 16,-1-2-6-16,-3 2-7 15,-1-1-9-15,-5-2-26 16,1 4-26-16,-9 6-3 15,5-13-2-15</inkml:trace>
  <inkml:trace contextRef="#ctx0" brushRef="#br0" timeOffset="584834.1126">5141 7357 14 0,'-15'-15'80'16,"-1"-2"2"-16,-2 1-3 0,-2-3-4 15,0 1-55-15,2 4-3 16,9 3-3-16,1 5-5 16,8 6-3-16,-16 10-2 15,12 10-2-15,-1 15 0 0,2 10-2 16,2 16 0-16,1 9-1 15,-1 14 0-15,5 4-2 16,4 4-1-16,1-7 1 0,4-10-2 16,0-10 1-16,2-15-1 15,-3-12 2-15,2-18 1 16,1-18 2-16,-2-15-1 16,-2-19 0-16,-2-9 1 15,-2-15 0-15,-6-9 1 0,2-8 0 16,-3-9 2-16,1-1 1 15,-1 4 3-15,4 8 0 0,3 13 0 16,3 8-1-16,8 14 0 16,4 15 0-16,3 20-2 15,1 14-1-15,2 22-2 16,1 13-5-16,1 17-5 16,-1 10-14-16,-3 8-19 0,3 7-35 15,-8-8-8-15,-5-9-5 16,-2-12-1-16</inkml:trace>
  <inkml:trace contextRef="#ctx0" brushRef="#br0" timeOffset="585302.2752">5139 7827 20 0,'-17'-5'79'16,"5"-3"1"-16,1-7-4 15,11-12-5-15,0 2-58 16,17-2-5-16,15-4-3 0,6-7-2 16,15-4-1-16,7-7-1 15,5 0-3-15,4 1-3 16,-7 2-1-16,-1 3 1 0,-13 4 0 16,-5 6 2-16,-16 7 1 15,-8 8 1-15,-14 9 2 16,-5 9 3-16,-19 0 0 15,-10 8 1-15,0 10 0 0,-10 3-1 16,4 5-1-16,-3 2 0 16,5-2 0-16,5 0 1 15,11-6-2-15,9-3 1 0,8-2-1 16,16-6 0-16,7-4 0 16,11-1 0-16,7 2 0 15,5-3 1-15,5 2-2 16,-1 7 0-16,-2-1 0 15,-7 8-1-15,-4 5-1 0,-10 10-3 16,-9 4-1-16,-15 8-4 16,-3 3 0-16,-9-2-3 15,-10-4-3-15,0-3-11 0,-8-7-16 16,1-19-34-16,7-11-1 16,3-16-1-16</inkml:trace>
  <inkml:trace contextRef="#ctx0" brushRef="#br0" timeOffset="585644.4132">6034 7170 5 0,'37'-35'80'0,"-6"6"2"16,-10 8-2-16,-10 6-5 16,-11 15-57-16,0 0-1 15,-18 6 0-15,-1 15-6 16,-4 4-7-16,-2 4-2 0,4 1-2 15,2 4 0-15,7-3 0 16,4 0 1-16,8-7-2 0,12-4 1 16,6-3 0-16,7-2 0 15,6-4 1-15,0 0-1 16,2 0 1-16,-3 3 0 16,-1 3 0-16,-8 5-1 0,-8 10 0 15,-7 4-1 1,-6 8-2-16,-12 0-1 0,-7 5-4 15,-4-4-1-15,-3-4-7 16,0-7-3-16,3-12-10 0,2-10-8 16,0-15-28-16,13-9-12 15,6-15 0-15</inkml:trace>
  <inkml:trace contextRef="#ctx0" brushRef="#br0" timeOffset="586011.4677">6255 7363 6 0,'45'-45'62'0,"-5"2"-2"15,0 8-5-15,-7 5-9 16,-2 9-10-16,-9 6-9 0,2 8-6 16,-13 7-5-16,-11 0-5 15,9 21-3-15,-9 1-4 16,-2 7 0-16,-2 3-2 0,1 4 0 16,1 0-1-16,1-1 0 15,0-5-1-15,7-5 3 16,8-2-3-16,5-11 2 15,7-2 1-15,3-9-1 0,4-2 0 16,4-12 0-16,1-5 0 16,0-8 0-16,-4-6-1 15,-1-4 1-15,-10-4-1 16,-6-2-1-16,-6-3 1 0,-10 4 0 16,-3 4 0-16,-13 6 1 15,-6 5 0-15,-5 11 0 16,-3 7-1-16,-2 8 2 15,-5 14-4-15,9 8-11 0,0 8-20 16,-6 4-41-16,17 4-6 16,9-5-4-16,6-1-4 15</inkml:trace>
  <inkml:trace contextRef="#ctx0" brushRef="#br0" timeOffset="587368.7944">7143 6915 20 0,'22'-9'80'15,"-7"4"3"-15,-6 4-3 16,-9 1-4 0,3 18-53-16,-6 7-7 0,0 11-2 15,-3 7-5-15,3 9-1 0,2 2-4 16,1-1-3-16,6-2-2 15,8-6-2-15,4-8-2 16,6-12-1-16,3-8-1 16,3-14 0-16,-1-4-1 15,2-15 3-15,-2-9 0 0,-2-13 3 16,-4-8 2-16,0-8 2 16,-3-1 4-16,-5-3 4 15,-2 6-1-15,-3 5 1 0,-3 8-1 16,0 8 0-16,-1 12-1 15,-6 19-2-15,0 0-2 16,8 8-4-16,-7 16 0 16,2 6-4-16,-1 7-1 0,3 3-2 15,3 0-1-15,4-4 0 16,2-5 0-16,7-11-1 16,5-7-1-16,4-13 3 15,5-7 2-15,2-14 3 0,5-11-2 16,0-4 3-16,-2-4 2 15,-3-4 1-15,-3-2 2 16,-7-1 2-16,-5 6 0 16,-6 1 2-16,-8 5-1 0,-8 8-1 15,-1 7-1-15,-10 7 0 16,-4 9-2-16,-4 6-2 16,0 12-1-16,-1 9-1 0,3 4-2 15,1 5-1-15,6 0-1 16,3-1 0-16,5-5 0 15,4-5 0-15,9-6 0 16,3-12 1-16,4-3 1 0,1-13 2 16,-1-5 1-16,0-10 0 15,0 0 1-15,1-5 1 16,-7 1 1-16,2 1 1 16,-2 7 0-16,1 5-1 0,-2 8 0 15,2 9-1-15,-1 3 0 16,1 16-1-16,3 2-3 15,5 5 0-15,5-5 0 0,6-2-1 16,10-10 0-16,0-7 1 16,9-12-2-16,3-15 2 15,2-12 1-15,-2-13 1 16,-1-9 1-16,-9-7-1 16,-6-8 0-16,-5-9 0 0,-7-4-1 15,-8-9 1-15,-6-1 1 16,-7 2 1-16,0 5 3 15,-8 10 1-15,-5 12 0 0,-2 16 1 16,-1 18 0-16,-6 20-1 16,-1 16 0-16,3 24-2 15,-3 13-2-15,4 17-1 16,2 12-2-16,3 15-1 0,5 1 0 16,4 3-1-16,9-7-1 15,8-6 0-15,5-8 0 16,2-14 0-16,3-13 2 0,2-16 1 15,4-12 1-15,-3-8 0 16,-2-13 2-16,3-13-1 16,-5-8 1-16,-2-11-1 15,-1-6 1-15,-8-4 0 0,3 2-1 16,-7 2 1-16,0 6 0 16,-4 8 0-16,-1 10-1 15,1 11 1-15,-7 15-1 16,10 3-1-16,-2 17-2 0,-2 10-1 15,4 5 0-15,-1 6 0 16,6-1 1-16,2-3-1 16,2-2 1-16,1-11 0 0,2-5 2 15,1-13 1-15,0-6 1 16,0-13 1-16,-4-6 0 16,-1-7-1-16,-2-7 1 15,-1-7-1-15,-5-7-1 0,1-5 1 16,-3 0-2-16,-1-1 1 15,-3 4 0-15,0 4 1 16,5 7-1-16,-3 10 1 16,2 7-1-16,2 12 1 0,5 9-1 15,3 4 1-15,1 12 0 16,2 7-2-16,1 4 0 16,6 5-2-16,-3 7-1 15,3 2-2-15,-3 3-5 16,0 0-6-16,-1-3-6 0,-3-4-11 15,0-3-19-15,-8-11-27 16,-2-9-5-16,-11-14 0 16</inkml:trace>
  <inkml:trace contextRef="#ctx0" brushRef="#br0" timeOffset="587562.2771">8756 5736 86 0,'-51'-13'89'16,"12"-4"-5"-16,15-4-5 16,8-12-3-16,15-3-71 15,6 2-6-15,14-1-9 16,17 4-25-16,4-1-43 0,7 0-4 16,-4 3-5-16,-8 3-4 15</inkml:trace>
  <inkml:trace contextRef="#ctx0" brushRef="#br0" timeOffset="587763.0669">7962 5641 3 0,'-43'9'89'0,"5"-6"0"16,7-3-6-16,6-3-10 0,3-4-5 15,5 7-85-15,1 9-17 16,-11 24-42-16,8 16-6 16,-12 14-4-16,-15 18-4 15</inkml:trace>
  <inkml:trace contextRef="#ctx0" brushRef="#br0" timeOffset="588168.5562">5922 8551 20 0,'-21'51'97'0,"4"-20"-3"15,10-19-5-15,6-18-4 0,8-23-2 16,20-16-78-16,9-5-1 15,22-9 0-15,17-7 0 16,18-9-1-16,18-4-1 16,18-7 0-16,18-4-1 0,15-2 0 15,14-9 1-15,18-2-1 16,7-3 1-16,8 1 0 16,6 3 0-16,-6 3-1 15,-1 7 1-15,-8 9-1 16,-12 8-1-16,-17 13 0 0,-14 10 0 15,-17 10-1-15,-24 8 0 16,-13 11-3-16,-23 4-2 0,-17 13-5 16,-19 6-8-16,-15 9-15 15,-22 20-53-15,-16 9-1 16,-23 12-6-16,-27 7-4 0</inkml:trace>
  <inkml:trace contextRef="#ctx0" brushRef="#br0" timeOffset="589671.3717">6696 8918 20 0,'10'10'74'0,"0"-3"5"15,-10-7-1-15,0 0-2 16,7 10-59-16,-7-10-1 15,5 9 1-15,-5-9 2 0,20 7-3 16,-2-7-3-16,9-3-2 16,7-10-4-16,11-10-1 15,11-11-1-15,10-14 0 16,10-9-1-16,9-12 0 16,12-7 0-16,6-8-1 0,9-1 0 15,4-1-1-15,2 6-1 16,0 4 0-16,0 12-1 15,-11 9 0-15,-9 8 0 0,-11 13-1 16,-13 8 0-16,-13 10 1 16,-14 8 0-16,-11 2 0 15,-11 6 0-15,-7 0 0 16,-5 0 0-16,-13 0 0 0,14 3 0 16,-14-3 1-16,0 0-1 15,0 0 1-15,0 0-1 16,0 0 1-16,0 0-1 15,0 0-1-15,-7 0 1 0,7 0 0 16,-12 0-1-16,12 0 0 16,-14 5 0-16,14-5 0 15,-13 5 0-15,13-5 1 16,-8 2 0-16,8-2 0 0,0 0 0 16,0 0 0-16,-10 6 0 15,10-6 1-15,0 0-1 16,0 0 0-16,0 0 1 15,0 0-1-15,0 0 0 0,0 0 1 16,-8 1-1-16,8-1 1 16,0 0-1-16,0 0 0 15,0 0 0-15,0 0 0 0,0 0 1 16,0 0-1-16,0 0 0 16,0 0 0-16,0 0 1 15,0 0-1-15,0 0 0 0,0 0 0 16,0 0 0-16,0 0 0 15,0 0 0-15,0 0 0 16,0 0 0-16,0 0 0 16,0 0-1-16,0 0 2 0,0 0-2 15,0 0 1-15,0 0 1 16,0 0-1-16,0 0 0 16,0 0 0-16,0 0 1 15,0 0-1-15,0 0 0 0,-11-5 0 16,11 5 0-16,0 0 0 15,0 0 1-15,0 0-1 16,-8-11 0-16,8 11 0 16,0 0 0-16,0 0 0 0,0 0-1 15,0 0 1-15,0 0 0 16,0 0 0-16,0 0 0 16,0 0 1-16,0 0-1 15,0 0 0-15,0 0 0 0,0 0 0 16,0 0 0-16,0 0 0 15,0 0 0-15,0 0 0 16,0 0 0-16,0 0 0 16,0 0 1-16,0 0-1 0,0 0 1 15,0 0 0-15,0 0-1 16,0 0 2-16,0 0-1 16,0 0 0-16,0 0 1 0,0 0-1 15,0 0 1-15,3-8 0 16,-3 8 0-16,0 0-1 15,0 0 1-15,0 0-1 16,9-4 0-16,-9 4 0 0,0 0-1 16,0 0 1-16,0 0-1 15,0 0 0-15,0 0 1 16,0 0-1-16,0 0 0 16,0 0 1-16,0 0-1 0,0 0 0 15,0 0 2-15,0 0-2 16,0 0 0-16,0 0 0 15,0 0 0-15,0 0 0 16,0 0 0-16,0 0 0 0,0 0 0 16,0 0 0-16,-6 2 0 15,6-2 0-15,0 0 0 16,-7 4 0-16,7-4 0 16,0 0 0-16,0 0 0 0,0 0 0 15,-12 6 0-15,12-6 0 16,0 0 0-16,0 0 0 15,0 0 0-15,0 0-2 16,0 0 0-16,0 0-1 0,0 0-2 16,5 7-4-16,-5-7-12 15,16 0-22-15,-3-3-45 16,-3-7-2-16,-4-4-6 0,-6-10-5 16</inkml:trace>
  <inkml:trace contextRef="#ctx0" brushRef="#br0" timeOffset="592279.9367">14533 3775 29 0,'-7'-21'69'0,"-4"2"4"16,3-7-25-16,6 10-19 15,-2 1 2-15,4 6-7 16,-1 0-5-16,1 9-6 15,0-10-4-15,0 10-3 0,0 0-1 16,0 0-1-16,0 9-1 16,0 3 1-16,0 7 1 0,-2 5-1 15,-2 7 0-15,1 5 3 16,-3 7-2-16,-2 6 0 16,2 6-1-16,-1 3 0 15,-2 2-1-15,2 3-1 0,-1-2 0 16,5 1-1-16,0-2 0 15,0-3-2-15,2-4-2 16,0-7-5-16,1-2-7 16,0-14-13-16,0-3-35 0,5-3-16 15,-2-11-6-15,-3-13-4 16</inkml:trace>
  <inkml:trace contextRef="#ctx0" brushRef="#br0" timeOffset="593124.5919">14793 3953 7 0,'6'-13'77'0,"-5"4"0"0,-1 9-3 15,1-18-24-15,-1 18-25 16,-1 10-4-16,0 6-7 16,-2 8-6-16,-5 8-3 0,3 3-1 15,-1 8-1-15,-2 1-1 16,1 1 1-16,4-5-2 15,1-1-1-15,2-11 0 16,2-5-2-16,4-6 0 0,8-10 2 16,3-7 0-16,5-5 2 15,4-12 0-15,2-6 1 16,-1-7 2-16,1-5 2 0,-4-7-1 16,-3-3 0-16,-6 1 1 15,-8 1-1-15,-6 6-3 16,-4 2-4-16,-8 9-8 15,-7 5-20-15,-7 12-28 16,2 11-21-16,-1 14-7 0,-4 6-4 16</inkml:trace>
  <inkml:trace contextRef="#ctx0" brushRef="#br0" timeOffset="594696.2598">15094 3518 29 0,'2'-22'79'0,"-2"0"0"15,-2-2-3-15,-8-1-4 0,33-1-63 16,-35 1 0-16,-3 4 0 16,-3 2-2-16,-2-1-3 15,-3 5-2-15,0 1-1 0,-5 2 0 16,-2 1-1-16,-2 2-1 16,-2 4 2-16,-4 2-1 15,-3 3 1-15,-7-1 0 0,-3 5 0 16,-5 5 2-16,-4 3-1 15,-3 4 1-15,-1 1-1 16,-2 2-1-16,4 4 1 16,5 0-1-16,5 5 0 15,3 0 0-15,8 5 0 0,2 6 0 16,5 6 0-16,3 6 1 16,3 7-1-16,0 9 0 15,6 4 0-15,0 6 0 0,4 7 0 16,5 4-1-16,6 6 0 15,7 2 0-15,4 1 0 16,14 5 1-16,7 4-1 16,9-5 0-16,14 1 1 15,6-7-1-15,9-10 1 0,9-8 0 16,15-10-1-16,1-15 2 16,7-15 0-16,7-14 0 15,2-17 1-15,7-9 0 16,1-13 0-16,0-10 1 0,-2-6 1 15,-6-8 1-15,0-5 0 16,-9-6 1-16,-4-3-2 16,-10-8 1-16,-2-5 0 0,-13-13-1 15,-5-9-1-15,-6-8-1 16,-12-6-1-16,-4-8-1 16,-11-2 1-16,-11-3 0 15,-15-1-1-15,-3 8 1 0,-20 6-1 16,-13 7-1-16,-14 12 2 15,-12 9-2-15,-12 13 0 16,-10 11-2-16,-10 11-1 16,-9 11-1-16,-5 12 0 0,-1 13-4 15,-6 2-4-15,3 19-8 16,0 9-9-16,4 12-15 16,9 15-33-16,3 8-10 15,7 8-5-15,10 2-1 0</inkml:trace>
  <inkml:trace contextRef="#ctx0" brushRef="#br0" timeOffset="597921.7978">16263 4141 20 0,'0'0'74'0,"-4"7"0"15,1 2-2-15,-2 5-5 16,3 5-61-16,0 10-3 0,-3 10 0 16,1 12 1-16,-5 4-1 15,2 12-1-15,-3-3 0 16,1 5 1-16,-1-1-2 15,2-8 1-15,-1-5-1 0,3-15 1 16,3-6-1-16,2-12 2 16,-1-4-1-16,2-18 1 15,0 0 1-15,0 0 1 0,-6-22-1 16,4-4 0-16,-2-13 0 16,1-8-1-16,1-10-1 15,1-10 1-15,1-8-2 16,0-5 2-16,1-4 0 0,6 0 1 15,2 3 1-15,2 3 1 16,3 7 0-16,3 11-1 16,1 10-1-16,2 10 0 15,2 11-2-15,1 11 0 0,-1 6-1 16,-1 10-3-16,-2 2-2 16,-4 9 0-16,-4 5 0 15,-5 8-1-15,-6 1 1 0,-7 7 0 16,-8-1 0-16,-6 1 1 15,-3 1 2-15,0-3 1 16,0-3-1-16,4-7 1 0,2 1 0 16,5-6 0-1,2-1-1-15,7-1 1 0,1-1-1 16,3 2 0-16,0 2 1 16,6 2-1-16,1 2-1 15,8 3 0-15,0 1-2 0,6 1-5 16,0-1-2-16,6 1-5 15,-5-7-6-15,9-2-1 16,-8-1-3-16,6-6-2 16,2-4-3-16,-3-3-1 0,1 1 6 15,-1-7 3-15,0-1 9 16,-4-4 6-16,3 0 9 16,-8-2 12-16,-3 0 10 0,-2-1 7 15,-5 3 2-15,-1-1 0 16,-2 3 0-16,-6 9-3 15,4-14-7-15,-4 14-6 16,0 0-5-16,0-11-4 0,0 11-2 16,0 0-1-16,0 0-2 15,0 0-1-15,0-12-1 16,0 12 1-16,8-10-1 0,1 2 0 16,2-2 2-16,0-1-1 15,3 1 0-15,-2-1 1 16,-3-3 0-16,1 3 2 15,-6-2 2-15,-3 3-1 16,-1-1 1-16,-4 0 0 0,-7 2-1 16,1 0 0-16,-6 2-2 15,1 5-1-15,-2 2-1 16,1 0 0-16,-2 9-2 16,5 7 0-16,-1 2-1 0,1 7 2 15,3 4-1-15,2 1 0 16,3 5 1-16,3 0-1 15,2 1 1-15,7-1-1 0,7-4-1 16,7 0 0-16,8-7-2 16,8-2 0-16,1-9 0 15,5-7 0-15,3-6 0 16,3-9 1-16,0-10 0 16,1-11 3-16,-3-9 2 0,-2-10-1 15,-1-12 1-15,-7-8-1 16,-2-6 1-16,-9-6 1 15,-2-2 0-15,-10-2 2 0,-5 2 0 16,-7 6 1-16,-1 11 1 16,-5 11 1-16,-4 12-1 15,1 13-2-15,-2 12-2 16,-4 15-1-16,0 12 0 0,-4 18-2 16,1 14-1-16,-1 12-2 15,0 10 1-15,-4 11 1 16,4 3 1-16,4 3-3 0,6-4 1 15,7-6 0-15,4-7 0 16,10-10 1-16,6-7 0 16,5-14 1-16,5-8-1 15,2-12 1-15,4-8 1 0,1-5-1 16,2-16 0-16,-4-10 0 16,-1-7 1-16,-3-6 0 15,-5 0 0-15,-5-2 1 16,-4 4 0-16,-10 4 2 0,-3 7-2 15,-4 6 1-15,-4 8-2 16,-6 9 1-16,-3 4-2 16,-2 11-1-16,-2 5-2 15,0 7-1-15,3 0 0 0,4 5 0 16,3 0 0-16,5-3 1 16,2 0 1-16,7-10 0 15,5-4 1-15,4-8 1 16,1-3 1-16,5-7 0 0,0-10-1 15,3-5 0-15,-4-8 1 16,-1-6-1-16,-2 1 1 16,-1 0 0-16,-3 3-1 0,-7 5 0 15,1 6 0 1,-5 6 1-16,-3 15-2 0,0 0 1 16,0 5-1-16,-3 11 1 15,-1 5-1-15,3 2 1 16,1 3 0-16,0-1 0 0,3 0 1 15,7-4-1-15,5-3 1 16,5-7-1-16,0-4 0 16,4-3 1-16,0-4 0 15,1-8-1-15,0-6 1 0,-1-9 0 16,-1-3 1-16,-6-7-1 16,0-3 1-16,-5 0 0 15,0-2 0-15,-5 8 0 0,-2 3-1 16,-1 6-1-16,-3 8 0 15,-1 13-1-15,0 0 1 16,2 7-3-16,-2 10 2 16,0 7-1-16,0 2 0 0,1 3 2 15,5-1-1-15,1 1 1 16,0-4 0-16,4-4 0 16,3-2 1-16,0-8 0 0,3-6 0 15,-2-5 0 1,3 0 1-16,-2-11-1 0,3-6 1 15,1-7-1-15,0-4 0 16,1-5 0-16,1-3-1 16,-1-1 1-16,1 4-1 0,-1-1 1 15,-2 5-2-15,0 7 2 16,-3 4-1-16,-1 7-1 16,-2 9 0-16,-1 6 0 0,-1 8 1 15,3 6-1-15,-3 5 0 16,1 2-1-16,1 2 2 15,0 0-1-15,1-2 2 16,-1-4-2-16,1-2 1 0,-2-4 0 16,0-6 1-16,2-4 1 15,1-4-2-15,0-1 1 16,0-8 0-16,2-10 0 16,2-5 1-16,3-7-1 15,0-4 0-15,2-6 0 0,-1 0 0 16,2-2-1-16,2 2 0 15,2 8 0-15,-3 0-1 16,1 9 0-16,0 6 0 16,-4 8-3-16,-2 5-7 0,1 4-12 15,-11 7-25-15,-1 2-31 16,-1 4-6-16,-4 0-5 16,-1-5-4-16</inkml:trace>
  <inkml:trace contextRef="#ctx0" brushRef="#br0" timeOffset="598137.9778">17811 3384 4 0,'-63'-13'93'0,"15"-1"1"15,9-5-6-15,11-2-8 16,9-5 1-16,8 1-76 15,12 4-6-15,10 0-13 0,13 0-43 16,4 8-24-16,1 1-5 16,1 4-6-16,-7-1-2 15</inkml:trace>
  <inkml:trace contextRef="#ctx0" brushRef="#br0" timeOffset="598348.3329">16847 3866 11 0,'-5'26'95'16,"5"-11"-4"-16,15-15-5 0,18-18-4 16,18-15-6-16,5-9-87 15,27-1-30-15,19-2-39 16,-1 0-4-16,2 3-5 15,-8 5-5-15</inkml:trace>
  <inkml:trace contextRef="#ctx0" brushRef="#br0" timeOffset="598584.2114">16240 5788 0 0</inkml:trace>
  <inkml:trace contextRef="#ctx0" brushRef="#br0" timeOffset="599013.8386">16109 5332 50 0,'4'-14'80'15,"-1"3"-3"-15,-3 11 0 16,0 0-30-16,0 0-27 16,0 0-5-16,13 8-3 15,-9 11-2-15,2 5-3 0,2 7 0 16,0 5-3-16,-1 5-1 16,1 2 0-16,-2-2-2 15,3-5 0-15,-4-6-1 16,1-7 0-16,1-8 0 0,-7-15 0 15,17 0 2-15,-8-15 1 16,4-15-2-16,3-11 2 16,1-11 0-16,3-11-2 15,1-6 0-15,2-4 1 0,1 3-1 16,-1 8 0-16,-1 8 0 16,-1 14 1-16,0 12-1 15,2 16 2-15,-1 12-1 16,-3 17-1-16,0 9-1 0,-2 12-4 15,-3 6-4-15,-1 10-14 16,-2 7-29-16,-10 3-26 16,0-2-8-16,-1-5-4 0,0-8-3 15</inkml:trace>
  <inkml:trace contextRef="#ctx0" brushRef="#br0" timeOffset="601156.3621">16379 5430 17 0,'-28'-19'77'16,"1"5"2"-16,5 1-3 0,4 3-1 16,4 0-57-16,9 1-3 15,5 9-2-15,8-20-7 16,10 9-3-16,3-4-6 16,11 3-10-16,-4-7-11 15,11 7-6-15,0-5 0 0,2 5-4 16,-3 0 4-16,-5 3 2 15,0 1 8-15,-6-1 17 0,4 5 16 16,-11-4 9-16,1 3 2 16,-2-3-2-16,1 1 1 15,-2-3-1-15,-3 5-4 16,-1-2-8-16,-6 1-2 0,-8 6-3 16,15-8-1-16,-15 8-1 15,0 0-1-15,0 0 0 16,0 0-1-16,0 0 0 15,0 0-1-15,0 0 0 0,0 0 0 16,0 0 2-16,0 0-1 16,0 0 1-16,0 0 0 15,-2 5 0-15,2-5 0 16,0 0 0-16,-5 11 0 16,5-11-1-16,0 0-1 0,0 0-1 15,0 0-4-15,6 8-4 16,-6-8-3-16,12 0-7 15,-12 0-6-15,15-6-8 0,-4 2-7 16,-1-1-3-16,5-3 2 16,-1 2 7-16,2-2 11 15,0-3 17-15,-2 3 12 0,3-5 17 16,-2 4 12-16,-2-4 4 16,0 4 1-16,-4-2-1 15,-9 11-7-15,12-15-6 16,-12 15-5-16,3-12-6 0,-3 12-2 15,0 0-2-15,-5-8-1 16,-5 8-1-16,0 5-4 16,-3 6-1-16,-4 5-1 15,1 5-1-15,0 4-1 0,0 6-1 16,-1 4 1-16,4 1-1 16,2 2 2-16,3-1 0 15,3-1 0-15,5 0 0 16,0-2-1-16,10-6-1 0,3-2-1 15,7-3-3-15,0-7-7 16,11-4-6-16,-2-8-2 16,11-5-1-16,7-11-2 15,-3-7 3-15,5-5 4 0,-5-8 4 16,3-7 9-16,-7 2 9 16,1-5 3-16,-11 3 6 15,-6 2 1-15,-5 2 1 16,-6 3-2-16,-4 5 0 0,-6 6-4 15,-3 6-4-15,-5 5-1 16,-8 7-3-16,-5 3-2 16,-4 10-2-16,-3 5-1 15,2 8-1-15,-3 1 0 16,5 5-1-16,3-2 0 0,7 1 0 16,5-6 1-16,6 0 0 15,3-6 1-15,8-7 0 0,4-6 0 16,3-3 2-16,5-7-1 15,3-7 0-15,-1-5 0 16,3-5 1-16,0-3-1 16,-1-5 1-16,0 7 0 0,0 1 0 15,-6 7 0-15,-4 8 0 16,-1 10 0-16,-6 7 0 16,-2 13 0-16,-6 12-1 0,-1 2-1 15,-1 8 2-15,0 0 0 16,0-2 0-16,-1-2-1 15,6-8 1-15,1-1-1 16,7-12 1-16,4-3 1 16,5-12-1-16,2-3-1 0,3-9 1 15,2-9 0-15,1-6-2 16,3-10 1-16,-3-4-1 16,1-6 0-16,-3 0-1 15,-1-3 2-15,-8 3-1 0,-2 5 1 16,-4 3 3-16,-4 11-1 15,-4 7 1-15,-5 7-1 16,0 11 0-16,-8 3 0 0,-1 14 0 16,-4 5-2-16,2 9 0 15,-2 5-1-15,0 4 2 16,3 0-3-16,3 1 3 16,3-3 0-16,4-3 0 0,1-5 0 15,8-6 0-15,4-8 1 16,4-6-1-16,2-7 2 15,4-3-2-15,2-10 0 16,-2-6 0-16,3-8-1 16,1-4-1-16,0-3 1 0,-2-1-1 15,-2 2 0-15,0 3 0 16,-2 1-1-16,-3 6 0 16,-3 7 2-16,-2 7-1 15,-1 6 1-15,-3 3 0 0,-1 7-1 16,-1 7 0-16,-1 1 1 15,-1 5-1-15,2 0 1 16,0-1-1-16,3 0 4 0,2-4-4 16,-1-4 2-16,4-4 0 15,3-3 0-15,2-6 1 16,5-1-2-16,0-5 0 0,0-9-3 16,0-1 3-16,1-6-2 15,1-1 0-15,-2-1 1 16,-4 2-2-16,-5 3 2 15,-2 2 0-15,-3 6 1 0,-11 10-1 16,13-1 1-16,-12 5-1 16,1 10 1-16,-1 4-1 15,1 1 2-15,-1 4-1 16,2 0-1-16,2-1 2 0,2-1 0 16,4-4 0-16,2-3-1 15,2-5 2-15,3-4-2 16,2-5 3-16,0-3-1 15,3-8-3-15,0-6 0 0,-1-4 1 16,4-8-1-16,0-4 0 16,-1-3 1-16,2-2-2 15,-2-1 3-15,0 2 0 16,-1 5 0-16,-2-2-1 0,-1 9 1 16,-3 7-1-16,1 6 0 15,-5 8 0-15,2 4 0 16,-6 4 1-16,-2 9-2 0,0 8 0 15,-4 2-1-15,-3 5-1 16,-1 1 0-16,2-1 0 16,1-1 0-16,3-6 1 15,6-6 1-15,3-7 2 0,9-8 1 16,7-8 0-16,6-11 1 16,6-9 0-16,5-7 0 15,2-8-1-15,2-5-1 0,2-6 0 16,-1-2-1-16,-3 2 0 15,-8 3 1-15,-8 5 2 16,-5 5-1-16,-11 8 0 16,-9 9 0-16,-9 8-1 0,-13 7 2 15,-10 9-2-15,-4 3-1 16,-5 13 1-16,-5 10-1 16,1 4 0-16,5 7 0 15,6 1 0-15,11 0 0 0,11-3 1 16,8-2-1-16,17-7-2 15,11-5-2-15,15-6-2 16,6-10-5-16,5 0-8 16,0-6-16-16,-2-10-32 15,-5-6-15-15,-5-9-5 0,-11-9 0 16</inkml:trace>
  <inkml:trace contextRef="#ctx0" brushRef="#br0" timeOffset="601331.7168">19385 4221 5 0,'-49'-22'96'0,"6"2"1"15,4 1-7-15,9 1-6 16,6-1-4-16,6 2-76 16,18 17-9-16,-5-12-16 0,5 12-56 15,5 13-6-15,-3 7-8 16,-2 2-4-16</inkml:trace>
  <inkml:trace contextRef="#ctx0" brushRef="#br0" timeOffset="601919.7184">16236 5913 57 0,'27'13'80'0,"1"-1"-1"0,1-7-2 15,7 7-50-15,11-11 2 16,13-1-5-16,13-7-6 15,16-7-5-15,15-5-5 16,18-8-2-16,17-3-2 0,17-1-1 16,14-7-1-16,9 1-1 15,9 0-1-15,6 0 0 16,7 0 0-16,-3 2-1 0,5-2 1 16,-1-5 0-16,-2-4 2 15,0-4-3-15,1 0 0 16,1-1 2-16,-8 1-1 15,-4 6 0-15,-14 6 0 0,-13 7 0 16,-17 10-1-16,-18 8 1 16,-25 7-4-16,-19 5-7 15,-23 1-13-15,-23 9-44 16,-14-6-12-16,-24-3-7 0,-5 4-4 16</inkml:trace>
  <inkml:trace contextRef="#ctx0" brushRef="#br0" timeOffset="602587.1542">15067 5179 16 0,'23'-12'39'16,"-1"2"-41"-16,8-1-1 0,4 2 1 15,-2-3 2-15,7 3 1 16,-6-4 5-16,7 1 6 16,-2-2 7-16,5 0 8 15,-8-1 6-15,1 2 1 0,1-1 3 16,-5 3 0-16,-1 0-3 16,-2 5-3-16,-8 3-6 15,-1 3-4-15,-6 12-5 16,-3 8-3-16,-4 14-2 0,-4 10-2 15,0 15-1-15,-3 11 0 16,1 17 0-16,0 8-3 16,2 8 0-16,4 1-1 0,0-1 0 15,5-1-1-15,2-7-5 16,1-7-3-16,7-10-7 16,-7-14-9-16,8-9-17 15,2-8-35-15,-4-16-11 0,-3-13-7 16,-1-18 0-16</inkml:trace>
  <inkml:trace contextRef="#ctx0" brushRef="#br0" timeOffset="603241.1411">15652 5231 51 0,'-16'-11'87'0,"1"-3"-5"16,6 0-3-16,9 14-6 0,0-18-61 15,10 5-3-15,17-2-3 16,7-3-3-16,15-1 0 16,15-4-1-16,14-1 0 0,14-4 0 15,16-4 0-15,11-2-1 16,12-2 0-16,12 1 0 15,12-2 0-15,4 0 0 16,5 0-1-16,5 3 0 0,5-2 1 16,3 2 0-16,4 2 1 15,1 0 0-15,5 3 1 16,2 0-1-16,2-1 2 16,4 3-1-16,-4-3-1 0,-1 3 0 15,-5 2-1-15,-5-1 0 16,-13 5-1-16,-8 2 1 15,-15 4-1-15,-11 4 0 16,-14 0 1-16,-8 4-1 0,-12 2 1 16,-11-1-1-16,-11 5 1 15,-10-4-1-15,-12 1 1 16,-9 2-1-16,-10 2 0 16,-13 0 1-16,-8 0 0 15,-3 0 1-15,-12 0-2 0,0 0 2 16,-3 11-1-16,-7 1 1 15,1 4-1-15,-4 9-1 0,-6 3 0 16,-1 6 1-16,0 6 0 16,0 9 0-16,-1 3 2 15,-1 9-1-15,-2 5 1 16,0 10 0-16,-2 7 1 16,0 14-2-16,-5 6 0 0,-1 9 2 15,0 13-3-15,-3 6-3 16,2 10-10-16,-9-3-25 15,-6 8-46-15,11-12-1 16,-2-7-7-16,-6-11-9 0</inkml:trace>
  <inkml:trace contextRef="#ctx0" brushRef="#br0" timeOffset="620493.4106">4149 2007 11 0,'39'1'77'15,"5"-10"3"-15,5-5-3 16,1-1-2-16,-34-6-63 16,51 7 1-16,13-8 0 0,11 5-2 15,8-4-4-15,5-1-2 16,14-1 1-16,12-2-4 15,5-5 1-15,6 3-2 0,16-7 1 16,2 1 0-16,11-2-1 16,8-2 1-16,-88 17-2 15,11 1 0-15,4-4 0 16,9-1 1-16,2-1 1 16,10-1 1-16,3-1 1 15,14-4 1-15,-3 4 3 0,10-5-1 16,3 4 1-16,12-4-2 15,-3 1 0-15,11 1-2 16,-2 0 0-16,12 0-2 0,-4 2 1 16,1 1-2-16,-6 0 1 15,-1 4-1-15,-4-1 0 16,-4 2 1-16,-3 4-1 16,-3 0-1-16,-5 1-1 0,-2 2 0 15,-5-1-3-15,-4 0-3 16,-3-1-7-16,-4 5-16 15,-4-3-49-15,-2 6-4 16,-3-1-7-16,-3-4-2 16</inkml:trace>
  <inkml:trace contextRef="#ctx0" brushRef="#br0" timeOffset="621373.8307">13719 1286 70 0,'-15'-14'82'0,"15"14"-3"0,-12-9-6 16,12 9-34-16,0 0-26 15,0 0 0-15,-8 0-5 16,7 9-4-16,0 0 1 15,0 30-2-15,-2 19 0 0,0 4 0 16,2 7 0-16,0 6-1 16,0 4-1-16,1-6 1 15,-1-22-2-15,1-10 0 16,0-9 1-16,0-7 1 0,2-9 1 16,-2-16 0-16,0 0 0 15,10-13 0-15,-5-18 1 16,5-12-1-16,-6 14-2 0,1-7 0 15,2-7-2-15,2-6 2 16,-3-2 1-16,4-2 3 16,-3 1-1-16,6-2 1 15,-5 4 2-15,3 0-1 16,1 6-1-16,0 4-1 0,2 7-2 16,1 3-2-16,2 12-1 15,0 4-3-15,3 13-4 16,-12 8-3-16,29 46-17 15,0 27-25-15,-4 10-28 0,3 2-6 16,-3-1-6-16,-4-13 3 16</inkml:trace>
  <inkml:trace contextRef="#ctx0" brushRef="#br0" timeOffset="622049.6219">14001 1435 79 0,'-17'-8'86'15,"4"4"-5"-15,-1 1-4 16,3 3-3-16,11 0-71 16,-8-3-2-16,8 3-1 0,4 3-1 15,10-6 1-15,4 0 1 16,4-2-1-16,4-3 0 15,5-1 0-15,3 1 0 0,5-2 1 16,-1 0 0-16,1-2 0 16,3-2 1-16,-1 0 1 15,-4 2 2-15,-2-4-1 16,-6 1 0-16,-2 1 1 0,-7 0-1 16,-6 1 0-1,-6 3-1-15,-8 10-3 0,5-13 0 16,-5 13-3-16,-8 0 2 15,-2 7-2-15,-2 5 1 0,-2 4 0 16,-7 15 2-16,-10 18 1 16,8 3-1-16,6 6 1 15,10-4-1-15,6-8 0 16,7-11 1-16,10-15 0 16,1-10-2-16,4-10 2 0,2-5 0 15,-12-5-1-15,-1-5 2 16,2-4-1-16,-3-8 0 15,2-3 1-15,1-5 0 0,-5-4 1 16,-1-1 1-16,0 0 2 16,-2-2 0-16,-1 2 0 15,0 2-2-15,-1 2-1 16,0 0-2-16,-2 4-1 0,2 5-1 16,-2 8-2-16,0 7 0 15,0 12-1-15,0 0 1 16,0 24-2-16,0-7 0 15,3 53-1-15,6 9-1 0,7 5-1 16,4 5-2-16,5-5-4 16,3-14-1-16,2-18-8 15,-1-32-10-15,6-4-31 16,-3-16-15-16,2-6-4 16,-9-13 2-16</inkml:trace>
  <inkml:trace contextRef="#ctx0" brushRef="#br0" timeOffset="622364.4443">14865 1495 10 0,'6'-25'83'0,"-4"-1"7"16,1-1-5-16,-1 8-19 16,2-3-33-16,-4 4-5 15,0 2-14-15,0 6-8 16,0 10-4-16,0-9-4 0,0 9-2 16,2 16 3-16,0 18 0 15,4 5 0-15,5 2 1 16,2 3 0-16,5-2 0 15,1-8 2-15,2-15 3 0,1-14-1 16,-1-5 2-16,-11-8-2 16,3-4 0-16,1-3 1 15,-1-5 0-15,-1-3-2 16,4-4-1-16,-1 0-1 16,-3 0-1-16,0-2 1 15,2 0-3-15,-2 3-3 0,3 2-8 16,-5 1-11-16,4 4-26 15,-4 5-30-15,0 5-7 0,-10 9-7 16,16-3 4-16</inkml:trace>
  <inkml:trace contextRef="#ctx0" brushRef="#br0" timeOffset="623755.3844">15412 1367 20 0,'14'-5'80'0,"0"-5"1"16,1 3-6-16,-4 0-4 16,2 2-53-16,-2-2-12 15,-2 2-3-15,3-1-1 0,-1 3-1 16,0-2-2-16,2 0 2 16,-1-1 0-16,1 2 0 15,0-1 0-15,1 0 4 16,0-1-1-16,0-1 1 0,0 1 2 15,-1-3 0-15,-3-1-1 16,-1 0 1-16,-5 0-3 16,-1 1 0-16,-3 9-3 15,-2-17 0-15,2 17-3 0,-18-7 1 16,5 7-1-16,-1 3 0 16,-2 4 0-16,0 5 1 15,0 1-1-15,-1 5 1 16,3 0 1-16,13-7 2 0,-16 39 0 15,16 1 0-15,12 1 0 16,13-7 1-16,11-12 0 16,7-14 0-16,-19-16-3 15,2 1-1-15,-3-6-2 16,4-7-1-16,-2-3-2 16,1-6 0-16,-3-1 0 0,2-2 1 15,-3-1 0-15,2-1 2 16,-4-3 1-16,1 3 1 15,-1 0 3-15,2-2-1 0,-3 3 1 16,0-3 0-16,-2 5-1 16,0 1 1-16,0 4 0 15,-3 1-1-15,0 4 1 0,-3 4 0 16,1 3 0-16,-1 3 0 16,-10 0-1-16,16 12 1 15,-8-3-1-15,-1 3 1 16,0 2 0-16,2 0-1 15,-1 3 0-15,-1-1 1 0,0 2 0 16,2-1 1-16,0 0 0 16,3 2 0-16,-2-3 1 15,4 0-2-15,0-2 1 0,0-4 0 16,0-2-1-16,3-5 1 16,-2-1-1-16,3-1 0 15,-3-5 0-15,3-5 0 16,-3-2-2-16,1-5 1 0,-1-1-1 15,1-4 1-15,0-2-1 16,-1-4 1-16,-1-3-1 16,-2 1 1-16,1-3 0 0,-1 2 0 15,-2-1 0-15,0 2-1 16,-2 0 1-16,1 0 0 16,-2 4 0-16,-1 1 0 15,0 1-1-15,-6 23-2 0,8-36 0 16,-8 36-2-16,5-27 2 15,-5 27 0-15,0-14-1 16,0 14 1-16,0 0-1 16,0 0 3-16,-12-5 0 0,12 5 1 15,0 0 0-15,-9 0 0 16,9 0 1-16,0 0-1 16,0 0 2-16,0 0 0 15,-9 10-1-15,9-10 0 0,0 0 0 16,0 0 0-16,0 0-1 15,0 0-1-15,0 0 0 16,0 0 0-16,0 0 0 16,0 0 1-16,0 0-1 15,0 0 2-15,0 0-1 0,0 0 0 16,0 0 0-16,0 0-1 16,0 0-1-16,0 0 0 15,0 0-1-15,-11 3 0 0,11-3-1 16,-6 13 1-16,2-2 0 15,-2 4-1-15,0 1 1 16,1 3 0-16,-1 3 1 16,2 3 0-16,0 4-1 0,2 2 1 15,0 1 0-15,2 0-1 16,0 4 1-16,1-3-1 16,2-2 0-16,2 0 0 15,1-5-1-15,2-4 0 0,1-4-1 16,0-3-2-16,3-10 0 15,-2-4 0-15,1-2 1 16,-1-9 3-16,0-3 1 0,-1-3 2 16,0-2 3-16,-2-3 3 15,-1 0 1-15,-2 0-1 16,0 0-1-16,-1 1-3 16,3 4-1-16,-2 1-2 15,-1 4-1-15,-3 11-1 0,13-7-2 16,-4 7-2-16,0 6-6 15,3 4-14-15,2 2-20 16,-1 2-29-16,4-1-9 0,-2 1-6 16,-1 1 9-16</inkml:trace>
  <inkml:trace contextRef="#ctx0" brushRef="#br0" timeOffset="623965.9456">16653 1162 66 0,'-26'-13'91'15,"3"2"-4"-15,1 3-6 16,2-1-6-16,3 1-65 16,2 0-7-16,4 2-10 0,11 6-16 15,-10-16-45-15,10 16-13 16,6-10-5-16,6 2-1 15</inkml:trace>
  <inkml:trace contextRef="#ctx0" brushRef="#br0" timeOffset="624466.1745">16972 962 11 0,'24'-4'78'16,"0"3"4"-16,-4-1-5 15,-2 0-5-15,-4 2-51 16,0 0-8-16,-3 0-1 0,-3 0-5 16,-8 0-6-16,0 0-2 15,9 12-1-15,-9-12 0 16,2 11-1-16,-2-11 3 0,0 15 0 16,-1-5 0-16,-3-1 1 15,-1 2-1-15,2-1 2 16,-1 1-1-16,2-1-1 15,-2 1 2-15,2 0 0 0,2-11 0 16,-6 15 2-16,6-15 0 16,-2 8 0-16,2-8-1 15,0 0 1-15,0 0-2 16,0 0 0-16,0 0-1 0,8 0-2 16,-8 0 2-16,10-1-2 15,-10 1-1-15,17-4 1 16,-6 4 0-16,3 0-1 15,0 4-2-15,5-1-4 16,-3 5-4-16,3 0-3 0,-1 3-2 16,0 1-2-16,-2 1 1 15,0 1 1-15,-6 1 2 16,0-1 4-16,-7-1 6 0,-1 4 2 16,-2-4 6-16,-8 1-3 15,-3-2-10-15,-3-2-18 16,-1-1-31-16,2-1-5 15,-4-4-2-15</inkml:trace>
  <inkml:trace contextRef="#ctx0" brushRef="#br0" timeOffset="624713.1578">17269 1224 54 0,'28'-12'60'0,"3"-2"-10"15,0 3-14-15,-1-2-12 16,-2 4-11-16,-4-1-8 0,0 1-10 15,-3 4-1-15,-3-1-1 16,-1 2-1-16,-3-1 1 16,-4 1 0-16,-10 4 0 0,10-3 2 15,-10 3 9-15,0 0 1 16,0 0 2-16,6 4-2 16,-6-4-4-16,7 12-5 15,2-5-8-15,2 3-23 0,5 0-25 16,6-4-1-16</inkml:trace>
  <inkml:trace contextRef="#ctx0" brushRef="#br0" timeOffset="625079.3491">14967 2063 20 0,'-43'21'94'0,"13"-11"-2"15,14-10-6-15,17-14-2 16,27-12-3-16,36-10-79 16,6-2 1-16,31-5-1 0,19-6 0 15,30-1 0-15,18-1-4 16,16 3-6-16,1 1-11 16,-87 22-42-16,12 2-24 15,2 0-4-15,5-3-7 16,-4 1-1-16</inkml:trace>
  <inkml:trace contextRef="#ctx0" brushRef="#br0" timeOffset="626154.8756">18581 1256 1 0,'-24'-9'46'0,"11"-1"1"16,-4 3-2-16,2 0-3 0,4-1-7 15,-1 3-8-15,12 5-9 16,-4-10-8-16,4 10-3 15,0 0-1-15,14-11 3 16,-1 7 2-16,7-1-1 16,5 3 1-16,3-2-1 0,6 0 2 15,5 1-2-15,5-2 2 16,4 2-3-16,3 1 0 16,7-3 0-16,2-1-1 15,1 2-1-15,3-3-2 0,-2 3 0 16,1-3-1-16,-2 5 0 15,-4-3-1-15,-6 3 1 16,-6-1-1-16,0 0 0 0,-6-3-4 16,-6 4-2-16,-7-3-8 15,-4 1-7-15,-8 1-7 16,-2-2-7-16,-12 5-2 16,4-10 1-16,-4 10 2 0,-11-15 4 15,0 5 11-15,11 10 11 16,0 0 15-16,-23-25 11 15,-1 2 5-15,24 23 3 16,-26-27-1-16,-4 2 0 16,30 25-2-16,-26-26-7 0,-4-1-6 15,30 27-6-15,-20-22-2 16,0 0-3-16,20 22-1 16,-6-20 1-16,12 20-1 15,7 8 2-15,6 3 0 16,5 10-1-16,1-1 0 15,4 7-1-15,-3 0 0 0,0 7-2 16,-8-1-3-16,-3 10-5 16,-11-3-18-16,-9 44-50 15,-32 21-4-15,-38-6-5 0,-34-16-5 16</inkml:trace>
  <inkml:trace contextRef="#ctx0" brushRef="#br0" timeOffset="631521.9848">20511 991 68 0,'-9'0'84'0,"-3"-1"-3"16,1 1-5-16,0 0-2 16,-3 4-69-16,0 5 0 15,0 4-2-15,3 2-3 0,-2 3 1 16,2 2 1-16,3 1-2 16,-1 4 0-16,1 2 0 15,5 4-2-15,1 2 1 0,2 3 0 16,0 18 1-16,-1 24-2 15,3-11-1-15,2-13-1 16,3-14 1-16,-2-11 1 16,-1-16 0-16,-4-13 0 15,0 0-2-15,5-13 2 0,-1-4 2 16,1-8 1-16,-1-8 1 16,2 0 0-16,2-9 2 15,-1 1 3-15,4-4-2 16,-2-3 1-16,3 1 1 0,1-1-1 15,1 4-1-15,3-1 0 16,0 5-3-16,4 2 0 16,0 11-1-16,2 8-1 15,-2 9-2-15,2 10-2 16,-4 5 0-16,-2 13-2 0,-3 6 0 16,-3 9-1-16,-5 2 2 15,-4 7 1-15,-2-3 1 16,0 3 2-16,-8-2 1 15,-7 29 2-15,-3-30-5 0,1 1-7 16,-30 23-12-16,25-41-20 16,5 0-26-16,0-10-14 15,3-2-3-15</inkml:trace>
  <inkml:trace contextRef="#ctx0" brushRef="#br0" timeOffset="631724.4416">20732 1337 68 0,'35'-23'80'0,"3"1"-2"0,0 2-3 16,-2 5-57-16,-3 6 1 15,-1 3-4-15,-4 6-8 16,-1 4-6-16,-9 10-5 16,-1-1-3-16,3 23-3 15,-9 12-6-15,-4-1-13 0,-7 5-21 16,-3-9-19-16,-6-7-8 15,6-26 2-15</inkml:trace>
  <inkml:trace contextRef="#ctx0" brushRef="#br0" timeOffset="631868.0575">21113 1266 44 0,'13'-45'83'15,"-4"4"-4"-15,2-7-6 16,-1 8-9-16,1-7-71 0,-2 12-17 15,-3 6-39-15,2 6-11 16,1 9-7-16,-1 5 3 16</inkml:trace>
  <inkml:trace contextRef="#ctx0" brushRef="#br0" timeOffset="632153.6952">21418 1002 57 0,'23'5'87'0,"4"-3"-7"0,-3-2-2 15,-5 0-6-15,-2 1-57 16,-8 1-9-16,-9-2-3 16,12 9-3-16,-12 1-1 0,0 1 0 15,-1 1-1-15,-6 1 1 16,1-4-2-16,3 7 0 16,3 7 0-16,0 1 0 0,2-1 0 15,4 6 1-15,3-5-2 16,1 3 1-16,2-3 0 15,4 1 0-15,-1-2-2 16,-2 0-4-16,-4-3-8 16,-1 0-17-16,-2 0-32 15,-6-3-11-15,0-1-3 0,0-16 5 16</inkml:trace>
  <inkml:trace contextRef="#ctx0" brushRef="#br0" timeOffset="633125.75">21779 1158 49 0,'29'-17'85'16,"1"-1"0"-16,-4 4-6 16,-2 1-5-16,-2 3-66 15,-3 4 2-15,-6 0-4 0,-1 6-2 16,-12 0-4-16,13 2-3 15,-13-2 0-15,1 16 2 16,-14-5-1-16,10 5 0 16,1 0 1-16,1 2 0 15,1-1 1-15,0 0-1 0,1-1 2 16,5 1-1-16,3-6 2 16,2-3 0-16,3-5 0 15,3-1 1-15,2-2 0 0,3-7 1 16,1-3 1-16,1-2-1 15,-3-2-1-15,0 0 1 16,0-2-4-16,-2 3 1 0,-3 0-1 16,-2 3-3-16,-5 3 1 15,1 2-1-15,-10 5-1 16,14 0 0-16,-14 0 2 16,10 12-2-16,-2-1 1 15,-4 2 0-15,2 1 0 0,1 0 1 16,-2 0 2-16,3 0 1 15,-1-5-1-15,-7-9 3 16,10 12 0-16,-10-12 2 16,11-2 1-16,-9-6-2 15,0-4-1-15,-1-2 0 0,-1-3 0 16,0-2-1-16,0 1-2 16,0-5 0-16,0 6 0 15,-2-3-1-15,2 1 0 0,0 1 1 16,1 4-1-16,6 3 1 15,1 1-1-15,5 4 0 16,-2 3 0-16,3 1 0 0,3 2 1 16,1 0 0-16,-1 5-1 15,2 0 1-15,-1 0 1 16,0 1-1-16,0 1 0 0,-1 0 0 16,0-1 0-16,-2 0 0 15,-1 0 1-15,-1-2-1 16,2 1 0-16,-1-3 0 15,-1 1 0-15,1 1 0 0,1-1 0 16,3 1-1-16,-1-1 0 16,3 2 1-16,2-4-1 15,3 4 1-15,0-4-1 16,4 2 1-16,0-3 0 16,4 0 0-16,-1-7 1 0,-1 0 1 15,-31 7-2-15,32-15 0 16,2-1 2-16,-1-11-1 15,-3 1 2-15,-1-8 1 16,1 1 1-16,-9-2 0 16,0 0 0-16,-4-1-3 0,0 0 1 15,-10 8-1-15,5-3-3 16,-12 31-1-16,2-20-1 16,-2-1 0-16,-1 25-2 15,-4 13-1-15,1 9-5 16,0 6-4-16,4 7-6 0,-1 0-8 15,1 2-11-15,1-1-20 16,3 0-15-16,4-2-10 16,-4-4 7-16</inkml:trace>
  <inkml:trace contextRef="#ctx0" brushRef="#br0" timeOffset="633278.4756">23269 1099 48 0,'0'0'90'15,"14"-23"-4"-15,-1-2-5 16,-5 1-2-16,3-1-55 0,2-5-10 15,2 0-8-15,6 1-10 16,-1-1-16-16,8 1-45 16,-2 2-14-16,4 9-4 15,3 0-7-15,-6 11 3 16</inkml:trace>
  <inkml:trace contextRef="#ctx0" brushRef="#br0" timeOffset="633567.2479">21021 1905 89 0,'-74'20'93'15,"15"-9"-7"-15,16-12-5 16,23-9 0-16,22-9-75 15,24-4 0-15,27-3-2 0,19-9-1 16,23-1-1-16,21-6 1 16,-45 21-3-16,10-4-1 15,10-1-4-15,11-2-3 16,6 0-10-16,4-1-23 0,3 2-41 16,10 1-6-16,-3 1-2 15,2 0-3-15</inkml:trace>
  <inkml:trace contextRef="#ctx0" brushRef="#br0" timeOffset="642503.6507">19812 2536 37 0,'-1'-19'86'0,"-3"3"-3"16,2-1-1-16,-3 2-5 15,-1 4-57-15,5 1-3 16,1 10-4-16,-5-9-5 0,5 9-3 16,0 0-1-16,0 0-1 15,1 21 0-15,0 0-2 16,-1 15 1-16,0 3 1 16,-1 12-3-16,0 4 1 0,-3 2 0 15,3 2-1-15,0-9-1 16,1-3 0-16,0-6 0 15,1-12 1-15,2-5 1 16,1-11 1-16,-4-13-1 0,0 0 0 16,0 0-1-16,7-22-1 15,-7-7 3-15,0-6-2 16,0-10 1-16,0-5-2 0,1-6 1 16,1-5 1-16,3 5 0 15,1 3 1-15,-1 6-2 16,2 8 1-16,2 8-1 15,1 10 0-15,3 11 0 0,2 9 1 16,5 8-1-16,1 13 0 16,6 8-2-16,-2 11 0 15,2 8-1-15,-4 9-1 16,-9 6-1-16,-4 3 0 0,-9 1 1 16,-2-2-1-16,-14-1 3 15,-8-7 0-15,-9-7 3 16,-2-6-1-16,-3-7-3 15,-2-10-8-15,4-6-24 0,11-5-40 16,-5-9-8-16,5-6-4 16,8-2-4-16</inkml:trace>
  <inkml:trace contextRef="#ctx0" brushRef="#br0" timeOffset="643628.8486">20117 2745 0 0,'0'0'87'15,"0"0"0"-15,-6 1-5 16,6-1-6-16,-8 3 0 0,8-3-75 15,-3 14 0-15,3-2 0 16,8 0 0-16,4-1-1 16,7-3 1-16,5-1-1 15,8-4-3-15,4-3 5 0,0-7-2 16,2-7 1-16,-4-4 0 16,-5-2 1-16,-5-3 2 15,-7-2 2-15,-10-1 3 16,-7 2-1-16,0 3 1 0,-14 3-2 15,0 3 0-15,-6 5-2 16,-2 10-1-16,-1 6-2 16,-3 14-3-16,1 9 0 15,4 8-2-15,0 4 0 0,4 7-2 16,6 0 2-16,9-6-1 16,2-2 0-16,9-8-2 15,8-9 2-15,7-7-1 16,1-6 0-16,6-7 0 0,3-3 1 15,-1-12 1-15,1-6-1 16,-3-10 5-16,-5-4 0 16,0-4 2-16,-4-3 0 15,-4-4 2-15,-4 3-1 0,-2 1 0 16,-1 5 0-16,0 8-3 16,-4 5 1-16,4 6-1 15,-5 7-1-15,-6 8 1 16,16-1-1-16,-9 6 1 15,-2 11-1-15,0 6 1 0,-1-1-1 16,0 4-1-16,3 1 0 16,-2-6 2-16,-2 0-2 0,3-3 2 15,0-5 0-15,-6-12 1 16,14 3 0-16,-14-3 2 16,17-12 0-16,-6-4-2 15,2-7 3-15,1-2-4 16,1-2 0-16,1-1 0 0,-2-1-1 15,0 3 0-15,-1 5 0 16,-4 6 0-16,0 5 0 16,-9 10 0-16,14-2 0 15,-14 2 1-15,14 15 0 0,-2 1-1 16,-3 1 1-16,6 2 0 16,3 1-1-16,2-4 1 0,2 1-1 15,0-3 1-15,1-6-1 16,0-3 1-16,-4-2 0 15,1-3-1-15,-3-3 1 16,1-10 0-16,-1-1-1 16,0-9 1-16,2-3-1 0,-2-3 0 15,3-4-1-15,-2-1 1 16,5-1-1-16,-1 4 1 16,-1 3-1-16,-1 5 0 0,-5 12 0 15,0-1-1-15,0 8 1 16,-2 4-1-16,-4 4 1 15,1 5-1-15,-2 2 1 16,1 2 0-16,-2 1 1 0,1-2 0 16,-2 3 0-16,2-2 1 15,3-2-2-15,1 0 1 16,-2-4-1-16,5 1 1 0,2-6-2 16,2 0 1-16,-1-3-2 15,3-7 0-15,-1-3-4 16,2-5-2-16,-1-2-5 15,1-1-5-15,-4 1-10 0,-3-2-27 16,2 5-27-16,-8 5-5 16,-9 10 0-16</inkml:trace>
  <inkml:trace contextRef="#ctx0" brushRef="#br0" timeOffset="644354.9543">21876 2212 62 0,'-12'-10'72'0,"6"1"-20"0,-5 3-7 15,11 6-9-15,-15-5-13 16,7 5-6-16,-3 5-6 16,2 7-1-16,-3 10-3 15,-1 6-3-15,1 5 0 16,-1 3 0-16,7 3 0 0,-1-1-1 16,7-5 1-16,1-3 1 15,10-7-1-15,6-5 1 16,7-8 0-16,6-10-1 15,5-6 3-15,3-9-3 0,2-5 0 16,0-6-1-16,-1-7 1 16,-3-5 0-16,-7-8-1 15,-11 2 1-15,-10 1-1 0,-9 4 0 16,-17 5-2-16,-11 8-3 16,-12 11-4-16,-11 5-10 15,-7 15-23-15,-9 27-39 16,-2 12-6-1,4 7-4-15,5 4 0 16</inkml:trace>
  <inkml:trace contextRef="#ctx0" brushRef="#br0" timeOffset="645407.2594">20213 2262 61 0,'-48'-10'83'16,"-4"-5"-2"-16,2 4-4 16,-2-5-4-16,-13 2-68 15,14 11 2-15,0 0-1 0,0 4-1 16,-4 10 1-16,2 10-1 15,-4 4-1-15,-2 13 1 16,2 6-2-16,-1 10 2 0,3 5-2 16,1 8 1-16,7 6-2 15,3 6 1-15,6 3-3 16,12 1 2-16,8 3-1 16,7-5 0-16,11-1 1 0,17-6 0 15,12-6 2-15,17-6-1 16,16-10 0-16,19-6 0 15,17-10 0-15,21-10-2 16,19-9-1-16,19-11-1 0,20-7 0 16,11-16 0-16,10-10-1 15,2-12 1-15,1-13-1 16,-8-12 0-16,-11-10 2 0,-8-15 1 16,-18-6 1-16,-19-10 1 15,-14-5 1-15,-28-1 0 16,-14 0 0-16,-30 5-1 0,-19 5 1 15,-30 10-4-15,-26 13-1 16,-31 18-5-16,-32 6-11 16,-18 19-66-16,-28 19-4 15,-15 15-5-15,-21 5-6 0,-10 12 4 16</inkml:trace>
  <inkml:trace contextRef="#ctx0" brushRef="#br0" timeOffset="647844.2869">15972 2343 80 0,'16'10'91'16,"-16"-10"-5"-16,0 0-5 15,0 0-1-15,-4-1-72 16,4 1 2-16,0 0-4 0,0 0-2 15,0 0-2-15,0 0-1 16,0 0 1-16,-1 11-1 16,1 9 0-16,0 6 0 15,0 10 0-15,0 6-1 16,-1 11 1-16,-2 6-2 0,-2 2-2 16,2 0-5-16,-2-5-9 15,5-3-26-15,4-8-38 16,-4-4-6-16,-4-12-4 15,-6-11-3-15</inkml:trace>
  <inkml:trace contextRef="#ctx0" brushRef="#br0" timeOffset="648220.8657">15588 2509 85 0,'-18'-36'89'0,"1"-1"-5"0,5-3-3 15,4-1-2-15,11-1-74 16,4 4 3-16,6 5-1 16,7 4-2-16,6 5-1 15,4 6-1-15,5 10-1 16,0 5 0-16,10 6 0 0,-3 11-1 16,3 8 1-16,-1 11-1 15,-1 12 0-15,-1 6 0 16,-2 3 1-16,-5 3 0 0,-8-1 0 15,-5 0 0-15,-7-4-1 16,-5-3-1-16,-9-9 1 16,-1-5-2-16,-7-5-1 0,-4-2-1 15,-3-7-1-15,0-6-3 16,-1-5-2-16,1-6-5 16,2-4-7-16,2-8-11 15,3-9-15-15,7-5-16 0,0-6-11 16,8-5 2-16,4-4 9 15,10-4 17-15</inkml:trace>
  <inkml:trace contextRef="#ctx0" brushRef="#br0" timeOffset="648639.8861">16138 2526 6 0,'30'-39'48'0,"4"3"15"0,-6 3-1 15,1 3-8-15,-4 6-8 16,1 3-11-16,-5 4-8 16,-1 3-7-16,-3 5-5 0,3 9-3 15,-2 1-5-15,-1 16-2 16,-1 7-2-16,-1 9 1 15,-1 14 0-15,2 5-2 16,1 2 0-16,-4 2-1 16,6-4 0-16,-6-5 0 0,1-8-1 15,-2-11 1-15,2-6 0 16,-7-9 1-16,-7-13 1 16,0 0 2-16,0 0-3 15,3-24-1-15,-3-2-1 16,-3-8 0-16,-1-8-2 0,1-6 0 15,2-2-2-15,-1-1 3 16,2 2 1-16,5 3 2 16,3 4 2-16,6 6 0 0,3 3 0 15,0 9-1-15,5 0 0 16,3 6-2-16,0 2 0 16,3 6-2-16,-2 7-1 0,-2 3-1 15,-1 7 1-15,0 11-3 16,-7 7 1-16,-3 8-2 15,-5 7-2-15,-2 3-5 16,-2 0-10-16,-1-2-30 0,8 4-26 16,-8-10-4-16,-1-4-5 15</inkml:trace>
  <inkml:trace contextRef="#ctx0" brushRef="#br0" timeOffset="649073.1018">16947 2049 56 0,'0'0'92'0,"-10"-14"-1"16,6 4-6-16,-1 0-1 0,-3 2-67 15,8 8 0-15,-3-9-5 16,3 9-5-16,-2-10-2 15,2 10-4-15,0 0-2 0,0 0 0 16,5 14 0-16,-1-2 0 16,1 1 0-16,0 2 1 15,-2 6-1-15,2-4-4 16,2 2-3-16,-4-4-7 16,6-2-15-16,-6 2-41 0,-3-15-14 15,12 3-8-15,-10-10-2 16</inkml:trace>
  <inkml:trace contextRef="#ctx0" brushRef="#br0" timeOffset="649764.0991">17147 1988 5 0,'7'11'92'16,"0"2"-1"-16,-2-4-6 0,-3 2-4 15,-2 2-1-15,0 8-76 16,5 5-3-16,2 5 2 16,4 0-1-16,2 2 1 15,1-1-2-15,7-2 0 16,-1-9-2-16,1-6-2 0,2-8-1 16,0-7 1-16,3-9-4 15,-2-9 2-15,-1-9-1 16,1-6 1-16,-5-7 3 0,-1-3 3 15,-5-1 2 1,0 0 2-16,-5 4 2 0,-3 6 0 16,-2 9 0-16,-2 3-2 15,-1 13-3-15,0 9 0 16,0 0-2-16,0 0-1 0,15 21-2 16,-7-2 0-16,6 1 0 15,3 1 1-15,5-1 1 0,3-4 1 16,-1-5-1-16,5-6 1 15,-3-5 0-15,2-9-2 16,-3-4 4-16,-7-4-2 16,-3-5 2-16,-9-5-1 15,-5 3 2-15,-4-1 0 0,-14 5 0 16,-8 5 1-16,-6 10-1 16,-4 5 0-16,-3 17-1 15,2 11 0-15,4 8-2 16,6 8 1-16,13 5-1 0,12-1-2 15,14-3-1-15,17-9-8 16,23-1-14-16,36-7-57 16,-9-10-2-16,6-9-7 15,-1-9-3-15</inkml:trace>
  <inkml:trace contextRef="#ctx0" brushRef="#br0" timeOffset="650124.0996">16126 3291 35 0,'-25'28'101'0,"12"-9"-5"15,13-19-5-15,6-1-5 16,16-25-1-16,44-13-83 16,-11-10 0-16,21-10-1 0,16-7 0 15,18-11 1-15,15 0-1 16,11-1-1-16,7 3-1 16,6 4-1-16,4 7-2 0,-3 4-2 15,-4 9-2-15,-11 9-5 16,-7 10-5-16,-13 5-4 15,-10 8-22-15,-6 6-41 16,-21 7-3-16,-6 6-4 16,-19 3 1-16</inkml:trace>
  <inkml:trace contextRef="#ctx0" brushRef="#br0" timeOffset="664157.8324">14438 4957 22 0,'0'0'69'15,"0"0"1"-15,0 0-1 16,0 0-46-16,0 0-10 0,0 0-3 16,0 0-1-16,10-2-4 15,-10 2-2-15,19-3 1 16,-5 1-2-16,3-2 0 15,9 0-1-15,0-3 1 0,8-1 1 16,3-2 1-16,-1-5 2 16,10-5 1-16,-1-3 1 15,6-5 1-15,1-5 0 0,1-5 1 16,3 0 0-16,-1-5-3 16,2 3 1-16,-3 0-2 15,-1 3-2-15,-8 6-2 16,-3 5 0-16,-8 6-1 0,-5 5-2 15,-7 5-3-15,-6 5-5 16,-7 3-4-16,-9 2-5 16,1 10-14-16,-8 7-35 15,-10 8-15-15,-6 5-4 16,-8 4 4-16</inkml:trace>
  <inkml:trace contextRef="#ctx0" brushRef="#br0" timeOffset="664418.3903">14729 5034 45 0,'-18'11'75'0,"1"-4"1"15,9-3-3-15,-2-3-54 0,10-1 1 16,0 0 0-16,14-10-2 16,8-3-3-16,10-7-2 15,8-3-1-15,10-5-3 16,11-5-2-16,5-5 0 0,9-2-2 15,5 2-3-15,3-1 0 16,-3 2-2-16,2 5-5 16,-8 1-4-16,-4 9-10 15,-10 8-21-15,-7-1-37 0,-8 8-8 16,-13 3-4-16,-10 4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4:44:37.1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5967 3916 6 0,'0'0'73'15,"-13"-18"3"-15,6 9-1 16,7 9-50-16,-9-7-4 0,9 7-3 16,0 0-7-16,-13 4-7 15,10 10-1-15,-3 14-2 16,1 8-2-16,-3 18 1 0,-5 15 1 15,0 14 1-15,-5 15 2 16,1 11 0-16,-1 3-1 16,-4 2-1-16,4-5 1 15,-2-7-2-15,5-13 1 0,-2-11 0 16,8-17 0-16,-4-14 0 16,8-12 1-16,1-14-2 15,1-12 0-15,3-9 0 16,-7-18-2-16,3-16-1 0,2-24-1 15,2-18-3-15,0-24 1 16,6-16 1-16,6-19-1 16,11-11 3-16,4-5 2 15,9 2 4-15,3 12 2 0,8 14 1 16,-4 17 1-16,7 19 0 16,-1 20 0-16,-3 21-1 15,2 18 1-15,-6 21-3 0,3 17 0 16,-6 23-3-16,0 24 1 15,-6 23 0-15,-7 27-1 16,-6 20-2-16,-4 19 1 16,-5 18-2-16,-6 8-2 15,4-3-1-15,-5-9-3 0,0-17 1 16,3-24-3-16,0-20-6 16,2-27-5-16,0-22-9 0,-4-29-28 15,-5-21-20-15,1-7-3 16,-3-31-2-16</inkml:trace>
  <inkml:trace contextRef="#ctx0" brushRef="#br0" timeOffset="2280.3231">6146 4497 6 0,'-28'-24'78'16,"1"4"0"-16,5 3-3 0,2 2-41 15,10 5-5-15,6-3-11 16,4 0-7-16,6-3-6 15,11 2-4-15,9-5-1 16,4-1-1-16,11 0 0 16,1 1 1-16,9 3 0 0,4 5-1 15,-2 5 1-15,3 6 0 16,-4 8 0-16,0 11 1 16,-7 13 0-16,-2 6 0 15,-6 10 0-15,-4 5 2 0,-4 10-1 16,-2 3 0-16,-5-2 0 15,0-4-1-15,0-7-2 16,-4-8 0-16,3-13 0 16,-8-8-1-16,3-18 0 0,-4-12 1 15,2-18 0-15,-7-14 1 16,0-11 2-16,1-9 1 16,-1-8 2-16,2 0 1 0,-1 2 0 15,3 7 0-15,-2 7 2 16,5 10-3-16,2 12 1 15,2 9-1-15,2 11-3 16,2 6-1-16,1 4-2 0,1 11-1 16,-1 8-4-16,-1 4-1 15,-2 7-2-15,-2 2 1 16,-2 3 0-16,-2-6 1 0,-2 0 2 16,-2-7 2-16,0-7 4 15,1-11 3-15,6-9 0 16,3-13 1-16,6-16 0 15,6-9 1-15,9-12-1 16,4-2-1-16,10-3-2 16,1 5-2-16,-1 10 0 0,-3 10 0 15,-2 15 0-15,-9 19-1 16,-6 16 0-16,-4 20 1 0,-9 16 0 16,-2 8-3-16,-1 14 1 15,1 3-3-15,3 4 0 16,5-9-2-16,7-9 1 0,3-14-2 15,12-19-1-15,0-15 0 16,9-20 1-16,3-18 2 16,-1-20 1-16,-5-14 2 15,-9-12 3-15,-6-8 5 0,-13-4 3 16,-6 1 7-16,-17 4 1 16,-6 9 1-16,-11 11 1 15,-5 13-2-15,-6 16-3 16,-2 16-4-16,0 13-4 0,0 18-4 15,3 15-2-15,1 6-4 16,8 12-3-16,3 1-1 16,10 4 0-16,4-5 0 15,12-4-2-15,9-12 0 16,8-11 0-16,8-12 4 0,4-15 2 16,0-3 3-16,1-19 1 15,-5-3 2-15,-4-12 3 16,-1-1 3-16,-6-2 1 0,-8 3 1 15,-3 6-1-15,-7 6-2 16,-3 8-1-16,-2 7 0 16,-7 10-1-16,7 14-4 15,-6 11-2-15,0 5-3 16,1 8 1-16,2 1 0 0,4 4-1 16,-1-4 0-16,5-2 0 15,-1-11 3-15,6-5 2 16,0-10 2-16,4-11 2 15,4-3 2-15,-2-15-1 16,4-6 0-16,-2-11 0 0,4-5 0 16,0-11-2-16,3-6 0 15,-3-2-1-15,3 1 0 16,0 2 0-16,-2 4-1 0,0 7 1 16,2 5-1-16,-4 12 0 15,-1 4 0-15,0 8 0 0,-1 3 0 16,-2 1-1-16,2 3 0 15,4 2 1-15,0 1-2 16,0 1 1-16,3 3 0 16,-1 3-1-16,-1-1 0 15,-5 6-1-15,2 4 0 0,-8 5 1 16,-7 6 0-16,-4 4 0 16,-8 5 0-16,-2 3 1 15,-10 4 1-15,-7 2-1 0,-7 4 1 16,-2-2 0-16,-1-2-1 15,0-4 0-15,3-4 0 16,6-4-1-16,0-6-2 16,9-6 1-16,7-5 0 0,3-10 1 15,12 6 0-15,8-8 0 16,10-6 1-16,1-2 0 16,8 0 2-16,3 2-1 15,-1 3 0-15,-2 5 1 0,-1 4-1 16,-7 15 0-16,-8 12 0 15,-9 12 0-15,-5 10 0 16,-9 10-2-16,-7 9-1 0,-7 5-2 16,-9 4-1-16,-4-1 0 15,-7-2 0-15,-3-10 0 16,0-11 3-16,-2-10 0 16,4-12 5-16,2-13 0 0,3-13-1 15,9-12-2-15,3-20-1 16,12-19-1-16,6-13-3 15,11-14-2-15,17-10-2 16,11-9-1-16,14-6 3 0,9 1 2 16,12 5 3-16,7 8 2 15,4 8 3-15,3 8 3 16,2 6 3-16,0 6 0 16,-1 5-1-16,-4 0 1 0,-6-1-3 15,-8 5-3-15,-9 1-2 16,-12 2-2-16,-14 4-3 15,-15 4-2-15,-15 4-1 16,-10 9 2-16,-16 5 2 0,-11 7 1 16,-2 7 1-16,-10 7 1 15,0 8 2-15,3 13 1 16,2 6 1-16,7 7 0 16,8 4-3-16,7-1 0 0,7 3 2 15,9-2-2-15,9 0 1 16,8-9 0-16,6-4 0 15,10-5-1-15,4-5 0 16,5-6-1-16,6-8 0 0,5-8-2 16,0-7 1-16,6-14-1 15,-1-10 1-15,-1-5 1 16,-5-4 2-16,-8-6 1 0,-6 0 3 16,-11 4 0-16,-8 1-1 15,-16 8 1-15,-6 2-1 16,-14 7-3-16,-6 0-1 15,-11 8-1-15,-2 2 0 0,-2 5-1 16,-1 4-1-16,2 0 0 16,3 4 1-16,3-1 1 15,9 2 1-15,4 0 1 16,9 0-1-16,9 0 1 0,-4-11 0 16,9 1-1-16,11-3 0 15,11-2 0-15,9-2-1 16,6 1-1-16,11 0 1 15,3 4 0-15,8 5 0 0,-3 7 0 16,3 3-1-16,-7 15 0 16,-8 6-1-16,-4 12-1 15,-14 6 0-15,-4 11-1 0,-8 2 0 16,-7 0 0-16,-4-4 1 16,0-8 0-16,0-6 2 15,4-14 1-15,2-10 1 16,10-13 1-16,3-17-1 0,7-13 0 15,7-10-1-15,3-7 0 16,5-6 0-16,0 1 1 16,2 0 0-16,-4 5 0 15,-4 8 0-15,-3 12 3 0,-7 15 0 16,-4 8 2-16,-3 10-1 16,-4 18 0-16,-2 7-1 15,-4 17-3-15,-8 9-3 16,-1 20-15-16,-8 7-42 0,-7 7-19 15,1 3-9-15,-9-4-4 16,3-2 3-16</inkml:trace>
  <inkml:trace contextRef="#ctx0" brushRef="#br0" timeOffset="2914.4411">14657 3619 6 0,'7'-31'80'0,"-2"-6"2"0,2-3-4 15,6-33-13-15,3 29-41 16,6 5-5-16,8 0-4 16,6 7-6-16,5 3-2 15,2 10-3-15,7 9 0 0,-1 7-1 16,-1 5 0-16,4 12-2 15,-7 4 1-15,-6 10-2 16,-7 8 0-16,-11 5 0 16,-14 6 0-16,-10 7-1 0,-19 11 0 15,-20 7 0-15,-15 9 0 16,-13 7 2-16,-14 5 0 16,-8 8-1-16,-5 3 0 0,1 5 1 15,3-3-2-15,5 7-4 16,9-2-11-16,9-6-28 15,20 5-33-15,1-8-6 0,8-5-4 16,10-15-1-16</inkml:trace>
  <inkml:trace contextRef="#ctx0" brushRef="#br0" timeOffset="3132.0506">14522 5279 7 0,'4'8'87'0,"-4"-8"-5"16,3 12-11-16,-3-12-15 15,0 0-32-15,10 0-107 16,-1 0-4-16,5-4-7 15</inkml:trace>
  <inkml:trace contextRef="#ctx0" brushRef="#br0" timeOffset="3546.2512">16556 3387 81 0,'43'-7'93'0,"-4"0"-7"16,3 0-4-16,-4 2-1 0,1-10-64 15,2 17-15-15,3 13 0 16,-3 12 1-16,-7 10-1 16,-7 11 0-16,-12 14-1 15,-15 12 0-15,-13 11 0 16,-20 10 0-16,-16 7-1 0,-14 8 0 16,-13 4-2-16,-11 7 0 15,-7 0-1-15,-5 2-4 16,-2-3-6-16,0-1-6 15,5-8-7-15,3-5-16 0,5-9-19 16,8-6-22-16,9-7-6 16,7-13 3-16</inkml:trace>
  <inkml:trace contextRef="#ctx0" brushRef="#br0" timeOffset="4011.9387">15908 5868 30 0,'-33'10'101'15,"-1"-6"-3"-15,10-2-9 0,-2-2-2 16,7-10-3-16,2 2-81 16,10-3-4-16,7 11-9 0,11-10-19 15,-11 10-57-15,28 1 0 16,-7-1-8-16,-2-1-5 15</inkml:trace>
  <inkml:trace contextRef="#ctx0" brushRef="#br0" timeOffset="4791.5383">5633 6506 5 0,'24'12'92'15,"13"-6"-1"-15,15-6-4 0,8-4-6 16,14-9 1-16,25-4-79 16,20 0 1-16,31 5 0 15,26 0 1-15,28 2-2 16,24 3 0-16,27 3 0 0,24 1-2 16,25 0 1-16,57 3-2 15,-20-1 0-15,18-2 0 16,12 1 0-16,10-4 0 15,6 0 0-15,8 0 0 0,-2-1 0 16,1-1 1-16,5 2 1 16,-9 1 0-16,6 1 0 15,-7 2 1-15,30 1 0 0,-37 1 0 16,-12 1 1-16,-48 0-1 16,16 0-1-16,-16 2 0 15,-30-3-1-15,-19 2-1 16,-59 2-3-16,0-4-3 0,-28 3-11 15,-37-2-17-15,-32-1-51 16,-24-3-1-16,-33-9-9 16,-36-7-4-16</inkml:trace>
  <inkml:trace contextRef="#ctx0" brushRef="#br0" timeOffset="6243.9393">4057 9721 0 0,'-47'3'67'0,"2"-5"5"15,1-1 1-15,2-5-43 0,7-3 0 16,8 4-3-16,5 0-6 16,4 3-3-16,5-3-5 15,13 7-3-15,-9-9-4 16,9 9 0-16,0 0-4 0,0 0 0 16,8-11 0-16,7 3 0 15,4 1 0-15,9-2 0 16,10-2 1-16,7-2 0 0,10 0 0 15,8-3 0-15,6-1-1 16,11-4 0-16,4 3 0 16,6-2 0-16,3 0-1 15,4-1 0-15,-2 2-1 0,-3 2-1 16,-4 2-2-16,-6 2-2 16,-10 3-3-16,-9 1-4 15,-14 2 0-15,-12 3 2 16,-9 1 0-16,-11-1 0 0,-8-1 1 15,-9 5 4-15,-23-15 1 16,-1 4 5-16,-10-4 0 16,-4-2 3-16,-7-2 0 15,-5-3 2-15,-2 1 2 0,2-1 0 16,5 1 0-16,1 1-1 16,7 3 1-16,4 4-4 15,10 3-4-15,6 3-1 0,9 2-1 16,8 5 0-16,6 0-1 15,15 2 0-15,10 7 0 16,9 4 2-16,8 9 2 16,7 6 1-16,-1 11 0 15,5 12 1-15,-8 12-1 0,-9 16 0 16,-9 14 1-16,-15 23-6 16,-15 6-13-16,-8 23-55 15,-9 13-4-15,-14 3-6 0,-9 2-5 16</inkml:trace>
  <inkml:trace contextRef="#ctx0" brushRef="#br0" timeOffset="7492.7043">3904 14542 55 0,'0'13'83'15,"0"-13"-5"-15,-3 10-4 16,3-10-5-16,0 0-67 16,0 0-1-16,12-3 2 15,3 2-3-15,4-1 0 0,5 0 1 16,3-2 2-16,7 2 0 15,3-3 0-15,4-1 1 16,3-1 1-16,2 0 0 16,5-3 0-16,1 1-1 0,6-3 0 15,-1 0-1-15,5 0 0 16,2 0 0-16,3 0-1 16,1 1 0-16,4-1-1 15,2-1 1-15,-2 4-1 0,1-3 0 16,0 0 0-16,0 2 0 15,-4-1 0-15,1-1-1 16,-8 3 0-16,-2-2 0 0,-7-1 0 16,-6 1 0-16,-6 2-1 15,-9 0-1-15,-6 1-2 16,-10 0-6-16,-6-1-8 16,-10 0-18-16,-4-4-28 0,-9 4-16 15,-8-1-4-15,-5-7-5 16</inkml:trace>
  <inkml:trace contextRef="#ctx0" brushRef="#br0" timeOffset="7756.0885">5172 13990 25 0,'-8'-13'70'0,"1"4"3"16,8-4-2-16,11 4-38 0,5 6-4 15,9 1-11-15,9 2-4 16,9 9-2-16,6 4 0 15,7 6 1-15,0 6-3 0,3 9 1 16,-3 9-2-16,-4 10-1 16,-11 13 0-16,-13 8 0 15,-12 12-2-15,-17 14 0 16,-13 13 0-16,-21 13-2 0,-20 5-6 16,-16 12-12-16,-20 10-35 15,-17 5-32-15,-16 9-6 16,-25-5-5-16,-20 2-3 15</inkml:trace>
  <inkml:trace contextRef="#ctx0" brushRef="#br0" timeOffset="42783.587">7782 8421 43 0,'7'-23'75'15,"-5"0"-1"-15,-2 9-27 0,-5 2-16 16,0-6-3-16,-3 7-9 16,2-3-6-16,-5 2-5 15,-1 0-4-15,0 0-2 16,-2 0 0-16,-6 2-2 0,0 1 0 15,-3 2-1-15,-5 1 1 16,-3 6 0-16,-3 0 1 16,-7 0 0-16,0 7 1 0,-4 3 0 15,-3 6 1 1,-4 3 0-16,-2 7-1 0,1 0 0 16,-4 10-1-16,0 7 0 15,1 4-1-15,2 4 0 16,2 5 0-16,3 5 0 0,3-1 0 15,2 5 0-15,6-1 2 16,5 0-2-16,1 8 0 16,6 0-2-16,1 2 2 0,7 5 0 15,2 1-1-15,8 2 0 16,7 0 1-16,3 2 0 16,12-8 0-16,8-7 0 15,10-9 0-15,5-7 0 0,12-16 0 16,6-6 0-16,10-16 0 15,8-10 1-15,7-4-1 16,7-14 1-16,4-6 1 16,2-5-2-16,1-8 0 0,4-5 0 15,-3-4 0-15,-1-5 0 16,-4-7 0-16,-3-5 0 16,-4-5 0-16,-3-4 1 15,-7-1 0-15,-5 0 1 0,-10 3 0 16,-9 7 0-16,-11 9 0 15,-8 9 1-15,-10 13-1 16,-5 6 1-16,-15 21-1 16,0 0-1-16,-5 10-1 0,-8 19 0 15,-5 9-1-15,-1 11 0 16,0 8 0-16,2 7-1 16,6-1 1-16,7 1 1 15,6-8-1-15,13-8 1 0,10-10 0 16,10-14 0-16,5-11 1 15</inkml:trace>
  <inkml:trace contextRef="#ctx0" brushRef="#br0" timeOffset="43252.9888">8996 8836 43 0,'21'-6'75'0,"-4"-2"-3"0,-2 1-3 16,10 2-52-16,-13 2-1 15,2 3-3-15,-2 1-6 16,-1 8-3-16,2 4-2 0,-5 1-1 16,2 7-1-16,-5 2 1 15,0 3 1-15,-4-1-2 16,-1 4 1-16,-1 3-1 0,-4 0 0 16,1-1-6-16,-3-1-11 15,1 9-35-15,1-11-19 16,0 0-2-16,0-14-3 15</inkml:trace>
  <inkml:trace contextRef="#ctx0" brushRef="#br0" timeOffset="44172.2532">8595 8933 3 0,'-5'-11'54'16,"2"-9"-3"-16,-1 8-27 0,4 3-1 15,0-2-3-15,0 11-7 16,6-17-5-16,-6 17 3 16,5-13 2-16,-5 13 0 0,0 0-1 15,2-9-1-15,-2 9 0 16,-11 0 0-16,-2 4-2 16,-4 3-3-16,-3 4-2 15,-7 4-2-15,0 9 0 0,-2 1 1 16,2 12-1-16,-1 6 0 15,1 6-1-15,-2 9 0 16,7 1-1-16,1 6 1 16,6 0-1-16,3 0 1 15,7-5-1-15,4-8 1 0,8-1-1 16,14-11 0-16,5-4-1 16,11-13 0-16,4-4-1 0,10-11 1 15,5-8-1-15,10-3 1 16,-1-16 0-16,1-6 0 15,6-14 2-15,1-7 0 16,2-13 0-16,-3-7 1 16,-2-11 0-16,-5-4 0 0,-8-6 0 15,-3-1 1-15,-15-1 4 16,-12 4 2-16,-14 6 0 16,-13 7 0-16,-17 9-1 15,-17 13 0-15,-13 10 0 0,-10 10-3 16,-8 17-6-16,-8 10-6 15,-2 12-12-15,-4 17-10 16,4 14-23-16,6 15-24 0,2 11-6 16,4 9 0-16</inkml:trace>
  <inkml:trace contextRef="#ctx0" brushRef="#br0" timeOffset="44694.0758">9485 8631 37 0,'57'-13'82'16,"-12"5"-2"-16,-6 2-1 15,-13 4-6-15,20 4-64 16,-31 15 2-16,-2 12-2 15,-4 14-2-15,-7 10-2 0,-2 14-3 16,-11 9-1-16,-2 2-1 16,-2-2 0-16,-1-2-1 15,-1-8 0-15,-1-14-1 16,2-9 2-16,-1-14 1 0,1-14 1 16,-1-7 0-16,0-7 0 15,2-6-1-15,2-13 0 16,3-10 0-16,5-9 0 0,5-9-1 15,7-8-1-15,10-8 0 16,8-4-1-16,6-4 1 16,8 1 0-16,3 4 0 15,4 6 0-15,3 6 1 0,-3 11-1 16,3 9 2-16,-4 10-1 16,0 12 1-16,-7 11 0 15,-2 10-1-15,-7 14 1 16,-6 15-1-16,-11 6 0 0,-5 12-1 15,-8 0-2-15,-1 10-4 16,-10-3-7-16,-3-3-10 16,0-3-14-16,-2-11-26 0,13-3-16 15,-2-13-5-15,6-7 4 16</inkml:trace>
  <inkml:trace contextRef="#ctx0" brushRef="#br0" timeOffset="45400.7228">10390 8693 67 0,'27'-21'74'0,"-5"3"0"0,-1 8-3 16,-4 4-57-16,-1 6-1 16,1 11 1-16,-1 9-7 15,-6 8-3-15,-3 7-2 0,-5 7-2 16,-3 1 0-16,-3 5-1 15,-5-5 1-15,0-1-1 16,-4-8 0-16,2-6 0 16,4-3 2-16,0-11 0 0,2-3 1 15,5-11-1-15,0 0 0 16,0-13 0-16,5-5-1 16,5-13 1-16,6-5-2 0,6-10 0 15,4-4 0-15,3-3 1 16,2 5-1-16,6 0 2 15,-3 6 0-15,5 5 0 16,-1 10 2-16,-1 9-1 0,-1 8 1 16,-1 10-1-16,0 3-1 15,-9 13 0-15,2 7-2 16,-10 7 0-16,-6 1-1 16,-2 3 0-16,-1 2 1 0,-3 0-1 15,-4-4 1-15,1 0 0 16,2-4 0-16,4 0 0 15,1-8-1-15,4 0-2 16,6-7 0-16,9-5-2 0,4-7-1 16,10-5 0-16,2-7-1 15,15-12 1-15,1-3 2 16,9-10-1-16,1-1 2 0,-3-9 2 16,-1 4 4-16,-9-5 2 15,0 8 4-15,-17 0 3 16,-11 6 1-16,-12 7 0 15,-9 6-1-15,-12 11-1 0,-11 4-2 16,-12 8-3-16,-5 10-2 16,-6 8-3-16,0 5 0 15,-1 6-1-15,5 1-1 16,3 5-1-16,10-4 0 0,8 3-1 16,6-8-4-16,8 2-5 15,11-8-8-15,8 1-5 16,10-5-10-16,7-3-9 0,7-6-19 15,9-7-7-15,9-3 5 16</inkml:trace>
  <inkml:trace contextRef="#ctx0" brushRef="#br0" timeOffset="46347.6075">12276 8703 64 0,'21'-26'70'16,"-10"9"-8"-16,-11 4-10 15,-9 11-8-15,-9 6-9 16,-10 13-10-16,-1 14-12 0,-5 9-5 15,-2 8-2-15,5 4-1 16,7 4-4-16,9-2-2 16,13-7 0-16,7-3-3 15,18-13 1-15,8-8 0 0,13-14 0 16,9-9 0-16,7-17 1 16,9-12 2-16,4-16 0 15,7-12 0-15,2-17 0 16,3-13 0-16,4-15 0 0,1-6 0 15,0-11 0-15,-6-2-2 16,-4-2 1-16,-5 5 2 16,-9 10 3-16,-12 10 3 0,-10 12 0 15,-12 19 1-15,-12 15 0 16,-10 16 0-16,-10 20-1 16,-17 16-2-16,-12 20-2 0,-12 22-1 15,-10 21-1 1,-12 21 0-16,-5 20 1 0,-6 11-1 15,1 8 1-15,7 2-1 16,11-5 0-16,11-8-3 16,14-13 0-16,12-17-2 0,16-15-1 15,4-16 0-15,16-13-1 16,9-14 1-16,7-16 1 16,12-8 0-16,9-22 0 15,4-14-1-15,13-17 1 0,4-8 2 16,5-10 0-16,-4-1 2 15,-1-2 1-15,-8 2 1 16,-9 11 2-16,-5 13 1 0,-15 11-1 16,-8 13 1-16,-10 14-2 15,-8 10 0-15,-9 11 0 16,-4 12-2-16,-4 14-1 0,-7 4-1 16,3 2 0-16,0 2 0 15,6-5 0-15,2-1-1 16,5-10 1-16,8-1 0 15,5-16 2-15,4-5 0 16,5-6 0-16,-3-3 0 0,2-11 0 16,1-6 0-16,-1-5 0 15,5-5 0-15,-3-1 0 16,-1-3 0-16,-2 2-1 0,2 3 1 16,-4 5-1-16,0 6 0 15,-1 6 0-15,-5 7 0 16,1 4 0-16,-4 8 0 15,2 6 0-15,-1 1 0 16,0 6 0-16,-4-1 0 0,3 3 0 16,0-4 0-16,-2-2 0 15,-1-1 0-15,3-6 1 0,1-3 0 16,-1-7 0-16,2-3 0 16,4-8 0-16,5-8 0 15,5-5 0-15,1-5 1 16,10-3-2-16,4-3 1 15,3 5 0-15,3-1-1 0,2 6 0 16,1 5 0-16,-2 9 0 16,-1 4-1-16,-9 7-3 0,-5 10-3 15,-3 10-9-15,-11-1-20 16,-16 12-40-16,-3 2-7 16,-7-1-4-16,-13-4-3 15</inkml:trace>
  <inkml:trace contextRef="#ctx0" brushRef="#br0" timeOffset="46562.452">13222 8208 5 0,'-88'-11'93'0,"12"-5"0"15,15-2-5-15,17-7-7 16,15-4 0-16,23 5-78 15,19 2-2-15,30 8-7 16,12-1-10-16,23 5-20 16,16 8-37-16,14-9-11 0,13 3-7 15,3-5-4-15</inkml:trace>
  <inkml:trace contextRef="#ctx0" brushRef="#br0" timeOffset="47925.578">16321 8101 37 0,'33'17'86'0,"-10"-6"-3"16,-7 2-2-16,-8-4-5 15,-5 1-63-15,-3 6 0 16,-4 4-1-16,-5 7-3 0,2 0-3 16,-1 4-2-16,-2-2-2 15,1 2-1-15,6-6-1 16,1-4-1-16,2-6 0 16,0-15 0-16,21 7 0 15,-1-13 0-15,10-9-1 0,4-11 2 16,5-4 0-16,5-5-1 15,4-6 1-15,1 1 0 16,-1 2-1-16,-5 6 1 0,-4 4 0 16,-4 7-1-16,-9 5 1 15,0 11 0-15,-10 9 0 16,-3 10 1-16,-6 11-2 0,-3 9-1 16,-1 7-2-16,-2 3 1 15,4 0-1-15,4-1 1 16,3-4-1-16,5-7 1 0,3-8 1 15,9-11 1-15,6-8 2 16,1-5 0-16,0-8 0 16,-1-9 0-16,-2-5 0 15,-5-9 0-15,2-1-1 16,-8-9 1-16,-2-1-1 0,-5-3 1 16,2 0-1-16,0-2 0 15,1 6-1-15,1 0 1 16,3 3-1-16,8 6 0 15,-1 2 0-15,5 7 1 0,1 4-1 16,4 6 1-16,-2 4 0 16,1 6-1-16,-3 4 0 15,-3 10 1-15,-7 9 0 0,-11 8 0 16,-9 11 0-16,-11 11 0 16,-14 10 1-16,-5 4 0 15,-3 0 0-15,2 1-1 16,4-7 1-16,12-6-2 0,10-10 0 15,13-14 0-15,14-13 0 16,17-13-2-16,9-3 1 16,7-15-1-16,5-10 1 0,3-14 0 15,7-10 0-15,4-15 0 16,4-6-1-16,-1-15 1 16,6-8 2-16,-2-8 0 15,2-2 2-15,-4-1 2 16,-2 3 1-16,-9 11 2 0,-9 3 1 15,-8 14 0-15,-11 13-1 16,-10 13 0-16,-12 12-2 16,-7 14-2-16,-7 12-2 0,-9 10 0 15,-5 26-1-15,-16 14-1 16,-13 18 0-16,-11 18-1 16,-11 14 0-16,-8 14 1 15,-1 5-1-15,3 0 1 0,9-3 0 16,11-9-1-16,14-11 2 15,15-15 0-15,13-13 1 16,16-15 0-16,14-13-1 0,15-17 1 16,7-12 0-16,13-16-1 15,10-19-1-15,12-20-1 16,9-16-2-16,6-20 0 16,5-12 1-16,3-9 0 0,-3-4 2 15,-12 4 1-15,-7 1 2 16,-18 14 3-16,-15 13 3 15,-14 19 0-15,-12 16-1 16,-17 19 0-16,-11 15-2 0,-5 17 0 16,-16 21-1-16,-13 21-2 15,-7 15-2-15,-10 19-2 16,-11 11 1-16,-7 9-1 0,1 1 0 16,4-2 0-16,6-9 0 15,9-12 1-15,9-12 0 16,13-19 1-16,8-13 0 15,10-16 0-15,8-17 0 16,10-3 0-16,12-21 0 0,12-12-2 16,10-12 2-16,11-7-1 15,9-2 1-15,1 2 0 0,1 5 1 16,-5 11 1-16,-3 13 0 16,-8 19 0-16,-11 14 0 15,-12 25 0-15,-11 17-1 16,-10 19-2-16,-8 15-4 15,-12 11-5-15,-6 0-12 0,-1 4-14 16,2-4-19-16,-5-11-28 16,10-15-6-16,-1-19-3 15</inkml:trace>
  <inkml:trace contextRef="#ctx0" brushRef="#br0" timeOffset="48140.8433">18744 7709 63 0,'-51'-16'92'0,"12"-5"-4"0,15 1-7 16,16-5-2-16,17-11-71 16,24 13-5-16,19 4-6 15,24 6-14-15,13-3-29 16,6 2-33-16,16-6-6 0,1-2-4 15,-5-3 1-15</inkml:trace>
  <inkml:trace contextRef="#ctx0" brushRef="#br0" timeOffset="48333.2587">18526 7116 73 0,'-126'-17'87'0,"11"2"-3"16,17-2-4-16,14 1-7 0,18-8-75 16,14 15-16-16,18 8-21 15,10 8-36-15,18 10-8 16,6 2-5-16,9 2 0 16</inkml:trace>
  <inkml:trace contextRef="#ctx0" brushRef="#br0" timeOffset="50618.5905">21898 7370 24 0,'11'0'81'15,"-11"0"-3"-15,-3 25 0 16,-7 5-5-16,-7 12-55 0,-10 30-12 16,-7 21 1-16,-10 31 0 15,-8 16-1-15,-3 16-3 16,-3 6-4-16,6-5-5 15,5-9-5-15,14-17-3 0,5-23-4 16,16-23-5-16,4-26 0 16,8-22 1-16,2-23 2 15,8-16 1-15,0-21 1 16,6-22-6-16,11-11-7 0,-3-23-5 16,13-13 2-16,3-19 4 15,9-9 13-15,0-6 11 16,3-2 16-16,-5 6 16 15,-2 4 16-15,3 8 7 0,-4 13 0 16,3 9-5-16,-1 15-9 16,7 10-9-16,4 16-10 15,1 7-6-15,6 16-3 0,-2 13-3 16,-5 12-1-16,-5 13-2 16,-9 15-3-16,-17 11 0 15,-16 5-1-15,-15 12 0 16,-22-2 1-16,-18 3 0 0,-13-2 1 15,-13-4 2-15,-1-7 1 16,-2-6 0-16,4-6 0 16,9-9 0-16,7-4-2 15,12-8-1-15,13-5-4 0,9-3-4 16,5-3-3-16,15-1-1 16,0-7-1-16,19-5-1 15,8-4 0-15,18-2 3 16,10-9 4-16,17 3 3 0,10-8 3 15,17 1 1-15,0-2 2 16,18-2 1-16,6 0 2 16,-3-2 0-16,-1 6 2 15,-5-3 3-15,-10 6 1 0,-5-1 1 16,-6 3-1-16,-16 2 2 16,-8 1-2-16,-15 3 1 15,-8 1-2-15,-9 3-2 16,-7-1 0-16,-13 5-2 0,-10-2-1 15,-7 4-2-15,-14 4 1 16,-14 5-2-16,-9 1 0 16,-6 6-2-16,-13 12 2 15,-9 8-1-15,-6 11 0 0,-7 8 1 16,4 6 0-16,-1 5 1 16,7 0-2-16,10 0 0 15,5-2 0-15,16-4 0 16,13-7-2-16,16-8 1 15,12-3 0-15,20-8 0 0,15-5 0 16,13-10 0-16,12-9-1 16,14-7 0-16,7-14 1 15,12-8 0-15,7-10 0 0,3-5-1 16,0-1 1-16,-2 2 1 16,-8 4-1-16,-6 0 3 15,0 11-1-15,-17 6 0 0,-9 9 0 16,-14 7 0-16,-8 3-2 15,-16 3 2-15,-4 7-2 16,-13 9 0-16,-10 3-1 0,0 6-1 16,-7 2 1-16,-4 0-1 15,6-1 1-15,0 4 0 16,5-7 0-16,4 0-1 0,7-8 2 16,7-2-1-16,4 0 2 15,2-10-1-15,-3-3 1 16,0-5-1-16,1-6 1 15,-7-10 0-15,-5-4 0 16,-7-8 0-16,-5-7 0 0,-9-7 4 16,-1-1 1-16,-4-4 1 15,1 3 3-15,0-1 0 16,8 1 1-16,5 5-1 0,6 5-1 16,11 6-4-16,8 5-1 15,6 9-2-15,5 2-1 16,10 11 0-16,-1 4-1 15,5 6 1-15,-1 11 0 0,1 8-1 16,-8 12 1-16,-5 8 1 16,-9 12-2-16,-10 10 1 15,-8 10 0-15,-14 13 0 16,-17 14 2-16,-11 9 0 16,-6 6 0-16,-3 1-1 0,0-2 0 15,9-7-1-15,6-8-1 16,8-15-1-16,9-16-1 15,10-18 0-15,4-15 0 16,8-16 1-16,-2-16 0 0,4-14 1 16,1-17 1-16,3-21 0 15,5-14 2-15,3-20-2 16,15-13 0-16,4-13-1 0,12-7 0 16,2-4 1-16,10-1 1 15,-4 6 1-15,2 8 0 16,-1 12 1-16,-9 15 1 0,0 17 0 15,-8 13 0-15,-1 17-2 16,-7 12 0-16,-1 15-2 16,-2 6 0-16,-5 16-2 15,-8 8 0-15,-11 12-2 0,-12 3 1 16,-9 13 0-16,-23 5 0 16,-12 6 0-16,-8 4 1 15,-6-2 1-15,0-4-1 16,5-6 2-16,6-7-2 0,11-11 1 15,14-6 1-15,17-14 0 16,4-9-2-16,19-10 0 16,5-5 0-16,14-15-2 0,10-7 0 15,7-13 3-15,10-12-3 16,9-11 2-16,7-9 0 16,8-10 2-16,2-6 0 15,2 0 0-15,-1-5 2 0,-1 5 2 16,-12 7 0-16,-10 5 3 15,-11 9-2-15,-16 12 3 16,-11 9-2-16,-16 12 0 0,-9 10-2 16,-8 13-1-16,-16 11-2 15,-9 9-2-15,-10 19-1 16,-12 15 1-16,-8 11-1 16,-2 14 1-16,-8 7 1 0,6 7 0 15,10 0 0-15,12-1 1 16,12-5-2-16,15-5 0 15,13-8 0-15,19-9 1 16,16-10-1-16,12-11 1 16,8-8-1-16,7-14 1 0,8-11 1 15,5-8 0-15,6-17-1 16,0-8-1-16,-5-10 1 0,-6-5 0 16,-10-3 1-16,-14 0-1 15,-12 5 1-15,-21 4 2 16,-14 9 1-16,-21 7 1 15,-14 13-1-15,-14 13 0 0,-5 12-1 16,1 14-1-16,6 8-1 16,10 11-2-16,10 2-2 15,21 7-1-15,12-2-2 16,23 3-4-16,11-6-7 0,16-6-14 16,11-3-20-16,-1-11-29 15,6-5-4-15,-3-12-5 16</inkml:trace>
  <inkml:trace contextRef="#ctx0" brushRef="#br0" timeOffset="51593.1038">9892 10469 44 0,'-20'3'75'0,"8"-2"-4"16,12-1-2-16,0-11-36 0,16 4-23 15,14 2 0-15,12-1-4 16,15 1-1-16,13-1-1 16,16-3 1-16,14 0-1 15,9-2-3-15,21-1 1 0,15-6-1 16,16-1 0-16,17-3 0 15,17-1 0-15,12-2 1 16,24-3 1-16,18-1 2 16,24-2 0-16,17 0 0 15,23-6 2-15,22-3-1 0,18-5 3 16,20 0-1-16,43-5 0 16,-13-4-1-16,11-1 0 15,13 2 0-15,42 3 0 0,-25 0-2 16,13 2 0-16,8 2-2 15,5 4 0-15,8 1-1 16,3 3 0-16,7 1-1 16,-15 4 0-16,10 1 0 0,-10 5 0 15,-1 3 0-15,1 4 0 16,-21 3 0-16,-18 3 0 16,-19 4 0-16,-35 4 0 0,4 0 0 15,-14 3 0-15,-24 2 0 16,-58-1 0-16,14 2 1 15,-21 0-1-15,-24 0 1 16,-29-2-1-16,-29 2 0 0,-33-3-1 16,-30 1-1-16,-32 1-5 15,-28-3-5-15,-24 2-21 16,-29 1-51-16,-23 1-2 16,-38-7-7-16,-22-4-4 0</inkml:trace>
  <inkml:trace contextRef="#ctx0" brushRef="#br0" timeOffset="58215.5648">27411 8476 4 0,'0'0'70'0,"-14"-1"2"15,14 1-1-15,8-3-35 16,-8 3-17-16,0 0-4 16,0 0-4-16,0 0-4 15,6-8-4-15,-6 8 0 0,15-5-1 16,-7 4 2-16,4-3 1 15,1 2 1-15,-3-4 2 16,5 2 2-16,1-4 0 16,3 0 0-16,0-3 2 0,4-1-2 15,4-4-1-15,2-2-1 16,8-5-3-16,8-4 0 16,0-4-1-16,9-3 0 15,1-2-1-15,5-3-1 0,7-4 0 16,1 2 1-16,3-3-1 15,2 2 1-15,3 1-3 16,-2-3 2-16,3 2 0 16,-3 2 0-16,-2 1 1 0,-5 1-1 15,-2 1 0-15,-7 2 0 16,-4 0 0-16,-5 2-1 16,-2 3 1-16,-5-1-1 0,-3 3-1 15,-3 0 1-15,-3 4 0 16,-1 1-1-16,1 2 0 15,-6 3 0-15,0 2-2 16,-4 1-1-16,-2 6-3 0,-4-1-4 16,0 8-3-16,-4-1-6 15,-1 3-9-15,-3 5-19 16,-9-5-34-16,8 21-7 16,-8-8-2-16</inkml:trace>
  <inkml:trace contextRef="#ctx0" brushRef="#br0" timeOffset="60450.2519">29728 7001 0 0,'0'0'61'16,"-2"-18"-5"-16,2 18-20 15,0 0-7-15,-1-10-8 16,1 10-9-16,0 0-5 0,0 0-5 15,0 0 0-15,0 0-2 16,0 12 0-16,-1-1 0 16,-6 1 1-16,7 7 3 15,-1-1 0-15,-1 5 1 0,-4 0 0 16,6 4-1-16,-1-2 2 16,1 4-1-16,5 1 0 15,-1-3-1-15,1 0 0 16,1-7 2-16,8 2 0 0,-7-8 3 15,3 1 3-15,-10-15 2 16,18 12 5-16,-9-11-1 16,-9-1 2-16,19-6-2 15,-6-7-3-15,4-6-3 0,1-4-2 16,2-4-4-16,0-7-3 16,1 0-1-16,2-4-1 15,0-1-1-15,-2 2 1 0,-1 0-1 16,-2 4-1-16,-1 1 0 15,0 6-2-15,-4 6-4 16,-2 1-7-16,-1 9-11 0,-10 10-8 16,0 0-17-16,12 0-26 15,-11 9-12-15,-1 7-3 16</inkml:trace>
  <inkml:trace contextRef="#ctx0" brushRef="#br0" timeOffset="60650.5616">30217 7033 56 0,'0'0'77'16,"0"0"-4"-16,0 0-4 15,0 0-50-15,0 0-3 16,5 12-10-16,-6 4-6 16,-8 9 0-16,-1 3-1 0,-4 8-1 15,3 3-1-15,-2 1-7 16,1-2-15-16,3-8-26 15,9 0-20-15,0-14-3 0,5-6-1 16</inkml:trace>
  <inkml:trace contextRef="#ctx0" brushRef="#br0" timeOffset="60803.3212">30322 6842 49 0,'0'0'37'0,"0"0"-25"16,-6-8-11-16,6 8-52 15</inkml:trace>
  <inkml:trace contextRef="#ctx0" brushRef="#br0" timeOffset="61099.6716">30693 6625 29 0,'19'-9'83'0,"-4"-1"-6"16,-15 10-3-16,6-13-6 16,-6 13-59-16,-2 10-4 0,-4 10-3 15,-6 11-3-15,-4 9 1 16,-6 13 1-16,-5 9 1 15,-6 9 1-15,0 5-1 0,-2 2 1 16,2 0-2-16,2-1-1 16,4-4-3-16,4-7-2 15,8-8-4-15,1-5-5 16,10-10-11-16,3-5-22 0,-3-13-28 16,9-14-5-16,9-14 2 15</inkml:trace>
  <inkml:trace contextRef="#ctx0" brushRef="#br0" timeOffset="61354.4894">30986 6570 84 0,'14'-14'87'0,"-14"14"-5"0,0 0-5 15,0 0-3-15,0 7-73 16,-9 21-2-16,-5 13-2 0,-5 11 0 15,-7 11 2-15,-2 12 1 16,0 3 0-16,-2 3-2 16,4 1-1-16,4-4-1 0,4-4-5 15,4-6-3-15,8-9-4 16,0-6-10-16,4-9-29 16,6-4-24-16,2-12-4 15,4-13 1-15</inkml:trace>
  <inkml:trace contextRef="#ctx0" brushRef="#br0" timeOffset="62432.8568">31100 7075 50 0,'11'-7'69'15,"-11"7"-5"-15,14-11-3 0,21 8-59 16,-35 3-8-16,15 2-3 15,-15-2-3-15,20 12 0 16,-5-6 1-16,-1 0 4 0,-2 0 6 16,-1-2 5-16,-2-3 8 15,2 1 5-15,-1 0 1 16,-10-2 0-16,9 0 0 0,-9 0-1 16,0 0-4-16,10-10-2 15,-10 10-2-15,4-10-2 16,-4 10 0-16,1-11-1 15,-1 11-1-15,1-10 0 16,-1 10-3-16,0 0-1 0,-10-5-1 16,0 5-2-16,-5 0 0 15,-3 5-1-15,-6 4-1 16,1 2 1-16,-4 4 1 16,2-1 1-16,4 5 0 0,-1-3 1 15,8 5-2-15,3-6 0 16,5 2 1-16,5-2-1 15,2-3 1-15,9 1 1 0,7-5-1 16,9-6 0-16,3-2 2 16,2-2-1-16,6-10 1 15,-2-2 0-15,2-7 0 16,-3 3 2-16,-4-5 0 0,-8 7 2 16,-2-2-1-16,-7 7-1 15,-4 1-2-15,-9 10-3 16,10-5-2-16,-10 5-2 15,4 6-1-15,-4-6-2 0,2 20-1 16,4-9 2-16,8 1 4 16,3-1 2-16,12-1 1 15,9-6 1-15,7-4 0 16,7 0 1-16,5-6-1 16,0-4 1-16,-7-5 0 15,-7-1 1-15,-10-5 2 0,-8 1 2 16,-16-1-1-16,-6 1 2 15,-7 1 0-15,-12 3-1 16,-7 6-1-16,-4 7-2 0,-2 6-2 16,-4 12-1-16,8 12-1 15,-5 8 1-15,6 15 0 16,2 10-1-16,9 8 1 0,2 6-1 16,2 3 0-16,1 1-1 15,-1-2 0-15,-1-5 0 16,2-7 0-16,-2-11 0 15,-4-7 0-15,-4-10 2 0,4-11 1 16,-4-10 0-16,3-7 0 16,-1-8-1-16,4-9-1 15,2-8-1-15,10-12 1 0,3-4-2 16,13-9 1-16,7-2-1 16,9-8-1-16,8 1 3 15,9 0 0-15,10 5 2 16,1-1 0-16,7 3 3 15,0 3-1-15,4-1 1 0,-1 7 0 16,-8 1 3-16,-8 4 0 16,-11 0 1-16,-8 2 0 0,-11 2-1 15,-16 5-2-15,-15 6-1 16,-16 3 0-16,-9 8-2 16,-12 7-2-16,-9 11-1 15,-2 12 1-15,1 10-1 16,9 8 0-16,11 7 0 0,9 7-3 15,20 3-3-15,18 3-6 16,18 1-8-16,20-4-24 16,8 3-32-16,9-7-5 15,2-5-3-15</inkml:trace>
  <inkml:trace contextRef="#ctx0" brushRef="#br0" timeOffset="62964.0597">27498 8783 67 0,'-88'14'72'0,"15"-10"0"16,18-7-3-16,6-6-64 15,23-1 2-15,13 2 2 16,12 0-1-16,1 8 0 16,21-14 0-16,7 10-3 15,-2 2 0-15,11 1 0 0,-4 1 2 16,1 1-2-16,3 2 2 15,0 2-1-15,5 1 2 16,0-1-2-16,8 0 1 0,4-2-1 16,12-1 0-16,10-2 0 15,13-1-1-15,10-3-1 16,14-3-1-16,9 1 0 16,3-1-1-16,3 2-1 0,-3 1 0 15,-8 3-1-15,-10 1 1 16,-9 1-1-16,-19-1 1 15,-13 0-1-15,-15 0 1 16,-13 1-1-16,-10 2-2 0,-11-3-3 16,-5 1-4-16,-12-1-5 15,0 0-16-15,6 20-32 16,-6-20-20-16,-6 13-4 16,6-13-5-16</inkml:trace>
  <inkml:trace contextRef="#ctx0" brushRef="#br0" timeOffset="69466.199">30011 8732 30 0,'3'-17'77'0,"-2"6"-1"0,0-3-1 15,-1 14-40-15,2-18-14 16,-2 18-3-16,3-14-6 0,-3 14-3 16,5-8-1-16,-5 8-4 15,0 0 1-15,0 0-3 16,0 0 0-16,-9 11-1 15,-6 4 0-15,-1 4-1 0,-3 8 1 16,-1 2 0-16,0 3 0 16,-1 4 1-16,2 1 0 15,3-1 0-15,2-3-1 16,6 0 1-16,1-3-1 0,3-3 0 16,4 0 1-16,0-4 0 15,6-3 0-15,6-1 1 16,8-4-1-16,4 2 0 15,6-6 1-15,7 0 0 0,7-1-1 16,1 1-1-16,8-2 0 16,-5 3-1-16,-2-1 1 15,-6 0-1-15,-6 2 0 16,-8-1 3-16,-14 4 0 0,-11 3 0 16,-11 2 0-16,-16 1 0 15,-14 2 1-15,-8 2 1 16,-11-1-3-16,-6 0-1 0,-4 0 1 15,-2-4-2-15,4-2-1 16,3-4-3-16,8-3-5 16,3-3-4-16,10-3-7 15,4-5-5-15,12-1-13 16,6 0-24-16,6-9-21 0,13-5-5 16,2-9 5-16</inkml:trace>
  <inkml:trace contextRef="#ctx0" brushRef="#br0" timeOffset="70804.7041">30382 9003 41 0,'0'0'83'16,"9"-3"-3"-16,-9 3-5 0,0 0-4 16,10-5-69-16,-10 5 2 15,16 9-2-15,-10 2-3 16,2 6 0-16,-1 2 0 16,0 5 1-16,-4 2-1 15,0-1 1-15,-2 0 0 0,-1-4 0 16,0-1 2-16,0-6 0 15,0-1 1-15,0-13 3 16,0 9 0-16,0-9 1 16,0 0 0-16,9-6-1 0,-1-5 0 15,1-5-2-15,3-7-1 16,1-4-1-16,3-1-1 16,1-2 0-16,1-2 0 0,0 6 0 15,0 1 0-15,2 10-1 16,-3 3 1-16,3 9-1 15,-5 3 0-15,1 6 0 16,0 6-2-16,0 3 1 0,-3 3 0 16,-2 1 0-16,2 1 0 15,-3 0 1-15,3-3 0 16,0-4 0-16,-3-1 0 16,4-6 0-16,0-4 0 0,5-2 0 15,0-7-1-15,4-6-2 16,-1-4 1-16,4-6-1 15,0-3 0-15,1 0 0 16,-4 1 1-16,-3 0-1 0,-2 6 1 16,-5 4 0-16,0 5-1 15,-13 10 0-15,8 0-1 16,-8 12 1-16,0 5-2 16,-2 8 2-16,1 0 0 0,0 5 2 15,1-1-1-15,5 0 1 16,9-2 0-16,5-5 0 15,7-5-1-15,7-9 1 16,3-7 0-16,8-3-1 0,-6-8 2 16,0-6 0-16,-3-6 1 15,-6 0 1-15,-8-1 2 16,-6-1 1-16,-3 6 0 0,-11 1-1 16,-1 5-1-16,0 3-2 15,0 9-1-15,-11-3-3 16,2 3-2-16,0 2-3 15,1 4 1-15,-2 2 1 0,10-8 0 16,-11 13 1-16,11-13 0 16,-9 8 1-16,9-8 0 15,0 0 2-15,0 0 0 16,0 0 0-16,1 9 0 0,-1-9 1 16,10 10 2-16,-7 2-1 15,1 3-1-15,-1 7 1 16,3 6-1-16,2 2-2 0,2 1-1 15,8-2 0-15,-1-2-2 16,14-8 2-16,8-4 0 16,8-13-1-16,4-4-1 15,6-13 5-15,4-8 2 0,-8-5 1 16,5-8 2-16,-10-5 1 16,-4-7 2-16,-9-5 1 15,-1-9 3-15,-14-4 2 0,-2 2 1 16,-2-5-1-16,-4 4 1 15,0 6 1-15,-5 9-2 16,-2 10-3-16,-3 10-4 16,3 14-3-16,-5 16-1 15,-14 0-2-15,2 20-2 0,-8 10-1 16,-2 10 0-16,1 10 1 16,-8 6 1-16,1 4 0 15,9 0 0-15,10-1 0 0,0-6 0 16,4-4-2-16,11-12-1 15,4-8 1-15,10-11 0 16,8-9 0-16,-3-8-1 16,8-11 1-16,3-14 1 15,3-13 2-15,-1-7 0 0,3-9 2 16,-6 0 3-16,0 2 2 16,-4 5-1-16,-9 8-1 15,-1 7-2-15,-7 19 1 16,-14 12 0-16,8 19-2 0,-7 19-2 15,-4 17-2-15,-10 11-8 16,-2 23-7-16,-10 23-39 16,-5 7-24-16,-6 7-5 15,-3-3-3-15</inkml:trace>
  <inkml:trace contextRef="#ctx0" brushRef="#br0" timeOffset="72373.1006">30327 10137 5 0,'-15'-13'74'0,"2"0"0"16,1-1-2-16,-1 2-4 15,2 1-63-15,0 5 0 16,11 6-1-16,-15 3 0 0,2 12 0 16,1 6 0-16,-4 7 2 15,1 4-2-15,-3 7 0 16,4 1 1-16,1 1-1 16,3-7-1-16,3 0-1 0,5-4 0 15,2-5 0-15,5-4 0 16,5-8-1-16,4-2 1 15,4-10-2-15,3 0-3 16,11-11-2-16,1-12 0 0,5-4 0 16,3-5 0-16,-4-5 2 15,3 3 2-15,-7 2 2 16,0 2 3-16,-12 7 2 0,-2 8 1 16,-5 7-1-16,-3 3 0 15,-1 6-2-15,-5 8-2 16,2 7-2-16,-2 2 0 15,0 4 0-15,-2 1-2 0,0 1 1 16,3-2 0-16,-1 0 0 16,3-6 2-16,1-2-1 15,4-1 0-15,7-7-1 16,2-7 0-16,6-1 0 0,0-9 0 16,6-9-2-16,-2-2-1 15,8-11 0-15,-4-6 0 16,2-12 0-16,-1-1-1 0,2-9 1 15,-3 0 3-15,-4-4 2 16,-2 1 2-16,-7 4 2 16,-2 5 3-16,-8 9 2 15,-7 11 1-15,-1 9-1 0,-5 6-2 16,0 19-4-16,0 0-1 16,-7 1-2-16,0 18-1 15,-1 13-2-15,-2 9 0 16,-5 6 0-16,3 12 3 0,-1 5-1 15,1 4 0-15,1 0 0 16,7-3-1-16,1-5 1 16,3-9-1-16,4-4 0 15,3-10 0-15,4-12-1 0,4-4 2 16,2-12-1-16,-1-6 0 16,5-7 0-16,-5-7 0 15,4-7 2-15,0-4 0 16,2-6-1-16,-2-2 0 0,-2 0 0 15,0 4 1-15,-5 2 0 16,1 4-1-16,-4 2 0 16,0 5-1-16,-10 13 0 0,8-9 0 15,-8 9-1-15,6 5 1 16,-6 5 0-16,1 1 0 16,-1 5 1-16,3-2 0 15,0 3 0-15,3 0 1 0,2-3 0 16,1-2-1-16,4-4 1 15,2-3 0-15,3-5 0 16,0 1 0-16,6-9-1 16,-1-5 1-16,5-6 0 0,0-1 1 15,3-5-1-15,0 3-1 16,-3-1 1-16,3 3 0 16,-5 3 0-16,-5 4 0 15,-6 5-1-15,-2 6 1 0,-13 2 0 16,6 5 0-16,-6 8 0 15,-2 1 0-15,-4 2 0 16,5 4 0-16,-5 1-1 0,2-1 0 16,4 0 0-16,1-4-1 15,10-3-2-15,-4-1 1 16,7-6-1-16,1-5 0 0,7-1-1 16,-5-6 2-16,5-5 0 15,4 1 0-15,-6-3 2 16,4 2 1-16,-6 3 0 15,-5 6 2-15,-13 2 0 0,12 14 2 16,-15 11-1-16,-5 9 1 16,-8 9 0-16,-11 11-1 15,3 10-5-15,-1 5-4 0,-4 3-5 16,-5-4-5-16,6-4-5 16,0-11-7-16,6-13-34 15,2-6-22-15,-4-20 0 16,-3-14 2-16</inkml:trace>
  <inkml:trace contextRef="#ctx0" brushRef="#br0" timeOffset="72586.9832">30885 9974 56 0,'-19'-10'87'0,"8"-1"-4"15,8-2-6-15,12-3-4 0,11-2-71 16,18 5-2-16,15 1-5 16,13 0-7-16,8 3-4 15,13 1-16-15,5 6-27 16,-2-3-20-16,-5 2-3 0,-6-2 1 16</inkml:trace>
  <inkml:trace contextRef="#ctx0" brushRef="#br0" timeOffset="73502.537">27866 9098 14 0,'-34'-14'54'0,"8"5"-25"16,1 0-5-16,12 0-4 16,-2 3 0-16,15 6-1 15,-11-9 1-15,11 9 0 16,0 0-3-16,-8-9 1 0,8 9-2 15,0 0-2-15,0 0-4 16,-9 13-2-16,6 4-1 16,-3 10-1-16,-2 10 1 0,-4 12 1 15,0 14 2-15,-6 9 1 16,0 13-1-16,-4 7 2 16,0 10-2-16,-4 8-2 15,3 6-2-15,-1 3-1 0,0 2 0 16,1 2-2-16,3 3 1 15,0-2-2-15,3-2 1 16,-1-4 0-16,-1-8 1 16,3-3 0-16,2-5 0 0,6-4 0 15,-1-5 1-15,9-5-1 16,1-4 1-16,9-7 0 16,8-4-3-16,6-4-1 15,7-7 0-15,3-6-1 0,4-7 0 16,2-4-1-16,6-6 0 15,1-6-1-15,7-4 2 16,2-6 0-16,6-6 0 0,5-1 0 16,6-7 0-16,7 0 1 15,3-4-1-15,2-3 1 16,3-1-1-16,3-1 0 16,0 1 0-16,0-3 1 0,-2-1-1 15,-2 0 0-15,-1 0 0 16,-4 1 0-16,-6 2 1 15,-7 0-1-15,-5 1 0 0,-11 6 0 16,-4-1-1-16,-8 3 1 16,-7 3 0-16,-7 2 0 15,-4-2 0-15,-2 0-1 16,-2 3-1-16,-1-3-2 0,-2-1-5 16,6 2-8-16,-8-7-19 15,4-3-39-15,4 1-10 16,0-3-6-16,0-1-2 15</inkml:trace>
  <inkml:trace contextRef="#ctx0" brushRef="#br0" timeOffset="75176.3109">28910 8645 53 0,'0'-12'73'0,"0"0"-2"16,0-5-3-16,3 2-55 15,5 2-1-15,-1 3-3 0,3 1-6 16,-1 1-2-16,2 1 0 16,-1 0 0-16,1 2 0 15,-1 0 0-15,4 2 0 16,4-3-1-16,0 5 0 0,7 1 0 15,-2 0 0-15,8 4 0 16,-2 4 0-16,8 2-1 16,-1 2 1-16,1 10 0 15,2-3 0-15,2 4 0 16,0 2 0-16,-3 2-1 0,-2 3 0 16,-8 1 0-16,-3 3 1 15,-7-1 0-15,-10 4 0 16,-8 0 1-16,-5 2-2 15,-14-2 0-15,-8 4-7 0,-6-7-12 16,-10-2-35-16,-2 5-15 16,-7-7-5-16,-4-4 1 15</inkml:trace>
  <inkml:trace contextRef="#ctx0" brushRef="#br0" timeOffset="75778.1635">28401 7220 0 0,'-26'-11'73'16,"4"-3"2"-16,2-3-3 15,8-2-6-15,36 1-63 0,-28 4 1 16,4 4 0-16,12 1-3 16,0 4-2-16,12 1-2 15,7 1 1-15,6 0 2 0,12 3 0 16,2-2 0-16,11 2 0 15,2 2 0-15,5-2 0 16,1 3 0-16,-1 4-2 16,-1 4 0-16,-7 2 1 0,-6 4-1 15,-6 4 0-15,-11 6 1 16,-3 9-1-16,-15 3 1 16,-7 12 0-16,-10 5 1 0,-3 12-3 15,-6 9-3-15,-6 5-10 16,-4 13-30-16,3 28-21 15,2 3-3-15,5 3 1 16</inkml:trace>
  <inkml:trace contextRef="#ctx0" brushRef="#br0" timeOffset="78594.2271">30033 11891 1 0,'0'-11'67'0,"0"11"2"16,2-9-6-16,-2 9-44 15,0 0 1-15,0 0-4 16,0 5-2-16,0 13-3 0,-5 7-4 16,-4 11 1-16,-2 6 1 15,-3 10 1-15,-3 3-2 16,-2 7-3-16,-1-2-1 16,3-7-2-16,-1-7-1 0,6-10 1 15,2-4 0-15,4-15 2 16,3-2 2-16,3-15 2 15,0 0-1-15,0 0 1 16,3-17-1-16,1-4 0 0,2-7-2 16,1-6-2-16,2-6-3 15,2-5-1-15,1-2 0 16,2 0 0-16,2 4 0 0,-1 5-1 16,-1 6 1-16,1 7-2 15,-2 6-1-15,-2 6 1 16,-1 9 0-16,-2 4 1 15,1 8 0-15,-2 9 0 0,-1 2 1 16,1 9 1-16,2 1 1 16,0 3 1-16,0-1-1 15,3 1 0-15,1-6 0 16,2-3 0-16,1-7 0 0,3-8 1 16,-1-5-1-16,5-4 1 15,1-14 0-15,2-9 0 16,2-3-1-16,-2-9 0 15,2 2 0-15,-3-2 0 0,0 4 0 16,-4 3-1-16,-1 5 0 16,-5 10 0-16,-3 6-1 15,0 8 1-15,-2 7-1 16,-3 8 0-16,1 7 1 0,0 5-1 16,-2 2 1-16,2 3 0 15,-2 0 0-15,5-2-1 16,-1-4-1-16,5-3 0 0,1-7 0 15,1-6 0-15,1-3 0 16,4-6 0-16,2-1 0 16,-2-1 0-16,2-6 1 15,1-3 1-15,0-1-1 0,2 2 1 16,-4-3 0-16,3 3 0 16,-5-2 0-16,0 0 0 15,-3 2 0-15,-2-1 1 16,-6 1 0-16,0-4 2 0,0 4 0 15,-7-3-1-15,-2 1 1 16,-1 1 0-16,-2-1 1 16,-3 0-1-16,5 11-1 0,-13-14-1 15,1 12 0-15,1 2-1 16,0 2 0-16,-2 7 0 16,-1 5-2-16,0 5 1 0,0 3 0 15,-1 5 0-15,1 2 1 16,4 1-1-16,3 0 1 15,5-1-1-15,2-1 1 16,7-2 0-16,6-3-1 0,10-6-2 16,4-1 0-16,9-8-1 15,5-2 0-15,7-6-3 16,4-14 1-16,0-5-2 16,2-8-2-16,-1-7-2 15,0-9-3-15,-8-10 2 0,-6-6-1 16,-3-5 4-16,-8 1 5 15,-5-5 6-15,-7 0 4 16,-6 6 6-16,-4 8 3 0,-2 9 1 16,-4 8 0-16,0 12-4 15,-2 6-5-15,2 19-3 16,-11-5-3-16,4 13-2 0,-2 12 1 16,-1 8-2-16,1 8 0 15,-4 9 2-15,2 13 2 16,-6 2 0-16,5 6 0 15,-2 1 1-15,4-5 0 0,3 1-1 16,6-7 1 0,1-4 0-16,0-8-1 0,10-9 2 15,2-6-1-15,3-11 1 16,3-4 0-16,2-12 1 16,2-5-1-16,2-15-1 0,7-6-1 15,-5-4 1-15,3-5-2 16,-3 2 1-16,4 0-2 15,-8 4 0-15,2 5 0 0,-3 7 0 16,-3 5 0-16,0 6-1 16,5 4 0-16,-9 0-1 15,-4 7 2-15,7 3-1 16,-6 2 1-16,-2 2 1 0,-1-2-1 16,-1 0 2-16,2-1-1 15,2 0 1-15,0-3-1 16,4-2 2-16,-3-2-2 15,4-3 0-15,4-1 1 0,-3 0 0 16,-3-8 1-16,6-5-1 16,-3-2 0-16,-1-4 0 15,3 0-1-15,-3-3 1 16,-1 3-1-16,2 2 1 0,-4 3-1 16,-6 3-1-16,-7 11 0 15,10-9-1-15,-10 9-1 16,0 0 2-16,0 6 0 15,-1 4 1-15,-1 2-2 0,-1 2 2 16,3 2 2-16,-1 5-2 16,1-2 1-16,5 2-1 15,3-2 1-15,6 2-1 0,1-5-1 16,8 0 1-16,4-5 0 16,1-5-1-16,4-3 1 15,-4-3 0-15,3-7 0 16,-5-9 0-16,-1 0 1 0,-7-8 0 15,-2-1 2-15,-7-4 0 16,-3 3 0-16,-3-2-1 16,-10 3-1-16,-4 4-3 15,-5 3-3-15,-6 8-5 0,-14 4-9 16,-3 1-30-16,-4 6-26 16,-6 8-7-16,-7 5-2 15</inkml:trace>
  <inkml:trace contextRef="#ctx0" brushRef="#br0" timeOffset="78888.5508">30991 11832 45 0,'-16'1'78'0,"6"-1"-5"16,10 0-5-16,14-18-4 16,12 6-72-16,20-2 0 0,9 3-5 15,11-3-12-15,15-4-24 16,14 6-21-16,0 0-1 15,1 4-1-15</inkml:trace>
  <inkml:trace contextRef="#ctx0" brushRef="#br0" timeOffset="79349.6248">29710 12945 9 0,'0'0'79'0,"0"-9"0"0,7 0-4 16,10-2-4-16,11 24-36 15,11-19-36-15,13-5 2 16,17 3-1-16,9 1 1 0,19-1 0 16,12-1 0-1,14-1 0-15,10 2 0 0,15-1-1 16,12-1 0-16,5 0 1 15,11 2 0-15,-5-1 0 0,-2 2-1 16,-5 1 0-16,-9 3 1 16,-11-1 0-16,-12 5-2 15,-17-1-2-15,-17 3-4 16,-23 2-12-16,-14 7-38 0,-21-2-18 16,-14 2-4-16,-26-12-3 15</inkml:trace>
  <inkml:trace contextRef="#ctx0" brushRef="#br0" timeOffset="81942.5117">30737 8266 0 0,'-23'-1'7'0,"0"1"2"0,-6 0-1 15,-8 0 3-15,0 2-1 16,-5 2 2-16,-4 0 1 16,-3 3 2-16,-7 1 0 0,-3 3 2 15,-2-1-1-15,-1 4-1 16,-4 0-1-16,-2 4-1 16,-5 2-2-16,-2 6-3 0,-3 9 0 15,-5 1-3-15,-2 11 0 16,-2 4 0-16,0 12 1 15,2 4-2-15,5 6 1 16,5 5-1-16,6-6 0 0,11 11-1 16,9 2-1-16,13 3-1 15,8-1 0-15,12 1-1 16,11 1 0-16,13 3 0 0,22 8 1 16,6-5 0-16,18 1 1 15,7-1 2-15,17-5 0 16,8 2 2-16,21-5 0 15,3-1 1-15,11-4-1 16,12-3 0-16,7-6-1 0,11-7 0 16,4-3-2-16,5-11 0 15,3-1-2-15,3-12 1 16,-2-12-1-16,1-7 1 16,-4-9 0-16,-1-11-1 0,-10-6 1 15,-2-17 0-15,-9-10 1 16,-7-14-2-16,-2-10 1 15,-9-13-1-15,-11-10 0 16,-10-14-1-16,-4-7 2 0,-14-5-2 16,-8-8 2-16,-10-1 1 15,-14-2 4-15,-11-1 1 16,-13-2 1-16,-15 5 0 16,-11 0-1-16,-19-3 2 15,-7 5-2-15,-23 3-3 0,-15 4-3 16,-17 5-1-16,-11 9-1 15,-16 10-3-15,-11 8-1 16,-15 14-7-16,-16 9-7 0,-5 17-12 16,-6 14-34-16,-3 10-17 15,2 10-3-15,4 6 0 16</inkml:trace>
  <inkml:trace contextRef="#ctx0" brushRef="#br0" timeOffset="82770.6077">32447 6566 0 0,'-19'-28'73'0,"-3"1"0"0,-14-2-3 16,-1 0-3-16,16 6-60 16,-26 3 1-16,-6 5-3 15,-9 4-1-15,-9 4-2 16,-6 5-1-16,-3 1 0 15,-3 1 1-15,-8 3 0 0,-8 0-1 16,-4 2 0-16,-7 0 0 16,-8 0 1-16,-8 0-2 15,-9 2 2-15,-18 4-1 0,-7 1 0 16,-13 4 0-16,-9 0 0 16,-6 4 0-16,3 2 1 15,3 5 1-15,7 7-1 16,13 3 0-16,12 8 0 0,16 10 0 15,11 9 0-15,18 6-1 16,12 9-2-16,15 5 2 16,16 5-2-16,16 4 1 15,22 5-2-15,18 0 0 0,20 0-1 16,26 5-2-16,16 3 1 16,33-2 0-16,21-2 0 15,31-6 1-15,25-10 1 0,31-8 1 16,24-12 1-16,20-16 0 15,12-15 0-15,18-16-1 16,6-15 0-16,3-13-1 16,-4-14 0-16,36-19-1 0,-44-9 1 15,-8-20 2-15,-9-11 2 16,-26-15 3-16,-18-8 3 16,-32-4 4-16,-101 55 0 0,0-6-2 15,-15-55-6-15,-11-1-12 16,-49 11-48-16,-65 1-15 15,-75 9-9-15,-61-2-6 16</inkml:trace>
  <inkml:trace contextRef="#ctx0" brushRef="#br0" timeOffset="83430.6335">11296 11103 6 0,'10'-12'48'15,"-4"-1"-3"-15,-6 13-39 16,-13-2-16-16,2 2-5 16,-16 11-14-16,0 12-15 15</inkml:trace>
  <inkml:trace contextRef="#ctx0" brushRef="#br0" timeOffset="85168.1836">8489 12400 37 0,'-5'17'50'15,"17"5"-38"-15,-14 4 1 16,2 3 0-16,0 2 0 0,6-3-4 16,2-2-1-16,5-5 3 15,3-5 2-15,4-7 0 16,5-9 2-16,2-10-1 15,4-11-1-15,1-6 0 0,4-11-1 16,-2-4-4-16,5-8-3 16,-3-5 1-16,-5 0 1 15,-5 0 2-15,-9 4 3 0,-5 4 0 16,-12 7 0-16,-5 10-1 16,-18 13 0-16,-10 15-2 15,-11 8-3-15,-6 17-1 16,-8 16-3-16,-4 15 0 0,-4 14 0 15,-2 11 3-15,0 15-2 16,1 5 1-16,10 7 0 16,6 2 0-16,12-7-2 15,13-4 0-15,12-9-1 16,14-10 0-16,16-16-1 0,19-13-2 16,14-14-2-16,14-17-1 15,13-14-2-15,11-10-2 16,9-20-2-16,13-13-1 15,1-14-6-15,4-9-14 0,0-15-36 16,4 2-9-16,-7-5-2 16,-2-5 3-16</inkml:trace>
  <inkml:trace contextRef="#ctx0" brushRef="#br0" timeOffset="85769.0839">9957 12138 42 0,'-24'6'69'16,"-3"-1"-1"-16,-7-10-8 0,0 16-42 15,-3 17 1-15,0 13-3 16,-3 4-3-16,-4 14-2 16,-1 4 1-16,-2 11-2 15,5 0-1-15,1 1 0 0,5-2-2 16,5-4 1-16,8-3-2 15,5-6 0-15,12-8-3 16,6-6 0-16,4-8-3 16,13-5 0-16,7-12-3 0,12-9 0 15,10-11-2-15,5-7 0 16,10-16-1-16,4-11 0 16,5-11 0-16,2-8 1 0,2-8 0 15,-2-3 0-15,-4-5 2 16,-7 4 1-16,-5 6 1 15,-8 7 1-15,-12 10 1 16,-7 10 1-16,-12 11 2 16,-7 14 1-16,-10 12 0 0,-1 14-1 15,-11 11 0-15,3 5 0 16,-4 7-1-16,2 1 1 16,4 3-4-16,6-7 0 0,1-1-3 15,13-13 2-15,9-6 0 16,4-9-1-16,7-11 1 15,6-5 1-15,1-12 0 16,0-6 0-16,-1-10 3 16,-8-2-2-16,-3-8 2 0,-11-1-1 15,-15 0-1-15,-3 0 1 16,-19 7-1-16,-11 4-1 16,-9 10 0-16,-8 10-4 0,-6 10-4 15,0 6-4-15,2 14-14 16,0 11-32-16,10 2-19 0,9 4-3 15,7-3-4-15</inkml:trace>
  <inkml:trace contextRef="#ctx0" brushRef="#br0" timeOffset="86380.5964">10654 12417 51 0,'52'-27'67'0,"-3"1"-3"0,-1 3-2 15,-36 1-60-15,24 7 1 16,-4 3 0-16,0 3-1 16,-11 5 1-16,-7 5 5 15,-4-1 1-15,-10 0 3 0,0 0 3 16,0 0-1-16,0 0 3 16,0 0-1-16,0 0-3 15,0 0-2-15,0 0-4 16,-6 0-1-16,6 0-3 0,-7-8-1 15,7 8 0-15,-1-15-2 16,1 4 0-16,0-2 0 16,5-3 0-16,3-1-1 15,-1 3 1-15,2 1-1 0,0 1 1 16,-1 3 0-16,-8 9 0 16,0 0-1-16,0 0 1 15,-8 9 1-15,-13 14 1 0,-10 7-1 16,1 7 1-1,-7 8-1-15,4 3 1 0,0 1 0 16,7-1 0-16,7-2-2 16,11-7 1-16,8-5-1 15,5-5 0-15,14-6 0 0,7-2 1 16,1-3-1-16,4-2 1 16,1-1-1-16,-3-1 0 0,3-2 0 15,-11 1 0-15,-2 1 0 16,-8 2 0-16,-7 4 1 15,-4 2 0-15,-16 3 0 16,-5 4 0-16,-8 1 0 0,-2-2-1 16,-4-1-2-16,3-4-2 15,0-4-4-15,10-8-9 16,3-7-7-16,19-4-6 16,0-17-14-16,15-8-8 0,11-10-5 15,8-7 0-15,10-7 4 16,5-10 14-16,11-5 16 15</inkml:trace>
  <inkml:trace contextRef="#ctx0" brushRef="#br0" timeOffset="88392.071">11108 12567 11 0,'55'-62'37'0,"-9"8"6"0,2 7 3 16,-15 11-1-16,-3 11-1 15,-11 15-5-15,-6 10-12 16,-6 15-9-16,-7 12-8 16,0 7-2-16,0 4-1 0,-1-2-3 15,2 0-2-15,7-5-1 16,4-9 0-16,12-9 0 15,6-13 0-15,10-6-1 0,1-14 0 16,7-7 0-16,-1-11 0 16,4-2-1-16,-2-3 1 15,-6-3-1-15,-8 10 1 16,-8 1 1-16,-6 14 4 0,-8 8 1 16,-13 13 1-16,4 18 1 15,-10 16-1-15,-10 16 2 16,-5 13-1-16,-4 15-1 15,-7 9-3-15,-5 7 0 0,1-3-1 16,3-1-1-16,-1-7 0 16,4-8-1-16,0-15 0 15,10-11 0-15,3-17-1 16,7-9-1-16,10-23-1 0,0 0-1 16,12-18-3-16,19-21-5 15,9-15-10-15,13-18-10 16,13-18-4-16,4-13-1 15,16-8 6-15,7-9 8 0,-2 2 10 16,-2 9 14-16,-6 5 16 16,-9 19 13-16,-15 15 10 15,-5 16-1-15,-20 18-5 16,-14 19-7-16,-20 17-8 0,2 7-6 16,-12 22-6-16,-8 7-4 15,-1 8-3-15,-2 6-1 16,0 6 0-16,2 0 0 0,2 0 0 15,6-4 0-15,5-2-1 16,4-2 1-16,0-2 0 16,1-2-1-16,-2-3 1 15,-2 0-1-15,-3-1-1 0,-6 0 2 16,-6-3-1-16,-4 0 1 16,-10-2 0-16,-2-5 1 15,-4-5 0-15,1-2-1 0,-1-8 1 16,7-5-1-16,5-6-2 15,8-5-4-15,12-12 0 16,8-6-3-16,12-7-1 16,18-7 0-16,10-7-2 15,15-6-1-15,15-11 3 0,9-3 2 16,13-7 1-16,11-3 2 16,-3-5 1-16,6 0 1 15,-2-2 1-15,-8 6 3 0,-8 5 2 16,-13 9 2-16,-16 7 3 15,-12 11 0-15,-17 8 2 16,-15 12 0-16,-9 5-2 16,-6 14-1-16,-14-10-2 0,-3 10-3 15,-5 0-2-15,-3 10 0 16,-3 1 0-16,-4 4-1 16,1 2 1-16,0 1 0 0,0 3 0 15,1 0 0 1,2-1 0-16,0-1 1 0,6-2-1 15,2-2 0-15,3-1 0 16,7-5-1-16,0 0 1 0,10-9 0 16,-11 10-1-16,11-10 1 15,0 0 0-15,0 15 0 16,0-15 0-16,16 11 0 16,-4-4 0-16,2-3 1 15,2-1 0-15,5-3 0 0,3-4 0 16,4-8-1-16,1-8 1 15,5-6-2-15,2-12-1 16,2-8-2-16,2-11 0 0,3-7-1 16,-1-10-1-16,-4-10 1 15,5-9-2-15,-1-3 3 16,-7 0 5-16,0 4 2 0,-9 9 4 16,-4 12 0-16,-4 13 1 15,-3 16 0-15,-12 21 0 16,-3 21-1-16,-8 17-2 15,-11 19-2-15,-2 21-1 16,-5 13-1-16,-6 18 0 0,-7 17 0 16,-2 11 0-16,-7 9 1 15,-1 6-2-15,1 3 1 16,1-8 0-16,5-3 0 16,5-9 1-16,6-13-1 0,10-13-1 15,11-16 1-15,5-13-1 16,6-11-1-16,13-12 0 15,6-12-2-15,12-13 1 16,5-11-3-16,12-18 0 0,5-15-1 16,7-15-3-16,6-14-1 15,0-13 1-15,2-9 2 16,-2-2 0-16,-10 6 3 0,-10 5 5 16,-10 11 3-16,-13 12 3 15,-13 16 1-15,-11 18-1 16,-16 18 0-16,-14 14 0 0,-7 16-2 15,-7 13-3-15,-5 13-1 16,-4 12 0-16,1 9 0 16,8 0 0-16,5-3-1 0,10-2 0 15,7-7 0-15,10-9-1 16,11-9 1-16,8-13 0 16,14-12 0-16,8-11 0 15,11-10 0-15,7-6-1 0,8-15 1 16,3-12 0-16,8-10 0 15,0-9-1-15,4-8-1 16,2-4 1-16,-3-1 0 16,-5 5 1-16,-4 5-1 0,-3 10 0 15,-7 11 1-15,-7 14 0 16,-6 12 1-16,-9 10 0 16,-6 15 0-16,-9 9 1 15,-3 9-1-15,-6 8-1 0,-4 1 2 16,-2-2-2-16,1-4 1 15,-1-4-1-15,0-7 1 16,0-9 0-16,2-7 1 0,0-12 0 16,5-6 0-16,2-9 0 15,2-8-1-15,-1-5 1 16,7-8-2-16,0-7-1 16,2-5 0-16,2 2 0 0,0 2-1 15,3 5 1-15,-4 7-1 16,4 8 1-16,-2 9 0 15,0 12 1-15,-2 6 1 16,-4 15-1-16,0 7 0 0,-4 8 1 16,-3 8-1-16,-2 4 0 15,1-2 1-15,-1 0-1 16,-3-4 0-16,2-6 0 16,-2-7 1-16,4-10 0 0,-6-16 1 15,15 2-1-15,-4-13 0 16,3-12 1-16,2-5 0 15,4-10-1-15,4-8 0 0,4-5-1 16,8-2 0-16,3 4 1 16,3 4-1-16,3 8 0 15,0 9 0-15,5 12 0 16,-3 11 0-16,2 8 0 0,-6 14-2 16,-1 9-5-16,-12 5-7 15,-1 5-9-15,-17 4-27 16,-12-1-30-16,-5-5-5 15,-19-5-7-15,-11-6 3 0</inkml:trace>
  <inkml:trace contextRef="#ctx0" brushRef="#br0" timeOffset="88606.4425">13196 11933 80 0,'-55'-36'91'0,"14"-1"-5"16,15-2-6-16,17-4-2 16,6 1-70-16,33 7-3 15,24 1-7-15,23 8-8 0,10-1-8 16,18 9-18-16,5 7-25 16,9-1-20-16,1 5-7 15,-2 3 0-15</inkml:trace>
  <inkml:trace contextRef="#ctx0" brushRef="#br0" timeOffset="89185.9969">8432 14623 31 0,'-57'0'84'16,"9"-2"-2"-16,16-3-5 0,10-3-4 15,15-12-47-15,18 7-19 16,22 1 2-16,23 0-3 16,21-3-1-16,20-5 1 15,25-3 1-15,26-4 0 0,20-3-1 16,18-9 0-16,25-4 0 15,15-8-2-15,21-6 0 16,13-3 0-16,15-8-1 16,12-4-1-16,9-2 1 0,6-4 1 15,1 2 0-15,2 0-1 16,-10 5 0-16,-5 2 1 16,-20 8 1-16,-10 5-1 15,-26 9-1-15,-13 9 0 0,-31 7-1 16,-19 9-2-16,-23 9-2 15,-26 8-4-15,-21 6-6 16,-26 12-7-16,-20 12-18 16,-22-4-32-16,-18 13-18 0,-8 1-7 15,-5 0-4-15</inkml:trace>
  <inkml:trace contextRef="#ctx0" brushRef="#br0" timeOffset="89862.2111">16339 12461 47 0,'-37'7'26'0,"6"2"6"0,-2 2 0 16,6-1-2-16,2-1-2 15,6 0-3-15,1 0-2 16,5-1-2-16,5-1-3 0,8-7 0 15,-14 10-1-15,14-10 2 16,0 0-1-16,0 0 1 16,0 0-2-16,12-4-3 15,10-7-3-15,4-6-1 16,16-1-2-16,8-5-1 0,16-6-3 16,12-7-1-16,11 0-1 15,11-4 0-15,5-2 0 16,8-1 0-16,2 1 0 15,0-1 0-15,-5 5-1 0,-7 2 2 16,-11 6-2-16,-10 5 1 16,-14 6-1-16,-13 5 0 15,-13 6-2-15,-11 4-3 16,-8 4-4-16,-12 7-8 0,-5 8-15 16,-6 6-51-16,-7 3-2 15,-10-1-8-15,-2-6-3 16</inkml:trace>
  <inkml:trace contextRef="#ctx0" brushRef="#br0" timeOffset="90303.6535">18317 11383 74 0,'15'-21'84'16,"1"0"-2"-16,-4-5-4 0,2 2-52 15,0-3 1-15,9 2-3 16,-1 0-7-16,6 1-6 16,7 3-3-16,5-2-3 0,14 0-1 15,6 3-2-15,14-2 0 16,9 1-2-16,5 0 0 16,7 0 0-16,1 1-1 15,-2 1 0-15,-2 2-2 0,-5 1-3 16,-11 5-4-16,-7-1-4 15,-12 8-10-15,-12-1-14 16,-16 5-19-16,-13 7-13 0,-18 7-10 16,-13 1 1-16,-19 3 18 15</inkml:trace>
  <inkml:trace contextRef="#ctx0" brushRef="#br0" timeOffset="90511.042">19324 11067 5 0,'-55'14'63'0,"-3"6"7"15,4 0-9-15,2 5-6 16,3 1-15-16,6 7-6 15,4 3-9-15,5 3-3 0,6 7-4 16,3 3-4-16,8 6-5 16,5 7-3-16,4 6-1 15,4 2-2-15,3 9 0 16,1 3-2-16,0 2-2 16,2 1-2-16,3 2-5 0,-2-2-5 15,1-1-16-15,-4 5-38 16,-3-9-15-16,-7-4-5 15,-11-9-4-15</inkml:trace>
  <inkml:trace contextRef="#ctx0" brushRef="#br0" timeOffset="90785.4103">18239 12860 69 0,'-32'1'91'0,"3"-1"-4"15,8-6-5-15,2-5-4 0,9 1-69 16,10 10-1-16,3-15-3 16,11 7-3-16,11 0-2 15,7-2 0-15,12-3 1 0,8-1 0 16,12-5-1-16,9 0 1 16,10-6-1-16,10-3 0 15,10-4-3-15,7-3-3 16,5-3-4-16,2 0-7 0,5-2-15 15,-9 5-37-15,5-6-14 16,-10 3-5-16,-10-5 0 16</inkml:trace>
  <inkml:trace contextRef="#ctx0" brushRef="#br0" timeOffset="91133.341">20005 11243 79 0,'-9'-15'88'16,"6"-5"-3"-16,4-5-7 0,16-7-3 15,8-9-75-15,14 12 3 16,15 2-1-16,15 4-1 16,6 0-1-16,14 1-1 0,5 0 0 15,9 1-4-15,-1-2-1 16,-1 2-5-16,-4 0-4 16,-5 3-3-16,-7-1-3 15,-13 4-6-15,-14 5-24 16,-21-2-21-16,-9 9-6 0,-19 3 1 15</inkml:trace>
  <inkml:trace contextRef="#ctx0" brushRef="#br0" timeOffset="91312.5788">20940 10954 45 0,'-50'40'74'0,"2"4"-11"0,7 10-9 16,3 3-11-16,3 11-11 0,1 2-6 15,8 12-5-15,-1 1-6 16,2 6-3-16,4 7-5 15,-4 4-5-15,4 5-8 16,1-5-8-16,1 4-18 0,5-1-39 16,-3-11-9-16,0-12-4 15,4-17-3-15</inkml:trace>
  <inkml:trace contextRef="#ctx0" brushRef="#br0" timeOffset="92017.5912">20158 10371 18 0,'-72'-29'74'15,"-12"-1"1"-15,-7 1-3 16,-16 0-3-16,-8 4-63 0,-11 11 5 16,-9 12 0-16,-9 7 0 15,-7 15 1-15,-2 12 2 16,4 12 0-16,4 13-2 15,6 16-2-15,9 16 0 16,10 20-4-16,6 20 2 0,9 23-2 16,7 21-2-16,11 16 1 15,11 18-2-15,13 5 1 16,20 7 0-16,19-1 0 16,23-5-2-16,27-7-1 0,26-11 1 15,28-11 0-15,26-16 0 16,22-11 1-16,23-15-1 15,18-13 1-15,21-17 0 0,16-16-1 16,23-26 0-16,9-25-1 16,20-27 0-16,6-21-2 15,12-33 0-15,6-24-1 0,0-31 0 16,-4-26 1-16,-9-30-1 16,-1-24 0-16,-13-26 2 15,-8-22 0-15,-12-18 3 16,-14-17 0-16,-23-4-1 0,-21-3 1 15,-35 6 0-15,-39 10 0 16,-45 19-2-16,-49 21 1 16,-59 19-2-16,-61 24 0 15,-58 27-1-15,-62 24-2 16,-51 29 0-16,-63 31-3 0,-39 31-1 16,-42 22-4-16,-21 36-6 15,-15 25-5-15,-5 26-9 16,7 21-31-16,15 21-25 0,26 17-2 15,16 14-2-15</inkml:trace>
  <inkml:trace contextRef="#ctx0" brushRef="#br0" timeOffset="94774.9661">32381 11960 53 0,'0'0'73'0,"15"-16"-2"15,-9-5-2-15,1-3-53 16,3 4-5-16,-8-2 1 0,2 0-2 16,-4-2 0-16,-7-5 1 15,-8-2 0-15,-2-3 1 16,-13-1 0-16,-5 0-2 16,-5-2 1-16,-13 1-3 0,-3 2-3 15,-15 5-2-15,-10 5-1 16,-14 4-1-16,-7 4 0 15,-9 7 0-15,-13 8 0 0,-15 2 0 16,-8 8 0-16,-6 8 0 16,-4 3 0-16,-2 7 0 15,-4 5 0-15,-4 6-1 16,0 6 0-16,0 9 0 16,-2 5-1-16,6 12 1 0,0 7-1 15,11 11 0-15,8 10 1 16,17 4-1-16,17 9 1 15,25 3-1-15,27 3 1 0,28 1 0 16,28 3 2-16,22-3 0 16,33-1 0-16,25-1 2 15,24-5 0-15,27-10 1 0,21-2 1 16,24-7-2-16,24-9 0 16,19-8-1-16,19-11-1 15,18-12-1-15,13-13-1 16,12-14-1-16,8-13-1 15,-3-14-1-15,-7-22 1 16,-8-19-2-16,-143 14 3 0,7-11 0 16,-13-11 2-16,3-12 0 15,-16-8 1-15,-3-13 2 16,41-69-2-16,-51-55 2 16,-65-15-2-16,-72-9-2 0,-87-4-5 15,-85 2-5-15,-99 33-9 16,-69 38-9-16,-43 51-26 15,-31 25-29-15,-15 31-6 0,-2 20-5 16</inkml:trace>
  <inkml:trace contextRef="#ctx0" brushRef="#br0" timeOffset="100232.3187">5882 18016 36 0,'0'0'56'0,"22"18"2"16,-1 0-41-16,-21-18-2 15,27 11 5-15,24-5 1 16,-32-9 1-16,2-7-1 0,4-1-1 15,4-7-2-15,2-10-3 16,6 6 0-16,9-10-5 16,4 6-3-16,7-10-2 0,6 7 0 15,9-12-1-15,3 7-2 16,6-12 1-16,61-18 1 16,36-18-1-16,12 3 0 15,-5 0 1-15,-8 8-2 16,-17 4 1-16,-17 7-2 15,-26 14 1-15,-22 4-1 0,-4 8-1 16,-17 1 0-16,-9 7 0 16,-12 4 0-16,-13 5-1 15,-8 4 0-15,-10 1-7 0,-14 10-10 16,-8 2-14 0,-12 0-18-16,-10 9-28 0,-11 0-4 15,-9 0-4-15</inkml:trace>
  <inkml:trace contextRef="#ctx0" brushRef="#br0" timeOffset="100527.3852">7579 16984 60 0,'-25'-10'73'0,"8"-8"-12"16,14 3-21-16,4-4-5 15,20-1-11-15,8 1-10 0,15-3-7 16,6 1-2-16,14-1 1 15,5 2 2-15,9 4 0 16,0 7 2-16,-3 6-1 16,-4 5 2-16,-6 9 1 0,-12 12-2 15,-10 12 0-15,-16 11-2 16,-15 12-1-16,-15-22-2 16,-6 8-1-16,-10 10-4 15,-8 7-5-15,-9 10-16 16,-4 11-36-16,-15 10-21 0,-5 3-6 15,-10 6-5-15,-6 4 1 16</inkml:trace>
  <inkml:trace contextRef="#ctx0" brushRef="#br0" timeOffset="113340.7616">9756 7739 23 0,'1'-49'28'15,"-21"-2"5"-15,0 0 1 16,-3-2-1-16,-1 3-3 16,-5-3-3-16,-3 2-4 0,-4-2-3 15,-6-1-4-15,-1 5-2 16,-7 1-3-16,-3 6-2 16,-8 3-3-16,-6 8-2 15,-6 5-2-15,-9 9-1 16,-8 8 0-16,-12 5-2 0,-9 4 0 15,-6 4 1-15,-7 4 1 16,-6 6-1-16,-3 2 0 16,-1 5 1-16,-2 6 1 0,-2 3-1 15,0 9 0-15,-2 6 0 16,0 10-1-16,-3 11 0 16,-1 7 0-16,-6 10-1 0,4 9 1 15,-2 10-1-15,-1 9 2 16,1 9 0-16,2 1-1 15,5 13 2-15,3 9 0 16,9 3 0-16,8-2 0 16,14 6-1-16,13 0 0 0,17 1-1 15,13 0 1-15,18-5-1 16,14 2 0-16,14-2-1 16,12 3 0-16,9-1 1 0,16 0 0 15,9-4-1-15,12 0-1 16,16-11 0-16,5-14-2 15,21-5 3-15,10-5-1 16,15-18 1-16,7-9-1 0,13-9 2 16,13-7 1-16,8-10 1 15,7-2 1-15,6-14 1 16,7-7-1-16,3-7-1 0,4-9 1 16,7-7-1-16,-4-5 0 15,9-4-1-15,5-4 1 16,1-7 0-16,-2-2-1 15,11-8 1-15,9-1-1 0,3-8 0 16,5-3 0-16,1-6-3 16,-8-6-2-16,4 0-5 15,-1-10-14-15,-11-2-33 16,-6 6-20-16,-19-4-3 0,-16-5-1 16</inkml:trace>
  <inkml:trace contextRef="#ctx0" brushRef="#br0" timeOffset="114297.0621">25514 6286 25 0,'21'-59'17'0,"23"3"0"16,8 2-3-16,-3 2-6 0,14 8-2 15,0 2-2-15,8 13-1 16,3 3 4-16,0 11 5 15,7 1 2-15,3 15 3 16,3 2 3-16,8 15 0 0,7 12 2 16,-4 8-3-16,-1 15-2 15,2 12-4-15,-6 13-2 16,-5 13-2-16,-6 17 2 16,-15 10-4-16,-14 10 2 15,-13 11 0-15,-7 8 0 0,-14 4 0 16,-6 4-2-16,-12-1-2 15,-2-2-2-15,-10-2 1 16,-8-6-1-16,-4-5 0 0,-9-10-1 16,-4-3-1-16,-15-6 1 15,-7-5 0-15,-16-5 0 16,-17-9 1-16,-16-7 0 0,-20-9-1 16,-19-7 1-16,-26-12 0 15,-20-9 0-15,-24-12 0 16,-21-6-2-16,-20-5-6 15,-17-4-8-15,-9-5-17 0,-4 11-41 16,-7-9-8-16,-7 0-6 16,6-7 1-16</inkml:trace>
  <inkml:trace contextRef="#ctx0" brushRef="#br0" timeOffset="116554.886">5452 6420 25 0,'-54'0'76'15,"4"-7"0"-15,2-11-5 0,3-9-3 16,-7 0-68-16,17 8-4 16,12 5-1-16,4 8-1 15,19 6-2-15,-14-3 1 16,14 3-3-16,10 3 2 0,2 2 1 15,9 0 4-15,5-1 2 16,12-4 2-16,9-3 1 16,15-8 4-16,17-11-1 15,8-5 0-15,30-12 1 16,14-4 0-16,26-8 0 0,14-5 1 16,25-4-2-16,16-4 1 15,17-2-1-15,13-1 1 16,16-2-1-16,9-4-1 15,13 2-1-15,2 0 0 0,6 1 0 16,-2 3-3-16,-3 5 1 16,1 2-1-16,-21 8 1 15,-6 3 0-15,-27 9 0 0,-13 1 1 16,-27 8-1-16,-19 7 2 16,-33 4 0-16,-26 8 1 15,-29 1-1-15,-23 5 1 16,-24 2-3-16,-20 4-2 0,-31 2-7 15,-29 7-5-15,-31 10-11 16,-28 4-15-16,-28 11-30 16,-30 10-15-16,-25 8 3 15</inkml:trace>
  <inkml:trace contextRef="#ctx0" brushRef="#br0" timeOffset="116924.5275">6029 6280 17 0,'-45'15'62'16,"17"-11"0"-16,18-4 1 16,10-10-47-16,18 0-1 15,25-8 2-15,17-3-5 0,31-10-3 16,26-7 4-16,34-12 0 15,27-4-3-15,28-10-2 16,26-3-2-16,18-6-2 0,10-2-1 16,14-4-2-16,0 1 1 15,2 0-1-15,-4 0 1 16,-9 0-2-16,-9 1 2 16,-7 0 0-16,-10 2 1 15,-24 6 0-15,-10 4-1 0,-26 4 1 16,-18 9-4-16,-19 10-5 15,-25 11-9-15,-25 13-13 16,-23 13-9-16,-28 9-19 0,-20 22-16 16,-28 10-10-16</inkml:trace>
  <inkml:trace contextRef="#ctx0" brushRef="#br0" timeOffset="120973.676">17934 4767 20 0,'0'0'22'15,"17"-6"2"-15,-3 2-3 16,6-3 0-16,7-1-2 16,6 0-2-16,7-3-3 15,5-5-3-15,7 4 1 16,1-6-3-16,14 4-3 0,2-4-2 15,1 2 1-15,4-3 1 16,4 0-1-16,-1 3 1 16,3-5-2-16,3 4 1 15,-9-2-2-15,-3 4-1 0,-2 1-5 16,-5 4-14-16,-9 1-18 16,2 10-26-16,-12 1-5 15</inkml:trace>
  <inkml:trace contextRef="#ctx0" brushRef="#br0" timeOffset="121291.8349">20457 3781 11 0,'23'0'65'0,"-6"-3"0"0,-5 2-1 16,-7-24-32-16,-5 25-28 0,13 22-1 15,-8 5-1-15,-2 14 3 16,-1 4-1-16,-2 18 1 16,-4 14-1-16,-5 10-1 15,-6 6 0-15,-4 9-4 0,-2-1-3 16,-5 5-7-16,1 5-6 15,-5-8-7-15,-2-10-9 16,5-5-9-16,-2-6-10 16,2-18-10-16</inkml:trace>
  <inkml:trace contextRef="#ctx0" brushRef="#br0" timeOffset="121555.763">20520 3948 30 0,'9'-37'71'16,"4"-1"1"-16,-1-6-1 16,11 4-56-16,5-1 0 0,6 5-3 15,16 1-4-15,-3 4-1 16,15 6-3-16,7 4-2 15,8 8-4-15,-1 2-5 16,-1 8-11-16,-3 4-14 0,-8 5-14 16,-4 12-18-16,-17 2-10 15</inkml:trace>
  <inkml:trace contextRef="#ctx0" brushRef="#br0" timeOffset="121868.5963">20147 4552 56 0,'0'0'62'0,"0"-7"-37"16,0 7 0-16,19-11-6 15,-2 2-8-15,13 2-5 16,1-4-3-16,12 2 1 0,2-4-2 16,10 1 0-16,1 0 0 15,8 1 1-15,-3-1-2 16,-3 2-5-16,6-1-5 16,-7 1-5-16,3 2-13 0,2 5-13 15,-11-2-20-15,0 2-3 16</inkml:trace>
  <inkml:trace contextRef="#ctx0" brushRef="#br0" timeOffset="122453.5205">21213 4314 34 0,'3'-11'54'16,"-3"11"-29"-16,15-16-6 16,-4 10-3-16,2 4-6 15,3 0-4-15,1 2-3 16,0 3 1-16,6 4-2 0,-6 2-1 16,3-2 0-16,-2-1 1 15,1-2 1-15,-3-1 0 16,2-3 1-16,-5 0-2 15,2-7 3-15,-3-2-2 0,2-1 2 16,-7 0-2-16,3-1 0 16,-4 2 2-16,-2-1-1 15,-1 1 1-15,-3 9-2 16,0-14 1-16,0 14-2 0,-7-6 0 16,-6 6-2-16,-1 3 0 15,-7 5-2-15,-1 6-2 16,-7 6 2-16,2 4-1 0,-5 6 1 15,6 0-1-15,-5 7 2 16,7-3-1-16,2 6 1 16,6-5 0-16,4 5 0 15,10-9 1-15,4 2-2 16,14-9 5-16,7-1-3 0,7-11 1 16,10-5 1-16,-1-7 0 15,12-10 2-15,0-8-1 16,-1-14 0-16,-3 0 1 0,-6-13 0 15,-4 1 1-15,-10-5-1 16,-3 4-1-16,-13 0-4 16,-11 6-10-16,-6 6-10 15,-7 7-14-15,-10 6-17 16,-3 13-13-16,-3 5 3 0</inkml:trace>
  <inkml:trace contextRef="#ctx0" brushRef="#br0" timeOffset="122846.1286">21699 4196 22 0,'47'-11'56'0,"15"4"-34"16,-9 5 4-16,-1 2-2 15,3 8-7-15,-4 7-3 16,4 7-7-16,-5 6 0 0,-4 7-5 15,-4-1-1-15,-10 3-1 16,1-4-1-16,-12 0 0 16,1-5 1-16,-9-4 1 15,-8-10 1-15,-1-2 6 0,-4-12 2 16,5 8 4-16,-5-8-1 16,0 0 1-16,1-11-1 15,1-4 0-15,1-5-3 16,4-3-3-16,4-5-2 0,5-3-4 15,-1 0 0-15,6-1-3 16,0 0-2-16,4 5-4 16,2 5-1-16,3 4-7 0,-2 6-8 15,5 2-7-15,-7 5-10 16,4 2-7-16,-5 3-10 16,1 3-2-16</inkml:trace>
  <inkml:trace contextRef="#ctx0" brushRef="#br0" timeOffset="124310.6172">22878 4241 4 0,'13'3'25'0,"4"3"-7"16,2-1-3-16,5 1-4 16,1 1-3-16,7-1-1 15,2 0-1-15,2-5 0 0,5-1 1 16,-4-1 0-16,3-8 5 15,-4-1 3-15,1-5 4 16,-6 1 2-16,-7-6 0 0,-4 0 0 16,-7-3-1-16,-9-4-2 15,-4 6-5-15,-6-4-5 16,-12 9-4-16,-4-3-3 16,-9 11-3-16,-3 1-1 0,-1 9-1 15,-1 14-1-15,-3 5 1 16,6 11 0-16,5 0-3 15,4 6 3-15,9 7-2 16,7 2 2-16,8-3 1 0,9 0-1 16,13 1 2-16,4-3 1 15,13-3 1-15,6-6 0 16,12-3 1-16,8-7 0 16,5-8 2-16,8-6-2 15,1-9 2-15,4-8 0 0,0-10 2 16,0-6-2-16,-6-10 0 15,-2-1 1-15,-11-9-1 16,-3 2 0-16,-14 1 0 0,-3 2 0 16,-16 5-1-16,0 7 1 15,-15 4-2-15,-7 5-1 16,-5 7-3-16,-1 11 0 16,-14-3 0-16,-1 3-3 15,-1 9 1-15,-3 1-2 0,1 4 0 16,-6 3 1-16,8 0 0 15,-2 3 0-15,12 0 2 16,-5-2 1-16,11 0-2 0,1-3 3 16,6 5 0-16,7-5 2 15,-5 1 0-15,9 0 0 16,-3-3 1-16,6-1 0 16,-5-3 1-16,4 0-1 0,2-2 2 15,6-3-2-15,-1-3 1 16,6 1 0-16,3-6 0 15,0 0 1-15,6-5-1 0,-2-1 0 16,5-4 0-16,-6-2 2 16,5-5-2-16,2-3 0 15,-8-1 1-15,0-5 2 16,-5-1-1-16,-3-1-1 0,-7-1 2 16,-3 1-2-16,-8 1 1 15,-5 0-1-15,-6 7 0 16,-1-1-1-16,0 9-2 0,0-1-4 15,0 17 1-15,-13-13-1 16,13 13-2-16,-16 14 1 16,7 1-2-16,-3 7 2 15,4 3 1-15,-2 3 1 16,3 2 1-16,1 3 1 0,5-5 0 16,1-1 1-16,4-1-1 15,2 0 1-15,4-1-1 16,-3 1 0-16,-1 5 0 15,2 0-2-15,-5 8 1 0,-3 2-1 16,-2 10 3-16,-11 8-1 16,-4 6 2-16,-8 6 0 0,-1-1 0 15,-2 0 1-15,1-8 0 16,2-6 2-16,4-12-1 16,2-12 2-16,7-10-1 15,12-22 1-15,0 0 0 16,0 0 0-16,2-20 1 15,11-10-3-15,11-11-4 0,9-11-6 16,7-12 0-16,11-9-1 16,4-5 5-16,9-4 2 15,-3 3 3-15,2 5 2 16,-3 8 4-16,-10 10 4 0,3 10-2 16,-7 15 1-16,-6 10-6 15,-5 9-3-15,-5 12-3 16,-3 2-2-16,-10 16-3 0,1 5 0 15,-11 7-3-15,2-1 1 16,-8 4 2-16,0 0-1 16,1-3 2-16,0-5 1 15,1-7 5-15,6-9 0 0,0-6 2 16,6-3 1-16,3-8 1 16,2-6 0-16,1-8 1 15,5-4-1-15,-4-5-2 16,5-3 1-16,-2 1 0 0,-3 3 0 15,0 0-2-15,-5 6-1 16,2 5-1-16,-3 8-1 16,1 7 0-16,-2 4-1 0,0 11 1 15,-4 4-2-15,3 5 2 16,0 6-1-16,0 5 0 16,-2 0 1-16,3 6 1 15,0-4 0-15,1 2-1 0,-2-7 0 16,0 2 0-16,0-11 1 15,2-1-2-15,3-8 1 16,-2-3-2-16,4-7-6 0,-2-2-12 16,7-7-25-16,-7-9-22 15,8-3-2-15</inkml:trace>
  <inkml:trace contextRef="#ctx0" brushRef="#br0" timeOffset="124583.5103">25837 3761 55 0,'-9'-29'73'0,"3"0"-2"16,6 1-14-16,-1 3-65 0,1 9-9 15,0 16-11-15,0 0-21 16,-10 17-21-16,-7 10-1 16</inkml:trace>
  <inkml:trace contextRef="#ctx0" brushRef="#br0" timeOffset="124957.1682">21867 4618 12 0,'-41'16'54'15,"12"-13"3"-15,13 0-47 16,16-3 9-16,21 12 2 16,18-7-3-16,25 1-2 0,23 0 1 15,29-2 0-15,18 0-3 16,33-2-4-16,17 0-4 15,19-1-2-15,14 1 1 0,5-4-3 16,-4 0-1-16,6 3-1 16,-5-2-4-16,-7 3-8 15,-9 8-15-15,-19-4-23 16,-9 13-19-16,-25-2-4 16</inkml:trace>
  <inkml:trace contextRef="#ctx0" brushRef="#br0" timeOffset="131557.5609">15637 15282 30 0,'-6'0'69'15,"6"0"0"-15,-11-5-26 0,11 5-11 16,0 0-8-16,0 0-7 16,-4-11-7-16,4 11-2 15,0-9-4-15,0 9-1 16,8-13-1-16,0 5-1 16,0-5 0-16,3-1 0 0,3-3-1 15,1-3 1-15,5-2 0 16,-1-3 0-16,7-3-1 15,1 1 1-15,3 0-1 16,-1 0 1-16,-2 2-1 16,7 2 0-16,-7 2 0 0,5 1 0 15,-4 6 0-15,-3 3-1 16,-1 3-1-16,2 5 0 16,0 3-1-16,-1 6 1 0,1 8 0 15,-1 5 0-15,2 5 0 16,-1 5 1-16,5 3 0 15,-4 0 1-15,6 0 0 16,-4-4 0-16,4-2 0 0,0-5 1 16,3-5-1-16,0-5 1 15,-2-10 0-15,5-1 1 16,-2-11 0-16,8-6 0 0,-6-6 0 16,-1-8 0-16,5-6 0 15,-2-7 1-15,0-5 1 16,-2-5 1-16,0 0 1 15,-2-2 0-15,2 2 1 16,2 2 1-16,-5 0-1 0,2 8 2 16,-3 2-4-16,3 6 0 15,-2 5-1-15,3 6-2 16,-3 3-1-16,0 4-1 0,1 7 0 16,2 7-1-16,1 5 1 15,0 9-1-15,3 7 0 16,-2 6 0-16,3 4 1 15,3 3 0-15,-1-1 0 0,0-1 0 16,-4-4 1-16,3-7 0 16,-4-7 0-16,0-7 1 15,-4-4 0-15,1-11 1 16,0-14 1-16,2-4 0 0,4-9 1 16,0-6-1-16,8-6 0 15,1-4 0-15,7-2 0 16,4 0-2-16,2 4-1 15,2 4-3-15,3 6-4 0,0 5-7 16,2 8-23-16,2 11-41 16,-7 6-8-16,-5 5-3 15,-9-2-2-15</inkml:trace>
  <inkml:trace contextRef="#ctx0" brushRef="#br0" timeOffset="135245.2516">11570 14886 1 0,'0'0'50'0,"0"0"-8"16,-4-14-4-16,4 14-8 15,1-13-5-15,2 4-6 16,5-1 0-16,1-4-2 0,7-2-3 16,0 2-2-16,4-4-3 15,5 1-1-15,3 0-3 16,4 1-2-16,2 1-1 15,7 4-1-15,-2 4 1 16,4 3-2-16,3 4-2 0,1 1 2 16,1 9 0-16,-3 8-1 15,3 10 1-15,-7 1 0 16,5 7 1-16,-9-1 1 0,-7 8-1 16,-1-7-1-16,-7 3 1 15,-3-11 1-15,-4-6 0 16,-7-6 1-16,0-4 1 0,-8-12-1 15,0 0 0-15,2-15 1 16,-1-5 1-16,-1-9-1 16,-1-7-1-16,1-8 0 15,0-8 1-15,6 0-1 0,6-5 1 16,7-3-1-16,3 0-1 16,11 2 0-16,1 3-1 15,7 6-2-15,9 3-2 16,0 7-1-16,1 9-2 15,2 9-3-15,-3 8 0 0,-1 8-4 16,-4 6 1-16,-4 9 0 16,-5 6 1-16,-2 5 3 15,-3 5 0-15,-2 2 3 0,-2 1 1 16,2-3 4-16,-4-6 2 16,5-7-1-16,-4-5 0 15,9-8 0-15,0-8 1 16,-1-11 0-16,3-8 0 0,-4-4 1 15,3-4-1-15,-8-5 0 16,3 3 2-16,-12-2 3 16,-7-1 1-16,-6 4 1 15,-6 2 1-15,-8 5 0 0,-7 3 0 16,-10 6-1-16,-8 5-1 16,0 9-3-16,-10 6-2 15,2 9-3-15,-6 12-1 16,4 6 0-16,-1 12 1 0,2 7-1 15,6 12 0-15,6 8 0 16,2 2 0-16,13-1 1 16,7-4 1-16,9 1-1 15,15-12 1-15,10-8 0 0,10-13-1 16,16-14 0-16,11-12-2 16,5-5-3-16,9-17-1 15,4-10-3-15,0-6-2 0,2-12 0 16,-6-1 0-16,-6-6 3 15,-13 1 3-15,-5-1 4 16,-8 5 3-16,-12 2 3 0,-5 8 2 16,-11 8 1-16,-2 7-1 15,-10 8 0-15,-5 14-3 16,0 0 0-16,-7 0-2 16,-6 17-1-16,-6 6 0 15,2 4-2-15,-4 2 1 0,1 0 0 16,3-1 0-16,3-3 1 15,7-8-1-15,0-3 1 16,7-14-1-16,0 0 1 16,1-6-2-16,11-14 0 0,1-7 1 15,4-2-2-15,7 1 1 16,-2-3-2-16,7 3 1 16,0 7 0-16,3 9 1 15,-2 11 1-15,5 5 0 0,-3 10 1 16,4 6 0-16,6 3 1 15,2 0-1-15,6-2 2 16,-2-1-2-16,12-9 0 0,1-7 0 16,1-5-1-16,3-13 0 15,-6-7 0-15,2-10 1 16,-11-3 0-16,-1-5 1 16,-15 3-1-16,-9-2 2 0,-9 5 1 15,-12 2 1-15,-5 7 0 16,-11 4-1-16,-10 9 0 15,-4 5-1-15,-7 7 1 16,-4 9-2-16,1 12-2 0,-4 8 0 16,3 8 0-16,-3 6-2 15,8 4 1-15,2 3 0 0,10-3 0 16,4-2 0-16,11-10 2 16,5-8-1-16,11-12 0 15,13-12 0-15,10-8 1 16,9-19-1-16,4-11 0 15,9-13 2-15,3-13-2 16,6-13-1-16,0-16-3 0,-4-8-3 16,1-11 0-16,-3-7 0 15,-8-1 2-15,-10 2 1 16,-8 5 4-16,-10 12 2 16,-9 15 5-16,-3 16 2 15,-11 16 0-15,-7 16-1 16,-3 16-1-16,-4 15-3 0,-2 12-2 15,-2 15-3-15,0 16-1 16,-3 8 0-16,3 17 0 0,-3 11 0 16,5 11 1-16,2 6 2 15,4 2 1-15,6-5-1 16,4-5 1-16,4-6 0 0,7-11 0 16,6-15-1-16,5-10 1 15,7-17 0-15,3-12 1 16,5-10-2-16,1-11 0 0,4-15-1 15,-2-14-1-15,6-11 0 16,-8-9 0-16,-1-2-2 16,-2-2 1-16,-8 3 0 15,-2 8 0-15,-7 8 1 16,-5 13 0-16,0 9 0 0,-1 15 1 16,-12 4 1-16,20 24 0 15,-13 5 0-15,6 9 0 16,2 5 1-16,3 1 0 0,1 0 2 15,4-3-2-15,0-7-1 16,4-8 1-16,2-10 0 16,2-11-1-16,2-9 1 15,1-15-1-15,3-10 1 0,-4-8-2 16,3-8 1-16,-5-4-1 16,-1 0 0-16,-3 8-1 15,-4 3 0-15,-8 13 1 16,-2 11 0-16,-4 14 1 15,-4 16 0-15,-3 20 1 0,-1 13 1 16,0 17 1-16,-1 12-1 16,-1 19 0-16,-2 12 0 15,-5 13-1-15,-3 2-2 0,1 2-5 16,-1-1-4-16,-2-4-10 16,-2-2-26-16,-12-12-33 15,9-11-7-15,-6-18-4 16,-6-15 2-16</inkml:trace>
  <inkml:trace contextRef="#ctx0" brushRef="#br0" timeOffset="135603.7297">13587 15840 25 0,'-132'60'85'0,"11"-10"-3"16,7-11-2-16,17-13-4 0,23-7-63 16,17-3-1-1,23-9 0-15,34-7-4 0,13-9-2 16,31-17 0-16,35-16-1 16,22-13 0-16,33-15 1 15,25-15 0-15,27-10-2 0,17-6 0 16,18-3-1-16,9 0-1 15,6 7-1-15,2 7 0 16,-6 11-1-16,-11 11 0 0,-12 13 0 16,-10 8 0-16,-21 14-3 15,-16 8-3-15,-20 12-6 16,-20 5-13-16,-18-2-43 16,-15 10-15-16,-16 1-4 15,-18-1-7-15</inkml:trace>
  <inkml:trace contextRef="#ctx0" brushRef="#br0" timeOffset="136287.4896">17423 14121 41 0,'-24'7'84'0,"4"-5"-2"15,1-2-3-15,2-6-6 16,-23-3-61-16,31 2-2 15,9 7-1-15,6-3-4 16,10 2-3-16,5 0 0 16,8 0 0-16,8-1 0 0,6-1 0 15,9-5 0-15,6-3 1 16,9-2 0-16,7-10 0 16,8 0 1-16,11-9-1 0,8-7 1 15,9-4 0-15,10-3-2 16,5-6 1-16,7 0-1 15,7-3 0-15,5 0 0 16,2-1 1-16,3 2-1 0,-2 1 0 16,0 0 0-16,-6 7 0 15,-2-2 0-15,-10 9 0 16,-9 2-1-16,-11 7 0 0,-7 2 0 16,-15 7-1-16,-13 6-2 15,-12 4-1-15,-11 3-3 16,-11 4-5-16,-10 3-8 15,-8 1-13-15,-9 9-31 0,-10 0-21 16,-3 3-5-16,-12-3-3 16</inkml:trace>
  <inkml:trace contextRef="#ctx0" brushRef="#br0" timeOffset="136633.7891">19993 12902 57 0,'-30'-15'91'0,"3"0"-4"16,5-2-7 0,3-1-2-16,11 6-67 0,8 12-2 15,17 0-4-15,10 9-3 16,12 10-1-16,9 2 1 0,12 6 0 15,9 5 0-15,4 4 1 16,3 4-1-16,-6 5 0 16,-4 5-1-16,-13 3 0 15,-14 8 1-15,-25 6-2 0,-21 9-4 16,-33 10 1-16,-32 6-3 16,-25 10-5-16,-28 0-6 15,-21 11-13-15,-17 3-19 16,-10-5-32-16,7-7-4 15,9-13-4-15</inkml:trace>
  <inkml:trace contextRef="#ctx0" brushRef="#br0" timeOffset="137966.5789">21840 11229 28 0,'0'0'53'0,"12"-8"4"16,0 8-38-16,-12 0-7 15,15 21-2-15,-1-1-2 0,-3 7 2 16,6 5 2-16,-2 5 2 16,5 4-1-16,2-3 2 15,7 4-1-15,4-7 0 16,7-5-1-16,13-9-1 0,5-10-1 16,11-7 3-16,3-12-2 15,8-10-1-15,4-15-2 16,9-7 2-16,-1-15-3 0,0-4-1 15,4-9-1-15,3-5-3 16,-2 0-2-16,0 1 0 16,-6 8-2-16,-5 3-2 15,-3 13-6-15,-13 9-13 16,-5 12-34-16,-8 18-21 0,-19 9-7 16,-10 10-2-16</inkml:trace>
  <inkml:trace contextRef="#ctx0" brushRef="#br0" timeOffset="138587.3276">23485 12072 48 0,'7'-19'76'0,"-4"-2"-3"15,-1 3-3-15,-2 3-54 0,0 15-1 16,-15-2-5-16,0 10-3 15,-4 17-2-15,-7 7-1 16,-1 12 1-16,-3 9 0 0,1 6 0 16,-2 3 0-16,10-1 0 15,7-1-1-15,12-7-1 16,5-4 0-16,15-15-1 16,13-9 0-16,6-12 0 15,7-12 0-15,3-7 1 0,4-16-2 16,-8-7 1-16,1-10-1 15,-10-8 0-15,-7-4-1 16,-11-3 0-16,-10 2 0 16,-6 5-2-16,-7 4-5 0,-9 10-6 15,-10 3-15-15,-3 11-30 16,-2 12-19-16,-2 6-3 16,1-1-4-16</inkml:trace>
  <inkml:trace contextRef="#ctx0" brushRef="#br0" timeOffset="138996.0784">23663 12035 25 0,'42'-3'80'0,"-3"3"-1"16,-1 0-4-16,-2 1-5 0,-4 9-60 15,3 14-3-15,-10 5-3 16,1 12-2-16,-11 7 0 15,-5 4-2-15,-4 1 1 16,-4-3 0-16,0-4 0 0,-2-9 1 16,0-5 1-16,-2-14 0 15,5-8 2-15,-3-10-1 16,19-11 0-16,-7-8 1 16,6-11-2-16,1-3 0 0,6-7-1 15,-1-3-1-15,8-2-1 16,-5 4 0-16,5 4 0 15,3 7 0-15,0 8-1 0,3 9 0 16,-2 9 0-16,0 5 1 16,-4 11-2-16,-3 9 1 15,-6 7 1-15,-8 7-1 16,-5 8 0-16,-8 5-5 0,-4 3-6 16,-6-1-8-16,1 1-22 15,-1-12-33-15,6-1-7 16,2-17-2-16</inkml:trace>
  <inkml:trace contextRef="#ctx0" brushRef="#br0" timeOffset="139263.3233">24811 11630 56 0,'30'-66'90'0,"0"13"-5"16,-10 11-6-16,-3 15-4 0,-8 26-68 15,-9 1 1-15,18 23-3 16,-11 14-6-16,-3 19 0 16,-4 12 0-16,-1 17 2 15,-11 8-1-15,-1 8 0 0,-2 2 1 16,-1-4-2-16,3-2-1 16,7-10-3-16,4-10-4 15,7-12-11-15,8-11-22 16,-3-15-36-16,12-13-3 0,2-17-6 15,0-9 8-15</inkml:trace>
  <inkml:trace contextRef="#ctx0" brushRef="#br0" timeOffset="139446.5721">25179 12100 41 0,'0'0'84'0,"0"0"-2"0,-11 19-4 16,5-4-5-16,-4 15-58 15,5-3-10-15,0 14-6 16,-3 4-3-16,2 5-9 16,-6 0-9-16,5-5-24 0,7 1-27 15,-1-14-9-15,1-10-2 16</inkml:trace>
  <inkml:trace contextRef="#ctx0" brushRef="#br0" timeOffset="139590.5609">25431 11761 30 0,'9'-32'76'0,"-2"4"-6"15,-2 14-15-15,-5 14-34 16,0 0-89-16,7 9-3 16,-5 9-6-16</inkml:trace>
  <inkml:trace contextRef="#ctx0" brushRef="#br0" timeOffset="140151.308">25658 11988 29 0,'13'32'77'0,"-4"-3"-3"0,3-1-2 16,-3-5-6-16,-38-1-62 15,32 3-3-15,3 8 1 16,0-3-1-16,-2 0 0 15,-2 1 0-15,0-8 1 0,2-2 2 16,7-12 1-16,2-5 0 16,7-5-1-16,5-9 2 15,10-10-2-15,5-6 0 16,8-5-1-16,2-6-2 0,1-2-1 16,3 0 0-16,-4-3 0 15,2 6 0-15,-12 3 0 16,-6 7-1-16,-7 5 1 0,-4 9 0 15,-9 9-2-15,-4 6 1 16,-7 13 1-16,-3 4-1 16,-3 9 1-16,-1 1 1 15,2 3 0-15,2-2 1 16,0-1 2-16,8-7-2 0,11-3 1 16,7-9 0-16,11-6 0 15,7-5 1-15,3-6-2 16,2-8 1-16,3-9-1 0,-1-5 0 15,-7-11-1-15,-3 1 0 16,-12-5 0-16,-9 3-1 16,-11 1 0-16,-8 5 0 15,-15 9-2-15,-8 11 1 0,-10 8 0 16,-5 6 0-16,-3 15 0 16,1 10 0-16,5 9 1 15,4 4-1-15,20 7-2 0,10-1-5 16,24 7-10-16,17-6-26 15,15 1-30-15,25-6-7 16,12-8-4-16</inkml:trace>
  <inkml:trace contextRef="#ctx0" brushRef="#br0" timeOffset="140545.4619">23771 13184 50 0,'-117'24'87'0,"24"-9"-3"0,20-8-5 16,23-8-2-16,28-7-65 15,22-3-2-15,29-2 0 16,31-4-3-16,30-6-1 0,33-6-1 16,32-7 0-1,36-4-1-15,23-3-1 0,27 0-2 16,9 2 0-16,12 5 0 16,-5 6-1-16,-13 10 0 0,-20 7-1 15,-27 12-2-15,-32 2-3 16,-32 16-7-16,-39-1-7 15,-34 15-29-15,-37 12-31 16,-41 3-7-16,-39 5-5 16,-37 1 2-16</inkml:trace>
  <inkml:trace contextRef="#ctx0" brushRef="#br0" timeOffset="140699.578">24765 13459 73 0,'-156'19'96'0,"25"-7"-4"0,31-6-6 16,28-11-1-16,30-7-70 15,42-6-1-15,30-4-8 0,45-1-5 16,27-7-6-16,39 4-16 16,28 3-52-16,31-11-12 15,20-7-5-15,12-5-7 16,2-8 0-16</inkml:trace>
  <inkml:trace contextRef="#ctx0" brushRef="#br0" timeOffset="143381.1499">21344 14473 26 0,'-12'-8'47'0,"12"8"-1"16,-14-8-3-16,14 8-3 15,-10-10-8-15,10 10-7 16,-8-10-4-16,8 10-3 15,-5-10-3-15,5 10-1 0,-1-13-3 16,1 13-3-16,0-17-1 16,5 4-2-16,3-2-1 15,1 0-1-15,4-3-3 16,4-4 0-16,3-1 0 0,7 1 1 16,5-4 0-16,4 4 1 15,4 3-1-15,3 6-1 16,0 1 0-16,-3 10-1 0,3 3-2 15,-11 12-1-15,-4 12 2 16,-10 6 0-16,-11 12 1 16,-7 8 1-16,-8 11 1 15,-15 2 1-15,-5 4 3 16,-7 3-3-16,-3-2 2 0,-1-3-1 16,-1-8 0-16,-1-7 0 15,5-4 1-15,5-11-1 0,-1-1 0 16,8-12 1-16,1-3-1 15,7-4-1-15,4-3-2 16,3-4 1-16,9-9 0 16,0 0 0-16,15 0-1 15,10-6 1-15,6-8 0 0,12-4 0 16,9-9 1-16,11-4-1 16,8-5-1-16,5-4 0 15,6-1 0-15,2-2 0 0,3 3 0 16,-8 0 0-16,-4 6-1 15,-7 3 1-15,-8 4 0 16,-11 6 0-16,-8 6-1 16,-12 4 1-16,-10 4-1 15,-8 7 0-15,-11 0 1 0,1 14 0 16,-9 5 0-16,-7 7 1 16,-2 1-1-16,2 5 1 15,1-2 1-15,0-1-1 16,5-6 1-16,9-4 1 15,7-8 1-15,12-8-1 0,5-3 1 16,9-9-1-16,4-5 0 16,3-7 0-16,1-6-1 0,-1-5 0 15,-6-7-2-15,-5-4 0 16,-9 1 0-16,-6 3-2 16,-10 0-4-16,-4 9-9 15,-9 3-10-15,-11 6-31 0,-1 14-24 16,-8 6-7-16,-4 1-5 15</inkml:trace>
  <inkml:trace contextRef="#ctx0" brushRef="#br0" timeOffset="143707.6618">23093 14032 67 0,'27'-20'85'16,"-9"4"-4"-16,-3 0-5 0,-11 4-4 15,-4 12-66-15,0 0 0 16,0 7 0-16,0 16 1 16,-3 9-2-16,-6 10 1 15,0 8 1-15,-7 11 2 0,-3 11-2 16,-4 6-2-16,-2 0-2 15,1 1-1-15,4-4 1 16,2-3-3-16,1-5-2 0,5-10-4 16,5-11-7-16,6-8-13 15,1-5-36-15,0-13-21 16,6-10-6-16,5-13-3 0</inkml:trace>
  <inkml:trace contextRef="#ctx0" brushRef="#br0" timeOffset="143962.348">23469 14018 59 0,'16'0'84'0,"-4"0"-5"16,-12 0-4-16,10 12-5 0,-10-12-58 15,1 28-14-15,-1 6 1 16,-4 10 2-16,-5 9 1 15,-5 9 0-15,-3 5 2 0,-4-1-2 16,0 2 1-16,4-4 0 16,-3-6-2-16,10-2-6 15,-2-16-15-15,6-4-46 16,6 2-12-16,2-13-4 16,9-7-5-16</inkml:trace>
  <inkml:trace contextRef="#ctx0" brushRef="#br0" timeOffset="144371.746">23785 14502 28 0,'-8'-6'95'15,"-2"-4"-2"-15,5-2-5 16,2-4-3-16,5 22-33 0,14-19-38 15,7 0-3-15,14 1-5 16,11 0-3-16,8-4-1 16,7 1 0-16,9 1-2 15,-2 0 1-15,-1 1-3 16,-5 1-1-16,-4 3-4 16,-13 2-6-16,-1 4-20 0,-12 5-49 15,-10 0-5-15,-4-1-6 16,-6-1-5-16</inkml:trace>
  <inkml:trace contextRef="#ctx0" brushRef="#br0" timeOffset="144984.5966">24960 14032 67 0,'40'-14'85'15,"-1"-3"-5"-15,8 0-4 16,-3 1-3-16,14 5-70 16,-6 7 0-16,2 6-1 0,-3 11 1 15,-8 3 0-15,-3 7 1 16,-10 6 1-16,-9 3 0 16,-8 9 1-16,-13 5 0 15,-6 7 0-15,-11 4 1 0,-9 5-2 16,1 0 0-16,-5-1-1 15,7-3 0-15,2-5-1 16,5-7 0-16,6-8-1 16,10-7 0-16,6-11 0 15,11-7-2-15,9-7 0 0,10-5 0 16,8-5-2-16,10-12 0 16,6-9-1-16,2-7 1 15,9-9-1-15,2-5 1 16,-2-4 0-16,-3-1 2 0,-6 2 0 15,-4 2 0-15,-7 8 1 16,-11 9 0-16,-7 5-1 16,-10 12 1-16,-9 10 1 15,-14 3-1-15,0 16 0 0,-11 5-1 16,-4 7 1-16,-2 6 0 16,-1 4 0-16,5 0 0 15,3-1-1-15,10-4 1 16,7-4-1-16,11-9 0 0,10-7 0 15,10-8 1-15,6-6-1 16,-1-11 1-16,-2-6-1 16,-2-8 0-16,-9-5 0 15,-7-7-2-15,-10 0 0 0,-12-4-6 16,-4 4-6-16,-16-3-13 16,-4 6-39-16,-6 12-17 15,0 2-6-15,0 5-4 0</inkml:trace>
  <inkml:trace contextRef="#ctx0" brushRef="#br0" timeOffset="145232.5741">26530 13913 9 0,'35'-4'92'0,"-4"4"1"0,-2 0-5 15,-8 12-7-15,-2 1 2 16,18 10-79-16,-23 16-2 15,-1 11 1-15,-5 12-2 0,-7 7 1 16,-1 6-2-16,0 0 1 16,-3-5-2-16,0-8 0 15,1-8-2-15,2-14-4 16,4-9-8-16,6-17-13 0,7-12-34 16,11-12-21-16,-7-14-5 15,-1-9-7-15</inkml:trace>
  <inkml:trace contextRef="#ctx0" brushRef="#br0" timeOffset="145517.8577">26931 14180 5 0,'15'-62'88'0,"3"5"3"16,6 5-5-16,2 8-5 15,9 7-41-15,13 12-15 16,6 11-10-16,0 9-7 16,4 7-3-16,1 10-2 15,-6 12 0-15,-2 6-1 0,-18 5 1 16,-11 7 0-16,-13 6-1 15,-9 4 0-15,-18 5 0 16,-9 5 0-16,-7 3 1 0,1-1-1 16,9-2 1-16,9-5 0 15,15-5 0-15,14-6 0 16,22-11 0-16,19-6 0 0,14-8-3 16,11-5-3-16,10 0-8 15,0-9-12-15,2-2-34 16,0 3-30-16,-16-1-4 0,-9 0-6 15,-21-4-1-15</inkml:trace>
  <inkml:trace contextRef="#ctx0" brushRef="#br0" timeOffset="145860.7583">25057 15409 18 0,'-82'34'97'0,"18"-7"-1"0,21-13-7 16,24-9-2-16,22-19-5 16,29 4-77-16,31 1-1 15,29-4 0-15,26-5 1 0,26-6-1 16,27-3 0-16,17-3-1 15,15-1-1-15,14 2 0 16,2 4 0-16,-2 3-2 16,-9 7 0-16,-16 6 0 15,-16 9-2-15,-23 0-2 0,-26 14-4 16,-30 0-8-16,-22 10-12 16,-32 6-45-16,-31 1-16 15,-20-1-6-15,-39-4-5 16</inkml:trace>
  <inkml:trace contextRef="#ctx0" brushRef="#br0" timeOffset="146071.6324">26265 15647 76 0,'-78'30'95'16,"16"-5"-5"-16,16-7-3 16,24-5 0-16,22-13-71 15,26 5-1-15,41-4-4 0,27-1-2 16,29-1-2-16,25-9-3 15,27-2-5-15,13-5-5 16,15-4-5-16,0-3-13 16,-6-7-53-16,-10 8-11 15,-20-4-6-15,-19-1-8 0,-25-5 8 16</inkml:trace>
  <inkml:trace contextRef="#ctx0" brushRef="#br0" timeOffset="161772.3911">29433 8070 29 0,'0'0'30'0,"0"0"-9"16,0 0-6-16,0 0-2 0,0 0-4 15,0 0-1-15,12 5 1 16,3 1 4-16,1 1 2 15,10 1 2-15,-1 0 0 0,9 0-1 16,8 1-2-16,7-3 0 16,7 0-2-16,7-3-3 15,7 0 0-15,6-3 0 0,7 0-1 16,8-7 2-16,4-1-3 16,6-3 1-16,3-1 0 15,6-4 0-15,4 2-1 16,2-3 0-16,8 3-2 15,-2-1 0-15,0-1-1 0,3 4-1 16,1-2 0-16,-4 2 0 16,1 2-2-16,-14 1-1 15,-3 3 1-15,-17 2-2 16,-4 0 2-16,-19 2-2 0,-14 2 0 16,-5 0-3-16,-19 0-2 15,-3 0-3-15,-15 0-3 16,-10 0-9-16,-10 12-20 15,-22-8-26-15,-13 8-13 0,-22 1 0 16</inkml:trace>
  <inkml:trace contextRef="#ctx0" brushRef="#br0" timeOffset="162172.5787">29671 8298 0 0,'-17'6'61'16,"7"-4"3"-16,10-2-2 0,39-5-44 16,-13 0-2-16,17-1-8 15,8-2-3-15,16 1 2 16,9-6 0-16,14 3 2 0,11-6-1 15,12 2-1-15,11-4 2 16,4 0-2-16,14-1 3 16,4 1-3-16,4-2 1 15,6 0 1-15,-1 1-1 0,0 3-1 16,-5-4 0-16,-8 5-2 16,-8 3-1-16,-7 0 0 15,-15 5-2-15,-9 3-1 16,-16 4-2-16,-25 0-4 0,-12 3-4 15,-6 3-4-15,-18 5-6 16,-21 1-16-16,-17-1-31 16,-21 7-14-16,-28 2-2 0</inkml:trace>
  <inkml:trace contextRef="#ctx0" brushRef="#br0" timeOffset="162466.5743">30007 8218 1 0,'-25'-4'73'0,"15"-9"1"16,13-8-2-16,23-5-3 0,19-3-60 15,11 0-1-15,26-1-2 16,20 0 0-16,15 0-1 15,12-2-1-15,18 7 0 0,10 2-2 16,10 6 0-16,7 4-1 16,-6 7-3-1,-13 1-4-15,0 8-9 0,-15 10-14 16,-16-2-29-16,-14 10-17 16,-16 0-6-16</inkml:trace>
  <inkml:trace contextRef="#ctx0" brushRef="#br0" timeOffset="163431.415">29670 9925 32 0,'20'-13'61'16,"12"0"-27"-16,-2-3-2 15,13-1-3-15,2-3-6 16,14-3-7-16,4 0-1 0,4-4-3 15,14 1-2-15,11-2-3 16,10-1 0-16,4-1-1 16,12 0 0-16,8 5 2 0,4-6 0 15,3 7 1-15,1-4 2 16,-4 5-1-16,5-2 0 16,-3 6-1-16,-4 0-2 15,-13 4 0-15,-14 4-3 0,-5 4-1 16,-14 3-2-16,-12 2-3 15,-17 3-8-15,-16 5-10 16,-13 3-11-16,-9 8-20 16,-14 3-28-16,-10 2-6 15,-20 3 2-15</inkml:trace>
  <inkml:trace contextRef="#ctx0" brushRef="#br0" timeOffset="163804.4375">29836 10628 31 0,'-18'11'56'0,"10"-2"5"15,8-9-43-15,0 0-2 0,18 1 1 16,6 2 4-16,10-3-1 16,8 1 1-16,13-2-1 15,7-5-6-15,14-4-1 16,8-2-3-16,11-5 0 0,7 0-3 16,13-6-1-16,5-1 1 15,9-1-3-15,9-4 0 16,-1 4 0-16,1 1-3 15,-1 5-5-15,-13-1-9 0,-8 11-20 16,-7 9-34-16,-22 0-12 16,-20 8-6-16,-24-4 5 15</inkml:trace>
  <inkml:trace contextRef="#ctx0" brushRef="#br0" timeOffset="164801.61">25983 10264 0 0,'-16'-8'70'16,"16"8"6"-16,-14-19-28 16,14 19-7-16,0 0-10 15,-10-7-9-15,10 7-6 0,0 0-6 16,0 0-1-16,6-11-2 16,3 3 0-16,5-3-1 15,8-8 0-15,8-2 0 16,8-7 0-16,11-3-1 0,8-5 0 15,2 3-2-15,8 0 0 16,-5 3-1-16,2 6 0 16,-7 7-2-16,-7 8-1 0,-6 9 0 15,-7 5-1-15,-7 11 0 16,-8 10 0-16,-5 10 0 16,-9 12 1-16,-1 8-2 15,-7 13 5-15,-7 7-2 16,1 2-2-16,-6 1-2 0,3-1-3 15,-3-4-7-15,3-8-16 16,1-4-34-16,1-15-15 0,-3-11-4 16,1-13 1-16</inkml:trace>
  <inkml:trace contextRef="#ctx0" brushRef="#br0" timeOffset="165355.9475">26294 10431 29 0,'-13'3'69'0,"13"-3"-1"16,-9-3-4-16,9-5-51 0,0 8-3 15,9-19 0-15,10 8-4 16,2-6-1-16,12-2 1 15,2-7 0-15,13-2 1 16,10 1 0-16,5-2-3 0,7 3-3 16,0 1-5-16,-1 3-4 15,-6 5-2-15,-1 6-5 16,-11 8-5-16,-12 2-4 16,-9 2-1-16,-10 5 5 0,-5 5 2 15,-10 1 5-15,-5 4 6 16,-1 2 4-16,-8 4 6 15,-2 0 7-15,-7 8 1 16,3-2 1-16,-6 8 1 0,5 4-3 16,1 0-2-16,4 1-1 15,-1-4-2-15,7 0 0 16,4-9 2-16,3-1-2 16,13-13 2-16,3-9 0 15,8-6 1-15,4-11 1 0,7-9-1 16,7-8-1-16,0-8-2 15,-3-6-1-15,-3-3-1 0,-5-4 0 16,-10 0 0-16,-5 4 0 16,-14 0-2-16,-5 7 1 15,-10 9-2-15,-10 7-3 0,-5 8-6 16,-8 10-8-16,2 5-24 16,0 14-29-16,-2 7-5 15,-2 3 0-15</inkml:trace>
  <inkml:trace contextRef="#ctx0" brushRef="#br0" timeOffset="165749.6919">27368 10401 1 0,'-12'0'80'0,"4"0"1"16,8 0-4-16,-13 0-10 15,13 0-51-15,0-15-3 16,5 7-4-16,9-2-4 16,8-2-3-16,6-2-1 0,6-2 0 15,5 0-1-15,6-1-1 16,-3 0-3-16,5 1-4 16,-9 2-6-16,3 1-14 15,-1 6-25-15,-14 2-23 0,6 2-6 16,-10-3 4-16</inkml:trace>
  <inkml:trace contextRef="#ctx0" brushRef="#br0" timeOffset="166313.5114">28034 9887 12 0,'0'0'73'16,"-15"-8"-1"-16,2 8-3 15,-6 4-5-15,-5 13-62 0,0 11-4 16,0 9 1-16,-1 6 0 16,-2 5 0-16,6 2 0 15,2-6 1-15,11 0 2 16,8-9 2-16,4-4-1 16,16-11 2-16,8-4 0 0,14-6 0 15,5-3 0-15,8-1 0 16,-1-4-1-16,0 0-2 15,-3-1-1-15,-8 1-1 0,-5-2 0 16,-11 3-1-16,-7 3 0 16,-12 1 0-16,-8 5 2 15,-6 5-2-15,-16 0 1 16,-6 3 1-16,-8 0-1 0,-4 1 1 16,-9-7 1-16,3 1-1 15,-3-10-1-15,8-5 1 16,3 0 0-16,7-8-2 15,8-5-3-15,8-9 0 16,9-1-2-16,6-7 0 0,13-3 2 16,6-6 0-16,13-3 2 15,6-7 2-15,10-3 2 0,5 2 2 16,4-4 0-16,-3 5 1 16,1 3-1-16,-8 4 1 15,-5 4-2-15,-13 8 0 16,-7 7-2-16,-12 1-1 0,-10 11-3 15,-6-1-1-15,-15 12-5 16,-8 2-5-16,-6 9-14 16,-1 6-22-16,-14 2-23 0,9 6-3 15,-1-4 2-15</inkml:trace>
  <inkml:trace contextRef="#ctx0" brushRef="#br0" timeOffset="166612.3572">28716 9701 0 0,'39'-2'64'0,"-8"0"5"15,-5 2 1-15,-9 19-43 0,-8 0-9 16,-7 19 1-16,-5 8-4 15,-11 18-3-15,-9 11-1 16,-6 10-3-16,-5 4-2 16,-3 4-1-16,-2-7-2 0,3-4-1 15,3-12 0-15,1-10-5 16,9-13-6-16,2-10-8 16,2-20-39-16,3-5-17 15,1-12-5-15,1-15 1 0</inkml:trace>
  <inkml:trace contextRef="#ctx0" brushRef="#br0" timeOffset="167337.1582">28511 10065 24 0,'2'-8'67'0,"-2"8"0"15,-1-15-4-15,1 15-53 16,-19 0-4-16,9 6 0 0,-8 9-4 16,4 7-2-16,-6 1-2 15,5 6 2-15,-4-4 0 16,6 3 0-16,0-5 0 0,7-2 0 16,2-6 1-16,3-4 1 15,1-11 3-15,0 0-1 16,6 6 1-16,-6-6 1 15,17-13 0-15,-7-5 0 0,4-2 0 16,-2-9-3-16,2-2-3 16,-2-5-2-16,-1 1-2 15,-5 0-4-15,-2 4-16 16,-4 2-28-16,0 12-17 0,-5 8-3 16</inkml:trace>
  <inkml:trace contextRef="#ctx0" brushRef="#br0" timeOffset="167720.5277">28710 9476 55 0,'0'-15'50'0,"0"15"-15"16,0 0-15-16,-8 0-85 16,8 9-1-16</inkml:trace>
  <inkml:trace contextRef="#ctx0" brushRef="#br0" timeOffset="168004.2426">28936 10523 23 0,'0'0'77'0,"-12"2"0"16,12-2-3-16,-11-12-12 15,8 0-71-15,3 1-26 0,0 11-32 16,9-9-8-16,-1 6-3 15</inkml:trace>
  <inkml:trace contextRef="#ctx0" brushRef="#br0" timeOffset="168397.7385">27368 11249 68 0,'-47'2'75'0,"11"-2"-3"16,7-4-4-16,29 4-58 15,-6-16 0-15,6 16-2 0,18-16-3 16,12 6-1-16,14-3-1 16,10-4 0-16,15-3 0 15,13-5 0-15,19-2-1 16,10-6-1-16,11 4 0 16,-2-2-4-16,5 6-1 0,-3 1-2 15,-10 9-4-15,-10 2-5 16,-21 10-16-16,-15 4-16 0,-24 11-15 15,-9 9-12-15,-27 3 2 16</inkml:trace>
  <inkml:trace contextRef="#ctx0" brushRef="#br0" timeOffset="168551.927">28139 11296 28 0,'-74'11'78'0,"12"-3"2"15,11-8-11-15,16-5-17 16,16-12-18-16,19-6-10 15,28-6-11-15,24-7-11 0,35-2-16 16,23-6-37-16,30-3-28 16,24-1-5-16,9-4-5 15</inkml:trace>
  <inkml:trace contextRef="#ctx0" brushRef="#br0" timeOffset="205763.4003">30749 13307 75 0,'0'0'79'0,"0"-19"-2"0,0 5-5 16,3 2-58-16,2 1 0 15,-5 11-5-15,13-13-3 16,-13 13-4-16,15-8 0 0,-15 8 0 15,9 0 1-15,-9 0 0 16,0 0 1-16,1 7 0 16,-1 2 1-16,-2 4-1 15,-3 6 1-15,0 4 0 0,-5 10-2 16,1 5 0-16,-5 12 0 16,2 7-1-16,-9 11 1 15,-2 7 0-15,0 8 0 16,-1 1-1-16,0 0 1 15,2 0-1-15,0-2 0 0,3-3-1 16,5 1 0-16,2-2 1 16,1-2-1-16,-1 2 0 0,1 2 0 15,-2 4 1-15,-2 3-1 16,-1-2 0-16,-1 3-1 16,1 1 1-16,-1-1-2 15,0-3 2-15,-3-3-2 0,1-6 3 16,6-4-1-16,-1-7 0 15,1-3 0-15,1-7 0 16,1-4 1-16,1-4-1 16,4-3 0-16,1 0-1 0,-4-4 1 15,5-5-1-15,0-2 0 16,1-8-1-16,3-3-1 16,-1-5-3-16,1-3-4 15,0-5-6-15,0-9-11 16,1 10-19-16,-1-10-36 0,0 0-6 15,15-15-4-15</inkml:trace>
  <inkml:trace contextRef="#ctx0" brushRef="#br0" timeOffset="206279.5488">29982 15586 44 0,'-13'-7'71'0,"4"3"0"15,-4 4-27-15,13 0-20 16,-13 3 0-16,9 10-5 15,-1 7-5-15,-4 9 0 16,0 12-1-16,-4 7 0 16,-3 10 1-16,-1 5-3 0,1 6-2 15,2 2-2-15,0 0-2 16,5-3-2-16,2-6 0 16,5-7 0-16,2-9-1 15,1-7 1-15,6-7 0 0,5-9 1 16,4-9 2-16,4-9 0 15,9-5 2-15,3-12-2 16,8-13 1-16,8-7 0 16,7-11-2-16,10-6-1 0,5-5-2 15,5-4 0-15,-1 3-1 16,1 0-2-16,-1 5-1 16,-2 5-3-16,-6 9-2 15,-13 6-7-15,-2 11-12 0,-18 9-28 16,-12 8-30-16,-2 5-7 15,-17 11-6-15,-10 8 6 16</inkml:trace>
  <inkml:trace contextRef="#ctx0" brushRef="#br0" timeOffset="219109.1093">4618 3532 66 0,'0'21'89'16,"-4"3"-4"-16,-4-2-6 0,-2 3-1 16,-2 4-75-16,3 10-1 15,2 10 1-15,3 10 0 16,-3 11 0-16,0 10 0 0,-3 9 1 16,1 7-1-16,-1 7 0 15,-2 8 0-15,2 4-1 16,-1 11 0-16,-5 9 0 15,4 11 1-15,-3 9 1 0,1 8-1 16,-1 5 0-16,2 0-1 16,2-2 0-16,-2-12-1 15,7-13-1-15,-3-18-5 16,7-21-8-16,0-27-20 16,2-19-44-16,1-12-7 0,6-23-8 15,3-19-2-15</inkml:trace>
  <inkml:trace contextRef="#ctx0" brushRef="#br0" timeOffset="219990.2519">4763 3602 50 0,'20'-64'73'0,"-2"6"-1"16,-4 42-18-16,0-31-35 0,0 0-2 16,4 5-3-16,0 2-4 15,1 2-2-15,3 2-1 16,3 2-3-16,1-1-1 0,11-1-2 16,5 4-1-16,2-4-1 15,10 4 1-15,4 0 0 16,6 0-1-16,5 0 2 0,7 1 2 15,4-1 3-15,10-4 0 16,10-1 2-16,9-3-1 16,14-3 2-16,15-3-1 15,10 0 0-15,13 0-3 0,11 4-2 16,11 3-1-16,10-1 0 16,7 3 0-16,10 1-1 15,9 1 0-15,8-1-1 0,10 0 1 16,8-4-1-16,6 0 0 15,8-3 0-15,9-1 0 16,3 4 1-16,-2-4-1 16,1 0-1-16,-6 4 0 15,-5 3 2-15,-6 2-2 0,-8 1 1 16,-6 2-1-16,-11 0 0 16,-15 3 2-16,-5 2-1 15,-5 2 1-15,-16 2 0 0,-7 5 0 16,-19 6-1-16,-16 5 0 15,-19 5 0-15,-12 3-1 16,-24 10 0-16,-17 7 0 16,-18 8 0-16,-16 9 1 0,-12 6-1 15,-9 9 1-15,-4 12 1 16,-3 7 1-16,-1 15 1 16,3 11 0-16,5 13 0 15,4 9-1-15,9 12 1 0,3 13 0 16,3 9-1-16,0 8 0 15,0 8-1-15,-5 6-1 16,-6 0 0-16,-7 3 1 16,-6-3-1-16,-10-6 0 0,-3-5-1 15,-3-2 2-15,-10-8-1 16,0-3 0-16,-2 0 0 16,-2 0 0-16,1 4 2 15,-4 3 1-15,-3 1 1 0,0 0 0 16,-2-7-2-16,-6-7 3 15,-4-14 0-15,2-7 1 16,-3-17-3-16,2-12 0 0,1-16-1 16,1-10 0-16,4-13 0 15,4-11-3-15,8-8-4 16,1-13-4-16,7-5-11 16,8-17-32-16,-18-17-30 0,11-26-6 15,-6-19-8-15,-8-16 1 16</inkml:trace>
  <inkml:trace contextRef="#ctx0" brushRef="#br0" timeOffset="222070.9071">3511 6650 70 0,'0'11'85'0,"0"-11"-4"15,17 10-5-15,-2-10-2 0,1 2-75 16,15 3-1-16,9 0 2 16,14 0-2-16,11 2 4 15,16 2-1-15,11 4 0 16,13-1 0-16,12 3-1 0,14-2 1 15,9 5 0-15,13-2 1 16,7 1-1-16,10 2 0 16,6-3-1-16,9 2 1 0,6 2 0 15,5-1 1-15,6-1-1 16,8 0 1-16,7-6 1 16,6-3 0-16,7-4 1 15,6-4-1-15,6-10 1 16,5-7-1-16,4-7 0 0,4-6-1 15,-1-3 0-15,5-2 0 16,2-3-1-16,-1 1 1 16,-1 0-1-16,7 3 1 0,-7 1-1 15,0 4 0-15,-5 0 1 16,-4 3-2-16,-7 0 0 16,-6 2 0-16,-5-1 1 15,-9 1-1-15,-8-1 1 0,-8-1 0 16,-7-1 0-16,-10 1 0 15,-3-6 0-15,-10 1 0 16,-7-3 1-16,-8-3-1 0,-5 1 0 16,-11-2 0-16,-3 5 0 15,-14-1-1-15,-8 4 0 16,-14 3 1-16,-8 5-1 16,-15 3 0-16,-9 2 1 0,-13 5-1 15,-8 1 0-15,-14 3 0 16,-9 1 1-16,-8 1-1 15,-8 4 0-15,-6-2 1 16,-9 3-1-16,0 0 0 0,0 0 0 16,0-11 1-16,0 11-1 15,-13-14 1-15,0 6-1 16,-4-4 0-16,-4-1 0 0,-4-1-1 16,-4-4 0-16,-3-1-1 15,-8-2-1-15,-1-6 0 16,-6-3 0-16,-4-8 0 15,0-5 0-15,-2-9 1 16,-1-8 1-16,1-12 0 0,3-9 1 16,8-16 0-16,3-11 1 15,6-14-1-15,5-8 1 16,8-14 1-16,5-9 0 16,5-8-1-16,2-7 1 0,4-3 0 15,3-1 0-15,1 4 0 16,0 2-1-16,0 4 0 15,0 5-1-15,-1 8 2 16,-1 6-1-16,1 7-1 0,-1 4 1 16,-1 4-2-16,4 4-1 15,-1 7 1-15,1 3 1 16,0 3-1-16,2 7 0 0,0 6 2 16,-1 8-1-16,3 8 2 15,-5 7 1-15,0 40-2 16,0-1 0-16,-3 3 0 15,0-3 0-15,0 3 0 0,0-3 0 16,-2 5 0-16,-3-5 0 16,4 4 1-16,-5-3 0 15,2 6 0-15,-4-3-1 16,3 3 0-16,-3-4-1 16,0 3 0-16,-3-2 1 15,-1 3-1-15,-1 2 0 0,-3-1 0 16,-1 4 0-16,-2 2 1 15,-6 1-1-15,-1 3 1 16,-7 1-2-16,-5 4 1 0,-7-1 0 16,-6 2 0-16,-5 1-1 15,-9 0 1-15,-6 3 0 0,-6 2-1 16,-10 4 1-16,-9-1-1 16,-5 1 0-16,-10 2 1 15,-6 2-2-15,-8 3 1 16,-10 2-1-16,-3 2 0 15,-7-1 0-15,-6 2-1 0,-8 0 1 16,-4 1-1-16,-3 1 1 16,-7 1 0-16,-4-1 0 15,-1-2 1-15,-1 1 1 16,-5 0-1-16,1 0 1 0,0-3 0 16,-5 2 0-16,1-3 0 15,0-1 0-15,0 1 0 16,1-3-1-16,0 1 2 15,3-1-1-15,4-1 0 0,4 1 0 16,1 1 0-16,5 2 0 16,3 0-1-16,2 3 1 15,3 5-1-15,4-1 0 0,5 3-1 16,2 0 1-16,7 5-1 16,57-6 4-16,-185 31-1 15,34 5 0-15,27 3 0 16,30-1 0-16,26-3 0 15,27-6 0-15,27-4-1 0,37-2-2 16,5 2-1-16,7 6 2 16,5 8-3-16,3 7 3 0,-1 10-1 15,1 5 1-15,-1 14 0 16,-1 4 1-16,-2 6 1 16,1-1 0-16,-2 4 0 15,4-4-1-15,2-3 2 16,3-4-1-16,6-4 0 0,5 0 1 15,3 1-2-15,2 5 2 16,6 7-1-16,2 12 0 16,-1 12 1-16,-2 9-1 15,0 18-1-15,-2 10 1 0,-4 17-1 16,1 9 1-16,-1 12-1 16,7 7 2-16,0 10 0 15,11 8 0-15,4 5 0 0,4 7 1 16,15 5-1-16,10 5 0 15,11 3 1-15,3 1-5 16,9-3-4-16,-1-14-11 16,14-10-37-16,2-9-30 15,3-28-5-15,-1-28-6 0,-4-38-4 16</inkml:trace>
  <inkml:trace contextRef="#ctx0" brushRef="#br0" timeOffset="234971.4863">32173 11358 5 0,'27'-15'80'15,"-7"0"3"-15,-6-4-3 16,-10-1-6-16,-2 2-58 16,-2 2-1-16,-4 3-3 0,-4-3-4 15,-6 2-5-15,-7-1-1 16,-2-2-1-16,-3-1 1 15,-9-1 3-15,0-1-1 16,-12 3 1-16,-8-2 0 0,-3 2 2 16,-1 1 0-16,-8 0 1 15,-2 2-1-15,1 2-1 16,-10 1-2-16,9 2 0 16,-2 2 0-16,0 3-2 0,2 2-1 15,-1 2 0-15,-4 3 0 16,-4 7-1-16,-8 3 1 15,-5 3 0-15,-1 4 1 0,-6 1 0 16,-7 4-1-16,-1 4 1 16,2 3 0-16,3 6 1 15,2 1-1-15,4 5 0 16,4 5-1-16,3 0 0 16,5 7 1-16,-1 2-2 0,-3 5 0 15,-1 1 0-15,0 4 0 16,-5 6 0-16,1 5 0 15,-2 4 0-15,2 4-1 16,3 6 1-16,6 6 0 0,6 7 0 16,6 4 0-16,7 7 0 15,9 3 0-15,10 5 0 16,6 4-1-16,11 2 1 16,13 1 0-16,12-3 1 0,9 0 0 15,20-3-1-15,10 0 1 16,18-2-1-16,10-7 1 15,15-4 0-15,10-5 0 0,13 0-1 16,8-7 1-16,10-5 0 16,10-5-1-16,6-7 0 15,10-6 1-15,4-5-1 0,10-8-1 16,-1-7 1-16,6-9-1 16,4-8 0-16,-3-9-1 15,5-9 1-15,-4-9-1 16,0-9 2-16,-5-4-1 15,0-8 0-15,-9-7 0 0,-3-7 1 16,-6-6 0-16,-6-6 1 16,2-2 0-16,-13-7-1 15,-9-5 1-15,-6-6 1 16,0-6-1-16,-19-7 0 0,4-6-2 16,-13-9 2-16,-9-7 0 15,-38 41 1-15,9-19-1 16,-9 5 1-16,4-7-1 15,22-70 0-15,2-16 1 16,-35 77 1-16,3-9 0 0,-9-2-1 16,0-7 1-16,19-82-2 15,-24 80 3-15,-12-16-2 16,9-81 1-16,-13 98 0 16,-1-7-3-16,-2 11 0 15,-5-3 0-15,-21-94 0 16,-5 4 0-16,-9 20 0 0,-14 23 0 15,0 23 0-15,-15 5 0 16,0 6 0-16,-1 28 0 16,1 3 0-16,-10 4 0 15,-5 5 0-15,-2 4 0 16,-1 5 0-16,-5 3 0 0,-2 7 0 16,-4 3 0-16,-11 6 0 15,-1 4 0-15,-7 3-2 16,-3 4 2-16,-9 5-1 0,1 5 0 15,-10 5 1-15,3 4-1 16,-6 6 1-16,5 4 0 16,1 5-1-16,2 8 1 0,1 5 0 15,2 5-1-15,-2 4 1 16,5 6 0-16,-1 5 0 16,0 1 1-16,2 5 0 15,-1 3 0-15,2 5 0 16,2 3 2-16,4 5-3 0,4 3 0 15,4 7 0-15,4 3 0 16,3 6 0-16,7 4 0 16,4 9 0-16,5 6 0 0,7 6 0 15,3 6 0-15,6 6-2 16,9 4 1-16,5 8 1 16,9 2-1-16,5-1 1 15,6 1-1-15,8 1 0 16,6 0 1-16,9-1-1 0,6 1 1 15,9-4 1-15,10-1-1 16,10 0 1-16,12-2 0 16,11 0 0-16,6-6 0 0,10 6 1 15,8-1-2-15,7-4 0 16,5 1 0-16,4-8 0 16,8-3 0-16,4-6 0 15,6-4 0-15,5-12 0 0,8-6 0 16,4-8 0-16,2-8 0 15,13-7-2-15,-2-4 2 16,10-10-2-16,1-5 1 0,5-8 0 16,1-6 1-1,-3-6-1-15,5-2 0 0,-8-4 1 16,-6-3-1-16,-2-5 1 16,-4-5-1-16,-2 0 2 15,-3-3-2-15,-1-9 1 0,-2-3-1 16,-4-8 0-16,0-7 1 15,-5-5 0-15,-2-7 0 16,-3-6-1-16,-12-8 1 0,1-9 1 16,-5-6 1-16,2-9-2 15,-1-10 1-15,-6-9 0 16,-4-11 0-16,-2-5 0 0,5-7 0 16,-46 58 1-16,6-15-1 15,-5 4 1-15,1-7-2 16,-2-3 0-16,1-9 0 15,-6 0 0-15,0-11 0 16,31-95 0-16,-33 93 0 16,-9-17 0-16,2 9 0 15,-4-9 0-15,-6-1 0 16,1-9 0-16,-13 11 0 0,-1 4 0 16,-8-136 0-16,-26 41 0 15,-7 8 0-15,-15 27 0 16,1 26 0-16,-13 13 0 15,-1 25 0-15,3 34 0 16,-7 8 0-16,-3 3 0 0,-4 6 0 16,-9 5 0-16,-16 3 0 15,-4 4 0-15,-12 4-2 16,0 5 1-16,-11 3 0 0,9 5 2 16,-7 4-1-1,1 7 0-15,5 4-1 0,-1 6 1 16,-1 6 0-16,4 4-1 15,-3 4 1-15,-10 6-1 0,2 8 1 16,-2 5 0-16,-3 8-1 16,-2 3 1-16,6 8 0 15,-4 3 0-15,1 6-1 16,4 1 3-16,0 3-1 0,0 4 0 16,3 2 1-16,1 4 0 15,-3 4-2-15,5 1 0 16,2 3 0-16,1 5 0 15,3 4 0-15,3 2 0 16,6 7 0-16,7 4 0 0,8 7 0 16,4 7 0-16,6 7 0 15,11 6 0-15,5 8 0 0,6 5 0 16,11 2 0-16,4 3 0 16,5-1 0-16,12 5 0 15,9-4 0-15,8-2 0 16,12-4 0-16,8 4 0 0,15-2 0 15,12-2 0-15,12-1 0 16,10 2 0-16,10 1 0 16,15-1 0-16,1 2 0 15,13-6 0-15,8-2 0 16,10-1 0-16,4-4 0 0,8-5 0 16,6-10 0-16,4-5 0 15,13-10 0-15,2-5 0 16,8-10 0-16,4-9 0 0,10-5 0 15,-1-9 0-15,7-7 0 16,-2-8 0-16,0-6-2 16,1-5 0-16,-11-5 0 0,-2-6 1 15,-10-4 0-15,0-5 0 16,-4-6 0-16,-1 1 1 16,-10-10 0-16,-6-7 0 15,0-9 0-15,-6-7-1 0,3-9 2 16,-8-8-1-16,-4-9 1 15,-14-9-1-15,-1-7 0 16,-6-12 0-16,-10-5 1 16,-3-8-1-16,-7-2 1 15,-39 45 0-15,0-16-1 16,0 4 2-16,1-9 0 16,-4-2 0-16,2-10-2 0,-7-2 0 15,26-10 0-15,-51-2 0 16,37-12 0-16,-12-4 0 15,6-10 0-15,-18-1 0 0,1-6 0 16,-3-1 0-16,-1-8-2 16,-12 11 4-16,1-7-2 15,-77-69 0-15,65 81 0 16,-5-9 0-16,-17-104 0 16,26 20 0-16,-53 32 0 15,-3 22 0-15,-15 21 0 0,0 15 0 16,2 21 0-16,-11 10 0 15,0 22 0-15,-10 7 0 16,-13 7 0-16,-9 6 0 16,-8 7-2-16,-9 5 1 0,-5 5 0 15,-5 4-1-15,0 5 2 16,1 4-1-16,6 2 0 16,-3 5 2-16,2 3-1 15,1 7-1-15,-6 3 1 0,-3 7 0 16,-6 2-1-16,-7 4 1 15,-3 6 0-15,-4 3-1 0,-1 2 1 16,2 2-1-16,1 4 0 16,6 2 1-16,5 4-1 15,3 2 2-15,6 5 0 0,-1 7 1 16,1 5-1-16,-2 7 1 16,-4 6 0-16,-2 8 0 15,-1 4 0-15,-2 10-2 16,4 6 0-16,6 10 0 0,6 8 0 15,12 8 0-15,10 6 0 16,17 4-3-16,16 5 0 16,20 3 0-16,10 3-1 15,20 0 0-15,13-4 0 16,15-1 0-16,6 0 0 0,16-1 1 16,6-3 2-16,9-1 0 15,7-1 2-15,9 1 0 0,11 1 0 16,6 2 1-16,13-1 1 15,4 3-1-15,12-2 1 16,11-3-1-16,10 1-1 16,4-5 0-16,9-8 1 0,3-2-1 15,6-4-1-15,8-11 0 16,-2 0 0-16,10-6-1 16,0-8 1-16,8-4 0 15,2-6 0-15,1-7-1 0,7-7 1 16,5-3-1-16,-4-9 1 15,3-3-1-15,0-7 0 16,-3-5 0-16,1-7-1 16,-2-5 1-16,-4-8 0 15,-3-6 0-15,-2-4 0 16,1-12 0-16,-5-8 1 0,-2-8-1 16,-5-10 1-16,-5-9 0 15,-10-3 1-15,-8-16 0 16,-1-3 0-16,-19-15 0 0,-8-5 1 15,-6-10 0-15,-3-6 1 16,-8-10-1-16,-7-11 0 16,-14-7-1-16,-2-8 1 0,-35 67 1 15,3-11-1-15,-4-2-2 16,-3-11 2-16,-3 1 1 16,-1-11-3-16,-6-2 0 15,-3-8 0-15,-3 0 0 16,-2-8 0-16,-7-80 0 0,-15-46 0 15,-30 4 0-15,-12 3 0 16,-27 31-3-16,-25 25 1 16,-19 27 0-16,-30 27-1 15,-15 34-2-15,-20 13-7 16,-18-1-45-16,-20 44-30 0,-23 16-2 16,-12 18-7-16,-14 9-5 15</inkml:trace>
  <inkml:trace contextRef="#ctx0" brushRef="#br0" timeOffset="236835.6462">27423 17209 59 0,'-8'15'73'16,"8"-15"-1"-16,0 0-4 0,0 0-48 15,9 0-11-15,-9 0 0 16,19 0-2-16,-10-4 0 15,6-2 2-15,2-2-1 16,2-3 1-16,2-3-1 16,5-5 1-16,0-5 1 0,7-10 2 15,8-8-1-15,5-9-1 16,10-8 1-16,7-9-2 16,10-12 0-16,10-8-1 0,6-8-1 15,8-2-2-15,3-2 0 16,5-2 0-16,-1 4-2 15,4-1 0-15,-1 2 1 0,-2 7-1 16,-2 6 0-16,-2 4 0 16,-4 3-1-16,-5 7-1 15,-4 6 1-15,-9 7-1 16,-9 7-1-16,-10 6 1 0,-6 8 0 16,-16 8 0-16,-8 7 0 15,-10 3 0-15,-6 4 0 16,-6 7 0-16,-8 7-1 15,4-9-1-15,-4 9-1 16,-9 0-3-16,9 0-1 0,-18 9-3 16,1 1-4-16,0 5-5 15,-8 0-12-15,-3-1-45 16,-1 9-12-16,-3-3-6 0,-4-2-3 16</inkml:trace>
  <inkml:trace contextRef="#ctx0" brushRef="#br0" timeOffset="237259.5367">28618 15320 31 0,'-45'3'82'0,"-2"1"-1"16,6-2-2-16,5-2-3 15,7 0-65-15,5 0 1 0,10 3 1 16,4 5-1-16,10-8 0 16,13 12 0-16,9-7-2 15,13-1 0-15,9-3-1 16,17 0 0-16,10-1-2 0,15-1-2 16,7-5-1-16,7 0-1 15,6 1-1-15,-3 3 0 16,-4 3-1-16,-5 3-1 15,-13 7 1-15,-14 6-1 0,-11 8 1 16,-16 3-1-16,-13 8 1 16,-13 6-1-16,-14 12 0 15,-17 7 0-15,-14 10 0 16,-13 9 0-16,-14 9-1 0,-17 9-3 16,-9 12-3-16,-10 1-7 15,-2 6-18-15,13 2-56 16,-13-4-1-16,6-9-8 0,5-11-2 15</inkml:trace>
  <inkml:trace contextRef="#ctx0" brushRef="#br0" timeOffset="238133.5252">27997 17394 37 0,'0'0'86'0,"6"-8"-1"16,-6 8-1-16,0-14-5 0,0 14-64 15,0-10-2-15,0 10-3 16,0 0 0-16,0 0-4 15,1 8 1-15,1 2-1 16,1 3-2-16,0 6 1 0,1 5-2 16,-1 2 1-16,3 3-2 15,-2 4 1-15,0 3-2 16,0 2-1-16,2 2-4 16,-1 0-6-16,0 2-8 0,-2-1-22 15,0 1-44-15,0-4-4 16,-3-2-4-16,-1-11-4 15</inkml:trace>
  <inkml:trace contextRef="#ctx0" brushRef="#br0" timeOffset="238360.053">27901 17647 48 0,'-23'-24'86'0,"17"-50"-3"16,13 13-3-16,18 11-4 15,11 9-70-15,12 0 2 16,6-3-1-16,8 1 0 0,6 7-3 16,-1 5 0-16,4 3-1 15,-6 5-4-15,-5 7-4 16,-5 4-8-16,-8 11-15 16,-9 5-31-16,-19 10-22 15,-9 7-5-15,-10 2-4 0</inkml:trace>
  <inkml:trace contextRef="#ctx0" brushRef="#br0" timeOffset="238600.5064">28038 17572 37 0,'-20'21'84'0,"0"3"-1"16,6-5-2-16,4-1-3 15,7 0-64-15,3-4-2 16,5-4-1-16,11-3-1 16,4-1-2-16,4-6-5 0,5 0-6 15,3-6-10-15,6-5-20 16,2 4-38-16,0-8-14 16,-2 0-5-16,1-2-4 0</inkml:trace>
  <inkml:trace contextRef="#ctx0" brushRef="#br0" timeOffset="238880.3889">28566 17202 32 0,'10'-10'83'0,"-3"2"1"16,4-2-2-16,-3-1-4 16,1 0-64-16,-1 4 1 0,3 2-2 15,-1 5 0-15,1 1-2 16,3 12-2-16,-6 10-1 15,2 9-2-15,-7-11-2 16,0 7-1-16,0 2 0 16,-1 5-1-16,-1 1-1 0,1 4-1 15,-1 1 0-15,0 0-1 16,-1-2 0-16,2 5-3 16,-2-3-4-16,1 1-8 0,-1-8-12 15,1 0-35-15,0-4-21 16,1-3-7-16,-1-7-6 15</inkml:trace>
  <inkml:trace contextRef="#ctx0" brushRef="#br0" timeOffset="239093.2775">28974 17374 57 0,'37'-18'91'0,"-13"18"-3"0,-12 2-6 16,-3 3 0-16,-1 6-71 15,-3 3-1-15,0 6-1 16,-1 2-4-16,0 2-2 16,0 1-5-16,0 0-4 15,1 2-8-15,-4-2-15 0,2-1-42 16,-1 1-14-16,-1-5-6 16,-1-3-2-16</inkml:trace>
  <inkml:trace contextRef="#ctx0" brushRef="#br0" timeOffset="239217.1496">29091 17229 69 0,'0'-21'85'0,"0"10"-9"15,0 11-13-15,3-13-43 16,4 2-94-16,-7 11-10 16,19 6-4-16</inkml:trace>
  <inkml:trace contextRef="#ctx0" brushRef="#br0" timeOffset="239839.6348">29443 17031 78 0,'-11'-6'86'16,"-4"-2"-3"-16,15 8-43 15,-14-13 0-15,14 13-6 0,0 0-3 16,0 0-8-16,0 0-5 16,0 13-4-16,8 13-3 0,3 10 0 15,1 12-2-15,-5-16-1 16,1 10-3-16,1 8-1 15,1 7-1-15,-2 3-2 16,2 2-1-16,2-1-2 16,-2 1-1-16,0-3 0 15,0 3 0-15,-2-7-1 0,0 0-2 16,-3-6-3-16,-1-3 1 16,0-14-1-16,-1-5 0 15,-3-14-1-15,0-13 1 16,0-25 1-16,-2-2 3 0,-4-61 4 15,-3-13 1-15,5-9 2 16,1-8 2-16,3 0 1 16,15 12 1-16,8 27-2 15,6 43 0-15,4 13-1 0,5 12-3 16,1 6 1-16,-1 5-1 16,0 12 1-16,-7 8 0 15,-7 6 0-15,-7 7 1 16,-11 7-1-16,-7-20-1 15,-11 4-1-15,-4 1 1 0,-5 0-1 16,-4 0 0-16,-3-2-1 16,-3 0-3-16,-2-1-6 15,1-4-13-15,0 1-43 16,1-8-17-16,2-2-6 0,-13-6-3 16</inkml:trace>
  <inkml:trace contextRef="#ctx0" brushRef="#br0" timeOffset="240166.6492">30193 16780 13 0,'41'-39'46'0,"-9"2"8"15,-4 6 5-15,-10 5 2 16,2 4-2-16,-10 6-4 15,2 8-11-15,-12 8-15 16,0 0-8-16,0 0-6 0,4 11-5 16,-4 13-5-16,0 9-2 15,0 13 0-15,1 12-1 16,-1 16 1-16,0 9-1 0,0 12 0 16,0-46-4-16,0 5 1 15,0-1-3-15,0 2-1 16,3-4-3-16,2 3-8 15,1-7-13-15,1-3-49 16,1-6-9-16,4-5-7 0,3-14-2 16</inkml:trace>
  <inkml:trace contextRef="#ctx0" brushRef="#br0" timeOffset="241505.3363">30857 16929 82 0,'27'-24'92'15,"-3"6"-3"-15,-8 1-7 0,-6 24 0 16,-3-12-76-16,-7 5-1 16,0 0-4-16,-9 0 2 15,-14 11-1-15,-13 8 1 16,-4 8-1-16,-9 9-2 0,-6 5 2 16,-2 4 0-16,3 0 1 15,6-1-1-15,10-3-1 16,12-2 1-16,8-7-2 15,15-8 1-15,6-3-3 16,17-6 0-16,9-2-3 0,11-9 0 16,4-4-2-16,8-11-2 15,8-5 2-15,1-4 1 16,2-6 0-16,-7 0 2 16,-3-5 2-16,-2 2 1 0,-8 4 4 15,-10 5 1-15,-13 1 1 16,-4 5-1-16,-9 2 1 15,-7 12-1-15,0 0 0 0,-18-5-1 16,-2 10 0-16,0 2-1 16,0 3-2-16,3-1 1 15,-3 2-1-15,4-3 0 16,6 2 1-16,10-10-2 0,-6 8 1 16,6-8 0-16,11 0-1 15,-2-3 1-15,11-8-2 16,4-2 1-16,3-4-1 0,2-2 2 15,-3 0-3-15,9-2 1 16,-5 1 0-16,2 4 0 16,-9 3 1-16,0 2 0 15,-7 3 1-15,1 3-1 0,-2 1 1 16,-15 4-1-16,0 0 1 16,0 0 0-16,0 0 0 15,-9 0 0-15,9 0 0 16,-19 5 1-16,19-5-1 15,0 0 1-15,-13 5 0 0,13-5 0 16,0 0 0-16,-8 0 0 16,8 0-1-16,0 0 0 15,0 0 1-15,-9-6-2 16,9 6 1-16,0 0 0 0,-15-2-1 16,5 2 1-16,1 5-1 15,-5 6 1-15,-2 3-1 16,6 3 1-16,1 6-1 15,-6 1 1-15,6 0 1 0,2 2-1 16,1-4 1-16,3-1-1 16,3-3 2-16,0-2-1 15,3-5 1-15,-3-11-1 16,24 14 2-16,-2-11-3 0,4-3 0 16,-3-3 1-16,9-8 0 15,-4-6-1-15,0-4 0 16,-2-1 1-16,-2-3-1 0,-4 0 0 15,-4 3 0-15,0 1 1 16,-6 5-1-16,-3 7-1 16,3 4 1-16,0 5-1 15,2 0 1-15,-3 8 0 0,-5 1-1 16,1 2 1-16,3 3 0 16,-3 0 0-16,7 1 1 15,-2-3-1-15,1-4 1 0,10-5 1 16,6-3-1-16,2 0 0 15,0-9 0-15,4-6 0 16,7-4-1-16,4-6 1 0,-6-1-2 16,10-5 0-16,-9-3 1 15,1 2-1-15,-2 0 0 16,-2 5 0-16,-5 4 1 16,-7 5-1-16,5 10 1 15,-19 5-1-15,7 3 1 0,-2 10-1 16,0 3 0-16,1 3 0 15,-4 4 1-15,2-2 0 16,1-3 0-16,6-1 0 16,5-6 1-16,2-6 1 15,3-3-1-15,-3-10 0 0,2-8 1 16,0-8 0-16,1-7-2 16,-5-7-1-16,-1-7 0 15,0-10 1-15,-4-6-1 0,4-3 1 16,-5 2 0-16,-7 2-1 15,-4 8 3-15,5 9-1 16,-5 10 0-16,-8 16 0 16,-1 20-1-16,-5 2 1 0,0 24-1 15,1 16 0-15,-7 9-1 16,-2 12 0-16,1 13-5 16,4 7-3-16,2 8-9 0,0-3-24 15,-4-5-40 1,12-7-5-16,-2-14-5 0,5-16-3 15</inkml:trace>
  <inkml:trace contextRef="#ctx0" brushRef="#br0" timeOffset="241684.9002">32480 16673 10 0,'0'0'96'16,"15"-5"-3"-16,4-2-7 15,20-5-9-15,3 0-3 16,-3-1-90-16,24 6-15 16,2 2-45-16,9 6-8 0,-10 6-8 15,-11 4-3-15</inkml:trace>
  <inkml:trace contextRef="#ctx0" brushRef="#br0" timeOffset="242095.9477">29669 17969 75 0,'-133'58'82'0,"0"3"-4"15,18-7 1-15,15-6-36 16,18-7-30-16,18-7 1 16,23-11 1-16,41-23 1 15,0 0 0-15,0 0 0 16,0 0-5-16,64 13-1 16,10-30-2-16,21-13-1 0,20-3-2 15,16-8-1-15,18-1-1 16,14-11 0-16,15 1-1 15,11-7 0-15,122-32-1 16,86-22 1-16,-14 6-1 16,-28 17 0-16,-47 20-4 15,-56 16-5-15,-156 41-11 0,-3 3-30 16,-36 10-40-16,-9 5-5 16,-41 9-5-16,-7-1-5 0</inkml:trace>
  <inkml:trace contextRef="#ctx0" brushRef="#br0" timeOffset="242350.1236">30475 18036 82 0,'-135'47'97'0,"18"-2"-6"15,19 0-5-15,15-8-1 16,32-4-76-16,51-33 0 15,-16 22-1-15,0-2 1 0,43-17-3 16,69-1 0-16,-13-20-2 16,19-2-2-16,18-11-1 15,17-5-3-15,14-1-7 16,10-3-16-16,-1-1-60 0,6 1-5 16,-8-2-6-16,0 0-6 15</inkml:trace>
  <inkml:trace contextRef="#ctx0" brushRef="#br0" timeOffset="246690.2078">23472 17923 34 0,'0'30'53'0,"0"1"8"16,0-5-45-16,2 2 0 15,3-6 3-15,0 1 2 16,-5-23 1-16,0 0 0 0,4 10-2 16,2 2-3-16,1-2-3 15,39-9 1-15,-28-12-3 16,7-1-2-16,1-9-1 15,6 2-1-15,2-10-1 0,3 4-2 16,2-10 1-16,1 6-5 16,2-9-1-16,2 5 0 15,-4-8 1-15,-1 4-1 16,-2-6 0-16,-2 5 0 16,0-3-1-16,-10 5 1 0,-14 19 1 15,5-14-4-15,-3 1 0 16,-12 11-2-16,-1 1 2 15,-12 9 0-15,-5 3 1 16,-5 6-2-16,-6 8 1 16,-2 8 5-16,-4 5-1 15,-2 6 4-15,-1 5-1 0,-1 4 2 16,38-36-2-16,-34 41 0 16,-31 46 0-16,38-40 1 15,7 0-2-15,6-1 0 0,8-1-2 16,6-5 0-16,0-40 2 15,11 32-4-15,5 3-5 16,18-12-11-16,39 24-26 16,-23-38-34-16,6-8-6 15,3-1-4-15,1-1-2 0</inkml:trace>
  <inkml:trace contextRef="#ctx0" brushRef="#br0" timeOffset="247349.3775">24863 17433 5 0,'0'0'79'15,"15"-10"2"-15,-15 10-4 16,0 0-4-16,0 0-62 0,0 0 1 15,0 0-1-15,0 6-1 16,-7 5 1-16,-7 3 0 16,0 2 0-16,-3 2-1 15,0 7 1-15,1 2-2 16,1 5-2-16,-1 0-1 16,2 5-2-16,3 0-2 0,0 1-1 15,2 1 0-15,9-39-4 16,-3 36-1-16,3 34 0 0,9-40-4 15,6-6-3-15,4-8-5 16,7-9-4-16,4-4-2 16,4-6 4-16,-1-8 0 15,8-7 1-15,-3-6 5 16,3-5 7-16,-3-1 8 0,-1-4 7 16,1 1 3-16,-3 0 3 15,-4-1 0-15,-7 2 0 16,1 1-2-16,-5 7-2 15,-8 5-3-15,-2 6-3 0,-10 13-2 16,0 0-1-16,0 0-1 16,2 13 1-16,-2 4-1 15,-5 2 0-15,-1 4 0 0,5 0 0 16,1-1-1-16,1 1 1 16,9-4-1-16,-1 0 1 15,4-5-1-15,4-3 0 16,2-6 0-16,1-5-1 15,1-4 0-15,0-8-1 0,1-4 0 16,-3-2-1-16,-4 0-5 16,-3 0-2-16,-3 1-4 15,-8 2-4-15,-1 1-8 0,-10 3-12 16,-8 7-34-16,-2 0-14 16,-2 2 0-16,-5 1 9 15</inkml:trace>
  <inkml:trace contextRef="#ctx0" brushRef="#br0" timeOffset="249252.3471">25501 17420 68 0,'58'-28'76'0,"-14"10"-5"15,-10 7-2-15,-16 6-58 16,-18 5-1-16,10 0-1 15,-10 0 1-15,12 15-3 0,-8-1 0 16,1 5-1-16,-2-1-1 16,1 3-2-16,-2 3 1 15,0-1-2-15,0 1-1 16,2-2 0-16,-1 2 1 0,-1-1 1 16,-1-4 2-16,2-1 0 15,-2-2-1-15,1-7 2 16,-2-9-1-16,0 0-1 15,14-11-1-15,-13 2 1 16,13-30-2-16,1-4 0 16,-2-3 0-16,3 2-1 0,2 1 1 15,-3 12-1-15,-15 31-2 16,16-12-1-16,-16 12 1 0,10 10-2 16,0 1 1-1,-4 2 1-15,2 0-1 0,-1 2 1 16,2 1 1-16,-2-1 0 15,0-1 1-15,2-2 0 16,-2 1 1-16,4-3-1 0,-4-4 0 16,3-3-1-16,0-3 3 15,5-14 0-15,-1-17-1 16,-5-9 0-16,1-4-1 16,-1 0 1-16,1 2 0 0,-1 9 0 15,4 13-2-15,0 8 0 16,1 8 1-16,0 4-2 15,1 6 2-15,2 10-1 0,1 1 0 16,-3 5 0-16,-8-11-1 16,4-1 0-16,-5 2-1 15,4-2 3-15,-3-2-2 16,5 2 2-16,5 1 0 16,2-6 0-16,-1-7 1 0,0-12 0 15,-2-9 0-15,-1-4-3 16,-3-9 3-16,1 0-3 15,-5 1 0-15,4 2 0 16,-6 7 0-16,5 3 1 0,-3 8-1 16,6 8 1-16,-2 5 0 15,-1 3 0-15,2 8 0 16,1 5 0-16,0 2 1 16,-1 1-1-16,3 1 0 15,0-2 1-15,2-2-1 16,1-2 0-16,0-5 1 0,1-6-1 15,4-1 0-15,-3-6 0 16,1-6 0-16,0-5 0 16,-2-5-1-16,0-4 1 0,-2-5-1 15,-2 1 0-15,-1-2 1 16,-2 2-1-16,-6-1 1 16,-1 4-1-16,-2 2 1 0,-4 6 0 15,-2 1-1-15,-7 5 1 16,-2 4-1-16,0 3 0 15,-5 2 0-15,0 4 1 16,-2 0-1-16,1 2 0 0,2 3 1 16,5-1 0-16,10-4 0 15,-16 8 0-15,16-8 0 16,0 0 0-16,-9 6 1 16,9-6-1-16,0 0 0 15,0 0 0-15,0 0 0 0,0 0 0 16,0 0 0-16,0 0 0 15,0 0 0-15,0 0 0 0,0 0 0 16,0 0 1-16,0 0-1 16,0 0 1-16,0 0-1 15,0 0 0-15,0 0 1 16,0 0-1-16,6 6 0 0,-6-6 0 16,0 0 0-16,0 0 0 15,2 12 0-15,-2 0 1 16,0 3-1-16,0 7 1 15,0 6-1-15,1 4 1 0,2 3 0 16,1 3 1-16,6-2-1 16,0 0 1-16,4-2 0 15,4-7 0-15,2-4-1 16,4-6 1-16,2-8 1 16,2-4-3-16,2-5 2 0,-2-5 0 15,-1-6-1-15,-2-7 1 16,-5-3-1-16,-4-6 0 15,-6-2-1-15,-5-4 0 16,-1 0 0-16,-3-2 0 0,-5 1-1 16,0 0 1-16,1 2-1 15,3 7 0-15,0 1 1 16,3 6-1-16,7 4 0 0,3 2 1 16,8 4-1-16,1 4 0 15,2 4 0-15,2 2 1 16,0 9-1-16,-2 5 1 15,-3 6 0-15,-3 5 0 0,-4 5 0 16,-3-1 0-16,-3-4 0 16,-1-4 1-16,-2-4 0 15,-1-7-1-15,-4-12 1 16,9-4-1-16,-3-13 0 0,-2-10 0 16,1-3-1-16,2-6 0 15,-1-4 0-15,-1 0 1 16,3 0 0-16,-2 2 0 15,4 5 0-15,2 2 0 0,4 7 0 16,0 6 0-16,2 2 0 16,2 7-2-16,1 3 2 15,2 6-1-15,-3 0 0 16,0 9 1-16,0 2 0 0,-2 3 0 16,3 1-2-16,0 1 1 15,0-4 1-15,6-2 1 16,2-4 1-16,10-6 0 15,3-3 0-15,5-10-1 0,5-4 2 16,5-9-1-16,1-1-1 16,1-3 1-16,-8-4-3 15,-6 4 1-15,-6-4 1 16,-8 3-1-16,-12 1 0 0,-12 4 0 16,-7 4 0-16,-15 5-1 15,-10 4 1-15,-11 8-1 16,-6 6 0-16,-5 12 0 0,-2 5 0 15,0 8 0-15,5 1 0 16,8 5 1-16,9-3 0 16,12 0 0-16,11-2 0 15,12-4 1-15,19-4-1 0,15-3 0 16,7-5-3-16,19-1-3 16,-1-8-6-16,16 0-13 15,-1-2-44-15,0-5-15 16,-8-8-6-16,-7-7-3 15</inkml:trace>
  <inkml:trace contextRef="#ctx0" brushRef="#br0" timeOffset="249689.9634">28949 16182 36 0,'0'0'83'15,"0"0"-2"-15,-14-13-2 16,-4 6-7-16,-41 1-64 0,33 5-1 15,-5 2 1-15,-3 10-3 16,-6 5 2-16,-5 9-1 16,-1 10 0-16,-6 6 1 15,-3 9 0-15,2 7 1 0,6 0-1 16,3 0 0-16,11 2-2 16,7-5-2-16,10-4 1 15,14-7-1-15,9-6-1 0,15-6 0 16,10-5-1-1,11-9 0-15,10-3-3 0,6-10-3 16,11-4-8-16,2-4-15 16,-3-10-54-16,10-6-6 0,-3-7-3 15,-5-5-7-15</inkml:trace>
  <inkml:trace contextRef="#ctx0" brushRef="#br0" timeOffset="250153.7093">29172 16427 3 0,'4'11'70'15,"3"2"0"-15,-2 1-2 0,4-4-1 16,-29-2-65-16,29 1 1 15,7-2 6-15,5-2-1 16,5-5 2-16,4-9 3 0,3-7-2 16,-1-2-1-16,3-6 0 15,-4-3-1-15,-1-3 0 16,-6-2-1-16,-7 2 1 16,-9 0-3-16,-8 7 0 15,-15 2-1-15,-13 7 0 0,-9 9-1 16,-11 7-1-16,-3 14-1 15,-7 11 0-15,-1 12-2 16,2 9 1-16,6 5-1 0,14 3 1 16,9-3-1-1,18 0 1-15,10-5 0 0,20-3-3 16,17-9 1-16,14-4-1 16,13-3 0-16,9-4 0 0,4-3-4 15,7-1-3-15,-3-3-7 16,-5-2-15-16,-5 4-37 15,-15-7-15-15,-12 0-6 16,-18 0-1-16</inkml:trace>
  <inkml:trace contextRef="#ctx0" brushRef="#br0" timeOffset="250738.216">29215 17327 31 0,'-78'32'42'15,"-11"3"2"-15,-18 6 0 0,-15 6-3 16,-20 6-11-16,-6 10-3 15,-16 4-5-15,-8 6-8 16,-14 5-3-16,-8 8-5 16,-15 3-3-16,-6 7-3 15,-15 2-1-15,-2 7-4 0,-5-4-2 16,8-1-3-16,6-6 1 16,7-2 4-16,9-10 1 15,13-3 3-15,14-5 4 16,17-14 2-16,18-5 1 0,11-29 6 15,15-26 2 1,18 0 1-16,20 0 0 0,19 0 2 16,62 0 2-16,-27 0 4 15,-1 0 1-15,45 0-1 16,59 0-3-16,2 0-4 16,25 0-2-16,15-58-2 15,21-14-12-15,20-7 0 16,14-5 0-16,19-9 0 15,11-2 0-15,14-3 0 0,0 0 0 16,4-4 0-16,-2 4 0 16,-4 3 0-16,-10 6 0 15,-10 8-7-15,-18 7 1 0,-16 11-5 16,-15 9-7-16,-20 12-19 16,-28 9-52-16,-17 8-2 15,-27 5-7-15,-19 3-2 0</inkml:trace>
  <inkml:trace contextRef="#ctx0" brushRef="#br0" timeOffset="253789.6393">17978 16841 63 0,'-6'-15'85'0,"-6"4"-3"0,1 1-7 15,-2-27-37-15,1 37-26 16,5 12-4-16,3 17-4 16,4 16-1-16,0 9-3 0,1 12 1 15,4 11 1-15,-2-36-1 16,3 7 1-16,1-1-1 16,3 4 1-16,1 1-1 0,2-1 0 15,5-2 1-15,2 1-2 16,4-8 0-16,2 0-7 15,8-6-14-15,7 2-50 16,0-13-7-16,2-5-4 0,1-12-5 16</inkml:trace>
  <inkml:trace contextRef="#ctx0" brushRef="#br0" timeOffset="254090.5237">17949 17326 48 0,'-18'18'67'0,"0"1"0"16,5-2-1-16,3-2-54 15,6-2-1-15,3-2-1 0,1-11-5 16,0 0 2-16,29 0 2 15,18-13-3-15,13-18-1 16,24-3-5-16,8-10-7 16,5-6-13-16,-2-4-12 15,-17 4-10-15,-1 8-6 0,-8 0-1 16,-3 5 2-16,-16 6 8 16,-12 7 10-16</inkml:trace>
  <inkml:trace contextRef="#ctx0" brushRef="#br0" timeOffset="254426.3959">18836 16929 17 0,'0'0'26'0,"0"0"4"0,3 6 1 15,-4 4-1-15,-6 3 1 16,1-1-4-16,1 2-6 16,-2-3-3-16,4 2-3 0,1-4 0 15,2-9-2-15,5 5-2 16,4-5-2-16,6-9-1 16,1-3-1-16,8-6-1 15,4-2-1-15,-3-3-1 16,-1 0-2-16,-5-1 1 0,0 1 1 15,-12 4 1-15,-1 1 1 16,-10 4 1-16,-14 6 0 16,0 6 0-16,-9 2 0 0,-5 15-3 15,-5 10 0-15,-1 13-1 16,0 8-1-16,1 11-1 16,4 3 0-16,4 3 1 15,8-1-1-15,15-35-2 0,1 4-2 16,5-6-3-16,2 1-3 15,9-6-11-15,3-2-17 16,23 2-32-16,21-12-11 16,11-9-4-16,7-19 3 15</inkml:trace>
  <inkml:trace contextRef="#ctx0" brushRef="#br0" timeOffset="254977.2005">19501 16815 23 0,'-17'15'70'0,"-8"7"3"15,-3 3-2-15,3 10-47 0,-3 5-3 16,7 6-6-16,-5 5-4 16,9-1-1-16,4-4 0 15,7-4-4-15,6-9-1 16,3-8-1-16,10-9-2 0,10-14 0 15,12-6-2-15,3-17-5 16,13-15-2-16,7-12-3 16,4-15-5-16,3-9-1 0,0-12-3 15,-4-8 1-15,-5-8 2 16,-5-3 6-16,-14 1 10 16,-7 4 9-16,-16 9 6 0,-9 10 3 15,-5 13 3-15,-11 12 0 16,-6 24-2-16,-2 10 0 15,-4 20-7-15,0 21-4 16,2 13-5-16,2 19-1 0,2 12-2 16,4 11 0-16,-3 9-1 15,7 7 1-15,0-3 0 16,5-5 0-16,0-8 1 16,4-11 0-16,0-10 0 15,1-12 2-15,7-13 0 16,5-10-1-16,4-11-1 0,3-9 1 15,4-9-1-15,4-14-1 16,2-8-1-16,1-5-1 16,5-3 0-16,0-2-1 0,5 6-3 15,-4 2-2-15,5 10-6 16,2 6-4-16,-1 14-19 16,7 13-37-16,-9 7-7 0,1 9-4 15</inkml:trace>
  <inkml:trace contextRef="#ctx0" brushRef="#br0" timeOffset="255623.2961">21223 16333 9 0,'0'-21'73'0,"0"-3"5"16,-2 1-2-16,-2 2-45 15,-7 4-6-15,0 7-4 0,-3 7-6 16,-6 6-4 0,-5 11-5-16,-2 7-2 0,0 9-1 15,1 6-2-15,3 1-1 16,-1 2 0-16,10 0 0 0,3-6 0 16,9-3 0-16,2-8 1 15,7-3-1-15,5-5 0 16,4 0 0-16,4-2 1 15,0 1-1-15,-1-3 0 16,1 5-1-16,-2-1-1 0,-4 4-1 16,-6-2-2-16,-7 5 0 15,-3 1 0-15,-7 1-1 16,-9-1-3-16,-5-1 0 16,-4-2-3-16,-2-4-11 0,0-1-17 15,-1-9-30-15,8-3-7 16,4-2 3-16</inkml:trace>
  <inkml:trace contextRef="#ctx0" brushRef="#br0" timeOffset="256440.9365">21621 16177 53 0,'35'-23'72'0,"-12"10"-29"15,-10 6 0-15,-13 7-5 0,-4 9-8 16,-11 7-7-16,-8 7-3 16,-6 12-6-16,-3 0-4 15,-4 8-2-15,6-2-1 16,0-2-3-16,6 0 0 0,3-7-3 16,9-4-1-16,0-8 1 15,9-9 0-15,3-11 0 16,0 0 1-16,7-6 0 0,8-13 0 15,6-5 0-15,7-3 0 16,2-2-2-16,4-4 0 16,4 3-2-16,0 4 0 15,2 9 0-15,-10 9 0 16,-1 8 1-16,-7 7-1 0,-3 12 1 16,-5 9 0-16,-4 4 0 15,-2 4 1-15,-2-3-2 16,3 1 2-16,-2-5 0 0,1-8 0 15,0-5 2-15,2-10-1 16,1-6 0-16,4-7 1 16,0-10-1-16,1-7 0 15,0-5 0-15,6-5 0 16,-3-8 0-16,3-5 0 0,-1-2-1 16,2-2 0-16,-2 4 0 15,3 1 1-15,-2 4-1 16,-1 7 0-16,3 5-1 0,-5 10 1 15,0 5-1-15,-5 9 1 16,-1 6-1-16,-5 9 1 16,-2 5 0-16,-5 6 1 15,-1 5-1-15,0 1 1 0,-2 3 0 16,-4-2 0-16,4 0 1 16,1-4-1-16,1 2-1 15,1-5 0-15,4-1 0 0,2-2 0 16,-1-2 0-16,3-2 0 15,-1 0 1-15,5-3-1 16,0-3 1-16,1-3-1 16,2-4 2-16,1 0-1 0,0-8 1 15,5-6 1-15,-2-6 1 16,0-7 0-16,-1-4-1 16,1-10 0-16,-1-5 0 15,3-4-1-15,-2-1 0 0,0 3-1 16,0 4-1-16,1 5-1 15,-5 9-3-15,2 9-2 16,-6 11-7-16,1 10-12 16,-9 19-35-16,-2 6-22 0,-2 7-6 15,0-1-2-15</inkml:trace>
  <inkml:trace contextRef="#ctx0" brushRef="#br0" timeOffset="256908.9043">22750 15916 6 0,'12'-19'79'0,"-1"0"2"15,1-1-5-15,-4 0-5 0,5 4-61 16,-6 10-2-16,3 6-3 16,-1 9-4-16,0 11-1 15,-4 12-1-15,-5 2 1 16,3 4 0-16,2-5 1 0,2 2 1 15,0-9 0-15,6-4 1 16,3-9 0-16,6-10 1 16,5-4 0-16,6-13 0 15,3-3-1-15,8-10 1 0,-2-6 0 16,8-10-2-16,-4-1 0 16,4-6 0-16,-6 4 0 0,-1 1 1 15,-8 4 1-15,-8 8-2 16,-1 8 0-16,-9 12 1 15,-3 11 1-15,-7 9-1 16,-4 12 0-16,-3 12-1 0,0 9 0 16,-1 5 1-16,1 0-1 15,0 5 0-15,0-4-2 16,1 0 1-16,3-4 0 16,1-3 0-16,2-2 0 0,-1 2 0 15,-5 2-1-15,-1 7-3 16,0 5-3-16,-8 6-10 15,-8 8-38-15,-9 4-26 16,-2 5-8-16,-12-5-3 0</inkml:trace>
  <inkml:trace contextRef="#ctx0" brushRef="#br0" timeOffset="257262.3848">21687 17328 10 0,'-27'22'77'0,"-2"-2"3"0,9-4 0 15,1-3-2-15,26 4-57 16,-7-17-1-16,11-5-2 15,19-21-5-15,-20-22-1 16,71-9-2-16,22-13-3 0,17-8-1 16,11-2-2-16,12-3-2 15,15 1-2-15,-1 4 0 16,2 10 0-16,-6 12-4 16,-12 12-1-16,-15 13-3 0,-19 13-7 15,-24 12-8-15,-24 8-36 16,-21 21-24-16,-32 6-8 15,-13 7 0-15</inkml:trace>
  <inkml:trace contextRef="#ctx0" brushRef="#br0" timeOffset="258783.5621">12367 17374 6 0,'-20'-9'72'15,"4"-2"2"-15,4-2-1 0,4-1-38 16,-3-1-10-16,3 2-7 16,8 13-7-16,-10-6-5 15,10 6-4-15,-4 12-4 16,0 0 1-16,-3 7-1 16,3 5 1-16,-2 4 0 0,0 3 1 15,2 4 0-15,2 2 1 16,-2 2 0-16,4-2 0 15,-1-1 0-15,1-1 0 0,5-5 1 16,0-4-2 0,5-4 1-16,0-3-1 0,4-10 1 15,2-9-1-15,2-6 3 16,1-9-1-16,-9 0 3 16,28-48 0-16,-1-12 1 0,-7-3 1 15,-2 6-1-15,-10 11 1 16,-5 13-3-16,-4 17-1 15,-9 31-2-15,15-1-1 16,-15 1-2-16,7 11-2 0,2 4 2 16,-4 2 2-16,2 3 0 15,1 5-2-15,0-2 2 16,3 3 0-16,-2-2 2 16,2-2-1-16,2-2 0 0,-2-1 1 15,2-7 0-15,1-1-1 16,1-6 0-16,0-7 2 15,14-9-2-15,0-22 1 16,0-21-1-16,0-8 2 0,-3-3-2 16,2 7 1-16,-5 8-1 15,0 23-1-15,1 12 0 16,-2 8 0-16,-1 9 0 16,0 10 0-16,1 10 0 0,-2 5-2 15,-8-11-5-15,-1 4-4 16,-1-1-4-16,3 3-14 15,-1-3-37-15,2 2-12 16,0-4-6-16,4 1 2 0</inkml:trace>
  <inkml:trace contextRef="#ctx0" brushRef="#br0" timeOffset="259248.5459">13230 16626 5 0,'0'0'76'16,"-17"-7"1"-16,17 7-4 16,-11-2-3-16,11 7-61 0,3 11-2 15,8 11-4-15,5 10-3 16,3 9 3-16,9 12 0 15,-3 6 0-15,6 4 1 16,-5 0-1-16,7 0 2 16,-4-4-2-16,-15-37-2 15,4 5 0-15,-4-5 0 0,3 1-2 16,-1-4-2-16,0-1-5 16,-1-5-4-16,2-2-7 15,-3-5-5-15,-1-8-15 16,18-3-13-16,-7-6 0 0,-5-19 12 15,-2-3 23-15,-10-14 17 16,-4-7 15-16,-3 0 13 16,-4 13 13-16,0 10 10 15,1 9-1-15,3 17-13 0,0 0-16 16,8 5-14-16,7 19-15 16,-1 2-17-16,3 5-36 0,3 8-10 15,-9-21-7 1,-2 0 1-16</inkml:trace>
  <inkml:trace contextRef="#ctx0" brushRef="#br0" timeOffset="259405.6636">13626 16842 28 0,'-10'-44'59'0,"7"3"0"16,2 11-9-16,12 4-70 15,-3 13-25-15,7 12-18 16,-4 2 1-16</inkml:trace>
  <inkml:trace contextRef="#ctx0" brushRef="#br0" timeOffset="259953.1005">13963 16775 14 0,'22'0'68'0,"0"0"3"16,-7 1-3-16,1 9-40 16,0 1-12-16,3 4-7 15,0 3-2-15,2 1-3 0,2 1-2 16,-2-2 1-16,-2-3-1 16,-1-2 1-16,-3-6 1 15,-1-7-1-15,0-3 0 0,1-10 0 16,-1-6-1-16,-2-4-1 15,2-4 1-15,1-8-2 16,-2-1 0-16,-4-6-1 16,5 4 1-16,-3 1 0 0,-1 1 0 15,1 6 1-15,-1 5-1 16,2 8 1-16,7 7 0 16,-4 6 0-16,3 4 0 0,0 7 0 15,3 4 1-15,4 3 1 16,3 1-1-16,4-6 1 15,-2-6 0-15,10-3 0 0,3-12 0 16,1-6-1-16,1-12 0 16,-5-6-2-16,-3-9-1 15,-10 0 0-15,-4-1 0 16,-13 7 1-16,-10 3 1 16,-11 12 0-16,-17 12 2 0,-7 12 1 15,-6 9 2-15,-4 18-1 16,3 11 0-16,1 6-2 15,8 7 1-15,12-1-3 16,9-1-2-16,12-10-4 0,20-3-4 16,14-15-8-16,17-9-18 15,10-6-39-15,10-12-8 16,5-15-2-16</inkml:trace>
  <inkml:trace contextRef="#ctx0" brushRef="#br0" timeOffset="260899.387">15822 15684 56 0,'0'-18'77'0,"4"-2"-2"16,4 7-3-16,-1 3-53 15,8 10-4-15,2 13-2 16,8 12-4-16,-5 12-4 16,4 6 1-16,-5 13-1 0,-1 2 0 15,-2 9-1-15,-1-2 0 16,-3-3-3-16,2-10 2 15,-4-9-1-15,1-7 0 0,-4-12 1 16,-2-11-1-16,-5-13 0 16,4-17-1-16,-3-9 1 15,-3-8-1-15,-5-9 0 16,-1-7-1-16,-3-9 0 0,3-3-1 16,-2-3 1-16,3 3 1 15,2 1-1-15,4 7 0 16,1 6-1-16,5 6 0 15,4 14-4-15,5 12 0 16,1 13-1-16,-2 11 1 0,-4 23 0 16,-5 13 0-16,-4 14 0 15,-4 5 1-15,-7 5 2 16,-3-9 2-16,1-3 1 0,0-11 1 16,6-13 1-16,7-16 1 15,6-14 0-15,13-7 0 16,12-13 0-16,7 1-1 15,13-4 1-15,4-1-3 0,7 1-1 16,1 5 0-16,-5 7 0 16,-4 4-1-16,-12 9 0 15,-9 7-1-15,-16 10 1 0,-10 9 1 16,-15 7 0-16,-17 6 0 16,-9-3 1-16,-8 5 1 15,-3-3-5-15,-7-2-5 16,2-5-19-16,8-5-46 15,1-10-5-15,5-12-7 0,3-8 2 16</inkml:trace>
  <inkml:trace contextRef="#ctx0" brushRef="#br0" timeOffset="261997.0992">16781 15688 6 0,'14'-5'75'16,"-14"5"-1"-16,0 0-2 16,0 10-5-16,-46 4-60 15,30 10-3-15,2 9-3 0,-1 2-1 16,1 6 0-16,0-3 0 16,1 0 0-16,5-8 0 15,1 0 1-15,2-11 1 16,5-5 1-16,0-14 1 0,14 4 0 15,-1-5 1-15,3-13-1 16,6-4 0-16,0-7 1 16,2-5-2-16,2-7-1 15,0 1 0-15,1 0 0 0,-2 6-1 16,2 3-1-16,-3 9 1 16,0 10-1-16,-5 8-1 15,2 8 1-15,-4 13-1 16,-1 3 1-16,-4 1 0 0,-1-2 0 15,-1-2 2-15,-1-7 0 16,-1-5 1-16,-8-9 0 16,18-4 1-16,-9-14 0 0,4-5 0 15,-3-4-1-15,4-7 0 16,-2-5-2-16,0-2 0 16,-2-2 0-16,-1-2 0 15,0 2 0-15,-1 2 0 0,-1 5 1 16,-3 6-2-16,2 8 0 15,2 4 0-15,-8 18 0 16,11-10 0-16,-4 15 0 16,-2 14-2-16,4 3 2 15,-2 10-1-15,1 1 1 0,3 3 0 16,2-3 1-16,0-2-1 16,5-9 2-16,4-7-1 15,2-11 1-15,3-8 0 0,6-15 0 16,2-9-1-16,1-7 1 15,-2-4-1-15,2-8-1 16,-3-3 1-16,-4-4-1 0,-6-3 0 16,-6-1 0-16,-5-2 1 15,-7-1-1-15,-5 4 1 16,-2 1-1-16,-6 8 1 16,-4 6-1-16,0 12-1 0,-2 10 0 15,1 11 0-15,0 11 0 16,3 16 0-16,-1 13 0 15,2 9-1-15,0 12 1 16,3 7 1-16,2 3 0 0,4 0-1 16,-1 0 1-16,6-6 1 15,4-4-1-15,6-8 0 16,3-10 0-16,2-8 0 16,7-7 0-16,-1-8-1 15,4-8 0-15,2-3-1 0,0-9-3 16,1-9 0-16,-1-4-1 15,2-8-1-15,-4-2 1 16,-3-6 1-16,-3 1 0 0,-4 1 2 16,-4 2 1-16,-3 5 3 15,-2 4 0-15,-4 7 0 16,-3 6 0-16,-4 12 0 16,0 0 0-16,5 9-1 15,-5 11 0-15,-1 3 0 0,-1 7-1 16,1 1 1-16,1 1 1 15,0-4 0-15,5-1-1 0,5-7 1 16,6-3 1-16,4-7-1 16,4-6 1-16,5-4 0 15,3-4-1-15,0-5 0 16,5-3 0-16,-2-2-3 16,2-1-4-16,-2-1-7 0,-3-2-27 15,2 9-33-15,-11-2-6 16,-2 4-4-16</inkml:trace>
  <inkml:trace contextRef="#ctx0" brushRef="#br0" timeOffset="262943.9155">18527 15045 25 0,'6'13'68'0,"-4"-3"0"15,3 6 0-15,-2-2-45 16,5 7-12-16,3 6-2 15,2 0 4-15,1 1 0 0,1-2-1 16,0-3 3-16,-3-5-1 16,1-6 1-16,-1-5 0 15,0-6-1-15,2-1-2 16,-2-6-3-16,0-5-1 0,6-6-2 16,-1-4-2-16,1-3-2 15,0-3-1-15,-1-1 0 16,2-5-1-16,-3 3 0 0,0-3 0 15,-3 2 0-15,0 1 0 16,2 4 0-16,-1 3-1 16,-2 7 0-16,0 2 0 15,4 7 0-15,-1 5-1 0,1 2 1 16,3 6 0-16,-1 5 0 16,5 1 1-16,2-3-1 15,9-2 1-15,2-6-1 16,10-2 0-16,0-9-1 0,7-11-1 15,2-8 1-15,-2-7-1 16,-4-4 0-16,-9-4 1 16,-8-2 0-16,-15 1 2 0,-12 2 1 15,-11 4 1-15,-19 6 1 16,-9 11 0-16,-13 9 0 16,-3 13-1-16,-4 11 1 15,-1 17 0-15,2 21-3 0,7 14 1 16,6 18-1-16,4 13-1 15,11 13-1-15,4 7-2 16,7 10-6-16,8 1-7 16,5-5-20-16,6 3-39 15,7-20-8-15,0-13-6 0,3-24 2 16</inkml:trace>
  <inkml:trace contextRef="#ctx0" brushRef="#br0" timeOffset="263139.6898">18913 14683 23 0,'-25'-39'98'0,"4"6"-3"16,-3 2-10-16,4 6-11 15,2 2-13-15,4-1-132 16,12 31-12-16,2 14-8 0,0 11-6 15,-6 4 3-15</inkml:trace>
  <inkml:trace contextRef="#ctx0" brushRef="#br0" timeOffset="263852.0074">14639 17953 40 0,'-23'23'66'0,"-2"2"4"0,-4-3-38 16,-3 0 2-16,-1-1-1 16,1-1-3-16,-2-5-2 15,-1 0-5-15,3-7-2 16,-2 0-3-16,12-7-6 15,-16-11-1-15,36-1-1 16,6-14-3-16,16-2-1 0,15-15 1 16,17-3-2-16,8-11 2 15,115-69-2-15,41-19-3 16,38-21 0-16,35-13 0 16,27-8 0-16,13-2 1 15,4 9 0-15,-44 34 0 0,-1 8-1 16,-6 7 1-16,-8 4 0 15,-10 11 0-15,-14 10 0 16,-18 13-1-16,-24 16-1 0,-23 12-2 16,-23 16 0-16,-26 13-5 15,-26 18-5-15,-34 14-16 16,-37 16-60-16,-24 20-3 0,-33 9-6 16,-37 11-6-1</inkml:trace>
  <inkml:trace contextRef="#ctx0" brushRef="#br0" timeOffset="264173.5922">15419 17669 80 0,'-42'47'88'0,"18"-14"-3"0,10-8-5 16,14-11 0-16,11-10-71 15,45-18 1-15,55-47 1 16,36-41-5-16,16-32 0 16,21 0-2-16,12 5-1 15,-1 19-3-15,-24 24-2 0,-21 26-5 16,-6 10-2-16,-14 11-6 15,-9 9-7-15,-10 9-23 16,-14 11-38-16,-14 5-6 16,-10 5-3-16,-19 0 3 0</inkml:trace>
  <inkml:trace contextRef="#ctx0" brushRef="#br0" timeOffset="269317.3762">14589 11312 64 0,'-3'-29'91'0,"-8"-1"-3"0,-4-5-4 15,-3-1-3-15,-4-2-67 16,-2 4-1-16,-5 2-3 16,-5 2-5-16,-7 5-1 0,-6-1-3 15,-7 5 0-15,-7 3-2 16,-10 3 1-16,-7-2-2 15,-10 5 3-15,-11-1-1 0,-7 3 1 16,-12 0-1-16,-12 2 1 16,-10 0 0-16,-8 3 1 15,-7 0-1-15,-9 3 1 16,-8 1-1-16,-3 4 0 16,-6 3 0-16,-3 2-1 15,-8 4 1-15,0 1-1 0,-4 3 0 16,-5 0 0-16,3 1 0 15,-6 4 0-15,-4 0 2 16,-4 5-1-16,-2 4 0 0,-4 7 1 16,-3 5-1-16,-1 10 1 15,0 5 0-15,7 10-1 16,7 7-1-16,9 9 1 0,8 8-1 16,12 13-1-16,10 8 1 15,14 11-1-15,8 8 0 16,5 12 0-16,13 5 0 0,6 9 1 15,13 4-1 1,12-1 0-16,10 4 0 0,12-2 1 16,16 0 0-16,14 1 1 15,11 1 0-15,12 3 0 16,13 1 0-16,9 7 0 0,16 3 1 16,15 4-1-16,13 1-1 15,19-1 0-15,21-6 0 16,21-8-1-16,21-11 0 15,28-18 1-15,19-15 0 0,26-26 0 16,18-16-1-16,20-23 1 16,16-15 0-16,11-20 1 15,11-13-1-15,11-11 0 0,3-14 0 16,4-12 0-16,8-10 0 16,1-14 1-16,4-11 0 15,3-13-1-15,1-11 1 0,-1-11 0 16,0-7 1-16,2-7-1 15,-1-6 1-15,-3-2 0 16,-1-6-1-16,-7 1 0 16,-7-5-1-16,-5 3 1 0,-15-4 0 15,-15-5 0-15,-11-5-2 16,-20-3 1-16,-12-3 2 16,-18-6 0-16,-15-3 0 15,-23-1-1-15,-11-4 1 0,-20 1 0 16,-22-1 0-16,-17 0 0 15,-23-3-1-15,-23 1 0 16,-22 0-1-16,-20-3 2 16,-30 3-2-16,-24-2 0 0,-20 5 0 15,-28 3 0-15,-23 8 0 16,-22 6 0-16,-24 11 0 16,-21 8 0-16,-22 11 0 0,-17 15 0 15,-20 9 0 1,-14 12 0-16,-15 13 0 0,-18 9 0 15,-11 14 0-15,-14 10 0 16,-14 13 0-16,-12 9 0 16,-8 5 0-16,-14 17 0 0,-9 8 0 15,-4 16 0-15,-2 12 0 16,-3 18 0-16,-3 14 0 16,0 22 0-16,-1 17 0 15,2 24 0-15,4 18 0 0,11 25 0 16,9 20 0-16,17 22 0 15,24 18 0-15,30 18-6 16,35 10-4-16,45 19-12 0,43 11-55 16,48-6-13-16,49-7-3 15,41-21-6-15,37-23-3 16</inkml:trace>
  <inkml:trace contextRef="#ctx0" brushRef="#br0" timeOffset="270219.8825">30652 13744 19 0,'40'-1'9'0,"-13"-5"-14"16,1 5-12-16</inkml:trace>
  <inkml:trace contextRef="#ctx0" brushRef="#br0" timeOffset="270673.4649">30475 13975 9 0,'41'2'41'0,"7"0"0"15,4-1-6-15,11 1-8 16,-4 0-7-16,13 0-6 16,6 2-4-16,-1-1-1 15,1 0-3-15,4 1-1 0,-5 1-1 16,1 0-1-16,2 3-2 15,-4-1-1-15,-11 0-6 16,2 6-24-16,-11 7-26 16,-15-2-7-16,3 4 0 0</inkml:trace>
  <inkml:trace contextRef="#ctx0" brushRef="#br0" timeOffset="270950.9378">30322 14352 13 0,'0'0'80'0,"0"10"-1"0,9-9-4 16,18-3-5-16,14 27-45 15,13-25-25-15,11 0 0 16,11 5 0-16,5 5-4 16,14 3-6-16,8 3-17 0,3-2-41 15,10 5-7-15,-2-3-5 16,3-6 2-16</inkml:trace>
  <inkml:trace contextRef="#ctx0" brushRef="#br0" timeOffset="280063.4854">26556 11585 1 0,'44'-5'58'16,"0"-18"-5"-16,12 13-19 0,9 0-5 15,7-3-9-15,2 4-4 16,10-4-3-16,4 4-2 16,6-3-1-16,6 4-1 0,1-1-3 15,2-1 0-15,5-1-1 16,8 1 2-16,-7-5-2 15,-1-2 0-15,-1-4 0 16,-2-2 1-16,2-6-2 16,5-3 0-16,-9-3-2 0,-2-1-1 15,0-2 0-15,-4-5-3 16,-3 4 0-16,3-4 1 16,-14 2-1-16,-6-4 0 0,-5-3 0 15,-2-6 1-15,-11-3 0 16,-2-2 2-16,-7-8-1 15,-5-7 1-15,-2-3 2 0,-8-5 2 16,-1 0 1-16,-7-1 2 16,-3 2 1-16,-6 3 0 15,-5 2 2-15,-6 7-2 16,-7-1-2-16,-5 3 0 0,-12 0-2 16,-5 0 0-16,-11-2-2 15,-5-2 0-15,-9-4 0 16,-8 1 1-16,-9 0-1 0,-7 0 1 15,-7 5 0-15,-6-1-1 16,-6 4-2-16,-9 0 0 16,-8 6-1-16,-8 2-1 15,-8 4 1-15,-5 6-1 16,-10 4 0-16,-5 8 0 0,-9 6 1 16,-2 10-1-16,-4 8 1 15,-3 7 0-15,2 4 1 16,1 9-1-16,1 5 0 15,5 7 1-15,3 3-1 0,5 9 0 16,-1 4 1-16,1 3-1 16,1 8 1-16,0 3-1 0,1 7 0 15,6 6-1-15,3 5 1 16,3 6 0-16,12 4-1 16,10 4-1-16,13 4 1 15,11 3 0-15,14 3 1 0,8 1-1 16,13 5 0-16,9 1 0 15,12 1 0-15,9 1 1 16,7 2 0-16,12 3 0 16,14-1 0-16,9 2 1 0,16-2-1 15,12-2 0-15,13 1 2 16,10-1-1-16,8 0 1 16,10-3 0-16,13-3 0 15,4-4 0-15,9-2 0 16,13-5 0-16,7-6-1 0,8-3-1 15,9-9 1-15,7-4-1 16,8-9 0-16,3-4 1 0,8-6 0 16,0-9 0-16,2-4 0 15,0-8 0-15,-4-6-1 16,-5-11 1-16,-3-6 0 16,-2-9-1-16,-5-14 1 0,-1-11 0 15,-2-12-1-15,-2-8 2 16,-4-14 0-16,-4-8-1 15,-5-11 1-15,-9-8 0 0,-9-5-2 16,-11-6 1-16,-14-2 0 16,-13-4-2-16,-17-4 1 15,-10 1 1-15,-13-1-2 16,-13 2 1-16,-10-5-1 0,-15-2 1 16,-6-3 1-16,-5 2-1 15,-6-2 0-15,-11 2 0 16,-9-2 1-16,-6 4 0 15,-9 5 0-15,-6 3 0 0,-11 2 0 16,-9 8 1-16,-6 4-1 16,-9 0-1-16,-9 6 1 15,-9 5-1-15,-8 8 0 16,-8 3-1-16,-8 7 0 0,-11 5 1 16,-5 8 0-16,-11 6-1 15,-5 7 1-15,-9 6 0 16,-3 4 0-16,-4 7 0 0,0 7 0 15,-3 4 0-15,3 8-1 16,0 5 1-16,4 4 0 16,3 8 0-16,3 6 0 15,1 5 1-15,2 7-2 0,3 4 0 16,0 6 1-16,4 5 0 16,1 9 0-16,-4 6 0 15,7 7-1-15,4 6 1 16,6 3 0-16,8 4 0 0,8 6-1 15,15 5 1-15,9 3-1 16,14 7 0-16,12 5 0 16,9 9 1-16,14 8 0 0,6 6-2 15,14 8 2 1,4 6 0-16,16 3-1 0,8 5 1 16,9-2 0-16,20-6-1 15,11-1 2-15,17-9 2 16,13-6-2-16,17-11 2 0,14-9 0 15,17-9 1-15,13-7-1 16,14-7 1-16,18-8-2 16,8-5-1-16,13-4 1 0,8-7-1 15,8-3 0-15,2-8-1 16,6-5 1-16,5-7 0 16,-5-7 0-16,4-5 0 15,-2-8 0-15,-3-8 0 0,-5-7-1 16,-5-6 1-16,-10-14-1 15,-8-8 1-15,-7-12-1 16,-9-14 2-16,-13-9-1 16,-4-14 1-16,-6-17-1 0,-7-9 0 15,-2-12 1-15,-10-8-2 16,-11-12 0-16,-5-8 0 16,-8-6-2-16,-12-2 2 15,-14-4-1-15,-11-2 1 0,-13-1 0 16,-12-2 1-16,-14 2-1 15,-13-1 1-15,-10 4 1 16,-16 1-1-16,-14 5 0 16,-14 0 0-16,-14 6-1 0,-13 3 1 15,-11 11 0-15,-12 7-1 16,-9 6-1-16,-15 8-1 16,-10 11 0-16,-16 14 1 0,-8 10-1 15,-15 13 0-15,-12 11 0 16,-11 12 0-16,-10 13 1 15,-6 13 1-15,-5 11-1 16,-7 15 0-16,-9 17 0 0,2 9 0 16,-3 11 0-16,-1 9-1 15,-2 9 1-15,-1 5-1 16,5 5 1-16,2 3 0 16,9 5 0-16,9 0 1 0,8 3-1 15,7 2 2-15,11 2-2 16,16 4 1-16,8 6-1 15,16 2 1-15,15 6-1 16,16 3 0-16,19 1 0 0,19 8 0 16,18 1 1-16,18 1-1 15,16 1 0-15,20-1 0 16,14 1 0-16,25-2 0 16,18-3 0-16,21-3 3 0,23-1-1 15,18-2 1-15,24-3 0 16,23-3 0-16,61-4 0 15,-15-1 0-15,25-3 0 16,14-5-4-16,62-5-6 0,-22-14-14 16,18-14-59-16,11-9-1 15,-32-24-9-15,36-24-5 16</inkml:trace>
  <inkml:trace contextRef="#ctx0" brushRef="#br0" timeOffset="285848.299">20675 1645 41 0,'-6'-17'78'0,"-3"-2"1"15,0 2-3-15,-4 0-44 0,4 0-7 16,-2-2-3-16,1 3-8 15,0 1-5-15,1 2-1 16,0 2-4-16,-7 10 0 16,2 7-3-16,6 20-1 0,-1 21 0 15,8 18 0-15,-1 13 1 16,2 13 0-16,0 5 1 16,3-6-2-16,0 0 0 15,3-7 1-15,1-8 1 16,4-12 0-16,-6-11-1 0,0-14 1 15,-2-9-2-15,3-13 1 16,-2-6 1-16,-4-10-1 16,15-13-1-16,-3-14 2 0,6-18-3 15,5-16 1-15,0-17-1 16,4-15 0-16,2-13 0 16,-13 48-1-16,0-4 0 15,-4 2 1-15,-1-3 3 0,2 4-1 16,-4 0 0-16,-1 7 0 15,-3 1-2-15,1 10 2 16,1 1-2-16,-1 12 0 16,-2 3-1-16,1 16 0 0,-5 9 2 15,16 2-1 1,-4 26 2-16,3 26-1 0,4 13 1 16,7 7-1-16,4 2 1 15,5-13-1-15,1-15-1 16,3-17 0-16,0-11 0 0,2-11 1 15,1-12 0-15,-1-18 1 16,-1-11 0-16,-1-7 2 0,-2-8-1 16,-2 3 0-16,-5 7-1 15,-4 3 0-15,-4 12-1 16,-1 10-1-16,-6 12 0 16,1 8 0-16,-2 15-1 15,2 10 1-15,2 10 0 0,1 7 0 16,5 6-1-16,1-1 0 15,2-2 0-15,6 0 1 16,5-9-1-16,3-14 1 0,5-12-1 16,0-13 2-16,4-10 0 15,1-19 1-15,-7-8 0 16,-1-12 0-16,-7-7 1 16,-7-4 0-16,-5 0 0 0,-11 0 1 15,-4 8 0-15,-8 6 0 16,-2 9 0-16,-9 10-2 15,0 9-1-15,-3 12 0 16,-4 6-2-16,6 15 0 0,1 6-2 16,4 12 1-16,4 0 0 15,2 4 1-15,9 1 0 16,7-5-1-16,5-4 1 0,2-9-2 16,8-7-1-16,-1-13 0 15,5-5 0-15,-4-9-1 16,2-10 3-16,-7-6 1 15,1-2 1-15,-6-6 3 0,-3 6 2 16,-5 3 1-16,-5 3-1 16,-2 8-1-16,-6 13-1 15,0 0 0-15,0 0 0 16,5 21-4-16,-5 1 0 16,0 7 1-16,1-1 1 0,3-1 0 15,3 3 1-15,3-12 1 16,8-4 1-16,1-13-1 15,2-7 1-15,8-15-1 0,-3-7 1 16,6-7-1-16,0-10 1 16,-16 19-4-16,4-5 0 15,1 1 1-15,1-3 0 16,-2 3 0-16,4-1-1 0,2 0 0 16,0 4 0-16,4 1 2 15,2 0-1-15,-1 7 0 16,4 1 0-16,-1 6-3 15,0 0 1-15,21 12 0 16,5 10 0-16,-9 22-3 0,-8 8 1 16,-8 6 0-16,-10-2 2 15,-13-5 1-15,-2-10 1 0,-1-15 0 16,8-14 1-16,13-10 1 16,-12 0-1-16,7-6 0 15,5-7-1-15,7-5 0 16,1-3 1-16,8-6-1 15,-2-1 1-15,4-2 3 16,-3 0 4-16,2-1 1 0,-5 3 0 16,-2 0 0-16,0 1-2 15,-2 3 0-15,-8 4-2 16,1 4-2-16,-7 4-3 0,-3 10-2 16,-6 10-1-16,-1 5-1 15,-4 13 1-15,1 6-1 16,1 5 1-16,0-6 2 15,21 54-3-15,8 10-1 0,5 4 0 16,-1 3 0-16,2-7 0 16,-15-6 0-16,-22-9-3 15,-32-11-7-15,-25-3-8 16,-23 3-28-16,-14 10-27 0,-41 2-3 16,-10-5-4-1</inkml:trace>
  <inkml:trace contextRef="#ctx0" brushRef="#br0" timeOffset="286177.8146">21824 2746 36 0,'-109'20'78'0,"12"-6"0"16,11-5-2-16,20-3-46 15,14 5-6-15,14-3-9 16,12 1-1-16,26-9-5 15,0 0 1-15,33-3-3 0,16-11 2 16,22-7-2-16,25-9 2 16,24-8 0-16,27-9-3 15,26-6-1-15,15-1-2 0,16-1-2 16,9 4-2-16,3 6 2 16,-4 3-2-16,-10 9 1 15,-13 8-1-15,-21 8 1 16,-18 5-1-16,-21 5-2 15,-21 6-7-15,-19 2-10 0,-20 9-12 16,-22-1-32-16,-18 17-17 16,-26 5-6-16,-21 9-3 15</inkml:trace>
  <inkml:trace contextRef="#ctx0" brushRef="#br0" timeOffset="286377.0715">22381 3080 57 0,'-70'19'90'0,"18"-9"-3"0,22-15-6 15,30-18-3-15,28-16-66 16,34-10-4-16,41-5-4 16,25-7-9-16,25 3-14 15,16 2-57-15,28 1-2 16,9 0-8-16,-2 0-5 0</inkml:trace>
  <inkml:trace contextRef="#ctx0" brushRef="#br0" timeOffset="303085.6428">19226 13043 7 0,'-35'8'55'0,"4"-4"1"15,6 0-5-15,3-3-4 16,7-1-6-16,5 0-6 15,10 0-8-15,-3-10-6 0,6 0-5 16,14-2-5-16,7-4-3 16,10 0-3-16,12-6 0 15,15-4-2-15,8-6 1 16,16 0 0-16,12-4-1 0,10-3 0 16,3-4 1-16,12-3 0 15,4-2 0-15,4-2-1 16,4 1 0-16,-6 2-1 15,-6 3 1-15,-8 6-2 0,-9 6 0 16,-16 10-3-16,-16 8-5 16,-19 14-7-16,-21 6-7 15,-21 17-26-15,-17 19-32 16,-35 14-6-16,-23 10-6 0,-24 4 10 16</inkml:trace>
  <inkml:trace contextRef="#ctx0" brushRef="#br0" timeOffset="303400.4242">18828 13242 1 0,'-18'-1'84'0,"18"1"0"15,0-21-2-15,23-8-5 16,18 29-26-16,17-73-44 0,21 35-1 15,19-1 1-15,19-2-2 16,16-2 0-16,14 1-1 16,12 1-1-16,3 1-1 15,5 0 0-15,-2 2 0 0,-6 2 0 16,-6 3-1-16,-15 7-1 16,-16 4-1-16,-17 8-5 15,-22 4-6-15,-18 11-11 16,-20 4-23-16,-27 14-34 15,-11 9-5-15,-22 4-5 0,-18 7 8 16</inkml:trace>
  <inkml:trace contextRef="#ctx0" brushRef="#br0" timeOffset="303989.7222">19362 13488 9 0,'-38'3'75'15,"1"-3"5"-15,4-3-3 0,18 0-43 16,-7-6-3-16,9 5-4 15,13 4-10-15,-6-14-5 16,14 4-2-16,9-1-3 0,11-4 0 16,8-4-1-16,13-5 0 15,10-2 2-15,11-8 0 16,11-1-1-16,14-6 1 16,10-2-1-16,12-6 0 15,8 0-2-15,10-3 0 16,4 0-2-16,6 1 0 0,-4 1-1 15,-2 3 0-15,-8 2 0 16,-7 6-2-16,-11 6 1 16,-16 5 0-16,-12 7-1 0,-17 7-2 15,-14 5-3-15,-12 7-3 16,-16 2-5-16,-11 13-7 16,-15 5-16-16,-8 2-34 15,-18 14-16-15,-10 4-4 0,-7 4-2 16</inkml:trace>
  <inkml:trace contextRef="#ctx0" brushRef="#br0" timeOffset="306994.3397">17342 13921 26 0,'11'-6'33'0,"3"-3"0"16,2-6-1-16,4 0-5 0,5-6-3 16,4-2-1-16,8-7-2 15,2-1-6-15,13-8-3 0,9 0-3 16,8-4 1-16,9-4-3 15,11 2 0-15,3-4-2 16,11 2-1-16,9 1 0 16,-4 3-3-16,0 4 3 0,-4 3-3 15,-4 6-1-15,-6 5-4 16,-2 5-2-16,-18 7-9 16,-8 5-11-16,-14 3-18 15,-7 9-19-15,-15 7-10 0,-14 9 6 16</inkml:trace>
  <inkml:trace contextRef="#ctx0" brushRef="#br0" timeOffset="307311.3466">17124 14015 49 0,'-9'-2'57'15,"9"-15"1"-15,12-29-42 16,15 14-8-16,16-4 1 0,20-3-1 16,8-6 0-16,9-1 0 15,13-4 0-15,7-2-2 16,6 2 1-16,3 0-2 0,5 6-1 15,-7 2-4-15,5 7-7 16,2 3-10-16,-14 8-14 16,-6 13-22-16,-14 5-14 15,-9 6 1-15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5:34:23.2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4624 7631 10 0,'0'-12'63'15,"0"12"5"-15,0 0-26 0,0-12-3 16,0 12-7-16,0 0-7 16,0 0-4-16,0 0-3 15,0 0-1-15,12 9-5 0,-8 3-3 16,-1 6-2-16,1 6 0 16,0 8-2-16,-3 6-1 15,1 10 0-15,-3 7-2 16,1 10-1-16,-3 5 1 15,-1 8-1-15,-2 8 1 0,-1 1 0 16,1 3 1-16,0-2 0 16,1-1 0-16,1-9-1 15,1-3 1-15,0-11 0 0,3-4-1 16,0-12-1-16,0-7-3 16,-1-6-4-16,1-11-6 15,1 2-12-15,-1-10-26 16,-5-3-27-16,5-13-6 15,0 0-3-15</inkml:trace>
  <inkml:trace contextRef="#ctx0" brushRef="#br0" timeOffset="367.662">5094 8227 28 0,'0'0'86'15,"0"0"-1"-15,0 0-1 16,-11-9-6-16,2 3-52 16,9 6-3-16,-10-9-8 0,10 9-4 15,-8-10-4-15,8 10-3 16,0 0-3-16,-7-12-6 16,7 12-8-16,0 0-15 15,-7-10-43-15,7 10-12 0,0 0-5 16,0 0-5-16</inkml:trace>
  <inkml:trace contextRef="#ctx0" brushRef="#br0" timeOffset="1388.4707">4637 11376 36 0,'-16'0'71'0,"-2"0"-1"16,2-4 1-16,-3-3-45 15,7 0-2-15,3-3-6 16,3 0-6-16,5-3-5 0,1-3-2 15,8-1-2-15,5-2-2 16,6-1-1-16,7 3 0 16,2 1 0-16,6 4-1 15,2 6 0-15,-2 6 1 16,0 6 1-16,-7 14-1 0,-2 16 2 16,-10 10-1-16,-7 22 0 15,-9 15 0-15,-7 16 0 16,-11 6 0-16,-4 6 1 0,-7-1 1 15,-3-7 2-15,1-3 2 16,0-18 3-16,2-16 0 16,3-14 0-16,6-9-1 0,7-15 0 15,1-2-2-15,10-12-2 16,3-14-2-16,14 7-1 16,8-13-2-16,10-12-2 15,10-12-4-15,11-9-8 0,3-13-13 16,13-13-40-16,8 2-13 15,1-4-5-15,0-1-5 16</inkml:trace>
  <inkml:trace contextRef="#ctx0" brushRef="#br0" timeOffset="1957.8519">5597 11499 6 0,'8'0'89'15,"-8"0"2"-15,0 0-7 0,8-6-5 16,-8 6-1-16,-7-15-74 16,7 15-2-16,0 0-9 15,-8-14-16-15,8 14-44 16,0 0-12-16,0 0-6 0,0 0-6 16</inkml:trace>
  <inkml:trace contextRef="#ctx0" brushRef="#br0" timeOffset="6276.2082">7912 7324 0 0,'23'-23'41'16,"-3"0"0"-16,1 4 0 16,-3 3-4-16,-3 3-3 0,-3 1-7 15,-12 12-3-15,5-9-3 16,-10 9-3-16,-18 12-4 15,-10 7-5-15,-12 9-8 16,-11 12-1-16,-12 6 0 16,-5 7 0-16,-2 5 0 0,5-3 0 15,6 2 1-15,9-9-2 16,13-2 1-16,12-11-2 16,15-2-2-16,13-5-3 0,9-7-1 15,9-2-3-15,15-8 0 16,2-2-1-16,14-9 1 15,1 2 3-15,-1-4 6 16,-2-1 5-16,-8 1 6 0,-5 2 5 16,-14 10 2-16,-10 12 2 15,-15 17 0-15,-21 11-1 16,-6 15-2-16,-7 8-2 16,-3 13-5-16,0 1-1 0,6 6-3 15,7-8-4-15,13-4-4 16,13-12-7-16,13-9-9 15,11-13-24-15,16-21-26 16,13-12-8-16,14-12-3 16</inkml:trace>
  <inkml:trace contextRef="#ctx0" brushRef="#br0" timeOffset="6914.8349">8657 7922 13 0,'58'-65'78'16,"-19"8"-1"-16,-16 17-2 15,-6 9-36-15,-23 18-6 0,-15 10-14 16,-17 14-9-16,-7 16-5 16,-13 8-3-16,-3 14-1 15,-5 9 1-15,0 5-1 16,8 2 1-16,3-1-2 16,16-5-1-16,5-10-1 0,13-6-1 15,8-9 0-15,11-12-1 16,4-12 1-16,14-10-1 15,11-13 0-15,7-17 1 16,11-8 0-16,1-12 1 16,9-3 0-16,-1-5 2 0,1 5 1 15,-6 8 1-15,-8 8 1 0,-5 14 1 16,-8 11 1-16,-6 12 0 16,-7 9-1-16,-3 13-1 15,-2 3-1-15,6 6 0 16,0 2 0-16,7 3-1 0,9-5 0 15,7-4 0-15,7-9-2 16,7-7 1-16,10-11-2 16,1-12 1-16,4-14-1 0,1-12 0 15,-5-9 1-15,0-9 0 16,-9-2 1-16,-7-2 2 16,-6 6 1-16,-15 4 0 15,-8 6 2-15,-9 10 0 0,-6 8 0 16,-4 11 0-16,0 6-2 15,0 9 0-15,0 0-1 16,14 0-2-16,4 5 0 16,7 6 0-16,8 2-1 0,4 6 0 15,5 4 1-15,-2 5-3 16,-1 7 2-16,-10 5 1 16,-6 3-1-16,-12 2 1 15,-10 4 0-15,-6 0 1 0,-15 1 0 16,-10-3-1-16,-5-4-3 15,0-4-7-15,0-8-16 16,6-10-39-16,8 0-11 0,9-11-5 16,12-10-2-16</inkml:trace>
  <inkml:trace contextRef="#ctx0" brushRef="#br0" timeOffset="7308.0752">10212 7588 37 0,'27'-31'80'0,"-3"8"-2"16,-6 8-5-16,-5 4-5 0,1 11-61 15,-2 13 0-15,-2 15-3 16,3 6-2-16,-4 11-1 16,5 6 0-16,4 1 1 0,5-2-2 15,7-6-1-15,3-5 1 16,5-10 0-16,0-11-1 15,11-15 0-15,-5-9-1 16,9-16-2-16,1-14-1 0,-1-12 0 16,0-7 1-16,-6-7 2 15,1 2 5-15,-11 4 2 16,-4 7 1-16,-12 13 3 0,-3 15 5 16,-18 21 1-1,7 9-1-15,-8 30-2 0,-7 15-4 16,-8 21-2-16,-3 21 1 15,-9 22-3-15,-4 14-6 0,-6 20-8 16,-7 6-12-16,7 4-33 16,2 2-23-16,3-6-6 15,7-13-8-15,1-21 1 16</inkml:trace>
  <inkml:trace contextRef="#ctx0" brushRef="#br0" timeOffset="9342.2797">12335 7414 64 0,'27'-28'84'15,"8"2"-1"-15,0-3-5 0,2 0-3 16,8 4-70-16,-2 10 2 16,9 12-2-16,-2 7-1 15,-7 16-1-15,0 12-2 16,-11 14-1-16,-5 9-1 0,-16 12-1 15,-9 6-2-15,-10 7 0 16,-19 3 0-16,-2-4 1 16,-4-11-1-16,7-10 1 15,1-15 0-15,12-17 2 16,6-16-2-16,19-20-3 0,18-24-10 16,13-15-11-16,11-14-4 15,7-12 3-15,7-6 7 16,6-2 6-16,0 0 7 0,2 5 8 15,-1 7 12-15,1 10 17 16,-4 10 2-16,-3 15-3 16,0 8-8-16,-8 12-5 15,1 7-3-15,-9 11-3 0,-8 11-3 16,-6 10-2-16,-3 7-3 16,-2 4-1-16,-1 1-1 15,1-2 0-15,2-2-1 0,4-5-1 16,2-10 2-16,1-7-2 15,3-8 2-15,-5-4 1 16,-1-10 1-16,-9-6 1 16,-6-4 0-16,-11-3 0 0,-11-1 0 15,-10 3 2-15,-17 6 0 16,-13 6 1-16,-13 9 0 16,-8 7 1-16,-11 15 0 0,-2 13-1 15,-3 13 0-15,2 13-1 16,4 9-1-16,7 5-3 15,11 2-1-15,13 1-1 16,13-3-1-16,13-4-1 16,11-6 0-16,20-11 1 0,14-8 0 15,17-10 0-15,8-10 2 16,14-13 0-16,11-10 0 0,5-19 1 16,6-13-1-16,7-14 1 15,-3-14-1-15,3-11 0 16,-2-7 0-16,0-5 0 15,-6-4-1-15,-1-2 0 0,-12-5 1 16,-3 0 0-16,-11-3 1 16,-12 1 0-16,-9-2 1 15,-14 0 0-15,-9-3 0 16,-7 1 2-16,-8 3-2 0,-4 2 1 16,1 7 0-16,-5 9 1 15,0 10 0-15,-1 14 0 16,-5 13 1-16,-9 20-1 15,-4 16 0-15,-9 18 1 16,-8 21-1-16,-10 18-1 0,-3 19-1 16,-6 18 0-16,-5 19-1 15,0 16 0-15,4 7 0 16,2 10 0-16,10 5-2 16,4-2 0-16,10-3 0 0,9-13 1 15,10-15-1-15,11-15 1 16,0-13 0-16,16-19 1 15,5-16 0-15,7-18 0 0,5-15-1 16,2-16 0-16,6-15-2 16,4-20-2-16,2-18 1 15,1-16 0-15,1-8 0 16,-5-1 3-16,-2 2 1 0,-7 7 3 16,-6 12 2-16,-9 10 0 15,-5 17 1-15,-5 16 0 16,-10 14-1-16,0 0-2 15,0 21-1-15,0 7-1 0,-3 8-2 16,1 5 0-16,2 4-1 16,2 2 0-16,8-3-1 15,4-5 1-15,6-8-1 16,6-11 1-16,5-10 1 0,5-10 1 16,4-14 0-16,6-15 0 15,1-7 1-15,1-9 0 16,-4-1 0-16,-4 1 1 0,-6 4 0 15,-4 5-1-15,-7 10 1 16,-9 13 1-16,-14 13-2 16,7 7 0-16,-7 14 0 15,0 9-2-15,0 6 1 0,-1 8-1 16,1 2 0-16,0 1-2 16,10-4 1-16,-1-4 0 15,6-5 1-15,4-11 0 16,3-7 0-16,6-12 1 0,0-4 1 15,6-15 0 1,2-10-1-16,6-13 1 0,3-7 0 16,3-8 0-16,1-1-1 0,0-4 1 15,-2 6-1-15,-5 6 1 16,-4 9 0-16,-3 9-1 16,-10 9 2-16,-2 10-2 0,-8 8 0 15,-2 1 0-15,-3 12-2 16,-2 3 2-16,-4 5-1 15,1 5 0-15,-3 5 1 16,0 5-1-16,0 4 0 0,2-1 0 16,2 0 0-16,6-2 1 15,3-6-1-15,9-6 1 16,4-9 0-16,7-10 0 16,5-5 0-16,5-14 1 0,3-10-1 15,3-4 0-15,1-7 0 16,-3-3 1-16,-1 2-1 15,-4 1 0-15,-1 3 0 16,-5 5 0-16,-2 5 1 0,-1 4-1 16,-5 7 0-16,0 4 0 15,-2 6-1-15,-2 1 0 16,-4 6 0-16,-5 6 0 16,-2 7 0-16,-11 2 0 0,-4 6-1 15,-2 2 1-15,-7 5 1 16,-3-2-1-16,0-1 1 15,0-3 0-15,1-4-1 0,6-3 2 16,0-6-1-16,5-6 1 16,0-9 0-16,10 3 0 15,6-9 0-15,3-10 1 16,8-7-1-16,6-11 1 0,9-6-1 16,6-6 0-16,8-6-1 15,4-1-1-15,2 5 1 16,0 1 0-16,2 10-1 15,-4 9 0-15,-1 10 1 0,-8 13 0 16,-5 7 0-16,-7 19 1 16,-10 9-1-16,-12 14 0 15,-12 12-2-15,-10 13-7 16,-19 4-15-16,-11 6-50 0,-2 8-7 16,-1-10-5-16,3-7-6 15</inkml:trace>
  <inkml:trace contextRef="#ctx0" brushRef="#br0" timeOffset="9630.4869">14745 6663 81 0,'-75'-16'87'15,"22"-5"-4"-15,22-6-7 0,26-6-1 16,20 0-72-16,31 4 0 16,32 3-4-16,17-3-6 0,30 4-7 15,16 3-24-15,20-1-36 16,15 6-4-16,7-2-6 15,-1 4-3-15</inkml:trace>
  <inkml:trace contextRef="#ctx0" brushRef="#br0" timeOffset="10163.0556">9014 9067 3 0,'-48'27'85'16,"18"-13"1"-16,17-8-5 0,13-6-3 15,32-22-2-15,17-1-73 16,33-3 0-16,37-5 1 15,27-6-1-15,37-5 0 16,29-2 0-16,32-5-2 0,22-1 0 16,25-3-1-16,20-2 0 15,52-3 0-15,-27 1-1 16,1-3 1-16,0 1 1 16,-6 0 0-16,-6 2 0 0,-14 6 0 15,-17 6 1-15,-59 9-2 16,14 6 1-16,-25 13-4 15,-30 7-7-15,-30 11-19 16,-29 11-49-16,-45 9-2 0,-39 9-6 16,-49 3-4-16</inkml:trace>
  <inkml:trace contextRef="#ctx0" brushRef="#br0" timeOffset="10752.2713">8407 10816 82 0,'10'-8'85'0,"-10"8"-3"16,15-3-4-16,-15 3-1 0,3 23-72 15,-3 20 1-15,-2 22 1 16,-4 24 1-16,-6 22 0 16,2 22-2-16,-7 15-1 15,-1 10-2-15,0-1-2 0,3-13-4 16,4-11-2-16,5-19-2 16,4-18-6-16,1-22-7 15,6-19-26-15,1-25-32 0,13-21-6 16,5-18-3-16,3-28-1 15</inkml:trace>
  <inkml:trace contextRef="#ctx0" brushRef="#br0" timeOffset="11084.9665">8990 11129 7 0,'37'-3'90'15,"-12"18"1"-15,-9 20-5 16,-7 14-5-16,-9 6 0 0,12 7-78 15,-13 10 1-15,3 3-1 16,6 5-3-16,1-6-1 16,7-5-1-16,9-8-1 0,6-13 1 15,5-12-1-15,5-18 2 16,3-17 0-16,1-16 1 16,7-21 3-16,-3-18 0 0,-7-13-1 15,-8-7 0-15,-12-7 1 16,-12 4-2-16,-17 4 0 15,-20 13 0-15,-21 13-2 16,-18 19 0-16,-11 11 0 16,-5 17-2-16,-4 8-2 0,9 13-9 15,3 3-12-15,14 1-49 16,18 5-6-16,17-7-4 16,21-8-6-16</inkml:trace>
  <inkml:trace contextRef="#ctx0" brushRef="#br0" timeOffset="11427.4854">10143 10979 43 0,'75'-4'82'16,"-15"4"0"-16,-15 16-4 16,-14 8-2-16,-14 15-62 0,-7 15 0 15,-4 14-2-15,0 12-4 16,-1 7-3-16,0 1-1 15,8-1-2-15,5-8-1 16,6-9-1-16,9-12 0 0,6-16-1 16,8-16 1-16,4-18 1 15,3-15 0-15,-4-15 1 16,0-18 0-16,-12-17 1 0,-3-13-1 16,-14-12-1-16,-8-4 0 15,-19 4 0-15,-16 5-1 16,-16 14-2-16,-14 17-1 0,-11 20-3 15,-17 19-1-15,1 13-3 16,0 17-13-16,8-3-48 16,12 17-9-16,11-1-4 15,20-5-2-15</inkml:trace>
  <inkml:trace contextRef="#ctx0" brushRef="#br0" timeOffset="11742.8784">12706 10257 82 0,'105'-15'97'0,"-15"12"-7"16,-23 8-5-16,-19 17-1 15,-20-15-49-15,-14 46-33 0,-10 24 1 16,-7 23 0-16,-22 23-2 15,-12 17 1-15,-18 19 0 16,-12 5-1-16,-13 4 1 0,-6-6-1 16,-3-8 0-16,-7-18 1 15,5-17 0-15,4-21-3 16,8-22-2-16,12-22-6 16,12-16-18-16,15-23-55 0,11-27-4 15,12-32-6-15,6-33-5 16,11-27-1-16</inkml:trace>
  <inkml:trace contextRef="#ctx0" brushRef="#br0" timeOffset="11869.5095">12234 10746 28 0,'13'-72'98'0,"-7"19"-4"16,-3 19-8-16,-3 14-7 16,0 20-12-16,-36 6-131 0,36 14-18 15,3 10-5-15,5 2-8 16,6 4-4-16</inkml:trace>
  <inkml:trace contextRef="#ctx0" brushRef="#br0" timeOffset="12079.7312">13096 11675 84 0,'27'12'100'0,"-3"-6"-5"16,-13-6-8-16,1-9-2 16,-10-81-30-16,-2 75-67 15,0 15-23-15,13-15-51 16,-13 15-2-16,4-20-6 0,-4 8-6 16</inkml:trace>
  <inkml:trace contextRef="#ctx0" brushRef="#br0" timeOffset="13086.6452">15382 10754 81 0,'-1'-33'91'16,"-8"4"-5"-16,-4 3-5 15,-6 9-1-15,-8 11-73 0,-1 16 1 16,-2 23-1-16,-1 20-4 15,-3 19 0-15,4 15-1 16,0 14-1-16,5 5-1 16,8 3 0-16,8-9 0 15,10-11-1-15,13-13 0 0,13-18-1 16,9-16 0-16,4-24 1 16,6-18 0-16,7-18 2 15,-2-20-1-15,-3-16 0 16,-6-12 1-16,-9-12-1 0,-10-5-1 15,-9 1-1-15,-14 2 0 16,-14 8 1-16,-16 11-2 16,-8 13 1-16,-10 13 1 0,-2 11-1 15,-4 9-1-15,6 7 0 16,6 3-2-16,9 5-1 16,8 0-1-16,10 0 1 15,15 0 1-15,1-11 0 0,17 0 2 16,14-5 4-16,11-3 3 15,8-1 3-15,11 1 2 16,10 2 1-16,11 8 0 16,3 11 0-16,6 6-2 15,0 18-1-15,2 10-2 0,-3 10-3 16,-2 7 1-16,-8 5-1 16,-9 5-1-16,-10 1-1 15,-10-2 0-15,-14-8 1 0,-9-8-1 16,-9-7 2-16,-7-8-2 15,-8-10 1-15,-1-13-1 16,-4-8 1-16,8-21-1 0,0-10-1 16,2-11-1-16,4-10-1 15,4-6-1-15,7-6 0 16,1-2 1-16,5 1-1 16,0 6 2-16,4 8 1 0,2 9 2 15,-4 9 0-15,2 11 1 16,-3 11 0-16,-1 11 1 15,-5 17 0-15,-5 15-1 16,-9 13-1-16,-5 15 2 0,-7 13-2 16,-3 7-2-16,-3 5-4 15,-2-4-7-15,8-6-22 16,-1-6-46-16,10-16-2 16,3-17-8-16,2-24-5 0</inkml:trace>
  <inkml:trace contextRef="#ctx0" brushRef="#br0" timeOffset="13253.3387">16912 10476 79 0,'-10'-36'95'0,"-1"14"-6"0,1 11-10 16,10 11-8-16,-3 16-51 15,14-11-73-15,21 9-27 16,6 4-7-16,7 5-6 15,8 0-2-15</inkml:trace>
  <inkml:trace contextRef="#ctx0" brushRef="#br0" timeOffset="14782.9331">17574 10608 30 0,'61'-15'88'0,"-13"-10"0"0,-10-1-4 16,-11-3-5-16,-14 2-53 15,-16 9-5-15,-14 8-7 16,-17 12-6-16,-13 12-7 0,-4 10-1 15,-4 7 0-15,1 7-1 16,5 2-3-16,7 0 0 16,10-5 0-16,11-6 0 15,13-7 0-15,8-11 0 0,14-6-1 16,12-7 1-16,8-6 2 16,7-2 0-16,3 4 1 15,6 4 1-15,-1 7 1 0,-8 20 2 16,-6 17-1-16,-14 18 2 15,-12 13 1-15,-9 16 0 16,-14 8-1-16,-14 11 0 16,-10 0-1-16,-6-6-1 15,-2-8 0-15,5-14-1 0,6-13 1 16,4-16-2-16,8-17 0 16,10-23-3-16,13-14 0 15,7-26-4-15,11-20-7 0,12-17-11 16,8-19-5-16,17-17 2 15,10-14 2-15,9-10 8 16,10 0 9-16,0-2 13 16,3 14 10-16,-7 12 13 0,1 17 4 15,-20 18 1-15,-11 22-5 16,-11 17-6-16,-16 18-7 16,-10 18-7-16,-13 17-4 15,-3 14-2-15,-10 11 0 0,-2 9-1 16,-3 5-1-16,0 2 0 15,3-2 1-15,7-5 0 16,6-7 0-16,1-9 0 16,11-11 1-16,7-10-1 0,9-12 1 15,6-9 1-15,2-7-1 16,4-11-1-16,3-10 0 16,3-6 0-16,1-6 0 0,-2 0 0 15,-3 1 0-15,-4 1-1 16,-3 5 1-16,-5 6 0 15,-5 6 0-15,-7 7 1 0,-4 4-1 16,-3 4 0-16,-9 5 0 16,11 0 0-16,-11 0 0 15,9 11 0-15,-3 0 0 0,-1 2 0 16,1 2 0-16,1 1 0 16,2 1 0-16,1-2 0 15,0 0 0-15,5-2 0 16,0-4 1-16,5-5-1 15,3-4 0-15,7-5 0 0,2-10 0 16,6-8-1-16,8-6 1 16,3-6-1-16,5-3 1 15,2 1 0-15,-1 3 1 16,-1 7-1-16,-3 7 1 0,-5 10 0 16,-5 10 0-16,-9 12 0 15,-6 12 0-15,-8 6-1 16,-8 6 0-16,-4 3 0 0,-4 1 0 15,-2-2 0-15,0-4 0 16,0-6 0-16,2-4 0 16,7-10 0-16,9-7 0 15,4-7-1-15,8-7-1 16,6-10-1-16,6-12-2 0,6-6 1 16,2-5 0-16,2-3 1 15,-3 1 1-15,3 2 1 16,-6 8 2-16,-2 7 0 0,-5 10 2 15,-6 10 0-15,-2 7-1 16,-1 10 0-16,3 8-2 16,0 3-2-16,5 2 1 15,2-1-1-15,10-5 0 16,11-5-1-16,8-7-1 0,6-7 1 16,3-12-1-16,5-12 0 15,-1-8-4-15,0-6-2 0,-10-7 2 16,-14 0 3-1,-10 1 3-15,-14 4 2 0,-11 6 2 16,-16 8 2-16,-7 8 4 16,-11 11 2-16,-11 7-1 0,0 8-3 15,-5 10-1-15,2 3-5 16,2 3-2-16,4 2 1 16,3 0 0-16,7-3-1 15,6-2 1-15,3-5 1 0,11-3 0 16,6-7 3-16,3-3 1 15,5-3-1-15,3 0 2 16,2 1-1-16,2-1 1 0,2 1-2 16,2 4 0-16,3 7-1 15,2 1-1-15,2 3-1 16,4 2 1-16,6-2-2 16,6-4 1-16,8-4 0 15,4-6-1-15,10-7 1 0,4-12-1 16,8-11 0-16,3-13-3 15,0-13-3-15,-2-13-2 16,-4-14-1-16,0-11 0 16,-12-13 1-16,-5-3 6 0,-14-4 4 15,-10 6 6-15,-14 13 4 16,-12 12 2-16,-12 23 0 16,-12 28 2-16,-22 30-3 0,-13 24-4 15,-11 37-5-15,-12 21-4 16,-9 28-6-16,-14 17-11 15,-5 19-63-15,-10 8-5 16,0-7-5-16,2-12-6 16,6-22-3-16</inkml:trace>
  <inkml:trace contextRef="#ctx0" brushRef="#br0" timeOffset="14988.1552">19762 9418 38 0,'-63'-21'100'0,"10"3"-8"0,10 6-10 16,15 0-10 0,9 6-33-16,2 6-124 0,18 15 0 15,2 13-7-15,-4 6-7 16</inkml:trace>
  <inkml:trace contextRef="#ctx0" brushRef="#br0" timeOffset="15728.6688">4267 15487 42 0,'46'-24'84'16,"9"-6"-2"-16,0-9-4 15,8-1-6-15,0-32-39 0,6 29-31 16,9 8 1-16,6 4-1 16,-2 10-1-16,-5 9-1 15,-8 9 1-15,-15 7 0 0,-9 15 2 16,-15 10 1-16,-18 11 4 15,-12 7 1-15,-14 4 2 16,-12 5 1-16,-8 0-1 16,-1-3 0-16,2-6-2 0,4-5-2 15,9-7-4-15,10-5-1 16,9-6-1-16,17-6-2 16,12-2-1-16,6-2-1 15,12 2 1-15,-2-1 0 16,3 1-1-16,-6 2 1 0,-8 10-1 15,-10 7 2-15,-19 10 1 16,-9 9 1-16,-23 12-1 16,-20 10 1-16,-12 9 0 0,-12 2-1 15,-8 1 0-15,0-5-6 16,5-5-7-16,3-11-23 16,6-12-47-16,19-13-3 0,14-19-7 15,11-14-2-15</inkml:trace>
  <inkml:trace contextRef="#ctx0" brushRef="#br0" timeOffset="15922.7758">5687 15761 43 0,'34'16'100'16,"-13"0"-4"-16,-13 2-11 15,-8-6-7-15,-11-5-12 16,-61-3-111-16,62 7-40 0,10 0-4 16,3 0-6-16,1-2-4 15</inkml:trace>
  <inkml:trace contextRef="#ctx0" brushRef="#br0" timeOffset="18136.3168">8648 14930 69 0,'4'-23'82'16,"-3"-3"-3"-16,-4 4-3 16,-23 2-43-16,16 4-11 15,1 8-6-15,-2 5-6 0,-2 7-5 16,-5 14-1-16,-5 12-1 16,0 13-1-16,-7 11 0 15,1 10 1-15,-2 15 1 0,-2 7-1 16,7 10 0-16,-1 1-1 15,8 2 0-15,8-9 0 16,4-6-2-16,7-8 0 16,3-13 0-16,10-13 0 0,6-14 0 15,6-15 0-15,5-14 0 16,4-9 1-16,1-16 0 16,2-12 0-16,-1-13-1 15,-1-9 1-15,-3-12-1 0,-5-9 0 16,-4-6-1-16,-5-3 1 15,-5 0 0-15,-6 3 0 16,0 6 1-16,-2 7 0 16,-2 11 1-16,3 12 0 15,3 13 0-15,6 10 0 0,3 13-1 16,5 7 1-16,9 16-1 16,-1 9 0-16,4 9-1 15,1 4 0-15,2 7 0 16,-6 5 0-16,-3 8 0 0,-9 1-1 15,-4-2 1-15,-8-4-1 16,-3-7 1-16,-2-6 2 16,-3-7 0-16,0-10 1 0,-1-10 0 15,1-13 0-15,-4-13 0 16,3-11 0-16,1-12-2 16,3-9-1-16,5-7-1 0,2-6 0 15,3-3 0-15,5 3-1 16,2 5 2-16,5 12 0 15,0 12 2-15,5 13-1 0,-2 15 1 16,2 8 0 0,-1 19 0-16,-1 9-1 0,-5 11 0 15,2 9-1-15,-3 4 0 16,-3 6-1-16,-1-3 0 16,5-2-2-16,6-6 0 15,2-11-5-15,11-6-7 0,2-16-27 16,9-14-40-16,8-12-3 15,1-22-5-15,1-13-2 16</inkml:trace>
  <inkml:trace contextRef="#ctx0" brushRef="#br0" timeOffset="19783.5194">10923 14252 16 0,'0'-49'94'0,"0"7"-1"15,-3 10-7-15,-5 8-4 16,4 13-1-16,-10 11-77 0,12 20 0 16,2 22-2-16,0 16-2 15,0 17 0-15,-1 13 0 16,-6 17 0-16,-3 11-1 15,-4 10 2-15,-4 4 0 0,0-7-1 16,7-9 1-16,0-10-1 16,10-11 0-16,1-15 1 15,6-13 0-15,10-20 0 16,10-14 0-16,5-16 0 0,8-14-2 16,7-13 0-16,0-22-1 15,7-16-2-15,3-18 0 16,3-14 0-16,-2-5 1 15,-8-1 0-15,-3 11 2 16,-10 8 1-16,-8 17 1 0,-6 20 2 16,-10 24 1-16,-4 19 0 15,-8 22-1-15,0 16-1 16,-1 9 0-16,1 6 0 0,0 4-2 16,0-2 1-16,4-6-1 15,3-10 0-15,5-10 0 16,5-11 0-16,-2-11 1 15,5-14-1-15,2-5 1 16,4-17 0-16,2-9 0 0,6-14 0 16,1-7-1-16,3-6 1 15,-1-2-1-15,0 3 0 16,0 5 0-16,-3 11 0 0,2 10 0 16,-3 13 0-16,-4 13 0 15,2 7 0-15,-7 12 1 16,3 7-1-16,-3 3 0 0,-4 1-1 15,-1-1 2-15,-2-2-1 16,-2-6 0-16,0-3 0 16,-4-7 1-16,3-7-1 15,0-3 1-15,2-12-1 0,1-6 0 16,5-10 1-16,0-4-1 16,2-7 0-16,3-5 0 15,-2-2 0-15,4 0 1 0,-6 3-1 16,-1 6 0-16,2 4 0 15,-3 12 1-15,-2 5-1 16,-2 9 1-16,-1 8-2 16,-5 11 0-16,2 10 1 15,-2 2 0-15,0 8 0 0,3 0-1 16,-1 2 1-16,1 0 0 16,8-6 0-16,3-5 1 15,3-6-1-15,7-10 1 0,5-7-1 16,5-7 1-16,5-13-1 15,6-10 0-15,1-9 1 16,2-6 0-16,1-9 0 16,0-1-1-16,-4-4 1 0,-6 2-1 15,-5 1 1-15,-7 4-1 16,-6 10 0-16,-9 5 0 16,-5 8 0-16,-4 6 0 15,-6 6 0-15,-1 4 0 0,-7 13 1 16,3-13-1-16,-3 13 0 15,0 0 0-15,0 0 0 16,-4-9 1-16,4 9-2 16,0 0 1-16,0 0 0 0,0 0-1 15,0 0 1-15,0 0 0 16,0 0-1-16,0 0 1 16,0 5 1-16,0-5-1 15,0 0 1-15,0 0-1 16,0 0 1-16,0 0 0 0,0 0 0 15,0 0-1-15,0 0 1 16,-7-7 0-16,7 7-1 16,0 0 0-16,-3-9 0 0,3 9 1 15,0 0-1-15,0 0-1 16,0 0 1-16,0 0 0 16,0 0 0-16,0 0-1 0,0 0 1 15,0 0 0-15,-7 6 1 16,7-6-1-16,-9 10 0 15,9-10 0-15,-7 14 0 16,7-14 1-16,-7 18-1 0,7-18 0 16,0 14 0-16,0-14 0 15,0 13 1-15,0-13-1 16,6 10 0-16,-6-10 0 0,0 0 1 16,11 6-1-1,-11-6 1-15,10 3-1 0,-10-3 0 16,7 6 0-16,-7-6 1 15,13 12-1-15,-8-1 0 16,4 5 0-16,-3 3 1 0,3 6 0 16,-2 3 0-16,-1 6 0 15,1 3 0-15,-2 7 0 16,-2 2 0-16,3 0 0 0,-1 2-1 16,-1-1-1-16,2 1-1 15,2-5-1-15,1-1-3 16,3-8-4-16,2-1-6 15,-1-10-13-15,4-13-49 0,7-2-9 16,-1-10-4-16,1-10-6 16</inkml:trace>
  <inkml:trace contextRef="#ctx0" brushRef="#br0" timeOffset="20149.7144">13962 14682 3 0,'0'0'90'0,"0"0"0"16,11 0-5-16,-11 0-6 16,0 0-1-16,-10 4-71 15,10-4-1-15,15 9-5 16,1-6-1-16,6-3-1 0,7-2 1 16,6-10 0-16,1-7 0 15,7-6 0-15,-2-5-2 16,4-6 2-16,-6-2 0 0,-3-1 0 15,-9 2 0-15,-10 6 2 16,-9 5-1-16,-8 13 2 16,-16 13 2-16,-12 15 1 15,-8 18 1-15,-4 15 0 16,-5 10 0-16,5 8-2 0,9 3-1 16,8-4-2-16,16-8-3 15,6-13-4-15,24-12-6 16,13-17-8-16,18-14-21 15,12-8-42-15,3-17-5 0,4-9-5 16,-1-14-3-16</inkml:trace>
  <inkml:trace contextRef="#ctx0" brushRef="#br0" timeOffset="20366.0263">13263 13997 49 0,'-91'18'99'15,"9"-15"-3"-15,21-6-9 0,9-12-7 16,16-7-7-16,15 2-95 16,10 2-24-16,11 18-38 15,11-1-5-15,1 5-7 0,-5 7-2 16</inkml:trace>
  <inkml:trace contextRef="#ctx0" brushRef="#br0" timeOffset="20579.8716">10688 14595 41 0,'-90'64'100'15,"20"-15"-4"-15,27-12-7 16,25-27-4-16,27-13-4 16,66-21-85-16,11-14-6 0,45-4-20 15,33-9-53-15,20-8-4 16,17-8-7-16,12 1-4 16</inkml:trace>
  <inkml:trace contextRef="#ctx0" brushRef="#br0" timeOffset="21157.2848">17529 13318 18 0,'6'-57'88'0,"-3"4"1"15,-1 5-3-15,-5 6-5 16,-6 9-50-16,4 10-6 15,5 23-5-15,-14 0-9 16,2 29-3-16,-5 20-4 0,-5 21-2 16,-5 18 0-16,-6 28 0 15,-9 20 2-15,-8 18-2 16,-6 14 1-16,-3 5-1 16,0-2 1-16,1-3-2 15,0-12 0-15,6-17-2 0,3-18-3 16,12-16-4-16,6-24-7 15,12-15-16-15,13-14-52 16,5-22-3-16,4-15-5 16,15-20-5-16</inkml:trace>
  <inkml:trace contextRef="#ctx0" brushRef="#br0" timeOffset="21716.2241">17876 13998 60 0,'10'-11'84'15,"4"-5"-2"-15,0-4-2 0,6-2-2 16,4-4-66-16,11 2 1 15,13-4-2-15,11-2-3 16,13-3-2-16,7 0-2 0,8 1-2 16,5-1-2-16,0 6-2 15,-5-1 0-15,-8 8-1 16,-14 3-2-16,-13 5 1 0,-17 5-3 16,-14 6 1-16,-21 1 0 15,0 15 1-15,-16 1 1 16,-10 7-1-16,-5 8 3 15,-4 3 2-15,-1 7 3 0,-5 8 1 16,1 5 2-16,-1 8 2 16,4 6-1-16,-4 4 1 15,3 4-1-15,1 2 0 16,2 4 0-16,2-3-2 0,3-3 1 16,3-5-2-16,1-7 2 15,3-5-2-15,3-8 1 16,-2-8-1-16,-2-7-1 15,0-7 0-15,-2-9-1 0,-3-7-2 16,0-6-1-16,-4-7-1 16,-3-1-4-16,2-10-2 15,-1-6-3-15,4 2-4 0,3-7-14 16,3 0-45-16,9 4-10 16,8-1-5-16,9-2-4 15</inkml:trace>
  <inkml:trace contextRef="#ctx0" brushRef="#br0" timeOffset="22096.8974">19841 13761 76 0,'12'-11'92'0,"-6"2"-4"16,-4 0-6-16,-2 9-2 16,0 0-67-16,-5 0 0 15,-1 25-3-15,-10 12-4 0,-2 14-1 16,-5 13-3-16,-8 13 2 15,-6 13-1-15,-4 9 0 16,-1 3-1-16,-1-4 0 16,7-3-3-16,2-9 0 15,7-6-1-15,8-11-5 0,3-11-7 16,14-10-20-16,11-13-49 16,1-10-3-16,3-13-7 15,3-13-3-15</inkml:trace>
  <inkml:trace contextRef="#ctx0" brushRef="#br0" timeOffset="22721.3911">20439 13779 9 0,'-8'-14'89'0,"2"-3"-1"16,6-1-5-16,7-1-5 16,12-9-1-16,34 2-77 15,-9 4 1-15,16 3 0 0,14 4-1 16,10 1-1-16,12-1-1 15,7-1-1-15,4 1-3 16,0-2-2-16,-4 1-4 16,-7-2-4-16,-10 2-2 0,-15 0 0 15,-12 6-7-15,-20 0-4 16,-19 6 4-16,-20 4 6 16,-17 1 10-16,-24 10 10 15,-10 5 8-15,-15 7 6 0,-8 12 12 16,-10 11 4-16,-2 11 1 15,-2 13-3-15,1 9-5 16,6 11-8-16,2 8-6 16,1 8-3-16,10 3-4 0,6-1-3 15,9-4-5-15,7-7-5 16,13-4-13-16,5-1-40 16,9-22-18-16,12-14-5 0,3-22-4 15</inkml:trace>
  <inkml:trace contextRef="#ctx0" brushRef="#br0" timeOffset="26360.7556">23485 14205 63 0,'14'-12'88'16,"3"-4"-6"-16,-4-9-5 0,0-2-1 15,-2 4-60-15,-4-7-12 16,0-1 0-16,-2 3 1 15,-4-1-1-15,-11 2 2 0,-8 2-1 16,-5 4 1-16,-9 5 0 16,-3 7-1-16,-7 9-1 15,-6 14-1-15,-6 12 0 16,-3 13-1-16,-4 11-1 0,3 10-1 16,-1 6 0-16,2 6-1 15,7 1 1-15,8-8-1 16,16-5-1-16,10-10 0 15,15-13 2-15,13-12-1 0,17-21-1 16,19-12-1-16,10-22 1 16,13-18 1-16,11-14 0 15,5-16 0-15,8-14 0 16,3-14-1-16,-4-4 0 0,-1-7 2 16,-3-1 1-16,-12 1 0 15,-8 6 0-15,-10 10 2 16,-14 15 1-16,-13 15 1 15,-10 19 0-15,-9 12-1 0,-9 22-1 16,-5 18-1-16,-12 23-1 16,-6 21 0-16,-7 15-1 15,-3 17 1-15,-6 17 0 16,-10 14 1-16,3 9 0 0,-6 4-1 16,10-5 1-16,8-5-1 15,12-7 0-15,7-12 0 16,14-13-1-16,19-15 0 15,16-20-1-15,16-15 0 0,13-18 1 16,9-12-2-16,7-19 1 16,5-14 0-16,-1-12 1 15,-5-9-1-15,-9-1 1 16,-15 2 2-16,-19 3-1 0,-11 11 1 16,-24 7 0-16,-12 16-1 15,-21 16 1-15,-11 10 0 16,-9 16-1-16,-6 11-1 15,-2 11 1-15,1 10 0 0,2 9-1 16,4 1 1-16,8-1-2 16,13-6 1-16,10-6 0 15,8-5 1-15,11-15-2 0,22-11 0 16,16-16-1-16,18-13-2 16,14-20 0-16,12-13-1 15,12-13 1-15,8-19-4 16,9-15 0-16,5-18-2 15,-3-13 1-15,0-6 0 0,-4-11 2 16,-5-2 3-16,-15 1 2 16,-9 12 4-16,-18 16 4 0,-18 19 1 15,-14 23 1-15,-13 20 2 16,-18 28-3-16,-9 18-1 16,-15 28-2-16,-5 18-2 15,-6 18-2-15,-4 15 1 0,-7 14 0 16,-4 14 2-16,7 8-1 15,1 1 0-15,6-3-1 16,8-9 0-16,11-7 0 16,10-10-1-16,6-15 0 0,12-14-1 15,14-19 0-15,10-16 0 16,6-14 0-16,5-10 1 16,7-18 0-16,4-13 1 0,1-10-1 15,1-6 1-15,-3-4-1 16,-5 5 1-16,-9 3 0 15,-6 11 0-15,-12 7-1 16,-7 14 1-16,-17 12 1 16,9 6-1-16,-13 15 1 15,-11 5-1-15,0 6-1 0,-4 2 1 16,3 2-1-16,0-2 1 16,6-2-1-16,4-7 0 15,6-3-1-15,13-9 1 0,8-8 1 16,11-5-1-16,6-7 1 15,11-10 0-15,2-11-1 16,9-8 1-16,2-7-1 0,-1-3 0 16,-2-1 0-16,-4 2 0 15,-11 9 0-15,-5 4 0 16,-7 16 0-16,-11 10 0 16,-5 8 1-16,-10 14-1 0,-2 10 1 15,-4 4 0-15,-1 5-1 16,-3 0 1-16,1-2-1 15,2-2 0-15,1-6-1 0,2-2 1 16,6-6 0-16,4-7-1 16,5-7 1-16,5-3 0 15,7-7 2-15,3-8-1 16,2-6 0 0,3-10-1-16,3-4 0 0,3-6 0 15,0-2 0-15,0-2-2 16,-4 4 0-16,-1 0 1 0,-4 7 0 15,-2 3-1-15,-6 12 1 0,-1 5 0 16,-6 8 0-16,-4 6 1 16,-1 3-1-16,-2 9 0 15,-3 5 1-15,3 3 0 16,3 1 0-16,3 1 1 0,5 0-1 16,12-4 1-16,6-3 0 15,8-3-1-15,10-6 0 16,7-4 0-16,1-4 0 0,5-7-1 15,-1-7 1-15,-2-4-1 16,-9-3 0-16,-6-2 1 16,-15 0-1-16,-9 0 1 15,-15 5-1-15,-14 6 2 0,-13 9-1 16,-15 5 0-16,-7 14 0 16,-4 9 1-16,-4 6-1 15,0 8 1-15,6 1 0 16,2 1-1-16,13-5 1 15,7 0 0-15,8-7 0 0,6-6 0 16,16-4-1-16,12-6 1 16,8-5-1-16,10-6 0 15,8-3 0-15,5-10-1 16,7-6 0-16,1-7 0 0,1-4-1 16,1-3 1-16,-3 0-1 15,-6-1 0-15,-5 8 1 16,-5 4-1-16,-10 9 1 0,-5 8 0 15,-12 7 1 1,-5 12-1-16,-9 7 1 0,-4 3 0 16,0 4 0-16,3-1 1 15,-1 0 0-15,7-4 0 16,5-4 0-16,7-5 0 0,10-6 0 16,9-6 0-16,4 0-1 15,3-11 1-15,6-5-1 16,3-10-1-16,-2-4 1 15,1-5-2-15,-4-8 1 0,0-1-1 16,-6-3 0-16,-3 0 0 16,-5 2 1-16,-6 4-1 15,-3 6 1-15,-7 7 0 0,-3 9 0 16,-8 6 0-16,-3 7 0 16,-12 4-1-16,13 15 1 15,-13 4 1-15,-3 13 0 16,-13 7 2-16,-11 15 0 0,-8 12 2 15,-13 13 0-15,-17 15 0 16,-14 12 1-16,-13 12-1 16,-10 4 0-16,0 1-1 15,6-6-2-15,5-6-2 0,11-14-1 16,9-15-6-16,17-16-14 16,20-22-62-16,-7-22-3 15,1-22-4-15,-6-29-7 16,-5-24 2-16</inkml:trace>
  <inkml:trace contextRef="#ctx0" brushRef="#br0" timeOffset="26571.1593">27133 13127 37 0,'-48'-50'99'0,"4"2"-4"0,7 8-8 16,6-1-5-16,10 2-5 15,8 10-88-15,9 14-3 16,4 15-6-16,12-3-6 16,-2 12-10-16,-6 0-11 15,0 9-20-15,-3 9-17 0,-13 0-2 16,-13 6 5-16</inkml:trace>
  <inkml:trace contextRef="#ctx0" brushRef="#br0" timeOffset="27130.4855">20719 15769 80 0,'-64'31'94'16,"13"-12"-5"-16,18-10-7 15,14-12 0-15,20-39-53 0,24 22-26 16,31 1 2-16,28-1-1 16,26-5 1-16,33-5 1 15,30-3 0-15,31-4 0 16,32-3 0-16,33-1-2 16,28-2 0-16,59-4 0 0,-6-2-2 15,19-3-2-15,54 2 0 16,-23-5 0-16,11-1 0 15,37 4 0-15,-31 0 0 0,-38 6 0 16,30 3 0-16,-18 8 0 16,-46 8 0-16,8 10 0 15,-24 7 0-15,-64 10 0 16,-5 2 0-16,-33 9 0 16,-41 3 0-16,-35 5 0 0,-39-5 0 15,-35 4-44-15,-41-1-46 16,-36-6-2-16,-35-6-7 15,-33-7-6-15</inkml:trace>
  <inkml:trace contextRef="#ctx0" brushRef="#br0" timeOffset="30749.6977">9106 16979 22 0,'-16'-23'77'0,"6"0"0"16,4 2-2-16,7-6-6 16,7 3-55-16,15 3-2 0,14 1-4 15,14 5-3-15,6-2 1 16,20 2-1-16,10 2 1 15,10 0 2-15,10 2 0 16,17-3-1-16,14-2 1 0,17-5-1 16,19-7 1-16,15-5-1 15,16-11-1-15,21-4 0 16,13-8-1-16,13-2 1 0,5-4 0 16,8 1 0-16,-3 2-1 15,0 0-1-15,-9 8 1 16,-10 4-1-16,-12 4 0 15,-18 5-1-15,-13 3-1 0,-22 5 0 16,-19 6-1-16,-27 4 1 16,-24 6-2-16,-26 3 1 15,-22 4-2-15,-22 5-1 16,-17 2-1-16,-21 0-3 0,-22 17-6 16,-12 0-8-16,-17-1-24 15,-14 9-42-15,-4 6-3 16,-14-3-5-16,-9-2-3 15</inkml:trace>
  <inkml:trace contextRef="#ctx0" brushRef="#br0" timeOffset="32196.5104">24175 3369 60 0,'0'0'78'0,"0"0"-4"16,0 0-2-16,0 0-4 15,0 0-70-15,4 27 2 16,-4 11 1-16,-2 14 0 15,-5 20 2-15,-2 21 2 16,-5 25-2-16,-1 21 1 0,-6 21 1 16,1 17 0-16,0 22-1 15,1 13-1-15,5 13 3 16,0 10-2-16,5 6 0 16,2 9 0-16,0 3 1 0,3 12-1 15,4-2 3-15,-2 11 1 16,-1 6-2-16,-6 6 0 15,5 7 0-15,-4 5 0 16,-1 7 0-16,2 0 0 0,-4 11-2 16,7-1 2-16,-1 0-2 15,1-5-1-15,4-6-1 16,-1-13-1-16,2-11 0 0,2-16 1 16,0-20-2-16,-2-16 1 15,-1-21-1-15,0-16 1 16,-1-20 0-16,-1-15 0 15,-6-17-2-15,5-20-2 0,-4-16-1 16,0-23-3-16,1-18-8 16,4-20-10-16,-7-18-38 15,9-24-21-15,-7-34-5 16,1-28-5-16,-1-25 0 16</inkml:trace>
  <inkml:trace contextRef="#ctx0" brushRef="#br0" timeOffset="32944.687">25144 3607 62 0,'-11'-31'72'0,"-1"-8"-30"15,5 9-2-15,2 3-2 0,1 5-4 16,-2 7-8-16,3 2-8 16,3 13-8-16,-4-12-5 0,4 12-3 15,-7 16-2-15,1 3-2 16,1 10-3-16,0 8 2 16,-2 8 0-16,0 3 2 15,1 7 0-15,2-3 1 16,3 0 0-16,1-3-1 0,10-7 1 15,-1-6 0-15,6-10 1 16,5-5 0-16,4-11 2 16,5-6-1-16,4-5 1 0,6-15 1 15,5-2 0-15,-1-11 1 16,-2 1 4-16,-4 1 0 16,0 1 0-16,-7 4-2 0,-9 5-2 15,-7 11 1 1,-14 6-1-16,5 21-3 0,-7 10-2 15,-5 14-3-15,-8 14-1 16,-3 12-4-16,-2 11-4 16,-4 9-8-16,-2 0-13 0,6 1-27 15,4 1-19-15,6-10-5 16,6-11-1-16</inkml:trace>
  <inkml:trace contextRef="#ctx0" brushRef="#br0" timeOffset="33130.3373">26071 3971 64 0,'12'-23'94'0,"-4"4"-7"0,-8 4-8 16,0 2-12-16,0 13-59 15,-12-9-28-15,12 9-25 16,-19 13-34-16,12 6-8 15,-2-1-3-15</inkml:trace>
  <inkml:trace contextRef="#ctx0" brushRef="#br0" timeOffset="37743.1478">27726 3282 32 0,'0'-27'83'0,"-1"0"-2"16,0 0-3-16,-2 0-4 16,1-1-56-16,-1 9-9 0,3 8-3 15,0 11-6-15,0 0-3 16,0 0-2-16,0 14-1 16,-4 16 2-16,-7 4-1 15,-2 20 2-15,-6 9 2 16,-4 15 1-16,-6 10 1 0,-6 11 1 15,-3 1 0-15,-1 2-1 16,1 0 1-16,3-9 1 16,1-5-2-16,6-9 0 15,0-10 2-15,3-14-2 0,6-8 1 16,3-12 0-16,2-11-1 16,1-8 0-16,1-9-2 15,-2-8 0-15,0-14-1 0,5-13 0 16,-2-10 0-16,5-17-1 15,-2-12 2-15,8-16-3 16,5-14 4-16,10-7-1 0,9-5 3 16,4-3-2-16,12 3 3 15,3 3-1-15,2 13 3 16,1 11-1-16,2 15 1 16,0 13 2-16,0 12-4 0,0 16 2 15,-4 13-3-15,1 14 0 16,1 15-2-16,-1 18-1 15,-5 13 1-15,-5 15-3 16,-2 14 2-16,-7 13 0 0,-3 10 1 16,-6 6-1-16,-1 0 0 15,-2 0-1-15,1-4-1 16,-1-10-3-16,1-9-1 0,0-14-6 16,0-13-14-16,-5-19-34 15,1-2-17-15,-10-19-4 16,-1-15-1-16</inkml:trace>
  <inkml:trace contextRef="#ctx0" brushRef="#br0" timeOffset="37972.2937">27558 3775 86 0,'-34'0'94'0,"6"-1"-6"16,6-5-7-16,7-5-2 15,5 5-77-15,10-3 2 16,9 3 0-16,14 1-4 16,8-3-2-16,11 1-4 0,4-2-2 15,17 1-2-15,5-5-6 16,7 0-11-16,2 3-28 16,-4-7-26-16,5-2-6 15,-3-5 0-15</inkml:trace>
  <inkml:trace contextRef="#ctx0" brushRef="#br0" timeOffset="38258.7596">28861 3117 50 0,'23'-28'67'0,"-3"3"5"15,7 4-44-15,-12 6 2 16,-5 1-4-16,-10 14-4 15,13-13-5-15,-13 13-3 0,2 8-5 16,-2 10-7-16,0 11-2 16,-7 13-1-16,2 12 2 15,-2 14 2-15,1 14 4 16,-2 14-1-16,0 4-1 0,2 4-1 16,4-3-1-16,2-4-5 15,0-2-4-15,6-11-9 16,-2-2-33-16,8-18-26 15,0-11-7-15,-5-18-3 0</inkml:trace>
  <inkml:trace contextRef="#ctx0" brushRef="#br0" timeOffset="38695.4826">28743 3736 63 0,'-16'-18'84'0,"2"-4"-1"0,10-1-8 16,4-4-3-16,3 4-75 16,13-2 3-16,2 7 0 15,9 1-2-15,3 4 1 0,5 3-1 16,0 1-1 0,1 4 2-16,-3 3-1 0,-2 2 1 15,-7 0-1-15,-3 10 1 16,-4 2 0-16,-6 10 1 0,-4 5-1 15,0 9 1-15,2 4 1 16,-1 7 0-16,7 1 1 16,1 2 0-16,8-4 0 0,5-4-1 15,7-7 2-15,1-10-1 16,4-8 0-16,-1-13 4 16,0-4 2-16,-7-14 1 15,-3-11-1-15,-8-12 1 0,-7-11-1 16,-8-10-1-16,-7-3-1 15,-12 1-2-15,-10-4-7 16,-8 8-2-16,-7 3-4 16,-3 15-5-16,-4 5-14 0,13 13-34 15,-9 14-18-15,6 3-6 16,3 3-3-16</inkml:trace>
  <inkml:trace contextRef="#ctx0" brushRef="#br0" timeOffset="39187.1226">29660 3209 86 0,'20'10'89'0,"-3"-10"-5"15,6-3-4-15,3-13-3 0,32-4-75 16,-14 1 0-16,7 1-1 15,14 0-1-15,8 2 0 16,10 5 0-16,3 2 0 16,4 6-1-16,-2 5 0 0,-1 2 0 15,-6 5 0-15,-10 7-1 16,-11 0 1-16,-12 7-2 16,-13-1 0-16,-15 11 1 0,-14 1 0 15,-13 10-1-15,-21 9 1 16,-14 6 1-16,-6 8 0 15,-10 3 1-15,-4 2 0 16,2-4 0-16,0 2 1 16,7-12-1-16,9-5 1 0,13-10-1 15,6-7 1-15,13-7 2 16,10-8 0-16,8-6 1 16,20-9 1-16,14-6 0 15,15-6 0-15,14-9-1 0,13-5-2 16,10-4-2-16,5-1-3 15,-3 2-2-15,-8 4-3 16,-7 8-5-16,-9 2-11 0,-18 9-20 16,-7 10-29-1,-31 12-9-15,-19 7-6 0,-23 7 2 16</inkml:trace>
  <inkml:trace contextRef="#ctx0" brushRef="#br0" timeOffset="39677.986">27390 4996 0 0,'-18'16'88'0,"5"-5"1"15,13-11-5-15,0 0-4 16,27 0-2-16,4-10-80 16,18 0 1-16,18 3 2 0,17-4 1 15,21 1 0-15,19 1 1 16,20-2-2-16,12 1 1 15,19-3-1-15,10-1-1 16,13-1 1-16,6-3 1 0,9-3 1 16,5 0-1-16,1-5 2 15,4 2-1-15,-5-2 1 16,-4 0 1-16,-7 3-1 0,-13 3-1 16,-16 3 0-16,-14 3 0 15,-25 6-1-15,-23 2-1 16,-23 5 0-16,-21 1-3 15,-24 0-4-15,-12 0-4 0,-20 4-11 16,-16-4-18-16,-31 15-44 16,-12 0-5-16,-12 1-6 15,-16-1-2-15</inkml:trace>
  <inkml:trace contextRef="#ctx0" brushRef="#br0" timeOffset="41419.8961">27582 5100 73 0,'30'-19'77'16,"-1"-1"-2"-16,-7 1-5 0,-2 4-61 16,-4-1-2-16,-1 7 0 15,-4 2 0-15,-11 7-5 16,13-2-2-16,-13 2-1 15,0 16-1-15,0 3 0 0,-3 5 0 16,-7 8 4-16,2 2-1 16,-4 8 0-16,-3-3 0 15,1 6 2-15,-2-2 1 16,-3-4 0-16,-1 0 1 0,-4-4 0 16,2-3 0-16,-3 2 1 15,-2-1 2-15,-2-1-1 16,-2 0-1-16,-1 0 2 15,-1 0-3-15,3 1 0 16,-2 0-1-16,0-2-1 0,-3 0 0 16,8 3 0-16,-5-3-1 15,1-1 0-15,3 1 0 16,-1-2-1-16,4 3 0 0,-1-4 0 16,4-1-1-16,4-2-1 15,5-2 0-15,4-1-3 16,3 1 0-16,3-4-2 0,3-1-3 15,2 0-6-15,2-1-10 16,5-4-27-16,7 3-25 16,0-8-4-16,4-5-2 15</inkml:trace>
  <inkml:trace contextRef="#ctx0" brushRef="#br0" timeOffset="41793.039">27068 5797 53 0,'-23'13'79'0,"-6"4"-4"16,-2-2-1-16,-3 6-7 16,3 7-66-16,-9 8 1 15,3 14-1-15,-6 8 1 16,0 10-2-16,1 6 1 15,-1 3 0-15,8 3 0 0,2-7 1 16,7-1 1-16,5-6 0 16,11-11 1-16,3-5 0 15,8-10 2-15,13-7 1 0,7-9 0 16,13-6-1-16,5-11 0 16,18-6-1-16,11-6 0 15,16-14-1-15,10-8-3 16,10-7-3-16,6-1-7 0,-4-4-6 15,-1 5-8-15,-16 1-16 16,-13 6-37-16,-7 11-7 16,-20 6-4-16,-18 6 4 0</inkml:trace>
  <inkml:trace contextRef="#ctx0" brushRef="#br0" timeOffset="42871.3736">25665 7501 0 0,'0'-13'67'0,"0"13"3"15,0-16 0-15,-4 6-44 16,3 1 2-16,1 1-2 0,0-1-5 16,-1 0-3-16,1 9-5 15,-4-17-1-15,4 17-3 16,-8-13-2-16,8 13-1 0,-12 0-4 15,0 6-1-15,-5 8-1 16,-1 8 0-16,-3 7 0 16,-2 7 1-16,-5 9 0 0,4 1 0 15,-1 8 1-15,3-3 1 16,10 1-1-16,3-2-1 16,7-3 0-16,4-6 0 15,12-7-1-15,4-5 1 16,4-11 0-16,7-5-1 0,1-11 1 15,1-4 0-15,3-11 0 16,-3-9 1-16,-4-8 0 16,-5-4 0-16,-6-6 0 15,-3-3 0-15,-10 0-1 0,-3-1-2 16,-5 6-2-16,-9 3-3 16,-3 9-8-16,-1 2-9 15,-2 9-23-15,3 8-31 0,-4 3-6 16,1 2-2-16</inkml:trace>
  <inkml:trace contextRef="#ctx0" brushRef="#br0" timeOffset="43143.6593">25975 7156 56 0,'27'-10'83'0,"-7"6"-3"15,-8 4-6-15,-12 0-2 16,2 22-65-16,-2 7-3 0,-2 9-2 16,-2 10 1-16,1 9 0 15,-1 7 0-15,-1 6-1 16,-2 1 0-16,0 4-2 16,2-3 1-16,-2-4-2 0,4-3-1 15,1-3-3-15,1-5-5 16,1-7-8-16,0-5-24 15,8-8-32-15,2-5-7 16,3-12-3-16</inkml:trace>
  <inkml:trace contextRef="#ctx0" brushRef="#br0" timeOffset="43661.219">26521 7671 43 0,'0'-21'78'15,"-6"-2"0"-15,-9 0-3 16,-1 0-50-16,5 6 0 0,-9 4-7 16,1 9-5-16,-8 6-5 15,1 10-2-15,-5 10-3 16,-1 8-1-16,0 8-1 0,2 5 0 15,1 2 0-15,5 1 0 16,5-4 0-16,7-5 0 16,8-5-1-16,4-4 1 15,7-13-1-15,8-3 0 0,10-11 0 16,3-6-1-16,5-15 1 16,3-11 0-16,6-8 0 15,-3-14-1-15,8-11-1 16,-5-9 0-16,-3-5 1 0,-5-2 2 15,-5 3 2-15,-7 6 3 16,-9 11 1-16,-3 11 1 16,-9 14-1-16,-1 16 1 15,0 19-1-15,-16 3 0 0,8 23-4 16,-4 14-1-16,3 14-2 16,-2 13 0-16,2 10 1 15,-2 10-2-15,4 4-3 16,-2 6-3-16,9 3-3 0,-4-5-5 15,4-2-9-15,5-7-24 16,-2-5-31-16,7-4-6 16,-3-12-1-16</inkml:trace>
  <inkml:trace contextRef="#ctx0" brushRef="#br0" timeOffset="44102.0688">25222 9033 11 0,'-59'0'93'16,"2"-9"-1"-16,8-5-4 15,4-6-7-15,11-2 0 16,-1-4-76-16,15 8-1 0,13 4 0 16,7 1-2-16,7 3-2 15,13 2 0-15,9-2-1 16,12-1 1-16,9-4 0 16,14-4 0-16,12-4 1 0,14-4 0 15,19-9 1 1,14-5-1-16,13-2 1 0,11-3-1 15,13-2 1-15,4 3 0 16,-1 4-1-16,-3 5-1 16,-12 9 1-16,-13 5-2 0,-15 10-5 15,-21 6-4-15,-14 7-9 16,-23 19-22-16,-22-1-41 16,-16 8-4-16,-24 5-7 15,-18 1-2-15</inkml:trace>
  <inkml:trace contextRef="#ctx0" brushRef="#br0" timeOffset="44344.3615">25828 9106 75 0,'-75'28'93'16,"15"-5"-4"-16,5-9-6 15,15-8-3-15,11-4-65 0,29-2-1 16,3-8-5-16,30-7-3 15,23-9-4-15,17-5 0 0,19-9 0 16,18-5-1 0,16-2-1-16,10-1-4 0,0 5-3 15,-4 5-5-15,-6 11-5 16,-13 6-11-16,-8 6-39 16,-18 13-16-16,-15 10-6 0,-15 5-2 15</inkml:trace>
  <inkml:trace contextRef="#ctx0" brushRef="#br0" timeOffset="44907.9468">29471 7006 47 0,'45'-50'58'0,"-9"1"-2"15,-1 6-49-15,1 4 4 16,-2 5-3-16,2 6-3 0,-6 5-3 15,-1 4-9-15,-10 4-23 16,5 4-26-16,-24 11 0 16</inkml:trace>
  <inkml:trace contextRef="#ctx0" brushRef="#br0" timeOffset="45488.2078">29614 5242 19 0,'24'8'74'0,"2"-3"0"0,0-1-1 16,6-4-6-16,-9 0-65 15,14 0-2-15,12 7 2 16,7 0 1-16,1 7 0 16,-1-1-1-16,7 9 3 0,-4 4-1 15,2 1 0-15,-1 7 0 16,-3-1 0-16,-1 4 0 16,2-1 0-16,-2 8 1 15,-2-3-3-15,1 2-1 0,-3 2 1 16,-2-3-1-16,3 4 1 15,-2-2-1-15,-5-1 2 16,-4-6-3-16,4 3 1 16,-3-3 0-16,-7-5 1 0,-3 0 0 15,-6-3-3-15,-2-4-3 16,-3-2-4-16,-7 0-8 16,-5-7-21-16,-3 5-27 15,-6-7-13-15,-2-2-5 0,-9-5 3 16</inkml:trace>
  <inkml:trace contextRef="#ctx0" brushRef="#br0" timeOffset="45806.308">30609 6242 13 0,'-11'5'67'0,"11"-5"1"15,0 0-1-15,-6 10-3 16,36-4-60-16,-17 4-2 15,1 5 0-15,3 3 1 0,3 3 0 16,6 6 1-16,0-1-1 16,6 4-1-16,1-2 2 15,6-5 1-15,7-2 3 0,0-7 3 16,7-4 1-16,-1-10 0 16,3-3 1-16,-1-12 1 15,2-7-1-15,-4-9-3 16,-8-4-4-16,5-4-6 15,-11 0-3-15,1 5-6 0,-5 0-16 16,-12 10-14-16,-1 12-21 16,-10 11-22-16,-9 11-3 15,-4 13 1-15</inkml:trace>
  <inkml:trace contextRef="#ctx0" brushRef="#br0" timeOffset="46161.1544">31271 7020 0 0,'20'-6'87'0,"-11"2"-3"15,1 4-6-15,-10 0-4 16,-2 17-2-16,-7 7-77 16,0 16 1-16,-3 14 1 15,-3 14 1-15,-6 14 5 0,0 13-1 16,4 3 1-16,1 0 0 16,3 2 0-16,11-11-1 15,2-7-2-15,3-12-2 16,13-14-2-16,4-13-4 0,5-15-6 15,4-13-19-15,3-8-30 16,3-16-18-16,9-18-3 16,-1-18 0-16</inkml:trace>
  <inkml:trace contextRef="#ctx0" brushRef="#br0" timeOffset="47052.1634">31830 7429 17 0,'38'-52'87'0,"-4"11"-1"16,-12 11-4-16,-8 7-6 0,-5 0-53 15,-9 23-6-15,0-11-6 16,-14 18-6-16,-7 12-5 16,-6 7-1-16,-8 7-1 15,0 7 1-15,-10 8 1 0,-2 4-1 16,-3 3 1-16,3-2 0 16,7-4 0-16,4-3 0 15,10-7 0-15,4-4 0 0,12-8 0 16,10-7 2-16,10-9-1 15,17-5 0-15,4-6-1 16,5-4 0-16,9-12-1 0,1-9-1 16,2-6 0-16,5-5 0 15,-2-6 0-15,-9-1 1 16,5 2 0-16,-7 2 1 16,-7 7 1-16,-2 4-1 15,-3 9 1-15,-8 8-1 0,-3 8 0 16,-3 4-1-16,-8 12 1 15,1 6-1-15,-1 6 0 16,-2 3 1-16,1 3 0 0,3 2 1 16,0-3-1-16,6-1 1 15,2-1 0-15,2-6 0 16,5-2-1-16,7-2 1 16,0-6-1-16,10 1 0 0,4-5 0 15,2-2 0-15,2-5 0 16,6 0-1-16,0-3 2 15,-1-8 0-15,3-5-1 16,-10-6 1-16,0-4 0 0,-1-7-1 16,-9-2 1-16,-4-1 1 15,-4 1-2-15,-9 0 1 16,-7 4-1-16,-7 5-1 16,-5 4 0-16,-16 12-1 0,-3 4-2 15,-11 5 1-15,-3 5-1 16,-9 7 0-16,-3 9 1 15,4 7 1-15,-6 2 1 16,8 6 0-16,-1 3 1 16,15-2 0-16,-5 1 0 0,17-4 0 15,5-4 0-15,5-3 0 16,9-7 0-16,12-4 1 16,14-7-1-16,2-8-1 0,16-4 2 15,0-13-1-15,11-6 0 16,1-14-1-16,4-8-3 15,-7-13-3-15,-2-8 1 0,-9-6 1 16,-8-10-1-16,-8-5 2 16,-8-1 3-16,-9 2 4 15,-10 10 3-15,-5 8 3 16,-1 12 1-16,-7 16-4 16,-4 19 1-16,-7 19-3 0,-7 16-2 15,-4 25-2-15,-6 14-1 16,-2 17 1-16,-8 15-1 0,0 13 2 15,-6 3-4-15,10 6-6 16,-2-12-9-16,10-5-28 16,5-3-29-16,0-19-9 15,6-16-2-15</inkml:trace>
  <inkml:trace contextRef="#ctx0" brushRef="#br0" timeOffset="47238.7969">32494 6834 13 0,'-12'-26'94'0,"2"8"-4"0,10 7-9 16,1 2-12-16,-1 9-10 16,0 0-117-16,-1 25-22 15,-2 2-7-15,-8 7-6 16,-7 0 5-16</inkml:trace>
  <inkml:trace contextRef="#ctx0" brushRef="#br0" timeOffset="47890.7365">27540 7814 26 0,'-13'4'82'16,"2"-4"-3"-16,1 0-6 16,10 0-4-16,0 0-61 0,0 0 0 15,0 0-2-15,8 3-4 16,10 3 0-16,6 0 1 16,11 0 2-16,4 2 1 15,15-4 1-15,11-1 1 0,13-3-2 16,9-1 0-16,12-6 0 15,11-5-1-15,13-4 1 16,9 0-1-16,11-4 0 0,3 1-1 16,6-2 1-16,5 1-1 15,-1 1 0-15,0 2 0 16,-2 2-1-16,-6 1-1 16,-5 2 0-16,-6 1 0 15,-8 2-1-15,-12 5 0 0,-10-2-1 16,-7 2 1-16,-10 3-1 15,-11-1 1-15,-10 3-1 16,-9-1 1-16,-10 0-1 0,-9 0 1 16,-8 0 0-16,-8 1 0 15,-8-1 0-15,-3 0 1 16,-14 0 0-16,11 0-1 16,-11 0-2-16,0 0-2 15,0 0-7-15,0 0-10 0,0 0-20 16,0 0-44-16,2 12-4 15,-2-12-6-15,-13 5-2 16</inkml:trace>
  <inkml:trace contextRef="#ctx0" brushRef="#br0" timeOffset="48689.5018">31433 8579 47 0,'-16'-4'83'15,"4"-1"-4"-15,-1-3-2 0,9-3-6 16,4 2-65-16,12-1 0 15,11 3-3-15,4-2-1 16,16 0 1-16,9-1 3 16,18-2-1-16,4 1 1 0,9-2 1 15,6 1 0-15,10-4 2 16,9 0-1-16,2-3-1 16,6 2-1-16,-2-1-1 15,8 2-1-15,-7 2-1 0,2 5 0 16,-19 2-3-16,-14 7 0 15,-15 0-4-15,-11 2-4 16,-21 8-4-16,-19-1-7 16,-6 7-21-16,-17 7-41 0,-20-1-3 15,-11 4-8-15,-16-4 2 16</inkml:trace>
  <inkml:trace contextRef="#ctx0" brushRef="#br0" timeOffset="48996.6519">31619 8906 51 0,'0'0'82'0,"0"0"-3"16,5 1-3-16,17-7-2 15,8-3-66-15,10 0 0 0,18-2 1 16,11 0-1-16,11-1 2 15,7 1-1-15,12-3-1 16,4 1-2-16,8 2-1 0,3-1 0 16,-7-1-2-16,2 6-1 15,-8 1-1-15,-6 4-1 16,-16 0 0-16,-6 2-3 16,-18 3-6-16,-6 7-9 0,-16 3-23 15,-17 6-39-15,-9 0-5 16,-17-2-4-16,-21 0-4 15</inkml:trace>
  <inkml:trace contextRef="#ctx0" brushRef="#br0" timeOffset="50187.8477">25223 7370 55 0,'-1'-16'83'15,"-6"3"-2"-15,-7-7-5 0,0-2-5 16,-37 0-65-16,36 1-3 16,-1 5 0-16,0 2-1 15,-1 3-2-15,-1 3 0 16,-2 3 1-16,-2 1-1 0,3 1 0 15,-4 2 0-15,2 0 0 16,1 1 0-16,1 7 0 16,-1 2 2-16,1 9-1 15,-2 4 0-15,-3 8 0 0,1 11 1 16,1 6-1-16,-5 13 0 16,1 8 0-16,2 7 0 15,0 6 0-15,4 6 0 0,6 3 2 16,3 0 0-16,5 2 1 15,2-1 0-15,4-2 1 16,4-1-1-16,3-3 0 16,5-3-1-16,-2-6 0 0,4-5-1 15,-4-5 0-15,3-7 0 16,1-9 0-16,4-4 1 16,-5-10-2-16,0-4 1 15,1-7 0-15,0-5-1 0,0-4 0 16,-1-5-1-16,0-6-2 15,2-3-1-15,4-2-3 16,0-6-6-16,5-3-10 0,5-1-37 16,8-11-19-16,2-5-8 15,6-9-4-15,1-4 3 16</inkml:trace>
  <inkml:trace contextRef="#ctx0" brushRef="#br0" timeOffset="50844.3212">26828 7028 75 0,'-1'-26'90'15,"-12"-4"-4"-15,-2 1-5 16,-2-4-1-16,5 6-72 0,-3 2-1 16,5 7 0-16,3 6-3 15,7 12-3-15,0-13 0 16,0 13-1-16,14-4 0 0,-3 2 0 15,3 0 0-15,9 1 0 16,2-1 1-16,1 1-1 16,4 1 0-16,3 1-1 15,0 8 1-15,-2 5-1 0,2 6 0 16,-3 8 1-16,-4 9-2 16,-5 10 0-16,-5 11 2 15,-6 13-1-15,-8 11 0 16,-4 11 1-16,-10 11-1 0,-3 4 0 15,-2 7 1-15,5 1 1 16,2 2-1-16,6-4 1 16,4-5 0-16,12-5 1 15,6-10-1-15,4-6 1 0,0-12-2 16,2-6 1-16,-2-11 0 16,-2-9-1-16,-9-11 1 15,-1-8 0-15,-10-7 1 16,-7-7 0-16,-12-5 0 0,-14-5 0 15,-11-3 0-15,-12-1-1 16,-13-2 0-16,-13-1-1 16,-9 5-4-16,-10-5-3 15,-7 4-5-15,-3 0-6 0,-1 1-17 16,16-2-44-16,-7-3-6 16,12-1-5-16,7-13 0 15</inkml:trace>
  <inkml:trace contextRef="#ctx0" brushRef="#br0" timeOffset="51426.2412">24315 7224 30 0,'-26'0'82'0,"3"-6"-3"15,5-1-3-15,4-2-7 16,-4-2-62-16,18 11-1 16,18-5 1-16,9 5-4 0,13 0-1 15,14 0 0-15,11 4 1 16,22-4 1-16,12-2-1 15,17-8 1-15,11-1 0 16,12-10 2-16,14-1-2 16,4-6 1-16,6-5 0 0,3-3 0 15,-5-1 1-15,0 0-1 16,-7 2 0-16,-10 2 0 16,-8 4-1-16,-14 4-1 0,-10 3 1 15,-14 8-2-15,-9 3-1 16,-15 8-1-16,-14 2-3 15,-11 1-6-15,-13 9-3 0,-11 8-9 16,-14-3-21 0,-11 17-38-16,-15 4-5 0,-17 8-4 15,-9 5 2-15</inkml:trace>
  <inkml:trace contextRef="#ctx0" brushRef="#br0" timeOffset="51882.7403">24478 9267 69 0,'-8'17'81'0,"4"-8"-2"16,4-9-3-16,10-37-16 15,15 31-49-15,14-4 0 0,14-1-3 16,16-2 2-16,16-7-1 16,16-1-1-16,11-4-2 15,16-3-1-15,7 1 0 16,10-2-1-16,7 0 1 15,4-2-1-15,4-3 1 0,0 2-1 16,-2-2 1-16,1 2-1 16,-9 0 0-16,-5 1-2 15,-9 3 0-15,-11 5-1 16,-10 5 0-16,-18 2-1 0,-11 6-1 16,-14 4-2-16,-15 3-4 15,-12 3-7-15,-15 0-12 16,-26 8-56-16,4 4-4 0,-11 0-6 15,-10-3-3-15</inkml:trace>
  <inkml:trace contextRef="#ctx0" brushRef="#br0" timeOffset="53571.6179">30958 6738 34 0,'-12'-38'85'0,"-4"2"0"0,5-2-3 16,2 1-3-16,-6 4-60 16,4 6-3-16,3 7-4 15,2 8-5-15,6 12-4 0,0 0-3 16,-10 3-1-16,7 15-2 15,2 7-1-15,-1 10 0 16,1 9 2-16,0 9 2 0,0 12-1 16,-1 9 2-16,0 13 0 15,-3 11 1-15,-1 14 1 16,-5 13 0-16,0 10 0 16,-6 13 0-16,1 10 2 0,1 7 0 15,-1 1-2-15,6 1 0 16,3-6 1-16,5-5-1 15,1-13 0-15,12-13 1 16,2-13-3-16,0-20 0 0,5-11 1 16,-2-16-1-16,2-13 0 15,-4-14 0-15,-1-9-1 16,-2-9 1-16,-1-6 0 16,1-7 0-16,2-5 0 0,5-6 0 15,1-1 1-15,7-1 0 16,6-5-1-16,9-1 1 15,8-4-1-15,5 0-1 16,8-3 1-16,12 0-1 0,9-1-1 16,11-1 1-16,12-1 0 15,4-1-1-15,11 0 0 16,11-1 1-16,5 2-1 0,1-2-1 16,-1 3 1-16,-2 4-1 15,-7 0 1-15,-1 3 0 16,-15 2 0-16,-7 1 0 15,-8 1 0-15,-9 0 0 0,-12 2 1 16,-42-1 1-16,-2 0-1 16,28-5 0-16,-36 1 2 15,-1-2-1-15,2-2 1 16,-2-4 0-16,-2-4-1 16,1-5-1-16,-5-4 1 15,4-4 0-15,-4-6-1 0,-1-6 1 16,-1-3-2-16,2-10 1 15,-4-3 0-15,0-7 0 16,-3-5 1-16,-1-7-1 16,-1-3 0-16,2-5 1 0,-3-5-1 15,1 1 1-15,2-1-1 16,-5-2 0-16,7 1-1 16,-9 0 1-16,2 1-2 0,1 0 2 15,2 4-1-15,-3 5 0 16,-1 3 1-16,2 5 0 15,-1 4 0-15,3 6 1 16,-2 4-1-16,-2 7 1 0,-1 6-1 16,-3 3 0-16,1 4-1 15,0 8 1-15,-1 2-2 16,-2 6 1-16,-2 4 0 16,-1 4 0-16,-9 4 1 15,4 3 1-15,-19-3-2 0,-10 3 1 16,-8 6 0-16,-2 2 1 15,-8-1-1-15,-10 2 1 16,-6-3-2-16,-8-1 1 16,5-3 0-16,-6 2 1 0,-10 0 0 15,-10 0 0-15,-11 0 0 16,-16 1-1-16,-10 4 1 16,-6-2 0-16,-6 2 0 0,-6 2 0 15,-5 0 0-15,4 5-1 16,2-1 1-16,11 5 0 15,3 3-2-15,10 3-2 16,11 0-3-16,17 7-7 0,10-1-8 16,15 6-32-16,15 6-31 15,15-2-5-15,21-1-5 16,14-8 0-16</inkml:trace>
  <inkml:trace contextRef="#ctx0" brushRef="#br0" timeOffset="63646.6469">25348 10274 12 0,'-6'-19'69'0,"1"-1"5"15,-2 3 0-15,7 6-46 0,-2 0-1 16,2 11-5-16,-7-15-6 16,7 15-6-16,0 0-4 15,-13 0-4-15,2 16-2 16,-1 4-1-16,1 9-1 16,-5 4 1-16,7 9 2 0,-3 5 1 15,7 3 1-15,4 0 0 16,4-5 0-16,15-1 2 15,3-8 0-15,11 1 0 0,4-9 1 16,10-4-1-16,8-1 0 16,6-2 1-16,2 3-2 15,-4-1-1-15,-3 1 0 0,-11 2-2 16,-10 3 0-16,-14 0 1 16,-17 4-1-16,-13-1-1 15,-19 1-1-15,-13-1-5 16,-7 0-13-16,-10 0-25 0,-10-8-31 15,2-6-6-15,-2-10-6 16,-1-10 3-16</inkml:trace>
  <inkml:trace contextRef="#ctx0" brushRef="#br0" timeOffset="63855.0347">24967 10297 73 0,'33'-23'86'16,"6"2"-3"-16,4 1-7 16,6 2-1-16,5-1-75 0,11 4 0 15,9 5-3-15,5 1-7 16,7 3-10-16,-7 0-14 16,5-1-33-16,0 7-13 15,-6-1-5-15,-9 1 1 16</inkml:trace>
  <inkml:trace contextRef="#ctx0" brushRef="#br0" timeOffset="64071.6262">26111 10528 5 0,'13'5'90'0,"-13"-5"2"15,11-8-8-15,-9-4-5 16,1-2-4-16,-2 1-80 16,-1 13-9-16,10-6-16 0,-10 6-24 15,9 16-27-15,-4-4-5 16,-2 5-3-16</inkml:trace>
  <inkml:trace contextRef="#ctx0" brushRef="#br0" timeOffset="64696.7756">27102 10223 0 0,'2'-23'67'0,"7"-3"7"0,10 5-28 16,-11-2 1-16,6 5-5 15,-8 0-10-15,7 7-7 16,-13 11-7-16,17-5-4 0,-14 12-2 16,0 14-4-16,0 12-3 15,0 10-1-15,-2 13 0 16,0 11 0-16,-1 8-1 15,0 6 0-15,0 2-2 0,3-1-2 16,4-4-2-16,2-7-6 16,3-5-13-16,5-14-22 15,-4-6-33-15,8-12-5 16,-1-13-5-16,-3-14 3 16</inkml:trace>
  <inkml:trace contextRef="#ctx0" brushRef="#br0" timeOffset="65096.1753">27241 10586 13 0,'-14'-12'88'0,"4"3"0"0,3 1-6 16,5-3-6-16,2-42-18 16,9 41-57-16,12 4-1 15,5-4-2-15,9-2-1 16,7-3 0-16,6-3 1 0,2-5 0 15,4-2 1-15,-3-2 1 16,2-4 0-16,-6 0 1 16,-8-1 1-16,-6 1 1 15,-9 0 1-15,-7 6 0 16,-7 1 0-16,-5 5-1 0,-5 6 0 16,-1 4-1-16,1 11-1 15,-12 6-1-15,8 14-1 0,-2 9-1 16,1 11 0-16,0 9 2 15,3 9 0-15,0 6 1 16,1 4-1-16,1 0 0 16,4 0-1-16,2-2-3 15,5-4-5-15,4-6-7 0,1-3-10 16,3-12-9-16,2-6-18 16,3-7-16-16,-1-12-8 15,6-10-1-15</inkml:trace>
  <inkml:trace contextRef="#ctx0" brushRef="#br0" timeOffset="66236.4844">28068 10661 63 0,'15'-48'80'0,"-8"2"-4"16,-2 8-10-16,-5 8-13 15,-2 7-18-15,-2 5-14 16,-6 7-10-16,-2 8-5 16,-2 3-3-16,-2 11-2 0,3 6-2 15,-2 4 0-15,1 3 1 16,1 0-1-16,3 0 1 15,1-3 0-15,5-4 0 16,4-5 0-16,0-12 1 0,14 8 0 16,3-7-1-16,4-9 1 15,4-5-1-15,4-5-1 16,2-2 1-16,0-1 0 16,0 1-1-16,-5 0 0 0,-3 5 1 15,-6 2-1-15,-4 7 0 16,-13 6 0-16,12 2 1 15,-11 11-1-15,-1 3 0 0,0 4 0 16,0 0 1-16,1 1 0 16,3 0 1-16,7-4 0 15,-2-4-1-15,7-6 2 16,0-5-1-16,5-2 1 16,-1-9 0-16,4-4 0 0,-2-4 0 15,-2-5 0-15,-2-4-1 16,-1-2-1-16,-2-3 1 15,-4 1-1-15,0-2-1 0,-1 4 1 16,0 2-1-16,0 1 0 16,0 4 1-16,3 3 0 15,-3 3 1-15,2 5-1 16,-1 0 0-16,-11 10 0 0,13-12 0 16,-13 12 0-16,7-9 1 15,-7 9-2-15,0 0 1 16,0 0 0-16,0 0-1 0,0 0 1 15,0 0 0-15,0 0-1 16,0 0 1-16,0 0 0 16,0 0-1-16,-9-5 1 15,9 5-1-15,-16 1 0 0,5 3 0 16,-2 2 0-16,-2 1 0 16,0 0 0-16,3 4 0 15,1-1 0-15,2 3 1 0,3 1-1 16,6 1 0-16,3 1 1 15,9-1 0-15,8 5 1 16,6 0 1-16,4 1-1 16,4 3 0-16,2-1-1 0,-1 1 1 15,-3 1-1-15,-7-1 0 16,-9 1 0-16,-7-2-1 16,-9 0 1-16,-11-1-1 15,-5-6 2-15,-4 0-2 16,0-4 2-16,-1-4-2 0,5-3-3 15,4-5-3-15,12 0-2 16,-3-20-5-16,8 1-5 16,9-8-1-16,6-6-2 0,5-9 4 15,2-3 5-15,5-4 7 16,-2 0 5-16,3 0 6 16,-3 2 9-16,-4 4 2 15,-3 6 4-15,-5 11-2 0,-6 2-4 16,-2 7-2-16,-10 17-3 15,0 0-3-15,-8 3-2 0,-2 12-3 16,-3 5-1-16,0 3 0 16,4 5 0-16,1 1 0 15,6 0 0-15,3-2 0 16,10 1 1-16,6-1 1 0,5-3-1 16,7 2 0-16,2-3 1 15,5 2-1-15,1-4 0 16,2 2-1-16,-6-3 0 15,-2-1 0-15,-6-1-1 0,-8-1 1 16,-6-3-1-16,-11-1 1 16,-8-2 0-16,-12-3-1 15,-8-1-1-15,-8-5-3 16,-4 0-4-16,-2-4-7 16,5-8-28-16,1-2-32 0,8-8-7 15,7-8-2-15,7-7 1 16</inkml:trace>
  <inkml:trace contextRef="#ctx0" brushRef="#br0" timeOffset="66862.7021">29327 9882 63 0,'29'-17'87'0,"-8"7"-7"0,-6 2-5 15,-6 7-3-15,-9 1-65 16,6 19-3-16,-6 6-3 15,0 11-1-15,0 8 1 16,0 9 1-16,0 6 2 0,-2 2-2 16,2 4 1-16,0-2-1 15,4-3 0-15,3-3 0 16,1-5 0-16,8-5 0 16,2-6 0-16,3-2 0 0,3-6-3 15,1-8-1-15,6-3-3 16,-3-8-5-16,7-7-8 15,-3-6-11-15,3-13-7 0,-4-9 0 16,-5-7 2-16,-1-2 9 16,-9-10 9-16,1-2 9 15,-11 1 11-15,0 3 15 0,-6 7 7 16,-1 3 2-16,-4 9-3 16,0 1-8-16,0 9-5 15,5 9-5-15,-10-7-3 16,10 7-1-16,0 0-1 0,0 0-1 15,5 9 0-15,8-4 1 16,7-3 0-16,4 0 0 16,6-2 1-16,3 0-1 15,3-6 0-15,1-3 1 0,-6 1 1 16,-1-2-2-16,-8 0 4 16,-7-1-1-16,-9 0 1 15,-6 3-2-15,-7 1 0 16,-12 4 0-16,-3 3-1 0,-6 6-2 15,-4 8 0-15,1 6-1 16,0 7 0-16,6 2 2 16,7 6-1-16,10 2 1 15,8 1-1-15,14-1-1 0,15-1-4 16,13 0-4-16,15-1-10 16,1-3-18-16,10-5-40 15,9-4-7-15,-1-10-5 16,-2-7 1-16</inkml:trace>
  <inkml:trace contextRef="#ctx0" brushRef="#br0" timeOffset="67260.672">27700 11479 0 0,'-89'42'85'15,"20"-14"3"-15,17-12-6 16,22-10-4-16,16-8-2 16,18-7-70-16,33-7-1 0,19-2 1 15,29-6 0-15,22-5 0 16,23-3-2-16,21-6 1 15,22-1 0-15,14 0 0 0,15-1-1 16,14-2 0-16,7 1-1 16,6 4 0-16,-3 1-2 15,0 6 0-15,-14 5-1 16,-10 5 0-16,-17 7-1 0,-25 7-2 16,-22 6-2-16,-24 0-3 15,-21 12-9-15,-28 1-21 16,-30 5-44-16,-15 1-3 15,-25 2-6-15,-21-2-4 0</inkml:trace>
  <inkml:trace contextRef="#ctx0" brushRef="#br0" timeOffset="67594.6207">28357 11903 63 0,'-4'23'85'16,"5"-3"0"-16,15-8-5 0,13-5 2 15,17-5-71-15,18-2 3 16,21-1 1-16,24-7-1 15,18-7-2-15,21-5-3 16,16-3-2-16,15-4-3 0,9-2-1 16,11-3-3-16,2 0-2 15,-2-2-4-15,-6 4-8 0,-10-4-16 16,-21 8-53-16,-5 3-2 16,-19-1-7-16,-26 2-5 15</inkml:trace>
  <inkml:trace contextRef="#ctx0" brushRef="#br0" timeOffset="69494.6288">31863 9940 12 0,'-1'-25'75'16,"-6"3"-1"-16,-10 4-5 16,3 8-5-16,-6 8-56 15,-4 14-2-15,-8 15-4 0,-4 11-1 16,-3 17 1-16,-6 10 1 15,2 12 4-15,0 10-1 16,7 11 0-16,9 5-1 16,8 5 0-16,7 1-1 0,9 0-1 15,3 1 1-15,4-5-1 16,1-7-3-16,3-6-3 16,-5-12-6-16,0-7-9 15,-3-10-23-15,-6-13-28 0,-5-13-10 16,-6-17-1-16</inkml:trace>
  <inkml:trace contextRef="#ctx0" brushRef="#br0" timeOffset="70680.2996">31005 10885 36 0,'-4'-27'84'0,"2"1"-2"0,6 2-6 16,10 2-5-16,39 1-62 15,-21 5-1-15,9-1-5 16,8 2-3-16,6 1 0 16,10 0 1-16,5 0 0 0,3-1 2 15,5 1-1-15,-3-1 0 16,3 2 0-16,0 0-1 16,-3 1 2-16,-9 1-3 0,-9 2 1 15,-9-1 0-15,-10 2 2 16,-3 1 1-16,-11-2 0 15,-6 1 1-15,-8 1-1 16,-3-2 0-16,-1-2 0 0,-2 1-1 16,-1-1-2-16,-3-1-1 15,4 1 1-15,-4 2-2 16,0 1 1-16,0 8 1 16,7-14-2-16,-7 14 1 0,0-9 0 15,0 9 1-15,0 0-1 16,0-9 1-16,0 9-1 15,0 0 0-15,0-10 0 0,0 10 1 16,0 0-1-16,0 0 0 16,-1-12 0-16,1 12 0 15,0 0 1-15,11-11-1 16,-1 7 0-16,0 1 0 0,5 0 0 16,5 3 1-16,5 0-2 15,2 7 1-15,3 4 1 16,-2 4-2-16,4 8 1 15,-1 3 0-15,-6 5-1 0,-2 5-1 16,-11 5 1-16,-5 4-1 16,-7-1 0-16,0 0 0 15,0-6 0-15,-2-5 0 16,-1-3 2-16,-4-10 1 0,1-8-1 16,6-12 0-16,0 0 1 15,1-10 0-15,-1-8 0 16,0-6 0-16,0-5-1 15,0-6-2-15,3 0 0 0,2-5 0 16,0 0 0-16,5 1-1 16,-1 2 1-16,4 1-1 15,12 6 2-15,-1 3-1 0,7 4 1 16,-4 8 1-16,-2 4 0 16,6 4 0-16,-1 6 0 15,-2 1-1-15,-7 8 1 16,-2 3-1-16,-2 2 1 0,3 1 1 15,0 4-1-15,-3-3-1 16,2 0 3-16,1-1-1 16,4-3 0-16,1-4 0 0,5-1-1 15,2-4 0-15,2-2-1 16,2-3 1-16,-2-5-1 16,-2 1 0-16,-5-5 1 15,-5 3 0-15,-17-3 0 16,-1 4 0-16,-2-3 0 0,-2 11 0 15,-10-8 0-15,-2 8 1 16,-5 1-2-16,1 8 0 16,1 4 0-16,-5 2 1 0,-3 5-1 15,3 0 1-15,5 4 0 16,0-2 0-16,8 1 0 16,6-2-1-16,6-2 1 0,9 0-1 15,5-4-1-15,9-3-1 16,2-3-1-16,9-7 2 15,-18-2 0-15,7-2-1 16,-5-3 2-16,5-5 1 16,20-9 2-16,-4-1 3 15,-24 10 1-15,-20 10-13 32,0 0 0-32,0 0-3 15,-14 0 0-15,-13 16-1 16,2 10-2-16,-1 13-2 15,6-8-1-15,23 3 8 16,13-6-13-16,1-14-24 16,2-1-3-16,4-4-2 15,6-3-3-15,4-6 1 0</inkml:trace>
  <inkml:trace contextRef="#ctx0" brushRef="#br0" timeOffset="72966.4781">23950 15299 31 0,'-21'-13'69'0,"4"-2"3"15,7 7-24-15,-2-1-13 16,12 9-6-16,-8-7-9 0,8 7-7 15,0 0-3-15,0 0-5 16,0 0-2-16,0 0 0 16,-2 17-1-16,-1 3 0 15,-2 11 1-15,2 10 2 0,-4 10 0 16,-2 14 2-16,-4 12 0 16,2 10-1-16,-7 11 2 15,0 8-1-15,-4 5-1 16,-3 10 1-16,-1 2-1 0,-2 4-2 15,2 1 0-15,3 2 0 16,2 2 0-16,0-1-1 16,14-66-2-16,-3 6 0 15,3-3-1-15,-4 7 3 16,3 0-1-16,1 5-1 0,-4-3 1 16,6 4-5-16,-3-4 3 15,2 3 0-15,-3-4 1 16,2 3-2-16,2-6 0 15,-3 2 0-15,1-5-1 0,2 3 1 16,-1-5-1-16,1-8-4 16,3-7-4-16,0-1-9 15,1-12-9-15,1-40-8 16,0 34-30-16,-1 0-17 16,1-34-4-16,0 0 1 15</inkml:trace>
  <inkml:trace contextRef="#ctx0" brushRef="#br0" timeOffset="73678.0417">24959 16067 51 0,'0'-9'61'16,"0"9"-2"-16,-18-7-38 0,18 7 1 16,-3 8-2-16,-3 13-3 15,-5 6 0-15,-3 15 2 16,-8 11 2-16,-6 17-1 16,-4 9-5-16,-4 8-3 15,1 6-2-15,-3 0-3 0,10-3-1 16,-1-8-1-16,11-11-3 15,7-9-1-15,10-13 0 16,4-9 2-16,12-15 0 16,10-9-1-16,5-13 1 0,9-7-1 15,2-13 1-15,3-9 0 16,0-5 0-16,-5-6-2 16,-6 0 1-16,-9-3 0 15,-8 4 0-15,-15 6-1 0,-5 5 0 16,-18 8-1-16,-11 7-2 15,-8 8-1-15,-7 3-3 16,-8 9-8-16,2 4-13 0,-3 10-31 16,5-5-23-16,7-1-5 15,8-6 1-15</inkml:trace>
  <inkml:trace contextRef="#ctx0" brushRef="#br0" timeOffset="73910.0744">25456 16562 76 0,'21'-1'84'0,"-4"-3"-8"15,-5-2-5-15,-12 6-4 16,5-13-76-16,-5 13-8 15,0 0-16-15,0 0-28 16,0 0-18-16,0 0-2 0,-3 5 3 16</inkml:trace>
  <inkml:trace contextRef="#ctx0" brushRef="#br0" timeOffset="77434.168">30290 12435 34 0,'-16'-6'52'16,"-3"20"-14"-16,1-9-16 0,-2 9-4 16,-1 10-5-16,3 10 0 15,-7 11-1-15,4 5 1 16,-2 12 1-16,3-2 0 15,0 8-3-15,6-3-2 0,6-3-3 16,2-6-3-16,6-10 0 16,3-2-2-16,5-15 3 15,2-2-2-15,3-15 1 16,0-10 0-16,0-3 2 16,2-13 0-16,1-7 1 0,-2-8-1 15,-1-4-1-15,-1-10-1 16,-1 0 0-16,-2 0 1 0,1-1-1 15,-1 2 1 1,1 5-1-16,1 4 0 0,0 7 0 16,2 8 0-16,3 4-1 15,3 10-2-15,-3 4 0 0,3 3-1 16,-4 8-1-16,4 5 1 16,-4 7 0-16,3-1 0 15,-8 5 1-15,3 0-1 16,-5-1 2-16,1-4-1 15,-1-2 1-15,4-4 0 0,-4-7 1 16,3-6 1-16,3-3-1 16,0-11 1-16,6-6-1 15,1-4 1-15,1-8-1 0,2 0 0 16,2-4-2-16,-1 4 1 16,-4-1-1-16,2 6-1 15,-5 4-1-15,-3 7 0 16,0 7-1-16,-15 6 0 0,15 3 1 15,-11 10 0-15,-3 6 0 16,-1 6 1-16,0 4 1 16,0 2 0-16,0 3 0 15,0-3 0-15,5 0 0 0,3-8 2 16,5-5-2-16,6-7 1 16,6-8 0-16,1-2 0 15,6-17 0-15,4-3 1 0,0-11-1 16,3-8-2-16,-1-9 1 15,4-8-2-15,-3-11 0 16,-1-4 0-16,-7-7 0 0,-4-1 0 16,-6 0 1-16,-2 4 2 15,-5 6 2-15,-10 11 1 16,-4 11-1-16,1 10-1 16,-3 15-2-16,-4 10-1 15,6 11-1-15,-18 10-1 0,6 14 0 16,2 7-1-16,-4 12 1 15,-3 10 2-15,0 10 1 16,0 3 0-16,4 0 0 16,5-1 0-16,0-3 1 0,6-3-2 15,3-8 1-15,8-10 0 16,3-6 1-16,6-9 0 16,3-6 0-16,1-6 1 0,0-5-1 15,-2-8 1-15,4-1 0 16,2-8 1-16,-2-5-1 15,-4 0-1-15,-3-3 1 16,-1 2-1-16,0-1 0 0,-3 4 0 16,-6-2 0-16,0 3 0 15,0-1 0-15,-3 2 0 16,1-2 0-16,-2 2 0 16,-1 0 0-16,2-1 1 0,-1 1-2 15,-3 9 0-15,1-15 0 16,-1 15-2-16,0 0 1 15,1-9 1-15,-1 9-1 16,0 0 1-16,0 0-1 0,0 0 1 16,0 0 0-16,0 0 1 15,0 0-1-15,0 0 0 16,0 0-1-16,0 0 1 0,0 0-2 16,0 0 1-16,0 0-1 15,0 0 0-15,0 0 0 16,0 0 1-16,0 0-1 15,0 0-1-15,5 5-2 0,-5-5-5 16,1 13-10-16,-1-13-12 16,6 12-23-16,-6-12-20 15,12 12-3-15,-12-12 8 16</inkml:trace>
  <inkml:trace contextRef="#ctx0" brushRef="#br0" timeOffset="77763.7303">31312 12379 41 0,'-9'-12'47'16,"3"23"-17"-16,2-21-23 15,2-7 4-15,0 2 3 16,2-3 2-16,4 4 0 0,-1-5 1 15,9 3-2-15,-3 0-2 16,6 6-3-16,-1 4-4 16,3 4-4-16,1 2-2 0,0 2-1 15,-4 8 1-15,0 7 1 16,-5 5 0-16,-4 4 0 16,-5 5 1-16,-3 1 1 15,-10 5-2-15,-7 2-2 16,0 4-9-16,-12-3-15 0,7 5-32 15,-8-9-8-15,6-5 0 16</inkml:trace>
  <inkml:trace contextRef="#ctx0" brushRef="#br0" timeOffset="79925.0916">31954 12360 16 0,'0'-14'60'0,"-1"4"3"16,1-4-5-16,0 14-50 0,-5-17-1 15,5 17-3-15,-6 10-1 16,2 2-3-16,1 8 1 15,-1 2-1-15,-8 10 2 0,5 2 0 16,-1 9 0-16,-1-2-1 16,7 1 1-16,-9 0-1 15,7-2 0-15,2-1-1 16,2-5 1-16,2-3-1 0,2-9 0 16,6 0 2-16,-4-8 3 15,12-3 0-15,-2-8 0 16,8-4 1-16,4-9-1 15,9-12 2-15,-1-7-2 16,6-12 1-16,7-5-3 0,-8-10 0 16,5-5 0-16,-11-7-1 15,-3-3 2-15,-7-2 1 16,4 4 0-16,-10 2 2 0,-4 6 0 16,-9 6 0-16,-4 7 0 15,4 12 0-15,-5 9-3 16,1 7-2-16,-4 10-2 0,2 10-1 15,-17 6-1-15,7 15-1 16,-1 3 0-16,-3 14-1 16,-3 3 3-16,0 9 2 15,1-1-2-15,6 7 1 16,2-3-1-16,4 0 1 0,4-3 0 16,2-7 0-16,8 0 0 15,-4-8-1-15,9-2 1 16,-6-10 1-16,2-4 0 0,0-6 1 15,-2-5 1-15,1-5 0 16,2-3 0-16,1-3 0 16,2-9 0-16,4-3 0 15,-2-3-1-15,2-2 0 0,-3-2-1 16,0 1 0-16,-4 3-1 16,3 3 0-16,-9 2-2 15,-6 13-1-15,6-11 1 0,-6 11-2 16,0 0 1-16,10 12 0 15,-10 1 0-15,4 3 0 16,-2 3 2-16,1 3 0 16,2-2 1-16,3 1 0 0,-3 0 0 15,-1-5 1-15,10-2 0 16,-12-4 0-16,9-3 2 16,2-4-1-16,-13-3 0 0,15 0 0 15,-3-6 0-15,-1-2-2 16,-1-5-1-16,9-1-3 15,-8 2-1-15,5-3-1 16,-2 2 1-16,3-1-3 0,-3 3 1 16,1-3 1-16,3 6 1 15,-8-2 2-15,4 2 1 16,-3 1 2-16,2 0 0 16,-13 7 2-16,15-10 2 0,-15 10-1 15,0 0 0-15,7-9-2 16,-7 9-3-16,0 0 0 15,0 0-1-15,-6 6-1 16,-1 4 1-16,-5 4-2 0,-1 3 1 16,3 1 3-16,-7 2 1 15,2 1 1-15,9 2-1 16,-5-3 1-16,11-2-1 16,0 0 1-16,0 0 0 0,6-4 0 15,1-3 1-15,6-2 1 16,5-5-2-16,6-3 4 15,3-3-2-15,4-12-1 16,3-7 2-16,2-6 0 0,2-5-1 16,-8-8 1-16,4-3 0 15,-5-7-1-15,-10-4-2 16,-1-1 0-16,-6 0 0 16,-5 7 0-16,0 1-1 0,1 6 0 15,-7 9-3-15,-1 9 0 16,0 10-1-16,0 13 1 15,-12 4 0-15,3 16-1 16,-6 4 0-16,-2 15 0 0,0 8 3 16,7 4 1-16,1 4 0 15,5 0 0-15,-5-3-1 16,8-4 1-16,6-1 0 0,6-12 1 16,2-8 0-16,3-7 1 15,-1-7-1-15,6-9 2 16,1-4-1-16,1-9-1 15,5-9-1-15,0-7-1 0,1-4-1 16,-17 11 1-16,-1 1 0 16,2-4 4-1,0-1-1-15,5-13-1 0,-8-1 1 16,-4 11 0-16,-3 10-1 16,-3 15-1-16,0 0 0 15,-9 12-4-15,2 15 1 0,0 1 1 16,6-9 3-16,2 2-2 15,-1-3 1-15,9 2-6 16,-7-3-8-16,5-1-21 16,4 0-31-16,-3-4-6 15,3-5-1-15</inkml:trace>
  <inkml:trace contextRef="#ctx0" brushRef="#br0" timeOffset="80119.3292">33018 11946 54 0,'6'-16'80'0,"1"0"-11"0,1 0-12 16,0 3-16-16,-5-10-79 15,-3 23-28-15,14 6-12 16,-12 13-4-16</inkml:trace>
  <inkml:trace contextRef="#ctx0" brushRef="#br0" timeOffset="80751.2347">30998 13664 60 0,'-13'7'83'16,"13"-7"-4"-16,5 0-3 15,17-24-3-15,11 7-67 16,20 1 1-16,17-3-1 0,20-4 2 15,17-3-1-15,17-1 0 16,15-2-1-16,11 0-2 16,11-3-1-16,9 3 0 15,1-1-2-15,2 3 0 0,-7 3-1 16,-9 6-1-16,-17 5-4 16,-17 9-5-16,-71 4-10 15,3 0-31-15,-11 7-27 0,-9-1-6 16,9 13-6-16,-28 2 0 15</inkml:trace>
  <inkml:trace contextRef="#ctx0" brushRef="#br0" timeOffset="83622.056">8314 2050 19 0,'0'-19'49'16,"0"19"3"-16,14-16-45 0,-14 16 0 15,1-8-1-15,-1 8-3 16,13-6 0-16,-13 6-3 16,0 0 2-16,0 0 0 15,0 0 0-15,0 0 1 0,0 0 2 16,9 9 1-16,-8 2 3 16,-1 6 2-16,0 8 1 15,0 3 2-15,0 14 0 16,0 3 0-16,-6 14-2 0,2 2-1 15,1 5-3-15,-2-2 0 16,-4-4-2-16,8 0-2 16,1-12-3-16,-1-3 1 15,6-11 0-15,0-9 3 0,-2-6-1 16,-3-19 0-16,7 11-1 16,-7-16-1-16,-9-13 1 15,-1-14-1-15,0-15-2 16,1-9-2-16,1-10 0 0,3-9 0 15,3-2 2-15,4-4 2 16,13 6 2-16,-2 4 2 16,7 10-1-16,-1 10 1 15,9 8-1-15,-3 9 0 0,6 6 0 16,1 12-3-16,2 6 0 16,9 6-2-16,-3 4 0 15,4 7-3-15,0 8 1 0,-3 9-2 16,-6 5 0-16,-2 8 1 15,-10 6 0-15,-5 2 0 16,-9-1 0-16,-3 0 2 0,-6-5 1 16,0-8 1-16,0-4 0 15,-2-7 1-15,-1-10 0 16,3-10 1-16,0 0 0 16,10-8-1-16,3-14 0 0,1-11-2 15,10-11 1-15,1-12-1 16,6-4 0-16,3-5 0 15,2-1 1-15,-4 2 0 16,4 6 0-16,-5 14 1 16,-2 11 0-16,-5 11-1 0,-4 14-1 15,-5 10 0-15,-3 17-1 16,-6 12-1-16,-3 7-3 16,-1 18-5-16,0 5-8 0,0 2-9 15,4 5-19-15,5-8-25 16,8-7-7-16,6-9 2 15</inkml:trace>
  <inkml:trace contextRef="#ctx0" brushRef="#br0" timeOffset="84500.8904">9835 1868 14 0,'0'0'66'15,"13"12"0"-15,-13-12 1 16,7 3-2-16,6-3-63 0,-4-3 0 16,4-6 2-16,6 1 3 15,2-6 2-15,1-2-3 16,2-4 0-16,-3 2-1 16,-3-2 0-16,-7 3-1 0,-3 0 0 15,-6 6-1-15,-2 11-1 16,-18-4 0-16,-3 11 0 15,-7 8-1-15,-8 6-1 0,0 9 0 16,-3 6 0-16,4 3 0 16,3 8 1-16,6 1-1 15,9-3 0-15,9-2 0 16,8-4-1-16,3-5 0 0,13-4 0 16,4-5 0-16,3-12-1 15,6-9 1-15,4-4 1 16,-2-9 1-16,3-13 0 0,3-8 2 15,-1-9 1-15,1-6 1 16,1 2 1-16,-1-2-1 16,-4 4 0-16,2 5 1 15,-9 13 0-15,0 6-1 0,-6 13-2 16,-1 4-1-16,-7 12-1 16,-5 8 0-16,0 9 0 15,2 0-1-15,-5 5 0 16,5 2 0-16,-3-5 0 15,4-1 0-15,0-8-1 0,5-5 0 16,-1-10 1-16,3-7-1 16,-1-7-1-16,3-11 1 15,2-8 1-15,-1-4 1 0,2-6 0 16,-4-2 1-16,1-1 1 16,0 4 0-16,-1 1 0 15,-1 6-1-15,-3 6-2 0,-1 7 0 16,1 6 0-16,0 6-2 15,3 3 1-15,1 7-1 16,2 3 0-16,6 0-2 16,8-4 2-16,6-4-1 0,6-2-1 15,7-8 3-15,-1-11 0 16,3-5 2-16,-5-10 1 16,0-7 3-16,-29 17-2 15,3-5 1-15,-10 0 1 16,1-6 2-16,-5 2 0 0,-5-5 0 15,-2 4 0-15,-1-2 0 16,-2 4-1-16,-1 1 0 16,-5 7-3-16,1 6-2 15,-105 32-19 1,134 25-2 0,-42 34-1-16,15 24 8 15,6 17 1 1,16 11 2-16,9 2-1 15,10-16 0-15</inkml:trace>
  <inkml:trace contextRef="#ctx0" brushRef="#br0" timeOffset="84567.3526">11161 2021 333 0,'142'56'7'0,"-134"-25"0"0,51-31 1 0,-32-35-8 15,-1-8-1-15,8 4-1 16,-3-3 0-16</inkml:trace>
  <inkml:trace contextRef="#ctx0" brushRef="#br0" timeOffset="86891.5887">11797 1726 36 0,'13'-17'83'15,"-1"-2"0"-15,-5 4-4 0,-4-29-10 16,0 32-45 0,-1 3 0-16,-2 9-7 0,6-13-3 15,-6 13-2-15,1-10-2 16,-1 10-1-16,0 0-3 16,0 0-2-16,-5-9-1 0,5 9-2 15,-18-5 0-15,3 5-1 16,-1 3-1-16,-1 5 0 15,-2 5 0-15,-2 5-1 0,2 8 1 16,1 6-1-16,-1 4 0 16,4 1-1-16,6 2 2 15,1-2-1-15,5-3 0 16,3-7-1-16,0-3 1 0,8-11 0 16,3-7 0-16,2-6 0 15,-3-13 1-15,4-8 0 16,1-7 1-16,0-3 0 15,-4-4 2-15,2 0 1 16,-3 2 2-16,-3 3 0 0,-3 8 0 16,0 7 0-16,0 3 0 15,-4 12-1-15,0 0-2 0,0 0 0 16,0 0-2-16,4 9-2 16,-1 6-2-16,5 1-1 15,2 3-1-15,6 1 1 16,4-1 0-16,-1-4 0 15,5-4 1-15,3-6 1 0,0-5 2 16,5-8 2-16,-1-6 0 16,-1-6 1-16,0-5 1 15,3-5 0-15,-4-7-1 0,-16 19-1 16,4-5 0-16,-1-4 0 16,-1-1 0-16,-3-2 0 15,1-3-1-15,1 3 0 16,-5-4 2-16,1 3 1 0,-4-2 0 15,1 5 0 1,-1-1-1-16,-3 1 0 0,2 4-1 16,-1 4 0-16,-1 4-1 15,-3 16 0-15,0 0-1 16,4 10 1-16,-3 33 1 0,5 20-3 16,6 11-2-16,6 9-5 15,2 7-5-15,1-3-8 16,4-15-20-16,-1-13-42 15,-8-16-4-15,-3-11-4 0,-11-16 1 16</inkml:trace>
  <inkml:trace contextRef="#ctx0" brushRef="#br0" timeOffset="87161.809">11619 1408 69 0,'-63'-14'88'16,"2"0"-3"-16,3 5-5 15,-1-2-3-15,8 4-71 0,3 1 2 16,9 1-2-16,8 2-2 16,8-1-3-16,11-1-2 15,12 5-1-15,1-18-3 16,17 8-4-16,12-1-4 15,13-2-12-15,5 2-20 0,9-1-26 16,8-1-11-16,4 2-3 16,2 1 3-16</inkml:trace>
  <inkml:trace contextRef="#ctx0" brushRef="#br0" timeOffset="88496.6723">13543 1231 67 0,'11'-11'79'15,"-11"11"-2"-15,6-16-17 16,-3 7-21-16,3-1-7 0,-3-1-8 15,0-1-5-15,-2 1-5 16,-1-2-2-16,-2 1-3 16,2 12-3-16,-19-11-2 15,7 8-2-15,-4 3 0 16,0 0-1-16,1 4-1 0,-2 4-1 16,0 7-1-16,0-1 1 15,0 6-2-15,2 1 1 16,0 0 2-16,6 1-3 15,-1 5 2-15,8 1 0 0,2 0 0 16,3-10 2-16,18 38-1 16,11-5 0-16,8-9 0 15,1-9 0-15,-5-3-2 16,-8 1 1-16,-12 0-1 0,-16-2 0 16,-15-3 0-16,-6 1 0 15,-7-4 1-15,0-2 0 16,-3-6 0-16,6-4 0 15,4-6-2-15,5-5 0 0,9-7 0 16,7-9 0-16,13-4 0 16,10-4 0-16,7-4 2 15,-12 12 1-15,3-4 4 16,4-1 0-16,2-1 1 0,2 0 1 16,1-3-1-16,2 2 0 15,0-1 0-15,-3 3 0 16,2-2-1-16,-4 3 0 15,-1-1-1-15,-4 2-1 0,-3 0 0 16,-2 6 0-16,-3-1-1 16,-4 5-1-16,-10 9-1 15,0 0 0-15,0 0 0 16,0 17 2-16,-12 12 0 16,-3 3-1-16,5 7 1 0,9 0-1 15,11-2 1-15,11-8-1 16,13-9 0-16,7-15-1 15,0-5 0-15,-17 2 0 0,1-7-1 16,0-5 1-16,4-7 1 16,0-3 0-16,0-4 0 15,1-6 1-15,-2-2 0 0,0-1 2 16,-5-6 2-16,-1 3 0 16,-2 0 0-16,-5-1 1 15,0 2 0-15,-2 2-2 16,-4 2 0-16,-1 4-2 15,-5 4-1-15,-3 10-1 0,0 13-1 16,0 0-1-16,-10 14 0 16,2 26 1-16,-4 27-3 15,9 11-1-15,5 13-2 16,11-2-3-16,4-2-3 16,2-14-4-16,8-20-5 0,-7-22-10 15,1-8-38-15,3-10-13 16,-8-13-2-16,1-7-1 15</inkml:trace>
  <inkml:trace contextRef="#ctx0" brushRef="#br0" timeOffset="88920.7674">14491 1309 1 0,'-16'0'93'0,"-2"0"2"0,1 0-5 16,0 0-8-16,2 0 0 16,-2 0-71-16,1 0-3 15,3 0-2-15,13 0-4 16,-11-6-1-16,11 6-1 0,13-13-1 16,6 3 0-16,6-1-1 15,6 2 0-15,7-3 0 16,7 1-3-16,-2 1-3 15,3 1-3-15,0-2-11 0,1 1-46 16,-2 2-14-16,-1 1-5 16,-7 2-5-16,-10 2 4 15</inkml:trace>
  <inkml:trace contextRef="#ctx0" brushRef="#br0" timeOffset="89487.2881">8891 3173 68 0,'-33'21'94'15,"9"-8"-3"-15,24-13-8 16,0 0 0-16,17 19-38 15,21-28-45-15,23-5 1 0,22-2 0 16,25-1 2-16,23-7 0 16,24-1-1-16,24-3 0 15,20-6-1-15,26-2 1 16,14-5-2-16,20-3 1 0,14-5 0 16,10-3 1-16,6 0-1 15,5-2 1-15,1 3 0 16,-6-3 0-16,2 3 1 15,-8 3 1-15,-5 4-2 0,-10 3 0 16,-8 2 0-16,-15 6 0 16,-11 3 0-16,-16 7-1 15,-19 1-1-15,-21 4-2 0,-28 1-2 16,-20 8-5-16,-25-4-8 16,-18 6-16-16,-16 1-48 15,-19-12-8-15,-12 2-7 16,-11-7-2-16</inkml:trace>
  <inkml:trace contextRef="#ctx0" brushRef="#br0" timeOffset="90096.1374">15607 1545 3 0,'0'0'94'15,"6"-10"1"-15,-6 10-5 16,0 0-9-16,0 0 0 16,0 0-64-16,7-9-13 15,-7 9 0-15,18-6-3 0,-5 3 0 16,6-1-1-16,4-13 1 15,8 1-1-15,4 13 0 0,7-1-1 16,5 1 1-16,10 0-1 16,3-2 0-16,3 2 0 15,4-3 0-15,0 0 0 16,0 1-1-16,1-2 0 16,-1-2-1-16,-6-1-3 0,-2-1-2 15,-7-2-4-15,-7-1-4 16,-5-2-3-16,-12-2-1 15,-11-2 1-15,-9 4 5 16,-8-3 5-16,-11 0 9 0,-5 0 8 16,-5-1 6-16,-3 3 6 15,-2 0-1-15,-1 0-2 16,-1 2-2-16,3 3-4 0,3 1-5 16,4 4-3-16,5 2-3 15,13 5-2-15,0 0 2 16,4 8 1-16,15 3-2 0,9 5 1 15,5 4-1-15,3 7 1 16,13 15 0-16,20 28 1 16,-15 12-2-16,-17 9-4 15,-27 3-2-15,-22-1-7 16,-32-12-17-16,-17-8-47 0,4-2-7 16,5-17-5-16,13-7-2 15</inkml:trace>
  <inkml:trace contextRef="#ctx0" brushRef="#br0" timeOffset="90643.5164">18088 1247 94 0,'-9'-10'98'15,"-3"0"-7"-15,1 3-5 16,1 1-4-16,0-1-59 15,10 7-21-15,-15 0-2 16,15 0 0-16,-4 16-2 0,4-2 0 16,4 4 2-16,3 30 0 15,7 19-1-15,10 19-1 0,-6 11-4 16,1 14-3-16,-10 5-1 16,-9-2-1-16,-8-23-4 15,-5-7-4-15,-3-8-11 16,-1-17-22-16,8 2-20 15,0-34-11-15,3-18 0 16,0-24 4-16</inkml:trace>
  <inkml:trace contextRef="#ctx0" brushRef="#br0" timeOffset="91373.3215">18009 1608 34 0,'-2'-56'89'0,"1"0"-3"16,1 5-2-16,0 2-3 0,3 6-58 15,3-1-5-15,2 9-7 16,4 1-4-16,1 8-2 16,5 1-5-16,-1 6 0 15,2 8-6-15,-2 10-2 0,-1 2-1 16,1 14-3-16,-3 2-2 16,-2 7-4-16,-7-8 0 15,8 49 1-15,-6 3-3 16,-8-4 1-16,-9-5-3 15,-13-9 0-15,1-12-2 0,13-19-5 16,9-19-4-16,9 0 0 16,4-10 6-16,4-1 7 15,1-4 14-15,6-1 14 16,2 0 13-16,0 0 8 0,5-2 11 16,-1 2 2-16,1-1-3 15,2 0-2-15,2 2-11 16,1 2-8-16,-3 5-7 15,0 1-4-15,-3 4-5 16,-30 3 0-16,58 17-3 0,-21 14 0 16,-16 5-1-16,-8 1 0 15,-6-1 0-15,-6-2 1 16,-2-5 1-16,1-29 1 0,2 9 1 16,10-13 1-16,-12 4-3 15,16-15 1-15,-3 1 1 16,2 2 2-16,2-4 0 15,2-1 1-15,1 1 2 0,1-1-1 16,2 0 3-16,1 1 0 16,0 0-1-16,-1 2-3 15,1 1 1-15,0 2-4 16,-3 4-1-16,2 4-1 0,-4 3-2 16,-9 0 2-16,26 17 0 15,-4 7 0-15,-2 5-1 16,-2-1 0-16,3 1 1 15,2-6 0-15,6-9 1 0,1-14-1 16,-22 0-1-16,1-3 1 16,-1-2 0-16,-2-4 1 15,-5-2-1-15,0-2-1 16,-7-2-1-16,-4-1-1 0,-1-1-1 16,-8 1-6-1,-5-1-17-15,-4 2-50 0,-4 2-5 16,2-1-4-16,-2 1-3 15</inkml:trace>
  <inkml:trace contextRef="#ctx0" brushRef="#br0" timeOffset="92113.5807">18958 2028 19 0,'0'0'95'0,"-13"6"-1"15,13-6-5-15,2-6-6 16,12-7 0-16,8 3-79 0,17 0-1 15,13 0 0-15,16-1 0 16,11-1-1-16,17-1 0 16,4 2-2-16,10-4 0 15,7 2-1-15,1 4-2 16,-6-5-4-16,-3 2-3 0,-7-3-7 16,-10-1-10-16,-11 7-52 15,-11-7-6-15,-15-2-6 16,-13-5-3-16</inkml:trace>
  <inkml:trace contextRef="#ctx0" brushRef="#br0" timeOffset="118641.0682">1699 7261 41 0,'0'0'58'0,"0"0"1"16,0 0-18-16,-3 0-31 0,3 0 0 16,0 0-3-16,0 0 2 15,0 0 0-15,5 1 0 16,8-1-2-16,-13 0 2 16,19 1-2-16,-7 0-1 15,-3 1-1-15,4-1 0 0,1 0-2 16,-4 2 2-16,3 0-1 15,-4-1 1-15,3 0 1 16,3 2 1-16,5-3-3 16,-2 2 3-16,4 0-2 0,-2 0 2 15,7 1-2-15,1 1-1 16,3 0-1-16,5-2 0 16,2 0 2-16,2 0-5 15,1-1 2-15,9-1-2 0,0-1 3 16,3-1-1-16,3-5 1 15,0-3-3-15,0-2 1 16,6-2-1-16,3-2 1 16,1-1 0-16,-1 2-1 0,4-2 1 15,1 1 1-15,-1 1 2 16,-2 0-2-16,-2 2 1 16,-2 0 0-16,0 0 0 15,-2 0 0-15,-3-2 1 0,-4 1 0 16,2 0-1-16,-6 1 2 15,-1-2-1-15,-5 1 0 16,-4 4-1-16,-3-1 0 16,-4 2-1-16,-2-1 0 0,-10 4-1 15,2 0 0-15,-8 2 0 16,-3 1-1-16,-12 2-1 16,14-3-2-16,-14 3-3 0,0 0-6 15,0 0-10-15,0 0-28 16,0 0-26-16,-3 5-9 15,-4 3-3-15,-8-4 0 0</inkml:trace>
  <inkml:trace contextRef="#ctx0" brushRef="#br0" timeOffset="124850.8011">2645 7256 12 0,'0'0'11'0,"0"0"-6"0,0 0-3 15,0 0-1-15,0 0-1 16,0 0 0-16,5 0 0 16,-5 0 0-16,0 0 0 15,0 0 1-15,0 0 2 16,0 0-1-16,0 0 2 0,0 0 0 15,0 0 2-15,0 0 2 16,9-4 0-16,-9 4 0 16,0 0-1-16,0 0 0 15,0 0-2-15,0 0 0 0,0 0 0 16,0 0-4-16,0 0 0 16,0 0-1-16,0 0 1 15,0 0 0-15,0 0 1 16,0 0-1-16,0 0 0 0,0 0 0 15,0 0-1-15,0 0 0 16,0 0 0-16,0 0-1 16,0 0 0-16,0 0 0 15,0 0-1-15,4-12 2 0,-4 12-1 16,0 0 2-16,0 0-1 16,9-8 2-16,-9 8 0 15,0 0 1-15,0 0 3 0,9-8 0 16,-9 8 3-16,0 0-1 15,0 0 2-15,5-13 2 16,-5 13-2-16,0 0 1 0,3-8-2 16,-3 8 0-16,0 0-2 15,4-13 0-15,-4 13-2 16,5-9-2-16,-5 9 1 16,2-10-1-16,-2 10 0 15,3-10 1-15,-3 10-2 0,5-19 1 16,-5 19 0-16,7-21 1 15,-4 10-1-15,-2-6 0 16,1 6 2-16,1-5-2 16,3 2 0-16,-6 3 1 0,0-1 2 15,0 3-1-15,1-2 2 16,-1 0-1-16,0-1 1 16,0 3 0-16,-4-4-1 0,2 2 1 15,0-3-2-15,1 0-1 16,1-2 0-16,-1 0-2 15,-1-2 0-15,1 2 0 16,1-3 0-16,0 4-1 0,0-2-1 16,0 0 0-16,0 2 1 15,0 0-1-15,0-1 0 16,3-1 0-16,-2 3 0 16,1-1 0-16,4 1 0 0,-3 2 0 15,0 2 0-15,-2 0 0 16,-1 10 0-16,4-14 1 15,-4 14-1-15,1-13 0 16,-1 13 1-16,2-12 0 0,-2 12 0 16,1-12 0-16,-1 12 1 15,0-18-1-15,0 7-1 16,0-1 1-16,-1 0 0 0,-2-4-1 16,0 1-1-16,1-1 1 15,-1 3-1-15,-1-3 0 16,2 5 1-16,0-2-1 15,2 4 1-15,0-1 0 0,-2 0 0 16,2 10 0-16,0-16 0 16,0 7 0-16,-1-1 0 15,1 0 0-15,0-1 0 16,-1-3 0-16,1 2 0 0,0-4-1 16,0 0 1-16,0 3 0 15,0-3 0-15,-2 5 0 16,1-2 0-16,1 4 0 15,0-1 0-15,0 10 0 0,-4-14 0 16,4 14 0-16,0-9 0 16,0 9 0-16,-2-11 0 15,2 11 0-15,-2-15 0 0,2 5 0 16,0 10 0-16,-2-18 0 16,2 8-1-16,0 1 1 15,0-2 0-15,0 2 0 16,2 0 0-16,-2 0 1 15,0 0-1-15,0 0 0 0,0-2 0 16,-2 1 1-16,0 2-1 16,-1-2 0-16,1 1 0 15,1-2 0-15,1 3 0 0,0-1 0 16,0 0 0-16,0 1 0 16,0-2-1-16,0-1 1 15,0 2 0-15,0-1 0 16,1 0 0-16,-1 1 0 15,0-1 0-15,0-1 0 0,0 0 1 16,0 1-1-16,0-3 0 16,1-3 1-16,-1 3-1 15,3-4 0-15,-2 3 0 0,-1-2 1 16,2 5-1-16,0-3 0 16,0 3 0-16,-2 2 0 15,0 1 0-15,0 8 0 16,2-18 0-16,-2 10 0 15,1-5 0-15,-1 3 0 0,0-5-1 16,1 3 1-16,0-4 0 16,-1 4-1-16,0-2 1 15,1 3 0-15,0-2 0 0,-1 5 0 16,1-2-1-16,-1 10 1 16,2-12 0-16,-2 12 0 15,2-10 1-15,-2 10-1 0,0-14 0 16,0 14 0-1,6-14 0-15,-6 6 0 0,2-3 0 16,1-1 0-16,-1 0 0 16,-1 1 1-16,2-1-1 0,-1-1 0 15,2 4 1-15,0-2-1 16,-4 11 0-16,3-16 0 16,-3 16 1-16,1-10-1 0,-1 10 0 15,0 0 0-15,0-11 0 16,0 11 0-16,0 0 1 15,-1-15-1-15,1 15 0 16,-2-15 0-16,-2 5 0 0,-1 0 1 16,0-3-1-16,1 1 0 15,-1 0 1-15,0 1-1 16,2 1 1-16,0 0-1 0,-2 1 1 16,2 1-1-16,3-2 1 15,0 1 1-15,-4-3-2 16,3-4 0-16,-1 2 0 15,0-4 0-15,1 4 0 16,0-3 0-16,-2 5 0 0,-3-3 0 16,4 7 0-16,0-2 0 15,2 10 0-15,-4-14 1 16,4 14-1-16,-3-16 0 0,3 16 0 16,-5-16 3-16,3 7-3 15,2 9 0-15,-4-19 2 16,-1 11-2-16,5-2 2 15,-5 0-2-15,0 0 2 16,2-1-2-16,-2 0 1 0,1-1 1 16,4 2-4-16,-5-2 4 15,1 0-4-15,3 3 4 16,-2-2-4-16,3 1-1 0,-1-1 3 16,1 3-1-16,0 8 3 15,-2-15-5-15,2 15 2 16,0-14-4-16,0 14 5 15,0-16 1-15,0 16-1 0,0-13-3 16,0 13-1-16,2-13 3 16,-2 13 0-16,2-12 3 15,-2 12-2-15,2-16-2 16,-2 16 0-16,7-14 3 0,-7 6 1 16,0 8-2-16,0-18 1 15,0 8-3-15,0 0 1 16,1 0 3-16,0 0-2 15,-1-1 2-15,4 1-4 0,-1-2 2 16,-2 2 0-16,1-3-1 16,-1-1 0-16,6-1-2 15,-4 3 2-15,1-4-1 0,-1 5 1 16,-1-3 0-16,0 3 0 16,2 0 1-16,-4 11 0 15,3-14 0-15,-3 14-2 16,2-14 1-16,-2 14-1 0,1-11 0 15,-1 11-1-15,1-10 1 16,-1 10-1-16,1-9 1 16,-1 9 1-16,5-10-1 15,-5 10 0-15,5-11 1 0,-5 11 0 16,4-14-2-16,-4 14 2 16,4-17 0-16,-4 9 1 15,0 8 0-15,1-16 0 0,-1 16 0 16,2-13 1-16,-2 13-1 15,2-14 1-15,-2 14-1 16,0-12 0-16,0 12 2 16,4-12-2-16,-4 12 0 0,2-11 0 15,-2 11 0-15,1-16 0 16,-1 16 0-16,1-14 0 16,-1 14 0-16,3-16 0 15,-3 16 1-15,2-16-1 0,0 6 1 16,-2 10-1-16,1-15 1 15,0 6-1-15,0 0 1 16,-1 9 0-16,2-15-1 16,-2 15 0-16,2-15 1 0,-2 15-1 15,0-15 0-15,0 15 1 16,0-12-1-16,0 12 0 16,0-11 1-16,0 11 0 0,0-10 1 15,0 10-1-15,0 0 1 16,0-11 0-16,0 11 0 15,0 0-1-15,0-13 0 16,0 13 0-16,-4-10-1 0,4 10 0 16,-3-15 0-16,3 15 0 15,-1-12 0-15,1 12 1 16,-2-11-1-16,2 11 0 0,0 0 1 16,-1-10 0-1,1 10-1-15,0 0 0 0,-2-12 1 16,2 12-1-16,-3-14 0 15,3 14 0-15,0-13 1 0,0 13-1 16,0-14 0-16,0 14 0 16,0-10 0-16,0 10 0 15,0 0 0-15,0-9 1 16,0 9-1-16,0 0 0 16,0 0 0-16,0 0 1 0,0 0-1 15,0 0 0-15,0 0 0 16,0 0 0-16,0 0 0 15,0 0-1-15,0 0 1 16,0 0 0-16,0 0 0 0,0 0 0 16,0 0 0-16,0 0 0 15,0 0-2-15,0 0-2 16,0 0-7-16,0 0-16 16,0 0-38-16,0 0-10 0,0 0-5 15,0 0 1-15</inkml:trace>
  <inkml:trace contextRef="#ctx0" brushRef="#br0" timeOffset="129538.87">6357 3102 0 0,'-11'-8'18'0,"11"8"-2"16,-11-6-2-16,11 6-2 0,-13 0-3 15,13 0 0-15,-15 5-2 16,3 3 0-16,2 3-1 15,-3 5 1-15,-1 2 0 16,-2 9 2-16,2-4 0 0,-2 13 0 16,1 7 0-16,0 1 2 15,1 6-2-15,2 0 2 16,5 8-2-16,1-5-1 16,4 2 0-16,2-3-1 0,5-11-2 15,5 1 1-15,2-9-4 16,7-2-2-16,-2-12-1 15,5-3-1-15,-1-5 1 0,3-6 1 16,-4-5 0-16,3-4 2 16,2-7 2-16,-6-10 4 15,5-4 2-15,-9-14-1 16,3-3-1-16,-6-11 1 16,0 1-1-16,-10-5-1 0,-1 0-3 15,-2 6 0-15,-9 1-2 16,-3 13 0-16,-7 3-6 15,3 13-3-15,-6 1-10 0,6 8-19 16,2 12-26-16,2 0-10 16,13 0 1-16</inkml:trace>
  <inkml:trace contextRef="#ctx0" brushRef="#br0" timeOffset="129845.1287">6725 2783 30 0,'-19'8'71'0,"-2"-1"1"16,-3 0-4-16,4-2-39 15,-3 9-19-15,5 8 0 16,5 10-2-16,-1 9-2 0,4 13-3 15,1 5 0-15,1 15-1 16,1 7-1-16,1 3 0 16,5 4-1-16,1-4-3 15,0-3-2-15,9-7-7 0,3-6-8 16,3-10-13-16,7-11-14 16,0-9-17-16,6-8-10 15</inkml:trace>
  <inkml:trace contextRef="#ctx0" brushRef="#br0" timeOffset="130251.2494">7034 3396 18 0,'12'-41'74'0,"-4"9"1"0,-5 5-2 16,-6 12-41-16,-5 2-5 15,8 13-16-15,-17 0-4 16,10 7-5-16,-8 12-3 0,3 6-3 15,-3 6 0-15,4 6-1 16,1 6 0-16,4-2 0 16,4 4 2-16,2-10-4 15,7-4 0-15,7-7 1 0,9-11 2 16,2-8 0-16,7-11 1 16,-2-14 1-16,9-15 1 15,-5-12 4-15,6-14 1 16,-9-9 0-16,-5-8 0 15,-5-6 1-15,-6-2 0 0,-9 2 4 16,-6 6 3-16,-7 9 0 16,-7 16 2-16,-3 9-1 15,-5 13-1-15,1 13-2 0,0 18 0 16,3 15-5-16,1 18-4 16,6 22-8-16,0 9-7 15,7 25-18-15,4 20-25 16,-2 14-20-16,6 11-5 0,1 3-2 15</inkml:trace>
  <inkml:trace contextRef="#ctx0" brushRef="#br0" timeOffset="130776.5295">6975 4105 5 0,'5'-23'75'16,"-5"10"2"-16,0 13-4 0,-9 6-23 16,9-6-31-16,-8 17-8 15,3 1-4-15,2 6-4 16,-1 13-1-16,1 8-1 16,-3 13 0-16,3 8 1 0,-1 12 2 15,2 9 0-15,-3 6 0 16,1 4 0-16,-3 3 1 15,1-1 1-15,-4 3 2 16,1 4 0-16,-2-9 1 16,0 1 2-16,1-5-1 0,-3-3 0 15,3-6-1-15,0-6-1 16,3-10-3-16,0-10-2 16,4-6-2-16,2-10-3 0,1-10-3 15,2-6-4-15,5-8-6 16,-2-4-8-16,-5-14-11 15,12 14-16-15,-12-14-32 16,5-6-3-16,-4-7-1 0</inkml:trace>
  <inkml:trace contextRef="#ctx0" brushRef="#br0" timeOffset="131154.3751">6499 5788 23 0,'-9'15'66'16,"-3"16"4"-16,4 6-3 0,1 7-45 16,4 11-5-16,3 0-3 15,6 6-1-15,5-4-5 16,4 4-2-16,3-9-1 0,2-9-3 15,1-4 0-15,1-9 0 16,2-7 1-16,0-5 3 16,0-10 0-16,2-7 2 15,-1-6 1-15,4-12 0 16,0-15 2-16,3-10-3 0,3-13 1 16,4-7-3-16,3-5-2 15,5-4-5-15,1 6-4 16,0 2-7-16,0 15-9 15,-3 6-18-15,-4 13-32 0,-2 18-10 16,-6 11-5-16,-9 17 6 16</inkml:trace>
  <inkml:trace contextRef="#ctx0" brushRef="#br0" timeOffset="133262.0596">6480 6838 13 0,'0'0'72'0,"0"0"0"0,5-9-3 16,-5 9-2-16,0 0-59 16,0 0-2-16,0 0 0 15,-6-7-2-15,6 7 1 0,0 6-2 16,2 7 0-16,5 7 0 15,1 5-1-15,5 5 0 16,3 7 1-16,6 0 0 0,2 3-1 16,4-2 1-16,3-4 0 15,1-7-2-15,2-11 1 16,-3-7 0-16,1-10 0 16,-3-14-1-16,0-14-1 15,-4-13 0-15,-1-8-1 0,-5-8 0 16,-3-1 0-16,-4 0 1 15,-1 8 0-15,-5 11 0 16,-3 7 1-16,-1 13 2 16,-2 20 0-16,0 0 1 0,7 20 0 15,-2 10-2-15,-1 11 1 16,0 7-1-16,1 17 0 16,-2 6 0-16,-1 11 1 15,-1 4-2-15,-2 8 0 0,1 3 0 16,-8-1 0-16,1-3 0 15,-5-4-2-15,4-8 0 16,-3-12-1-16,3-14-3 0,1-15-2 16,0-11-3-16,7-19-4 15,0-10-7-15,1-36-12 16,2-17-4-16,7-13-3 16,1-11 4-16,5-6 5 0,7-3 7 15,0 0 12-15,2 5 15 16,2 8 16-16,6 7 5 15,-6 14 2-15,6 4-1 16,-8 6 0-16,-1 7-2 16,-1 4-7-16,-5 10-2 0,-3 7-2 15,-3 10-1-15,-1 4 1 16,-5 9-1-16,-2 11-3 16,0 3-2-16,0 7 0 0,1 3-2 15,1-1-1-15,1 0 0 16,1-5-2-16,1-5 0 0,2-12 1 15,0-6 0-15,0-8-2 16,3-17 1-16,-1-8-1 16,0-8 1-16,-2-7-1 15,-2-7 1-15,-1-4-1 0,-3-1 1 16,1 5 2-16,-5 7-1 16,0 6 2-16,-1 7-1 15,2 8 1-15,1 9-1 16,-3 14 1-16,17-5-2 0,-6 8 0 15,2 8 0-15,1 7-1 16,2 3 1-16,0 7-1 16,1 1 0-16,-1 3 0 15,1-1-1-15,0-4 1 0,-1-2-1 16,1-5 1-16,1-5-1 16,-2-10 1-16,5-5 0 15,-3-4 0-15,1-11-1 0,0-12 1 16,3-6 0-16,-4-6 0 15,0 0 0-15,-1-2-1 16,-3 3 0-16,1 6 0 16,-1 6-1-16,-4 10 1 0,0 9 0 15,2 7-1-15,-4 5 1 16,1 6 0-16,0 3 0 16,1 0 0-16,-1 0 0 15,4 1 0-15,-2-4 0 0,2-4 0 16,2-4 0-16,1-3 0 15,-1-3-1-15,2-6 1 16,-1-4 0-16,1-1-1 16,-2 0 1-16,0-3-1 0,-1 2 1 15,0 1 0-15,-3 2-1 16,2-2 0-16,-2 1-1 16,0-3-1-16,-1-2-1 15,2 0 0-15,-4-4-1 0,0-2-1 16,0-2 1-16,-3 0 0 15,-4 1 1-15,-1 1 2 16,0 4 2-16,-8 4 1 16,-3 4 2-16,-2 10 0 0,-1 2 1 15,0 14-1-15,-1 9 0 16,2 9 0-16,3 6-1 16,4 5-1-16,5-1 0 0,2 0-1 15,8-3 0-15,4-9 0 16,3-5-2-16,6-13 0 15,-1-6 0-15,2-6-1 16,3-8 1-16,-2-4-2 0,-1-2 1 16,-3 0 1-16,1 1 1 15,-6 7 2-15,1 6 1 16,-2 9 1-16,-4 11 2 16,3 12-2-16,-3 6 1 0,0 11 0 15,2 4-1-15,-4 8-2 16,0 1 1-16,-3 2 0 15,-3-1-1-15,-2-2 0 16,-1-7 0-16,-3-5 0 0,-4-8 0 16,3-8 0-16,-1-10-2 15,-1-11 0-15,7-12 0 16,0-9 0-16,0-17 0 0,11-8-1 16,3-9 0-16,5-7 1 15,2-9 1-15,4-3-1 16,3-6 0-16,3 3-1 15,-1-1 2-15,2 2-1 0,-4 2 0 16,1 2 0-16,-3 4 0 16,1 7-1-16,-7 7 1 15,0 6 0-15,-4 7 0 16,-4 4 1-16,-5 7 0 0,-5 8 0 16,-2 10 0-16,-6-6 1 15,-5 6 0-15,-5 12 0 16,0 5 1-16,-2 7-1 15,4 10 0-15,-1 0 0 0,4 5 0 16,7 0 0-16,4-1-1 16,3-7 0-16,9-3 0 15,5-10 0-15,0-9 0 16,6-9 0-16,0-6 1 0,4-13 0 16,-2-8 0-16,4-7 0 15,-3-5 0-15,3-3-1 16,-4 1 1-16,-1 4-1 0,1 5 0 15,-6 10 0-15,-1 11 0 16,-1 11 1-16,-3 8 0 16,1 17 0-16,-1 5 0 0,1 6 1 15,1 3-1 1,1 2 0-16,-2-1-1 0,2-5 0 16,2-5-1-16,4-7-2 15,-3-11-5-15,5-8-4 16,-3-7-13-16,5-16-22 0,6-11-29 15,-8-12-7-15,-2-7-4 16</inkml:trace>
  <inkml:trace contextRef="#ctx0" brushRef="#br0" timeOffset="135183.7137">8686 4652 17 0,'-13'-15'59'16,"4"10"6"-16,17-3-38 0,-8 8 0 16,-6-7-2-16,6 7-5 15,-4 4-3-15,4 10-2 16,-1 13-4-16,5 4-4 16,3 17-3-16,4 8 2 0,2 14-2 15,3 8-2-15,0 8 2 16,7 3 0-16,-4-2 0 15,1-5-2-15,-1-11 1 16,1-13-1-16,-5-10-1 0,-1-15-1 16,-3-17-2-16,1-14 0 15,0-11-3-15,-5-17 1 16,0-14-1-16,-6-16-1 0,-1-14 1 16,-3-12 0-16,-3-12 1 15,-7-5 2-15,-3-3 3 16,4 4 4-16,-2 4 1 15,5 13 2-15,6 12 1 0,4 13 1 16,1 11-1-16,9 12-3 16,5 10-1-16,2 11-4 15,3 5-2-15,-1 7-2 16,0 2-1-16,-4 10-2 16,0 5-2-16,-9 7-2 0,-2 2 2 15,-5 8 1-15,-4 8 0 16,-7-1 2-16,-7 3 1 0,3-2 2 15,-3 0 2-15,6-8 2 16,0 3 0-16,6-9 0 16,3-4 1-16,4-7 1 15,15-2-1-15,0-3-1 0,9-5 0 16,4-4-3-16,9-6-1 16,0-9-3-16,5-9-1 15,3-7-2-15,-4-8-1 16,4-6 0-16,-6-6 1 0,-2 1 1 15,-7 0 3-15,-6 4 4 16,-6 7 6-16,-2 6 3 16,-9 6 2-16,-4 10 1 15,-4 14 0-15,0 0 0 0,-11 0-2 16,-1 12-2-16,2 5-3 16,-3 6-3-16,7 7-1 15,1 0-1-15,5 3 0 0,1-7-1 16,7 2 0-16,7-11 1 15,4-1-1-15,2-10 0 16,-1-6 0-16,9-2 1 16,-2-11 0-16,1-8 0 0,1-7 0 15,0-7 0-15,0-1 0 16,-2-3 0-16,1 2 0 16,-7 3 0-16,-2 5 0 15,-5 8 2-15,-1 10 0 0,-2 11 1 16,-5 9 0-16,2 12-1 15,-1 4 1-15,-1 8 1 16,3 3-1-16,0-1-1 16,4 1-1-16,3-7-1 0,3-8 1 15,3-10-2-15,5-7 0 16,6-11 0-16,0-16 0 16,6-9 0-16,-5-10 0 15,7-5 0-15,-5-5 1 0,-5 4 1 16,-1 3 2-16,-11 8 2 15,0 8 1-15,-12 10 0 16,3 10 0-16,-10 9-1 0,-1 10 0 16,-8 11 0-16,3 3-3 15,-1 8-2-15,2 4 0 16,5 7-3-16,2-1-3 16,7 3 0-16,0-3-2 0,4-5 0 15,1-1-1-15,-7-4 1 16,0-3 1-16,-8-4 3 15,-10 0 1-15,-7-8 3 16,-9-1 3-16,-2-5 0 16,-4-1 0-16,1-6-1 0,0-4-3 15,8-4-3-15,3-11-2 16,15-8-8-16,5-7-6 16,7-7-7-16,10-10 1 15,9 1 1-15,9-4 8 0,2 1 8 16,7 2 7-16,1 0 8 15,1 8 11-15,-5 4 4 0,6 12-2 16,-10 0 1-16,-1 10-5 16,-4 3-6-16,-6 7-3 15,-2 3-4-15,-5 9-3 16,-3 7 0-16,-3-2 0 16,-3 5-3-16,-3-1 2 0,1 0-2 15,-3-4 1-15,2 0 1 16,1-6 2-16,-7-8 3 15,9 6 3-15,-9-6 0 0,13-10 1 16,-4-7 0-16,-1-4-1 16,0-5 2-16,1 2-2 15,-1-5-3-15,1 6-2 16,-5 2-2-16,2 6 1 16,1 6-1-16,-7 9 1 0,0 0 0 15,10 12-1-15,-8 6 1 16,-1 4-1-16,2 3 1 15,-3 2 0-15,1 0 0 0,-1-3-1 16,0-3 1-16,1-5 0 16,1-6 3-16,-2-10 0 15,8 2 0-15,-8-2 1 16,17-18 0-16,-4-2-1 0,2-4 1 16,1-4-1-16,5-2 0 15,1 3 1-15,2 2-3 16,5 6 2-16,-2 9 0 15,5 10 0-15,1 14 1 0,3 12-2 16,-5 13-3-16,-3 3-9 16,5 4-47-16,-7 18-16 15,1-1-7-15,-7-4-5 16</inkml:trace>
  <inkml:trace contextRef="#ctx0" brushRef="#br0" timeOffset="137477.658">5873 3888 10 0,'-12'-2'24'0,"3"1"-2"15,9 1-2-15,-15 0-4 16,15 0-2-16,-14 4-2 16,14-4-3-16,-7 13-2 0,7-13 0 15,-5 19 0-15,3-1-1 16,1-1 1-16,1 7-1 15,0-1 0-15,0 9 0 16,-1-3-3-16,1 13 3 0,0-2 1 16,0 5 1-16,0 5 1 15,-1 1 2-15,1 7 1 16,0-2 1-16,-2 7 2 0,2 4-4 16,0-1 0-16,-1 4-2 15,1 1 0-15,3 3-3 16,-3-2-2-16,1 3 0 15,1-4-2-15,-1 1 3 0,0-1-2 16,-1-2 0-16,-1-1 1 16,1 1 0-16,0-3 1 15,-6 0 0-15,2-1 2 16,-3-4-2-16,0 1 0 0,-2-3 2 16,1-1-3-16,0-1 0 15,2-3 1-15,-1 3-1 16,1-5-1-16,1 0 0 15,1-6-1-15,1-4-1 0,2-3 1 16,-1-7-1 0,0-3 0-16,1-7-2 0,0-3-3 15,-3-6-5-15,4-2-5 16,0-11-4-16,0 0-7 0,0 0-17 16,0 0-30-16,12-15-8 15,-3-6-2-15</inkml:trace>
  <inkml:trace contextRef="#ctx0" brushRef="#br0" timeOffset="137876.7409">5536 6302 25 0,'-23'40'73'16,"2"-7"1"-16,0 2-3 15,1 4-6-15,2-9-61 0,7 3 0 16,6-2-1-16,5 6 2 16,0-5-2-16,6 6 1 15,5-5 0-15,4-2 1 0,4-5 0 16,-1-4-1-16,6-4 1 15,-3-8 0-15,4-3 1 16,2-7-2-16,0-7 0 16,-1-7 0-16,4-8 0 0,2-5 0 15,2-4-3-15,3-6-1 16,1 0-3-16,2-6-5 16,-1 5-4-16,2 0-6 15,-4 8-11-15,-3 0-13 0,-6 5-23 16,2 11-14-16,-6-1-2 15</inkml:trace>
  <inkml:trace contextRef="#ctx0" brushRef="#br0" timeOffset="139615.8663">4936 3657 38 0,'-3'-16'32'16,"-7"6"-11"-16,-3 2-2 16,4-1-6-16,-2 2-6 15,3 2-5-15,8 5-1 16,-12-7 0-16,12 7-1 0,0 0-1 15,0 0 0-15,-9 0 0 16,9 0 0-16,-4 6-1 16,4-6 2-16,-7 17 2 0,3-1 0 15,-1 1 2-15,1 3-2 16,1 2 1-16,0 7 0 16,0-2-1-16,0 8 0 15,2-2 1-15,1 7-2 16,0 7 1-16,-1 2-1 0,-1 7 2 15,2 1-1-15,0 7-1 16,0-3 2-16,-2 6-2 16,2-2-1-16,4-9 1 0,-2 7 0 15,4-2 0-15,-1-1 2 16,0 2-2-16,-1-1 1 16,-1 5 0-16,1-2 1 15,-4 2 0-15,0-2-1 16,-2-8 1-16,-5 5 0 0,4-4 2 15,-2-7-1-15,-1-3 1 16,-1-7-1-16,1-3 1 16,4-10-2-16,0 2 2 0,0-11-4 15,1-5 0-15,1-4 0 16,0-9-2-16,0 12-3 16,0-12-7-16,0 0-3 15,0 0-8-15,0 0-16 0,7 0-16 16,-7 0-7-16</inkml:trace>
  <inkml:trace contextRef="#ctx0" brushRef="#br0" timeOffset="140007.6589">4615 5261 40 0,'-10'29'61'0,"-2"3"5"16,2 1-28-16,2 9-24 0,1 6-2 15,6 7 1 1,1 0-1-16,2 6-1 0,8-7-2 15,3 3-2-15,3-4-3 16,4-5-1-16,3-5-1 0,0-10 3 16,3-2-1-16,-1-13 3 15,1 2 0-15,3-15 1 16,-2-5-1-16,6-11-1 16,-2-11-3-16,7-9-5 0,-2-15-7 15,8-5-19-15,8-1-33 16,-4-15-16-16,1-2-1 15,-4-1-2-15</inkml:trace>
  <inkml:trace contextRef="#ctx0" brushRef="#br0" timeOffset="143138.4776">14400 6205 9 0,'0'0'42'0,"-10"-2"-11"0,10 2-2 16,0 0-7-16,0 0-3 15,-8-9-4-15,8 9-3 16,0 0-4-16,0 0-1 0,0 0-2 16,1-13 1-16,-1 13 1 15,5-10 1-15,-5 10 1 16,9-17 1-16,-4 6 0 0,-1 1 2 15,2-6 0-15,-1 2 0 16,-1-5 0-16,5-1-2 16,-1-5-2-16,-1-3 2 15,2-4-3-15,1-2-2 16,0-4 0-16,2-2-2 0,0-2 0 16,-2-2-1-16,1-2 0 15,0 0 0-15,-2-1-1 16,-1-1 1-16,1-4-1 0,-1 1 1 15,0-1 3-15,1-3-4 16,1-2 3-16,0-3-2 16,0-1 1-16,0-2-1 15,0 2 1-15,-1-1 0 0,-1-1-2 16,-3 3 2-16,-1 2-2 16,-2 3-1-16,0 3 0 15,0 2 0-15,-1 6 0 16,1-1 0-16,1 0-1 0,2 3 1 15,1-3 0-15,3 3 1 16,0 1 0-16,3-1 0 16,2 1 0-16,-1 1-1 15,0 1 1-15,3 3 0 0,1 0 0 16,-1 0 0-16,-1 1-1 16,-1 1 1-16,-1 2 0 15,2 0 0-15,0 1-1 16,-3-1 1-16,0 2 0 0,0 3-1 15,0-3 1-15,-2-1 0 16,0 0 0-16,-3 0 0 16,0 0 1-16,0 3-1 15,-3 0 1-15,0 1 0 0,-3 0 0 16,2 3 0-16,1 0 0 16,-1 3-1-16,-1 2 0 15,2-2 0-15,-2 3-1 0,3 2 1 16,0 0 0-16,-1 2 0 15,-1 1 0-15,0 4 0 16,-3 9 0-16,6-16 0 16,-6 16 0-16,5-11 0 15,-5 11-1-15,0 0 0 0,0 0 0 16,3-12 0-16,-3 12 0 16,0 0 1-16,0 0-1 15,0 0-1-15,0 0 1 0,0 0 0 16,-3-9-1-16,3 9 1 15,0 0-1-15,0 0 0 16,-12 0 0-16,12 0 0 16,-7 0 0-16,7 0 0 0,-13 6 1 15,4-1-1-15,-3 2 0 16,3 5-1-16,-3-1 1 16,-2 2 0-16,-1 3 0 0,1 3 0 15,-3 3 0 1,-1 4 0-16,-1 2 0 0,-4 5 0 15,3 3 1-15,-5 6-1 16,1 1 1-16,-2 2 0 0,1 2-1 16,-2-1 1-16,3-1 0 15,0-6 0-15,5-3-1 16,3-6 1-16,3-1-3 16,1-4-3-16,6-7-4 0,1-3-6 15,5-2-9-15,-2 0-12 16,2-13-17-16,8 16-26 15,3-15-3-15,6-4 3 0</inkml:trace>
  <inkml:trace contextRef="#ctx0" brushRef="#br0" timeOffset="143461.4664">15118 3519 4 0,'0'0'72'0,"0"0"3"15,0 0-3-15,-7-7-27 0,7 7-26 16,0 0-3-16,0 0-8 16,0 0-4-16,-3 7-3 15,3 8-1-15,1 2 1 16,2 10-1-16,2 4 1 0,2 8 1 15,-2 2 0-15,1 5-2 16,3 1 1-16,-2 6-2 16,-1-2-3-16,0 5-3 15,-4 2-7-15,4 0-13 0,-4 3-16 16,3-4-27-16,5 2-6 16,2-7 1-16</inkml:trace>
  <inkml:trace contextRef="#ctx0" brushRef="#br0" timeOffset="144905.0897">16747 5676 9 0,'2'9'60'0,"-2"-9"4"0,0 0-2 15,1 9-30-15,-1-9-25 16,0 0-1-16,0 0-3 16,0 0-1-16,0 0-1 0,0 0 1 15,0 0 1-15,8-3-1 16,-8 3 2-16,9-12 2 0,-3-1-1 16,1-1 3-16,2-8 1 15,4-3-1-15,-2-7 3 16,4-6-2-16,3-5 2 15,2-7-3-15,1-5-1 0,2-6-1 16,4-5 0-16,-3-5 0 16,5-4-1-16,-1-3 2 15,2-3-4-15,2-2 2 16,0-5-1-16,2 1 2 0,-1-2-2 16,3-1-1-16,-1-1 0 15,2 1 0-15,-4 1-1 16,2 3 1-16,-3-1-1 15,-1 8 0-15,-4 5 1 0,-3 5-1 16,-3 4 0-16,0 9 0 16,-5 5 0-16,-3 7 0 15,-1 5 0-15,-4 3-1 16,-1 6 1-16,-1 2-2 0,-1 4 2 16,1-1-1-16,-2 2 1 15,-1 2-1-15,1 1 0 16,-1 0 0-16,1 5 0 15,-2-1 1-15,1 3-2 0,-1 0 0 16,-2 1 0-16,1 4 0 16,-1 8 0-16,2-17 0 15,-2 17 0-15,0-13 0 0,0 13 0 16,0-9 0-16,0 9 0 16,0 0 0-16,-6-11 0 15,6 11-2-15,0 0 1 16,0 0-1-16,-11-5 0 15,11 5 0-15,0 0 0 0,-15 5-1 16,6 3 1-16,-7 4 0 16,-2 5 0-16,-1 4 1 0,-7 7-1 15,-2 5 2-15,-5 3-2 16,0 6 0-16,-2 2 0 16,-4 3-1-16,-1 3-1 15,0 0-2-15,4-2-3 0,-1-2-5 16,6-1-4-16,-3-10-9 15,11-2-22-15,7-5-30 16,4-6-2-16,5-8-1 16</inkml:trace>
  <inkml:trace contextRef="#ctx0" brushRef="#br0" timeOffset="145205.5485">17537 3314 25 0,'15'-8'55'0,"-15"8"-29"16,15-4 0-16,-3 4-1 16,-3 0-6-16,1 5-1 15,0 2-5-15,0 2-3 0,-1 0-1 16,2 4-3-16,-2 5-2 15,1-3 0-15,-1 6-1 16,1-1-4-16,-3 6-10 0,2-2-16 16,4 16-27-16,-5-6-11 15,6 5 0 1</inkml:trace>
  <inkml:trace contextRef="#ctx0" brushRef="#br0" timeOffset="147273.5638">18475 4550 5 0,'0'-11'75'0,"-3"3"2"0,3 8-4 15,-11-15-6-15,2 15-57 16,9 0-7-16,-7 9 0 16,7 8-2-16,0 10-1 0,3 7-1 15,4 2 1-15,4 6 1 16,1-1 0-16,5-2 0 15,3-6-1-15,4-5 0 16,1-14 0-16,4-9 1 0,-1-7 0 16,1-12 1-16,2-11-2 15,-5-11 2-15,1-6-1 16,-5-4 1-16,-1 1 2 16,-7 3 3-16,-4 7-2 0,-2 5-1 15,-5 12 2-15,-3 18 0 16,-4 10 0-16,-7 21 1 15,-2 15-5-15,-1 14-2 16,-2 12 1-16,-1 13 0 0,-1 9-2 16,-1 0-6-16,2 2 4 15,1-4-2-15,0-10 0 16,-1-7 0-16,2-15 1 16,0-10 1-16,0-15 3 0,0-12 0 15,0-17-4-15,1-10-3 16,4-20-5-16,4-18-5 15,4-8-2-15,2-11-3 0,6-7 2 16,6-2 1-16,10-3 3 16,6 2 7-16,4 4 7 15,4 11 7-15,6 3 4 16,2 7-1-16,5 4 0 16,-1 4-1-16,2 8-1 0,-2 3-1 15,-2 9-3-15,-5 1-1 16,-6 12-2-16,-1-2 1 15,-10 7 0-15,2 11 1 16,-10-2 0-16,-2 5-1 0,-3-4 1 16,-1 3 0-16,0-7 2 15,-2 5 2-15,2-11 0 16,1-2 1-16,0-9 0 0,1-7 2 16,3-2-1-16,0-6-1 15,1-2 1-15,-1-3-3 16,0 1-1-16,-2 0 0 0,0 4-1 15,-2 6 0-15,-2 1-2 16,-1 8 1-16,-8 11-1 16,10-6 1-16,-10 6 0 15,0 19 0-15,-1 0 0 0,-3 5 1 16,1 6 0-16,1-2 0 16,0 7 0-16,2-5-1 15,0-3 0-15,5-2 1 16,5-9-1-16,3-3 1 0,4-11 0 15,2-2-1-15,3-10-1 16,3-12 0-16,2-8-1 16,1-6 1-16,1-4 0 15,1 2 0-15,-6-1-1 0,-3 6 2 16,-5 4-1-16,-2 8 1 16,-3 7-1-16,-11 14-1 15,8-8 1-15,-8 8-1 0,1 6 0 16,-2 5-1-16,1 7 1 15,2-2 0-15,0 5 0 16,4-1 1-16,-1 2-1 16,3-6 0-16,3 1 1 0,2-7-1 15,0-4 1-15,2-4-1 16,2-2 2-16,3-9-1 16,-1-5 1-16,5-7-1 0,-2-7 1 15,3-5-1-15,2-6 1 16,-1 0-1-16,3 0-1 15,-3 3 1-15,2 4 0 16,-7 6-1-16,-3 6 0 16,-4 5 0-16,-3 8 0 15,-11 7 0-15,15-4 0 0,-15 4 0 16,0 0-2-16,10 7-1 16,-10-7 0-16,16 12-1 15,-4-6 0-15,0-3-2 0,6-2 0 16,-7-1 1-16,7 0 0 15,0-4 2-15,-5-2 3 16,0 0 3-16,-13 6 2 16,7-12 2-16,-7 12 0 0,0 0 0 15,-13 0 2-15,-5 11 0 16,0 10-1-16,-5 10 0 16,2 14-3-16,3 8 0 0,-1 17 2 15,2 9-2-15,3 11 0 16,5 3-2-16,0 5-1 15,1 0-1-15,4-2 0 16,-3-7-2-16,2-9 1 16,-1-8 0-16,-5-15 0 0,6-12 1 15,-4-14 0-15,4-11 0 16,5-20-1-16,-10 3 0 16,8-21-6-16,2-18-2 0,7-11-2 15,4-8 0-15,10-11 0 16,2-4 2-16,9-5 1 15,3-4 1-15,12 3 6 16,7 0 0-16,2 3 3 0,7 4 0 16,2 0 0-16,-1 2 0 15,0 2-1-15,-2 3 1 16,-7 6-2-16,-13 6 2 16,-5 6-1-16,-12 6 2 0,-8 8-1 15,-11 7 1-15,-8 8 0 16,-12 10 0-16,-14 5 3 15,0 7-2-15,-9 7 0 16,5 5-1-16,-3 3 0 0,6 4-1 16,5 0 0-16,9 2 2 15,10-4-3-15,5 1-2 16,3-4 0-16,10-4-2 0,6-5 1 16,2-5 0-16,7-7-1 15,4-9-1-15,8-8 1 0,-1-9 0 16,7-5 0-16,3 0 1 15,-7 0 0-15,-3 4 1 16,-6 4 4-16,-5 8 1 16,-10 9 2-16,-2 8 0 0,-10 13 1 15,-6 7 0-15,0 6 0 16,0 5-2-16,0 7-2 16,1-1-1-16,7-1-3 15,9-6-3-15,10-9-2 16,7-10-5-16,12-10-10 15,7-10-14-15,8-21-33 0,10-2-7 16,2-14-3-16</inkml:trace>
  <inkml:trace contextRef="#ctx0" brushRef="#br0" timeOffset="147736.4137">19084 6053 30 0,'-29'15'80'0,"6"-5"-3"15,11-8-3-15,12-2-4 0,0-17-51 16,12-1-15-16,21-2 3 16,14-7-2-16,13-4 1 15,14-5-1-15,14-6 1 0,16-5-2 16,9-6-2-16,12-6 1 15,10-1-4-15,10-5 2 16,3-1-1-16,2 1-1 16,-5 4-1-16,-10 4-1 0,-6 12-3 15,-11 9 1-15,-16 13-4 16,-16 6-4-16,-17 17-10 16,-13 1-13-16,-20 17-26 15,-8 17-15-15,-21 7-2 0,-13 8 3 16</inkml:trace>
  <inkml:trace contextRef="#ctx0" brushRef="#br0" timeOffset="147936.4606">20358 6044 24 0,'-55'42'74'0,"13"-7"1"0,12-9-2 16,7-10 0-16,10-12-63 15,13-4 3-15,0 0-1 16,24-15 0-16,12-5-2 15,10-9-1-15,18-10-6 0,11-5-7 16,10-10-11-16,13 1-22 16,9 0-36-16,-2 2-6 15,-7-1-6-15,-7 7 0 16</inkml:trace>
  <inkml:trace contextRef="#ctx0" brushRef="#br0" timeOffset="149968.9062">21673 3871 44 0,'-16'-27'73'0,"-1"-3"-2"16,-2-3-3-16,-11-2-55 16,3 5-1-16,-2-1-3 0,-5 2-4 15,-4 4-1-15,-4 2-3 16,-11 3-1-16,-3 3 0 16,-9 2-1-16,-3 2-1 15,-15 6 0-15,-7 5 1 16,-7 2 0-16,-12 0 0 0,-6 6 1 15,-16 9-2-15,-7 3 2 16,-8 8 2-16,-6 6-1 16,-4 4 3-16,-6 8-1 15,2 1 1-15,-2 12-1 0,6-1 2 16,-1 12-1-16,4 4-1 16,5 10 0-16,3 4-1 15,6 8-1-15,3 7 0 0,6 9 0 16,8 10-1-16,6 3 0 15,8-2 0-15,12 0-1 16,15 3 2-16,11-6 1 0,15 3 0 16,17-10 0-16,14-9 0 15,18-4 0-15,14-7 0 16,20-8 1-16,18-10-1 16,16-8 0-16,19-11 1 0,18-12 0 15,17-3 0-15,22-20 0 16,21-8 0-16,14-9-1 15,17-9-2-15,14-14 0 16,9-12-1-16,5-10 1 0,5-13-1 16,-2-7 2-16,0-9 2 15,-5-6-1-15,-8-5 3 16,-8-4 1-16,-8-4-1 16,-14-7 0-16,-6-4 1 0,-23-3-1 15,-14-8-1-15,-19-1 0 16,-23-8 0-16,-20-2-2 15,-28-2 1-15,-25 3-2 0,-24 1-2 16,-34 11-4-16,-27 12-3 16,-31 15-2-16,-22 18-2 15,-17 20-2-15,-9 14-6 16,6 22-15-16,4 16-32 0,13 20-11 16,23 14-2-16,16 8 2 15</inkml:trace>
  <inkml:trace contextRef="#ctx0" brushRef="#br0" timeOffset="150941.9759">21761 5829 73 0,'-23'0'78'16,"2"-1"-3"-16,2-5-1 0,-2 1-55 15,5 0 0-15,5 0-2 16,11 5-5-16,-12-8-1 16,12 8-4-16,-7-15-2 15,7 4-2-15,1-3-2 0,10-7-1 16,6-11-1-16,6-9 0 16,9-14 0-16,6-14 0 15,10-13 1-15,10-17-1 16,2-14 2-16,9-16-2 0,11-13 1 15,3-12 0-15,4-11-1 16,2-3 3-16,0-7-1 16,-2 2 1-16,-5-1-1 0,-6 3 3 15,-10 6 0-15,-8 7 0 16,-8 8 1-16,-3 5 2 16,-8 10-2-16,-5 5 1 15,2 8-2-15,-8 11-1 0,-1 11 0 16,-6 11-1-16,-2 10-2 15,-4 12-1-15,-2 11 1 16,-7 10-1-16,-4 10 0 16,-2 6 1-16,0 9 0 0,0 4 0 15,-2 4-2-15,2 13 2 16,-6-13-1-16,6 13 0 16,0 0 0-16,0 0 0 0,0 0 0 15,0 0 1-15,-8-11 0 16,8 11 0-16,0 0 0 15,0 0 0-15,-4-10 1 0,4 10-2 16,0 0-1-16,-9-8 0 16,9 8 0-16,-12 0 0 15,12 0 1-15,-19 12-1 16,3-2 1-16,0 8 0 16,-4 6 2-16,-4 5-1 0,-7 6 0 15,-5 5 0-15,-6 6 0 16,-4 9 2-16,-4 1-2 15,1 3 0-15,-3-1-5 16,0 2-1-16,4-2-7 0,7-1-10 16,4 0-17-16,3-16-31 15,13 4-15-15,5-14-2 16,12-7 4-16</inkml:trace>
  <inkml:trace contextRef="#ctx0" brushRef="#br0" timeOffset="151123.1356">22981 2353 17 0,'34'-16'69'0,"-3"3"-1"15,-9 7-1-15,-4-11-6 16,-3 17-62-16,4 9-1 0,-3 9-1 16,3 7-6-16,-6 7-9 15,0 11-12-15,-1 10-25 16,2 6-11-16,-6 4-2 15</inkml:trace>
  <inkml:trace contextRef="#ctx0" brushRef="#br0" timeOffset="151642.3934">23807 1715 34 0,'2'-12'74'0,"0"-2"4"15,-2-2-6-15,0 3-48 0,0 13-1 16,-7-13-9-16,7 13-3 16,-16 2-7-16,5 9-4 15,-7 10-2-15,2 6-1 16,-1 7 0-16,2 4-3 0,1-1 2 16,3 4-1-16,8-5 0 15,3-2 0-15,5-5-2 16,12-9 1-16,3-9 1 15,9-3 2-15,0-6-1 0,6-12 3 16,-2-8 1-16,3-12 5 16,-5-8-2-16,-6-10 2 15,-3-4 2-15,-14 25 0 16,-2-6 0-16,-3 5-1 0,-1-5-1 16,-2 5-1-16,-2-3-3 15,-1 6-8-15,-3-2-6 16,-6 7-8-16,0 0-12 0,-2 7-14 15,14 13-21-15,-42-4-7 16</inkml:trace>
  <inkml:trace contextRef="#ctx0" brushRef="#br0" timeOffset="152102.2267">24474 1213 3 0,'0'0'67'15,"-3"-7"2"-15,3 7-4 16,0 0-2-16,0 0-59 15,-13 7-1-15,9 6-4 0,-1 5-2 16,-10 14 2-16,-5 33 1 16,-7 11 0-16,2 19-4 15,2 8-5-15,-4 10-7 16,6-6-11-16,6 0-9 0,14-7-30 31,1-18-3-31</inkml:trace>
  <inkml:trace contextRef="#ctx0" brushRef="#br0" timeOffset="152589.3021">24892 1600 20 0,'-7'-11'74'0,"-2"3"-1"0,-1 3-5 15,-2-1-3-15,-13 6-61 16,-10 6-1-16,1 4 1 16,-34 7-4-16,31 13-1 15,-3 13 0-15,4 11 1 16,0 4 0-16,5 2-3 0,9-6-1 16,5 1 0-16,10-10-1 15,5-5 2-15,3-12 0 16,12-10 1-16,6-12 1 0,11-9 2 15,5-12 0-15,6-15 1 16,10-8 0-16,0-18 0 16,7-2 0-16,-29 22-2 15,0-9 3-15,4-2 0 0,0-2 3 16,-5-4 2-16,4-2 4 16,-1-1-1-16,-2 4 2 15,-3-2 2-15,-2 3 0 16,-6 3-3-16,3 2-5 0,-4 6-2 15,-1 4-3-15,-6 5-2 16,-1 6-1-16,-4 13-3 16,-5 12-4-16,0 0-2 0,-4 22-3 15,-1 28-3 1,-13 29-11-16,1 14-17 0,6 9-26 16,5 8-11-16,6-10 0 15</inkml:trace>
  <inkml:trace contextRef="#ctx0" brushRef="#br0" timeOffset="153149.0496">25465 1580 53 0,'9'-20'70'15,"-2"4"-2"-15,0 3-3 0,-3 2-43 16,-4 11-24-16,1-10-3 15,-1-3-5 1,-11 20-6-16,4 3-2 0,4 4 0 16,3 3-1-16,0-3 1 15,0-14 0-15,8 8 4 16,-8-8 5-16,16-2 9 0,-8-7 7 16,-1 1 12-16,-1-7 5 15,1-1 1-15,-3-2 4 16,-2 2-3-16,0-1-1 0,-2 2-4 15,1 2-6-15,-1 3-9 16,0 10-5-16,-11-8-2 16,-5 1-1-16,-9 25-1 15,3 16-2-15,-1 11 0 16,5 7 0-16,4 1 1 16,10-5-1-16,5-9-1 0,12-11 0 15,7-14 4-15,5-7 2 16,7-7 1-16,2-9 2 15,5-10 1-15,-18 6-2 0,3-5 2 16,1-1 2-16,3-3 0 16,-1-1 1-16,0 2 0 15,0-2-2-15,-1 3 0 0,-3 0 0 16,3 2-1-16,-5 4-3 16,1 3-2-16,-4 4-3 15,-7 7-4-15,21 3-2 16,2 17-8-16,-6 12-11 15,-3 6-12-15,10 0-28 0,-2-6-7 16,5-11 4-16</inkml:trace>
  <inkml:trace contextRef="#ctx0" brushRef="#br0" timeOffset="153676.3428">26446 1239 29 0,'14'-59'75'0,"-9"0"-4"0,3-2-10 16,-8 2-14 0,-7-2-18-16,-8 4-9 0,-10 3-8 15,-10 5-3-15,-12 2-4 16,-13 6-2-16,-12 0-3 16,-8 9-1-16,-17 2 3 15,-8 8 1-15,-16 13 1 16,-10 1 1-16,-9 8-1 0,-13 12 2 15,-10 9 0-15,-9 8-1 16,-5 12-2-16,-6 7-2 16,0 15 0-16,-91 50 0 15,-55 44-2-15,42 16 0 0,48 18-2 16,52 3 0-16,57 3 1 16,61-8-1-16,63-14-1 15,43-24-6-15,38-4 1 16,29-9 1-16,33-20 1 0,18-13 0 15,37-28 1-15,16-22 2 16,25-31 2-16,21-22 7 16,14-33 1-16,5-28 1 15,7-33 2-15,11-23 2 0,-15-26 3 16,-2-15 0-16,-150 71 0 16,6-10 0-16,-8 0 1 15,-3-7-1-15,-20 4-1 16,-7-5-2-16,-26 4-5 15,-13-3-8-15,-40 15-5 0,-25 0-13 16,-47 9-17-16,-34 15-47 16,-49 18-6-16,-27 3-6 15,-45 20-2-15</inkml:trace>
  <inkml:trace contextRef="#ctx0" brushRef="#br0" timeOffset="160838.4471">20453 7236 61 0,'-15'-12'64'0,"4"-5"-2"16,-20 3-40-16,21-2-8 16,2 7-3-16,8 9-3 0,-16-17-1 15,7 11 2-15,0-4 1 16,-4 4 1-16,1-3 2 16,-6 3-2-16,3-1 2 15,-7 3-1-15,1-2 0 0,-2 5-3 16,1 1-1-16,-1 3-2 15,-1 4 1-15,4 5-3 16,-3 6-1-16,0 5-1 16,-3 4-1-16,3 3 2 0,2 6-3 15,0 3 1-15,-2 4-1 16,3 6 0-16,1-1 0 16,5 5 0-16,2 4 0 0,1 0 0 15,5 3 0-15,4-4 0 16,2 2 1-16,6-1-1 15,9-3-1-15,5-4 1 16,9-5-3-16,2-3 2 0,10-9-2 16,2-4-2-16,12-10-5 15,0-14-5-15,8-8-13 16,4-12-18-16,-1-24-29 16,3-9-5-16,-5-18-2 15</inkml:trace>
  <inkml:trace contextRef="#ctx0" brushRef="#br0" timeOffset="162450.9155">20872 6966 28 0,'0'-37'72'0,"-3"5"3"16,-2 5-25-16,-3 6-10 0,5 6-11 16,-5 6-6-16,8 9-5 15,-18 10-5-15,9 14-5 16,-1 14-4-16,2 10-2 15,1 18 1-15,3 12-3 0,0 12 2 16,2 9 1-16,1 3-1 16,0-4 0-16,1-2-1 15,-1-6 1-15,1-8-2 16,0-11 0-16,-2-13-1 0,-1-13 0 16,2-11-2-16,-2-5 1 15,1-11-3-15,2-18-3 16,0 0-2-16,-1-17-3 15,1-19-1-15,6-13 2 0,3-8 1 16,-1-11 1-16,7-5 4 16,2 0 4-16,2 5 6 15,6 7 5-15,-3 8 1 16,5 17 2-16,-5 11 0 0,3 14-2 16,-7 9-2-16,3 8 0 15,-6 16-4-15,-5 10-1 16,-1 11-4-16,-2 2-3 0,2 12-2 15,-5-3-3-15,1 5-1 16,4-6-2-16,-3-4 1 16,9-11-1-16,0-11 2 15,6-7-2-15,0-18 6 16,2-9-2-16,6-19 3 0,-2-14 0 16,6-12 0-16,-4-9 3 15,-1-8 2-15,-4-2 4 16,0-3 4-16,-9 7 4 15,-8 7 5-15,0 5 3 0,-7 14 0 16,-2 9-1-16,-7 12-2 16,-4 10-3-16,-4 10-2 15,-1 15-5-15,-1 11-3 0,1 14-3 16,0 6-1-16,2 7-3 16,5 2 1-16,3 0-1 15,7-5-1-15,1-7-1 0,9-8 1 16,0-12 0-16,6-9 0 15,1-12 2-15,2-5 0 16,0-14 1-16,1-8 1 16,-2-9 0-16,1-5 0 0,-1-1 1 15,-1-2 1-15,-3 1-2 16,1 6 1-16,0 8 2 16,-3 6-1-16,0 8 0 15,4 7-1-15,2 6 0 0,-2 5 1 16,0 10-2-16,2 5 0 15,1 6-1-15,-4-1 0 16,4 1 0-16,-5-2 0 16,-1-1 0-16,-1-4 0 0,1-8 1 15,-3-5 0-15,4-6 2 16,2-2-2-16,-2-14 1 16,0-6 0-16,2-7 0 15,1-6 0-15,1-4-1 0,-5-2 0 16,4-4-1-16,-5 2 2 15,1 3-1-15,-1 3 0 0,0 7-1 16,2 5 1-16,-2 5 0 16,3 4-1-16,0 7 1 15,-2 2-1-15,6 2 1 16,0 4-1-16,2-2 1 16,5 1 0-16,0 1 0 15,9-4 0-15,5-1 1 0,5-6-1 16,2-7-1-16,3-4 1 15,0-4-2-15,-3-4 1 16,-2-1-2-16,-10-2 3 0,-7 0-1 16,-12 3 1-16,-12 5-1 15,-8 6 2-15,-14 5 0 16,-9 10 1-16,-7 5-1 0,-3 14 0 16,-5 11 1-16,5 19-1 15,5 10 1-15,5 21-1 16,7 14 1-16,12 12-2 15,3 11-2-15,8 8-2 0,10-2-3 16,4 3-3-16,0-1-2 16,-2-13-1-16,-3-9-1 15,-4-13 3-15,-5-9 2 0,-8-13 4 16,-13-6 5-16,-6-17 3 16,-7-9 4-16,-5-13 1 15,-2-8 0-15,1-10-1 16,0-6-2-16,4-15-1 15,7-5-2-15,4-7-3 0,10-3 1 16,5-6-2-16,8-2 0 16,11-3-1-16,10-3 1 15,9 0 0-15,8-5 0 0,13-4 0 16,8-2 0-16,9-6 2 16,5-3 0-16,8-7 2 15,-1 1-2-15,5-3 0 0,-6 1 0 16,-4 8 0-16,-5 2 3 15,-12 9-1-15,-6 9 2 16,-15 9-1-16,-2 14 4 16,-15 4-2-16,-6 6 0 0,-11 4-2 15,-3 13-1-15,-18-4-2 16,-12 8-1-16,-7 11 2 16,-5 7-1-16,-4 10 1 15,-4 9 3-15,-1 12 0 0,3 5 0 16,13 2 3-16,14 0-2 15,16-3 0-15,11-4-3 16,24-6-1-16,12-10-4 16,25-11-6-16,10-12-6 0,17-13-19 15,7-2-28-15,3-20-18 16,3-11-4-16,-7-12 0 16</inkml:trace>
  <inkml:trace contextRef="#ctx0" brushRef="#br0" timeOffset="163203.329">22943 6099 28 0,'-38'-21'84'0,"-1"-2"-1"16,4-1-5-16,-2 0-3 0,-37 1-63 16,35-1-1-16,3 5-3 15,-1-1-1-15,-8 6-4 16,-1 2 1-16,-9-2 0 16,-5 6 1-16,-10 0 1 0,-10 5-1 15,-7-1 1-15,-16 4-1 16,-7 3 0-16,-14 4-2 15,-11 7 1-15,-10 4-2 16,-11 12-2-16,-13 7 1 0,-8 11 1 16,-10 14-1-16,-7 13 0 15,-2 14 0-15,-5 12 0 16,-4 16 0-16,2 14 0 16,4 13 0-16,7 15-1 0,10 9 0 15,13 11 0-15,14 9 0 16,23 4 2-16,22-1 0 15,26-3 0-15,30-7 0 16,31-14 0-16,27-11 1 0,34-16 0 16,27-12-1-16,26-13 0 15,27-11-1-15,28-13 0 16,22-11 0-16,25-9-1 0,22-16 0 16,24-14-1-16,15-14-1 15,16-17 0-15,9-14-1 16,5-21 0-16,3-17-1 15,-5-21 1-15,-6-15 0 0,-5-19 0 16,-13-19 1-16,-12-18 0 16,-11-19 0-16,-16-17 0 15,-10-17 2-15,-21-14 2 0,-18-11 0 16,-25-7 2-16,-23 3 0 16,-30 7 2-16,-31 11 0 15,-32 13 1-15,-35 17-1 16,-44 19-3-16,-39 20 0 15,-39 25-4-15,-37 19-2 0,-36 22-3 16,-28 18-3-16,-25 29-4 16,-15 16-4-16,-10 33-7 15,-4 20-22-15,-1 21-34 0,15 19-7 16,11 14-3-16,15 16 1 16</inkml:trace>
  <inkml:trace contextRef="#ctx0" brushRef="#br0" timeOffset="164666.542">19167 8915 30 0,'-8'10'84'16,"8"-10"-2"-16,-16 6-4 15,16-6-4-15,-10-9-47 0,10-1-21 16,10 0 0-16,8 1-2 16,9-2-2-16,3 1-2 15,12 0 1-15,5 1-1 0,7-2 1 16,6 2-1-16,8-3 1 16,6-2 0-16,11-4 2 15,9-4 0-15,8-7 0 16,15-5 2-16,10-6 1 0,16-6 0 15,9-4-1-15,11-2 1 16,9-1-2-16,5-1 0 16,4 1 0-16,1 4-2 0,2 3 0 15,-6 3-2-15,-7 5 1 16,-7 4-1-16,-8 3 0 16,-7 8 0-16,-15 1-1 0,-8 3 0 15,-18 8-2-15,-13 2-1 16,-15 4-6-16,-19 4-4 15,-12 1-7-15,-23 6-17 16,-16 10-29-16,-17 3-19 16,-21 1-3-16,-23 5-2 15</inkml:trace>
  <inkml:trace contextRef="#ctx0" brushRef="#br0" timeOffset="165069.2813">19895 9156 24 0,'-40'26'93'0,"11"-8"-4"15,7-7-3-15,14-10-6 16,8-81-25-16,15 65-47 15,22-4 0-15,21-4-4 16,19-9-1-16,22-4-1 0,20-4 0 16,16-5 0-1,19-5-1-15,9 0 0 0,8 0 0 16,7-1-1-16,0 0 3 16,-4 3-2-16,0 1 1 0,-6 2 0 15,-7 2 0-15,-10 4-1 16,-9 4 1-16,-13 5-1 15,-12 3-2-15,-13 2 0 16,-13 8-4-16,-18 2-4 0,-15 8-6 16,-16-2-14-16,-16 5-43 15,-17 7-13-15,-15 10-6 16,-21 3-5-16</inkml:trace>
  <inkml:trace contextRef="#ctx0" brushRef="#br0" timeOffset="295134.6626">1610 2015 16 0,'-9'-14'38'15,"9"-5"1"-15,-1 5 2 16,-2 1 4-16,6 3-7 0,-3 10 0 16,0 0-4-16,0 0-5 15,0 0-4-15,0 0-5 16,0 0-3-16,0 0-5 16,0 0-5-16,0 7-2 0,-5 10 0 15,5 5-6-15,0 5 1 16,0 5-1-16,-1 8 1 15,8 8 0-15,8 7 0 16,-7 5 0-16,-1 6-2 0,2 2 5 16,-8 5-1-16,3 4 0 15,4 2-1-15,-8-4 1 16,-1 0-1-16,1-7 0 16,-5-6-2-16,5-7-4 0,3-8-4 15,1-10-5-15,-3-5-20 16,-2-4-23-16,-1-13-23 15,2-15-6-15,0 0-3 16</inkml:trace>
  <inkml:trace contextRef="#ctx0" brushRef="#br0" timeOffset="295670.7189">1770 1851 14 0,'-15'2'72'16,"-4"0"1"-16,8-3-3 16,-3 0-5-16,1 1-56 0,13 0-3 15,-11 0-3-15,11 0-2 16,0 0-3-16,0 0 0 0,0 0-2 15,0 0 0-15,8-2-2 16,-8 2 3-16,9-1 3 16,-9 1 2-16,0 0 4 15,0 0 1-15,18-13 3 0,-4 3 3 16,4-2-2-16,2-8 0 16,1 0-2-16,9-9 0 15,5 2-4-15,5-5 0 16,2 2-4-16,5-2-3 0,0 4-3 15,-3 9-7-15,-2 0-13 16,-5 9-26-16,0 8-24 16,-17 5-6-16,0 11 0 15</inkml:trace>
  <inkml:trace contextRef="#ctx0" brushRef="#br0" timeOffset="296092.2549">1788 2520 54 0,'10'14'80'0,"-10"-14"-1"0,0 0-4 16,9 8-4-16,-9-8-63 16,0 0-5-16,0 0 0 15,10 0 0-15,-10 0 0 0,21-14 1 16,-5 0-2-16,-1-5 0 15,12-4 0-15,-1-4-3 16,14-6 0-16,-3-1-1 16,1 2-2-16,1 0-2 15,0 4-6-15,-1 2-3 0,-4 8-18 16,-6 7-24-16,-14 6-21 16,1 2-5-16,-5 3 2 15</inkml:trace>
  <inkml:trace contextRef="#ctx0" brushRef="#br0" timeOffset="296934.7411">3179 1413 59 0,'0'-10'73'16,"-2"-3"1"-16,-1 1-33 15,0 1-3-15,-1 1-7 0,-4-2-7 16,-1 2-5-16,-3 1-2 15,-3 3-5-15,-1 3-4 16,-1 3-3-16,-14 0-1 16,-1 25-2-16,-2 11-1 0,-3 9-1 15,0 13-1-15,5 13 1 16,7 5-1-16,4 4-1 16,10-7 0-16,3 1 4 15,2-4-4-15,6-3 0 0,12-5 1 16,6-7 0-16,2-6 0 15,10-9-1-15,-2-3 0 16,11-12-2-16,2-8 0 0,4-12-1 16,4-6 1-16,-6-18 1 15,5-12 0-15,-8-13 4 16,1-6 2-16,-9-14 2 0,-3-8 3 16,-8-10 1-16,-9-4 0 15,-6 42-2-15,-2-3 1 16,-4 3-5-16,-3-1-1 15,-5 5-3-15,1-2-2 16,-7 6-4-16,-4-1-8 0,-1 9-14 16,-3 0-35-16,-1 9-17 15,-2 0-4-15,1 6-2 16</inkml:trace>
  <inkml:trace contextRef="#ctx0" brushRef="#br0" timeOffset="297345.218">3878 970 38 0,'0'0'86'0,"0"0"-4"0,0 0-4 16,8 6-5-16,-8-6-39 15,0 11-30-15,-4-2 0 16,2 7-2-16,-4 3-2 15,5 4-1-15,-4 6-1 0,5 18 3 16,-8 24-1-16,6 1 0 16,2 7-1-16,0 2 1 15,0-5-2-15,8-10-7 16,-1-20-11-16,-1-16-31 0,9-1-25 16,-7-9-6-16,-3-6-3 15</inkml:trace>
  <inkml:trace contextRef="#ctx0" brushRef="#br0" timeOffset="297671.7064">3867 980 3 0,'5'-11'84'0,"2"-1"1"15,-7 12-5-15,10-15-7 16,-10 15-2-16,12-10-70 16,-12 10 0-16,10-1-2 0,0 1 0 15,0 0-1-15,2 6 1 16,1-1 2-16,2 5-2 15,6 0-4-15,0 1-8 0,2 1-11 16,2 1-21-16,0 3-29 16,2-2-6-16,0 2-5 15</inkml:trace>
  <inkml:trace contextRef="#ctx0" brushRef="#br0" timeOffset="298176.1098">4468 827 19 0,'18'-24'69'16,"-18"24"3"-16,24-27-2 15,1-1-6-15,-25 28-52 0,37-20-7 16,-27 20 0-1,-10 0-1-15,12 18 0 0,-11 1-2 16,-2 3-1-16,-1 1 1 16,-8 15-1-16,0-9-1 0,0 7 0 15,-1-7-1-15,4 9 1 16,-5-9 0-16,2 8 0 16,-3-7-3-16,3 1-3 15,-1-10 0-15,-2-7-2 16,2-5 2-16,1-8 0 0,1-4 2 15,2-7 1-15,1-7 3 16,3-6 5-16,2 1 3 16,1 22 0-16,0-29 2 15,2 2 0-15,5-4 0 0,1 0-2 16,18-26 2-16,-26 57-3 16,35-50 2-16,-16 35-2 15,4 1-3-15,0 10-4 16,1 4-4-16,-2 13-2 15,3 7-6-15,-4 11-3 0,1 2-8 16,-3 8-12-16,-3-21-16 16,14 80-20-16,-5 3-6 15,-6-9 4-15</inkml:trace>
  <inkml:trace contextRef="#ctx0" brushRef="#br0" timeOffset="298718.1592">5543 663 56 0,'0'0'77'0,"24"-16"-1"16,1-1-6-16,-25 17-34 15,0 0-22-15,0 0-3 16,9-6-3-16,28-5-5 0,-35 24-2 15,-2 10-1-15,2 0 2 16,1 7-1-16,1 8 0 16,3-5 0-16,0 4-1 15,3-3-1-15,5 0 0 0,2-3 0 16,4 1 1-16,2-3 1 16,1-1 2-16,5-11 0 15,-2-6 3-15,5-7 4 16,-32-4-2-16,32-10 1 0,0-3 0 15,-3-17 0-15,1 0 0 16,-8-7-2-16,15-40-4 16,-24 36-2-16,-10 0-4 15,-3 41-5-15,-2-39-12 16,-6-1-36-16,-13 13-22 0,-2 1-7 16,-10 13-3-16,-46-4 0 15</inkml:trace>
  <inkml:trace contextRef="#ctx0" brushRef="#br0" timeOffset="299434.7937">1940 3643 40 0,'-31'23'77'15,"-2"-8"1"-15,7-5-4 16,3-5-5-16,9 0-70 0,6-3 2 16,8-2 0-16,0 0-1 15,0 0 1-15,16 0 1 16,4-4 0-16,5-2 1 15,8-3 2-15,14-8 1 0,2-6 1 16,21-7 2-16,11-9 0 16,16-8-3-16,11-6-1 15,16-10 2-15,12-4-1 16,12-7-3-16,19-5 0 0,8-5-1 16,8-3 0-16,10-3 1 15,3-4 0-15,6-2 0 16,6-6-2-16,1 3 2 0,1-3-2 15,3-1 2-15,-4 3-1 16,-6-2 0-16,-1 6 0 16,-6 4 0-16,-10 7 1 15,-11 5 1-15,-14 8-1 0,-15 9-1 16,-81 34 0-16,5-2-2 16,-7 5 2-16,3-2-2 15,-11 4 0-15,1 1 0 16,-7 2 0-16,-1 0-1 0,-7 5-2 15,-2-2-1 1,-6 5-6-16,-3-4-11 0,-5 7-40 16,-1 1-21-16,-9 2-5 15,0 0-5-15,-15 7 1 0</inkml:trace>
  <inkml:trace contextRef="#ctx0" brushRef="#br0" timeOffset="299792.7633">6784 991 40 0,'0'-11'77'0,"0"0"0"16,-3 2-12-16,0 0-26 0,3 9-10 15,-6-16-8-15,6 16-8 16,-4-14-3-16,4 14-4 16,0-8-2-16,3-3 0 15,-3 11-1-15,21 0 2 0,-5 2 0 16,5 3-2-16,5 2-1 16,-1 3 0-16,4 1-1 15,-1 7 1-15,1 3-1 0,0 8-4 16,-5 5-3-16,11 26-6 15,-13 30-18-15,-20 2-36 16,-17 8-12-16,-26 0-6 16,-23-8-4-16</inkml:trace>
  <inkml:trace contextRef="#ctx0" brushRef="#br0" timeOffset="300268.3601">5822 728 61 0,'3'-20'73'16,"1"0"-1"-16,-4 20-2 15,0 0-51-15,0 0-1 16,0-10 1-16,-4-2-4 16,0 4-2-16,-1-5-1 15,5 13-4-15,-10-10-2 16,0-1-3-16,0 2 1 15,-3-1-2-15,13 10 0 0,0 0-1 16,0 0-1-16,0 0 0 16,-3-5 1-16,0-1 0 15,1 2-1-15,5-39 1 16,23 25-2-16,-2 8-2 16,0-1 0-16,4 0-4 0,-1 0-5 15,2 6-8-15,0-2-21 16,2 7-33-16,0 0-6 15,-3 11-2-15,1-1 4 16</inkml:trace>
  <inkml:trace contextRef="#ctx0" brushRef="#br0" timeOffset="303219.4492">1615 9881 34 0,'0'-15'63'0,"0"-7"0"15,-2 7-19-15,4-8-15 16,-2-3-8-16,-3-2-6 0,3-2-3 16,1 1-1-16,-1 5 3 15,0 4-1-15,2 1 1 16,-4 8-2-16,-5 0 0 0,-4 10 0 16,-3 1-2-16,-5 3-2 15,-3 5-3-15,-2 4-2 16,-1 7-1-16,-2 1 0 15,6 8 3-15,3 4-2 0,-5 10-2 16,5 6-1-16,5 7 3 16,4 8-1-16,-4 8-2 15,-3 9-1-15,6 6 1 0,-3 7-3 16,11 2 5-16,-3 3-1 16,0 4-4-16,6 1 4 15,5 1-1-15,7-2 2 16,3-1-3-16,10-6 2 15,2-4-1-15,10-5 2 0,-3-13 0 16,2-6-4-16,5-12 3 16,1-8-1-16,-1-10 0 15,5-12 1-15,-1-5-1 16,3-13 2-16,10-7 0 0,11-11-1 16,10-17 0-16,8-11 1 15,1-12 0-15,2-13-2 16,0-11-1-16,0-10 0 0,-4-11 1 15,-10-6 1-15,-11-8-1 16,-8-8 1-16,-10-3-1 16,-3-8 1-16,-8-4 1 15,-10-4 0-15,-7 0-1 0,-14 1-1 16,-5 8 1-16,-13 6 0 16,-8 11 1-16,-14 14 0 15,-7 15 2-15,-15 19-1 16,-17 16-1-16,-10 19 1 0,-10 16-2 15,-5 15-2-15,-19 23 1 16,-3 15 0-16,-6 14-2 16,1 12-1-16,5 9-1 15,14 13-4-15,12 2-4 16,14 9-15-16,14 6-41 0,28 2-11 16,16 11-9-16,16-5-3 15</inkml:trace>
  <inkml:trace contextRef="#ctx0" brushRef="#br0" timeOffset="304179.1639">1892 13841 17 0,'-10'21'67'0,"0"-7"0"15,6 0-10-15,-3-3 4 16,7-11-62-16,0 0 0 0,0 0 1 16,5-4 2-16,7-11 0 15,7-4 0-15,-7-17 5 16,6-3-3-16,2-17-1 0,3-10 2 16,-3-11 1-16,1-9 0 15,-4-11 4-15,-3-12 3 16,-1-5-2-16,-4-11 2 15,-1-6 1-15,2-3-2 16,-2-4 0-16,1-2-3 0,0 4-2 16,1 3-1-16,-2 4 1 15,0 15-2-15,-1 10 1 16,0 14-1-16,-4 11 1 16,-1 14 0-16,1 16 0 0,-3 11 0 15,-3 11-1-15,1 9-1 16,-1 7-1-16,3 11 0 0,0 0-1 15,-7-10-1-15,7 10-2 16,7 2 0-16,-7-2-1 16,-9 12 0-16,2 4 0 15,-6 6 0-15,-5 7 0 0,-3 7 0 16,-10 7 3-16,-11 5 0 16,6 1 0-16,4 0 1 15,-2 0-1-15,-3-2 0 16,2 3-2-16,-2-3-2 0,8 4-5 15,-3 1-5-15,12-1-15 16,-5 6-35-16,7-7-18 16,2-5-5-16,4-12-6 15,12-12 3-15</inkml:trace>
  <inkml:trace contextRef="#ctx0" brushRef="#br0" timeOffset="304417.02">2033 11349 3 0,'39'-6'84'0,"-8"5"0"0,2 2-2 16,-13 5-5-16,2 7-2 16,0 12-73-16,2 4 1 15,4 12 1-15,7 11 0 0,12 11-2 16,-11 9-3-16,8 10-6 15,-5 1-13-15,4 4-34 16,1 7-23-16,1-4-7 16,0-5-4-16,-10-9 0 0</inkml:trace>
  <inkml:trace contextRef="#ctx0" brushRef="#br0" timeOffset="306108.679">1390 15342 66 0,'0'-16'74'15,"-1"1"-7"-15,0-2 1 0,1 7-45 16,0 0-18-16,5-1 0 16,8 5-2-16,4 0-3 15,-4 6 1-15,4 3 0 16,6 11 2-16,-2 11 1 0,0 11 1 15,6 7-1-15,-3 11 1 16,5 2 0-16,1 3-2 16,2-3 0-16,-10-2-1 0,7-10-2 15,-7-10 0-15,1-9 1 16,-4-11 0-16,-5-8 5 16,-3-6 0-16,-4-13 4 15,-1-7-4-15,-3-10 5 0,-2-9 0 16,-1-8-2-16,0-5 0 15,1 1-5-15,-1-1-2 16,0 9-1-16,0 4 0 16,3 10-4-16,0 9 0 15,4 10 1-15,4 8 0 0,1 7-2 16,8 8 1-16,3 1 0 16,3 5 1-16,3-4 1 15,4-1 0-15,-4-6 1 16,6-7-1-16,-4-4 3 0,-13-15 0 15,0-11 1-15,0-8 0 16,-11-9 0-16,3-12 0 16,-7-9-1-16,-2-8-1 0,-8-3-1 15,4 0-3-15,-3 6-5 16,-3 1-7-16,2 15-20 16,1 16-34-16,0 8-11 0,-2 16-4 15,7 7-3-15</inkml:trace>
  <inkml:trace contextRef="#ctx0" brushRef="#br0" timeOffset="307008.4486">2339 14396 0 0,'12'-8'86'0,"-12"8"-1"16,9-4-5-16,-9 4-5 15,9 14-2-15,-9-14-71 0,13 29-1 16,1 9-1-16,5 13-1 16,6 13 0-16,3 3-2 15,7 0 0-15,1-4-2 16,1-4 0-16,-2-12-3 16,-2-7-1-16,-3-16 1 0,-3-13 1 15,-5-11 2-15,-2-8 0 16,-2-17 2-16,0-16 0 15,-2-7 1-15,0-6 1 16,-3-1 2-16,-1-1 0 0,-2 6 1 16,-2 8 0-16,2 11 0 15,-7 15 3-15,6 9-1 16,0 7 1-16,5 11-1 16,1 5 0-16,7 10-1 0,0-3 1 15,8 3-4-15,0-6-1 16,10-5-3-16,-1-11-2 15,2-5-1-15,-2-16-2 0,-4-11 0 16,0-9 1-16,-10-10 1 16,-1-2 1-16,-15-2 5 15,-7 2 4-15,-1 4 7 16,-8 9 1-16,-5 7 0 16,-6 9 1-16,3 10 1 0,1 10-2 15,4 6-4-15,4 10-6 16,5 10-3-16,1 2-6 15,1 4-1-15,7 0-2 0,4-1 0 16,2-5 2-16,-4-4 0 16,4-5 4-16,-7-9 2 15,-7-8 4-15,14-1 2 16,-12-10 2-16,0-5 1 0,2-4 0 16,-4-2 0-16,1-1-2 15,1 3-2-15,3 3-1 16,0 6 0-16,6 5-1 15,2 6-1-15,1 0 1 0,10 4-1 16,0 3 2-16,7-5 0 16,-1-2 0-16,5-10 0 15,-1-10 1-15,0-10 0 0,1-12-1 16,-3-10 2-16,-6-6-1 16,-2-10-1-16,-7-6-1 15,-3-6-1-15,-8 0 1 16,-6-1 0-16,-3 5 5 15,-10 10 3-15,0 8 2 0,-4 12-1 16,0 10-2-16,3 15 2 16,3 14 0-16,7 13-1 15,3 18-5-15,9 18-3 16,7 14-1-16,11 17-2 16,7 10-3-16,10 15-8 0,6-2-11 15,6-3-27-15,12-5-27 16,-10-13-6-16,-4-13-7 15,-7-21 10-15</inkml:trace>
  <inkml:trace contextRef="#ctx0" brushRef="#br0" timeOffset="307184.6602">3774 13893 67 0,'-26'-14'87'16,"8"4"-5"-16,5 2-4 0,5-5-4 15,3-3-70-15,9-3-6 16,11-6-14-16,10-2-26 16,18-7-35-16,-2-4-5 15,8-5-5-15,-1-3 1 0</inkml:trace>
  <inkml:trace contextRef="#ctx0" brushRef="#br0" timeOffset="307501.925">4356 13223 1 0,'0'0'75'16,"6"5"2"-16,-15 8-1 16,-9 7-5-16,-16 9-54 15,9 2-3-15,-4 9-2 0,3 5-5 16,0 1-2-16,3-1-2 16,7-3-2-16,5-4-1 15,7-6-2-15,6-3 1 16,11-10-2-16,8-8 2 0,9-7-1 15,6-4 1-15,8-1-1 16,5-5 1-16,-2-1 0 16,-2 1 1-16,-5 4-1 15,-8 2 2-15,-10 15-1 0,-8 7 0 16,-14 10 2-16,-5 4-1 16,-9 3-2-16,-9-3-5 15,5 2-13-15,-5-8-30 16,5-10-20-16,7-9-7 0,11-11-3 15</inkml:trace>
  <inkml:trace contextRef="#ctx0" brushRef="#br0" timeOffset="308409.7898">5020 13001 7 0,'1'-10'81'0,"-1"10"2"16,-11-8-5-16,-4 7-2 0,4 1-55 15,-5 8-2-15,4 6-8 16,-2 8-4-16,0 3-5 16,2 8-1-16,3 2-1 0,-1 3-1 15,3 0 0-15,3-3 0 16,-3-6 1-16,4-4-2 15,1-8 1-15,2-4 0 16,0-13 0-16,0 0 1 0,3-7 0 16,5-12 0-16,0-3 0 15,3-3 0-15,0 0 1 16,3-2 0-16,1 6-1 0,-1 4 1 16,-2 8-1-16,7 9 2 15,-2 3-1-15,5 9-1 16,5 2 1-16,3 2-1 15,5-6 0-15,0-4 0 16,7-5 0-16,-3-14 0 16,3-10 0-16,-3-13 1 0,-4-9-1 15,-1-9 0-15,-3-10 1 16,-5-2-1-16,-6-2 0 16,-5-1 1-16,-4 3-1 0,-8 5 2 15,-3 7 0-15,-8 6 1 16,-3 12 1-16,-3 8 0 15,1 9-1-15,2 8 0 16,2 6 0-16,9 5-1 0,-7 22-1 16,7 4 0-16,8 10-1 15,5 13 0-15,4 10 2 16,6 14 0-16,2 11 0 16,6 9 0-16,3 5-1 0,3 8 0 15,3-1 1-15,-1 2-1 16,-2 0 0-16,-3-7-1 15,-3-9 1-15,-5-13 0 16,-5-14-1-16,-5-13 2 0,-6-12-2 16,-3-20 0-16,-7-19-1 15,0-21-1-15,-9-23-2 16,-5-18-3-16,-5-21 1 0,-5-18 0 16,-3-18-1-16,-3-16 1 15,0-7 1-15,5-5 1 16,2 3 3-16,11 7 4 15,2 12-1-15,11 17 2 0,8 18-2 16,9 22 2-16,6 21 0 16,5 26-1-16,0 19 0 15,-1 15 0-15,-4 26-2 0,-8 14 0 16,-4 15 0-16,-9 8 0 16,-7 8 0-16,-8 2-1 15,-6-4-1-15,3-7-2 16,-3-14-4-16,6-13-4 0,2-13-8 15,7-19-22-15,7-16-36 16,1-14-6-16,5-25-5 16,-2-15 4-16</inkml:trace>
  <inkml:trace contextRef="#ctx0" brushRef="#br0" timeOffset="308822.7101">5958 12135 41 0,'24'-34'86'0,"-1"15"1"16,-2 19-6-16,-4 17-2 15,-2 22-56-15,1 14-8 16,4 17-3-16,4 19-4 16,4 17-2-16,2 16-4 0,4 11-1 15,3 4-4-15,2-1 0 16,0-11-1-16,1-13 0 16,-5-21 0-16,-6-20 0 15,-4-22 0-15,-11-26 2 0,-14-23 1 16,8-27-1-16,-14-18-2 15,-13-20-2-15,-9-18-3 16,-2-18-2-16,-6-16 0 0,-1-11 1 16,2 0 4-16,2-1 5 15,5 1 4-15,9 9 4 16,12 10 6-16,7 8 1 16,11 16-1-16,15 16 0 0,10 14-3 15,8 15-3-15,9 21-1 16,-1 19-4-16,0 16 0 15,-7 27-2-15,-11 17-1 16,-16 28-2-16,-17 16-6 0,-9 22-6 16,-23 10-18-16,-19 9-45 15,-4 7-6-15,-15-1-5 16,-9-3-1-16</inkml:trace>
  <inkml:trace contextRef="#ctx0" brushRef="#br0" timeOffset="309807.5208">2270 16459 18 0,'-55'58'92'0,"10"-15"-5"16,8-13-3-16,18-16-6 15,8-14 1-15,11-11-75 16,31-17 0-16,28-15-2 16,25-22 0-16,25-17 0 0,23-18 2 15,27-21-1-15,19-20 0 16,30-15-2-16,18-19 1 15,19-7 2-15,52-10-1 0,-27-12 0 16,7-5 0-16,5 3 1 16,2 1-1-16,-5 5 0 15,-7 7-1-15,-6 7 0 16,-51 10 0-16,28 13 0 16,-14 13 1-16,-15 6-2 0,-16 12 0 15,-19 7 1-15,-14 6 0 16,-20 8-1-16,-19 6 0 15,-17 4 0-15,-19 4-1 0,-16 5 1 16,-20 0-1-16,-15-1 0 16,-23 2 0-16,-15-4 0 15,-13-2 2-15,-24-6-2 0,-14-1 0 16,-16-2 0-16,-16 0 0 16,-11 6 0-16,-15 3 0 15,-13 8 0-15,-13 13 0 16,-4 8-2-16,-17 13 0 0,-6 13 1 15,-10 15 0-15,-11 13 0 16,-4 14-1-16,-11 9 1 16,-8 16 1-16,-5 14 1 15,-2 15 0-15,-2 17 0 0,-3 16 0 16,-4 21-1-16,-4 16 2 16,1 24-2-16,0 18 0 15,1 24-1-15,-6 15-1 16,4 24-2-16,-6 14 3 0,3 16-2 15,13 6 3-15,10 6-1 16,16 5-1-16,17-6 0 16,28 2 2-16,22-15 0 15,32-9 0-15,30-9 1 0,20-9-2 16,19-12 1-16,23-10 0 16,29-11 2-16,12-16-3 15,20-15-3-15,23-19 3 16,6-15 1-16,30-21-2 0,20-21 0 15,12-20 1-15,20-24-2 16,16-21 4-16,25-24 1 16,12-16 0-16,27-27-3 15,4-25 1-15,20-23 1 0,2-24-1 16,7-23 1-16,-4-24-1 16,-6-23 1-16,-5-20-2 15,-15-21 2-15,-12-16-1 16,-24-16 0-16,-17-10 0 0,-30-8-2 15,-22-1-3-15,-32 1-1 16,-29 5-6-16,-25 20-13 16,-29 23-58-16,-25 32-2 0,-25 34-7 15,-34 38-4-15</inkml:trace>
  <inkml:trace contextRef="#ctx0" brushRef="#br0" timeOffset="311597.9417">5326 11867 1 0,'-18'4'56'16,"-3"1"6"-16,-7 1-33 15,0-1 3-15,-5 5 0 16,-4 2-3-16,0-1-2 0,0 4-1 15,-1-4-2-15,1 0-3 16,0-4-3-16,0-5-1 16,4-2-2-16,2-6-3 0,-2-10-1 15,-1-7-1-15,0-8-1 16,-1-8-1-16,-1-11-1 16,-1-8 1-16,-1-14-2 15,-1-7 1-15,1-12-1 0,1-9-1 16,-3-7-1-16,1-11 0 15,0-7-1-15,-3-12 0 16,2-7-2-16,-1-7 0 16,-2-10 1-16,-1-7-1 15,3-8-1-15,-3-6 1 0,3-5 0 16,3 2-1-16,0-9 1 16,2 0 0-16,4-1 0 15,3-2-1-15,-1-4 0 16,5 1-1-16,0-4 1 0,0-1 1 15,-2-1-1-15,-2-2 0 16,4 0 0-16,-4-1 0 16,-4 5 1-16,-3-3 0 15,2 3-1-15,-7 5 0 16,2-1-1-16,2 5 0 0,-5 5 1 16,1 2 0-16,6 3 1 15,0 5 0-15,3 4-1 16,2 7 0-16,5 8 2 0,1 5-1 15,4 9 1-15,2 8-2 16,3 11 0-16,0 5 2 16,3 13-2-16,3 6 0 0,-2 8 0 15,6 9 0-15,5 8 0 16,-1 8 0-16,1 8 0 16,1 12 0-16,5 5 0 0,2 10 0 15,0 7 0-15,0 7 0 16,-8 8 0-16,3 4-2 15,-3 10 1-15,0 0 0 16,0 0 0-16,0 0 1 16,-7 0-1-16,2 8 0 0,4 8 1 15,-8 2 0-15,-1 5-1 16,-3 8 1-16,0 5 0 16,-3 8 0-16,-7 10-1 0,0 6 1 15,-4 8-1-15,-4 7 0 16,-1 3 0-16,-4 4 0 15,3 1 0-15,0 6 0 16,1-1 0-16,-2-1 0 0,-1-2-3 16,8-9-1-16,-1-2-3 15,4-13-6-15,7-8-9 16,-1-21-15-16,7-16-46 0,11-16-4 16,13-23-6-16,1-24-2 15</inkml:trace>
  <inkml:trace contextRef="#ctx0" brushRef="#br0" timeOffset="311795.9018">2893 3345 76 0,'27'-79'96'15,"9"16"-7"-15,-2 15-4 16,6 17-1-16,6 13-72 0,5 14-2 16,20 11-2-16,3 17-3 15,21 18-2-15,4 13-1 16,9 20-3-16,0 16-3 15,2 14-2-15,-1 13-7 16,-3 19-14-16,-8 11-57 0,-7 14-2 16,-11 10-6-16,-17 4-4 15</inkml:trace>
  <inkml:trace contextRef="#ctx0" brushRef="#br0" timeOffset="323194.0055">16822 16400 60 0,'-9'-25'48'0,"3"4"2"0,-2-1-3 16,0 5-6-16,-1 0-8 15,1 0-8-15,-3 1-6 16,0 0-5-16,-1 0-2 15,-3 0-1-15,1-1-1 0,-3 1-2 16,-2 4 0-16,-2-4-1 16,-3 5-1-16,-1 0 0 15,-3 3-1-15,1 2 0 16,-3 2-1-16,-1 0 0 16,4 2-2-16,-1 2 0 0,1 0-1 15,0 5 0-15,0 3-1 16,3 3 0-16,-3 5 0 15,0 3 0-15,0 6-1 0,0 3 1 16,-3 4-1-16,1 5 0 16,0 2 1-16,3 1-1 15,2 1 1-15,6-1-1 16,-1 0 1-16,6 1-1 0,1-1 1 16,7-5-1-16,1 3 1 15,2 1 0-15,2 1 0 16,4 1 1-16,3-2-1 15,5 4 1-15,1 0 0 0,3-1 1 16,3-1-1-16,3-3 0 16,5-2-1-16,-1-3 1 15,8-1 0-15,1-4 0 16,6-7 0-16,5-4 0 0,6-4 1 16,4-3 0-16,5-3-1 15,5-7 0-15,4 1 0 16,2-8 0-16,2-4-1 0,2-5 1 15,-1-5-1-15,0-4 0 16,-2-5 1-16,-1-4-1 16,-1-6 1-16,-6-3-1 15,-1-4 0-15,-7-4 1 0,-6-1 0 16,-4-3-1-16,-8 0 1 16,-8-2 0-16,-8 2-1 15,-12-3 1-15,-9 3 0 16,-5 1-1-16,-11 4 1 0,-9 2 0 15,-7 3 0-15,-7 6 0 16,-6 4 1-16,-4 7-1 16,-5 2 0-16,-5 6 0 15,-2 2-1-15,-5 4 0 16,-4 1 0-16,-2 2-1 0,-3 3 0 16,-1 4 0-16,-1 0 0 15,-3 4 1-15,3 0 1 16,-2 7 0-16,3 3 0 0,1 4-1 15,1 4 0-15,5 4-1 16,2 3-3-16,5 5-6 16,6 7-11-16,2 6-25 0,7 1-36 15,15 6-5-15,8-3-4 16,12 1-3-16</inkml:trace>
  <inkml:trace contextRef="#ctx0" brushRef="#br0" timeOffset="324017.2074">14544 17778 22 0,'-21'14'65'16,"-2"2"1"-16,2-4-2 16,0 3-44-16,5-5-4 15,0 1-1-15,4-2-3 0,-1-1-3 16,3 0 1-16,10-8 2 15,-12 4 1-15,19-3 1 16,-7-1 2-16,11-5 0 16,3-2-1-16,5-1-4 0,3-3-1 15,10-3-3-15,3-4-1 16,8-4-2-16,4-2-1 16,8-3 0-16,6-3-2 15,5-3 0-15,-21 9 2 16,105-51-1-16,9 0 0 0,-6 4 1 15,-8 6 0-15,-12 7 0 16,-19 11 0-16,-21 11 0 16,-37 13-2-16,-3 3 0 15,-14 5 0-15,-5 0 0 0,-8 4 0 16,-7 2 0-16,-4 3-2 16,-15 6-4-16,9-9-4 15,-9 9-6-15,-13-4-6 16,-3 3-16-16,-4 0-23 0,1 1-24 15,-11 0-4-15,2-2-1 16</inkml:trace>
  <inkml:trace contextRef="#ctx0" brushRef="#br0" timeOffset="324319.2585">15504 17058 4 0,'-19'-4'82'0,"-2"0"5"0,7-1-4 15,-1-20-12-15,4 18-39 16,7-2-3-16,4-1-12 16,15-1-7-16,8-2-5 15,11 1-3-15,10-3-2 0,17 1 1 16,10 0 0-16,6 7 1 16,6 1-1-16,6 8 0 15,-8 11 1-15,-7 10 1 16,-9 12 2-16,-17 13-2 0,-34-19 0 15,-4 12 1-15,-10 8-1 16,-10 10-3-16,-15 3-12 16,-10 16-67-16,-9 3-1 15,-16 10-6-15,-14 2-4 16,-15-3-3-16</inkml:trace>
  <inkml:trace contextRef="#ctx0" brushRef="#br0" timeOffset="326342.6606">17039 14994 7 0,'2'-14'62'0,"4"0"1"0,-6 4-18 15,2 1-24-15,-2 9-3 16,12-11-3-16,-12 11-5 15,8 0 0-15,-8 0-1 0,11 11 2 16,-3 5 1-16,-5 7-1 16,2 7 1-16,-6 8-3 15,0 5 1-15,-6 10-4 0,-1 2-1 16,-6 9 0-16,-2 1-1 16,0 5 1-16,-1-2-1 15,3 1 1-15,2 4-1 16,-1-4 0-16,2 2 1 15,0-3-3-15,2-4 1 0,1-1-1 16,1-6 0-16,0-3-2 16,1-4 2-16,1-6-4 15,1-4-2-15,0-6-6 16,-1-5-12-16,3-7-25 0,2-2-29 16,0-7-5-16,0-13-3 15</inkml:trace>
  <inkml:trace contextRef="#ctx0" brushRef="#br0" timeOffset="326634.842">16641 16060 69 0,'-12'27'84'16,"-3"2"-2"-16,6 7-6 0,-2 2-1 15,6 6-73-15,2 10-1 16,2 8 0-16,6 5 1 16,7 3 0-16,5-5 1 15,4-1 2-15,3-12 3 16,6-12 1-16,5-12 0 0,9-16 2 16,8-19-2-16,14-25-1 15,16-22-7-15,10-29-19 16,10-21-62-16,20-30-4 15,4-25-5-15,0-23-9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5:42:45.7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1843 1857 38 0,'0'18'94'16,"0"-1"-4"-16,0 0-6 15,-1 7 0-15,-2 5-7 16,1 7-79-16,7 16 1 0,8 10 1 16,-2 13 0-16,1 9 1 15,1 12-3-15,6 5 0 16,2 7 0-16,-4 3-1 15,-3 2-5-15,-6-7-12 0,9-1-12 16,-1-5-33-16,-9-21-14 16,8-11-13-16,-10-22-2 15</inkml:trace>
  <inkml:trace contextRef="#ctx0" brushRef="#br0" timeOffset="351.772">1813 1700 40 0,'10'-40'96'0,"5"4"-5"16,-4 1-4-16,5 8-3 0,-2-1-2 15,-16 4-80-15,9 13-3 16,7 1 3-16,22-3-2 16,-3 9-1-16,8 4 0 15,-3 15 0-15,0 13-3 16,-6 10 0-16,-5 17 1 0,-14 6-3 16,-13 8-1-16,-8 3 2 15,-16 10-14-15,-4 2-4 16,-18-3-11-16,1 0-13 0,-7-17-30 15,8 1-9-15,4-10-3 16</inkml:trace>
  <inkml:trace contextRef="#ctx0" brushRef="#br0" timeOffset="806.047">2806 1335 36 0,'15'-26'98'0,"-4"2"-3"0,3-1-7 16,0-1-2-16,-5 6-3 16,1-3-79-16,0 2-2 15,1 3 0-15,-3 6 0 0,3 4-2 16,-11 8 0-16,5 10 0 16,-4 29 0-16,0 31 0 15,2 24 0-15,8 23 0 16,-2 16 2-16,-4 16-2 0,-1 11 0 15,7-7 0-15,-7-12 0 16,1-6-1-16,-1-5 1 16,0-11 0-16,-1-10-3 15,1-12 0-15,5-14-8 0,0-12-10 16,9-19-41-16,5-12-25 16,8-18-3-16,0-17-7 15,-2-21-6-15</inkml:trace>
  <inkml:trace contextRef="#ctx0" brushRef="#br0" timeOffset="1377.3463">3636 1567 16 0,'14'-29'92'16,"-1"0"0"-16,-3 4-4 0,3 3-6 15,-3 2-1-15,-3 3-78 16,-2 4 2-16,-5 13-1 16,7 8-2-16,-7 25-2 15,-5 21-2-15,-2 27 2 16,7 15 1-16,-1 9-3 0,0 0 0 16,14-22-2-16,3-14 0 15,9-17 0-15,-1-18-1 16,7-18 1-16,1-18-4 15,0-21 7-15,3-15 0 0,-3-14 2 16,-1-14 0-16,-6-12 3 16,-5-3 1-16,-12 38-1 15,-3-1 2-15,-5 0-4 0,0-2 0 16,-6 7 0-16,-4 0 0 16,-5 3-1-16,-5 3-1 15,-4 8 1-15,-2 0-1 16,-2 8 1-16,-1 3-1 0,-14-1 0 15,14 11-1-15,6 4 2 16,-26 11-1-16,18 17 1 16,11 6-1-16,18 5 0 15,28-1 2-15,20 4-3 16,7 1 3-16,3-2-3 0,6 7 1 16,-1 6-1-16,3 8 1 15,-5 8 1-15,-1 6-2 16,-9 5 1-16,-7-2-2 15,-5 5-2-15,-6-7-9 0,-5-5-16 16,-6-8-43-16,-1-16-13 16,-1-13-5-16,-3-17-5 15</inkml:trace>
  <inkml:trace contextRef="#ctx0" brushRef="#br0" timeOffset="1827.7568">4693 939 25 0,'14'-16'92'0,"-3"3"-3"0,1 1-3 16,-1 1-7-16,-1 1-1 15,3 2-77-15,-13 8 1 16,18-15-1-16,-18 15 1 0,17 0 0 16,-17 0-2-16,12 18 0 15,-9-3 0-15,8 10 1 16,-8 10 2-16,1-8 0 15,-1 75 0-15,3 16-1 0,0 16 0 16,1 15 1-16,-1-1 0 16,-2-4 1-16,1-7-1 15,-2-35-3-15,9-11 1 16,-2-9-1-16,4-10-2 0,1-11-4 16,0-5-11-16,-1-17-16 15,-4-3-50-15,5-13-4 16,-4-14-8-16,-1-11-4 15</inkml:trace>
  <inkml:trace contextRef="#ctx0" brushRef="#br0" timeOffset="2528.0792">5315 1107 73 0,'21'-4'84'0,"-1"0"0"15,-1 1-5-15,-3 3 0 0,-1 3-63 16,-2 8-6-16,-2 5 0 16,-4 4-3-16,7 35 1 15,-7 11-3-15,-7 15-1 16,1 4-2-16,-1 5-1 0,3-1 0 16,-1-13-1-16,-1-31-4 15,2-12-1-15,-1-11 1 16,-2-22 0-16,0 0 0 15,4-16 1-15,-4-15 0 0,0-12 1 16,0 15 2-16,-2-4 1 16,0-5 0-16,0-6 1 15,1-1-2-15,2-5 2 16,-1-2 0-16,0-1 0 0,3 2 2 16,2-2 0-16,4 5 0 15,2-7-1-15,3 8 0 16,3-4-2-16,3 8-1 15,0-2-2-15,4 11-2 0,-3 5-2 16,0 7-1-16,1 9-2 16,-4 5 0-16,-1 5 3 15,-3 5 2-15,-3 9 4 16,-4 4 2-16,-3 2 2 0,-2 5 1 16,-2 9 3-16,0 2-2 15,-2 4 0-15,-2 2-2 16,3-11-1-16,1 56-1 15,3-1 0-15,16-7-1 16,17-6-3-16,12-8-4 0,15-6-13 16,2-7-50-16,2-25-12 15,2-3-6-15,-7-9-7 16,-1-7 0-16</inkml:trace>
  <inkml:trace contextRef="#ctx0" brushRef="#br0" timeOffset="2829.5488">6422 937 35 0,'1'-58'92'16,"-1"3"-3"-16,2 8-6 15,2 3-4-15,-4 44-2 16,3-32-77-16,0-3-2 0,-3 35 1 15,7-19 0-15,2-1 0 16,7 39 0-16,-8 9 0 16,1 10 0-16,-4 7 0 15,3 7 1-15,-1-8 0 16,12 94 1-16,0 1-1 16,0 13-1-16,-3 4-7 0,0-14-15 15,2-15-52-15,0-35-6 16,7-38-7-16,1-20-4 0</inkml:trace>
  <inkml:trace contextRef="#ctx0" brushRef="#br0" timeOffset="3349.3883">7342 848 13 0,'14'-7'87'15,"-14"7"-1"-15,0 0-6 16,9 4-5-16,-9-4-2 0,0 0-74 15,0 12 2-15,0-12-2 16,0 12-1-16,0-12-1 16,1 10 2-16,-1 1-1 15,-1 2 1-15,1-13 0 0,3 18 1 16,0-5-1-16,1-1 1 16,1 0 0-16,2-1-1 15,-1 1 2-15,2-2 1 16,1 0 3-16,1-3-1 0,1-3 2 15,3-4 0-15,-3 0 0 16,2-7 1-16,-1-6 0 16,-12 13-3-16,0 0-1 15,14-27-1-15,2-1 0 16,-11 4-2-16,-1 0-1 0,-4 2 0 16,0-1-3-16,-6 3-3 15,-19-15-9-15,8 23-28 16,1 6-35-16,-6 2-3 0,1 4-4 15,-3 2-5-15</inkml:trace>
  <inkml:trace contextRef="#ctx0" brushRef="#br0" timeOffset="3763.3966">7871 659 67 0,'-1'-13'74'16,"1"13"-1"-16,0 0-3 15,-3-10-4-15,1 0-66 16,1 0 0-16,-3 0 0 15,4 10 1-15,0 0 1 16,10-6-12-16,4 0-17 0,35-21-25 16,-30 15-17-16,5 7-5 15,1 0-3-15</inkml:trace>
  <inkml:trace contextRef="#ctx0" brushRef="#br0" timeOffset="4216.9992">8024 524 7 0,'5'0'67'0,"1"0"6"16,0 0 1-16,23-7-26 0,-18 7-14 16,0 0-6-16,19 33-6 15,-29-6-3-15,0-1-3 16,-2 9-6-16,1-1-4 0,2 7-2 16,-2 10-5-16,1-7-10 15,2 10-13-15,-1-8-24 16,1 6-28-16,1-5-6 15,2 0-5-15,2-9 8 16</inkml:trace>
  <inkml:trace contextRef="#ctx0" brushRef="#br0" timeOffset="4697.6122">8621 669 44 0,'0'0'84'16,"27"-22"-4"-16,0 1-5 15,-27 21-4-15,17-20-38 16,1-2-30-16,-18 22-2 15,0 0 1-15,0 0-1 16,0 0 0-16,0 0 0 0,7-10 0 16,-3 0 2-16,2 0 1 15,4 0 0-15,-10 10 0 16,0 0 0-16,0 0 0 16,0 0 2-16,0 0 0 0,0 0-2 15,0 0-1 1,0 0 1-16,0 0 0 0,0 0-1 15,0 0-1-15,0 0-2 16,0 0-1-16,0 0 0 16,0 0 0-16,0 0 0 15,-2 29 1-15,2-8-1 0,0 1-1 16,0 6-5-16,0-6-8 16,3 6-17-16,0 2-37 15,2-6-11-15,2-1-7 0,-3-3-2 16</inkml:trace>
  <inkml:trace contextRef="#ctx0" brushRef="#br0" timeOffset="4950.5846">8773 672 24 0,'-3'-28'86'0,"-3"-6"-4"15,0 1-3-15,3 8-5 0,-1 0 0 16,4 25-72-16,1-22-1 15,1-1-1-15,-2 23 1 16,19 1-4-16,0 8-5 16,-19-9-3-16,57 49-1 0,-39-23-1 15,1 3 0-15,-3 2 1 16,-1 4-1-16,-6 2 3 16,-4-2-2-16,-2 4-12 15,-3-2-36-15,-9-2-10 16,-5-3-3-16,-3-9 2 0</inkml:trace>
  <inkml:trace contextRef="#ctx0" brushRef="#br0" timeOffset="5352.4972">8068 540 19 0,'-8'-3'82'0,"-4"0"1"15,1-3-6-15,11 6-3 16,0 0-4-16,-1-11-70 0,0 0-3 16,0 0 3-16,14-13 0 15,8 9-6-15,4 4-15 16,0 0-34-16,8-3-14 15,-2 0-10-15,2 7-2 16,2 0-1-16</inkml:trace>
  <inkml:trace contextRef="#ctx0" brushRef="#br0" timeOffset="5846.9212">9194 292 29 0,'20'-20'88'0,"-20"20"-2"0,0 0-6 16,8-13-5-16,0 1-1 15,-2 0-73-15,3 1 1 16,-9 11-1-16,0 0-1 15,0 0 0-15,0 0 2 16,0 0-1-16,3 4 1 0,24 94-1 16,-19-53 2-16,0 5 0 15,3 10-1-15,0 10-1 16,1 6-2-16,-9-16 3 16,18 121-2-16,-3 13 2 15,0-2-6-15,-6-4-7 16,-10-21-31-16,-1-12-37 0,-2-21-4 15,-3-52-6-15,-1-20-7 16</inkml:trace>
  <inkml:trace contextRef="#ctx0" brushRef="#br0" timeOffset="7741.2053">10034 591 60 0,'-39'-1'87'16,"39"1"-3"-16,-37-1-5 15,2-2-2-15,7 1-54 16,1-1-14-16,8 1-3 0,-1 1-3 16,20 1-3-16,0 0-1 15,0 0 0-15,0 0 1 16,0-9 1-16,0-2 1 16,29-14 0-16,40 10-1 15,-19 9-1-15,4-4-6 16,4 0-9-16,-2 4-13 15,7-6-27-15,4 1-22 0,-1 4-5 16,-5 0-6 0,-2 2 7-16</inkml:trace>
  <inkml:trace contextRef="#ctx0" brushRef="#br0" timeOffset="7901.2724">10663 409 10 0,'0'0'75'0,"0"0"1"15,0 0 0-15,0 0-5 0,0 0-46 16,0 0-6-16,0 0-2 15,0 0-8-15,0 0-6 16,-2 0 0-16,-3 3-3 16,-38 40-7-16,30 12-17 15,9-10-45-15,3 0-7 0,1 7-2 16,-1-2-5-16</inkml:trace>
  <inkml:trace contextRef="#ctx0" brushRef="#br0" timeOffset="8630.5484">1934 3801 87 0,'-70'28'94'15,"16"-9"-5"-15,14-8-11 16,14-9-3-16,0-23-58 0,19 16-19 16,7 5 2-16,22-8-3 15,14 4 0-15,11-3 0 16,15-2 1-16,12-4 3 0,28 0 1 15,14-8-1-15,10-1-2 16,18-7 1-16,19-3 0 16,11-7 0-16,18-3 1 0,13-5-2 15,11-6 2-15,12-5-1 16,18-9 3-16,14-9-1 16,14-7 0-16,15-7 0 15,15-7 2-15,12-4 1 16,14-5-1-16,12 0 0 15,7-1 0-15,49 2 1 0,-30 1-1 16,1 3 0-16,1 0-1 16,5 3 0-16,-5 3 0 15,-4 4 0-15,-4 7-1 16,-53 4 1-16,-144 43-2 0,17-2-1 16,-10 5 1-16,12-1-1 15,-12 4 0-15,3-2 0 0,-18 8-3 16,6-3-1-16,-20 6-1 15,-1-1-4-15,-24 1-14 16,-6 5-60-16,-12 1-2 16,-9-4-6-16,-26 3-5 0,-8-3 2 15</inkml:trace>
  <inkml:trace contextRef="#ctx0" brushRef="#br0" timeOffset="12656.2967">19209 5776 25 0,'9'-16'68'16,"-1"-2"3"-16,2 11-16 15,-4-14-23-15,-1 2-1 0,-2-3-8 16,-1 1-5-16,-1-4-5 16,-1 2-3-16,0-1-3 15,-4-1-1-15,-4-2-2 0,-2 1-1 16,-3-2 0-16,0-1-1 16,-5-2 2-16,-2-5-3 15,-2-3 1-15,-6 0 3 16,-3-3-1-16,-5-2 2 15,-3-3-1-15,-7-3 2 0,-3 0-3 16,-6-3 3-16,-8 2-2 16,-2-2 0-16,-8 1-2 15,-6 3 0-15,-5 0-2 0,-8 6 0 16,-3 3-1-16,-8 4 0 16,-2 1-1-16,-6 3 0 15,-4 0 1-15,-7 1 0 16,-2 2 0-16,-7 2 0 0,-7 1 0 15,-4 1 0-15,-7 3 0 16,-2 3-1-16,-6 4 1 16,-1 4-1-16,-5 6 1 15,-1 2-1-15,-3 3 0 0,1 11 1 16,-5 4 0-16,2 7 0 16,-1 7-1-16,-3 5 2 15,2 5-2-15,-6 4 2 16,5 4 0-16,-7 4 0 0,4 4 0 15,7 4 1-15,0 1-1 16,9 6 0-16,6 6 0 16,9 7-2-16,5 8 2 15,13 4-1-15,9 12 0 0,6 5-1 16,5 13-1-16,6 1 0 16,8 11 0-16,7 1 1 15,12 0-2-15,6 0 0 16,13-5 1-16,10 2 0 0,10-6 1 15,15-3 0-15,13-4 1 16,6 0 0-16,16-3 0 16,10 5-1-16,13-5 0 15,14-3 1-15,12-6-1 0,13-4 1 16,14-7 0-16,14-7 0 16,13-8 1-16,17-9 1 15,12-11 0-15,11-6 0 16,14-8 1-16,12-7 0 0,14-7 0 15,9-5 0-15,13-7 1 16,5-6-1-16,11-4 0 16,6-4 0-16,9-4 1 0,7-4-1 15,9-7-1-15,6-9 0 16,8-5-2-16,7-7 1 16,0-6-2-16,7-7 0 0,-3-9-2 15,-2-3 2-15,-8-8 0 16,-11-6 2-16,-14-7-1 15,-8-6 3-15,-15-9 0 16,-15-10 1-16,-11-10 1 16,-14-14-1-16,-19-9 1 0,-14-13-1 15,-25-14 1-15,-26-7-2 16,-33-13 0-16,-38-4-1 16,-40-6-1-16,-45 1 1 0,-48 0-4 15,-47 1 1-15,-40 12-1 16,-35 4 0-16,-33 17 0 15,-34 13 0-15,-33 22-1 16,-34 21-2-16,-35 32-2 0,-34 29-10 16,-37 31-40-16,-39 42-28 15,-35 39-3-15,-25 30-8 16,-23 18-1-16</inkml:trace>
  <inkml:trace contextRef="#ctx0" brushRef="#br0" timeOffset="17553.8304">22228 5264 48 0,'5'-12'72'16,"-5"12"-1"-16,21-13-39 15,-21 13-7-15,0 0-2 0,0 0-9 16,0 0-7-16,3 11-4 15,-1 6-4-15,-1 12 1 16,0 10 0-16,0 7 3 0,-1 14 1 16,0 7-1-16,-2 5 0 15,-8 4-2-15,2-1-5 16,-3-1-21-16,-5-1-23 16,5-8-21-16,-3-2-4 0,0-15 1 15</inkml:trace>
  <inkml:trace contextRef="#ctx0" brushRef="#br0" timeOffset="17965.933">21967 5560 57 0,'-12'-53'79'15,"6"-2"-6"-15,-1 3 0 16,6 6-45-16,1 3-13 15,8 3-1-15,4 6-3 16,6 5-4-16,7 5-4 0,3 4 0 16,11 4-1-16,6 2-1 15,7 5-1-15,5 7 0 16,8 3 0-16,2 12 1 16,2 10-1-16,0 8-1 0,-7 9 2 15,-5 9 3-15,-7 7-2 16,-12 7 1-16,-6 4 1 15,-15 5 1-15,-13-3-1 16,-5 2 2-16,-21-5-3 0,-7-3-2 16,-12-2 1-16,-12-4-2 15,-8-6 1-15,-6-7-1 16,-6-7 0-16,-2-5-1 0,1-6-3 16,-1-3-2-16,8-8-8 15,9-4-14-15,6-12-33 16,14 1-16-16,9-3-7 15,16-14-1-15</inkml:trace>
  <inkml:trace contextRef="#ctx0" brushRef="#br0" timeOffset="18236.3027">23092 5364 44 0,'30'0'80'0,"-11"0"-1"0,-4-4-2 16,-15 4-9-16,9 0-58 15,-6 11-2-15,-3 13 0 0,-6 11-6 16,0 10 1-16,0 8 3 16,-4 8-3-16,-1 2 2 15,2-1-6-15,-5 0-3 16,7-9-5-16,-1-1-7 0,0-7-14 15,-1-9-29-15,8-3-18 16,-3-11-6-16,3-6-1 16</inkml:trace>
  <inkml:trace contextRef="#ctx0" brushRef="#br0" timeOffset="18476.6126">23293 5191 55 0,'11'-42'86'16,"-1"2"-2"-16,-4-1-4 0,-6 7-7 15,3 5-67-15,1 11-10 16,4 8-15-16,-8 10-34 15,0 0-23-15,11 15-8 16,0 0-3-16</inkml:trace>
  <inkml:trace contextRef="#ctx0" brushRef="#br0" timeOffset="18854.7402">23930 5121 23 0,'4'10'78'16,"-4"-10"1"-16,-16 15-4 15,-11-9-4-15,-6-5-60 0,-5 16-6 16,-2 2 1-16,-2 12-4 16,-3 4 2-16,3 4-1 15,4 3 0-15,7 0-2 0,8 3 0 16,10-5 0-16,7 2 1 15,8-4-1-15,13-4-2 16,5-1 1-16,6-4-2 0,7 0 1 16,0-4 1-16,0-3 0 15,-7-2 0-15,-4-3 1 16,-9-2 1-16,-12 4-2 16,-9-1 4-16,-18 1-3 0,-10 1 1 15,-6 4-4-15,-8-3-9 16,2 4-19-16,-4 7-31 15,6-7-15-15,10-6-4 16,10-6-2-16</inkml:trace>
  <inkml:trace contextRef="#ctx0" brushRef="#br0" timeOffset="19263.8452">24476 4913 43 0,'16'-34'82'0,"-2"2"-2"15,-5-1-2-15,-9 33-18 16,11-30-45-16,-6 10 0 0,-1 4-3 16,-1 2-5-16,-3 14-2 15,0 0-2-15,0 0-3 16,-3 22-1-16,-6 10-1 0,-4 16 0 16,-8 14 0-16,0 12 3 15,-8 13-3-15,3 9 3 16,-6 7 0-16,2 1-1 15,2 1 0-15,1-6-4 0,6-2-6 16,0-11-12-16,2 0-18 16,-1-6-21-16,-6-12-17 15,6-11-6-15,-4-14 0 16</inkml:trace>
  <inkml:trace contextRef="#ctx0" brushRef="#br0" timeOffset="19572.3089">23983 5949 34 0,'-10'-46'81'0,"-1"3"2"0,5 0-5 16,-3 8-43-16,8 2-6 16,3 7-6-16,9 3-7 15,4 2-9-15,10 0-5 0,10 5-2 16,11 1-1-16,6 1-1 16,8-2 1-16,5 0 0 15,4-1-2-15,3 0 3 16,-5 1-1-16,-3-4 2 0,2 1 0 15,-11 1 1-15,-7 3-1 16,-9 2 0-16,-10 4 1 16,-2 4-1-16,-12 7 1 15,-5 8-1-15,-9 12 0 0,-1 11 0 16,-10 9 0-16,-3 7-3 16,-2 9-5-16,-5-2-13 15,-4 3-38-15,-1 6-18 16,2-12-8-16,3-12-2 0</inkml:trace>
  <inkml:trace contextRef="#ctx0" brushRef="#br0" timeOffset="19769.2307">24767 5207 75 0,'0'-15'87'0,"0"5"-9"16,0-2-11-16,0 1-8 16,-29 1-90-16,29 10-34 0,9 4-14 15,-2 10-5-15,3 5-4 16</inkml:trace>
  <inkml:trace contextRef="#ctx0" brushRef="#br0" timeOffset="20651.8547">25220 5463 23 0,'-17'0'46'0,"10"-2"-22"15,7 2 6-15,-10-7-7 0,10 7-5 16,0 0-1-16,-4-8 4 16,4 8 1-16,-1-14 2 15,1 14 2-15,0-17-6 0,1 4 0 16,1-2-5-16,2 3-1 15,3-2-3-15,-2 2-3 16,-1 0-1-16,-4 12-4 0,14-15-1 16,-14 15-3-16,0 0 3 15,9-9 0-15,-9 9-1 16,0 0 1-16,0 0-1 16,0 0 2-16,0 0-1 0,0 0 0 15,0 0 0-15,0 0 0 16,0 0 0-16,0 0 0 15,10-2 0-15,-10 2-1 0,0 0 1 16,0 0-1-16,11-1 0 16,-11 1 0-16,0 0 0 15,8-1-1-15,-8 1 0 16,8 0 0-16,-8 0 0 0,0 0 0 16,13 1-1-16,-13-1 1 15,10 12-2-15,-6 1 2 16,-3 2 1-16,-2 5 0 15,1 4 0-15,-3 5 0 0,-6 2 0 16,1 6 0-16,-5 0 2 16,1-2-3-16,1-1 0 15,-3-1 1-15,2-6 0 16,1-3-1-16,0-3 2 0,5-6-1 16,-3-3 1-16,9-12 0 15,-8 11 1-15,8-11-1 16,0 0 0-16,2-15 0 15,12-4-1-15,0-6 1 0,8-8-3 16,3-8 1-16,8-2-1 16,6-6 0-16,3 0-1 15,4 1 0-15,-3 7 0 16,2 3 0-16,-6 5 1 0,-1 11 0 16,-6 5-1-16,-6 11 0 15,0 6 2-15,-6 7-1 16,-9 12-1-16,-1 9 3 0,-6 7-1 15,-3 10 0-15,-1 3-2 16,-4 8-3-16,-6-3-4 16,4 4-5-16,0-7-8 15,6-4-24-15,0 3-27 16,7-15-9-16,9-9-3 0</inkml:trace>
  <inkml:trace contextRef="#ctx0" brushRef="#br0" timeOffset="20984.8008">26128 5459 16 0,'4'-10'73'0,"-2"-3"4"16,-1 0-3-16,0-3-5 15,-1 4-58-15,0 2 1 16,0 2-3-16,0 8 0 0,-1-11-2 15,1 11-1-15,-17-4 1 16,7 4-3-16,-6 8-1 16,-1 6 0-16,-3 2 0 0,0 8-1 15,3 2 0-15,0 6 1 16,4 2 0-16,4 4 0 16,3-3 0-16,5 1-1 0,11-4 0 15,9-1-3 1,6-9-3-16,12-5-6 0,8-10-13 15,5-9-30-15,13-8-24 16,-4-9-6-16,6-12-2 16</inkml:trace>
  <inkml:trace contextRef="#ctx0" brushRef="#br0" timeOffset="21271.4774">26856 4799 37 0,'-8'-12'83'16,"-1"4"0"-16,1-1-6 0,2-2-7 15,-4-1-64-15,1 12 0 16,-4 8-2-16,-1 10-4 16,-5 9 0-16,-1 8-1 0,-2 9 1 15,-3 7 0-15,-3 6 0 16,3 8 0-16,0-4-3 15,10 7 4-15,-1-2-1 0,7 0-3 16,6-4-2-16,3 0-7 16,1-7-11-16,3-6-28 15,11-5-20-15,-7-9-8 16,-2-12-2-16</inkml:trace>
  <inkml:trace contextRef="#ctx0" brushRef="#br0" timeOffset="21536.298">26450 5428 3 0,'-23'-18'77'0,"2"0"5"0,4 4-5 15,3-5-5-15,8 2-52 16,6 4-3-16,0 2-8 16,8-2-4-16,10 5-2 0,5-4-5 15,8 3 2-15,7 1 0 16,8 0-1-16,2 0 0 15,7-2 0-15,0 3 0 0,4 0 0 16,-3-1-2-16,-3 0-3 16,-7 1-3-16,-1 2-8 15,-12 0-14-15,-4 2-21 16,-2 3-17-16,-8 3-11 0,-4 4 1 16</inkml:trace>
  <inkml:trace contextRef="#ctx0" brushRef="#br0" timeOffset="21752.429">27183 5243 40 0,'0'0'74'0,"0"0"-2"16,0 0-4-16,-14 0-44 0,14 0-7 16,-9 17-10-16,5-1-6 15,-5 8 0-15,-2 10 1 16,-5 7 1-16,-2 10 0 0,-4 3-2 15,2 4-5-15,-3 2-13 16,5 2-28-16,4-9-23 16,5-6-4-16,4-12-4 15</inkml:trace>
  <inkml:trace contextRef="#ctx0" brushRef="#br0" timeOffset="21960.1109">27227 5041 64 0,'-13'-12'90'0,"0"3"-4"0,2-3-9 16,4 3-7-16,-2-24-79 15,9 33-14-15,0 0-22 0,0 0-33 16,2 10-8-16,8 1-4 15</inkml:trace>
  <inkml:trace contextRef="#ctx0" brushRef="#br0" timeOffset="22550.9188">27493 5211 66 0,'0'23'71'0,"2"-5"-3"0,-2 0-2 16,32 4-62-16,-27 1 1 16,-2 5 2-16,0-1-2 0,1 3 1 15,3-6-2-15,-2 1-1 16,2-8 1-16,1-5-1 16,4-6-1-16,4-6 1 15,6-4-1-15,2-9 2 0,3-6-1 16,3-9-2-16,7-4 0 15,1-3 1-15,0 0 0 16,2-1 0-16,-5 3 0 16,-1 2 1-16,-6 6-3 0,-3 9 2 15,-5 2-2-15,-3 8-1 16,-5 6-1-16,-3 0-1 16,0 13 0-16,-3 1 0 0,1 7 0 15,5 2 2-15,2 3-1 16,2 4 4-16,7-4-1 15,2 1 1-15,8-6 0 16,2-2 2-16,10-11 1 16,6-1-1-16,2-7 4 0,1-11-6 15,-2-5 2-15,0-6 1 16,-6-4 2-16,-5-4 0 16,-11-3 0-16,-15 1 0 0,-9-1 0 15,-6 4 1-15,-10 5-1 16,-8 4-2-16,-8 9-2 15,-4 10-1-15,-1 7-2 16,1 14-2-16,9 10-2 0,8 9-2 16,13 10 2-16,12 5-4 15,22 5-4-15,15 0-9 16,14-1-21-16,9 5-34 16,10-13-3-16,2-3-3 0,-9-14-1 15</inkml:trace>
  <inkml:trace contextRef="#ctx0" brushRef="#br0" timeOffset="23500.5398">23157 6416 60 0,'-228'57'74'15,"16"-10"1"-15,14-11 0 0,17-6-43 16,28-7-13-16,23-7 0 16,27-1-4-16,27-8-4 15,24 3-1-15,25-6-3 16,27-4-2-16,13 0-4 15,32 0-1-15,27-1-1 0,23-6 3 16,32-5 1-16,27-6 0 16,39-6 2-16,29-4-1 15,33-3 1-15,62-3-1 16,-12-1 0-16,22-1-1 0,14 3 1 16,9-1-2-16,13 1 0 15,-2 6 0-15,35 0 0 16,-71 3 0-16,31 0 0 15,-7 2 1-15,-10 2-1 0,-11 0 1 16,-20 3 0-16,-15-1-1 16,-52 0 0-16,9 0 0 0,-26-2 0 15,-17-2 1-15,-23-7 0 16,-14-1 0-16,-25-9 1 16,-17-7-1-16,-19-8 1 15,-17-9 1-15,-14-5-2 16,-17-5 0-16,-18-5 0 0,-14-5-2 15,-12-5-1-15,-13-4-1 16,-8-5 0-16,-15-1-1 16,-12-5-1-16,-14-1 0 15,-12-4-1-15,-18-2 3 0,-17 3-1 16,-18 4 0-16,-20 3 1 16,-23 3 1-16,-21 5 0 15,-26 3 0-15,-22 7 0 16,-18 9 1-16,-23 3-1 15,-20 13 1-15,-17 13-1 0,-20 8 0 16,-16 18 0-16,-19 14 0 16,-15 13-1-16,-25 18 2 15,-10 22-2-15,-13 11 1 0,-10 17-2 16,-6 19 0-16,-3 12 0 16,8 16 1-16,12 8 0 15,26 15-1-15,21 8 1 0,30 9-2 16,31 4 5-1,41 2 0-15,41 6 0 0,33-1-1 16,44 5 1-16,36-6-2 16,39-7 1-16,38-8 2 15,37-5-5-15,44-10 0 0,43-11 1 16,44-11 1-16,46-18-1 16,47-10 1-16,81-18-1 15,21-14 1-15,54-14-1 0,38-19-4 16,49-15-1-16,27-13-6 15,75-15-4-15,-30-16-23 16,11-9-44-16,1-14-3 0,-9-15-7 16,-10-4 0-16</inkml:trace>
  <inkml:trace contextRef="#ctx0" brushRef="#br0" timeOffset="28298.0673">7890 4864 18 0,'-24'-14'76'0,"3"3"2"0,-2-2-3 15,0 3-38-15,3 1-14 16,3 1-2-16,6 3-8 16,0 1-3-16,11 4-5 0,-9-3-2 15,9 3-1-15,0 0-2 16,0 0 0-16,-1 10-2 16,1 0 1-16,3 3 0 15,0 3 1-15,2 4 1 0,3 4 0 16,-3 1 0-16,1 8-1 15,1 0 2-15,-2 8 1 16,2 1-2-16,0 8 2 0,-2 5 1 16,2 8 1-16,-1 7 1 15,0 9-1-15,1 5 0 16,2 9 0-16,-3 8-1 16,6 4 1-16,-2 5-3 0,2 4 0 15,4-2 0-15,-3 3 1 16,4 5-1-16,-4-4 1 15,3 0 0-15,-1-1 1 16,3-1-1-16,-3-4 1 0,3 0-1 16,0-3 0-16,3 1-1 15,1-2 0-15,2 3-1 16,2-2 1-16,0 4-2 16,4 4 2-16,4 2-1 0,-1 1 1 15,-4 2-1-15,2 2 1 16,-3-1 0-16,-1 5 0 15,-5-4 0-15,-1 1-1 0,-5-3 1 16,-1-3 0-16,-2-2 0 16,-4-2 0-16,4-2 0 15,1-4 1-15,-1 1-1 16,2-1 0-16,3 4-1 16,-1 2 0-16,5-2 0 0,1 2 0 15,-1 3-1-15,-2 4 0 16,0 4 0-16,-3 0-1 15,-1 2 2-15,-4 3 0 0,-1 2 0 16,0 2 0-16,-5 2 0 16,2-2 1-16,1 3-1 15,3-1 2-15,-3 3-1 16,6-5-1-16,0 2-1 0,3-1 1 16,1-2-1-16,-1-1 0 15,2-1 1-15,1-5 0 16,-3-1 0-16,3 1 0 0,-1 1 0 15,-3-1 1-15,0-2 0 16,-1 4 1-16,-1-1-3 16,-5-1 0-16,-1 3 0 0,-1-4 0 15,-3-2 0-15,2 1 0 16,-5-1 0-16,3-2 0 16,2-2 0-16,-1 2 0 15,7-3 0-15,-2 4 0 16,7-1 0-16,-1-1 0 0,4 1 0 15,2 2 0-15,-1 2 0 16,-3-3 0-16,1 2 0 16,-4-2 0-16,-1 3 0 15,-6-1 0-15,4 3 0 0,-8-2 0 16,5 3 0-16,-6 4 0 16,3-1 0-16,2 0 0 15,-6-68 0-15,2 10 0 16,2 1 0-16,-4 5 0 0,2-3 0 15,3 12 0-15,0-3 0 16,-1 12 0-16,1-2 0 16,-4 8 0-16,2-4 0 15,0 13 0-15,-2-4 0 16,-3 10 0-16,0 1 0 0,-1 4 0 16,-1-7 0-16,-4 1 0 15</inkml:trace>
  <inkml:trace contextRef="#ctx0" brushRef="#br0" timeOffset="31861.7554">12789 5897 38 0,'-5'-9'81'0,"-4"-1"-1"16,5-2-6-16,-6-4-6 0,5 7-62 15,5 9 1-15,0 0-2 16,0 0-4-16,0 0-2 16,10 15-2-16,-2 3 2 15,3 3 0-15,1 7 1 0,2 3 0 16,4 10 0-16,1 2 0 15,1 10 1-15,4 2 1 16,2 4 1-16,0 8 2 16,4 2 0-16,3 6 0 0,-3 7 1 15,4 5 1-15,0 1-1 16,0 7 0-16,0 2 0 16,-1 3-2-16,-1 6 0 15,2 0-1-15,0 3-1 0,1 2 0 16,1 6-1-16,1 1 0 15,0 6 1-15,2 8-1 16,-1-3 1-16,-2 5 0 16,1 2 1-16,-1-1 2 0,-2 1-2 15,-1-4 2-15,-2-1-1 16,-2-5 0-16,2 2 0 16,1-4 1-16,0-1-1 15,2-2-1-15,0 3-1 0,6 2 0 16,0 6 0-16,3-1 0 15,-1 5 0-15,2 2-1 16,-3 1 0-16,-1 5-2 0,-1-2 3 16,-3 0 0-16,-2-2 0 15,-4 3 0-15,-5-3 0 16,2 1 0-16,-1-4 0 16,3-2 1-16,1 3-2 15,5-4 0-15,4 1 0 0,10-3-1 16,1 4 1-16,5-1 0 15,1 1 0-15,1 0-1 16,-3-1 0-16,-1 0 0 0,-5-2 0 16,-6-1-1-16,-3-7 2 15,-8 2-1-15,-2-2 0 16,-8-4 0-16,3 1 0 0,-6-5 1 16,0 1 0-16,1 2 1 15,-5-2-1-15,6 0-1 16,0-1 0-16,3 2 2 15,-4 4-2-15,2 4 0 16,1 1 0-16,-1 4 0 0,-3 2 0 16,1 2 0-16,-2 6 0 15,-3-1 0-15,2-1 0 16,-4 3 0-16,-2-2 0 0,-1-3 0 16,2 3 0-16,-2 3 0 15,-1 0 0-15,-3-73 0 16,1 11 0-16,-4 1 0 15,1 9 0-15,0-2 0 0,0 7 0 16,1 7 0-16,0 11 0 16,-2 1 0-16,5 9 0 15,-6-1 0-15,2 6 0 16,-1-2 0-16,0 2 0 16,-2-5 0-16,4 0 0 15,-2 5-3-15,1-16-4 16,2-8-5-16,3-5-6 0,0-8-18 15,3-72-48-15,3-21-2 16,-14 0-8-16,0 0 1 16</inkml:trace>
  <inkml:trace contextRef="#ctx0" brushRef="#br0" timeOffset="33426.1136">18606 6426 43 0,'-5'15'82'16,"-1"0"-2"-16,-5-3-4 15,3-1-5-15,-1 3-50 0,5 1-17 16,4 6 2-16,7 6-1 16,5 6 0-16,4 7 1 15,5 3-1-15,0 10 0 16,2 1-2-16,1 6 0 0,2 4 0 15,-1 1-1-15,-2 2 1 16,2 2 0-16,-2 4 0 16,-1 1 1-16,-1 3 1 15,1 4-1-15,-3 3 0 0,4 5 1 16,-3 4 0-16,4 3-1 16,-2 9 1-16,3 2 1 15,-1 6-2-15,0 5 1 16,2 6-1-16,-4 3 0 0,1 8 0 15,-2 5-2-15,-1 2 0 16,-2 11-1-16,-2 4 1 16,0 3-1-16,-5 4 0 15,1 6 0-15,0 0 0 0,1-1 1 16,-1 3-1-16,4-4 0 16,3-2-2-16,6-1 2 15,3-3 1-15,5-2 0 16,3 0-2-16,6-3 0 0,4 2 0 15,-2-1 0-15,4 2 0 16,-3 1 0-16,4 1 0 16,-5 0 0-16,3-3 0 0,-9 0 0 15,3 1 0-15,-1 0 0 16,-2 0 0-16,-1-2 0 16,-4 5 0-16,0-1 0 15,-3 3 0-15,-2 1 0 0,-4 4 0 16,-3 2 0-16,-4-1 0 15,-2 5 0-15,-8 1 0 16,1 3 0-16,-3 3 0 16,0 2 0-16,-3-3 0 0,7-3 0 15,-5 4 0-15,3-5 0 16,5-3 0-16,4-4 0 16,5 0 0-16,1-3 0 15,-8-86 0-15,3 10 0 0,0-2 0 16,1 9 0-16,4-1 0 15,1 9 0-15,1-1 0 16,3 9 0-16,-1 1 0 16,3 7 0-16,1-2 0 15,0 4 0-15,-3-3 0 16,8 1-2-16,-5-5-4 16,5-2-1-16,-2-4 1 0,3-9 7 15</inkml:trace>
  <inkml:trace contextRef="#ctx0" brushRef="#br0" timeOffset="34729.953">23448 6057 43 0,'13'23'78'16,"-7"3"0"-16,0 4-4 15,-1 2-3-15,-1 7-68 16,5 10 1-16,5 11 1 16,6 13 1-16,3 5-2 0,6 9 2 15,2 6-3-15,4 9 1 16,-1 2 0-16,6 7 1 16,-2 8 0-16,1 2-1 0,-1 8 2 15,-2 5 1-15,1 5 1 16,1 7-1-16,2 5 1 15,1 6-2-15,4 1 1 0,1 3-1 16,5 2 0-16,7 2-1 16,7-1 0-16,0 1 0 15,9 0-1-15,2 2 0 16,0 0-1-16,2 3-1 16,1 4 0-16,0 4 0 15,-3 9-1-15,1 0-1 0,-3 11 2 16,-1 6 0-16,-3 4 0 15,1 6-1-15,-1 3 1 16,-1 4-1-16,-6 0 0 16,1 2 0-16,-2 2 0 0,-1 3-1 15,3 2 1-15,-9 3 0 16,0 3 1-16,-1 1-1 16,-2 5 1-16,1-2-2 0,-5 3 0 15,7-1 0-15,-1 1 0 16,4-2 0-16,1 0 0 15,-2 1 0-15,3 0 0 16,-6 2 0-16,0 0 0 0,-9 3 0 16,-22-123 0-16,-1 17 0 15,-3 1 0-15,2 15 0 16,-1-2 0-16,0 13 0 16,5-4 0-16,0 9 0 15,1-11 0-15,4 5-10 16,4-14-5-16,7 5-16 0,4-11-58 15,2-3-4-15,4-23 0 16,5-6-5-16</inkml:trace>
  <inkml:trace contextRef="#ctx0" brushRef="#br0" timeOffset="38150.6349">4574 10142 22 0,'0'0'26'0,"-14"-14"2"0,14 14 3 16,-12-8-4-16,12 8-3 16,0 0-3-1,-10-4-4-15,10 4-2 0,0 0-4 16,0 0-2-16,10 0 0 0,1 0-2 16,1 1 2-16,4 0 1 15,3 0 2-15,1 1-3 16,4 2-1-16,1 0-1 15,3 2-2-15,2-1-1 16,2 4 0-16,3 0-2 0,1-1 1 16,7 2 0-16,1-3 0 15,4-1-1-15,6 1 1 16,3-5 0-16,4 0 0 16,2 0 2-16,4-2-1 0,0 0 1 15,5 1-1-15,-2-1 1 16,1 1 0-16,6 0 1 15,2-1-1-15,6 0-1 0,2 2 0 16,4-2-1 0,2 1-1-16,2-1 0 0,2 0 0 15,-4 2-1-15,-3-2 1 16,-4 1-1-16,-3-1 0 0,-3 0 0 16,0-3 0-16,-7-3 0 15,2 0 0-15,-2-5-1 16,0 1 1-16,2-4 0 15,1-1 0-15,0-1 0 0,-1-3 0 16,-3-2 0-16,-3-2 0 16,-4-2 0-16,-8 0 0 15,-5-3 1-15,-8 1 1 16,-4-1-1-16,-5-2 1 0,-7 1 0 16,-2-2-1-16,-3 0 0 15,-4-1 0-15,-4 0-1 16,1-4 1-16,-5 2-1 15,-3 0 3-15,-3-1-2 0,-5-1 2 16,-2 0 0-16,-9-2 1 16,-3-1 0-16,-5 0 0 15,-3-1-1-15,-6 1-1 0,-3-3-1 16,-6 2 0 0,-3 0-1-16,-6 1 0 0,-7 1 0 15,-4 2 0-15,-8 0-1 16,-4 3 1-16,-8-2-1 0,-7 3 0 15,-6 4 0-15,-6-1-1 16,-5 6 1-16,-4 0 0 16,-6 4-1-16,-2 3 1 15,-4 3 0-15,0 3-1 0,-2 3 1 16,-3 3 0-16,-2 4 0 16,-2-1 0-16,0 6-1 15,-3 1 2-15,2 6-2 0,-3 1 0 16,3 5-1-16,-2 1 0 15,5 4-1-15,4 3-1 16,6 2 1-16,1 3 0 16,10 1 0-16,5 4 0 0,2 1 2 15,11 2-1-15,5 1 1 16,7 4 0-16,7 1 0 16,7 2 0-16,5 4 0 15,5 3 1-15,8 5 0 0,9 3 1 16,7 2-1-16,7 3 0 15,8 4 0-15,7 2 0 16,6 1-1-16,14 1-1 16,8-2 1-16,8-2 1 0,11-3 0 15,13-2 0-15,11-8 1 16,16-5 0-16,11-8 0 16,15-8 1-16,16-9 0 0,18-9 0 15,14-9-1-15,18-10 1 16,12-8-1-16,18-13 1 15,13-11-2-15,11-7-1 16,7-9-3-16,-3-4-6 0,2-1-13 16,-12 4-44-16,-14-8-14 15,-19 0-6-15,-28 0-6 16,-24-1 4-16</inkml:trace>
  <inkml:trace contextRef="#ctx0" brushRef="#br0" timeOffset="41926.4079">13262 9396 59 0,'-6'-17'68'0,"0"-2"1"16,-1-4-33-16,-2 2-16 0,4 2-2 16,-8 2-4-16,5 2-6 15,-7 1-2-15,1 1-3 16,-3 1 0-16,1 1 0 15,-4-1 0-15,1 1 2 0,-4-2 2 16,-2 1-1-16,-5 0 2 16,-1-3 1-16,-4 3 1 15,-1-5 0-15,-4 5-1 16,0-3-2-16,-2 2 1 0,-7-2-2 16,6 1 0-16,-6-1-2 15,1-1-1-15,-2 2 1 16,-5-3-2-16,0 1 1 0,-4-3-1 15,-2 1 0-15,-6 1 0 16,-4-4 0-16,-2 1-1 16,-5 0 1-16,2 0 0 15,0 1-1-15,-4 1 1 0,-1 2-1 16,3 3 0-16,-5 0 0 16,1 5 1-16,-5 1-2 15,-1 4 0-15,-5 0 0 16,-1 3 0-16,-5 2 0 0,0 2 0 15,2 3 0-15,-2 0 0 16,1 4 0-16,2-1 0 16,-2 2 1-16,1 4-1 15,2 1 0-15,-2 3 0 0,-3 3 1 16,4 5-1-16,-6 1 0 16,3 3 0-16,-1 2 0 15,4 2 0-15,6 0 0 0,4 3 0 16,6 0 0-16,8 2 0 15,7 4-1-15,5 2 1 16,6 3 0-16,7 4 0 16,4 2 0-16,6-1 0 0,8 1 0 15,5-2 1-15,9 0-1 16,6-4 0-16,9 0 0 16,11-3 0-16,5 2 0 15,10-1 0-15,7 1 0 0,6-2 0 16,9-1-1-16,4 0 1 15,8-2 0-15,6 0 0 16,7-3 1-16,12-5 0 16,8-2 0-16,13-3 1 0,7-5-1 15,14-4 1-15,10-4-1 16,9-5 1-16,9-3 0 16,8-4-1-16,3-2-1 15,8-3 1-15,2 1-1 0,5-4 1 16,1-3 0-16,3-2-1 15,-3-3 0-15,2-5 0 16,-4 1 0-16,0-5 0 16,-11-1 0-16,0-2 0 0,-9-5 0 15,-6-2 1-15,-8-5 0 16,-13-3 0-16,-4-6 0 16,-12-5 0-16,-8-2 0 0,-12-6 1 15,-9-3 0-15,-14-4 0 16,-13 0 0-16,-16-2 0 15,-13-1 1-15,-17 0-1 16,-15-4 0-16,-20 1 0 16,-14 2 1-16,-14-1-1 0,-12 4 0 15,-13 0 0-15,-9 4-1 16,-12 2 0-16,-8 5 0 16,-11 3-1-16,-18 4 1 15,-12 4-2-15,-16 6 0 0,-21 6 1 16,-17 4-1-16,-18 10 1 15,-17 6-1-15,-25 6 0 0,-13 8 1 16,-22 14-1-16,-17 13-1 16,-15 13-3-16,-9 12-1 15,-3 18-5-15,-4 12-8 16,15 18-27-16,17 14-37 0,16 11-4 16,22 8-6-16,24 0-2 15</inkml:trace>
  <inkml:trace contextRef="#ctx0" brushRef="#br0" timeOffset="44853.5923">17822 9069 16 0,'0'-20'66'15,"-1"1"3"-15,2-5-3 16,-1-11-31-16,-1 13-20 16,1 4 0-16,-1 6-3 0,-1 1-2 15,-3 0-2-15,0 2-1 16,5 9 0-16,-18-18-1 16,1 8-1-16,3 0 1 0,-7 2-1 15,1 0 0-15,-6-1 1 16,-1 1 0-16,-8-1 0 15,-1 2-2-15,-3-2 0 16,-5 1 1-16,-4 0-2 16,-7 0 0-16,-3 0-2 0,-7-1 1 15,-1 5-2-15,-5 0 1 16,-3 3-1-16,-4 1 1 16,-4 0-1-16,-3 3 0 0,0 3 1 15,-3 0-1-15,-1 1 1 16,-1 0 0-16,-3 0-1 15,0-2 1-15,1 4 0 16,-1-2 1-16,-1 1-1 0,6 2 1 16,1 3 0-16,1 1-1 15,9 5 1-15,-1 3-1 16,7 0 1-16,3 3-2 0,2 3 1 16,8 1-1-16,-2 4 0 15,5-1 0-15,1 4 0 16,2 2-1-16,1 1 1 15,5 1 0-15,0 3-1 16,4 1 1-16,3 2 0 0,1-1 0 16,5 0 0-16,3 1 0 15,5-2-1-15,6 1 1 16,1-2 0-16,3 0 0 16,3-2 0-16,8 0-1 0,2 0 1 15,2-3 0-15,4 3-1 16,8-2 1-16,2 1 0 15,6-2-1-15,3-1 1 0,6-1-1 16,8-1 2-16,4-3-1 16,7-2 1-16,11-3 0 15,3-4 0-15,12-1 0 0,3-3 0 16,8-1 0-16,6-4 0 16,3 1 0-16,9-3 0 15,5-2 0-15,6 0 0 16,3-1 0-16,7 0 0 15,5-5 0-15,7 1 0 0,5-2 0 16,2-3 0-16,7 2 0 16,2-4 0-16,3-6 0 15,3 0 1-15,3-5-1 0,2-2 0 16,-6-3 0-16,-2-5 1 16,-3-4-1-16,-4-5 1 15,-10-6 0-15,-4 0 0 16,-11-7 1-16,-9-1 0 0,-12-4 1 15,-10-5 0-15,-18-2 1 16,-13-3-1-16,-17-3 0 16,-16-5 0-16,-17-4 0 15,-16-3-1-15,-19-1 0 0,-14-2 0 16,-16-2-1-16,-13 4 0 16,-16-1-1-16,-16 3 0 15,-14 6-1-15,-17 5 0 16,-17 1 0-16,-22 6 0 0,-18 9-1 15,-26 6 1-15,-23 9 0 16,-23 12 0-16,-27 6 0 16,-21 13 0-16,-23 11-1 0,-17 15 2 15,-19 16-1-15,-6 16 1 16,-7 16-1-16,8 15-1 16,13 18-1-16,22 15-1 15,34 18-4-15,38 16-4 16,43 19-10-16,40 15-31 0,44 11-34 15,43 8-3-15,36-11-5 16,27-14-1-16</inkml:trace>
  <inkml:trace contextRef="#ctx0" brushRef="#br0" timeOffset="46845.1943">23631 9301 53 0,'3'-11'66'16,"-2"-4"-2"-16,-5-2-40 16,4 3 1-16,0 1-3 15,-2-2-6-15,-1-2-2 0,-4 1-1 16,1-4-2-16,0 1 0 16,-4-3 2-16,4 2-1 15,-4-4-1-15,2 3 0 16,-6-3 0-16,2 1-1 15,-5 2-2-15,-1-3-1 0,-4 3-1 16,-3-1-2-16,-8 0-1 16,-1 1 0-16,-3 2-1 15,-4 1-1-15,-1-2 1 0,-7 4-1 16,-2 0-1-16,-3 0 0 16,-5 2 1-16,-7 0-1 15,-10 0 0-15,-4 2 0 16,-11-1 0-16,-11 2 0 15,-6-1 0-15,-7 0 0 0,-2 3 1 16,-5 0-1-16,2 2 1 16,0 2 0-16,-1 0 0 15,2 3 0-15,0 2 0 0,1-1 1 16,-5 6 0-16,-3 4 1 16,-6 3-3-16,-8 5 2 0,-6 5 0 15,-5 5 0-15,-12 5 0 16,0 7 1-16,0 4-1 15,0 6 0-15,9 5-1 16,9 3 0-16,8 4 0 16,17 3 0-16,15 3-1 0,12 1 1 15,14 1-2-15,13 0 1 16,10-1 0-16,13-1 0 16,11 0 0-16,5-2 0 0,11-2 0 15,10-1 0-15,6 1-1 16,4-3 1-16,11 2-1 15,8-1 1-15,6-1-1 16,7-1 1-16,9-2 1 0,7-2 0 16,10 2 1-16,10-3-1 15,11-1 1-15,12-1 0 16,11-3 0-16,11-2 0 0,11-2-1 16,8-3 0-16,8-4 0 15,7-3 1-15,7-6-1 16,5-4 0-16,4-4 0 15,4-7 0-15,5-5 0 0,-1-5 0 16,-1-3 0-16,1-7-1 16,-6-6 1-16,-3-7 0 15,-7-5-1-15,-6-3 1 16,-2-3-1-16,-6-6 1 0,1-1-1 16,-5-2 0-16,-5 0 1 15,-9-3-2-15,-4 1 1 16,-8-2 0-16,-13-4 0 15,-10-6 0-15,-11-4 1 0,-13-9-1 16,-12-5 1-16,-7-8 1 16,-11-8-1-16,-15-1 1 15,-6-5-1-15,-12-3 1 0,-5 1-1 16,-11 4 1-16,-12 3 0 16,-7 7 0-16,-7 2-1 15,-10 6 0-15,-8 5 0 16,-9 5 0-16,-15 4-1 0,-13 3 0 15,-16 2 0-15,-26 4-1 16,-20 4 1-16,-27 8-1 16,-22 4 1-16,-28 12-1 15,-19 9 1-15,-19 12-1 0,-19 12 0 16,-7 17 0-16,-11 15-1 16,10 19-3-16,2 10-1 15,22 21-5-15,16 13-9 16,32 13-34-16,25 20-32 0,37 3-2 15,35 4-6-15,26-12-3 16</inkml:trace>
  <inkml:trace contextRef="#ctx0" brushRef="#br0" timeOffset="48663.4577">29252 9550 11 0,'24'-10'31'0,"-3"2"0"15,2 0 1-15,-2 0-4 16,-3-1 0-16,1 2-1 0,-3-3-2 16,-1 3-2-16,0-4-1 15,-1 3-2-15,-2-2-5 16,-1 1 0-16,-3-2-1 15,-2 2-4-15,-1-1-1 0,-2 2-2 16,-3 8-2-16,0-18-1 16,-2 8-1-16,-3 1 0 15,-2-1 0-15,-1-1 0 16,-2-1 1-16,-2-3-1 0,-1 1 0 16,1 0 2-16,-2-2-2 15,-3-1 0-15,-2 0-1 16,-3-2 1-16,-6-1-1 15,-4-2-1-15,-7 2 1 0,-8-4 0 16,-9-1-1-16,-7-1 0 16,-7 0 1-16,-10-3-1 15,-8 2 0-15,-8-3 0 16,-5-4 0-16,-8 2-1 0,-4-2 1 16,-6-2-1-16,-4 3 1 15,1-2 0-15,2 3 1 16,0 2 0-16,4 5 0 0,4 0 1 15,0 5 0-15,5 4 0 16,-3 3-1-16,-2 3-1 16,-3 4 0-16,-3 3 0 15,-8 1 0-15,-4 2-1 16,-8 3 0-16,-2 4 1 0,-9 3 0 16,-2 1-1-16,1 2 2 15,-8 3-2-15,7 3 0 16,-2 2 0-16,3 3 0 0,13 4 1 15,-2 4-1-15,9 2 1 16,7 5-1-16,8 4 1 16,6 5 0-16,4 1-1 0,7 3 1 15,1 6-1-15,5 3 0 16,2 6 0-16,4 2 0 16,8 5-1-16,3-2 1 0,8 7 0 15,10 0 0 1,6-1 0-16,13 1 0 0,16-1-1 15,8-1 0-15,14-1 0 16,10 0 1-16,16-2-1 16,15-2 1-16,13-2 1 0,16-2 0 15,8-3 0-15,13-1 0 16,14-1 1-16,11-4-1 16,11 0 0-16,12-3 0 0,9-4-1 15,10-1 1-15,7-6-1 16,8-4 1-16,7-5-1 15,4-5 0-15,6-1 1 16,4-5 1-16,2-5-1 0,-1-5 0 16,2-4 0-16,3-5 0 15,0-5-1-15,5-4 0 16,3-16-2-16,-2-5 0 16,7-8 0-16,0-8 0 0,-2-7 0 15,-2-4 1-15,-6-7-1 16,-4-3 2-16,-9-4 1 15,-9-3-1-15,-8 0 1 16,-10-8 2-16,-10-4 0 16,-16-7 1-16,-15-3 1 0,-22-10 0 15,-21-2 0-15,-29-14 1 16,-29-4-1-16,-31-5-1 16,-42 0-1-16,-40-5-1 0,-41-2-2 15,-41 0 1-15,-40 4-1 16,-40 10 0-16,-33 10-1 15,-33 11-2-15,-26 13-1 0,-30 20 0 16,-24 20-2-16,-22 25-3 16,-22 19-2-16,-17 34-8 15,-20 23-9-15,-9 34-43 0,-7 35-11 16,0 28-7-16,0 17-2 16</inkml:trace>
  <inkml:trace contextRef="#ctx0" brushRef="#br0" timeOffset="50468.8161">25478 10270 55 0,'-32'-17'60'15,"1"3"-29"-15,4 5-3 16,6 0-4-16,3 5-8 16,4 0-5-16,5 4-3 0,9 0 1 15,0 0-2-15,0 8 4 16,10-3 0-16,12 0 2 15,9 3 1-15,13-3 0 16,11 0 0-16,13-1-2 0,12-3-2 16,19 0-2-16,9-1-1 15,17 0 0-15,5-5-2 16,16 1 0-16,11-4 1 16,11 2-2-16,11 2 0 0,3-5 0 15,10 3 0-15,7 0 0 16,7 1 0-16,-1 0 0 15,-2 4 1-15,-3-5 0 16,-9 5 0-16,-6-2 0 0,-13 2 0 16,-17-1 1-16,-13 1-1 15,-18 0-1-15,-15 2 0 16,-21-1-2-16,-15 1 0 16,-18 1-4-16,-15-2-4 0,-11 3-6 15,-16-1-5-15,-13-2-22 16,0 12-44-16,-30-9-5 15,-17-3-4-15,-17-8-3 16</inkml:trace>
  <inkml:trace contextRef="#ctx0" brushRef="#br0" timeOffset="53551.9009">6803 10265 9 0,'-2'-10'53'16,"2"10"2"-16,-11-9-38 0,11 9-1 16,0 0-7-16,0 0-4 15,-3 11-5-15,3-2 2 16,0 1 4-16,1 4 3 16,1 8 2-16,0-5 3 0,-1 10 1 15,-1-5 1-15,-1 10 1 16,1-5-2-16,0 11-1 15,-3-2-2-15,1 3-1 16,-1 4-2-16,0 3 1 16,-1 6-3-16,1 1 0 0,-2 9 1 15,2 0-1-15,-2 4 0 16,-3 1-1-16,2 1 0 0,-2 2-1 16,2-4 1-16,-1 2-1 15,-1-6-3-15,2-4 1 16,0-5-2-16,1-3-1 15,3-6 1-15,0-6-1 0,2-5 0 16,0-6 1-16,0-4-2 16,-1-4-1-16,5-5-1 15,-1-3-4-15,-3-11-5 16,5 12-8-16,-5-12-25 0,15 0-30 16,-11-8-6-16,0-7-2 15</inkml:trace>
  <inkml:trace contextRef="#ctx0" brushRef="#br0" timeOffset="53927.477">6469 11364 20 0,'0'0'68'0,"-18"-16"3"16,18 16-30-16,-13-5-2 16,13 5-6-16,-10 14-8 0,9 3-8 15,1 7-3-15,2 6-4 16,3 7-1-16,3 6-1 16,5 2-1-16,2 0 0 15,3-5-2-15,3-2-1 0,2-9 3 16,5-5-2-16,0-13 3 15,4-11 0-15,4-8 0 16,3-14 1-16,4-12-2 16,5-5 1-16,6-7-5 15,3-7-4-15,6 0-5 0,2-3-7 16,2 8-12-16,-3 8-34 16,-5 3-21-16,0 8-6 15,-11 8-6-15</inkml:trace>
  <inkml:trace contextRef="#ctx0" brushRef="#br0" timeOffset="55675.5367">5317 13087 20 0,'0'0'44'0,"-12"-17"-4"15,7 7-1-15,1 1-7 16,0 1-2-16,2-3-3 16,0 2-3-16,2 9-2 15,-7-15-2-15,7 15-5 0,-2-10-1 16,2 10-4-16,0 0-4 16,0 0-2-16,0 0-3 15,0 0-1-15,0 0-1 16,0 0-1-16,0 0 1 0,0 7 1 15,0-7 0-15,1 14 0 16,-1-14 0-16,11 18 1 16,-5-8 0-16,4 0 0 15,1 0 0-15,1 1 1 0,4-2 1 16,2 0 0-16,4-3 1 16,4-1 1-16,3-3 1 15,3 1 0-15,5-3 0 16,1 0-1-16,9 0 0 0,-1-5-1 15,5 1-1-15,3-2 1 16,-2 2-1-16,6-3 1 16,-1 1-1-16,4-1 1 0,-3 0-1 15,2 1 1-15,1-1-2 16,-1 1 1-16,0 0-1 16,-2 2 0-16,-1-1 0 15,1-1 0-15,1 1 0 0,1-1 0 16,-1 0 0-16,3 1 0 15,2-1-1-15,1 3 1 16,-2-2-1-16,1 0 0 16,-1 2 1-16,-4 1-1 15,-1-1 1-15,-3 1-1 0,-2 1 0 16,-3-1 1-16,-1 1-1 16,-3-1 1-16,2 1-1 15,-4 1-1-15,2-1 1 0,-4 1 0 16,-1-1 0-16,-1-1-1 15,-1 0 1-15,-2-1 0 16,0-1-1-16,0 1 2 16,-2-1-2-16,2-2 1 0,1 1 0 15,3 0 0-15,0 0 0 16,2 0-1-16,0-1-1 16,-2 2 1-16,4-1 0 0,-5 0 0 15,0 1 0-15,-2 1 0 16,2-1 0-16,-3 2 0 15,0-1 1-15,0 2 0 0,-1-1 0 16,2 2-1-16,-3-3 1 16,1 1 0-16,-1-1-1 15,-1 1 0-15,-1-1 1 16,2 0-1-16,-2-2 1 0,-2 3-1 16,-1 0 0-16,2-1 0 15,-6 1 1-15,1-1-1 16,-4 1 0-16,-3 1 0 15,-2 1 1-15,-3-2-1 0,-4 2 0 16,-11 0 0-16,15 0-1 16,-15 0-2-16,0 0-3 15,0 0-4-15,8 5-9 16,-8-5-21-16,-22 12-44 0,8 3-2 16,-15-5-5-16,-1 0-4 15</inkml:trace>
  <inkml:trace contextRef="#ctx0" brushRef="#br0" timeOffset="56766.7271">5442 13883 5 0,'-13'-15'54'15,"3"4"-21"-15,1 4 7 16,-1 0-4-16,0 3-1 16,0-1-6-16,-1 3-4 0,2 0-2 15,-2 2-5-15,11 0-4 16,-14 0-4-16,14 0-5 15,-4 11-2-15,4-11-2 16,3 14 0-16,-3-14 3 16,16 15 0-16,-4-8 2 0,4 0 0 15,2-2 0-15,5 0 1 16,4-1 1-16,4 0-2 16,4 0 0-16,3-1-1 15,11 0-2-15,2 0 0 0,4-2-1 16,5 1 1-16,5-2 0 15,4 0 1-15,2-4 0 16,7-2 0-16,1-4 0 0,2 0 0 16,1-2-1-16,3-1 1 15,-1-3 0-15,3 1-1 16,-3-2-1-16,0 2 1 16,-1-1-1-16,-3 1 1 0,-3 1-1 15,-4 1 0-15,-3 0 0 16,-1 3 1-16,-7 0-1 15,-2 2 0-15,-9 2 1 16,-1-2-1-16,-6 4 0 16,0 1 0-16,-4 0 0 0,-3 3 0 15,-3 0-1-15,-6 0 0 16,0 0-1-16,-6 0 1 16,-5 0 0-16,-2 2-1 0,-7-1 0 15,-8-1 1-15,13 3-1 16,-13-3 1-16,0 0-1 15,0 0 0-15,-1 12-1 0,1-12-4 16,-11 14-8-16,-2-4-18 16,-10 5-51-16,1 3-2 15,-3-8-8-15,-2-6-5 16</inkml:trace>
  <inkml:trace contextRef="#ctx0" brushRef="#br0" timeOffset="59172.7381">5393 14726 14 0,'0'0'40'0,"-12"-7"0"16,12 7-2-16,-13-4-8 15,13 4-5-15,-8-4-7 16,8 4-7-16,0 0-4 0,0 0-3 16,0 0 0-16,0 0 1 15,0 0 2-15,0 0 2 16,0 0-1-16,0 0 0 16,0 0 0-16,0 0 0 0,0 0-2 15,0 0-2-15,0 0-3 16,0 0 1-16,0 0-1 15,0 0 0-15,0 0 1 16,0 0 2-16,0 0 1 16,0 0 0-16,0 0 3 0,0 0-2 15,0 0 0-15,0 0 0 16,0 0-1-16,-2 5-1 16,2-5-1-16,0 0 0 0,0 0-1 15,0 0 1-15,0 0 1 16,0 0-2-16,0 0 3 15,0 0-3-15,0 0 1 16,0 0-1-16,0 0 0 0,0 0 0 16,0 0-2-16,0 0 0 15,0 0 1-15,0 0 0 16,0 0 0-16,0 0 1 16,0 0 0-16,5 4 1 0,-5-4 0 15,0 0 1-15,9 1-2 16,-9-1 1-16,0 0-1 15,11 0-1-15,-11 0 1 0,0 0-1 16,11 3-1-16,-11-3 1 16,9 1 0-16,-9-1-1 15,15 1 1-15,-15-1 0 16,13 0 0-16,-4 0 0 0,1 0-1 16,0 0 1-16,3 0 0 15,-1 0 0-15,1 0 0 16,0 0 0-16,3 0-1 15,-1 0 1-15,0-1 0 0,1 0-1 16,-3 1 1-16,2-2-1 16,0 0 1-16,0 0-1 15,0 0 1-15,0 2-1 16,1-1 0-16,0 1 1 0,1 0-1 16,0-1 0-16,-2 1 0 15,0-1 0-15,0 1 0 16,-1-2 0-16,1 0 0 0,-1 1 0 15,0 0 0-15,0 0 1 16,0 0-1-16,3 0 1 16,-1 1-1-16,0-2 0 15,0 1 1-15,1 0-1 0,-1-1 1 16,3 2 0-16,-2-1 0 16,0-1-1-16,1 1 1 15,1 1 0-15,1-1 1 16,-1 0-2-16,0 0 0 0,3 0 1 15,-1-1-1-15,0 1 0 16,0 1 0-16,2 0 1 16,-2 0-1-16,2 0 0 15,-2 0 1-15,3 0-1 0,0 1 0 16,1 0 0-16,2-1 0 16,1 0 1-16,3 0-1 15,0-3 1-15,1-2 0 0,1-1 1 16,1 0-1-16,0-1 1 15,2 0 0-15,0 0 0 16,0 2 0-16,-1 2-1 16,-1 0 1-16,0 3-1 15,-1 0 0-15,2 0-1 0,-3 6 0 16,-1 1 1-16,0 2-1 16,0-2 1-16,0 3-1 15,-1-2 0-15,0-1 1 0,-4-1 0 16,2-2-1-16,0-4 1 15,1 0 0-15,-3 0-1 16,1-5 1-16,-3 0-2 16,0 0 0-16,-2 0-4 0,-3-3-5 15,-5 6-8-15,-14 2-18 16,10-9-43-16,-10 9-4 16,0 0-7-16,0 0-3 15</inkml:trace>
  <inkml:trace contextRef="#ctx0" brushRef="#br0" timeOffset="60125.5504">5328 14534 1 0,'10'-20'46'15,"1"2"2"-15,0-1 4 16,-2 6-4-16,-1 1-7 15,-8 12-7-15,8-15-7 16,-8 15-9-16,0 0-8 0,0 0-4 16,0 0-2-16,0 0 0 15,-6 7 1-15,6-7 1 16,-16 11 1-16,4-5 1 0,0-1 0 16,-2 0-1-16,-3 1 0 15,-1-1-1-15,-4 2-2 16,-3-1 0-16,-2 2 0 15,-5 0-1-15,-1 0 1 0,-5 0 0 16,-1-1 0-16,-3 1-1 16,-5 0 1-16,-2 0-1 15,-1 0-1-15,-3 2 0 16,-3 1-1-16,-1 2 0 0,-4 2 1 16,-1 1-2-16,0 1 0 15,1 4 0-15,2 2 0 16,-1 0-3-16,4-1-2 15,3-1-4-15,6 1-7 0,5-2-12 16,3-6-27-16,11 4-24 16,-1-7-6-16,4-3-4 15</inkml:trace>
  <inkml:trace contextRef="#ctx0" brushRef="#br0" timeOffset="62384.919">2533 14738 53 0,'-18'-6'77'0,"-3"-5"1"15,-2 4-3-15,1 17-36 0,-3-10-22 16,-1 1-4-16,-3 8-4 16,2 9-5-16,-4 5-2 15,-1 6-2-15,-3 6 0 0,-1 4 0 16,1 1 0-16,0 3 0 15,11 1 0-15,-2-1 0 16,4-2 0-16,7 0-1 16,4-2 1-16,1-6 0 15,5-1 0-15,5-6-1 0,4-2-1 16,7-6 0-16,4-5 1 16,2-7-1-16,2-4 0 15,8-5 1-15,2-9-1 16,0-6 1-16,4-10 0 0,-2 0 0 15,-2-10 1-15,1 1 0 16,-3-2 2-16,-8 6 2 16,-3 1 0-16,-3 8 1 15,-8 6-3-15,2 10 2 0,-7 8-1 16,2 8-1-16,-2 10-1 16,0 3-2-16,0 5-1 15,-2 2 2-15,7 2 0 0,0-3 0 16,2-2 0-16,1-5 1 15,2-6 1-15,-2-4 0 16,-8-10 3-16,15 6-1 16,-15-6 1-16,12-9 0 15,-8-2 0-15,0-3 0 0,3-6-2 16,4 1 0-16,1-5-1 16,-1 1-3-16,2-1-1 15,4 2 1-15,2 2-1 0,-3 4-1 16,2 2 1-16,0 4-1 15,-4 4 1-15,1 4 1 16,1 2 1-16,0 0-1 0,-1 0 1 16,2 0 0-16,-1 3 1 15,0-2-1-15,1 0 1 16,2-1 0-16,-3-2 0 16,3-5 0-16,0-3 0 0,-2 0 1 15,-2-4-1-15,4-1 0 16,0-2 0-16,-3-2 0 15,2 1 0-15,-1-2 0 16,-4 2-1-16,0 1 1 0,0 0-1 16,-2 3 0-16,-1 1 1 15,-1 1-1-15,2 2 0 16,-11 10 0-16,13-12 0 16,-13 12 0-16,10-5 0 0,-10 5-1 15,0 0 1-15,7 0-1 16,-7 0 0-16,0 0 0 15,5 6 1-15,-5-6 0 16,9 1 1-16,-9-1 0 0,14-1 0 16,-14 1 0-16,19-14 0 15,-10 1 1-15,3-1-1 16,1-3 1-16,-2 0-3 16,1 0 0-16,-5-2 2 15,2 2 0-15,-3-1-2 0,1 3 2 16,-1 3-3-16,-4 3 2 15,-2 9-1-15,3-11 0 16,-3 11-2-16,10 1 1 0,-5 8 0 16,1 4-2-16,5 8 2 15,-3 3 0-15,3 9 1 16,0 3-1-16,-1 0 1 0,0 3 0 16,0-3 1-16,0-2 0 15,-4-7 1-15,3-3 0 16,-3-8 1-16,-2-6 1 15,-4-10 0-15,0 0 1 0,0 0-1 16,0-5 1-16,-2-10-1 16,-1-5 0-16,-2-6-1 15,-2-6-1-15,2-3-1 16,2-4 0-16,1 0-1 0,2 1 0 16,0-1-1-16,1 4 1 15,4 5-2-15,0 4 1 16,6 6 0-16,-3 7-1 15,1 7 0-15,0 3 0 0,-9 3 0 16,15 8 0-16,-10 6 0 16,2 2 1-16,-2 4 1 15,-5 0-1-15,0-1 2 16,0-2 0-16,0-1 0 0,0-5 1 16,0-2 1-16,0-9 0 15,0 0 0-15,0 0 0 16,1-14 0-16,3-4-1 15,-1-8 1-15,2-6-1 0,1-7 0 16,-3-6-1-16,-2-5 0 16,-1-4 0-16,-1-1 1 15,-6-1 0-15,-4 1 1 16,-2 3 1-16,-1 6 0 0,-1 4 0 16,3 9-1-16,2 8 0 15,0 5-3-15,6 11 0 16,4 9 0-16,0 0-2 15,1 16 0-15,6 2 0 0,6 9 0 16,0 3 0-16,4 4 2 16,3 0-1-16,0-2 1 15,2 1 0-15,0-6 0 0,2 1 1 16,1-10 1-16,-1-2-1 16,2-5 1-16,-4-3 0 15,-3-3 1-15,0-5 0 16,-2 0-1-16,-2-7 1 0,-6-5 0 15,2-1 0-15,-3-3-1 16,1-1 1-16,-4 1-1 16,0 1-1-16,2 3-1 15,-3 0 0-15,-4 12 0 0,5-11-1 16,-5 11 1-16,0 0-1 16,12 3 0-16,-12-3 1 15,11 16 0-15,-1-9 1 0,0 1 0 16,3-1 0-16,1-4 1 15,2-3-1-15,2 0 0 16,3-9 1-16,-4-2 0 16,1-5 0-16,-3-3 0 15,-1-5 0-15,-6 0 1 0,-3-4 0 16,-5 2 0-16,0 2 0 16,-2 2 0-16,-5 2 0 15,-1 2-2-15,0 7 0 0,-3 4-1 16,4 5 0-16,7 2 0 15,-13 4 0-15,13-4 0 16,-11 16 0-16,9-3 0 16,1-3 1-16,1 2-1 0,3 0 0 15,-3-12 0-15,19 14-1 16,-8-10 1-16,7-2 0 16,-1-2-1-16,3 0 1 15,-2-7 0-15,0-3 0 16,1-2 0-16,-1-3 1 0,1-3-2 15,-4-1-1-15,2 0-4 16,-5 1-11-16,-1-3-29 16,1 9-27-16,-3 1-6 0,-9 11-5 15,0 0 1-15</inkml:trace>
  <inkml:trace contextRef="#ctx0" brushRef="#br0" timeOffset="63514.3053">5549 15581 57 0,'0'0'87'0,"0"0"-4"15,0 0-4-15,-6-15-5 16,1 3-65-16,5 12-2 0,-15-10-2 15,5 10-2-15,-3 1-1 16,-6 5 2-16,-5 1 1 16,-3 1 1-16,-6 2 1 15,-3 0 0-15,-3 1 0 0,-3-1-2 16,-2 2 1-16,0 1-2 16,-3 0-2-16,-5 4-1 15,3 3-1-15,-6 3 1 16,0 0-2-16,3 1 0 15,-1 1-2-15,4-1-2 0,2-2-5 16,6 2-10-16,5-6-28 16,3 1-33-16,15-3-6 15,5-8-5-15,13-8-2 16</inkml:trace>
  <inkml:trace contextRef="#ctx0" brushRef="#br0" timeOffset="63872.8882">4696 15705 40 0,'0'0'78'0,"-8"0"-1"16,8 0-4-16,-13-21-6 15,5 12-64-15,8 9 0 16,-16-2-2-16,5 6 1 15,-7 8 1-15,-2 4 1 0,-1 5 1 16,-5 3 0-16,-4 6 1 16,-1 2 2-16,1 3-3 0,2 2 1 15,0-1-2-15,2 1-1 16,1 1 0-16,4-3-1 16,2-3 0-16,5-1-1 15,3-4 0-15,7-6-1 0,4 0-1 16,13-8-3-1,5-4-2-15,15-3-8 0,11-6-11 16,6-6-23-16,10-3-27 16,2-9-7-16,4-2-3 15</inkml:trace>
  <inkml:trace contextRef="#ctx0" brushRef="#br0" timeOffset="64477.7083">2659 16631 35 0,'0'0'69'0,"-1"-11"1"0,-22 4-33 16,23 7-8-16,-8-12 0 15,8 12-4-15,-15-5-1 16,1 5-6-16,6-1-2 16,-7 1-6-16,6 0-1 0,-3 2-4 15,2 5 0-15,-3 1-5 16,3 3 0-16,-2 6 0 15,-1 1 0-15,0 8 4 16,-3 3-2-16,-5 6 1 16,8 2-2-16,3 9 3 0,-1 0-3 15,9 1 1-15,2-1-1 16,-1-3 0-16,4 2-1 16,12-10-1-16,-1 1-3 15,3-10-2-15,8-2-8 0,4-10-10 16,2-2-14-16,12-3-17 15,-6-9-21-15,10-8-6 16,1-15 1-16</inkml:trace>
  <inkml:trace contextRef="#ctx0" brushRef="#br0" timeOffset="65667.9982">2882 16409 24 0,'-1'15'24'16,"1"-15"-3"-16,0 16 3 15,1-2 3-15,0 4 3 16,5 4-1-16,-1 2-5 16,1 6-10-16,-4 2-2 0,4 1-6 15,0 2-1-15,1-3-2 16,-1 0-1-16,3-4 0 16,-6 4 0-16,4-8 4 0,-1-2-4 15,-2-2-2-15,1-3 0 16,0-2-2-16,-1-2 0 15,0-3-3-15,-4-10 1 16,13 9-3-16,-13-9 0 0,10 0-2 16,-10 0-4-16,17-21-7 15,-7 4-4-15,-1-3 0 16,0-5 2-16,4 0 9 16,0-2 6-16,-1 0 10 0,-4 2 13 15,5 4 5-15,-5-1 5 16,3 8-3-16,5 1-4 15,-16 13-4-15,22-13-9 16,-12 13-9-16,2 6 0 0,-1 5 1 16,1 5-1-16,-5 0 4 15,-3 2 1-15,4-3 0 16,-2 4 1-16,-1-9 3 0,-1-1-3 16,-4-9 3-16,14 8 0 15,-14-8 1-15,15-3 0 16,-15 3 1-16,17-17-1 15,-10 2 0-15,3 0 0 0,-1-5-3 16,4-5-2 0,-6 1 1-16,3-1-1 0,0-1 0 15,-2 0 1-15,0 3 0 16,1 4-2-16,-5 1 4 0,-1 6 0 16,-1 1 1-16,-2 11-1 15,0 0-1-15,0 0-1 16,0 0 0-16,-8 1-2 15,0 10-1-15,0 1-1 0,2 5 0 16,-3-1-1-16,3 3 1 16,2-2-1-16,3 2 2 15,1-5-4-15,1 4 4 16,3-3 0-16,3-3 0 0,2-1-1 16,-1-4 2-16,4-1 1 15,3-6-1-15,1 0 6 16,-2-7-6-16,7-7 1 0,-1-6 0 15,1-2 0-15,0-4-1 16,-2-1-1-16,-4-1 2 16,-5 1-2-16,3 3 3 15,-8 6 1-15,-1 1-1 16,-1 5 0-16,-3 12-2 0,1-10 1 16,-1 10-4-16,0 0 1 15,2 7-2-15,0 2 0 16,-1 3 0-16,3 1 2 15,2 0 0-15,1 1 1 0,3-2 1 16,-1-3 0-16,4-2 1 16,-1-2 1-16,5-4 0 15,-4-1 1-15,4-4 0 0,-4-7 0 16,-2-3 0-16,4-2 0 16,-3-2 0-16,-3 0-2 15,1-3 0-15,-3 2-1 0,2 2-1 16,-2 2 0-16,-2 3 0 15,-1 2-1-15,-4 10-1 16,12-8-1-16,-12 8-1 16,15 7 2-16,-6 4-2 15,5 0-8-15,5 3-14 0,12 7-43 16,-1-9-8-16,2-4-3 16,2-8-4-16</inkml:trace>
  <inkml:trace contextRef="#ctx0" brushRef="#br0" timeOffset="67479.322">11732 10190 17 0,'0'0'62'0,"-8"-18"0"15,5 8-35-15,3 10 0 16,0 0-9-16,5-9-10 16,-5 9-6-16,13 3-1 0,-2 4 0 15,-5 4 0-15,6 2 3 16,-3 3-1-16,2 4 0 0,3 0 3 15,-1 6 0-15,0 8 2 16,4 2-1-16,-1 6 0 16,2 5 1-16,-1 10-1 15,1 1 0-15,-4 9 1 16,1 4-2-16,-2-1-2 0,1 9 2 16,-8 1 1-16,2 3 0 15,-3-2-1-15,-3 1 0 0,-1-3 0 16,0 0 0-16,-1-6 0 15,0-2-1-15,4-4-1 16,-4-5-2-16,4-3 0 16,-2-7 0-16,0-1-1 0,0-7 0 15,2-1 1-15,-1-8-1 16,1-5 2-16,-1-3-2 16,-1-6 1-16,0-3-1 15,0-3-2-15,0 0-6 16,-1-2-7-16,5-3-27 0,9 5-31 15,-7-1-6-15,-2-3-5 16,-6-11 1-16</inkml:trace>
  <inkml:trace contextRef="#ctx0" brushRef="#br0" timeOffset="68588.2337">12132 12723 13 0,'11'-8'69'15,"0"-1"1"-15,-6 0-1 16,-2-1-38-16,-3-2-7 0,0 12-2 16,0-16-6-16,0 16-2 15,-2-18-2-15,2 18 0 16,-17-18-2-16,8 9 1 15,-7-1-4-15,-2-1 1 16,-2 3-3-16,-1-1-1 0,-5 0-1 16,-2 2-1-16,-4 1 0 15,-1 2 0-15,-2 1-1 16,-1 2-1-16,-4 1 1 0,-4 0-1 16,-6 4 1-16,-5 3-1 15,-3 3 0-15,-11 2 1 16,-1 3-1-16,-7 3 0 15,3 2 0-15,0-1 0 0,-1 5 0 16,4 1-1-16,4 1 1 16,6 0 0-16,2 2 0 15,3 0 0-15,4 2 1 16,1 0-1-16,4-2 0 0,2 1 1 16,3-1-1-16,4-1 1 15,7 0-1-15,0-1 0 16,7-2-1-16,5 1 1 0,1-2 0 15,2 1 0-15,7 0 0 16,2 0 0-16,3 0 0 16,4 2 0-16,0-1 0 15,3 1 0-15,8-1-1 0,3 2 1 16,5-3 0-16,7-1 0 16,6 0 0-16,4-4 1 15,11 0-1-15,11-2 1 16,9-4 0-16,9-2 1 0,10-3-1 15,6-4 1-15,10-1-1 16,5-2 0-16,4-1 0 16,2-5 0-16,4-5 0 0,3 0 0 15,-1-3 0-15,2-3 0 16,-8-3 0-16,-2-3 1 16,-4-3 0-16,-8-2 1 15,-11-2 1-15,-4-3 0 16,-13-4 0-16,-10-3 1 0,-16-3 0 15,-7-5-1-15,-15-3 0 16,-18-5-1-16,-16-4-1 16,-26-2-1-16,-26 0-1 0,-25 2 0 15,-25 6-2-15,-21 8 1 16,-21 11-1-16,-12 11 1 16,-4 18-3-16,-7 9-4 0,4 28-12 15,3 11-36-15,6 17-26 16,9 9-4-16,5 0-5 15,9 4-4-15</inkml:trace>
  <inkml:trace contextRef="#ctx0" brushRef="#br0" timeOffset="70229.322">11924 13566 20 0,'6'-6'53'16,"-6"-12"-1"-16,0 5-34 15,0 13 1-15,0-17-2 16,0 17-1-16,-7-15 2 0,7 15 2 16,-8-19 1-16,-2 11 0 15,10 8-1-15,-14-13-2 16,14 13-3-16,-14-13-4 15,14 13-2-15,-16-10-2 0,16 10-3 16,-17-9-1-16,9 5 0 16,-2-1-1-16,1 0 1 15,-4-1-1-15,-3 1-1 16,-2 1 1-16,0 1 0 0,-7 1-1 16,-3 2 1-16,-2 0-1 15,-1-1 1-15,-5 4-1 16,-1 4 0-16,-6 0 0 15,3 2 0-15,-2 2 0 0,1-1 0 16,-3 5 0-16,0-2-1 16,-2 2 1-16,-8 5-1 15,0-2 1-15,1 1 0 16,0 1-1-16,3-1 1 16,1 0 0-16,4 2 0 15,-1 0 0-15,15-1 0 16,1-1 0-16,3 1 0 0,4 3-1 15,1 0 1-15,1 0 0 16,1 0 0-16,1-1 0 16,1 2-1-16,1-1 1 15,2 0 0-15,-2 0-1 0,2 0 1 16,6-1-1-16,0-1 0 16,5 0 1-16,3 1-1 15,1-2 0-15,0 1 0 0,5-1-1 16,7 2 0-16,-1 2 0 15,3 0 1-15,4-1-1 16,6 1 0-16,2 1 0 16,6-4 1-16,5 1 1 0,4-2 0 15,10-1 1-15,3-5 0 16,5 1 1-16,11-5 1 16,2-2-1-16,5-4 0 15,1 0-1-15,8-2 1 16,0-2-1-16,2-2 0 0,0-3 0 15,6-2-1-15,4 0 1 16,-2-2-1-16,5-2 1 16,-1 1-1-16,5-2 1 0,-3 1-1 15,1-3 0-15,-1 0 0 16,-6-2-1-16,-6-1 2 16,-7-2 0-16,-3-2 1 0,-10-3-1 15,-8-4 1-15,-9-1 0 16,-13-5 0-16,-8-4 0 15,-13-4-1-15,-13-6-1 16,-8-4 1-16,-15-2-1 0,-14-3 0 16,-12 0 1-16,-11 1 0 15,-9 4 0-15,-9 1 0 16,-13 6 0-16,-8 8 0 16,-15 10-2-16,-13 13-2 15,-17 10-5-15,-20 15-7 0,-18 16-14 16,-18 13-43-16,-13 18-12 15,-5 6-8-15,5 6-4 16,2-4 2-16</inkml:trace>
  <inkml:trace contextRef="#ctx0" brushRef="#br0" timeOffset="73028.3481">11111 15038 29 0,'-13'-7'44'0,"6"1"-5"15,7 6-5-15,-14-9-9 16,14 9-6-16,0 0-7 0,0 0-7 16,0 0-4-16,0 0-2 15,0 4 2-15,0-4 2 16,11 12 1-16,-4-4 3 0,7 0 2 16,-3 2 1-16,8-2 1 15,2 1-2-15,4 0 2 16,6 1-2-16,7 1 0 15,3 0 0-15,7 0-2 16,4-1 1-16,5 2 1 16,3-4 0-16,0 1-1 0,9-3 1 15,-2-2 0-15,2-4 0 16,9 1 1-16,0-6-1 16,1-4-2-16,7-2 0 0,2-2-1 15,0-3 0-15,2-1-1 16,1-1 0-16,-3 1-1 15,1 1 1-15,-2 0-1 0,-1 0 0 16,-5 3 1-16,3-1-1 16,-4 2 0-16,2 1 0 15,-1-1-1-15,3-1 0 16,-3 1-1-16,6-2 1 0,-2 0-2 16,0-2 0-16,3-1 1 15,-7-3-1-15,0 1 1 16,-4-3-1-16,-4-3 0 15,-6 2 0-15,-9-1 1 16,-7 0-1-16,-10-2 1 0,-7 0-1 16,-11 0 1-16,-11-5-1 15,-9-1 1-15,-4-3-1 16,-12-4 1-16,-9-1-1 0,-7-4-1 16,-4 0 0-16,-10-1 0 15,-4 1 1-15,-10 0 0 16,-8 3 0-16,-12 3-1 15,-7 2 0-15,-10 1 1 0,-11 4-1 16,-5 2 0-16,-3 3-1 16,-3 4 0-16,-1 1 1 15,2 1-1-15,-2 4 0 0,-1 5 1 16,-1 3-1-16,-4 3 1 16,-11 5-1-16,-14 3 1 15,-9 12 0-15,-21 7 0 16,-7 6 1-16,-10 4-1 15,0 6-1-15,5 1 1 0,11 5-2 16,17 5-1-16,15 3-6 16,28 7-7-16,14-1-22 15,23 11-45-15,22-1-3 16,17-5-6-16,19-5-5 0</inkml:trace>
  <inkml:trace contextRef="#ctx0" brushRef="#br0" timeOffset="73616.4074">14155 14686 17 0,'3'-17'13'0,"1"5"-3"15,-2 1 0-15,-2 11 1 16,0-12 3-16,0 12 4 16,-4-9 7-16,4 9-2 0,-10-9 3 15,10 9-2-15,0 0 0 16,-8-11-4-16,8 11-4 16,0 0-6-16,0 0-3 15,0 0-3-15,0 0-3 0,0 0-1 16,0 0-1-16,3 0-3 15,-3 0-6-15,10 5-16 16,-10-5-30-16,5 16-9 0,-2-8-3 16</inkml:trace>
  <inkml:trace contextRef="#ctx0" brushRef="#br0" timeOffset="74709.8266">10907 16358 1 0,'0'0'63'0,"0"0"3"15,0 0-1-15,0 0-39 16,12 4-2-16,10 1-8 15,4 1 1-15,9 2-2 16,11 2 3-16,5 0-1 16,17 1-3-16,9-1-2 0,14-2-1 15,14-4 0-15,12-1-3 16,13-3-1-16,11-7-1 16,9-6 0-16,7-7 0 0,4-3-1 15,4-4 1-15,1-5-1 16,0-2 0-16,0-1 0 15,-2-3 0-15,-1 2-1 16,-2-3-1-16,-9 1-1 0,-7-1 1 16,-6 1 0-16,-15-1 0 15,-8-3 1-15,-18 2 0 16,-9-5 1-16,-17 3 1 16,-16-5-1-16,-13-3-1 0,-14-1 0 15,-13-5-2-15,-16-5-1 16,-15-2 0-16,-11-3-1 15,-14-2 0-15,-11 1 0 16,-11-2 0-16,-7 6 0 0,-10 0 0 16,-5 8 0-16,-9 1 1 15,-8 7 0-15,-7 5 0 16,-8 8-1-16,-12 0 1 16,-9 14 0-16,-12 2 0 0,-14 8-1 15,-10 8 1-15,-15 5-2 16,-4 8 0-16,-6 6 0 15,-3 5 0-15,-4 9 0 16,2 7 0-16,-2 8 0 0,2 11 0 16,-2 6 1-16,2 12-1 15,-11 5-1-15,4 12-1 16,-3 4 0-16,11 4-2 16,12-1-1-16,19-2-4 0,26-5-7 15,30 3-14-15,40 4-52 16,27-6-4-16,37-7-4 15,24-14-6-15</inkml:trace>
  <inkml:trace contextRef="#ctx0" brushRef="#br0" timeOffset="77695.0804">11478 17470 44 0,'-1'-11'47'0,"1"11"-1"0,-4-11-4 16,4 11-5-16,-6-13-4 16,6 13-3-16,-4-12-9 15,4 12-4-15,-4-12-2 16,4 12-4-16,-2-10-2 16,2 10-2-16,-3-9-1 0,3 9 1 15,0 0-3-15,-5-9 0 16,5 9 0-16,0 0-1 15,0 0-1-15,0 0-1 0,0 0 1 16,0 0-1-16,0 0 0 16,0 12 1-16,3-1-1 15,-1 3 0-15,1 3 0 0,-1 1 0 16,0 2 1-16,2 2-1 16,1 1 0-16,0 0 0 15,-2 1 0-15,0 0 0 16,1 0 0-16,2-2 1 0,-3-1 2 15,-2-1 1-15,3-3 0 16,-2-3 1-16,-2-14-1 16,9 11 0-16,-9-11 0 15,7-5-1-15,-1-7-2 16,2-7-2-16,-1-4 0 16,4-4 0-16,-1 9 1 0,19-42-1 15,6-1 1-15,2-1-1 16,2 8 1-16,1 10-1 15,4 15 1-15,-26 25-2 0,3 3-1 16,-8 5 0-16,3 9 1 16,-3 3-1-16,3 2-1 15,-5 4 0-15,0 0-4 16,1 4-2-16,-3-2-6 0,0-1-8 16,0 1-19-16,-1-1-21 15,-1-2-19-15,4-6-4 16,-5-1 2-16</inkml:trace>
  <inkml:trace contextRef="#ctx0" brushRef="#br0" timeOffset="78506.9377">12011 17522 62 0,'2'-14'75'0,"-1"1"-4"0,0-1-3 16,3 3-40-16,-4 11-13 15,2-12-8-15,-2 12-6 16,9-6 0-16,-9 6 0 15,18-5-1-15,-4 1 1 0,1-2 0 16,7-4 1-16,22-9 0 16,5-6 1-16,2 0 0 15,-6-9 0-15,-1 1 3 16,-18 1 2-16,-8 6 1 0,-10 7-1 16,-8 6 0-1,0 13 0-15,-16-4-1 0,-5 5-1 16,-4 13-2-16,-1 4-2 15,12-6-2-15,-3 4 0 16,3-2-1-16,1 4 0 0,0 0 0 16,-2-2 0-16,7 1 0 15,-2 0-1-15,8-3 2 16,0-1 1-16,2-5-1 16,0-8 1-16,10 12-1 0,-10-12 2 15,31-5 0-15,3-12 0 16,7-10 0-16,-1-7 0 15,-1-2 1-15,-5 0-1 16,-7 6 0-16,-12 10-2 0,-6 7 1 16,-1 4-1-16,-8 9 0 15,0 0 0-15,9 8 0 16,-10 4 0-16,1 5 0 16,0 1 1-16,0 1-1 0,3 1 1 15,2-11-2-15,-1 0 2 16,5 6 0-16,6-5-1 15,4-5 1-15,2-5 0 16,7-2 0-16,0-11-1 0,3-2 2 16,-2-8-2-16,-5-3-1 15,0-2 1-15,-4 0-1 16,-2-1 0-16,-5 6 1 16,-6-1 0-16,0 6 0 15,-4 6-1-15,-2 2 0 0,-1 10 1 16,0 0 0-16,0 0 0 15,12 1 0-15,-6 10-1 16,1-1 1-16,5-1 1 0,2-3 0 16,3-3-1-16,1-3 1 15,4-3 1-15,1-11 0 16,5-5 0-16,-3-10 2 16,2 0-2-16,-2-5 2 0,-5-2-2 15,-4-1 1-15,-5-1-2 16,-6 8 0-16,-5 2-4 15,-12 6-4-15,-4 2-10 0,-6 5-42 16,-6 12-22-16,-5 3-6 16,-4 0-5-16,-5 0-1 15</inkml:trace>
  <inkml:trace contextRef="#ctx0" brushRef="#br0" timeOffset="79084.3983">12453 16459 31 0,'-44'-8'77'0,"-11"-3"-3"16,-8 4-2-16,-11-1-6 0,-8 8-64 15,-9 6-1-15,-4 13 0 16,-11 10 0-16,-11 7 1 15,-8 11 2-15,-5 7 3 0,-3 10 0 16,0 15 3-16,3 9 1 16,64-40 0-16,0 12 1 15,2 5-2-15,2 12 0 16,8 3-4-16,1 13-1 16,11 5-1-16,5 6-2 15,10 1 2-15,10 5-1 0,15-2 2 16,6-1-4-16,22-8 3 15,10 3 1-15,19-9-2 16,13 1 2-16,19-10-2 16,21-11 0-16,16-15-1 0,19-15 0 15,10-14 1-15,15-19-1 16,9-16 0-16,13-22-1 16,2-11 2-16,4-14-1 15,-3-15-1-15,1-11 0 16,79-56 2-16,60-74 0 15,-47-17 0-15,-62-8 1 16,-65 3-2-16,-68 19 1 0,-60 22 0 16,-53 28 0-16,-48 38-2 15,-32 26-1-15,-36 27-2 16,-31 33-4-16,-29 27-2 0,-22 24-2 16,-15 25-1-16,-1 22-9 15,5 15-17-15,11 12-48 16,28 8-2-16,26-7-2 15,32-8-2-15</inkml:trace>
  <inkml:trace contextRef="#ctx0" brushRef="#br0" timeOffset="85563.3594">16010 13896 30 0,'0'0'34'0,"-6"-6"-4"16,6 6-4-16,0 0-8 15,0 0-4-15,0 0-5 16,0 0-2-16,0 0-4 0,0 0-3 15,0 0 0-15,0 0 1 16,8 1 3-16,-8-1 3 16,19 7 2-16,-6-2 3 15,3 0 1-15,5-1 1 0,3-1-1 16,3 0-1-16,6 0 0 16,2 0-2-16,5 0-1 15,1-2-1-15,9 1 0 0,3-2 0 16,2 4-2-16,2-2 2 15,-3-2 0-15,6 3-1 16,-4 0 1-16,3 1 0 16,-4 1 1-16,-2-2-1 15,0 3-1-15,0 0 1 0,3-1-3 16,0 0 0-16,2-2-2 16,-1-2-1-16,-1 1 0 15,1-1-1-15,-4-1 0 0,1-4 0 16,-6-3 0-16,1-1 0 15,-3-1-1-15,-1-1 1 16,-1-3-1-16,2-1 1 16,0-3-1-16,1-2 0 0,1-1 0 15,-1-2-1-15,0-2 1 16,1-1 0-16,-4-3 0 16,-2-1 0-16,-3-2 0 15,-5 1 0-15,-3-2 1 0,-6 0 1 16,-7-1-1-16,-3-1 1 15,-6-1 1-15,-5-2 0 16,-4 2 0-16,-3-3 1 16,-8-1 1-16,-3 1-2 0,-3 1 1 15,-6 0-1-15,-2 1-1 16,-6 1 1-16,-3 4-1 16,-4-1-1-16,-3 4 0 15,-8 3 0-15,-2-1 0 0,-2 3 0 16,-6 3-1-16,-2 1 0 15,-5 0 0-15,-3 4 0 16,-1 0 0-16,-4 3 0 0,-7 2-1 16,-6 5 1-16,-8 0 0 15,-9 5 0-15,-9 5 0 16,-11 2 1-16,-6 5-1 0,-7 2 1 16,-3 1-1-16,-1 3 0 15,5 1 0-15,0 2 1 16,6 4-2-16,8 4 1 15,4 2-1-15,6 6 0 0,4 6 1 16,13 3 0-16,7 4-1 16,17 3 1-16,18 0-1 15,25 0 1-15,42 6-4 16,43 0-5-16,34-6-16 16,37 2-54-16,41-2-3 15,31-15-7-15,24-8-4 16</inkml:trace>
  <inkml:trace contextRef="#ctx0" brushRef="#br0" timeOffset="87169.7901">17313 13965 11 0,'0'0'7'0,"5"-13"5"15,-5 13 3-15,3-13 7 16,-3 13 3-16,0-15 7 16,0 15-1-16,-6-15 3 15,6 15-2-15,-16-12-2 0,2 7-9 16,2 0-5-16,-4 1-4 16,0 1-4-16,-2-1-2 15,-2 0-1-15,-3 1 0 16,-4-1-1-16,-2 1-1 0,0 0 0 15,-4-2 0-15,-1 2-1 16,-5 2 0-16,-4-1 1 16,-2 2 0-16,-6 0 0 15,3 0 0-15,-8 2 0 0,0 3 0 16,-4 0 0-16,-1 1 0 16,0 0 1-16,0 1-2 15,1 0 0-15,0-1-1 16,-1 2 1-16,0 0-1 0,1 2 0 15,-2-2 0-15,0 3-1 16,-4 0 1-16,1 2 0 16,-1 0 1-16,2 2-2 15,1 0 1-15,4 2 0 0,2-1 1 16,5 5-1-16,3-2 1 16,6 4-2-16,6 1 0 0,3 3 1 15,5 2 0 1,5 1-1-16,7 1 0 0,2 1-1 15,8 3 1-15,6-3 1 16,1 3 0-16,6-2 0 0,10 0 0 16,3 1 0-16,6-2 0 15,4-2 0-15,3-2 1 16,4-1-1-16,3-4 0 16,8-1 0-16,0-2 0 15,4-1-1-15,6-2 1 0,3-1 0 16,10-2 0-16,4-1 0 15,6-4-1-15,7-2 1 16,8-1 0-16,9-5-1 16,7-1 1-16,10-2 0 0,5-5 0 15,11 0 0-15,5-2 0 16,5 0 0-16,7 2 0 16,1 0 0-16,7 2-1 0,0 1 1 15,3 0-1-15,-1 0 1 16,0 0-1-16,-3-2 1 15,-5-2-1-15,-2-3 1 16,-6-6 0-16,-8-4 0 16,-9-6 1-16,-11-8 0 0,-11-4 1 15,-17-7 2-15,-11-6 0 16,-23-3 0-16,-18-3 1 16,-22-2-1-16,-17 0-1 0,-29-1 0 15,-23 2-2-15,-23 3-1 16,-26 5-1-16,-22 5-1 15,-26 6 0-15,-27 12-2 16,-25 10 0-16,-23 15-2 0,-24 7-1 16,-19 19-3-16,-14 9-3 15,-1 15-6-15,1 1-17 16,12 20-43-16,27 9-6 0,26 6-3 16,27 2-2-16</inkml:trace>
  <inkml:trace contextRef="#ctx0" brushRef="#br0" timeOffset="88228.2931">17032 14883 29 0,'0'0'72'16,"-6"-18"2"-16,-4 7-1 0,-2-3-33 15,-2 5-18-15,2-2 0 16,-5 6-3-16,1-1-1 16,-7 1-1-16,0 2-1 15,-6 2-2-15,0 1-2 0,-5 2-2 16,-2 3-4-16,-3 2-1 16,-3 2-3-16,0 1 0 15,-4 0-2-15,0 1 0 16,-3 0 0-16,0 2 1 0,-2 0-1 15,-1-2 0-15,-1 3 1 16,-1 2-1-16,-3 2 0 16,-4 3 0-16,-7 3 0 0,-4 4 0 15,0 4 0-15,-2 1-1 16,2 2 1-16,6 2-1 16,2 4 1-16,7-1-1 15,7 5 1-15,11-2 0 16,5 1 0-16,8-1 0 0,7 3 0 15,3-1 0-15,4-2 0 16,7-2-1-16,5 0 1 16,6-1 0-16,11-1-1 15,11 4 1-15,8-4 0 16,11 1 0-16,11 0 1 0,10-2 0 16,12-2 0-16,6-4 1 15,14-4 0-15,4-5 1 16,10-3 0-16,6-7 0 0,7-3 1 15,10-8 0-15,8-1 0 16,8-4 0-16,6-4-2 16,8-5 1-16,4-1-2 0,5-2 1 15,1-2-1-15,1-2 0 16,-2-2-1-16,-2-4 1 16,-3-2 0-16,-8-2-1 15,-1-4 1-15,-15-3-1 0,-6-4 0 16,-14-5 1-16,-11-3 0 15,-17-5-1-15,-16-6 2 16,-21-6 0-16,-16-8 0 16,-26-9 0-16,-19-7 0 15,-34-7 2-15,-31-1-4 0,-34-4 0 16,-41 5 0-16,-34 5 0 16,-42 12 0-16,-31 22 0 15,-41 20-7-15,-23 28-4 0,-30 15-11 16,-12 38-38-16,-12 29-27 15,-1 25-5-15,4 18-6 16,6 3-1-16</inkml:trace>
  <inkml:trace contextRef="#ctx0" brushRef="#br0" timeOffset="92659.0457">23746 13782 30 0,'9'-14'21'0,"-3"3"-12"0,4 1-1 16,-4 0 2-16,-6 10 3 15,15-16 4-15,-15 16 3 16,10-18 0-16,-4 8 1 0,-3 0 2 15,0 0-2-15,-2 0-3 16,2-6-3-16,-2 2-2 16,-1-3 0-16,1-3 0 0,-1 1 0 15,0-2-1-15,-3 0-2 16,0 0 1-16,-4 2-3 16,-3-5-1-16,-1 4-2 15,0-1 0-15,-7 0 0 0,-1 1 0 16,-8 0 1-16,2-1 0 15,-6 0 0-15,1 1 0 16,-3 1-1-16,-2 0 0 16,-2 1-1-16,-3 1 0 0,0 1-1 15,0 0-1-15,-3 1-1 16,-2 2 0-16,-5 1 0 16,-3 3 0-16,-2 0-1 15,-6 0 0-15,2 4 1 0,-2 3-1 16,-2-1 0-16,0 3 0 15,4 0 0-15,-3 2 0 16,4 4 0-16,-1-1 1 16,-5 3-1-16,-1 0 0 0,-7 3 0 15,-3 1 0-15,-8 1 0 16,1 0 0-16,-7 2-1 16,-1-1 1-16,2 4 0 15,2-2 0-15,1 3-1 0,0 1 1 16,2 2-1-16,-1 2 1 15,2 2-1-15,-3 3 0 16,-1 1 0-16,0 0 1 16,4 0 0-16,-3 4 0 15,5 1-1-15,7 0 1 16,6 0 1-16,8 2-1 16,6-3 1-16,11 4-1 0,6-2 0 15,14-2 0-15,5-2 1 16,5 1-1-16,7-1 0 15,5 0 1-15,0-1-1 0,8 0 1 16,3 0 0 0,6 1 0-16,2-2-2 0,3-1 1 15,6 0 0-15,5-5-1 16,4 1 1-16,7-5 0 16,6-2-1-16,7-4 1 15,4-1 0-15,10-4 1 0,3 0 0 16,7-3-1-16,3 0 0 15,6 1 1-15,3-2 0 16,3 2-1-16,6 0 1 0,5 1-1 16,3 0 1-16,5 1 0 15,8 0 0-15,0 0 0 16,7-1 0-16,3 1 0 16,3-4 1-16,1-1 0 0,-4-2 0 15,6-1-1-15,-5-3 1 16,3-6 0-16,-3-3-1 15,-1-5 1-15,-2-5-1 16,1-4 1-16,-2-4 0 0,-7-9-1 16,-3-3 1-16,-7-8-1 15,-9-2 1-15,-19-8 1 16,-16-5 1-16,-21-2-2 0,-22-5 0 16,-22 1 0-16,-18-1 1 15,-25 5-1-15,-19 3-1 16,-18 8 0-16,-14 8-1 0,-15 11-1 15,-18 9-1-15,-6 12-1 16,-23 8-5-16,-12 9-7 16,-21 6-16-16,-11 10-37 15,-3 12-16-15,-35 17-5 16,14 8-6 0</inkml:trace>
  <inkml:trace contextRef="#ctx0" brushRef="#br0" timeOffset="93791.2288">22526 14427 23 0,'4'-11'71'15,"-4"-2"2"-15,0-3 0 16,0 1-38-16,0 0-3 16,0 1-12-16,-6 3-3 0,3-1-2 15,-3 2 0-15,-6 0-2 16,-1 4-2-16,-1-1-3 16,-5 2-1-16,-6 2-3 15,1 2 0-15,-7 0-2 16,-2 1 0-16,-6 0-1 0,-3 1 0 15,-6 1 0-15,-2 1 1 16,-8 0-1-16,-2 0 0 0,-3 2 0 16,-3 1 1-16,0 2-1 15,-3 2-1-15,-2 1 2 16,0 1-2-16,1 2 1 16,-1 0 1-16,2 3-1 0,0 2 1 15,-1 0 0-15,0 2-1 16,5 4 1-16,-1 2-1 15,0 1 1-15,4 0-1 16,-1 5-1-16,3-3 1 16,4 2 0-16,2 3-1 0,8-2 1 15,2 3-1-15,6 1-1 16,6 1 1-16,6 0-1 16,6-1 0-16,6 4 0 0,9-1 1 15,5 2-1-15,2-1 2 16,11 3-1-16,11-2 1 15,10 1 1-15,8 0-1 0,11 0 1 16,10-3-1-16,13-2 1 16,11-2 0-16,14-2-1 15,9-3 1-15,14-1 0 16,9-2-1-16,9-2 1 0,7-2 0 16,5-3 0-16,9-2-1 15,1-1 0-15,5-4 1 16,2-2-1-16,-3-3 0 15,1-4 0-15,-6-1 1 16,-3-4-2-16,-8-2 1 0,-5-10 0 16,-11-5 0-16,-5-8 0 15,-13-8-1-15,-9-7 1 16,-12-11 0-16,-12-9 0 16,-16-9 0-16,-12-9-1 0,-23-8 1 15,-21-3 0-15,-24-3 1 16,-26-5-2-16,-25 1 2 15,-23 4-1-15,-17 8 0 0,-24 10 0 16,-16 15 0-16,-15 11-2 16,-14 22-1-16,-19 12-4 15,-12 24-9-15,-23 13-33 16,-10 20-38-16,-8 7-2 0,-1 0-7 16,11-4-4-16</inkml:trace>
  <inkml:trace contextRef="#ctx0" brushRef="#br0" timeOffset="95886.7951">21269 16591 31 0,'-17'1'81'0,"-2"-1"-4"16,5-4-3-16,-2-5-5 16,1 4-65-16,7 5 0 15,8 0-1-15,-16 7-2 0,4 6 0 16,0 3 2-16,-1 4 1 15,-2 2-1-15,-3 7 2 16,1 1 1-16,-1 4 2 0,1 0-2 16,-1 6 2-16,2 2-2 15,2 5 1-15,1 1 0 16,2 0-2-16,3-2 0 16,2 1 0-16,6-3-1 0,2-4-2 15,7-1 0-15,8-11-1 16,4-2 1-16,8-9-3 15,8-6-2-15,1-9-5 16,11-4-8-16,2-15-14 16,7-7-27-16,8-8-23 0,-1-9-8 15,-1-7-3-15</inkml:trace>
  <inkml:trace contextRef="#ctx0" brushRef="#br0" timeOffset="97066.0657">21822 16334 49 0,'-7'-35'90'0,"-2"4"-2"16,1 7-6-16,-3 4-3 15,6 6-67-15,5 14 0 16,-12 0-4-16,10 20-5 16,-3 11-2-16,-4 13-1 0,2 12 1 15,-5 7 0-15,0 10-1 16,-1 4 1-16,-2 0 0 15,5-1 0-15,3-4 1 16,5-5-1-16,2-8 0 0,2-7 0 16,11-7-1-16,5-8-3 15,3-8-1-15,3-11-4 16,7-7-3-16,8-10-4 0,-2-10-5 16,8-13 0-16,-1-7 2 15,2-11 2-15,3-5 5 16,-8-2 10-16,2 0 7 15,-17 1 8-15,1 6 4 0,-13 7 2 16,-4 7 2-16,-10 10-2 16,-10 8-4-16,-7 8-6 15,-6 7-5-15,1 10-2 16,-4 5-1-16,0 7-1 0,2 3 0 16,4 0-1-16,4 0 1 15,5-2-1-15,6-1 2 16,5-8-1-16,6-5-2 15,7-8 2-15,8-7-2 0,7-5 1 16,3-10-2-16,6-8 1 16,4-5-1-16,0-5 0 15,-1-1 2-15,-1-1-2 16,-6 6 1-16,0 6 1 0,-10 3 0 16,-4 8 1-16,-5 8 0 15,-6 3-2-15,-8 0 0 16,10 13 1-16,-9 3 0 0,0-1 0 15,1 2 0-15,3-2 0 16,4-3 0-16,6-3 0 16,3-6 1-16,5-3-1 15,7-7 0-15,1-5 2 0,4-7-2 16,4-4 1-16,-1-5 0 16,-2-3 0-16,-3 0-1 15,-2 2 1-15,-9 1 1 16,-5 3-3-16,-3 4 2 0,-10 3 0 15,-2 5-1-15,-2 5 1 16,0 8 0-16,-7-10-1 16,7 10 0-16,0 0-1 15,0 0 1-15,-5 7 0 0,11 2-1 16,9 4-2-16,5 3 1 16,5-1-2-16,8 1 0 15,0 0 0-15,-1-1 0 16,0-1 0-16,-1-2 0 15,-8-3 2-15,-3-1 1 0,-7-1 1 16,-4-1 0-16,-9-6 1 16,0 0 0-16,0 0 0 15,-8 7 1-15,1-7-1 0,7 0 0 16,-17-13-1-16,9 0 1 16,7-6-1-16,2-5 1 15,6-4-1-15,3-2 1 0,6-4-1 16,1-3 1-16,5 1 1 15,4 2 1-15,-5 3 0 16,0 6 1-16,-5 4 0 16,-2 5-1-16,-5 6 1 0,-9 10-1 15,12-7-1-15,-12 7 0 16,-6 10-1-16,-3 1-1 16,1 3 0-16,-1 5 0 15,2 1-1-15,-4 4 1 0,8 0 0 16,3 0 0-16,3 2-1 15,12 0 1-15,3 0 0 16,5-1-1-16,7 1 0 0,-1-2-1 16,1-1 0-16,-6-2 1 15,-5 1-1-15,-7-4-2 16,-12 3 0-16,-5 3-5 16,-14 5-11-16,-13 16-51 0,-3-3-11 15,-11 5-4-15,-3 4-7 16</inkml:trace>
  <inkml:trace contextRef="#ctx0" brushRef="#br0" timeOffset="98746.9713">22588 17572 31 0,'-13'7'77'0,"2"-1"4"15,-1-4-31-15,-1-2-5 16,0-2-3-16,2-6-8 16,-3-2-6-16,0-1-8 0,2 2-5 15,-4 0-6-15,-1 1-5 16,-1 3-1-16,0 5-2 15,-1 2-1-15,0 4 0 16,1 2-1-16,1 1 1 16,1 2 0-16,2 1 0 0,4 0 0 15,1 1 0-15,5-2 0 16,4-1-1-16,0-10 1 16,9 13-3-16,1-11 2 0,6-2 0 15,0-2-1-15,3-5 1 16,0-1 0-16,0 0 1 15,0-2 1-15,0 1-1 16,0 0 0-16,-1 1 0 0,0 2 0 16,-3 2 1-16,-3 3-1 15,-1 1 0-15,0 1 0 16,-4 1 1-16,-7-2-1 16,16 7 1-16,-16-7-1 0,18 3 0 15,-8-3 1-15,4 0-2 16,2-5 2-16,0-2-1 15,1-2 0-15,1-3 0 16,-5 6 2-16,27-26 0 16,-4-2 0-16,-5 4 0 0,-4 2 0 15,-9 8 1-15,-1 11-1 16,-17 9-1-16,9 0-3 16,-9 0 0-16,10 13 1 15,-7 2 0-15,3 4 0 0,-1 4 0 16,0 6 1-16,-4 4 3 15,4 6-3-15,-1 7 0 16,1 2 0-16,-1 4 0 16,-1 2 0-16,0-2 1 15,1 3-1-15,1-3-1 0,-2-2 5 16,-1-3-1-16,-1-7 1 16,-1-40-1-16,0 30-1 15,-1 16 2-15,1-46-1 16,0 0-1-16,-5-23-3 0,5-11 0 15,-1-11-3-15,1-26 3 16,4-45-3-16,6-1-1 16,5-4-1-16,7 4 1 15,7 26 0-15,6 32 2 16,1 26 2-16,-3 26-1 16,-7 7 2-16,-5 10 1 0,-13 1-1 15,-6 2 1-15,-2 4-1 16,0 7 1-16,-11 1 0 15,1 3-1-15,-5 0-1 0,1 1-1 16,1-1 2-16,1 2-3 16,-1-4 0-16,5 1-3 15,-1-4-2-15,7-1 0 0,2-4-1 16,2-5 1-16,9-3 0 16,6-7 2-16,5-3 2 15,8-13 1-15,2-3 7 16,-18 3 4-16,61-32 4 15,-4-1 0-15,-37 21-2 16,-6 4 1-16,-2 1-1 16,-5 1-1-16,-7 9-3 0,-6 1-4 15,-8 9-3-15,0 0 0 16,-4 6 1-16,-3 4-1 16,-7 9 1-16,-1-2 1 15,2 2-1-15,3 1 1 0,-3 0-1 16,7-2 1-16,1-2-1 15,4-1 1-15,1-6-1 16,0-9 0-16,17 7 0 16,1-7 0-16,1-7 1 0,4-3-2 15,1-4 1-15,0-1 0 16,16-14 2-16,13-6-1 16,-5-3 1-16,-26 23-2 15,-1-1-1-15,-6 5 2 0,2 0-1 16,-4 4 0-16,-2 1-2 15,-1 3 0-15,-1 1 1 16,-9 2 1-16,17 0 1 16,-17 0-1-16,15 8 1 0,-15-8-1 15,18 11 1-15,-6-5 0 16,2-2-1-16,-3 1 1 16,5-1-1-16,2-2-1 15,2-1 0-15,13 1 1 16,9-13-1-16,6-7-1 0,-6-12-1 15,0-10 0-15,-7-9 0 16,-7-6 1-16,-11-1 2 16,-10 6 0-16,0 6 2 15,-5 6 0-15,-1 11 2 0,-1 16 0 16,0 11 0-16,-11 23-1 16,8 10 0-16,3 11-2 15,0 8 0-15,0-22-4 16,0 2-2-16,0 3-4 0,1 1-6 15,3-3-6-15,2 1-6 16,-2-4-5-16,-2-1-3 0,2-5-5 16,-1-2-2-16,-2-5 4 15,-1-1 8-15,0-7 17 16,0-9 19-16,-12 13 15 16,1-13 10-16,1-3 11 15,-14-14 4-15,12 4-4 16,-1-1-1-16,-6-14-13 15,6-3-14-15,17 6-31 16,24 5-57-16,20-1-6 0,9-4-10 16,18-13-2-16</inkml:trace>
  <inkml:trace contextRef="#ctx0" brushRef="#br0" timeOffset="100844.0423">26089 14269 44 0,'0'0'51'0,"5"-6"-21"16,7 1-12-16,3 2-6 16,7-1-5-16,2 0 4 0,1 0 2 15,5 1 1-15,8-1 3 16,-4 1 1-16,8-1 0 16,6 1-2-16,10 0-1 0,9 0-2 15,10 1-3-15,5-1-2 16,11 1 2-16,7-4-4 15,10 4 0-15,12 3 0 16,-1-2 0-16,1 1 1 0,5 0 2 16,3-2-1-16,-1 2-1 15,2 0 2-15,-6 0-1 16,-6-2 0-16,-2-2-1 16,-3-1-3-16,-5-1 0 15,-7 0-1-15,-9-5 0 0,-6-1 0 16,-11-4 0-16,-7-1 1 15,-11-5 0-15,-11 0 0 16,-7-5 0-16,-10-3 1 16,-7-6-2-16,-8 0 1 0,-5-4-2 15,-6-3-1-15,-4-3 0 16,-5-3 0-16,-11 2-1 16,-3-2 0-16,-7 2 1 0,-5 0-1 15,-6 1 0-15,-7 2 0 16,-7-1 0-16,-10 4 0 15,-6-2 0-15,-16 0-1 16,-6 0 1-16,-8-1 0 0,-10 1 1 16,-6 0 0-16,-7 3-1 15,-6 1 1-15,-2 3-1 16,-3 8 0-16,-5 5-1 16,-9 7 1-16,-8 7-1 0,-3 7 1 15,-12 2 0-15,-4 12 0 16,-8 6 0-16,0 5 0 15,3 6 0-15,8 6 0 16,14 5 0-16,12 5-1 0,20 8 0 16,20 2 0-16,19 7 0 15,24 3 0-15,19 5 1 16,16 1 0-16,22 4-1 0,14 0 1 16,27 0-2-16,20-4-1 15,29 1-8-15,20-13-24 16,19 2-45-16,30-6-4 15,15-12-6-15,17-12-4 16</inkml:trace>
  <inkml:trace contextRef="#ctx0" brushRef="#br0" timeOffset="101831.9824">28142 14675 54 0,'0'-32'74'15,"0"0"-6"-15,-4 7-13 16,-5-2-14-16,7 4-15 15,-3 1-9-15,1 1-5 16,-1-1-2-16,-3 1 0 0,-2-1 1 16,-1-1 1-16,-4 2-2 15,-2-1 0-15,-4 0-1 16,-2 1 0-16,-2 2-2 0,-2 1-1 16,2 2-1-16,-5 2-2 15,-1 0 1-15,-2 2-1 16,-3 2 0-16,-4 2-1 15,-2 0 0-15,-9 3 0 0,-6-4 0 16,-9 3 0-16,-8-1-1 16,-7 2 0-16,-5-2 0 15,-7 0 0-15,-4 0 0 16,-4 1 0-16,1 2-1 0,-2 1 2 16,2 2-1-16,-1 1 0 15,-3 1 0-15,0 8 0 16,-3 1-2-16,-1 3 1 0,1 4-1 15,-1 3 1-15,5 5-1 16,1 2 1-16,5 7-1 16,6 1 0-16,5 7 2 15,10 3-1-15,6 1 0 16,10 4 1-16,5 1-1 0,10 2 0 16,8 1 0-16,11 0-1 15,6 1 1-15,9 3-1 0,11-1 0 16,10 4 1-16,16 1-1 15,13-2 1-15,18 2 0 16,16-2 0-16,18-3 0 16,21-2 1-16,15-7-1 15,23-7 1-15,17-5 0 0,20-7-1 16,13-7 1-16,13-4-1 16,10-6 0-16,0-9 0 15,6-2 0-15,-6-5-1 0,-9-8 1 16,-11-9 0-16,-15-9 1 15,-17-10 1-15,-18-12 1 16,-17-11 2-16,-29-11 0 16,-18-12 1-16,-31-9 1 0,-26-10-2 15,-32-3-5-15,-40 0 0 16,-39 8 0-16,-41 8 0 16,-41 19 0-16,-51 16-18 15,-34 16-51-15,-38 31-20 0,-29 15-3 16,-17 15-7-16,-9 5-4 15</inkml:trace>
  <inkml:trace contextRef="#ctx0" brushRef="#br0" timeOffset="110326.4223">3408 5191 40 0,'0'0'86'16,"9"-13"-5"-16,-9 13-4 16,0-14-6-16,0 14-53 15,-8-11-28-15,8 11 0 0,0 0-1 16,0 0 0-16,4 3-1 15,7 19 5-15,3 13 1 16,6 15 3-16,3 15 3 0,5 15 4 16,3 7 1-16,4 7 0 15,0 5 3-15,1-11-3 16,-3-7 0-16,0-14 0 16,-4-12-1-16,-1-14 0 15,-5-9 0-15,-2-13-1 0,-3-2 5 16,-4-10 2-16,-6-7 0 15,-5-11-2-15,-3-14 0 16,-1-17 0-16,-7-16 0 0,-10-19-1 16,-2-21-5-16,-2-19-2 15,0-14 0-15,3-8 0 16,1-6 0-16,-1 2 1 16,11 11 1-16,4 16 1 0,3 16 0 15,2 19-1-15,3 18 1 16,4 21-1-16,5 17 0 15,5 16-2-15,-1 9 2 0,4 13-3 16,8 17 0-16,3 13 1 16,9 16 1-16,4 19-1 15,7 15-3-15,6 14 1 16,2 10-5-16,6 4-1 0,-5-3-5 16,4-10-8-16,-12-15-15 15,0-15-15-15,-6-12-22 16,-11-20-12-16,-9-18-2 15</inkml:trace>
  <inkml:trace contextRef="#ctx0" brushRef="#br0" timeOffset="112238.2783">4108 5448 14 0,'-49'-9'80'15,"0"1"2"-15,3-3-3 16,3-7-3-16,22-2-61 0,-8-1 0 15,7-5 0-15,9 0-3 16,5-7-4-16,8 0-3 16,10-2-3-16,5 0 0 0,6-1-2 15,5 3-1 1,3 6 0-16,5 3-1 0,1 8 1 16,2 10 0-16,-1 6 1 15,1 10 0-15,-2 11 0 16,0 8-1-16,-1 9 1 0,-3 7 1 15,-3 2-1-15,1-1 0 16,-4-3 1-16,-1-5-1 16,0-5 0-16,-3-11 2 0,-4-7-2 15,0-12 0-15,-4-4 1 16,3-15-1-16,-3-11 2 16,-3-9-2-16,1-13 0 0,-1-8 0 15,-1-6-1 1,3-2 1-16,-2-4 0 0,2 8 0 15,1 7-1-15,-1 8 2 16,5 12 0-16,-1 9-1 16,3 12 1-16,1 10-1 0,-1 4 0 15,2 13 0-15,-1 6 0 16,-3 5 0-16,1 2 0 16,-2 2 0-16,0-3 0 0,-4-3 0 15,-1-4 0-15,-3-6 0 16,-8-13 0-16,12 4-1 15,-7-14 0-15,1-17 0 16,0-10 0-16,1-15 0 0,4-9 0 16,-1-6 1-16,3-1-1 15,0 1 1-15,-2 10 0 16,2 13 0-16,-3 10-1 16,1 18 1-16,-1 13 0 0,5 10-1 15,-2 13 1-15,6 11 0 16,3 9 1-16,8 4 0 15,4 1-1-15,5-5 1 0,10-5 0 16,5-13 0-16,7-10-1 16,1-12 0-16,3-15-1 15,-4-15-1-15,-5-11 0 16,-3-8-2-16,-12-6 2 0,-10-5-1 16,-10 0 3-16,-14 0 2 15,-5 8 1-15,-7 4 2 16,-8 11 0-16,-7 12 0 0,0 12 0 15,0 10-2-15,0 7-1 16,7 11-3-16,1 4-1 16,9 6 1-16,3-1-1 15,1 1-1-15,9-3 1 16,7-3 1-16,0-7-1 16,2-8 1-16,0-4 1 0,-3-11-1 15,0-9 1-15,-3-10 0 16,-3-4 1-16,-5-4 1 15,-2 1 1-15,-3 4 1 16,0 3-1-16,-1 7 0 0,-1 6-2 16,2 17 1-16,0 0-1 15,0 0-1-15,3 12-2 0,7 7 0 16,4 3 0 0,4 2 1-16,7-2 0 0,3-5 1 15,5-5-1-15,1-9 2 16,2-6-1-16,1-12 0 15,-1-9 1-15,-2-10 0 0,-3-7 0 16,1-6 1-16,2-6-1 16,-2-3 1-16,2-5 0 15,0 3-1-15,3-1 1 16,3 4-1-16,-2 6 1 16,1 10-2-16,-4 9 0 0,-3 10 0 15,-6 14-1-15,-5 9-1 16,-9 19-1-16,-10 16 1 0,-6 10-1 15,-12 9 1-15,-5 3 1 16,-2-4-1-16,2-3 1 16,2-8 0-16,4-9 0 15,11-14 2-15,6-8 1 0,16-10-1 16,10-2 0-16,9 1 1 16,7-1 0-16,9 4 1 15,3 2-1-15,2 8 0 16,-2 4-1-16,-6 10-1 0,-5 7 1 15,-12 12-2-15,-12 6-1 16,-13 9-2-16,-9 3-1 16,-9 5 1-16,-10-3 0 15,-4-7 1-15,-2-8 0 0,0-15 1 16,4-12 1-16,-1-17 1 16,5-11 0-16,8-28 0 15,6-17 0-15,4-14 0 16,5-13-2-16,9-15 2 0,8-8 0 15,9-9 0-15,6-3 1 16,8-4 0-16,3 4 0 16,5 0 1-16,2 8 0 15,-1 6-1-15,-3 7 1 0,-5 10 1 16,-7 15 0-16,-7 13 0 16,-9 12-1-16,-9 15-1 15,-9 13 0-15,-5 14-2 0,-10 22 0 16,-6 15-1-16,-5 16 0 15,1 12-1-15,2 7 1 16,4 4 0-16,9-2 1 16,5-7 1-16,11-10 0 0,10-12 1 15,6-13 0-15,4-17-1 16,-1-10 1-16,1-10 0 16,-2-15 1-16,-4-11-1 15,-6-8 1-15,-4-11-1 0,-6-10 0 16,-3-7 0-16,-2-2 1 15,-4-2-1-15,2 2 2 16,-2 7 0-16,0 5 0 16,5 11 0-16,2 9 1 0,1 10-2 15,4 11 0-15,2 10-1 16,1 6 0-16,0 15-1 16,2 9-1-16,-1 6 1 15,2 8-1-15,-1 2 0 0,1-2-1 16,-1-4 2-16,0-7-1 15,2-9 1-15,1-13 0 16,0-10 0-16,3-15 1 0,-1-16-1 16,6-9 2-16,0-16-1 15,7-7 0-15,-1-4 0 16,5-3 1-16,2 4-1 16,1 7 0-16,2 14 1 0,3 12-1 15,0 18 0-15,1 15 0 16,3 18-1-16,-2 13-5 15,5 20-20-15,-1 10-55 16,0 5-3-16,-2-1-5 0,2-14-8 16</inkml:trace>
  <inkml:trace contextRef="#ctx0" brushRef="#br0" timeOffset="112574.3914">9099 2587 28 0,'20'-34'97'0,"-1"1"-5"15,1 0-5-15,-1-3-5 16,2 1-3-16,33 0-79 0,-22 2-1 16,7 4 0-16,1 4-1 15,8 7-1-15,-7 4-2 16,1 8 0-16,-5 6-1 15,-7 7 0-15,-8 13 0 16,-9 16 1-16,-13 12 0 0,-15 18 1 16,-12 15 2-16,-13 14 2 15,-7 10 1-15,-5 8 0 16,2 2 0-16,7-6-3 16,9-3-9-16,15-20-47 0,19 1-18 15,9-18-7-15,18-15-6 16,4-19 0-16</inkml:trace>
  <inkml:trace contextRef="#ctx0" brushRef="#br0" timeOffset="112764.4586">9620 3581 38 0,'-6'17'101'0,"-4"-10"-6"15,10-7-11-15,-16-4-5 16,8-12-12-16,-2-2-115 16,16 7-36-16,-6 11-5 15,0 0-7-15,0 0-2 0</inkml:trace>
  <inkml:trace contextRef="#ctx0" brushRef="#br0" timeOffset="113287.4758">4903 6321 11 0,'-143'77'97'0,"13"-12"-1"16,10-19-6-16,22-14-5 0,17-14-4 15,43-12-78-15,3-6 1 16,35-11 0-16,24-10-3 16,26-10 0-16,28-14-1 15,26-12 2-15,28-16 1 0,24-15 0 16,33-17-1-16,20-16 0 16,32-14-1-16,23-12 2 0,27-7-2 15,16-3 0-15,14 1 1 16,7 3-2-16,-3 12 0 15,-7 13 1-15,-19 17 0 16,-22 16 0-16,-35 16 0 0,-31 19-1 16,-40 15-4-16,-32 7-9 15,-33 15-39-15,-30 13-33 16,-37 9-4-16,-39 1-8 16,-32 2-5-16</inkml:trace>
  <inkml:trace contextRef="#ctx0" brushRef="#br0" timeOffset="667077.7929">30728 1696 53 0,'18'-15'77'0,"4"-2"-3"0,-6-3-3 16,1-2-2-16,-2 1-66 16,2-3 0-16,-2 0 2 15,-2-1 0-15,1 1 1 0,-2 0 1 16,-4-3-1-16,0 1 0 16,1 3 0-16,-4-3-1 15,-2 2-2-15,-2 0 1 16,-1-1 0-16,-8 3 2 0,-2 3 0 15,-6 1 1-15,-3 3-2 16,-4 7 2-16,-4 2-3 16,-3 3 1-16,-5 3-1 15,-3 7-2-15,-2 6-2 0,-2 9 0 16,-27 23 0-16,-22 25 0 16,4 21 0-16,7 14-2 15,9 9 1-15,9 7-1 16,18-4 1-16,17-8 1 15,15-14-1-15,12-6 0 0,17-6 1 16,13-8 0-16,14-10 0 16,16-7 0-16,13-13 0 15,12-11-1-15,9-13 1 0,12-13 1 16,3-13 0-16,9-19 1 16,-2-12 2-16,-7-16 1 15,-1-9 1-15,-9-12 2 16,-6-9 0-16,-11-6 0 15,-14-4-1-15,-18-2 0 0,-30 46-2 16,0-6 0-16,-10 3-5 16,-4-5 0-16,-7 1 0 15,-8 0 0-15,-13 5 0 16,-6 0-3-16,-11 6-2 0,-9 2-5 16,-7 9-7-16,-3 3-28 15,-2 12-42-15,-8 5-2 16,-47 9-5-16,-38 12-3 0</inkml:trace>
  <inkml:trace contextRef="#ctx0" brushRef="#br0" timeOffset="669861.0184">31407 3438 1 0,'16'-21'69'0,"-2"-2"4"16,-4-1-2-16,-1 24-28 15,-3-21-18-15,2 7 1 0,-5-2-2 16,0 2-4-16,-3-2-1 16,0 5-1-16,-1-4-4 15,-6 4-4-15,-5 3-3 16,-2-1-4-16,-5 4-2 0,-3 5-1 16,-8 4 0-16,-8 7 0 15,-6 12 1-15,-8 7 0 16,-5 13-1-16,-7 9 1 15,-3 10 0-15,2 8 0 0,-3 8-1 16,7 4 0-16,6 2 0 16,3 3-1-16,12-1 1 15,7-4-1-15,11-3 0 0,10-7 0 16,12-4-1-16,12-5 0 16,12-7 2-16,15-6-1 15,20-9 1-15,11-9-2 16,18-4-6-16,4-10-11 15,11-10-31-15,5-2-27 0,-3-4-7 16,-8-10-5-16,-22-5-1 16</inkml:trace>
  <inkml:trace contextRef="#ctx0" brushRef="#br0" timeOffset="674057.06">31143 5797 45 0,'11'7'75'16,"-11"-7"-3"-16,11 12-4 16,-11-12-1-16,0 12-66 0,-5 3 0 15,0 12 1-15,-7 13 2 16,-5 10 0-16,-4 15 2 16,-1 10 0-16,-4 9-1 15,3 8 1-15,-2 4-3 0,0 0 1 16,4-4-2-16,10-4 0 15,5-7-2-15,6-11 0 16,5-5 1-16,7-13-2 16,6-4 1-16,4-11 0 0,4-9-1 15,3-3-1-15,4-12-5 16,-2-1-6-16,2-12-18 16,-4-12-30-16,-2-8-14 0,5-14-4 15,-3-9-3-15</inkml:trace>
  <inkml:trace contextRef="#ctx0" brushRef="#br0" timeOffset="674301.6358">30797 6492 29 0,'0'15'83'15,"4"-7"-4"-15,10-5-2 16,5-3-4-16,12-40-33 0,5 25-42 16,12-1 0-16,7-3-3 15,3-5-7-15,5-3-10 16,-4-4-14-16,-2 3-22 16,-12-6-19-16,-4-1-4 0,-14-3 0 15</inkml:trace>
  <inkml:trace contextRef="#ctx0" brushRef="#br0" timeOffset="674516.6986">31103 5895 67 0,'-12'-11'83'0,"2"-1"-7"15,5-1-2-15,5-5-4 16,-5-2-67-16,18-4-1 15,13-5-2-15,13-4-1 0,10-2-3 16,14 2-8-16,6 0-16 16,6 1-30-16,7 8-17 15,-3 11-4-15,-11 9-3 16</inkml:trace>
  <inkml:trace contextRef="#ctx0" brushRef="#br0" timeOffset="676008.7812">31476 8739 5 0,'6'-15'75'0,"-6"15"2"16,3-13-4-16,-3 13-4 0,0 0-57 16,0-11-5-16,0 11-2 15,0 0-2-15,0 8-3 16,0 13 1-16,0 13 1 16,0 10 1-16,0 18 1 0,-3 16 2 15,0 17 0-15,-3 16 0 16,-5 12-1-16,-2-2 1 15,2 3-4-15,-1-8 2 0,4-11-2 16,1-12-1-16,2-17-1 16,4-15 0-16,0-18-1 15,1-9-1-15,0-16-2 16,0-18-3-16,0 0-2 0,0-28-3 16,2-18-2-16,-1-21-2 15,3-19 1-15,-1-15 1 16,4-16 1-16,3-9 5 15,5-3 7-15,1 2 4 0,4 7 6 16,9 11 3-16,4 13 0 16,1 12 2-16,3 18-2 15,-3 16 1-15,2 18-5 16,-3 15-1-16,-5 17-2 0,-1 15-1 16,-11 21 0-16,-3 15 0 15,-3 17-3-15,-2 8 0 16,-9 22-5-16,-6 9-5 15,0 14-7-15,-9-9-7 0,11 3-3 16,0-6-6-16,4-17-12 16,2 0-26-16,8-28-5 15,2-17 7-15</inkml:trace>
  <inkml:trace contextRef="#ctx0" brushRef="#br0" timeOffset="676238.802">31605 9347 54 0,'-20'8'80'0,"4"-2"-5"0,6 1-2 16,10-7-4-16,0-23-62 16,14 14-4-16,20-6-3 15,16-6-1-15,11-4 3 16,11-2-5-16,7-7-12 0,9 7-25 15,-3 6-27-15,-8 5-10 16,-11 8-4-16,-19 6 2 16</inkml:trace>
  <inkml:trace contextRef="#ctx0" brushRef="#br0" timeOffset="676826.4325">31741 10874 1 0,'-11'-16'72'16,"-4"-1"3"-16,0 2 1 15,3 0-36-15,3 3-4 0,0 0-9 16,2 3-9-16,6-4-4 15,1-2-3-15,7-6-4 16,4-3-3-16,10-3-2 16,11-9-1-16,14-2-1 0,-1-8 1 15,11 3-2-15,8-4 0 16,5 7-4-16,-2 0-3 16,4 8-10-16,-7 2-17 15,-13 3-36-15,1 15-8 0,-21 5-4 16,-16 7 0-16</inkml:trace>
  <inkml:trace contextRef="#ctx0" brushRef="#br0" timeOffset="677014.7783">31845 10655 5 0,'-7'18'71'0,"6"-6"6"0,9-12-1 16,20-9-3-16,5-12-58 15,9-9-3-15,16-6 1 0,14-11-1 16,12-1-11-16,2-9-21 16,-1 6-34-16,-6 7-21 15,-8 4-5-15,-15 11-4 16</inkml:trace>
  <inkml:trace contextRef="#ctx0" brushRef="#br0" timeOffset="679448.4435">31408 12172 43 0,'0'0'30'16,"-9"-1"1"-16,5 7-4 16,4 10-5-16,0 14-7 0,4 19 0 15,-4 11 2-15,3 18 3 16,-3 16 1-16,1 7-3 16,-3 13-5-16,-6 7-3 15,1-8-4-15,-2-10-2 16,-2-11-1-16,0-11 2 0,0-15-1 15,-1-10 1-15,1-20 2 16,5-12 1-16,2-13-2 16,4-11-1-16,-12-24-1 0,9-17-1 15,3-20-4-15,3-16-1 16,7-18-3-16,-3-10 2 16,3-12 1-16,4 0 3 15,3 4 3-15,5 10 4 16,0 13 1-16,-2 18-1 0,2 19 0 15,-1 14 1-15,1 26-4 16,-2 14 0-16,-1 23-2 16,-5 18-3-16,2 12 0 0,-5 14-1 15,-2 8 1-15,2 5-1 16,-2 1 0-16,1-7 0 16,0-11 1-16,5-11 3 0,0-17 1 15,9-17 2 1,4-19 0-16,8-27 1 0,5-30 0 15,6-22-1-15,3-19-1 16,5-18-3-16,3-6-1 16,-4-3 0-16,-4 4-1 0,-5 12 0 15,-6 22-1-15,-6 18-2 16,-12 24-7-16,-11 17-4 16,-10 28-11-16,0 9-18 15,-23 24-30-15,1 15-11 0,-13 15-5 16,-6 13 2-16</inkml:trace>
  <inkml:trace contextRef="#ctx0" brushRef="#br0" timeOffset="680186.583">32030 11832 73 0,'-19'-43'80'16,"-4"6"-1"-16,-11 3-4 0,-3 8-56 16,-3-1 0-16,-2 11-2 15,-4 5-4-15,-3 10-5 16,-11 6-6-16,0 12-1 15,1 14 0-15,-10 12-1 16,-3 15 0-16,-6 12 1 0,-5 17 0 16,-6 13 1-16,1 19 1 15,-3 12 1-15,3 4 1 16,8 11 0-16,13 2 1 16,13 1-2-16,14-1 0 0,19-4 1 15,19-12-2-15,15-7 0 16,20-11 0-16,22-10-1 15,10-14-1-15,24-14 0 0,15-13 0 16,16-14-1-16,13-16 1 16,16-15-1-16,4-16 0 15,10-17-1-15,14-18 0 16,-11-17-1-16,1-13 0 16,-6-17 1-16,-12-12 0 0,-12-14 1 15,-12-7 1-15,-23-6 2 16,-20-4 2-16,-25-4 1 0,-18-3-1 15,-15 1 0-15,-24 1 0 16,-22 6-1-16,-25 5-2 16,-16 11-2-16,-37 11-2 15,-7 16-2-15,-22 18-1 16,-23 19-5-16,-6 17-5 0,-3 21-16 16,1 24-46-16,0 5-5 15,13 16-5-15,1 5-4 16</inkml:trace>
  <inkml:trace contextRef="#ctx0" brushRef="#br0" timeOffset="681162.9806">32081 8799 23 0,'-7'-46'62'0,"4"3"-22"16,-10 3 0-16,0 4-8 0,-4 3-8 16,-2 4-4-16,-13 8-6 15,-6 3-1-15,-8 11-5 16,-9 1-1-16,-12 12-2 16,-8 11 0-16,-11 11 2 15,-9 15-2-15,1 6 0 0,-5 17 0 16,-2 8 0-16,-3 8 2 15,5 10-2-15,-3 12 0 16,7 7 0-16,6 4-1 16,7 7 1-16,12 4-2 0,10 1 0 15,15 3-1-15,11-3 0 16,17-8 2-16,13 2-2 16,11 0 0-16,18-7-1 0,15-7-1 15,15-7 1-15,13-13-1 16,19-12 1-16,17-12-1 15,16-16 0-15,9-23-1 16,21-18 1-16,3-14-1 0,7-24 1 16,4-16 0-16,2-18 0 15,-8-14 0-15,-2-18-1 16,-5-10 1-16,-17-13 1 16,-6-7 0-16,-8-8 1 0,-16-2-1 15,-14-2 2-15,-14 1 1 16,-17 3 1-16,-15 4-1 15,-11 9-1-15,-28 5-1 16,-10 10-1-16,-28 8-4 0,-24 15-7 16,-17 9-14-16,-25 13-10 15,-21 16-11-15,-24 8-8 16,7 13-12-16,-19 8-17 0,6 6 3 16</inkml:trace>
  <inkml:trace contextRef="#ctx0" brushRef="#br0" timeOffset="681948.4733">31500 5342 84 0,'-47'-37'87'16,"-6"0"-5"-16,-2 3-4 15,-5 3-3-15,-19 4-72 16,22 6 0-16,1 11 0 0,-7 6-2 15,-5 8 1-15,-3 14-1 16,-9 11 0-16,-7 10-1 16,-4 14 3-16,-10 17 0 15,1 8 1-15,3 15 0 0,4 5 0 16,6 13-1-16,9 9 1 16,15 12 0-16,11 4-4 15,17 5 1-15,15 3-1 16,16 1-1-16,9 1 0 0,23-8 1 15,16-4-1-15,17-13-2 16,17-6 1-16,17-15-2 16,7-16 0-16,17-13 1 15,6-18 0-15,12-20 0 0,4-19 2 16,6-19 1-16,4-27 1 16,4-21 1-16,2-21 0 15,-8-17 0-15,2-21 1 0,-12-15-1 16,-1-11 1-16,-13-11 0 15,-13-4-1-15,-14-6 1 16,-18 3 1-16,-17 1 0 16,-15 7-1-16,-26 7 1 15,-19 9-2-15,-27 12-4 0,-27 7-2 16,-26 12-7-16,-23 11-1 16,-17 12-6-16,-23 8-15 15,-7 10-51-15,2 8-4 0,7 5 0 16,9 8-2-1</inkml:trace>
  <inkml:trace contextRef="#ctx0" brushRef="#br0" timeOffset="682616.2248">31774 3056 4 0,'-24'-28'85'0,"-4"1"3"0,-12-4-2 15,-1 0-6-15,-6-2-1 16,-8 1-78-16,7 7 5 16,3 6-1-16,3 6 1 0,-3 5-3 15,-5 7-2-15,-1 11-1 16,-11 9-1-16,-5 8-1 16,-11 11 1-16,-11 10-1 15,-7 14 2-15,-9 8 0 0,-1 11 0 16,-3 9-2-16,3 13 2 15,6 9 0-15,8 11 0 16,8 5-1-16,17 3 0 16,16 3 0-16,14-2 0 0,16-4 0 15,19-5 0-15,13-10 1 16,21-8-1-16,21-10 0 16,15-14 0-16,19-10 0 15,20-14 0-15,21-16-1 0,21-17-1 16,15-18-4-16,12-16 3 15,9-22-1-15,8-16 0 16,-2-19 3-16,-5-16 1 16,-9-14 1-16,-18-12 5 0,-14-6 3 15,-17-13 0-15,-21-6 1 16,-25-4 3-16,-25-2-3 16,-37 5-1-16,-20 2-3 0,-37 9-2 15,-32 7-3-15,-24 20-2 16,-21 13-3-16,-16 18-10 15,-15 16-28-15,-2 14-40 0,6 15-2 16,4 8-6-16,16 5-1 16</inkml:trace>
  <inkml:trace contextRef="#ctx0" brushRef="#br0" timeOffset="683170.503">31207 1462 41 0,'7'-56'96'0,"-7"3"-4"15,-3-1-8-15,-9 11-2 16,-6-4-2-16,-8 6-81 15,26 41 0-15,-40-33 0 16,-52-26 0-16,31 37 0 16,-10 2 1-16,-13 4 0 0,0 6 0 15,-13 10 0-15,-3 4-1 16,-5 17 0-16,-6 15 0 16,-68 47 0-16,-53 48 0 0,7 33-1 15,24 26 2 1,23 22 0-16,34 19 0 0,31-1 0 15,38-13-1-15,41-25 1 16,26-17 0-16,22-14-1 16,26-13-1-16,29-17 0 0,28-19 0 15,29-20 0-15,25-22 0 16,29-21-6-16,24-24-3 16,22-23-1-16,19-31 1 15,9-30 1-15,5-21 4 0,0-29 1 16,2-20 7-16,-22-21 7 15,-14-14 4-15,-26-11 3 16,-32-5 1-16,-31 1-1 16,-32 2-4-16,-72 95-3 0,-13-7-10 15,-25 9-9-15,-28-6-21 16,-38 21-52-16,-19 2-3 16,-38 11-8-16,-26 6-3 15</inkml:trace>
  <inkml:trace contextRef="#ctx0" brushRef="#br0" timeOffset="686415.6015">27968 4014 55 0,'-13'6'79'16,"13"-6"-4"-16,-17 1-5 16,17-1-8-16,-5-8-67 15,5 8 0-15,9-10 1 0,8 5-3 16,7-2 3-16,11 0 4 16,9-4 3-16,14-2 4 15,15-3 0-15,17-3 0 16,14-2 1-16,14-3 2 15,21-6-2-15,13 0 0 0,18-3-2 16,10-1 1-16,20-3-3 16,7-1 0-16,14 1-1 15,5-3 0-15,4-2 1 16,5-1 0-16,0 0 1 0,-3-3 0 16,-10 0 0-16,-3 0 1 15,-7-1 0-15,-4 0 0 16,-13 2-2-16,-21 4-1 15,-9 3 1-15,-20 4-2 0,-12 2-1 16,-23 6 0-16,-19 9-4 16,-17 0-4-16,-18 7-4 15,-15-1-10-15,-17 7-21 16,-1 4-36-16,-23 0-8 0,-12 15-4 16,-23 0-1-16</inkml:trace>
  <inkml:trace contextRef="#ctx0" brushRef="#br0" timeOffset="687014.7158">27771 6204 41 0,'0'0'84'0,"-1"-6"-2"0,7-11-5 16,18-7-5-16,10 24-32 16,10-32-41-16,18-7 0 15,18-7 2-15,17-3 0 0,21-6 0 16,16-6 0-16,19-4-1 15,17-5 0-15,18-4-1 16,9-1 2-16,20-4-2 16,11 2 0-16,9-2 3 15,9 3 0-15,11 2 2 0,5 0 1 16,5 2 0-16,0 2 0 16,-1 4 0-16,-5 4 1 15,-7 2-1-15,-14 3-1 0,-21 4-1 16,-18 5-1-16,-22 4-1 15,-28 7-1-15,-24 8-3 16,-24 0-8-16,-27 11-19 0,-28 15-43 16,-19-1-10-16,-29 4-7 15,-20 12-3-15</inkml:trace>
  <inkml:trace contextRef="#ctx0" brushRef="#br0" timeOffset="687633.8414">27043 7927 1 0,'-31'19'87'0,"11"-4"-1"16,4-5-6-16,8-6-5 15,8-4-2-15,-8-6-74 16,15 1 2-16,15-5-1 0,16-2 1 16,14-4 1-16,16-7 3 15,18-4 1-15,23-3 0 16,18-7 0-16,25-1-2 15,18-4 2-15,19-1-4 16,14 1 2-16,20 4-2 0,13-3 0 16,11 5 0-16,6 3-1 15,2 2 0-15,1 5 0 16,-2-1-1-16,-4 5 1 0,-6-1-1 16,-6 2 1-16,-5 2-1 15,-11 1 0-15,-15 3-1 16,-8 2 0-16,-12 2 0 15,-12 2-3-15,-13 8-6 0,-23-3-10 16,-15 4-37-16,-21 8-24 16,-14 4-5-16,-19 1-7 15,-39-4 2-15</inkml:trace>
  <inkml:trace contextRef="#ctx0" brushRef="#br0" timeOffset="688295.8203">28520 10392 4 0,'-37'22'71'0,"3"-2"2"16,5-5-1-16,5-7-4 15,3-3-58-15,6 2-1 0,15-7-1 16,-9 18 0-16,9-4-4 16,0 2 0-16,2 3-1 15,5 2 0-15,7 2-1 16,7 0 1-16,4 2 0 0,11-4 1 15,9-1 1-15,10-4 0 16,9-7 1-16,17-4 0 16,13-5 0-16,16-5 0 15,18-10-1-15,15-6 0 0,21-1-1 16,17-6-1-16,15 1 0 16,18 0-1-16,8 1 0 15,9 2-1-15,7 3-1 0,6 2 0 16,2 1 1-16,-2 1 0 15,7 3 0-15,-9 2-1 16,-3 3 1-16,-10 1-1 16,-13 4-1-16,-14 3-6 0,-109 1-7 15,2 6-31-15,72 8-32 16,-94-2-5-16,-5 1-5 16,-12 1 1-16</inkml:trace>
  <inkml:trace contextRef="#ctx0" brushRef="#br0" timeOffset="689181.704">29707 15482 76 0,'8'-9'86'0,"0"-3"-4"15,1-4-3-15,8-5-3 16,23-8-70-16,3-1 1 0,17-6 2 16,22-6 1-16,26-8-1 15,23-10 0-15,26-3 0 16,22-7-2-16,28-3-1 0,20-5-2 15,25 1-1 1,18 0-2-16,16 4 0 0,10 5-1 16,2 3-1-16,-156 36 0 15,11-2-3-15,1 5 0 0,-7-2-13 16,0 6-11-16,-9-5-44 16,-31 13-16-16,22-1-2 15,-41 3-7-15</inkml:trace>
  <inkml:trace contextRef="#ctx0" brushRef="#br0" timeOffset="692946.2156">25606 1667 17 0,'-22'-16'76'0,"-2"-1"2"0,1 1-3 16,3 0-4-16,1 2-60 16,1-1-3-16,3 2 1 15,2 2-6-15,13 11-3 16,-11-8 1-16,11 8-2 16,20 0 0-16,14 19 3 0,18 13 1 15,17 7 0-15,11 4 1 16,25 3 0-16,2-4-2 15,14-3 0-15,8-5 2 0,13 2-2 16,7-7 1-16,4-3-1 16,-3-3-1-16,-7-1 0 15,-7-8 0-15,-15 0 1 16,-11-3-2-16,-18 0-4 16,-13-7-6-16,-12 5-20 0,-13-1-27 15,-15 1-19-15,-6 0-5 16,-11-3-3-16</inkml:trace>
  <inkml:trace contextRef="#ctx0" brushRef="#br0" timeOffset="693279.9302">27670 1597 12 0,'12'-17'88'15,"0"-1"3"-15,2 2-6 0,3 3-5 16,6-3-2-16,3 7-77 16,8 0 0-16,4 5-1 15,7 4 0-15,29 6 2 16,30 15-2-16,10 9 0 16,6 20 0-16,1 17 0 0,-8 8-2 15,-22 8 2-15,-28-1-1 16,-31-3-1-16,-21 3 3 15,-21 0 0-15,-29 3 0 0,-26 3 1 16,-25 1-5-16,-16 11-8 16,-25 2-12-16,-11 1-33 15,-8 8-23-15,-3 1-7 16,5-5-6-16,8-13 4 16</inkml:trace>
  <inkml:trace contextRef="#ctx0" brushRef="#br0" timeOffset="693736.012">25099 3895 41 0,'-66'19'79'16,"12"-4"-4"-16,10-10-9 0,14-5-1 15,4 0-67-15,26 0 3 16,0 0 2-16,25 3 2 15,16-3 2-15,16-6 3 0,19-7 5 16,22-7 0-16,20-15-1 16,20-9-1-16,18-9-3 15,20-13 1-15,10-9-3 16,12-4-1-16,3-10-1 0,1-5-2 16,-4 3 0-16,-10 1 0 15,-16 8-2-15,-16 7-1 16,-17 16-4-16,-27 5-10 0,-17 20-29 15,-16 19-38-15,-29 15-5 16,-22 4-6-16,-28 6-5 16</inkml:trace>
  <inkml:trace contextRef="#ctx0" brushRef="#br0" timeOffset="696738.0232">14529 7295 17 0,'-11'-5'68'15,"1"0"1"-15,8-5-2 0,1 0-46 16,1 10 0-16,18-13-5 16,2 8-9-16,15 3-4 15,6 0-2-15,13 2 1 16,16 0-2-16,10 0 1 0,22-2-1 16,16-3 0-16,17 2 0 15,7-6 1-15,21 3-1 16,12-5 0-16,10 3 1 0,12-3-1 15,1 6 3-15,0 0-1 16,8 1 1-16,6 1 1 16,0 0 0-16,0 0 1 0,-1 0 1 15,-5 0-1-15,-1 0 0 16,0-2-1-16,-11-3-1 16,-8 0 0-16,-10-5-1 15,-7 0 0-15,-16-6 2 16,-8-3 2-16,-20-3 1 0,-14-5 3 15,-17-6 0-15,-13-6 0 16,-19-4-1-16,-14-5 1 0,-14-2-3 16,-9-4-2-16,-12-4-2 15,-7-4-1-15,-8-4-1 16,-9-7 0-16,-10-1 0 16,-6-7 1-16,-10-4 0 15,-9-3 0-15,-8-8 0 0,-9-2 0 16,-10-3 1-16,-9 1-1 15,-9 0 0-15,-11 2-3 16,-11 3 0-16,-14-1-2 0,-13 10 1 16,-15 5 0-16,-14 8 0 15,-16 7-2-15,-17 7 0 16,-17 8 2-16,-16 11 0 16,-19 11 0-16,-13 14 0 15,-20 11 0-15,-12 13 0 0,-17 16 1 16,-6 18 0-16,-9 14 0 15,-1 16-1-15,3 17 4 16,4 19 1-16,14 16-1 0,13 16 1 16,26 10-1-16,21 11 1 15,36 2-1-15,39 4 1 16,37-7-3-16,45-6-1 16,46-9 0-16,48-10 0 15,48-11 0-15,52-12 0 0,48-11-2 16,44-13-5-16,43-13-6 15,39-16-15-15,22-13-25 16,65-25-23-16,-7-15-7 16,16-14-2-16</inkml:trace>
  <inkml:trace contextRef="#ctx0" brushRef="#br0" timeOffset="703305.8489">2884 9045 59 0,'3'-12'65'0,"-3"-2"-21"16,0 14-9-16,0-15-3 16,0 15-9-16,8 15-7 15,-3 4-5-15,-1 11-1 16,3 7 1-16,1 15-1 0,-3 10 1 15,1 13-4-15,1 10-2 16,-4 8 0-16,3 9-2 16,-1 3 0-16,-1 3-1 15,0-5-1-15,2-3-1 0,0-3-7 16,1-12-15-16,-1-9-24 16,-5-16-26-16,7-13-2 15,-3-16-4-15</inkml:trace>
  <inkml:trace contextRef="#ctx0" brushRef="#br0" timeOffset="703853.4574">2901 8690 1 0,'-7'-33'69'0,"-15"4"4"16,2 7-2-16,-12 5-37 0,0 11-2 15,-8 6-7-15,-6 10-10 16,1 12-5-16,-7 10-3 16,-1 16-2-16,-6 6-2 15,-2 21 0-15,3 13 0 16,-4 17 0-16,5 12 0 0,3 18 2 15,6 14 0-15,4 9 2 16,15 9-1-16,9 1 1 16,14 2 0-16,14-7-2 15,16-8-2-15,17-17-1 0,10-18-1 16,19-16-2-16,12-16-1 16,12-25 1-16,10-23-2 0,10-24 1 15,4-19-1-15,5-33 1 16,7-22 1-16,-4-34 2 15,-3-26 1-15,-4-28 1 16,-13-27 1-16,-12-23 2 16,-8-15 2-16,-18-11 2 0,-18-1 2 15,-22 1 0-15,-17 12-1 16,-22 23-1-16,-27 20-2 16,-28 33-2-16,-28 33-2 15,-27 41-9-15,-35 40-8 0,-17 42-12 16,-27 37-35-16,-7 33-27 15,-9 32-3-15,2 23-4 16,6 14-3-16</inkml:trace>
  <inkml:trace contextRef="#ctx0" brushRef="#br0" timeOffset="704969.4239">3919 11036 5 0,'18'4'65'0,"-2"-4"3"16,5-3-3-16,0-20-31 15,8 14-18-15,9 0-3 16,6 1-1-16,13 2-4 0,2 0-4 15,19 4-1-15,7 0-1 16,19 0 1-16,2 1-1 16,18-3-2-16,12-5 0 15,11 2 0-15,13-5 0 0,5 1 0 16,7-7 0-16,6 3 0 16,3-5 0-16,5 0 3 15,0 2 0-15,0-3 2 16,2 3 1-16,-11-3 2 15,-6 3 0-15,-11 0-1 0,-7 2 1 16,-16 0-1-16,-11 5-1 16,-18-2 0-16,-13 4-1 0,-16 0-1 15,-12 2 0-15,-17 2 2 16,-7-1 0-16,-15 1 0 16,-8 0 1-16,-8 1-1 15,-12 4 1-15,6-12-2 16,-6 12 0-16,-10-11-2 0,-4 7-1 15,-4 1-1-15,-4 0-1 16,-5 2-1-16,-2-1 1 16,-5 2-1-16,-1 3 0 0,1 3-1 15,-2 1-1-15,1 2 1 16,0 0-1-16,4 1 0 16,0-3-1-16,1 1-3 0,3-1-3 15,3 2-7-15,-2-3-12 16,5-4-27-16,4 5-20 15,-1-2-7-15,0-1-2 16</inkml:trace>
  <inkml:trace contextRef="#ctx0" brushRef="#br0" timeOffset="705791.114">3362 10910 11 0,'-18'-9'36'0,"3"6"-3"16,7-1-9-16,8 4-9 0,-11-2-6 15,11 2-3-15,0 0-3 16,9 4-3-16,0 0 1 0,7 0 5 15,4 2 5-15,10-2 5 16,5 2 0-16,11-3 1 16,6-2 0-16,16-1-3 15,10 0-1-15,11-8-3 0,10 0-3 16,15-3-2-16,3 0-2 16,13-2-1-16,16 1-1 15,4 0 1-15,0 1-1 16,17 1 0-16,5 0 0 0,5 0 0 15,11 4 0-15,-3 0 0 16,-7 0 0-16,3-3 0 16,4 4 0-16,-13-3 0 15,-9 0 1-15,-7-2 1 0,-8-2 3 16,-9-3-1-16,-3 0 2 16,-16-4 1-16,-12 2 2 15,-8-3-1-15,-9 1-1 0,-13 2-1 16,-11 1 0-16,-12 1-2 15,-12 3 1-15,-11 1-3 16,-9 2 0-16,-14 2-2 16,-9 7-2-16,-5-7-4 15,-19 7-5-15,-8 0-10 0,-9 9-18 16,-14 1-34-16,-7 8-7 16,-12 5-1-16</inkml:trace>
  <inkml:trace contextRef="#ctx0" brushRef="#br0" timeOffset="708218.8704">9321 10292 37 0,'-12'-18'63'0,"5"1"-29"0,0 8 4 16,7 9-6-16,-5-13-7 15,5 13-6-15,0 0-3 16,7-2-9-16,5 2-3 0,3 0-3 16,10 1-1-16,1 0 0 15,16 1 0-15,8 0 2 16,9 2-2-16,12-1 2 0,9-2-1 15,10 2 0-15,15-2 1 16,18-1-1-16,3 0 2 16,6 2-1-16,15-8 1 0,13-1-1 15,8-2 2-15,10-3-1 16,9-2 0-16,4-1-1 16,13-1 0-16,6 0 0 15,0-2 0-15,-8 6 0 16,4-6 1-16,-2 2 2 0,-7-2-1 15,-10 4 1-15,-10-2 0 16,-13 1 1-16,-13 1 0 16,-7 2-1-16,-23 0 0 0,-15 4-2 15,-20 2 0-15,-16 2-1 16,-17 2 0-16,-15 0-2 16,-15 2-2-16,-12 1 0 15,-16 7-5-15,-23 1-4 0,-10 5-11 16,-15 5-28-16,-15 1-23 15,-11 5-5-15,-20-4-2 16</inkml:trace>
  <inkml:trace contextRef="#ctx0" brushRef="#br0" timeOffset="710282.9412">14511 10189 45 0,'12'-4'30'0,"8"-15"-13"15,10 6-1-15,-1 3-4 0,10 3-2 16,3 1-1-16,5 4-1 16,5-2 2-16,9 2 0 15,5-1 0-15,4 0 2 0,14 0-1 16,12-3 1-16,13 0 0 16,5-1-1-16,19-2 1 15,11 2-1-15,12-4-1 16,8 2 0-16,9-1-3 15,8 4 0-15,7 1-2 0,12 3-1 16,-4 2-1-16,3 1-2 16,-1 1 1-16,5 3-1 15,-10 2 1-15,-10-2-1 16,-6-2 1-16,-10 0 0 0,-10-2 1 16,-11-1 2-16,-16-4 0 15,-11 0 0-15,-17-2 0 16,-8-2 1-16,-20 3-1 0,-16-1 0 15,-15 2-1-15,-9 1-2 16,-17 0 0-16,-17 3-4 16,0 0-3-16,-23 3-5 0,-9 4-9 15,-15 2-18-15,-9 4-35 16,-8 4-4-16,-13-2-4 16</inkml:trace>
  <inkml:trace contextRef="#ctx0" brushRef="#br0" timeOffset="713276.8275">19617 10411 43 0,'-7'0'64'16,"-6"-7"-4"-16,13 7-5 0,-15-19-57 16,15 19 2-16,0-10 0 15,0 10 0-15,22 3-3 0,-8 0 0 16,9 6 2-16,2-6 3 15,10 7 0-15,0-5 3 16,13 4-1-16,4-8 1 0,6 1 0 16,17-2 2-16,10-2-2 15,14-3 2-15,12-7-1 16,16 1 0-16,12-1-1 16,14-3 1-16,11-2-2 15,11 1 0-15,11-2 2 0,7 3-3 16,-1 3 2-16,10-4-2 15,-2 4 2-15,4 1-1 16,0 0 1-16,-12 1 1 16,-11 3 0-16,-7-1-1 0,-5 2 1 15,-23 0 0-15,-11 1-2 16,-18 1 0-16,-19 1-1 16,-14-1 0-16,-15 3 0 15,-19-1-1-15,-11 2 2 0,-14-3-3 16,-12 2 0-16,-13 1-1 15,-6-1-2-15,-19 1-2 16,-13 0-4-16,-16 2-3 16,-15 0-7-16,-20 3-15 0,-14 5-23 15,-24 0-21-15,-13 4 0 16,-20-5 1-16</inkml:trace>
  <inkml:trace contextRef="#ctx0" brushRef="#br0" timeOffset="713668.3137">19626 10453 17 0,'-78'4'65'15,"20"-5"0"-15,17 2-4 0,21-1-46 16,20 0 1-16,18-3-3 15,29 0-5-15,20-1-5 0,20-3-3 16,24-3 1-16,23-7 0 16,24 1 0-16,16-6 2 15,20-1 1-15,12-4 4 0,20 1 0 16,9-4 2-16,9 0 1 16,9 4 1-16,1-1 0 15,2 4-2-15,-9 3-1 16,-2 2-3-16,-17 4 0 0,-10 6-2 15,-20 2-1-15,-20 3-1 16,-23 3-2-16,-16 4 1 16,-26 5-5-16,-22 2-5 15,-25 4-7-15,-23-2-16 0,-26 4-27 16,-17 8-17-16,-23-1-6 16,-21 0 1-16</inkml:trace>
  <inkml:trace contextRef="#ctx0" brushRef="#br0" timeOffset="714668.8999">24786 10385 20 0,'-17'-14'50'0,"4"5"-36"0,3-1 0 16,10 10-2-16,0 0-3 15,0 0-3-15,0 0-1 16,0 0-2-16,13-1 0 16,6 1 1-16,4 2 3 0,9 1 1 15,9-1 1-15,12 2-1 16,3-3 1-16,21-1 0 16,13 2 1-16,14-2 2 15,10 0-2-15,18-2 1 0,19 1 0 16,7 0-1-16,13-2-1 15,9 2-2-15,8 1 1 16,10-1-1-16,8 2 0 16,-6 0 1-16,0-1-2 0,2 0-1 15,5 4 0-15,-11-1-1 16,-9 1 2-16,-4 2-2 16,-10-3-1-16,-9 0 1 0,-9-1 1 15,-15-1 0-15,-16 1-1 16,-17-2 0-16,-10 1 1 15,-23-1 0-15,-18 0-1 16,-15-2-1-16,-14-1-4 0,-19 1-5 16,-14-2-3-16,-26 3-5 15,-21-6-8-15,-16 4-10 16,-19 0-17-16,-26-1-28 16,-18 4-1-16,-21 0 1 0</inkml:trace>
  <inkml:trace contextRef="#ctx0" brushRef="#br0" timeOffset="714877.2682">25615 10423 26 0,'37'-12'56'16,"37"-2"0"-16,28-7 0 0,33 3-62 15,27 2 8 1,33 5 0-16,11 6-7 0,33 4-27 16,23 7-23-16,4 5-1 15</inkml:trace>
  <inkml:trace contextRef="#ctx0" brushRef="#br0" timeOffset="727473.8886">6807 9418 36 0,'-32'0'65'0,"2"0"5"15,2-8-2-15,-8-6-51 16,20 6-1-16,5-2 0 0,11 10-4 16,-12-18-2-16,11 8-3 15,1-3-1-15,5-4-3 16,6-4-1-16,3-4-1 0,8-9 1 16,4-3-1-16,11-10 2 15,6-6 0-15,7-8-1 16,12-6 1-16,9-7 0 0,8-5-1 15,8-4 0-15,8-5 0 16,9 4 0-16,7 0 1 16,3 1-1-16,5 3 1 15,6 5 1-15,0 4 1 0,8 5-1 16,4 9 0-16,0 4 1 16,-1 9-2-16,4 8 0 15,-4 10 0-15,-2 8-2 16,-3 10 1-16,-11 7-1 0,-8 5 0 15,-9 9-1-15,-10 7 1 16,-10 5 0-16,-14 7 0 16,-6 7 1-16,-10 8-1 15,-11 4 1-15,-2 2-1 16,-6 4 1-16,-2-2 0 0,-4 1-1 16,-2-4 0-16,-5-5 1 15,0-7-1-15,-4-6 2 16,0-4 0-16,-6-5 0 0,-4-4 0 15,-1-5 1-15,1-3 0 16,-4-1-1-16,-2-4-1 16,-1-8 0-16,2 11-1 0,-2-11 0 15,0 0 0-15,0 0-1 16,2 9 0-16,-2-9 1 16,0 0-3-16,0 0-1 15,0 0-6-15,0 0-8 0,0 0-11 16,0 0-35-16,0 0-18 15,-1 13-6-15,1-13-4 0</inkml:trace>
  <inkml:trace contextRef="#ctx0" brushRef="#br0" timeOffset="727952.7956">9542 8856 18 0,'6'-10'70'0,"-6"10"1"16,13-14-3-16,-13 14-3 0,14-4-58 16,-4 4 0-16,9 3-3 15,8 3 1-15,-5 1-1 16,9 3 1-16,2 0-2 16,6-2 0-16,3-1-1 0,6-5 0 15,1-2-1-15,2-9 1 16,7-7 0-16,3-7 2 15,-1-11 3-15,-2-5 0 0,-3-8 1 16,2-6 3-16,-6-6 0 16,2-3-1-16,-9-5-1 15,-2-1-1-15,-2 6-4 16,-5 3-1-16,-1 9-4 0,-5 9-7 16,3 13-14-16,-12 13-33 15,-1 14-23-15,-3 10-5 16,-15 12-5-16,-5 8 2 15</inkml:trace>
  <inkml:trace contextRef="#ctx0" brushRef="#br0" timeOffset="728532.4183">6029 8847 41 0,'-12'-14'77'0,"7"0"-3"15,3-4-2-15,2 4-6 0,7 3-64 16,8 6 0-16,9 2-2 15,4 3 1-15,3 0 0 16,3 9 0-16,1 8 0 16,-3 4 0-16,1 10 1 0,-5 5-1 15,-3 13 0-15,-7 9 1 16,-2 7-1-16,-6 5 0 16,-2 5 0-16,2 0 0 15,-1-6 1-15,6-6 3 0,1-11 1 16,7-11 2-16,4-14 2 15,9-13 1-15,9-14-1 16,13-18 0-16,9-12-1 0,12-17-5 16,19-10-10-16,5-7-39 15,18-14-31-15,7-5-7 16,-1-8-5-16,-3-1-3 16</inkml:trace>
  <inkml:trace contextRef="#ctx0" brushRef="#br0" timeOffset="731188.436">606 7869 54 0,'-6'11'56'0,"2"2"-1"0,-1-2-44 16,5-2-1-16,0-9-6 16,9 8 3-16,-9-8-4 15,43-3-1-15,11-11 0 16,-1 3 1-16,9 0 2 15,7-5-1-15,2-7 4 16,5 8-2-16,13-12 1 0,-2 5 5 16,5-3 2-16,11-2-2 15,0-3 2-15,15 3-1 16,11 2-1-16,4-5 0 0,5 4-2 16,7-5-3-16,8 4-1 15,4-2-1-15,2 4-2 16,3-1 1-16,-2 2 0 15,1 0-3-15,-1 4 0 0,0 0 3 16,-2-2-2-16,0 2-1 16,-3 0 0-16,-2-3 1 15,0 1 0-15,-5-2 0 16,-1-1 1-16,-4 1-2 16,-3-3 1-16,-5-1 0 0,0-1-1 15,-7 1 1-15,-7 0-1 16,-5 2 0-16,-5 1 0 15,-12 4 0-15,-8 2 0 0,-10 3 0 16,-8 1-1-16,-9 3 1 16,-7 0 0-16,-7 4 0 15,-8 0-1-15,-2 2-4 0,-7 1-5 16,-1 2-10-16,-10 0-17 16,-3 2-26-16,2 1-17 15,-9-3-3-15,-12 3-3 16</inkml:trace>
  <inkml:trace contextRef="#ctx0" brushRef="#br0" timeOffset="731519.1839">6007 6364 37 0,'-8'-14'76'0,"5"-1"-2"0,0 1-3 15,2-1-3-15,2 0-68 16,2 6 4-16,7 5 1 16,4 4 1-16,4 7-2 0,2 7 0 15,3 5 0-15,6 4 0 16,4 6-1-16,2 1 0 16,4 8-1-16,1 5 0 15,6 3 0-15,-2 4 0 0,-3 5-1 16,-1 4 1-16,-9 2 0 15,-4 4 0-15,-12 1-2 16,-7-2-2-16,-13 9-5 16,-18-4-11-16,-7 0-28 0,-5 2-27 15,-12-3-7-15,-10-5-4 16</inkml:trace>
  <inkml:trace contextRef="#ctx0" brushRef="#br0" timeOffset="732169.2938">786 7306 38 0,'-8'-13'82'0,"-2"-1"2"15,3 0-7-15,-4 1-1 16,4-3-55-16,-3 2-6 16,0 1-6-16,-1 1-4 0,2 3-4 15,-2 4-2-15,-3 2-2 16,3 3-1-16,-5 13 0 16,8 8 1-16,3 8 1 15,1 14 2-15,3 6-1 16,1 11 1-16,-1 8 0 0,18 49-1 15,1 42 0-15,5 13 1 16,-12-84 3-16,13 10-4 16,13 81-1-16,4-13-5 15,-1-29-9-15,-3-21-32 0,-6-16-24 16,-8-13-6-16,-4-13-9 16,-10-37 7-16</inkml:trace>
  <inkml:trace contextRef="#ctx0" brushRef="#br0" timeOffset="737305.4507">4044 8776 26 0,'-12'8'61'0,"12"-8"-1"16,-17-3-32-16,17 3-8 16,0 0-2-16,3-10-2 0,8 2-6 15,4-1-5-15,7-1-1 16,4-1 1-16,10-1-1 16,6-2-1-16,11 0 0 15,4 0-2-15,12 0-1 0,10 0 0 16,6 2 1-16,7-1 0 15,9 2 0-15,3-2 0 16,14 1 0-16,11 1 1 16,4-1 1-16,0-1-1 15,12 2 2-15,8-2-1 0,4 2 1 16,7-2 1-16,3 1 2 16,5 2-1-16,5 1 1 15,6 5 0-15,-10 2 1 16,-1 3-1-16,-9 1-1 15,-1 7-1-15,-15 2 0 0,-8 3 0 16,-14-1 0-16,-8 0 0 16,-8 0-1-16,-10-4 0 15,-5 2-1-15,-6-4 1 0,-8 2-1 16,-8-3-1-16,-9-1 0 16,-6-2 0-16,-13 0-1 15,-4 1 0-15,-12-3 0 16,-9 0 0-16,-4 1 1 0,-15-2 0 15,9 7 2-15,-9-7-1 16,-7 19 1-16,-4-6 0 16,0 5 0-16,-4 3-1 0,-4 6 0 15,-1 4-1-15,-1 3-1 16,-1 3 0-16,2 6 0 16,-1 2 0-16,2 7-1 0,0 2 0 15,4 5 0-15,4 2 0 16,0 4 0-16,8 4 0 15,1 1-1-15,2 1 1 16,4 2 1-16,8-2 0 0,-3 2-1 16,4-2 0-16,2 0 1 15,-2 3-1-15,0-3 0 16,-1 2 1-16,-2-3-2 16,1 0 2-16,0-2-1 15,-4-2 0-15,-2-4 1 0,3-3-1 16,-6-5 1-16,-1-4-1 15,-1-4 1-15,-2-3-1 16,-4-7 0-16,-2 0 0 0,2-4 0 16,-5-5 0-16,1-4 0 15,1-1 1-15,2-3-1 16,-7-2 1-16,1-2 1 16,-5-2-2-16,-1-2 0 15,-5-3 1-15,-5-4 1 0,-2-3-1 16,-4-1 0-16,-8-1 0 15,-3-7 0-15,-7 0-1 16,-5-5 1-16,-7 1-1 0,-4-3 1 16,-7 2-1-16,-6-1 0 15,-8 0 1-15,-7 0-1 16,-8 2 0-16,-4-1 0 0,-6 0 0 16,-6 5 1-16,-2-2-1 15,-3 2 0-15,0 1 0 16,0 2 0-16,5 1 0 15,0 1 0-15,3 3-1 16,5 0 1-16,0-1 0 0,0 2 0 16,6 4 0-16,0 1 0 15,2 1 0-15,4 0 0 16,0 1 0-16,8 2 0 0,3 0 0 16,9-2 0-16,3-1 0 15,8-1 0-15,6-2 0 0,4 0 1 16,5-1-1-16,5-3 0 15,4 0 0-15,4 0 0 16,3-4 0-16,4-1 0 16,6 0 0-16,3-1 0 15,2 1 0-15,4-2 0 0,3-1 0 16,-1 1 0-16,2-4 1 16,1 1 0-16,-3-4 0 15,4-2 0-15,-2-4-1 16,0-4 1-16,-1-4 0 0,0-5 0 15,2-5-1-15,2-6-1 16,1-4 1-16,1-8-1 16,3-3 1-16,1-6 0 0,0-6-1 15,1-4 1-15,-1-4 1 16,3-2-1-16,0-5 0 16,1-2 0-16,-3 0 0 15,2-1 0-15,2 2 0 0,-1 2 0 16,2 1 0-16,-5 7 0 15,4 2 0-15,-1 7 1 16,0 6-1-16,0 5-1 16,-3 5 1-16,4 6 0 0,0 7-4 15,2 7-7-15,0 2-10 16,9 6-43-16,2 13-16 16,4 6-6-16,3 3-5 15,-6-3-2-15</inkml:trace>
  <inkml:trace contextRef="#ctx0" brushRef="#br0" timeOffset="738519.4125">8880 5736 28 0,'-14'-12'50'0,"14"12"-22"16,2-16-1-16,7 8-9 15,8 2-5-15,-3-2-2 0,10 1 0 16,-1-1-1-16,5 0 0 15,-1-1-1-15,10 2-1 16,-3-4 0-16,4 0-2 16,4-3 1-16,6 1 1 15,3-4-1-15,-1 1 1 0,9-5 1 16,5 1 0-16,5-4-1 16,0 0 0-16,6-2-3 15,4-1 0-15,6-2 0 16,1-1 1-16,5-2-4 0,5-5 1 15,2 2-1-15,1-3 1 16,5 0 1-16,3-1 0 16,-1-2 0-16,7-1 0 15,-5 0 3-15,2-2 0 0,1 0 0 16,1 1 0-16,2 2-2 16,5-2 0-16,-5 2-2 15,0-1 0-15,4 4-1 0,-6 0-1 16,-3 2 0-16,-4-1-1 15,-6 1 1-15,-6 4 0 16,-4 0 0-16,-4 2 0 16,-6 1 0-16,-5 4 0 15,-2 0-1-15,-4 4 1 0,-7 2 0 16,0 2 0-16,-7 1 0 16,-5 2 0-16,-3 1 1 15,-10 1-1-15,-6 2 1 0,-3 2-1 16,-7 1 1-16,-5 0-2 15,-5 3-3-15,-10 4-4 16,15-5-6-16,-15 5-7 16,0 0-10-16,0 0-19 0,-6 0-30 15,-4 3-5-15,-6 0-1 16</inkml:trace>
  <inkml:trace contextRef="#ctx0" brushRef="#br0" timeOffset="738884.5919">13228 3814 43 0,'16'-9'70'16,"6"-4"0"-16,-1 0-1 15,-15 0-56-15,24 4 2 16,3 0-1-16,5 3-2 0,0 1-3 16,9 0-4-16,-5 2 1 15,1 2-4-15,8 0 0 16,-1 0 0-16,0 1-2 0,-2 3 0 16,1 7-1-16,-9 1 0 15,-1 7 0-15,-5 5 0 16,-11 6 1-16,-8 6-1 15,-5 8-3-15,-11 7-2 16,-10 5-1-16,-6 6-8 0,-11 7-15 16,-7 6-24-16,-15 1-19 15,-2 7-3-15</inkml:trace>
  <inkml:trace contextRef="#ctx0" brushRef="#br0" timeOffset="739451.6725">8514 5326 61 0,'7'-17'67'0,"-1"1"1"0,5-4-4 16,-1 1-57-16,1 2 0 16,6 8 0-16,4 4-2 15,6 5-4-15,-2 16 2 16,7 5 0-16,-6 11-1 0,7 6 1 15,-3 13 0-15,-1 7 1 16,-1 10 0-16,-3 5 1 16,3 0-3-16,-6 6 1 15,3 5 1-15,-6-2-1 0,6-1-2 16,-6-6-2-16,3-3-5 16,-4-7-4-16,1-3-14 15,-1-7-26-15,4-1-20 0,-1-9-4 16,-2-7 1-16</inkml:trace>
  <inkml:trace contextRef="#ctx0" brushRef="#br0" timeOffset="741255.42">9781 6428 34 0,'-8'-13'61'0,"-2"7"2"16,3-3-6-16,7 9-49 16,-15 4 1-16,12 13-5 15,-2 3-3-15,4 10-2 0,-1 7 1 16,2 2 3-16,1 4-1 15,5-4 0-15,1 0 1 16,7-8-1-16,2-3 2 16,3-17 1-16,5-10 2 0,6-7 0 15,-1-14 3-15,5-12-1 16,1-13 3-16,0-8-1 16,-2-12 1-16,-6-7-3 15,-7-3-2-15,-8 1-1 0,-11 5-2 16,-7 9-4-16,-17 13-3 15,-8 14-7-15,-8 12-8 16,-7 19-15-16,4 9-18 16,-5 14-21-16,10 4-6 0,8 4 4 15</inkml:trace>
  <inkml:trace contextRef="#ctx0" brushRef="#br0" timeOffset="741573.4342">10966 5253 31 0,'52'-55'77'16,"-13"9"-2"-16,-7 10-3 15,-9 6-4-15,-9 14-61 0,0 12 1 16,0 9-4-16,-1 16-1 15,2 15-2-15,0 15 3 16,-1 15 1-16,2 12 1 16,-2 13 0-16,3 4 1 0,1 9-2 15,1 0 0-15,2-3-1 16,-2-2-6-16,7-7-4 16,-1-10-8-16,1-7-16 0,2-3-35 15,-3-11-11-15,-1-10-6 16,-6-13 1-16</inkml:trace>
  <inkml:trace contextRef="#ctx0" brushRef="#br0" timeOffset="742274.4281">11858 5073 18 0,'9'-39'76'16,"3"4"2"-16,-10-4-2 16,0 3-6-16,-4 6-62 15,2 12 0-15,0 9-2 0,0 9-2 16,4 11-2-16,-3 13-2 16,3 12-2-16,-2 8 1 15,2 10 1-15,-1 6-1 0,4 8 3 16,1 4 1-16,-2 2 1 15,5 0 0-15,1-1 0 16,0-2-1-16,5-1-9 16,-5-6-19-16,-3 1-43 0,13-4-7 15,-6-11-3-15,2-10-6 16</inkml:trace>
  <inkml:trace contextRef="#ctx0" brushRef="#br0" timeOffset="745538.944">751 14177 0 0,'0'0'54'15,"0"0"-19"-15,0 0 1 16,0 0-4-16,0 0-6 15,0 0-5-15,0 0-4 0,0 0-5 16,0 0-2-16,0 0-1 16,0 0 0-16,0 0-4 15,0 0 2-15,0 0 1 16,10-6 0-16,-10 6 2 16,9-7-1-16,2-1 1 0,2-1-1 15,10-5 0-15,-5 0-1 16,7-7-2-16,2 1 0 15,5-5-1-15,1-5 0 0,5 0 0 16,1-6 0-16,6 0 2 16,1-2 0-16,1 1-1 15,-3-5-2-15,6 3 3 16,4-3-4-16,3 2 1 16,-4-2-2-16,2 3-1 0,3-2 1 15,1-2-1-15,4 2 3 16,-5 0-3-16,0 0 3 15,-5 1-3-15,9 1 0 0,-3 2 1 16,-9 0-2-16,2 2 0 16,2 2 0-16,1 1-1 15,-3 2 0-15,0 0 3 0,-4 1 0 16,-4 2 1-16,1-1-3 16,-3 2 2-16,-4 2-3 15,-2-2 0-15,0 2 1 16,-4-1 0-16,-1 0-2 0,1 0 1 15,0 2 1-15,-6-2-1 16,4 0 2-16,-6 1 0 16,5 1 1-16,-6 2-2 15,-1 0 0-15,4 2 1 0,-4 0-1 16,0 2 1-16,-1 0-1 16,2 0 1-16,-3 2-1 15,1-1 1-15,1 3 0 16,-4-3-1-16,-1 5 1 0,-2 3-1 15,-1 0 1-15,-14 8-1 16,17-13-2-16,-17 13-3 16,9-7-6-16,-9 7-2 0,0 0-8 15,0 0-12-15,0 0-21 16,11-3-23-16,-11 3-6 16,9-5 0-16</inkml:trace>
  <inkml:trace contextRef="#ctx0" brushRef="#br0" timeOffset="745933.5984">2974 12070 20 0,'-18'-5'72'0,"1"-1"3"0,2 0-5 15,-2-3-2-15,3 3-65 16,3 0 5-16,11 6-1 0,0 0-4 16,0 0-3-16,0 0-2 15,0 5-2-15,8 2 2 16,6 2 1-16,5 2 1 16,0 0 0-16,7 1 0 0,1 0 1 15,8 3 0-15,-4-2-1 16,7 2 0-16,1 1 1 15,-3 3-1-15,5 4 2 16,-4 2 0-16,0 4-1 16,-3 0 0-16,0 6 1 0,-9 0 1 15,0 6-1-15,-6 1-3 16,-5 0-7-16,-2 4-21 16,2 6-37-16,-10 0-5 0,-2-4-5 15,-2-7 0-15</inkml:trace>
  <inkml:trace contextRef="#ctx0" brushRef="#br0" timeOffset="746772.5922">504 13766 30 0,'-9'-14'68'0,"7"1"-1"15,1 0-3-15,-1-2-52 16,-1 1-1-16,2 1-3 16,1 2 0-16,0 11-4 15,0-12 0-15,0 12 1 0,9 2-2 16,1 8 3-16,4 1-2 15,-1 7 3-15,3 2-1 16,21 29-2-16,-19-19 3 16,14 12-2-16,11 36 2 15,10 8-3-15,-1 2 2 16,-12-7-3-16,-2-6 0 0,7-2 1 16,-15-10-2-16,-2-11 1 15,-4-9 0-15,-1-2-1 16,2-6 1-16,-4-4 0 15,-1-5 0-15,-5-4-2 0,-4-1-4 16,0-6-3-16,-3 4-10 16,1-6-21-16,-4 4-26 15,1-5-11-15,0-2-5 16,-6-10 1-16</inkml:trace>
  <inkml:trace contextRef="#ctx0" brushRef="#br0" timeOffset="748428.7052">1591 14468 3 0,'0'0'27'0,"0"0"0"0,13 7 7 16,-13-7 1-16,2-7 0 16,-2 7-2-16,18-21-4 0,-10 4-4 15,7-8-3-15,1 2-4 16,2-8-5-16,-2-1-4 15,3-1-3-15,-8-2 2 16,-1 3 0-16,-2 2 1 16,-4 6-1-16,-3 2 1 0,-3 7-1 15,-4 2 0-15,-4 11-2 16,-2 2-2-16,2 7-3 16,-4 10-2-16,-3 6 0 15,1 6-2-15,5 5 0 16,-3 9 2-16,6 1 0 0,5 0 0 15,-2-1 1-15,5-1 0 16,4-1 0-16,6-8 0 16,4-1 0-16,-1-8 0 15,6-2 0-15,-2-6 1 0,9-7 0 16,1-4-2-16,-5-5 3 16,9-5-2-16,-5-13 1 15,10-7 0-15,-5-12 0 16,3-9-1-16,-3-11 1 0,-1-7 2 15,1-11-4-15,-4-5 2 16,5 0 0-16,-2-1-1 16,-8 5 0-16,3 5-1 0,1 10 0 15,-4 7-7-15,-3 16-12 16,-1 11-12-16,-11 9-20 16,3 14-14-16,-10 4-12 15,15 18-4-15</inkml:trace>
  <inkml:trace contextRef="#ctx0" brushRef="#br0" timeOffset="748726.3029">1995 14018 3 0,'-18'-20'70'16,"9"6"1"-16,-5-2-7 15,7 0-27-15,-2 7-9 16,9 9-16-16,17-10-8 15,-2 10-3-15,5 0-1 0,-1 9 0 16,7 2 3-16,2 8-1 16,5-1 3-16,-2 4 1 15,-1-2-1-15,5-1-1 16,-2-4 0-16,7-4 1 16,-2-6-1-16,-5-4 0 0,4-8-1 15,-2-10-5-15,1-1-8 16,0-9-21-16,1 3-32 15,-15-8-8-15,4 1-7 16,-5-4 1-16</inkml:trace>
  <inkml:trace contextRef="#ctx0" brushRef="#br0" timeOffset="752752.5248">2301 12651 6 0,'-8'-10'39'0,"-1"-1"3"15,-1 0-1-15,1 1 0 16,0 1-3-16,9 9-4 0,-15-15-6 15,15 15-5-15,-11-12-7 16,11 12-5-16,0 0-3 16,0 0-5-16,0 0-4 15,0 0-1-15,8-3-2 16,-8 3-1-16,0 0 2 0,6 10 1 16,-6-1 0-16,3 2 2 15,8 4 0-15,-1 5 1 16,6 4 1-16,3 1 0 0,1 8 0 15,5-2 2-15,4 6-1 16,0 4-1-16,1 0 1 16,-3 3-3-16,6-3 0 15,0 2 0-15,-4-5 0 0,3 2 0 16,-3-8-1-16,2-5 0 16,-9-4 1-16,3-5 1 15,-12-4 2-15,-2-5 0 16,-11-9 1-16,14 10 2 15,-14-10 0-15,0 0 0 0,0 0 0 16,0 0 1-16,0 0-2 16,-13-6-2-16,5-1-1 15,-6-6-1-15,-4-1-2 0,-2-5 0 16,-7-3 2-16,0-5-1 16,-3-4 0-16,-2-2 0 15,-2-4 0-15,-1-3 1 16,-1-1 1-16,3-3-1 0,-3 0-2 15,6 0 1-15,2 3-2 16,0 2 2-16,5 3 2 16,4 5-2-16,0 2 0 0,3 7 0 15,8 3-3-15,0 5 1 16,5 4-1-16,3 10-1 16,-2-10-2-16,2 10 0 15,0 0 0-15,15 18 1 0,0 7 1 16,1 7 0-16,8 15 2 15,2 12-4-15,12 13-9 16,-2 10-13-16,9 2-34 0,9 10-10 16,2-5-3-16,-2-5-1 15</inkml:trace>
  <inkml:trace contextRef="#ctx0" brushRef="#br0" timeOffset="766398.2046">8850 11741 16 0,'0'0'28'16,"1"-9"2"-16,-1 9 2 15,0-9 0-15,0 9-4 16,1-11-3-16,-1 11-4 16,0-14-4-16,0 14-4 0,0-16-1 15,0 5-2-15,-1 0-1 16,1-1 1-16,-2 0 0 15,-1-2 0-15,-1 0-2 0,-2 0-1 16,-2 3-1-16,-1-4-1 16,-1 4-2-16,-3-4 0 15,-4 3-2-15,1 0 0 16,-5-1-1-16,0 1 0 0,-6-2 1 16,-1 0-1-16,-6-2 0 15,-1 3 0-15,-5-5 0 16,-6 3 0-16,-3-4 0 0,-10 3 0 15,-2-3 0-15,-3 2 0 16,-5-3 0-16,-4 1 0 16,-2 1-1-16,-1-1 1 15,-3 1 0-15,0-1 0 0,-2 3-1 16,-1-2 1-16,-2 1 0 16,-1 1 0-16,-2 0 0 15,-4 2 0-15,0 0 0 16,1 3 1-16,0 4 0 0,3 2 0 15,4 3 0-15,3 0 1 16,5 7-1-16,6 5 0 16,2 5 1-16,1 3-1 15,5 5 0-15,-2 4 1 0,2 5-1 16,1 1 0-16,-1 3 0 16,3 1 0-16,5 3 0 15,6-3 0-15,-1 10-1 16,7 0 0-16,1 5 0 0,5 4-1 15,1 8 1-15,-4 5 0 16,0 8 0-16,-3 3 0 16,-3 6 0-16,-2 1 0 15,-4 3 0-15,-1 4 0 0,2-5-1 16,2-1 0-16,-3 1 0 16,7-5 1-16,0 0-1 15,2 1 1-15,4 0-1 0,-1 0 1 16,1 3 1-16,-3 0 0 15,4 2 3-15,1 7-2 16,3-3 1-16,0 2 1 16,7 1 1-16,5 1-1 15,3 2-1-15,5 6 0 0,1-1 0 16,2 6-1-16,-1 3 0 16,0-3 0-16,0 7-1 0,0 2 1 15,-2 1 0-15,4 0 1 16,3-2 1-16,2-5-1 15,1 0 0-15,10 1 0 16,4-4 1-16,4-1-1 0,5-3-1 16,4-2 0-16,4 2 1 15,1 1-2-15,5 1 0 16,4-1 0-16,1-2 0 16,6-3-2-16,4-2 2 0,1-1-1 15,7-3 1-15,3-1 0 16,4-7 1-16,3-1 1 15,4-3 0-15,-31-43 0 16,2 7-1-16,2-6 0 0,7 5-1 16,0-2 1-16,7 4 0 15,-1-3 0-15,6 1 0 16,-1-4 2-16,6 3 0 16,-2-4 0-16,6 2 0 15,-1-5 0-15,3 1 0 0,-1-4 0 16,3-1-1-16,2-3 0 15,-3-6 0-15,-1-5-1 16,0-8 0-16,1-3-1 0,-3-7 1 16,3-4-1-16,0 0-1 15,1-10 0-15,0-5 0 16,0-7 0-16,5-3 0 0,0-3-1 16,-2-7 0-16,42-19 1 15,34-30 0-15,-13-1 0 16,-11-5 0-16,-15-3-1 15,-13-2 0-15,-14 1 0 16,-17 0 1-16,-10 1-2 0,-3 0 1 16,-2-9 0-1,-4-4 1-15,-3 0 0 0,-2-2-1 16,0-3 1-16,-1-5 0 16,-2-5 1-16,3-7 0 0,-2-1-1 15,3-9 1-15,2-5 0 16,-4-10 0-16,4-6 1 15,-2-11-2-15,-1 0 1 16,-5-5 0-16,-1-3-1 0,-4-4 0 16,-6 3-1-16,-5-1-1 15,-7 3 1-15,-8 4 0 16,-10 1 0-16,-2 4 0 0,-13 0 0 16,-12 6 0-16,-7 5 2 15,-9 7 0-15,-6 10-1 16,-7 5 1-16,-7 7-1 15,-2 8 1-15,-3 10-1 0,-3 8 1 16,-5 6 0-16,-1 9-1 16,-9 2-1-16,0 7 1 15,-6 6-1-15,-5 3 1 16,-3 3 0-16,-4 5-2 0,-1 4 2 16,-4 7-1-16,2 4 0 15,-8 10 0-15,-3 6 0 16,-3 11 1-16,-11 7-1 15,-6 10 1-15,-9 4 0 0,-4 14 0 16,-4 4 0-16,0 8 0 16,1 4 1-16,2 7-1 15,8 5 1-15,2 7-1 16,6 8 1-16,0 7-2 16,0 11 1-16,-7 12 0 0,-4 11-1 15,-4 12 0-15,-2 4 0 16,3 6 0-16,3 0-1 15,12 3 0-15,10 0 1 0,17-1-1 16,18-2 1-16,14 2-1 16,14 8 1-16,10 6 1 15,15 13 1-15,4 13 0 16,8 12-1-16,9 13 0 0,6 11 0 16,5 12-1-16,12 7-1 15,14 11-2-15,7-2 0 16,16 7-2-16,13 1 0 15,12 3 0-15,11-2-2 0,12 1-8 16,13 1 0-16,7-1-3 16,-55-123-13-16,9 20-29 15,6-2-19-15,10 14-4 16,1 0 1-16</inkml:trace>
  <inkml:trace contextRef="#ctx0" brushRef="#br0" timeOffset="774006.7383">18170 1423 300 0,'-49'-20'1'15,"-11"-2"0"-15,-13 0 0 16,-12-2 0-16,-9-2 1 0,-14 0 0 16,-11-2 1-16,-12-3 1 15,-12-1 0-15,-14 2 1 16,-13-4 0-16,-13 2-1 16,-7 12 0-16,-5 3-1 0,-4 2 0 15,-6 5-1-15,-4 0-1 16,-7 6 1-16,-4 2-2 15,-6 2 0-15,-6 9-1 0,-6 5 0 16,-9 2-1-16,-2 10 1 16,-7 1 0-16,89-2 3 15,-360 54 0-15,23 9 0 16,31 8 0-16,37 8 1 16,50 0 0-16,44 3-1 0,57-3 1 15,55 17-1 1,24 3 1-1,25 4 0-15,17-1-1 0,21 1 0 16,16 5-1-16,27 1 1 16,14 0-1-16,53-27-2 15,12-1 0-15,20 2-2 16,9 3 0-16,22 1-1 0,15-6 0 16,17 0 1-16,15-7 1 15,21-2 0-15,21-2 0 16,15-9 2-16,19-4 0 0,21-13 2 15,23-6 0-15,26-8 0 16,19-5-1-16,62-12 0 16,-19-8 1-16,18-8-1 15,18-7 1-15,16-7-2 16,9-6 1-16,18-1 0 0,14-7 1 16,-28-7-1-16,49-1 0 15,13-4 1-15,11-2-1 16,14-2 1-16,12 0-1 0,5-2 0 15,0 1 0-15,8 1 0 16,-3-2-1-16,26 0 1 16,-27-2-3-16,-15-3 1 15,-20-7-1-15,-9-5 1 0,-12-6 0 16,-30-11 4-16,-25-8 0 16,-57-10 5-16,-7-9 1 15,-32-12 0-15,-20-6 2 16,-47-10 1-16,-30-7 0 0,-32-4-1 15,-29-9-3-15,-31-6-2 16,-24-4-1-16,-34-1-3 16,-25-7 0-16,-36 1-2 15,-29 5-2-15,-34 4-1 16,42 75-1-16,-25-6 0 0,-25 9 0 16,-23-2 0-16,-34 6-3 15,-31 2-1-15,-29 11-2 16,-28 4 0-16,-26 12 0 0,-20 4-1 15,-205-4-1-15,-151 35-13 16,0 34-18-16,10 35-31 16,87 41-5-16,104 31-2 0,123 14 2 15</inkml:trace>
  <inkml:trace contextRef="#ctx0" brushRef="#br0" timeOffset="774553.8581">23939 2066 330 0,'-51'61'1'0,"-5"11"-1"15,-9 10-1-15,-2 15-5 16,-2-5-19-16,3 2-37 16,17 6-8-16,5-8-4 15,15-3 1-15</inkml:trace>
  <inkml:trace contextRef="#ctx0" brushRef="#br0" timeOffset="774766.0969">23728 3281 0 0,'-4'13'84'16,"4"-13"0"-16,-9 4-3 15,3-8-5-15,3 16-9 16,2-18-66-16,0-6-21 0,-4-1-49 16,5 13-6-16,0-14-8 15,1 2-3-15</inkml:trace>
  <inkml:trace contextRef="#ctx0" brushRef="#br0" timeOffset="775432.3973">23432 1796 13 0,'-7'-36'60'15,"-1"-3"1"-15,8 20-45 0,0-5 6 16,1 3 0-16,7-3-4 15,-3 4-5-15,4-2-4 16,5 2-4-16,0-2-3 0,3 4 0 16,1-1-1-16,8 2-1 15,3-1 0-15,4 3 0 16,0-1 0-16,7 5 0 16,1-1 0-16,1 6 1 0,5 3-1 15,-4 3 0-15,4 2-2 16,27 21 2-16,4 3-2 15,-11 6 1-15,-25 9 0 0,-23 8-1 16,-19 6 0-16,-25 3 1 16,-21 1 1-16,-3 3-3 15,-8-6-5-15,1 13-16 16,-6 22-36 0,4-5 0-1,9-11-1-15</inkml:trace>
  <inkml:trace contextRef="#ctx0" brushRef="#br0" timeOffset="775935.4311">24709 1877 36 0,'-7'-36'65'0,"7"-6"2"16,2 2-2-16,7 1-57 0,13 8 3 16,-3 9-4-16,9 6-1 15,-5 9-4-15,9 5-1 16,3 2-2-16,-3 11 0 0,4 10 0 15,-1 5-3-15,-1 10 3 16,-1 6-2-16,-5 10 1 16,-12 1-1-16,-12 10 0 15,-25 22 2 1,-16 6 0-16,-12 2-4 16,-10 2-16-16,-7 4-31 15,0 1-9-15,-1 3-2 16</inkml:trace>
  <inkml:trace contextRef="#ctx0" brushRef="#br0" timeOffset="776119.101">24729 3064 28 0,'-3'11'95'0,"3"-11"-19"15,-14 8-20-15,14-8-46 16,0 0-9-16,40-11-92 16,-40 11-4-16</inkml:trace>
  <inkml:trace contextRef="#ctx0" brushRef="#br0" timeOffset="835813.2792">12786 3641 44 0,'-33'-18'86'0,"2"0"-3"16,8-3-3-16,2 22-6 16,5-14-56-16,3 0-3 15,13 13-6-15,-5-14-4 0,5 14-1 16,9-5-2-16,7 4-1 15,10 2-2-15,5-1 0 16,12 0 0-16,6 2 0 0,15 2 0 16,9-2 0-16,11 0-1 15,15-1 2-15,9 3-1 16,15-3 1-16,10-1 0 0,15 1 1 16,14 0 0-16,10-2 2 15,12-3-1-15,13-3 1 16,4 1 0-16,14-4 0 15,6-1 0-15,10-1 0 0,2 1 1 16,2 0-3-16,1 0 0 16,-4 3-1-16,-3-3 1 15,-4 5-1-15,-9 0 0 0,-15 6-1 16,-12 0-6-16,-10 3-16 16,-11 11-55-16,-19 1-3 15,-19 3-8-15,-28-4-3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6:03:02.5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8047 12246 25 0,'-5'-14'60'15,"-3"-1"1"-15,2-5-4 16,2 1-54-16,1-2 4 0,-2 4-3 15,1 4 0-15,-1-4 1 16,-1 3 3-16,-5-2 3 16,0 3 1-16,-6-1 2 15,-5 1 1-15,-3-2 2 0,-4 2-3 16,-4-2 0-16,-5 1-2 16,-5-4-2-16,-6 0-1 15,0-1-1-15,-5-2-1 16,-4 3-1-16,-2-1 0 0,-3 3-1 15,-8 2-2-15,-4 6 1 16,-5 2-2-16,-6 6 1 16,-8 4-2-16,-5 7 0 15,-3 3-1-15,-3 4 1 0,-2 2 0 16,0 2 0-16,1 0 0 16,5 5 0-16,-2-3 0 15,5 5 0-15,-2 3 0 16,2 5 0-16,1 6-1 0,1 2-1 15,3 4 1-15,3 0 0 16,7 2-1-16,6 2 0 16,8 0 0-16,8-4 0 0,5 1 0 15,13 1 1-15,3-1-1 16,7 3 0-16,3-2 1 16,7 6 0-16,0 6-1 15,3 3 1-15,5 6-1 0,-1 6 1 16,6 4-1-16,1 3 2 15,5 9-1-15,1 1 1 16,3 3 0-16,0 2 1 0,8 0 0 16,2 3 0-16,4 0 0 15,2 4 0-15,1 2 0 16,3-1 0-16,4 3-1 16,3 1 0-16,0 1 0 15,1 0 0-15,0 1 0 0,1-5 0 16,2-3-1-16,-2-3 0 15,2 0 0-15,3-7 1 16,-1 1-1-16,4-7 0 16,3 0 1-16,4-1-1 0,4-5 2 15,2-3 0-15,5-2-1 16,1-5 1-16,6-5 0 16,3-7-1-16,2-3 1 15,1-7-1-15,5-5 0 0,2-5 0 16,1-7-1-16,4-8 1 15,1-7 1-15,3-7-1 16,3-8 1-16,3-4 0 16,2-8 0-16,2-8-1 0,0-10 2 15,1-3-1-15,0-8 0 16,2-10 0-16,-1-5-1 16,-2-6 0-16,1-4 0 0,1-2 1 15,1-3-1-15,-3-1 0 16,0-3 0-16,-2 1-1 15,1-4 2-15,-2 0-1 16,-2-4 1-16,0-7-1 0,-1-8 0 16,-4-9 0-16,3-8 1 15,-4-9-1-15,-6-7 0 16,-3-6 0-16,-5-3-1 16,-10 3 1-16,-3 0 0 0,-10 5 0 15,-9 1-2-15,-9 4 1 16,-5 2-1-16,-9 2 1 15,-8-7 0-15,-4-2 0 16,-14-6 0-16,-5 0-1 0,-9-1 1 16,-13 0 0-16,-7 2 1 15,-8 7 0-15,-11 9 0 16,-5 10-1-16,-10 12 1 0,-6 8 0 16,-5 10 0-1,-7 11 0-15,-2 9 0 0,-5 9-1 16,-6 7-2-16,-5 9 0 15,-7 8-1-15,-6 11-2 0,-6 11-1 16,-3 8-3-16,-6 11-2 16,1 13-5-16,3 8-4 15,8 10-9-15,8 11-26 16,12 7-27-16,15 11-5 0,11 9-1 16,12 14 8-16</inkml:trace>
  <inkml:trace contextRef="#ctx0" brushRef="#br0" timeOffset="1242.3172">5153 10287 4 0,'-15'-9'69'0,"-4"-8"4"15,6 0-3-15,-2 1-40 16,7 3-2-16,8 13-7 16,-10-15-6-16,10 15-5 15,7-10-3-15,12 8-4 0,2-1-2 16,11-1-2-16,9-1 2 16,13-1 0-16,14-1 0 15,13 0 1-15,13-3 0 0,15-2 1 16,16-4 0-16,8-2 1 15,17-3 0-15,9-2-1 16,9-4 1-16,2 1-1 0,5-1 1 16,0 0 0-16,-6 1-2 15,-5 2 1-15,-9 3 0 16,-10 0 0-16,-12 3 1 16,-11 0-1-16,-17 5 0 0,-15 2 0 15,-17 0-1-15,-12 4 3 16,-18 1-1-16,-13 0-1 15,-16 2-2-15,-14 4-1 16,-21-2-2-16,-19 2-1 16,-21 7-2-16,-20 3-2 0,-17 2-3 15,-21 5 1-15,-12 5 0 16,-15 4 3-16,-8 0 0 0,-4 1 2 16,-3 2 0-1,-3 1 0-15,-1 3 0 0,0 2 0 16,-4 3 1-16,3-3 0 15,0 4 0-15,6-5 1 16,6 2 2-16,13-7 4 0,16-5 2 16,15-2 2-16,25-8 0 15,20-1 1-15,24-8 2 16,20-1-1-16,21-4-1 0,33-3-3 16,24-8-1-16,22-6-1 15,25-4 0-15,23-7-1 16,24-5 0-16,19-6 0 0,19 0-1 15,7-2 0-15,14-1 0 16,3 3 0-16,2 3-3 16,-7 6-3-16,-4 7-6 15,-6 8-9-15,-13 4-43 16,-9 14-18-16,-24 12-4 0,-15 7-4 16</inkml:trace>
  <inkml:trace contextRef="#ctx0" brushRef="#br0" timeOffset="2101.2153">14946 10354 50 0,'-19'-8'83'15,"5"-3"-2"-15,7-6-6 16,7-2-4-16,4 0-66 16,14 4 4-16,13 7-4 0,10 1-1 15,16 1-2-15,15 1 1 16,16 1 0-16,15-1 1 16,18-2 0-16,16-1 0 15,14-2-1-15,10-2 1 0,8-3 0 16,9-1 0-16,5-3-1 15,0 1 1-15,-1-1 0 16,-6 0 0-16,-4 0 1 0,-10 3-2 16,-14 0 1-16,-11 2-1 15,-16 2 0-15,-14 1-1 16,-20 1 0-16,-14 3 0 16,-18 0 0-16,-14 1 0 0,-11 2 1 15,-13 2-2-15,-8-1 0 16,-9 3-2-16,-4-4-2 15,-10 1-2-15,-5 3-3 16,-8 0-5-16,-2 3-8 0,-8 4-20 16,-6 0-35-16,-4 8-9 15,-7-1-3-15,-1-2-2 16</inkml:trace>
  <inkml:trace contextRef="#ctx0" brushRef="#br0" timeOffset="3531.7072">17467 12143 25 0,'9'-58'56'0,"-5"-1"-42"16,-2 8 24-16,-2 2 3 0,-3 6 0 15,-9 0 1-15,3 3-5 16,-7 2-1-16,-1 2-8 16,-4 1-1-16,-3 1-9 15,-3 6-5-15,-9 2-5 16,-3 8-2-16,-14 5-3 0,-9 9-2 16,-6 3-1-16,-8 4 0 15,-5 9-1-15,-6 4 0 16,-2 7 1-16,-5 4-1 0,1 5 1 15,-4 5-1-15,-2 10 1 16,-6 8-1-16,-4 8 2 16,-10 7-1-16,-3 4 1 15,-1 11-1-15,-2 2 0 0,4 9 1 16,3 3-1-16,7 2 1 16,6 10 1-16,8 4 1 15,7 12-1-15,6 4 1 0,11 7 0 16,6 7 0-16,8 6 1 15,13 5 0-15,8 2-2 16,13 2 0-16,13 0 0 16,11 5 0-16,9 3 0 15,14 1-1-15,11 3 0 0,5 2 0 16,11 4 1-16,0 1-2 16,8 0 1-16,0-4 0 15,4 3 1-15,-1-7 0 0,5 1 0 16,-3-8-2-16,5 1 3 15,2-2 1-15,-37-84-1 16,4 12 0-16,1 0 0 16,4 8 0-16,2-2 1 0,5 7-1 15,4-6-1 1,7 10-2-16,1-7 1 0,8 5 1 16,2-6-2-16,7 5 0 15,2-12 0-15,6 4 0 16,3-12 0-16,6 2 0 15,3-12 0-15,6-12 0 0,-4-19 0 16,5-12 0-16,0-15 0 16,-1-12 0-16,-1-12 0 15,0-20 0-15,-2-17 0 16,1-17 0-16,47-58 0 0,35-56 0 16,-17-20 0-16,-20-14 0 15,-13 1 0 1,-20 7 0-16,-12 15 0 0,-12 20 0 15,-18 23 0-15,-1 1 0 0,-1-3 0 16,2-11 0-16,0-5 0 16,1-13 0-16,2-9 0 15,-2-8 0-15,-3-1 0 16,-4-10 0-16,-8 2 0 16,-10 5 0-16,-10 2 0 0,-14 7 0 15,-13 5 0-15,-18 7 0 16,-16-2 0-16,-20 5 0 15,-14 0 0-15,-17-1 0 0,-17 4-2 16,-16 5 4-16,-17 10-2 16,-12 12 0-16,-19 20 0 15,-14 17 0-15,-19 25 0 16,-12 28-2-16,-20 25-5 0,-5 26-6 16,-10 26-14-16,0 25-58 15,16 21-2-15,7 15-6 16,14 6-6-16,9-5 2 15</inkml:trace>
  <inkml:trace contextRef="#ctx0" brushRef="#br0" timeOffset="5209.6971">10926 12096 44 0,'12'7'57'16,"0"-3"2"-16,-3-21-16 15,-1 17-38-15,7 13 1 0,2 1 3 16,5 8 1-16,2 0-1 16,6 6 1-16,-2 4-1 15,6-3 1-15,-1 1 0 16,6-8 1-16,-3-2 0 0,8-13 2 15,0-4 3-15,4-12-2 16,4-15 1-16,3-11 1 16,7-11-1-16,4-12-4 15,10-13-1-15,3-8-4 0,11-10 0 16,3-3-2-16,7-2-1 16,0 3-2-16,-1 4 0 15,-1 11-1-15,-9 10-1 16,-9 15-3-16,-15 12-7 0,-12 11-5 15,-14 12-9-15,-16 15-18 16,-22 10-23-16,-13 16-15 16,-18 7-6-16,-23 6 3 0</inkml:trace>
  <inkml:trace contextRef="#ctx0" brushRef="#br0" timeOffset="5513.7649">11438 12005 18 0,'-25'12'71'16,"4"-1"0"-16,10 0-1 0,11-11-5 15,-11 14-55-15,27-5-1 16,7 6-3-16,12 2 0 16,3 8-1-16,9-2 1 0,2 4-1 15,8 1 0-15,0-4 0 16,-1-1 0-16,4-7 1 15,1-7 2-15,5-9 0 16,4-10 1-16,1-14 0 0,5-12-1 16,0-10-1-16,10-13-2 15,5-7-3-15,5-12-8 16,10-2-14-16,2-3-38 16,5-3-19-16,1 2-6 0,-1 3-5 15,-7 4 1-15</inkml:trace>
  <inkml:trace contextRef="#ctx0" brushRef="#br0" timeOffset="7021.8478">22911 12860 11 0,'-6'-12'43'15,"2"1"1"-15,0 0-2 16,4 11-8-16,0-15-8 0,0 15-6 16,9-7-6-16,2 7-4 15,1 0-2-15,4 0 0 16,2 7 1-16,2 1-2 15,5 5 0-15,-3 1-2 16,4 2 0-16,1 7 1 0,0-4-2 16,0 5-1-16,2-8 1 15,-1 1-1-15,2-6 1 16,-3-3 1-16,5-8-2 16,-4-7 1-16,4-8 0 15,3-10 0-15,0-8 1 0,5-8-1 16,-1-11 1-16,8-9-2 15,0-7 1-15,7-2 0 16,5-6-1-16,1-2 1 0,13 2-3 16,0 5 0-16,2 10-1 15,-1 8 0-15,-2 13-5 16,-2 8-2-16,-7 11-9 16,-11 10-16-16,-8 7-16 0,-11 5-26 15,-12 9-4-15,-14 8-2 16</inkml:trace>
  <inkml:trace contextRef="#ctx0" brushRef="#br0" timeOffset="7390.9675">23078 12512 20 0,'0'0'68'0,"6"7"3"16,10-6-5-16,4-1-2 15,1 2-64-15,11 9 3 0,-3 6 0 16,8 6 1-16,-6 5-1 16,4 6 0-16,-1 1 0 15,-4 4 0-15,-2-5-1 16,1 2 0-16,1-8 0 0,-1-7 0 15,9-8 2-15,-1-9 0 16,1-5 0-16,4-15 0 16,2-5 0-16,2-13 0 15,1 0-1-15,6-11-1 0,-3-1-3 16,7-1-5-16,1 1-12 16,1 1-20-16,4 12-25 15,-7-1-12-15,-5 8-3 16</inkml:trace>
  <inkml:trace contextRef="#ctx0" brushRef="#br0" timeOffset="7976.6059">21504 12312 17 0,'-56'-27'61'16,"8"-5"1"-16,7-7 0 0,8-6-59 15,10-2 13-15,12-2-1 16,10 2-3-16,4-4-3 15,13 2-1-15,8-1-1 0,9 2-1 16,11-1 0-16,13 6-1 16,7 8-1-16,12 3-2 15,7 11 1-15,2 2-2 16,3 13 0-16,1 5-1 0,-10 7-1 16,-7 15 0-16,-13 3-2 15,-15 13 2-15,-13 1-1 16,-11 11 0-16,-19 2 0 15,-11 8-1-15,-14 3-2 0,-14-3-3 16,-9 9-1-16,-7 0-6 16,-4 0-6-16,-2-1-12 15,-6-5-20-15,6 5-13 0,1-8 3 16</inkml:trace>
  <inkml:trace contextRef="#ctx0" brushRef="#br0" timeOffset="8212.9694">21464 12993 61 0,'10'4'76'0,"-10"-4"-4"16,8 0-2-16,-6-44-26 15,-2 44-44-15,5-11-5 0,-5 11-8 16,4-9-13-16,-4 9-17 16,0 0-26-16,14-3-5 15,-5-5 0-15</inkml:trace>
  <inkml:trace contextRef="#ctx0" brushRef="#br0" timeOffset="8557.3947">22616 11868 44 0,'29'-30'62'0,"5"-3"-1"16,-2-2 1-16,-6 2-60 0,7 1 7 15,-7 13-1-15,5 1-2 16,-10 14-1-16,5 4 1 16,-11 7-1-16,-3 8-1 0,-5 6 0 15,-2 12-1-15,-4 0 0 16,-2 15 0-16,-11-3 0 16,-6 5 0-16,-4 3-2 15,-12-2-3-15,0 5-3 0,-5-7-8 16,-7 5-13-16,0-3-13 15,-7-1-17-15,5 2-13 16,-4-5-1-16</inkml:trace>
  <inkml:trace contextRef="#ctx0" brushRef="#br0" timeOffset="8794.4785">22125 12959 43 0,'0'0'75'16,"8"10"-7"-16,-8-10-8 15,0 0-6-15,0-8-74 0,0 8-12 16,0 0-25-16,4 4-15 15,-4-4-2-15</inkml:trace>
  <inkml:trace contextRef="#ctx0" brushRef="#br0" timeOffset="15470.7661">24179 16427 44 0,'0'10'64'0,"0"-10"-1"16,0 0-2-16,-26 8-51 16,26-8-1-16,0 0-1 15,8 12 2-15,-8-12 4 16,11 12 1-16,-11-12 0 0,12 14 1 15,-12-14-2-15,14 15-1 16,-9-5-2-16,2 4 1 16,0 1 0-16,-1 6-3 0,0 7 1 15,-1 6-3-15,-3 8 1 16,2 7-1-16,0 3 1 16,-1 5-2-16,0 3-1 15,-1 0-2-15,1-2-1 16,1-4 2-16,4-2-2 0,-4-7-2 15,4-3-4-15,0-9-5 16,-2-5-9-16,1-11-16 16,-7-6-44-16,1-1-6 15,-1-10-7-15,-5-8-4 0</inkml:trace>
  <inkml:trace contextRef="#ctx0" brushRef="#br0" timeOffset="16359.8327">24151 16680 59 0,'-8'-25'77'0,"1"-3"0"16,-3-2-2-16,3-7-50 15,1 4-1-15,2-8-2 16,2-2-4-16,1-3-2 0,1-3-3 15,0 0-2-15,1-1-2 16,5 2-2-16,2-1-2 16,2 4-1-16,2 2-2 15,4 1-1-15,1 4 0 0,4 3-1 16,-1 2 1-16,7 1-1 16,1 4 0-16,6 4 0 15,3 4 0-15,3 5-2 0,4 4-1 16,0 4-1-16,-4 4 0 15,-1 3-1-15,-5 7 1 16,-5 4 0-16,-8 2 0 0,-13 5 1 16,-4 4 1-16,-6 3 0 15,-8 3-1-15,-7-1 1 16,-3 3 0-16,-3 0 0 16,-3-2 0-16,4-2-1 15,2-3 3-15,1-3 0 0,3-2 0 16,2-4 1-16,8-1 0 15,1-1 0-15,2-1 1 16,4-2 0-16,9-1-1 16,6 0 1-16,3-2 1 0,5 2 0 15,5-1-1-15,4 0 1 16,3 5-1-16,2-1 0 0,1 4-1 16,-2 4 1-1,-2 5-1-15,-5 3 0 0,-2 7-1 16,-9 0 1-16,-2 2-1 15,-10 2 0-15,-6 0 0 16,-3-1 0-16,-9-1 1 0,-9-2-1 16,-5-3 0-16,0-3 1 15,-7-3-1-15,5-5 1 16,1-6 1-16,5-5-1 16,5-7 0-16,8-4 0 0,7-10-1 15,7-8 1-15,12-7-1 16,6-4 0-16,9-6-1 15,8-5 1-15,8-2-1 16,5-1 0-16,1 3 1 0,5 3 0 16,3 5 0-16,-3 3 1 15,-2 9-1-15,-2 5 0 16,-5 8 1-16,-8 3-1 16,-7 5 0-16,-6 1 0 0,-6 2 0 15,-11 4 0-15,-2 5 0 16,-8 4 0-16,-3 3 0 15,-1 7-2-15,-8 4 0 0,-1 3-2 16,-2 0-3-16,3 3-4 16,-3-3-8-16,2-4-32 15,7 1-28-15,-3-8-5 16,-3-5-4-16,9-16 3 0</inkml:trace>
  <inkml:trace contextRef="#ctx0" brushRef="#br0" timeOffset="16575.0887">25410 16112 86 0,'-1'-31'94'0,"0"1"-6"0,1 1-6 16,0 0-3-16,7-18-60 15,3 28-20-15,6 7-4 16,5 8-7-16,-1 2-8 15,3 2-12-15,-5 3-19 16,-7 1-22-16,3 9-13 0,-9 1-3 16,2 2 10-16</inkml:trace>
  <inkml:trace contextRef="#ctx0" brushRef="#br0" timeOffset="17590.6311">25715 16204 54 0,'15'13'77'16,"-2"0"-2"-16,-3-3-3 15,-2 0-4-15,-1 2-67 16,-3 5 0-16,1 1 0 0,-3 4 0 16,-3 3-1-16,1 0 1 15,-6 1 0-15,2-2 0 16,-3-3 1-16,2-4 0 0,1-5 2 15,4-12 1-15,0 10 2 16,0-10 0-16,9-12 1 16,2-5-2-16,4-3 0 15,6-8-1-15,4 0-1 0,3-5-2 16,5 1-1-16,1 2-1 16,1 5 1-16,-2 5-1 15,-4 6 0-15,3 9 1 0,-8 7 0 16,1 6 0-16,-7 7 1 15,1 8-1-15,-5 4 0 16,1 2 1-16,-2 3-1 16,-3 1 0-16,3-2-1 15,-2-4 0-15,0-1 0 0,0-8 0 16,4-5 1-16,-6-4-1 16,3-8 1-16,3-1 0 15,-3-8 0-15,3-9 0 16,1 0 0-16,2-5-1 0,0-3 1 15,2 0-1-15,0 2 0 16,-2 0-1-16,1 3 1 16,-2 3-1-16,1 4 1 15,-1 1-1-15,2 5 0 0,0 2 1 16,-2 0-1-16,2 4 1 16,-3 0 0-16,1 1-1 15,-1 0 1-15,-2 2-1 16,-4 3 1-16,4 0 0 0,0 1 0 15,1 0-1-15,-1 2 1 16,4-1 0-16,1 3 0 16,5-2 0-16,0 1 0 15,2 1-1-15,5 1 1 0,1-2 0 16,3 2 0-16,1 2 0 16,4-1 0-16,3-3 0 15,6 2 0-15,4-4 0 0,2-1 0 16,5-5 0-16,1 1-1 15,3-5 0-15,3-6-1 16,-2-1 0-16,4-5-1 16,1-5 1-16,-5-4 0 0,-1-2 0 15,-1-1 0-15,-5-3 1 16,-9-2 0-16,-3-2 1 16,-16 3 0-16,-7 2 0 15,-16 3 0-15,-7 2-1 0,-17 6 0 16,-12 2 0-16,-12 5 0 15,-10 5 1-15,-6 2 0 16,0 4 0-16,-4 4 2 16,1 8 0-16,4 5 1 0,6 5 1 15,8 5 1-15,14 6 1 16,12 4 0-16,16 4-1 16,16 4 1-16,23 4-1 0,20 0-2 15,22-2-2-15,13 1-4 16,13-5-2-16,13-6-3 15,6-6-1-15,5-7-4 16,-5-12-5-16,-1-6-11 0,-14-4-29 16,0-10-22-16,-5-9-4 15,-16-8-2-15</inkml:trace>
  <inkml:trace contextRef="#ctx0" brushRef="#br0" timeOffset="18350.0398">27870 15586 23 0,'-131'-48'72'0,"-8"-3"2"0,-11 0-2 15,-10-5-3-15,2-1-60 16,-15 5 3-16,-1 6-1 15,-8 7 0-15,-1 7-1 0,2 9 1 16,0 8-1-16,2 13-4 16,2 7-1-16,1 15-3 15,-3 11-1-15,-1 8 0 16,2 10 0-16,5 4 0 0,4 9 0 16,10 5-1-16,11 9 0 15,14 7 0-15,21 6-1 16,21 7 2-16,25 11-1 15,21 11 0-15,26 2 2 0,20 5 2 16,27-2-1-16,31 2 4 16,22-4 1-16,32 1 0 15,32-9 3-15,22-6-1 16,-68-55-3-16,17 4-1 16,13-2-1-16,16 6-1 0,10-3-2 15,18 1-2-15,4-2-1 16,18 1 0-16,4-7 2 15,13 1-1-15,3-9 0 0,9 0 0 16,-1-8 0-16,14-4 0 16,-2-11-1-16,12-9 0 15,114-8 2-15,72-43-1 16,-48-38 0-16,-49-29 0 0,-46-22 0 16,-44-17 2-16,-51-10 2 15,-50 1-1-15,-51 9 0 16,-33 0 0-16,-41 0 0 15,-36 1 0-15,-47 0 1 16,-44 2-2-16,-37 0 0 0,-40 11 0 16,-40 7 1-16,-33 12-3 15,-31 15 0-15,-20 19 0 16,-11 17 0-16,-7 22 0 0,-1 23 0 16,-2 17 0-16,17 22 0 15,10 25 0-15,20 17 0 16,22 15 0-16,24 20 0 15,22 9 0-15,35 12-7 16,34 6-5-16,36 9-6 0,37 1-18 16,32 3-53-16,45 1-3 15,41-18-4-15,33-13-3 16</inkml:trace>
  <inkml:trace contextRef="#ctx0" brushRef="#br0" timeOffset="20565.0034">30290 17601 13 0,'0'14'73'15,"5"1"-18"-15,2-3-2 16,1-3-6-16,3-4-8 16,1-2-10-16,3-3-7 15,2-1-7-15,5-10-5 0,9-3-3 16,-21 1 1-1,50-28-2-15,15-11 1 0,1-10-2 16,-2-7 0-16,0-9-1 16,-4-4 0-16,-6 1 0 15,-21 13-3-15,6 3-1 0,-11 5 0 16,-4 6-1-16,-8 6-3 16,-7 8-1-16,-12 11-1 15,-7 4-1-15,-8 9 0 0,-19 3 0 16,-7 6 2-16,-13 2-2 15,-3 7 3-15,-3 11 3 16,-6 6 2-16,-3 10 0 16,0 7 2-16,2 14 0 0,2 8 1 15,6 11 1-15,4 4 0 16,28-32-2-16,0 3 0 16,4 5 1-16,3 3-1 15,6-1 1-15,3 4-1 16,4-2 1-16,2 3-1 0,12-6 2 15,2 4 0-15,7-8-1 16,5 1 0-16,8-7-1 16,6-4 1-16,5-8-2 15,11-5 1-15,5-10-2 0,7-12 0 16,4-9 1-16,-27-14 0 16,118-44-2-16,2-28-4 15,-8-18 1-15,-15-13-3 16,-13-3-3-16,-16 11-8 0,-37 17-34 15,-33 33-29-15,-8 13-6 16,-24 14-4-16,-5 8 2 16</inkml:trace>
  <inkml:trace contextRef="#ctx0" brushRef="#br0" timeOffset="22590.5235">21007 14402 11 0,'-67'-1'62'0,"4"-4"3"0,5-8 0 16,1-1-46-16,7 4 3 16,4 1 0-16,3 2-3 15,5 3-2-15,3 1-2 16,4 1-1-16,3 1-3 16,6 1-3-16,4 3-2 15,3 1-3-15,15-4-2 0,-12 16 0 16,12-16 0-16,13 15 0 15,5-7 1-15,13 0 0 16,12-2 2-16,11-2-1 0,20-4 0 16,15 1 0-16,19-5 1 15,11-4-2-15,22-3 0 0,13-4-1 16,14-3 0-16,6-1 0 16,12-4 1-16,7-6 0 15,8 0-1-15,5-3 1 16,-3-1 0-16,-2 4 0 15,-5 2 1-15,-3 2 0 0,-17 6-1 16,-14 7 0-16,-15 3 0 16,-19 6 0-16,-21 3 0 15,-15 0-1-15,-23 3 1 16,-16 0 2-16,-17 2 1 0,-15-1 0 16,-21-4-1-16,-7 8 1 15,-23-5 0-15,-12 1 0 16,-12 0 0-16,-14 0-3 0,-9 0-1 15,-11 1-1-15,-6-3 1 16,-2 4 0-16,-7 0-1 16,-6-1 1-16,0 4-1 15,-7 0 0-15,-6 2 0 16,-2 1-1-16,-7 1 0 0,-4 3 0 16,-4-2-1-16,-4 1 1 15,-4 0 0-15,-3 0 0 16,-6 3 0-16,-5 0 1 15,-1 0 0-15,-6 3 1 0,2-2-1 16,4 1 1-16,5-1-1 16,9 0 0-16,5 0 0 15,12 0 0-15,9-3 0 16,11 1 0-16,12-1 0 0,11-2 0 16,11-1 0-16,11-2 0 15,13-3 0-15,12 0-2 16,12-4 1-16,13 2 0 0,16-6 0 15,11 8 0-15,22-6 0 16,15 0 1-16,26-2 0 16,18-1 1-16,29-5-1 15,20-5 1-15,24-2-1 0,22-1 0 16,16-2 0-16,14 1 0 16,13-2 0-16,6 1-1 15,4 0 1-15,3 0 0 16,0 2 0-16,-3-2-1 0,-10 2 1 15,-2 2 1-15,-20 1-1 16,-7 3 0-16,-17 0 1 16,-17 5 0-16,-20 0 0 0,-20 3-1 15,-22 0 1-15,-24 0 0 16,-18 1 0-16,-24-1 0 16,-21 2 0-16,-18-2 0 15,-28 6 0-15,-19-2-1 0,-19 0 1 16,-8 0-2-16,-10 3-3 15,-12 0-4-15,0 3-9 16,2 4-28-16,-6 1-37 0,15 1-2 16,-3 0-7-16,4-2-2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5:56:51.5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8250 3824 24 0,'10'-28'80'0,"-4"1"2"15,2-11-14-15,3 18-19 0,-6 1-11 16,8 3-10-16,-8 6-9 16,3 1-6-16,-8 9-4 15,0 0-1-15,4 10-2 16,-4 10-2-16,-4 9 1 16,-2 11 0-16,-2 16-1 0,-2 16 1 15,-2 18 0-15,-4 20-1 16,-1 15 0-16,-2 18-1 15,0 14-1-15,-1 10 0 0,1 0 0 16,4-4 0-16,3-9-1 16,6-14-2-16,6-11-5 15,0-26-8-15,10-18-33 0,5-17-34 16,-1-21-6-16,2-16-6 16,-5-29-3-16</inkml:trace>
  <inkml:trace contextRef="#ctx0" brushRef="#br0" timeOffset="9122.9823">10617 8067 34 0,'-16'4'73'15,"1"-4"0"-15,1 0-2 16,2-5-51-16,2 1-2 0,10 4-2 15,-7-11-5-15,7 0-4 16,3-1-4-16,12-5-2 16,2-2-1-16,8-9-1 15,9-4 1-15,12-5 1 0,12-6 1 16,9-3 1-16,14-3 1 16,8 0-1-16,7 2 0 15,5 7 1-15,6 5-2 16,-2 10 0-16,-6 14-3 0,-7 11 0 15,-10 14-2-15,-14 20-1 16,-12 7-2-16,-17 19 0 16,-16 9 0-16,-10 5-1 15,-12 5 3-15,-10-2 2 16,-10-1 3-16,-7-5 4 0,-9 0 5 16,-1-15 1-16,1-3 0 15,0-8 0-15,6-5 0 16,3-6-2-16,5-4-2 0,13-4-3 15,3-2-2-15,6-2-1 16,10-3 0-16,7 3 0 16,4 1 0-16,4 3 1 15,-2 5-1-15,0 8 1 0,-4 6 0 16,-7 8 0-16,-10 3-1 16,-6 10 2-16,-18 5 0 15,-14 4 1-15,-15 3-1 0,-16 4 1 16,-16 4-1-16,-13 0 0 15,-15 0 1-15,-8-1-2 16,-2-4 1-16,-5-6-6 16,9-6-2-16,6-9-7 15,7-10-13-15,17-17-29 0,18 0-25 16,9-10-7-16,14-11-4 16,13-13 6-16</inkml:trace>
  <inkml:trace contextRef="#ctx0" brushRef="#br0" timeOffset="9717.7732">13633 7531 1 0,'49'-57'81'0,"-8"3"5"16,-16 2-1-16,-7 5-5 0,-19 5-58 15,0 10 2-15,-8 11-1 16,-9 11-5-16,-11 10-8 15,-7 14-4-15,-5 16-4 16,-11 13-1-16,-4 17-1 0,-6 17 0 16,-6 19 1-16,-8 22 0 15,-4 22 1-15,-1 17 1 16,-8 21 0-16,0 13 2 16,7 3-1-16,2-4 1 0,16-11-1 15,12-18-1-15,18-23-1 16,24-26-1-16,18-28-3 15,27-29-2-15,25-25-4 0,18-21-3 16,21-18-4 0,13-26-3-16,9-21 1 0,0-19 0 15,-3-20 6-15,-7-7 6 16,-19-11 6-16,-18 5 9 0,-26 6 6 16,-25 15 2-16,-26 18-1 15,-27 24 1-15,-25 32-3 16,-28 22-6-16,-20 36-5 15,-19 18-5-15,-5 17-8 0,0 3-9 16,13 2-37-16,8 5-29 16,24-11-3-16,17-12-7 15,25-21-1-15</inkml:trace>
  <inkml:trace contextRef="#ctx0" brushRef="#br0" timeOffset="10404.6374">18792 5297 10 0,'-15'6'91'15,"-4"-5"-1"-15,2-1-6 0,0 2-5 16,1 13-2-16,2 7-73 16,3 20-4-16,-2 23 4 15,-2 20-1-15,-5 23 0 16,-3 21 2-16,-4 21 0 15,-2 11-2-15,-4 15-2 0,0 6 1 16,0 9-2-16,3 0 1 16,-3 7 0-16,1 2 1 15,-2 5 0-15,-1 5 1 0,-5 6 1 16,-5 4 0-16,-6 6 1 16,-6 8-1-16,-8 8 1 15,-9 6 0-15,-4 8-2 16,-5 9 1-16,-6 2-2 0,1 6 0 15,-4 6 1-15,0 1-3 16,6 0 0-16,4-4 0 16,10-2 0-16,6-16 0 15,13-6 0-15,4-22 0 0,18-19 0 16,6-28-5-16,15-27-19 16,2-18-54-16,12-41-11 15,11-29-3-15,3-33-6 0,1-32-2 16</inkml:trace>
  <inkml:trace contextRef="#ctx0" brushRef="#br0" timeOffset="11539.8554">21659 7795 10 0,'-21'-21'82'0,"-7"-4"3"15,2-3-3-15,-6-2-2 16,8 2-61-16,-4-3 2 0,6 5 1 16,5 2-8-16,0 1-5 15,11 5-3-15,2-3-2 16,4 4 0-16,8-2-4 15,16 3 0-15,7-1 0 0,13 2-2 16,15-3 1-16,14 2 1 16,9 2 0-16,16 2-1 15,6 4 1-15,7 8 0 16,3 2 0-16,1 9-1 0,-8 10 0 16,-8 8 0-16,-13 7 0 15,-15 10 0-15,-20 8 1 16,-22 10 0-16,-17 6 0 15,-22 4 1-15,-14 2-1 0,-14-1 1 16,-6-3 0-16,-1-7 1 16,5-8-2-16,6-10 2 15,15-8 0-15,10-7-2 0,14-4 1 16,17-6 0-16,10-1 0 16,9-1 0-16,5 1 0 15,4-2-1-15,0 1 1 16,-7 1-1-16,-8 2 1 0,-13 5-1 15,-14 4 1-15,-21 8 0 16,-25 9-1-16,-29 12 2 16,-31 10-1-16,-30 13 1 15,-29 7-1-15,-20 7 1 0,-16 2-1 16,-1-4 0-16,9-8-1 16,19-9-3-16,24-17-11 15,38-14-21-15,36-18-44 16,31-19-5-16,36-18-5 0,23-29-5 15</inkml:trace>
  <inkml:trace contextRef="#ctx0" brushRef="#br0" timeOffset="12037.0682">25176 7385 4 0,'119'-25'91'15,"-17"0"0"-15,-17 4-6 16,-14-4-6-16,-14 4-1 16,-13 2-77-16,-8 10 0 0,-8 9 1 15,-9 7-2-15,-10 17 1 16,-12 11-1-16,-21 16 1 15,-15 18 1-15,-18 16 2 16,-15 21 1-16,-19 20 0 0,-10 17 2 16,-8 17-1-16,-5 9 1 15,13 5 0-15,11-3-1 16,18-7-2-16,20-9-1 16,32-17-1-16,20-15-2 0,34-19-1 15,24-16-1-15,28-19 0 16,12-15-2-16,16-16 2 15,8-16-1-15,2-18 1 0,-2-8 0 16,-14-18 3-16,-12-7 1 16,-25-10 2-16,-24-1 1 15,-22-2-1-15,-28 5 0 16,-33 6-2-16,-32 8-5 0,-24 14-8 16,-26 5-12-16,-10 4-34 15,-5 15-30-15,-4 6-4 16,5 4-7-16,7-6-2 0</inkml:trace>
  <inkml:trace contextRef="#ctx0" brushRef="#br0" timeOffset="12540.6257">20911 11096 32 0,'-39'0'99'0,"12"-3"-4"16,9-15-6-16,17-2-4 15,11-10-3-15,25 2-81 0,28 2 1 16,31 2-1-16,32 0 1 16,30 1-2-16,30-1 1 15,29-2 1-15,32 2-1 16,21-3 0-16,23 0-1 0,15-1 1 15,8-3 0-15,10 1 0 16,-2 0 0-16,1 2 0 16,-15 0 1-16,-10 6-1 15,-12 2 1-15,-20 7-1 0,-22 5 1 16,-29 5-2-16,-28 4-3 16,-33 4-4-16,-31 9-9 15,-40 3-33-15,-40 5-38 0,-39 3-2 16,-41 2-8-16,-43-2-4 15</inkml:trace>
  <inkml:trace contextRef="#ctx0" brushRef="#br0" timeOffset="12754.1283">23137 11396 18 0,'-182'65'97'0,"23"-14"-3"0,27-10-4 16,23-18-6-16,33-7-3 15,25-12-77-15,37-3 0 16,43-1 1-16,40-4-4 16,44-6-1-16,33-8-3 0,37-3-4 15,24-8-6-15,70-1-20 16,-24 3-47-16,7-9-6 16,-7-5-6-16,-10-3-4 0</inkml:trace>
  <inkml:trace contextRef="#ctx0" brushRef="#br0" timeOffset="13394.5005">10499 11291 79 0,'-101'0'86'15,"11"-2"-4"-15,6-12-4 0,17-1-3 16,-29-3-74-16,51 5 1 15,17 6 1-15,16-1-3 0,12 8-2 16,12-9 1-16,22 3-2 16,15-3 1-16,13-5 1 15,21-5 2-15,15-7 0 16,21-6 1-16,24-7 1 0,19-9 0 16,29-6 2-16,20-5 0 15,28-7 0-15,20-1 0 16,21-1 1-16,16-1-3 0,8 1 1 15,6 5-2-15,-13 5-1 16,-3 6 0-16,-20 8-1 16,-19 6 0-16,-29 8-1 15,-25 7-2-15,-35 10-2 0,-35 4-5 16,-32 11-13-16,-35 12-36 16,-46 14-20-16,-35 11-8 15,-50 9-3-15,-43 13 3 16</inkml:trace>
  <inkml:trace contextRef="#ctx0" brushRef="#br0" timeOffset="13700.3131">10407 12340 9 0,'-116'56'88'0,"24"-20"-1"16,31-18-3-16,29-20-5 15,29-19-1-15,28-23-77 16,41-7 3-16,37-9 0 16,36-9 0-16,31-6-1 0,29-4 1 15,28-3-2-15,23 0 1 16,19 2-1-16,11 0 0 16,13 4-1-16,4 5 0 15,3 3 0-15,1 4-2 0,-9 6-2 16,-13 7-6-16,-8 11-12 15,-16 9-28-15,-21 9-31 16,-19 11-5-16,-31 8-5 16,-26 4-1-16</inkml:trace>
  <inkml:trace contextRef="#ctx0" brushRef="#br0" timeOffset="21243.3351">12963 6106 45 0,'-30'-28'83'0,"-11"-10"1"0,-3-5-4 15,-7-8-3-15,2-7-58 16,-3 2-2-16,0 3-1 16,-3 1-7-16,-5 4-1 0,-4 7-4 15,-6 6-2 1,-2 10-2-16,-11 11 0 0,-9 10-1 15,-11 4-1-15,-6 17 1 16,-8 8 0-16,-6 8 0 16,-4 7 1-16,-4 7 0 0,-3 8-2 15,-1 9 1-15,-5 9 1 16,-6 13-1-16,-6 11 0 16,-6 11 0-16,-5 15 1 0,-5 9-1 15,-4 8 0-15,2 9 1 16,2 1 0-16,10 5-1 15,5 5 0-15,13 2 0 16,10 8 1-16,11 5 0 16,11 10 1-16,10 11-1 0,8 10 1 15,6 12 0-15,8 10 1 16,8 8 0-16,7-1-2 16,9 0-1-16,9-3 1 15,11-11-1-15,16-6 0 0,13-13-1 16,9-9 2-16,20-12 0 15,12-9 2-15,16-8 0 16,12-7 0-16,17-8 1 0,10-10-1 16,16-5 2-16,13-9-1 15,14-9 0-15,15-7 0 16,15-7-1-16,12-7 1 0,15-5-1 16,11-7 0-16,16-10 0 15,16-7 0-15,13-9-1 16,13-9 1-16,12-10-1 0,14-11 0 15,9-13 0 1,2-8 0-16,4-8 0 0,-4-16 1 16,-1-13-1-16,-9-13-1 15,-9-19 1-15,-10-18 0 16,-13-21-1-16,-12-22 0 0,-10-15-1 16,-14-18 1-16,-20-16-1 15,-7-8 1-15,-25-12 0 16,-13-7 0-16,-20-5 1 15,-14-7 1-15,-21-9-1 0,-10-11 1 16,-18-7 0-16,-13-18 0 16,-12-4-1-16,-13-11-1 15,-11-6 0-15,-8-3-1 0,-12 1 1 16,-4 4 0-16,-13 12 0 16,-11 11 1-16,-9 12 0 15,-11 15 0-15,-14 13 2 0,-12 13 0 16,-9 12-2-1,-16 13 1-15,-13 10-1 0,-13 10-2 16,-14 10 0-16,-12 12 0 16,-16 12-1-16,-16 15 1 15,-15 15-2-15,-14 16-1 0,-16 16 0 16,-18 18 1-16,-7 16-1 16,-14 16 1-16,1 14 2 15,-9 16 0-15,4 14 2 16,-2 14 0-16,2 16 1 0,4 11-1 15,1 12 1-15,1 15 0 16,2 14-3-16,-5 13 0 16,-2 12 0-16,-2 8 0 0,5 6 0 15,7 6-1-15,6 4 1 16,13 4 0-16,16 8-1 16,22 4 0-16,19 13 2 15,21 11-1-15,13 21 1 0,12 16 0 16,12 28-2-16,9 16-2 15,11 21-2-15,6 12 0 16,14 14-4-16,13 8-2 16,16 4-3-16,20-12-7 0,32 3-19 15,35-2-37-15,30-23-4 16,33-18-5-16,29-34 4 0</inkml:trace>
  <inkml:trace contextRef="#ctx0" brushRef="#br0" timeOffset="22400.2141">23174 6138 73 0,'-22'-77'87'15,"-10"-7"-2"-15,-2 1-6 16,-5-7-2-16,0 4-73 15,-12 14 0-15,-2 8-2 0,-10 14 0 16,-18 11-1-16,-11 19-1 16,-15 14 0-16,-14 12 0 15,-20 20 0-15,-8 16 1 0,-12 11 0 16,-4 16 0-16,-3 13 0 16,-4 14 1-16,-1 13 0 15,-1 17 1-15,1 13-1 16,1 20 0-16,1 16 0 0,4 14 0 15,3 12-1-15,5 11-1 16,13 11 1-16,7 9-1 16,13 2 3-16,17 1-3 15,13 1 2-15,23-1 0 0,20 2 1 16,25 2 1-16,16-1-2 16,24-1 0-16,26 2 0 15,20 1 0-15,21-4-2 16,16-2 1-16,18-11 0 0,24-12 0 15,18-15 0-15,26-22 1 16,20-17-1-16,35-21 1 16,22-17 2-16,33-14-2 0,27-12 1 15,49-13-1-15,-3-9 0 16,16-6 1-16,45-12-1 16,-25-10 0-16,12-12-1 15,26-17 0-15,-25-12 0 0,-36-23 0 16,21-19-1-16,-11-24 0 15,-33-21 1-15,13-25 0 16,-16-24 2-16,-48-24-1 16,11-30 1-16,-20-19 0 0,-21-23 1 15,-27-15 0-15,-27-12-4 16,-30-10 0-16,-34-2 0 16,-33-6 0-16,-34 2 0 15,-37-4 0-15,-32 11 0 0,-37 0 0 16,-43 3 0-16,-38 14 0 15,-48 8 0-15,-43 18-4 16,-47 16-3-16,-47 27 0 16,-48 20 0-16,-43 26 0 0,-30 22 0 15,-25 24-1-15,-3 23-1 16,-8 28-5-16,7 22-11 16,11 23-34-16,13 36-22 0,9 26-7 15,6 20-5-15,9 16 1 16</inkml:trace>
  <inkml:trace contextRef="#ctx0" brushRef="#br0" timeOffset="23032.1788">15883 8867 51 0,'0'0'83'0,"-15"5"-3"16,15-5-4-16,-11-9-3 0,11 9-66 16,-14-12-1-16,14 12-1 15,0 0 0-15,12 0-3 16,5 6-1-16,5 2-1 0,14-1 1 15,8 0-1-15,18 1 1 16,14-5 0-16,12-1 0 16,21-2 1-16,13-6-1 15,18-6 1-15,17-1 0 16,16-1 0-16,9 3 1 0,16-3-1 16,14 3-1-16,4 0 1 15,10 0 0-15,2 0-1 16,0 0 0-16,3-4 0 0,-3-2 0 15,-7 1 0-15,-5-1 1 16,-12 2-1-16,-12-2 0 16,-10 5 0-16,-14 3 0 15,-19 3 0-15,-15 3-1 16,-19 3-3-16,-22 3-5 0,-16 5-9 16,-23 4-16-16,-20-1-31 15,-19 8-16-15,-20 2-6 16,-25-2-3-16</inkml:trace>
  <inkml:trace contextRef="#ctx0" brushRef="#br0" timeOffset="23545.1479">15257 9972 76 0,'-41'25'84'15,"11"-6"-3"-15,14-10-6 16,16-9 0-16,9 1-77 0,24-1 4 15,22 0 1-15,20 0-1 16,22 2 0-16,22-2 0 16,21 1-1-16,15-1 1 0,20-3-2 15,16 0 1-15,15-2 0 16,12-3 0-16,9-3 0 16,8-3 0-16,9-3 0 15,6-1 1-15,1-4 1 0,1-3 2 16,1 0 0-16,-4-1 1 15,0 0 0-15,-6 3 0 16,-11 1-1-16,-8 2 0 0,-14 4-1 16,-14 2-2-16,-19 1 0 15,-18 5-1-15,-25-1-1 16,-18 4 1-16,-25 1-3 16,-20 1 0-16,-21 3-3 0,-16-6-7 15,-12 5-25-15,-22 1-39 16,0 0-8-16,-20 0-6 15,-13-7-2-15</inkml:trace>
  <inkml:trace contextRef="#ctx0" brushRef="#br0" timeOffset="25192.5526">17019 4320 37 0,'-28'-40'69'0,"0"-1"1"0,-2-5 0 16,6-1-52-16,-2 6 0 16,9 0 2-16,-3 5 0 15,4 2-4-15,4 4 0 16,1 6-4-16,5 7-1 0,-1 6-4 16,7 11-2-16,0 0-4 15,-7 20-2-15,3 12 0 16,-5 15-1-16,-2 14 1 0,-3 13 0 15,-5 15 1-15,-3 10 0 16,-3 8 0-16,1-3 0 16,1-5 0-16,1-9 0 15,9-14 1-15,2-16 0 0,2-14 2 16,5-19-1-16,3-18 0 16,1-15 1-16,11-22 0 15,1-20-1-15,3-16 0 0,10-20 0 16,4-20-1-16,6-14 0 15,9-7 0-15,3-6 2 16,4 1 0-16,3 8 2 16,5 12-1-16,2 17 0 0,0 17 0 15,3 20-1-15,0 20-1 16,1 21 0-16,-2 16-2 16,-2 23 0-16,-4 15 0 0,-7 17-2 15,-6 12 2-15,-8 10-2 16,-9 7 0-16,-4-1 0 15,-6-6-1-15,-2-10 1 16,-5-11 0-16,-3-15 0 0,1-12 2 16,1-20 0-16,4-16 1 15,5-23 1-15,7-20-1 16,5-18 1-16,10-16-1 16,6-10 0-16,5-6-1 15,4 3 1-15,0 9-1 0,-6 14 0 16,-6 18 0-16,-6 21 0 15,-9 22 1-15,-8 19-1 16,-6 21 1-16,-6 18-1 16,-3 10 0-16,0 12 1 0,1 7 0 15,1 5-1-15,5 2-1 16,7-6 1-16,10-10-2 16,10-14 1-16,9-15 0 15,8-17 0-15,9-18-1 0,7-17 1 16,3-19-1-16,0-18 1 15,-5-7 2-15,-7-6-1 16,-10-2 2-16,-11 5 1 16,-14 7 0-16,-13 10 2 0,-8 13-1 15,-7 14-1-15,-12 12-1 16,-3 7 0-16,-4 13-2 16,3 10-1-16,0 4-3 0,4 4 0 15,1 0-3-15,7-2 1 16,0-5 0-16,4-2 0 15,2-8 0-15,-2-15 1 16,17 0 3-16,-7-10 1 0,2-7 4 16,-2-3 1-16,1 1 1 15,-3 2-1-15,1 3 0 16,-9 14-1-16,9-2 0 0,-6 16-1 16,-1 12-2-16,-1 12 1 15,3 6-1-15,3 8 1 16,5 3-1-16,3-5 0 15,8-4 1-15,8-11-1 16,6-13 1-16,8-18-2 0,10-15 2 16,5-26-1-16,3-20 2 15,4-25-1-15,0-20 1 16,0-19 0-16,0-19 0 16,-5-17 1-16,-6-6 2 0,-7 3 2 15,-8 7 2-15,-11 21 1 16,-8 18-1-16,-7 25 0 0,-6 21-3 15,-5 29-1-15,-4 24-2 16,0 22-2-16,-1 25-3 16,-2 22-1-16,-1 21 1 15,-5 25 0-15,-1 20 1 0,-2 23-2 16,0 7 1-16,2 5-3 16,2-3 2-16,8-8-2 15,1-14-1-15,16-16-5 16,7-12-5-16,9-15-18 15,6-10-49-15,-1-23-2 0,2-18-7 16,-6-22-4-16</inkml:trace>
  <inkml:trace contextRef="#ctx0" brushRef="#br0" timeOffset="25457.0805">19504 3634 61 0,'-29'-13'76'0,"8"13"-16"0,5-10-14 16,8 2-8-16,8 8-13 16,-2-14-7-16,10 6-7 15,11-5-5-15,18-4-3 0,13 0-2 16,8-6-1-16,17-4 0 15,12 2-7-15,2-6-14 16,5 6-17-16,6 6-20 16,-12 4-16-16,-4 3-3 0</inkml:trace>
  <inkml:trace contextRef="#ctx0" brushRef="#br0" timeOffset="26480.6898">20664 3346 64 0,'0'0'82'15,"10"-10"-11"-15,-10 10-9 16,-4-6-16-16,-6 6-20 16,-8 2-10-16,-4 9-6 0,-5 9-4 15,-7 11-4-15,-5 12-1 16,-1 14 1-16,-1 8-2 16,0 8 1-16,4 6-1 15,4-3 2-15,10-1-1 0,5-6 0 16,10-11-1-16,7-9-1 15,8-13 1-15,11-8-1 16,10-14 0-16,14-13 0 16,5-12 0-16,12-21-1 0,6-15-1 15,0-16-1-15,5-17-1 16,-1-19 0-16,1-18-1 16,1-9-2-16,-9-15 1 15,2-5 6-15,-10-2 4 0,-1 7 5 16,-10 8 4-16,-6 20 1 15,-13 16 2-15,-8 22 2 16,-5 23-2-16,-9 18-5 16,-2 34-3-16,-8-2-4 15,-1 29 0-15,-4 13-2 0,4 22-2 16,-4 16-1-16,0 14 1 16,2 13 0-16,-4 9-3 15,2 0 0-15,7-1-3 0,0-9 1 16,6-8 1-16,4-11 0 15,2-16 0-15,4-10 1 16,2-20 1-16,5-9 2 16,0-12 3-16,1-11-1 0,2-10 2 15,1-13-1-15,1-8 1 16,2-6 0-16,1-2 1 0,2-2-1 16,-5 1-1-16,-1 5-1 15,-1 6-1-15,-2 6 1 16,1 10-2-16,-3 5 2 15,4 1-2-15,-1 10 0 16,2 4 0-16,4 5 0 0,-1-1 1 16,7 7 0-16,-1-1 1 15,6-3-2-15,1-2 2 16,9-5-1-16,-2-8 0 0,6-5 1 16,3-2-1-16,1-12 0 15,3-10 0-15,-1-3 1 16,1-4 0-16,0-5 1 15,-2 2-1-15,-1 2 1 0,-2 4-1 16,-2 7 1-16,-9 3-2 16,0 6 0-16,1 9 0 15,-5 2-3-15,-1 5 3 16,0 5-1-16,4-2 1 0,5 1 0 16,6 1-1-16,5-5 0 15,9-5 1-15,3-7-1 16,5-11 0-16,5-9 1 0,-4-9-1 15,-1-10 1-15,-10-2 2 16,-6-6 0-16,-12 2 1 16,-18 4 1-16,-14 4-2 15,-13 6 1-15,-11 11-1 16,-15 11-2-16,-8 14 2 0,-6 4-3 16,-4 23 1-16,0 9-1 15,3 22 1-15,1 13 0 0,-1 19-1 16,2 19 1-16,3 15 0 15,3 13-2-15,3 12-4 16,-2 4-7-16,7 3-10 16,-4-12-13-16,7-9-29 15,0-13-17-15,-5-17-7 0,1-21-3 16</inkml:trace>
  <inkml:trace contextRef="#ctx0" brushRef="#br0" timeOffset="27256.528">22835 2049 45 0,'0'-58'83'0,"-8"5"2"15,-9 0-4 1,-7 1-2-16,-9 4-66 0,-1 2-1 16,-5 3-1-16,19 22-6 15,-10-1-2-15,-4 3-2 0,-9 0-1 16,-7 1-1-16,-10 1 1 15,-11 1-2-15,-11 1 1 16,-9 3 2-16,-15 1-1 16,-15 4 0-16,25 5 2 15,-202 2-1-15,-32 9-1 0,-28 11 0 16,-9 16 1-16,-8 10-1 16,3 10 1-16,9 12-1 15,51-1-1-15,-1 12 2 0,0 11 0 16,1 13 1-16,2 16 1 15,11 11 0-15,11 21 0 16,16 11 0-16,22 15 0 16,24 13-1-16,33 9-2 15,32 1-1-15,41 5 0 0,37 0-2 16,42-4 1-16,40-8-1 16,43-11 2-16,38-10-1 15,42-17 1-15,39-11 1 16,79-21-1-16,1-13 2 0,39-21-2 15,27-17-1-15,46-19-4 16,25-23-2-16,57-25-2 16,5-21-2-16,-17-32 0 0,45-23 0 15,7-31 6-15,8-20 7 16,-16-29 7-16,-2-22 6 16,-43-23 4-16,-1-9 2 15,-32-13 3-15,-20-12-1 0,-40-4-1 16,-34-1-5-16,-53 8-5 15,-53 9-11-15,-60 13 0 16,-65 5 0-16,-87 21 0 16,-90 28 0-16,-91 36 0 0,-110 33-20 15,-88 43-41-15,-105 47-29 16,-186 70-1 0,-68 33-6-16,-42 31-5 0</inkml:trace>
  <inkml:trace contextRef="#ctx0" brushRef="#br0" timeOffset="29994.1813">11204 12419 48 0,'-4'-19'69'0,"-6"1"1"16,4-40-13-16,0 39-38 0,0 5 3 16,4-1-1-16,2 15-5 15,-3-17-6-15,3 17-3 16,0 0-3-16,0 7-3 15,-1 7-2-15,1 9-1 0,0 12 0 16,0 5 2-16,0 11 0 16,0 9 0-16,-1 1 1 15,4 8 1-15,4 1 0 16,3 7 0-16,3 4-1 0,2 0 1 16,6 1 0-16,3 3 0 15,2 0 0-15,9 3 1 16,7 2-2-16,1-2 1 15,10-5 0-15,2-1 0 0,3-2 0 16,3-5 2-16,4-4-2 16,-4-7 2-16,0-6 0 15,2-6 1-15,-1-4-1 16,2-9 0-16,-2 0 1 0,3-6 0 16,-1 0-1-16,1-3-1 15,2 1 0-15,-5-2 0 0,5-2 0 16,-5 1-1-16,3 3 0 15,-5 1 0-15,-4-2 0 16,0 0-2-16,-3-3-3 16,-2 4-6-16,-11-8-14 0,-3-1-35 15,-2 1-20-15,-10-7-6 16,-5-4-5-16,-10-12 5 16</inkml:trace>
  <inkml:trace contextRef="#ctx0" brushRef="#br0" timeOffset="30337.1714">12954 14156 53 0,'-23'-2'84'15,"1"-1"-5"-15,4 0-3 16,6 0-6-16,-5 1-65 0,17 2 2 15,7 14-3-15,14 5-2 16,11 3-2-16,5 7 1 16,11 3 1-16,5 7 0 0,7 2 0 15,1 3 0-15,-1 4 0 16,-6 4 0-16,-10 2-1 16,-9 6 1-16,-17 8-1 15,-16 6 1-15,-18 7-1 0,-20 4 1 16,-11 6-3-16,-15 0-2 15,-3-1-5-15,-6-2-11 16,4-12-26-16,16-8-32 16,6-12-4-16,9-14-6 0,8-21 6 15</inkml:trace>
  <inkml:trace contextRef="#ctx0" brushRef="#br0" timeOffset="30699.1673">13906 14519 82 0,'20'-4'85'0,"-20"4"-4"16,-1 14-4-16,-18 8-4 16,-17 13-71-16,10 18-1 0,0 13 1 15,6 16-1-15,2 9 0 16,8 7 0-16,4-4-1 15,6-5 0-15,14-9 0 16,9-14 0-16,6-14 0 0,3-18 0 16,6-16 2-16,1-18 1 15,-1-11 0-15,-4-22 2 16,-4-13 0-16,-5-16 0 16,-7-8 0-16,-9-10 0 0,-7-2 0 15,-6 4-2-15,-13 4-1 16,-6 13-2-16,-10 9-7 15,5 15-26-15,-6 12-44 0,-1 10-6 16,3 3-4-16,4-4-7 16</inkml:trace>
  <inkml:trace contextRef="#ctx0" brushRef="#br0" timeOffset="31165.638">14405 13785 20 0,'30'4'93'0,"-8"17"-3"0,-6 10-5 15,-6 14-3-15,-9 2-3 16,-6 16-80-16,4 20 2 0,8 18 1 16,-1 13-1-16,-3 7-1 15,3 3-1-15,-1-4 0 16,-3-10 0-16,0-14 0 15,0-14 0-15,-1-18-1 16,-2-20 2-16,3-12 2 0,-1-19-1 16,-1-13 1-16,12-14 0 15,2-15-1-15,6-12 1 16,6-7 0-16,10-4-1 0,9-3-1 16,8 1 0-16,5 10 0 15,0 10 0-15,0 16 0 16,-6 13 0-16,-5 8 0 15,-13 17 0-15,-10 12-1 0,-20 11 1 16,-12 7 1-16,-23 4-1 16,-16 6 0-16,-11 0 0 15,-10-2 0-15,-4-7-1 16,3-9-2-16,5-10-5 16,7-15-12-16,19-17-30 0,21-8-31 15,10-23-5-15,14-11-6 16,16-17-2-16</inkml:trace>
  <inkml:trace contextRef="#ctx0" brushRef="#br0" timeOffset="33370.0463">15451 14258 66 0,'39'-16'88'16,"-18"10"-3"-16,-21 6-7 15,-4 12 0-15,-21 15-67 16,-4 12-2-16,-3 7-6 15,0 8-2-15,4 5 0 0,2 1 0 16,9-4 0-16,11-5-1 16,6-7 1-16,12-7-1 15,5-6 0-15,8-6 0 0,5-2-1 16,2-3 1-16,2 0 0 16,0-2-1-16,-3 2 1 15,-7 0 0-15,-8 8 1 16,-11 3 0-16,-11 4 0 0,-16 4-1 15,-12-1 0-15,-10-2 0 16,-3-5 0-16,-4-5-1 16,-1-13-2-16,11-9-2 15,7-14-6-15,17-18-9 0,16-12-14 16,14-6-3-16,17-7-3 16,15-5 0-16,13-3 2 15,11-1 9-15,9 5 15 16,4 2 21-16,5 6 15 0,-4 0 10 15,0 6 0-15,-10 2 3 16,-6 9-2-16,-8 0-5 16,-8 6-7-16,-14 3-6 15,-10 3-2-15,-13 5-4 16,-12 4 0-16,-8 5-2 0,-13 4 0 16,-6 3-1-16,-11 9-1 15,-5 12 0-15,-5 8-1 16,0 10 0-16,-1 9-1 0,6 8 1 15,3 6-3-15,7 1-1 16,9 1 1-16,6-3-2 16,11-4 1-16,5-6-1 0,10-6-1 15,13-12 1-15,5-6 0 16,9-14 0-16,11-11 0 16,5-13 1-16,8-17-1 15,10-13 0-15,3-16 0 0,5-11 0 16,2-8 0-16,0-4-1 15,-4 2 1-15,-5 8 0 16,-8 9 1-16,-10 13-3 16,-7 14 3-16,-10 13 0 15,-8 13 0-15,-8 11 0 0,-6 12 1 16,-4 10-1-16,-6 3 2 16,-2 6-2-16,-3 2 1 15,0-1-1-15,0-3 1 0,0-3 0 16,0-7-1-16,5-7 1 15,7-11-1-15,6-5 0 16,4-13 0-16,6-12 1 0,5-8-1 16,3-9 0-16,5-7-1 15,-1-4 1-15,-2 6 0 16,-6 1-1-16,-3 6 1 16,-2 9 0-16,-8 9 0 0,-4 13 0 15,-6 9 1-15,-2 9-1 16,-3 12 1-16,1 4 0 15,-5 5 0-15,1 5 0 16,-1 0-1-16,1-1 1 16,1-4 0-16,2-5 0 0,5-8-1 15,3-9 1-15,7-8-1 16,4-9 1-16,4-12-1 16,3-7 1-16,2-9-1 0,1-6 0 15,0-1 1-15,-1-6 0 16,-2 3-1-16,-2 4 0 15,-3 2-1-15,-4 9-3 16,-1 3-4-16,-1 9-4 16,-3 4-6-16,1 9-9 0,-2-1-10 15,3 7-2-15,2-1-2 16,3 1 1-16,5-2 4 16,0-2 6-16,7 0 13 0,1-4 16 15,1-1 16-15,1-4 11 16,-1 1 7-16,-5-3 5 15,-7 4-1-15,-8-2-4 16,-5 5-5-16,-12 9-5 16,-8-6-6-16,-11 9-6 0,-7 6-5 15,-4 9-4-15,0 5 0 16,-1 5 0-16,2 4-1 16,5 0-2-16,6 0 0 0,9-4-1 15,8-3 0-15,3-10-1 16,13-4 0-16,7-10 1 15,8-2 0-15,5-11 2 0,2-4 0 16,4-4 1-16,-2-3-1 16,-1 2 1-16,-5 3 0 15,-4 3-1-15,-7 7 1 16,-3 5 0-16,-4 3 0 0,-2 6 0 16,-2 7 1-16,3 6-1 15,-2 0-3-15,5 4 0 16,3-4-1-16,4-6-1 0,8-7 2 15,2-6 0-15,8-15-1 16,2-14 0-16,7-9 3 16,0-18 0-16,3-10 0 15,-1-10 0-15,-1-7-2 16,-4-7 2-16,-2-3 1 0,-7-3 2 16,-5 8 3-16,-11 11 0 15,-3 9 1-15,-9 19 0 0,-7 15 1 16,-4 23-2-16,-3 16-2 15,-10 23-1-15,-2 15-3 16,-3 12 0-16,-1 9-1 16,0 7 1-16,-1 2 0 15,6-5 1-15,4-6-1 0,6-9 1 16,4-9 0-16,6-11 0 16,11-12 1-16,12-12-1 0,9-6-1 15,6-4 1-15,9-7-1 16,0-2 1-16,4 2-1 15,-2 2 0-15,-1 6 0 16,-7 2 0-16,-10 13 0 16,-8 8 1-16,-11 7 0 0,-14 9 0 15,-10 5 0-15,-23 6 0 16,-13 0-1-16,-12-1 1 16,-7-6-1-16,-6-5 0 15,-1-9 1-15,8-9-1 16,5-10 0-16,15-10 0 0,15-10 0 15,13-15 1-15,12-8-2 16,19-9 0-16,16-12 0 16,15-10-1-16,14-9 0 15,11-8 0-15,11-5 0 0,10-4 0 16,2-4 1-16,0 0 1 16,-1 1 0-16,-9 7 1 15,-8 7 0-15,-13 11 2 16,-12 12 0-16,-16 13-2 0,-10 16 1 15,-15 16-1-15,-14 11 0 16,-6 27-1-16,-11 9 0 16,-9 16-1-16,-4 9 0 15,-1 10 0-15,-2 4 1 0,2-4-1 16,8-3 1-16,8-9-1 16,11-7 1-16,7-13 0 15,16-13-1-15,14-14 1 0,10-12 0 16,8-10 0-16,11-11-1 15,8-11 1-15,5-9 0 16,5-5 0-16,-3-2 0 0,-3 1 0 16,-8 6 1-16,-10 7 0 15,-15 6 0-15,-10 9 0 16,-22 12 0-16,-14 7 0 0,-20 16 0 16,-12 9 1-16,-10 13 0 15,-11 10 0-15,-10 13 0 16,3 9 0-16,5 4 1 15,15 2 0-15,12-4-1 0,16-2 0 16,18-9-1-16,28-9-3 16,18-13-2-16,24-11-7 15,8-14-19-15,14-14-42 16,7-3-12-16,1-16-5 16,0-11-7-16</inkml:trace>
  <inkml:trace contextRef="#ctx0" brushRef="#br0" timeOffset="34424.6885">11116 12782 16 0,'-59'-49'76'16,"5"3"3"-16,2 1-3 15,2 0-3-15,4-20-51 0,4 29-11 16,10 11-1-16,-1 10-2 16,9 15-5-16,-5 19-2 15,4 22-1-15,-4 16-1 16,-6 25 1-16,-1 17 0 0,-6 23 2 15,-1 12 0-15,-4 17 4 16,6 10 0-16,2 8 1 16,7 3-1-16,12 2 0 15,6 3 0-15,13-1 0 0,5-1-1 16,16 0-2-16,9-2-1 16,6 0-1-16,9 2 0 15,7-5 0-15,5-4-2 16,11-6 2-16,4-5 0 0,7-12 0 15,8-4 1-15,7-16-2 16,4-12 0-16,11-17 2 16,7-14-1-16,8-14 0 0,5-17 1 15,11-11-2-15,2-16 1 16,7-9 0-16,7-9-1 16,2-3 1-16,5-5 0 15,3-6 0-15,5 1 1 0,0-6 0 16,7 2 0-16,-6 1 1 15,7-2 1-15,-7 1 0 16,4-2-1-16,-7 3 1 16,-3-3-1-16,-6 1 0 0,-10-2-1 15,-9 3 0-15,-10-2-1 16,-13 1-1-16,-17 1-2 16,-15 2-4-16,-15 1-9 15,-15 5-14-15,-12 4-36 0,-19-5-20 16,-12 1-6-16,-12 5-6 15,-2-15 3-15</inkml:trace>
  <inkml:trace contextRef="#ctx0" brushRef="#br0" timeOffset="34697.9836">14913 16005 23 0,'-33'-17'88'16,"2"2"-1"-16,3 5-4 15,4 1-7-15,5 0-58 16,7 8-2-16,12 1-2 0,19 6-8 16,18 7-4-16,13 5-1 15,13 6 0-15,15 7 1 16,5 5-1-16,6 5 0 16,-3 8 0-16,-11 8 0 15,-18 7-1-15,-18 8 1 0,-26 7-1 16,-24 13 0-16,-30 13-3 15,-27 5-13-15,-26 9-58 16,41-56-4-16,-9 5-6 0,-7-1-4 16</inkml:trace>
  <inkml:trace contextRef="#ctx0" brushRef="#br0" timeOffset="36525.1625">25383 11988 1 0,'42'-2'65'16,"-2"-1"2"-16,-6-2-1 15,-5 2-39-15,-1 3 0 16,0 4-7-16,-5 8-4 0,1 8-2 16,-4 5-2-16,-1 9 0 15,-2 3-2-15,-2 9-1 16,-5 8-3-16,-3 4-1 0,-3 9-2 15,-4 1-1-15,-11 4-1 16,-7 3 1-16,-5 6-1 16,-15 1 3-16,-5 4 0 0,-7 3 0 15,-8 3 1 1,-2 1-1-16,-4-1 0 0,-3 3 1 16,-6-2-1-16,-1-2-1 15,-6-5 0-15,-2 0 0 0,-9-6 0 16,-4-5 0-16,-9-3 1 15,-5-3 0-15,-3-4-1 16,-10-3 0-16,-2-1 0 16,-6-4 0-16,1 0 0 15,-4-2 1-15,4 0-1 0,-9-1 0 16,4-1 0-16,1-4 1 16,-10 0-1-16,0-3 1 15,-4-3-1-15,-2-1 1 0,-12-3-2 16,-1-4 1-16,-4-1-1 15,-1-3-1-15,4-1 0 16,1-2-1-16,7-1 1 0,4-1-1 16,13-3 0-16,10 1-2 15,11-7-1-15,15 3-4 16,9-5-5-16,17 0-12 16,12-5-26-16,13-5-32 0,18-5-6 15,15-15-6-15,14-12 0 16</inkml:trace>
  <inkml:trace contextRef="#ctx0" brushRef="#br0" timeOffset="36922.1962">21815 13983 86 0,'37'-15'90'16,"-14"-2"-3"-16,-13 5-8 15,-11 0-1-15,-16-22-60 16,-12 34-17-16,-12 14 3 0,-9 15-2 16,-18 7-1-16,-11 15 0 15,-17 8 0-15,-9 9 1 16,-17 12 0-16,-6 9 1 0,-10 5-1 16,-1 3-1-16,-6 3 0 15,2 1 1-15,8-1 0 16,9-3 0-16,16-8-1 15,20-7 0-15,23-4 0 0,29-10 1 16,32-5 0 0,30-8-1-16,39-9 1 0,39-7-2 15,28-8-2-15,30-8-1 16,22-8-1-16,22-7-3 0,12-7-2 16,4-1-6-16,-5-12-10 15,-4 4-23-15,-3 1-33 16,-20 1-4-16,-11-1-5 15,-28 0 0-15</inkml:trace>
  <inkml:trace contextRef="#ctx0" brushRef="#br0" timeOffset="39814.3414">24421 15604 11 0,'-18'23'93'0,"-2"-2"-3"16,-2 6-4-16,-8 2-7 16,-1 5 2-16,-8 3-80 15,-1 17 2-15,1 16 0 0,3 7-1 16,-3 7 0-16,-2 2 0 16,-2-2-1-16,3-8 0 15,1-13 1-15,8-8 1 16,5-16 0-16,5-12 0 0,3-15 0 15,5-15 1-15,13-24-1 16,5-20 0-16,19-16-2 16,5-22 0-16,14-19-1 15,10-15 0-15,13-13 0 0,14-3 0 16,2 4 0-16,7 14 0 16,-1 18 0-16,-6 25 1 15,-2 31-1-15,-10 31 0 16,-11 26 1-16,-16 30-1 0,-8 26 0 15,-15 16 0-15,-8 12-1 16,-10 10 1-16,-4 0 0 16,-10-3 0-16,-6-8-1 15,5-12 1-15,1-16 0 0,1-18 2 16,5-11-1-16,0-20 1 16,6-20-1-16,9-16 0 15,8-25-1-15,8-18 0 16,10-20-1-16,12-15 0 0,9-15-1 15,9-3 0-15,5 3 0 16,0 12 1-16,2 16 1 16,-7 24-1-16,-7 25 2 0,-11 30 0 15,-14 23 0-15,-14 26 0 16,-10 22-1-16,-9 12 0 16,-10 11 0-16,-5 5 1 15,-3 1-1-15,2-8 0 16,9-6 0-16,6-12 0 0,12-15 1 15,14-13-1-15,16-18 0 16,13-20 0-16,19-16-2 16,10-22 0-16,5-19 0 0,4-18 1 15,-6-14 0-15,-6-5 0 16,-18-6 1-16,-16 6 1 16,-21 7 2-16,-24 14 0 15,-16 15 1-15,-21 19-1 0,-11 18-1 16,-11 15 1-16,-3 11-2 15,-1 16-1-15,-1 10 0 16,7 11 0-16,11 1-1 16,9 0 0-16,12-5-1 0,13-5 1 15,11-8-1-15,10-12 1 16,17-13-2-16,13-12 1 16,10-15 0-16,9-11 1 15,7-6-1-15,0 1 1 0,1 0 0 16,-8 7 1-16,-7 8 1 15,-10 12 0-15,-9 12 1 16,-13 17-1-16,-6 12 0 16,-9 7 0-16,1 8 0 0,-4 4 0 15,6 2-1-15,4-2 0 16,8-6-1-16,8-8 1 16,6-12 0-16,12-9 0 15,2-15 0-15,6-7 0 0,4-18 1 16,-2-11-1-16,-6-9 1 15,-3-11-1-15,-12-6 1 16,-11-4 0-16,-7-1 0 0,-9-1-1 16,-6 4 1-16,-2 5-1 15,-2 7 1-15,-1 9-1 16,6 7-1-16,8 8 1 16,11 7-1-16,9 6 1 0,8 8-1 15,10 4 0-15,4 3 0 16,5 5 0-16,0 8 1 15,2 2-1-15,-2 7 1 16,-8 5 0-16,-5 5 1 0,-11 7 0 16,-10 7 1-16,-8 7-2 15,-14 7 2-15,-2 4-2 16,-7 5 1-16,-4-2-1 0,3-1 0 16,3-6-1-16,5-7 0 15,9-8 0-15,11-13 0 16,6-11 0-16,7-11 0 15,6-10-1-15,7-16 1 16,6-15-1-16,4-16 1 0,-1-14-1 16,-1-10 2-16,-4-11-1 15,-3-11 1-15,-6 1 1 0,-12 2 0 16,-12 7 1-16,-12 9 0 16,-5 11-1-16,-13 13 1 15,-3 13-1-15,-5 13 0 16,-2 9-1-16,2 11 0 15,0 4-1-15,3 4 1 16,5 4-1-16,6 3 1 16,2-1 0-16,5-10 0 0,15 15 0 15,10-13 0-15,7-2 0 16,13-2 0-16,7-6 0 0,8 0 1 16,2-2-1-16,3 2 0 15,-3 3-1-15,0 5 1 16,-5 5 0-16,-10 10 1 15,-2 10 0-15,-8 7-1 0,-9 11 1 16,-4 10 0-16,-8 6 0 16,-4 5 0-16,-2 4 0 15,0 0 0-15,5-2-1 16,6-5 0-16,6-8 0 0,9-10 0 16,5-10 0-16,9-14 0 15,6-13 0-15,5-10-1 16,4-17 0-16,-3-14 0 15,2-16 0-15,0-12-1 0,-4-10 0 16,-5-7 1-16,-7-1 0 16,-11 4 1-16,-5 7 1 15,-11 11 0-15,-5 11 0 0,-9 20 1 16,-7 12-1-16,0 16 0 16,-12 7 0-16,2 15-1 15,-2 8-1-15,3 4 1 16,0 9 0-16,4-2 0 0,5-1 1 15,14-2-1-15,12-6 0 16,12-8 0-16,12-8-1 16,10-12 0-16,10-5 0 15,7-17 0-15,1-8-1 0,1-11 1 16,-4-2 1-16,-11-1 2 16,-8 1 0-16,-13 6 0 15,-11 6-1-15,-13 15 1 16,-19 12 0-16,0 32 0 0,-13 18 0 15,-15 22-2-15,-9 24 0 16,-9 22 0-16,-12 18 0 16,-11 18-1-16,-5 6 0 15,-11-1-1-15,2-9 0 0,-2-14 2 16,5-21 0-16,-1-17 0 16,8-23 2-16,7-25 0 15,8-20 0-15,8-18 1 16,9-12-1-16,7-16 0 0,9-14-1 15,14-15-1-15,14-20-2 16,20-11-1-16,15-17 0 16,16-11-1-16,13-6 1 0,15-8-1 15,14-3 1-15,9-2 0 16,7 6 1-16,5 4 1 16,5 9 0-16,-1 5 2 0,-5 12 0 15,-9 8 1-15,-10 11 0 16,-15 12-1-16,-14 14 1 15,-16 12 0-15,-15 8 0 16,-14 15 0-16,-10 8 0 16,-11 20-1-16,-3 10 0 0,-9 10 0 15,-6 11 0-15,0 6 0 16,0 4 0-16,1 2 0 16,7-3-1-16,3-4 1 15,5-7-1-15,8-9 0 0,7-9-1 16,10-12 0-16,7-11 0 15,14-12-1-15,5-16-1 16,10-15 0-16,12-7 1 0,2-14-1 16,8-2 2-16,-1-1-1 15,-6 3 1-15,-8 6 0 16,-4 10 1-16,-10 9 0 16,-12 13 1-16,-6 10-1 0,-8 7 1 15,-7 11 0-15,0 8 0 16,-9 8 0-16,0 5 0 15,1 2 0-15,2 1 1 16,7-1-1-16,7-3 0 16,2-7-1-16,15-7 0 0,14-10-1 15,7-6 0-15,9-15 0 16,2-9-1-16,-3-9 0 16,-5-6 0-16,-4-5 1 0,-19 0 1 15,-14-2 0-15,-16 3 1 16,-17 7-1-16,-12 8 2 15,-14 11-1-15,-9 14 1 16,-9 13-1-16,-11 21 1 0,-8 20 1 16,-2 17-1-16,-6 23 1 15,-4 19-1-15,-5 18 1 16,-8 14-2-16,-4 13 0 0,5 2-1 16,-5-1-4-16,-1-7-1 15,6-14-2-15,9-22-1 16,9-21-7-16,5-29-30 15,11-32-43-15,15-32-1 16,9-39-5-16,12-39-3 0</inkml:trace>
  <inkml:trace contextRef="#ctx0" brushRef="#br0" timeOffset="40527.7122">31292 14515 37 0,'21'-68'102'0,"-7"9"-5"0,-6 4-6 16,-2 6-4-16,-14-1-3 16,5-5-87-16,-7 17-2 15,-1 11-3-15,-9 11-5 0,-9 1-3 16,-11 10-3-16,-13-1-1 16,-5 2 1-16,-11-2 2 15,-11-4 4-15,-5-3 3 16,-11-8 8-16,-8-8 2 15,-13-12 4-15,-9-5 0 0,-21-8 1 16,-20-4 0-16,-31-3-1 16,-27-2 0-16,-30 0 1 15,-23 5 0-15,-28 7 1 16,-25 7 1-16,-15 13 2 0,-22 12 2 16,-7 19 2-16,-12 19 0 15,-4 26-1-15,-13 26-1 16,5 31 1-16,-10 27-3 15,7 29-1-15,10 22-3 0,12 20-1 16,26 19-2-16,26 10-2 16,41 6 0-16,41 3 0 15,60-3 0-15,52-2-2 0,64-4 2 16,63-11-2-16,54-7 2 16,69-13 1-16,53-10 2 15,-56-101-3-15,29 4-2 16,26-9 4-16,45 4-2 15,14-14 0-15,35-2 0 0,24-12 0 16,37-5-2-16,24-17 4 16,-69-16-2-16,529 3 0 15,15-34 0-15,21-43 0 16,-1-33 0-16,-62-43 0 0,-74-38 0 16,-92-22 0-16,-174 6 0 15,-46-14 0-15,-36-8 0 16,-54-8 0-16,-55-4 0 15,-66-4 0-15,-65-5 0 16,-77-6 0-16,-75-1 0 0,-105-1 0 16,-101 6 0-16,-90 9 0 15,-92 17 0-15,-89 22 0 16,-100 29 0-16,-66 41-25 0,-60 33-62 16,-30 41-5-16,-13 23-3 15,-5 14-5-15,10 22-3 16</inkml:trace>
  <inkml:trace contextRef="#ctx0" brushRef="#br0" timeOffset="44144.4338">2072 4950 18 0,'0'-18'75'0,"0"18"4"0,-8-41-10 16,5 32-36-16,1 0 0 15,2 9-5-15,0-15-8 16,0 15-4-16,0-10-6 0,0 10 1 15,0 0-6-15,0 0 1 16,0 0 0-16,0 0 1 16,3 12-1-16,3 4 0 15,0 7 0-15,4 8-2 0,-1 9 1 16,3 12-3-16,1 13 1 16,0 12 0-16,-1 13 0 15,6 6 1-15,10 7-1 16,-3-1 0-16,9 1 0 0,-6-4 1 15,1-8-1-15,3-7 0 16,-1-12-2-16,-6-6 1 16,-8-8-1-16,0-5 0 15,-5-7-2-15,1-5-4 0,-1-5-5 16,-5-9-8-16,2-2-13 16,-5-4-47-16,-4-21-8 15,0 0-6-15,0 0-3 16</inkml:trace>
  <inkml:trace contextRef="#ctx0" brushRef="#br0" timeOffset="44795.4229">5040 3450 76 0,'12'-9'96'15,"-12"9"-7"-15,7-11-4 16,-7 26-17-16,0-15-51 16,0 0-2-16,0 0-5 15,1 24-5-15,9 6-3 0,0 10-1 16,3 12 1-16,6 14 1 15,3 15-1-15,-1 7-1 16,3 7 0-16,-1 2 0 0,2 1-1 16,4-1 0-16,1-4 0 15,-1-6 1-15,2-7 0 16,2-5 0-16,0-5-2 16,-2-2-2-16,0-6-4 0,-7-8-6 15,-1-1-14-15,-8-3-50 16,-4-10-11-16,-9-9-5 15,-7-14-5-15</inkml:trace>
  <inkml:trace contextRef="#ctx0" brushRef="#br0" timeOffset="45533.1369">2041 6112 56 0,'8'0'80'16,"-8"0"-3"-16,0 0 2 15,3-6-48-15,-3 6-6 16,0 0 0-16,3-9-7 0,-3 9-4 16,5-9-3-16,-5 9-2 15,20-13-2-15,-8 5-1 16,0 0-1-16,10-3 0 15,3-2-2-15,3-1 0 16,7-5-1-16,3-1-1 0,0-3 2 16,8-6 0-16,8-3-2 15,5-2-1-15,-3-4 1 16,12-3-1-16,3 0 2 0,2-5-1 16,13 1 0-16,-4-1 0 15,-4 5 1-15,2 2-1 16,-6 3 1-16,-9 5-1 15,-5 5-1-15,-10 6 1 16,-11 4-1-16,-9 3 0 0,-3 5-1 16,-9 1 2-16,-1 0 0 15,0 0-1-15,-3 0-1 16,-1 0-2-16,4 4-5 0,-3-4-7 16,1 2-15-16,5 1-38 15,-8-4-16-15,7-1-9 16,1-4-2-16</inkml:trace>
  <inkml:trace contextRef="#ctx0" brushRef="#br0" timeOffset="46130.3422">5820 3953 47 0,'8'-11'73'0,"-8"11"-1"16,5-17 1-16,-5 8-55 16,0 9 2-16,-8-11 1 15,8 11-4-15,-11-7-2 0,0 5 1 16,-1 2-2-16,-3 0-2 16,-4 5-2-16,-6 3-3 15,-1 2-1-15,-5 3-1 16,-4 1 1-16,0 7 0 0,-6 0-2 15,-4 3 0-15,-4 3-1 16,-6 3 0-16,-3 4-1 16,-6 2 0-16,-3 3 0 15,-8 3 0-15,-2 1 0 0,-4 1 0 16,-3 1 0-16,2-2 0 16,-4 0 0-16,1 3 1 15,3-5-1-15,1 1 0 0,3 0-1 16,2-1 0-16,4 1 0 15,1 0 0-15,5-2-1 16,3 0 0-16,5-2 0 0,8-4-2 16,3-2-3-16,8-6-5 15,11-3-13-15,0-3-34 16,6-8-27-16,22-12-7 16,0 0-5-16,0-10-1 15</inkml:trace>
  <inkml:trace contextRef="#ctx0" brushRef="#br0" timeOffset="46439.4765">4159 4450 45 0,'17'-6'89'16,"-7"1"-1"-16,-10 5-4 0,0 0-3 15,39-9-68-15,-74 9 1 16,35 0-3-16,-18 22-4 15,1 3-1-15,-9 12-4 16,-8 10-1-16,-6 11 0 16,-6 9 0-16,-4 7 0 0,0 1 0 15,7-3 1-15,5-4-2 16,11-8 0-16,11-7 0 16,14-10-2-16,10-10 2 15,19-12 1-15,13-9-4 0,20-12-4 16,7-12-8-16,21-21-53 15,9 1-14-15,3-11-3 16,-2-8-10-16,-7-8 4 16</inkml:trace>
  <inkml:trace contextRef="#ctx0" brushRef="#br0" timeOffset="48974.2282">1825 4275 18 0,'0'0'68'0,"0"-14"3"16,0 14-3-16,-2-33-33 0,2 33-20 15,0-14-1-15,0 14-4 16,0-9-4-16,0 9-1 15,0 0-3-15,0 0 1 16,0 0 2-16,0 0 3 0,0 0 0 16,0 0 1-16,0-9 1 15,0 9 1-15,-7-6 3 16,7 6-2-16,0 0-2 16,-7-11-3-16,7 11 0 0,-13-8-1 15,13 8-1-15,0 0 0 16,0 0-2-16,-7-9 0 15,7 9-1-15,0 0-1 16,0 0-1-16,0 0-1 0,0 0 0 16,0 0 0-16,5 0-3 15,-5 0 2-15,0 0 0 16,0 4 0-16,0-4 2 16,0 0 0-16,2 11 1 0,-2-11-1 15,0 0 1-15,8 10-1 16,-8-10 1-16,1 9-1 15,-1-9 0-15,1 11 1 16,2-2-1-16,-2 1 0 0,2 0 0 16,2 0 1-16,1 2-1 15,-3-2 0-15,5 2 1 16,-5-2-1-16,-3-1 1 16,3 1-1-16,2 1 1 0,-3-1-1 15,-1 2 2-15,-1-2-2 16,0 2 0-16,0 2 1 15,-1 0 0-15,1-1 0 16,-2 1 0-16,0 4 0 0,0 0 0 16,0 0 0-16,-1 2 0 15,3 1-1-15,0 4 2 16,-1 0-1-16,1 3 0 0,2 0 0 16,2 2-1-16,1 0 1 15,4-1 1-15,-5-3-1 16,3 0-1-16,1-6 0 15,-2-1-4-15,-4-3-5 0,6-5-4 16,-6-1-3-16,-2-10-12 16,-1 15-28-16,1-15-26 15,-14 0-4-15,0-13-1 16</inkml:trace>
  <inkml:trace contextRef="#ctx0" brushRef="#br0" timeOffset="49239.6977">1597 4602 12 0,'-33'-22'70'0,"2"0"3"0,1 6 5 16,-1 1-45-16,8 2 2 16,8 9-4-16,1-4-12 15,4-1-7-15,7-3-2 16,5-2-4-16,9-6-6 0,11-6 2 16,-2-6-6-16,15-5 2 15,0-5 5-15,9-5-1 16,6-2 3-16,0 2-3 15,4 1 1-15,-6 7-2 0,1 6-3 16,-9 9-9-16,2 11-5 16,-10 12-4-16,-8 11-11 15,-17 19-11-15,-7 15-15 16,-3 19-19-16,-14 11-4 0</inkml:trace>
  <inkml:trace contextRef="#ctx0" brushRef="#br0" timeOffset="49473.1442">1588 5178 7 0,'-26'57'69'0,"3"-12"5"16,3-10-17-16,5-14-11 15,6 6-16-15,-3-15-8 16,12-12-3-16,0 0-3 0,19-2-3 16,1-21 0-16,12-6 2 15,4-12 1-15,11-12-3 0,14-12-4 16,7-9-4-16,7-1-3 15,-4-3-5-15,6 10-7 16,-5 4-13-16,-1 9-21 16,-3 13-35-16,-18 11-7 15,-3 9-2-15,-10 5 1 0</inkml:trace>
  <inkml:trace contextRef="#ctx0" brushRef="#br0" timeOffset="51489.7164">1756 3116 26 0,'-14'-12'68'0,"-3"1"4"16,2-4-3-16,-11-1-47 15,10 4 0-15,-3 2-3 16,5 4-5-16,-8 5-7 15,0 1 2-15,-2 11-4 0,-8 6 0 16,8 11-4-16,-7 2 3 16,5 15 1-16,-12 12-1 15,2 10 1-15,-5 11-3 16,-3 13 2-16,-3 9-1 0,-1 16 3 16,-6 18-5-16,-1 5 0 15,7 6 1-15,13 5-1 16,11 1 1-16,11-1-1 15,10-5-1-15,7-9-1 0,10-15 1 16,14-13-1-16,2-8 0 16,3-12 1-16,2-7 0 15,4-8 0-15,-2-8-2 16,5-10 2-16,4-5 1 16,9-7 0-16,4-8 1 0,4-12 0 15,3-9 1-15,7-14 0 16,14-8 1-16,3-20 0 15,12-13 1-15,-3-20-1 0,3-13 2 16,1-15-2-16,1-14 0 16,-6-11 0-16,-1-9 0 15,-11-7 0-15,-12-11 1 0,-6-6-1 16,-15-5-1-16,-9-3 3 16,-20 1 0-16,-19-5-1 15,-12 8 1-15,-28 7 0 16,-14 16-1-16,-22 14 0 0,-15 21-2 15,-9 24-7-15,-19 17-2 16,-6 28-4-16,-7 15-5 16,8 16-5-16,-1 9-8 15,23 6-31-15,11 4-27 0,16-2-2 16,25-5-4-16</inkml:trace>
  <inkml:trace contextRef="#ctx0" brushRef="#br0" timeOffset="53390.7971">4828 2498 9 0,'-7'-11'21'16,"7"11"5"-16,-9-10 7 15,9 10 5-15,-9-11 2 16,9 11 0-16,-9-11-2 0,9 11-3 16,-8-10-5-16,8 10-4 15,0 0-6-15,-8-10-3 16,8 10-5-16,0 0-5 0,0 0-3 15,0 0-2-15,0 0-2 16,0 6-1-16,1 11-1 16,3 6 0-16,6 10 1 15,-1 4 0-15,3 11 2 0,2 1 0 16,1 1 0-16,1-4-1 16,-2-5 1-16,1-5-1 15,-5-9 1-15,0-8 2 16,-2-8-1-16,-8-11-2 0,0 0-1 15,7-14-1-15,-7-13 1 16,1-16-1-16,-5-10 0 16,-2-15-2-16,0-13 1 15,3-6 4-15,-4-4 2 16,3 4 4-16,0 9 0 0,2 10-1 16,2 13 1-16,0 12 0 15,1 17-1-15,0 7-3 16,-1 19-1-16,12 0-2 15,-6 11-2-15,1 10 0 0,0 10 1 16,0 3-2-16,3 7 1 16,2-2 0-16,2 1 0 15,4-7 0-15,6-4 0 16,3-11 1-16,11-8-1 0,7-9 2 16,9-4 0-16,5-5 0 15,3-2 0-15,-1 0-1 16,-2 1 1-16,-7 2-1 15,-10 6 1-15,-12 4 1 0,-14 11-1 16,-16 11 1-16,-7 11 1 16,-19 8-1-16,-9 9-2 15,-10 7-3-15,-7 8-4 0,-7 0-9 16,5-4-30-16,7-2-29 16,4-14-8-16,11-13-5 15,6-18 3-15</inkml:trace>
  <inkml:trace contextRef="#ctx0" brushRef="#br0" timeOffset="53883.2726">5704 1775 61 0,'34'-22'82'15,"-6"11"-4"-15,-5 15-6 16,-10 12-2-16,-14 10-71 0,11 14-1 15,8 9 3-15,2 9 0 16,5 8 2-16,1 8-5 16,0-3 0-16,2 3-1 0,0-6-2 15,-1-10-1-15,-2-9-1 16,-4-11 1-16,-3-12-2 16,-6-14-6-16,-12-12-3 0,11-17-5 15,-11-12-2-15,-8-13 4 16,-9-9 3-16,-5-10 8 15,-5-8 8-15,-9-6 11 16,1 0 11-16,-4-1 11 16,1 2 6-16,2 3-2 0,2 9-3 15,9 7-7-15,4 8-7 16,10 8-4-16,3 8-6 16,8 5-3-16,8 8-4 15,10 5-2-15,6 4-1 16,6 6-1-16,3 3-1 0,1 0 0 15,-2 12-1-15,-3 4 0 16,-9 4 0-16,-10 10 0 0,-10 6-2 16,-11 10-2-16,-16 1-2 15,-9 7-4-15,-11-6-13 16,-7 1-33-16,3 6-19 16,2-14-7-16,3-4-1 15</inkml:trace>
  <inkml:trace contextRef="#ctx0" brushRef="#br0" timeOffset="55257.1836">2350 4330 44 0,'-33'4'75'0,"4"-1"1"15,2-3-2-15,6 0-50 0,4 0-1 16,5 0-4-16,12 0-7 16,-11-3-4-16,11 3-4 15,0 0-3-15,0 0-3 16,0 0 1-16,0 0-2 15,0 0 2-15,10-8 0 0,3 3 3 16,6-2 1-16,5-1 2 16,6-8 3-16,3-1-1 15,9-7 3-15,6-4-1 0,9-6-3 16,6-3 0-16,8-7-1 16,8-6-1-16,12-1-2 15,10-5-2-15,2-1 0 16,9-3-2-16,1 1 3 0,4-2 0 15,2 2 0-15,-3-2-2 16,0 3 1-16,1-1 1 16,-2 0 1-16,-2-1 0 0,2-2-1 15,-3 2 0-15,-6-1-1 16,-2 4 2-16,-5 0-1 16,-5 4 0-16,-5 4 0 15,-11 5 0-15,-7 5 1 16,-8 4 2-16,-6 6-3 0,-7 0 2 15,-6 5 0-15,-8 1 1 16,-4 3-1-16,-3 1-1 0,-4 2 1 16,-3 1-1-16,-2 2 0 15,-7 3-1-15,0 2 0 16,-3 2 1-16,-10 7 0 16,11-11 0-16,-11 11 0 0,0 0 0 15,0 0 0-15,0 0-1 16,0 0 2-16,1-9-3 15,-1 9 1-15,0 0-1 16,0 0 0-16,0 0-1 16,0 0-1-16,0 0-3 0,0 0-4 15,-5-9-7-15,5 9-25 16,0 0-42-16,0 0-5 16,-9 7-4-16,-5-8-3 15</inkml:trace>
  <inkml:trace contextRef="#ctx0" brushRef="#br0" timeOffset="55754.0296">4469 2802 73 0,'-17'1'86'0,"-1"-1"-2"0,1-5-7 16,4-6-1-16,-4-6-75 16,12 6 2-16,5 11-1 0,1-13 0 15,11 8-2-15,5 1-1 16,8-3 2-16,9-1 0 15,10-1 0-15,8-1 0 16,9 0 0-16,4 1 1 0,7 2-1 16,-1 0 0-16,1 3 0 15,-5 4-1-15,-6 0 1 16,-4 0-1-16,-8 1-1 0,-8 3 2 16,-8 2-1-16,-7 3-1 15,-8 3 1-15,-7 9 0 16,-12 5 0-16,-9 9 2 15,-14 8 0-15,-10 8-1 0,-12 8 1 16,-8 9 0-16,-10 5-1 16,-6 4-3-16,0 6-5 15,1 0-10-15,3 0-33 16,9 7-28-16,-1-3-7 0,7-5-5 16,5-12 1-16</inkml:trace>
  <inkml:trace contextRef="#ctx0" brushRef="#br0" timeOffset="56698.9818">3229 3443 43 0,'-13'-8'83'15,"1"-1"-2"-15,-6-6-2 16,-1 0-5-16,7-3-64 16,-5 6 0-16,0 2-1 15,2 2-3-15,-2 6-2 0,6 2-2 16,-7 5-2-16,1 10 0 16,-6 5-1-16,0 5-1 15,-1 7 1-15,-3 9 0 16,-3 3 0-16,-3 4 0 0,-3 4 1 15,2 1-1-15,1 2 1 16,2-7 1-16,-3 3 0 16,1-1-1-16,7-3 1 15,1 1 1-15,8-3-1 0,0 1 1 16,7 0-1 0,0 1-1-16,7-2-1 0,2-2 3 15,1 0-3-15,3-4 1 16,6-5-2-16,2-2 0 0,6-5 0 15,5-6 0-15,3-3 1 16,12-7-1-16,1-4 0 0,10-4 1 16,3-3 1-16,11-1 1 15,3-6-1-15,7-3-1 16,3-2 1-16,1-2 0 16,1-1 0-16,-2 0 1 15,-4 0-1-15,-5 3 0 0,-2 1 1 16,-9 0-1-16,-2 6-6 15,-13-1-19-15,-3-4-45 16,-1 10-7-16,-7 0-5 0,-6 0-4 16</inkml:trace>
  <inkml:trace contextRef="#ctx0" brushRef="#br0" timeOffset="61627.872">4407 7381 68 0,'50'-34'78'0,"0"-4"-3"16,-3-31-7-1,4 30-48-15,-5 0 2 0,3 2-1 16,-10 3-1-16,-8 6-3 16,-5 6-4-16,-12 3-2 15,-7 6-2-15,-6 2-1 0,-1 11-2 16,-17-17-1-16,-7 11-1 16,-9-1-1-16,-8 3-1 15,-11 0 1-15,-11 2 0 0,-7 2 0 16,-7-1-2-16,-4 6 1 15,-4 5 0-15,-2 3-2 16,-4 9 1-16,-2 6-1 16,-4 11 0-16,-6 7-1 0,-1 13 0 15,-6 8 1-15,-5 11-1 16,-3 8 1-16,-4 11-1 16,5 8 0-16,-3 14 2 15,6 4 0-15,6 9 0 16,9 8 0-16,7 9 0 0,7 7 1 15,13 6-1-15,6 9 1 16,10 4-3-16,10 12 1 16,11 5 0-16,2 11-1 0,9 7 2 15,9 6-1-15,1 4 1 16,13 1 2-16,14 5 0 16,8-2 0-16,-3 5-1 0,15-2 2 15,7 3-1-15,13-2-1 16,7-2 0-16,8-5 0 15,8-8-1-15,9-6 0 16,14-14 1-16,10-8-2 0,11-20 1 16,9-9-1-16,12-16 3 15,14-11-2-15,8-14 1 16,16-15 0-16,9-16 0 16,10-17 0-16,9-17-2 15,10-19 0-15,7-24 0 0,9-18 0 16,4-29 0-16,4-25 0 15,1-23 0-15,3-28 0 16,-1-22 0-16,-6-23 0 0,-6-20 0 16,-10-19 0-16,-9-14 0 15,-14-13 0-15,-15-12 0 16,-16-3 0-16,-21-11 0 0,-13 1 0 16,-22-8 0-16,-18-1 0 15,-23-6 0-15,-16 4 0 16,-22 0 0-16,-19 0 0 0,-15 8 0 15,-25 2 0-15,-17 9 0 16,-23 7 0-16,-20 11 0 16,-16 11 0-16,-24 7 0 15,-19 16 0-15,-15 7 0 16,-16 13 0-16,-11 13 0 0,-16 17 0 16,-10 17 0-16,-11 19 0 15,-7 21 0-15,-15 20 0 16,-11 28 0-16,-11 26 0 0,-14 24 0 15,-12 37 0-15,-19 33 0 16,-13 33 0-16,-11 36-10 16,-2 28 0-16,0 33-7 15,15 18-3-15,12 23-43 0,31 21-25 16,38 13-1-16,36 5-6 16,36-5 2-16</inkml:trace>
  <inkml:trace contextRef="#ctx0" brushRef="#br0" timeOffset="64083.0618">2167 15620 3 0,'0'0'50'0,"-15"9"1"0,15-9-37 16,-15 0-7-16,15 0 0 15,-7 0-2-15,7 0-2 16,0 0-2-16,0 0 2 16,0 0 3-16,0 0 2 0,0 0 5 15,0 0 5-15,0 0 2 16,0 0 3-16,0 0-1 16,0 0-1-16,0 0-2 0,0 0-2 15,0 0-5-15,0 0-3 16,0 0 0-16,0 0-2 15,0 0 1-15,6-7-1 0,-4-2 2 16,5-3 0-16,2-3 1 16,4-5-1-16,-4-3-1 15,7-2-2-15,1-5-2 16,-5-2 0-16,8-5 0 16,1-2-2-16,-3-4 0 0,4-1 0 15,9-6-1-15,1-5 1 16,-1-3 1-16,6-6-2 15,6-4-1-15,3-3 0 0,7-6 0 16,-3-5-1-16,5-3 1 16,1-3 0-16,2-1 0 15,3-3 0-15,2-2 1 16,-2-3-1-16,4 2 0 0,0 0 0 16,0 4 0-16,-5-1 0 15,5 1-1-15,-5 3 1 16,0 1 0-16,-2 5 1 15,-3 2 1-15,-1 4 0 0,-4 4 0 16,-2 7 0-16,-7 7 0 16,-4 7 0-16,-4 6-1 15,-8 9 0-15,-3 7 0 16,-8 5 0-16,-2 8 0 0,-5 2 1 16,-2 5 0-16,-5 9-1 15,3-12 0-15,-3 12-1 16,0 0-3-16,0 0-3 15,0 0-2-15,0 0-4 0,-9 0-2 16,1 2-4-16,-8 8-4 16,2-1-4-16,-7 5 0 15,0-3-3-15,-4 2 0 16,-1 0 2-16,-3 0 1 0,-1-1 4 16,0-2 3-16,-6-2 5 15,7-4 7-15,-7-1 12 16,4-5 8-16,0-1 5 15,10-8 4-15,0-7 0 0,8-5 1 16,9-5 1-16,8-7-1 16,10-2-4-16,8-5-6 15,8-2-3-15,9 0-2 0,8 2 0 16,2 2-1-16,6 5-2 16,1 9-1-16,3 6-3 15,-2 11-2-15,-2 9 1 16,-1 15-1-16,-7 22 1 0,-3 16 0 15,-10 33-10-15,-9 22-31 16,-16 32-31-16,-8 23-3 16,-33 13-5-16,-24 8-2 15</inkml:trace>
  <inkml:trace contextRef="#ctx0" brushRef="#br0" timeOffset="67718.4383">7772 6523 1 0,'5'-26'66'0,"4"2"-10"16,-9 0-5-16,3 2-4 16,-1 5-5-16,0 7-16 0,-1 0-7 15,-1 10-9-15,1-9-5 16,-1 9-6-16,0 0-2 16,0 0-1-16,-4 7 1 15,-2 5 1-15,-7 6 3 0,-3 13 3 16,-8 5 5-16,-8 15 1 15,-9 8 0-15,-10 13 1 16,-6 7-1-16,-10 9 2 16,-7 7-3-16,-12 9-2 0,-8 6-2 15,-3 0 0-15,-8 7 0 16,-1-2-1-16,-4 3-1 16,-1 1 1-16,3-3-1 15,6-5 0-15,5-6 1 0,8-6-2 16,10-7-1-16,8-9-1 15,11-8-3-15,11-8-6 16,11-12-7-16,9-10-18 0,10-13-31 16,7-4-16-16,6-13-6 15,6-15-2-15</inkml:trace>
  <inkml:trace contextRef="#ctx0" brushRef="#br0" timeOffset="68046.126">6104 7844 36 0,'17'-19'87'0,"-6"7"-4"16,-4 0-4-16,-6 3-5 16,-1 9-63-16,0 0 2 0,-10 25-3 15,2 15-5-15,-9 17-3 16,-7 17 0-16,-6 17 1 0,-9 18-1 15,-8 14 0-15,-4 6 0 16,0 1 0-16,2-8 0 16,6-14-1-16,12-16-1 15,11-14 2-15,14-23-1 16,13-20 1-16,21-24-1 0,21-15-1 16,18-19-6-16,12-14-10 15,16-14-33-15,15-6-28 16,-5-10-6-16,-7-5-7 15,-14-4 1-15</inkml:trace>
  <inkml:trace contextRef="#ctx0" brushRef="#br0" timeOffset="68617.0438">3371 10005 59 0,'-9'20'84'16,"4"3"-2"-16,5 9-4 0,4 1-2 15,3 21-69-15,15 13 0 16,2 15 0-16,10 13-1 16,4 5-1-16,9 2-3 15,-1-4-1-15,6-10-1 0,-2-11-1 16,1-13 0-16,-4-16 0 16,-8-12 1-16,-7-14 1 15,-12-15 0-15,-8-9 0 16,-12-23 1-16,-8-14 0 0,-13-20 0 15,-8-20 0-15,-3-20-2 16,-4-21-1-16,-3-14 1 16,-1-13 0-16,7-6-2 15,5-7 1-15,9 2 0 0,11 8 1 16,9 7 1-16,9 16-1 16,11 19 0-16,6 19 1 15,7 22 0-15,-1 23-1 16,1 22 0-16,-2 23 0 15,-9 23 1-15,-8 25-1 0,-9 24 0 16,-6 18-2-16,-12 23-3 16,-8 13-5-16,-4 14-9 15,-7-8-15-15,3-1-28 0,10-6-16 16,7-19-7-16,4-17-1 16</inkml:trace>
  <inkml:trace contextRef="#ctx0" brushRef="#br0" timeOffset="68962.3386">4266 9442 43 0,'33'-34'82'0,"-9"13"-3"16,-12 17-4-16,-12 14-3 0,-34 22-61 15,14 17 1-15,1 19-3 16,2 14-4-16,-3 18 0 15,3 7 0-15,3 2-2 16,10-5-1-16,4-14-3 16,11-12-1-16,8-17 0 0,5-20 0 15,7-25 0-15,2-16 1 16,4-24-2-16,3-15 3 16,-3-16 0-16,-5-11 1 0,-4-12 1 15,-5-7-2-15,-11 0 2 16,-5 5 0-16,-9 7-1 15,-16 11-5-15,-6 16-10 16,-11 12-21-16,-6 18-30 0,0 13-12 16,0 7-7-16,3 9-3 15</inkml:trace>
  <inkml:trace contextRef="#ctx0" brushRef="#br0" timeOffset="70421.9377">4601 9114 64 0,'40'-33'88'0,"-9"8"-4"15,-8 8-4-15,-9 5-3 16,-14 12-69-16,0 13-1 0,-8 19 0 16,-10 13-3-16,2 5-3 15,-4 7-2-15,4 4 1 16,3 3 0-16,9-3 0 15,4-10 0-15,18-12 0 0,12-11 1 16,13-12-1-16,7-5 1 16,11-8 0-16,8-3-1 15,3-2 0-15,-2-2 0 0,-6 2 1 16,-8 2-1-16,-11 15 0 16,-16 7 1-16,-17 15-1 15,-18 11 2-15,-17 9-1 16,-12 7 0-16,-7 1-1 15,-3-2-2-15,-1-5-2 0,1-11-3 16,7-12-5-16,9-18-7 16,7-17-10-16,6-16-6 15,4-20-6-15,8-15-1 0,2-17 8 16,3-11 8-16,1-17 15 16,9-4 13-16,2-10 18 15,7 3 14-15,5 3 8 16,5 8-2-16,6 10-5 0,5 15-5 15,1 17-8-15,3 17-5 16,-1 19-7-16,-1 19-5 16,-2 13-2-16,-1 21-1 15,-6 14-1-15,-1 10-1 0,-2 11-1 16,0 2-1-16,0-2 1 16,-1-4-1-16,0-9 0 15,-1-10 1-15,1-14 0 0,-3-11 1 16,0-16 1-16,-1-10 0 15,1-22 0-15,-4-14-2 16,-1-16-3-16,-2-13-4 0,-7-18-5 16,-4-14-3-16,-8-19-1 15,-10-5 2-15,-7-9 4 16,-8 0 5-16,-8-6 8 16,-1 12 6-16,0 10 7 15,2 17 3-15,2 22 1 0,7 16-2 16,4 20-4-16,6 20-4 15,12 23-5-15,-6 19-1 16,6 27-2-16,7 13-1 0,5 25 1 16,2 19 0-16,3 22 0 15,-1 13 0-15,5 7-2 16,3-4 0-16,9-9 0 0,5-9-1 16,5-17 1-16,7-19-2 15,3-25 1-15,3-16 1 16,-1-22 0-16,-2-19 2 15,-2-15-1-15,-3-24 0 0,-1-19-1 16,-4-17-1-16,-1-18-1 16,0-10 0-16,-4-5 1 15,1 4 0-15,-6 12 1 16,-7 15 0-16,-5 16 2 16,-5 19 2-16,-4 19 0 0,-12 18 1 15,12 23 0-15,-10 12-1 16,1 11 0-16,3 6-3 15,4 7 1-15,2-2-2 0,5-2-1 16,2-7-1-16,5-10 1 16,0-15 0-16,2-11 0 15,0-12 1-15,1-20 0 16,-1-12 1-16,-3-15 0 16,-2-10 1-16,-1-13-1 0,1-5-1 15,-2-3 1-15,-2 2 0 16,0 10 0-16,-4 6 1 15,2 17-1-15,-4 10 1 0,1 16 0 16,0 14 1-16,0 9-1 16,-3 15-1-16,2 6 1 15,2 4 0-15,5 1-1 16,1 4 0-16,2-1 0 0,-1-3-1 16,1-7 2-16,-1-3-1 15,-2-9 0-15,-3-5 1 16,-2-7-1-16,-3-5 1 0,1-11-1 15,1-10 1-15,-3-8 1 16,1-8-2-16,3-8 0 16,0-5 0-16,-1-7 0 0,-1 3 0 15,0 1 0-15,1 4 0 16,2 8-2-16,3 5 1 16,0 12 0-16,1 10 1 0,3 9-1 15,0 9 2-15,3 3-1 16,1 13 0-16,-2 5 1 15,-2 5 0-15,1 5-1 16,1-1 2-16,-1 2-2 16,0-2 0-16,1-5 0 0,0-4 1 15,-2-6-1-15,1-8 1 16,2-6-1-16,1-5-1 16,0-12 0-16,3-8-5 15,1-6-6-15,0-10-13 0,5-8-32 16,3 1-24-16,-5-2-5 15,-2 0-6-15</inkml:trace>
  <inkml:trace contextRef="#ctx0" brushRef="#br0" timeOffset="70722.0628">5148 8589 48 0,'-94'30'85'16,"6"-15"-1"-16,13-6-6 15,12-10-3-15,12-9-71 0,25-4 6 16,27-9-2-16,27-8-4 15,23-12-6-15,26-6-6 16,23-12-7-16,27-12-14 0,9-6-23 16,26-10-26-16,20-5-6 15,9-3-1-15</inkml:trace>
  <inkml:trace contextRef="#ctx0" brushRef="#br0" timeOffset="71450.0128">7997 7381 0 0,'-11'0'75'0,"-1"-1"4"16,3-3-6-16,-1-2-2 15,10 6-55-15,-13 4-1 0,11 12-5 16,2 9-5-16,4 6-4 16,5 11 0-16,1 3 1 15,2 8-1-15,4-4 1 0,4 1-1 16,4-7 0-16,5-8 0 16,0-9 2-16,5-12 0 15,4-13 0-15,7-8 3 16,6-16-2-16,6-15 0 15,3-9 2-15,7-11-2 0,4-11-1 16,0-7-1-16,-2-3-2 16,-1-4 0-16,-2 4 0 15,-10 2-1-15,-5 11 1 16,-11 9-1-16,-7 10 0 0,-11 16 0 16,-4 10 0-16,-18 21 1 15,0 0-1-15,1 19 0 16,-6 10 0-16,-7 10 0 15,4 6 1-15,3 5-2 0,3 0 1 16,2-3 1-16,12-6 0 16,7-14 1-16,11-7-1 15,11-19 2-15,5-11-2 0,14-19 0 16,5-13 0-16,12-11 0 16,2-9 0-16,0-9 0 15,-2-5 0-15,-5-4-2 16,-3 0 4-16,-11 2-1 15,-7 2 0-15,-17 9 1 0,-13 7 0 16,-12 14-1-16,-12 8 0 16,-19 19 0-16,-14 10 0 15,-11 13-1-15,-8 15 0 0,0 13-1 16,-3 17 1-16,4 17 0 16,6 14 1-16,3 19 1 15,6 22 0-15,-1 18 0 16,3 22-1-16,-1 18-1 0,0 7-9 15,4 6-17-15,3-10-30 16,5-14-21-16,4-21-5 16,4-30-6-16</inkml:trace>
  <inkml:trace contextRef="#ctx0" brushRef="#br0" timeOffset="71658.2944">8570 6749 30 0,'-8'-57'97'0,"-1"15"-3"15,0 15-8-15,0 6-4 16,-5 4-5-16,-2 0-86 16,3 16-6-16,11 15-22 15,4 18-45-15,-2 16-4 0,-9 11-5 16,-12 7-4-16</inkml:trace>
  <inkml:trace contextRef="#ctx0" brushRef="#br0" timeOffset="73185.9541">6740 15733 10 0,'-21'-21'46'16,"-4"0"8"-16,2 2 1 15,-1 2-1-15,5 3-3 16,2 4-11-16,6 4-10 15,11 6-12-15,-11 8-9 16,10 18-3-16,7 14-4 0,4 16-1 16,5 12-1-16,4 11 1 15,1 9 0-15,4 3-1 16,0-4 0-16,3-12 0 16,-6-14-1-16,3-15-1 0,-5-15 2 15,-2-15-1-15,-5-16 2 16,-3-24-1-16,-7-18 2 15,-2-14-2-15,-2-18 1 16,-9-18 0-16,0-15 0 0,-1-7-1 16,-1 2 1-16,6 5 1 15,6 13-1-15,1 14 0 0,8 19 1 16,13 26 0-16,7 20 0 16,8 26-1-16,6 20-1 15,2 18 1-15,4 10-3 16,1 11-1-16,1 4-5 15,-2 2 0-15,2-7-1 16,-6-6 0-16,-3-18 1 0,-2-9 2 16,-8-17 2-16,-2-17 2 15,-5-13 4-15,-2-26 1 0,-4-14-1 16,1-19-1-16,-6-11-3 16,0-16 0-16,-1-1-2 15,-1 0 1-15,1 11 0 16,-3 13 1-16,-1 17 2 0,-3 18 4 15,4 19 3-15,-9 20 1 16,14 19 0-16,-6 14-1 16,6 9-1-16,-4 11 1 15,8 7-3-15,0 3-1 16,3-1-2-16,2-10-1 0,5-7 2 16,-4-13-2-16,4-11 0 15,2-20 1-15,-1-12 0 16,1-19 1-16,0-15-1 15,-3-8 0-15,-3-10-1 0,-5-6 1 16,-3 2-1-16,-7 3 1 16,-4 12-1-16,-5 9 0 15,-2 13 1-15,-7 13-1 0,-1 14 1 16,-3 12 0-16,0 12-1 16,4 8 0-16,1 2 0 15,5 4-1-15,3-1 1 16,5 2 0-16,7-8-1 15,6-4 0-15,3-7 0 0,6-7-1 16,-3-9 2-16,6-5-1 16,-6-10 0-16,2-13 1 0,-1-6 0 15,-1-11 0-15,-1-5 1 16,0-4 0-16,1 2 1 16,-2-1 0-16,3 7 1 15,-2 7-1-15,1 7 1 0,0 14 0 16,3 9-1-16,-2 8 0 15,2 8 0-15,-2 5-1 16,1 4 1-16,2-2-2 16,2-2 1-16,-3-6 0 15,3-7 0-15,-2-5 0 0,-1-15-1 16,0-10 1-16,0-10 1 16,-2-8-1-16,0-11-3 0,1-4-7 15,-9-10-9-15,4 2-12 16,-7 3-8-16,-2 4-20 15,0 17-21-15,-4 5-8 16,-3 15 2-16</inkml:trace>
  <inkml:trace contextRef="#ctx0" brushRef="#br0" timeOffset="73568.1483">8488 14615 78 0,'-26'0'84'15,"2"-2"-1"-15,-8-4-28 16,16 3-7-16,7 0-12 16,9 3-13-16,9 12-7 0,12 5-5 15,12 7-6-15,10 5-2 16,10 4 1-16,8 2-2 16,9 1-2-16,1-5-1 0,1-9 0 15,1-8-1-15,-3-13 0 16,-5-8 1-16,-5-18 1 15,-4-11 0-15,-7-13 0 16,-1-10 1-16,-5-10-1 0,-9-5 0 16,-4-1 0-16,-7 1 0 15,-3 10-1-15,-7 10 0 16,-5 12 0-16,-3 13 1 16,-3 21 0-16,0 14 0 0,-1 24 1 15,-1 12-2-15,6 11-3 16,0 3-8-16,8 12-22 15,7 7-40-15,-5-3-8 16,4-10-5-16,0-12-4 0</inkml:trace>
  <inkml:trace contextRef="#ctx0" brushRef="#br0" timeOffset="73755.4754">9198 13897 23 0,'-13'-11'88'16,"13"11"-5"-16,-13 2-10 15,9 18-14-15,3-1-23 16,-1 11-113-16,16 11-5 0,18 6-7 16,4 3 0-16</inkml:trace>
  <inkml:trace contextRef="#ctx0" brushRef="#br0" timeOffset="74189.8996">9757 14275 12 0,'16'12'87'0,"-2"1"1"15,-1 2-6-15,-1 4-5 16,-6 8-2-16,1 4-75 15,6 7-2-15,8 3-1 0,1 0 1 16,3 0-1-16,-4-6 0 16,3-7 0-16,-1-7 2 15,-5-13 1-15,-4-8 2 0,-3-9 2 16,3-14-1-16,-4-14 1 16,1-10-1-16,3-12 0 15,-1-9-1-15,5-5-1 16,6-4-1-16,-2 9 0 0,4 10 1 15,1 11 0-15,1 15 0 16,1 17 2-16,3 15-1 16,-1 15-1-16,2 16 0 15,1 9 1-15,1 6-1 0,4 5 0 16,-2 0-2-16,1 1-2 16,-2-4 0-16,-1-7-3 15,-4-7-3-15,-2-5-2 0,-9-12-6 16,-2-7-15-16,-8-2-31 15,-2-18-17-15,0-10-3 16,-8-12-2-16</inkml:trace>
  <inkml:trace contextRef="#ctx0" brushRef="#br0" timeOffset="74755.3955">10035 13240 79 0,'-90'-89'90'0,"-8"0"-3"15,-19 6-6-15,-9 10 0 16,-49 12-72-16,19 21 2 0,-6 27-3 16,-12 23-2-16,-18 34-3 15,-9 29 0-15,-11 31-2 16,-15 27 1-16,-11 31 0 0,-9 22-1 15,-11 32 0-15,-6 18 0 16,6 25 0-16,3 13 2 16,16 15-1-16,18 6 1 0,30 1-1 15,39 0 0-15,41-18-2 16,49-6 3-16,48-25 0 16,43-20 0-16,11-128-3 15,17 2 0-15,29-18-1 0,20-5 1 16,131 33 3-16,80-49-3 15,58-50-1-15,39-51 0 16,42-50 1-16,61-51 1 16,-6-43-1-16,-24-38 1 15,-16-22 0-15,-28-21 0 0,-23-22 2 16,-12-20-1-16,-25-14 2 16,-54-10 0-16,-3-4-1 15,-34 6 0-15,-79 13-3 16,-24 17 0-16,-59 25 0 0,-64 32 0 15,-66 34 0-15,-84 47 0 16,-72 45 0-16,-89 48 0 16,-68 56 0-16,-85 50 0 0,-57 104-14 15,-67 12-10-15,-44 56-44 16,-36 58-21-16,-25 51-3 16,-10 40-5-16,-7 24-2 15</inkml:trace>
  <inkml:trace contextRef="#ctx0" brushRef="#br0" timeOffset="77475.1425">10108 1694 56 0,'-19'-20'70'0,"-5"-3"0"16,-4 0-35-16,2 5-12 15,4 5-2-15,-2 8-7 16,2 2-5-16,-4 3-5 0,0 11-2 16,0 4-2-16,-3 12 0 15,-2 6 0-15,3 9 1 16,-6 12 1-16,1 10 1 15,-3 14 3-15,-3 11 2 16,2 11-1-16,-2 3 1 0,3 7 0 16,3 0-2-16,10-4 0 15,7-2-3-15,15-11 0 0,6-9-3 16,22-15 0-16,11-7 1 16,11-17 0-16,11-7 2 15,5-18 0-15,7-10 0 16,6-10 1-16,3-16 1 0,-1-13 0 15,2-12 0-15,-5-11 2 16,3-11 0-16,-7-12 1 16,-1-7-1-16,-6-11 0 15,-3-7-2-15,-10-7-1 0,-5-4 0 16,-10-5-2-16,-7 2 0 16,-11 9 0-16,-14 3 0 15,-7 11 0-15,-11 51-1 16,-3-1-1-16,-12 8-3 15,-8 5-4-15,-48-16-7 16,-17 23-6-16,-11 14-3 0,-3 11-14 16,-5 18-14-16,4 10-32 15,16 16-2-15,35 6-2 0</inkml:trace>
  <inkml:trace contextRef="#ctx0" brushRef="#br0" timeOffset="78186.4173">12792 1553 54 0,'0'-11'82'0,"-5"3"-4"15,-4-1-3-15,9 9-5 0,-22-16-64 16,8 15 4-16,-23 0 1 16,-9 1-5-16,-10 18-1 15,1 13-1-15,-4 15-1 16,2 19-1-16,8 17 0 15,7 7-2-15,9 11 1 16,7 7 0-16,7 1 0 0,12 1 1 16,6-4 0-16,8-8-1 15,13-8 1-15,10-10-1 0,7-13-1 16,7-14 0-16,11-8 0 16,13-17 0-16,8-11-2 15,8-16 1-15,7-14 1 16,6-18 0-16,1-16 1 0,3-17-1 15,-6-10 2-15,-7-14 0 16,-11-9 1-16,-15-11 3 16,-14-3-1-16,-18-3 2 15,-18 0-1-15,-17 9 1 16,-8 55-4-16,-8 0-3 0,-9 6-5 16,-11 3-8-16,-11 8-4 15,-1 7-2-15,-84-9-5 16,-12 19-17-16,0 20-30 15,-4 22-13-15,11 16 0 0,7 18 7 16</inkml:trace>
  <inkml:trace contextRef="#ctx0" brushRef="#br0" timeOffset="78956.9718">10842 3698 31 0,'-14'-20'82'0,"-3"5"0"16,-4 1-4-16,-3 0-4 16,-26 3-63-16,25 5 3 15,-2 6-3-15,0 9-3 16,-5 10-4-16,-3 13-2 0,-8 16 0 15,-4 10 1-15,0 14 1 16,-4 10-1-16,3 15 1 16,4 3 0-16,8 8-1 15,13 1 1-15,10-4-1 0,13-3-1 16,11-5-1-16,13-11 0 16,12-10 0-16,9-10 0 15,8-15-1-15,8-10 0 0,3-14 1 16,6-14-1-16,4-12 1 15,2-19 0-15,3-21 1 16,3-16-1-16,-5-18 1 0,0-18 1 16,-5-24-1-16,-3-13 1 15,-11-11-1-15,-9-2 0 16,-17 2 0-16,-15 8 2 16,-17 13-2-16,-14 16 0 15,-22 22 0-15,-18 20-2 16,-15 23-2-16,-11 23-6 0,-12 16-6 15,-10 17-9-15,3 15-24 16,12 11-34-16,-4 2-7 16,14 0-3-16,7-11-2 0</inkml:trace>
  <inkml:trace contextRef="#ctx0" brushRef="#br0" timeOffset="80377.324">8842 1489 50 0,'-64'-2'77'16,"10"-4"1"-16,6 1-26 16,8 5-10-16,6 5-10 0,12 11-14 15,2 13-10-15,8 14-5 16,3 19-3-16,5 17-2 16,4 29-1-16,3 18 3 0,7 29-1 15,1 22 1-15,6 24 1 16,4 9 0-16,4 22 2 15,2 7 1-15,4 3-1 16,0 4 0-16,4-10 1 16,-3-2-1-16,3-15-1 0,1-6 1 15,-6-20-1-15,-1-7 0 16,-6-11 0-16,-2-16 0 16,-9-11 0-16,2-19 0 15,-6-11-1-15,1-11 1 0,2-14 0 16,1-13-1-16,3-16-1 15,5-5 0-15,7-12 1 16,-1-4-1-16,6-11 1 16,4-3 0-16,3-6 0 0,2-6 1 15,7-2-1-15,2-7 0 16,8-2 1-16,6-6 0 16,10-3 1-16,12-8-1 0,11-7 1 15,14-5-1-15,16-5 1 16,16-2-1-16,17-2 0 15,12-2 0-15,18 1-2 16,8 1 1-16,12 2 0 0,6 1 0 16,7-1 1-16,1 1-1 15,-1 0 1-15,-3-3-2 16,-7-2 2-16,-1-7-2 16,-10-5-1-16,-3-5 0 0,-15-7 1 15,-5-2-3-15,-13-3 2 16,-8-1-2-16,-20 0 1 15,-11 2 2-15,-18 2 1 0,-16-2 2 16,-14 3 2-16,-15-3 0 16,-15-8 1-16,-11-7 0 15,-12-15 1-15,-4-12-2 16,-8-18 0-16,-2-16-1 0,-6-18-2 16,2-12-1-16,-2-14 0 15,-2-5 1-15,0-7-1 16,0-2 2-16,-3-4-2 15,-1-1 0-15,-7 6-1 16,0 0 1-16,-6 5-1 0,-3 4 1 16,9 99-1-16,-4-5-1 15,0 6 1-15,-3-8 0 16,-1 8 2-16,-2-1-1 0,-2 5 0 16,0-4 0-16,-2 8 0 15,2-4 0-15,-4 8 0 16,-2-2 0-16,1 9 1 15,-2-8 0-15,-3 7-1 0,-2-3 0 16,0 3 1-16,-3 4 0 16,-3 7 1-16,-4 3-3 15,-1 4 0-15,-1 4 0 16,-8 6 0-16,-2 5 0 16,-4 3 0-16,-10 4 0 15,-1 3 0-15,-7 3 0 0,-7 4 0 16,-7 3 0-1,-7 5 0-15,-9 3 0 0,-6 3-2 16,-13 4 1-16,-6 2 0 16,-13 5 0-16,-7 3 0 15,-12 4 0-15,-4 2 1 0,-9 4-1 16,-7-1 1 0,-8 1-2-16,-8 4 0 0,-5 5 1 15,-4-2 2-15,-9 4 0 16,-1-1-1-16,-1 2 0 15,-1 4 0-15,1-2 0 0,5 3 0 16,3 1-1-16,8 1-3 16,5 0-2-16,11 4-4 15,5-1-8-15,15 9-29 16,85-3-37-16,-203 62-3 0,51 1-8 16,52-6 0-16</inkml:trace>
  <inkml:trace contextRef="#ctx0" brushRef="#br0" timeOffset="83790.0441">27246 1772 64 0,'0'-12'87'0,"-3"-2"-4"15,-7 1-4-15,2-3-4 0,8 2-71 16,0 14 1-16,-11 0-2 16,7 14-1-16,-2 18-3 15,3 17-2-15,-2 17 1 16,1 22 3-16,-2 17-1 0,-4 23 3 15,-2 12-2-15,-2 16-1 16,-4 11 2-16,-4 9-1 16,-4 4 0-16,-4 0-2 15,-3 2 2-15,-8-5-2 0,3-3 3 16,-4-4-1-16,-1-7 0 16,-1-7 0-16,1-6 0 15,1-6 1-15,1-4-2 16,2-5 1-16,6-5-1 0,2-3-1 15,5-7 3-15,6-1 1 16,3 1-1-16,8 0 1 16,2-5 0-16,6-3 0 15,1-2-1-15,8-4 2 0,-1-5-3 16,10-6 0-16,5-6-1 16,9-11-1-16,8-4 1 15,10-11 1-15,11-7-1 16,15-10 2-16,13-12-2 0,16-11 0 15,14-11 0-15,12-12 1 16,15-8 0-16,15-13-1 16,14-5 1-16,12-6-1 15,16 0 1-15,8-4-1 0,10 4 1 16,12 1-1-16,4 2 0 16,8 4 1-16,2 1-1 15,4 6 1-15,-6 0-1 0,-1 3 0 16,-3 2-1-16,-9 1 1 15,-8 0-2-15,-12 1 0 16,-10 1 0-16,-18-1-2 16,-11-1 1-16,-22-2 1 0,-11-4 0 15,-17-5 0-15,-18-2 4 16,-19-4 1-16,-16-6 1 16,-11-7 1-16,-8-9-1 15,-9-14 0-15,-11-10 0 0,-4-15 0 16,1-15-4-16,0-21-1 15,-1-17 1-15,-6-15-2 16,-1-15 2-16,-3-10-1 0,-2-7 1 16,-1-9 0-16,3 0 2 15,-5 1 0-15,0 3 1 16,7-3 0-16,3 3-1 16,1 0 0-16,3 0 0 0,0 7-3 15,3-1 1-15,-2 2 1 16,-4 10 0-16,2 14 0 15,-18 88-1-15,4-9 2 16,-6 11 0-16,0-5 1 16,-2 8-2-16,-2-4 0 0,-3 7-1 15,-5-4 1-15,-13 8-1 16,-6-5 0-16,-1 8 0 16,-8-4 0-16,-8 6 0 0,-10-2 1 15,-10 4-1 1,-10-1 1-16,-14 2-1 0,-15 8 0 15,-10 2 1-15,-18 8-1 16,-15 1 0-16,-20 5 0 16,-16 6-1-16,-21 6 1 15,-14 6-2-15,-19 5 1 16,-16 8-2-16,-13 2-1 0,-6 8-2 16,-3 6-6-16,-3 7-14 15,-4 6-51-15,8 10-6 16,6 3-8-16,6 5-3 0</inkml:trace>
  <inkml:trace contextRef="#ctx0" brushRef="#br0" timeOffset="84721.6859">28372 1813 13 0,'0'-24'71'0,"4"-3"2"15,-2 4 0-15,4-1-45 16,4 3 1-16,-6 2-3 16,4 1-4-16,-6 3-5 15,-1 1-3-15,-1 14-4 0,-4-13-2 16,4 13-5-16,-26-10-1 16,4 10-3-16,-11 12-1 15,-7 5 0-15,-7 8-1 16,-2 5 2-16,0 6-1 0,0 1 2 15,7-3-2-15,6 3 1 16,8-5-1-16,13 1 0 16,13-4 0-16,9 1-1 0,19-7 0 15,17 2-2-15,6-5 0 16,15 4-1-16,-2-6 1 16,5 2-2-16,-5 0 2 15,-10 0 1-15,-13 7 2 0,-20-1 4 16,-18 3-1-16,-11-1 4 15,-18 10 0-15,-18 2 1 16,-7 3-5-16,-2 0-14 16,-1-1-26-16,-1-5-32 15,13-4-3-15,8-10-6 0</inkml:trace>
  <inkml:trace contextRef="#ctx0" brushRef="#br0" timeOffset="85094.5103">28672 1735 38 0,'27'0'74'16,"-10"9"-2"-16,-3 9-2 16,-9 5-5-16,-8 6-69 0,3 13 2 15,-1 5 4-15,1 12 1 16,-2 6 1-16,2 0-1 15,1-1-1-15,5-6-1 16,1-8 1-16,8-8 0 0,1-9 1 16,6-18 2-16,3-11-1 15,5-8 2-15,4-15 3 16,3-10 1-16,2-12-1 16,1-9 0-16,0-7-1 0,-4-9-1 15,-2-1 0-15,-7 2-2 16,-5 1-2-16,-8 9 0 15,-6 8-3-15,-2 8-6 16,-6 10-19-16,3 11-20 0,-3 18-32 16,10-5-7-16,-10 5-5 15,14 5 0-15</inkml:trace>
  <inkml:trace contextRef="#ctx0" brushRef="#br0" timeOffset="85500.0027">29655 1553 59 0,'17'-6'78'16,"0"4"-3"-16,-1 2-3 15,9 5-3-15,-4 14-72 0,-11 9 1 16,-8 9-1-16,-2 6 4 15,-4 13 1-15,0 7 0 16,2 4-2-16,0-4-1 16,2-7 1-16,4-2-1 15,3-10 0-15,6-10 1 0,0-10 2 16,4-9 3-16,4-10 1 16,2-6 6-16,2-11 0 15,2-15 0-15,6-11 1 16,3-12 0-16,1-6-2 0,3-11-3 15,-22 34-2-15,4-4-3 16,0-1-2-16,-1 1-1 16,-1 1-4-16,3 0-10 15,-7 6-9-15,5 3-26 16,-6 10-30-16,-9 3-7 0,16-2-5 16,-9 13-2-16</inkml:trace>
  <inkml:trace contextRef="#ctx0" brushRef="#br0" timeOffset="86447.7749">28103 3234 13 0,'5'-17'65'0,"2"-1"3"16,-1 0-30-16,0 4 1 0,-2-3-2 15,1 2-5-15,-2 1-7 16,-3 0-1-16,0-1-4 15,-3 0-1-15,-6 0-5 16,2-1-3-16,1 5-4 0,-4-1-1 16,-1 5-3-16,1 4 0 15,-5 3-4-15,-3 3 0 16,-3 9-1-16,-5 9-1 16,-7 6 1-16,-8 6 0 15,-5 6 2-15,-2 3-1 0,0 2 1 16,4-1 0-16,7 1 0 15,4-2-1-15,13-3 0 16,15-2-2-16,10-2 0 0,21-2 0 16,13 0 0-16,13 0 1 15,12-4 0-15,7 3 0 16,2-3 0-16,-1 0 0 0,-8-1 1 16,-10 0 0-16,-15 3 0 15,-21-3-1-15,-18 2 0 16,-12 0 0-16,-17 3-7 15,-10-6-14-15,-8-2-35 16,-1 4-19-16,-2-10-5 0,10-10-4 16</inkml:trace>
  <inkml:trace contextRef="#ctx0" brushRef="#br0" timeOffset="88051.6451">28189 3637 54 0,'35'6'70'0,"-4"1"-4"16,3-3-1-16,6-1-61 15,-4 0 2-15,12-3-1 16,-3-3-1-16,8-8 0 0,-4-3-1 16,3-4 1-16,-13-4 1 15,4 0 4-15,-14-5 3 16,-10 0 3-16,-9 4 0 15,-10 1 1-15,-9 4 0 0,-8 3-2 16,-5 8-2-16,-7 6-4 16,0 6-6-16,-6 16-2 15,4 8-3-15,3 8-1 16,4 12-2-16,6 7-1 16,7 1-3-16,9 1 2 0,7-5-1 15,15-5 0-15,11-6 3 16,10-8 0-16,12-11 1 0,8-9 4 15,14-11 1-15,5-7-1 16,4-10 0-16,-2-5 1 16,-5-11 2-16,-5-6-1 15,-13-7 1-15,-5-2 4 0,-18-1 2 16,-11 5 2-16,-11 0 0 16,-10 2-1-16,-4 9-1 15,-13 5-1-15,-4 13-1 16,-9 9-4-16,-3 6-4 0,-4 11-1 15,-1 7 0-15,-1 9 0 16,3 8-1-16,4 3-1 16,1 2-2-16,7-2 2 15,8-5-1-15,1-5 1 0,9-3 2 16,2-8 1-16,9-12 1 16,8-6 3-16,3-7 1 15,8-10 2-15,3-8-1 16,5-7 0-16,-1-3-1 0,-1-3 0 15,-2 3 3-15,-6 3-1 16,-5 5-2-16,-5 5 0 16,-5 7-1-16,-11 13-1 15,9-6 0-15,-9 6 0 0,6 13-3 16,0-3-1-16,4 0 1 16,-1 2 2-16,7-2 0 15,2-6 0-15,5-3 1 0,2-11 0 16,6-10 1-1,4-11 1-15,4-10 1 0,3-12-1 16,2-11-2-16,3-13-1 16,-4-9 0-16,-6-3 1 0,-10-4 2 15,-10 2-1-15,-9 6 2 16,-8 7 1-16,-5 18 1 16,-9 13-1-16,-1 21 0 15,-2 18-1-15,-2 19-4 16,-2 22-1-16,0 18-2 0,-2 16-1 15,-4 18 2-15,0 10 0 16,-3 14-3-16,2 1-2 16,6-1 1-16,8-4-1 15,9-7-1-15,5-13 0 0,12-12 0 16,10-11-1-16,12-19 2 16,14-12 5-16,1-17-2 0,5-13 5 15,-1-11 0-15,4-15 2 16,-4-12 1-16,-6-5 3 15,-11-4 2-15,-9-2 0 16,-5 1-1-16,-12 6-1 0,-7 7-1 16,-3 3-1-16,-9 11-2 15,-9 7-4-15,1 9-1 16,-4 4-1-16,-4 14-1 16,4 10 0-16,2 7-1 0,3 7-1 15,4 5-1-15,6-1 3 16,6-3 0-16,4-4-1 15,10-8 2-15,4-4 1 0,8-8 1 16,4-9 2-16,3-6 0 16,7-10 1-16,3-8 1 15,-1-9 1-15,7-7-1 16,-2-5 0-16,1-5-1 0,-5 3 1 16,-7 2-1-16,-4 6 1 15,-8 6 0-15,-7 6-2 16,-5 10-1-16,-12 11-1 15,0 0 0-15,0 0-1 16,2 13 0-16,-2 3-2 0,-3 7-1 16,2 2 0-16,-3 0 2 15,1 1 0-15,1-4 0 16,2-1 0-16,0-7 0 0,3-2 0 16,-3-12 3-16,16 5 0 15,-1-7 1-15,0-7 2 16,4-5-1-16,2-6 0 15,1-1 2-15,-2 0 1 0,0-1-2 16,-2 1 0-16,-5 2-1 16,0 4 0-16,-1 4-1 15,-3 4-1-15,-9 7-1 16,15-5-1-16,-15 5 0 16,13 2 0-16,-5 8 0 0,-1 1 1 15,1 1 0-15,2 4 1 16,2-1-2-16,1-1 4 15,3-1-2-15,3-3 2 0,2-3 0 16,5-4 0-16,3-3 0 16,6-6 1-16,2-5-1 15,4-8 0-15,3-5 1 16,9-5-2-16,-1 1-2 0,-2-4-3 16,-1 9-5-16,-10 1-13 15,-1 13-1-15,-10 6-7 16,-9 16-15-16,-17 27-26 15,-15 8-13-15,-18 14 1 0</inkml:trace>
  <inkml:trace contextRef="#ctx0" brushRef="#br0" timeOffset="88869.7166">28345 4774 66 0,'0'-13'92'0,"0"-1"-4"16,-8-1-5-16,-1 3-3 16,-40-3-71-16,40 5-2 15,9 10 0-15,-9-11-4 0,9 11-2 16,0 0-2-16,0 0 0 15,0 0-2-15,0 0-2 16,0 0 2-16,0 0 0 16,-8 15 3-16,5 11 1 0,0 15 0 15,-6 13 1-15,1 17 1 16,-3 14 1-16,4 13 0 16,-3 9-1-16,1 1-5 15,5 0-3-15,1-13-4 16,3-5-6-16,-3-17-5 0,2-11-4 15,-2-20-3-15,-1-13-4 16,-1-18 1-16,-6-13 2 16,4-18 8-16,-6-13 15 0,5-6 13 15,-3-10 8-15,5 3 5 16,-2-5 4-16,2 7 2 16,2 5-2-16,3 5-4 0,2 7-6 15,10-3-10-15,9 7-7 16,4-4-4-16,9-1 0 15,7-3-2-15,8-3 2 16,3-5 0-16,2-5-1 16,1-2 5-16,-8-7 2 0,1-1 3 15,-12-2 6-15,-2 4 3 16,-11 6 2-16,-7 5 1 16,-7 9-2-16,-5 7-2 0,0 12-2 15,-3 13-2-15,0 0-4 16,-3 20-5-16,-1 17-1 15,1 8 0-15,0 15-1 16,-4 12-1-16,3 14-2 0,-2 7-3 16,1 2-5-16,2-7-7 15,3-2-7-15,6-10-21 16,2-11-30-16,12-16-2 16,4-19 0-16</inkml:trace>
  <inkml:trace contextRef="#ctx0" brushRef="#br0" timeOffset="89452.3949">29062 5143 69 0,'-14'-7'91'0,"-4"5"-6"16,-7 0-5-16,-2 11-3 0,10 7-76 15,-7 12 1-15,-2 10-6 16,2 6-1-16,5 5-3 15,3 5-1-15,4-7 2 0,7-3-2 16,5-6 1-16,2-9 0 16,10-10 6-16,1-9 1 15,3-10 3-15,4-10 2 16,3-12 0-16,1-8 0 0,2-5 0 16,2-5 0-16,-2 5-3 15,-2 2-2-15,-5 7-2 16,-3 4 0-16,-4 14 1 15,-3 7-1-15,-5 9 2 16,0 14 2-16,0 3 0 0,3 6-2 16,2-1 1-16,4 3 0 15,2-7 1-15,5-4 0 16,3-12 1-16,7-10-2 0,5-16 2 16,3-17-1-16,3-9 2 15,-2-15-5-15,3-10-3 16,-5-13-4-16,2-7 1 15,-12-1 3-15,-3 2 5 0,-10 7 4 16,-6 6 4-16,-2 13 1 16,-6 12 4-16,0 18 1 15,-4 18-2-15,4 12-4 0,-16 22-4 16,9 19-2-16,-2 16-4 16,3 18 0-16,-2 16 3 15,3 11-1-15,2 9 0 16,3 0-3-16,10-2-4 15,2-11-9-15,14-6-15 0,3-10-32 16,2-22-17-16,-1-15-3 16,-3-24-4-16</inkml:trace>
  <inkml:trace contextRef="#ctx0" brushRef="#br0" timeOffset="89667.4225">29361 5156 89 0,'0'0'93'0,"15"4"-7"0,1-5-5 16,11-12-5-16,13 3-89 15,3-6-15-15,15-8-50 16,12 10-5-16,5-1-6 0,1 0-3 15</inkml:trace>
  <inkml:trace contextRef="#ctx0" brushRef="#br0" timeOffset="90269.1424">30253 5052 1 0,'0'0'83'0,"0"0"-1"0,0 0-3 16,0 0-6-16,-10 4-53 15,-1 3-9-15,-4 4-3 16,-6 12-5-16,-2 5-1 16,-7 11 1-16,2 8-3 0,-2 7 5 15,5 4 0-15,4 0-2 16,8-5 2-16,6-5-4 16,6-5-2-16,8-10-4 15,9-9 1-15,14-15-4 0,2-10 1 16,15-16-2-16,7-13 0 15,5-14-5-15,2-15-9 16,2-14-9-16,2-15-8 16,-6-7-1-16,-2-5 12 0,-13-5 26 15,-7 6 15-15,-10 8 9 16,-4 15 13-16,-11 13 11 16,-6 15 3-16,-5 19-2 15,-1 14-11-15,0 15-22 16,-9 24-13-16,0 11-1 0,-1 14-2 15,-1 14 1-15,1 11 1 16,-5 14 2-16,0 6 0 16,-2-1-1-16,5-3 1 0,2-11 1 15,2-10-2-15,3-13 1 16,2-12 1-16,3-14-1 16,0-11 1-16,8-13 1 0,-8-6-2 15,24-11-1-15,-1-12-3 16,0-4 1-16,6-5-1 15,3-1 0-15,3-3-1 16,0 3 0-16,1 7 0 0,-2 8 0 16,-2 11 3-16,-1 7 0 15,-3 7 0-15,2 13-3 16,-2-2-8-16,2 15-16 16,2 13-36-16,-6-7-13 15,2 2-6-15,-6-7-3 0</inkml:trace>
  <inkml:trace contextRef="#ctx0" brushRef="#br0" timeOffset="90955.6317">27138 4609 13 0,'-88'2'84'16,"10"-2"1"-16,11-1-3 15,12-7-7-15,12-7-55 0,12 10-18 16,13 3 0-16,11 2-5 16,7 0-2-16,4 2-1 15,16 4 0-15,17 0 1 16,12 0 2-16,17-2 9 16,20-2 1-16,27-2 2 0,23-8-1 15,29-4 2-15,19-2-1 16,29-4-1-16,19 0-2 15,23-2-2-15,14 0-1 16,16 3 0-16,11 2-1 0,5 1 0 16,7 3 0-16,-4 3 0 15,5 4 0-15,-12 0 0 16,-4 2-1-16,-13 2 0 0,-20 0 0 16,-21 2-1-16,-25-1 1 15,-27-1 0-15,-26-3-1 16,-29-1 1-16,-24 0-2 15,-30 1-3-15,-23-4-20 0,-29 0-55 16,-26 7-2-16,-16-22-5 16,-40 3-5-16</inkml:trace>
  <inkml:trace contextRef="#ctx0" brushRef="#br0" timeOffset="91516.317">26947 2928 56 0,'-69'0'83'16,"14"-1"-6"-16,9-2-7 0,18-7-7 16,8 2-63-16,20 8-3 15,5-1 1-15,20 2-2 16,21 2 0-16,12 1 3 15,27-1 3-15,19-3 3 0,30 1 0 16,16-6 1-16,27-4 0 16,20-4 2-16,24-4 3 15,21-5-1-15,15 1-1 0,12-1 0 16,13 2-1-16,7-2-1 16,7 4 1-16,-2 1-3 15,-2 3 0-15,-10 4-2 0,-12 1 0 16,-20 2-1-16,-12 1 1 15,-16 1-2-15,-31 2 0 16,-19 1 0-16,-33 1 0 16,-23 2-1-16,-23-2 0 15,-22 2-4-15,-23-1-5 0,-19-1-6 16,-9 1-27-16,-26 9-40 16,-18 2-4-16,-29 0-3 15,-26-9-3-15</inkml:trace>
  <inkml:trace contextRef="#ctx0" brushRef="#br0" timeOffset="99073.1983">25333 3073 18 0,'-23'4'79'0,"3"-3"1"0,4-1-4 15,0-5-5-15,16 5-63 16,-4-11 2-16,4 11-5 16,0 0-5-16,0 0-1 0,12-3-3 15,9 1 2-15,9-2 0 16,12 1 0-16,15-3 3 15,14-2 1-15,14-4 0 16,19-2 0-16,19-1 0 0,7-2 0 16,8-4 0-16,13 2 0 15,3-2 1-15,3-3 2 16,-4 1 1-16,-6-3 1 16,-6 2 0-16,-12 2 0 15,-13 1-1-15,-13 6 0 0,-12-1-2 16,-16 10-7-16,-9 0-15 15,-14 6-23-15,-11 15-27 16,-14 3-13-16,-10 8-4 16,-17-6-4-16</inkml:trace>
  <inkml:trace contextRef="#ctx0" brushRef="#br0" timeOffset="99615.9262">24583 4971 69 0,'-2'16'83'16,"2"-16"-2"-16,0 0-7 15,16-2-2-15,28-9-74 0,-12 3 0 16,9-3 1-16,13-1 0 16,18-1 1-16,13 0 0 15,10-2 0-15,19 0 1 16,11-2 0-16,18-4 0 16,5-2 0-16,11-1-2 0,2-4 2 15,5-3 0-15,1 0 0 16,-14 0 3-16,0-1-2 15,-15 0 1-15,-11 1 0 0,-10 3 1 16,-13 5-2-16,-14 7-3 16,-10 3-10-16,-11 10-20 15,-9 5-28-15,-13 10-22 16,-10 3-5-16,-17 1-2 16</inkml:trace>
  <inkml:trace contextRef="#ctx0" brushRef="#br0" timeOffset="100675.2968">24674 6935 54 0,'-24'5'76'16,"3"0"-2"-16,3-5-6 0,18 0-56 16,0 0-1-16,0 0 1 15,0 0-7-15,5 0-2 16,17 0-3-16,16-2 1 16,11-1 1-16,15-2 3 0,19-7 0 15,12-2-1-15,20-7 1 16,22-3-1-16,13-6 0 15,15-1 1-15,13-2-1 16,5-3 0-16,4 5 0 0,10-4 3 16,-8 6-2-16,-8 1 0 15,-6 7 1-15,-20 1-2 16,-12 6 0-16,-15 3-1 0,-19 4-1 16,-21 3-3-16,-16 3-6 15,-18-1-8-15,-19 4-14 16,-14 3-36-16,-21-5-13 0,-16 16-6 15,-24-13-3-15</inkml:trace>
  <inkml:trace contextRef="#ctx0" brushRef="#br0" timeOffset="102866.2719">24461 5581 5 0,'6'-10'73'0,"-1"-4"4"0,-3-1 0 15,-9-2-41-15,7 3 1 16,0 1-5-16,4 1-7 16,-4 2-1-16,0 10-8 0,1-11-3 15,-1 11-3-15,0 0-4 16,0-10-3-16,0 10-3 15,0 0-2-15,0 0-2 16,0 15-1-16,0 1 0 16,-1 9 2-16,-6 13 0 0,-2 7 3 15,1 11 0-15,-5 9 0 16,0 1 0-16,3 1 1 16,1-4 1-16,7-4-2 15,3-11 1-15,13-11 0 0,3-9 0 16,5-12 0-16,12-13 1 15,2-8 1-15,10-13 0 16,3-9 1-16,4-7-2 0,-2-5 1 16,-3 3 0-16,-2 2-1 15,-11 7-1-15,-7 5 0 16,-8 12-2-16,-8 10 0 16,-2 15-1-16,-7 11 1 0,-3 14-2 15,0 12 0-15,-3 13-2 16,-3 7-4-16,1 6-1 15,2-3-4-15,1-4-2 16,2-11-5-16,7-12-1 16,9-17-4-16,13-21-4 0,6-12-13 15,7-28-17-15,5-10-4 16,7-19 1-16,3-10 18 16</inkml:trace>
  <inkml:trace contextRef="#ctx0" brushRef="#br0" timeOffset="103149.905">25358 6038 22 0,'48'-79'51'0,"-12"13"23"16,-5 9 3-16,-10 14-6 15,-5 16-15-15,-9 15-19 16,-7 12-20-16,0 12-10 0,-6 13-6 16,-4 9-4-16,-3 11 1 15,-1 3 1-15,2 9 1 16,3 1 0-16,2-3-1 16,7-2 0-16,10-10 0 0,8-12 2 15,8-12 0-15,10-13 0 16,4-10 0-16,5-17 2 15,1-15 0-15,-2-7 1 0,-7-8 0 16,-10-3 0-16,-10-4-1 16,-10 5-1-16,-14 5-1 15,-13 12-2-15,-14 10-4 16,-8 15-8-16,-8 8-10 16,-5 11-17-16,1 16-20 0,-7 11-22 15,11 2-5-15,5 3-2 16</inkml:trace>
  <inkml:trace contextRef="#ctx0" brushRef="#br0" timeOffset="103497.2842">26556 5329 17 0,'30'-4'78'0,"-10"0"3"15,-13-2 0-15,-3-4-7 0,-10 1-64 16,6 9 3-16,-5-9-7 16,5 9-1-16,-14 2-7 15,5 16 4-15,-5 11-2 0,-8 16 1 16,-6 17 0-16,-6 15 4 15,-7 16-1-15,-5 14 0 16,0 7 2-16,3 1-8 16,5-1-6-16,4-11-6 15,5-9-11-15,11-15-24 0,4-18-25 16,10-14-8-16,1-19-1 16</inkml:trace>
  <inkml:trace contextRef="#ctx0" brushRef="#br0" timeOffset="103641.8491">26237 5805 69 0,'6'-73'92'0,"-4"14"-6"0,-2 7-5 15,0 6-5-15,0 15-73 16,0 7-18-16,0 2-42 16,0 22-22-16,0 0-6 15,6 7-7-15</inkml:trace>
  <inkml:trace contextRef="#ctx0" brushRef="#br0" timeOffset="105708.1785">25037 3775 36 0,'0'0'38'0,"-13"-12"-1"0,13 12-7 15,-6-10-4 1,6 10-5-16,0 0-2 0,0-11-1 16,0 11-1-16,0 0-2 15,0-14 1-15,2 5 0 16,5-3-1-16,2-2-1 0,0-2-1 15,5-4-4-15,7-6-2 16,4-1 0-16,4 1-3 16,2-2 1-16,5 3-2 15,3 1 1-15,-1 3-2 0,0 7 0 16,-4 4-2-16,-1 10 0 16,-8 3 0-16,1 9-1 15,-10 11 0-15,-6 8 0 16,-6 6 0-16,-4 8 1 15,-3 5 0-15,-7 5 0 0,-3 1 0 16,-6 0 1-16,0 2-2 16,-7-6 2-16,2 1-2 15,0-5 2-15,-3-3-1 0,2-6 1 16,-3-3 0-16,1-4 1 16,2-6-1-16,0-2 0 15,5-7 0-15,3-4 0 0,3-3 3 16,5-5-2-1,9-5 2-15,-13 5-2 0,13-5 1 16,0 0-2-16,0 0 1 16,0 0-1-16,0 0-1 15,6-5 1-15,3 2-2 0,7-5 1 16,4-1 0-16,1-5 1 16,11-2 0-16,3-2 1 15,7-3-2-15,6 0 1 0,0 1-1 16,3 2 0-16,-1 3 1 15,-1 8-2-15,-6 5 2 16,-6 2-2-16,-8 9 1 16,-8 10-1-16,-10 7 0 15,-5 9 1-15,-8 4-2 16,-11 4 2-16,-7 3-1 0,-6-1 0 16,-9 4 0-16,-5-4 2 15,-3-5-1-15,-10-1 0 0,-2-5 0 16,-2-5-1-16,-2-3-3 15,0-4-9-15,8-5-14 16,3-5-31-16,5-11-19 16,11-5-7-16,12-17-4 0</inkml:trace>
  <inkml:trace contextRef="#ctx0" brushRef="#br0" timeOffset="106015.5056">25890 3700 14 0,'38'-23'83'0,"-13"6"-3"15,-9 3-5-15,-16 14-3 16,0 0-57-16,-11 21-1 16,-14 15-8-16,-5 4-5 0,3 11-2 15,-2 5 3-15,6 6 0 16,2-1 0-16,10-6-2 15,11-3 0-15,11-8 1 16,5-2-1-16,5-6 1 0,1-4 1 16,3-6-1-16,-4-2 0 15,-2 1-1-15,-4-4-1 16,-5 5-6-16,-8-3-10 0,-6 2-28 16,-9 5-30-16,-12 0-5 15,-8-9-3-15</inkml:trace>
  <inkml:trace contextRef="#ctx0" brushRef="#br0" timeOffset="106196.1248">25556 3864 81 0,'31'-48'95'0,"13"-2"-7"15,16-2-6-15,13-2-1 16,11-8-65-16,13 15-26 15,4 1-15-15,9 7-47 0,5 14-9 16,-12 3-6-16,-10 2-6 16</inkml:trace>
  <inkml:trace contextRef="#ctx0" brushRef="#br0" timeOffset="106994.2752">25130 1727 10 0,'-11'1'66'16,"1"-1"4"-16,6-11-7 15,4-6 0-15,2-2-61 0,14 1 0 16,-8 8-4-16,8-1 0 16,0-1 2-16,5 0-1 15,5-3 2-15,4 6-2 16,5-3 0-16,1 5 0 0,21-13 4 15,17 17-1-15,2 4 0 16,-6 10 1-16,-2 11-1 16,-15 17 2-16,-28 14-1 15,-22 10 1-15,-12 4-3 16,-18 2 1-16,-2 3 2 0,-9 0-2 16,1 1 0-16,0-8 0 15,6-7-1-15,7-13 0 16,6-6 0-16,7-9 1 15,8-4-1-15,4-10 1 0,11-5 0 16,6-7 0-16,9-5-2 16,9-13-2-16,6-6-6 15,12-13-14-15,5-7-33 16,8-14-17-16,7-7-4 0,1-10 1 16</inkml:trace>
  <inkml:trace contextRef="#ctx0" brushRef="#br0" timeOffset="107275.6711">26383 1576 9 0,'6'-16'72'0,"-3"6"1"16,1 1-4-16,-4 9-36 0,0-13-11 16,-12 15-5-16,-6 14-7 15,-5 7-7-15,1 17-1 16,10 6 1-16,3 6 0 15,5 6-1-15,6-5-1 0,12-3 0 16,6-3 2-16,0-2-1 16,5-1-2-16,-1-8-1 15,-1 0-4-15,-4-7 4 16,-5 1-2-16,-10-2-3 0,-4-3-14 16,-13 1-21-16,-15-2-26 15,-5 2-4-15,-11-8 2 16</inkml:trace>
  <inkml:trace contextRef="#ctx0" brushRef="#br0" timeOffset="107442.5879">25898 1771 43 0,'3'-22'76'0,"8"-4"0"15,7-1-6-15,5-2-3 16,7 1-72-16,8-1-11 15,-1 0-21-15,8 0-32 0,5-1-4 16,2-3-4-16</inkml:trace>
  <inkml:trace contextRef="#ctx0" brushRef="#br0" timeOffset="107923.9193">26292 871 17 0,'-84'-11'69'0,"-5"11"3"15,-5-1-1-15,-10 8-39 0,-3 6 1 16,-6 12-10-16,-2 7-7 15,-2 8-5-15,47 23 0 16,-164 60-1-16,27 27-4 16,31 22 0-16,29 20-2 0,38 3 1 15,48 1-1-15,47-17 1 16,54-41-1-16,37-22 0 16,28-20 2-16,26-23-2 15,32-22 1-15,19-21-2 16,22-25 1-16,16-14-1 15,8-37 0-15,5-15-2 0,-7-25 0 16,-6-16 0-16,-19-22 3 16,-15-15-1-16,-106 68 2 0,1-11 0 15,-19-1 0-15,-2-5 1 16,-25 6 0-16,-12-1-3 16,-23 7-6-16,-31 4-10 15,-30 15-36-15,-26 10-34 0,-39 17-6 16,-21 5-5-16,-128-2-3 15</inkml:trace>
  <inkml:trace contextRef="#ctx0" brushRef="#br0" timeOffset="113122.9821">24186 5835 16 0,'-1'-9'70'0,"1"0"2"15,-3-3-5-15,3 12-41 16,-1-9-1-16,1 9-2 0,0 0-7 16,0-11-2-16,6 2-4 15,5-4 0-15,6-7-1 16,6-3-1-16,9-8 0 0,4-3-3 16,10-3-1-16,2-2-1 15,8 1 0-15,-1 2 0 16,2 5 0-16,-7 3-2 15,-2 5 1-15,-5 5-1 0,-5 4-1 16,-2 4-1-16,-6 6-3 16,-6 2-5-16,-1 2-5 15,-4 6-12-15,-1 6-16 16,-2 11-24-16,-2 0-13 0,-10 8-6 16</inkml:trace>
  <inkml:trace contextRef="#ctx0" brushRef="#br0" timeOffset="113520.1485">23779 6506 9 0,'-21'-18'75'0,"0"-2"1"16,6-2-3-16,11-36-26 16,1 38-29-16,3 4-2 0,8 7-7 15,10 5-5-15,4 4-4 16,8 7 2-16,-2 8-2 16,9 7 1-16,0 5 0 15,10 6 0-15,3 0 0 16,4 2 0-16,5 0 0 0,0-8 0 15,10-4 1-15,3-10-2 16,3-11 2-16,2-6-1 16,10-13 1-16,-3-13 0 15,-2-8-1-15,4-11-1 0,-7-4-4 16,-4-4-8-16,-7 1-16 16,-11-4-41-16,-4 9-6 15,-17 2-4-15,-11 5 0 0</inkml:trace>
  <inkml:trace contextRef="#ctx0" brushRef="#br0" timeOffset="123886.6131">28384 11439 64 0,'-28'0'98'0,"-2"-2"-5"16,7-2-8-16,4-6-2 16,4 20-32-16,13-19-49 15,8-5-1-15,24-4-1 0,10-7-1 16,14-7-1-16,17-9 1 15,13-6 0-15,15-7-2 16,12-4 1-16,5-3-1 0,5 1 2 16,-2 1-2-16,-2 7 1 15,-10 3-3-15,-12 10-8 16,-20 4-18-16,-16 2-48 16,-7 16-6-16,-20 8-6 0,-16 11-3 15</inkml:trace>
  <inkml:trace contextRef="#ctx0" brushRef="#br0" timeOffset="124092.0917">29357 11136 86 0,'-19'50'89'16,"4"0"-4"-16,-3 6-5 0,-2 34-15 16,-2-24-56-16,-3 7-4 15,-1 8-1-15,-9 7-5 16,0 1-1-16,-5 0-2 15,5-4-5-15,0-10-6 0,8-6-12 16,0-14-12-16,12-11-19 16,11-12-20-16,7-20-4 15,15-12-2-15</inkml:trace>
  <inkml:trace contextRef="#ctx0" brushRef="#br0" timeOffset="124464.2406">29264 11767 16 0,'41'-73'89'0,"-3"11"1"15,-2 10-6-15,-4 18-25 0,-9 7-11 16,-2 15-17-16,-2 12-14 16,-6 14-7-16,0 14-6 15,-4 10-2-15,4 5-2 0,3 3 0 16,4 0-1-16,2-4-1 16,7-12 1-16,5-9 0 15,1-14 1-15,4-8 0 16,2-21 3-16,1-10-1 0,-2-11 1 15,-2-6 0-15,-4-1 1 16,-4 1 1-16,-9 9 0 16,-2 5-1-16,-8 14-1 0,-11 21 1 15,4 11-1-15,-13 28-1 16,-7 22-1-16,-4 16-1 16,-2 24 0-16,-5 17 1 15,-3 21-2-15,-6 12-3 0,-1 4-2 16,5-3 0-16,0-8 0 15,5-16-5-15,7-16-11 16,-5-21-33-16,9-29-29 0,12-28-2 16,4-34-3-16,3-15-4 15</inkml:trace>
  <inkml:trace contextRef="#ctx0" brushRef="#br0" timeOffset="125015.9866">30425 11217 29 0,'14'-16'97'0,"0"5"-2"15,-14 11-7-15,0 0-3 0,0 18-2 16,-7 3-82-16,-8 28 1 15,2 14-1-15,2 19 0 16,-1 17-1-16,-3 17 0 0,-1 12 0 16,-2 6-1-16,0 2 1 15,0-6-1-15,4-9 0 16,-1-12 0-16,3-15 0 16,2-20 0-16,6-20-1 0,4-15-2 15,0-22-1-15,0-17-3 16,12-21-4-16,-2-26-4 15,0-24-1-15,1-23 1 16,-1-20 1-16,-2-20 5 16,3-11 2-16,-3-6 6 0,4 3 6 15,-1 8 5-15,3 14 2 16,6 18-1-16,6 19 0 0,4 21-3 16,2 19-1-16,10 22-3 15,5 14-1-15,1 14-3 16,-3 20-2-16,-10 14-1 15,-10 14 0-15,-17 12 0 0,-8 5 1 16,-30 8 0-16,-14 2 1 16,-9-2 2-16,-5-5 2 15,-1-8 0-15,-1-8-2 16,16-10-17-16,1-2-37 16,22-23-22-16,21-18-5 0,0 0-6 15,17-6 0-15</inkml:trace>
  <inkml:trace contextRef="#ctx0" brushRef="#br0" timeOffset="125327.8888">31085 11409 10 0,'11'7'94'0,"-13"13"-2"16,-15 9-4-16,-10 5-5 15,-7 5-2-15,-5 5-77 16,1 6 0-16,3 0-1 15,7 0-3-15,3-6 0 0,8-8-2 16,9-8 0-16,7-7 1 16,1-21 1-16,22 1-1 15,2-14 1-15,7-15 1 16,6-10 1-16,0-9-1 0,-2-7 1 16,-2-3 1-16,-5-1-1 15,-8 2-1-15,-9 9-1 16,-10 5-3-16,-9 14-3 15,-15 7-11-15,-2 13-25 0,-4 8-39 16,-6 9-4-16,1 10-7 16,-3 3-3-16</inkml:trace>
  <inkml:trace contextRef="#ctx0" brushRef="#br0" timeOffset="126140.2491">30739 10257 47 0,'-28'-72'84'0,"-5"-6"-1"16,-2 0-3-16,-7-2 0 16,-10 5-68-16,-4 7 1 15,-9 7 1-15,-13 12-2 0,-9 9-3 16,-17 13-2-16,-18 12 0 15,-12 14-3-15,-17 12-1 16,-17 21-1-16,-16 19 0 16,-14 20-1-16,-13 18 0 0,-12 22 2 15,1 18-1-15,2 20 1 16,10 19-1-16,19 19 1 16,23 16 1-16,36 15 0 0,37 8-1 15,46 12-1-15,42 1-1 16,41-3 0-16,46-7 0 15,42-13-3-15,37-17-1 16,38-24 0-16,29-25-2 0,35-28-1 16,20-31 0-16,30-35-1 15,15-33 1-15,14-32 0 16,12-39 3-16,0-38 2 16,3-32 3-16,-10-33 3 0,-5-22 2 15,-30-24 3-15,-16-14 2 16,-40-16 0-16,-30-5 0 15,-48 6-3-15,-47-5-9 16,-58 9 0-16,-61 7 0 0,-70 10 0 16,-76 17 0-16,-77 24 0 15,-77 25 0-15,-67 30 0 16,-76 28-19-16,-56 31-64 0,-48 43-10 16,-29 27-2-16,-27 28-6 15,-8 20-1-15</inkml:trace>
  <inkml:trace contextRef="#ctx0" brushRef="#br0" timeOffset="226456.1216">17444 16837 482 0,'-14'6'1'0,"14"-6"1"16,-15 2 0-16,15-2-1 15,-11 7 1-15,-1 1-1 16,6 7 1-16,2 15 0 16,4 10 0-16,0 9-1 0,1 11 1 15,0-24-3 1,1 3 1-16,0 6-1 0,-1 3 1 15,0-1-1-15,2 2 1 16,-2-5-2-16,2 2 2 16,-1-11 3-16,1 1-1 0,0-11 0 15,0-7 0-15,-1-9 1 16,7-22 1-16,-1-30-4 16,4-41 0-16,3-26 0 15,6-9 0-15,4-6 0 16,4 11 0-16,1 19-3 0,3 17 2 15,2 18 0-15,1 17 1 16,0 15 1-16,-5 16 0 16,-2 12-1-16,-1 10 1 0,-6 17-1 15,-2 10 0-15,-1 7 0 16,-2 3 2-16,1 1-2 16,0-4 0-16,2-4 0 15,0-9 0-15,2-11 0 16,0-14 0-16,4-11 0 0,3-15 0 15,0-16 0-15,3-9 0 16,2-8 0-16,0-1 0 16,3 0 0-16,3 4 0 0,2 12 0 15,-2 15 0-15,0 19 0 16,2 15 0-16,-4 21 0 16,1 14 0-16,2 19 0 0,-8 13 0 15,1 10 0-15,-4 3-5 16,-16-47-7-16,3 2-1 15,0-6-7-15,0 2-15 16,1-6-37-16,5 1-16 16,-3-9-4-16,-2-11-1 15</inkml:trace>
  <inkml:trace contextRef="#ctx0" brushRef="#br0" timeOffset="227050.8853">19064 16628 17 0,'12'-27'100'0,"3"16"-4"16,-2 9-4-16,1 13-4 16,-3 14-4-16,17 12-76 0,-13 12-1 15,3 10-2-15,2 13-2 16,-3 3-2-16,1 6 0 16,-6-5 0-16,-2-2 1 0,-7-42-3 15,-1-2-1-15,1-3 1 16,-3-3 1-16,-1 11 0 15,-1-25 0-15,-5-16-1 16,-5-32-1-16,-1-23 2 16,-1-20 0-16,-3-18 1 0,-2-13-3 15,4-11 2-15,-1 1 0 16,6 3 2-16,6 11 1 16,6 14-1-16,16 13 0 15,14 15 0-15,13 15-1 16,11 16 1-16,7 14-2 15,6 12-3-15,1 9 1 0,-8 7 0 16,-9 13 0-16,-16 12 0 16,-17 12 1-16,-19 12-1 15,-16 7 2-15,-19 6 2 0,-13-1 1 16,-5-1-1-16,-5 0 1 16,0-11 1-16,8-6-4 15,11-12 0-15,14-4 0 16,10-5 0-16,15-3 0 0,18-2 0 15,15-2 0-15,17 2 0 16,10 1 0-16,12-2 0 16,16 3 0-16,8 3 0 0,7 4 0 15,7 3 0-15,4 2 0 16,-6 2 0-16,4 2 0 16,-10 0 0-16,-6-4-9 15,-13-9-8-15,-6-4-23 16,-14-8-48-16,-21-13-1 0,-12-7-6 15,-22-21-3-15</inkml:trace>
  <inkml:trace contextRef="#ctx0" brushRef="#br0" timeOffset="227641.1218">19465 15988 26 0,'-108'-59'100'15,"-6"-2"-4"-15,2 2-4 16,-3-1-4-16,0 3-3 16,-7 4-80-16,1 8-1 0,-3 12-2 15,-6 9 0-15,-8 10-1 16,-7 13 1-16,-3 4 0 16,-8 17 1-16,-4 14 0 15,0 14-3-15,-1 14 0 0,1 21 0 16,5 14 0-16,4 21 0 15,9 18 0-15,15 23 0 16,9 14 0-16,22 10 0 0,61-87 0 16,5 10 0-16,17 0 0 15,12 11 0-15,13-5 0 16,20 10 0-16,25-9 0 16,18 0 0-16,29-5 0 15,22 2 0-15,25-14 0 0,25-4 0 16,30-13 0-16,23-8 0 15,25-17 0-15,39-13 0 16,2-18 0-16,16-20 0 16,13-20 0-16,-148-12 0 15,495-105 0-15,-32-51 0 16,-63-42 0-16,-71-34 0 16,-90-17 0-16,-90 2 0 0,-103 12 0 15,-126 53 0-15,-65 11 0 16,-69 15 0-16,-72 21 0 15,-79 22 0-15,-69 30 0 0,-78 33 0 16,-66 34 0-16,-63 43 0 16,-52 38 0-16,-38 41 0 15,-28 41 0-15,-13 32 0 16,-1 32 0-16,14 34-69 0,27 9-22 16,297-111-1-16,-23 16-5 15,20 1-4-15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6:04:03.5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3699 1453 1 0,'0'0'56'0,"-9"-7"0"15,9 7 0-15,-7-10-36 16,7 10-5-16,-10-16 0 16,10 16-3-16,-5-15 2 0,5 15 4 15,-5-13 2-15,5 13 0 16,-1-11 1-16,1 11-3 16,0 0-3-16,-6-10-2 15,6 10-3-15,0 16 1 0,-8 4-4 16,-1 10-1-16,3 13-2 15,0 11 1-15,-7 13-1 16,0 13 0-16,-1 8 0 16,2 7-2-16,1 4 0 15,-2 11 1-15,0 0-1 16,-4 0 0-16,6-5 0 0,1-7-2 16,1-7-2-16,2-7 4 15,1-11-2-15,1-14-6 16,4-8-6-16,3-11-15 0,4-3-33 15,0-20-21-15,-6-17-6 16,17 0-8-16</inkml:trace>
  <inkml:trace contextRef="#ctx0" brushRef="#br0" timeOffset="382.3876">3627 1738 67 0,'10'-29'74'16,"-1"1"0"-16,-1 2-4 0,-3 5-53 15,3-4-5-15,0-6 2 16,0 15-4-16,-1 0-1 16,2-2-3-16,1-1 0 15,3-1 0-15,1-3-2 16,2 3-1-16,3 0-1 0,1 1 0 15,2-1 0-15,2 1 0 16,0 2-2-16,2 4 0 16,4 2 3-16,-2 6 0 0,-12 7 2 15,51 16 1-15,-5 31 0 16,-6 27-1-16,-7 33 1 16,-7 25-1-16,-6 21-4 15,-8 10 0-15,-10-8-5 16,-4-9-3-16,2-6-6 0,-4-20-14 15,0-26-35-15,-2-14-19 16,1-20-3-16,-3-15-5 16</inkml:trace>
  <inkml:trace contextRef="#ctx0" brushRef="#br0" timeOffset="642.4595">3707 2255 14 0,'-15'15'96'16,"10"-2"-4"-16,5-13-7 16,0 0-3-16,7 0-2 0,11-3-83 15,9-6 0-15,12 1 1 16,12-2-3-16,6-2-4 15,11 1-9-15,5-2-20 16,5 1-41-16,13 0-8 16,-1-6-4-16,2 0-3 0</inkml:trace>
  <inkml:trace contextRef="#ctx0" brushRef="#br0" timeOffset="1091.3538">5371 1818 69 0,'-42'7'85'0,"-8"-2"-2"0,4 2-5 15,-4 2-1-15,22 5-72 16,-16 6 0-16,5 6 0 15,0 10 0-15,2 7-4 16,5 8-1-16,2 4-2 0,6 2-2 16,4-1-2-16,3-4-1 15,8-5-1-15,6-10-3 16,3-4 1-16,10-8 2 0,6-11 2 16,1-6 1-16,5-8 3 15,1-4 2-15,-1-10 2 16,8-12 1-16,-4-5 0 15,1-8 0-15,-1-5 0 16,3-1-2-16,0-3 1 0,-3 9-1 16,1 0 0-16,-7 14-1 15,4 5 0-15,-4 12 0 16,-2 9 2-16,0 9-2 0,-4 10-9 16,3 3-17-16,0 8-24 15,-2-3-25-15,3 4-5 16,1-6-2-16</inkml:trace>
  <inkml:trace contextRef="#ctx0" brushRef="#br0" timeOffset="1886.9377">5833 1664 5 0,'9'-18'88'0,"-1"3"0"16,-8 15-4-16,8-14-8 15,-8 14 1-15,3 8-75 0,-2 5 1 16,3 7-2-16,3 11-1 16,0 7-1-16,2 6 1 15,3 5 1-15,2 1-2 16,3-1 0-16,0-2 0 0,2-3 0 15,0-9 1-15,1-8-1 16,-1-5 1-16,-3-7 0 16,0-4 1-16,-1-7 0 15,3-4 1-15,-4-9-1 0,2-12 3 16,-1-10-1-16,4-8 0 16,0-5 1-16,2-11-3 15,1-1-1-15,0-3-1 16,1 7-1-16,1 3-5 15,3 7-3-15,2 9-2 0,1 7-4 16,1 6-8-16,2 8-5 16,1 5-6-16,0 3-4 15,7 3-2-15,-3 1 1 0,1 0 3 16,3 0 9-16,0-5 15 16,3-5 19-16,-4-2 13 15,0-2 12-15,-23 4 6 0,2 0 5 16,-4-1 3-16,0 2-4 15,-1-1-7-15,-3-1-7 16,-5 2-7-16,-7 9-5 16,9-13-1-16,-16 13-4 15,-8 2-5-15,-9 16-4 0,-3 5-1 16,-4 9 0 0,-3 3-3-16,9 2 0 0,9-6-3 15,5-2 0-15,7-4-1 16,4-9 2-16,5-4 0 15,7-9 2-15,5-3 1 0,3-9 3 16,4-7 0-16,2-9 2 16,2-6-1-16,-14 15 0 15,1-4 0-15,1 1 0 0,1 2 0 16,-4 1-1 0,1 8 3-16,14-8 0 0,-3 15-1 15,-1 9 2-15,-3 21-1 16,0 19-4-16,0 10-6 15,4 15-12-15,2-6-32 0,-4 6-32 16,18-6-5-16,3-8-6 16,0-4-2-16</inkml:trace>
  <inkml:trace contextRef="#ctx0" brushRef="#br0" timeOffset="2391.0975">3970 3373 73 0,'-138'64'91'16,"10"-7"-3"-16,16-5-5 0,5-11 1 15,17 21-52-15,17-34-28 16,18-5 0-16,24-7 0 16,22-5-1-16,16-9 0 15,28-3 0-15,25-11-2 0,24-8-1 16,24-8 1-16,24-8-1 16,25-8 1-16,17-9 2 15,25-5-1-15,15-6-1 0,16-3 0 16,13-1-1-16,11 2 2 15,9 0 0-15,6 1-1 16,4 3 2-16,-2 2-1 16,3 1 2-16,-4 4 0 15,-10 5 0-15,-5 0-1 16,-14 6 1-16,-9 5-4 0,-18 3 0 16,-15 6 0-16,-16 1 0 15,-19 6 0-15,-19-1-4 0,-21 11-7 16,-19-5-6-16,-22 7-10 15,-22 1-32-15,-21-4-29 16,-17 1-4-16,-20-2-4 16,-11 3-2-16</inkml:trace>
  <inkml:trace contextRef="#ctx0" brushRef="#br0" timeOffset="7857.7506">11332 2407 5 0,'-9'7'58'0,"9"-7"2"16,0 0-4-16,-7-28-24 0,7 28-35 15,0 0 3-15,0-13 0 16,0 13-1-16,13-3 1 16,-4 2 1-16,3-1 0 15,8-1-1-15,12 2 2 0,1-3 1 16,10 0 2-16,6-3 0 15,9 2 4-15,1-1 1 16,11 0 2-16,4-2 2 16,-6 0 0-16,11 2 1 0,0-2-2 15,4 5-1-15,-7-2-3 16,3 1-1-16,-5 4-2 16,-3 0-2-16,-4 0-5 0,-6 5-10 15,-13 2-24-15,-1-1-34 16,2-1-5-16,-5-2-5 15,-4-3-1-15</inkml:trace>
  <inkml:trace contextRef="#ctx0" brushRef="#br0" timeOffset="8513.2472">13371 2021 30 0,'16'7'80'15,"-7"7"-3"-15,-3 4-1 16,-6 8-5-16,0 15-43 16,-2-3-27-16,-3 14 2 0,0 2 2 15,-3 9-1-15,2 1 0 16,0-3-2-16,0-6 1 15,4-9-3-15,1-4-1 0,1-12-2 16,0-3 0-16,3-9 1 16,-1-8 0-16,-2-10 0 15,0 0 0-15,12-10 0 16,-7-13 2-16,3-3 3 0,-2-13 0 16,6-4-1-16,5-9 1 15,3 0 0-15,2-2 1 16,5 3 0-16,0 8-1 15,2 2-2-15,1 11 1 16,2 9 0-16,-2 8-2 0,-5 7 0 16,1 6 0-16,-5 7-1 15,-2 10 0-15,-7 7 1 16,0 5-3-16,-8 6 1 16,-3 4-2-16,-2 3 1 0,1-1-2 15,0-4 2-15,2-4 1 16,5-7 1-16,1-9 2 0,7-10 2 15,2-10 0-15,6-14 3 16,6-9-2-16,3-8 0 16,3-9 0-16,4-2-2 15,0-2 0-15,1 3-2 16,-6 6 1-16,1 8-1 16,-7 10 1-16,-2 11 0 0,-5 9 0 15,-6 15 0-15,-2 12-1 16,-2 6-3-16,-2 7-3 15,0 4-12-15,-3 6-20 0,4 5-30 16,-3-6-10-16,2-2-6 16,-1-8-2-16</inkml:trace>
  <inkml:trace contextRef="#ctx0" brushRef="#br0" timeOffset="9402.092">14618 2042 14 0,'-1'-11'45'16,"5"1"-31"-16,-4 10 0 15,3-9-3-15,-3 9-1 0,0 0 2 16,12-9 2-16,-12 9 4 15,10-2 4-15,-10 2 2 16,9-1 2-16,-9 1 1 16,11 0-4-16,-11 0-2 15,11 0-2-15,-11 0-2 0,12 4-3 16,-12-4-3-16,11 6-2 16,-11-6 0-16,14 14-2 15,-4-2-1-15,-3 7 0 0,6 8-2 16,-1 4 0-16,0 9 0 15,1 6 0-15,1 3-1 16,1 1-1-16,2 0 1 16,3-3-1-16,1-3 0 15,2-9-1-15,-1-8 1 0,6-8-1 16,1-8 0-16,5-11 1 16,0-11-1-16,4-16-1 0,1-11 1 15,2-11-1-15,4-8 0 16,-3-10 0-16,-1-2 1 15,-2 1 0-15,-4 5 0 16,-4 8 1-16,-5 5 1 16,-5 10-3-16,-5 10 1 15,-5 12-2-15,-2 6-2 0,-9 12-3 16,8-8-1-16,-8 8-3 16,0 5-1-16,-2 6-1 15,-4 2-1-15,-4 2 2 0,1 2 2 16,-3 2 2-16,3-2 2 15,-1-1 3-15,1 0 1 0,1-4 3 16,4-1 1-16,1 1 2 16,2 3 1-16,0 3 0 15,0 6 2-15,0 0-2 16,1 7 0-16,0 5-1 16,1 4-2-16,5-1 0 0,-1 2-2 15,6 1 1-15,0-4-1 16,5-2 0-16,4-5-1 15,3-9 2-15,1-8 0 16,1-4-1-16,4-10 1 0,0-10 1 16,-2-7 1-16,1-11-1 15,0-9 1-15,2-7-2 16,-1-13 0-16,4-7 0 16,0-10 1-16,1-2-1 0,2-4-1 15,-3 0 0-15,-1 4-1 16,-2 8 1-16,-5 12 0 0,-5 13-3 15,-7 10-5-15,-3 10-10 16,-7 8-19-16,-3 4-37 16,0 11-8-16,-22 10-7 15,2 6-3-15</inkml:trace>
  <inkml:trace contextRef="#ctx0" brushRef="#br0" timeOffset="9895.2603">13479 3291 44 0,'-62'19'87'15,"8"-5"-4"-15,12-8-5 0,5-6-4 16,8-23-40-16,8 18-33 16,12 3 1-16,9 2-1 15,0 0 0-15,11-6 0 16,14 1 0-16,7 1 0 0,14-6 1 15,13 1 0-15,18-6 0 16,13 0 0-16,19-2 0 16,17-2 0-16,13 0-1 15,8 2 1-15,8 1-1 16,8 5 1-16,-1 2-1 0,-1 3 0 16,-9 5 0-16,-8 1-1 15,-13 1 0-15,-12 2-2 0,-15 4-3 16,-19 0-4-16,-16 0-5 15,-16 2-7-15,-17-3-19 16,-15 8-31-16,-21-5-12 16,-17 1-3-16,-23 1 2 15</inkml:trace>
  <inkml:trace contextRef="#ctx0" brushRef="#br0" timeOffset="10080.1713">14670 3386 50 0,'-140'30'87'0,"12"0"-3"16,13-3-5-16,14-7-3 15,39-2-60-15,4-7-5 16,17-3-3-16,25-1-4 16,16-7-2-16,26 1 0 0,22-4-1 15,18-7-2-15,21-2-3 16,20-6-5-16,15-6-17 16,10-4-49-16,14 1-4 15,2-9-7-15,-3-3-3 16</inkml:trace>
  <inkml:trace contextRef="#ctx0" brushRef="#br0" timeOffset="14096.5489">3057 10308 6 0,'-27'-3'58'0,"5"-2"4"15,2 7-23-15,3-4-18 0,7-6 0 16,10 8-5-16,-11-12-8 16,11 12-3-16,0 0-1 15,0 0-4-15,10-2-3 0,9-1 0 16,0 1 1-16,16-2 2 16,2 1 0-16,15-2 1 15,11 1 1-15,7-2-1 16,9 1 3-16,9-2-1 0,5 3 0 15,10-3-1-15,16 3 3 16,-1-5-1-16,4 1-1 16,8-3 1-16,9 0-2 15,-2-5 0-15,7 2 1 0,0-6-2 16,-5 1 1-16,-1-3-1 16,1 3 3-16,-8-4-2 0,-13 2 0 15,1-2 0 1,-9 4 1-16,-16 0-1 0,-8 2 2 15,-16 1 2-15,-10 3 3 16,-19 0 2-16,-3 2 2 16,-17 0 0-16,-9-2 0 15,-4 0 0-15,-7-2-1 0,-1 0-2 16,-3-6-4-16,-3 1-3 16,-2-5-2-16,-3 0 0 0,-1-5-1 15,-1-1 1-15,-3-5-1 16,-2-2 1-16,-1-6-1 15,0-3 0-15,0-4 1 16,0-4-1-16,2-3 1 0,1-2-1 16,2-3 1-16,3-3-1 15,1 0 0-15,6 0 0 16,3-7 0-16,1 2-1 0,6-3 0 16,7-1 0-16,2 0 1 15,6 0-1-15,5-2 0 16,1 3 0-16,1 0 0 15,3 4 0-15,0 3 0 0,-3 2 0 16,1 5 0-16,0 5-1 16,-3 2 0-16,1 5 1 15,1 5-1-15,1 1 1 16,2 4 0-16,5 5 1 16,0 1-1-16,6 6 1 0,2 1-1 15,5 4 1-15,0 3-1 16,3 3 0-16,3 4 0 15,-1 2 1-15,3 2-1 16,2 1 1-16,0 1 0 0,6 0 0 16,2-1 0-16,4-4 1 15,3-2 0-15,6-4 0 16,2-3-1-16,5-6 1 0,3-1-1 16,3-4 1-16,4-2-1 15,0 1 1-15,1-4-1 16,1 4 0-16,-2 1 1 15,-2 2-1-15,4 2 1 16,-7 3-1-16,-2 1-1 0,-7 4 1 16,-4 3 0-16,-4 3-1 15,-9 1 1-15,-3 4-2 16,-14-2-3-16,-3 7-3 16,-8-2-6-16,-6 3-8 15,-9-3-9-15,-6 2-18 0,-3 2-26 16,-14 0-5-16,0 0-1 15</inkml:trace>
  <inkml:trace contextRef="#ctx0" brushRef="#br0" timeOffset="14443.0925">8446 7036 13 0,'-26'-15'42'16,"8"3"-3"-16,5 0-3 0,5-1-9 15,5 2-5-15,3 0-6 16,10 2-6-16,7-2-3 16,7 2-2-16,10-2-1 0,6 1-1 15,13 0 0-15,3-1 1 16,16 1 0-16,7 0 1 16,7 2-1-16,2 2 3 15,6-1-1-15,-2 4 2 16,-2 2-1-16,-3 1 1 0,-12 6-2 15,-9 3 0-15,-12 6-1 16,-9 2 0-16,-19 7-2 16,-12 4-1-16,-14 10-1 0,-13 0-2 15,-21 15-6-15,-15 7-15 16,-18 7-19-16,-8 14-27 16,-19 4-4-16,-7 7-3 0</inkml:trace>
  <inkml:trace contextRef="#ctx0" brushRef="#br0" timeOffset="15434.9104">6222 9771 5 0,'0'0'64'15,"5"-17"3"-15,-5 17-3 16,-9-17-45-16,9 17-2 0,-13-6-4 16,13 6-4-16,-14 2-6 15,8 7-1-15,0 5-2 16,0 4-2-16,3 8 1 15,2 7 1-15,1 7-1 0,3 5 1 16,4 10 2 0,-1 4 1-16,1 10 3 0,1 8 0 15,-3 5 3-15,1 10-1 16,-4 5 3-16,-3 4-2 16,1 4 0-16,-2 8-1 0,-4 0-1 15,3-3-1-15,2 3-1 16,0-6-1-16,3 1-1 15,6-1 0-15,5-2-1 0,3-4-1 16,4-4-1-16,1-5 1 16,4-4-1-16,3-5-1 15,-2-6 2-15,4-4-1 0,1-5 0 16,4-6 0-16,2-6 1 16,6 0-1-16,5-8 0 15,2-5 0-15,10-8 0 16,1-6 0-16,12-9-1 15,6-7 2-15,4-9 1 0,8-4-2 16,3-14 4-16,6-2-2 16,2-9 1-16,12-4 1 15,0-5 1-15,1-4-1 0,7 0 0 16,-2 0 0-16,6 1 0 16,0 1-1-16,-1 5 0 15,-6 3 0-15,-2 7 0 16,-4 3-1-16,-10 6-1 0,-8 4 0 15,-9 4 0-15,-7 2 0 16,-9-1-1-16,-4 3 0 16,-5-2-3-16,-11-3-5 15,3 1-14-15,-14 0-38 0,6-9-18 16,-9-4-4-16,-3-6-7 16</inkml:trace>
  <inkml:trace contextRef="#ctx0" brushRef="#br0" timeOffset="15724.8103">9613 11570 9 0,'3'-27'80'0,"0"5"3"15,0 2-3-15,1-1-5 16,2 10-51-16,7-1-1 16,6 4-6-16,7 2-8 15,7 4-3-15,3 2-2 0,3 0-1 16,7 6-1-16,-3 4-1 15,-1 5 0-15,-5 2-1 16,-4 5 1-16,-10 6-2 0,-5 5 2 16,-10 9-1-16,-12 8 1 15,-14 11 0-15,-13 7 0 16,-15 7-1-16,-10 4-4 16,-5-4-3-16,-9 0-9 0,-3-8-19 15,1-12-39-15,14-15-8 16,7-17-4-16,11-16-3 15</inkml:trace>
  <inkml:trace contextRef="#ctx0" brushRef="#br0" timeOffset="16526.7855">10616 6473 42 0,'0'-17'47'0,"1"0"1"16,-1-1-6-16,0 6-1 15,0-3-5-15,0 6-4 0,-1-3-7 16,1 12-6-16,-2-11-7 16,2 11-3-16,0 0-3 15,0 0-2-15,-12 15-1 0,9 8 1 16,-5 8-3-16,0 13 1 16,-3 11 1-16,1 15 0 15,-6 13-1-15,4 2 1 16,1 11-2-16,-1 2-1 0,5-3-4 15,-1-5-5-15,4-6-10 16,4-9-18-16,-2-18-34 16,2-2-8-16,-1-16-6 15,1-15 4-15</inkml:trace>
  <inkml:trace contextRef="#ctx0" brushRef="#br0" timeOffset="16828.9616">10654 6434 36 0,'7'-23'77'15,"2"6"-1"-15,-4-2-4 16,1 0-2-16,-6 5-67 16,8 5 2-16,3 5-1 15,7 4-1-15,1 3-1 0,5 10-1 16,5 4 0-16,2 7 0 15,7 0 0-15,1 7 0 16,10 3-1-16,2-2 1 16,4 3-1-16,3-2 0 15,-3 1 0-15,1-3-2 0,-1 4-3 16,3-6-9-16,-3 1-19 16,-5-4-37-16,4-2-6 15,-8-7-3-15,1-11 4 0</inkml:trace>
  <inkml:trace contextRef="#ctx0" brushRef="#br0" timeOffset="17139.3972">12044 6015 57 0,'10'0'86'0,"-10"0"-6"15,0 0-3-15,-10 0-4 16,-5-17-63-16,-2 29-5 0,-3 16-1 16,-1 12-3-16,-1 12 0 15,-10 13 0-15,-1 7-1 16,-2 10 1-16,0 4 0 16,-2 0-1-16,4 0 0 0,1-5-1 15,1-6 0-15,3-7-3 16,2-6-2-16,3-9-6 15,1-11-10-15,7-5-17 16,1-5-25-16,6-10-16 0,6-11-2 16,2-11 1-16</inkml:trace>
  <inkml:trace contextRef="#ctx0" brushRef="#br0" timeOffset="17897.0923">12675 5881 30 0,'42'-20'61'0,"-6"4"0"15,-3-3-38-15,-9 8 0 16,2 6-2-16,-11-1-7 15,-2 5-3-15,-13 1-1 0,0 0 0 16,3 8 0-16,-3 3 0 16,-4 5 1-16,-7 6 1 15,2 3-1-15,-5 11 1 0,-4 3-1 16,-2 13-1-16,-5 6 0 16,-3 10 0-16,-3 5-3 15,2 4 0-15,-3 6-3 16,2-1-1-16,5-2-1 0,2-4-2 15,3-8 0-15,5-7-2 16,3-14-2-16,4-7-1 16,1-11-2-16,3-12 0 0,4-17-3 15,0 0 1-15,0-18-1 16,3-18 2-16,9-16 1 16,3-14-1-16,7-12 3 15,0-12 1-15,12-6 4 16,8-1 2-16,1 3 4 0,3 7 2 15,0 12 1-15,1 14 2 16,-2 13 0-16,-1 17-1 16,-3 18 0-16,-7 13-4 0,1 13 1 15,-3 15-4-15,-1 12-3 16,-7 10-3-16,2 5-4 16,-7 3 1-16,3 0 0 15,-4-8-1-15,2-6 0 0,0-11 2 16,1-12 2-16,5-12 4 15,-1-14 2-15,4-16 1 16,2-16 1-16,6-12 1 0,-2-13 0 16,3-10 0-1,0-9 0-15,4-1-1 0,0 3 1 16,-5 8-1-16,-2 14-1 16,-6 13 0-16,1 18 0 15,-8 18-1-15,-4 20 0 0,-7 20-2 16,-4 20-1-16,-4 13-1 15,2 18-5-15,-4 7-7 16,2 9-23-16,1 10-35 0,6-10-10 16,4-5-5-16,7-17-3 15</inkml:trace>
  <inkml:trace contextRef="#ctx0" brushRef="#br0" timeOffset="18787.5975">14929 5681 42 0,'10'-14'70'0,"-4"1"-2"16,-2 2-37-16,-4 11 0 0,10-5-4 16,-10 5-8-16,7 14-7 15,-4 4-4-15,2 9-4 16,-1 6 1-16,-1 12-2 16,-2 9 1-16,2 8-2 0,-1 3 0 15,1 1 0-15,5-2 0 16,0-7 1-16,6-3-1 15,3-11 2-15,4-12 1 16,6-9 1-16,0-12 1 0,6-9 0 16,2-6 0-16,3-17 0 15,2-9 0-15,2-15-1 16,8-8 0-16,1-12-1 0,3-9 1 16,1-8-1-16,-2-1 1 15,-2 0 0-15,-2 3 0 16,-3 7 0-16,-6 10-1 15,-2 11-2-15,-5 12 1 16,-7 11-3-16,-4 11 0 0,-2 8-2 16,-7 5 0-16,3 6-1 15,-3 3 0-15,-4 3 1 0,-9-6-1 16,14 13 2-16,-14-13 0 16,11 8 0-16,-11-8 1 15,0 0-1-15,0 0 1 16,10 6-1-16,-10-6-1 15,0 0 1-15,8 12-1 0,-5-3 1 16,0 9-1-16,0 4 1 16,-1 8-1-16,0 7 1 15,0 9 1-15,1 4 0 16,0 6 0-16,0 3-1 16,5 0 0-16,2 0 0 0,6-4 0 15,4-5-1-15,5-6 1 16,5-8 0-16,5-8-1 15,4-10 2-15,1-10 0 0,5-8 0 16,0-8 0-16,1-15 1 16,0-11 0-16,-2-12 0 15,1-12 0-15,-5-12-1 0,3-9 0 16,-5-11 0-16,-1-5 0 16,-5-6-3-16,-1-3 0 15,-3 2 1-15,-5 3-1 16,-3 8 1-16,0 13 0 0,-4 12-2 15,-3 13-4-15,-1 16-4 16,-3 14-3-16,-9 23-16 16,5 7-24-16,-18 25-30 15,-11 16-4-15,-14 13-5 16</inkml:trace>
  <inkml:trace contextRef="#ctx0" brushRef="#br0" timeOffset="22167.1428">1655 10266 54 0,'-12'-15'77'16,"12"-3"-3"-16,-2-5-4 15,-8-6-2-15,10 4-68 0,-5-3 5 16,5 4-1-16,-4-1 0 15,4 6-1-15,-1 2-1 16,0 5-2-16,1 12 0 16,0-12-2-16,0 12-1 0,6 10-1 15,-2 10 1-15,2 5-1 16,-2 15 3-16,2 12 1 0,6 12 1 16,-11 11 1-16,0 8 0 15,2 7 1-15,0 2 0 16,-3-2-1-16,2-3-1 15,2-8 0-15,-3-13 1 16,3-11 0-16,0-15 2 16,-1-9 1-16,-2-19-1 0,-1-12 0 15,-2-12 0-15,-6-26-1 16,-2-11 0-16,3-15-2 16,-4-17-1-16,4-9 0 0,-3-12 1 15,3 2 1-15,7 3 2 16,1 11 0-16,-1 13 0 15,0 14-1-15,5 17 1 16,6 16-1-16,4 18 0 16,6 8-1-16,-1 15-1 0,2 7-1 15,14 8 1-15,-1 0 0 16,3 5-4-16,0 0 1 0,2-6-1 16,4-5 0-16,-1-12 1 15,-3-8 0-15,-6-10-1 16,1-14 1-16,-9-15 3 15,2-15 1-15,-9-11-1 16,-4-6 1-16,-8-5-1 0,2-3 2 16,-3 3 0-16,-2 8 2 15,-4 10-2-15,0 12-1 16,-3 14 0-16,1 16 1 16,2 12 0-16,11 21-2 0,-7 15 1 15,7 9-4-15,7 11 1 16,5 6-2-16,9 8-4 15,-2-4-5-15,3-2-6 0,0-13-6 16,11-5-7-16,-1-16-7 16,-2-10-7-16,0-14-4 15,-7-11-12-15,2-9-12 16,-11-21 5-16</inkml:trace>
  <inkml:trace contextRef="#ctx0" brushRef="#br0" timeOffset="22730.9336">2804 9579 9 0,'5'-58'67'0,"-1"7"5"16,-3 9-13-16,1 12-17 16,-1 3-10-16,4 9-10 15,-5 3-9-15,2 6-3 16,-2 9-5-16,0 0-3 16,8 10-1-16,1 9-1 0,1 11 1 15,2 3 2-15,7 10 0 16,-2 3 1-16,3 6 0 0,3 3 1 15,2-6-1-15,-1-5-1 16,1-9 1-16,-2-6 1 16,-1-13 0-16,-1-6 1 15,0-11 2-15,-1-16-3 0,-2-11 1 16,-3-9-1-16,3-10-1 16,-1-10-1-16,-2-9-1 15,-4-3 0-15,3-4-1 16,-4 1 3-16,-1 6-2 0,-1 4 1 15,-2 7 1-15,0 6 0 16,-3 11 0-16,6 7-3 16,-5 9 1-16,1 2-1 15,1 4 0-15,-1 3-1 16,-2 2 0-16,-1-1 1 0,4-1-1 16,-2 1 0-16,0-2 0 15,-1 1 0-15,0-5-1 16,2 3 1-16,-1 1 0 0,-2-1 0 15,0 4 0-15,1 2-1 16,-3 9 0-16,2-11 0 16,-2 11-1-16,0 0-1 15,0 0 0-15,0 0-1 0,0 0-1 16,0 0-1-16,10 0-2 16,-10 0-2-16,13 7-4 15,-13-7-8-15,16 10-11 0,-5 2-19 16,-5-1-26-16,8 5-3 15,-1 0-1-15</inkml:trace>
  <inkml:trace contextRef="#ctx0" brushRef="#br0" timeOffset="23348.8089">3381 8977 18 0,'-2'-17'70'16,"-3"1"4"-16,5 16-15 15,-9-9-31-15,9 9-1 16,0-13-5-16,0 13-10 15,18 2-6-15,-4 6-3 16,4 9-2-16,3 9-1 0,5 3 2 16,2 7-1-16,4 2 0 15,0 5 0-15,1-3 0 16,-2 0 0-16,6-8 1 0,-5-7 0 16,0-8 2-16,-4-8 2 15,2-10 0-15,-3-15 1 16,0-12 0-16,-4-11 2 0,-3-10-1 15,-2-10 0-15,-5-11-1 16,-3-7-2-16,-7-5 0 16,-3-4-1-16,-7 2 1 15,0 2-2-15,-6 4 0 0,-2 12 0 16,6 9-2-16,-6 9-9 16,10 17-10-16,0 8-15 15,5 23-26-15,0 0-20 16,13 14-8-16,6 14-3 15</inkml:trace>
  <inkml:trace contextRef="#ctx0" brushRef="#br0" timeOffset="24191.3198">11006 11143 66 0,'15'-17'85'0,"-9"-1"-2"0,-1 4-5 15,-5-12-28-15,-3 15-34 16,3 11-3-16,0 0-5 16,1 18-4-16,4 15-2 0,0 17-2 15,3 13 2-15,1 17 0 16,0 15 1-16,1 11 0 15,-3 9 0-15,1 3-1 16,-4-5-1-16,7-7-1 0,-5-9-2 16,6-12-1-16,-4-11-3 15,6-12-6-15,-3-16-14 16,3-13-31-16,3-2-19 0,-2-16-9 16,-7-7-1-16</inkml:trace>
  <inkml:trace contextRef="#ctx0" brushRef="#br0" timeOffset="24828.9879">10963 11120 3 0,'-7'-17'61'16,"0"-3"3"-16,1 1-2 0,2-5-44 15,4-1 0-15,3 1-3 16,6-1-7-16,5 2-1 16,3-2 0-16,3 3-2 15,4-5-1-15,6 4 3 16,1 3-2-16,6-2 0 0,1 4-1 15,6-1 0-15,-2 5-2 16,8 1-1-16,2 5 1 16,-3 5-1-16,-2 3 0 15,-2 6 0-15,-4 6-1 0,-8 6 1 16,0 2 1-16,-14 7 1 16,-6 0 0-16,-5 8 1 15,-8 3 3-15,-8 1-1 16,-9 6 1-16,-8 0 1 0,-6 4-1 15,-9-3 0-15,-3 5-1 16,-8-2 2-16,-3-2-4 16,-2 1 2-16,1-3-3 0,-4 4-2 15,0-8-4-15,8 3-7 16,0-3-12-16,6-3-18 16,13 2-29-16,2-10-10 15,10-1-5-15,9-10 3 0</inkml:trace>
  <inkml:trace contextRef="#ctx0" brushRef="#br0" timeOffset="25286.2563">12393 10721 44 0,'-10'0'84'16,"10"0"-5"-16,-12-3-3 15,12 3-5-15,-14 7-64 16,11 15 2-16,3 14-3 16,6 16-2-16,4 17 1 0,-4 13-1 15,4 15 0-15,-3 6 1 16,5 5-3-16,-3 1-1 15,3-7-2-15,1-8-4 0,0-11-6 16,0-14-11-16,3-13-17 16,0-4-33-16,-3-25-7 15,-1-13-5-15,-12-14 2 16</inkml:trace>
  <inkml:trace contextRef="#ctx0" brushRef="#br0" timeOffset="25637.2162">12354 10714 60 0,'2'-20'83'16,"9"-2"-3"-16,1 2-4 15,4 1-3-15,27 9-71 16,-12 10 3-16,8 10 1 0,12 17-3 15,0 11-1-15,4 11-1 16,3 10 0-16,-5 11 1 16,-1 7 0-16,-14 6 0 15,-4 3 0-15,-14 0 0 0,-10-2 2 16,-12-3 0-16,-12-5 0 16,-15-4-2-16,-8-7 1 15,-10-8-1-15,-5-6 0 0,-6-3-2 16,-4-5-6-16,3-5-11 15,0 0-31-15,3-13-29 16,10-8-4-16,3-13-6 16,7-7-2-16</inkml:trace>
  <inkml:trace contextRef="#ctx0" brushRef="#br0" timeOffset="26244.2039">13663 10423 78 0,'31'7'86'0,"0"6"-5"0,-11 1-3 16,0 9-3-16,13 10-72 15,-15 15 0-15,3 10 1 16,4 10-1-16,-1 8-2 16,0 2 1-16,3 1-1 15,-2-8 0-15,3-5-1 0,-2-12 1 16,1-11-1-16,-1-12 1 16,-3-11 2-16,1-13-2 15,-2-11 0-15,2-17 0 0,-2-16 0 16,2-17-1-16,4-14-1 15,2-13 0-15,4-8-1 16,-1-1 1-16,-1 7 0 16,-2 10 0-16,-5 14 0 0,-4 18 1 15,1 21 1-15,-8 18 0 16,-2 17 0-16,-1 19-1 16,-2 12 1-16,2 5-1 0,0 7 1 15,5 3-1-15,1-1-1 16,4-4 1-16,5-8 2 15,2-13-1-15,9-11 2 16,3-17-1-16,4-14 0 16,4-21 1-16,2-19 1 0,5-17-1 15,-1-17-1-15,0-12-2 16,-4-14-1-16,-3-2 0 16,-3-1-1-16,-10 10-1 0,-10 14-7 15,-10 19-4-15,-14 23-9 16,-15 27-22-16,-20 24-32 15,-14 35-8-15,-14 24-4 16,-15 18 2-16</inkml:trace>
  <inkml:trace contextRef="#ctx0" brushRef="#br0" timeOffset="26892.2095">10884 13140 76 0,'-5'11'89'16,"5"-11"-5"-16,0-10-5 0,10-8-1 16,7-4-69-16,9-3-1 15,16-1-4-15,10-4-2 16,13-2-1-16,6 1-2 0,7 1 0 16,1 1-2-16,3 7-1 15,-4-1-3-15,-6 9-2 16,-6 0-5-16,-12 9-6 0,-11 2-3 15,-16 9-1-15,-11 11 0 16,-15 5 0-16,-8 11 3 16,-18 4 3-16,-6 6 8 15,-12 1 10-15,0 7 10 16,-4-9 6-16,-1 0 1 0,5-5 3 16,2-5 1-16,10-4 0 15,4-8-3-15,9-4-5 16,8-8-1-16,10-8-4 15,18-6-5-15,15-14-11 0,12-9-31 16,20-13-33-16,12-8-5 16,5-6-6-16,9-4-2 15</inkml:trace>
  <inkml:trace contextRef="#ctx0" brushRef="#br0" timeOffset="27251.9654">13060 12847 24 0,'-12'1'88'0,"-2"-1"-3"16,6 0-4-16,8 0-6 16,-10-10-38-16,13-2-25 15,11 0-4-15,15 0-9 0,0-4-8 16,16 1-18-16,6 6-44 15,3-9-8-15,3 2-4 16,-6-5-4-16</inkml:trace>
  <inkml:trace contextRef="#ctx0" brushRef="#br0" timeOffset="28918.9805">18563 4014 9 0,'0'-26'47'0,"0"5"-30"15,0-2-1-15,3 8 7 16,3 2-3-16,-1 2-4 0,-5 11 0 16,6-14-1-16,-6 14 2 15,0 0 1-15,8-9 1 16,-8 9-1-16,0 0-2 0,0 0 1 15,0 0 0-15,0 0-1 16,9-9 1-16,-9 9-4 16,0 0-2-16,7-14-4 15,-7 14 1-15,0 0-4 0,3-11-1 16,-3 11-2-16,0 0 2 16,0 0-2-16,0 0 0 15,2-11 1-15,-2 11-1 16,0 0 0-16,0 0 1 0,0 0-1 15,0-8 1-15,0 8-2 16,0 0 1-16,0 0-1 16,0 0 0-16,0 0 0 15,0 0 0-15,0 0-1 0,0-10 1 16,0 10-1-16,0 0 1 16,0 0-1-16,0 0 0 15,0 0 1-15,0 0-1 16,0 0 1-16,0 0 1 0,0 0 0 15,0 0 0-15,0 0 0 16,0 0 0-16,0 0 0 16,0 0 0-16,0 0 0 15,0-9-1-15,0 9 0 16,0-10 0-16,0 10 0 0,0-11 0 16,0 11 1-16,3-12-1 15,-3 12 1-15,1-13 0 16,-1 13-1-16,0-13 1 0,0 13 0 15,0-12-1-15,0 12 1 16,0-11-1-16,0 11 0 16,-3-9-1-16,3 9-1 15,0 0 0-15,0 0-1 0,0 0 0 16,0 0-2-16,-9-2 2 16,9 2-2-16,-9 14 3 15,2 0-1-15,-5 4 1 0,-1 6 1 16,-5 5 0-16,-6 6 0 15,-5 7 1-15,-4 10 0 16,-8 9-1-16,-3 8 1 0,-6 12-1 16,-1 9-1-16,-2 12 2 15,4 10 0-15,3 13 0 16,3 8 0-16,10 7 0 16,7 6 3-16,13 3 1 15,11 0 0-15,10-3 2 0,22-5-3 16,10-7 0-16,22-10-2 15,14-8 0-15,18-12-5 16,11-13-3-16,20-10-4 0,13-16-11 16,13-9-19-16,19-12-33 15,7-16-4-15,16-14-3 16,10-14 7-16</inkml:trace>
  <inkml:trace contextRef="#ctx0" brushRef="#br0" timeOffset="29684.3324">28036 2960 5 0,'-22'-51'64'16,"8"-1"1"-16,11 1-1 0,7 2-43 16,9 8 1-16,5 2-5 15,3 6-8-15,-1 7-4 16,3 1-3-16,0 3 0 16,5 2-2-16,4 5-2 0,11 4 0 15,4 3 0-15,19 8-2 16,12 6 3-16,14 12 2 15,6 7 1-15,16 14 2 0,7 4-1 16,0 16 1-16,5 11 1 16,-7 15-1-16,-8 6 0 15,-6 13-2-15,-1 9 1 16,-21 5-2-16,-5 12 3 0,-15 1-2 16,-10-2 0-16,-17 6 1 15,-6 4-1-15,-22 0 1 16,-9-3 1-16,-19 3-2 15,-14 1 0-15,-18-2-2 0,-16 0 0 16,-15-3-3-16,-11-7 3 16,-17 0-2-16,-14-2-2 15,-15-2-6-15,-17-9-19 16,-16 6-38-16,-12 2-1 0,-11-5-4 16</inkml:trace>
  <inkml:trace contextRef="#ctx0" brushRef="#br0" timeOffset="30413.8334">18543 9294 25 0,'-20'-9'75'0,"5"5"-1"16,-4-2-4-16,1 2-3 0,-2 4-64 15,-1 12 3-15,3 15-2 16,-8 12-2-16,-1 18-1 16,-7 9 1-16,-7 27 0 15,-12 18 1-15,-8 21 0 0,-9 22 2 16,-12 17-1-16,-1 15 0 15,-7 14 3-15,5 16 1 16,6-1 1-16,10 0 0 16,18-2-2-16,18-11 0 15,26 0 0-15,17-11 0 0,32-9-3 16,24-5-2-16,23-11-1 16,17-5-1-16,23-11-1 15,14-4-1-15,17-16 0 0,12-12-1 16,14-16 1-16,7-12 0 15,17-17-1-15,10-18-3 16,13-12-7-16,7-12-15 16,11-14-15-16,17-4-25 15,1-13-13-15,11-16-4 0,-4-20 6 16</inkml:trace>
  <inkml:trace contextRef="#ctx0" brushRef="#br0" timeOffset="30996.7906">29817 8434 66 0,'3'-9'81'0,"0"-1"-4"0,-3-1-7 16,0-1-3-16,0 12-72 16,0 0 3-16,12 14 0 15,1 15-2-15,9 11 1 16,5 17 1-16,7 12 2 0,3 15 0 16,10 13-1-16,0 13 1 15,5 8 0-15,-3 8 1 16,0 6-1-16,-6 1 1 15,-6 6-1-15,-5 4 1 16,-12-1 1-16,-5-2 2 0,-14 5 1 16,-6 2 1-16,-14 1 1 15,-11 5-1-15,-12 0 3 16,-16 3 0-16,-17 0-1 16,-17 1-2-16,-18-4-2 0,-14-4-3 15,-24-5-4-15,-16-6-10 16,-19-11-33-16,-9-7-30 15,-22-12-7-15,-10-13-3 16,-7-22-2-16</inkml:trace>
  <inkml:trace contextRef="#ctx0" brushRef="#br0" timeOffset="35700.2726">17916 4519 23 0,'0'0'59'0,"-4"-10"6"16,4 10-39-16,-11-9-1 15,11 9-4-15,0 0-8 16,0-9-3-16,0 9-1 15,0 0-2-15,13-7-4 16,0 4 1-16,7 1-1 0,5-4 1 16,8 0 3-16,9-4 0 15,3 0 1-15,16-6 1 16,9-2 0-16,8-6 1 0,8-3-1 16,11-1-2-16,0-3 0 15,8-1-2-15,2-2 0 16,-5 3 0-16,-5 2 0 15,-4 2-3-15,-6 2 1 16,-8 5-1-16,-6 0 0 0,-8 4-1 16,-11 3 0-16,-5 6-2 15,-11-3-5-15,-3 8-6 16,-14-4-6-16,-1 6-14 0,-9 0-24 16,-11 0-22-16,22 6-6 15,-22-6 4-15</inkml:trace>
  <inkml:trace contextRef="#ctx0" brushRef="#br0" timeOffset="36056.398">19544 3763 60 0,'-15'-9'86'0,"3"0"-6"15,0 1-3-15,0-34-37 16,12 42-24-16,-6-11-1 16,6 11-5-16,10-6-7 15,5 5-2-15,9 0-2 0,4 1 1 16,13 0 0-16,6 1 0 16,4-1 0-16,5 3 0 15,-2 3 0-15,-1 1 0 16,-5 3-1-16,-4-1 1 0,-13 5 0 15,-7 2 0-15,-13 6 0 16,-10 2-1-16,-6 8 0 16,-15 1-6-16,-4 10-10 0,-10 7-20 15,-12 6-37-15,-3 3-6 16,-5-2-4-16,-8 3-1 16</inkml:trace>
  <inkml:trace contextRef="#ctx0" brushRef="#br0" timeOffset="36734.2845">17283 6163 26 0,'-8'9'65'0,"8"-9"-1"0,-14 3 3 16,14-3-45-16,0 0 1 16,0 0-2-16,0 0-5 0,14-3-3 15,2-2 3-15,9-2 0 16,8-3-3-16,7-4-2 15,6-2-1-15,12-4-2 16,3-7-1-16,12 0 0 0,7-5 0 16,8-3-1-16,4-3 0 15,4 1-1-15,4 0 0 16,6 1-1-16,-1 0 0 16,-3 0 0-16,4 2-2 0,-6 2 0 15,-3 4 0-15,-1 2-1 16,-7 2-1-16,-5 1 1 15,-6 5-1-15,-9 4-1 16,-8 1 1-16,-11 5 0 0,-7 1 0 16,-9 3 0-16,-9 1 0 15,-5 0-1-15,-7 1 1 16,-2-2-2-16,-11 4-1 16,13-2-1-16,-13 2-4 0,0 0-6 15,11-9-11-15,-11 9-32 16,4-8-23-16,-4 8-5 15,0 0-4-15,-9-18 4 16</inkml:trace>
  <inkml:trace contextRef="#ctx0" brushRef="#br0" timeOffset="37024.3846">19220 5287 0 0,'-14'-10'79'0,"-1"6"2"0,3-5-4 15,-2-27-17-15,14 36-42 16,-11-10 3-16,11 10-10 16,10-1-5-16,8 1-4 15,9 1-1-15,2 4 0 16,8 0 0-16,2 3 0 0,5 5 0 16,-4-1-1-16,-1 7 2 15,-6 3 1-15,-6 1-1 16,-9 5 2-16,-8 4-1 15,-10 9-1-15,-6 6-3 0,-13 5-5 16,-5 5-16-16,-1 4-28 16,-11 8-25-16,0-2-4 15,-3 2-4-15</inkml:trace>
  <inkml:trace contextRef="#ctx0" brushRef="#br0" timeOffset="38299.0165">17484 10260 50 0,'-21'-11'78'0,"2"-1"-1"16,3 0-6-16,1 2-48 0,15 10 0 15,-6-12-4-15,6 12-6 16,15-7-5-16,2 3-1 0,11 0-2 15,4 1 0-15,11-1 2 16,6-1-2-16,10 0-1 16,7 1 0-16,10-1-1 15,5-1 1-15,5-1-1 16,5-2 0-16,5 3 0 0,1-4 0 16,-1 2-1-16,2 0 0 15,-7 1 1-15,1 0-1 16,-7 2-1-16,0 1 0 15,-7 0 0-15,-5 1-1 0,-7 3-2 16,-6-4-2-16,-5 4-5 16,-12-1-10-16,-3 1-16 15,-8 0-23-15,-14 1-21 16,-3-1-7-16,-15 0-1 0</inkml:trace>
  <inkml:trace contextRef="#ctx0" brushRef="#br0" timeOffset="38565.1909">19136 9794 49 0,'-10'-18'77'0,"2"0"2"0,8 18-21 16,-10-22-22-16,10 8-2 16,7 4-8-16,4-1-6 15,8 8-6-15,5 4-5 16,5 2-3-16,5 5-1 15,6 7-1-15,0 2-1 0,0 4-2 16,-1 5 0-16,-7 5 0 16,-5 6 0-16,-9 8-1 15,-13 8-5-15,-8 15-11 0,-17 3-27 16,-19 16-32-16,-5 13-7 16,-13 4-4-16,-8 3-3 15</inkml:trace>
  <inkml:trace contextRef="#ctx0" brushRef="#br0" timeOffset="39169.2754">16424 13330 41 0,'0'10'86'16,"0"-10"-4"-16,10 1-3 15,2-7-5-15,8 25-27 16,5-32-46-16,16-3 0 16,9-4 0-16,10-1 1 0,12-2-1 15,6-3 0-15,7 1 0 16,8-1 1-16,7 0-1 15,8-2 0-15,3 0-1 16,6-1 1-16,2-1 0 0,7 2 0 16,3 0 1-16,-2-1-1 15,4 1 1-15,-3 2 0 16,0 0 0-16,-2 1 0 0,-6 4 1 16,-5-4-2-16,-8 2 1 15,-3 1 0-15,-12 3-1 16,-6 1 0-16,-9 0-1 15,-8 2-1-15,-8 1-3 16,-6 0-3-16,-10 2-7 16,-11-2-8-16,-4 0-16 0,-11 2-24 15,-10-5-21-15,-3-2-3 16,-6-1-1-16</inkml:trace>
  <inkml:trace contextRef="#ctx0" brushRef="#br0" timeOffset="39430.9385">19247 12304 66 0,'-15'-21'80'0,"-1"4"-4"0,10 3-18 16,1 1-11-16,5 4-14 15,9 1-7-15,6 4-8 0,12-2-5 16,6 3-3-16,10-2-1 16,4 5-2-16,8 1-2 15,0 3-1-15,-1 7-1 16,-3 5 0-16,-9 10-2 15,-7 5 0-15,-14 11-1 0,-11 10 1 16,-16 9-2-16,-18 8-2 16,-16 10-3-16,-13-4-10 15,-17 7-40-15,-11 6-24 16,-16 3-5-16,-6-11-5 16,-8-10-3-16</inkml:trace>
  <inkml:trace contextRef="#ctx0" brushRef="#br0" timeOffset="43004.7518">21175 3099 37 0,'7'-18'44'15,"-3"-1"-2"-15,1 3-6 16,-3-5-5-16,0 6-4 0,-2-1-3 16,0 3-4-16,0 2-2 15,-5 1-5-15,-3 6-2 16,-7-1-6-16,-3 5-1 15,-4 3-2-15,-5 4 0 0,-3 5 1 16,-4 2 3-16,-5 4-1 16,2 1 1-16,-2 5-1 15,7 1 1-15,0 0-1 16,8-1-2-16,5 0 0 0,6 1-1 16,8-2-1-16,5-3-1 15,4-4 1-15,13 3-1 16,6-2 0-16,9-2 1 15,4-2-1-15,3 0 0 0,1 1 0 16,-1-1 0-16,-1-1 2 16,-10-1-2-16,-4 1 0 15,-13 3 1-15,-8 2 0 0,-5 1 1 16,-13 6 0-16,-7 0 0 16,-10 2-1-16,-3-1-1 15,-5 3 0-15,4-4-1 16,-1-3-7-16,5 0-10 0,5-6-16 15,8-5-13 1,6-2-14-16,13-8-8 0,0 0-4 16</inkml:trace>
  <inkml:trace contextRef="#ctx0" brushRef="#br0" timeOffset="43329.4295">21097 3387 12 0,'36'-37'55'0,"-5"8"1"16,-5 3-6-16,-5 6-10 15,-5 11-12-15,-4 1-9 0,-12 8-8 16,15 6-6-16,-13 8 0 16,2 4-4-16,2 3 0 15,2 7-1-15,0 3 1 16,5 0-1-16,5-1 1 0,6-7-1 16,2-1 0-16,5-11 0 15,-1-4 3-15,5-11 4 16,3-8 4-16,-5-8 2 0,0-6 2 15,-12-5 2 1,0-5-1-16,-13-1 1 0,-1-1-2 16,-9 4-6-16,-14 4-4 15,-2 4-5-15,-10 4-6 0,0 8-7 16,-5 4-7-16,3 10-12 16,1 1-21-16,-1 7-27 15,10 5-2-15,2-1-1 0</inkml:trace>
  <inkml:trace contextRef="#ctx0" brushRef="#br0" timeOffset="43669.2634">21632 3106 1 0,'19'-14'78'16,"-5"0"2"-16,-3 7-5 15,-11 7-5-15,10-7-45 0,-10 7-9 16,5 16-10-16,-4 2-5 15,0 6-2-15,2 6 0 16,2 9 1-16,3-2 0 16,-2 8 2-16,7-8-3 0,-1 1 1 15,5-2 0-15,5-9 0 16,3-3 0-16,0-14 0 16,5-2 2-16,2-9 0 0,-2-10 2 15,2-9-1-15,0-10 1 16,-3-5 0-16,-2-7-1 15,-4-4-2-15,-5-3-2 16,-2 0-1-16,-9 4-7 0,-1 8-7 16,-6 2-13-16,-7 8-24 15,3 6-23-15,-7 10-1 16,2 7-4-16</inkml:trace>
  <inkml:trace contextRef="#ctx0" brushRef="#br0">22122 2966 34 0,'16'-12'80'0,"2"1"-2"16,2 0-2-16,0 0-4 0,36 4-64 15,-30 5 2-15,6 2-1 16,-4 8-4-16,-3 9-1 15,1 4-3-15,-7 8-2 16,-1 4 0-16,-5 3-1 16,-6 3 0-16,-1-3 0 0,-1 0 0 15,-3-7 0-15,-2-6 3 16,0-5 3-16,0-6 1 0,0-12 0 16</inkml:trace>
  <inkml:trace contextRef="#ctx0" brushRef="#br0" timeOffset="44298.512">23165 2713 3 0,'11'-8'79'15,"0"1"6"-15,-11 7-4 0,0 0-9 16,0 0-36-16,0 0-11 16,0 0-9-16,0 0-8 15,-13 14-4-15,-1 1-4 16,0 6-3-16,-4 4 1 0,-1 3 0 15,2 4 2-15,1 1-2 16,4 0 0-16,-1 0-5 16,8-2-5-16,5-3-11 15,7 0-19-15,3-8-32 16,12-3-8-16,9-10-2 0</inkml:trace>
  <inkml:trace contextRef="#ctx0" brushRef="#br0" timeOffset="45044.1752">23494 2769 80 0,'0'0'88'15,"0"-14"-5"-15,0 14-7 0,-9-12-3 16,9 12-65-16,0 0-1 16,0 6-6-16,0-6-4 15,1 15-1-15,8-6-5 16,2 0 3-16,5 0-2 0,3-2 0 15,3-5 3-15,0-2-1 16,4-4 4-16,-6-7 2 16,0-1 5-16,-2-6-1 15,-4 0 3-15,-10-6 0 16,-4 4-1-16,0 2 0 0,-6-1-1 16,-6 7 0-16,-4 3-3 15,-3 7 1-15,0 2-2 16,-1 13-1-16,2 5-1 0,2 4-2 15,6 5-3-15,0 2-5 16,8 2 0-16,2-2-3 16,13-4-3-16,8-4 0 0,8-3-2 15,13-10 1-15,2-4 3 16,9-7 7-16,2-12 2 16,11-6 6-16,-2-6 6 15,0-5 3-15,-3-7 1 0,-11-2 5 16,-6 1 2-16,-10 2-2 15,-5 5-1-15,-19 0-4 16,-9 7-1-16,-8 6-1 16,-19 12-3-16,-2 7-1 0,-8 2-3 15,0 13-1-15,-3 6 0 16,2 8 1-16,0 4-2 16,6 0-1-16,12 2 0 0,3-1-2 15,11-5-2-15,4-2 0 16,2-5-1-16,10-11 3 15,10-7 1-15,6-4 1 16,8-11 2-16,0-9 1 0,5-6 2 16,-1-14 1-16,2-5 0 15,-2-9-2-15,2-5 0 16,-14-3 1-16,0-2 0 16,-11-2 3-16,-7 4-1 0,-1 8 0 15,-5 7 1-15,-3 12-2 16,-6 12 0-16,6 24 0 15,-18-3-1-15,10 24-1 16,-3 17-1-16,7 14-2 0,0 12-6 16,5 14-15-16,7 10-37 15,13-5-18-15,8 3-7 16,12-9-5-16</inkml:trace>
  <inkml:trace contextRef="#ctx0" brushRef="#br0" timeOffset="46245.1781">25810 2010 13 0,'46'-50'92'16,"-12"17"-2"-16,-16 10-4 0,-9 6-7 15,-9 39-19-15,0-22-52 16,-5 10-2-16,-6 12-5 15,0 11-1-15,-5 14 0 16,-5 12-1-16,-3 13 2 0,-2 11 0 16,-2 10 1-16,-1 7-2 15,-1 4 0-15,4 2 0 16,0-7-3-16,5-6 3 16,1-6-2-16,7-11 2 0,2-18-1 15,2-7 1-15,1-18 1 16,-3-10 0-16,1-14 0 15,-2-9-1-15,-4-12 0 0,2-15-2 16,0-13 2-16,1-14-1 16,-1-11 1-16,7-6-1 15,3-11 2-15,4 0 0 0,3-1 0 16,7 7 3-16,7 6-2 16,5 9 0-16,7 11 0 15,5 10 1-15,5 12-1 16,5 6-2-16,6 12 0 15,2 5-1-15,2 8-3 16,1 6-4-16,-1 11-5 0,-5-1-5 16,-5 10-1-16,-5 2-2 15,-6-3 0-15,-9 1 2 16,-4-6 5-16,-4-3 9 0,-5-6 7 16,-4-5 6-16,4-9 1 15,3-13 1-15,7-13-3 16,5-5-3-16,7-13-6 15,2-11-4-15,7-1 1 0,-1-2 5 16,-3 5 4-16,-7 5 3 16,-6 8 6-16,-7 8 2 15,-8 11 2-15,-7 12-3 16,-3 9-4-16,0 0-4 0,-8 12-6 16,-5 4-5-16,3 9-3 15,-2 3 0-15,-1 0 1 16,5 3 2-16,0-6-2 15,4-2 4-15,1-7 5 0,3-2 5 16,0-14 0-16,0 0 2 16,12-9-1-16,-2-10-1 15,6-3 0-15,3-8-2 16,4-3-3-16,5-3-2 0,0 3 0 16,3 0-1-16,-1 8 1 15,-3 8 0-15,0 4-1 16,-5 10 0-16,-2 3-1 0,-2 13 1 15,-4 7-1-15,-4 6 2 16,2 3-2-16,-6 6 2 16,2-2 1-16,1 0-1 0,2-6 2 15,1-4 0-15,2-7 1 16,6-8-1-16,6-7 1 16,1-9-3-16,6-10 1 15,1-6-1-15,3-7-1 0,0-2 1 16,3-5-1-16,-3-1 1 15,-1-1-1-15,-4 7 2 16,-2 6 0-16,-4 4-1 16,-4 4 1-16,-3 12-1 15,-5 5-1-15,-4 4-1 0,-2 13 1 16,-3 6 0-16,0 4 0 16,-3 2 0-16,0 3 0 15,-1-2 1-15,1 2-1 0,-1-6 1 16,3-6 0-16,3-1 0 15,-1-7 1-15,3-7-1 16,7-3 1-16,0-5 0 16,5-6 0-16,5-7-2 15,2-3 0-15,6-3-2 0,1-3 1 16,0 4-1-16,0 5-1 16,-3 3 0-16,-2 8-2 15,-3 10-8-15,-5 10-14 0,-10 23-42 16,-13 13-8-1,-21 7-5-15,-15 4-2 16</inkml:trace>
  <inkml:trace contextRef="#ctx0" brushRef="#br0" timeOffset="47585.4636">21615 4153 4 0,'0'-13'83'15,"-4"-3"3"-15,1 0-5 16,2-4-4-16,1 20-32 15,0-13-36-15,7-5-2 16,5 4-2-16,4 3-3 0,4 8-1 16,3 3 0-16,4 7-1 15,-3 10 0-15,5 7 0 16,-7 5 0-16,-2 3-1 16,0 5 1-16,-4 0-1 0,-1 3 1 15,-6-10 0-15,0-2-1 16,-2-8 1-16,-3-4 0 15,0-1 1-15,-4-15 1 0,5 10-1 16,-5-10 1-16,8-15-1 16,-2-7 0-16,0-5-1 15,1-9 1-15,3-7-2 0,3-6 0 16,-2 2 0-16,1 6 0 16,1 3 0-16,-3 9 1 15,4 10 0-15,-2 8-1 16,1 11 2-16,1 9-1 0,2 9 1 15,1 9-1-15,6 4-1 16,3 7-1-16,3 1-3 16,10 1 0-16,0-6-2 15,7-3 0-15,7-8 0 0,1-12 1 16,2-7 2-16,0-7 2 16,-2-13 2-16,-5-8 1 15,-6-9 1-15,-5-6 1 16,-5-1 3-16,-13 2 0 15,-4 1 2-15,-11 5-1 0,-5 4 0 16,-3 9-2-16,-8 8 1 16,1 9-2-16,-4 5-3 0,-1 10 0 15,3 7-3-15,1 4-2 16,2 3-2-16,1 0 0 16,5 0 0-16,2-3 0 15,1-3 0-15,0-5 1 16,0-16 1-16,0 0 1 0,11 0 4 15,-1-8 1-15,4-10 0 16,-4-6 1-16,3-3 2 16,1 0-1-16,1 4-1 0,-2 5 0 15,0 5 0-15,4 6-1 16,-3 9 1-16,0 12-1 16,0 5-3-16,3 1 1 0,0 7-1 15,4 0 0-15,0-4 1 16,2-5-1-16,-1-6 0 15,1-8 0-15,3-5 1 16,1-12 0-16,-5-10 3 16,4-11-1-16,-4-6 1 0,-1-7 0 15,-3-9-1-15,1-7 1 16,-2-5 0-16,1-1 1 16,-3 1-1-16,-4 2 1 15,0 11 1-15,-1 8 0 0,-1 11-2 16,-5 13-1-16,0 13 0 15,-4 10 0-15,8 10-1 16,-7 15-2-16,3 13 0 16,0 6 0-16,2 9 1 15,-1 6-2-15,3 6-3 0,2-3-3 16,2 3-5-16,-2-5-8 16,7-6-14-16,-3-4-23 15,0-7-25-15,4-8-1 0,-5-11-3 16</inkml:trace>
  <inkml:trace contextRef="#ctx0" brushRef="#br0" timeOffset="48911.2375">23081 3977 14 0,'-16'-11'71'0,"5"1"-1"16,5-1-1-16,5-12-37 15,1 12-17-15,13 2-1 16,0 3-6-16,10-1-1 0,2 4-3 16,6-1 0-16,-1-1-2 15,5 1 2-15,-3 2-3 16,6 0 1-16,-5 2-1 0,2 0 0 16,-2 0-1-16,-4 2 1 15,3 0 1-15,-3 4-2 16,-1-3 2-16,-3 4-1 15,3-3 0-15,-6 4 0 0,-3 0 0 16,-1 1 0-16,-4 2 0 16,3-2-1-16,-4 1 0 15,0 0 1-15,0-1-2 16,2-2 3-16,-3-2-2 0,-2-4 2 16,4-1-1-16,-1-1 0 15,0-7 0-15,1-3 0 16,3-5-1-16,-3-3-2 15,1-4 2-15,-2 0-2 0,-1-1 2 16,0-2 1-16,-5 7 3 16,-4 0 0-16,-2 7 1 15,-1 0-1-15,0 12-1 16,0-12-1-16,0 12-2 0,2 6 0 16,2 2-3-16,2 7 1 15,-1 1-1-15,7 7 1 16,-4 0 1-16,6 4 1 15,2 0 1-15,2-2-1 0,-1-4 0 16,4-3 0-16,-2-5 1 16,1-5 0-16,7-5 1 15,-3-3-1-15,0-4 1 16,-3-7-1-16,1-4 1 0,-7-6-1 16,2 1 1-16,-4-5-1 15,-3 0 0-15,-3 1 2 16,-2-2-1-16,3 3 0 15,-4 4 0-15,0 5-2 0,1 1 1 16,2 4-1-16,-7 9 0 16,15-5-2-16,-15 5 1 15,15 1-2-15,-4 6 2 0,2 3 1 16,-2 4-4-16,4-1 1 16,1 1-1-16,4 2 0 15,3-2 0-15,7-2 1 16,5-5 0-16,5-6 2 0,6-2 0 15,4-10 2-15,3-2 1 16,2-5 1-16,-1-1 0 16,-5-3 1-16,-5 2 0 0,-13 2 0 15,-2 0 2-15,-15 6-5 16,-5 1 2-16,-9 11-3 16,-1-12-3-16,-10 11-1 15,1 1-2-15,-4 7-3 16,2 5-2-16,4 2 1 0,-2 0-4 15,6 1 4-15,3-1-2 16,1 1 3-16,4-4 0 16,8-3 2-16,2-5 1 15,-1-2 3-15,4-3 3 0,2-3 0 16,0-6 2-16,1-1 0 16,0 2 3-16,-4-2-1 15,-1 3-1-15,1 2-1 0,-1 6 0 16,1 1 1-16,0 4-2 15,3 5-1-15,0-2-5 16,7 3-1-16,4-1-3 16,12-3 1-16,13-5-2 0,4-3 0 15,6-12 1-15,2-7 0 16,2-7 6-16,-2-3 1 16,1-7 5-16,-16-6 2 15,-12-8 4-15,-7 1 6 0,-10-2 3 16,-8-2 3-16,-7 0 0 15,-8-2 3-15,0 3-1 16,-5 4 2-16,-1 10-4 16,-3 5-6-16,2 7-5 0,1 9-5 15,1 7-1-15,5 12-5 16,-12 0 0-16,5 11-2 16,-2 14 1-16,-2 8-1 15,-3 11 1-15,-2 10 2 16,1 6 0-16,2 11 0 0,1 4-2 15,9 6-2-15,3-4-4 16,11 0-5-16,6-8-7 16,12-5-10-16,3-7-25 15,10-12-25-15,9-15-4 0,2-18 1 16</inkml:trace>
  <inkml:trace contextRef="#ctx0" brushRef="#br0" timeOffset="50580.6889">26863 3366 70 0,'-14'-12'77'0,"2"2"-3"16,4-2-5-16,-17-1-54 0,25 13 2 16,3-17-7-16,9 9-5 15,5-1-5-15,3 2 1 16,7 3-1-16,2 4 1 15,7 0-1-15,0 1 0 0,5 12 1 16,-4 1-2-16,3 9 0 16,-4-2-5-16,-3 6 0 15,-7 2-3-15,-4 1 1 0,-6-3-2 16,-4-6-2-16,-3 3 3 16,-8-12-1-16,0 0 6 15,-1-12 0-15,0 0 1 16,2-9 2-16,3-11 3 0,2-4 0 15,4-3 5-15,3-5-2 16,6-6 4-16,-1 2 2 16,1 1-1-16,2 3 0 15,2 6 0-15,0 3 0 0,1 3-5 16,5 7 1-16,-2 6-2 16,8 2-3-16,0 4 0 15,9-1-1-15,-4 4 0 16,10-2-1-16,-2-3-1 0,-4-3 0 15,-2-2 1-15,-3-5-1 16,-4-3 2-16,-11-6 0 16,-6-1 1-16,-12-2 2 0,-7-1 3 15,-7 4 0-15,-7 0 0 16,-7 5 2-16,-5 3-3 16,-5 10 2-16,-3 4-4 0,1 10 0 15,-2 9-3-15,6 7 0 16,1 6-3-16,5 5-2 15,6 2 0-15,11-1 1 16,6-2-1-16,7-4 3 16,12-4-3-16,11-6 1 0,7-6 3 15,5-8 1-15,9-4 2 16,1-3 0-16,5-9 1 16,-3-6 0-16,1-8 2 15,-6-3-1-15,-7-4 0 16,-4-4 1-16,-8 0-2 0,-7-3 0 15,-7 4-1-15,-5 0 1 16,-4 3 0-16,-3 5 0 16,-2 3 0-16,-1 2 0 0,-1 4 0 15,0 2 0-15,0 3-1 16,0 10 0-16,2-14-1 16,-2 14 1-16,0-11-2 15,0 11 2-15,0 0 0 16,-1-12-1-16,1 12 2 0,-8-9-1 15,8 9 0-15,-10-7 0 16,10 7 0-16,-11-8-1 16,11 8-1-16,-10-1-1 0,10 1 0 15,-12 5 0-15,12-5-1 16,-7 12 0-16,4-2 0 16,2 0 2-16,1-1 0 15,0 1 1-15,4 1-1 16,3 3 1-16,5-2 0 0,-1 0 0 15,3 0 0-15,1-4-1 16,1 4 1-16,0-6-1 0,3-1 2 16,-3-4-1-16,3 1 1 15,-5-2 0-15,3-2 0 16,-6-3 0-16,2-1 0 0,-5 1 0 16,-8 5-2-16,12-6 2 15,-12 6-3-15,10-7 1 16,-10 7 0-16,11 0-1 15,-11 0 0-15,17 4-1 16,-7 0 1-16,-1 1 0 0,2 2 0 16,-2 1-1-16,1 1 1 15,-3 0 0-15,1 5 1 16,-1 0 0-16,0 1 0 0,0 1-2 16,1 4 1-16,0 1 1 15,1-3-2-15,4 2 2 16,-3-7-1-16,1-2 0 15,4-1-1-15,-3-4 1 0,5-4 1 16,-1-2-1-16,3-4 0 16,0-8 0-16,4-4-1 15,2-3-2-15,1-7 1 0,2-4-2 16,-1-3 1-16,2-4 0 16,-4-1 1-16,2 2 2 15,-5-2 2-15,-2 6 1 16,-4 5 2-16,-2 3 1 15,-4 2-1-15,-2 8 1 0,-5 2-1 16,-3 12-3-16,5-12-1 16,-5 12-2-16,0 0-4 15,0 0-6-15,0 0-3 0,0 0-6 16,0-9-1-16,0 9-8 16,0 0-13-16,6 5-24 15,1 9-12-15,-7-3 2 16</inkml:trace>
  <inkml:trace contextRef="#ctx0" brushRef="#br0" timeOffset="51020.2601">28413 2931 86 0,'0'-14'89'16,"0"-3"-3"-16,0 0-3 15,0-4-4-15,1 5-71 16,2 7-4-16,-3 9-5 0,0 0-3 16,0 0-1-16,-4 7-1 15,-9 12-2-15,1 7-1 16,-2 3 1-16,-1 3 2 0,2 5 4 15,5-4 1-15,4-4 0 16,4-5 1-16,0-2 1 16,8-4 0-16,6-6 2 15,3-2-1-15,4-1 0 0,0-2 0 16,1 2 0-16,-3 0-1 16,0-1 1-16,-8 3-1 15,-6 6 0-15,-8 1 0 0,-15 2 1 16,-7 3-1-16,-8 5-2 15,-5 6-10-15,-3-3-13 16,0-4-29-16,14-2-24 16,4-6-5-16,14-8-3 0</inkml:trace>
  <inkml:trace contextRef="#ctx0" brushRef="#br0" timeOffset="52686.4511">28803 2998 73 0,'25'-16'85'16,"-7"5"-3"-16,-8 6-7 0,-10 5-1 15,6-21-70-15,-6 21-4 16,0 0 1-16,9-4-2 16,-9 4 1-16,19-3-1 15,-3-2 1-15,4 0-1 0,2-3 2 16,6-5 2-16,0-3 0 15,-3-4 0-15,-3-1 1 16,-4-2 1-16,-7-2 0 16,-9 0 1-16,-2 3-2 15,-13 4-1-15,-6 6-1 0,-8 8 1 16,-4 4-2-16,-3 13-2 16,-1 10-1-16,-1 9-1 15,4 7 1-15,4 6-3 0,4 1-1 16,12-1-1-16,7 1 1 15,5-10 2-15,13-1 0 16,10-10 0-16,6-7 3 0,7-10 3 16,5-7 2-16,5-4 1 15,2-15-1-15,2-6 1 16,0-7 0-16,-3-6-1 16,2-3 1-16,-7-3-1 0,-5 2 0 15,-6 4-1-15,-4 3 2 16,-5 9-2-16,-11 6 1 15,0 5-2-15,-11 14-3 16,0 0-1-16,0 0 1 0,2 7-2 16,-2 10 0-16,0 8-2 15,0-2 1-15,0 4 3 16,5 3 0-16,4-2 0 16,-1 0 0-16,5-9 1 0,0-5 1 15,0-5 1-15,4-4 0 16,-1-4-1-16,1-5 1 15,2-9 0-15,2-4 1 16,-2-7 0-16,4-5 0 16,0-2-1-16,-1-5 0 0,1 3 1 15,-4 2-2-15,-4 1 2 16,-1 5-2-16,-4 8 0 16,-2 2-2-16,-8 15-1 0,10-9 1 15,-10 9-2-15,5 5 0 16,-3 7-1-16,0 1-1 15,3 4 1-15,2 3 0 16,2 2 1-16,1-1-1 0,1-1 2 16,2-5 0-16,0-5 1 15,4-1 0-15,4-5 1 16,1-4 2-16,4-8 1 16,-1-6-1-16,3-2 0 0,2-6 0 15,5-3 0-15,-2-2 0 16,-6-2-1-16,-1 2-1 15,-2 0 0-15,0 0-1 0,-5 4 1 16,-5 6 1-16,-4 2-2 16,-3 5 0-16,-7 10-1 15,10-14-2-15,-10 14-2 0,0 0 1 16,3 6 0-16,-3-6 0 16,2 19 0-16,0-5 1 15,6 1 0-15,1 1 3 16,4 2 1-16,6-2 0 15,4-2-1-15,7-3 0 0,2-4 1 16,3-2 0-16,0-4 1 16,1-1 0-16,-4-5 1 15,-3-4 0-15,-7-3 2 16,-6-2 1-16,-8 0-1 0,-4-2-1 16,-4 0-1-16,-10 2-1 15,-4 4 0-15,-4 3-1 16,2 5-3-16,-3 2 0 15,2 7-2-15,0 6-1 0,4 1 0 16,6 2-1-16,4-1 0 16,3-1 0-16,5 0 2 15,4-6-1-15,3-3 4 0,7-3 3 16,3-2 2-16,3-1 1 16,1-7-2-16,4-3 3 15,1-4 0-15,-2-2-2 16,3-2 1-16,-5 2 0 15,-3-3-1-15,-6 4 0 0,-2 4-1 16,-7 2-1-16,-9 10-1 16,13-6 0-16,-13 6-2 15,4 8 0-15,0 5 0 16,-1 1 0-16,4 2 1 0,0 0 0 16,5 1 2-16,2-5 0 15,3 1 0-15,1-6 2 16,5-4-1-16,2-3 1 0,1-3-1 15,2-4 1-15,-2-6 0 16,2-2 0-16,1-5-1 16,-3-1-1-16,-1-2 0 0,0-1-1 15,-2 0 0-15,-8 0 1 16,2 2-1-16,-5 4 0 16,-6 4 0-16,7 3-2 15,-13 11 0-15,11-6 0 0,-11 6-1 16,0 0 1-16,13 13 0 15,-5-2 0-15,-3-2 1 16,2 3 1-16,-1-3 1 16,8 2 0-16,5-6 0 15,-1 0-1-15,8-3 1 16,3-1 0-16,8-1-1 0,0-4 0 16,11-4-1-16,2-1 1 15,0 2-1-15,-2-4 0 0,5 3 0 16,-2-1 0-1,-7 4 1-15,-7 1-1 0,-4 5 1 16,-9-1-1-16,2 6 0 16,-7 4-3-16,-3 2-4 0,-3 6-6 15,4 0-15-15,5 11-32 16,1-7-16-16,13-1-4 16,-9-6-2-16</inkml:trace>
  <inkml:trace contextRef="#ctx0" brushRef="#br0" timeOffset="52884.0953">31249 2086 28 0,'-54'-17'95'16,"12"3"-6"-16,7-4-15 0,10 2-8 15,8-4-13-15,12 7-113 16,5 13-24-16,-8 19-5 0,-5-2-7 16</inkml:trace>
  <inkml:trace contextRef="#ctx0" brushRef="#br0" timeOffset="54992.1539">20984 5297 56 0,'0'-18'71'16,"-1"0"0"-16,1 2-36 15,0 5-2-15,0 11-11 16,1-10-8-16,-1 10-5 15,10 4-3-15,-4 9-5 0,-3 13 1 16,3 7 1-16,1 6-1 16,-2 12 3-16,0 1 1 15,-2 4-1-15,1-7 0 16,0-2 1-16,-2-9-2 0,2-9 1 16,-2-8 1-16,-2-21-1 15,0 0-1-15,0 0 0 16,3-15 0-16,-2-9-1 15,-6-6-1-15,0-9-2 0,-3-8 0 16,-1-6-2-16,1-3 0 16,-2-3 1-16,5 3 2 15,-3-1-1-15,2 6 1 16,4 1 1-16,2 7-2 0,7 9 4 16,4 4-2-16,4 12 0 15,3 2-1-15,3 9-1 16,-2 7-2-16,1 7 0 15,-1 11-1-15,-5 5 0 0,-8 9-1 16,-5 0 1-16,-1 7 0 16,-7-5 1-16,-3 2 1 15,1-2-1-15,-1-4 4 0,4-5-1 16,4-3 1-16,3-3 0 16,8-6 0-16,8 0 1 15,4-5-1-15,8 1 1 16,7-5-2-16,7-1 0 15,11 2 0-15,3 0-1 0,6 1-1 16,1 3-1-16,-3 0 1 16,-7 5-1-16,-11 3 1 15,-8 0 0-15,-17 3 1 16,-11 5 1-16,-16 3 0 0,-21 1 0 16,-11 4 0-16,-9-3-4 15,-3 3-6-15,-7-3-11 16,4 0-18-16,7 2-33 0,2-10-7 15,9-4-4-15,9-6 0 16</inkml:trace>
  <inkml:trace contextRef="#ctx0" brushRef="#br0" timeOffset="55641.0477">21911 5208 34 0,'14'-17'83'0,"-9"4"-3"0,-5 5-3 15,-14 0-5-15,-5 2-66 16,-6 9 2-16,0 6-1 16,1 8-5-16,-1 3-2 0,2 6-2 15,0 1 0-15,5-1 3 16,2 0 0-16,4-2 1 15,2-8-1-15,7-3 0 16,2-4 0-16,1-9 3 0,4-1-2 16,6-9-2-16,4-4 1 15,1-2-1-15,1-2 1 16,1 4-1-16,-2-3 1 16,-2 8-3-16,0 2 3 15,0 4-1-15,-6 3 0 16,4 5-1-16,-4 5 0 0,6 3-1 15,3 1 2-15,3 1 1 16,3-3 0-16,5-5 0 16,0-1 1-16,6-6-2 0,1-11 2 15,3-8 1-15,1-7-3 16,-4-9 1-16,-2-9 0 16,-3-5 0-16,-3-8-1 15,-4-3 1-15,-9-3 0 0,-6-4-1 16,-7 0 1-16,-4 2 0 15,-5 8 2-15,-2 8 0 16,1 10-1-16,-2 9 0 16,3 13-1-16,-5 17 1 0,4 12 0 15,3 16-1-15,-1 16-2 16,0 12-1-16,3 12 3 16,1 8-1-16,1 3 1 15,4 0 0-15,9-2-2 0,7-5-3 16,4-8 2-16,9-9-4 15,1-8-5-15,5-10-14 16,6-6-24-16,-2-12-27 16,4-8-6-16,1-11-1 0</inkml:trace>
  <inkml:trace contextRef="#ctx0" brushRef="#br0" timeOffset="56447.3429">22831 5012 43 0,'-10'-4'72'16,"0"-5"0"-16,-2 1-3 16,-17-3-55-16,14 4 3 0,3 1-5 15,4 3-5-15,-7 3-4 16,1 7-2-16,-1 6-1 15,0 5-1-15,-3 7 0 0,1 0 0 16,2 5 0-16,2-2 0 16,4 2 0-16,2-6 0 15,3-3 2-15,2-6-1 16,2-3 0-16,0-12 2 0,3 12 0 16,-3-12 2-16,14-2-1 15,-6-6 1-15,4-4 1 16,1-4-1-16,3-2 0 15,-2 3 0-15,3-3-2 0,-5 4 0 16,4 3-1-16,-6 3-1 16,0 6 1-16,-1 4-1 15,0 6 0-15,-3 2-1 16,5 4 1-16,1 1 0 0,0 2-1 16,4-4 2-16,-1 0 0 15,3-3 0-15,-3-5 0 16,4-5 1-16,-5 0 0 15,3-7 1-15,-1-4-1 0,0-4 1 16,0-4-1-16,2-2 0 16,1-4 0-16,0 0-1 15,2-3 1-15,-1 1-2 0,-1 0 1 16,4 4-1-16,-1 1 0 16,-5 8-1-16,-1 3 1 15,-3 6 0-15,-3 3-2 16,2 2 1-16,-5 7 0 15,-3 4 1-15,1 3 0 16,0 2 0-16,-1 2 0 0,-2-1 1 16,3-1 2-16,4-4-2 15,-1-1 2-15,5-6 0 0,0-4 0 16,1-5 1-16,2-9 1 16,0 0-1-16,1-5-1 15,-1-2 0-15,1-2 0 0,-1-1-2 16,-5 1 0-16,1 3 0 15,-1 5-1-15,-3 0 1 16,4 5-2-16,-4 5 0 16,3 4-1-16,-3 2 0 15,2 9-2-15,0 4-6 0,5 7-6 16,0 0-12-16,3 3-19 16,5 4-28-16,-2-4-6 15,6-5-4-15</inkml:trace>
  <inkml:trace contextRef="#ctx0" brushRef="#br0" timeOffset="56755.2653">24049 4800 55 0,'2'-16'77'16,"-2"-1"-3"-16,-2 3-1 0,-8-3-53 15,4 8-1-15,6-1-5 16,0 10-7-16,-13-3-3 16,6 10-2-16,-5 10 0 15,2 3-1-15,-3 7-1 0,-5 2 1 16,2 6 1-16,6-2-1 16,2 2 0-16,6-2-1 15,2-4-3-15,8-1-3 0,4-3-7 16,13-5-9-16,4-4-9 15,5-5-12-15,4-5-11 16,-1-5-12-16,6-7-8 0</inkml:trace>
  <inkml:trace contextRef="#ctx0" brushRef="#br0" timeOffset="57479.4579">24380 4803 26 0,'0'-14'66'0,"0"2"0"16,0 3-33-16,0 9-5 15,0 0-11-15,0 0-8 16,-12 9-6-16,12 2-2 16,0 1-3-16,1 1 1 0,10 1 1 15,1-2 1-15,7-2 1 16,0-7 2-16,6-3 1 0,2-6 2 16,2-8 1-16,-2-1 2 15,-2-4 0-15,-7-8 1 16,-3 1 2-16,-9 2-1 15,-5 1-2-15,-3 2-2 0,-14 6-2 16,-2 3-1-16,-10 8-2 16,-2 4 1-16,-5 10-6 15,3 9 4-15,2 5-2 16,2 9-2-16,8 2-3 0,10 4-1 16,7-3-4-1,8 2-3-15,17-7-5 0,4-4-5 16,19-8-4-16,0-8-2 15,19-11 3-15,8-2 1 16,5-12 4-16,-1-8 7 0,6-6 1 16,-4-4 7-16,-6-7 5 15,-2-7 9-15,-15 5 11 16,-13-1 7-16,-10 1 1 16,-12 4 2-16,-13 1-3 0,-6 8 1 15,-7 4-3-15,-9 13-7 16,-5 5-8-16,-2 6-8 15,-4 4-3-15,3 10-1 16,2 10 1-16,3 2-1 0,2 5 1 16,9 4 0-16,3-3-1 15,6-4 0-15,9-3 0 16,8-7 2-16,13-11 0 0,2-7 1 16,7-9 0-16,8-16 1 15,0-9 1-15,2-8 1 16,-1-11 2-16,1-6-2 15,-8-9 2-15,-2-1 0 16,-11-1 6-16,-8 7 1 0,-6 6 1 16,-4 7-1-16,-6 13-4 15,-5 12-1-15,-1 25-1 16,-9 0-2-16,-4 33-4 0,-5 13-2 16,0 22-7-16,-6 10-8 15,-5 22-27-15,-5 18-32 16,-8 11-6-16,-7 0-5 0,-5-8 0 15</inkml:trace>
  <inkml:trace contextRef="#ctx0" brushRef="#br0" timeOffset="57863.7725">21901 6016 69 0,'-147'38'84'16,"31"-8"-5"-16,23-8-6 15,24-6-2-15,29-6-70 0,22 0 5 16,25-2-2-16,31-8-1 16,29-1-1-16,25-12 1 15,33-8 2-15,27-11 1 16,29-9-2-16,27-8-2 0,16-9 0 15,15-6 1-15,14-7 0 16,8-4 0-16,0-3 3 16,7-2-2-16,-5 2 1 15,-5 3 0-15,-5 4 0 0,-8 10-1 16,-15 10-1-16,-12 9-1 16,-16 10-4-16,-20 7 0 15,-21 11-7-15,-26 5-9 16,-24 9-18-16,-20 7-42 0,-30 4-8 15,-28 5-6-15,-27 0-2 16</inkml:trace>
  <inkml:trace contextRef="#ctx0" brushRef="#br0" timeOffset="58360.5855">27196 4085 0 0,'20'-28'94'0,"-5"2"0"16,-3 1-7-16,-9-1-4 16,-3 2-3-16,-2 5-79 0,2 19 0 15,-13-6-1-15,6 16-2 16,-5 15-1-16,-6 15 0 15,-5 12 0-15,-7 17 1 16,-7 13 1-16,-6 14 0 0,-9 11 1 16,-5 11 1-1,-7 9 0-15,-2 4 1 0,0-1-2 16,2-4 4-16,1-6-1 16,8-4-1-16,6-12-2 0,6-8-5 15,6-18-9-15,11-11-25 16,11-10-38-16,0-15-7 15,7-13-5-15,8-29-4 16</inkml:trace>
  <inkml:trace contextRef="#ctx0" brushRef="#br0" timeOffset="60139.9473">27699 4467 5 0,'0'0'30'15,"-3"-10"-1"-15,3 10 1 16,0 0 0-16,-2-11-4 0,2 11-3 15,0 0-4-15,0 0-2 16,-4-11-2-16,4 11 0 16,0 0-3-16,0 0-2 0,0 0-1 15,-3-10 0-15,3 10-1 16,0 0-1-16,0 0 0 16,0 0-3-16,0 0 0 0,0 0-2 15,0 0 0-15,0 0 0 16,0 0-2-16,0 0 1 15,0 0 1-15,0 0 2 16,0 0-1-16,0 0 2 0,0 0-1 16,0 0 2-16,0 0-1 15,0 0 1-15,0 0-2 16,0 0-1-16,0 0 0 16,0 0-1-16,0 0 1 0,0 0 1 15,0 0-1-15,0 0 0 16,0-8 1-16,0 8 0 15,0 0-1-15,0 0-1 16,0 0 0-16,0 0-1 0,0 0 0 16,0 0-1-16,0 0 1 15,0 0-1-15,0 0-1 16,0 0-1-16,0 0-2 16,0 0 1-16,2 4-2 0,-2 9 1 15,0 5-1-15,-3 6 0 16,-1 9 3-16,-4 6 2 15,-2 8 2-15,0 5-1 0,-1 3 3 16,-4 3-2-16,3-2 0 16,-2 0 0-16,2-8 0 15,2-5-1-15,2-8 0 16,2-10 2-16,1-6 1 16,1-9 0-16,4-10 0 0,0 0 0 15,-6-18 0-15,4-7 0 16,2-8 0-16,0-6-1 15,0-9-2-15,4-6 0 16,2-7 0-16,5-5-2 0,6-3 0 16,0-1 0-16,7 4 0 15,3 3-1-15,3 5 0 16,4 8 0-16,2 10 0 16,4 9 0-16,-1 11 0 0,0 11 1 15,-2 5-3-15,-3 4 0 16,-4 6 0-16,-8 4 1 15,-7 7-1-15,-14 2 0 0,-5 1 2 16,-14 3-1-16,-11 2 2 16,-6 1 0-16,1 0 1 15,0 1-1-15,5-1-1 16,-1 2 1-16,10 1 0 0,3 0 1 16,13 7 0-16,4-3 1 15,9 6 2-15,9 3-1 16,4 3-1-16,8 0-6 15,10 0-6-15,5 1-13 0,2-11-34 16,8 9-20-16,-2-11-5 16,-2-6-1-16</inkml:trace>
  <inkml:trace contextRef="#ctx0" brushRef="#br0" timeOffset="60607.697">28739 4387 73 0,'0'0'91'16,"0"0"-4"-16,2-5-7 0,-2 5-3 15,0-14-76 1,0 14-1-16,0 0-2 0,-7 9-1 16,2 6-3-16,0 7 2 15,-3 4 0-15,2 9 1 0,-1 4 2 16,-1 5 0-16,6-3 1 16,2 1 0-16,1-5 0 15,10-1 0-15,7-6 2 0,0-7-1 16,3-4 3-16,3-8 1 15,0-5 0-15,-1-6 2 16,0-7-1-16,-4-10 1 16,-4-8 0-16,-3-5-1 15,-5-8-1-15,-4-4-2 0,-6-4-3 16,-9 0-2-16,-8 0-3 16,-7 7-8-16,-13 4-12 15,-4 11-20-15,-3 11-27 16,-5 10-15-16,-2 9-6 0,3 10 2 15</inkml:trace>
  <inkml:trace contextRef="#ctx0" brushRef="#br0" timeOffset="61129.1608">27506 5678 13 0,'-32'24'92'0,"9"-5"-2"16,6-13-5-16,17-6-6 16,5-9 1-16,18-4-77 15,16-3-1-15,16-1-1 0,17-5 1 16,16-4 0-16,14-1-1 15,17-3 0-15,10-2-1 16,6 3 0-16,4-1-1 16,2 0 2-16,-2 2-4 15,-4 1-2-15,-8 7-2 0,-14-1-6 16,-13 10-8-16,-22 0-12 16,-18 9 0-16,-17 0-4 15,-23 7-5-15,-19 14-11 0,-23 1-11 16,-25 9-3-16,-21 6 19 15,-17 6 34-15,-10-3 15 16,-5 8 10-16,-2-7 11 0,1-6 15 16,21-4 17-16,11-5 2 15,22-9-3-15,15-1-14 16,20-7-11-16,18-4-5 16,21-6-4-16,25-7-1 0,17-5-1 15,22-2-4-15,21-4-13 16,13-4-18-16,11-3-35 15,9 5-24-15,-13 5-6 16,-11 4-6-16,-15-4 7 16</inkml:trace>
  <inkml:trace contextRef="#ctx0" brushRef="#br0" timeOffset="62486.5295">18253 7333 14 0,'-33'0'66'0,"3"0"5"16,-1-9-1-16,7 3-47 0,0-1 2 15,7 2-1-15,1 1-5 16,4 1-5-16,12 3-5 16,-12-3-4-16,12 3-3 15,0 0-1-15,16 0-1 0,4 0-1 16,10 0 4-16,10 0 1 15,14-4 2-15,16-3 1 16,18-3 2-16,13-3-1 16,23-2 0-16,20-4 0 0,20-2-2 15,22-2 0-15,23-2-2 16,15-3 0-16,23-1-1 16,19-2 0-16,17-4-1 15,14 0 0-15,16-4 0 0,15-2-1 16,16-3 1-16,11 2 1 15,12 0-1-15,9 2 1 16,31 1-1-16,-10 0 1 0,12 0 0 16,4 6 0-16,46 2-1 15,-35 0 1-15,5 1 0 16,-1 1 1-16,-22-1 0 16,17 4 0-16,-6 4 0 0,-6 1 0 15,-51 3 1-15,28 2-1 16,-7 5 0-16,-9 4-1 15,-16 4-1-15,-10 2 0 16,-16 2 0-16,-12 0-1 0,-14 1 0 16,-26 3-1-16,-23 0 0 15,-24 1 0-15,-26 0-1 16,-23 1 0-16,-35-1-1 16,-34-2 0-16,-29 0-3 0,-17-1-1 15,-29 1-10-15,-20-2-20 16,-18-2-49-16,-27 1-1 15,-18-1-7-15,-13-4-2 0</inkml:trace>
  <inkml:trace contextRef="#ctx0" brushRef="#br0" timeOffset="64431.2096">23924 5930 19 0,'0'-12'45'0,"0"12"3"15,0 0-5-15,0-8-3 16,0 8-8-16,0 0-6 15,0 0-10-15,0 0-6 0,0 0-5 16,0 0-3-16,4 0 1 16,-4 0 0-16,18 12-2 15,-4-3 1-15,5 7 3 16,4 2-1-16,8 6 0 16,5 4 0-16,3 4 0 0,7 2-1 15,6 7 2-15,3-3-1 16,9 2 1-16,2-1-2 0,-2 0 0 15,7-1-1 1,2-3 0-16,-7-3 0 0,-2-6-3 16,-3 1-5-16,-7-9-7 15,-8-1-20-15,0 5-35 16,-13-9-6-16,-2-1-3 0,-10-10 4 16</inkml:trace>
  <inkml:trace contextRef="#ctx0" brushRef="#br0" timeOffset="64738.6158">25206 5779 0 0,'-5'-16'85'0,"-3"3"1"0,0 2-4 15,-5-3-6-15,0 35-15 16,-6-25-56-16,2 4-1 16,-9 4-3-16,-7 11-1 0,-10 14 0 15,-11 6-2-15,-15 21 1 16,-11 16 1-16,-14 18 1 16,-18 20 0-16,-12 23 0 15,-17 22 0-15,-8 24-6 0,-17 19-26 16,-4 14-44-16,-1 10-3 15,0-9-6-15,7-13-2 16</inkml:trace>
  <inkml:trace contextRef="#ctx0" brushRef="#br0" timeOffset="68092.9087">24788 6218 18 0,'-42'-46'71'0,"0"-4"6"0,0 0 1 15,4 3-53-15,3 7 6 16,9 2-2-16,3 11-7 15,8 3-10-15,2 12-5 0,4 10-5 16,-1 8-5-16,4 10-4 16,-5 18-1-16,2 12 1 15,-5 14 3-15,-2 14 3 16,-3 11 1-16,0 8 0 16,0 1 0-16,2 4-1 0,8-11 0 15,3-8 0-15,6-11-2 16,10-12-1-16,9-17-1 15,5-12-3-15,12-18 1 0,3-9 1 16,11-15 0-16,5-12-1 16,1-17 1-16,3-10 1 0,-6-12 3 15,-1-4 5-15,-14-4 3 16,-5 0 5-16,-22 3 0 16,-11 9 1-16,-13 11 0 15,-22 17-1-15,-13 15-2 16,-12 16-3-16,-10 14-4 0,-7 19 0 15,-2 17-2-15,-5 7 0 16,4 14 0-16,6 9 0 16,8 7 0-16,8 1-2 15,14-4-2-15,11-5-1 0,18-11-1 16,8-11 0-16,18-15 0 16,15-20 2-16,18-17-1 15,13-17 3-15,9-20 3 16,9-13 1-16,4-17-2 0,6-10 1 15,-12-11 1-15,-9-3 3 16,-12 0 3-16,-15 4 0 16,-16 9 0-16,-13 11-2 0,-19 19 1 15,-18 16-2-15,-14 24 0 16,-16 18-3-16,-11 25-8 16,-4 9-10-16,0 19-18 0,11 11-38 15,5 9-5-15,11 3-5 16,15-3 0-16</inkml:trace>
  <inkml:trace contextRef="#ctx0" brushRef="#br0" timeOffset="70893.3447">31166 4940 11 0,'2'-13'30'0,"-2"2"-8"16,3-1-5-16,-3 1-4 15,2 0-1-15,-1 2 0 16,-1 0 4-16,-1 0 3 0,-1 1 2 15,0-2 2-15,-4 1 2 16,-1 1-1-16,-1-5-1 16,-3 4-2-16,1-2-4 15,-4 1-6-15,-3 0-1 0,2-3-3 16,-2 6-3-16,-1-3-1 16,-3 7-4-16,-2-1 0 15,1 3-1-15,-4 1 1 16,3 2 0-16,-5 8 1 15,0 1-1-15,-6 4 1 0,-1-2 0 16,-1 5 1-16,-4-3 0 16,2 4-1-16,-6-2 0 15,4 4-1-15,0-4 1 0,1 6 0 16,4 1-1-16,2 3-1 16,1 4 0-16,3 1 0 15,2 7 0-15,-1 0 0 16,6 5 0-16,-2-3-1 15,7 6 3-15,1 1 3 0,5 1-1 16,2 1 1-16,5-3 0 16,3 1 1-16,1-2 0 15,6 0-1-15,4-3-1 0,7-2-1 16,-1-4 0-16,6-2 1 16,1 0-1-16,5-5 0 15,0-1 0-15,5-5 1 16,-3 1-1-16,4-6 1 15,0 2 0-15,0-7 0 0,0-1-1 16,1-1 2-16,1-5 0 16,-3-3 2-16,2-2 0 15,-6-1 0-15,4-1 2 0,-3-1-2 16,4-5 1-16,-2-1 0 16,1-1-2-16,4-3 0 15,-1 0-1-15,0-1-1 0,2-2 0 16,1-2 0-16,-1-1-1 15,2-2-1-15,-4-4 1 16,-2-1-1-16,-3-4 1 16,4-4 0-16,-5-1 0 0,-5-2 0 15,-1-4 0-15,-3-3 0 16,0 1 1-16,-5-1 1 16,-4-1-2-16,-5 2-1 15,-1-2 2-15,1 3-2 16,-7-1 1-16,0 2 0 0,-5 1-1 15,0 1 0-15,1 1 2 16,-4 0-1-16,1 5 1 16,-5-2-1-16,4 2 0 0,-5 1 0 15,-1 2-1-15,1-1 0 16,-5 1-1-16,-2 3 1 16,-5 0-1-16,-3 2 0 15,-3 1 0-15,2 4 1 0,0 3 0 16,-3 2 0-16,0 2-1 15,1 2 1-15,-5 3-1 16,2 2 1-16,0 1 0 16,-1 2-2-16,-2-1 2 0,0 2-1 15,1 5 1-15,0 3-1 16,0 3 1-16,5 1 0 16,-4 2 0-16,3 3 0 15,-2 5 0-15,-3 3 0 0,1 1-2 16,0 1 1-16,5 4 0 15,0-2 1-15,2 3-1 16,-1-1 0-16,7 2 0 0,1-3-1 16,5 2 2-16,2 1-2 15,-1 1 1-15,3 3-1 16,4 0 1-16,0 3 2 0,4 0 0 16,5 2 1-16,0 1 0 15,0 1 1-15,6 0-1 16,6-2 2-16,3 1-2 15,1-2-2-15,1-2 1 16,1-1-2-16,3-3 2 0,1-3-2 16,3 0 2-16,-1-6-1 15,1-1 1-15,2 0-1 16,-3-1 1-16,5-5 0 16,-1 1-1-16,2-6 1 0,-1-1-1 15,4-3 1-15,-1-3-1 16,0-3 1-16,5-2-1 15,-5-2 1-15,7 1-1 16,1-7 1-16,-1-5-1 0,4-4 0 16,2-4 1-16,7-9-1 15,-1-7 0-15,0-4 1 16,0-4-1-16,-5-4 0 0,-1 0 1 16,-6 0 0-16,-4-1 1 15,-5 5 1-15,-8 0-1 16,-6 3-1-16,-7 0 0 15,-1 1 0-15,-3-2-1 0,-4-1 0 16,-1 2-1-16,-5-2 0 16,-2 3-1-16,3-3 3 15,-2 2 0-15,-7 1-1 0,0 1 1 16,-3 4-1-16,-4 2-1 16,-5 1 1-16,-6 3-1 15,-8 3 0-15,-3 3 0 16,-6 4 1-16,1 3-1 15,-8 4 1-15,-2 0-2 0,3 2 1 16,-5 2 1-16,1 2-1 16,0 1 0-16,2 0 0 15,-3 1-1-15,7 0 1 0,-1 3 2 16,-3 0-2-16,3 3 1 16,3 0 0-16,3 4-1 15,4 2 1-15,0 2-1 0,3 3 0 16,4 1 0-16,3 2 0 15,1 5 0-15,6 3-1 16,0 5 1-16,1 0 0 16,1 5 1-16,3 4-3 15,0 1 2-15,6 6 0 0,1-3 1 16,2 4-1-16,5 3 3 16,1-1 0-16,6 2 0 15,0 0 0-15,8 1 1 16,1-2-1-16,5 1 0 0,4-2 1 15,1-1-3-15,3-4 0 16,4 0 0-16,0-2 1 16,3-2 0-16,4-4 0 15,0 0-1-15,5-5 0 0,3-2 0 16,1-1-1-16,2-4 1 16,4-4-1-16,2-3 1 15,-2-3 0-15,5-5 0 16,2-1 0-16,-2-5 1 0,4-1 0 15,-2-2 0-15,1-7 0 16,4-3-1-16,-4-3 2 16,-2-5 0-16,-3-2-1 15,0-5 0-15,-3-2 0 0,-6-5 1 16,-1-4-2-16,-6-3 2 16,-2-2-2-16,-6-7 1 15,-2-1-1-15,-7-4 0 0,0-1 1 16,-4-2 0-16,-2-1-2 15,-9-2 0-15,-1 0 0 16,-2 0 0-16,-1 0 1 16,-6 2 1-16,-5 1-1 0,-2 4-1 15,-9 2 2-15,0 4 0 16,-12 3-2-16,-3 4 1 16,-8 6-1-16,-13 2-2 0,-11 5 0 15,-10 3-1-15,-6 6-1 16,-5 5-1-16,1 10-5 15,-1 7-11-15,1 15-17 16,-3 11-43-16,12 20-4 0,3 10-6 16,7 11-1-1</inkml:trace>
  <inkml:trace contextRef="#ctx0" brushRef="#br0" timeOffset="72520.2954">32002 3777 16 0,'0'0'25'0,"5"-17"0"16,-5 17-6-16,9-14 7 15,-9 14 1-15,4-9 3 16,-4 9 0-16,0 0 3 16,11-12-1-16,-11 12-3 15,0 0-2-15,0 0-7 0,4-9-7 16,-4 9-5-16,0 0-3 16,0 0-5-16,0 0-6 15,0 0-3-15,0 0 0 0,-7 3-2 16,2 9 1-16,-3 5 0 15,-6 4 2-15,-8 6 3 16,2 6 3-16,-9 9 2 16,1 0 2-16,0 9 0 15,-8-1 0-15,0 8 0 0,-2 2 1 16,-7 1 0-16,-1 5 0 16,2-2-1-16,0 5 1 0,-7-2 0 15,6-5 1-15,-3 2-1 16,0-1 0-16,7-6-1 15,2-2 0-15,-1-8 1 0,4 1-1 16,3-10-1 0,2-1 0-16,7-4 0 0,5-9 0 15,2-5 1-15,6-3-1 16,3-4 0-16,-2-4 1 16,10-8 1-16,-5 10 0 0,5-10-1 15,0 0 0-15,0 0-3 16,0 0-1-16,0 0-2 15,0 0-2-15,0 0-6 16,0 0-11-16,0 0-25 0,9 0-28 16,-9 0-3-16,4-10 1 15</inkml:trace>
  <inkml:trace contextRef="#ctx0" brushRef="#br0" timeOffset="72757.077">31040 4836 28 0,'0'0'48'0,"0"0"-3"15,9-2-58-15,-9 2-3 16,7 8-10-16,-7 2-10 0</inkml:trace>
  <inkml:trace contextRef="#ctx0" brushRef="#br0" timeOffset="76234.9259">31715 3840 25 0,'0'-9'38'0,"0"9"-1"16,0 0 0-16,-1-12-2 0,1 12-3 15,0 0-5-15,-4-10-4 16,4 10-5-16,0 0-3 16,0 0-3-16,0 0-3 15,-6-9-4-15,6 9-1 0,0 0-2 16,13-9 1-16,-13 9-1 16,14-9-1-16,-1 2 0 15,7 0 0-15,7-2-1 16,8-1 0-16,0 0 1 0,5 2-1 15,1-1-1-15,2 1 1 16,-7 1 1-16,-5 3-2 16,-9 2 1-16,-9 1-2 0,1 1 2 15,-14 0-2-15,8 9-1 16,-8 3 2-16,0 6-1 16,-1 9 1-16,-3 1-6 15,1 10-9-15,-5 0-12 16,1 4-22-16,6 7-17 0,-8-3-7 15,0-4 0-15</inkml:trace>
  <inkml:trace contextRef="#ctx0" brushRef="#br0" timeOffset="77650.3943">32160 3485 22 0,'6'-17'64'0,"-2"7"-22"16,-4 10-5-16,4-12-7 0,-4 12-4 15,0 0-10-15,0 0-1 16,0 0-4-16,0 0-5 16,0 0-5-16,0 0 0 15,0 0-1-15,0 0-2 0,0 0 1 16,11 16 1-16,-6-5-1 15,-3 9-1-15,6 0 1 16,-1 10 2-16,-5 2 0 16,-2 11 0-16,6-1 2 0,4 3-1 15,-10 4-1-15,8 0 2 16,-2 3 0-16,-1-6-2 16,1 6 1-16,9-3 0 0,-12-5-2 15,0-2 0-15,2-5 0 16,0-1 0-16,-2-10 0 15,6 1 0-15,-7-10 1 0,0-6 1 16,-2-11 3-16,4 14 0 16,-4-14 1-16,0 0 2 15,0 0 1-15,0 0 0 16,0 0 0-16,10 3-3 16,-10-3-1-16,0 0-1 0,0 0-2 15,16-3-2-15,-16 3 0 16,16-10-1-16,3 5 0 15,5-1 1-15,2-1 0 16,3 1-1-16,3-2 1 0,4 0-1 16,7 1 0-16,-3 0 0 15,4 0 1-15,-1 1 0 16,4 0 0-16,8 3 0 0,-1-1 0 16,0 1 0-16,-6-3 1 15,-1 1-1-15,-6 1 1 16,-2-5-1-16,-3 4 2 15,-3-5 0-15,-8 2 1 16,-6-1 2-16,2 1 1 0,-1 1 0 16,-4-1-1-16,-6-1 1 15,-1 0 0-15,1-2-2 16,-1-3-1-16,1-3 0 16,-2-4-1-16,0-1-1 0,-4 8 1 15,0-4-1-15,3 0 0 16,-1-4 0-16,2-18 0 15,-4-6-1-15,1-2 1 16,5 1 0-16,-8 24 1 16,2-7-1-16,1-24 2 15,-2 31 2-15,0-2 0 0,1-21-1 16,2 1-1-16,-4 25 2 16,0-4-3-16,0 3 2 15,-2 0-4-15,-3-25-1 16,3 26 1-16,0 0 1 15,-1 1 0-15,-1 0-2 16,0-16 1-16,-4 4-1 16,4 6 1-16,-1 2 0 0,3 9-2 15,0 1 0-15,0 13 2 16,-3-9 0-16,3 9 0 16,0 0-1-16,-5-9 2 15,5 9 0-15,0 0-1 16,0 0-1-16,-11-9-3 0,11 9 0 15,-20-9 1-15,2 5-1 16,-4-1 0-16,-8 1 0 16,-9 0 2-16,-7 4 1 0,-4-2 2 15,-10 2-1-15,-5 0 3 16,-5 2-2-16,-4 5 0 16,-3 2 1-16,-4 0-1 15,0 6 0-15,-4 4 0 0,-2 2 0 16,7 5-3-16,0-1-2 15,7 5-8-15,0-3-11 16,9 7-20-16,9 4-31 16,6-3-10-16,19-2-7 15,0-5 3-15</inkml:trace>
  <inkml:trace contextRef="#ctx0" brushRef="#br0" timeOffset="79129.636">32339 3761 0 0,'0'0'45'0,"0"0"4"16,0-10 0-16,0 10-10 15,2-9-4-15,-2 9 0 16,3-15-5-16,-3 6-4 0,1 0-3 16,4 0-5-16,-1-1-2 15,2 1-4-15,0 1-2 16,3-1-5-16,-9 9-2 15,22-13-1-15,-9 6-1 16,0 2 0-16,1 0-1 0,-14 5 1 16,20-10-1-16,-11 7 0 15,5-1 1-15,-14 4 0 16,10-5-1-16,-10 5 1 0,0 0-1 16,12-4-2-16,-12 4 1 15,0 0-1-15,0 0 0 16,13 5-1-16,-13-5 0 0,3 14 0 15,-3-6 0 1,2 3 0-16,2 0 1 0,2 0 0 16,-4-1 0-16,-2-10 0 15,9 15 0-15,-9-15 1 0,1 12 0 16,-1-12-1-16,0 0 1 16,0 11 0-16,0-11 1 15,0 0-2-15,-3 13 1 16,3-13 1-16,-1 16-1 0,-5-7 0 15,6 3 0-15,0-3-2 16,0 0 0-16,-1 0 0 16,1-9 0-16,0 15 1 15,0-15 1-15,0 0 1 16,0 0 1-16,0 0 1 0,-9 4 0 16,9-4 1-16,-13-2-2 15,13 2-4-15,-14-5-5 0,4 5-8 16,-2-2-9-16,-6 2-11 15,-3 3-16-15,-1 1-14 16,4 3-8-16,-10 1 1 16</inkml:trace>
  <inkml:trace contextRef="#ctx0" brushRef="#br0" timeOffset="79621.7131">32564 3617 0 0,'-10'0'5'0,"-3"0"-3"15,4 4-2-15,9-4-3 16,-18 21 0-16,1-6 2 16,8 6 1-16,-1 1 0 15,-1 3 3-15,2 1 1 0,-3 4 0 16,3-1 1-16,7 0-1 15,2-4 1-15,0 2-2 16,12-7 0-16,0 0 3 16,7-9 1-16,-5 0 5 15,3-8 2-15,6-2 3 0,-1-4 1 16,2-10 2-16,-11-3-1 16,9-6-3-16,-8-1-3 15,5-6-6-15,-1 1-7 0,-10-3-5 16,-4 2-2-16,-4 1-10 15,0 5-15-15,-17 1-20 16,13 6-4-16</inkml:trace>
  <inkml:trace contextRef="#ctx0" brushRef="#br0" timeOffset="80066.0619">32965 3627 37 0,'0'0'50'0,"0"0"-7"16,0 0-2-16,0 0-61 15,0 16 3-15,-8-4 0 16,-7 1-2-16,-2 5 5 16,-2 2 8-16,3 3 7 0,-3-1-2 15,5 1 1-15,-1-6 0 16,6 0-2-16,1-4 6 16,7-2 9-16,1-11 11 15,1 13 0-15,-1-13 3 0,13 0 0 16,3-5-2-16,-3-6 0 15,6-2-2-15,-1-7-10 16,-1 1-10-16,-1-5-2 16,-1 0 1-16,-5 2-1 15,1 1-1-15,-8 4-14 0,-1 3-9 16,-5 5-14-16,3 9-19 16,-23 3-15-16,10 11 1 15</inkml:trace>
  <inkml:trace contextRef="#ctx0" brushRef="#br0" timeOffset="80395.8229">33083 3895 49 0,'10'0'71'0,"-10"0"-7"16,0 0-2-16,0 0-3 0,-13 10-72 15,-2 4-4-15,3 1 1 16,2 3-2-16,3 1 2 16,2 4 4-16,-2-5-2 0,6 0 3 15,1-5 14-15,0-3 9 16,0-10 1-16,9 5 3 15,-9-5 0-15,12-12-3 16,-7-3-11-16,-5-10-41 0,0 5-25 16,-4-8-9-16,-9 1-1 15</inkml:trace>
  <inkml:trace contextRef="#ctx0" brushRef="#br0" timeOffset="88594.2919">32145 4966 56 0,'-1'-17'63'16,"2"0"-30"-16,1-1-4 0,3 3-7 15,-4-2-6-15,1 3-4 16,0 1 0-16,2 1 1 16,-4 4 1-16,0 8 1 0,1-14 1 15,-1 14 1-15,0 0 0 16,0 0-4-16,0 0-4 16,0-8-3-16,0 8-3 15,0 0 0-15,9 14-2 0,-4 4-2 16,-3 7-2-16,4 5 3 15,-4 9 0-15,-1 6 3 16,-1 6-2-16,0 3-1 16,-2 3-1-16,-3-5-1 15,5 3 1-15,0-5-2 0,0-4-1 16,5-3-4-16,4-5-9 16,4-5-8-16,1-8-9 0,1-4-5 15,-2-9-13-15,1-5-20 16,-1-7-6-16</inkml:trace>
  <inkml:trace contextRef="#ctx0" brushRef="#br0" timeOffset="88897.3738">32435 4807 7 0,'5'-14'49'0,"-2"3"1"0,-2 2-5 16,-1-3-5-16,0 12-8 15,0 0-9-15,6 6-5 16,-3 14-9-16,3 3-1 16,-5 6-1-16,4 6 3 0,2 14 0 15,-4-1-1-15,7 2-3 16,-6 2-3-16,1-4-3 15,-2 2-3-15,-1-10-5 0,1 2-9 16,-1-11-15-16,6-3-25 16,-10 2-18-16,1-12-2 15</inkml:trace>
  <inkml:trace contextRef="#ctx0" brushRef="#br0" timeOffset="89700.8964">31965 4811 25 0,'-11'0'73'0,"11"0"-2"16,0 0-5-16,-8-6-47 15,8 6-4-15,0 0-5 0,8-2-7 16,-8 2-3-16,21 2-2 16,-7 0 0-16,0 1 0 15,8 0 2-15,0 0 0 16,0-2 0-16,2-1 3 0,0 0-2 15,-1-1 1-15,3-5 2 16,-3 1 2-16,-3-5-1 16,-2-5 0-16,-1 2 1 15,0-2-2-15,-8 2 1 16,0-2 0-16,-4 4-2 0,-1-3-1 16,3 6 0-16,-7 8-1 15,2-12 0-15,-2 12-1 16,0-11-1-16,0 11-1 15,-11-12-1-15,1 5 0 0,-8 1-3 16,-1 1 1-16,-6 1 1 16,0 2 0-16,-2 2 0 15,-2-1-2-15,-1 8 0 0,4 2-2 16,1 4-10-16,6 1-8 16,-1 5-14-16,9 9-25 15,4-6-6-15</inkml:trace>
  <inkml:trace contextRef="#ctx0" brushRef="#br0" timeOffset="90343.3334">32114 5558 12 0,'0'0'63'16,"-10"0"-1"-16,6 9-22 16,4-9-21-16,0 0-9 15,0 0-5-15,0 0-7 0,0 0 0 16,5 0-1-16,-5 0 2 15,0 0 4-15,15 0 4 16,-3-2 3-16,0-3 1 16,7-1 0-16,1-3-2 0,1-1 0 15,8-2-1 1,11-1-3-16,-8 2-3 0,4-2-4 16,-2 2-2-16,-2 2-8 15,-3 2-14-15,0 3-17 0,-15 1-20 16,-14 3-6-16</inkml:trace>
  <inkml:trace contextRef="#ctx0" brushRef="#br0" timeOffset="92354.9191">11848 12607 13 0,'32'-18'53'0,"-1"-2"0"15,8-3-38-15,7 0-1 16,9-3 2-16,10 0-4 15,8-2 1-15,2-3-2 0,10 1 2 16,3-9-2-16,4 3 1 16,4-4 0-16,0 3-2 15,0-2-2-15,-1 5-3 16,-8-1-1-16,-2 5 0 0,1 6-2 16,-15 0-1-16,-7 8-7 15,-7 2-11-15,-3 10-17 16,-11 1-30-16,1 4-4 15,-8 1 0-15</inkml:trace>
  <inkml:trace contextRef="#ctx0" brushRef="#br0" timeOffset="94026.9317">20748 9445 22 0,'-7'-10'42'15,"-1"0"1"-15,8 10 0 0,-6-14-6 16,6 14-5-16,0 0-8 0,-2-10-6 15,2 10-5-15,0 0-4 16,0 0-5-16,1 5-2 16,-1-5-1-16,6 16 1 15,-3-2 1-15,1 4 1 16,1 8 0-16,-3 4 0 0,-2 11 1 16,0 5 0-16,-2 17 0 15,-3 8 0-15,-3 11-2 16,2 7 0-16,-2 6-2 0,3-2 1 15,2 5-5-15,1 4-7 16,2-10-14-16,1-1-22 16,0-10-25-16,5-7-5 15,-3-14-1-15</inkml:trace>
  <inkml:trace contextRef="#ctx0" brushRef="#br0" timeOffset="94908.9619">20094 9929 1 0,'-25'-18'66'0,"0"-4"4"16,1-1-3-16,-6-4-44 15,16-1 2-15,0 5-6 0,4-4-5 16,3 8-6-16,4-5-1 15,1 4-4-15,4-2-1 16,0-1-1-16,8 1-1 16,6-4 1-16,7-1-1 15,9-6 0-15,5 0-1 0,16-5 2 16,12 0-1-16,10-3 0 16,10 2 1-16,10 1 0 15,6 1-1-15,8 4 1 0,14 2 0 16,-2 6 0-16,-4-1 0 15,6 10 0-15,-4 2-1 16,-7 10 1-16,-1 4-1 0,-16 7 1 16,-11 7-1-16,-10 5-1 15,-11 9 1-15,-13 1 0 16,-17 9 0-16,-11 0 0 16,-17 1 0-16,-6 6 1 0,-21-1 0 15,-13 7 0-15,-13-3 0 16,-13 4 0-16,-13 1 1 15,-14-1-1-15,-4-1 0 16,-8-1-1-16,-3 0 1 0,-5-5-1 16,3 0 1-16,5-5-1 15,3-3 1-15,12-5 0 16,4-3 0-16,17-3-1 16,10-5 1-16,11 0-1 0,16-2 1 15,10-1-1-15,15-1 0 16,9 1 1-16,18-1 0 15,13 4 1-15,6-3 0 0,18 4 0 16,10-3 0-16,8 2 1 16,8 2 0-16,4 1-1 15,1 1 0-15,-2 0 0 16,3 5 0-16,-5-3-1 0,2 5 0 16,-6-3 0-16,-3 1-1 15,-2-1 0-15,-5 1 0 16,-3-2 0-16,-6 1-1 15,-9-2-2-15,-9-3-2 0,-6 1-3 16,-5-5-8-16,-7-2-12 16,-9-3-17-16,-12-3-28 15,2-2-6-15,-11-10 2 16</inkml:trace>
  <inkml:trace contextRef="#ctx0" brushRef="#br0" timeOffset="95525.7517">22668 9379 3 0,'8'-27'70'0,"-3"-1"1"16,-5 4-2-16,0-2-3 15,0 4-61-15,-2 9 1 16,2 13 1-16,-15 0-2 0,3 12-2 16,-7 12 1-16,-1 11-1 15,-4 7 1-15,2 10 2 16,-7 8 0-16,5 5 0 0,-2 11 1 15,7 2-2-15,3 4 1 16,7 0-1-16,6 1-1 16,3 0 0-16,9-4 0 15,11-2-2-15,10-8 1 0,7-8-1 16,14-7 0-16,6-9 0 16,10-10 1-16,7-10-1 15,4-13 0-15,9-8 0 16,-1-10-1-16,3-18 1 15,-2-12-1-15,1-14 1 0,-7-12-1 16,-3-15 1-16,-12-11 1 16,-7-8 0-16,-13-10 2 0,-11-2 1 15,-20-5 0-15,-15 4 0 16,-21 6 0-16,-17 8-1 16,-18 10 0-16,-13 12-2 15,-15 13-2-15,-9 14-1 0,-2 17-3 16,-8 11-2-16,0 18-5 15,0 8-6-15,1 18-12 16,5 15-20-16,1 11-31 0,7 14-6 16,4 11-4-16,7 6 5 15</inkml:trace>
  <inkml:trace contextRef="#ctx0" brushRef="#br0" timeOffset="96046.1903">20415 11683 48 0,'-17'3'67'0,"17"-3"1"15,0 0-2-15,2-6-48 16,20-1 0-16,11-4-5 16,11 1-2-16,9-4 2 0,16-1-1 15,11-3 0-15,10 0-1 16,10-4-1-16,12-1-1 15,5-1 0-15,13-5-1 16,10-1-1-16,5-3-1 16,5 0 0-16,7 0-1 0,2-1 0 15,0 4-1-15,0 2-1 16,-6 3 0-16,-4 4-1 16,-15 7 0-16,-5 2 0 0,-12 2-2 15,-15 4 1-15,-12 2-1 16,-14 3 1-16,-10 1-2 15,-19 0-3-15,-9 1-5 0,-10 3-3 16,-14 4-5-16,-14 2-9 16,-13 4-15-16,-14 9-25 15,-18-2-17-15,-13 6-3 16,-19 1 5-16</inkml:trace>
  <inkml:trace contextRef="#ctx0" brushRef="#br0" timeOffset="96424.0444">21125 12064 63 0,'-39'26'71'0,"13"-7"-1"0,10-12-3 15,16-7-45-15,10 0-11 16,14 0 1-16,17-4-2 15,8-4 1-15,22-6 2 0,9-2 0 16,18-9 0-16,13-3-1 16,10-4-3-16,12-2-1 15,10-5 0-15,12-1-1 16,4 0-1-16,3 0 0 0,-1 4 0 16,-4 2 0-16,-7 4-1 15,-5 3 0-15,-12 6-2 16,-14 2 1-16,-11 8-1 15,-15 1-1-15,-17 4-2 0,-9 2 0 16,-15 4-3-16,-13 0-5 16,-13 0-6-16,-12 0-19 15,-19 10-48-15,-11 2-3 0,-17 0-7 16,-11-3-5-16</inkml:trace>
  <inkml:trace contextRef="#ctx0" brushRef="#br0" timeOffset="100233.2851">25182 8277 4 0,'8'-12'10'0,"6"1"0"0,0 4 0 15,0 3-3-15,-1 4 0 16,3 2-1-16,4 4 1 16,-6 7 0-16,5 0 1 15,-7 11 3-15,3-1 1 0,-8 14 1 16,2 6 0-16,-8 7 0 16,-1 11 2-16,-9 7 0 15,-6 10 0-15,0 7 1 0,-3 5 0 16,3 6 0-16,-7 8-1 15,7 4-1-15,-4 0-2 16,7 4-1-16,0-4-2 0,3 3-1 16,1 8-1-16,1-7-2 15,1-7 0-15,-2 1 2 16,6-1-1-16,-2-2 0 16,1 4-1-16,-2-4 1 15,2-3-1-15,-1-1 1 0,1 0-1 16,-5-3 2-16,3 3-1 15,1-7-1-15,-4-6 0 16,1-2 0-16,4-7-1 0,-1-6-1 16,-3-3 1-16,4-7-2 15,2-10-1-15,0-2 0 16,1-6-1-16,-1-8 0 16,1-5-1-16,0-6-3 15,0-3-5-15,0-6-13 0,0 2-36 16,0-17-19-16,0 0-5 15,5-20-4-15</inkml:trace>
  <inkml:trace contextRef="#ctx0" brushRef="#br0" timeOffset="102369.9748">26412 9667 41 0,'0'0'58'15,"-4"-20"-13"-15,4 20-20 16,0 0-5-16,0 0-10 15,0 0-4-15,0 0-5 0,-1 9 1 16,1 7 1-16,-2 1 0 16,2 11 2-16,-1 6 0 15,0 3 0-15,0 6-1 0,-2-5-1 16,0 6 0-16,1-7-1 16,1 2 0-16,-1-9-1 15,2-5 1-15,0-7-1 16,0-2 3-16,0-7 1 0,0-9 0 15,0 0 1-15,0 0-1 16,-7-12 1-16,4-8-1 16,-5-10 1-16,4-8-2 15,0-10 1-15,0-10-2 0,1-7 2 16,3-6 0-16,5-3 0 16,4-2 2-16,8 1-2 15,4 4 0-15,9 7 0 0,3 12-2 16,5 5 0-16,2 11-2 15,0 12 0-15,4 11-1 16,-7 7 0-16,0 6-1 16,-11 9 0-16,-4 7 0 0,-8 7 0 15,-9 3 1-15,-4 6-1 16,-4 4 1-16,-5 2-1 16,-6-1 1-16,1 0 0 15,5-1 0-15,4-1 0 16,4-5 0-16,8-2 0 0,11-4 0 15,9-1 1-15,3 0-1 16,7-2 1-16,-2-2-1 16,-1 2 0-16,-3 1 0 0,-7-3 0 15,-9 2 0-15,-9-1 0 16,-12 3 1-16,-16-2 0 16,-10 6 0-16,-11-5 0 0,-6 0-1 15,-8 3-4-15,-2-3-4 16,0 0-11-16,1-2-15 15,4-10-36-15,13 1-5 16,6-7-5-16</inkml:trace>
  <inkml:trace contextRef="#ctx0" brushRef="#br0" timeOffset="102722.4681">27386 9164 42 0,'12'-22'72'0,"-4"2"-2"0,-4 2-2 15,-4 18-48-15,2-11-3 16,0 17-5-16,-2 16-5 0,3 4-3 15,0 13-1-15,3 4 2 16,-4 10 0-16,3 4 0 16,4 5-2-16,-2 2 0 15,3-3-1-15,0 5 0 16,2-3 0-16,3-3-1 0,1-5-4 16,5-3-8-16,-2-3-16 15,2-14-35-15,3 3-12 16,3-12-5-16,0-10 1 15</inkml:trace>
  <inkml:trace contextRef="#ctx0" brushRef="#br0" timeOffset="104632.9942">27843 9604 17 0,'0'0'65'16,"-14"14"3"-16,14-14-3 0,0 0-33 15,0 0-19-15,5 4-3 16,7 3-4-16,6-2 2 16,2-2 0-16,5-3 1 0,7 0 0 15,1-5-1-15,0-5 0 16,0-6 0-16,0-2-2 16,-1-5 0-16,-6 0 0 15,-5-5-1-15,-8 2 0 16,-6-1-1-16,-5 3 1 0,-3 2-3 15,-11 6 0-15,-5 5-2 16,-4 5-1-16,-2 6 0 16,-6 5-1-16,4 10 1 0,-3 5-2 15,2 9 1-15,1 1 2 16,7 4-4-16,2 1 0 16,6 2 0-16,9-7-2 15,2 3-1-15,11-11-1 16,9 2-2-16,5-9-4 0,9-4 0 15,3-7 2-15,8-2 0 16,-1-8 2-16,7-10 4 0,-6-4 1 16,4-11 4-16,-3 0 6 15,-7-8 6-15,-5 2 0 16,-7 0 3-16,-6 4-1 16,-9 6-2-16,-1 5-1 0,-12 8-4 15,0 14-2-15,-11-2-3 16,-7 8-2-16,4 13-1 15,-6 3-1-15,1 3 1 16,1 0 2-16,2 2 0 16,1-4 0-16,8-2 1 0,2-7 0 15,4-2 1-15,1-12 0 16,7 10 0-16,1-10 1 16,5-4-1-16,6-3 0 15,2-6-1-15,2-2-1 0,4-2 0 16,-1-1 0-16,-2 1-1 15,1 3-1-15,-8 3 0 0,-2 3 1 16,-3 8-1-16,1 0 0 16,-4 6 0-16,-1 6 1 15,2 5-1-15,1-2 2 16,1 4-1-16,3-2 0 0,-1-1 1 16,5-1 0-16,3-5 0 15,2-4 0-15,3-4 0 16,4-2 0-16,2-9 1 15,0-3 0-15,1-5 0 0,-2-2 0 16,3-4 1-16,-3 0-1 16,-5-1 1-16,-1 3 0 15,-8 1 0-15,-1 3 0 16,-8 3 1-16,0 3-2 0,-9 11-1 16,1-8 0-16,-1 8-1 15,0 0 0-15,-12 14 0 16,0-2-1-16,2 7 0 15,-3 1 1-15,2 6 0 0,-1 2 0 16,5 4 1-16,-2-3 0 16,9 3-1-16,3-1 0 15,10-3 0-15,7-6 0 0,6-3 0 16,7-7 0-16,5-6 1 16,8-6-1-16,-1-9 1 15,1-10 1-15,-2-11 0 16,-2-5 0-16,-5-11 0 0,-4-4 1 15,-6-11 0-15,-6-1 0 16,-5-6 0-16,-2 0 2 16,-6 3 0-16,-1 6 0 15,-2 10 1-15,-4 6-2 0,0 14-1 16,0 8 0-16,-1 21-2 16,0 0 0-16,-1 6-2 15,-2 13-1-15,-1 8 0 16,-1 8 2-16,0 3 0 0,2 5 0 15,0 0 1-15,3 2-1 16,0-5 1-16,7 3 1 16,4-6 0-16,5-5 0 0,3-6 0 15,4-3 1-15,4-9 0 16,3-4 0-16,1-6 0 16,0-3 0-16,3-8 2 15,1-5-2-15,-1-5 0 0,-1 1-1 16,-2-4 1-16,-4 4-1 15,-2 2-1-15,-4 1 0 16,-5 5-1-16,-2 4 0 16,-4 4 0-16,-2 2 0 0,1 6-1 15,-4 5 0-15,1 3 0 16,1 4 1-16,0 1 0 16,3 3 1-16,0 0 0 15,2-2 0-15,3 1 0 0,4-5 1 16,3-2 0-16,2-4 1 15,7-5-1-15,6-4 1 16,-1-2 0-16,8-5 0 16,-2-7-1-16,4-4 1 0,2-5-1 15,3 0 0-15,-4-5 1 16,0 1-2-16,-1 0 0 16,-3 2 0-16,-1 1 0 0,-3 5 0 15,-3 3-2-15,-5 3 1 16,1 8 1-16,-1 2 0 15,1 0-1-15,-1 9 1 16,0 7-1-16,4 1 1 0,0 4-1 16,6 2 1-16,6-1 0 15,7-3 0-15,6-3 0 16,9-9 1-16,7-5 0 16,2-7 0-16,6-11 2 0,-3-10-1 15,-6-6 1-15,-12-4 0 16,-10-6 1-16,-13 2-2 15,-24-3-1-15,-4 3 0 16,-20 4-2-16,-10 6 1 0,-14 10-2 16,-7 7-2-16,-7 13 1 15,-8 8-1-15,6 19 0 16,-6 16 3-16,2 15-1 0,-3 14 2 16,-5 13-1-16,5 15 1 15,-2 6 1-15,1 7-4 16,0 3-5-16,0-6-8 15,4-3-11-15,7-10-15 0,8-17-28 16,5-12-10-16,7-20-4 16</inkml:trace>
  <inkml:trace contextRef="#ctx0" brushRef="#br0" timeOffset="104813.716">30938 9054 85 0,'-8'-51'90'16,"0"11"-9"-16,-1 5-10 15,-3 8-8-15,6 16-88 0,6 11-24 16,-20 23-27-16,5 9-9 16,-6 9-4-16</inkml:trace>
  <inkml:trace contextRef="#ctx0" brushRef="#br0" timeOffset="105258.3773">26521 10939 11 0,'-68'5'75'0,"15"-5"1"0,17-1-3 16,10-9-4-16,26 10-60 16,2-17 2-16,28 11-3 15,24-4-2-15,22-3-1 0,29-3 0 16,19-4 2-16,32-7-1 15,28-5-2-15,29-3 1 16,25-4-1-16,19-4 0 16,17-2 2-16,14-3-1 15,13-1 1-15,0 1 1 0,-5 2 1 16,-9 3 1-16,-19 2-1 16,-19 9-1-16,-23 5-2 15,-25 11 1-15,-28 9-3 16,-25 7-4-16,-26 1-4 0,-28 15-11 15,-25-4-17-15,-35 12-48 16,-24 3-2-16,-30-5-8 16,-32-3-4-16</inkml:trace>
  <inkml:trace contextRef="#ctx0" brushRef="#br0" timeOffset="106916.0215">22907 13091 28 0,'0'-24'50'0,"-2"4"3"16,-2-1-1-16,4 2-3 0,-5 3-7 16,1 4-6-16,1 2-10 15,3 10-9-15,-3-11-5 16,3 11-4-16,0 0-3 16,0 0 0-16,9 7-2 0,-2 8 1 15,2 8 2-15,1 7 0 16,5 10 1-16,-2 14-1 15,0 4 0-15,2 10-2 16,1 8 1-16,1 6-1 0,3 4 0 16,-2 2-3-16,2 2 2 15,0-1-1-15,-1-5 2 16,-2 0-2-16,1-5 0 16,-2-3-1-16,-2-5 1 0,-3-7-1 15,-1-4 0-15,-2-10 1 16,2-7-2-16,-4-4 2 15,-2-10-2-15,1-8 0 16,-2-6-1-16,-3-15-4 0,0 0-8 16,0 0-18-16,0-36-41 15,1-5-10-15,1-13-6 16,0-11-6-16</inkml:trace>
  <inkml:trace contextRef="#ctx0" brushRef="#br0" timeOffset="107190.1011">23371 13252 11 0,'7'-24'76'15,"-2"6"1"-15,6 5-4 16,-2 7-2-16,-18 5-56 0,17 11-3 16,7 13-2-16,5 13-4 15,-4 12 1-15,4 7 0 16,-5 13 2-16,-1 7-2 0,-1 7 1 15,-3 1-1-15,3 2-1 16,0 0-1-16,0-4-1 16,2-2-5-16,2-3-6 15,1-4-11-15,1-7-36 0,1 5-22 16,-3-6-6-16,-5-6-6 16,-9-13 3-16</inkml:trace>
  <inkml:trace contextRef="#ctx0" brushRef="#br0" timeOffset="107566.3424">22736 14737 61 0,'-22'5'80'16,"5"-4"-1"-16,6-1-6 15,11 0-1-15,0 0-68 16,22 14 1-16,5 5 0 16,8 6 1-16,3 3 0 0,5 5-1 15,5 0 0-15,2 4 0 16,1-5-2-16,4 1 1 16,5-8-1-16,-1-6 0 15,6-9 1-15,0-10 0 16,4-9 1-16,1-17 1 0,-2-13-2 15,6-14 1-15,-1-15-1 16,4-12-1-16,-2-7-2 16,-4-1-1-16,-2 3-3 15,-6 5-4-15,-6 13-9 0,-9 13-20 16,-15 14-44-16,-5 23-4 16,-12 16-6-16,-14 5-2 15</inkml:trace>
  <inkml:trace contextRef="#ctx0" brushRef="#br0" timeOffset="109030.4722">23644 15626 12 0,'0'0'35'0,"0"0"2"0,-6-8 3 15,6 8-4-15,0 0-4 16,-9-7-1-16,9 7-5 0,0 0-5 16,0 0-6-16,0 0-3 15,0 0-4-15,0 0-3 16,0 0-1-16,0 0 1 15,-10-6 1-15,10 6 0 0,0 0 0 16,0 0 0-16,0 0 0 16,0 0 0-16,0 7-1 15,0 1 0-15,3 5-1 16,1 6 0-16,0 7 1 0,-1 7 1 16,4 5-1-16,0 5 0 15,-4 2-1-15,3 4 0 16,1-2-1-16,-3-1 0 0,3-6 0 15,-1-4 0-15,-3-3-1 16,0-7 0-16,1-4-1 16,-1-6 1-16,1-5 1 15,-4-11-1-15,3 16 1 16,-3-16-1-16,0 0 0 0,0 0 1 16,0 0-1-16,0 0-1 15,0 0 0-15,0 0 0 16,0 0-3-16,0 0 1 0,0 0-5 15,0 0-4-15,0 0-8 16,0 0-21-16,8 16-38 16,-8-16-7-16,0 0-5 15,0 0-1-15</inkml:trace>
  <inkml:trace contextRef="#ctx0" brushRef="#br0" timeOffset="109897.5638">23554 15647 50 0,'-6'-13'78'0,"-3"1"-1"16,7-1-2-16,-4 1-48 15,6 2-3-15,0 10-5 16,10-7-4-16,7 9-4 0,4 9 0 15,7 8-2-15,-1 3-1 16,10 9-2-16,1 4-1 16,7 2-1-16,-3 0-2 0,3 0 0 15,-1-4-1-15,-3-4-1 16,0-5 1-16,-4-5-1 16,0-6 1-16,-7-6-1 0,0-3 1 15,-8-4-2-15,-2-7 1 16,-6-10-2-16,-4-8 0 15,-2-8 0-15,-6-3 0 16,-2-9 0-16,-1 0 1 16,-6-3 2-16,0 2 0 0,-1 3 2 15,0 5 1-15,4 6-1 16,3 2 2-16,1 8 1 16,2 1-1-16,4 3-1 15,7 6 0-15,3 3-1 0,4 5 0 16,1 4 0-16,2 2-2 15,3 6 0-15,-5 7-1 16,0 1 0-16,-3 4 1 16,-3 1-1-16,-6 3 0 0,-3-2 0 15,-6 2 1-15,-2 2-1 16,-7-2 0-16,-2 1 0 16,-3-2 1-16,-2 0-1 15,-1 0 1-15,-2-4-1 0,0 0 0 16,2-2 0-16,-2 0-1 15,4-3 2-15,2-1-2 16,4-1 1-16,-1 0 0 16,5 0 0-16,3 0-1 0,2-2 1 15,0 2 0-15,2 0-1 16,3-1 1-16,1 3 0 16,-1 0 0-16,2 0-1 0,1 2 1 15,-4 4-3-15,0-2-2 16,2 6-2-16,-2 0-4 15,0 3-6-15,-1 0-11 16,3-2-22-16,9 2-32 0,-6-7-4 16,0-5-5-16,2-10 9 15</inkml:trace>
  <inkml:trace contextRef="#ctx0" brushRef="#br0" timeOffset="111659.3906">24883 15511 7 0,'35'-25'71'15,"-5"2"2"-15,-3-1-2 16,-7 4 1-16,-8 1-57 16,-2 1 1-16,-7 4-2 0,-3 5-1 15,0 9 0-15,-12-10 1 16,-6 8-4-16,-3 2-3 15,-4 4-3-15,-7 6-2 16,0 5 0-16,0 4-1 0,0 6 0 16,-1 4-1-16,4-2 1 15,4 3-1-15,5-3 0 16,7 1 0-16,7-7 1 16,6-2-2-16,1-5 2 0,12-6-1 15,6-5 1-15,5-3 0 16,7-11 0-16,6-4 0 15,0-8 0-15,1-3-1 16,0 0 1-16,1-2-1 0,-4 4 1 16,-6 2-1-16,-6 5 0 15,-8 3 0-15,-4 5 0 16,-11 9 1-16,13-4-1 0,-13 4 1 16,0 7 0-16,0 3 0 15,0 4 0-15,-2 5 0 16,0 3 1-16,0 6-1 0,1-1-1 15,1 0 0-15,0-1 0 16,4 0 0-16,1-6-1 16,4-3 2-16,-2-5-1 15,4-6 1-15,-2-6 1 16,4-2 0-16,0-8 0 0,1-5 1 16,3-7-1-16,1-6 0 15,4-2-2-15,1-5 1 16,-1 2 0-16,-1 3-1 0,-1 1-1 15,1 7 1-15,-4 5-1 16,0 5 1-16,-3 5 0 16,0 5 0-16,-3 2 0 15,2 0-2-15,1 5 2 16,0 0 0-16,1 3 0 0,2-1 0 16,3-1 0-16,2-1 0 15,-2-2 0-15,-1 0 0 16,0-3 0-16,-4 0 0 15,-1 0 0-15,-1 0 0 0,-3 0 0 16,-10 0 0-16,13 2 0 16,-13-2 0-16,11 8-1 15,-11-8 1-15,8 15-1 0,0-5 1 16,-3 0 0-16,4 1 0 16,0-1 1-16,7-6-1 15,5-4-1-15,3-4 1 16,9-10-1-16,6-9-1 0,4-6 0 15,2-7 0-15,1-10-1 16,0-4 0-16,0-6 0 16,-6-6 1-16,-5-4 1 15,-9-5 1-15,-6 0 0 0,-6 0 2 16,-5 4 0-16,-5 11 1 16,-4 10 0-16,-3 10-1 15,-6 15-1-15,9 21 0 0,-12 2-1 16,5 23 0-16,2 18-1 15,1 8 0-15,-3 12 1 16,3 8 0-16,2 6 0 16,2-1 1-16,4-5-2 15,10-6 1-15,-1-8 0 0,6-10 0 16,6-13 1-16,3-12-1 16,6-13 1-16,4-9-1 15,3-11 1-15,-1-13-1 0,4-14-1 16,2-6-1-16,-4-8 1 15,-2 1-1-15,-5 1 1 16,-3 4-1-16,-10 9 1 16,-2 8 0-16,-7 14 2 0,-13 15 0 15,0 0 1-15,4 14-1 16,-6 11 1-16,-4 4-1 16,0 5 1-16,0 3-1 0,6-1 0 15,3-2 0-15,11-7 0 16,8-4-1-16,12-10 0 15,10-8 0-15,10-5 0 16,7-13 1-16,8-8-2 16,3-6 1-16,3-5 0 0,-3-8 0 15,-2 1 1-15,-10-3-1 16,-15 3 1-16,-7 1 2 16,-11 5-2-16,-12 3 0 15,-11 7 0-15,-4 7-1 0,-13 9 0 16,-2 7 0-16,-4 7-1 15,0 10 0-15,-2 7 0 16,3 5 1-16,3 2-2 16,7 3 1-16,4-4 0 0,6-5 0 15,16-7-3-15,9-10-3 16,18-8-3-16,7-8 0 16,15-16-1-16,7-11 0 0,9-13 1 15,4-9 0-15,0-16 2 16,2-9 4-16,-9-11 6 15,-4-1 7-15,-17-1 4 16,-9 8 2-16,-11 11-1 0,-14 13-1 16,-11 18 1-16,-8 21 0 15,-6 24-3-15,-5 17-7 16,-5 25-2-16,-4 15-2 16,1 15 0-16,-3 11 1 0,1 15-3 15,0 1-3-15,4-1-2 16,5-5-5-16,6-12-3 15,0-11-3-15,6-17-2 16,1-17 0-16,7-17 1 0,-1-19 2 16,2-10 3-16,-5-16 7 15,-1-14 8-15,0-10 7 16,-1-10 6-16,2-4 2 0,4-4 3 16,8 1 2-16,7 1-2 15,14 6-3-15,10 9-3 16,18 9-5-16,7 9-6 15,9 7-3-15,9 12-6 0,-1 8-6 16,-4 6-11-16,-8 14-28 16,-20 5-28-16,-14 8-7 15,-25 3-3-15,-19 8 3 16</inkml:trace>
  <inkml:trace contextRef="#ctx0" brushRef="#br0" timeOffset="112004.9842">25806 16325 86 0,'-151'111'88'0,"24"-20"-4"0,21-23-7 16,26-19-2-16,16 1-70 15,25-32-1-15,23-6 1 16,16-12 1-16,26 0 0 15,16-8 1-15,17-14 1 0,19-5 0 16,22-16-1-16,15-12-2 16,25-10-1-16,15-14-1 15,22-5-1-15,12-10 0 0,20-3-1 16,8-2 0-16,6 5 0 16,5 7 0-16,-1 8-3 15,-7 13 0-15,-8 13-3 16,-14 8-4-16,-9 15-12 15,-22 15-38-15,-10-2-26 0,-16 3-4 16,-16 1-7-16,-15-3 0 16</inkml:trace>
  <inkml:trace contextRef="#ctx0" brushRef="#br0" timeOffset="112477.3813">30780 14902 63 0,'-53'0'85'0,"-6"2"-2"16,-4 1-7-16,1 1-3 16,3 7-70-16,4 11-2 15,11 9 0-15,4 7 0 0,10 4-1 16,7 3 1-16,5 4 0 16,10-5 1-16,8 0 0 15,12-2 0-15,7-1 0 0,10-3 0 16,3-1 0-16,6-1 0 15,-1-2-1-15,-1 0-1 16,-5-5 0-16,-5 2 0 16,-8-3 0-16,-10 1 0 0,-8-2-1 15,-16-1 1-15,-11-3 1 16,-9-1-1-16,-9-2 0 16,-5-5-1-16,1-3-6 15,-1-7-12-15,8-5-33 16,6-7-25-16,9-7-5 0,10-8-7 15</inkml:trace>
  <inkml:trace contextRef="#ctx0" brushRef="#br0" timeOffset="113401.3677">31019 15312 47 0,'39'-2'86'16,"-15"1"-3"-16,-24 1-5 15,0 0-5-15,-22 4-62 16,-6 9-4-16,-10 5-6 0,-5 7-2 16,-4 4 1-16,2 4 0 15,5 0 0-15,4 1 0 16,7-3 0-16,12-3 1 16,9-3 0-16,8-10 0 0,8-1-1 15,14-11 1-15,4-3 0 16,11-7 0-16,8-7 0 15,1-6-2-15,7-8 1 16,0 1-1-16,0 0 1 16,-9 2-1-16,-1 3 0 0,-7 6 0 15,-8 4 0-15,-3 7 0 16,-10 5 0-16,0 4 0 16,-8 6-1-16,1 4 1 0,-2-1 0 15,-1 1 0-15,2-1 1 16,0-2-1-16,7-5 1 15,4-5-1-15,6-2 0 16,7-12 0-16,4-5 0 0,7-10 1 16,6-7-1-16,3-9 1 15,-4-7 0-15,2-12 1 16,-6-5 1-16,-5-11 2 16,1-2 1-16,-9-2-1 0,-6 4 2 15,-11 6 0-15,0 12 0 16,-10 16-1-16,-3 13-2 15,-9 19 0-15,-10 15-1 0,-5 22-1 16,-3 14-1-16,1 13-1 16,-2 11 1-16,4 12 0 15,8 3 1-15,5 3-1 16,11-2 0-16,13-1-1 0,10-6 0 16,9-4 0-16,10-9-2 15,13-10-2-15,7-8-3 16,10-11-2-16,4-8-4 15,2-14 0-15,3-7 2 0,1-14 3 16,-4-9 5-16,-20-9 7 16,-2-3 4-16,-19-6 3 15,-14 1 5-15,-13 0 0 16,-10 8-1-16,-17 6-2 0,-12 9-5 16,-5 9-3-16,-12 8-2 15,3 12-1-15,-4 9-1 16,1 11 0-16,2 4-1 15,7 5 0-15,9-1 1 0,15-1 0 16,12-3 0-16,6-6 1 16,17-5 0-16,13-9 0 15,9-5 0-15,15-8-1 16,6-6-1-16,1-10-2 16,5-6 1-16,1-5-2 0,1-3 0 15,-3 4 1-15,1 3 0 16,-12 9 1-16,-8 9 0 0,-8 10 2 15,-4 17 0-15,-5 13-4 16,-5 10-21-16,-16 11-50 16,10 3-5-16,-12-4-5 15,1-2-5-15</inkml:trace>
  <inkml:trace contextRef="#ctx0" brushRef="#br0" timeOffset="115629.6256">3906 12803 63 0,'2'-16'76'16,"-2"0"-1"-16,0 6-33 16,-1-1-6-16,1 11-8 0,-2-11-7 15,2 11-7-15,0 0-4 16,0 0 0-16,-5-10-2 16,5 10-4-16,0 0-1 15,0 0-2-15,0 0-1 0,-2 8 1 16,2 6-1-16,0 4 1 15,0 13 1-15,0 7 1 16,1 11 0-16,2 12 1 16,2 8-1-16,1 6 0 0,3 4-1 15,5 2 0-15,1-3-1 16,3-1 0-16,3-5 1 16,1-5-1-16,2-5 1 15,2-5-1-15,-1-6 1 0,-3-1-1 16,0-6 1-16,-1-6-1 15,-3-3 0-15,0-5 0 16,-5-6 0-16,-1-4 0 16,-4-6 1-16,2-2-2 15,-2-4 3-15,-8-8-3 0,9 10 2 16,-9-10 0-16,0 0 1 16,0 0 0-16,0 0 0 0,0 0 1 15,0 0-2 1,-10-8 1-16,-3 1-1 0,-2-2-1 15,-3 0-1-15,-6 0 0 16,-1 1 0-16,-6 1-1 16,-1 3 1-16,-2 2-1 0,-1 2 0 15,-4 0 1-15,-4 2 0 16,-1 3 0-16,-3 2 0 16,-8 4 0-16,-4 1 0 0,-3 0 0 15,-7 6 1-15,-6-2-2 16,-5 5 1-16,-2 1-1 15,-7 0 1-15,1 3 0 0,8 1 0 16,-4-1-1-16,4-1 1 16,6 1 0-16,7-2-1 15,5-2 2-15,6-1 0 16,8-4 1-16,0-2-1 0,10-1 1 16,12-5 0-16,-1-2 0 15,6-2 0-15,8-1-3 16,2-2 1-16,11-1-1 15,0 0 0-15,0 0 1 0,-8 3-1 16,8-3 0-16,0 12 0 16,0-1 0-16,-3 4 1 15,3 6 0-15,0 8-1 0,0 5 1 16,-1 10 0-16,1 8-1 16,4 8 1-16,-1 11 0 15,3 10 0-15,-2 7-1 16,3 2 2-16,0 5-1 0,3-2-2 15,1 1 3-15,-1-7 0 16,-1-3-2-16,6-7-1 16,-4-6 3-16,-1-7-2 15,3-3 1-15,-3-7 0 0,1-5 1 16,0-7-3-16,-1-8 2 16,3-4-1-16,-4-10-3 15,2-3 0-15,-6-7-2 16,-5-10-4-16,13 0-13 15,-7-8-31-15,0-10-26 0,-6-9-6 16,1-7-4-16,-1-8 1 16</inkml:trace>
  <inkml:trace contextRef="#ctx0" brushRef="#br0" timeOffset="115996.7231">2215 15754 51 0,'-15'35'82'0,"2"1"-1"0,1-3-6 16,10-2-2-16,2 2-56 15,5 7-12-15,14 7-1 16,9 5 0-16,5 7 0 0,0-3-1 15,5-1 1-15,-5-7 0 16,1-7-1-16,-2-6 4 16,2-10 1-16,-8-8-2 15,0-9 2-15,-3-8-1 16,2-8-2-16,0-9-1 0,1-13 0 16,1-9-5-16,-1-11-5 15,8-7-2-15,-5-10-10 16,2-2-10-16,3 3-27 0,1-6-28 15,-2 4-4-15,-7 1-5 16,5 3 11-16</inkml:trace>
  <inkml:trace contextRef="#ctx0" brushRef="#br0" timeOffset="116862.4829">3933 14013 23 0,'0'0'76'0,"-7"12"0"0,7-12-4 16,2-7-5-16,9 0-56 15,6-6-3-15,6 5-4 16,10-6-1-16,7-1-1 0,9-2 2 15,4 0 1-15,11-7 0 16,9 3 0-16,7-9 0 16,8 0 1-16,8-5-1 0,4-4 1 15,14 0-3-15,5-2 0 16,1 0 0-16,5-2 1 16,4 5-1-16,2 0 1 15,0 3-1-15,1 1 1 0,-2 3 0 16,-4 2-1-16,1 1 0 15,-5 2 0-15,-6 2-1 16,-6 3 0-16,-4 3 0 16,-10 6-1-16,-7-1 0 15,-10 5 0-15,-7 2-1 0,-8 5 1 16,-7 1-1-16,-7 0 0 16,-6 5 0-16,-3 0 0 0,-5 3 0 15,-3 0 0-15,-3 1 0 16,-5-1 0-16,-2 0 0 15,-5-1 0-15,-1 1 0 16,-4 1 0-16,0-3 0 0,-3 1 0 16,-1 1 0-16,1 1-1 15,1 3 1-15,-2 0-1 16,2 5 1-16,0 2 0 0,-2 3 0 16,3 4 1-16,-2 4 0 15,-1 2 0-15,1 5 1 16,1 2 0-16,-2 2 1 15,4 3 1-15,-1 3-1 0,0 0 0 16,-1 3 1-16,3 3 1 16,-3 1-1-16,-1 3-1 15,1 2-1-15,-3-1 1 16,-1 2-1-16,2 2-1 16,1 1-1-16,0-2-4 0,3 0-7 15,2-7-13-15,2-17-50 16,2 11-7-16,-1-9-8 15,-2-12-5-15,-5-18-1 0</inkml:trace>
  <inkml:trace contextRef="#ctx0" brushRef="#br0" timeOffset="117256.8662">7347 14274 23 0,'0'17'75'0,"3"0"2"0,-3 0-1 16,3 3-4-16,2 4-58 15,2 9 0-15,5 6 0 16,3 6-2-16,6 2-1 15,5 0-2-15,1-1-1 0,8-7 0 16,4-6-2-16,4-8 1 16,0-11 0-16,1-6 1 15,3-11 1-15,-1-11-1 0,2-14 0 16,0-8-1-16,-1-12 0 16,2-9-2-16,3-9-3 15,-3-5-3-15,-1 1-5 16,-5-5-8-16,-2 11-16 0,-9 16-47 15,-8 1-7-15,-14 12-7 16,-11 8-5-16,-16 12 8 16</inkml:trace>
  <inkml:trace contextRef="#ctx0" brushRef="#br0" timeOffset="123324.8211">2209 17013 11 0,'0'0'69'0,"-6"-15"3"15,-3 7-2-15,-11-7-33 0,15 7-12 16,5 8-2-16,-8-15-5 15,8 15-5-15,-6-10-1 16,6 10-2-16,0 0 1 16,0 0-3-16,-9-7-2 0,9 7-3 15,0 0-2-15,0 0-1 16,4 13 0-16,-1 1-1 16,2 8 2-16,2 6 0 15,7 7 1-15,2 8 2 0,-5-21-1 16,-5 7 0-16,5 3 0 15,-2 3 0-15,-1 1-1 16,-3 5 1-16,4 1-2 16,-1 4 0-16,0 3-2 0,4-1-3 15,-3-1-7-15,1 2-14 16,-4 3-22-16,-1-7-26 16,2-4-7-16,-6-2-3 15,7-6 2-15</inkml:trace>
  <inkml:trace contextRef="#ctx0" brushRef="#br0" timeOffset="124379.1516">2007 17269 0 0,'-14'-6'41'0,"5"4"0"16,-2-1 3-16,3 0-4 16,-2 0 0-16,2-1-6 15,8 4-7-15,-14-4 3 16,3 3-9-16,11 1 1 0,-14-3-8 15,14 3 2-15,-10-5-6 16,10 5 1-16,-14-6-2 16,14 6-7-16,-2-11 3 15,2 11-1-15,-3-12-1 16,3 12 0-16,-4-12 0 16,4 12-4-16,0-15 0 0,0 15 5 15,0-17-4-15,3 6-2 16,3-3-1-16,5-4 0 15,4-1 1-15,4-7 2 0,-1 0 0 16,5-5-2-16,10-1-1 16,1-1 3-16,-5 1 0 15,3 2 0-15,4-1 0 16,0 5 0-16,6 2 1 0,6 2-1 16,-2 5 2-16,3 2-3 15,8 6 0-15,1 4 0 16,-3 4-1-16,-6 1 0 0,-3 9 0 15,-11 4-1-15,-10 2 1 16,-5 6 1-16,-12 1 1 16,-6 5 1-16,-2 1-1 15,-8 5 1-15,-8 0 0 0,-2 2 0 16,-3 0-1-16,-9 1 2 16,3 0-2-16,-2-3 2 15,2-4-1-15,4-1 1 0,-3-6 0 16,9-3-3-1,2-3 1-15,9-4-4 0,6-12 3 16,-3 9-2-16,3-9 0 16,14-3-2-16,4-5 0 15,-1-1 2-15,12 1 1 0,-1-4 0 16,6 2 1-16,2 0 0 16,3 3-1-16,-2 0 3 15,-2 3-1-15,-3 3 1 0,1 1-1 16,-3 3 1-16,-8 3 0 15,-1 5 0-15,-7 3 0 16,-12-3-1-16,-1 2 0 16,-1 1 0-16,0 5 0 15,-8 1 0-15,-1 5-1 16,-3-1 1-16,-7 5 0 0,-5 2 0 16,1 2 3-16,-8 4-1 15,-2 2 0-15,-4 1-1 16,0 2-3-16,-2 0-10 0,-1 10-14 15,-4-10-28-15,5-6-19 16,-6 1-5-16,8-9-4 16</inkml:trace>
  <inkml:trace contextRef="#ctx0" brushRef="#br0">3094 16862 10 0,'-18'-13'64'0,"9"5"-7"16,0 0-8-16,2-3-10 16,3 1-11-16,2 0-8 15,2 1-6-15,-1-4-3 16,1 2-4-16,1-2 0 0,2-2-2 15,7 1 1-15,0 0 3 16,3-2-5-16,8-3 0 16,-1 2-2-16,9-2 0 0,-3 2-1 15,8-1 0-15,-4 6-1 16,7-2-2 0,-7 5 3-16,4 4-1 0,-3 4 2 15,-8 1-1-15,3 6 1 16,-4 3-3-16,-6 9 3 0,-4 5 0 15,-4 7 0-15,-8 5 1 16,0 2-1-16,-3 7 0 16,-7 0 0-16,-3 8 2 15,1-5-3-15,-7 0 1 0,3-1-1 16,-1-2 0-16,0 0 1 16,-4-3-1-16,1 0 1 15,12-24-3-15,-1 2 2 16,-2 0-2-16,2 1 1 0,1-2-1 15,2 1 0-15,-3-3-2 16,3 0 2-16,2-1 1 16,0-1-2-16,4-3 4 15,0-1-2-15,0-10 0 16,6 15 2-16,-6-15 1 0,18 4 0 16,3-4 1-16,14-8 2 15,3-12-2-15,3-3-1 0,1-4 1 16,2-1-1-16,-8 2 0 15,-2 2 0-15,-11 6-2 16,-1 4 0-16,-4 3-1 16</inkml:trace>
  <inkml:trace contextRef="#ctx0" brushRef="#br0" timeOffset="126043.3001">4099 16444 43 0,'0'0'75'0,"8"-4"-4"16,-8 4-3-16,0 0-31 0,10 11-28 15,-4 6-3-15,0 7-5 16,2 6-3-16,2 9 5 16,1 6-1-16,-1 3 1 0,1 2 0 15,3-2 1-15,-4-1-1 16,4-6-1-16,-2-2 2 15,-2-10-4-15,-2-5-3 16,-2-7-6-16,-2-4-1 16,-4-13-7-16,6 11-15 0,-6-11-12 15,1-17-12-15,-1-7-8 16,-1-9 1-16</inkml:trace>
  <inkml:trace contextRef="#ctx0" brushRef="#br0" timeOffset="126431.5477">4199 16551 25 0,'-8'-46'66'15,"1"1"1"-15,5 3-12 16,1-1-8-16,3 8-12 16,10-4-12-16,3 6-9 0,7-1-7 15,-1 5-4-15,7 5 0 16,-2 5-1-16,2 4-1 16,-6 8 1-16,-2 7 1 0,-4 7 0 15,-8 13-1-15,-4 8 2 16,-4 8-1-16,0 5 1 15,-5 0 0-15,2 0 0 16,-2-2-2-16,3-5 2 0,-1-7-2 16,11-7-2-16,8-6 1 15,6-5 0-15,4-1-1 16,7-6 0-16,5-1 1 16,4-1-2-16,1 0 1 0,-3 0 1 15,-5 3 0-15,-5 3 0 16,-6 6 1-16,-12 8-3 15,-12 6 3-15,-8 11 1 16,-15 6 0-16,-12 7 0 16,-10 11-2-16,-13 2-2 0,-1 1-6 15,-5-5-21-15,0-2-44 16,13-8-4-16,6-14-7 16,11-12-4-16</inkml:trace>
  <inkml:trace contextRef="#ctx0" brushRef="#br0" timeOffset="127274.576">7658 15383 0 0,'43'-18'76'15,"-8"4"0"-15,-9-3-3 16,-8 6-4-16,-7 7-53 15,-2 3 1-15,1 6-5 0,-1 11-4 16,-2 10 0-16,-2 4-1 16,5 12 2-16,-5 3 0 15,2 10-1-15,-1 2-2 16,0 5-1-16,2-6-2 0,-1-3 0 16,1-5-1-16,-1-5-1 15,0-8 0-15,0-9-1 16,-1-7 0-16,-2-6 1 15,-4-13 0-15,7 10 0 0,-7-10 0 16,5-13 0-16,-4-6 0 16,-1-9 1-16,0-12-1 15,0-9 0-15,1-12-1 16,1-11 0-16,2-6 0 0,7-6 0 16,3-3 0-16,5 0-1 15,9 3 1-15,5 6 0 16,10 8-1-16,4 9 0 0,3 15 1 15,1 10-1-15,-2 14 0 16,-4 12 1-16,-5 10-1 16,-11 17 1-16,-14 15 1 15,-11 10 0-15,-8 10 1 0,-14 10 2 16,-11 4 0-16,-3 0 0 16,-1-3 1-16,-1-5-1 15,10-9 0-15,7-8-1 16,11-10-1-16,8-10 0 0,15-6-1 15,10-9-1-15,12-4 0 16,8-2 0-16,9-5 0 16,6-3 0-16,3-2 1 15,-3 2-1-15,-2 4 0 16,-9 2 0-16,-8 4 1 0,-16 14-1 16,-15 11 0-16,-14 13 0 15,-23 11 0-15,-14 7 0 16,-11 8-1-16,-12 1 0 15,-5 3-3-15,-3-7-3 0,5-5-15 16,-2-6-39-16,15-17-20 16,11-15-5-16,8-17-6 15,11-14 0-15</inkml:trace>
  <inkml:trace contextRef="#ctx0" brushRef="#br0" timeOffset="127762.8818">9114 15057 9 0,'0'0'72'0,"0"0"0"0,8-18-2 16,-6 0-4-16,0-5-58 15,8 4 3-15,1-3 1 16,6 1-1-16,5-1-1 0,6-1 1 16,5 2 0-16,6 1 1 15,6 3-2-15,6 2-3 16,2 8-2-16,4 8-1 16,-1 2-2-16,-5 11-1 0,-7 12 1 15,-4 8 1-15,-16 13-1 16,-8 9 1-16,-14 11 0 15,-3 4 0-15,-15 8 1 16,-2-1-1-16,-2 0-1 0,-1-4 1 16,4-4-1-16,1-5 0 15,11-10 0-15,5-8 0 16,2-8 0-16,14-5-1 16,5-7 0-16,8-9 1 15,12-8-3-15,6-10 0 0,10-13-3 16,8-10-4-16,8-7-9 15,3-9-23-15,0-12-35 16,6 3-9-16,-6-8-5 0,-5 0-2 16</inkml:trace>
  <inkml:trace contextRef="#ctx0" brushRef="#br0" timeOffset="128278.4661">10695 14850 43 0,'5'-14'63'16,"-1"1"-1"-16,-4-5-3 0,3 0-56 15,3-3 4-15,7 6 2 16,5-5 0-16,-6-2 4 15,9 2 0-15,-9 0 1 16,6 5 2-16,-6-5 1 0,5 4-2 16,-10-1-2-16,1 2-4 15,-1 0-1-15,0 1-3 16,0 2 1-16,-3 1-1 16,-1 3 0-16,-3 8-1 0,4-16 1 15,-4 16 0-15,0-10-1 16,0 10 0-16,-15 0-1 15,-3 7 0-15,-4 11 0 16,-4 5 0-16,-5 11 0 0,-1 10-1 16,0 9 1-16,-2 11 0 15,2 5 0-15,6 2 0 16,7-4 0-16,6-1-1 16,4-7 0-16,9-5 2 0,6-10-1 15,12-9 0-15,13-10 0 16,17-10-1-16,16-12-2 15,14-6-3-15,18-14-8 16,9-13-11-16,15-11-33 0,11-5-28 16,-4-3-4-16,-7-1-7 15,-10 5-1-15</inkml:trace>
  <inkml:trace contextRef="#ctx0" brushRef="#br0" timeOffset="128755.521">8603 16924 50 0,'-50'-1'67'0,"9"1"-17"16,9-6-18-16,14 2 0 15,4-1-5-15,14 5-2 16,-2-11-4-16,8 4-2 0,13-3-4 16,8-4-3-16,9-4 0 15,8-6 2-15,20-4 1 16,11-8-3-16,19-6-1 15,18-8-2-15,19-6-1 0,18-6-1 16,19-5 0-16,11-2-1 16,6-2-1-16,5 1-2 15,3 3 1-15,-4 5-2 16,-11 5 1-16,-8 6-1 0,-16 9-1 16,-12 8 0-16,-17 7-2 15,-16 9 0-15,-21 9-3 16,-19 7-3-16,-23 11-7 0,-27 8-15 15,-22 13-51-15,-30 16-5 16,-28 11-8-16,-29 11-3 16</inkml:trace>
  <inkml:trace contextRef="#ctx0" brushRef="#br0" timeOffset="128983.5108">9580 17052 42 0,'-112'72'85'16,"21"-18"-5"-16,22-16-3 0,24-21-4 15,21-14-60-15,25-9 1 16,34-16-2-16,27-14-4 16,30-16-1-16,23-10 0 0,32-16-1 15,23-9-2-15,25-7-2 16,12-4-1-16,14-4-1 16,2 0-2-16,2 5-6 15,-4 3-6-15,-6 6-18 0,-9 10-28 16,-20 2-20-16,-11 7-8 15,-25 1-2-15</inkml:trace>
  <inkml:trace contextRef="#ctx0" brushRef="#br0" timeOffset="133122.3107">13825 14571 42 0,'-13'-39'82'16,"-2"1"-3"-16,-2 4-3 15,1 2-4-15,5 7-63 0,-1 6-2 16,7 7 0-16,5 12-4 16,0 0-3-16,0 0-2 15,-11 25 1-15,9 7-1 16,2 10 0-16,-4 19 3 0,-1 17 1 16,-2 21 1-16,-2 18 2 15,-6 25 2-15,0 17 0 16,-6 24 0-16,-2 14 0 15,-2 12 1-15,3 11-2 0,-1 1 2 16,7 6 1-16,6-115-3 16,4 11 0-16,2-2 1 15,0 12-1-15,1-5-2 16,1 7 0-16,1-5-2 0,1 4-1 16,1-12 2-16,5 4-5 15,1-13-5-15,-3 3-7 16,9-19-20-16,3-5-47 15,-8-21-2-15,4-13-8 16,-5-24-3-16</inkml:trace>
  <inkml:trace contextRef="#ctx0" brushRef="#br0" timeOffset="134107.4739">13977 14630 18 0,'-18'-19'76'16,"2"-1"2"-16,-1 2-3 15,3 0-2-15,29 5-56 16,-19 3 1-16,4 10-1 16,-10-12-3-16,10 12-4 0,0 0-2 15,0 0-2-15,0 0-1 16,10 3-2-16,5 6-2 16,4 1 0-16,6 3-1 15,14 0 1-15,8 1 0 0,11-1 1 16,11-4 0-16,11 0 0 15,15-9 1-15,14 0-1 16,20-12 1-16,12-6 0 0,24-9-1 16,15-6 0-16,23-7-1 15,13-2 0-15,19-5 0 16,14-3 0-16,12 0 1 16,10-1-1-16,6 0-1 0,5 0 1 15,2-2 0-15,0 1 0 16,-8-1 0-16,-2 2-1 15,-10 1 1-15,-6 2 1 0,-11 5 0 16,-10 4 0 0,-13 3 1-16,-11 7-1 0,-12 6 0 15,-15 5-1-15,-14 4 1 16,-16 4-1-16,-16 4-1 16,-17 3 1-16,-16 1-1 0,-14 2 0 15,-14-2 1-15,-14 4-1 16,-13-2 0-16,-10 0 0 15,-11 0 0-15,-3 0 0 16,-7 3 1-16,-8 4 0 0,-2 1-1 16,-1 4 1-16,-4 4 0 15,0 4 0-15,0 4 1 16,-3 8 0-16,-2 6-1 16,0 4 1-16,-2 8 1 0,1 5-1 15,-2 10 0-15,-4 5-1 16,2 10 1-16,1 9-1 15,0 13 1-15,1 10-1 0,1 7 0 16,0 13-1-16,4 10 2 16,3 12-1-16,6 3 1 15,2 8-1-15,3 3 0 16,4-1 2-16,-5 0-3 0,5 3 0 16,-6-4 0-16,-1-3 0 15,-9 0 0-15,0-4 0 16,-5 0 0-16,-3-81 0 15,-2 9 0-15,2-1 0 16,-1 9 0-16,0-4 0 0,-2 10 0 16,4-4 0-16,-1 8 0 15,2-5 0-15,-2 8 0 16,3-10 0-16,0 7 0 16,5-10 0-16,-4 4-3 0,3-8-10 15,2 0-24 1,5-12-48-16,-3-13-3 0,-2-19-8 15,-6-47-7-15</inkml:trace>
  <inkml:trace contextRef="#ctx0" brushRef="#br0" timeOffset="135161.1542">12830 17130 19 0,'-12'0'78'0,"2"0"1"16,-1-3-2-16,1-8-38 0,10 11-11 15,-12-7-3-15,12 7-9 16,5-8-5-16,8 3-4 16,5-1-2-16,7-3 1 15,8-2 0-15,7-4 1 0,11-2-2 16,6-1 0-16,12-4 0 16,9-3-1-16,10-4-1 15,7 1-2-15,9-1 1 0,1-2-2 16,1 3 0-16,-3 1 0 15,-4 2-2-15,-9 1 1 16,-10 5-2-16,-11 0 1 16,-14 3-2-16,-13 3 0 15,-11 2-2-15,-11-2-4 0,-11 3-7 16,-9-1-5-16,-5 1 0 16,-13-1-1-16,-5 2 3 15,-8-1 3-15,-6 0 6 16,-1 4 5-16,-4-1 12 0,-3 4 6 15,6-1 5-15,5 2 2 16,9 0-3-16,2-1-3 0,11 0-2 16,12 3-2-1,3-11-1-15,23 5-3 0,5-1-3 16,13 0 0-16,2 1 0 16,8 5 1-16,-4 1-2 0,0 6-1 15,-10 10 1-15,-10 8-1 16,-14 9 0-16,-11 11 2 15,-15 8-2-15,-12 8-2 16,-11 7-5-16,-10 2-6 0,-5 0-22 16,-3-2-37-16,2-10-5 15,1-10-6-15,6-16 1 16</inkml:trace>
  <inkml:trace contextRef="#ctx0" brushRef="#br0" timeOffset="137882.9094">4404 17338 12 0,'-4'-16'54'16,"4"7"0"-16,0-5-16 15,1 2-30-15,-1 12-2 16,0-9-4-16,12 0-3 0,-2 5 0 16,7 2 0-16,-1 2-1 15,6 0 2-15,3 6 3 16,-8-1-2-16,3 6 3 16,0 0 2-16,4 2 3 15,4 8 3-15,5 5-1 0,0-1 0 16,13 7 0-16,3 4 1 15,9 3-1-15,2 2-2 16,10 0-2-16,3 5-2 16,12 2-2-16,2 5-1 0,11-5 2 15,1 7 0-15,11-5 0 16,3 2 0-16,4-7 0 16,4 1 4-16,7-6 0 15,6 2-1-15,-2-10-1 16,3 2 0-16,5-7-1 0,4 1 0 15,-1-7 0-15,6 0 0 16,-2-5 1-16,4-10 0 16,2 4-1-16,1-8 2 15,3-2-1-15,0 0-2 16,-2-4 1-16,1-5-2 16,1 1 0-16,-3-7 0 15,1 0-1-15,-2-3 0 16,-1-3 1-16,-4-4-1 0,0 6 2 15,0-9 0-15,-3 3 0 16,-3-7-1-16,-1 1 0 16,-2-2 0-16,-5 1-1 15,2-3 0-15,-5-1-1 0,-2-1-1 16,-2-1 0-16,0-1 1 16,-6 5-1-16,-1-4 1 15,1 4 0-15,-7-1 0 16,0 2 0-16,-4 1 0 0,-2 1 0 15,-3 3-1-15,0 4 1 16,40-12 1-16,33-5 1 16,-16 7-1-16,-16 3 0 0,-18 4 0 15,-16 1 0-15,-14 2 0 16,-17 2-1-16,-12 0 0 16,-3 0-1-16,-4 1 0 15,-4 2 1-15,-3-3 0 16,-3 6-1-16,-1-2 0 0,-6 0 1 15,-1-1-1-15,-4 0 1 16,-1 1-1-16,-3 1 0 16,-1-2 0-16,-3 2 0 15,-2 1 0-15,0 2 0 0,-6 4 0 16,1-2-1-16,-3 4 1 16,-5-1 0-16,-6 6-1 15,-1 0-1-15,-10 3-1 0,15-5-5 16,-15 5-8-1,0 0-47-15,0 0-19 0,-13-5-6 16,-3 3-4-16,-7-8-3 16</inkml:trace>
  <inkml:trace contextRef="#ctx0" brushRef="#br0" timeOffset="142201.8054">10276 7895 64 0,'-23'4'73'15,"4"-4"-5"-15,4 0-3 16,6-4-60-16,9 4 1 0,0 0-2 16,7-2-4-16,10 2-2 15,7 0 0-15,10 2 2 0,10-2 0 16,13-3 0-16,5-4 1 16,22-4-1-16,10-7 1 15,16-2 1-15,10-5 1 16,19-4 1-16,20-4 2 15,13-8 1-15,15-3-1 0,19-5 2 16,9-3 1-16,19-4-2 16,15-5 0-16,9-5-1 15,6-5-1-15,56 0 0 0,-26-3-1 16,1-1 0-16,6 0 1 16,1-1 0-16,3 2 0 15,-1 2 1-15,-4 5 0 0,-47 4 1 16,29 3-1-1,-10 7 0-15,-11 3-1 0,-23 8 0 16,-11 2 0-16,-23 7-2 16,-19 6-1-16,-22 5-1 0,-25 4-3 15,-23 9-8-15,-25 1-10 16,-23 7-24-16,-22 5-33 16,-33 7-6-16,-28 3-6 15,-35-1-1-15</inkml:trace>
  <inkml:trace contextRef="#ctx0" brushRef="#br0" timeOffset="142734.8054">10143 8642 79 0,'-5'12'83'0,"5"-12"-3"15,28-3-5-15,8-20-2 16,21-5-76-16,12-2 4 16,22-2 1-16,21-3 0 0,17-4-1 15,21-3 0-15,12-3-1 16,23-3 1-16,11 0-1 16,19-6-1-16,8 2 0 15,17-4 1-15,7 0-1 0,2-1 2 16,14-1 1-16,0-4 2 15,12 0 1-15,3-2 0 16,6-1 2-16,1-1 1 0,4-1 0 16,-1 2-1-16,-2 0-2 15,-6 7-1-15,-9 2-1 16,-12 8-1-16,-18 5-1 16,-16 7 0-16,-23 8-2 0,-21 7-4 15,-25 7-5-15,-23 12-17 16,-24 5-41-16,-29 8-15 15,-22 5-5-15,-30-1-6 16</inkml:trace>
  <inkml:trace contextRef="#ctx0" brushRef="#br0" timeOffset="145444.6544">1390 5547 14 0,'-15'-12'39'16,"3"0"-42"-16,11-3-3 16,-10-8-8-16,11-2-11 15</inkml:trace>
  <inkml:trace contextRef="#ctx0" brushRef="#br0" timeOffset="146215.8383">1346 5055 9 0,'0'0'20'16,"0"0"0"-16,-9-13-6 16,9 13 2-16,0 0 3 15,0-8 6-15,0 8-4 0,0 0-5 16,0 0 0-16,0 0 7 15,0 0 1-15,0 16 2 16,2 5-5-16,-5 4-6 0,2 9 2 16,1 9 0-16,0 2-5 15,0 7-7-15,-1 4-1 16,1 2-3-16,0-5-1 16,1-1 1-16,0-7-1 15,1-5 2-15,3-7 1 0,-5-9-2 16,-1-6 4-16,1-18-4 15,0 0 1-15,-10-1-1 16,8-17 3-16,-8-10-3 0,5-7 2 16,-3-5-3-16,-5-16-3 15,7 2 4-15,-3-4 3 16,1-1 2-16,-2 4-3 0,7 5 1 16,3 7 0-1,0 5 0-15,7 15 1 0,1 3-2 16,2 13-2-16,2 7-1 15,-4 7-3-15,4 8-2 16,-6 10-1-16,2 9-1 0,-1 3 0 16,4 6-2-16,-2-1 1 15,3 0-1-15,5-4 3 16,3-4 1-16,0-10 2 16,15-6 0-16,1-7 2 0,3-10 0 15,7-1 2-15,2-5 0 16,4-1 0-16,-4-1 1 0,0 3-1 15,-16 2 2-15,0 5-1 16,-16 12-1-16,-14 9 1 16,-9 8-1-16,-21 7 2 15,-8 5 1-15,-17 6 0 0,-2 0-1 16,-9 4-1-16,7-3-7 16,-3-6-22-16,8 2-37 15,12-13-9-15,4-5-8 16,9-14-4-16</inkml:trace>
  <inkml:trace contextRef="#ctx0" brushRef="#br0" timeOffset="146755.2113">1958 4836 32 0,'-13'-9'78'0,"8"-2"-4"16,-1-2 2-16,6-4-6 15,33-2-65-15,-27-3 3 16,10 1-3-16,2-5-2 0,6-3-2 16,5 7-1-16,3-2-1 15,-3 8 2-15,3 0 0 0,2 9-1 16,-1 1-1-16,-5 9 1 15,1 15 0-15,-7 6 0 16,-10 9 0-16,-11 9-1 16,-1 12 1-16,-14 5 1 15,-4 10-1-15,-4 3 0 0,0 2 0 16,-1 0 1-16,5-4 0 16,13-8 1-16,-4-7-1 0,13-11 0 15,3-4 0-15,12-11-2 16,-1-12-5-16,15-7-11 15,-2-5-26-15,2-9-28 16,17-10-6-16,-2-13-5 16</inkml:trace>
  <inkml:trace contextRef="#ctx0" brushRef="#br0" timeOffset="147349.8193">2852 4631 10 0,'1'-13'74'0,"-1"3"-1"0,0-1-3 15,0 11 0-15,0 0-60 16,7 11 0-16,-5 12-1 16,1 10-3-16,0 14 0 15,0 3-1-15,-3 10-3 0,0 1-6 16,-1-5 0-16,0-2-2 15,1-12-1-15,0-5 0 16,0-11 3-16,0-7 0 16,0-19 3-16,0 0 3 15,10-7 0-15,-7-20 1 0,-2-3 1 16,-1-15-1-16,1-5-2 16,2-10-1-16,5-3 0 15,0-1-1-15,7-1 1 0,4 8 0 16,2 4 1-16,3 12 2 15,2 7-1-15,2 11 1 16,-3 7 0-16,2 11 0 0,-7 5-1 16,2 8-1-16,-10 4-1 15,-1 12-1-15,-8 8 0 16,-3 3-1-16,-4 4 0 16,-5-1 1-16,-1 1-1 0,-3-8 0 15,6 2 2-15,1-10 0 16,6-7 2-16,11-4 0 15,9-7-1-15,14-1 0 16,11-1 0-16,8 2 1 0,9 1-2 16,-1 3-2-16,-1 3-1 15,-9 8-1-15,-9 5-1 16,-18 11-1-16,-20 3-2 0,-17 13-3 16,-25 5 1-16,-18 11 0 15,-21 5-18-15,-18 4-35 16,-8 11-7-16,-13-5 1 15</inkml:trace>
  <inkml:trace contextRef="#ctx0" brushRef="#br0" timeOffset="147653.211">1392 6293 80 0,'-21'17'85'16,"-2"-5"-6"-16,8-6-4 0,7 29-7 16,8-35-61-16,18-7-4 15,10-5-2-15,21-4 2 16,7-6 2-16,24-7 1 16,17-8-2-16,13-5-1 0,18-6 0 15,9-2-1-15,12-4-1 16,2-3-2-16,3 3-2 15,0-3-4-15,0 7-4 0,-8 0-11 16,-7 1-28-16,-3 8-29 16,-12-2-5-16,-8 3-4 15,-13 0 8-15</inkml:trace>
  <inkml:trace contextRef="#ctx0" brushRef="#br0" timeOffset="148234.2334">4163 4803 80 0,'-16'7'89'0,"0"-4"-5"0,7-3-6 15,-3 0-3-15,-4-4-73 16,16 4-1-16,0 0 0 16,15-12-1-16,4 6-1 0,7-3 2 15,6 1-1-15,9-2 1 16,7-4-1-16,8-1-3 16,5-2 0-16,2-1-1 15,2 0-1-15,-2-3-1 16,-4 0 0-16,-5 1-1 0,-2-1 2 15,-12 3 2-15,-3 1 0 16,-12 5 2-16,-6-1-1 16,-9 2-1-16,-3-1-3 15,-7-1-3-15,-7 1 1 16,-5-3 1-16,-2 0 1 0,-4-3 0 16,0 3 3-16,2-3 3 15,2 6 5-15,3-1 2 16,3 3-2-16,8 10 0 15,-3-15-1-15,3 15-1 0,13-10-2 16,3 8 1-16,4 2-1 16,4 0 2-16,2 4 0 0,2 6 0 15,0 4 1-15,-4 9 0 16,-6 3 1-16,-7 12 0 16,-8 8-1-16,-9 11-2 0,-13 8-8 15,-12 3-41-15,-10 18-27 16,-6-3-6-16,-5-3-6 15,-3-17-1-15</inkml:trace>
  <inkml:trace contextRef="#ctx0" brushRef="#br0" timeOffset="150087.4564">5255 2654 13 0,'0'-9'19'0,"0"9"-2"0,0 0 1 16,-1-10 1-16,1 10 3 16,-2-9 2-16,2 9 1 15,0 0-1-15,-4-12 1 16,4 12-2-16,0 0-4 16,0 0-1-16,0 0-5 0,0 0-3 15,0 0-1-15,0 0-3 16,0 0-2-16,0 0-2 15,0 0 0-15,0 0 0 0,0 0-1 16,0 0 0-16,0 0 0 16,0 0-1-16,0 0 0 15,0 0-1-15,0 0-1 16,0 0-1-16,0 0 0 16,0 0 1-16,0 0 1 0,0 0-1 15,-8 14 2-15,8-3-1 16,0 5 1-16,-2 9 2 0,2-2-2 15,-1 7 1-15,1 0 0 16,-1 7 0-16,1-3-1 16,0 6 2-16,0-2 0 15,0-1-1-15,1 4 1 0,3-3-1 16,0 3 0-16,0-5 0 16,0 2 1-16,-1-6-1 15,-1 2 1-15,0-4-1 16,-1 0 0-16,-1 1 1 15,-1-6-1-15,1 5 1 0,-1-7 0 16,1 5-1-16,-1-6 1 16,1 3 0-16,0-4-1 15,0-2 0-15,-1 1 0 0,1-2 0 16,1-1-2-16,0-3-3 16,1 2-13-16,0-2-21 15,-2-1-34-15,2-2-4 0,-2-11-3 16</inkml:trace>
  <inkml:trace contextRef="#ctx0" brushRef="#br0" timeOffset="150946.942">5692 3979 73 0,'0'0'74'0,"0"0"-2"0,-3-12-4 16,3 12-57-16,0 0-3 15,-4 12-1-15,0 5-3 16,3 10-2-16,-1 6 2 16,0 6-2-16,1 9 1 0,0 2-1 15,1 6 0-15,0-5-1 16,0 1-1-16,3-6 1 16,0-5-1-16,1-9 1 15,-2-3 1-15,-1-9 0 0,-1-5 2 16,0-3-1-16,0-12 1 15,-11 7 0-15,11-7 0 16,-15-12 0-16,4-6-1 0,2-7-1 16,1-10 0-16,-1-6-1 15,1-10-2-15,2-3 1 16,1-5 0-16,4 0 0 16,0 2 0-16,1 1 2 15,2 7-1-15,6 4 2 0,2 8 0 16,2 8 0-16,3 7 0 15,1 8-2-15,4 9 0 16,-2 5 0-16,4 12 0 0,1 13-1 16,-2 7-1-16,1 9-2 15,-1 8-5-15,-1 2-5 16,-1 5-11-16,1-2-14 16,-4-6-32-16,2 1-11 0,-4-9-6 15</inkml:trace>
  <inkml:trace contextRef="#ctx0" brushRef="#br0" timeOffset="151296.6746">5769 4321 16 0,'-14'0'82'16,"1"0"0"-16,2 0-5 0,4-22-8 15,7 22-53-15,0 0-6 16,-1-13-5-16,7 7-4 15,10-5-2-15,1 0-1 16,6-4-2-16,4-1-2 0,3-3-2 16,2 0-1-16,3-2-2 15,-3-1 3-15,1 0-1 16,-6 1 1-16,-2 3 5 16,-4-1 6-16,-3 3 3 0,-6 5 2 15,-1 2 0-15,-11 9 2 16,10-9-2-16,-10 9 0 15,0 0-1-15,10 14-3 0,-6 0-1 16,2 6-2-16,0 6 0 16,3 6-5-16,0 0-9 15,4 2-23-15,2 1-35 16,0-4-7-16,-3-8-3 0</inkml:trace>
  <inkml:trace contextRef="#ctx0" brushRef="#br0" timeOffset="151479.4598">6101 3817 41 0,'0'0'78'16,"-7"-17"-7"-16,7 17-13 15,-6-13-18-15,-1 3-103 16,7 10-10-16,0 0-6 15,0 0 6-15</inkml:trace>
  <inkml:trace contextRef="#ctx0" brushRef="#br0" timeOffset="152079.5042">6287 3824 53 0,'-10'-1'83'0,"10"1"-4"0,-4-9-2 16,12 9-39-16,-8 0-15 15,16-6-9-15,0 6-8 16,6 0-3-16,2 6 0 0,6 7-1 15,5 6 0-15,2 5-1 16,-1 4-4-16,1 5 1 16,-3-1-2-16,-4 1 0 0,-4-5-2 15,-3-3 0-15,-5-6 0 16,-5-2 1-16,-2-9 1 16,-11-8-1-16,8 0 0 15,-8-11-1-15,0-10 1 0,-2-6 0 16,-3-4 3-16,-1-4 1 15,0-2 1-15,-1-1 2 16,-1 4 1-16,4 2 3 0,2 6-2 16,0 6 0-16,2 3-2 15,2 4-1-15,6 3-5 16,2 1-9-16,4 4-17 16,2 5-27-16,1-2-16 15,5 2-5-15,-1-3 2 16</inkml:trace>
  <inkml:trace contextRef="#ctx0" brushRef="#br0" timeOffset="153102.0572">7070 3285 29 0,'7'-19'85'0,"-6"1"-2"15,-1 18-5-15,1-11-5 16,-1 11-55-16,0 18-1 16,2 8-10-16,-1 7-6 0,2 10 0 15,3 9 0-15,-2 7 0 16,3 5-2-16,2 2-2 16,-2-1-3-16,6-6-3 15,-1-8-3-15,1-5-3 0,2-12-3 16,1-5-5-16,1-15-3 15,-1-4-10-15,3-5-15 16,-1-10-11-16,-1-8 4 0,1-5 16 16,-3-1 19-16,-2-7 17 15,-3 5 14-15,-4-6 19 16,-1 6 23-16,1-1 14 16,-6 7-2-16,0 0-12 0,0 5-13 15,0 1-12-15,0 9-10 16,1-9-6-16,-1 9-3 15,0 0-3-15,4 8-1 0,-2 6-1 16,2-1-2-16,2 5 1 16,-1 0 0-16,1 2 0 15,3-4 1-15,-3 2-1 16,2-7 1-16,3-3 1 16,0-4-2-16,0-4 1 0,3-4 2 15,1-9-1-15,2-4 1 16,1-7-1-16,1-5 0 15,0-1-1-15,-3-2 1 16,2 3-2-16,-4 2 2 0,0 5-2 16,-3 5 0-16,-1 6 0 15,-10 11-2-15,15-8 2 16,-15 8-1-16,14 5 0 0,-4 2 1 16,-2 6-1-16,3 1 1 15,-4 2-1-15,6 0 1 16,-4 2 0-16,6-4 0 15,-6-1 0-15,1-2-1 0,3-3 1 16,-2-2 1-16,0-4-1 16,4-2 1-16,-3 0 0 15,1-9 0-15,0-2 0 16,2-5 1-16,-4-3-1 0,1-3 0 16,1 0 0-16,-4 1-1 15,1 2 0-15,-2 4 0 16,2 3-1-16,-10 12 1 15,14-7-1-15,-4 7 0 0,-2 7 1 16,2 1-2-16,4 7 2 16,0-3 0-16,6 2 2 15,1-1-2-15,5-6 0 16,6-6 0-16,6-2-2 0,1-10 2 16,6-8 0-16,0-7 0 15,-2-6 0-15,-1-6 0 16,-8-3 2-16,-7-2-1 0,-11 5 2 15,-8 1 1-15,-8 5-1 16,-11 8 1-16,-8 8 1 16,-6 7-1-16,0 9-1 15,-1 13-1-15,3 6-2 0,5 10 0 16,8 2-3-16,1 2-4 16,11 1-6-16,9-1-11 15,8-5-13-15,9-3-22 16,-2-10-21-16,7-8-5 0,-2-7 0 15</inkml:trace>
  <inkml:trace contextRef="#ctx0" brushRef="#br0" timeOffset="153302.424">7953 3020 63 0,'-43'-4'89'0,"9"-1"-5"0,4-1-6 16,9 1-6-16,6-1-67 16,4 2-5-16,11 4-15 0,0 0-20 15,0 0-36 1,15 5-11-16,-4 6-5 0,-4 4 4 16</inkml:trace>
  <inkml:trace contextRef="#ctx0" brushRef="#br0" timeOffset="153737.6948">6006 4767 45 0,'-54'23'89'16,"8"-6"-2"-16,9-8-6 16,7-8-4-16,7-1-64 0,13-8-3 15,14-4-2-15,14-3-4 16,17-3-1-16,12-5-2 16,15-1 1-16,16-6 0 0,15-2-1 15,15-6 0-15,16-2 0 16,8-3 0-16,15-2 0 15,7-2-1-15,6 0 1 16,3-2 1-16,0-1 0 0,-1 4 1 16,-7 2 0-16,-5 2-2 15,-10 3 2-15,-10 3-1 16,-10 4 0-16,-10 5 0 16,-15 6-3-16,-12 3-3 0,-14 6-5 15,-15-1-4-15,-13 8-22 16,-11 5-46-16,-30 0-3 15,-17 16-6-15,-30 0-3 16</inkml:trace>
  <inkml:trace contextRef="#ctx0" brushRef="#br0" timeOffset="154035.1777">6608 4803 0 0,'-106'60'78'0,"7"-10"3"15,15-6 1-15,10-15-5 16,14-4-57-16,16-7 1 0,15-4 0 16,20-7-5-16,14-7-4 15,25-8-3-15,19-9-3 16,23-9-2-16,19-9 0 0,23-6-1 16,15-7 1-16,16-4-4 15,8-1 0-15,5-3 1 16,1 2-1-16,-2 4 0 15,-4 0-1-15,-5 4-4 0,-9 3-4 16,-3 6-9-16,-8-1-21 16,-21 3-41-16,13 0-4 15,-14-1-6-15,-10 0-1 16</inkml:trace>
  <inkml:trace contextRef="#ctx0" brushRef="#br0" timeOffset="156491.0062">9441 2592 53 0,'-6'-16'68'0,"1"-4"-1"16,2 1-4-16,2 7-53 15,1 0 1-15,0 12-3 16,2-14-5-16,-2 14-2 0,0 0-1 16,8-10 1-16,-8 10 1 15,0 0 1-15,15 4 1 16,-15-4 2-16,12 19 1 0,-6-4 1 15,1 11 3-15,1 4-1 16,-4 12 0-16,2 10-1 16,-4 11 1-16,4 11-1 0,-6 10-3 15,0 6 0-15,0 10-3 16,-2 6 0-16,2 2 0 16,-4 4-2-16,3-1-2 15,-1-4-4-15,1 0-7 0,-3-4-17 16,1-11-38-16,3-3-11 15,-1-10-6-15,-1-13-2 16</inkml:trace>
  <inkml:trace contextRef="#ctx0" brushRef="#br0" timeOffset="157961.2976">3924 5120 9 0,'-1'-16'17'0,"1"-2"0"0,3 0-3 16,5-3-3-16,-1 2-1 16,0-1-1-16,3 3 3 15,-3 1 6-15,0 7 4 16,-2-2 3-16,-5 11 2 0,0 0 1 15,7-8-2-15,-7 8-1 16,0 0-3-16,0 5-7 16,0-5-5-16,3 18-1 15,1-3-4-15,0 7-1 0,0 5 0 16,4 7-1-16,2 9 1 16,3 7 0-16,0 7 0 15,2 5-1-15,0 8 1 16,-1 5 0-16,0 2-2 0,1 2 2 15,-4 0-1-15,-1-3-1 16,0-3-1-16,-1-4 0 16,-1-7 0-16,3-6 0 15,-1 0-1-15,1-11 1 0,1-3-1 16,0-4-1-16,0-7 1 16,1-5-1-16,-3-4 0 15,-1-6 1-15,-2-5 0 16,-7-11 0-16,10 13 0 0,-10-13 1 15,0 0 1-15,2 8 0 16,-2-8 0-16,0 0-1 16,0 0-1-16,-1 12-1 15,1-12 0-15,0 9 0 0,0-9-1 16,12 10 1-16,0-4-1 16,5-3 1-16,2 1 0 15,6-2 1-15,1-2 0 16,4-1-1-16,6-4 0 15,0-4 1-15,5-1-1 0,0-4 0 16,3 0-1-16,-2-1-1 16,5-1 1-16,-2 2-4 0,-1 0-1 15,-2-1-4-15,-6 3-3 16,1 0-7-16,-9 2-4 16,-1 2-8-16,-8 2-7 15,-3-5-16-15,1 3-16 0,-8-3 4 16</inkml:trace>
  <inkml:trace contextRef="#ctx0" brushRef="#br0" timeOffset="158245.1618">4955 5792 64 0,'-4'5'73'16,"4"-5"-2"-16,7 0-1 15,2 0-32-15,6-2-36 16,2 0 2-16,8 2 1 0,0 0 0 16,3 0 2-16,4 9-2 15,-6 4-1-15,-1 10 0 16,-7 4 0-16,-1 13-1 0,-11 9 1 16,-5 13-1-16,-7 7 1 15,-15 10-2-15,-5 7-9 16,-9 5-21-16,-9-2-42 15,2-4-7-15,-2-12-3 0,0-16-5 16</inkml:trace>
  <inkml:trace contextRef="#ctx0" brushRef="#br0" timeOffset="198429.1072">10168 2909 45 0,'0'0'48'0,"-10"-13"-13"16,10 13-2-16,0 0-2 16,0 0-3-16,-11-10-4 15,11 10-5-15,0 0-8 0,0 0-2 16,0 0-5 0,-3 16-2-16,3 3-1 0,0 5-1 15,0 9 2-15,0 5 0 16,2 8 3-16,1 0-2 15,0 4-1-15,-1-3 1 0,4 3-1 16,3-6 0-16,-2-2-3 16,4-2-4-16,-1-9-11 15,-1 0-13-15,1-11-16 16,6 3-22-16,-16-23-5 16,0 0 0-16</inkml:trace>
  <inkml:trace contextRef="#ctx0" brushRef="#br0" timeOffset="198778.4646">10140 3345 37 0,'-20'-22'84'16,"3"6"-3"-16,3 3-5 0,2 0-27 16,12 13-24-16,-5-12-11 15,5 12-7-15,8-3-6 16,3-1-3-16,5-1 1 16,5-2-3-16,9-2-1 0,5-5-5 15,3-4-3-15,1-1-2 16,-2-7 0-16,1-1 0 15,-4-10 3-15,-3-1 1 0,-7-7 11 16,-5 8 11-16,-5-2 7 16,-5 5 2-16,-1 5 1 15,-2 8-2-15,-5 7-1 16,0 4-2-16,-1 10-6 0,0 0-6 16,1 10-3-16,1 4-2 15,1 6 0-15,-1 9-1 16,4 4-2-16,-3 8-4 0,0 4-5 15,1-2-9-15,3 5-9 16,-3-10-14-16,2-1-15 16,4-9-7-16,0-10 0 0,4-10 7 15</inkml:trace>
  <inkml:trace contextRef="#ctx0" brushRef="#br0" timeOffset="199072.272">10651 3155 19 0,'12'-30'65'15,"0"0"4"-15,-4 3-1 16,-1 5-6-16,-4 9-10 0,-1 3-17 15,-2 10-17-15,0 0-11 16,0 0-4-16,11 4-2 16,-9 13-2-16,2 5-1 0,0 4-3 15,6 4-3-15,-2-1-1 16,6 2 0-16,1-6 0 16,2 0 0-16,4-9 1 15,-4-9 2-15,3-3 8 0,-5-6 4 16,2-7 3-16,-11-13 1 15,4-4 2-15,-10-8 1 16,-2 0 0-16,-5-3-4 16,-4 4-2-16,0 1-6 0,-6 3-2 15,2 9-6-15,-4 3-7 16,6 5-28-16,3 4-31 16,1-4-9-16,7-1-6 15,1-3 2-15</inkml:trace>
  <inkml:trace contextRef="#ctx0" brushRef="#br0" timeOffset="199265.5639">10934 2592 63 0,'15'-28'90'0,"-3"10"-8"15,-6 6-5-15,-6 12-3 16,0 0-56-16,4 8-10 16,3 10-6-16,-2 2-1 15,1 9-3-15,5 7-1 0,1 10-2 16,0 3-6-16,3 2-8 15,1 6-13-15,-1-4-17 16,5 7-24-16,-3-12-10 16,1-7-1-16</inkml:trace>
  <inkml:trace contextRef="#ctx0" brushRef="#br0" timeOffset="199839.1842">11402 2866 42 0,'7'-9'82'15,"-7"9"-3"-15,9-12-6 16,-9 12-4-16,0 0-55 0,0 0-7 16,5 9-6-16,-5-9-3 15,19 12-3-15,0-5-2 16,3-2-2-16,9-5-1 16,-4 0-1-16,6-5-1 0,-2-8 2 15,0-4 1-15,-9-5 9 16,-7-4 8-16,-7 3 5 15,-4 0 4-15,-3 2 1 0,-8 3 0 16,-4 6 1-16,-8 5-4 16,3 6-6-16,-3 4-5 15,4 11-2-15,0 5-3 16,4 5-1-16,7 6-1 0,4 0-2 16,7 3-1-16,11-6-2 15,11-1 2-15,8-13-2 16,1-6 2-16,10-7-2 15,-1-16 3-15,4-10 2 0,-2-11 4 16,-3-12 0-16,-4-5 0 16,-6-6 2-16,-5-4 2 15,-10-1 1-15,-5 1 1 16,-9 2 1-16,-7 8-1 16,-8 8-1-16,-4 7 0 0,-10 12-1 15,-3 6-1-15,4 12-3 16,-6 9-1-16,3 8 0 15,1 14-1-15,2 11 0 0,0 12 1 16,4 10 0-16,5 7 0 16,2 10 0-16,6 3 0 15,4-3 0-15,9-5-2 16,10-6-1-16,4-8-2 0,10-10-6 16,-3-10-16-16,11-24-39 15,0 4-13-15,-2-11-4 16,-6-7-3-16</inkml:trace>
  <inkml:trace contextRef="#ctx0" brushRef="#br0" timeOffset="200155.0261">10924 2752 55 0,'-29'-18'88'0,"8"3"-4"16,2-3-3-16,5 5-31 15,5 2-22-15,6 0-9 16,8 0-10-16,14-3-6 0,11-2-3 15,15-2-7-15,5-4-9 16,16 1-22-16,8 6-35 16,5 0-6-16,-1 7-6 15,-7 2-2-15</inkml:trace>
  <inkml:trace contextRef="#ctx0" brushRef="#br0" timeOffset="201892.1184">6104 5685 36 0,'-4'-12'76'0,"4"12"1"16,-10-15-2-16,-15 9-47 16,25 6-4-16,0 0-7 15,0 0-7-15,0 0-4 0,-2 12 0 16,5 8-2-16,6 3-1 16,3 8 0-16,0 5 1 15,3 5-1-15,-1 3 0 0,0-1-4 16,-3-2-4-16,0-3-5 15,-6-4-6-15,0-8-10 16,-2-4-21-16,-6-12-28 16,3-10-6-16,-10-7-1 15</inkml:trace>
  <inkml:trace contextRef="#ctx0" brushRef="#br0" timeOffset="202043.7418">6000 5577 24 0,'-19'-57'81'0,"3"9"-3"0,0 8-1 15,16 11-37-15,-6 5-11 16,0 8-13-16,6 7-10 0,0 9-9 16,10-2-16-16,0 7-22 15,0 8-32-15,7-1-5 16,0 6-4-16</inkml:trace>
  <inkml:trace contextRef="#ctx0" brushRef="#br0" timeOffset="203404.1052">6244 5510 53 0,'13'1'68'0,"-13"-1"1"16,15 4-4-16,-15-4-55 16,18 20-3-16,-7-7 0 15,1 7-1-15,1 1-1 0,0 6-2 16,3 0 1-16,-3 3-3 15,2-5-1-15,-3 4-3 0,2-11 1 16,-5 0 1-16,5-10-3 16,-14-8 2-16,16-4-1 15,-6-14 1-15,-1-4 0 16,1-10 1-16,3 2-1 0,-2-5 0 16,1 5 2-16,1 4 0 15,0 6 2-15,1 7 2 16,0 8 0-16,1 5 1 15,0 9 0-15,5 5 2 0,4 1-3 16,1 2-1-16,4-1-1 16,3 0-3-16,2-5-1 15,2-4-3-15,-5-3 1 16,4-4-2-16,-7-5 3 16,-2-7-1-16,-8-3 2 0,-1-5 3 15,-8 1 2-15,-6-2 3 16,-3 0 4-16,-7 1 0 0,-6 3 1 15,-7 4-1-15,-3 4 0 16,-5 7-1-16,1 2-2 16,0 8-2-16,4 8-1 15,1 9-2-15,6 5-1 16,7 5 0-16,4 2-1 0,5 2-1 16,6-5-1-16,8 0-1 15,3-9 1-15,6-9-1 16,3-12 0-16,6-8-1 0,1-13 0 15,5-15 0 1,1-10 1-16,-3-13 0 0,-1-6 1 16,-7-10-1-16,-5-5 0 15,-10-8 1-15,-3 4 1 0,-10-1 2 16,-1 7 2-16,-8 11 2 16,-2 7 0-16,-1 13 1 15,3 13 1-15,0 11 1 16,9 19-2-16,-8 0-1 0,7 12-2 15,1 13-2-15,4 5 0 16,4 9-1-16,3 4 0 16,3 10-1-16,5 4 1 15,3 1-3-15,1 0 0 0,5-3 0 16,-1-3-1-16,1-6 2 16,0-5-3-16,1-10 4 15,-4-6-1-15,-1-11 2 0,-3-10 1 16,-1-5 0-16,-2-13 0 15,-2-8 0-15,-3-7 0 16,-1-6 0-16,-2 0 1 16,-2 3-2-16,1 1 0 15,-4 6 1-15,-1 7-1 0,3 7 1 16,-7 11 1-16,13-3-2 16,-13 3 0-16,17 14 1 15,-4 1-1-15,2 5 1 0,-1 1-2 16,5 6 1-16,3-4-3 15,-2 1 2-15,1-2 0 16,-3-2 1-16,1-7-3 16,-2-5 2-16,1-6 0 0,-7-4 1 15,0-12 0-15,0-9-1 16,-1-7 1-16,-2-4 0 16,-2-6-1-16,2 3 1 0,-2 1-1 15,0 5 1-15,-1 6 0 16,2 7 1-16,0 5-1 15,3 10 0-15,-1 3 2 16,4 3-1-16,1 7 0 0,2 1-2 16,1 6 2-16,4 0 0 15,-1 1-1-15,1 0-2 16,0 1 0-16,2-5-1 16,-1-1 0-16,2-7 1 0,-5-3-1 15,-1-3 0-15,-2-4 1 16,-5-7 2-16,2-6-1 15,-5-3 1-15,-3-4 0 0,-1 0 0 16,-1-3 0-16,-1 1 1 16,3 2-2-16,-1 2 1 15,0 6 0-15,1 5 1 16,-5 11 1-16,14-7 0 16,-4 7 0-16,0 10-1 0,1 1 1 15,3 5 0-15,-2 2-1 16,4 2-1-16,0 5-1 15,0 1-3-15,-2-3-4 0,-2 2-11 16,-1-4-11-16,-5-4-17 16,6 2-26-16,-12-10-6 15,0-9 2-15</inkml:trace>
  <inkml:trace contextRef="#ctx0" brushRef="#br0" timeOffset="204169.9364">8296 4760 57 0,'8'-46'83'0,"3"10"-2"16,-3 8-5-16,-5 7-43 15,11 6-11-15,4 14-9 0,5 2-5 16,2 17-4-16,-1 10-2 16,6 9 0-16,0 10 0 15,1 8-4-15,1 7-3 16,-1 4-6-16,-1-3-3 0,1 4-5 15,-4-4 0-15,0-6 0 16,-5-7 0-16,0-10 3 16,-7-7 6-16,1-13 6 15,-9-5 5-15,-7-15 5 0,2-10-1 16,-5-12-1-16,-3-13 3 16,-7-2 3-16,5-5-2 15,-5-2 1-15,8-1 1 16,-1 3 1-16,7 4 1 0,5 5 0 15,3 6-1-15,9 6-5 16,-1 5-1-16,9 3-2 0,-5 5-2 16,2 3 2-16,3 2-3 15,-1 3 0-15,-1 3 0 16,-3 2-3-16,3 2 0 16,-5-2 0-16,2 2 1 15,-8-4-2-15,0 0 2 0,0-3 0 16,-4 2 2-16,-1-13 0 15,0-2 2-15,0-6 1 16,-1-1 0-16,6-3 0 16,-4 1 1-16,5 1 0 15,4 2-1-15,3 5 0 0,0 7 0 16,5 4-1-16,-1 3 1 16,5 2-1-16,-2 3-1 0,3 4-1 15,1-1 1 1,3 0-1-16,-3-3 1 0,5-3-1 15,4-1 0-15,-4-4 1 16,-1-9 0-16,-1-3 0 16,-4-9 0-16,-3-5 1 0,-1-3-1 15,-10-4 1-15,-2 1 2 16,-3 5 1-16,-7 2 0 16,0 6-1-16,-3 5 0 15,-2 17 1-15,0 0 0 0,3 10 0 16,-1 18-1-16,0 8-2 15,3 13-1-15,-1 11 1 16,3 11-4-16,0 13-8 0,2-5-19 16,-5 15-50-16,13-2-4 15,1-3-6-15,3-8-5 16</inkml:trace>
  <inkml:trace contextRef="#ctx0" brushRef="#br0" timeOffset="206278.0893">11936 14763 24 0,'-9'-3'82'0,"9"3"-1"16,-14-8-4-16,14 8-6 15,-18-4-51-15,18 4-14 16,-10-9-1-16,10 9-2 0,0 0-5 16,9-2 1-16,-2 1 0 15,8-1 2-15,0-1 2 16,7-3-1-16,9-1 1 16,2-6 0-16,12-3 1 0,4-4 0 15,11-6 0-15,8-9-1 16,9-3 1-16,6-9-1 15,8-3 0-15,9-7 1 0,0-3 1 16,5-5-1-16,4-3 1 16,0 2 0-16,-1-1-1 15,-4 2-1-15,-5 3 0 16,-6 5 0-16,-9 4-3 16,-10 8 0-16,-11 10 1 0,-11 6-2 15,-12 8 1-15,-11 9 0 16,-9 3 0-16,-6 7-4 15,-14 2-2-15,8-3-5 16,-8 3-5-16,0 0-12 0,0 8-18 16,0-8-35-16,0 14-5 15,0-14-1-15</inkml:trace>
  <inkml:trace contextRef="#ctx0" brushRef="#br0" timeOffset="207990.5135">14349 13227 19 0,'-4'-16'63'0,"-3"-13"-4"0,-2 15-18 16,3 0-9-16,0 3-9 16,-3 1-6-16,1 1-5 15,-2 3-5-15,-2 4 0 0,-2 4-3 16,-3 8-1-16,-4 10 0 16,-3 6 0-16,2 11-1 15,-2 2 1-15,-2 12-1 0,4-2-1 16,1 8 0-16,6-3 0 15,3-3-1-15,5-3 0 16,6-7 0-16,1-4 0 16,8-11 1-16,5-1 1 0,5-14 0 15,5-7 1-15,4-4 1 16,4-11 0-16,4-8 0 16,4-5 0-16,0-6 0 15,-1-4-1-15,0-2 0 16,-4-2 0-16,-3 4-1 0,-7 3 0 15,-3 6 1-15,-9 3 0 16,-2 6-2-16,-6 7 0 16,-4 9-1-16,0 0 1 0,0 0-1 15,0 10 0-15,-4 7-1 16,0 0 0-16,2 7 1 16,0-5-1-16,1 4 0 15,0 0 1-15,3-6-1 0,4-2 0 16,3-4 1-16,2-4 0 15,4-7 1-15,2-2 0 16,2-9 1-16,4-11 0 0,1-4 1 16,2-5-1-16,-3-5 0 15,6-3-1-15,-8 1 1 16,-3 4-2-16,0 3 2 16,-5 7-4-16,-4 5 2 0,-1 7-1 15,-8 12 1-15,10-6-1 16,-10 6 0-16,9 9 0 15,-3 2 1-15,-1 1-1 16,5 6 1-16,-1-4 0 16,4 2 0-16,-1-3 0 0,1-3 0 15,3-6 0-15,3-3 1 16,-1-2 0-16,5-11 0 16,-2-3 1-16,0-8 0 0,1-3-2 15,0-5 2-15,-2 0-2 16,4-3 2-16,-3 4-1 15,3 0-1-15,2 3 0 16,0 5 0-16,7 4 0 0,-5 10-1 16,6 5-1-16,-7 3 1 15,-2 13 0-15,-7 5 1 16,-3 10 0-16,-13 8-2 16,-2 3 2-16,-10 7 0 0,-3 0-1 15,-5-1 1-15,-3-5 0 16,1-2-2-16,-3-9-2 15,5-6-1-15,-1-11-4 0,7-7-6 16,-2-7-6-16,6-11-6 16,-1-9-6-16,8-10-2 15,0-7-2-15,5-13 3 16,11-4 7-16,-1-9 6 16,10-7 14-16,-2-2 15 0,9-1 11 15,-3 0 9-15,8 6 4 16,-5 5 2-16,-4 10-3 15,1 9-1-15,-4 18-5 0,-3 8-6 16,-4 17-2-16,-3 8-6 16,-5 15-2-16,-1 15-3 15,-3 6 0-15,0 9 0 16,-1 8 0-16,-3 2-4 0,2 6 0 16,1 0-2-16,5-3-3 15,-2-2-5-15,1-3-6 16,0-5-11-16,-3-8-18 0,-5-8-31 15,0-6-5-15,-4-12-3 16</inkml:trace>
  <inkml:trace contextRef="#ctx0" brushRef="#br0" timeOffset="209191.2178">15367 13268 31 0,'-25'-28'77'16,"3"0"-1"-16,8 6-4 15,5-6-35-15,9 4-8 0,10-5-14 16,11-1-8-16,12-3-5 15,7-3-1-15,8 0-1 16,3-1 0-16,8 1 0 16,-4 1 0-16,2 4-1 0,-7 4 1 15,-3 6 0-15,-9 7-1 16,-8 6 0-16,-5 7 0 16,-11 3 0-16,-3 12 1 15,-10 10 0-15,-2 6 0 0,-8 4 0 16,-2 5 1-16,5-2-1 15,-2-1 1-15,3-5 0 16,4-2-1-16,-1-10 0 16,2-5 2-16,0-14 1 0,10 9 0 15,-10-9 1-15,10-10 0 16,-8-6 0-16,4-5 0 16,1-3-1-16,3-10-2 0,1-2 0 15,8-3-1-15,-1 1 0 16,7 1 0-16,0 6 0 15,5 4 0-15,-1 8 1 16,0 8 0-16,-2 9 0 0,0 2 1 16,-5 11-1-16,-2 3 0 15,-3 6 2-15,-5 3-3 16,-4 1 1-16,0-3 0 0,-4-1 0 16,-2-1 1-16,-1-6 0 15,1-1 1-15,-2-12-1 16,0 0 1-16,0 0-1 15,0 0 0-15,12-19 0 16,-7-2 0-16,4-3-2 0,1-7-1 16,3 0 1-16,-2 0 0 15,2 4-1-15,0 1 0 16,0 6 1-16,-2 5-1 0,3 7 1 16,-5 4-1-16,4 4 1 15,0 4-1-15,0 5 0 16,2 4 1-16,2 4-1 15,2-1 1-15,0 1 0 0,4-3 0 16,-1-1 0-16,2-4 0 16,-1-6 1-16,4-3-1 15,-3-5 1-15,3-6 0 16,-2-8 0-16,0-2-1 0,2-6 1 16,-5-3 0-16,-1 1-1 15,-1 0 1-15,-3 5-1 16,-4 3 0-16,-2 5-1 15,-4 8 0-15,-7 8 1 0,12 0-1 16,-10 8 0-16,-1 8 0 16,-1 3 0-16,0 0 1 15,0 2-1-15,2 0 1 0,1 1 0 16,3-7 0-16,3-1 0 16,4-4 0-16,1-7 1 15,4-3-1-15,4-2 1 16,-1-9 1-16,1-6-2 0,0-3 1 15,0-5-1-15,-3-6 1 16,-2 3-1-16,-5-3 0 16,-4 3 0-16,0 3 0 15,-5 5 0-15,-3 6-1 0,0 3 0 16,0 11 0-16,0 0 0 16,0 0-1-16,-6 14 1 15,5-1-1-15,1 1 0 16,1 1 2-16,6-1 0 0,8-2 0 15,1-3 1-15,6-5-1 16,4-3 1-16,6-1-1 16,1-10 1-16,5-3 0 0,-1-3-1 15,-2-1 0-15,0-1 1 16,-4 0-1-16,-2 4 1 16,-4 1-1-16,-5 3 0 15,-3 6 0-15,-1 4 0 0,-5 4 0 16,1 7 0-16,-2 6-1 15,2 3 1-15,2 0 0 16,6 2-2-16,4-6-1 0,10-4-4 16,5-6-5-16,8-6-5 15,4-8-5-15,8-8-12 16,2-4-27-16,1-8-18 16,-1-5-1-16,-7-5 4 0</inkml:trace>
  <inkml:trace contextRef="#ctx0" brushRef="#br0" timeOffset="209813.0038">17768 11741 68 0,'3'-40'78'16,"-7"0"-3"-16,-17-2-4 16,-14 13-45-16,-15 7-3 0,-18 5-11 15,-19 14-6-15,-23 3-2 16,-23 16-1-16,-25 12 0 15,-26 9-1-15,-24 13-1 16,-26 17-1-16,-25 13 1 0,-24 20-1 16,-15 20 1-16,-15 16 3 15,-9 14 3-15,4 12-1 16,9 9 1-16,20 7 0 16,32-1 0-16,34-4 0 0,39-5-1 15,44-11-1-15,44-12-2 16,47-13-3-16,34-14 1 15,42-20-1-15,35-13 1 0,40-23-1 16,30-15 1-16,34-20-1 16,28-14 0-16,32-15 2 15,23-21 0-15,29-17 0 0,17-19-1 16,20-16 0 0,13-14-1-16,6-13 0 15,4-15 0-15,-5-16 0 0,-7-8 0 16,-19-9 0-16,-17-5 0 0,-33-3 2 15,-26-2 0-15,-41 3 1 16,-39 13 0-16,-46 16-2 16,-45 18-1-16,-50 30-5 15,-46 26-10-15,-57 41-21 0,-42 27-40 16,-46 39-7-16,-35 24-7 16,-21 25-5-16</inkml:trace>
  <inkml:trace contextRef="#ctx0" brushRef="#br0" timeOffset="210786.3989">12625 14604 40 0,'-51'12'55'15,"7"1"1"-15,3-2-46 16,11 3 2-16,8 1 1 16,6 8-1-16,5 1-2 15,8 12 2-15,3 12 1 0,3 3 2 16,12 12 1-16,6 6 0 15,9 7-2-15,9 4 1 16,12 4 0-16,6-3-2 16,8-7-2-16,10-9 1 15,9-4 0-15,7-17-3 0,8-10 1 16,5-14-3-16,5-10-1 16,6-12-1-16,4-15 0 15,3-11-2-15,1-6 0 0,1-6-1 16,-1 0-2-16,-7 0-1 15,-7 1-3-15,-4 9-5 16,-14 4-6-16,-12 10-9 16,-9 7-18-16,-17 2-33 0,-4 10-10 15,-12 5-1-15,-4 6 5 16</inkml:trace>
  <inkml:trace contextRef="#ctx0" brushRef="#br0" timeOffset="213640.1718">15300 15078 48 0,'12'-42'73'16,"0"0"3"-16,-8-2 1 15,-3 2-50-15,0 6 0 16,-1 7-2-16,0 7-2 15,-7 6-2-15,-6 8-5 16,-4 8-5-16,-3 5-5 0,-5 14-2 16,-2 7-3-16,-1 9-1 15,0 8 0-15,-2 7-1 16,5 6 0-16,-1 2 1 16,2 5 0-16,5-4 0 0,5 1 0 15,7-2 0-15,5-9 0 16,3-5 0-16,12-9 0 15,7-10 0-15,7-10 1 0,11-13-1 16,7-12 0-16,6-17 0 16,6-13 0-16,5-13 1 15,1-8 0-15,1-4-1 16,-6 1 2-16,-4 5-2 0,-10 8 0 16,-9 10 0-16,-9 15 0 15,-9 15 0-15,-17 11 0 16,4 22 0-16,-6 9 0 15,-7 5-2-15,-1 7 4 0,3 5-4 16,0 5 2-16,3-2 0 16,4-6 0-16,5-8-1 15,7-10 0-15,6-4 1 16,1-12 0-16,3-9 0 0,-2-7 0 16,2-11 1-16,0-11 0 15,-3-6 1-15,-7-7-1 16,0-2 0-16,-5-3 0 0,0 1 0 15,-4 2 0-15,0 2-1 16,0 4 1-16,6 5-1 16,5 3 0-16,1 6 0 15,9 3 0-15,2 1 0 16,5 5-1-16,1 3 1 0,-1 6 0 16,0 3-1-16,-3 2 1 15,-3 8 0-15,-6 4-1 16,-3 4 1-16,-3 2 0 0,-3-1 0 15,-2-1 0-15,-1-2 0 16,-2-2 0-16,-5-13 0 16,11 10 0-16,-11-10 0 15,14-15 0-15,-5-1 1 0,4-5-1 16,-2-2 0-16,4-1-1 16,0 0 1-16,3 3-1 15,-1 5 0-15,0 4 1 16,-2 7 0-16,-1 5-1 0,1 6 1 15,1 7 0-15,-1 4 0 16,1 7 0-16,0 1 1 16,1 2-1-16,-1 0 0 15,3-2-1-15,-1-2 1 0,0-8 0 16,1-3 0-16,-1-5 1 16,1-7-1-16,2-3 0 15,-1-11 1-15,2-5-1 16,3-6 1-16,4-6-2 0,0-2 2 15,0-2-1-15,1 3 0 16,-5 2 0-16,-1 5 0 16,-3 8 0-16,-5 5 1 15,-3 8 0-15,-4 4-2 0,-3 8 1 16,0 7-1-16,-2 1 1 16,-1 3 0-16,0 2-1 15,-2 0 1-15,2 0-1 16,1-3 1-16,0-2 0 0,0-2 0 15,-1-3 0-15,-3-11 0 16,14 12 1-16,-14-12 0 16,12 1-1-16,-2-3 1 0,0-7 0 15,0-4 0-15,3-4-1 16,-3-2 1-16,1-1 0 16,0-2 0-16,-3-1 0 15,-2 1 0-15,0-1 0 0,-2 4 0 16,-2 2 0-16,-1-1 0 15,1 4 0-15,0 3-2 16,1 3 2-16,-3 8-1 16,3-13 0-16,-3 13 0 0,0 0 0 15,0 0 0-15,0 0 1 16,0 0-1-16,0 0 1 16,0-8-1-16,0 8 1 0,0 0-1 15,-9-4 0-15,9 4 0 16,-10-3 0-16,10 3 0 15,-10-4 0-15,10 4 0 16,-11-2 0-16,11 2-1 0,-12 0 0 16,12 0 1-16,-16 12-1 15,6-2 1-15,0 4-1 16,-2 3 1-16,-2 4-1 16,4 0 0-16,1 3 1 0,2 2-1 15,3 2 1-15,3-1-1 16,1 1 1-16,5-1 0 15,5 0 0-15,5 0 1 16,6-4-1-16,4 0 1 0,4-4-1 16,4-1 1-16,5-3-1 15,0 1 1-15,-1-4-1 16,1 2 1-16,-5 0-1 16,-7-3 0-16,-7 3 1 0,-6 1-1 15,-10 2 0-15,-4 0 1 16,-12 4-1-16,-7-2 0 15,-4-1-1-15,-1 1 1 16,-2-3 0-16,-1-2-1 0,2-5 0 16,4-5 0-16,3-4 0 15,6 0-1-15,4-12 1 16,6-6-1-16,5-5 0 0,10-6 0 16,6-4-1-16,6-3 2 15,4-1-2-15,3 0 2 16,1 5 0-16,-1 5 0 15,-3 6 1-15,-2 4 0 16,-4 8 1-16,-2 6 0 0,-3 3-1 16,-2 0 1-16,-2 7 0 15,-2 3-1-15,-2 0 0 16,-1 2 0-16,2 0 0 0,-2-2 2 16,1-2-2-16,0-2 0 15,3-4 1-15,-3-2 0 16,5-2 0-16,0-7 0 15,0-4 0-15,3-7-1 16,0-2 1-16,1-3 0 0,1 0-1 16,0 0 1-16,-1 2-1 15,1 3 0-15,1 6 0 0,1 4 0 16,-2 4 0-16,-1 5 0 16,0 1 0-16,1 5 0 15,-1 4 1-15,-1 1-1 16,-3 3 1-16,1-1 0 0,0 2 0 15,1-3 0-15,-1-1-1 16,0 0 1-16,-2-2 0 16,-1-3-1-16,3-2 1 15,-3-3 0-15,0 0 0 0,-1-4-1 16,-3-5 1-16,4-4 0 16,-3-4-1-16,2-1 1 15,-1-5 0-15,0-1 0 0,0 0 0 16,0 0-1-16,0 3 1 15,-2 5-1-15,1 2 0 16,-1 5 0-16,-8 9 0 16,16-8-1-16,-16 8 1 15,16 1 0-15,-7 5 0 0,0 1-1 16,-1 4 1-16,0 1-1 16,1 1 0-16,3 1 0 15,-3 0 1-15,3-1 0 0,-1-2-1 16,1 0 2-16,1-4-1 15,3-3 1-15,-2-3 0 16,3-1 1-16,2 0-2 16,1-5 1-16,2-2 0 15,0-1-1-15,0-2 1 0,0-1-1 16,1-1 1-16,-1 1-1 16,-5-2 1-16,1 4 0 15,-4-1-1-15,1 1 1 16,-1 2-1-16,-1 1-1 0,-1-1 1 15,-1 2 0-15,0 1 0 16,-2-2 0-16,2 2 0 16,-2-2 0-16,1 2 0 0,-1-2 0 15,0-1 0-15,1-1 0 16,0 0 0-16,4-2 0 16,-1 1 0-16,3-1 0 15,2 0-1-15,4 3 1 0,5 2 0 16,0 3-1-16,3 3 1 15,4-1 0-15,3 3 0 16,0 4 0-16,3 1 0 16,0-1 0-16,1-2 0 0,1-4 1 15,1-1-1-15,1-7 0 16,1-9 1-16,3-5-1 16,3-8 0-16,-3-6-1 15,2-5 0-15,-6-3 0 16,0-1-1-16,-10 3 0 0,-5 1 0 15,-10 4 0-15,-5 9-1 16,-10 6 0-16,-4 9-1 16,-11 7 1-16,-8 5 1 0,-3 7-1 15,-2 6 2-15,0 5-1 16,-2 6 2-16,1 2 0 16,6 4 2-16,1 0-2 15,7 2 1-15,3-6-1 0,7 2 2 16,1-5-1-16,8-2 1 15,6-6 1-15,7-7-1 16,8-5 0-16,4-2 1 0,5-8-1 16,3-6-1-16,1-2 0 15,2-3 0-15,0-1-1 16,0-1 0-16,0 1-1 16,-4 5-1-16,-2 0 0 0,0 3-1 15,-2 2-2-15,2 4-3 16,-5 2-4-16,3 2-4 15,-6 1-6-15,6-1-21 0,10-1-35 16,-5-4-7-16,-1-1-3 16,-2-8 4-16</inkml:trace>
  <inkml:trace contextRef="#ctx0" brushRef="#br0" timeOffset="214336.9678">19359 13629 7 0,'-71'-43'77'16,"5"0"3"-16,0-3-2 0,2 4-36 15,0 3-1-15,-4 2-12 16,-3 5-7-16,-4 4-6 16,-8 5-5-16,-9 4-2 15,-9 6-3-15,-14 5 0 0,-17 8-2 16,-17 2-1-16,-19 13-1 16,-23 8 0-16,-19 10-1 15,-23 8-1-15,-19 14 2 16,-14 7-2-16,-12 15 0 0,-7 11 3 15,-2 15-1-15,9 13 1 16,9 10 0-16,20 16 2 16,20 10-2-16,28 8 0 15,28 7-1-15,33 2-1 0,32-1 0 16,37-3 0-16,35-8-2 16,35-11 0-16,38-15 1 15,37-13-1-15,38-18 2 16,35-16 0-16,36-15 0 0,31-15 0 15,33-16 1-15,25-18 1 16,32-16-1-16,21-9 1 16,25-18-1-16,11-17 0 15,12-11 0-15,6-19 0 16,41-13-1-16,-40-13 0 0,-12-16 1 16,-11-13-2-16,-22-17 2 15,-18-10 1-15,-32-14 0 16,-20-10 1-16,-81-10 0 15,1-6 0-15,-43 2-1 0,-45 3-3 16,-54 6 0-16,-52 13 0 16,-70 22-2-16,-72 23-4 15,-66 35-5-15,-75 29-7 16,-62 40-13-16,-58 27-23 0,-151 46-34 31,-26 24-4-31,-6 9-4 0,0 7 1 16</inkml:trace>
  <inkml:trace contextRef="#ctx0" brushRef="#br0" timeOffset="218592.2531">16274 16756 0 0,'17'-18'69'0,"-7"2"8"15,1-18-8-15,-3 18-27 16,0 2-7-16,0 5-9 0,-8 9-5 16,16 0-5-16,-16 0-2 15,16 19-3-15,-8 4 0 16,2 11-2-16,1 14-1 15,1 13 1-15,0 13-1 0,2 9-1 16,-8-40-3-16,-1 6 0 16,1 0-2-16,1 5-1 15,-2-4-2-15,-2 1-2 16,3-4-2-16,-2 0-4 16,-3-5 1-16,-1-2-4 15,0-6-1-15,0-4-1 0,-5-9 1 16,-3-3 3-16,-3-9 4 15,-2-4 3-15,-3-10 4 0,-16-32 2 16,1-22 1-16,-1-16 1 16,2-15 1-16,9-8-2 15,8 0-1-15,14 2 0 16,14 9-2-16,12 6 0 16,14 6 0-16,10 9-1 0,7 10 1 15,9 12 0-15,5 11-2 16,-2 12-2-16,-2 9-1 15,-2 12-1-15,-14 4 0 16,-11 14-1-16,-12 12-2 0,-15 11 1 16,-13 7 1-16,-7 10 0 15,-18 2 3-15,-8 7 2 16,-7-7 3-16,-5 0 0 16,-1-9 3-16,-2-7 0 0,5-3 0 15,4-8-1-15,4-2 0 16,4-5-2-16,10 0-1 15,13-13-3-15,-2 1 0 0,8 0 0 16,1 2-1-16,5 1 1 16,4 1 1-16,6-4-1 15,5 3 1-15,5-2 2 16,9-1-1-16,2-1-3 16,8-3-8-16,5 1-23 0,2-4-36 15,7-4-5-15,5-3-3 16,33 0 8-16</inkml:trace>
  <inkml:trace contextRef="#ctx0" brushRef="#br0" timeOffset="219949.799">17529 17063 67 0,'-26'27'81'15,"1"3"-3"-15,1 1-5 16,5-2-5-16,2-8-72 15,13 1 1-15,4 3 0 16,12-7 0-16,5 1 0 0,3-7 1 16,7-8 2-16,1-4 2 15,6-8 1-15,-4-7 1 16,6-7 0-16,-1-4-1 0,-5-3 2 16,-1 1-1-16,-8 0 0 15,-7 5 1-15,-12 3 0 16,-2 8 2-16,-14 7 0 0,-9 5 1 15,-6 8 1 1,-3 8-1-16,-1 9-1 0,0 5-2 16,3 7 0-16,18-18-4 15,0 3-1-15,2 1-1 16,4-2-1-16,4-1 0 16,2-1-3-16,5-6-2 0,9-6-1 15,29 2 0-15,16-15-1 16,13-19-2-16,14-19-3 15,6-16-1-15,9-24 1 0,-7-13 3 16,-17-3 1-16,-8-6 4 16,-11-8 3-1,-11-2 7-15,-16 5 5 0,-9 8 3 16,-19 11 4-16,-3 14 2 16,-22 16 0-16,-7 20-3 0,-6 22 0 15,-6 20-5-15,-4 15-3 16,4 18-1-16,1 19-4 15,3 12 0-15,1 14-1 16,5 10-2-16,6 10 1 0,0 5 0 16,9 6 0-16,7 0 1 15,8-4-1-15,1-55-3 16,7 2-2-16,8-4-2 0,4 1-2 16,6-8-4-16,6-2 1 15,7-8-1-15,-9-10 1 16,67 9 5-16,7-21 0 15,2-16 6-15,-1-21 3 16,-5-11 5-16,-16-17 4 0,-18-7 0 16,-43 11-1-16,-9 8 1 15,-11 6-1-15,-4 9-1 16,-14 7-2-16,-7 9-2 16,-2 11-2-16,-3 6-2 15,-1 13 0-15,0 5-1 0,3 5 1 16,0 3-1-16,6 3 0 15,8-8 1-15,5 1-1 16,7-9-1-16,7-7 1 0,10-6-1 16,7-13 0-16,9-10-1 15,6-7 0-15,3-9-1 16,3-3 1-16,-2-5 0 0,-2 6-1 16,-2 4 3-16,-7 8-3 15,-5 10 3-15,-6 13 0 16,-4 4 1-16,-3 15 1 15,-5 6-2-15,1 9 1 16,-3 1 1-16,0 0-1 0,0 0 1 16,1-6-2-16,0-5 1 15,2-7-1-15,5-9 1 16,3-11-1-16,5-11-1 0,2-12 0 16,2-5 0-16,4-11 0 15,0-8 0-15,1-8 0 16,-1-5 0-16,-3-2 1 0,-1 1 0 15,-4 1 1-15,-3 9 0 16,-1 9-1-16,-6 11 1 16,1 15 0-16,-4 15 0 15,-4 12 0-15,0 19 0 0,-1 9-1 16,3 10 1-16,1 4-2 16,3 5 1-16,7-3-1 15,4-3 0-15,7-8 0 16,6-10-1-16,9-11-1 0,6-14 0 15,7-9 2-15,6-22-2 16,1-12 0-16,2-17 1 16,5-13 0-16,-4-16 1 15,-4-13 0-15,-6-12 2 16,-10-10-1-16,-8-5 3 16,-10-3 1-16,-12 10 1 0,-13 10 1 15,-4 19-1-15,-6 15 0 16,-7 21 0-16,-4 24 0 15,-1 23-2-15,-4 20-2 0,1 25-1 16,1 18 0-16,-2 18 0 16,-3 20 0-16,3 14 0 15,-3 15-4-15,2 5-5 0,5 5-9 16,1-8-12-16,11-12-30 16,4-11-24-16,3-20-7 15,4-22-4-15</inkml:trace>
  <inkml:trace contextRef="#ctx0" brushRef="#br0" timeOffset="220136.033">19835 15894 14 0,'-30'-40'97'0,"2"6"-3"15,4 8-7-15,7 2-9 16,6 5-6-16,10 2-88 0,2 5-12 15,13 6-23-15,2 6-22 16,-7 6-14-16,-3 6-7 16,-7 3 4-16</inkml:trace>
  <inkml:trace contextRef="#ctx0" brushRef="#br0" timeOffset="220349.7377">18220 16208 24 0,'-105'43'100'0,"18"-6"-5"16,17-10-9-16,17-11-1 15,22-14-4-15,30-10-79 16,25-11 0-16,37-7-4 16,25-5-8-16,28-1-11 15,14-12-23-15,16 5-40 16,16 6-4-16,-3 1-6 0,-6 8-3 15</inkml:trace>
  <inkml:trace contextRef="#ctx0" brushRef="#br0" timeOffset="220748.844">17812 17505 63 0,'-100'76'85'0,"9"-6"-4"0,-1-4-6 16,11-4 0-16,4 0-65 16,12-9 5-16,6 1-2 15,18-11-2-15,41-43 0 16,-30 54 2-16,44-44 1 15,28-10-4-15,20-14-1 0,26-8-3 16,27-10-1-16,23-13-2 16,-30 16 2-16,251-86-2 15,34-7-1-15,19-8 0 16,2 0-2-16,-16 9 0 16,-41 20 0-16,-54 26 0 0,-99 37 0 15,-32 13 0-15,-34 10 0 16,-36 7-12-16,-24 8-32 15,-31 5-45-15,-34 2 1 16,-25-5-9-16,-39-5-5 0</inkml:trace>
  <inkml:trace contextRef="#ctx0" brushRef="#br0" timeOffset="228648.9499">1003 6829 28 0,'-7'-16'77'0,"-1"-1"1"16,4-1 0-16,-2-3-42 16,5 2-2-16,1-6-8 15,0-5-7-15,6-3-5 0,4-7-4 16,12-5-3-16,9-6-3 15,11-7 0-15,1-7-3 16,13-5 1-16,3-5-2 16,12-1 1-16,4-3 1 0,6 1-1 15,-5 0 0-15,1 5 0 16,0 4 0-16,-10 11-1 16,-2 8 2-16,-15 11-2 15,-5 9-3-15,-17 10-1 0,-13 8-5 16,-1 7-3-16,-14 5 0 15,2 14-6-15,-11 6-6 16,-9 10-5-16,-8 3-2 0,3 9-5 16,-5 12 3-16,-5 10 1 15,-10 7 1-15,2 3 2 16,3 3 5-16,-8 1 10 16,4 3 3-16,-6-3 6 15,4-5 3-15,0-8 1 0,4-8 2 16,0-9 4-16,13-5 1 15,-3-13 2-15,11 0 10 16,5-13 3-16,2-3 7 0,12-14 5 16,-16 16 2-16,16-16 1 15,-12 5-2-15,12-5-4 16,0 0-8-16,-6-14-4 16,10-4-5-16,7-8-5 0,14-7-4 15,11-9-2-15,8-9-1 16,6-6 0-16,22-6-1 15,-1 3-4-15,0-1-9 16,6 6-14-16,-5 8-18 16,-8 5-31-16,-5 10-6 0,-6 7-3 15</inkml:trace>
  <inkml:trace contextRef="#ctx0" brushRef="#br0" timeOffset="229121.0955">2991 5754 57 0,'-15'6'75'16,"4"-5"-2"-16,2 26-13 15,9-27-28-15,2-15-2 0,16-5-13 16,2-6-6-16,11-13-1 16,7-8-2-16,10-12-1 15,10-5-2-15,3-7-2 16,8-1-3-16,0 1 0 0,4 5 0 16,-3 10-4-16,-4 6-3 15,-7 16-5-15,-11 6-9 16,-9 15-11-16,-12 11-10 15,-14 11-22-15,-7 21-18 16,-19 11 1-16</inkml:trace>
  <inkml:trace contextRef="#ctx0" brushRef="#br0" timeOffset="229296.1337">3222 5915 16 0,'-11'30'73'16,"7"-14"4"-16,4-16-2 15,0 0-37-15,8-7-5 0,13-12-10 16,14-9-11-16,4-6-7 16,18-10-7-16,8-1-15 0,8-1-32 15,8-7-23-15,3 0-7 16,-6 1-3-16</inkml:trace>
  <inkml:trace contextRef="#ctx0" brushRef="#br0" timeOffset="230251.6345">3507 4264 50 0,'-29'-19'60'0,"-5"2"1"15,-35 1-50-15,25 3 3 16,3 6 2-16,1 2-1 16,1 3 1-16,-2 2-3 15,-1 2-1-15,2 6-4 0,0 4-1 16,3 4-3-1,-6 6-2-15,-1 2-1 0,-5 9-2 16,-2 1 4-16,-4 9-2 16,-2-1 3-16,-3 11-1 15,4 7 0-15,-1 4-1 0,12 11 1 16,-2 5 1-16,12 6-3 16,13 10-1-16,9 10 1 15,11-1 0-15,8 2 1 0,20 0 0 16,-1-8 3-16,28-5-3 15,11-9 1-15,7-11 2 16,14-11-2-16,17-15 0 16,10-9 0-16,4-13 0 0,11-9 0 15,-1-12 1-15,-6-5 0 16,-3-17-1-16,-10-13 0 16,-14-12 0-16,-10-13 1 0,-15-16-2 15,-6-9 0-15,-17-15 0 16,-1-8-1-16,-15-10 0 15,-10-7 0-15,-4-7-1 16,-13-3 1-16,-6 3-1 16,-17-1 3-16,-14 6 0 0,-14 7 1 15,-13 14-1-15,-12 12-1 16,-10 18 0-16,-7 18 0 16,-5 21-1-16,-8 20-2 0,-4 16-5 15,5 21-2-15,7 19-7 16,7 6-10-16,9 18-14 15,15 9-22-15,11 9-19 16,15 15-4-16,15 6 3 0</inkml:trace>
  <inkml:trace contextRef="#ctx0" brushRef="#br0" timeOffset="232037.4116">3415 5856 43 0,'-7'-21'64'0,"-8"13"-28"0,9-1-5 16,6 9-2-16,0 0-8 16,0 0-6-16,0 0-6 15,0 0-2-15,0 0-5 0,0 0-1 16,0 0 1-16,0 0-1 16,0 0 2-16,0 0 0 15,0 0 2-15,-9-5 1 16,9 5 0-16,0 0-1 15,0 0 0-15,0 0 1 0,0 0-2 16,0 0-1-16,0 0-1 16,0 0-1-16,0 0-1 0,0 0 1 15,0 0-1-15,0 0 1 16,0 0 1-16,0 0 0 16,0 0 2-16,0 0 1 15,0 0 0-15,0 0 1 0,0 0 0 16,0 0 1-16,0 0-1 15,0 0 0-15,0 0 0 16,0 0 0-16,0 0-2 16,0 0-1-16,0 0 1 15,0 0-3-15,0 0 0 0,0 0-1 16,0 0 0-16,0 0-2 16,0 0 1-16,0 0-1 15,0 0 1-15,0 8 0 0,0-8 1 16,3 11 0-16,2 0-1 15,-1 1 1-15,1 3 0 16,1 0 0-16,2 4 0 16,-4 0 0-16,0 5 0 0,3-1 0 15,-3 2 1-15,-2 1-1 16,0 0 1-16,1 0-1 16,-2 3 0-16,0-1 0 0,3 1 0 15,0 3 1-15,-1 0-1 16,3 5 0-16,0 2 2 15,3 3-2-15,0 5 0 16,0 4-2-16,4 2 0 0,-3 4-1 16,7 0-1-16,1-2-2 15,1 1 1-15,4-7-2 16,0-5 0-16,3-5 1 16,2-5 0-16,0-10 2 15,-1-3 0-15,2-6 1 0,-1-4-1 16,-2-4 2-16,8-3 0 15,-6-3 1-15,2 0 0 0,2-1 0 16,5-3 1-16,-2-2-1 16,7-2 1-16,4 0 0 15,-1-2 1-15,12 0-1 16,1-3 0-16,8-2 1 0,7-1-1 16,6-4 0-16,4-5 1 15,4-3 0-15,2-5 0 16,6-5 0-16,7-3 0 15,-3-6 0-15,3-6-1 0,4 0 2 16,-2-3-1-16,8-1-1 16,2-2 1-16,-1-1 0 15,1 0 1-15,1 0 1 16,-3 4-1-16,3-1 1 0,1 2 0 16,-4 1 0-16,-2 0 0 15,-1 4-1-15,0-3 0 16,-2 3-1-16,6-3 1 15,-5-1-1-15,-2-2-1 0,4-2 0 16,-6-2 0-16,1-2 0 16,4-4-1-16,-7 1 0 15,-2-1 1-15,-3 1-1 16,-4-2 0-16,-4 1 1 0,0 1 0 16,-9 1 0-16,1 1 1 15,-3-3 0-15,2-3 0 16,1 0-1-16,-1 0 1 0,3-1 0 15,-1 0 0-15,2 3 1 16,-5 1-1-16,-2 5 1 16,-3 5 0-16,-6 3 0 15,-4 3 0-15,-3 6 0 0,-8 0 0 16,-1 4 0-16,-4 4-1 16,1 1-1-16,-1 2 1 15,-5 3 0-15,0 0-1 16,-6 5 1-16,0 0 0 0,-6 3-1 15,-3 1 1-15,-6 1 0 16,-5 3 0-16,-2 1-1 16,-1 1 1-16,1-1-1 0,-1 3 0 15,3-1 0-15,-2 0 0 16,4 1 0-16,1 1 0 16,0 1 0-16,0 0 0 15,-3 0 0-15,0 3 0 0,-6 2 1 16,0 1-1-16,-11 4 2 15,13-5-2-15,-13 5 1 16,0 0-1-16,0 0 0 16,0 0 0-16,0 0 1 15,0 0-1-15,0 0 0 0,9-6 0 16,-9 6 0-16,0 0 1 16,13-3 1-16,-13 3-1 15,0 0 0-15,0 0 0 0,0 0-1 16,0 0 0-16,7-3-2 15,-7 3-1-15,0 0-4 16,0 0-2-16,0 0-10 0,0 0-16 16,10 1-30-16,-10-1-14 15,10 10-2-15,-10-10 1 16</inkml:trace>
  <inkml:trace contextRef="#ctx0" brushRef="#br0" timeOffset="234336.9609">18684 1702 6 0,'-2'-11'58'0,"-7"-4"2"15,1 2-33-15,-1 1-1 16,0 2-3-16,-1-3-3 0,1 2-6 16,-1 2-3-16,-1-4-3 15,1 4-2-15,-2-1 0 16,12 10-2-16,-12-14 1 15,3 8 1-15,1-1 0 16,-2 0 0-16,2 2 1 0,-2-1-1 16,-1-2-1-16,-1 2 0 15,-2-1-1-15,3 1 1 16,-2 0-1-16,-1 3-1 16,1-3-1-16,0 2 0 15,-2 0 0-15,2 4-1 0,-1 0 0 16,2 0-1-16,8 11 2 15,-23 0-1-15,-2 3 1 16,3 3 0-16,2 2-1 0,1-1 1 16,3 3-1-16,1-3 1 15,7 0-3-15,-2-2 1 16,3-3-1-16,-2 3 1 16,0 3-1-16,-3 4 0 0,-2 4 0 15,-3 6 0-15,-1 0-1 16,0 9 0-16,-1 2-1 15,2 4 1-15,4-2 1 16,5 3 0-16,7 1 1 0,5-5 0 16,10-1 1-16,10-6 1 15,8-4 0-15,13-6 0 16,3-5-1-16,12-12 0 16,0-6-1-16,11-7 1 0,4-13-1 15,2-10-2-15,2-10 2 16,-5-8-1-16,1-8 2 15,-7-8 0-15,1-8 1 0,-14-2 1 16,-10-6 1-16,-15 0 3 16,-18 38-2-16,-4 0 0 15,-5-1-2-15,-8 0-2 16,-6 4-4-16,-4 2-9 16,-8 4-12-16,-4 1-26 0,-2 12-27 15,-4-2-5-15,-5 10-2 16</inkml:trace>
  <inkml:trace contextRef="#ctx0" brushRef="#br0" timeOffset="235656.3732">18882 1664 24 0,'-13'-4'32'0,"2"4"-3"15,11 0-4-15,-12 0-4 16,12 0-2-16,0 0-4 0,-9 0-3 15,9 0-1-15,0 0-5 16,0 0-1-16,0 0 1 16,0 0 1-16,9-9 0 0,-9 9 0 15,19-12 1-15,-5 4-1 16,6 1 0-16,3-5 0 16,7 0-1-16,-11 4-2 15,3 0-2-15,3-3 0 16,3 2-1-16,7-2-1 0,1 0 0 15,1-1 0-15,5-1-1 16,7 3 3-16,2-2 0 16,2 0 1-16,5 0 0 15,5 0-1-15,4 0 0 16,-3 5-1-16,6-3 2 0,-3 0-1 16,2 4 1-16,-3 2-3 15,0 2 2-15,-1 1 1 16,-3 0-1-16,-3 1 0 0,-3 1-1 15,1 1 0-15,-5 1 1 16,-5 2-1-16,-2 1-1 16,-4-1 1-16,-2 1 0 15,-1-1-1-15,-6 1 1 0,1 0-1 16,-6 1 2-16,-4-3-1 16,0 0 0-16,-4 0 1 15,0 1-1-15,-2-2 0 16,-3 0 0-16,-3-1 1 0,0-1-2 15,-11-1 0-15,18 1-3 16,-18-1-7-16,13 0-15 16,-13 0-23-16,7 2-22 15,-7-2-7-15,13 0 2 0</inkml:trace>
  <inkml:trace contextRef="#ctx0" brushRef="#br0" timeOffset="236239.7138">21179 1272 3 0,'7'-8'63'0,"-7"8"3"15,14-14 0-15,-14 14-48 16,7-13 3-16,-7 13-4 16,0 0-6-16,-1-10-4 15,1 10-3-15,-16 0 0 0,5 0-4 16,-3 4 1-16,-2 7-2 15,0 1-1-15,-3 4-1 16,-3 2 1-16,13 1 3 16,-39 36 0-16,5 10 2 0,-1 6-2 15,11 8 1-15,7-2 0 16,13 2-1-16,9-7-1 16,16-15-2-16,19-9-1 0,4 2-1 15,15-10 0-15,-3-6 2 16,9-11 1-16,-1-8 1 15,6-10 5-15,-7-9 3 16,-7-12 3-16,2-16-2 16,-5-8 2-16,0-12 1 0,-5-4-2 15,-6-11-1-15,-16 34-3 16,-4-5-1-16,-3-3-1 16,2-3 0-16,-8 0-1 15,-2-2-5-15,-5 7-2 0,-7-2-13 16,-9 3-23-16,-6 4-32 15,-9 3-6-15,-4 7-4 16</inkml:trace>
  <inkml:trace contextRef="#ctx0" brushRef="#br0" timeOffset="238857.661">18322 2752 10 0,'0'0'69'0,"0"0"0"15,0 0-3-15,0 0-4 16,0 0-43-16,1 8-19 15,-1 10 3-15,-1 3-2 0,0 7 2 16,-2 0 0-16,1 10 1 16,-1-3 0-16,2 7-1 15,1-5-3-15,-1-5-1 16,1-3-2-16,0-4-2 0,4-4-3 16,-2-5-2-16,2-6 3 15,-4-10-1-15,0 0 2 16,0 0 1-16,6-9 2 15,-5-12 3-15,0-8 3 0,2-6 2 16,-2-10-3-16,3-6 4 16,-2-6 0-16,3-4 0 15,0-1 0-15,3 4 3 0,0 1-1 16,3 3 0-16,1 9 0 16,6 6-3-16,-1 9 0 15,6 9-2-15,-2 6-1 16,1 9-1-16,-1 6-2 0,1 6-4 15,-7 12 0-15,-4 4 0 16,-4 7-2-16,-7 1 1 16,-1 7-1-16,-10-7 0 15,-1 4-1-15,0-8 2 16,-1-2 2-16,2-5 1 0,4-3 0 16,5-1 5-16,2-15 3 15,8 16 1-15,9-11 2 16,6 4 0-16,9-5-1 0,0 5 0 15,5-3-1-15,0 3-3 16,-1 0-3-16,-8 0-1 16,-6 7 1-16,-13 0-1 15,-10 6 1-15,-17 3-1 0,-11 1 0 16,-11 4 1-16,-11 2 2 16,-7 2-2-16,0 0-3 15,-2-7-6-15,10-2-21 16,11-4-37-16,4-6-4 0,13-7-5 15,8-8 6-15</inkml:trace>
  <inkml:trace contextRef="#ctx0" brushRef="#br0" timeOffset="239662.3833">20812 2250 45 0,'-1'-15'60'0,"1"15"-5"16,-7-9-41-16,7 9-1 15,0 0-6-15,0 0-9 16,0 0 1-16,0 0-3 0,0 0-4 16,0 0-7-16,0 0-12 15,0 0-17-15,0 0-12 16</inkml:trace>
  <inkml:trace contextRef="#ctx0" brushRef="#br0" timeOffset="241079.1586">20963 2265 9 0,'0'0'48'0,"0"0"-18"15,-13-2-11-15,3-1-1 0,10 3-3 16,0 0-2-16,0 0 1 16,-2-8 1-16,2 8 2 0,0 0 1 15,0 0 2-15,0 0-1 16,0 0-2-16,0 0 0 16,0 0-1-16,0 0-1 15,0 0-3-15,0 0-3 0,0 0-3 16,0 0-2-16,0 0-3 15,-8-3-1-15,8 3-1 16,-9 7-1-16,6 7 2 16,-3-2-1-16,5 1 2 0,-1 2-1 15,1 3 1-15,-1-6 0 16,1 0-1-16,1-2 1 16,0-10-1-16,2 11 1 15,-2-11 1-15,0 0 1 16,0 0 0-16,10 0 1 0,-10 0 0 15,9-10-1-15,-5-3 0 16,8-6-2-16,-2-5 0 16,9-3-3-16,-5-3 2 15,6-6-3-15,0 6 2 0,-1 2-1 16,-3 4-2-16,-4 5 1 16,-1 7 0-16,-3 2 1 15,-8 10-2-15,9-1 1 0,-9 1-1 16,9 8 2-16,-5 2 2 15,1 9 0-15,3-2 1 16,-3 1 0-16,3 0 1 16,3 1-1-16,1-5 2 15,-2 1-2-15,4-8 1 0,-2-4-1 16,0-3 2-16,1-1-1 16,2-8-2-16,-1-5 1 0,1-1-1 15,0-1 1 1,0 1-2-16,0-1 1 0,-2 5-2 15,-2 0 1-15,1 5-1 16,-4 5 2-16,2 1-2 16,-10 0 2-16,11 14-1 0,-5 1-2 15,-1 1-1-15,0 3-5 16,2 6-7-16,-5-2-16 16,1-2-24-16,9 4-20 15,-4-8-3-15,3-2 3 0</inkml:trace>
  <inkml:trace contextRef="#ctx0" brushRef="#br0" timeOffset="241562.535">21593 1875 64 0,'-18'-34'73'0,"-1"1"-4"16,-5 5-4-16,1-1-58 15,-10 8 1-15,-2 4-5 16,-2 7 0-16,-5 5 0 0,-3 5 1 16,-8 2-1-16,0 12 0 15,-7 10 1-15,-2 7-1 16,-2 13 1-16,2 0-2 16,2 9 0-16,1 8 2 0,6 10-2 15,3 1 1-15,10 5 0 16,12 0 1-16,6 1-1 15,9-1 1-15,12-2-1 16,4-7 1-16,21-6-4 0,8-2 0 16,20-14-1-16,11-10-2 15,15-13 0-15,12-11 1 16,10-11 0-16,9-18 0 16,5-15 3-16,7-16-1 0,-7-15 3 15,-6-8 2-15,-8-8 3 16,-14-5-2-16,-15-3 3 15,-12 0 1-15,-19-2 0 16,-19 3 0-16,-20 8-1 0,-14 6-3 16,-20 9-8-16,-17 8-4 15,-15 13-14-15,-14 12-25 16,-16 10-32-16,2 15-7 0,-3 5-7 16,0 7 3-16</inkml:trace>
  <inkml:trace contextRef="#ctx0" brushRef="#br0" timeOffset="242823.9419">22261 1459 13 0,'0'0'55'0,"0"0"1"16,0 0-28-16,0 0-25 15,0 0 2-15,0 0-4 0,-12-3-2 16,3 0 1-16,-2 1 0 16,-2-9 2-16,3 1 3 15,-4 7 3-15,1 2 1 16,2 1 4-16,-4-1 1 0,2-1 1 15,2 2 1-15,-4-3 0 16,2 3 0-16,0 0-2 16,3-3 0-16,1 3-4 15,9 0-3-15,-11 0 1 0,11 0-4 16,0 0-1-16,-11-3-1 16,11 3 0-16,0 0 0 15,0 0 1-15,0 0-2 16,3-9 1-16,-3 9 0 15,13-11 1-15,1 4-2 16,1-2-1-16,3-1 1 0,5-1-1 16,0-4 1-16,9 3-1 15,4-4 1-15,2 1 0 16,7-3 0-16,4 0 0 16,4-1 2-16,8-1 1 0,3-3-3 15,2 3 4-15,5 1-2 16,3-2 1-16,0 1-1 15,1 2 2-15,3 1-3 0,-2 0 1 16,1-1-1-16,0 1-1 16,-1 1 1-16,-4 0 0 15,-4 2-2-15,-1 2 1 16,-9-1-1-16,-2 2 1 0,-3 1 0 16,-5 0 0-16,-7-3 0 15,-41 13 0-15,36-9 1 16,0 0 0-16,-10 0-1 15,4 2 0-15,-30 7-2 16,24-8 1-16,5-1-2 16,-29 9-1-16,0 0-2 0,0 0-2 15,0 0-5-15,0 0-10 16,8-10-18-16,3-2-29 16,-2 4-9-16,2-4-4 15,-11 12 2-15</inkml:trace>
  <inkml:trace contextRef="#ctx0" brushRef="#br0" timeOffset="243147.1112">24002 638 55 0,'0'-22'70'0,"0"0"-3"15,0 2 0-15,0 0-54 16,0 20 4-16,7-26-3 0,-1 0-5 15,-6 26-3-15,18-13 1 16,1-2-3-16,6 10 0 16,2-1-1-16,7 6-1 15,40 11-1-15,-34-2 2 0,3 3 0 16,2-1 0-16,-4 7 1 16,-1-5 1-16,-40-13 0 15,34 18 0-15,1 1 1 16,-12 4-4-16,2-1-3 0,-10 28-2 15,-15-17-8-15,-10-1-11 16,-9 5-23-16,-2-1-27 16,-11 6-8-16,-3-4-2 15</inkml:trace>
  <inkml:trace contextRef="#ctx0" brushRef="#br0" timeOffset="244866.9928">24973 830 54 0,'22'-9'73'15,"-2"1"2"-15,1 0-38 16,-21 8-2-16,24-15-2 16,3-1-5-16,-27 16-8 15,0 0-3-15,0 0-8 16,6-8-3-16,0-2-1 0,2 0-3 15,-2-3-1-15,-51 33-1 16,22-2 0-16,-1 0 0 16,2 5 0-16,-4 1 0 15,3 4-1-15,2 0 1 16,3 6 0-16,4-2-1 0,7 4 1 16,5 0-1-16,4 1-1 15,12-2-3-15,10-3-7 16,12-4-12-16,6-5-22 15,15-5-27-15,4-4-9 0,3-7-2 16</inkml:trace>
  <inkml:trace contextRef="#ctx0" brushRef="#br0" timeOffset="245356.9638">25792 835 3 0,'-17'-40'61'16,"-1"0"6"-16,-6 4-29 16,-1-1 1-16,-5 4-4 0,-1 1-8 15,-2 4-8-15,-2 1-4 16,-6 3-5-16,-39-15-1 16,36 25-3-16,-2 0-2 15,0 10 1-15,-2 2 0 16,-3 4 2-16,0 5 1 15,2 13 0-15,-3 2 0 0,0 14-2 16,0-2 2-16,3 13-2 16,4 1-3-16,2 6-1 15,6 3-1-15,5 6-1 16,5-3 1-16,14 7 0 0,3-3-1 16,12 3-1-16,14-9-1 15,15 1-1-15,8-7 0 16,15-8 1-16,9-11 0 0,11-11 2 15,11-5 2-15,6-15 5 16,6-5 2-16,5-16 4 16,0-8-1-16,-1-12 1 15,-1-10 0-15,-8-7-1 16,-9-7-2-16,-14-4-5 0,-16-2-6 16,-21 0-6-16,-23 4-15 15,-22 7-58-15,-26 6-5 16,-20 6-6-16,-17 6-7 15,-16 7 2-15</inkml:trace>
  <inkml:trace contextRef="#ctx0" brushRef="#br0" timeOffset="247112.9727">18456 3050 30 0,'0'0'70'0,"0"0"1"16,-10-2-5-16,7 9-25 15,3-7-33-15,0-5 4 0,0 5-4 16,11-14-2-16,2 3 0 16,3-2 0-16,5-4-1 15,4-3-2-15,3-5-1 0,2-5-1 16,4-4 2-16,1-8-1 15,3-1 0-15,2-3 1 16,3-3 0-16,-2-5 0 16,8-2 0-16,-2 0 1 15,5 3-3-15,0 2 2 0,1 3 0 16,5 0-2-16,0 3-1 16,6 3 0-16,-3 3 1 15,1 3-1-15,3 4 2 0,0 3-2 16,-3 3 2-16,-3 2-1 15,-3 7 2-15,-4 4-1 16,-5 4 0-16,-5 6 2 16,-7 3-2-16,-4 0 0 0,-4 3 1 15,0 5 1-15,-4 5 0 16,1-2 2-16,1 5-2 16,0-4 1-16,4 5 0 0,-3-2 0 15,3 0-2-15,-3-1 0 16,2-1-1-16,-5-1-1 15,-2-2 2-15,-4 1-2 16,-1-4 1-16,-3 0-2 0,-4-2 3 16,2-2-3-16,-1 0 1 15,0 0 1-15,-1-3-2 16,1 4 1-16,-10-4-1 16,19 3 2-16,-19-3-2 15,16 2 1-15,-16-2 0 0,17 5 0 16,-17-5 0-16,13 3 0 15,-13-3 0-15,14 1-1 16,-14-1 1-16,14 0 0 0,-14 0 0 16,18-1-1-16,-9-1 1 15,1-2-1-15,5 0 1 16,-1 0-1-16,1 1-1 16,-1-3-2-16,3 2-2 0,-1 0-4 15,0 0-7-15,-4-2-14 16,0 1-27-16,7 4-25 15,-2 1-6-15,-3 0-3 16</inkml:trace>
  <inkml:trace contextRef="#ctx0" brushRef="#br0" timeOffset="249520.162">21138 2566 37 0,'-11'-10'62'0,"11"10"-25"0,0 0-4 15,0 0-4-15,-6-7-7 16,6 7-5-16,0 0-6 15,0 0-1-15,0 0-5 16,0 0-3-16,10 0 1 0,-10 0 0 16,18 1 2-16,-3-1 1 15,3 0 0-15,0 0 0 16,7-7 2-16,3-1-3 0,2-4-1 16,1-1 0-16,5-3-1 15,-1 0 1-15,3 0-3 16,-4 2-2-16,-5 3-3 15,-1 1-2-15,-10 5-2 0,-2 5-3 16,-16 0-1-16,0 9-1 16,-15 4 0-16,-4 3 3 15,-5 4 6-15,-5-2 3 16,2 1 5-16,-3-2 0 16,9-2 3-16,6-4-2 0,4-4 1 15,11-7-2-15,0 0-1 16,-5 10-1-16,5-10-1 15,12 1 1-15,2-1-7 16,2-2-12-16,10-11-25 16,11 1-22-16,1-9-6 0,5-5 0 15</inkml:trace>
  <inkml:trace contextRef="#ctx0" brushRef="#br0" timeOffset="254179.8566">22766 2105 6 0,'-11'-7'75'0,"-7"-3"4"15,0-5-2-15,-1 2-4 16,-1 3-57-16,4 4-2 15,-3 3-2-15,4 3-4 0,-4 4-3 16,3 8-1-16,-1 13-2 16,-1 6-1-16,1 4-2 15,1 8 1-15,3-2-1 16,-2 4 2-16,2-3-1 16,7-1 1-16,-1-13-2 0,4-4 0 15,2-8-2-15,1-3 1 16,0-13 2-16,0 0 0 15,7 0 0-15,-3-14 0 0,3-13 1 16,6-11-1-16,1-10 3 16,2-10 0-16,4-5-2 15,0-4 1-15,3 1-1 16,5 8 2-16,-4 8-2 0,-4 11 4 16,3 9-3-16,-4 12-1 15,-1 12-1-15,-5 6-1 16,0 11-1-16,-10 6-2 15,-3 9 1-15,0 2-2 0,-8 6 3 16,-3-2-3-16,-1-2 4 16,1-7-3-16,0 0 3 15,7-5 0-15,4-7 0 16,0-11 1-16,15 5 0 0,5-5 1 16,6 0 0-16,7 2 1 15,2 6 1-15,2 6-1 16,-5 1 2-16,-2 9 0 15,-8 3-1-15,-11 7-1 0,-11 5 2 16,-15 3-3-16,-15 3-1 16,-18 0-2-16,-8 9-7 15,-17-11-15-15,-11-1-41 0,-7 6-12 16,-7-8-4-16,1-8-3 16</inkml:trace>
  <inkml:trace contextRef="#ctx0" brushRef="#br0" timeOffset="254941.3356">19168 2242 6 0,'-31'-27'73'15,"-6"2"2"-15,-4 0 1 0,-4 5-5 16,-1 1-60-16,-8 9 5 15,1 2-3-15,0 9 0 16,-6 17-2-16,0 3-3 16,-3 11-2-16,-5 9 0 0,-2 18-2 15,-1 7 0-15,-2 14 0 16,2 8-2-16,1 8 0 16,3 11 0-16,7 4-1 15,9 2 0-15,10-5 0 0,11-3-1 16,14 0 0-16,11-7 1 15,11-9-1-15,18-9 0 16,15-8 1-16,16-14-1 16,13-9 1-16,17-17 0 0,13-17 0 15,16-14 1-15,10-16 0 16,11-22 0-16,8-16 0 16,2-17 1-16,-4-12-1 15,-7-16-1-15,-13-9 0 0,-20-11 1 16,-19-5 0-16,-26-6 0 15,-24 4-1-15,-28 7 0 16,-18 6-1-16,-25 16-3 0,-16 15-4 16,-11 23-7-16,-16 20-5 15,-2 21-5-15,-2 12-9 16,7 11-27-16,14 16-22 0,14 7-2 16,18 1 2-1</inkml:trace>
  <inkml:trace contextRef="#ctx0" brushRef="#br0" timeOffset="255690.2519">23220 1714 54 0,'1'-18'77'0,"-2"-2"-3"0,-6 1-1 16,-4 1-36-16,2 1-20 16,-6 0-2-16,15 17-4 15,-17-16-4-15,6 8 0 16,-5 2-2-16,-1-2 1 16,-4 3-4-16,-3-1-1 0,-2 3 0 15,-18-4 4-15,-16 6-2 16,-2 4 1-16,-7 7-1 15,-3 2 0-15,6 9-1 16,2 5 0-16,6 3 0 0,5 6-2 16,-4 7 0-16,2 4 0 15,0 12 0-15,1 2 0 16,3 13 1-16,4 5 0 16,5 7 0-16,6 6 0 0,11-1 1 15,4 2 0-15,12-4 0 16,9 0-1-16,10-8-2 15,13-7 2-15,13-7-2 0,14-9 0 16,10-14-1 0,11-11 0-16,6-16 1 0,12-16 0 15,7-14 1-15,8-19 0 16,-5-20 2-16,3-20-2 16,-10-16 3-16,-3-13-3 0,-13-7 2 15,-16-8 2-15,-15-4-1 16,-19 1 0-16,-20 4 1 15,-16 12-1-15,-27 12-2 0,4 56-2 16,-22 2-3-16,-57-17 0 16,-27 21-3-16,-17 24-6 15,-14 20-10-15,-7 24-18 16,-5 19-32-16,4 23-6 0,31 8-7 16,10 8 0-16</inkml:trace>
  <inkml:trace contextRef="#ctx0" brushRef="#br0" timeOffset="256331.918">18949 3624 40 0,'0'0'84'0,"-9"0"-4"16,9 0-3-16,-12-6-6 15,12 6-66-15,-9-15 3 16,9 15-3-16,10-15-4 0,5 4-1 16,12-2 0-16,9-3 0 15,9-5 3-15,14-5 0 16,9-7 3-16,13-3-1 0,11-5 0 16,13-5 0-16,12-3-1 15,7-3 1-15,13-2-1 16,10 1-2-16,8 4-1 15,3 6 0-15,1 3 0 0,1 8 0 16,-9 4-1-16,-1 8 0 16,-10 5 0-16,-12 4 1 15,-9 2 2-15,-4-1-1 0,-12 3 1 16,-3-7 1-16,-8 1 1 16,-7-3 0-16,-3-1-1 15,-4 0 0-15,-8-1-1 16,-9 0 0-16,-9 2-1 15,-8 3 0-15,-14 3 0 0,-4 5 1 16,-12-2 0-16,-14 7-1 16,0 0-1-16,2-14-2 15,-10 14-2-15,-3-5-5 0,-2 5-6 16,-14-3-15-16,-1 3-30 16,-5 14-23-16,-14 5-7 15,-11 7-4-15,-14 2 2 16</inkml:trace>
  <inkml:trace contextRef="#ctx0" brushRef="#br0" timeOffset="257175.0723">18856 3569 17 0,'-41'13'84'0,"3"-6"3"16,2 0-5-16,7-4-7 16,5 5-35-16,8-8-33 15,16 0 1-15,0 0-3 0,19 1-2 16,16-1 0-16,15 1-1 15,18-7 2-15,18-5 0 16,20-3-1-16,20-8 1 16,21-6 0-16,17-5-1 0,17-6 0 15,12-1-1-15,9-6-1 16,9 3 0-16,4 1 1 16,0 1-2-16,-2 2 1 15,-4 1-1-15,-7 4 0 0,-6 1 0 16,-10 4 1-16,-6 2-1 15,-13 0 0-15,-7 1 0 16,-19 6-1-16,-9 2 3 0,-17 2-2 16,-14 3 2-16,-17 1-1 15,-14 2 0-15,-16 3 1 16,-15 2 0-16,-9 4 1 16,-11-3-1-16,-9 1 1 15,-10 3-1-15,0-9 0 0,-7 5-1 16,-13 1 1-16,-12 1-2 15,-6 1-1-15,-9 1 1 16,-11-1-1-16,-11 6 1 0,-5 5 0 16,-7 1 1-16,-5 0-1 15,-1 2 0-15,-7-3 0 16,-1 5 0-16,-1-1-1 16,-6 2 0-16,-5 7 0 0,-6 0-1 15,-9 5 0-15,-10 5-1 16,-7 7 1-16,-13 3-1 15,-7 3 1-15,-9 2 1 16,-1-4 0-16,-2-1 1 0,6-3 2 16,6-2 0-16,13-8 0 15,15-5 1-15,15-3 0 16,15-6 0-16,12-4-2 16,14 1 0-16,15-5 0 0,10-1-1 15,7-1 1-15,13-4-2 16,9-1 1-16,7-1-1 15,14 0 1-15,17-3 0 16,17-4-1-16,18-4-1 0,14-6-5 16,14-3-4-16,18 1-20 15,5-3-49-15,5 1-4 16,-5 0-7-16,-13-5-5 16</inkml:trace>
  <inkml:trace contextRef="#ctx0" brushRef="#br0" timeOffset="258424.7948">18141 2520 34 0,'0'0'67'0,"-14"3"4"0,14-3-1 16,-14-6-52-16,14 6 2 16,0 0-6-16,0 0-3 15,0 0-6-15,0 0-2 16,0 0-3-16,0 0-2 0,0 0-1 15,0 0 0-15,0 0 0 16,0 0 0-16,0 0-3 16,6 0-2-16,-6 0-11 0,10 6-15 15,-10-6-29-15,9 11-7 16,-4 3 1-16</inkml:trace>
  <inkml:trace contextRef="#ctx0" brushRef="#br0" timeOffset="260308.8942">18922 3587 10 0,'-11'-5'63'0,"5"-5"-13"15,6 10-14-15,0 0-4 16,-12-4-3-16,12 4-5 15,0 0-7-15,0 0-3 16,0 0-4-16,0 0-3 0,0 0-4 16,0 0 2-16,0 0-2 15,-7 10 0-15,7 0 1 16,-2 2 0-16,0 4 1 16,-1 3 1-16,1 1-1 0,-1 3 0 15,2 0 0-15,1 3-1 16,0 0 0-16,0 2 0 15,3 1-1-15,3 6 1 16,0 2-1-16,4 6 2 0,-3 7 0 16,2 6 0-16,0 6 1 15,1 7-2-15,-2 4 0 16,1 5-1-16,-1 1-1 0,-1 2 1 16,0 0-1-16,0 0-1 15,2-2 1-15,-1 2-2 16,1-2 1-16,1-1-1 15,4 1 1-15,-3-3-3 0,5-4 3 16,0 1 0-16,5-5 0 16,1-6 0-16,2-4 0 15,4-9 1-15,3-3-2 16,3-10 1-16,2-3-3 0,2-9-1 16,2-7 1-16,5-10 0 15,-3-7 1-15,5-3-1 16,2-11 1-16,6-8 1 0,3-3 0 15,5-8 1-15,2-2-2 16,4-3 1-16,9 1 1 16,3 0-1-16,5-3-1 15,7-2 2-15,3-5-2 0,13-1 2 16,5-5 0-16,14-5 1 16,8-6-1-16,10-3 1 15,6-2-1-15,9-5 0 16,5 1 0-16,4 0 0 0,3-2 0 15,-3 3-1-15,2 3 0 16,-1-1-1-16,-3 5 2 16,-5 2 0-16,-1 4 0 15,-9 2-1-15,0 5 0 0,-5-2 2 16,-5 3-1-16,-4-3 0 16,-2 2 0-16,-2 0 0 15,2-2 0-15,-2 1 0 0,-4 1 1 16,-5 1-2-16,-6 2 2 15,-7 6-1-15,-6 2 1 16,-11 2 0-16,-10 4 0 16,-11 2 1-16,-4 1 0 0,-10 0-1 15,-4 0-1-15,-5-2 2 16,-6 3-1-16,-4-4 0 16,-4-7 1-16,-6-1-1 15,-5-3 0-15,-5-6 2 0,-6-1 0 16,-5-8-1-16,-7 0 0 15,-3-7 1-15,-1-2 0 16,-2-5-1-16,0 1 1 16,-4-3-3-16,6-1 0 0,3 0 0 15,3 0-1-15,4 1 1 16,1 2-1-16,5 2 0 16,0 5 0-16,2 7 2 15,-1 3-1-15,-3 5 0 0,2 4 0 16,1 4 0-16,-6 25-2 15,-2-3 0-15,2 2 0 16,3-1-1-16,-4 3 1 16,4-1-1-16,-1 1 0 0,-1 0 1 15,0 3 1-15,2-1 1 16,-4 3-1-16,1 2 1 16,0 0 0-16,-3-1-1 15,1 6 1-15,-1-2-1 0,-8 9 0 16,11-11-1-16,-11 11 1 15,0 0 0-15,0 0 0 16,0 0-1-16,0 0 1 0,0 0 0 16,-7 0-1-16,7 0 1 15,-18 0-1-15,6 5 0 16,-3 0 0-16,-5-3 1 16,-4 5-1-16,-2 0 1 0,-9 3-1 15,8 1 1-15,-62 17 0 16,-15 8 0-16,-11 0-1 15,-6 2 0-15,-2-1 1 16,8-1-4-16,8-1-1 16,31-9-6-16,9-6-8 0,19-7-21 15,14-2-10-15,11-9-27 16,23-2-13-16,1-16-3 16,21-5 5-16</inkml:trace>
  <inkml:trace contextRef="#ctx0" brushRef="#br0" timeOffset="260474.9309">24692 1589 59 0,'41'-27'79'16,"7"4"2"-16,1-1-18 16,0 5-23-16,5 3-11 0,1 4-8 15,6 4-6-15,33 10-2 16,25 17-4-16,-7 22-4 16,-7 17-8-16,1 19-22 0,-3 14-50 15,-19 2-5-15,-13-2-4 16,-19-23-7-16</inkml:trace>
  <inkml:trace contextRef="#ctx0" brushRef="#br0" timeOffset="648882.6578">7863 9613 35 0,'-1'-13'85'16,"1"13"-1"-16,-7-11-4 16,7 11-6-16,-9-5-57 15,9 5-4-15,0 0-2 0,-5 6-6 16,5 5-3-16,0 5-1 15,2 7 0-15,2 7 0 0,2 10 1 16,0 8-1-16,-1 11 0 16,-1 7-1-16,0 7 1 15,0 3 0-15,-4-2 0 0,1-4 1 16,-1 0-1-16,0-10 1 16,0-8-1-16,2-10 0 15,0-9 0-15,0-10-3 16,-1-6-4-16,-1-17-4 0,0 0-1 15,0-13-1-15,-2-16-2 16,-4-10 0-16,-4-11 2 16,-1-14 3-16,0-12 4 15,-5-9 4-15,3-7 2 0,0-5 3 16,2-2 3-16,6-1 1 16,4 5 2-16,2 5 1 15,10 9-1-15,8 8 1 16,8 12-1-16,7 10-1 15,7 11-3-15,4 10-1 0,2 11-1 16,3 15-1-16,-4 6-1 16,-1 14-2-16,-7 14 0 15,-9 15 0-15,-10 8-1 0,-9 8 0 16,-9 5 0-16,-3 2 0 16,-12 0-1-16,-3-4 0 15,-3-5-3-15,-1-8-2 16,2-9-4-16,1-7-15 0,4-7-18 15,1-15-32-15,7-3-7 16,6-10-1-16,0-6 0 16</inkml:trace>
  <inkml:trace contextRef="#ctx0" brushRef="#br0" timeOffset="649222.5067">8373 9595 42 0,'-2'26'82'0,"-11"8"-3"16,-1 3-4-16,-4 2-5 0,2 3-61 15,-1 7 0-15,6-2-3 16,-3 1-5-16,9-7-2 16,1-6-2-16,5-6-3 15,11-11-2-15,4-7 0 0,10-11 0 16,0-5 1-16,9-13 1 15,-2-11 6-15,7-4 5 16,-4-4 4-16,-4-2 4 0,-9-2 3 16,-4 4 2-16,-7 4-2 15,-9 5-1-15,-3 8-5 16,-11 5-5-16,-6 10-5 16,-5 5-8-16,-1 8-11 15,-5 8-30-15,-2 1-29 0,7 4-6 16,3-4-5-16,8-1 0 15</inkml:trace>
  <inkml:trace contextRef="#ctx0" brushRef="#br0" timeOffset="649751.027">8888 9484 50 0,'29'-12'89'16,"-10"4"-4"-16,-9 5-4 15,-10 3-3-15,0 9-64 0,-7 11 0 16,-10 4-3-16,-1 2-6 16,-2 6-3-16,1 2-2 15,-2 0 1-15,5-2-1 16,3-3 0-16,11-5-1 16,2-4 0-16,7-7 1 0,10 0-1 15,8-2 0-15,2-1 1 16,6-2-1-16,1 4 1 15,-1-1-1-15,-3 5 1 0,-3 5-1 16,-10 3 0-16,-12 7-1 16,-6 3 1-16,-10 0 0 15,-8 1 1-15,-6-1-1 16,-4-7-1-16,4-5-6 0,-3-10-6 16,10-12-9-16,1-7-16 15,13-19-19-15,6-8-8 16,13-11 3-16,6-5 8 0,5-5 21 15,11-5 19-15,-1 3 19 16,14 3 27-16,-3 8 26 16,3 4 8-16,-2 9-6 15,4 4-11-15,-3 10-10 16,-6 13-10-16,-4 7-9 0,-8 8-7 16,-4 10-5-16,-13 10-5 15,-4 8-6-15,-10 4-6 16,-1 1-13-16,-4-1-14 15,-4-4-19-15,4-3-21 0,-2-11-7 16,4-8-1-16</inkml:trace>
  <inkml:trace contextRef="#ctx0" brushRef="#br0" timeOffset="649954.9983">9429 9072 34 0,'-1'-68'92'0,"1"11"-2"16,0 10-4-16,1 12-4 16,5 9-48-16,-1 12-11 0,3 6-15 15,2 8-11-15,-1 0-10 16,8 4-16-16,-2 10-36 16,2 2-17-16,3 3-7 15,-2 3-3-15</inkml:trace>
  <inkml:trace contextRef="#ctx0" brushRef="#br0" timeOffset="650218.4812">10171 8804 87 0,'25'0'92'0,"-6"0"-6"15,-7 13-4-15,-6 4-1 16,-6 6-70-16,0 13-3 15,0 9-1-15,0 14-4 16,-8 8-1-16,-1 9-3 0,-7 5-1 16,0 2 0-16,-5 0-1 15,2-4-1-15,-2-3-1 16,-2-8-4-16,0-9-3 16,6-9-9-16,-2-9-23 15,-2-13-32-15,8-9-7 0,-1-11-4 16,0-8-1-16</inkml:trace>
  <inkml:trace contextRef="#ctx0" brushRef="#br0" timeOffset="651500.7934">9876 9607 12 0,'-9'-33'82'15,"1"-1"4"-15,7 7-6 16,2 0-4-16,11 5-42 0,6-2-11 16,8-1-12-16,10 0-6 15,9 2-3-15,9-1-4 16,4-2-1-16,8 1-3 15,3 1 1-15,0 2-1 0,1 1 0 16,-3 2 1-16,-6 2 3 16,-6 2 3-16,-7 5 3 15,-10 3 3-15,-11 5 0 0,-8 3 0 16,-6 7 0 0,-11 10-1-16,-3 3 0 0,-4 5-3 15,-9 6 0-15,1 1-2 16,-3-2-1-16,3 0 0 15,0-4 0-15,3-4-1 0,3-5-1 16,5-6 0-16,2-12 1 16,0 0-1-16,14-1 0 15,1-15 0-15,1-5 0 0,7-5 1 16,0-6 1-16,2-3 0 16,3-5 0-16,-4 3 0 15,3 2 1-15,-4 5 0 0,-4 2 0 16,-2 10 1-1,0 6-1-15,-6 9 0 0,-1 5 1 16,-5 12-2-16,0 7 0 16,0 3-2-16,-1 3 1 15,0-1-1-15,1-2 0 0,1-3 0 16,-1-4 0-16,2-5 2 16,2-7 1-16,-1-5 1 15,4 0-1-15,3-6 1 0,-1-5-1 16,0-6 1-16,4-4 0 15,0-2-2-15,2-4 1 16,-1 1-1-16,1 0 1 16,0 2 0-16,-3 3 0 0,1 5 0 15,-5 7 1-15,4 6-1 16,-4 3 0-16,5 7 1 16,-8 9-2-16,2 4 1 0,-1 0-1 15,-3 2 0-15,4-2 0 16,-4-1 0-16,2-2-1 15,-4-5 1-15,5-5 1 16,-4-3-1-16,3-4 1 0,-2 0 0 16,3-8-1-16,-2-3 2 15,5-7-2-15,-5-2 1 16,1-5 0-16,4 0-1 16,-4-1 1-16,3 2-1 0,0 2 0 15,-3 2 0-15,3 4 1 16,1 5-1-16,2 8 0 15,-3 3 0-15,4 3 0 16,0 9-1-16,3 5 0 0,4-1 0 16,0 4 0-16,6-4-1 15,1 0 0-15,7-6 1 16,2-3 0-16,4-7 0 16,5 0 2-16,1-11 0 0,2-3-1 15,3-4 1-15,0-5 0 16,1-1-1-16,-2-3 1 15,-3-2 1-15,0 0-2 0,-9 2 0 16,-3 1 0-16,-6 0 0 16,-5 5 0-16,-7 4 0 15,-7 5 1-15,-5 3-1 16,-9 9 1-16,0 0-1 0,11-1 0 16,-11 1 0-16,5 8-1 15,-5-8 1-15,18 14-1 16,-4-7 1-16,7-2-2 15,4-5 1-15,8 0-1 0,7-9-1 16,10-4 0-16,1-4 0 16,5-5 0-16,1-6 1 15,2-2 0-15,0-4 0 16,0-5 1-16,-4 4 2 0,-11-5 0 16,-4 3 1-16,-8 3 2 15,-12 6 0-15,-6 3 0 16,-14 7 0-16,-10 9 0 15,-12 8 0-15,-3 7-1 0,-10 15 1 16,-7 13-1-16,-2 14 2 16,-3 15-1-16,1 16 0 15,-2 17 0-15,3 16 0 0,-3 15-2 16,6 13-2-16,1 8-2 16,5-1-2-16,5-4-1 15,9-8-4-15,-1-15-4 16,9-17-9-16,-2-19-32 15,5-26-26-15,5-20-6 0,-2-25-3 16,-2-18-3-16</inkml:trace>
  <inkml:trace contextRef="#ctx0" brushRef="#br0" timeOffset="651716.9937">12225 8521 36 0,'0'0'98'0,"-12"0"-2"15,12 0-9-15,-10-8-4 16,10 8-9-16,-32-16-95 16,32 16-59-16,0 0-4 15,-9 0-6-15,-1 4-5 16,-9 2-4-16</inkml:trace>
  <inkml:trace contextRef="#ctx0" brushRef="#br0" timeOffset="651953.3681">10513 8797 1 0,'-58'10'86'0,"7"-6"0"16,9-4-4-16,7-1-6 0,14 17-12 15,7-25-58-15,14-8-4 16,20 1-13-16,12 1-39 0,9-7-26 16,14-1-4-16,3-5-7 15,4 1 0-15</inkml:trace>
  <inkml:trace contextRef="#ctx0" brushRef="#br0" timeOffset="652890.4824">7705 10826 24 0,'-78'60'95'16,"9"-11"-3"-16,14-11-8 15,8-11-2-15,13-6-2 16,13-11-79-16,21-10 0 0,13 12 0 16,27-12-1-16,18-7-1 15,18-6 2-15,21-9-1 16,23-8 0-16,17-8-1 15,22-9 1-15,19-8 0 0,15-9 1 16,18-4 1-16,16-9-1 16,17-4 1-16,8-6 1 15,18-6 0-15,9-3 0 0,11 0 0 16,8 1-1-16,4 1-1 16,3 4 1-16,-1 3 0 15,-5 3-1-15,-7 4-1 16,-2 4 0-16,-19 5 0 15,-10 1 0-15,-15 3 1 0,-17-1 0 16,-14 2-1-16,-23 1 1 16,-15-2 0-16,-21 0-1 15,-22 1 1-15,-20-5 0 0,-23-1 0 16,-20 1 0-16,-25-2 0 16,-20 0 0-16,-26-1 0 15,-18 5 1-15,-26 2-1 0,-24 2 0 16,-20 6 0-16,-18 3 0 15,-15 7 0-15,-20 5 0 16,-12 10 0-16,-17 6 0 16,-13 7-1-16,-14 8 0 0,-16 9 1 15,-19 2-1-15,-18 8 0 16,-13 8 0-16,-17 6 0 16,-13 5 0-16,-11 5 1 0,-2 3-1 15,-6 5 0-15,0 7 1 16,2 1-1-16,3 6 0 15,9 5 0-15,0 8 0 16,7 10 0-16,4 9 0 16,7 12-2-16,8 7 0 0,9 9 1 15,19 7-1-15,21 0 0 16,26 3 0-16,30 1 0 16,33 0 0-16,39 1 0 0,38-1 0 15,43-1 0-15,34-3-1 16,46-6-3-16,34-14-5 15,45-15-13-15,30-7-45 16,39-32-14-16,29-22-6 0,29-24-6 16,19-28-1-16</inkml:trace>
  <inkml:trace contextRef="#ctx0" brushRef="#br0" timeOffset="654217.72">15522 7920 35 0,'0'0'88'0,"4"-8"-3"0,-4 8-4 15,0-13-4-15,0 13-44 16,2-10-26-16,-2 10 0 16,17 1-3-16,-3 8-2 15,6 6 0-15,3 6 1 0,8 8 0 16,1 4 0-16,11 8 1 15,5 3 0-15,3 5-1 16,6 4 0-16,6 1 0 16,2 0 0-16,7-3-1 0,-1-1-1 15,1-4 0-15,-2-3-1 16,-2-5-2-16,-8-7-3 16,-2-3-10-16,-10-6-21 15,-13-6-44-15,-2-6-3 0,-8-9-6 16,-6-5-5-16</inkml:trace>
  <inkml:trace contextRef="#ctx0" brushRef="#br0" timeOffset="654487.1274">16576 7835 50 0,'-19'-24'88'0,"-5"11"-3"16,-2 7-4-16,-4 6-4 15,0 8-65-15,-5 13-1 16,2 10-2-16,0 10-4 0,-4 9-2 16,-2 9-1-16,-2 8 1 15,0 4-1-15,-1 5 0 16,-1 1 0-16,3 0-1 16,-2 1 0-16,4-4-2 0,1 0-5 15,1-5-9-15,7-2-38 16,3 2-24-16,3-2-6 15,1-7-5-15,4-8-3 16</inkml:trace>
  <inkml:trace contextRef="#ctx0" brushRef="#br0" timeOffset="654997.262">14740 9610 4 0,'0'0'88'15,"0"10"1"-15,0-10-5 0,0 0-6 16,0 0-1-16,11-3-73 16,6 1 1-16,12 1-2 15,10-1 0-15,11-2 0 0,14-3-2 16,17-4 1-16,14-5 0 15,16-7 0-15,15-7-1 16,14-7 2-16,16-7 0 16,12-6 1-16,11 0 0 0,4-3 2 15,0 3 0-15,-4 2 0 16,-5 6-1-16,-12 6 0 16,-13 9-2-16,-15 7-2 15,-20 8-4-15,-18 9-9 16,-18-1-12-16,-21 2-53 0,-18 15-9 15,-25 6-5-15,-16 1-7 16,-32-1 1-16</inkml:trace>
  <inkml:trace contextRef="#ctx0" brushRef="#br0" timeOffset="655204.2841">16074 9696 31 0,'-52'16'99'16,"15"-10"-4"-16,15-7-7 16,15-9-2-16,16-11-4 0,19-10-80 15,23-6-1-15,25 2-5 16,20-9-7-16,20 1-29 16,26 0-42-16,-3-5-4 15,7-2-6-15,-2-4-4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6:15:25.7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4785 3019 239 0,'-15'-14'1'0,"-3"-3"-1"16,0 0-3-16,-1-3-2 15,-1 2-7-15,3 3-11 16,8 3-20-16,-7-2-20 16,5 2 0-16</inkml:trace>
  <inkml:trace contextRef="#ctx0" brushRef="#br0" timeOffset="589.2503">5000 2002 37 0,'13'-10'75'0,"-13"10"1"16,0-10-1-16,0 10-50 15,0 0 1-15,0 0-4 0,0 0-6 16,0 0-3-16,0 0-3 16,0 0-2-16,0 0-4 15,0 0-1-15,0 0-3 16,0 0 0-16,0 0 0 0,0 0-1 16,0 0 0-16,0 6 2 15,0-6 0-15,-3 17 0 16,-3-7 0-16,1 5 1 0,0-1-1 15,-2 5 1 1,0 2-1-16,-3 1 0 0,3 4 0 16,0 5 0-16,0 8 1 15,0 7-2-15,-2 9 3 16,1 9-1-16,-3 14 0 0,0 11 0 16,-2 12 0-16,-1 13-1 15,0 4 0-15,-1 8-2 16,0-1-2-16,1-1-1 15,3-9-5-15,3-10-4 0,2-10-14 16,1-15-22-16,1-14-29 16,3-13-6-16,1-16-2 15</inkml:trace>
  <inkml:trace contextRef="#ctx0" brushRef="#br0" timeOffset="939.0744">4765 3004 14 0,'7'13'77'0,"-3"-3"-3"16,0-1-4-16,-4-9-3 16,3 14-43-16,-3-14-27 15,14 1 2-15,-1-1 2 0,6 0 1 16,8-5 3-16,6 0 0 16,9-4-1-16,2-3-4 15,9-1-5-15,2-5-7 0,3 0-10 16,-1-3-7-16,-5-1-15 15,1-1-12-15,-10-5-15 16,-1-3-4-16</inkml:trace>
  <inkml:trace contextRef="#ctx0" brushRef="#br0" timeOffset="1172.3178">5571 2244 74 0,'3'-45'83'0,"-3"14"0"16,0 8-25-16,-1 8-14 15,-1 6-16-15,2 9-11 16,0 0-10-16,-8 14-3 0,1 16-2 16,1 22-2-16,-4 11 1 15,-1 20-2-15,-5 11-1 16,2 15-4-16,-3 5-3 16,4-3-3-16,0-7-8 0,5-12-5 15,4-12-14-15,2-15-19 16,6-7-20-16,5-20 0 15,3-14 5-15</inkml:trace>
  <inkml:trace contextRef="#ctx0" brushRef="#br0" timeOffset="1958.3362">5874 2527 11 0,'10'-14'82'16,"-10"14"0"-16,0 0-3 15,0 13-6-15,-10-12-27 16,-5 32-44-16,5 16 0 0,0 11-2 16,0 12-4-16,4 3-3 15,5 2 0-15,1-4-1 16,12-11-1-16,5-4 0 16,4-16 0-16,2-15 2 0,2-16 8 15,3-11 4-15,-3-16 0 16,-1-13 1-16,-5-16 2 15,-3-8 0-15,-6-13 2 16,-4-5-1-16,-6-1-3 0,-4 1 0 16,-6 8 1-16,-2 6-2 15,-3 15 0-15,2 6-1 16,2 8-2-16,9 9-1 0,5-2-1 16,14 0-2-16,11 2-1 15,7-1 0-15,12 1 0 16,3-1-1-16,8 11-1 15,-3 4-1-15,-3 8 2 0,-5 14 1 16,-11 11 1-16,-7 11-1 16,-12 15 1-16,-8 7 2 15,-9 4 0-15,0 2-2 16,-2-5 0-16,0-1-1 0,2-9 0 16,2-9-1-16,9-14 2 15,7-11 2-15,3-13 0 16,5-7 0-16,4-16 1 0,5-10-3 15,4-17-2-15,1-10-3 16,4-12 0-16,-1-2 2 16,-4-3 5-16,-3 10 5 15,-6 3 2-15,-6 13 2 0,-7 10 3 16,-7 17 3 0,-10 19 0-16,0 0-4 0,0 22-5 15,-4 5-4-15,-1 14-4 16,-1 2-3-16,4 9 0 15,2-1-1-15,7 0 1 0,4-5-2 16,12-10 1-16,6-7 0 16,3-14 3-16,9-6 4 15,-1-11 2-15,6-12 4 0,-4-10-1 16,5-9 1-16,-7-12 0 16,-1-8-1-16,-2-11 0 15,-6-3-1-15,-2-1-1 0,-8 2-2 16,-5 7-1-16,-8 6-3 15,-3 10-7-15,-6 9-16 16,-7 5-50-16,0 16-5 16,-1 6-5-16,2 4-5 15</inkml:trace>
  <inkml:trace contextRef="#ctx0" brushRef="#br0" timeOffset="3197.1383">8918 2094 50 0,'5'-9'84'0,"-5"9"-3"16,0-9-4-16,0 9-6 15,0 0-61-15,0 14 0 16,0 5-5-16,1 10-3 0,0 6 0 16,-1 11 1-16,-1 5-1 15,3 5 0-15,0-4-2 16,0 3 1-16,2-7-2 16,2-3 1-16,2-11-1 0,3-9-1 15,0-7 2-15,1-8 1 16,1-9 0-16,6-5 1 15,-3-13 0-15,4-6 0 16,2-11 0-16,1-1 0 0,1-6 0 16,-2 6-1-16,-2-1 0 15,-3 7-1-15,-3 9 0 16,-4 6 0-16,-10 14 1 16,9-5-1-16,-9 5 1 0,0 16-1 15,0 3-1-15,-2 1-1 16,-2 5 1-16,2-3-1 15,1 3-1-15,1-2 0 16,2-6 0-16,7-5 1 0,0-7 1 16,8-4 0-16,2-8 0 15,6-11-1-15,1-6 1 16,2-7 0-16,2-8 0 16,0 1 1-16,3-4 0 0,-8 5 1 15,1 2 0-15,-4 7 0 16,-5 8 1-16,1 8 1 15,-4 8-1-15,2 4 0 16,0 7-2-16,3 8 1 0,1 6-3 16,7 3 0-16,5 1-1 15,5-1 0-15,6-7 0 16,8-4-1-16,4-11 0 0,5-4 1 16,9-14 2-16,0-7 1 15,-4-9 1-15,0-4 0 16,-8-1 3-16,-7-4-1 15,-13 3 1-15,-9 1 1 16,-15 4 1-16,-13 5-1 0,-6 7 0 16,-20 10 0-16,-5 10-1 15,-8 5-2-15,-4 17 0 16,1 10-1-16,1 10-2 0,2 7-1 16,14 7-3-16,5-1-4 15,14 0-1-15,6-3-1 16,18-8-6-16,12-7-6 15,12-10-11-15,15-8-18 0,3-15-17 16,18-3-6-16,7-16-2 16</inkml:trace>
  <inkml:trace contextRef="#ctx0" brushRef="#br0" timeOffset="4391.6256">12686 2042 84 0,'17'-29'89'0,"-7"-2"-5"0,-9 4-4 16,-3 0-3-16,-15 3-71 15,-1 8-1-15,-5 8-2 16,-3 8-4-16,-11 12-1 16,-5 9-1-16,-7 12 1 0,-6 9 0 15,0 5 1-15,0 4 0 16,2-4 1-16,7 1 1 16,5-9-1-16,10-4 1 15,6-9-2-15,7-8 1 16,7-4-1-16,4-5 1 0,7-9-1 15,0 0 0-15,14 0 0 16,7-10 1-16,3-6 0 16,4-3 0-16,6-3-1 0,-1-1 0 15,1-2-1-15,-3 1 0 16,1 6 1-16,0 4-1 16,-5 5 1-16,3 5-1 0,-6 4 2 15,-1 3-1-15,1 9 1 16,-2 4 0-16,1 4-2 15,-3 1 0-15,6 0-1 16,-4 1 1-16,0 0-1 0,7-3 1 16,-4-3 0-16,8-2-1 15,-6-6 2-15,9-3 1 16,-3-2 0-16,5-3 0 16,-2-5 0-16,2-2-1 0,4-4 1 15,-3 1 0-15,1-1-1 16,-2 2 1-16,3 3 0 15,0-1 0-15,4 3 0 16,0 2-1-16,4 2 1 16,3-1-3-16,2 1-1 15,6-5-3-15,5-2-2 0,-1-3-3 16,8-7-3-16,-4-4-2 16,7-6 0-16,2-9 2 0,2-3 1 15,-3-4 3-15,-7-4 3 16,-4 3 6-16,-11-5 7 15,-4 4 7-15,-23 1 0 16,-10 9-1-16,-16-1-1 0,-6 10 1 16,-15 4 0-16,-5 8-1 15,-6 8-6-15,-2 6-3 16,-2 9 2-16,1 13 3 0,-1 9 2 16,3 8 0-16,-4 15-2 15,-5 7 3-15,3 11-2 16,0 3 1-16,2 9-1 15,1 2-2-15,7 1-1 0,1-2-1 16,7-3-3-16,8-3 0 16,1-6-4-16,-2-5-2 15,4-3-4-15,-5-4-4 16,-4-3-4-16,-4-4-6 0,-6-8-29 16,0 5-23-16,-2-7-2 15,7-2 0-15</inkml:trace>
  <inkml:trace contextRef="#ctx0" brushRef="#br0" timeOffset="5736.255">13922 2333 20 0,'0'0'66'0,"5"6"1"16,9-6-1-16,0 0-3 15,9-5-62-15,7-4-1 0,6-6 5 16,11-1 1-16,3-10 0 16,6-2-2-16,2-7-1 15,-3-10-2-15,3 1-1 16,-10-3 0-16,1-3 2 0,-13 4 3 15,-8 3 5-15,-11 1 0 16,-12 7 2-16,-5 10 1 16,-14 2 2-16,-8 13-1 15,-10 10-2-15,-5 7-3 0,-7 19-5 16,0 16-1-16,-4 18 0 16,4 13 0-16,6 12-1 15,5 4-1-15,11 2-2 0,10-1 0 16,12-9 0-16,14-8-1 15,14-15 0-15,16-12-1 16,10-17-3-16,10-15-1 16,13-14-6-16,11-15-19 0,1-17-42 15,11-11-4 1,-2-17-5-16,-2-12-6 0</inkml:trace>
  <inkml:trace contextRef="#ctx0" brushRef="#br0" timeOffset="8208.8242">16844 2001 51 0,'-36'9'85'0,"-1"2"-7"15,3 5-3-15,6 1-4 16,23 0-64-16,-8 4-1 16,5 5-3-16,8-6-3 0,9-1-1 15,11-5-2-15,8-7-3 16,8-8-1-16,3-16 1 15,9-5 0-15,-1-10 1 16,3-7 2-16,-5-3 4 0,-6-5 4 16,-3-1 5-16,-13 6 5 15,-4 5 0-15,-11 6-2 16,-4 7 0-16,-5 11-2 16,1 13-3-16,-20 6-4 0,3 18-2 15,0 12-2-15,0 7-2 16,-2 17 0-16,6 7 0 15,2 5-2-15,1-1 0 16,9-3 0-16,1-7 0 0,11-9 0 16,0-9 1-16,9-17 1 15,2-7 2-15,6-17 0 16,6-5 2-16,4-15 0 0,2-8 0 16,0-8 0-16,7-3 0 15,-7 2 0-15,0-4-2 16,-4 4 2-16,-3 5-1 15,-5 5 1-15,-5 4 0 0,0 9-1 16,-4 2-1-16,3 8 1 16,-1 2 0-16,2 9-1 15,-3 3 0-15,5 2-1 16,0-1 0-16,2 2 0 0,1-1 1 16,-2-2 0-16,2-1-1 15,-4-5 0-15,4-4 0 16,-2 1 1-16,0-1 0 15,3-1 0-15,3 2 0 16,3-1 0-16,4 1 0 0,6 1 1 16,5 2 0-16,7 0-1 15,3 0 0-15,7-3 0 16,6-3-1-16,-1 0 0 0,5-8 0 16,0-5-2-16,2-5 1 15,-5-7-1-15,-4-4 1 16,-6-4 0-16,-4-4 1 0,-10-4 1 15,-8-1 0-15,-14-2 2 16,-8 2 1-16,-13 1 1 16,-6 5 0-16,-8 2 1 15,-10 6 0-15,-3 6-1 16,-3 10 0-16,-1 8-3 0,-3 2 0 16,1 18-1-16,0 7-1 15,-1 10 0-15,0 7-1 16,-1 8 1-16,1 2 0 0,4 5 1 15,5 0-2-15,3-5 1 16,8-3 0-16,5-7 0 16,2-4 1-16,5-7-1 15,9-4 0-15,2-8 1 0,5-6 0 16,4-6 1-16,6-5-1 16,6-1 1-16,3-10-1 15,5-3 0-15,1-2 0 0,2-5-1 16,-4-3 0-16,-2 2 1 15,0-4 0-15,-7 1 0 16,-4 0-1-16,-1 0 1 0,-3-4 0 16,-2-3 0-16,-2-1 1 15,2-5 1-15,-2-7-2 16,1-5 2-16,-1-5-1 16,-10 24-2-16,1-5 0 15,0-1 1-15,2-4 0 0,-2 1 1 16,-1-2 2-16,-2 1 1 15,1 2-2-15,-2-1 4 16,0 2-1-16,-2 5-1 16,-1-3 0-16,-2 7-2 0,1 1-2 15,-3 5-1-15,-1 0-1 16,-2 10 0-16,-3 4 0 16,3 9-2-16,-18 0 1 0,8 7 0 15,-1 2 1-15,-1 6 0 16,0 0 0-16,1 4 2 15,-1 0 0-15,-6 19 0 16,-5 9 2-16,2-3 0 16,3 2-1-16,8-8 0 0,2-4 1 15,2-2-1-15,3-4 0 16,1-6-1-16,0-1 0 16,-1 2-1-16,2-3 1 15,-1 0-1-15,-1-2 1 16,0 2-1-16,-2-1 1 0,1 3-1 15,0 0 2-15,-3-1-1 16,0 1 0-16,-2 2 0 16,1 4-1-16,-1-3 1 0,3 1 0 15,0 4-1-15,0-4 0 16,1 3 3-16,1-1-2 16,4-1 1-16,0 1 0 0,0-2 0 15,0 0 0-15,3-3 0 16,2 1 0-16,4-4-1 15,-1-3 0-15,3-3 0 16,3 0 1-16,0-4-2 0,5-4 2 16,3-6-1-16,3 0 1 15,3-11-1-15,4-4 0 16,2-7 0-16,4-9-1 16,0-3 1-16,0-8 0 0,2-4 0 15,-3-2 1-15,-3 2-1 16,-8-3 0-16,-1 5 2 15,-4 2 0-15,-8 9-1 16,-4 3 0-16,-8 8-1 0,-1 4 1 16,-7 7 0-16,-2 4-1 15,-2 7-1-15,-5 3 0 16,0 12 0-16,0 6-1 0,-2 5 1 16,3 4-1-16,2 6 0 15,5-2 0-15,-2 4 1 16,9-5 0-16,1-4-1 0,9-2 1 15,4-6-1-15,5-3 1 16,4-8 0-16,5-4 0 16,1-4 1-16,2-5 0 15,3-8-2-15,3-8 2 0,-1-3 0 16,-2-7 0-16,-1 2 0 16,0 0 2-16,-3 1-2 15,-5 1 0-15,-2 11 1 16,-4 2-1-16,-3 8 1 15,-1 4 0-15,-3 8 0 0,-3 4-1 16,-1 8 0-16,2 3-1 16,1 2 0-16,2 1 0 15,3-2 0-15,1-1 1 0,3-1-2 16,2-7 1-16,3-3 4 16,4-3-3-16,-2-6 0 15,3-3 1-15,3-5 0 0,1-7-1 16,-1-2 0-16,5-5-1 15,-1-6 0-15,0-2 1 16,-3 0 0-16,2 0-3 16,-8 4 2-16,-3 4 0 0,0 5 0 15,-4 7 0-15,-1 7 0 16,-1 5 0-16,0 11-1 16,0 5 2-16,3 6-3 15,5-2 0-15,6 2-4 16,5-6-3-16,9-2-4 0,-1-11-4 15,10-3 0-15,2-10 1 16,5-7 3-16,-6-8 0 16,-3-8 9-16,-5-2 8 15,-11-3 9-15,-11 1 5 0,-16-2 1 16,-9 9 4-16,-12 4 0 16,-9 12-1-16,-15 10-2 15,-2 21-6-15,-11 20-3 16,3 21 0-16,-4 21-3 0,-3 14-4 15,7 29-7-15,-9 6-24 16,4 17-54-16,3-3-2 16,4-13-8-16,4-15-7 15</inkml:trace>
  <inkml:trace contextRef="#ctx0" brushRef="#br0" timeOffset="8470.7028">19736 1441 13 0,'-51'-18'88'0,"3"7"0"0,3 2-5 16,9 5-5-16,6 3-4 15,13 0-84-15,17 1-9 16,10 0-41-16,20-2-18 0,19-5-5 16,12-3-5-16,15-3 2 15</inkml:trace>
  <inkml:trace contextRef="#ctx0" brushRef="#br0" timeOffset="9687.7889">22826 1899 25 0,'-9'-25'86'0,"2"1"-3"16,4 1-2-16,-3 1-4 16,1 3-57-16,4 4-2 0,1 15-5 15,14-6-7-15,-5 13-4 16,2 10-1-16,3 9-3 16,-2 12 1-16,2 11-3 15,-1 4-1-15,-4 13-7 0,1 1-6 16,-3-2-19-16,4 1-27 15,-3-17-16-15,2-7-3 16,-5-18-3-16</inkml:trace>
  <inkml:trace contextRef="#ctx0" brushRef="#br0" timeOffset="9851.5938">23096 1667 74 0,'5'-34'80'0,"0"4"-11"16,3 3-11-16,-2 3-17 16,-3 5-94-16,5 9-20 0,-8 1-8 15,0 9-2-15</inkml:trace>
  <inkml:trace contextRef="#ctx0" brushRef="#br0" timeOffset="10171.5398">23354 1752 0 0,'40'11'69'0,"-3"1"1"16,-1 2-1-16,-1-1-4 0,-2 6-56 15,4 1-2-15,-7 6-1 16,-1-2-1-16,2 1-3 16,-3-1 0-16,2-4-1 15,-3-5 1-15,3-5-1 0,2-7 0 16,2-6-1-16,-3-6 1 15,7-12-2-15,-2-8 0 16,3-3 0-16,3-2 0 16,-5 2 3-16,2 3 1 0,-7 2 3 15,1 7 0-15,-5 7 1 16,2 13 0-16,-6 3-1 16,0 11 0-16,6 8-4 0,1 5-8 15,7 9-22-15,6 6-42 16,8 1-5-16,4-2-5 15,8-6 1-15</inkml:trace>
  <inkml:trace contextRef="#ctx0" brushRef="#br0" timeOffset="11036.8315">25949 1430 80 0,'70'-32'85'16,"-5"7"-5"-16,3 3-2 0,-4 9-3 16,-1 5-68-16,27 11-4 15,-5 42 2-15,-33 30 0 16,-25 13-4-16,-15 13-3 16,-4 7-2-16,-3 2-4 0,-8-12-2 15,-5-14-4-15,-6-10-1 16,-1-17 2-16,-3-16 2 15,-3-20 5-15,-2-11 3 16,-9-17 4-16,0-8 6 0,-6-19 6 16,2-4 3-16,-4-6 1 15,6-3 0-15,2 1-1 16,5 1-1-16,7 7-2 16,0 5-4-16,11 4-5 0,8 1-2 15,5 1-3-15,13 0-1 16,15-3-2-16,8-2-1 15,-14 14-2-15,2-2 1 16,8-3-1-16,2 1 1 16,1-1 1-16,2 1 1 0,0 3 2 15,-1 0 2-15,-2 6 1 16,3 1 1-16,23 4 2 16,-2 17 0-16,-2 18 0 0,-11 19-1 15,-13 18 0-15,-4 10 0 16,0 6-2-16,-2-4 0 15,6-14-2-15,2-11 0 16,6-9-2-16,0-15 0 0,3-10 0 16,0-13 0-16,1-7 0 15,3-16-1-15,-5-12 0 16,3-7 1-16,-2-9 2 0,-5-4 3 16,-2 0 0-16,-5 4 2 15,-5 4 1-15,-6 10-1 16,-3 8 2-16,-5 8-1 15,-1 15-2-15,-6 3-1 0,0 17-1 16,-3 9-2-16,1 12-1 16,0 4 0-16,9 6 0 15,4 1-2-15,11-5 1 16,12-3 0-16,10-10-1 0,15-10 1 16,11-15 0-16,9-7 1 15,7-16-2-15,1-11-2 16,2-15 0-16,-6-6 2 15,-10-9 6-15,-10 2 4 16,-16 2 4-16,-9 4 1 0,-17 7 2 16,-12 9 2-16,-7 10-1 15,-10 15-1-15,-1 8-6 16,-8 14-5-16,8 11-6 16,0 6-4-16,14 12-9 0,2-1-17 15,13 11-51-15,14-4-2 16,10-7-7-16,6-6-4 15</inkml:trace>
  <inkml:trace contextRef="#ctx0" brushRef="#br0" timeOffset="13227.3722">7110 4767 29 0,'-10'13'72'16,"8"-1"2"-16,2-1-5 15,4 6-3-15,-74 8-67 16,74 3-2-16,7 4 3 0,7 5 1 16,-2 3 0-16,6 0 0 15,-3-3 0-15,2-9-1 16,2-2 1-16,-1-12-1 0,1-7 1 15,3-6 0-15,-2-13 0 16,0-7 1-16,1-14 0 16,1-6 2-16,2-11-1 15,-3-2 1-15,2-6 2 16,-2 3-1-16,0 4 0 0,-1 1 0 16,2 13 0-16,-4 7-1 15,4 15 2-15,0 11-4 16,4 8 2-16,-2 12-3 0,2 9 0 15,3 10-3-15,-5 7-3 16,5 2 0-16,-3 2-3 16,0-6 1-16,1-2-1 15,1-8 1-15,0-10 1 16,0-8 3-16,5-12 1 0,-3-9 2 16,2-12 2-16,-4-8 0 15,2-7 0-15,-6-6 0 16,2-4 0-16,-5-5 0 0,1 5 1 15,-4 0 1-15,-3 7 1 16,0 3-2-16,-4 12 1 16,2 6 0-16,-6 13 0 0,4 5 0 15,0 7-2-15,-1 9 0 16,4 9 1-16,1 9-1 16,4 2-2-16,4 4-2 0,4-1-2 15,6-2-1-15,10-7 0 16,0-7-4-16,13-12-2 15,2-9-3-15,6-11 1 16,2-13 3-16,-3-11-2 16,1-9 4-16,-9-7 1 0,0-1 5 15,-13-4 6-15,-9 4 5 16,-6 4 2-16,-11 3 3 16,-10 9 3-16,-5 10-3 0,-5 6-2 15,-8 10-2-15,-6 6-4 16,2 4 0-16,-3 13-5 15,2 3-4-15,5 6-3 16,-1 2-2-16,6 5 0 0,3-4 0 16,1 2-1-16,9-6 0 15,-1 0-1-15,4-7 1 16,3-3 0-16,1-6 3 0,2-6 2 16,0-1 1-16,1-12 1 15,-1-2 1-15,5-10 3 16,-4 0 3-16,4-7 1 15,-3 4 4-15,-1-5 1 16,2 7 1-16,0 0-1 0,5 6 0 16,-6 6-1-16,4 6-2 15,-2 7 0-15,2 3-3 16,0 10-3-16,1 3 1 16,-3 2-3-16,4-1 1 0,0 1-1 15,4-3 0-15,-1-7-1 16,1-4-1-16,4-4 1 15,-1-4 0-15,2-9 0 0,-5-3 0 16,2-4 0-16,-2-6 1 16,3-4-3-16,-9-2-3 15,5-9-1-15,2-4-5 16,-4-3-3-16,5-11-3 0,-3-2 1 16,0-2 0-16,-3-2 5 15,-2 0 9-15,-8 1 11 16,-3 4 7-16,-10 6 6 15,-3 12 5-15,-1 4-1 0,-3 8 0 16,-1 11-7-16,-4 8-6 16,8 11-7-16,-5 11-4 15,5 18-2-15,0 7-2 16,6 14-1-16,1 5 0 0,-1 13-1 16,7 6 0-16,-3 0-2 15,5-5 0-15,3-6-2 16,2-5 1-16,2-12 0 15,4-7 2-15,-1-16 2 0,6-13 2 16,1-10 2-16,-1-13 0 16,4-12 2-16,-2-10 0 15,2-9 1-15,2-6 0 0,-6 0 0 16,-5 3 1-16,-2 7 1 16,-3 5-2-16,-9 10-1 15,2 8 1-15,-14 17 2 16,12 0-3-16,-8 16 0 15,-1 5 0-15,5 12-4 0,2 1-1 16,6 2-3-16,6 0-2 16,11-7-3-16,2-2 0 15,6-11 0-15,5-7-1 0,5-11 3 16,-2-11 4-16,4-9 3 16,-5-11 3-16,-3-5 4 15,-2-3 4-15,-10-3 1 16,-4 2 1-16,-14 2 2 0,-7 3-1 15,-8 8 0-15,-3 10-4 16,-13 8-1-16,-4 9-2 16,-1 7-2-16,-1 12-1 15,6 9-2-15,2 5 0 0,12 9-3 16,1 3-2-16,10-3-2 16,15-5-5-16,10-8-3 15,10-9-2-15,8-11-7 16,7-13-4-16,4-16 3 0,5-12 2 15,3-13 7-15,3-7 4 16,-3-14 6-16,-3-5 7 16,-6-9 13-16,1 1 7 15,-16-6 7-15,-1 7 2 16,-18 5 1-16,-7 10-2 0,-9 14-2 16,-5 12-5-16,-7 18-4 15,0 21-5-15,-11 7-5 0,-3 25-5 16,2 15-3-16,2 14-1 15,-4 18 1-15,1 10-1 16,4 11-6-16,-2-3-6 16,8 5-19-16,4 3-45 0,8-19-7 15,0-11-7-15,4-19-3 16</inkml:trace>
  <inkml:trace contextRef="#ctx0" brushRef="#br0" timeOffset="13450.4949">11971 3663 5 0,'0'0'89'0,"-2"-13"-1"0,4 1-5 15,12-8-6-15,8-4-4 16,20-3-82-16,-2 1-9 15,10-4-40-15,11 4-19 16,2 1-7-16,10-1-3 0,-7-1 5 16</inkml:trace>
  <inkml:trace contextRef="#ctx0" brushRef="#br0" timeOffset="13754.9238">13558 3366 89 0,'32'-21'92'16,"-2"-1"-4"-16,0-5-7 0,-2 0-1 15,-4 4-67-15,0 3-9 16,7 3-1-16,2 7-1 15,1 7-3-15,-5 3-2 16,2 11-3-16,-4 4-4 0,-3 9-3 16,-9 3-1-16,-6 11-4 15,-10 6-8-15,-12 4-9 16,-6 15-25-16,-17-1-18 16,0 9-2-16,-3-1 1 0</inkml:trace>
  <inkml:trace contextRef="#ctx0" brushRef="#br0" timeOffset="13931.5688">13587 4405 64 0,'5'18'94'0,"-1"-7"-6"16,-4-11-4-16,0 0-4 0,0 0-63 15,15 1-9-15,-15-1-19 16,15-8-65-16,-1 0-5 15,-1 0-6-15,3-4-7 0</inkml:trace>
  <inkml:trace contextRef="#ctx0" brushRef="#br0" timeOffset="15373.2488">5390 10262 50 0,'-25'8'75'0,"4"-3"-1"16,2-5-2-16,2-2-46 15,3 2-13-15,14 0 0 16,-13-2-4-16,13 2-3 0,0 0-3 16,8-2 0-16,2-1-2 15,7-2 0-15,5 0 1 16,6-5 1-16,7-3 1 16,9-5 0-16,3 0 0 0,13-6 2 15,7-3-1-15,8-7 0 16,10 0 2-16,9-8-1 15,8-1 0-15,12-6 0 16,13-3 0-16,5-7 0 0,12-1-1 16,6-6 1-16,9-2 0 15,4-6 0-15,6-1-1 16,-2 0 0-16,-4 3 0 0,1 1 0 16,-10 5-1-1,-7 4 0-15,-9 6-1 0,-11 5 0 16,-12 7-1-16,-11 7 0 15,-10 3-1-15,-12 9-2 0,-13 4-2 16,-10 7-5-16,-16 3-4 16,-4 7-8-16,-15 1-9 15,-3 4-13-15,-14-1-16 16,-7 0-26-16,0 0-5 0,0 0 0 16</inkml:trace>
  <inkml:trace contextRef="#ctx0" brushRef="#br0" timeOffset="15675.496">8748 8533 23 0,'-5'-20'84'0,"5"1"-1"0,1-1-3 16,7 0-5-16,3-3-53 16,6 4-5-16,13 4-5 15,5 1-5-15,7 5-3 0,8 4-2 16,5 0-1-16,6 3 0 15,5 3 0-15,1-1-1 16,3 0 0-16,-2 6 1 16,-5-1-1-16,-1 3 0 15,-8 0 0-15,-8 4 0 16,-8 6-1-16,-10 6 1 0,-10 7-2 16,-13 10-3-16,-8 12-3 15,-21 7-9-15,-10 15-14 0,-16 11-29 16,-13 12-18-16,-18 8-6 15,-14 8-1-15</inkml:trace>
  <inkml:trace contextRef="#ctx0" brushRef="#br0" timeOffset="16512.0815">5364 11884 85 0,'-10'2'89'0,"-4"-2"-6"15,1-4-4-15,-4-8-4 16,-2 3-71-16,19 9 0 16,-10-4-2-16,10 4-2 15,13 5-1-15,1 6 0 0,5 0 1 16,5 2 0-16,6 0 0 15,7 3 0-15,3-2 1 16,12 1 0-16,3-1 1 16,12-1-1-16,10 2 1 0,9 0 1 15,9 5-1-15,12-1 1 16,7 5-1-16,10 3 0 16,10 3 1-16,8 4-2 0,5 4 1 15,7 1-1-15,7 0 0 16,5-2 0-16,5 1 0 15,3-4-1-15,4-2 2 16,1-5-1-16,1-3 2 16,-1-4 0-16,1 0 0 0,-4-1 1 15,-4-2-1-15,-5-1 1 16,-5-2-1-16,-8 2 1 16,-5-1-2-16,-9-1 0 15,-8 0 0-15,-11-2-1 0,-6 1 0 16,-9-3-1-16,-12 1 1 15,-11 0-1-15,-11-3 1 16,-7 2-2-16,-12-2 0 0,-10-1-1 16,-10-2-2-16,-8 4-2 15,-7-6-4-15,-6 4-16 16,-9 2-49-16,-3-9-8 0,-18 7-7 16,-3-7-5-16,-7-8 1 15</inkml:trace>
  <inkml:trace contextRef="#ctx0" brushRef="#br0" timeOffset="16841.8078">9974 12448 38 0,'-18'-5'90'0,"5"0"-1"16,1-4-5-16,7-3-5 15,3-23-40-15,4 20-27 16,12 8 0-16,6 1-4 0,7 6-3 15,7 1-2-15,5 10-1 16,5 5 0-16,1 3-1 16,2 5 0-16,-4 5-1 15,2 3 1-15,-5 4 0 0,-6 4 0 16,-6 1 0-16,-6 4 0 16,-11 4 0-16,-8 7 2 15,-7 2-1-15,-15 5 0 16,-16 5-1-16,-13 8-1 0,-13 8-3 15,-14 4-3-15,-13 11-10 16,-20 4-28-16,-12 10-39 16,-11 3-2-16,-12-1-7 15,-13-3-4-15</inkml:trace>
  <inkml:trace contextRef="#ctx0" brushRef="#br0" timeOffset="27363.4064">24873 3781 17 0,'5'-12'77'0,"3"2"3"16,-5-4-1-16,0 4-34 16,-2 1-18-16,1 0 1 0,-2 9-7 15,2-14-6-15,-2 14-7 16,0 0-4-16,0 0-4 15,0 0-2-15,0 0 0 0,0 0-3 16,12 10 2-16,-6 2 0 16,6 6 0-16,-1 8 1 15,0 8 2-15,5 7 0 16,1 8 0-16,1 10 0 0,3 6 0 16,6 3 2-16,1 3-1 15,7-2 1-15,5-4-1 16,6-3 0-16,1-12 0 0,5-10 1 15,2-9 0-15,5-11 0 16,2-11 1-16,1-9 0 16,3-18 2-16,1-11 0 15,7-14 0-15,-1-8 0 16,3-10 0-16,3-11 1 0,-2-10 0 16,4-8-3-16,1-3 1 15,0-4 1-15,-2 6-1 16,0 3 0-16,-7 6-1 0,-6 11 0 15,-1 12-1-15,-12 14-2 16,-9 14-4-16,-10 13-8 16,-4 17-12-16,-9 5-43 15,-10 21-14-15,-11 12-9 0,-6 12-6 16,-17 12 4-16</inkml:trace>
  <inkml:trace contextRef="#ctx0" brushRef="#br0" timeOffset="28176.149">26071 5368 12 0,'17'42'94'16,"-7"2"-2"-16,-9 4-4 16,-1 5-2-16,-7 3-5 15,-7 15-82-15,-1 15 2 0,5 14 1 16,1 11 1-1,6 7-1-15,3-1-1 0,3-2-2 16,11-9-2-16,3-6-2 16,5-8-4-16,0-11-4 15,0-13-3-15,-6-13-4 0,-3-12 0 16,-7-15-12-16,-6-15-8 16,0-13-3-16,-16-18 4 15,0-15 5-15,-8-18 8 0,0-15 10 16,-3-11 6-16,2-12 22 15,-2-7 13-15,-1-6 6 16,4-5 0-16,0-2 1 16,3-4-5-16,3 1-5 0,8-1-2 15,1 2-2-15,9 3 0 16,11 1-4-16,7 8 0 16,9 7-3-16,13 11 1 15,6 12-3-15,13 14-1 0,8 12-5 16,4 15-1-16,4 16 1 15,0 13-2-15,-2 11 0 16,-7 18-1-16,-9 12 0 0,-16 8-2 16,-13 9 2-16,-18 10 1 15,-10 7 0-15,-19 3 0 16,-10 2 0-16,-13 0 0 16,-1-6 1-16,-7-4 2 0,2-3-3 15,0-8-1-15,6-8 0 16,3-3 0-16,4-5 0 15,4 1-1-15,4 0 0 16,7 4 0-16,9 0 2 16,4 6-1-16,7 1 0 0,15 5 0 15,6 5 1-15,15 0 0 16,9 5-1-16,9 0 0 0,10 4-1 16,6 3-3-16,6 0-7 15,0 6-9-15,1 5-35 16,-3 1-25-16,-3 0-7 15,-4-3-5-15,-11 1-3 0</inkml:trace>
  <inkml:trace contextRef="#ctx0" brushRef="#br0" timeOffset="28638.4383">26065 8890 40 0,'12'25'100'0,"-7"-5"-5"16,-1 6-5-16,-4 0-4 0,-3 12-3 16,-2 6-84-16,2 11 1 15,3 14 0-15,-1 10 0 16,1 9 1-16,3 2-1 0,4-1 0 15,4 1 0-15,4-3 0 16,-3 0 0-16,1-7 0 16,1 1 0-16,-2-2-2 15,-1-4-1-15,1 1-4 0,-6-6-10 16,6-8-53-16,-6 4-17 16,-1-5-2-16,-1-14-9 15,-4-14 0-15</inkml:trace>
  <inkml:trace contextRef="#ctx0" brushRef="#br0" timeOffset="28957.2896">25542 9413 14 0,'-25'-38'98'0,"3"-9"-2"0,6-3-6 16,6-9-5-16,9 0-3 15,5 30-71-15,19-31-9 16,22 6-1-16,19 7 0 16,18 4-2-16,16 4 1 0,16 8 0 15,13 7-2 1,11 8-3-16,-2 9-3 0,-3 7-4 15,-8 9-6-15,-9 15-14 16,-19 10-37-16,-20 11-16 16,-21 9-6-16,-26 8-2 0</inkml:trace>
  <inkml:trace contextRef="#ctx0" brushRef="#br0" timeOffset="29234.0089">25593 10786 31 0,'-25'50'96'16,"11"-15"-2"-16,14-13-6 16,12-18-3-16,20-16-2 0,17-15-83 15,22-5 0-15,23-5 0 16,22-8 2-16,14-2-1 15,15-6-2-15,9 6-4 16,4 0-7-16,1 10-5 16,-8 7-13-16,-11 7-20 0,-9 17-25 15,-22 5-15-15,-15 6-3 16,-31 15 0-16</inkml:trace>
  <inkml:trace contextRef="#ctx0" brushRef="#br0" timeOffset="29806.0914">26437 12742 34 0,'-14'29'98'15,"-2"-6"-4"-15,-2-8-7 16,-2-1-2-16,-1-3-4 0,-8 12-83 15,10 20 1-15,10 21 0 16,-5 19 0-16,2 24 1 16,-2 17 0-16,1 14 2 0,3 8-1 15,4 3 0 1,6-6 0-16,8-10 0 0,15-18 1 16,11-16 0-16,15-22 0 15,19-22-1-15,11-26 0 16,20-26 1-16,13-24 1 0,12-29-1 15,7-28-1-15,5-27-1 16,4-27-2-16,-4-25 2 16,-12-20 0-16,-13-10-1 15,-19-12 1-15,-24 2 0 16,-26 11 0-16,-28 17 1 0,-28 22 1 16,-40 29-3-16,-27 33-4 15,-40 30-7-15,-18 38-11 16,-27 18-22-16,-13 28-40 0,-1 16-5 15,2 11-6-15,6 7-3 16</inkml:trace>
  <inkml:trace contextRef="#ctx0" brushRef="#br0" timeOffset="31195.8968">29076 3237 84 0,'0'-51'100'16,"-5"8"-8"-16,-6 8-6 16,2 5-3-16,-3 2-48 15,3 21-38-15,1 20 1 16,3 20-1-16,0 24-2 0,-5 22 1 16,-1 26 1-16,-3 29 2 15,-4 26 0-15,-4 25 0 16,-3 22 1-16,2 23-2 15,0 16 1-15,4 17 3 16,-1 14 0-16,5 13 0 0,2 14 2 16,3 9-1-16,4 11 1 15,2 6 0-15,3 13 1 16,2 6-2-16,6 12 1 0,1 6 0 16,1 10 0-16,6 40 0 15,2-27 1-15,4 12-1 16,0 37-1-16,7-28-3 0,-2-3 0 15,6 45 0-15,4-39 0 16,2-30 0-16,-2 28 0 16,5-13 0-16,2-3 0 0,-8-18 0 15,4-13 0-15,-3-54 0 16,2 20 0-16,-2-24 0 16,-1-19 0-16,-8-24 0 15,0-69 0-15,-5 8 0 0,3-34 0 16,-10-39-25-16,0-53-61 15,0-32-5-15,-4-45-5 16,-4-48-6-16,-7-49-2 16</inkml:trace>
  <inkml:trace contextRef="#ctx0" brushRef="#br0" timeOffset="32392.9352">30244 5207 28 0,'48'-103'84'16,"-7"7"-1"-16,-4 9-2 15,-6 9 1-15,-7 10-63 0,-9 16 0 16,0 11-1-16,-5 12-5 15,-7 8-5-15,4 10-2 16,-7 11-3-16,0 10-2 16,0 16-1-16,0 17-1 0,-3 16-1 15,-4 17 1-15,2 16 1 16,-6 13 0-16,3 5 3 16,4 1-1-16,4-4 0 0,1-8 1 15,10-11-1-15,7-17 1 16,3-13 0-16,12-13 1 15,2-14-2-15,9-17-1 16,2-14 0-16,3-13 1 0,8-19 0 16,-4-16-1-16,2-14 0 15,-9-11-1-15,-7-11-1 16,-13 0 1-16,-10-2 0 16,-12 5-1-16,-8 6 1 15,-10 9-1-15,-9 8 1 0,-1 11 1 16,-5 8 0-16,1 6 0 15,1 4 0-15,3 5 0 16,0 3-1-16,1-1 0 0,0 1 0 16,1-3 0-16,0 0 0 15,-2-4 0-15,0-2-1 16,3-5 1-16,-3 0 0 16,2-5 1-16,-2-2-1 15,6-1 1-15,-1-3 0 0,4 2 0 16,1-2 0-16,2 4 0 15,5-1 0-15,4 4 1 16,3 2-2-16,6 4 1 0,5 1-1 16,8 2-1-16,8 4 0 15,8 0 0-15,6 3 0 16,11 2-1-16,5 3 1 16,8 2 0-16,4 3 0 0,4 6 0 15,-3 7 0-15,1 3 0 16,-9 10 0-16,-6 8 0 15,-7 9 0-15,-13 9-1 0,-14 9 1 16,-9 10 0-16,-11 5 0 16,-14 8 0-16,0 4 0 15,-12 0 0-15,-7-3 0 16,-1-4 2-16,-2-6-1 0,0-10 1 16,-1-7 0-16,7-12 0 15,0-7 0-15,6-8 1 16,5-5 0-16,1-5-1 15,16-8-1-15,0 0 1 0,11-7 1 16,16-5-2 0,12-1-1-16,5-2 1 0,6 2 0 15,14 0-1-15,5 5 0 16,-2 6 1-16,-1 4-1 0,0 14 2 16,-13 5-1-16,-3 11 0 15,-5 7 0-15,-14 8 0 16,-8 9 1-16,-6 6-2 15,-12 2 0-15,-6 1 0 16,-11 0 0-16,-7-4 2 0,-5-6 0 16,-9-3 1-16,-7-8-1 15,-10-1-1-15,-3-5-4 16,-12 0-5-16,-14-6-11 0,-5 1-62 16,-3-1-2-16,2-7-7 15,6-5-5-15</inkml:trace>
  <inkml:trace contextRef="#ctx0" brushRef="#br0" timeOffset="33096.2832">30932 7684 51 0,'1'-27'76'16,"4"-6"2"-16,5-9-1 0,3 3-55 15,-2-2 1-15,6 7 1 16,-10 4 0-16,4 6-3 15,-3 9-5-15,-4 2-5 16,-4 13-3-16,0 0-3 16,0 0-2-16,-4 18-1 0,-5 17-2 15,-6 12 0-15,-2 14 0 16,-1 16 1-16,-3 10 2 16,3 9-1-16,7 3 1 15,5-2-1-15,9-8 0 0,16-10 0 16,13-12-1-16,13-16 0 15,14-19-1-15,16-17 0 16,9-18 0-16,8-26-1 16,10-24-1-16,1-21 1 0,3-24 0 15,-2-20 1-15,-10-15 1 16,-12-9 1-16,-17-4 2 16,-17 7 2-16,-22 9 0 15,-22 13 0-15,-9 22-1 0,-27 19 0 16,-21 24-3-16,-21 23-3 15,-13 28-5-15,-6 16-6 16,-6 32-15-16,-3 24-50 0,-6 13-9 16,5 12-7-16,5 8-6 15</inkml:trace>
  <inkml:trace contextRef="#ctx0" brushRef="#br0" timeOffset="33596.4472">29878 7309 25 0,'-34'9'100'0,"7"-3"-4"15,4-3-8-15,10-3-4 16,3-9-2-16,13-5-82 0,13-1-1 16,18 0 1-16,14-7-2 15,12-4 1-15,15-6 0 16,13-3 1-16,9-3-1 16,9-1 2-16,-3-2-1 15,5 2 0-15,0 0 0 0,1 2 0 16,-6 4-2-16,-3 3-2 15,-5 7-1-15,-9 1-4 0,-3 10-6 16,-13 2-13-16,-11 5-34 16,-7 9-22-16,-14 7-4 15,-10 3-5-15</inkml:trace>
  <inkml:trace contextRef="#ctx0" brushRef="#br0" timeOffset="35886.875">28913 11554 67 0,'-16'5'77'15,"6"-5"-5"-15,10 0-2 16,0-38-12-16,17 26-57 16,17-1 2-16,14-1 1 0,18-7 1 15,19-1 3-15,21-6-1 16,20-1 1-16,16-4 0 16,18 1-1-16,13-2-1 15,11-1 0-15,12 1 0 0,9 0 0 16,4 4 0-16,1 2-1 15,-3 2 0-15,-4 3-1 16,-6 5-1-16,-12 4 0 16,-16 5-2-16,-20 3-1 0,-19 6-3 15,-16 0-4-15,-20 9-18 16,-17 13-41-16,-33-4-15 16,-18 3-7-16,-21 1-3 15</inkml:trace>
  <inkml:trace contextRef="#ctx0" brushRef="#br0" timeOffset="36581.726">30979 12117 85 0,'-10'13'87'0,"5"-4"-6"0,5-9-5 16,-12 9-1-16,12 2-72 15,-2 8 1-15,-1 15 0 16,-4 18 0-16,-3 14 1 16,-2 18 1-16,-4 16 2 0,-1 14-3 15,-1 5 0-15,2 6-2 16,1-6-1-16,5-6 0 15,4-13-1-15,3-14 0 0,2-16 0 16,1-15 0 0,2-18 1-16,1-10 0 0,-1-12 1 15,-2-15 0-15,0 0 0 16,0-30-1-16,-2-7 1 0,1-19-1 16,2-14-2-16,3-19 0 15,8-15-1-15,8-15 1 16,7-4-1-16,7-3 1 15,10 7 0-15,6 7-1 16,5 14 1-16,3 15 0 0,0 19 0 16,10 17 0-16,-5 18-1 15,-2 12 0-15,-5 12 0 16,-6 5 1-16,-12 11 0 0,-7 3-1 16,-14 11 1-16,-18 5-1 15,-19 9 1-15,-18 3 0 16,-16 7-1-16,-13 4 0 0,-6 1 1 15,-3 0-1-15,4-1 1 16,2-5-1-16,12-3 1 16,10-3 0-16,18-5 0 15,12 3 0-15,11-1 2 0,11 3-1 16,10 2 1-16,12 2 0 16,10 4 0-16,11 3 0 15,5 1 0-15,10 3-2 16,2 4-2-16,-2 1-4 0,4 3-8 15,-12-3-22-15,-10 2-48 16,2 1-2-16,-13-6-8 16,-14-4-3-16</inkml:trace>
  <inkml:trace contextRef="#ctx0" brushRef="#br0" timeOffset="37177.4213">31217 14607 13 0,'0'0'97'15,"-8"0"-4"-15,8 0-6 16,-11-9-4-16,11 9-2 0,-19 4-77 15,6 15-1-15,3 15 1 16,1 13-2-16,-2 14 0 0,-2 13 1 16,-1 12 0-16,0 7-1 15,0 5 1-15,9 0-1 16,4-2 0-16,5-7-1 16,13-5 0-16,9-11 0 15,9-9 0-15,8-14 0 0,8-14-1 16,6-17 1-16,11-15 1 15,1-15 0-15,6-21-1 16,-4-18 0-16,-1-18 0 16,0-12 0-16,-8-8 1 15,-12-4-1-15,-15 1 0 0,-25 5 0 16,-9 8 0-16,-13 10-1 16,-22 14-3-16,-21 9-7 15,-13 18-9-15,-10 3-23 0,-19 17-44 16,13 7-3-16,-8 1-8 15,8 8-4-15</inkml:trace>
  <inkml:trace contextRef="#ctx0" brushRef="#br0" timeOffset="38126.9862">31783 12068 16 0,'-25'-44'95'16,"-2"-2"-1"-16,5-2-7 16,-6-3-4-16,-2 0-1 0,-5 6-79 15,0 9-1-15,-2 10 0 16,-3 8-2-16,-10 7 0 15,-3 8-1-15,-8 5 1 0,-10 14-1 16,-5 13 1 0,-10 11 1-16,-6 16 1 0,-12 17 0 15,-4 21 1-15,-14 17 0 16,-10 22 0-16,-3 20 1 0,-5 18-1 16,5 18-1-16,1 7 0 15,21 9 0-15,14 4 1 16,28 1-2-16,26-1 2 15,26-3-2-15,20-2 1 16,32-11 0-16,24-2-1 0,17-4 0 16,19-6-1-16,18-7 1 15,9-4-1-15,15-7 0 16,14-11-1-16,4-7 1 0,10-16 0 16,10-13 0-16,10-17-1 15,5-15 0-15,13-26 0 16,-1-22 0-16,6-22 0 15,-3-22-2-15,3-22 0 0,-18-24 2 16,-16-26-1-16,-11-22 2 16,-90 41 1-16,3-14 2 15,52-83-1-15,-71 59 3 16,-3-14 0-16,43-119-1 16,-32-41-2-16,-8-18-2 0,-33-9 0 15,-20-13 0-15,-29 0 0 16,-30 26 0-16,-40 9 0 15,-27 43 0-15,-35 21 0 16,-26 15 0-16,-17 23-2 16,-17 20-6-16,-4 26-4 0,-2 19-10 15,21 28-65-15,10 22-1 16,22 18-5-16,22 13-6 16,21 10 2-16</inkml:trace>
  <inkml:trace contextRef="#ctx0" brushRef="#br0" timeOffset="39225.2265">31912 4503 64 0,'-14'-72'88'0,"-6"-2"-1"16,-2-6-7-16,-4 2 0 15,-3 18-71-15,-7-18-3 16,4 3 2-16,-1 7-1 0,-5 5-2 16,-13 4-1-16,-2 11-1 15,-4 5-1-15,-8 11-2 16,-7 9-1-16,-12 14 0 15,-11 9-1-15,-14 19 1 0,-7 17 1 16,-10 16-3-16,-13 16 2 16,-7 16 0-16,-9 18 0 15,-3 17 0-15,-4 13 1 0,3 13 0 16,7 9-1-16,7 14 1 16,16 9-1-16,10 12 3 15,18 7 0-15,20 3 1 16,21 9 0-16,26 5-1 0,18-2 2 15,20 4-2-15,23-4 2 16,27 1-4-16,22-5 1 16,23 0 0-16,19-5-1 15,17-4 1-15,16-5 1 16,10-13 0-16,11-14-2 0,5-19 1 16,-1-21 1-16,6-26-1 15,6-28 0-15,6-33 0 16,6-32 0-16,12-26-1 0,-2-33 1 15,8-30 0-15,4-28-1 16,-1-33 1-16,-14-22 1 16,-11-26 1-16,-10-18-1 15,-27-22 1-15,-89 109 2 0,0-36 1 16,-12 13 1-16,-18-32-3 16,16-153 0-16,-54 5-1 15,-39 5-1-15,-67 12 0 16,-55 16-4-16,-54 21 1 0,-60 57-4 15,-34 61-2-15,-35 31-8 16,-18 30-11-16,-24 34-24 16,-13 32-39-16,1 27-4 15,1 32-7-15,7 25-4 16</inkml:trace>
  <inkml:trace contextRef="#ctx0" brushRef="#br0" timeOffset="45256.8649">27129 3203 53 0,'-25'-45'86'0,"1"3"-2"0,2 0-5 15,-2-6-3-15,3 5-63 16,-1 5-2-16,-3 0-4 0,-7 2-4 16,-7 2-1-16,-7 3-1 15,-6 2 0-15,-5 3-1 16,-5 5 1-16,-11 1-2 15,-9 4 0-15,-3 3-1 16,-4 3 2-16,-11 5 0 0,-2 1 0 16,-7 2 0-16,-4 1 1 15,-2 9-1-15,2 2 1 16,3 11-1-16,-4 6-1 16,5 8 0-16,-2 11 1 0,2 5-2 15,0 13 1-15,-3 8 0 16,5 8 1-16,-1 7-2 15,2 9 2-15,0 8 0 16,5 7-1-16,5 6 0 0,5 7 0 16,7 9-1-16,2 11-1 15,6 9 3-15,6 7 0 16,6 9-1-16,4 10 1 0,1 7-1 16,10 13 4-16,-2 6 0 15,7 8 2-15,-2 12-2 16,7 4 1-16,2 11 1 15,3 8 0-15,12 11 1 0,-2 5-3 16,8 6 1-16,10 5 0 16,5 4 0-16,14 4-1 15,5 1 1-15,8 1-2 16,5 3 1-16,6 0-1 0,3-1 1 16,-1 1-2-16,2-2 0 15,0 1-1-15,-4-4 2 16,3 0 0-16,3-7-1 15,3-3 2-15,5-8-2 0,7-7 1 16,6-7 0-16,8-11 0 16,11-10-1-16,8-11 0 15,6-11 0-15,13-15 0 16,10-8 1-16,8-13 1 0,7-13-1 16,9-14 0-16,9-14 0 15,0-11-1-15,6-16 0 16,-2-12 0-16,4-20 0 15,-3-13-1-15,-4-13 2 0,-1-13-1 16,-5-14 1-16,-4-13-1 16,-6-10 0-16,-4-16 1 15,-8-10-1-15,-4-10 1 16,-9-10-2-16,-5-10 0 0,-9-10 0 16,-7-8 0-16,-10-12 0 15,-4-8 0-15,-7-12 0 0,-4-14 0 16,-6-13 0-16,1-16 0 15,-3-11 0-15,-4-14 0 16,0-10 0-16,-2-11 0 16,0-18 0-16,0-5 0 0,-5-13 0 15,1-2 0-15,-6-12 0 16,5-8 0-16,-11-4 0 16,-3-10 0-16,-7 1 0 0,-7-10 0 15,-6 1 0 1,-11-11 0-16,-2 1 0 0,-13-8 0 15,-10-2 0-15,-4 4 0 16,-7-3 0-16,-5 1 0 16,-4-1 0-16,-2 6 0 0,2 2 0 15,-2 0 0-15,5 6 0 16,-2 4 0-16,4 5 0 16,1 5 0-16,4 8 0 0,-5-1 0 15,-3 9 0-15,-1 0 0 16,-11 8 0-16,-7-5 0 15,-12 6 0-15,-11 7 0 16,-13 10 0-16,-13 13 0 16,-15 16 0-16,-17 23 0 15,-10 28-4-15,-19 25-10 0,-6 46-72 16,-29 37 1-16,-16 35-7 16,-23 27-7-16,-24 21-1 0</inkml:trace>
  <inkml:trace contextRef="#ctx0" brushRef="#br0" timeOffset="47935.7769">1706 7508 51 0,'-25'-1'77'0,"-1"-9"-1"0,-2-1-4 16,-2-5 0-16,2 4-63 16,-4-3 0-16,10 3 4 15,3 1 0-15,0 1-4 0,6 4-1 16,4 3-3-16,9 3-3 16,0 0-2-16,-7 11-1 15,7 9-1-15,3 13 0 16,6 9 1-16,2 16 0 15,-1 17 1-15,2 18 1 16,-4 14 1-16,7 16 0 0,-1 6 0 16,4 3-1-16,-8-5 0 15,4-9 1-15,6-13-1 0,-2-16 0 16,-1-14 0-16,-3-19 0 16,0-17-2-16,-9-12 1 15,1-8 2-15,2-5-1 16,-8-14-1-16,0 0 0 0,-10-11 0 15,4-20 0-15,-9-9-1 16,6-11 1-16,-6-16-2 16,-14-14 0-16,3-12 0 15,-5-6 1-15,4-4 0 16,-2 2 0-16,4 5 2 0,-2 6-1 16,12 14 3-16,3 15-2 15,6 13 1-15,3 17-2 0,3 12 0 16,11 16 0-16,-1 5 1 15,10 19-1-15,-2 9-3 16,15 13 3-16,-1 9 0 16,5 9 0-16,0 4 0 0,1 0 0 15,2-3-1-15,-4-8 0 16,7-9 0-16,-12-13 2 16,3-13 0-16,-1-19-1 15,-8-8 4-15,-8-24 0 0,4-13-3 16,-8-16 1-16,-8-12 3 15,-5-13-1-15,3-12-1 16,-14-6 2-16,1-1-3 16,2 3-1-16,-9 9 4 0,2 9-1 15,4 11-2-15,4 12-1 16,1 13-1-16,4 16 0 16,-4 7-2-16,3 11-3 15,3 14-2-15,0 0-7 0,0 0-7 16,7 21-15-16,-1 16-29 15,-2 3-17-15,18 12-8 16,-5 5 0-16</inkml:trace>
  <inkml:trace contextRef="#ctx0" brushRef="#br0" timeOffset="48599.0084">2320 7288 60 0,'0'0'65'0,"0"0"0"0,15 0 1 16,-12 8-55-16,0 14 0 15,7 12-1-15,-6 9 0 16,9 14-1-16,-3 6 2 15,7 15-2-15,-4 6-4 0,5 0-2 16,-5-5-2 0,0-11 0-16,2-8 0 0,-2-15-1 15,-5-5 2-15,-1-17 3 16,0-11 0-16,-7-12 1 0,3-7 0 16,-3-20-1-16,-4-8 2 15,-9-13-2-15,1-14 0 16,-3-11-3-16,-5-7 0 15,-2-2 1-15,1 1-1 16,2 10 2-16,5 8-1 0,2 16 1 16,6 10-2-16,6 14-1 15,0 11 0-15,7 12 0 16,1 6-1-16,5 12 0 16,4 7-1-16,7 8-1 0,0 3-1 15,-2 6-2-15,1-2 1 16,-2-1-4-16,9-6 0 0,-8-7 4 15,-1-7 0-15,-2-13 3 16,2-8 3-16,-6-19 2 16,1-13 0-16,1-16 4 15,-6-12-2-15,-1-14-2 0,6-4 0 16,-2-5-1-16,2 3-1 16,-3 10-1-16,1 12-1 15,-2 18 0-15,6 16 0 16,3 23 1-16,-2 16 1 0,-2 24-2 15,4 19-3-15,3 13-5 16,-1 10-10-16,3 11-19 16,-1 7-31-16,0-3-12 0,4-5-8 15,-1-11 0-15</inkml:trace>
  <inkml:trace contextRef="#ctx0" brushRef="#br0" timeOffset="49723.2868">3345 6698 17 0,'1'-12'72'0,"-1"-2"4"16,0 1-2-16,-6-4-41 16,1 4-8-16,2 0-4 0,0 3-3 15,3 10-5-15,-3-11-4 16,3 11-4-16,0 0-3 16,0 0-2-16,0 0 0 0,0 0-2 15,1 8 1-15,5 6 0 16,1 5 2-16,4 10 2 15,0 6-1-15,4 8 3 16,0 5-2-16,4 8 0 0,-1 0 0 16,1 3 1-16,2-3-2 15,0-2 0-15,-1-5 0 16,4-7-1-16,-2-5 1 16,1-4-1-16,0-1 1 15,2-4-1-15,-4-1-1 0,2 0 0 16,-2-2 1-16,2 0-1 15,-4 0 0-15,1-5 1 0,-3 0-1 16,0-5 0-16,-4-6 1 16,0 0 1-16,-3-3 0 15,-10-6 0-15,9-3 1 16,-9-13-1-16,0-4 1 0,-2-7 0 16,-2-5-1-16,-4-6 0 15,2-2-1-15,-1 0 1 16,-2 6-1-16,1 0 0 15,2 6 0-15,1 7-1 0,2 2 0 16,0 5 0-16,2 3 0 16,1 1-1-16,0 2 0 15,0 8 0-15,6-18 1 16,-6 18-1-16,10-16 1 16,-3 7 1-16,-4 0-1 0,2-2 1 15,1 1-1-15,-3-2 1 16,-1 2-1-16,0-1 1 0,0 1-1 15,-2 1 0-15,0 9 0 16,2-13-1-16,-2 13 1 16,0 0-2-16,10-7 0 15,-10 7 1-15,16 4-1 0,-5 6 0 16,7 3 1-16,-1 2 0 16,5 3 0-16,3 2 0 15,3 2 1-15,1-3 1 16,2-2 0-16,-2-4 0 15,2-3-1-15,-5-7 0 0,2-3 1 16,-2-11 0-16,-2-4 0 16,-4-13 0-16,-1-4 0 15,-7-12 0-15,-2-6 1 0,-4-10 0 16,-5-5 0-16,-1-10-1 16,-7-3 0-16,-4-6 0 15,-7 1 0-15,5 5-1 0,-3 6-1 16,1 13 1-16,-2 7-1 15,5 16-4-15,-2 10-7 16,5 16-11-16,-1 10-16 16,-2 11-29-16,0 16-14 0,2 7-7 15,-3 4-1-15</inkml:trace>
  <inkml:trace contextRef="#ctx0" brushRef="#br0" timeOffset="50398.5021">3625 5725 34 0,'-35'-40'81'0,"-9"4"1"16,-5 7-3-16,-12 4-3 15,-8 10-61-15,-7 12 2 16,-4 7-5-16,-13 15-4 0,-11 19-1 16,-10 9-3-16,-13 18-1 15,-8 14-2-15,-4 16 0 16,-6 10 2-16,1 11 1 16,-1 9-1-16,6 9-1 0,4 10 0 15,19 7 2-15,5 14 0 16,1 11 0-16,16 20-3 15,6 13 0-15,7 7-1 0,13 3 1 16,13-1 0-16,8-7-2 16,13-13 1-16,28-20 1 15,5-20 0-15,24-19 1 16,21-16 1-16,16-15-2 0,21-14 1 16,13-11 1-16,23-3 0 15,19-15-1-15,19-18 0 16,16-17-2-16,14-20 1 15,28-20 2-15,9-27-1 0,19-28-1 16,8-26 0-16,45-25-1 16,-38-26 1-16,0-25-1 15,-2-21 0-15,-13-20-2 16,-14-10 1-16,-26-19 2 16,-16-10-1-16,-71-10 2 0,18-1 0 15,-36-3 1-15,-30 2 1 16,-31 5 1-16,-30 6 1 15,-24 14-2-15,-36 19 0 0,-34 26 1 16,-29 29-5-16,-30 31 0 16,-33 38 0-16,-29 42 0 15,-34 42 0-15,-28 50-8 16,-25 40-3-16,-13 51-18 16,-13 27-57-16,-1 29-3 0,11 11-7 15,14-2-2-15,17-3 4 16</inkml:trace>
  <inkml:trace contextRef="#ctx0" brushRef="#br0" timeOffset="58189.3674">10506 7627 26 0,'-3'-25'62'0,"-1"15"-7"16,2 1-6-16,2 9-10 16,-1-9-12-16,1 9-10 15,0 0-7-15,0 0-7 0,0 0-4 16,3 11-1-16,3 7 1 15,0 7 2-15,8 11 2 16,-3 14 3-16,6 11 2 16,-1 11 2-16,3 8 0 0,-2 2-1 15,3 4-2-15,-3-5-1 16,1-6-2-16,-3-11 0 16,0-10-1-16,-5-13-1 15,0-12 2-15,-4-10-2 0,-6-19 1 16,0 0-2-16,7-5 2 15,-8-21-2-15,-10-6 1 16,-2-12-2-16,-5-11 0 16,-4-9-1-16,-3-11-1 0,-2-1 1 15,1-5 1-15,0-2 0 16,3 2 3-16,6 2 0 16,11 5 0-16,5 5 2 0,5 7 0 15,13 6 0-15,11 8-1 16,5 6-1-16,10 8-2 15,3 7 0-15,5 9 0 16,3 9-2-16,-7 11 1 0,-3 6-1 16,-8 16 0-16,-8 9-1 15,-11 11 1-15,-7 5 0 16,-10 6 0-16,0-2 0 16,-6-1 1-16,-2-7-1 15,4-4 1-15,4-12 0 0,2-4 0 16,13-7-1-16,6-5 1 15,9 2 0-15,4-4 0 16,7 3 0-16,5 0 0 16,0 4 0-16,-4 0 1 0,-3 5-1 15,-9 4 1-15,-12 8 1 16,-15 8-1-16,-8 5 0 16,-23 4 1-16,-11 1 0 0,-11 3-1 15,-6-4-4-15,-4 0-5 16,-4-11-17-16,4-22-35 15,9 6-17-15,5-13-5 16,10-10-5-16</inkml:trace>
  <inkml:trace contextRef="#ctx0" brushRef="#br0" timeOffset="58766.0797">11766 7078 10 0,'23'-22'63'0,"-4"1"4"15,-2 1 2-15,-28 2-51 16,18 9 6-16,0-2-2 15,-7 11-5-15,14-10-3 0,-14 10-4 16,0 0-2-16,0 0-4 16,0 0-3-16,1 10-1 15,-1 3 0-15,-5 4 1 16,-3 9 1-16,3 5 3 0,-6 12 0 16,3 9 1-16,-2 7 0 15,5 9 2-15,2 4-1 16,3 5 1-16,8-1-2 0,6-1-1 15,12-4-1-15,2-9-2 16,13-7 0-16,6-14-1 16,10-9-2-16,10-15 0 15,7-15 0-15,3-9 0 0,7-20 1 16,-3-15 0-16,2-15 0 16,-4-15 1-16,-9-11 2 15,-12-10 0-15,-14-7 2 16,-13-4 0-16,-15-3 1 15,-15 3 2-15,-19 6-1 0,-15 9 2 16,-12 12-3-16,-13 11 0 16,-10 17-2-16,-9 15-4 15,-6 17-5-15,1 16-5 0,-1 12-10 16,-5 20-13-16,10 8-34 16,2 19-16-16,4 11-6 15,5 7-1-15</inkml:trace>
  <inkml:trace contextRef="#ctx0" brushRef="#br0" timeOffset="59249.6172">10375 9285 32 0,'-11'34'88'0,"1"-8"-3"15,8-14-4-15,2-12-4 16,10-38-29-16,10 20-43 15,17-5 0-15,14-9-1 0,14-8 0 16,16-9 0-16,14-8 1 16,14-8-3-16,20-7 1 15,10-8 0-15,13-4-1 16,12-4 1-16,7-3-1 16,6 1 0-16,1-2 0 0,1 4 0 15,-6 3-1-15,-7 3 0 16,-7 8 0-16,-13 5 0 15,-15 11-1-15,-10 7 0 16,-18 10-2-16,-19 10-2 16,-12 12-5-16,-20 3-5 0,-14 14-15 15,-21 12-41-15,-29 16-16 16,-29 6-3 0,-25 7-5-16</inkml:trace>
  <inkml:trace contextRef="#ctx0" brushRef="#br0" timeOffset="59634.4935">10836 9347 36 0,'-13'17'79'0,"13"-17"1"15,15 2-1 1,7-15-4-16,13-7-63 0,17-3 3 16,19-9 2-16,9-6-2 15,19-8-3-15,6-5-2 0,16-9-2 16,12-5-3-16,9-6-1 16,11-6-1-16,6-3-1 15,3 1-1-15,2-1 0 16,0 3 0-16,-6 2-1 15,-6 3 1-15,-9 7-1 0,-12 4 0 16,-13 6 0-16,-14 4-2 16,-13 7-1-16,-16 8-3 15,-17 6-4-15,-11 11-13 0,-18 5-28 16,-21 6-29-16,-8 8-7 16,-13 0-3-16,-15 9-3 15</inkml:trace>
  <inkml:trace contextRef="#ctx0" brushRef="#br0" timeOffset="61975.791">4287 7882 61 0,'-29'0'72'0,"8"-3"-6"16,4-7-2-16,28-1-64 15,-11 11 4-15,6-14-1 16,13 8-2-16,7 0-5 16,16-1-2-16,12 3 5 0,12-4 0 15,14-1 1-15,12 0 2 16,10-4 0-16,15 1-1 16,15-6 0-16,12 1 2 0,5-7-1 15,18-3 1-15,11-4 0 16,12-2 1-16,13-1-1 15,3-5 1-15,-3 3 1 16,9-3 0-16,4 5 0 16,-5 2 1-16,-5 2-1 0,-5 6 0 15,-12 3 1-15,-5 2 0 16,0 1-1-16,-15 3 1 16,-6-2 0-16,-9 1 0 0,-7 0 0 15,-14 0 0-15,-3-2 0 16,-13 3-1-16,-13-1-1 15,-9 4 1-15,-10 0-3 16,-8 2 0-16,-9-3 1 0,-4 3-1 16,-5-1 0-16,-6 0-1 15,-3-1 1-15,-5-2 0 16,-4 1-1-16,-3 0 1 16,-6 1-1-16,-5 1 0 15,-5 3 0-15,-8 1 0 0,-2 1 0 16,-12 6-2-16,12-6-3 15,-12 6-4-15,0 0-3 0,-6-5-8 16,6 5-3-16,-19 0-9 16,7 0-11-16,-7-1-18 15,2 1-18-15,-10 0-1 16</inkml:trace>
  <inkml:trace contextRef="#ctx0" brushRef="#br0" timeOffset="62244.9777">9343 6806 61 0,'-22'-23'67'0,"5"1"-1"16,9 1-41-16,4 4-3 15,8 4-6-15,12 0-7 16,10 4-6-16,15-1-4 0,13 2 0 16,12 2 1-16,11 1-1 15,11 3 1-15,3 2 0 16,7 1 1-16,4 6-1 15,-10 7 0-15,-8 5 1 16,-5 5-1-16,-14 7 1 0,-13 5-1 16,-10 6 0-16,-21 13-1 15,-12 0-7-15,-11 18-19 16,-18 15-35-16,-26 14-5 0,-16 9-2 16</inkml:trace>
  <inkml:trace contextRef="#ctx0" brushRef="#br0" timeOffset="65919.4468">14832 8397 26 0,'22'-14'49'0,"-2"0"1"0,-3 1-2 16,-7-1-2-16,-2 3-8 16,-2-1-7-16,-2 2-6 15,-4-1-5-15,0 1-5 16,-6-2-3-16,-1 2-1 0,-7-3-3 15,-6 2-1-15,-5-4-2 16,-6 3 0-16,-7 0-2 16,-10 1 1-16,-5 3-2 15,-10 2 0-15,-8 4-1 0,-4 2 0 16,-11 5 0-16,-8 8 0 16,-11 7 0-16,-6 5 0 15,-5 8 1-15,-5 4-1 16,-6 8 0-16,-3 7-1 0,-6 5 1 15,0 7 0-15,0 6-1 16,-5 5 1-16,-4 11-1 0,0 7 1 16,-2 12-1-16,-1 8 0 15,-1 13 0-15,-1 7-1 16,2 11 0-16,3 13 0 16,7 8 0-16,7 11 0 0,8 5 1 15,15 7-2-15,11 8 2 16,16 8 1-16,17 6 0 15,17 5 0-15,20 6 0 16,15 1-1-16,16 6 1 0,17 1 0 16,22-1-1-16,12-3-1 15,18-5 1-15,16-12 0 16,14-6 0-16,17-9 1 16,17-18 2-16,19-14 0 0,22-24-1 15,12-18 1-15,25-26 0 16,11-21 2-16,27-28 0 15,15-23 0-15,13-23-1 16,16-22 0-16,10-23 0 0,14-21-1 16,7-16-1-16,7-16 0 15,3-19-1-15,5-16 0 16,-2-18-1-16,0-13 0 16,-5-13 0-16,-5-9 0 0,-13-8 0 15,-14-7-2-15,-17 1 2 16,-19 3-1-16,-24-1 0 15,-25 4 1-15,-28 0-1 16,-25 1 2-16,-34-4-1 0,-24-5 0 16,-30-12 1-16,-25-10 0 15,-29-11 1-15,-23-5 0 16,-24-10 1-16,-28 5-1 16,-20-1 2-16,-25 8-2 0,-24 11-1 15,-25 16 0-15,-23 20-2 16,-29 18 1-16,-22 24-1 15,-26 19-1-15,-23 24 0 0,-21 25 1 16,-11 24 0-16,-11 21 1 16,-2 21 1-16,-4 17-3 15,6 23 0-15,0 20-2 0,8 20 1 16,9 18-2-16,11 26-3 16,8 11-7-16,13 31-9 15,19 13-12-15,14 12-35 16,28 25-12-16,24 6-6 15,25 3-3-15</inkml:trace>
  <inkml:trace contextRef="#ctx0" brushRef="#br0" timeOffset="67493.2868">9249 11211 9 0,'-30'-12'59'0,"3"-1"3"16,0-4-35-16,7 4-4 15,7 0-3-15,4 3-4 16,6 2-8-16,3 8-3 15,2-9-4-15,-2 9-1 0,21-1-3 16,-5 1 1-16,3 3 2 16,6 2-1-16,4 5 2 15,2-1 0-15,8 2 2 0,-1 1 0 16,12-2 4-16,8 1-1 16,6-3 2-16,8 1 0 15,12-5 1-15,4 0 1 16,11-4-2-16,13 1-1 0,4 1 0 15,2-2-2-15,14 0-1 16,3 4-1-16,-1 0 1 16,11 2-2-16,-2 2 2 0,-7-2-2 15,8-1 1-15,-2 1-1 16,-4-6 1-16,-6 1-1 16,-4-2 1-16,-8-5 0 15,-8-2-1-15,-4 0 1 0,-15-3 0 16,-9 1 0-16,-12-2-1 15,-2 2 0-15,-13 0-1 16,-6 1 0-16,-7 1-4 16,-9-2-5-16,-1 3-8 15,-14 0-9-15,1-1-17 0,-2 4-25 16,-7-5-11-16,-6-2-1 16</inkml:trace>
  <inkml:trace contextRef="#ctx0" brushRef="#br0" timeOffset="67842.9255">12618 10621 24 0,'0'-15'56'0,"0"15"4"15,-13-14-39-15,13 14 0 0,8-13-1 16,8 7-5-16,5 4-3 15,10 0-2-15,-4 2 0 16,10 2-2-16,-4 7-4 0,5 7 0 16,-4 2-1-16,4 4-1 15,-6 5 1-15,-9 3 2 16,0 3 0-16,-6 2 1 16,-7 5 0-16,-9 2 1 0,-2 9 1 15,-18 6 0-15,-6 4 1 16,-10 8-2-16,-8 5-2 15,-8 0-4-15,2 4-8 0,-7-6-6 16,6 0-15-16,6 0-24 16,1-8-21-16,13-5-6 15,5-9 2-15</inkml:trace>
  <inkml:trace contextRef="#ctx0" brushRef="#br0" timeOffset="70165.8931">14014 10353 16 0,'-2'7'19'0,"2"-7"0"16,0 20 1-16,1-7 0 16,0 11 3-16,2-4-2 15,-1 15 2-15,0-2-3 0,3 9-1 16,-4 7-2-16,2 4-1 16,-1 11-2-16,0 2-3 15,-1 12 0-15,0 6-2 16,1 1-2-16,1 3 0 0,2-5-4 15,-2-4 1-15,1-7-2 16,0-6 0-16,3-11-2 16,-3-19 0-16,-1-3-1 15,-1-14 1-15,-1-4-2 16,-1-15-1-16,0 0-4 0,0 0-2 16,-8-23-2-16,-2 0-1 15,2-12 0-15,-5-6-1 16,-2-10 0-16,-5 0 1 0,3-8 4 15,-4 0 4-15,4-4 2 16,-5-1 0-16,5 3 4 16,-3 0 0-16,2 1 1 15,5 3 3-15,4 0 0 0,0 0-1 16,7 3 1-16,2 0-2 16,3-1 0-16,9-1-4 15,9 0-1-15,11-5-2 16,3 3 1-16,6-1-1 0,4 2-1 15,7 3 2-15,1 1 1 16,9 5 1-16,-6 5 0 16,-3 8 1-16,1 6 0 0,-6 4-1 15,2 10 0-15,-4 7 0 16,-4 8 0-16,-9 7 0 16,-8 12 0-16,-3 7 0 15,-12 9 0-15,-5 3 0 0,-10 8 1 16,-15-3 1-16,-4 9 1 15,-7-2-1-15,-6-3 3 16,-6-1-1-16,0-3 2 16,-7-1-1-16,1-5 0 0,4 3 1 15,-2-7-2-15,6 0 0 16,3-1-2-16,4-1-1 16,7 1-1-16,8-3 0 15,5 4 0-15,9-4 0 0,5 4 1 16,9-5 0-16,10 4 2 15,9-3 0-15,8 4 4 16,5 2-1-16,11-3 1 0,3 0 2 16,14-3-2-16,4 2 1 15,8-5-1-15,2 2-2 16,4-6-3-16,2-1-2 16,1-1-5-16,-6-6-7 0,-2 2-6 15,-3-2-19-15,-10-8-32 16,1-2-5-16,-11-3-2 15</inkml:trace>
  <inkml:trace contextRef="#ctx0" brushRef="#br0" timeOffset="70726.5827">15992 9848 43 0,'12'-20'77'16,"-5"2"0"-16,-7 3-2 15,0 6-49-15,0 9-4 16,-19 0-3-16,8 15-7 0,-6 10-5 16,-2 15-3-16,-3 8-1 15,1 13-3-15,1 10 0 16,2 6 0-16,5 5 0 0,3 0 1 16,8-2 0-16,3-8 1 15,16-6-1-15,3-11 0 16,11-9 1-16,6-13-1 15,8-9 0-15,6-15 1 0,7-9 0 16,4-16 2-16,-1-12-1 16,5-14-1-16,-3-14-1 15,-2-11 1-15,-3-13 0 16,-11-11 0-16,-6-7 0 0,-14-4-1 16,-16-1 1-16,-12 3 1 15,-20 10 0-15,-16 10-1 16,-18 14-2-16,-12 20-4 0,-17 17-7 15,-10 19-6-15,-13 9-3 16,-6 22-2-16,-3 15-6 16,3 12-19-16,10 14-30 15,-2 12-1-15,6 13 2 16</inkml:trace>
  <inkml:trace contextRef="#ctx0" brushRef="#br0" timeOffset="71402.7107">13886 12650 18 0,'-10'11'71'15,"10"-11"1"-15,0 0-3 16,0 0 0-16,6-7-58 16,11-7 1-16,15-5-2 0,8-9 2 15,11-5 1-15,10-7 1 16,13-9 1-16,7-10-4 16,18-6-1-16,5-10-2 15,12-6-2-15,9-5 0 0,5-5-2 16,8-3 1-16,6-1-2 15,-1 3 0-15,-4 1-1 16,-3 6 0-16,-8 9-1 0,-11 9 0 16,-8 8-1-16,-13 11-1 15,-12 8-3-15,-14 13-3 16,-12 7-7-16,-13 12-8 16,-17 7-18-16,-15 4-36 0,-13 18-8 15,-14 9-4-15,-21 9-1 16</inkml:trace>
  <inkml:trace contextRef="#ctx0" brushRef="#br0" timeOffset="71707.3512">14576 12565 38 0,'-35'46'79'0,"7"-11"-2"0,8-11-3 15,9-12-1-15,36-12-60 16,-14-6 0-16,18-11 3 0,11-10-4 16,13-11 0-16,16-6-1 15,7-10-1-15,16-7-3 16,9-7-2-16,8-5-1 16,5-3-2-16,9-2 0 15,-1-1-2-15,4 4-2 0,-4 3-1 16,-6 6-5-16,-6 5-6 15,-9 13-11-15,-15 6-28 16,-11 12-26-16,-14 11-6 0,-19 4-3 16,-13 8 1-16</inkml:trace>
  <inkml:trace contextRef="#ctx0" brushRef="#br0" timeOffset="79513.6943">7128 15093 34 0,'0'-16'78'0,"0"16"-2"0,-8-13-5 16,8 13-35-16,0 0-16 15,0 0-4-15,0 0-8 16,7 18-3-16,3 4-2 16,2 7 1-16,3 13 2 0,-2 9 0 15,2 16 2-15,-1 13-1 16,-2 17 1-16,-4 9-1 15,-3 10 0-15,1 8-2 16,-2 4 0-16,-2 0-2 0,1-12-1 16,0-9-1-16,4-8-3 15,-1-17-6-15,5-6-9 16,-2-10-25-16,10-16-35 16,-3-11-6-16,-3-15-5 0,-2-12-1 15</inkml:trace>
  <inkml:trace contextRef="#ctx0" brushRef="#br0" timeOffset="79845.6624">7642 15342 73 0,'0'0'88'0,"0"0"-2"0,-12-10-6 15,0-2-3-15,2-3-72 16,1 1-1-16,3 3-2 15,6 0-6-15,5 2-6 0,4 6-8 16,1-3-15-16,-10 6-34 16,21 3-13-16,-7 8-5 15,2 6-2-15</inkml:trace>
  <inkml:trace contextRef="#ctx0" brushRef="#br0" timeOffset="80346.5986">9117 15076 51 0,'-6'-3'83'0,"6"3"-4"16,-12-1-5-16,12 1-4 16,1 17-66-16,-1 10 0 15,8 13-3-15,4 8-1 16,3 17 0-16,-1 12-1 0,1 11 1 15,-2 3-2-15,1 4-4 16,-3-7-7-16,0 1-11 16,-5-2-16-16,2-17-32 15,-2-9-5-15,0-18-5 0</inkml:trace>
  <inkml:trace contextRef="#ctx0" brushRef="#br0" timeOffset="81262.1992">9113 15247 32 0,'-8'-55'81'15,"-3"-4"-3"-15,5-5-2 0,4-7-4 16,22 1-63-16,-10-2-1 15,7 5 1-15,10 7-4 16,5 4-3-16,9 9 0 16,0 7-2-16,6 6 0 0,-5 14-1 15,5 7-2-15,-6 10-1 16,-6 8 1-16,-7 16 0 16,-9 16 0-16,-11 14 0 15,-9 14 1-15,-15 13-1 0,-4 8 2 16,-13 0 1-16,-1 0-1 15,1-10 1-15,2-10-1 16,2-14 0-16,7-13 1 16,5-16-1-16,6-11 0 0,11-12-1 15,-11 0 0-15,10-6 0 16,1-10 1-16,4-4 0 16,7-6 1-16,3-3 1 15,11-5 2-15,2 3 0 0,12-1 1 16,8 7 0-16,3 6 0 15,8 8-2-15,0 8 1 16,3 7-2-16,-2 15-1 0,-2 8 0 16,-11 10-1-16,-4 4-1 15,-9 5 1-15,-6-3-1 16,-7 2 1-16,-5-6 0 16,-7-7 1-16,-1-4 1 0,0-9 2 15,-5-5 0-15,-2-14 0 16,0 0 0-16,0-11 1 15,0-10-2-15,0-7 1 16,0-3-2-16,2-6-1 0,2-1 1 16,4-1-1-16,-2 5 0 15,7 1 1-15,-4 6-1 16,4 6 1-16,1 4-1 0,-2 4 0 16,1 5 0-16,1 6 0 15,2 2-1-15,-5 12 1 16,0 4-1-16,-2 9 1 15,0 4-1-15,-3 8 1 16,2-1 0-16,-3 4 0 0,-1-7 0 16,6 0 1-16,0-6 0 15,7-7-1-15,4-7 1 16,5-8 0-16,2-5-1 0,5-7 0 16,4-9 0-16,-1-3 1 15,-1-5-1-15,-2-4 0 16,-8 1 1-16,-7-4 1 0,-6 3-1 15,-12-3 0-15,-4 4 0 16,-18 1-1-16,-8 8 0 16,-9 4-1-16,-8 5-3 15,1 9-4-15,-6-1-9 0,2 14-21 16,8 9-35 0,4 3-5-16,6 1-5 0,6-4 0 15</inkml:trace>
  <inkml:trace contextRef="#ctx0" brushRef="#br0" timeOffset="82815.5261">10863 14391 38 0,'16'-34'80'0,"-2"4"-4"0,-7 7-4 16,-2 7-4-16,-5 16-65 16,8-2 0-16,0 16 0 15,0 19-3-15,-3 9-1 16,-1 13 1-16,-5 6 1 0,1 13 0 16,-1 4 0-16,-5-3 0 15,3-7 0-15,-3-11-1 16,2-7 1-16,1-14-1 15,3-6 1-15,-1-15 2 0,1-15 1 16,0 0 1-16,11 0 0 16,-3-8 1-16,7-8-2 15,6-4 1-15,5-1 0 0,7 1-3 16,1 0-1-16,6 8-1 16,1 5-1-16,-2 7 1 15,-4 9-1-15,-7 10 1 0,-6 11-1 16,-10 9 1-16,-9 9 0 15,-8 8 0-15,-14 4 1 16,-11 2-1-16,-4-3 2 16,-5-4 0-16,3-10-1 0,-2-11 1 15,6-11-1-15,5-11-1 16,6-12-3-16,6-12-2 16,8-12-5-16,7-7-4 0,9-6-1 15,10-8-3-15,8-5-2 16,10-6 0-16,5-2 1 15,8-5 4-15,-1-5 3 16,10 0 4-16,-1-5 3 16,0-4 1-16,-1-2 6 0,-5-5 2 15,-3 1 7-15,-10 1 5 16,-1 7 6-16,-17 4 1 16,-5 12 0-16,-12 11 0 15,-4 13 0-15,0 15-3 0,-9 15-7 16,-2 14-6-16,-3 18-4 15,-1 16-2-15,2 12 0 16,-1 15 0-16,-2 11-1 16,3 11 0-16,2 5 1 0,0 2-1 15,6 0 0-15,4-5 0 16,2-8 0-16,10-10 0 16,10-8-1-16,4-13 2 15,11-12 0-15,8-10 0 0,3-11-1 16,10-14 1-16,2-8 0 15,7-14 0-15,0-12-1 16,3-14 0-16,-1-9 1 16,-6-7-1-16,1-7 1 15,-12-3 0-15,-8 1-1 0,-9 5 2 16,-12 9 0-16,-11 8 1 16,-11 12-1-16,-10 9 0 0,-11 13 1 15,-11 9-1-15,-1 13 0 16,-6 12-1-16,-2 9 0 15,5 6 0-15,1 4-1 16,9 4-1-16,5-4 1 0,7-2-2 16,6-8 1-16,8-5-1 15,3-8 1-15,7-7 0 16,9-10 1-16,7-4-1 16,1-6 1-16,9-7 0 0,0-5 1 15,3-5 0-15,2-3-1 16,1 1 1-16,-3-1-1 15,0 4 1-15,-1 0-1 0,-6 7 0 16,1 4 0-16,-4 8 0 16,1 3 0-16,-3 6-1 15,-2 8 1-15,-3 3 0 16,-2 9-1-16,-1-1 1 16,1 3-1-16,0 0 1 0,-2 1 0 15,3-3 1-15,3-1-1 16,-2-5 0-16,1-4 0 15,4-4 0-15,-2-6 1 0,1-6-1 16,2 0 1-16,-5-9-1 16,5-5 1-16,-3-4 0 15,0-3-1-15,2 0 0 16,-3 0 0-16,2 3 0 0,-3 2 0 16,0 4-1-16,3 7 1 15,-1 4-1-15,-2 1 1 16,2 11 0-16,0 1-1 15,-3 5 1-15,3 1 0 16,-4 1 0-16,0-1 0 0,-5-1 0 16,-1-4 0-16,-3-1 1 15,2-3-1-15,-6-4 0 16,-8-5 1-16,14 4 0 0,-14-4 0 16,15-7 0-16,-8-3 0 15,3-4 0-15,-1-4 0 16,3-4-1-16,4-3 1 0,-3 0-1 15,3 1 0-15,-1-2 0 16,6 4 0-16,-5 3-1 16,6 4 1-16,0 4 0 15,0 5 0-15,1 2-1 0,2 4 1 16,-1 0 0-16,-3 7-1 16,5 3 1-16,-3 0-2 15,1 3-1-15,-4 1-4 16,6 2-9-16,-2-2-10 0,-3 0-30 15,13 0-25-15,-7 1-6 16,4-4-5-16</inkml:trace>
  <inkml:trace contextRef="#ctx0" brushRef="#br0" timeOffset="83723.6503">10964 16674 30 0,'-54'7'78'16,"15"-7"-2"-16,9-18-7 0,16 9-41 15,11-2 0-15,14 3-3 16,13-8-9-16,13 2-3 16,16-5-1-16,14-1 1 0,12-5 0 15,13-2-1 1,17-4-2-16,16-4 0 0,15-6-1 15,13-2-2-15,15-6-1 16,14-2-1-16,10-2-2 16,10-2 0-16,4-1-1 0,3 0 0 15,1 4 0-15,-6 1-1 16,-3 4 0-16,-10 5 1 16,-12 3-1-16,-12 6 0 15,-15 5 0-15,-17 5 0 0,-15 5-1 16,-21 5-1-16,-12 4-3 15,-17 3-4-15,-15 5-6 16,-15 0-7-16,-10 1-11 0,-10 3-23 16,-20-3-29-16,15 2-6 15,-15-2-3-15</inkml:trace>
  <inkml:trace contextRef="#ctx0" brushRef="#br0" timeOffset="84207.8551">16780 14171 47 0,'7'-13'87'15,"-4"0"0"-15,-3-2-6 16,0 0-5-16,-4 3-61 15,4 12-4-15,-9-5-2 0,9 5-4 16,-11 21-4-16,4 4 0 16,-1 6-1-16,1 10 1 15,-2 8 0-15,0 11 1 16,0 4 0-16,4 7 0 16,-3 1 0-16,3 3 0 0,0 4 0 15,0-1-1-15,2 0 0 16,2-4-2-16,0-1-2 15,1-8-6-15,5-3-14 16,5-8-39-16,6-12-18 0,2-13-6 16,1-19-5-16</inkml:trace>
  <inkml:trace contextRef="#ctx0" brushRef="#br0" timeOffset="84428.9684">17252 14118 9 0,'11'0'89'0,"-11"0"0"16,0 0-7-16,0 0-6 0,0-11-2 16,0 11-79-16,0 0-5 15,0 0-7-15,10 13-14 16,-6 7-14-16,-4-3-30 0,3 10-8 15,-4 1-3-15</inkml:trace>
  <inkml:trace contextRef="#ctx0" brushRef="#br0" timeOffset="84812.7971">16557 15884 67 0,'0'0'85'0,"-10"-1"2"0,10-12-17 16,-1 0-26-16,0 1-5 16,1-5-14-16,-2-1-6 15,2 0-5-15,0-2-3 0,0 3-3 16,0 1-3-16,1 3-4 16,1 1-2-16,-2 12-3 15,4-12-5-15,-4 12-7 16,9 0-18-16,-9 0-49 0,10 9-4 15,-10-9-7-15,18 11-2 16</inkml:trace>
  <inkml:trace contextRef="#ctx0" brushRef="#br0" timeOffset="85214.689">17648 13987 25 0,'-1'-9'80'0,"1"9"-3"16,-11-17-4-16,2 8-4 16,9 9-60-16,-10 0-1 0,8 13 0 15,0 8-2-15,-1 11-3 16,-1 8 1-16,-3 10 0 16,0 10 2-16,0 9-2 15,-3 5 0-15,-2 5-1 16,3-1-1-16,0 4-1 0,0-4-2 15,5 1-7-15,0-5-6 16,4-4-13-16,-1 1-30 16,6-10-20-16,4-1-6 0,-1-10-1 15</inkml:trace>
  <inkml:trace contextRef="#ctx0" brushRef="#br0" timeOffset="85556.5972">17681 16260 5 0,'0'0'89'0,"8"2"1"15,-8-2-5-15,2-13-6 16,-2-3-2-16,0 16-78 16,-2-23-1-16,3 12-4 0,5 2-7 15,-6 9-7-15,8-11-14 16,-8 11-30-16,0 0-17 15,0 0-5-15,0 5-1 16</inkml:trace>
  <inkml:trace contextRef="#ctx0" brushRef="#br0" timeOffset="86157.3279">16405 16867 28 0,'-19'14'82'0,"6"-4"-2"16,1-4-3-16,1-6-4 15,24 0-58-15,-13 0-3 16,19-10 1-16,4 7-4 0,8-4-2 16,7 0 1-16,10-3 1 15,17-1-1-15,7-3-1 16,14-3-1-16,12-3 1 15,11-4-2-15,11-2 0 16,10-5-1-16,5 2-1 0,4-1 1 16,-1 2-2-16,-3 3 0 15,-10 3-2-15,-9 5-2 16,-16 5-2-16,-15 8-5 0,-17 3-11 16,-15 3-20-16,-11 14-43 15,-26 3-4-15,-16 2-6 16,-19 2-1-16</inkml:trace>
  <inkml:trace contextRef="#ctx0" brushRef="#br0" timeOffset="86377.6704">17423 17181 13 0,'-22'28'94'0,"11"-10"-1"16,11-18-5-16,18 3-4 15,14-20-2-15,15-11-75 0,22-8-2 16,17-7-1-16,14-5-3 16,10-5-3-16,7 2-5 15,-3-4-5-15,1 4-17 16,-11 14-45-16,-9-9-10 0,-13 4-8 16,-21-4-4-16</inkml:trace>
  <inkml:trace contextRef="#ctx0" brushRef="#br0" timeOffset="110133.3903">17258 4162 10 0,'20'-13'74'15,"-2"0"1"-15,-5-4-4 0,-2-3-4 16,-5 5-59-16,1-5-5 16,-1 8 2-16,1-1 1 15,-2 3 3-15,-3 1-2 16,-2 9 0-16,0 0 0 15,-4-8-1-15,4 8-2 0,-17-6-1 16,2 3-2-16,-4 0 1 16,-6 2-2-16,-5-2 4 15,-5 3-1-15,-3 0 2 0,-5 7 2 16,-4 2-1-16,0 4 0 16,-3 4-2-16,-2 5 0 15,0 5-1-15,-1 6-2 16,1 4 0-16,-2 7-2 0,1 3 1 15,-3 5-2-15,4 4 2 16,2 5-2-16,4 2 2 16,3 1 0-16,7 2-1 15,6-3 0-15,8 2-1 0,9-2-1 16,10-2-1-16,3-3-2 16,9-2-2-16,6-5-1 15,10-4-2-15,1-8 1 16,8-3 2-16,7-11 1 0,2-5 1 15,6-13 2-15,3-6 0 16,3-7 3-16,6-15 2 16,1-6 2-16,4-12-2 15,-5-3 1-15,3-9 1 0,-2-1 1 16,-5-2 1-16,-4 7 2 16,-10 2 1-16,-7 9 2 15,-10 8 0-15,-5 5-2 0,-9 11-2 16,-12 12-2-16,0 0-2 15,2 11-1-15,-4 14-4 16,-5 7-4-16,1 8-4 16,0 5 0-16,1 2 0 0,5-2 0 15,0-3-1-15,8-9 1 16,5-6 3-16,8-15 4 16,4-10 5-16,4-6 3 15,3-13 3-15,0-5 4 0,-1-8 2 16,-2-3 0-16,-3-3 0 15,-9-2 0-15,-7 4-1 16,-6-4-2-16,-9 8-4 16,-10 2-3-16,-8 6-6 0,-10 2-6 15,-6 10-6-15,-2 5-16 16,-3 2-27-16,7 9-22 16,-5 5-5-16,5 3-2 0</inkml:trace>
  <inkml:trace contextRef="#ctx0" brushRef="#br0" timeOffset="110581.783">17632 4602 32 0,'16'1'72'0,"0"4"-1"0,-5-2-1 16,-4 6-43-16,3 10-12 16,0-1 0-16,0 11-3 15,-5-1-1-15,-1 10-3 16,-4-2-1-16,0 4-2 0,0-4-2 16,-2-5-3-16,-1-2 1 15,-2-7 0-15,2-5 1 16,2-5 1-16,1-12 0 15,0 0 1-15,0 0-1 16,-1-12 2-16,1-7-1 0,2-7-1 16,4-7-2-16,1-2-1 15,6-4 0-15,2 1-1 16,2 0 0-16,5 6 1 0,-1 5-1 16,4 7 0-16,0 9 1 15,1 3-1-15,-1 8 2 16,-2 7-2-16,0 11-5 15,-5 6-4-15,0 8-12 0,-3 9-27 16,-11-3-26-16,5 4-5 16,-3-2-4-16</inkml:trace>
  <inkml:trace contextRef="#ctx0" brushRef="#br0" timeOffset="110948.0617">18453 4542 35 0,'-10'0'85'0,"10"0"-2"16,-15-3-6-16,6 1-5 0,9 2-63 15,-11 2-1-15,-1 7-2 16,5 5-6-16,-5 3-1 16,-3 4 2-16,1 4 0 15,-1 5-1-15,3-1 1 0,-1 1-1 16,3 0 1-16,1-3-1 16,4 2-1-16,2-4-2 15,3-1-4-15,1-3 0 16,4-6-1-16,7-1-3 15,-1-8-10-15,9-4-21 16,10-1-31-16,0-7-5 0,3-10 2 16</inkml:trace>
  <inkml:trace contextRef="#ctx0" brushRef="#br0" timeOffset="111812.707">18701 4587 60 0,'0'0'72'0,"6"-10"-2"15,-6 10-4-15,0 0-52 0,0 0-4 16,1 7-7-16,1 2-3 16,1 3 0-16,2-1 3 15,2 3-1-15,1 2 0 0,4-6-2 16,3-2 2-16,2-2 0 16,1-2 1-16,2-4 0 15,-2 0 2-15,-2-7 2 0,-1-4 0 16,-3 1 3-16,-6-1-1 15,-4 0 1-15,-2 3 0 16,-9-2-2-16,-5 6 0 16,-4 1-3-16,-5 3-2 0,-2 7-3 15,2 5 1-15,-3 6-1 16,2 5-1-16,3 4-2 16,6 1 1-16,4-1-1 15,6-1 1-15,5-2-2 0,0-2 0 16,10-6 1-16,5-3 1 15,6-6 1-15,4-3 1 16,7-2 1-16,2-2 0 16,8-8 0-16,-1-7 1 0,8-1-1 15,-1-7 1-15,-1-4-1 16,0-5 1-16,-7-4 2 16,0-2-1-16,-7 1 2 15,-4 3 1-15,-7 5 1 0,-8 5-1 16,-1 4-1-16,-6 10-1 15,-7 10 1-15,0 0-2 16,3 23-1-16,-3 5-1 0,-3 11-1 16,-1 9 0-16,-1 10 0 15,-2 8-1-15,0 7-2 16,0 0 0-16,1-1 0 16,1-6-2-16,1-5-1 0,2-11 1 15,0-9-1-15,2-11 1 16,0-11 1-16,0-19-1 15,0 0-2-15,0 0 2 0,0-24 0 16,-1-10 1-16,-1-12 0 16,2-7 1-16,0-9 1 15,0-5 2-15,2-3 2 16,3 0 1-16,2 3 2 16,1 10 2-16,2 6 0 15,4 8 0-15,0 8-1 0,5 6 0 16,2 11-1-16,0 5-2 0,5 11-1 15,3 2-2-15,-1 9-1 16,-3 6-2-16,-5 11-1 16,-7 2 1-16,-9 11 1 15,-8 4-2-15,-17 7 2 0,-11 2-2 16,-7-2 3-16,-4-2 1 16,0-7 0-16,2-2-2 15,5-13-4-15,9-8-9 16,10-15-22-16,17-3-37 15,-2-22-6-15,7-10-5 0,11-11-1 16</inkml:trace>
  <inkml:trace contextRef="#ctx0" brushRef="#br0" timeOffset="112047.2931">19657 4108 10 0,'40'-37'85'0,"-4"8"2"16,-7 4-5-16,-5 4-5 0,-8 9-51 15,-1 5-8-15,0 9-6 16,-6 11-5-16,2 11-4 16,-9 15-1-16,-2 10 0 15,-2 15-1-15,-10 11 0 0,1 5-1 16,-4 7-1-16,2 1-2 16,0-2-3-16,4-7-5 15,6-6-14-15,3-7-24 16,2-13-28-16,9-8-6 15,1-14-6-15</inkml:trace>
  <inkml:trace contextRef="#ctx0" brushRef="#br0" timeOffset="112212.4249">19851 4578 44 0,'-1'-33'90'15,"1"5"-2"-15,0 4-5 0,5 2-3 16,10-2-59-16,9 1-14 15,11-1-6-15,17 5-15 16,-1 2-49-16,17-2-16 16,2-3-5-16,-1 5-6 15</inkml:trace>
  <inkml:trace contextRef="#ctx0" brushRef="#br0" timeOffset="112802.9542">17627 5721 62 0,'18'-11'85'0,"-4"-1"-1"16,-3 2-6-16,-8 0-1 15,-3-1-67-15,0 11-3 16,0 0-1-16,-16 12-4 16,1 9-1-16,-9 8-3 0,-3 5-1 15,-3 9 0-15,2 1 0 16,-2 3 0-16,7-4 1 16,4-6 1-16,4-5 0 0,8-6 2 15,6-4 1-15,0-8 1 16,8-1 0-16,8-1 0 15,2-4 0-15,5 3-1 16,-2 1 0-16,4 0-1 16,-3 4-1-16,-4 4-1 0,-5 5 0 15,-8 5 0-15,-4 3 1 16,-12 6-1-16,-9-3 1 16,-4 3-1-16,-4-5 0 0,-4 0-4 15,-1-11-4-15,3-3-12 16,7-5-44-16,-1-11-12 15,5-4-7-15,3-16-3 16</inkml:trace>
  <inkml:trace contextRef="#ctx0" brushRef="#br0" timeOffset="114186.2959">17695 6113 20 0,'37'-4'81'15,"1"4"0"-15,-3-2-4 16,2-1-5-16,1-2-49 0,6 1-15 16,4 0-1-16,0-2-5 15,7 1-3-15,-5-3-2 16,0-3 1-16,-4 0-2 0,-6 0 3 16,-9-3 2-16,-8 2 3 15,-8-1 5-15,-10-1 3 16,-5 1-1-16,-14 3 0 15,-6 3 1-15,-11 3-3 16,-3 2-2-16,-6 5-2 0,-2 9-3 16,-2 6-1-16,2 6 0 15,-1 7-1-15,3 7 0 16,9 8 0-16,-1 2 0 0,10 2-1 16,5-4 0-16,6-3-1 15,9-4 1-15,5-6 0 16,14-10 0-16,10-11 1 15,8-8-2-15,10-7 1 0,7-10 1 16,9-13 0-16,5-7 0 16,7-10 0-16,2-9-1 15,-1-7 2-15,1-10-1 0,-7-7 1 16,1-2 1-16,-8-4-2 16,-7 0 0-16,-5 2 2 15,-9 9 2-15,-9 9 0 16,-7 9 1-16,-8 13 0 15,-8 8 1-15,-3 15 0 0,-5 17 0 16,-7 0-2-16,-6 11-1 16,-4 18-1-16,-4 10-2 15,-3 11 0-15,-1 13 0 0,-5 9 1 16,2 5-2-16,1 6 1 16,5-2-1-16,4-4 0 15,4-5 0-15,6-10 0 0,5-7-1 16,5-12 0-1,11-7 0-15,7-13-1 0,7-11 1 16,6-12-2-16,4-11 0 16,5-13-2-16,2-15 0 15,1-16 0-15,0-11 0 0,-1-14 1 16,-2-9 0-16,-4-8 4 16,2 2 1-16,-8 5 5 15,0 6 1-15,-6 14 1 0,-8 11 0 16,-2 15 0-16,-7 17 0 15,-3 16-1-15,-6 11-2 16,-1 15-2-16,-5 11 0 16,-7 14-2-16,0 7 0 0,-3 14-1 15,-4 9 1-15,-1 8-2 16,-2 1 0-16,1-4 1 16,1-6-1-16,1-6 0 0,6-8 1 15,-1-9 1-15,9-9 0 16,3-10 1-16,3-8 0 15,6-6 1-15,5-6-1 16,4-7 0-16,6-3-1 0,5-11 0 16,1-5-1-16,4-4 0 15,0-4 1-15,1 2-2 16,1-1 2-16,0 6-1 0,-3 4 2 16,-1 4-2-16,-1 8 1 15,-4 2 0-15,0 2 1 16,-1 9-1-16,-1 2 0 15,-2 6 1-15,1-4-2 0,-2 2 1 16,-1 0 0-16,3-2-1 16,-1-3 1-16,2-1-1 15,0-5 0-15,1-4 0 16,1-6 1-16,3-4-1 0,1-9 1 16,3-3 1-16,0-5-1 15,-2-3 1-15,2 1 1 16,1-1-2-16,-7 4 1 15,3 3 0-15,-3 7-1 0,1 8 1 16,-1 4-1-16,0 4 1 16,3 8-3-16,-1 7-1 15,3 3-1-15,6 1-1 0,5 1 0 16,4-6-1-16,8-4 0 16,1-7 1-16,5-7 1 15,-1-9 2-15,0-13 2 16,-5-4 1-16,-8-4 1 0,-10-4 1 15,-10-1 1-15,-16 2 1 16,-8 6 0-16,-8 9 0 16,-17 8 0-16,-7 11 1 15,-11 8-2-15,-3 19 1 0,-8 17-2 16,2 17-1-16,-6 18 0 16,1 16-1-16,-1 16-4 15,6 10-7-15,3 1-15 0,7-1-52 16,12 0-8-1,10-6-6-15,4-14-6 0,6-20 0 16</inkml:trace>
  <inkml:trace contextRef="#ctx0" brushRef="#br0" timeOffset="114383.0008">19903 5713 14 0,'-15'-98'93'0,"-2"21"-2"16,3 14-5-16,-2 14-5 0,1 43-29 16,3-17-39-16,0 10-7 15,12 13-12-15,0 0-15 16,0 0-48-16,9 18-13 16,-4 5-5-16,2 2-5 0</inkml:trace>
  <inkml:trace contextRef="#ctx0" brushRef="#br0" timeOffset="117466.6474">16957 7151 6 0,'-11'-1'37'0,"11"1"-6"0,-12-4-4 15,12 4-2-15,0 0-4 16,0 0-6-16,8-3-1 15,5 2-3-15,1 1 0 16,6-2 4-16,3 1 1 0,7-2-1 16,9 2 1-16,3-2-2 15,12 3-1-15,4-4-1 16,13 1-4-16,7 2-1 16,10-1-1-16,13 4-1 0,8-2-2 15,13 5 0-15,4 1-1 16,14 5-1-16,11 2 0 15,6 2 0-15,5 4 0 0,9-5 0 16,1 0 0-16,5-6 0 16,8 1-1-16,-8-8 0 15,-2-1 0-15,-1-10-1 16,3-5 0-16,-13-4 1 16,-5-2-1-16,-11-2 2 0,-12-1-1 15,-2 0 1-15,-12 3 1 16,-12-4 1-16,-9 4 0 0,-14-1 3 15,-8-1 2-15,-10 0 1 16,-9 0 1-16,-12-4 1 16,-11 0 0-16,-9-1-2 15,-10-4 0-15,-7-3-2 16,-7 0-2-16,-4-4-1 0,-3-4-2 16,-4-7 1-16,-5-9-1 15,-1-9 0-15,3-10 1 16,-2-8 2-16,1-6-1 0,1-12 0 15,2-5 1-15,0-7-2 16,4-4 0-16,-2-1 0 16,0 0-2-16,4-2-3 0,0-4 2 15,1 4-1-15,-1 3-1 16,2 2 1-16,-1-1 0 16,0 2-1-16,1 1 3 15,1 5 0-15,-2 4-1 0,-3 0 1 16,0 4 1-16,-2 2 0 15,-7 4 1-15,-1 4-1 16,-6 7 0-16,-5 4 0 16,-5 4 1-16,-4 6-2 0,-5 6 2 15,-4 8-2-15,-5 5 1 16,-2 5-2-16,-8 6 0 16,-5 6 0-16,-4 6-1 0,-4 4 1 15,-7 8-2-15,-2 4 2 16,-7 2-1-16,-7 6 1 15,-3 3 0-15,-3 3 0 16,-3-2 0-16,0 7 0 16,-4 2 0-16,-2 1 0 15,-3 4 0-15,1 0 0 0,-7-1 0 16,2 6-1-16,-7-3-1 16,-4 4 0-16,-6-1 0 15,-2 2-1-15,-7-1 0 0,-6 0-1 16,-2 1 0-16,-3 2 0 15,-3-4 0-15,-1 2 1 16,1-5-1-16,1 0 2 0,4 0 1 16,4-3-1-16,1 1 1 15,10-2 1-15,0 2 1 16,7-1-1-16,6 1 0 16,6 2 0-16,7 1 0 0,8 1 0 15,5 0-1-15,13 1 1 16,4 0-1-16,9 1 0 15,10-2 0-15,7 3 0 16,6 3 0-16,7-2-1 16,4 3 1-16,3 3 0 0,8 1-1 15,4 5 1-15,1 4 0 16,6 4 0-16,1 5 0 16,5 6 0-16,2 5 0 15,3 7 0-15,4 11 0 0,0 5 0 16,1 10 0-16,2 6 1 15,5 12 1-15,-1 9-1 0,0 9 1 16,3 3-1-16,-2 8 3 16,3 2 0-16,-3 3 1 15,2 0-1-15,3-5-1 16,-1-3 0-16,0-3 0 0,0-4 1 16,-3-5-3-16,1-5 0 15,-1-1 0-15,-2-7 0 16,-3 3 0-16,-1-4 0 15,-1-4-1-15,0-3 1 0,2 0 0 16,3-8-1-16,3-7 1 16,5-8-1-16,6-10 1 15,6-13 0-15,6-10-1 16,5-13 2-16,7-9-2 16,6-12 1-16,5-7-1 0,5-4 1 15,9-12-2-15,10-5 0 16,11-6 0-16,12-2-1 15,9-8-2-15,17 4-3 0,10-2-4 16,10 4-11-16,6 6-43 16,2-1-14-16,4 5-7 15,-5 3-2-15</inkml:trace>
  <inkml:trace contextRef="#ctx0" brushRef="#br0" timeOffset="127871.964">20639 12805 18 0,'15'-16'80'0,"-10"0"2"16,1-2-6-16,-3-5-2 15,-1 3-61-15,-1 4 1 16,0 2-1-16,-1 1-5 0,0 3-2 16,-9 4-2-16,-4 0-2 15,-10 3 0-15,-6 2-1 16,-7 1-2-16,-10 8 0 16,-7 5 0-16,-8 7 1 15,0 11 0-15,-7 1 0 0,5 7 1 16,1 2 0-16,10 1-1 15,8 1 0-15,11-1 0 16,13-1 0-16,14-4-1 0,8 0-1 16,19-2-1-16,11-2 0 15,9 0-2-15,10-2 1 16,5-2 0-16,6-1-1 16,0-1 1-16,-1-2 1 0,-9 2 1 15,-4-2 3-15,-16 3 1 16,-11 1 1-16,-14 4 1 15,-12 6 1-15,-18 0 0 0,-15 6-1 16,-10-1 1-16,-10-3-3 16,-1-1-4-16,0-5-7 15,3-5-14-15,5-5-40 0,8-17-13 16,10-8-7-16,9-20-3 16</inkml:trace>
  <inkml:trace contextRef="#ctx0" brushRef="#br0" timeOffset="128132.5009">20995 12389 48 0,'42'1'88'0,"-15"15"-4"15,-13 13-4-15,-10 8-4 16,-6 35-48-16,-6-7-26 0,-3 17 3 15,-3 16-1-15,0 15-2 16,-5 8-3-16,0-1-1 16,0-1-3-16,1-9-2 0,0-9-2 15,-4-10-5-15,10-15-13 16,-9-11-32-16,6-19-19 16,-1-12-4-16,-2-21-2 15</inkml:trace>
  <inkml:trace contextRef="#ctx0" brushRef="#br0" timeOffset="128562.7813">20626 13324 34 0,'-1'-26'77'0,"2"1"-2"0,13-3-4 16,8 8-5-16,17-10-65 15,13 1-3-15,13 1-5 16,8 2-3-16,7-1-1 0,3 4 1 15,-4 4 0-15,-4 3 5 16,-9 3 3-16,-17 6 8 16,-7 4 7-16,-15 3 5 15,-12 13 1-15,-9 7-1 0,-6 8-1 16,-8 8-2-16,-4 8-3 16,2 1-6-16,-2 1-3 15,6-2-1-15,6-2-2 16,0-8 0-16,10-7-1 0,8-10-1 15,10-10 0-15,5-7 0 16,-1-9 0-16,3-9 0 16,-3-9 1-16,-1-7 0 0,-12-7 1 15,-1-5 1-15,-16-2 1 16,-4 2-1-16,-16 0 0 16,-7 4 0-16,-5 4-1 0,-7 6 0 15,3 11-3-15,-2 1-10 16,8 11-19-16,6 8-36 15,5 1-9-15,9 5-5 16,8-5-2-16</inkml:trace>
  <inkml:trace contextRef="#ctx0" brushRef="#br0" timeOffset="129303.5927">21963 12941 53 0,'9'-1'84'16,"3"-6"-2"-16,-3-4-6 15,5-1-2-15,4-3-69 16,1 5 1-16,6 2 0 0,5 7-3 15,6 1-1-15,0 8 0 16,1 11 0-16,-2 5 0 16,-2 7-1-16,-8 7 0 15,-3 3 0-15,-10 4 0 16,-8 2 0-16,-4-2-1 16,-8-3 1-16,-6-6 0 0,-2-4 0 15,0-8 0-15,2-3 1 16,3-10 1-16,-1-4-1 15,12-7 0-15,-6-12 0 16,7-9-2-16,8-9-1 0,7-9-1 16,9-8-1-16,2-7-1 15,7-6-1-15,7 1 0 16,4 0 1-16,-2 7 0 16,4 6 1-16,-6 10 1 0,-4 7-1 15,-1 11 2-15,-8 10-1 16,-3 8 1-16,-11 5 0 15,-5 14 0-15,-6 4 1 0,-3 9 1 16,-3 3-1-16,-2 2 1 16,-3 0 0-16,6-5 0 15,1-1 0-15,3-8 0 0,11-3 1 16,7-12-1-16,8-5 0 16,0-5 0-16,8-9 1 15,2-7-1-15,7-6 0 16,-4-9 0-16,1-4-1 15,1-4 1-15,-5 0 2 0,-2 1 1 16,-10 8-1-16,0 4 1 16,-8 8 0-16,-4 12 1 15,-3 11 0-15,-10 18-1 16,-2 15 0-16,-12 13-2 0,-2 14 0 16,-2 15-4-16,-5 9-2 15,-1 12-8-15,-10 6-16 16,-4 5-50-16,0 10-4 0,-2-6-5 15,-10-1-4-15</inkml:trace>
  <inkml:trace contextRef="#ctx0" brushRef="#br0" timeOffset="129697.2924">20851 14618 66 0,'-32'-14'70'0,"5"-13"-4"16,10-10-3-16,40-3-58 15,-23-9 7-15,3 1 3 16,4-1 1-16,5 0 3 0,-2 8 0 15,3 5 1-15,-1 11 0 16,4 12-4-16,-7 13-3 16,3 18-3-16,-2 19-4 0,-3 18-2 15,-3 17 0 1,2 13-1-16,-4 15 0 0,2 9-2 16,-5 9-2-16,1-2-4 15,0-3-2-15,0-11-5 0,-1-6-5 16,1-10-8-16,2-11-21 15,3-10-35-15,-5-18-4 16,0-13-3-16,-2-18 4 16</inkml:trace>
  <inkml:trace contextRef="#ctx0" brushRef="#br0" timeOffset="131120.8331">20754 15097 35 0,'-18'-32'86'16,"3"8"-1"-16,2 3-5 15,3 3-5-15,8 5-60 16,6-8-5-16,14 3-1 0,11-2-6 16,10 1-2-16,14-5-2 15,6 2 1-15,10-4-1 16,6 3 0-16,7-3 1 16,-1 2-1-16,0 3 1 0,-1 1-1 15,-6 4 0-15,-3-1 2 16,-6 4-1-16,-11 3 1 15,-5 1 1-15,-12 3 1 16,-4 0 2-16,-11 1 0 16,-8 2 1-16,-14 3-1 0,5-9 0 15,-5 9 0-15,-18-10 0 16,-1 4-2-16,-4 1-2 16,-11 2-1-16,-1 3 0 15,-5 0-1-15,-5 7 1 0,0 8-1 16,-2 3 1-16,4 6 0 15,3 6 0-15,2 6-2 16,7 4 1-16,10 3 0 0,7 1 0 16,10 0-2-16,4-1 1 15,15-2-1-15,6-2-1 16,13-9 1-16,6-3 0 16,8-6 0-16,8-7 0 0,5-10 0 15,9-4 0-15,4-13 1 16,1-12 0-16,6-9 0 15,1-10 1-15,-3-13 0 0,2-10 1 16,-6-10-1 0,-4-8 2-16,-8-4-1 0,-3-4 1 15,-9 0 2-15,-10 6 2 16,-10 6 0-16,-10 10 1 16,-9 13 0-16,-8 12 1 0,-4 14 0 15,-4 12-1-15,-13 17-2 16,1 10-2-16,-5 20-1 15,0 13-2-15,0 14 1 0,-4 14-1 16,1 14 0-16,1 6 0 16,1 5-1-16,8-4 0 15,4-3 1-15,9-7 0 16,0-8-1-16,12-13 0 0,7-13 0 16,5-10 1-16,8-13 0 15,1-12-1-15,7-10-1 16,2-16 1-16,2-15-1 15,3-15 0-15,-3-16 1 16,5-14-1-16,-6-13 1 0,-1-5 3 16,-6-5 2-16,-3 3 3 15,-12 8 0-15,-2 11 2 16,-10 14 0-16,-2 17-1 0,-6 17 1 16,-5 18-1-16,-5 15-4 15,-6 20-2-15,2 15 0 16,-2 11-1-16,-1 13 0 15,-2 10 0-15,3 6 0 0,2 4-1 16,0 1 1-16,5-4 1 16,3-6-2-16,6-9 1 15,2-8-1-15,11-11 0 16,3-9 0-16,4-8 1 0,7-13 0 16,4-12-1-16,6-3 1 15,3-15-1-15,6-9 1 16,-2-8 0-16,5-5 0 15,2-1 0-15,-3-1 0 0,-1 4 0 16,-1 4 0-16,0 7 1 16,-9 9-2-16,0 5 1 15,-2 5-1-15,-1 4 1 16,-5 8 0-16,-1 4 0 0,-7 6 0 16,-2 0 0-16,-3 6-1 15,2 2 1-15,-5-1-1 16,-1 3 1-16,1-3-1 0,3-2 0 15,2-3 1-15,-2-4-1 16,4-6 2-16,0-5-1 16,3-5 0-16,4-5 1 15,-1-7-1-15,5-3 0 0,1-4 1 16,4-3 0-16,3 2-1 16,2 0 0-16,1 2 0 15,7-1-1-15,0 3 0 0,0 2 0 16,3-1-1-16,-1-1-1 15,3-2 1-15,-3-5-1 16,-4-8 1-16,0-5 0 16,-8-9 0-16,-4-7 0 15,-8-5 2-15,-5-1 2 0,-16-1 1 16,-6 2 1-16,-17 7 1 16,-14 10 1-16,-10 13 1 15,-8 14-1-15,-7 13-2 0,-5 19 0 16,-6 22-2-16,-1 21 0 15,-1 20-1-15,-1 18-3 16,0 18-3-16,0 10-5 16,7 11-7-16,0-9-10 0,9-2-36 15,9-10-21-15,6-15-8 16,5-20-5-16,4-25 8 16</inkml:trace>
  <inkml:trace contextRef="#ctx0" brushRef="#br0" timeOffset="131296.4907">23687 14359 32 0,'18'-54'101'16,"-10"17"-4"-16,-4 8-9 16,-4 4-8-16,-1 4-14 0,12 10-139 15,-12-3-11-15,-5 1-4 16,-9-6-10-16,-8-9-1 15</inkml:trace>
  <inkml:trace contextRef="#ctx0" brushRef="#br0" timeOffset="132016.5057">20634 8016 74 0,'8'-94'83'0,"1"4"-3"0,-3 4-2 16,-3 4-57-16,3 6 2 15,2 9 1-15,2 11-7 16,-1 11-4-16,0 9-5 0,1 12-2 16,-2 13-1-16,3 11-2 15,2 14-2-15,2 19-1 16,0 11 0-16,4 17 0 16,6 12 2-16,2 17 0 0,3 14 2 15,2 16 0-15,-1 11 0 16,5 8 2-16,2 11-1 15,5 7 0-15,-1 10 0 0,7 5-1 16,-2 8-1-16,5 2 0 16,3 2 0-16,1 5-1 15,5 1-1-15,-1 1 1 16,7 0-1-16,-4 0 0 0,5 0-1 16,-6-8 1-16,-1-1 1 15,-2-10-1-15,-6-6 1 16,-6-15-1-16,-6-11 1 0,-6-11 0 15,-6-13 1-15,0-14-2 16,-5-10 0-16,-3-14-2 16,-2-12 0-16,-2-8-2 15,-2-15-3-15,0-10-4 0,-8-12-5 16,5-5-17-16,4-11-55 16,-16-5-1-16,0-18-6 15,-11-11-4-15</inkml:trace>
  <inkml:trace contextRef="#ctx0" brushRef="#br0" timeOffset="132407.768">21491 11302 9 0,'-19'12'89'0,"4"-1"-1"0,3 2-5 16,5 4-4-16,4 2-1 16,2 1-78-16,5 19 3 0,15 9-1 15,8 15 0-15,9 9 1 16,6 6-1-16,7 4 0 16,4-4-1-16,9-2-1 15,4-12 1-15,4-9 0 0,2-15 1 16,3-15 1-16,1-23 2 15,1-15 0-15,1-23 0 16,-2-20 1-16,-2-18-1 16,-2-15 0-16,1-16-1 0,-1-6-3 15,-7-4-1-15,-2 5-3 16,-7 14-3-16,-9 10-6 16,-6 19-12-16,-13 19-15 0,-24 23-46 15,4 20-3-15,-9 14-6 16,-20 16-1-16</inkml:trace>
  <inkml:trace contextRef="#ctx0" brushRef="#br0" timeOffset="133896.5321">20602 12135 49 0,'-57'-18'82'15,"1"-1"-1"-15,-1-1-4 16,2-2-1-16,1-2-67 0,6 8 4 16,11 5-1-16,5 5-3 15,7 6-1-15,5 2-1 16,4 11-1-16,5 3-1 16,4 8-1-16,2 7-1 0,0 6 1 15,2 7 0-15,2 7 0 16,1 8 1-16,0 9-1 15,0 9-1-15,-2 11 0 0,-2 8 0 16,-5 13-1-16,-4 12 0 16,-5 19-1-16,-7 12-1 15,-3 14 1-15,-4 9 1 0,2 11-1 16,-1 8 0 0,1 9 0-16,5 1-1 0,5-1 1 15,3 2 0-15,4-2-2 16,7 2-1-16,0-5 1 0,2-1 1 15,3-7-1-15,0-2 0 16,2-9 0-16,5-8-2 16,5-9 2-16,7-10 1 15,4-9 0-15,7-10-1 16,8-13 1-16,5-15 0 0,10-15 1 16,-23-52-2-16,4 1 0 15,4-7-1-15,7-1 0 16,1-7 0-16,9 1 0 0,3-11-1 15,9 0 0-15,45 3 6 16,38-13-1-16,11-9 0 16,8-13 0-16,12-10 0 15,3-13 0-15,0-6 1 16,-2-7-2-16,-1 1-1 0,7-1-1 16,10 0 1-16,4-1 0 15,5 2-1-15,1 5 0 16,-4 4 2-16,-2 7 0 15,-11 7 0-15,-8 3 1 0,-16 4-1 16,-5 5 0-16,-16 2 0 16,-12 2 1-16,-7 3-2 15,-14-2 0-15,-6-1 1 16,-10-2-1-16,-5-2 1 16,-9-1-1-16,-9-1 1 0,-13-1 0 15,-11-2 0-15,-9-5 0 16,-12-3 1-16,-13-6 0 15,-6-6-1-15,-9-7 2 0,-7-11-3 16,-3-10 2-16,-4-10-2 16,-3-14 1-16,0-8 0 15,2-14 0-15,3-8-1 0,-1-14 0 16,0-9 2-16,2-7 0 16,0-4-1-16,5-6 0 15,-1-3 0-15,3 1 0 16,2-2 0-16,2 4-1 0,2-1 0 15,6 0-2-15,2 3 1 16,4 5 0-16,-5 5 1 16,2 5-1-16,-5 11 0 15,-5 7 1-15,-1 8 0 0,-3 6 1 16,-8 10 0-16,-6 9-1 16,-3 7 0-16,-6 7 1 15,-2 6-1-15,-5 4 0 16,-7 7 1-16,-7 6-1 0,-8 4 0 15,-6 5-1-15,-9 5 1 16,-8 5 0-16,-6 6 0 16,-8 6 0-16,-8 2 0 15,-4 6 0-15,-11 4 0 0,-3 3 0 16,-10 4 0-16,-6-1 0 16,-11 2 0-16,-11 5 0 15,-7 0 1-15,-9 1-1 16,-9 1 0-16,-10 1 0 0,-8 2 0 15,-12 2 0-15,-8 1 0 16,-12 5 0-16,-15 0-1 16,-11 7 1-16,-16 3-1 15,-6 6 0-15,-4 5-2 0,11 4-3 16,12-2-6-16,26 11-24 16,28 3-51-16,35-3 0 15,34-1-7-15,25-9-6 16</inkml:trace>
  <inkml:trace contextRef="#ctx0" brushRef="#br0" timeOffset="134683.6595">19445 14290 70 0,'-60'-1'92'16,"12"-2"-5"-16,6-8-5 0,10-3-4 15,14 1-70-15,15 4-1 16,19 0-1-16,23 4-3 15,23-4-2-15,18 2 0 16,26-5 2-16,20 1-2 16,28-6 0-16,21-2-1 0,24-4 0 15,19-3 0-15,16-4-2 16,15-2 2-16,14-5-3 16,9-2 3-16,7-3 0 0,3 1 3 15,6-2-1-15,-3 3 1 16,-5 2 0-16,-6 1 1 15,-4 4-1-15,-13 3 0 16,-19 1 0-16,-16 7-1 0,-25 0-1 16,-17 5 1-16,-32 1-1 15,-23 4 1-15,-32 3-1 16,-23 2 0-16,-28 2-1 0,-25 1-2 16,-21 4-3-16,-33 0-6 15,-24 11-11-15,-23 16-52 16,-78-9-10-1,-28-1-7-15,-29-3-4 16</inkml:trace>
  <inkml:trace contextRef="#ctx0" brushRef="#br0" timeOffset="135099.028">19174 14736 70 0,'-15'15'85'15,"15"-15"-3"-15,-4 10-4 16,17-14-2-16,18-6-71 0,17-6 0 15,16 0 0-15,22-6 0 16,19-1-1-16,21-3 0 16,17-4-1-16,20-3 0 15,18-1-1-15,16-2-1 16,15-2 0-16,12-1 0 0,7 0 0 16,3 1-1-16,-1 2 1 15,0 2 0-15,-8 0 1 16,-11 4-1-16,-10 5 1 15,-17 4-1-15,-17 2-2 0,-20 8-4 16,-22-2-10-16,-21 6-40 16,-28 8-23-16,-29 1-5 15,-32 4-6-15,-31-5-4 0</inkml:trace>
  <inkml:trace contextRef="#ctx0" brushRef="#br0" timeOffset="160874.9463">1567 13677 4 0,'-10'-5'57'0,"2"9"-4"0,8-4-21 16,-1-7-5-16,1 7 3 15,0 0-2-15,-11-11-3 16,11 11-3-16,0 0-2 16,0 0-4-16,0 0 0 0,0 0-4 15,0 0-1-15,0 0-2 16,1 7-1-16,-1 5-2 16,0 4-1-16,0 10 1 0,2 6-2 15,4 8-1-15,1 9-1 16,-1 3 1-16,6 7-1 15,-4 2 0-15,3-1-1 16,-4-2 0-16,0-2-2 0,0-1-4 16,5-3-3-16,-4-5-9 15,2-1-15-15,-1-5-25 16,-4-4-21-16,10-4-3 16,-4-9-3-16</inkml:trace>
  <inkml:trace contextRef="#ctx0" brushRef="#br0" timeOffset="161637.8501">1346 13952 11 0,'-12'-10'67'0,"-8"-3"-6"0,6-1 7 16,9 1-49-16,-1-7 3 15,-1 6-2-15,1-7-7 16,3 4-4-16,1-5-2 16,2-1 1-16,1 0-3 0,-1 0-3 15,1-2-1-15,5-2 1 16,4-2-1-16,1-1 0 16,5-2-1-16,4-6 2 0,4 5-1 15,9-5 4-15,1 3-2 16,0 4 0-16,4 3 0 15,-2 4-1-15,3 7 1 16,-2 8-3-16,2 7-1 0,-8 2 0 16,-2 15 0-16,-6 8 2 15,-2 14-2-15,-8 11 0 16,-7 6 1-16,-3 7 1 16,-6 0 0-16,-2-1 1 0,-4-8-1 15,0-3-2-15,-2-13 2 16,6-12-1-16,1-6-1 15,-1-9 0-15,5-9 1 16,0 13-1-16,0-13 0 0,10 10 1 16,3-7 0-16,-2-2 0 15,8 2 1-15,3 0-3 16,2-2 4-16,2 3-3 0,5 2 1 16,1 3-1-16,-1 3 0 15,-3 6 1-15,-5 6 0 16,3 0 3-16,-12 10-4 15,-3 7 4-15,-11 2-1 16,-3 4 3-16,-12-1-3 16,-5 6 2-16,-3-7-3 0,-8 4-1 15,0-7-3-15,-5-7-6 16,5-1-19-16,0 0-33 16,6-11-11-16,-1-9-8 0,1-10 4 15</inkml:trace>
  <inkml:trace contextRef="#ctx0" brushRef="#br0" timeOffset="162217.7703">2237 13479 17 0,'0'-15'69'0,"-3"-2"2"16,-2-3-3-16,1-21-34 15,4 15-20-15,1 0 1 16,7 3-4-16,8-4-4 0,0 2-2 15,4 0 0-15,8 5-2 16,0 2 0-16,-2 4-1 16,3 4-2-16,2 7-1 15,-2 3 5-15,-2 10-2 0,0 11 0 16,-3 7 2-16,-5 9-1 16,2 5 1-16,-9 12-1 15,-3 6 2-15,1 4-5 16,-6 1 1-16,-5-1 1 0,1-3-2 15,-1-7 2-15,-3-1-1 16,-5-10 1-16,6-7-1 16,1-6 0-16,-1-6-1 15,0-5 0-15,3-3 1 0,0-6-1 16,0-10 0-16,11 10 1 16,2-10 2-16,2-5-2 15,7-8 2-15,3-6-1 16,8-6 0-16,4-7-2 0,2-7-2 15,9-2-7-15,-5-4-6 16,7 1-19-16,-5 7-33 16,1-4-11-16,-5 5-4 15,-5 2-1-15</inkml:trace>
  <inkml:trace contextRef="#ctx0" brushRef="#br0" timeOffset="162577.1463">3339 12801 35 0,'0'0'78'0,"0"-18"-4"15,0 18-4-15,-3 25-19 16,3-25-34-16,1 24-3 16,7-1-7-16,4 11-4 0,0 7 0 15,7 12 2-15,1 4 0 16,-1 4-5-16,1 0-1 16,0-3 0-16,-1-6 0 15,-1-8-1-15,-2-7-3 0,-4-11-2 16,-3-7 0-16,-1-9 0 15,-8-10-12-15,5 8-24 16,-5-8-19-16,-7-11-13 16,-2-8 0-16</inkml:trace>
  <inkml:trace contextRef="#ctx0" brushRef="#br0" timeOffset="163028.2423">3338 12816 50 0,'-10'-41'71'15,"3"5"-15"-15,4 0-7 16,3-1-11-16,1 6-13 0,7-4-10 16,7 2-8-16,5-2-2 15,5 1-3-15,5 4 0 16,1 3 0-16,2 6-1 0,-3 5-1 16,2 8-1-16,-4 6-1 15,-2 6 4-15,-5 14 0 16,-4 6 0-16,-4 8 0 15,-6 6 1-15,-5-1 0 16,1 1 2-16,-3-4-1 0,-1-2-2 16,-3-8 0-16,0-5-1 15,0-8 0-15,4-11 0 16,0 14 0-16,0-14 0 0,20 7 0 16,-2-3 1-16,2-1-1 15,9 0 0-15,5 2 0 16,-1 1 0-16,5 1-1 15,-4 3 0-15,-2 1 0 0,-7 4 2 16,0 6 2-16,-10 2-2 16,-7 7 2-16,-5 2-1 15,-4 8 1-15,-8 4-2 0,-8 4-1 16,-2 3-5-16,-10-3-7 16,1 5-18-16,-6 6-37 15,-4-4-13-15,-4-2-3 16,-7-4-3-16</inkml:trace>
  <inkml:trace contextRef="#ctx0" brushRef="#br0" timeOffset="163645.7524">1502 15404 50 0,'-21'19'74'0,"6"-6"-4"16,5-8-5-16,10-5-36 15,-10-4-17-15,10 4 1 0,13-11-2 16,5 1-2-16,-2-5 0 16,7-6 3-16,10-3 3 15,5-6-1-15,6-7-3 0,15-7-2 16,5-9-2-16,5-6 0 15,17-6 0-15,10-7-1 16,11-8-2-16,8-2 0 16,10-7-3-16,5-1 0 15,7-1 3-15,10-2-2 0,-5 4 0 16,5 1-1-16,-4 3 2 16,-2 1-1-16,-1 4 0 15,-6 5-1-15,-6 3 0 0,-7 8 1 16,-6 2 0-16,-10 8-2 15,-10 7 0-15,-14 6 0 16,-8 9 0-16,-12 6 0 16,-13 7-2-16,-11 7-2 0,-10 4-2 15,-8 8-3-15,-19 0-4 16,2 10-7-16,-13 9-19 16,-18 8-42-16,-7 13-4 15,-14 8-4-15,-14 12 0 0</inkml:trace>
  <inkml:trace contextRef="#ctx0" brushRef="#br0" timeOffset="164171.6154">1691 15918 51 0,'-21'25'80'15,"11"-11"-3"-15,10-14-3 16,0 0-4-16,0 0-52 16,15-13-15-16,9-4-1 0,12-10 2 15,9-3 1-15,8-11 0 16,12-7 1-16,7-7 0 15,4-6 0-15,15-9-1 16,8-2 0-16,4-5 1 0,10-6-1 16,8-3 1-16,4-1-1 15,7 1-2-15,4-3 0 16,1 2 1-16,4 2 1 0,1 0-2 16,-4 6-1-16,-3 4 0 15,-2 2 0-15,-8 2 1 16,-5 6-1-16,-8 4-1 15,-9 5 0-15,-11 6 1 16,-7 8 0-16,-10 4 0 0,-15 9-1 16,-9 5 0-16,-13 6 0 15,-9 6 0-15,-6 3-1 16,-10 4-3-16,-13 5-3 16,0 0-3-16,0 0-4 0,-6-3-8 15,-11 2-26-15,-5 1-35 16,-1 0-6-16,-5 1-3 15,-2 2 0-15</inkml:trace>
  <inkml:trace contextRef="#ctx0" brushRef="#br0" timeOffset="164890.6997">3955 12005 57 0,'-2'-14'77'0,"-4"-4"-2"16,0 0-2-16,0 0-43 15,0 4-17-15,2 0-4 16,3 2-3-16,0 4-3 0,1 8-2 15,0-13-2-15,0 13-1 16,0 0-1-16,0 0-1 16,10 2-1-16,-2 7 1 15,3 4 1-15,3 7 1 0,3 6 1 16,4 6 4-16,4 9 0 16,1 4 1-16,5 12 2 15,0 6 0-15,6 6 0 16,0 7 0-16,5 3-2 0,1 3 0 15,4 1 0-15,4-2-2 16,-3-2 1-16,0-1-1 16,-5-2-1-16,0-2 0 15,-7-5 0-15,0 1 2 0,-7-8 2 16,-3 5-2-16,-4-10 2 16,-5-3 0-16,0-5 1 15,-5-6-1-15,1-3 0 16,-1-4-1-16,-5-4-1 0,1-3 0 15,-2-3-1-15,-2-2-1 16,0-2 1-16,0-3-1 16,0-2-1-16,-2-1-2 0,2-2-3 15,-1-2-4-15,2-2-10 16,-2 0-23-16,-3-10-36 16,0 0-6-16,0 0-5 15,3-13 1-15</inkml:trace>
  <inkml:trace contextRef="#ctx0" brushRef="#br0" timeOffset="165614.6423">851 13138 40 0,'11'-6'77'16,"-1"1"-5"-16,0 1-4 0,-10 4-5 15,12 0-67-15,-12 0 2 16,13 20-1-16,-2 5 0 16,1 7 0-16,5 16 4 15,-4 12-1-15,8 12 1 0,2 10 1 16,4 10 1-16,0 4 0 15,4 9 1-15,-1 6 0 16,5 2-2-16,1 1 3 16,-1 0-3-16,-1-1 0 0,-1 5-1 15,2 0 0-15,-2-1 0 16,0-6 0-16,-3-7-1 16,4-8 0-16,-1-4 3 0,-7-6 1 15,-3-10-1-15,3-4 1 16,-8-10-1-16,2-3 0 15,-2-8 0-15,-7-2-1 16,4-8 0-16,-1-3-4 16,2-11-7-16,-11-8-13 0,2-7-46 15,-7-12-6-15,0 0-4 16,0-21-3-16</inkml:trace>
  <inkml:trace contextRef="#ctx0" brushRef="#br0" timeOffset="166457.4166">697 13352 29 0,'-10'-2'81'16,"-2"-3"-3"-16,2 3-5 0,1-1-5 15,9 3-63 1,-16-10 0-16,16 10-2 0,0 0-6 16,-2-22-2-16,8 2 1 15,17-3 2-15,10 0 1 16,14-7 0-16,10-4 2 0,14-6 0 16,5-4 3-16,2-4-2 15,16-8-1-15,4-2 1 16,9-4 1-16,12-1-4 15,5-2 1-15,6-5-1 0,9 0 1 16,9-2 2-16,-8 0-1 16,12-3-1-16,-2-1 1 15,-3 2 1-15,-5 2 0 16,-3 0 0-16,-6 3-1 0,-9 3 0 16,-2 3 3-16,-13 5-1 15,-8 7 1-15,-10 1 0 16,-13 6 1-16,-7 9-1 15,-11 2-1-15,-9 9 1 0,-10 2 0 16,-9 7-1-16,-5 2-1 16,-12 4 1-16,1 2 0 15,-16 7 1-15,12-4 1 16,-12 4-1-16,0 0 0 0,0 0 1 16,0 0-1-16,0 0-2 15,0 0 0-15,0 0-1 16,0 0 0-16,0 0-1 0,0 0 0 15,0 0 0-15,0 0-1 16,0 0 1-16,0 0-1 16,0 0 0-16,0 0 0 0,0 0 1 15,0 0 0-15,0 0 0 16,0 0 1-16,0 0 0 16,0 0 0-16,0 0 1 15,0 0-1-15,0 0 0 16,0 0 0-16,0 0-4 0,0 0-5 15,0 0-10-15,0 0-20 16,0 0-30-16,0 0-14 16,0 5-6-16,-8 8-2 0</inkml:trace>
  <inkml:trace contextRef="#ctx0" brushRef="#br0" timeOffset="167314.7485">723 13576 66 0,'0'0'75'0,"-19"12"-2"15,7-8-7-15,1-2-54 16,11-2-5-16,0 0-4 0,-7 0-2 16,7 0-4-16,8-11 2 15,7-4-1-15,11-3-1 16,3-6 8-16,17-1 1 15,-1-7 0-15,8-1 0 0,10-5 3 16,1-2-2-16,8-8 0 16,8-4 1-16,6-1-3 15,14-7 0-15,0-3-1 16,14-5-1-16,12-2-3 16,12-2 2-16,1 0 2 0,6-1-4 15,8-3 0-15,-1 4 1 16,0 0-1-16,2 0 1 15,-5-1 0-15,-8 4 0 0,2 0 1 16,-7 3 1-16,-7-1 0 16,-3 5-1-16,-10 2 0 15,-8 5 1-15,-8 5 1 16,-11 3-1-16,-9 5 0 16,-12 4 0-16,-7 8 0 0,-11 5 0 15,-10 5 0-15,-7 2-1 16,-10 6 0-16,-2 3 0 0,-7 4 0 15,-6 1 0-15,-8 4 0 16,10-4 0-16,-10 4 1 16,0 0 0-16,0 0 0 15,0 0 0-15,0 0-1 0,0 0 0 16,0 0 0-16,0 0-2 16,0 0-2-16,0 0-2 15,0 0-6-15,0 0-4 16,-5-4-6-16,5 4-20 0,0 0-38 15,-1 8-6-15,1-8-2 16,-17 14-1-16</inkml:trace>
  <inkml:trace contextRef="#ctx0" brushRef="#br0" timeOffset="168967.3871">3678 11416 12 0,'0'0'58'15,"-10"-13"5"-15,10 13-29 16,-7-12-5-16,7 12-6 15,0 0-10-15,1-11-4 0,-1 11-4 16,0 0 0-16,12 0-3 16,-12 0-2-16,20 6 0 15,-7 2 1-15,4 7 1 0,2 0 0 16,4 8 1-16,8 1 0 16,-1 6 0-16,6 6 0 15,0-2 1-15,7 2 2 16,-4-8 0-16,7-1 2 0,-5-13 2 15,0-2 1-15,2-12 2 16,-4-15 0-16,-1-9 1 16,-3-5 0-16,0-11-2 0,-3-6-1 15,-1-9-3-15,2-4-2 16,-5-7-1-16,4-5-3 16,-2 0-1-16,0 0-2 15,1 0 0-15,-2 5-1 16,-2 8 0-16,0 5 0 0,-1 11-4 15,-3 8-5-15,1 10-11 16,-7 9-15-16,-4 8-27 16,-1 12-18-16,-12 13-4 0,-1 11 0 15</inkml:trace>
  <inkml:trace contextRef="#ctx0" brushRef="#br0" timeOffset="169379.137">3740 11280 0 0,'24'-19'68'16,"2"2"4"-16,-1-1-3 15,2 3-3-15,-1-10-43 16,9 22-19-16,2 7 1 0,6 14 0 16,3 14 0-16,-2 7 1 15,5 13-1-15,1 1-2 16,4 8 0-16,-4-2 0 16,7-9-1-16,2-8 0 0,-3-17 3 15,2-13 2-15,-3-19 2 16,4-16 2-16,-3-24 0 15,6-17-1-15,-3-15 0 16,-1-12-2-16,7-10-5 0,1-9-5 16,6-2-3-16,1-4-4 15,4 7-4-15,-4 4-8 16,7 8-28-16,3 11-30 0,-8 11-4 16,-1 11-2-16</inkml:trace>
  <inkml:trace contextRef="#ctx0" brushRef="#br0" timeOffset="171210.1495">4731 14059 38 0,'0'0'79'0,"9"0"-2"16,-9 0-4-16,-1-9-4 16,1 9-63-16,-8-13-3 0,8 13-1 15,0 0 0-15,11-8-2 16,-3 6 0-16,4 2 0 15,4 2 0-15,0 3 0 0,1 4 1 16,1 1-1-16,1 5 1 16,1 5 0-16,3 1 1 15,-3 6 0-15,3 0 0 16,0 5 1-16,1-6-1 16,1 8 1-16,3-7 1 0,6-3-2 15,-4-6 0-15,4-5 0 16,0-9 2-16,4-5 1 15,-1-14 0-15,3-10 1 16,1-11 1-16,-1-13 1 0,4-15-2 16,0-14 0-16,2-12-1 15,5-11-3-15,2-9 0 16,2-8-1-16,0-1-1 0,1 0 0 16,1 10 0-16,-2 7 0 15,-2 15 0-15,-4 12 0 16,-3 14-3-16,-7 12-2 0,-3 17-4 15,-10 4-6-15,-2 16-11 16,-10 5-24-16,-14 7-30 16,5 23-4-16,-9 2-3 15</inkml:trace>
  <inkml:trace contextRef="#ctx0" brushRef="#br0" timeOffset="171710.0869">5046 13722 7 0,'8'11'71'15,"-6"-2"1"-15,-2-9-3 16,9 17-3-16,-2-4-53 16,8 3-12-16,0 5 1 15,7 4 2-15,-1 10-1 0,5-1 0 16,-2 9 1-16,6-6-2 16,-3 6 1-16,0-1 0 15,2-5 0-15,-1-1 1 16,1-9 1-16,1-6 1 0,2-10 3 15,-3-3 2-15,3-10 2 16,1-15 0-16,2-11 0 16,4-11-2-16,3-14-1 0,5-12-1 15,-1-13-3-15,8-9-3 16,2-11-1-16,4-3-1 16,2-2 0-16,1 0-1 15,2 9-1-15,-5 5-2 16,3 15-2-16,-6 9-1 0,-5 17-8 15,-7 10-10-15,-8 12-28 16,-3 15-28-16,-13 11-6 16,-12 8-4-16,-11 12 8 0</inkml:trace>
  <inkml:trace contextRef="#ctx0" brushRef="#br0" timeOffset="172870.8369">1147 16061 42 0,'-14'-44'70'15,"-3"-3"0"-15,-1 6 0 16,10 3-41-16,-6 2-8 16,9 4-3-16,-5 5-4 0,7 8-5 15,3 3-3-15,3 5-1 16,8 5-2-16,1 3-2 0,5 3 0 16,2 0 0-16,9 11 0 15,-7 6-3-15,11 7 1 16,2 5 0-16,4 10 1 15,3 5 1-15,9 3-1 16,-3 2 1-16,3-3-1 0,14-6 4 16,-1-9 0-16,-5-7 2 15,8-15 0-15,-6-9 2 16,-4-18-3-16,14-15 1 16,-4-13 1-16,-1-11 0 0,1-13 1 15,-1-14 0-15,0-8-3 16,0-5-3-16,-2-5 4 15,-4 1-3-15,-3 5-2 0,-2 6-1 16,-9 15-3-16,-3 12-4 16,-8 18-7-16,-8 11-3 15,-9 13-29-15,-2 21-32 0,-15 13-8 16,-5 17-4-16,-17 9 2 16</inkml:trace>
  <inkml:trace contextRef="#ctx0" brushRef="#br0" timeOffset="173268.3598">1386 15677 48 0,'10'-1'77'16,"4"-2"-3"-16,9 2-2 16,-2 1-5-16,27 3-71 15,-15 10 4-15,8 7 3 0,13 10 0 16,-2 4 0-16,14 9-3 16,-2-2 1-16,4 7 0 15,3-7 1-15,-2-5 0 16,-4-5 1-16,-3-13 1 15,1-4 1-15,-10-14 5 16,-6-6-2-16,1-15 2 0,2-14-3 16,-7-13 0-16,5-14-1 15,-4-16-4-15,3-17-5 16,8-14-9-16,2-12-33 0,4-16-31 16,7-8-4-16,2-2-7 15,-6 0-4-15</inkml:trace>
  <inkml:trace contextRef="#ctx0" brushRef="#br0" timeOffset="186347.3905">1847 17028 55 0,'-6'-16'55'15,"-4"2"-3"-15,4 1 2 16,0 2-11-16,6 11-8 16,-8-13-6-16,8 13-11 0,0 0-6 15,0 0-3-15,0 6-5 16,3 5-1-16,5 5-3 16,6 7 1-16,2 4-2 0,1 10 4 15,0 4-4-15,-4-15 0 16,-4 4 1-16,2 1-4 15,6 3 0-15,-5 2-4 16,0 1-2-16,2-1-17 16,3 3-12-16,-2-5-22 0,-3 3-15 15,3-6-1-15</inkml:trace>
  <inkml:trace contextRef="#ctx0" brushRef="#br0" timeOffset="187552.8462">2056 17262 56 0,'0'-12'62'16,"0"2"-3"-16,0 10-28 0,1-17-17 16,-1 17-3-16,17-15-7 15,-4 2-1-15,1-1-2 16,9-4 0-16,2 0 1 0,-1-7-1 15,-4 1 0-15,10-7-1 16,-12 3 1-16,4-7 1 16,-6 2 0-16,-5-1 1 0,0 4 2 15,-1-1 4-15,-3 5 2 16,-7 6 0-16,2 4 3 16,-2 3-2-16,3 5 0 15,-3 8-2-15,0 0-3 0,-6 2-3 16,5 11-2-16,1 7-2 15,0 5 0-15,1 5-1 16,5 4 1-16,4 3 1 16,-3 1-2-16,10-3-2 15,-9-2-2-15,3-3-4 0,1-6-2 16,-5-3-5-16,3-5-8 16,-2-4-10-16,3-6 0 15,-3-6-1-15,-8 0 3 16,19-13 6-16,-10-5 4 0,0-10 14 15,4-4 14-15,-6-6 18 16,2 4 8-16,-8-3 1 16,3 3-3-16,-2 5-1 15,6 8-3-15,-3 8-5 0,-5 13-5 16,12 0-7-16,1 11-2 16,1 10-3-16,6 7 0 15,-2 5-1-15,6 2-1 16,-4 3-2-16,1-4-1 0,-2-3 0 15,2-7 1-15,-3-6-1 16,0-6 1-16,-10-6 3 16,6-6 1-16,-9-6 0 15,4-8 0-15,-4-9 1 16,-5-3-1-16,-2-6-1 0,-7-3 1 16,-3 0-4-16,-7-1 1 15,-1 2-1-15,-7 7 1 0,0 4 4 16,-4 7-3-16,5 4 2 15,0 5-1-15,9 3 0 16,5 3-1-16,12 1-2 0,-11 0 0 16,11 0-1-16,11-2-1 15,4-4-3-15,8-1 3 16,1-6-1-16,7-1 1 16,-2-2 2-16,0-4-2 15,0 3-1-15,0 0 2 0,-8 3 1 16,-4 4 0-16,-2 4-2 15,1 6 2-15,-9 3 0 16,6 10 0-16,0 3 2 16,-4 5-2-16,5 1 0 0,0 1 1 15,-4-2 0-15,3-1 2 16,3-5-2-16,-3-5-1 16,1-5 1-16,2-5 0 15,-2-6 0-15,4-9 0 0,0-6 0 16,0-7-1-16,1-3 4 15,-3-5-3-15,-1-3 1 16,-3-1-1-16,-1 1 0 0,-4 2 0 16,0 5 0-16,-4 5 1 15,-2 5-4-15,-1 7 1 16,0 6 2-16,0 9-3 16,0 0 1-16,10 6 1 15,-2 8-4-15,7 2 2 0,-1 2-1 16,7-1 1-16,0-1 0 15,2-4 1-15,-2-4 0 16,6-7-2-16,-3-4 4 0,-1-8 3 16,1-5 0-16,-3-5 0 15,-6-1 2-15,-4-5-2 16,-4-1 1-16,-7-3-2 16,-4 3-1-16,-9 2-4 0,-6 1-5 15,-6 2-7-15,2 4-15 16,2 11-33-16,-5-2-18 15,7 3-5-15,4 1 0 16</inkml:trace>
  <inkml:trace contextRef="#ctx0" brushRef="#br0" timeOffset="189788.2328">4301 15641 47 0,'0'0'40'16,"-11"-5"-4"-16,11 5-6 16,0 0-7-16,0 0-5 0,0 0-5 15,0 0-1-15,-4 6-2 16,4 8-3-16,3 8-1 16,3 2-1-16,4 7 3 15,-2 1-2-15,4 5 0 0,2-5-3 16,0 2-1-16,1-8-1 15,-1-2-1-15,3-5 1 16,-3-2-1-16,2-5 0 16,-5-2 1-16,3-6 0 15,-5-2 2-15,2-2 0 0,-11 0 1 16,16-14 0-16,-10-7 0 16,4 0 2-16,-3-11-2 15,-1-1 0-15,-1-12-1 16,1 4-1-16,-1-5-1 0,0 6 0 15,0 3 0-15,1 7-1 16,0 8 0-16,1 6-1 0,3 11 1 16,-1 5 0-16,1 7 0 15,-1 7 0-15,4 6 0 16,-4 3 0-16,5 2 1 16,-3-4-1-16,-1-1 1 15,1-4 0-15,-3-5 0 0,2-6 0 16,-2-5 2-16,2-8-1 15,-3-9 0-15,1-4 0 16,0-6 0-16,1-7-1 0,-3-3 0 16,1-3 0-16,-3-4-1 15,0 1 0-15,-2 5 0 16,-1 3 0-16,2 8 0 16,-3 3-1-16,1 10 0 0,-1 2 0 15,0 12 0-15,0 0 0 16,0 0-1-16,14 9 1 15,-8 2 0-15,4-1 1 0,1 3 0 16,4 2 0-16,5-6 1 16,-1-5-1-16,6-3 1 15,-3-5 0-15,10-12 0 16,-6 0 0-16,7-8 0 16,-2-4 0-16,-4-3 0 0,1 2 0 15,-9-2 1-15,-3 7-1 16,-10 0 1-16,-3 6 0 15,-6 5 0-15,-13 8 0 16,0 5 0-16,-3 9 0 0,-1 13 0 16,1 5 0-16,5 9-1 15,3 2 0-15,8 5-1 16,3-3 1-16,13-4-3 16,9-9-2-16,7-8-7 0,7-11-13 15,2-12-27-15,16-6-23 16,-7-15-4-16,8-8-3 15</inkml:trace>
  <inkml:trace contextRef="#ctx0" brushRef="#br0" timeOffset="190729.7467">6555 14230 26 0,'8'-19'62'0,"-6"3"4"0,-27-2-38 15,17 3-2-15,-3 7-4 16,-4 5-8-16,-4 3-5 16,-5 8-3-16,0 6 1 15,-9 8-4-15,5 8 0 0,-5 14 3 16,3 1-1-16,0 6-1 16,3 4 1-16,3 2 0 15,6 2-1-15,5-8-2 16,6-1 1-16,3-11-3 15,4-4 1-15,8-8-1 0,7-11 1 16,1-10 0-16,9-6 0 16,5-9 1-16,1-11-1 15,4-6 0-15,-1-15 1 0,4-10 0 16,-4-10-2-16,3-2 0 16,-9-15-1-16,-2-3 0 15,-6-8 0-15,-2-1-1 16,-4-4 0-16,-1 3 1 0,-5 4 1 15,-2 9 2-15,-3 9 1 16,0 14 2-16,-1 12 0 16,-2 11-1-16,2 15 1 15,-2 17 0-15,0 9-1 16,0 19-2-16,-2 13 0 0,2 7-1 16,0 12 1-16,0 3 0 15,4 8 0-15,1-3-1 16,3-5 0-16,3-7-1 0,3-11 1 15,1-7-1-15,2-13 0 16,0-6 0-16,3-17 1 16,2-3 0-16,8-14 1 0,-6-11-1 15,4-6 0-15,-1-13 1 16,3-4-2-16,-3-6 0 16,1 1 0-16,-5 1 0 15,-4 8-2-15,-1 6 0 0,-5 10 1 16,2 12 1-16,-5 14-1 15,2 8 2-15,-4 15-1 16,2 6 0-16,3 5 1 0,4 2 1 16,4-1 0-16,7-7-2 15,2-4 1-15,4-9 0 16,5-9 1-16,-1-6-1 16,1-14 0-16,-4-5 0 15,-5-7-1-15,-8-3 1 0,-9-5 0 16,-11 0-1-16,-6-2 0 15,-15 4-1-15,-11 5-1 16,-9 10-4-16,-11 12-7 0,-10 8-20 16,-7 20-28-16,-3 18-15 15,-9 15-5-15,-1 15 2 16</inkml:trace>
  <inkml:trace contextRef="#ctx0" brushRef="#br0" timeOffset="191626.6226">3815 17600 43 0,'0'0'67'0,"0"0"-16"0,-2-9-7 15,2 9-5-15,0 0-11 16,0 0-8-16,4 1-6 15,3 8-2-15,0 3 0 16,2 6-4-16,1 4-1 0,2-2-2 16,-12-20-3-16,17 27-1 15,1 2 0-15,-3-2 0 16,3 4 1-16,-3-1 1 16,0 0-1-16,-1-5 1 15,11 19 2-15,-16-31 0 16,-9-13-2-16,0 0 2 0,7-6-3 15,-7-16-1-15,-4-9 0 16,-5-2 0-16,0-5-1 16,-5-21 1-16,-4-43 0 15,4-5 0-15,7 8 0 0,4 17 0 16,6 18-1-16,12 22 0 16,7 21 0-16,2 14-2 15,-1 8 1-15,-13 6 0 16,2 5 0-16,-3 4 0 0,-1 5 1 15,-2 2 1-15,0 1 1 16,1-2 0-16,-2 3 0 16,-2 0 1-16,1-2 0 15,3-2-1-15,1-1 1 0,4-2 0 16,1-1-2-16,3-5 0 16,5 0 0-16,0-3-1 15,2-6 0-15,2-1-1 16,2-2 0-16,-3 0 0 0,-2 2 1 15,0 4 1-15,-3 4-1 16,-2 3 2-16,-6 6 1 16,-3 3-1-16,-8-22-3 15,-3 30-6-15,2 0-14 16,-10 2-44-16,-2 2-13 0,-33 26-2 16,18-33-6-16</inkml:trace>
  <inkml:trace contextRef="#ctx0" brushRef="#br0" timeOffset="192058.3816">4376 17109 37 0,'0'0'78'16,"19"-21"-2"-16,-10 2-4 0,7-5-4 16,0-3-62-16,7 3-3 15,10 0-1-15,0 9-2 0,5 3 0 16,-3 10 0-16,3 7 2 16,-6 14 1-16,-6 8 0 15,-5 10 2-15,-3 4 1 16,-13-16-1-16,1 4 2 15,-5-1-1-15,3 3 2 16,-3 0-3-16,-1 0 1 0,0-1-1 16,0 0-1-16,0-2 0 15,-1 1 0-15,2-5-1 0,0 0-1 16,7-8-1-16,-2 0 0 16,3-7 0-16,1-5-4 15,18-4-3-15,3-23-7 16,12-13-19-16,-3-9-31 15,3-9-17-15,-1-7-6 0,-9-1-3 16</inkml:trace>
  <inkml:trace contextRef="#ctx0" brushRef="#br0" timeOffset="192634.4261">5165 16678 40 0,'0'0'79'16,"12"-13"-3"-16,-12 13-6 16,13 5-38-16,-5 9-15 15,1 11-5-15,3 0-4 0,1 11-1 16,-2 1-5-16,2 8 2 16,-3-2 1-16,-3-3-2 15,-2-7-1-15,-2-7 2 16,3-5 1-16,-4-7 1 0,-2-14-1 15,0 0 1-15,0-16-1 16,0-9 0-16,-2-7-1 16,0-11-1-16,1-12 0 15,-2-6-2-15,3-2-1 16,4-3 0-16,2 0 0 0,5 1 0 16,5 6-1-16,0 11 1 15,4 9-3-15,-2 13 2 16,1 11 0-16,-1 12-1 15,-6 11 1-15,-6 15 0 0,-6 12 0 16,0 6 0-16,-7 4 1 16,-6-1-1-16,-1-3 3 15,-1-6-1-15,2-7 0 0,6-7 1 16,3-10 1-16,4-11-2 16,10 0 0-16,11-5 2 15,9-8-3-15,7-1 0 0,5 0 1 16,4 0-2-16,-1 4-1 15,2 5 1-15,-9 5-2 16,-8 14 1-16,-10 11 1 16,-11 12 0-16,-9 10 0 0,-15 12-2 15,-6 6-9-15,-11 7-35 16,0 0-25-16,-1 0-6 16,-6-9-5-16,20-35-2 15</inkml:trace>
  <inkml:trace contextRef="#ctx0" brushRef="#br0" timeOffset="194005.8639">6055 18074 50 0,'-16'-14'69'0,"2"0"1"0,-1 2-33 15,2-2-6-15,-1-2-3 16,1 7-8-16,0-1-7 16,13 10-3-16,0 0-5 0,0 0-2 15,-11 0-3-15,0 0-1 16,0 0 1-16,-2 0-1 16,4 14 1-16,0 0 0 15,-18 46 1-15,21-30 0 16,3 0 0-16,-1 0 0 0,3-3 0 15,0 0-1-15,1-27 1 16,0 26 0-16,4 3 0 16,-4-29-1-16,0 0 0 15,0 0-1-15,9-4 1 16,2-4-1-16,-2 1 1 16,21-30-1-16,-9 8 1 15,-21 29-1-15,27-28 1 16,-3 0 0-16,-24 28 1 0,28-11-1 15,-2-1 1-15,-26 12-1 16,24 0 1-16,1 2 0 16,-25-2 1-16,0 0 1 15,11 10 0-15,1 1 1 0,0-1 0 16,-1 2 0-16,-11-12-1 16,11 1 1-16,24-5 0 15,-32-17-1-15,-1 2-1 16,0-9-1-16,2 4 0 15,0-1 2-15,1 0-2 16,-2 0 0-16,4 4-1 0,-2 1 0 16,1 6 0-16,-6 14-1 15,0 0 0-15,0 0-1 16,10-1 1-16,0 0 0 16,1 1 0-16,24 14 0 0,-12 6-1 15,-23-20 2 1,23 27 2-16,1 0 0 0,-24-27-1 15,26 19 2-15,-2 3-1 16,-24-22-1-16,43 0 2 16,-30-5 0-16,-6-7-2 15,-1-6 1-15,-1 6 0 0,0-8-1 16,-1 2 0-16,-1 2 0 16,1 0-2-16,-1 4 1 15,0 2 0-15,-3 10-2 0,0 0 0 16,0 0 1-16,0 0-1 15,0 0 1-15,9 0 0 16,2 1-1-16,-2 2 0 16,3 3 3-16,-1 4 0 15,1 0-1-15,43 25 4 16,-43-35-2-16,0 0 2 16,0-8-2-16,0-5 0 0,-4-5-1 15,-2-2 1-15,-2-8-1 16,0 1-2-16,-3-2 1 15,0 0-1-15,-1-2 0 16,0 4 1-16,-1-4-1 0,-2 7-2 16,-2 0-3-16,1 1-9 15,0 5-10-15,0 0-23 16,3 7-24-16,1 11-8 16,-4-12-4-16</inkml:trace>
  <inkml:trace contextRef="#ctx0" brushRef="#br0" timeOffset="196398.8608">7104 17590 32 0,'0'0'53'0,"0"0"1"15,7-10-5-15,-7 10-6 16,0 0-14-16,-2-10-6 15,2 10-6-15,-12-4-4 0,12 4-2 16,-18 0-3-16,5 3-1 16,1 4-1-16,-1 3-3 15,-3 3 0-15,4 3-1 0,-2 1 0 16,3 2-1-16,0-1 0 16,1 1 0-16,2 4-1 15,3-3 1-15,3-2-1 16,2-2 1-16,0-5 0 15,0-11 0-15,8 11-1 16,2-10 1-16,3-2-1 0,0-9 2 16,5-4-4-16,-3 0 2 15,5-3 0-15,-3 0 0 16,5 0 0-16,-1 2 0 0,-1-2 2 16,1 5-2-16,-2 3 0 15,-1 2 1-15,2 5 0 16,-2 0-1-16,-1 2 2 15,-1 0-1-15,-1 4 0 0,-1 1 0 16,0 3 0-16,1-1-1 16,-3-5 1-16,-1-2 0 15,1 0-1-15,-2-6 0 0,-2-7 0 16,3-1-1-16,-3-2 0 16,-1-4 0-16,0-1 1 15,1 2-2-15,-1-1 1 16,1 1-1-16,-2 2 1 0,3 1 1 15,-2 2-1-15,2 4 1 16,-9 10 0-16,18-10 0 16,-9 8 0-16,4 4 1 15,2-2 0-15,3 0-1 0,1 1 2 16,4-1-2-16,9-3 1 16,20-9 0-16,4-10 0 15,-5-7 0-15,0-10-1 16,-7-4 1-16,-14 6 0 15,-9 6 0-15,-15 11 0 0,-6 7 0 16,-6 8 0-16,-6 5 0 16,-4 6 0-16,-2 11 1 15,9-7-2-15,1 3 0 0,-1 4-2 16,1 1 2 0,3 2 0-16,1 3-1 0,2-1 0 15,2 2 1-15,0-3 0 16,5 1 1-16,0-5 0 15,3 1-2-15,3-4 2 0,2-3-1 16,1-4 2-16,0-2-2 16,3-2 0-16,2-3 1 15,9-13 0-15,10-14 0 16,-5-8 0-16,-1 0 0 16,-7 1 0-16,-2 6 0 0,-4 10 0 15,-3 10-1-15,-16 8-1 16,16 0 0-16,-16 0 0 15,16 11 1-15,-7-2-1 0,4 0 1 16,-4-1 0-16,3 0-1 16,1 1 2-16,1-1-1 15,-1-3 1-15,1-2-1 16,12 0 2-16,5-3 0 16,6-11-1-16,-2-10 1 15,-5-9-1-15,-5-2 0 0,-1-2 0 16,-4 4 0-16,-6 5-2 15,-1 4 1-15,-4 6-1 16,-9 15 1-16,15-10 0 0,-3 11 0 16,-12-1 0-16,17 22 0 15,-6-4 0-15,0 2 1 16,4 1 0-16,0-2 0 0,1-2-1 16,2-3 1-16,1-6 0 15,1-7-1-15,1 1 1 16,3-13-1-16,-1-4 0 15,4-5 0-15,-3-4 0 0,-2-2-1 16,0-2 1-16,-8 1 0 16,-1-1-1-16,-8 4 1 15,-1 5-1-15,-7 10 0 0,-8 6 0 16,-1 3 0-16,-3 10 1 16,1 10 0-16,-1 8 0 15,2 5 0-15,2 0 1 16,7 0-1-16,4-17 0 15,0 1 1-15,8 10 0 16,6-7-1-16,7-8 1 0,3-8-1 16,6-7 0-16,2-12 0 15,3-9 1-15,-1-10-1 16,3-8-1-16,0-6 0 16,-1-4 0-16,0-5 0 0,-1 0 0 15,-1 5 0-15,-3 3 0 16,-6 9 0-16,-5 10 1 15,-4 8-1-15,-4 14 1 0,-12 8 0 16,1 14 0-16,-6 9 0 16,-6 7 1-16,-3 6 0 15,1 3 0-15,-2 2 0 16,2-2-1-16,2-3 1 0,6-5 0 16,1-5 0-1,4-6 0-15,0-4-1 0,6-6 1 16,7-6 0-16,7-4 1 15,6-3-1-15,5-12-1 16,9-4 1-16,8-9-1 0,-1-2 0 16,5-4-1-16,-3 1-1 15,-2 1 1-15,-6 6-1 16,-8 4 1-16,-6 8 0 0,-9 5 0 16,-6 9 2-16,-12 0-1 15,1 15 0-15,-6 8 0 16,-5 3 1-16,-6 3 0 15,1 2-1-15,0 1 0 0,3-3-2 16,-1-3 0-16,3-4-1 16,5-5 0-16,2-7 0 15,3-10 0-15,-1 9-1 16,1-9 2-16,0 0 1 0,1-6 1 16,0-4 0-16,1-2 0 15,0-3 0-15,0 1 0 16,3-4 0-16,-2 2 0 0,1-3-1 15,4 3 1-15,-1 1 0 16,-2 2 0-16,1 5 1 16,-6 8 0-16,11-13 0 15,-11 13 2-15,0 0-1 0,0 0 0 16,4-9 0-16,-4 9 0 16,0 0 0-16,0 0-2 15,0 0 1-15,0 0-1 16,0 0 1-16,0 0-1 0,0 0 0 15,1-10 0-15,-1 10 0 16,7-12 0-16,-2 3 0 16,1-4 0-16,3-4 0 0,-2-3 0 15,3-3 0-15,0-4 0 16,1-3-1-16,2-4 0 16,-3 1 1-16,2 0-1 15,-4 3 1-15,2 4 0 0,-4 5 0 16,-1 5 1-16,-1 4-1 15,-4 12 1-15,0 0 0 16,0 0 0-16,-11 16-1 16,0 3 0-16,1 7 1 0,-4 4 1 15,5 6-1-15,-1 1 1 16,5 0 0-16,3 0 0 16,2-4 0-16,6-3 0 15,7-6-1-15,3-3 0 16,0-1-1-16,5-5 1 0,0 0 0 15,-3 2 0-15,0 0-1 16,-6-2 1-16,-1 3 1 16,-4 1-1-16,-7 4 0 0,-1 2 0 15,-8 2-1-15,-9 0-3 16,-1 6-6-16,-5-8-17 16,8-11-48-16,2 4-6 15,-2-5-6-15,2-1-6 16</inkml:trace>
  <inkml:trace contextRef="#ctx0" brushRef="#br0" timeOffset="196839.1891">10313 16538 0 0,'-1'-19'80'0,"1"-3"2"0,0-3-2 16,10-3-5-16,-23 0-53 16,28 3-5-16,10 4-4 15,6 5-6-15,1 5-2 0,-1 8 0 16,0 5-2-16,-4 11 0 16,-3 7-2-16,-9 9 0 0,-9 8 1 15,-2 6-1-15,-5 7-1 16,-7 9 0-16,-6 3-1 15,-3 3-4-15,3 9-9 16,-2 0-27-16,4-2-34 0,-2-1-4 16,4-7-5-16,2-6 0 15</inkml:trace>
  <inkml:trace contextRef="#ctx0" brushRef="#br0" timeOffset="197048.1178">10503 17461 82 0,'7'11'94'0,"5"-2"-7"0,-5-3-6 16,4-2-1-16,-2-3-66 16,1 2-8-16,-10-3-9 0,13 0-11 15,-13 0-13-15,0 0-48 16,9-11-8-16,-9 11-6 15,-4-10-4-15</inkml:trace>
  <inkml:trace contextRef="#ctx0" brushRef="#br0" timeOffset="197648.4134">7751 18331 6 0,'-42'28'69'0,"42"-28"2"0,-29 27-3 16,-2 2-2-16,31-29-52 15,-13 21 1-15,0 2-2 16,13-23-2-16,22-1 4 16,51-31 0-16,-19 5 5 0,15-16-5 15,10-9-1-15,16 0-2 16,17-10-1-16,8 1-1 15,10-8-4-15,10 2-1 16,4-4-4-16,2 5 0 16,-1-3 0-16,-3 8-1 0,58-23 0 15,-76 35-4-15,2 0-5 16,-23 18-12-16,-8 5-35 16,-25 17-25-16,-7 3-5 15,-31 10-4-15,-12 10-5 16</inkml:trace>
  <inkml:trace contextRef="#ctx0" brushRef="#br0" timeOffset="197855.926">8426 18444 62 0,'-69'46'81'16,"23"-12"-3"-16,46-34-6 15,-25 21-2-15,2 0-64 16,23-21-4-16,16 0-12 0,48-14-25 16,-6-14-37-16,7-6-6 15,7-7-4-15,4-7-1 16</inkml:trace>
  <inkml:trace contextRef="#ctx0" brushRef="#br0" timeOffset="262344.9414">1242 2419 14 0,'-5'-10'39'16,"3"1"-7"-16,2 9 1 0,-11-14 0 16,11 14-3-16,0 0-4 15,0 0-2-15,0 0-3 16,0 0-3-16,1 12-3 15,1 2-3-15,1 5-2 0,3 5-1 16,-5 10 1-16,4 7-3 16,5 11-1-16,-1 7-2 15,5 3 1-15,-1 11 0 16,1 0-1-16,0 6-1 0,-2-1-3 16,4-1 1-16,-2-5 3 15,-3 1-4-15,3-1 0 16,1-6-2-16,-1-4-1 15,3-4-1-15,2-6-3 16,-6-5-7-16,0-7-15 0,4-5-24 16,-12-11-24-16,6-8-4 15,-2-13 0-15</inkml:trace>
  <inkml:trace contextRef="#ctx0" brushRef="#br0" timeOffset="262869.1696">1372 2635 50 0,'0'0'63'0,"-14"-19"-3"15,7 8-47-15,5 2 3 0,-11-9-7 16,14 4 3-16,-1-8-5 16,-3-3-2-16,3-5 2 15,0-1-2-15,-2-11-1 16,2 4 0-16,0-8 4 0,-1 2-2 15,-4-4-2-15,6 5 2 16,-7 1-3-16,9 4 9 16,6 11-3-16,-4 6-3 15,3 4-4-15,2 6 9 0,2 11-4 16,6 10-1-16,0 16 2 16,0 9-9-16,3 11 5 15,4 12 0-15,5 16 3 16,-3 2-10-16,4 5 4 0,0 5 1 15,-2-1-1-15,-1-8 0 16,-6-3-2-16,4-8-3 16,-3-6-2-16,-4-5-7 15,3-9-7-15,-5-7-13 0,-1-5-32 16,2-1-12-16,-1-9-2 16</inkml:trace>
  <inkml:trace contextRef="#ctx0" brushRef="#br0" timeOffset="263586.5805">1445 2857 50 0,'-12'12'86'0,"12"-12"-7"15,0 0-6-15,-10 4-6 16,10-4-71-16,0 0-3 16,0 0-1-16,0 0 2 0,4-11 2 15,9-2 2-15,0-5 1 16,6-4 3-16,-1-4 3 16,6-5 0-16,-2 1 0 15,6 0-2-15,-3 5-1 0,-7 2-1 16,-2 7 0-1,-3 2 0-15,-2 10-1 0,-11 4-1 16,16 6 0-16,-14 13-1 16,8 4 1-16,0 5 0 15,1 0 0-15,1 6 0 0,1-6 1 16,1 2-1-16,2-11 1 16,2-3 0-16,0-9 0 15,-2-5 0-15,5-3 1 0,-3-11-2 16,-3-9 2-16,6-13-2 15,-6-5 3-15,-3-10 0 16,-1-2 0-16,5-5-3 0,-11 2 2 16,-2 4 3-16,-1 6-3 15,0 12 2-15,2 8-3 16,-3 8 0-16,3 7-4 16,-4 9 4-16,0 0-4 0,12 15 0 15,-8 8 3-15,-1-3-4 16,1 3 1-16,9 1 1 15,-6 2 3-15,5-6-1 16,5-4 1-16,0-7 1 0,6-7-2 16,3-2 4-16,-1-10-1 15,-3-6 1-15,0-13 0 16,-7-1 0-16,1-9 0 16,-6-2-1-16,-1-10-1 15,-9-7-4-15,-2-2 3 0,-12-1-3 16,-1 10-6-16,0 0-11 15,-7 13-13-15,4 7-19 16,-8 10-15-16,11 18-7 16,-1 3-5-16</inkml:trace>
  <inkml:trace contextRef="#ctx0" brushRef="#br0" timeOffset="266015.8772">2642 1699 4 0,'0'-21'72'0,"-8"1"4"16,-1 4-3-16,6 7-42 15,-16 1-2-15,0 5-3 16,2 3-12-16,7 9-4 15,-8 11-7-15,7 6 0 0,-2 11-4 16,1 7-1-16,8 8 2 16,-1 8-2-16,0-3 0 15,5-2 0-15,0-7 0 16,2-7 1-16,6-11-1 0,-6-5 0 16,3-14-3-16,-5-11 7 15,16 1-2-15,-10-9-4 16,5-16 6-16,0-11 2 15,-4-4-3-15,10-8 1 0,-10-3-1 16,5-1 1-16,-8 4 1 16,5 6 1-16,-6 8-4 15,1 12-3-15,4 9 3 0,-8 12-2 16,14 0 0-16,-4 8-1 16,2 9 0-16,7 3 1 15,-5 0-2-15,8 0 3 16,-5-2-1-16,3-2 1 15,-2-3 1-15,-1-8 0 0,1-5 1 16,-4 0-1-16,5-11 2 16,1-7 0-16,-7-7 1 15,1-2-1-15,0-6 1 16,-2-3-1-16,4-3 1 0,-3 3 0 16,-6 1-2-16,1 8 0 15,0 5 0-15,2 4-1 16,-2 6 0-16,1 7-1 15,0 2 0-15,4 3-1 0,6 5 1 16,0-2 0-16,4 0 0 16,1 0 1-16,10-3-1 15,2-3 1-15,-19-2-2 0,2-6 3 16,0 1-2-16,1-3 1 16,-4 1 1-16,0-6-1 15,0-2 3-15,-1-2-2 16,-3 1 3-16,-3-4-1 15,0 2 2-15,-1 0 0 16,-5-2 0-16,-1 3-2 0,-2 1-1 16,0 1-2-16,0 10 0 15,-2 1-2-15,2 9-2 16,0 0-1-16,0 0 0 0,0 0 0 16,0 9 2-16,4 3 0 15,11 20 2-15,15 6 0 16,9 2 1-16,4-3 1 15,4-12-1-15,-25-19-1 16,3 0 0-16,-4-6 1 0,0-1-2 16,-4-10 1-16,0 0 0 15,-2-5 1-15,-2-6-1 16,-1-1 2-16,-3 1 0 0,1-2 1 16,-3-2-2-16,2-2 0 15,-1 3 0-15,-1-1 0 16,2-3-1-16,-3 5 1 15,3-1 0-15,-2 4-1 0,4 6 1 16,-4 3-2-16,3 4-1 16,-2 5-5-16,4 3 0 15,-2 3-1-15,2 3-1 0,0 1 1 16,-3 3-1-16,4 0 2 16,-2 1 4-16,0-2 4 15,-1 1 2-15,0 0 3 16,-1-5-1-16,1-5 1 15,0 0 1-15,1-5-2 0,-1-9 0 16,2 1 0-16,-2-5-1 16,1-2-1-16,-3-1 0 15,3 0-1-15,0-1 0 0,0 2 0 16,0-1-1-16,1 2 0 16,1 4-1-16,2 1 0 15,-2 7 0-15,0 2-3 16,2 5 1-16,-1 0 0 0,3 9-1 15,-1-3 2-15,2 0 0 16,0 3 1-16,1-3 2 16,0 0 2-16,1 1 0 15,-2-7 2-15,3 0 0 16,-4-2 0-16,-17 2-1 0,0 0 1 16,25-23-1-16,3-2-1 15,-15 3 3-15,-1 0-3 16,-4 1-1-16,2-3-1 15,-10 24 0-15,7-24-2 16,0 0-1-16,-4 2 0 16,-3 22-6-16,0 0 1 0,14 0 1 15,-6 4 1-15,3 12-1 16,4-6 1-16,0 8-1 16,6-4 0-16,0 3 4 0,4-10 1 15,3 8 1-15,-28-15-1 16,31 0 1-16,1 0 0 15,2-9 2-15,2-3 0 16,-2-11 1-16,2-3-1 0,-5-6-1 16,1 0 1-16,-6-1 0 15,-2-2-3-15,-5 1-1 16,-1-1 0-16,-10 5 0 16,0-2 0-16,-8 7 2 15,0 1-1-15,0 24-2 16,0 0 4-16,-11-6-2 15,-1 0 0-15,-1 3 0 0,-21 9-1 16,14 10-1-16,20-16 1 16,-9 20 0-16,-2 2 1 15,11-22 2-15,0 0 2 16,0 0-2-16,7 8 0 0,6 0 1 16,39 9 0-16,-27-17 1 15,4-7 4-15,-2-3 2 16,-1 4 2-16,1-2-2 15,-3-3-1-15,0-2 2 16,-24 13-2-16,22-15-2 16,1 0-5-16,-23 15-1 0,0 0-3 15,0 0 3 1,0 0 0-16,10-12-1 0,-3 1 3 16,1 1-1-16,2-1 3 15,-10 11 0-15,0-11 0 16,0 1 0-16,0 0-2 15,0 0 1-15,0 10 0 0,0 0-3 16,2-9-2-16,0-2-1 16,-1 2-1-16,2-2 2 15,-3 11-2-15,0 0 1 16,0 0 1-16,0 0 0 16,0 0 2-16,0 0 0 0,0 0 0 15,0 0-1-15,0 0 1 16,0 0-1-16,0 0-1 15,0 1 0-15,0 4 0 16,0 0 0-16,0 0 2 16,3 26-1-16,3-20 0 15,2-2 2-15,20 21-1 16,-8-11 0-16,-20-19 0 0,25 19 0 16,-1-2 0-16,-24-17 0 15,23 23 0-15,0-1 0 16,-4 20 2-16,-15-18-1 15,-3-2 1-15,-1 8-1 16,-4-8 1-16,-4 5 0 0,-1-6-3 16,0 4-5-16,-2-6-3 15,0 1-2-15,0-6-2 16,11-14-5-16,0 0-2 0,0 0 1 16,0 0 4-16,0 0 6 15,0 0 3-15,-1-10 5 16,0-4 6-16,10-48 6 15,6 28 1-15,8-5-1 16,24-42 2-16,-19 35-4 16,-2 4 0-16,3-3-5 15,-29 45 0-15,25-37-4 0,1-2 0 16,-6 13-2-16,0 1 1 16,-20 25 0-16,20-24 0 15,1 3 0-15,-21 21 1 16,0 0 0-16,0 0 1 0,10 2 1 15,-1 3-1 1,2 2 1-16,6 25-2 0,-9-6 1 16,-8-26 0-16,14 26-1 15,-1 5-1-15,-3-12-7 16,0 1-7-16,-4 2-25 16,2 1-26-16,0 36-3 0,-8-31 2 15</inkml:trace>
  <inkml:trace contextRef="#ctx0" brushRef="#br0" timeOffset="266469.3317">6316 394 67 0,'30'-10'80'0,"-7"0"0"16,0 0-5-16,-23 10-4 15,20-13-65-15,3-3 2 16,-23 16-3-16,0 0-2 16,9-8-2-16,2 0-2 15,-2 1 0-15,3-4-2 0,-12 11 2 16,0 0-2-16,0 0 2 16,10 0 1-16,0 4 2 15,7 25 0-15,-17-10 0 16,-5 7 0-16,-4 1-1 15,-4 2-2-15,-19 32-8 16,14-20-13-16,-6-4-18 0,-1 5-35 16,1-9-4-16,-3 9-4 15,-2-9-2-15</inkml:trace>
  <inkml:trace contextRef="#ctx0" brushRef="#br0" timeOffset="267120.0197">1842 3421 38 0,'-54'29'80'15,"7"-5"-4"-15,9-9-2 16,8-4-2-16,-19-7-69 16,32-1 0-16,5-1 1 15,4 2 1-15,8-4-1 0,0 0 0 16,17 0-1-16,6-6-2 16,15-5 2-16,13-4 0 15,17-7 0-15,12-7 0 16,11-7 2-16,22-10-1 15,22-8-1-15,14-10 0 0,13-8 0 16,12-8 1-16,20-8 1 16,7-10-2-16,17-5-1 15,4-3-1-15,9-4 1 16,-3 5-1-16,5-3-3 0,-2 4 4 16,-6 6-2-16,-6 6 1 15,-13 6 0-15,-5 5 0 16,-13 8 2-16,-13 5-1 0,-13 9 1 15,-10 5 0-15,-82 28-3 16,7-1-1-16,-7 2-2 16,4-3-4-16,-5 6-7 0,1-3-10 15,-8 2-24 1,5 1-32-16,-12 3-4 0,-1 0-5 16</inkml:trace>
  <inkml:trace contextRef="#ctx0" brushRef="#br0" timeOffset="267936.6276">6410 389 4 0,'-21'-11'66'16,"21"11"4"-16,-17-22-1 16,-1 2-2-16,18 20-54 15,0 0 1-15,-5-13-3 16,-1-1-5-16,0 2 1 0,6-23-4 16,7 12 0-16,-7 23-2 15,22-22-1-15,0 0 0 16,-1 15 0-16,1-1 0 15,1 6 0-15,0-2 0 16,0 4-1-16,1 2 1 16,-3 5 1-16,0 0 1 15,-21-7 0-15,21 24 1 0,1 2-1 16,-22-1 0-16,1 0 1 16,-6 2-1-16,-2 1-4 15,-7 5-6-15,-2 1-6 16,-2-2-7-16,-1 0-13 0,-17 38-23 15,21-29-17-15,3-7-3 16</inkml:trace>
  <inkml:trace contextRef="#ctx0" brushRef="#br0" timeOffset="268428.4043">7079 395 6 0,'12'-26'74'16,"0"2"3"-16,-1-2-3 16,-3 4-4-16,3-2-52 0,-4 4 1 15,3 0-3-15,-10 20-8 16,12-20-3-16,0-1-3 15,-12 21-2-15,0 0 1 16,0 0 0-16,0 0 0 16,0 0 1-16,0 0-1 0,4 3 1 15,0 3 0-15,22 53 0 16,-26-41 0-16,0 7-2 16,-3 0-4-16,-4 0-9 15,1 5-6-15,-3-4-20 16,-1 1-33-16,-11 45-4 15,10-39-4-15,11-33 0 16</inkml:trace>
  <inkml:trace contextRef="#ctx0" brushRef="#br0" timeOffset="268874.0121">7128 902 49 0,'0'0'84'0,"-9"8"-1"15,9-8-4-15,0 0-3 16,-10 0-62-16,10 0-6 0,0 0-8 16,-12-1-9-16,12 1-9 15,0 0-11-15,0 0-26 16,0 0-23-16,-8-4-6 0,8 4 2 16</inkml:trace>
  <inkml:trace contextRef="#ctx0" brushRef="#br0" timeOffset="269337.9766">7642 364 53 0,'21'-17'71'0,"-21"17"-1"0,27-19-5 16,1 0-5-16,-28 19-61 16,25-9 1-16,2-1 1 15,-27 10-1-15,21 4-1 16,0 5 1-16,-21-9-1 0,0 0 0 16,4 12-1-16,1 0 1 15,1 35 1-15,-6-22-1 16,-5 2-1-16,-3 0-1 15,-17 32-3-15,10-22-7 16,-4-5-9-16,1 3-23 0,2-2-23 16,-1 5-4-16,-1-9 2 15</inkml:trace>
  <inkml:trace contextRef="#ctx0" brushRef="#br0" timeOffset="269535.9748">7729 987 17 0,'8'4'90'16,"4"3"-3"-16,-12-7-11 16,15 11-11-16,-15-11-23 0,14 12-120 15,-5-6-4-15,-1-6-4 16,-8 0-5-16</inkml:trace>
  <inkml:trace contextRef="#ctx0" brushRef="#br0" timeOffset="277833.4347">2108 2989 34 0,'-28'4'73'0,"-9"-4"1"0,4-3-2 16,8-2-55-16,-1 0-1 16,14 3-4-16,12 2-1 15,-13-7-3-15,13 7-5 16,0 0-4-16,18-13-1 0,1 4-1 15,12-3 0-15,2-6 2 16,15-2-1-16,3-6 1 16,19-4 1-16,3-10 4 0,4-8-1 15,15-6 0 1,11-8 0-16,11-5 1 0,3-6 1 16,16-6-2-16,4-4-3 15,6-4 3-15,8-1 0 0,4-2 1 16,1-2-1-16,3 2 0 15,2 2 1-15,-83 45-1 16,10-3 1-16,1 0-2 16,5-1 0-16,-1 2 0 15,8-4-2-15,-5 4 1 0,4 0-1 16,-3 3 3-16,0-1-2 16,-4 4 0-16,1-1-1 15,-7 5 1-15,1-1-1 16,-8 6 0-16,0-2-3 0,-9 6-7 15,-12 3-4-15,-8 6-16 16,-6 7-33-16,-15 4-14 16,-10 6-5-16,-20 0 1 0</inkml:trace>
  <inkml:trace contextRef="#ctx0" brushRef="#br0" timeOffset="278375.7516">2465 3336 29 0,'-62'25'82'0,"11"-10"-2"0,2-7-3 15,19-8-6-15,-37-2-65 16,49-2-3-16,8-1 0 16,10 5-1-16,7-13-2 0,13-3 0 15,6 0 0-15,10-8 0 16,20-6 2-16,9-10-1 16,23-10 1-16,15-12 0 15,16-11 1-15,9-9-1 16,16-14-1-16,17-5 0 0,3-7-1 15,12-3 2-15,-2-1-4 16,4-2 4-16,0 3-1 16,3 2 1-16,-1 5-1 15,-10 5 1-15,2 5 1 0,-90 48 0 16,11-6 1-16,-4 5-3 16,8-3 1-16,-4 4 0 15,6-6-1-15,-6 8 0 16,3-2 0-16,-6 5 1 0,2-1-1 15,-10 3 1-15,3 3-1 16,-8 3 0-16,-1 0-1 16,-12 5 1-16,1 0-5 0,-9 4-6 15,-7 6-14-15,-13 7-26 16,-14 9-27-16,-11 2-6 16,-11 13-4-16</inkml:trace>
  <inkml:trace contextRef="#ctx0" brushRef="#br0" timeOffset="278906.5318">2112 3855 34 0,'-14'9'60'15,"3"-3"5"-15,11-6 0 16,-7-8-54-16,12 1 3 0,11-11 0 15,15 1-4-15,10-14 6 16,10-2 1-16,13-14-4 16,10-6-3-16,19-12-3 0,8-8-3 15,19-7 1-15,3-8-3 16,13-6-1-16,11-5 0 16,5-5 1-16,9-1 0 15,5-4-1-15,1 4 0 0,-1-1 0 16,2 5 0-16,-7 4 0 15,-2 6-1-15,-9 5 0 16,-4 7 1-16,-12 10 1 16,-12 5-1-16,-12 8 2 0,-7 9-2 15,-15 5 3-15,-14 8-2 16,-11 7-1-16,-9 5-3 16,-12 8-9-16,-15 3-11 0,-6 4-34 15,-12 13-21 1,-11 12-4-16,-21 8-3 0</inkml:trace>
  <inkml:trace contextRef="#ctx0" brushRef="#br0" timeOffset="299396.9666">1151 5613 10 0,'-20'-9'74'16,"3"0"3"-16,-2-4-3 15,2 2-3-15,-25-1-62 0,27 3 0 16,2 1-1-16,13 8-4 16,-13-8-6-16,13 8-3 15,0 0-2-15,0 0-1 16,0 0 0-16,7 4 0 0,4 8 0 15,-2 6 3-15,9 11 2 16,-2 2 3-16,6 17-1 16,-1 7 0-16,6 9 0 15,-7 4 1-15,3 1-3 0,-2-1-4 16,0-2-4-16,-5-7-5 16,-1-16-12-16,-2-6-12 15,-9-13-26-15,3-6-4 0</inkml:trace>
  <inkml:trace contextRef="#ctx0" brushRef="#br0" timeOffset="299754.6486">802 5539 57 0,'-12'-16'67'16,"-2"-21"-7"-16,5-1-46 16,6 3 0-16,3 1-6 15,10 4-2-15,15 3 3 16,-1 12-3-16,17 3-1 0,3 12 5 16,0 8-2-16,3 11 0 15,7 9 1-15,-9 12-3 16,5 9 0-16,-7 4-1 0,-6 5-2 15,-4 1-1-15,-4 8 0 16,-7 3-1-16,-9-1 0 16,-2-5-3-16,3 0-4 15,-12 0-12-15,-1 1-7 0,1 2-20 16,0-8-9-16,-3-1-18 16,-3-6-2-16</inkml:trace>
  <inkml:trace contextRef="#ctx0" brushRef="#br0" timeOffset="300471.6297">1605 5423 1 0,'0'-12'54'0,"0"12"2"15,-16 25-23-15,-2-15-24 0,6 3 0 16,0 3-3-16,-1 4-3 16,8 6-2-16,-5 1 1 15,4 6 0-15,3-1 2 16,2 4-3-16,4-7 0 0,3 1 0 15,4-7 0-15,-6-1 2 16,1-9-1-16,4-3 4 16,-1-6 5-16,-8-4 2 0,14-7 0 15,-8-16-1-15,4-4 0 16,-1-14 0-16,3 0-1 16,-1-9-3-16,-5 3-3 15,1 2-3-15,-5 5-3 0,2 12 0 16,-3 10-2-16,-1 18 1 15,0-10 1-15,0 15-1 16,4 8-2-16,-4 3 0 16,6 1 3-16,4 1 2 15,-4 1-1-15,4-4 0 0,2-1 2 16,3-9 0-16,1-5 0 16,4-8 0-16,-6-11 1 0,3-11-1 15,-2-11-1-15,-1-9-1 16,-4-16-6-16,-3-5-3 15,-1-10 1-15,-4-3 0 16,-1 0 4-16,-1 4 4 16,-5 8 5-16,-5 12 6 0,3 13 5 15,-1 13 0-15,2 10-6 16,1 12 0-16,5 12-4 16,-6 5-4-16,6 17-3 0,3 11-4 15,4 9-2-15,0 11 4 16,8 5 1-16,1 7-1 15,5-6-4-15,5 3-7 16,7-9-2-16,0-6-5 0,4-10-9 16,1-13-11-16,6-3-16 15,-10-17-11-15</inkml:trace>
  <inkml:trace contextRef="#ctx0" brushRef="#br0" timeOffset="300843.312">2367 4875 16 0,'-2'-26'64'0,"-13"0"-13"0,0 9-8 16,-2 2-11-16,3 6-14 15,-2 4-7-15,4 5-7 16,-2 5-6-16,0 11-2 16,3 7-2-16,-1 5 0 0,1 5 0 15,6 1 3-15,2 2-1 16,-2-6 3-16,1-2-1 15,4-6 1-15,8-6 1 0,-5-7 0 16,-3-9 1-16,15 4 3 16,-8-8 2-16,4-6 1 15,4-8 0-15,-6-2 0 16,2-7 1-16,5 2 0 0,-3-5-3 16,1 6-4-16,-5 1 0 15,3 5-2-15,-1 6 1 16,2 8-2-16,-2 4 1 15,4 4-1-15,3 9-2 0,-2 1-2 16,9 4-11-16,-3-1-14 16,9-4-26-16,11 2-8 15,-3-7-3-15</inkml:trace>
  <inkml:trace contextRef="#ctx0" brushRef="#br0" timeOffset="301129.7659">1656 5146 62 0,'-13'11'77'0,"1"-8"-4"16,12-3-4-16,-7-11-4 16,-12-9-72-16,25 0 1 15,20-7-11-15,3-1-10 0,12-10-26 16,18 4-18-16,5-3-6 16,5 4 1-16</inkml:trace>
  <inkml:trace contextRef="#ctx0" brushRef="#br0" timeOffset="302138.4675">3549 4254 66 0,'-11'-9'73'15,"0"5"-5"-15,0 0-3 16,-6 4-61-16,3 13-1 0,3 5-1 15,4 13-5-15,0 4-1 16,5 8 1-16,0 3 2 16,4 10-1-16,8-1 0 0,4-5-3 15,5-2 0-15,1-6-2 16,5-4 0-16,5-12-3 16,-1-4-2-16,4-14-4 15,-3-8-1-15,8-8 3 0,-7-11 2 16,7-8 1-16,-3-11 1 15,-7-2 3-15,2-4 4 16,-10 1 11-16,-2 1 8 16,-12 8 3-16,4 2 0 0,-10 8 2 15,-11 9-3-15,3 5-1 16,-9 6-1-16,7 4-9 16,-4 8-5-16,7 9-3 15,-1 1-1-15,6 10-1 0,2-5 2 16,4 7-1-16,11 0 1 15,1-4-2-15,11-1 2 16,-5-10 2-16,10-2-1 16,-2-13 0-16,6 0 1 0,-7-12 1 15,2-9 0-15,-5-3 1 16,1-5-2-16,-2-1 1 16,-4-4-1-16,2 6 1 15,-6 4-1-15,-2 3 0 0,1 5-1 16,-2 3 0-16,-3 6-1 15,2 4 1-15,1 3-1 16,0 3 0-16,0 5 1 16,4 2 0-16,-1 1 0 15,4 0 1-15,-1-4-1 0,2 0-1 16,3-2 1-16,-3-3 0 16,1-2 1-16,-5-5 0 15,3-3 0-15,-4-6 2 0,2-2 0 16,-8-5 0-16,-1 2 0 15,1-5 1-15,-5 4-4 16,-1 1 0-16,0 5 0 0,-1 1-3 16,-4 13 1-16,9-7 0 15,-9 7-1-15,18 11-1 16,-4-1-7-16,4 6-14 16,6 7-27-16,2-1-15 0,3 3-5 15</inkml:trace>
  <inkml:trace contextRef="#ctx0" brushRef="#br0" timeOffset="302862.9657">5477 3829 51 0,'4'16'68'0,"-3"3"-3"16,1-5-2-16,-1 12-63 0,3 7 1 16,1 3 2-16,2 5-2 15,2-5-1-15,0 2-1 16,3-5-4-16,1 0-1 0,0-13-3 15,-1-7 1-15,3-4-1 16,0-9 2-16,0-5 0 16,0-11 4-16,3-3 3 15,0-2 6-15,3-2 0 16,2-1 4-16,-1 3-2 0,4 4 1 16,-6 6 1-16,2 6 0 15,-5 5-3-15,-1 5-2 16,-7 11-4-16,-6 4-5 15,-3 9-8-15,-5 5-6 0,-5 2-2 16,-8-2 0-16,1 0-1 16,-6-7 0-16,6-4 5 15,-5-8 6-15,8-6 8 16,-2-9 8-16,7-5 2 0,3-7 0 16,4-6 2-16,2-3 1 15,6-4 1-15,6-5-2 16,8 0 0-16,8-1-2 0,5-2-1 15,10 1 1-15,1-1-2 16,8-4-2-16,-2 5-3 16,5-3-2-16,-5 5-5 15,-7-1 1-15,-2 6-2 16,-12 3-1-16,-6 7 0 0,-15 10 0 16,-8 5 5-16,-10 6 5 15,-14 16 6-15,-1 7 1 16,-9 4 0-16,4 7 1 0,0 3 0 15,9 1-1-15,10-6-2 16,8 3-3-16,7-11-3 16,14-4-3-16,12-6-5 0,3-6-9 15,10-9-29-15,13-1-19 16,-5 0-5-16</inkml:trace>
  <inkml:trace contextRef="#ctx0" brushRef="#br0" timeOffset="303646.1876">5789 4729 12 0,'-10'-4'77'0,"0"3"0"0,1 1-4 16,9 0-5-16,-17 12-61 16,17 12-2-16,6 8-1 15,2 11-3-15,6 7 0 0,0 8 0 16,7 1 0-16,-3 3-6 15,8-3-5-15,-3-4-5 16,-2-8-8-16,2-11-11 16,-2-6-9-16,-4-11-1 0,-4-5-1 15,-3-13 5-15,-5-6 4 16,-5-12 15-16,-2-13 15 16,-6 0 23-16,-3-8 15 0,-2-3 6 15,2 1 3-15,-1 0-1 16,4 3 0-16,6-1-8 15,2 9-8-15,13-6-9 16,6 2-7-16,5-3-3 16,7-1-3-16,5-3-1 15,1-1-2-15,3 0 0 0,-3-3-2 16,-1 9 0-16,-6 0 0 16,-3 9 3-16,-8 3 0 15,-3 8 0-15,-8 3 1 0,-8 12 1 16,0 0 1-16,-4 16 2 15,-4 7 0-15,-5 2-3 16,3 10-1-16,-1 3 0 0,6 8 0 16,1-2 0-16,4 2-2 15,9-5-4-15,2-6-5 16,9-3-6-16,-2-8-12 0,8-4-15 16,9-9-19-1,-6-11-11-15,8-6 0 0</inkml:trace>
  <inkml:trace contextRef="#ctx0" brushRef="#br0" timeOffset="303981.852">6751 4490 30 0,'5'-38'77'0,"-3"5"-7"16,-4 7-14-16,-3 12-16 16,-6 5-13-16,-1 9-11 0,-2 6-8 15,-5 7-7-15,0 14-2 16,0-1-3-16,3 11-1 15,-2 2-3-15,4 0-2 0,4-4 0 16,5-4-1-16,3-4 2 16,1-9 0-16,2-4 2 15,-1-14 2-15,15-2 3 16,-2-14 2-16,1-10 2 0,1-1 0 16,3-9-1-16,2 2 2 15,1-5-2-15,4 4-1 16,-5 2 1-16,5 7 0 15,-4 7-1-15,1 5 0 0,-1 6-1 16,3 5-1-16,-3 2-8 16,7 1-8-16,3 3-9 15,1-1-15-15,8 2-14 16,-10-4-8-16</inkml:trace>
  <inkml:trace contextRef="#ctx0" brushRef="#br0" timeOffset="304406.1082">7374 4157 0 0,'9'-21'68'16,"-8"3"0"-16,-1 5-12 16,-5 2-12-16,5 11-13 15,-21-6-12-15,10 9-8 0,-4 12-5 16,0 6-4-16,1 6-1 16,3 6-2-16,0 5-1 15,7 1-3-15,3 3-3 16,1-8 1-16,6-2-2 0,8-9 1 15,3-9 0-15,3-11-1 16,4-8 4-16,3-15 2 16,2-12 3-16,-1-7 1 15,0-11 1-15,-4-8-1 0,0-9 1 16,-7-7 2-16,-2-3-1 16,-7-2 2-16,-1 2 5 15,-3 5 2-15,-3 8 1 16,-1 10 2-16,0 12-4 0,-1 13 0 15,-4 14-2-15,5 15-1 16,-5 14-4-16,3 16-3 16,2 13-2-16,-1 5 0 15,1 12 2-15,7 5 0 16,3 4-2-16,2-4-7 0,7-8-4 16,4-3-8-16,-1-10-23 15,11 1-31-15,-6-17-6 16,1-8-1-16</inkml:trace>
  <inkml:trace contextRef="#ctx0" brushRef="#br0" timeOffset="304991.6919">7839 3878 9 0,'-17'7'64'16,"8"1"2"-16,9-8 1 15,-11-14-27-15,11 14-32 16,2 6-1-16,12-2-2 16,8-2-3-16,2-2 0 0,12-4-2 15,1-6-5-15,5-6-3 16,-3-2 2-16,3-5 1 16,-7-1 4-16,-4-3 7 15,-6 4 4-15,-7-3 4 0,-8 5 4 16,-6-1 1-16,-3 4-2 15,-2 4-3-15,-9 3-3 16,-2 8-5-16,-1 3-5 16,-3 10-2-16,0 6-1 15,0 9-1-15,1 2-1 0,3 5 1 16,4-1 0-16,5 1 2 16,2-5-1-16,0-2 1 15,6-6 0-15,7-2 0 0,2-7 1 16,3-1 0-16,1-3 0 15,4-4 0-15,0-2 0 16,6-5 0-16,3-4 0 0,0-4-1 16,4-2 0-16,-7-3 0 15,5 1 0-15,-2-2-1 16,-2 3 0-16,-3-1 0 16,-1 4 1-16,-2 0 0 0,-1 2-2 15,1 0-1-15,-2 4 0 16,-2-3-1-16,-1 3-1 15,-1 1 1-15,-2-1-2 16,0 1 1-16,-3 0 0 16,1 1-3-16,-3 1 1 0,1-2-7 15,-1 1-9-15,-10 5-19 16,17-2-20-16,-17 2-6 16</inkml:trace>
  <inkml:trace contextRef="#ctx0" brushRef="#br0" timeOffset="306284.2106">8847 3577 0 0,'0'0'73'0,"-5"11"0"15,5-11-2-15,0 0 0 16,-7-6-58-16,7-3-5 16,9-2 0-16,0-3 0 15,6-4-2-15,1 0-1 0,4-5 0 16,-2 2-2-16,0 2-1 16,-4 1 0-16,-3 3 0 15,-4 0 1-15,-4 4-1 16,-3 11-3-16,-14-10 0 0,2 10-1 15,-7 8-1-15,0 6-1 16,-2 8-1-16,4 7 0 16,-3 7 0-16,12 3 1 0,1 3 2 15,7-4-1-15,7-2 1 16,11-7 1-16,7-4 0 16,8-10 0-16,7-10 0 15,6-7 0-15,4-13 1 16,1-9 0-16,2-4-1 0,-3-9 1 15,-9-2 2-15,-4-6-1 16,-5 4 1-16,-13-1 3 16,-7 2 0-16,-7 6-1 0,-5 3 1 15,-9 8-1-15,-4 2-1 16,-9 9 1-16,2 5-3 16,-4 7-1-16,2 8-1 15,-3 11-1-15,4 9 0 0,0 6 0 16,6 7-1-16,1 2 0 15,6 3-2-15,6-4 1 16,2-3 0-16,8-11 0 16,4-8 2-16,7-10 2 0,2-10 0 15,6-16 2-15,-3-12 3 16,4-12-1-16,-4-10 1 16,-1-8-1-16,-6-7-1 0,0-6-1 15,-6-2 0-15,-6 0 1 16,-3 4 3-16,-2 8 3 15,-7 11 0-15,-1 10-2 16,1 8 0-16,-1 14-4 0,8 18 2 16,-18 14-2-16,10 20-3 15,-3 20-3-15,1 12 0 16,0 18 0-16,2 15-2 16,6 14-7-16,0 0-18 0,4 0-36 15,13-1-12-15,8-11-5 16,1-11-3-16</inkml:trace>
  <inkml:trace contextRef="#ctx0" brushRef="#br0" timeOffset="306910.9457">10194 2810 9 0,'-6'-12'69'0,"-2"-1"4"0,0-3 0 16,12-3-43-16,-5 6-1 16,-6-2-4-16,3 3-5 15,4 0-5-15,0 12-5 16,0-14-4-16,0 14-6 15,0 0-2-15,0 0-1 0,0 10 0 16,2 8 1-16,0 11 1 16,1 8 2-16,0 17 2 15,-1 13 2-15,2 9 1 16,-3 11 0-16,3 5-2 0,2 2-4 16,3-6-8-16,3-2-12 15,-1-10-20-15,-2-11-34 16,7-9-6-16,-5-15-4 0</inkml:trace>
  <inkml:trace contextRef="#ctx0" brushRef="#br0" timeOffset="309898.0316">10726 2599 44 0,'-15'4'62'0,"-1"3"-24"16,2 9-8-16,-4 11-2 0,1 10-8 15,-2 1-5-15,5 10-4 16,-2-1-2-16,4 7-5 16,4-5-1-16,2 3-2 0,5-9 0 15,1-5 0-15,10-5 0 16,-2-8 0-16,6-5 1 16,2-7 1-16,2-5 1 15,1-8 0-15,2-6 1 16,-3-9 0-16,3-13 0 0,-2-4-1 15,0-10-1-15,-2 1 0 16,-3-3 0-16,2 3 0 16,-7 7 1-16,2 5-2 0,-5 7-2 15,-2 11 0-15,-4 11 0 16,0 0 0-16,9 7-2 16,-4 7 0-16,-4 5-1 15,-1 1 1-15,4 2 1 0,5-1 2 16,-3-4-1-16,3-1 1 15,-3-4-1-15,5-6 2 16,-2-6 0-16,6 0 1 16,-2-5 1-16,-2-7-1 0,2-3 0 15,1-8 0-15,1-3-1 16,-1-1 1-16,1-5 0 16,0 0 0-16,-1 4-1 15,0 3 0-15,-3 5-2 0,2 4 1 16,-6 8-1-16,3 2-1 15,-10 6-2-15,18 11 1 16,-10-2-1-16,3 5 0 16,-2-2 2-16,0 5-1 0,1-5 1 15,1 2 2-15,1-7 0 16,-3-1-1-16,4-4 1 16,-3-2 0-16,5-1 1 0,-2-6-1 15,3-5 2-15,-5-9 0 16,3 0-1-16,1-6 0 15,0 0 0-15,-2-4-1 16,-1 2 1-16,1-2-2 0,0 4 0 16,-5 3-1-16,5 3 0 15,-7 9-1-15,4 2 0 16,-10 10 0-16,13-7-1 16,-13 7 1-16,16 8-1 0,-3 3 0 15,0 8 1-15,3-3 1 16,1 6-1-16,4-3 1 15,-5 3 0-15,8-4 0 0,-7-2 1 16,0-2 0-16,0-5 0 16,-1-3 1-16,-2-4 0 15,1-2 0-15,1-3 0 0,1-5 1 16,0-3-1-16,-1-2-1 16,1 0 1-16,0 1-2 15,2 0 0-15,-6 3 0 16,3 3-1-16,-3 3 1 0,-2 3 0 15,-3 6-1-15,-1 6 1 16,-1 4 0-16,-1 8-2 16,-4 9 2-16,1 5 0 15,-2 8 0-15,1 2 0 16,-2 9 0-16,-1 1 0 0,1 7 1 16,0-3 1-16,-1-8-1 15,2-3 1-15,2-9-1 16,0-7 1-16,3-13 0 15,2-10-1-15,-7-12 0 0,7-10 0 16,-3-9 0-16,-3-14-1 16,0-3 1-16,1-15-1 15,-2-4-1-15,0-9 2 16,-3-3 1-16,0-3 1 0,2-1 3 16,0 3 0-16,1 5 0 15,0 5 0-15,8 10 1 16,1 8-1-16,2 9-1 0,2 10-1 15,1 9-3-15,5 9-1 16,-4 3-1-16,3 10-3 16,-10 6-3-16,2 10-3 15,-9 1-5-15,-1 12-2 0,-8 3-3 16,-4 1 1-16,-5-1 2 16,3-6 4-16,0-3 6 15,5-10 9-15,3-1 7 16,6-22 6-16,0 0 4 0,8-2 1 15,10-14 0-15,-1-8-3 16,7-4-4-16,7-4-2 16,6-4-5-16,-1 2-2 15,4 2-1-15,-1 3-1 0,3 4-1 16,-4 10 1-16,1 8 1 16,-7 7-2-16,-6 10 2 15,-7 11-1-15,-2 5-2 0,-3 11-1 16,-9 4-2-16,-1 2 0 15,-2-1-1-15,-2-6 1 16,2 0 0-16,3-11-1 16,0-2 4-16,1-13 2 0,5-7 1 15,5-3 1-15,1-7 0 16,4-8 0-16,0-6 2 16,5-7-1-16,0-7-1 15,-3 2 0-15,3-6 0 0,-2 2 0 16,-5 1 0-16,-2 6 0 15,-7 2-2-15,1 10-1 16,-3 6-1-16,-8 12-1 16,10-6 0-16,-10 11 0 15,1 10-1-15,-1 4 0 0,-2 3 0 16,1 5-1-16,-4 1 1 16,4-1 0-16,-3-3 1 0,4-6-1 15,6-3 3-15,-6-15 0 16,17 15 3-16,-17-15 2 15,14-9 1-15,-10-2 0 16,3-5 0-16,-7-2 1 0,2-5-1 16,0-2-1-16,3-4-2 15,3 0-2-15,1 2 1 16,5-1-2-16,3 5 1 16,5-1-2-16,3 9-1 15,1 0 1-15,2 7 0 0,-2 7 0 16,-3 1 0-16,0 11 0 15,-5 5-3-15,-6 9 1 16,-1 1 0-16,-8 7-1 16,0-1 0-16,-1-1-1 0,-1-2 2 15,0-6 1-15,-1-6 0 16,1-4 4-16,-1-13 1 16,12 8 2-16,-2-8 0 0,0-8 2 15,4-5-2-15,4-6 0 16,1-1-1-16,2-5-2 15,0 0-1-15,-1-4 0 16,2 5-2-16,-4-2 0 0,-4 7-1 16,-1 2-1-16,-4 9 1 15,-9 8 1-15,10-3-3 16,-10 3 4-16,5 14-3 0,0 5 2 16,-3-2 0-16,2 5 2 15,0-1 0-15,3 1-1 16,1-2 1-16,3-4 1 15,2-4-2-15,1-2 0 0,3-4 1 16,0-2 0-16,1-2 1 16,-1-3-1-16,1-5 0 15,0-5 0-15,0-5 0 0,1-4 0 16,1-6 0-16,-1-1 0 16,1-4 0-16,0 1-1 15,-2 2 1-15,-1 0-1 16,-1 6 1-16,-2 3-1 15,-6 5-3-15,1 5 1 0,-9 9-1 16,0 0-1-16,8 4 0 16,-8 12 1-16,0 6 0 15,-3 6 0-15,-1 1 2 16,2 6 1-16,1-4-1 0,1 0 1 16,1-5-1-16,6-2 2 15,-2-9-1-15,7-2 1 16,1-6 0-16,-1-4 1 0,5-3 0 15,-1 0 1-15,1-5 1 16,0-3-3-16,4-2 2 16,-2-6-2-16,1 0 0 15,4-4 0-15,-3-3-1 0,5-3 1 16,6-3-1-16,2-1 1 16,1 1 0-16,1 2 1 15,2 1-1-15,-2 3 1 0,4 3 1 16,-9 5-2-16,-2 6 1 15,-2 4 1-15,-4 3-1 16,-4 2 1-16,-3 7-1 16,-5 5 0-16,-2 5 1 15,-7 8-1-15,-2 1-1 0,-4 5-1 16,-6-1 0-16,-1 4 0 16,-2-3-1-16,-2-3 1 15,2-1-1-15,1-6 1 16,0-3-2-16,6-4-1 15,-4-3-1-15,4 0 0 0,6-11-1 16,-4 11-2-16,4-11-1 16,9 0-5-16,7-2 0 0,5-6-2 15,7-4-3-15,6-4 0 16,3-2-2-16,6-5-5 16,-3 2-9-16,10-8-13 15,1 8-13-15,-4-8-4 0</inkml:trace>
  <inkml:trace contextRef="#ctx0" brushRef="#br0" timeOffset="310139.2301">14145 2060 84 0,'-36'-18'91'0,"4"0"-6"0,5-1-5 16,3-4-8-16,8 11-83 15,2 4-21-15,-1 12-43 16,12 15-7-16,-1 5-6 16,3 6-4-1</inkml:trace>
  <inkml:trace contextRef="#ctx0" brushRef="#br0" timeOffset="310664.9547">11379 3484 67 0,'-84'4'90'16,"10"-3"-4"-16,11-3-5 16,15-7-4-16,13-1-71 15,8 4-3-15,17 3 0 16,10 3-4-16,6 0 0 0,21-1-2 16,15-1 1-16,18 0 0 15,25-9 3-15,21-1 2 16,25-8 0-16,27-5 0 15,19-6 0-15,20-5 1 0,12-1 0 16,13-3 1-16,1-1 0 16,0 0 0-16,4 1-1 15,-8 2 1-15,-6 1 0 16,-4 2-1-16,-8 6-2 0,-15 0-4 16,-14 10-9-16,-15 4-25 15,-18 6-46-15,-17 1-3 16,-30-5-7-16,-20-8-3 0</inkml:trace>
  <inkml:trace contextRef="#ctx0" brushRef="#br0" timeOffset="347941.2249">10518 5893 16 0,'0'0'26'16,"-3"-14"1"-16,3 14-2 16,0-15-2-16,0 15-6 0,0-14 0 15,0 5-1-15,1 0-3 16,7-2-3-16,-3 0-2 16,7-4-1-16,0 0-1 15,8-8-2-15,3 4 0 0,8-10 0 16,0 1-1-16,15-6 2 15,2 0-2-15,8-5-1 16,8 0 1-16,-1-3-2 0,7 3 1 16,4 2 0-16,2 1 1 15,4 0-2-15,-3 0 2 16,5 4-1-16,0 2 0 16,-5 5 0-16,2 0-1 15,-1 3 1-15,-1 0-3 0,-5 5 2 16,-5 4 0-16,-3 0 1 15,-2 5-1-15,-2-3 0 16,-5 4-1-16,-8 1 1 16,1 2 0-16,-12 1 1 0,-5 2 0 15,-6 1 1-15,-6 0 1 16,-4-2 1-16,-5 2-1 16,-10 0 2-16,11 0 0 0,-11 0-1 15,0 0-1-15,0 0-1 16,0 0-7-16,0 0-9 15,0 0-14-15,0 0-27 16,0 9-19-16,0-9-3 0</inkml:trace>
  <inkml:trace contextRef="#ctx0" brushRef="#br0" timeOffset="348381.2439">12354 4766 32 0,'8'-3'74'0,"-8"3"-3"15,2-13-1-15,-2 4-52 16,0 9-4-16,0-12-3 0,0 12-2 15,9-9-6-15,3 5-2 16,4 1-1-16,0 1 0 16,8 1 0-16,-1 1-1 15,5 0 1-15,-2 2 0 16,5 3 0-16,-6 0-1 0,2 1 2 16,-5 0-1-16,-1 2 1 15,-5-1 0-15,0 1 1 16,-4 2 1-16,-6 3 0 15,-5 5 1-15,-5 4 2 0,-6 6-2 16,-9 4 0-16,-4 2 0 16,-7 7-1-16,-5 0-3 15,-1 4-7-15,3-5-19 16,-5 4-45-16,11 1-3 0,-3-9-4 16,9-7 0-16</inkml:trace>
  <inkml:trace contextRef="#ctx0" brushRef="#br0" timeOffset="352121.0673">9360 5704 3 0,'0'0'57'0,"-15"-11"6"15,15 11-35-15,-7-5-6 0,7 5 0 16,0 0 0-16,0 0 0 16,0 0-4-16,0 0-3 15,0 0-2-15,0 0-1 0,0 0-2 16,5 7 0-16,1 10 2 16,-1 9-2-16,0 3-1 15,2 11-3-15,2 7 0 16,-1 4-1-16,2 3-4 0,-3-2 2 15,5-2-2-15,-1-7-2 16,0-2-2-16,4-9-1 16,-7-10-1-16,3-5-1 0,-4-8 2 15,-7-9-1-15,10-5 1 16,-10-17 0-16,-3-8 2 16,-10-10 2-16,1-10 2 15,-5-7 1-15,0-11-1 16,-5-3-1-16,4-1 1 0,-1 2 0 15,6 3 0-15,1 4 0 16,5 6 0-16,4 4-1 16,3 6-1-16,4 8 0 0,5 0 0 15,6 9-1-15,-1 3-1 16,6 6-3-16,-1 2-1 16,1 11 0-16,-1 5 0 0,0 9 0 15,-2 12 0-15,-2 11 2 16,-3 7-1-16,0 5 4 15,3 7 2-15,-9-5-1 16,7-3 1-16,-6-7 2 0,7-4 0 16,-5-9 2-16,7-6 1 15,-2-6-1-15,4-5 0 16,4-2 0-16,5-1 0 16,-1 0-1-16,3-4-1 0,-2-1-1 15,1 2-1-15,-6 1 1 16,-5 2 0-16,-2 1 0 15,-8 8-1-15,-4 11 1 16,-3 1-1-16,-6 11-1 0,-8 1-2 16,-4 11-4-16,-5 3-5 15,-7 6-13-15,-3 5-21 16,-9-6-30-16,2 0-4 0,1-11-1 16</inkml:trace>
  <inkml:trace contextRef="#ctx0" brushRef="#br0" timeOffset="352490.1564">10129 5271 3 0,'0'13'92'16,"-6"-6"2"-16,-9-2-7 15,1-2-4-15,-3-4-2 0,-1-32-81 16,2 32-4-16,8-4-6 16,8 5-12-16,0 0-33 15,1-13-27-15,14 9-8 0,0-1-2 16,-1 3 7-16</inkml:trace>
  <inkml:trace contextRef="#ctx0" brushRef="#br0" timeOffset="353042.65">10672 4930 47 0,'4'-12'80'0,"0"1"0"16,-4-2-3-16,-5 3-3 15,-33 1-67-15,26 0-1 0,3 4-1 16,-3 3 0-16,2 2-1 16,-2 7-2-16,-4 9-2 15,3 4-2-15,1 8-3 16,-1 5 1-16,4 3 0 0,0 0 1 15,6 3-1-15,3-6 2 16,0-1 0-16,5-8 0 16,8-2 1-16,-1-9 1 15,9-6-1-15,1-5 0 0,6-2 0 16,1-9 0-16,7-8 0 16,1-3 1-16,-4-1 1 15,-3-1 0-15,-2 2 3 0,-7 3 2 16,-5 2 1-16,-5 7-1 15,-11 8 0-15,0 0-2 16,-9 17 1-16,-1 6-2 16,-1 7-4-16,-2 6 0 15,4 8 0-15,-4 1 0 0,12 2-1 16,1-5-3-16,2-6-3 16,14-9-4-16,3-7-7 15,8-13-13-15,2-7-15 0,11-11-23 16,-2-12-9-16,4-9-4 15</inkml:trace>
  <inkml:trace contextRef="#ctx0" brushRef="#br0" timeOffset="353678.3446">10490 4650 45 0,'-62'5'83'0,"-2"1"0"15,-5 3-7-15,1-1-1 16,21 7-67-16,-25 0-1 16,3 4 1-16,0 4-1 0,1 7-2 15,-2 6-1-15,3 6-1 16,-3 9 0-16,1 6-1 15,-1 11-3-15,1 8 3 16,1 9 0-16,4 7 1 0,1 8 0 16,7 4 0-16,7 7 0 15,9 2 1-15,11 4 1 16,5-2 0-16,15 2-3 16,9-4 1-16,14-5 0 0,10-3-1 15,14-9 1-15,11-7-2 16,10-14 1-16,11-10-1 15,13-13 0-15,11-16-2 16,13-17 1-16,11-16-1 0,13-11 0 16,10-23-1-16,6-17 0 15,3-22 0-15,4-18 1 16,1-13-1-16,-6-15 2 16,-5-9 0-16,-8-11 0 0,-12-7 2 15,-17-4 1-15,-11 1 2 16,-16 5 0-16,-20 1 1 15,-14 7 0-15,-19 1 1 0,-12 10-1 16,-15 9-1-16,-18 8-1 16,-17 9-1-16,-18 9-2 15,-18 12 0-15,-20 19-2 16,-24 15-3-16,-25 27-1 0,-26 20-2 16,-20 33-1-16,-27 25-4 15,-13 30-9-15,-12 23-47 16,-3 10-18-16,7 11-4 0,4-5-5 15,17-4 3-15</inkml:trace>
  <inkml:trace contextRef="#ctx0" brushRef="#br0" timeOffset="355655.3105">12200 6367 34 0,'6'10'78'0,"-6"-10"-1"15,0 0-3-15,3-13-3 0,-3 13-60 16,0-11-2-16,0 11 0 16,12-20 1-16,-6 5 1 0,4-4-1 15,1-3 0-15,5-3-4 16,3-5-1-16,4-1-2 15,4-5 0-15,6-1-1 16,2-6 0-16,7-3 0 0,4-6 0 16,6-5 0-16,5-9 0 15,8-6 0-15,4-10 1 16,5-7-1-16,6-8 0 0,8-9-1 16,3-6 1-16,1-3-1 15,1-2 0-15,2 3 0 16,-2 3 1-16,-5 4-1 15,-3 9 1-15,-11 9 1 0,-5 8-1 16,-12 12 0 0,-10 8 0-16,-5 14 1 0,-14 6-2 15,-3 13-1-15,-9 8-1 16,-4 6-6-16,-12 14-3 0,0 0-7 16,2 12-14-16,-7 10-37 15,-8 22-18-15,-6 10-6 16,-6 18-2-16</inkml:trace>
  <inkml:trace contextRef="#ctx0" brushRef="#br0" timeOffset="356104.1933">12610 6148 1 0,'10'10'91'0,"-3"-1"-1"0,-7-9-6 16,16 5-5-16,-6-5 0 15,1-7-75-15,14-2-2 16,10-1 1-16,14-2 2 15,8-4-2-15,10 2 2 0,11 1-1 16,10 0-1-16,5 2 0 16,7 5-1-16,8 4 0 15,1 3 0-15,5 2-1 16,0 8 1-16,0 6 0 0,-2 4-1 16,0 5 1-16,-2 2 0 15,0 3 0-15,-6 3 0 16,-2 1 0-16,-7 1-1 0,-8-3-1 15,-6-2-1-15,-8-3-3 16,-6-4-7-16,-15-8-12 16,-4-7-41-16,-9-3-20 15,-9-6-8-15,-11-11-3 16,-19-14-3-16</inkml:trace>
  <inkml:trace contextRef="#ctx0" brushRef="#br0" timeOffset="356708.1417">12898 5744 4 0,'-31'19'78'0,"7"-2"4"16,-1-4-3-16,4-4-3 15,3-4-53-15,1-1-5 16,17-4 0-16,-9 9-2 16,9-9-4-16,7 3-2 0,10-3-2 15,9-2-1-15,5-4 0 16,12-7-3-16,7-4 0 15,12-9-1-15,9-6 0 16,8-10 0-16,7-2-1 0,8-6 0 16,4-3 0-16,3 1-1 15,-3 3 1-15,1 2-2 16,-4 7 0-16,-7 5-1 16,-6 6 0-16,-8 6 0 0,-7 4 0 15,-10 6-1-15,-4 0-3 16,-8 5 0-16,-2-2-5 15,-4 5-8-15,-11-5-13 16,2-1-38-16,3 1-16 0,-7-2-6 16,-1-3-3-16</inkml:trace>
  <inkml:trace contextRef="#ctx0" brushRef="#br0" timeOffset="384223.6031">6873 6520 73 0,'0'0'77'0,"0"0"-2"0,-2-9-3 16,2 9-40-16,0 0-25 15,-9-4-3-15,9 4-1 16,0 0 0-16,-1 7 2 15,4 7 0-15,3 12 0 0,2 8 0 16,2 7 1-16,1 11 0 16,2 7 1-16,1 9-2 15,-1-2-1-15,0-1-1 16,-4-1 0-16,-1-10-1 0,-3-7 0 16,0-12 0-16,-2-6 0 15,-3-12 1 1,1-6 1-16,-1-11-1 0,-1-13-1 15,-6-21 0-15,0-14 1 16,-5-20-1-16,-2-16-1 0,0-12-1 16,-2-10 0-16,2-5 0 15,6 6 0-15,2 9-1 16,6 10 1-16,6 16 0 0,6 15 0 16,10 14 0-16,4 11 0 15,1 12 0-15,6 10 0 16,0 11-1-16,2 13-1 0,1 17-1 15,0 11-4-15,0 19-5 16,-1 9-7-16,1 11-17 16,-1 9-22-16,-8-3-23 15,2-3-4-15,-7-12-3 0</inkml:trace>
  <inkml:trace contextRef="#ctx0" brushRef="#br0" timeOffset="384494.4049">6947 6927 17 0,'-27'11'84'16,"4"-4"1"-16,2-3-6 16,4-4-4-16,7 0-56 15,5-9-2-15,6-4-3 0,14-7-7 16,2-4-3-16,8-10-1 15,8-4 0-15,3-6-2 16,7-3-2-16,4 0-6 0,-1-3-6 16,3 6-9-16,0-1-6 15,-8 10-19-15,3 7-23 16,-8 6-13-16,-1 7-3 16</inkml:trace>
  <inkml:trace contextRef="#ctx0" brushRef="#br0" timeOffset="385050.9322">7718 6217 19 0,'-6'-15'41'16,"-2"2"-2"-16,-1-1 1 15,-6 2-3-15,2 1-1 16,-4 6-5-16,1 1-2 15,-3 4-3-15,1 9-6 0,-4 5-4 16,5 8-5-16,6 4-4 16,-3 5-4-16,4 1-1 15,4 2-3-15,3-4 1 16,3-1-2-16,0-8 0 0,3-2 0 16,2-6 0-16,-5-13 1 15,15 8 1-15,-4-9 1 16,-4-9 0-16,4-6 0 15,-3-3 2-15,2-7 1 0,-1-2-1 16,0-3 0-16,-2 2-1 16,0 2-2-16,5 4 0 15,-4 6 0-15,2 4-3 16,1 8 2-16,1 5-1 0,0 5 1 16,6 7-4-16,-1 5-7 15,1 1-6-15,3 1-13 16,2 2-20-16,-8-2-24 15,9-3-6-15,0-8 1 0</inkml:trace>
  <inkml:trace contextRef="#ctx0" brushRef="#br0" timeOffset="385460.8331">7889 6000 29 0,'0'-12'66'0,"0"12"4"15,0 0-4-15,11-10-52 0,-11 10-4 16,0 0 0-16,0 0-1 16,9 10-1-16,1 2-4 15,3 4 0-15,5 4-1 0,1 2 2 16,5 1-2-16,-1-1 0 15,4-2-1-15,-3-4 1 16,4-6-1-16,-3-3 1 16,-2-7 1-16,-1-7 0 15,1-9 1-15,-1-7 0 0,-3-5 1 16,0-7-1-16,-4-4 1 16,0-7 0-16,-8 1-1 15,4 0 0-15,-9 8-3 16,2 1 1-16,-4 10-8 0,-4 3-5 15,4 11-7-15,0 12-14 16,0 0-23-16,0 4-23 16,3 13-5-16,4 8 0 0</inkml:trace>
  <inkml:trace contextRef="#ctx0" brushRef="#br0" timeOffset="385848.0703">8509 5760 3 0,'0'-20'70'16,"-3"2"4"-16,-5 2 1 16,-10 1-40-16,3 5-6 0,-2-1-5 15,3 4-6-15,0 5-6 16,1 2-5-16,3 4-3 16,1 8-2-16,3 8-2 15,4 3-1-15,2 7 0 0,3-2-2 16,5 3 1-16,4-2 1 15,0-2 0-15,3-7 1 16,1-6 0-16,1-8 1 16,0-7 1-16,2-9 1 0,0-11-1 15,-2-9 1-15,1-6-1 16,0-8 0-16,-1-5 0 16,0-1-2-16,-1 6 0 15,-3 4-2-15,3 7 1 0,0 14 2 16,1 13 0-16,1 11 0 15,1 21 0-15,1 9-4 16,5 13-7-16,-1 0-13 0,6 11-24 16,10 2-27-16,-2-3-6 15,2-6-4-15</inkml:trace>
  <inkml:trace contextRef="#ctx0" brushRef="#br0" timeOffset="386405.4098">8212 5588 17 0,'-51'-11'74'0,"-4"0"2"16,-5-6-2-16,-7 3-2 0,-5 0-62 16,-5 4 1-16,-2 6 2 15,-8 4-1-15,-5 10 0 16,-5 9 1-16,-6 13-4 16,-1 5-1-16,1 17-2 0,-1 9-1 15,1 14-2-15,4 13-1 16,7 13 0-16,7 4 1 0,10 12-2 15,13 10 0-15,13 7 1 16,16 1-1-16,18-4 0 16,16-3 0-16,27-11 1 15,20-9-1-15,23-19 1 16,22-20 2-16,21-23-2 0,18-17 2 16,24-24-2-16,15-15 1 15,19-26-2-15,10-19-2 16,18-20-1-16,5-20-1 15,5-18-1-15,3-16 0 0,-10-20 1 16,-11-10-1-16,-16-12 2 16,-20-8 1-16,-31-6 2 15,-23 5 3-15,-36 4-1 0,-32 6 1 16,-32 15-3-16,-29 12-4 16,-37 22-16-16,-28 21-58 15,-46 28-6-15,-38 31-8 0,-45 28-5 16</inkml:trace>
  <inkml:trace contextRef="#ctx0" brushRef="#br0" timeOffset="401631.5306">15740 5975 25 0,'-22'-4'43'15,"9"0"-3"-15,1 2-7 16,12 2-2-16,-1-10-5 0,6 0-5 16,15 0-8-16,10-7-5 15,15 1-3-15,19-7 1 16,12-1 0-16,16-5 1 16,22-4-2-16,17 5-1 15,12-9-1-15,12 2 1 0,10-4-2 16,9 1 0-16,17-3 0 15,8 4 0-15,-2-4 2 16,2-1 2-16,6 2-2 0,8-5 1 16,-2 1 2-16,0-4 1 15,-6-1-1-15,-3-1 1 16,-2 1-2-16,-3-1-2 0,-13 6 2 16,-15 7-2-16,-15 4-1 15,-17 4-1-15,-24 6 1 16,-14 9-3-16,-27 3 1 15,-17 6-1-15,-20 2-1 0,-16 3-4 16,-19 0-1-16,-30 8-2 16,-19 5-1-16,-17 3-4 15,-20 3-3-15,-19 4-6 16,-20 4-12-16,-15 3-14 0,-20 6-17 16,-10 4-10-16</inkml:trace>
  <inkml:trace contextRef="#ctx0" brushRef="#br0" timeOffset="401994.8639">16020 5849 20 0,'-67'6'62'0,"23"-3"-1"16,6-2-37-16,24-2-1 15,14 1-1-15,18-6-7 0,23 0-5 16,18-8-4-16,23-1-2 16,22-10 2-16,26 0-2 15,16-10 2-15,10 2 0 16,26-9 3-16,14 0-1 0,15-5 1 16,15-1 2-16,7-2 0 15,6-3-1-15,6 0-3 16,3-1-1-16,-2-1-2 0,-6 3-1 15,-8 2-1-15,-9 0-1 16,-18 5-1-16,-19 3 1 16,-20 5 0-16,-14 7-6 15,-28 8-17-15,-20 13-42 0,-32 5-11 16,-27 4-5-16,-30 2-3 16</inkml:trace>
  <inkml:trace contextRef="#ctx0" brushRef="#br0" timeOffset="402777.2091">17559 7294 62 0,'-9'-6'68'0,"4"-7"-2"16,5 13-14-16,20-13-47 15,10-6 0-15,23 0 0 16,17-5-3-16,25-4 1 16,18-3 0-16,31-6 1 15,21-3 1-15,29-6-1 0,26 3-1 16,14-8 2-16,14 0-2 15,12-1 2-15,10-1 1 16,-4 2 0-16,-7-1-1 0,-12 8 2 16,-14 1-2-16,-21 9-1 15,-23 5 0-15,-23 10-2 16,-26 5-1-16,-26 11-6 16,-24 3-18-16,-30 17-45 0,-27 12-7 15,-25 6-3-15,-19 4-1 16</inkml:trace>
  <inkml:trace contextRef="#ctx0" brushRef="#br0" timeOffset="403849.9016">19184 14779 61 0,'0'0'67'16,"8"-6"0"-16,1-9-2 15,5 2-57-15,12-10 0 0,8 3 2 16,15-11 1-16,9-1 0 16,21-10 1-16,13-3 0 15,15-6-2-15,13-3-1 16,21-3-1-16,12-3-1 15,14-4 0-15,18 1-1 0,9-3 1 16,7 0 0-16,15-3 0 16,9 3 0-16,7-1-1 15,6 1-1-15,1 3 1 0,-1 0-1 16,-1 4-2-16,-8 1 0 16,-12 6 0-16,-12 2-3 15,-18 4 2-15,-16 4 0 16,-18 6-1-16,-20 5-1 0,-24 7 0 15,-17 7-4-15,-20 6-6 16,-23 6-9-16,-23 4-38 16,-20 7-24-16,-24 11-5 15,-28 2-7-15,-26-1 0 0</inkml:trace>
  <inkml:trace contextRef="#ctx0" brushRef="#br0" timeOffset="404207.4789">19456 15082 25 0,'-6'15'80'16,"6"-15"-2"-16,24-9 0 0,21-24-2 15,21-17-64-15,20-11 0 16,32-12 2-16,23-11 0 16,25-9-4-16,17-6-2 15,21-1 0-15,11 0-4 0,15 2-1 16,3 6-4-16,2 6-5 15,-3 7-10-15,-10 8-40 16,-5 17-21-16,-25 7-8 16,-23 9-5-16,-26 6-1 15</inkml:trace>
  <inkml:trace contextRef="#ctx0" brushRef="#br0" timeOffset="405643.5164">26153 16075 35 0,'4'-17'86'0,"3"-4"-1"15,-7 1-6-15,0-1-6 0,-7 4-64 16,7 17-1-16,0 0-2 16,0 0-2-16,-1 27-1 15,1 12 0-15,0 13 1 16,-2 19 1-16,-2 15 0 0,-6 15-1 15,-2 11 1-15,-2 8-2 16,-1 0-1-16,0-5-1 16,6-7-1-16,0-15-3 15,5-14-3-15,4-14-4 16,0-15-8-16,4-16-8 0,3-13-20 16,1-9-33-16,-8-12-7 15,8-15-3-15</inkml:trace>
  <inkml:trace contextRef="#ctx0" brushRef="#br0" timeOffset="405931.2506">26063 16375 41 0,'10'-85'74'16,"-1"-3"1"-16,-6 6-35 16,20 9-4-16,4 3-8 15,9 10-9-15,6 6-5 16,6 10-5-16,5 8-3 0,1 11-1 15,4 8-1-15,-3 9-1 16,-6 8 0-16,-6 12-1 16,-11 12 0-16,-11 11-1 0,-20 12-1 15,-9 8-2-15,-24 14-2 16,-18 7-3-16,-13 3-1 16,-8 0 0-16,-4-5 0 15,0-9-2-15,6-13-5 0,6-8-13 16,13-18-21-16,14-8-21 15,8-10-3-15,11-8 0 16</inkml:trace>
  <inkml:trace contextRef="#ctx0" brushRef="#br0" timeOffset="406462.6707">26510 16241 45 0,'46'2'75'0,"-6"-2"-3"0,-6 8-1 15,-21 2-53-15,10 11-2 16,-4 9-3-16,-3 9-5 16,-5 4-1-16,-4 3-3 0,-5 1-1 15,-1-6-1-15,-1-1 0 16,0-9-1-16,-2-8 1 16,2-8 3-16,0-5 2 15,0-10 1-15,0 0-1 0,0 0 2 16,13-21-1-16,0 0-1 15,6-12-1-15,4-5-3 16,5-8-2-16,5-2 0 16,3-1 0-16,0 5 0 0,0 4-1 15,-2 8 0-15,-3 11 1 16,-5 8-1-16,-5 10 0 16,-5 5 0-16,-2 10 0 0,-8 6 0 15,-1 6 0-15,-4 5 0 16,-1 5 0-16,-2 0 0 15,-3-1 0-15,3-2 0 16,1-4 0-16,1-4 0 0,3-8 0 16,7-7 0-16,5-8 1 15,3-4-1-15,2-8 2 16,1-6-1-16,-3-4 1 16,1-5 0-16,-9-3-1 0,0 1 1 15,-9-2-1-15,-1 5 0 16,-11 3-1-16,-1 3-4 15,-6 7-4-15,-6 6-6 16,5 6-21-16,-3 6-33 16,3 5-14-16,2 3-5 0,6 0-2 15</inkml:trace>
  <inkml:trace contextRef="#ctx0" brushRef="#br0" timeOffset="407695.3857">27533 16231 10 0,'38'-11'84'16,"-11"-1"2"-16,-8-1-5 0,-9 1-3 16,-9-2-57-16,-1 14-2 15,-7-10-4-15,-10 10-8 16,-5 11-2-16,-6 9-3 16,-4 9 0-16,-6 10-1 0,1 8-1 15,1 3 0-15,3-3-1 16,8 2 0-16,6-7 0 15,5-7 1-15,10-8 0 16,4-9 0-16,9-14 1 0,13-4 0 16,4-9 0-16,9-14 0 15,5-9 0-15,8-9 0 16,-1-11 1-16,7-7-2 16,1-8 1-16,0-5 0 0,-2-7-1 15,-1-2 2-15,-2-1-1 16,-7 4 0-16,-2 8 1 15,-6 8 1-15,-5 11-1 0,-12 13-1 16,-2 13 0-16,-8 16-1 16,-7 14 1-16,-4 21-1 15,-11 15-1-15,-5 13 0 16,-4 12 1-16,-5 10 0 0,-2 6 1 16,0-1-1-16,4-7-1 15,6-4 1-15,4-13 0 16,8-14 0-16,7-8 0 15,5-13 0-15,9-10 0 0,6-9 1 16,8-6 0-16,3-11 0 16,4-8 0-16,3-8 0 15,1-4-1-15,2-2 0 16,-7 1 1-16,-3 5-2 16,-8 2 1-16,-5 7-1 0,-4 7 0 15,-13 14 0-15,10-2 2 16,-10 6-2-16,-2 11 1 15,-5 6-1-15,2 1 1 0,-2 3 1 16,4 0-1-16,1-2 0 16,2-1 0-16,5-4 0 15,9-6 0-15,6-5-1 16,6-4 1-16,6-3 0 0,5-10-1 16,5-5 1-16,-1-3 0 15,2-6 0-15,4-2-1 16,-5-3 1-16,-1-3-1 0,-5 4 1 15,-4 0 0-15,-3 4-1 16,-6 5 0-16,-4 2 1 16,-3 6-1-16,-8 4 0 15,-8 7 0-15,10-2 1 16,-10 2-1-16,0 0 0 0,0 7 0 16,0-7 0-16,-3 15 1 15,3-15 0-15,-6 13-1 16,6-13 1-16,-4 11 0 0,4-11 0 15,0 0 1-15,0 0-1 16,-3 9 0-16,3-9 0 16,0 0 0-16,0 0 0 15,-8 12 0-15,-1-4 1 0,1 8-1 16,-5 1 1-16,2 2 0 16,2 5-1-16,1 2 1 15,1 1-1-15,6-2 1 16,3-2-2-16,11-2 1 15,6-4 0-15,7-6-1 0,9-4-4 16,6-5 0-16,8-2-2 16,5-10 1-16,9-5-1 15,4-9 1-15,1-4-3 16,2-7 4-16,-5-5 2 0,-3-6 1 16,-6-5 2-16,-6-1 2 15,-8-6-1-15,-10 1 2 16,-10-2 3-16,-6 5 3 0,-9 2 0 15,-3 7 0-15,-4 11-1 16,-1 7-1-16,-8 15 0 16,-5 12-2-16,-4 12-2 0,-4 17-1 15,-3 15-2 1,1 11-2-16,-6 10 2 0,3 9 2 16,2 8-2-16,8 1 0 15,8 0-4-15,8-3-1 0,7-4-6 16,12-9-6-16,14-12-35 15,8-7-29-15,2-15-7 16,0-15-5-16,-4-18 6 0</inkml:trace>
  <inkml:trace contextRef="#ctx0" brushRef="#br0" timeOffset="407857.9325">29511 16059 69 0,'-13'-11'91'15,"9"-3"-8"-15,10 4-10 16,15-3-5-16,18 7-82 0,8 2-17 16,15 4-25-16,8 4-27 15,-4 6-4-15,-2 3-1 16</inkml:trace>
  <inkml:trace contextRef="#ctx0" brushRef="#br0" timeOffset="408569.9087">26547 17224 88 0,'-73'30'91'0,"12"-5"-6"16,6 2-5-16,20-6 1 16,12-1-74-16,9 3-1 0,39-13-2 15,39-17 3-15,57-7 1 16,36-5-1-16,33-5 0 16,29-9-2-16,-3-5-3 15,17-3-1-15,13-4-1 16,11-8 0-16,8-4-1 0,-3-6 2 15,1-9 0-15,-8-5-1 16,-9-11 0-16,-16-6 1 16,-20-6 1-16,-22-3-1 15,-24 0 1-15,-24-6-2 0,-27-1 1 16,-26-2 0-16,-31 2 0 16,-33 0-1-16,-28 1 0 15,-43-3 1-15,-35 3 0 16,-42-1-1-16,-41 3 0 0,-40 5 0 15,-37 5 1-15,-31 8-1 16,-28 12 1-16,-23 14-1 16,-21 17 1-16,-15 23 0 0,-9 21-2 15,-10 30 1-15,-4 29-1 16,0 33 0-16,6 28 1 16,16 28-1-16,29 18-1 15,33 18 1-15,49 9 0 0,51 8 1 16,66 1-3-16,67-2 3 15,67-4 1-15,64-8 0 16,2-100-1-16,26 8 0 16,49-9 0-16,10 5 0 15,29-10 3-15,39-4-3 0,14-14 0 16,30-4-1-16,14-20 2 16,-52-15 1-16,401-1-1 15,10-40 1-15,-12-45-3 16,-15-37 0-16,-116-47-5 0,-61-26-12 15,-108-15-69-15,-172 13-2 16,-54 1-6-16,-70 1-8 16</inkml:trace>
  <inkml:trace contextRef="#ctx0" brushRef="#br0" timeOffset="411740.8636">30641 18321 54 0,'0'0'84'16,"0"0"-3"-16,0 0-5 15,13 0-1-15,-1 0-69 16,40-29 2-16,-37 0 0 16,0-7 1-16,11-6 1 15,-3-8 1-15,3-6 1 0,20-55-1 16,9-23-1-16,7-4-3 15,1-3-1-15,1 2-1 16,-3 9 0-16,0 8-3 16,-1 16 2-16,-9 16-3 15,-3 0 0-15,-1 6 0 0,-4 4 0 16,1 6 0-16,-3 6 1 16,-10 4 0-16,-5 8-1 15,-6 6 1-15,0 9 1 0,-8 5-1 16,3 9-1-16,-12 8 1 15,-1 3-2-15,4 5 0 16,-6 11 0-16,0-9 0 16,0 9-1-16,0 0-1 0,0 0 1 15,-8 4 0-15,-3 10 0 16,-2 6-1-16,2 6 1 16,-8 10 1-16,-4 5-2 15,-8 6 0-15,-10 8 0 0,-3 3 0 16,1 3-1-16,-6 1 0 15,-12-5 0-15,0 1-1 16,3-2-1-16,-1-1-2 16,0-8-5-16,7 1-6 0,-4-9-20 15,-4-6-46-15,16-5-4 16,1-12-7-16,6-12-1 16</inkml:trace>
  <inkml:trace contextRef="#ctx0" brushRef="#br0" timeOffset="411970.342">31418 16465 5 0,'55'29'95'0,"-3"2"0"0,-8 0-7 15,-2 0-6-15,-3-5-2 16,3 10-84-16,6 10-1 15,-9 8-2-15,7 3-4 16,-5 5-3-16,-3 2-11 0,-11 2-35 16,-3-5-22-16,-4-3-3 15,-18-14-4-15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6:22:48.3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4217 1080 30 0,'0'0'46'15,"10"-13"-31"-15,-10 13-2 16,0 0 0-16,0 0-2 16,0-10-3-16,0 10-1 0,0 0-3 15,-5-10 2-15,5 10 0 16,0 0-1-16,0-8-3 15,0 8 0-15,0 0 2 16,0 0-1-16,0 0 3 16,0 0 2-16,0 0 0 0,0 0 1 15,-1 13 0-15,0 4-1 16,-1 4 0-16,-1 4 1 16,-9 54-3-16,3 14-3 0,-2 14 1 15,-1 19-2 1,1-1-1-16,1 10-4 0,1-8-8 15,6-31-16-15,2-8-16 16,4-14-22-16,4-4-4 0</inkml:trace>
  <inkml:trace contextRef="#ctx0" brushRef="#br0" timeOffset="617.4604">3955 1402 1 0,'-3'-21'72'16,"-3"4"1"-16,-1-5-5 15,1 1-1-15,-1-3-63 16,6 0 0-16,1-2 1 0,0-2 0 16,5-2-3-16,3-4-2 15,1 1 2-15,5 0-1 16,6 1 0-16,-20 32 0 16,51-63-2-16,-51 63 1 0,67-52-2 15,-29 29-3 1,1 6-3-16,0 7-2 0,2 8-2 15,-4 2-2-15,-7 14 0 16,-4 12-1-16,-11-7 3 0,19 67 4 16,-21 10 3-16,-15 7 7 15,-16 2 0-15,-10-2 3 16,-6-15 0-16,5-23 1 16,19-32-2-16,10-16 1 15,4-5-3-15,15-3 0 0,1-1-2 16,12-2 1-16,0-2-1 15,9 2 1-15,4-2-1 16,-5 1 0-16,-1 5 0 0,-8 6 1 16,-4 4 0-16,-13 10 1 15,-5 8 0-15,-14 14 1 16,-14 8-1-16,-10 7 0 16,-11 5 2-16,-2-1-2 0,-7 6 2 15,-3-4-2-15,-2-5-3 16,3-9-16-16,1-8-23 15,1-7-25-15,13-9-4 16,3-14 1-16</inkml:trace>
  <inkml:trace contextRef="#ctx0" brushRef="#br0" timeOffset="1709.6674">4876 1641 28 0,'-1'-13'52'0,"1"-1"-32"16,0 3 3-16,4-6-5 16,7 4-2-16,4 0-6 15,5 2-1-15,0 2 2 16,4 3-4-16,1 6-2 0,4 0-1 15,-4 8-3-15,4 6-5 16,3 7-2-16,-8 5-7 16,1 5-2-16,-8 5-3 15,1 0 3-15,-11 3 0 0,1-6 5 16,-8-3 9-16,-3-3 6 16,-4-7 8-16,-9-7 5 15,6-4 4-15,-6-6 1 0,5-3 0 16,-3 0-3-16,5-9-4 15,-2 2-3-15,6-8-4 16,4 1-4-16,1-6-1 16,0-3-3-16,7-4-2 15,10-2-2-15,0 1 1 16,11-2-2-16,-1-2-4 0,10 2-5 16,-1 0-9-16,12 3-12 15,-9 2-15-15,-16 16-14 16,3-2-1-16</inkml:trace>
  <inkml:trace contextRef="#ctx0" brushRef="#br0" timeOffset="2663.6472">5738 1420 41 0,'13'-3'57'0,"-1"-2"-3"15,-12 5-11-15,9-5-15 16,0 18-11-16,-19-1-11 15,-8 9-6-15,-10 6-2 0,4 6 2 16,-4 4-1-16,2 5 1 16,2-1-1-16,12-8-1 15,5-1-2-15,4-9 2 0,2-3 1 16,1-4 0-16,1-7 0 16,-1-9 2-16,12 5 1 15,-12-5 0-15,15-8 2 16,-5-3-1-16,-2-5 0 0,4-5 0 15,-1-2 0-15,3 2-1 16,-3-5-1-16,5 4 0 16,-3 2 0-16,0 3-1 0,3 4-1 15,-5 4 1-15,4 4-1 16,-7 5 0-16,6 0-1 16,-7 11-1-16,6 0 1 15,-6 3 0-15,3 3 0 16,0-1-1-16,1 1-1 0,4 2 0 15,-2-5-1-15,2-3 0 16,1-6-1-16,1 1-1 16,0-4 3-16,2-4-1 15,-1-6 2-15,2-6 0 16,-2-4 1-16,2 2 2 0,-1-3 0 16,-1 2 0-16,-5 1-1 15,1 6 0-15,-1 4-1 16,-1 1 0-16,1 5-1 0,0 0 1 15,0 5 0-15,7 0-1 16,2 0 0-16,7 0-2 16,-1-4 1-16,9-1 0 15,4-3-1-15,3-6 2 16,3-4-1-16,-2-4 2 0,-21 7 2 16,0 0 6-16,13-10 3 15,-18 11 2-15,0-5 3 16,-8 7-1-16,-2-5 0 0,-9 12-2 15,12-11 2-15,-12 11-5 16,-8 0-5-16,-10 7-2 16,-6 14-3-16,-1 8-1 15,1 6-4-15,3 5 0 16,9 4-3-16,8-10-1 0,4-7 2 16,9-7 1-16,9-11 0 15,8-9 4-15,4-10 4 16,6-16 3-16,1-4 3 0,-17 11 0 15,0-7 2-15,-1-1-1 16,1-5 3-16,-4-1-3 16,0-6 1-16,-2-3-1 15,0-5-1-15,-5 3 2 16,1-5 2-16,-4 2 4 0,-1-1-1 16,-3 6 1-16,0 0-3 15,-1 5-1-15,-1 3-1 16,-1 11-3-16,-5 13-4 0,-3 10-5 15,1 10-2-15,-3 42 0 16,-5 32-3-16,4 32-10 16,6 16-14-16,5 8-18 15,4 6-23-15,13-15-4 16,11-33 4-16</inkml:trace>
  <inkml:trace contextRef="#ctx0" brushRef="#br0" timeOffset="3234.9807">7788 1005 56 0,'15'5'67'0,"-5"12"-4"0,-1 7-2 16,-9 5-49-16,-1 55-10 15,-6 9 3-15,-9 7-2 0,-4 7 0 16,-8-1 0-16,5 4-3 16,3-15 1-16,8-39-3 15,-1-16 1-15,9-11 2 16,0-13-1-16,4-6-1 0,0-10 0 16,-5-16 0-16,-4-11 1 15,7-15-1-15,-6-8 2 16,6 19-3-16,-1-6 1 15,3-3 3-15,0-2 0 16,0-5 1-16,1-2 3 0,4 2-2 16,4 2 1-16,0 1 2 15,3 0-2-15,5 9 0 16,1-3 0-16,0 10-1 16,3 3-1-16,6 9 1 0,1 2-5 15,1 14-5-15,-14 3-8 16,41 35-23-16,-4 31-26 15,-10 19-9-15,-8 9-5 0</inkml:trace>
  <inkml:trace contextRef="#ctx0" brushRef="#br0" timeOffset="3945.0583">7842 1672 49 0,'-12'-19'55'0,"-10"-3"-35"15,19 0-1-15,3-2-4 16,6 10-7-16,5-1-2 0,0-3-2 16,5 3 1-16,1-3-2 15,6 2 0-15,1-2-2 16,1 5 0-16,1-1 1 15,4 5 1-15,-2 1-2 0,-12 4 2 16,38 8-6-16,4 14-1 16,-13 13 0-16,2 13-1 15,-12 6-1-15,-7 0 2 16,-5-1-2-16,-10-20-1 16,8-10 7-16,-6-9 2 0,9-7 4 15,-7-6 0-15,0-7 1 16,1-11 1-16,1-6-1 15,1-6 0-15,-10 13-4 0,4 1-1 16,-5-3-2-16,3 0-1 16,-1 0-1-16,0 3 0 15,2-1-1-15,-1 3 1 16,-2 1 3-16,1 4 1 16,10 4 1-16,1 8-1 0,-6 6 0 15,1 13 0-15,-6 12 2 16,2 5-2-16,-3-2-2 15,-4-12-2-15,-1-4 0 16,6-5-2-16,-4-4 2 0,3-2-1 16,-10-7 0-16,18 0 2 15,-10-4 0-15,3-9 1 16,-2-3 1-16,2-4 3 16,-8 8-2-16,10 2 2 0,-9-11-1 15,9 2-1-15,-12 2 0 16,10 4-1-16,-11 13 2 15,11 0-3-15,-10 8 1 16,3 10-2-16,4 5-2 0,4 3-1 16,8 2-2-16,0 2-1 15,7-4-1-15,-2-4-3 16,9-4-4-16,-2-6-4 16,10-7-7-16,-7-4-9 0,5-4-12 15</inkml:trace>
  <inkml:trace contextRef="#ctx0" brushRef="#br0" timeOffset="4440.5915">9592 1044 35 0,'8'-56'72'0,"2"8"-2"16,-5-3-4-16,1 10-39 15,-6 41-8-15,10-56-9 16,-9 46-7-16,-1 10-5 16,0 8-3-16,-9 14-2 0,3 7-2 15,-4 13-2-15,3 17 2 16,-10 59-1-16,8-7 1 16,-10 5 1-16,8-19 3 15,-2-30 8-15,8-26 4 16,0-20 4-16,5-21-2 15,0 0-2-15,0 0-2 0,3-14 0 16,2 4-1-16,6-2-3 16,-1-1-4-16,-1 0 0 15,2 3 0-15,4-1 2 0,2 1 1 16,-2 0-1-16,2 4 1 16,5-11 2-16,10 17-2 15,-1 15 0-15,-10 21-2 16,-20 13 0-16,-12 6-1 0,-13 0 1 15,-14 2 4-15,-8-9-1 16,1-8 2-16,-4-7 1 16,6-9 1-16,5-8 2 15,6-5-4-15,7-6-10 16,8-3-12-16,5-2-11 0,9-5-19 16,8-6-18-16,12-7-5 15</inkml:trace>
  <inkml:trace contextRef="#ctx0" brushRef="#br0" timeOffset="5108.5342">9919 1347 50 0,'24'-23'74'16,"-1"1"-15"-16,-2 5-11 15,-2 1-13-15,-6 9-16 16,1 2-11-16,4 15-3 0,-18 17-8 15,-6 11 1-15,-4 8-1 16,5 6 0-16,0-1 1 16,5-4-1-16,1-16 2 15,12-14-1-15,0-9 2 16,4-6 1-16,-3-3 2 0,0-9 0 16,-2-6 1-16,-5 4-2 15,0-2 1-15,-2-4 0 16,0-1 0-16,1 3-1 0,-3-2-1 15,1 1-1-15,0 0 0 16,-1 2-1-16,-2 0-1 16,3 4-2-16,4 11-1 15,-8 0-3-15,0 0 2 16,0 0-1-16,0 0 2 0,15 22 2 16,0-3 0-16,-8-12 3 15,7-2-1-15,3-1 5 16,3-4-1-16,4-2 0 15,5-7-1-15,-2-7 0 16,3 1-3-16,-4-9 1 0,2-2 0 16,0 0 1-16,1-3 0 15,-6 2 3-15,-1-1 1 16,-2 3 0-16,1-1 1 16,-2-1 1-16,-5 7-4 0,-5-1 0 15,-3 7-2-15,3 0-3 16,-9 14-1-16,7-12-1 15,-7 12 0-15,7 7 1 0,-4 5 1 16,-1 2-1-16,4 2-1 16,3 7-1-16,-4-7-3 15,7 7-1-15,-3-2-1 0,4 4 0 16,1-7 0 0,9 36-1-16,-5-1-2 0,2-4 2 15,-12-4-3-15,1-6-7 16,-9 1-15-16,-8-5-9 15,-2 1 0-15,-10-11 10 16</inkml:trace>
  <inkml:trace contextRef="#ctx0" brushRef="#br0" timeOffset="5184.5113">10608 1627 0 0,'-3'-18'1'16,"3"-4"-2"-16,8-3 1 0</inkml:trace>
  <inkml:trace contextRef="#ctx0" brushRef="#br0" timeOffset="5456.0349">10697 1405 4 0,'25'-32'18'0,"1"0"4"0,1 0 2 16,0 3 5-16,-1-1 1 16,-1 4-3-16,-1-3-6 15,0 8-5-15,0 5-4 16,-10 7-3-16,-1 6 1 0,-13 3-3 16,13 12-3-16,-13 3 0 15,0 0 0-15,0 3 0 16,-1 2-1-16,0 1 2 15,1-1-4-15,2 30 2 16,14-3-1-16,3-1-1 0,7-9 2 16,6-9-2-16,0-4 1 15,-8-3-1-15,-8 1-1 16,-11 3-11-16,-8 5-8 0,-15 6-5 16,-5 0-3-16,-6-2-1 15,4-2-20-15,-9-9-19 16</inkml:trace>
  <inkml:trace contextRef="#ctx0" brushRef="#br0" timeOffset="7798.4518">11610 1326 4 0,'0'0'43'0,"0"0"-6"0,0-9-4 15,0 9-9-15,1-18-4 16,-2 6 1-16,-2-2-1 16,1 1 3-16,-1 1-3 0,-3-2-1 15,0 1-2-15,3-1-3 16,-3 2-1-16,-2 2-3 15,8 10-1-15,-15-11-7 16,7 11-4-16,-4 6 0 0,5 5-4 16,-2 5 1-16,7-2 2 15,-5 35 0-15,3 7 0 16,3-1 1-16,3 5-1 16,8-6 0-16,8-14 0 15,11-16 3-15,-8-24 0 0,-6-3-2 16,0-6 0-16,0-7 4 15,1-5-2-15,0-4 1 16,-1-4 1-16,2-7 1 16,-2-7-2-16,-3-2 4 0,1-5-1 15,1-1 2-15,-7-3 4 16,4 7 1-16,-3-6-1 16,1 6-1-16,-4-3-2 15,-1 10-1-15,-4 40 0 16,1-57-3-16,-1 42-4 15,0 15-4-15,0 0 0 0,-11 17-3 16,7 14 1-16,-2 4 0 16,3 9-1-16,3 38 2 15,-3 12 0-15,3 5 0 16,2-7 2-16,9-15 4 0,3-27 2 16,4-22 1-16,-7-22 1 15,-1-6-2-15,0-8 0 16,4-6 0-16,0-6 0 0,-3-1 1 15,1 2 1-15,-2-2-2 16,0 1 3-16,1-2-3 16,-3 4 0-16,0-3 1 15,0 9-3-15,-4 1 0 16,-4 11-5-16,12-13-1 0,3 19 1 16,-15 18 0-16,0 13 1 15,0 0-2-15,6-2 4 16,-4 3 1-16,13-17 3 15,-15-21 1-15,14 7 0 0,-5-7-1 16,3-9 2-16,-1-1 0 16,3-4-2-16,0-2 0 15,0-1-2-15,0 1 2 16,2-3-1-16,-2 2-1 0,3 0 1 16,1 1-2-16,2 0 0 15,-4 5 0-15,3 1 0 16,1 2-1-16,-3 8-4 15,1 0-3-15,-7 3 0 16,18 20 1-16,-2 9 1 0,-6 3-1 16,-4 0 3-16,-6-1 3 15,-2-6 6-15,-5-8 3 16,-4-20 1-16,0 0-1 0,12-10 0 16,-7-4 1-16,5-3-4 15,-2-5 1-15,6-2-3 16,-2-2-1-16,3-2-1 15,0 2 0-15,3-1 0 16,2 0-1-16,0 0 1 0,0 3-3 16,3 0-4-16,0 1-13 15,-3 4-30-15,0 5-21 16,-1 8-3-16,-4 6-4 16</inkml:trace>
  <inkml:trace contextRef="#ctx0" brushRef="#br0" timeOffset="8650.1541">3510 3174 11 0,'22'4'80'0,"5"-4"0"16,8 0-4-16,3-5-4 16,12-40-42-16,7 30-32 15,20-4 4-15,23 2 2 16,18-3-2-16,22 4 2 16,11-4-1-16,19 4 0 0,14 0-2 15,14 2 2-15,15 2-3 16,8-1 1-16,10 4 0 15,4-1-1-15,8 2 1 0,3 2 0 16,7 1 0-16,1 0 0 16,5 4 1-16,2 1 0 15,2-1 3-15,3-1-1 16,-3 2 1-16,6-2 2 0,-6 0 0 16,2-1 1-16,-4-1 0 15,6-4-1-15,-4-1 1 16,8 0-2-16,0-2-1 15,4-3-1-15,42 0-1 16,-32-3 0-16,-5 1 0 0,-2 0 0 16,-7-2-1-16,-8 4 0 15,-16-2-1-15,-14 2 1 16,-61-1-1-16,18 3 0 0,-23 3-1 16,-19 0 0-16,-24 4 0 15,-19 1 0-15,-23 1 0 16,-15 1 0-16,-17 1-2 0,-15 0 0 15,-9 2-4-15,-16-9-15 16,-10 8-53-16,2-13-10 16,-12 1-5-16,-13-5-7 15,-12-7 1-15</inkml:trace>
  <inkml:trace contextRef="#ctx0" brushRef="#br0" timeOffset="11016.5212">3666 3531 12 0,'-11'-9'66'0,"2"1"2"16,-4 3 0-16,13 5-47 0,-8-9-5 16,8 9-4-16,-12-2-5 15,12 2-4-15,0 0-2 16,0 0-1-16,-1 11-1 0,1 2-2 15,4 6 0-15,3 6 1 16,-1 4 2-16,1 10 1 16,1 1 1-16,0 12 0 15,2-3 0-15,-2 13-1 16,-3 6 1-16,3 4 1 0,-5 4-2 16,2 2 1-16,-4 4-1 15,-1 0 2-15,0 3 1 16,0-1 0-16,-3 2 2 0,-2-1 1 15,-2 3 0-15,-3-1 2 16,-2 0 1-16,-1-2-2 16,-2 1 1-16,-2-6 0 15,-2-6-1-15,-2-4 0 0,1-4 1 16,0-7-3-16,1-2-1 16,-1-6 0-16,6-6-2 15,-2-5 0-15,5-5 0 0,4-4-1 16,-1-7 0-16,2 1-1 15,3-2 0-15,1-3 0 16,1 1 0-16,1 0-1 16,0 1 0-16,1-1 0 0,2 0 0 15,1 2-1-15,1 0 1 16,2-2-1-16,1 0 1 16,0-2-1-16,1 0 1 15,2-2-1-15,2-1 1 0,0-2 0 16,1-1 0-16,-3-1 0 15,2 0 0-15,3-1 1 16,1-1 0-16,2 2 0 16,0-1 0-16,3 0 0 0,2 2 0 15,4-1 0-15,0 1 1 16,4-4-1-16,3 1-1 16,2-1 0-16,7 0 0 0,4-3 0 15,6-1 0-15,2-3 0 16,7 0 0-16,2-1 0 15,4-1 1-15,-1 0-1 16,5-2 0-16,-1-3 0 0,-2 0 0 16,2 0 0-16,-1-4 0 15,-1 0-1-15,1-1 0 16,-3 0 0-16,-5-1 0 0,0 0-1 16,-4 0-2-16,-5 0-1 15,-6-2-2-15,-5 4-3 16,-5-1-5-16,-5-1-5 15,-7-2-3-15,-6-1-10 16,-4 0-10-16,-7-8-17 0,-2 2-14 16,-6-8-5-16</inkml:trace>
  <inkml:trace contextRef="#ctx0" brushRef="#br0" timeOffset="11376.6881">5074 5591 48 0,'-20'-2'71'0,"4"-5"-11"0,6 7-24 16,0 0-14-16,10 0-1 15,-12 0-5-15,12 0-4 16,0 0-6-16,0 0-4 0,15 13-1 16,0-9-1-16,6 4 2 15,11 0 1-15,4 0 1 16,8 3 2-16,2 1 1 15,7 1 2-15,-3 3 0 16,8 4 1-16,-8 5 2 0,1 2 1 16,-5 6 0-16,-4 8-2 15,-9 8-1-15,-5 8 0 16,-9 9-2-16,-8 9-1 0,-11 12-2 16,-10 10-1-16,-15 9-1 15,-11 9-3-15,-10 8-3 16,-9 3-5-16,-6 8-9 15,-7-2-19-15,-6-10-41 0,6-2-8 16,0-17-4-16,1-18-3 16</inkml:trace>
  <inkml:trace contextRef="#ctx0" brushRef="#br0" timeOffset="29818.0371">15673 1342 17 0,'21'-16'63'0,"1"-1"3"16,-1 2-32-16,1 1-10 16,-8 0-6-16,4 1-8 0,-7 0-5 15,4 3-6-15,-5-1-4 16,1 4-7-16,-1-1-2 16,-10 8-1-16,16-1 1 15,-16 1 4-15,18 10 1 0,-11 1 2 16,1 4 1-16,-4 6 3 15,3 6 3-15,12 37 2 16,0 8 1-16,-5 13 1 16,0 8 1-16,-1 14 4 15,2 2-1-15,-1 20 2 16,1 5-1-16,4 11 0 0,0 8-1 16,2 13 0-16,0 9 0 15,3 12-1-15,-1 16-1 16,5 4 2-16,-7 9-2 0,1 5 0 15,-3-1 1-15,-1 9 0 16,0 8 1-16,-5 1-1 16,4 3 6-16,-4 5-3 0,0 4 3 15,4 2 0-15,-1 8-1 16,4-5-1-16,3-3 1 16,0-7-1-16,-3-2-3 15,1-13 0-15,-2-6 0 16,-5-11 1-16,-6-2-1 0,-4-3 1 15,-7-3 0-15,-6 4-2 16,-5 0 1-16,-4 12-2 16,-3 7-1-16,0 10-2 15,-3 7-1-15,-1 3-1 0,5 7-1 16,0-4-1-16,1 1 2 16,2-9 0-16,-2-5-2 15,8-11 2-15,1-7 0 0,2-9 0 16,1-9 1-16,4-2 0 15,-1-10-1-15,4-7 0 16,-1-4-1-16,2-5 1 0,5-5-1 16,-1-5-1-16,2-4 0 15,4-3 1-15,-1-4 0 16,1-6-1-16,3-4 0 16,1-6 1-16,-1-5 0 0,-1-5 1 15,2-7-1-15,-2-8 0 16,1-4-1-16,-3-1 1 15,1-2 0-15,-1 0 0 0,2 0 1 16,2 0-1 0,1 3 0-16,1 0 0 0,0-2 0 15,1-3 0-15,-1-3-1 16,1-3 2-16,-4-4-1 0,0-2 0 16,-2 0-1-16,2-3 0 15,-3-1 0-15,2-1 0 16,1-2 0-16,-3-3-2 15,0-4 0-15,2-1 0 0,-4-10-1 16,2-7 0-16,-5-9-2 16,1-9-10-16,-5-12-4 15,-1-12-7-15,-1-17-13 16,-17-12-24-16,-4-18-9 0,-24-42-15 16,-5-21-1-1</inkml:trace>
  <inkml:trace contextRef="#ctx0" brushRef="#br0" timeOffset="31485.9876">18703 2605 4 0,'12'-12'65'0,"-12"12"2"0,2-27-16 16,-2 27-21-16,0 0-4 16,0 0-10-16,0 0-7 15,0 0-5-15,-9-6-3 0,9 6-1 16,-19 4-1-16,2 4-1 15,-4 7 1-15,-6 0 0 16,-5 8 0-16,-7 0 2 16,-4 6-1-16,-12 7 0 15,-3-1-1-15,-7 5 2 0,-4-3-1 16,-6 5 1-16,-5-2 0 16,-5 6 0-16,-4-4 2 15,0 2 1-15,-3 0-1 0,-2 1-1 16,0 3 1-16,-4-3-2 15,-1 5 1-15,0 0 1 16,-2 0-3-16,2 1 3 0,2-4 0 16,3 5-1-16,0-3 0 15,1 2 1-15,4-4 0 16,4-2-1-16,5 0 0 16,1-2 0-16,6 1-1 0,5-5 1 15,2-1-2 1,9-3 1-16,-1 4 0 0,2-1-1 15,6-3 0-15,2 2 1 16,5-6 1-16,4 1-1 16,4-3-1-16,2 1 1 0,7-6 0 15,3-2-1-15,5-1 0 16,3 1 0-16,3-2-1 16,0 0-3-16,5 1-2 15,0-6-3-15,2 2-6 0,1-4-14 16,2-2-16-16,2 3-16 15,0-14-13-15,-6 15 0 16</inkml:trace>
  <inkml:trace contextRef="#ctx0" brushRef="#br0" timeOffset="31899.0624">15602 3867 54 0,'-2'-10'71'0,"2"10"-4"0,-13-11-3 16,5 11-61-16,8 0 3 15,-19 17-5-15,6 4-3 16,-5 12-1-16,-3 10 2 15,-6 10 1-15,0 9 1 16,-5 9 1-16,0 7-2 0,0 2 1 16,-2 1-1-16,7-3 2 15,2-2-1-15,7-5 1 0,1-5 0 16,14-10-1-16,3-4 1 16,7-9 2-16,14-2 1 15,5-12-1-15,13-5 1 16,5-10 0-16,16-3-1 0,8-8-3 15,5-2-2-15,14-7-8 16,9-7-11-16,6 0-21 16,3 0-26-16,-1-3-9 15,0 1 2-15</inkml:trace>
  <inkml:trace contextRef="#ctx0" brushRef="#br0" timeOffset="38320.6824">15473 3819 7 0,'0'0'11'0,"12"-5"-1"0,-12 5-6 15,8-1-2-15,-8 1-4 16,14 0 1-16,-6 1 0 16,-8-1 0-16,16 13 2 15,-4-3 1-15,-2 4 1 0,2 2-1 16,2 1 2-16,1 6-2 15,-1-3 3-15,5 9-2 16,-1 3 0-16,6 2 0 16,-5 5 2-16,7 0 1 0,-4 6 0 15,8 0 1-15,1 6-1 16,-3-3 1-16,3-1-1 16,-5 2 1-16,5 0-1 15,-7 2-1-15,9-6 0 16,-13 6-1-16,0 0 0 0,-1-2 1 15,-1 1-2-15,-1-4 1 16,-4-1-1-16,0-6 1 16,-2 2-3-16,-2-13 0 0,-2-5-1 15,0-6-1-15,-2-5-2 16,-2-2 1-16,-3-10-7 16,0 0-18-16,7 10-28 15,-7-10 1-15</inkml:trace>
  <inkml:trace contextRef="#ctx0" brushRef="#br0" timeOffset="39065.97">15586 3578 22 0,'6'-21'21'15,"4"1"-2"-15,-2 2-5 16,2 3-4-16,4 4-4 0,-5 2-4 16,3 3-2-16,-4 3 0 15,4 3-1-15,-5 0 2 16,4 2 2-16,-11-2-1 16,17 14 5-16,-10-4-1 0,3 5 1 15,-3 3 1-15,3 3-1 16,0 1 0-16,1 8-1 15,-3 1 0-15,5 6-1 0,-2 2-1 16,2 6 0-16,6-3-1 16,-2 8 0-16,2-1-1 15,-1 7-1-15,8 2 0 16,-5 3 0-16,6 2-1 16,-1-2 0-16,-1 3 0 0,3-4 0 15,1-1 0-15,0-5 0 16,-3-8 0-16,3 2 0 15,-5-9 2-15,0 6-1 0,-4-2 0 16,-1 2-1-16,-4 2 1 16,0-2 0-16,-2 6-2 15,2-5-1-15,-7 3-3 16,6-8-4-16,-4-2-7 0,-1-4-9 16,1-5-14-16,-5-5-15 15</inkml:trace>
  <inkml:trace contextRef="#ctx0" brushRef="#br0" timeOffset="39890.1276">14843 3801 30 0,'-3'-22'55'0,"-1"3"-41"0,2 7 1 16,0 2-4-16,2 10-4 16,0 0-1-16,0 0-4 0,0 0-2 15,0 0-4-15,0 10-1 16,1 0 2-16,2 1 5 16,1 1-2-16,3-1 0 15,-1 0 0-15,-1 0 1 0,3-2-1 16,-1 2 1-16,-7-11 0 15,13 14 0-15,-13-14-2 16,16 13-6-16,-8-7-9 16,-8-6-13-16,21 17-11 15</inkml:trace>
  <inkml:trace contextRef="#ctx0" brushRef="#br0" timeOffset="40805.6888">15505 3445 47 0,'0'-8'59'16,"0"8"-39"-16,0-15 1 16,0 15-3-16,-9-3-7 15,9 3-5-15,-16 7-5 0,6 2-3 16,-2 4-2-16,-5 3 2 15,1 2 0-15,-3 3 1 16,1 1 1-16,-4 3 2 16,-2 1 1-16,-6 3 2 0,3 3 1 15,-6 1 2-15,0 3 0 16,-2 3 0-16,-3 3-1 16,-1 0-2-16,-6 9 0 0,6 3-2 15,-9 3-1-15,1 4-1 16,-4 5-1-16,4 5 1 15,-7 2-1-15,-3 2 1 16,7-2-1-16,-1-7 2 16,5 3 0-16,1 0 0 0,3-7-1 15,0-1 1-15,4-6-1 16,8 1 0-16,-3-9 2 16,3 4-3-16,3-8 0 0,2-7 0 15,2-2 1-15,6-8-1 16,5-1 0-16,1-8 1 15,5-1-1-15,0-7 2 16,6-9 2-16,0 0 1 0,0 0-1 16,0 0 0-16,6-2 2 15,1-6-1-15,5-6-1 16,0 2 1-16,3-1-5 16,3-1 1-16,3 0-1 0,-1 5 0 15,4 0 0-15,-3 5-1 16,1 1 1-16,2 3 0 15,5 3-2-15,-3 5 2 0,8 2-1 16,9 3 1-16,1 1 0 16,11-2 0-16,5 5 0 15,10-3 0-15,5 0-1 16,10 1 1-16,3 0 0 0,1 0 0 16,3 3 0-16,-1-4-1 15,-2 4 3-15,-5 0 1 16,-3-1-2-16,-2 1 1 15,-5-5 1-15,-2 2-2 0,-2-7 0 16,-3 2-1-16,-2-7-5 16,-4-1-1-16,-6-2-2 15,-5-2-4-15,-9-2-12 16,-8 3-21-16,-11-4-22 0,-4 2-4 16</inkml:trace>
  <inkml:trace contextRef="#ctx0" brushRef="#br0" timeOffset="41482.2892">15578 5439 7 0,'11'-16'30'16,"5"-2"1"-16,6-3-1 16,4-5-8-16,8 2-5 15,3-7-4-15,11 4-4 0,7-4-3 16,4 2-2-16,4-3-1 16,4-2-3-16,2 7 2 15,2-3-1-15,-1 5-3 16,-3-2-7-16,-2 6-14 0,-5-1-17 15,0 6-14-15</inkml:trace>
  <inkml:trace contextRef="#ctx0" brushRef="#br0" timeOffset="42112.9768">14205 4972 0 0,'0'-9'23'0,"3"-6"-2"15,6-1 1-15,5 0-4 16,4-7-4-16,5-3-1 16,6-5-5-16,10-3-2 0,0-12-1 15,16-1-1-15,7-10 1 16,10-10-1-16,10-6-1 16,9-8-1-16,3-5 1 0,11-6-1 15,10 2-1-15,-3-4-4 16,-1 4-7-16,0 3-10 15,-3 12-10-15,-5 3-16 16</inkml:trace>
  <inkml:trace contextRef="#ctx0" brushRef="#br0" timeOffset="42717.1575">14402 5052 20 0,'-2'-11'31'15,"2"-1"-4"-15,2 3-6 0,6-5-2 16,2 0-6-16,8-5-5 15,2-2-1-15,10-7-2 0,10-4-1 16,4-5 0-16,7-11-2 16,6 0 1-16,7-6-2 15,6-4 0-15,4-4 1 16,6-3-2-16,5-2 1 16,5-1 1-16,2 6-7 15,3-5-13-15,0 7-16 0,-3 2-21 16,7 9-1-16</inkml:trace>
  <inkml:trace contextRef="#ctx0" brushRef="#br0" timeOffset="43334.901">14375 4332 11 0,'0'0'15'16,"5"-2"-3"-16,-5 2-5 15,16 9-3-15,-6 4 1 16,4 4 2-16,0 3 1 0,4 10 3 16,0 3 2-16,3 8 1 15,-1 1 0-15,11 11-1 16,4 8-1-16,3 4-3 15,7 3 0-15,3 2-1 0,8 2-4 16,1 1 1-16,5-2-4 16,0-2 4-16,-4-3-2 15,8-2 2-15,-3 3-2 16,6-6-1-16,-4-1 0 0,-1-6-6 16,3 1-2-16,-3-9-11 15,1-7-8-15,-9-4-19 16,1-4-15-16</inkml:trace>
  <inkml:trace contextRef="#ctx0" brushRef="#br0" timeOffset="44185.4113">15687 5791 5 0,'0'0'51'15,"-15"-15"-29"-15,14 5 0 16,1-1 1-16,1-1-3 16,5-2-4-16,5-2-4 15,2 0-6-15,8-8 0 0,-1 0 0 16,10-5-1-16,7-2-1 15,5-8 0-15,7 0 0 0,3-6 1 16,10-6-4-16,1-1 1 16,8-5-1-16,4 1 0 15,3-2-5-15,6 1-11 16,-2 3-11-16,0 1-17 16,3 12-15-16,-9 2-2 0</inkml:trace>
  <inkml:trace contextRef="#ctx0" brushRef="#br0" timeOffset="63217.7803">19716 2315 25 0,'-14'-9'75'0,"-4"1"1"16,2-2-5-16,-3 2-3 16,-8-4-65-16,9 4 1 15,9 1-1-15,9 7 0 0,-13-11 0 16,13 11-1-16,0 0 1 16,-4-11 0-16,4 11 2 15,0 0 2-15,0 7 1 16,0 8 2-16,0 3 0 0,0 10 2 15,0 10-1-15,0 7 0 16,0 12-1-16,0 7-2 16,-2 8-3-16,0 4-1 15,2-1-2-15,-3-2 0 0,3-2-4 16,0-6-2-16,3-7-7 16,-2-12-9-16,5-8-22 15,5-6-38-15,-3-11-7 16,5-12-4-16,-13-9 0 0</inkml:trace>
  <inkml:trace contextRef="#ctx0" brushRef="#br0" timeOffset="63672.7743">19502 1888 37 0,'1'15'75'15,"-1"-15"-4"-15,3 12-2 0,-3-12-3 16,-26 12-68-16,26-12 1 15,9 10 2-15,5-3 3 16,2-5 0-16,-1-2 0 16,7 0 0-16,-2-5 0 0,2-5-2 15,1 0 0-15,-2-5-1 16,-3 0 0-16,-4-5 2 16,0 3-1-16,-8-2 2 0,2-2-1 15,-8-1 2-15,-8-1-1 16,-1 6 2-16,-5-2-1 15,0 5-2-15,-4 1-1 16,2 5-3-16,-2 0-4 16,4 8-8-16,-3 1-7 0,5 10-18 15,6 8-23-15,-5 4-19 16,9 8-2-16,-1 2 3 16</inkml:trace>
  <inkml:trace contextRef="#ctx0" brushRef="#br0" timeOffset="64169.204">19939 2094 64 0,'12'13'77'15,"-5"10"-2"-15,-2-1-3 16,-2 4-43-16,1 11-21 16,2 3 0-16,-2 9 2 0,1 0-2 15,-1 3-1-15,2-9 0 16,0 0-1-16,1-7-1 0,-1-1-2 16,-2-8 1-16,3-6-2 15,-2-3 0-15,1-5-1 16,-1-2 2-16,-5-11-1 15,0 0 1-15,9 0 0 16,-5-13-1-16,0-8 1 0,1-12-1 16,3-2 0-16,-2-9-1 15,3 0 0-15,-1-1-1 16,4 4 1-16,-1 5-1 16,0 6 1-16,1 5-2 0,-1 7 1 15,4 6-1-15,-1 5 1 16,2 7-1-16,0 0 0 15,2 11 2-15,-2 7-2 16,1 6-1-16,-3 8-1 0,0 8-6 16,-1 3-9-16,-5 5-14 15,5 5-29-15,-7-4-20 16,4-5-4-16,-2-6-2 16</inkml:trace>
  <inkml:trace contextRef="#ctx0" brushRef="#br0" timeOffset="65199.1707">20792 1769 74 0,'14'-3'86'16,"-3"3"-4"-16,-11 0-5 15,9 11 2-15,-12 8-73 0,3 16-1 16,2 11 0-16,2 17 2 16,0 12-1-16,-2 18 2 15,0 9-3-15,0 5-1 16,-2-1-2-16,4-2-1 0,0-3 2 16,1-9-2-16,1-6-1 15,6-9 0-15,0-8-2 16,5-8-4-16,1-11-1 15,4-5-2-15,3-10-3 0,0-12 1 16,1-9-2-16,-2-14-2 16,-4-7-3-16,-2-20 1 0,-1-9 3 15,-7-15 0-15,-4-8 6 16,-6-11 3-16,-7-7 5 16,-7 0 4-16,-8 2 7 15,-6 5 5-15,-9 5-1 16,-4 7 0-16,-9 10-2 15,-2 9 0-15,-3 8-4 0,-1 8-1 16,-1 4-3-16,2 4 0 16,5 3-1-16,9 3 0 15,6 1-1-15,7 2-3 16,9-3-1-16,12-4-1 0,7-1 0 16,13-6-2-16,8-5 2 15,11 1-1-15,6-4 2 16,7-2 0-16,5 2 0 0,2 3 0 15,3 0 1-15,1 13 2 16,-2 0-3-16,-3 6 3 16,-2 6-3-16,-4 7 3 0,0 7-2 15,-1 10 0-15,-4 7 0 16,-2 1 0-16,-3 7 0 16,2-3-2-16,-1-1 1 15,1-3-2-15,-6-5 2 0,-1-7-2 16,-2-7 1-16,-5-7-1 15,-2-6 0-15,-7-3 0 16,-3-6 1-16,-6-5 1 16,-5-10-1-16,-5-5 4 15,-5-5-2-15,-6-3 3 0,-1-3 1 16,-2 2 2-16,1 3-1 16,2 3 0-16,1 5 1 15,5 7-3-15,4 7 0 0,3 5-1 16,3 8-2-16,8-9-1 15,5 9 1-15,7 1-1 16,2 9 0-16,2 2-1 0,6 3-1 16,-1 7-3-16,1 2 1 15,-1 9-1-15,-5-3 0 16,-4 0 2-16,-3-5 0 16,-7-3 3-16,-1-3 3 15,-3-7 4-15,-1-3 1 0,-5-9 1 16,0 0 0-16,10-12-3 15,0-6 1-15,-1-6-1 0,7-6-1 16,7-6-3-16,3-4-1 16,3-5 0-16,4-3-3 15,7 5-1-15,0 3-6 16,3 5-7-16,-6 6-20 16,-2 7-41-16,3 8-6 0,-5 9-5 15,-7 5-1-15</inkml:trace>
  <inkml:trace contextRef="#ctx0" brushRef="#br0" timeOffset="67236.0569">22319 1848 67 0,'0'0'84'0,"16"21"-3"16,-13-7-5-16,-1 10-4 0,-2-8-71 15,1 1-1-15,0 0 3 16,4 6-1-16,-1-5-2 0,-2-2 0 15,3-2 0-15,2-3-1 16,-2-2-1-16,-5-9-1 16,10 9 2-16,-10-9 0 15,11 0 1-15,-11 0 1 16,15-9 0-16,-8-4 2 0,3-7-1 16,0-1 0-16,3-6 0 15,2 0-2-15,3-3 2 16,-2 0-2-16,2 4 0 0,0 5 0 15,-2 3-1-15,-1 8 1 16,0 4-2-16,1 6 1 16,-1 9 1-16,-2 10-1 15,-2 7 0-15,1 1 1 16,-1 8 0-16,-2-1-1 0,2-1 1 16,-3-2 0-16,3-5-1 15,-4-8-1-15,6-3 2 16,-4-7-1-16,3-6 2 0,3-4 1 15,1-11-2-15,4-6 0 16,-2-11 0-16,5 0 0 16,1-9 0-16,2 6-2 0,-2 0 0 15,0 3 2-15,-2 5-1 16,1 11 1-16,-2 5-1 16,-2 9 0-16,-1 5 0 15,0 12 0-15,1 4 0 16,3 1 0-16,2 6 0 0,3-7-1 15,6 1 2-15,0-5-3 16,9-4 0-16,-4-7 0 16,8-5 0-16,0-5 0 15,-2-11 0-15,0-2 1 0,-10-5 2 16,-4-2 1-16,-9-7 2 16,-6 7 1-16,-9-7 2 15,-6 6 1-15,-12 0 0 0,-5 6 0 16,-1 5-3-16,-2 6-1 15,-1 8 0-15,0 1-3 16,4 12 1-16,1 4-4 0,6 4-1 16,4 0-3-16,6 2 1 15,0-5-2-15,8-3 0 16,6-3 2-16,0-5-1 16,5-7 3-16,-1-5 1 0,1-4 4 15,-1 0 1-15,-1-2 3 16,-2-2-1-16,0 3 1 15,-3 2 0-15,1 5 0 16,-4 9 0-16,1 6-2 0,1 9-2 16,-3 5-4-16,8 8-6 15,-2-7-8-15,9 5-3 16,1-7 0-16,10-9 0 16,2-9 3-16,11-10 3 0,-2-14 7 15,9-13 10-15,2-4 11 16,-3-13 2-16,1-2 2 15,-31 19-4-15,5-6-1 16,-3-2-5-16,4-7-1 0,-7-1-3 16,0-4 1-16,0 1 3 15,2-1 1-15,-8 6 2 16,0-2 2-16,-3 3-3 16,1 2-1-16,-5 8-1 0,1 4-1 15,-7 8-6-15,0 7-2 16,-3 14-1-16,0 7 1 15,-7 34-1-15,-9 25 1 16,2 16 0-16,3 10-1 0,-1 2 2 16,4-5-1-16,8-17-1 15,7-30-1-15,9-12 1 16,4-6 0-16,0-9 0 16,6-11 0-16,3-7 1 0,5-11 0 15,0-11 1-15,1-9 1 16,0-5 1-16,-5-1-1 15,-15 19-1-15,2 2 0 16,13-12 1-16,-19 17-1 0,4 4 1 16,8 0 0-16,-5 11-1 15,1 4 0-15,-4 15 0 16,1 5 0-16,2 4-3 16,-2 3 2-16,0 0-1 15,0-7-1-15,3-3 0 0,2-3 0 16,-1-6 0-16,0-3 2 15,1-7 2-15,0-3-1 16,2-9 1-16,-1-6 0 16,-1-6 1-16,0-6 1 0,1 0-1 15,-3-3 0-15,1 5 0 16,-4 2-1-16,1 5 0 16,-1 6 0-16,-1 6-1 15,-6 6-1-15,3 3 1 0,0 9-2 16,-3 6 0-16,2 7 0 15,-4 1-1-15,2 5 1 16,-1 3 0-16,1-4 0 0,-1 1 0 16,1 1 2-16,2-6 0 15,4-3 1-15,0-3 0 16,2-4 0-16,-4-7 2 16,6-3-1-16,-3-5 2 0,4-6-2 15,-4-9 2-15,-1-11-2 16,1-4 2-16,0-8-2 15,0-7 0-15,-1-4 1 16,-2-1-1-16,-4 24-2 16,-2-1 0-16,2 0 0 0,-2 1-1 15,3 1 0-15,-1 3 0 16,0 1-1-16,-1 2 0 16,0 5 0-16,3 0 1 15,-2 4 0-15,0 2-1 0,3 6 0 16,-12 1 2-16,30 6 0 15,-3 7 1-15,-2 10 0 16,6 2 0-16,2 2 0 0,4-6 1 16,1-4 0-16,2-14-1 15,4-3 0-15,4-6 0 16,-21-1-2-16,1-2 1 16,3-5-1-16,-1 0 1 15,1-4 0-15,0-2 0 16,-6 1 0-16,2-3 1 0,-6 1 1 15,-1-1 0-15,-8 0 1 16,0 2-1-16,-6 5-1 16,-4 3-1-16,-2 12 0 0,-5-11 1 15,5 11-2-15,-8 6 3 16,-14 19-3-16,2 8-1 16,8 12-1-16,12 5-3 15,16-3-4-15,22-6-9 0,8-15-18 16,10-26-30-16,7 0-13 15,-33-6-7-15,-1 0-2 16</inkml:trace>
  <inkml:trace contextRef="#ctx0" brushRef="#br0" timeOffset="67470.0842">25900 1073 44 0,'-72'-2'99'15,"7"2"-3"-15,-1 2-8 0,11-1-6 16,6 9-2-16,8-7-87 16,6 0-4-16,8 3-15 15,1 4-49-15,4-6-12 0,4-1-2 16,-1-3-7-16,1-3 1 15</inkml:trace>
  <inkml:trace contextRef="#ctx0" brushRef="#br0" timeOffset="67720.7744">23762 1328 26 0,'-98'23'98'0,"7"-4"-3"16,10 1-7-16,13-2-4 0,8-3-1 15,16-1-84-15,16-4 0 16,17 0 0-16,11-10-3 16,20 5-2-16,15-5-5 15,9 0-12-15,18-9-47 0,11 3-14 16,7 4-6-16,12-1-6 15</inkml:trace>
  <inkml:trace contextRef="#ctx0" brushRef="#br0" timeOffset="68356.7916">20290 3135 13 0,'-64'16'97'0,"10"-6"-4"16,11 2-7-16,6-7-5 0,12-2-3 16,2 17-82-16,10-20 1 15,13 0 2-15,8 0 2 16,19-1 0-16,11-3 1 15,13-4 1-15,17-5 0 16,18-2 0-16,20-6-1 0,16-4 1 16,17-4-2-16,20-1 0 15,15-9 0-15,17-2 2 16,13-1-1-16,18-2-1 16,12-1 0-16,10-4 0 0,9 3 1 15,7-3-2-15,3 2 2 16,0 3-2-16,8 1 1 15,1 2 1-15,0 3 0 0,-5 4-1 16,1 3 1-16,-4 4 0 16,-6 3-1-16,-7 7 1 15,-13 0-2-15,-14 5 1 0,-18 2-1 16,-13 2 0-16,-21 5-1 16,-13 0-2-16,-23 3-6 15,-14 2-11-15,-23 4-48 16,-14-2-19-16,-13 0-5 15,-24-6-5-15,-19-9-3 0</inkml:trace>
  <inkml:trace contextRef="#ctx0" brushRef="#br0" timeOffset="72183.5888">21655 1319 85 0,'8'0'92'16,"-8"0"-3"-16,0 0-7 15,0 0-1-15,0 0-60 0,0 0-20 16,-6-2 0-16,-4-6-1 16,0 2 0-16,-6-1 0 15,-4-3 1-15,-5-7-1 16,-3 1-1-16,-5 2 1 0,-2 2-1 15,-4 2 1-15,-2 0 0 16,-7 1 0-16,-1-1-1 16,-7 2 2-16,-5-1-1 0,-6 2 1 15,-4 1-1-15,-4 5 1 16,-6-4 0-16,-3 5 0 16,-5-1 0-16,-2 1-2 15,-3 0 2-15,-2 8 0 0,-5 1 0 16,-1 7-3-16,-4 1 1 15,-3 6 0-15,38-5 2 16,-153 48 0-16,7 10-1 16,13 11 1-16,11 13-1 15,10 10 1-15,18 7 2 16,16 0-1-16,39-11 0 0,8 5-1 16,14 5 1-16,13 3-1 15,17-2 1-15,18 4-1 16,12-1-1-16,19 4 0 0,9 2-2 15,19 1 0-15,15-1-1 16,9 3 1-16,12-4 0 16,11-3 0-16,11-5-1 0,12-6 1 15,14-4 2-15,13-8-1 16,15-7 1-16,15-11 0 16,17-8 0-16,12-11 0 15,16-13 0-15,17-10 0 0,15-12 1 16,11-9 0-16,10-12 1 15,12-5-1-15,12-14 0 16,9-8 0-16,4-10 0 16,9-10 0-16,6-14-1 0,8-11 0 15,2-9 0-15,5-7 0 16,1-7-1-16,6-5 0 16,0-1 0-16,-6-2 1 15,-3 4 0-15,-12 0-1 0,-3-2 2 16,-13 0-1-16,-15 1 2 15,-16-7 2-15,-17-5 0 16,-23-9 1-16,-20-3-1 16,-23-6 2-16,-21-9-2 0,-28-10 3 15,-17-9-2-15,-25 3 0 16,-47 71-3-16,-4-11-2 16,-13 4 0-16,-9-10-3 15,-12 2 0-15,-15-7-4 16,-25 4-2-16,-13-4-2 0,-28 12 0 15,-20-6 0-15,-23 19-1 16,-20-1 1-16,-27 17-1 16,-23 1 1-16,-23 22-3 15,-26 11-12-15,-20 18-15 0,-16 16-36 16,-167 55-4-16,-143 58-4 16,24 44 3-16</inkml:trace>
  <inkml:trace contextRef="#ctx0" brushRef="#br0" timeOffset="74349.6029">19896 5723 47 0,'-11'-5'64'16,"11"5"-2"-16,-7-9-39 16,7 9-3-16,0 0-6 0,0 0-7 15,10-9-2-15,-2 9-4 16,5 0 0-16,3 2 0 16,2 1 1-16,0 1 2 15,2 3-1-15,-2-2 2 0,3-1 3 16,2 0 1-16,3-3 2 15,-2-1 0-15,7 1-1 16,5-5-1-16,5-5 1 16,9 1-4-16,0-5-1 0,9-2-2 15,0-4-1-15,4 1-1 16,2 0 0-16,-3 1-2 16,-1 1-4-16,-6 1-5 15,-2 3-16-15,-3 5-23 0,-8 1-24 16,-3 1-4-16,-6-1-2 15</inkml:trace>
  <inkml:trace contextRef="#ctx0" brushRef="#br0" timeOffset="74669.6735">20948 5347 7 0,'0'0'73'16,"-1"9"1"-16,1-9-1 0,5 6-6 16,8-2-62-16,6 2-3 15,4 3 3-15,8-1-2 16,3 3 0-16,3 0-1 16,3 2-1-16,-4 0 0 0,0 3-1 15,-3 1 0-15,-5-1 1 16,-3 2 2-16,-11 5 2 15,-5 0-1-15,-8 7 1 0,-3 1 1 16,-16 5 1-16,-8 3-3 16,-9 5-6-16,-9-2-20 15,-9 8-33-15,-2 6-19 16,-7 0-5-16,-2-1-4 16</inkml:trace>
  <inkml:trace contextRef="#ctx0" brushRef="#br0" timeOffset="75333.2801">19730 7168 30 0,'0'0'56'0,"0"0"4"15,0 0-48-15,0 0 4 0,8 3 2 16,-8-3 2-16,12 7 3 16,-1-1-1-16,-2-4 2 15,1 2-3-15,3-4 0 16,-3 2-4-16,3-2-1 0,2 0-1 15,2-1-2-15,1-1-2 16,4-2-2-16,3 2-2 16,1-3-1-16,4-1 0 15,5 1-2-15,3-3 0 0,6 1-2 16,3-3 0-16,4-3 1 16,6 0-3-16,6-2 1 15,1-2-1-15,6-3 2 16,2 2-2-16,1-3 1 0,0 3-1 15,-2-1 0-15,-5 3 1 16,-2 0-1-16,-4 2 0 16,-7 4-1-16,-6-4 1 15,-6 7-3-15,-6-2-1 0,-7 4-2 16,-3-1-3-16,-7 3-5 16,-8-1-9-16,-10 4-28 15,15-11-30-15,-15 11-4 16,-2-17-5-16</inkml:trace>
  <inkml:trace contextRef="#ctx0" brushRef="#br0" timeOffset="75654.0034">21052 6618 54 0,'-6'-18'73'0,"-4"8"-26"0,7-2-2 15,3 12-10-15,-5-13-9 16,5 13-7-16,0 0-6 15,12-2-5-15,3 2-1 16,3 0-3-16,4 3-1 16,5 1 1-16,3 1-1 0,4 5-1 15,-1 2 0-15,3 2-2 16,-6 4 0-16,2-2 1 16,-5 7 1-16,-6 1 3 15,-6 5 0-15,-8 3 2 0,-7 3-1 16,-4 5 0-16,-14 2 1 15,-10 6-5-15,-4 0-7 16,-9 7-10-16,-3-6-15 0,-7 5-27 16,4-1-22-16,-4-1-3 15,1-5-5-15</inkml:trace>
  <inkml:trace contextRef="#ctx0" brushRef="#br0" timeOffset="83594.5392">6560 5225 37 0,'-17'-14'84'0,"17"14"-2"0,-16-16 0 15,8 7-47-15,8 9-11 16,-13-8-3-16,13 8-8 16,0 0-3-16,0 0-6 15,0 0-1-15,7 0-3 0,5 4 0 16,4 9-1-16,7 2 2 15,1 6 1-15,4 6 1 16,3 5 0-16,1 7 1 0,2 3-1 16,0 5 1-16,1 2-1 15,-2 0-1-15,1-2-1 16,-2-3-1-16,3-1-3 16,-3-5-3-16,-1-5-9 0,-1-10-9 15,-3-4-33-15,4-1-23 16,-7-7-5-16,0-7-5 15</inkml:trace>
  <inkml:trace contextRef="#ctx0" brushRef="#br0" timeOffset="83893.0576">7268 5092 9 0,'5'-30'80'0,"-1"7"5"16,-3 10-5-16,-1 3-5 15,0 10-61-15,-7-5-3 0,7 5 0 16,-6 17-5-16,4 7-2 16,-1 10-2-16,0 14 2 15,-3 10 1-15,1 15 0 16,0 7-1-16,-4 11 0 0,1-2 0 16,-3 2-1-16,0-4 1 15,-4-6-2-15,0-4-1 16,-3-6 1-16,1-5-2 0,1-3-5 15,0-2-9-15,2-2-25 16,6 7-29-16,2-11-13 16,0-7-6-16,2-9-3 15</inkml:trace>
  <inkml:trace contextRef="#ctx0" brushRef="#br0" timeOffset="84374.0564">7532 5305 32 0,'0'0'86'15,"0"0"-5"-15,0 0-4 16,0 0-4-16,3 6-62 16,-2 11 0-16,-1 5-4 15,0 10-1-15,4 7-2 0,3 6-1 16,0 3 2-16,1 1-1 16,2-2-2-16,1-5 0 15,1-8-1-15,2-5-1 16,1-10 0-16,0-5 0 0,1-8 1 15,3-6-2-15,-2-10 1 16,5-11-2-16,-1-11 0 16,0-7-1-16,1-9 1 0,-3-1 0 15,0 2 0-15,-5 5 1 16,-2 4 0-16,-4 13 2 16,1 8 1-16,-9 17 0 15,7 0 1-15,-4 14 0 0,3 9-4 16,0 3-4-16,2 5-13 15,5 4-33-15,0-3-26 16,5-5-6-16,0-8-4 16</inkml:trace>
  <inkml:trace contextRef="#ctx0" brushRef="#br0" timeOffset="84829.6255">8212 5080 56 0,'1'9'78'0,"-1"-9"-3"16,0 0-2-16,0 0-53 15,0 0-3-15,0 14-4 16,3 0-5-16,5 10-3 0,1 6 2 16,5 5-1-16,4 7 1 15,1 2-1-15,4 0-2 16,-1-2-1-16,4-3-1 16,-3-10 2-16,4-5-4 0,-6-8-1 15,-1-7-1-15,0-9 1 16,0-3 0-16,-2-16 1 15,3-6-1-15,-4-10 2 16,0-7-2-16,-1-7 1 16,-4-6 1-16,-2-1-1 0,0 2-1 15,-2 7 1-15,-3 5-4 16,3 9-5-16,-3 6-5 16,6 10-11-16,-11 17-19 0,13-9-23 15,0 14-14-15,-2 10-4 16</inkml:trace>
  <inkml:trace contextRef="#ctx0" brushRef="#br0" timeOffset="85694.6356">9069 4998 67 0,'-10'-17'79'0,"1"2"-4"15,-20-1-41-15,25 2-1 16,3 2-9-16,1 4-9 0,10 0-7 16,2 3-3-16,8 4-2 15,5 1-2-15,4 3 0 16,1 10 0-16,4 4-2 15,-2 5 1-15,-2 6-1 0,-1 3 0 16,-7 3 0-16,-5-2 1 16,-2-1 0-16,-6-5 1 15,-3-3 1-15,-4-6 0 16,-2-3 1-16,0-14 0 0,-3 10 0 16,3-10-1-16,-11-4 0 15,8-6-1-15,-1-6-1 16,0-4 0-16,4-7-2 0,8-1 0 15,6-7-1-15,5 0 1 16,7-6 0-16,6 3 0 16,8-6 1-16,10 3-1 15,3-3 0-15,5 4-4 0,-2 1-2 16,2-2-2-16,-5 10 2 16,-7 2 1-16,-8 8 2 15,-13 4 0-15,-7 9 3 0,-18 8 2 16,0 0 2-16,0 14 4 15,-16 4-2-15,-1 9 0 16,-2-1-4-16,2 7 1 16,3-3 0-16,4 5-1 0,3-9 0 15,6-2 0-15,5-5-1 16,3-8-1-16,8-2-2 16,1-7-1-16,4-4-1 15,0-9-3-15,5-10-1 0,0-3 0 16,1-4-1-16,-2-2 3 15,4 0 4-15,-7-1 1 16,1 7 5-16,-5 4 3 16,2 11 5-16,-5 7 1 15,2 4-1-15,-2 10 1 0,0 7-7 16,4 7-9-16,1-1-27 16,10 7-33-16,-5-10-6 15,5-2-5-15</inkml:trace>
  <inkml:trace contextRef="#ctx0" brushRef="#br0" timeOffset="86304.1937">10816 4280 59 0,'-3'20'87'0,"0"6"-4"16,0 7-4-16,1 3 0 15,-2 5-72-15,4 15 2 16,3 9 0-16,3 14 0 0,3 10-2 16,-2 10-1-16,5 7-2 15,-6 1-1-15,5 2 1 16,0-6-2-16,-3-7-1 15,1-12-2-15,-1-14 1 16,-4-17-1-16,-1-12 0 0,-2-11-5 16,-3-13-5-16,-5-11-15 15,-8-6-29-15,-7-26-26 16,-5-15-5-16,-10-20-6 16,-2-20 4-16</inkml:trace>
  <inkml:trace contextRef="#ctx0" brushRef="#br0" timeOffset="86511.2561">10546 4085 69 0,'15'-27'88'15,"-7"3"-5"-15,1 1-7 16,-5 1-2-16,-3 0-77 15,1 14-10-15,-2 8-8 0,12 5-27 16,-4 25-30-16,-5 13-5 16,-3 14-5-16</inkml:trace>
  <inkml:trace contextRef="#ctx0" brushRef="#br0" timeOffset="87015.4886">7512 6593 9 0,'-85'43'91'16,"15"-8"1"-16,8-9-6 15,9-8-6-15,12-9 0 0,7-6-82 16,14 0 4-16,20-3-1 16,19 8 1-16,17-8-1 15,21 0 1-15,19-10 0 16,23-3 0-16,25-9 0 15,23-8 0-15,21-10-1 0,21-8 0 16,14-6-1-16,16-10 0 16,10-4-1-16,8-7 1 15,3-3-1-15,0-5 2 0,-2 0-2 16,-10-4 2-16,-1-1 0 16,-15 2 0-16,-6 0 0 15,-12 8-1-15,-9 6 0 16,-15 8-1-16,-16 8-3 0,-12 16-5 15,-21 8-6-15,-19 15-24 16,-19 20-37-16,-29 4-10 16,-25 7-4-16,-23 8-3 15</inkml:trace>
  <inkml:trace contextRef="#ctx0" brushRef="#br0" timeOffset="88606.6923">8378 7181 49 0,'0'0'74'0,"-3"-9"-1"16,-6 4-3-16,19-5-52 16,-15 5 0-16,-4-3-2 15,0 3-2-15,-1-1-4 0,0 1-1 16,-6-5-1-16,5 6 0 15,-4 1 0-15,3-2 0 0,-4 3-1 16,0-1 0-16,-3 1-1 16,0-2 0-16,-1 4 0 15,-4-2-2-15,-1 2 0 16,-5 3-1-16,0 2-1 16,-5 2-1-16,-3 2 1 0,-1 3-1 15,-7 4 1-15,2 3-1 16,-7 3 0-16,2 5 1 15,-4 3-2-15,-1 3 1 0,-1 5-1 16,2 2 0-16,-2 6 0 16,0 1 0-16,1 4-1 15,4 4 1-15,-2 3 0 16,0 5-3-16,2 2 2 16,1 7 0-16,-1 7 0 0,1 6 0 15,-1 6 1-15,1 7 0 16,0 7 0-16,4 8 1 15,-2 5 0-15,6 2 0 0,3 3 0 16,5 2-1-16,5 2 1 16,8 2 1-16,7-3-2 15,3 0 0-15,10-1 0 16,4 2 0-16,12-3 0 0,6 2 0 16,6-3 1-16,8-1-1 15,3 1 0-15,4-4 0 16,4-1-1-16,4-4 1 15,4-3 0-15,5-3-2 0,2-3 2 16,5-3 0-16,4-8 2 16,2-4-1-16,3-5 2 15,4-5 0-15,4-4 0 16,4-6-1-16,4-8 1 16,3-1 1-16,8-4-2 0,3-6 0 15,7-4 0-15,1-5 0 16,5-9 0-16,2-6-1 15,4-8 1-15,4-4-1 0,-1-11-1 16,4-4 1-16,4-6-1 16,1-10 0-16,2-4 0 15,1-9 0-15,0-7 0 16,-3-7 0-16,2-6 1 0,-3-9 0 16,-4-9-1-16,0-9 0 15,-5-6 1-15,-5-8-1 0,-5-5 0 16,-2-5 0-16,-6-8 0 15,-5 0 0-15,-2-3 1 16,-7 4 0-16,-5-2-1 16,-5 0 1-16,-7 2-1 15,-5-2 0-15,-2 4 1 16,-11-3-1-16,-5 1 0 0,-5-5 0 16,-9-1 1-16,-8-3 0 15,-7-3-1-15,-10 2 1 16,-9 0 0-16,-8 1 0 0,-17 1-1 15,-13 1 1-15,-8-1 0 16,-15 2 0-16,-14 0-1 16,-9-2 1-16,-12-2-1 0,-10 1 0 15,-8 2 0-15,-13 2 2 16,-6 4-1-16,-4 3 0 16,-11 5 1-16,-6 13 0 0,-7 6 0 15,-7 13 0-15,-5 10 0 16,-2 14-1-16,-5 12 0 15,-3 15 0-15,-2 14 0 16,3 8 0-16,1 19-1 16,0 12 0-16,4 11-1 0,1 12-2 15,0 11 0-15,9 11-3 16,-3 8-1-16,9 11-3 16,1 4-2-16,9 8-6 15,2 1-7-15,10-2-27 0,8 6-28 16,6-9-8-16,8-2-4 15,4-17-1-15</inkml:trace>
  <inkml:trace contextRef="#ctx0" brushRef="#br0" timeOffset="89443.3571">4670 10194 13 0,'-13'-5'76'0,"-1"2"3"16,1-1-3-16,-1 3-5 16,-1-1-61-16,2 1-2 15,5-1-1-15,8 2 1 0,0 0-3 16,-3-10-2-16,3 10 1 16,8-9-1-16,4 3-1 15,4-1 0-15,4 2 2 16,7-3-1-16,2 1 0 0,7-1 1 15,6 2 3-15,6-3-1 16,4 0 0-16,11-4 1 16,5-1 0-16,8-2 0 15,10-4-1-15,7-3-2 0,5-3 0 16,9-4-1-16,6-1-1 16,3-2 0-16,1 0 0 15,5-1-1-15,-4 0-1 16,0-1 0-16,-4 0 0 15,-5-1 0-15,-4 2 0 0,-8 1-1 16,-10 2-1-16,-10 1-2 16,-11 1-1-16,-9 6-4 0,-15 2-3 15,-8 1-7-15,-19 2-25 16,-10 2-34-16,-5-1-6 16,-12-2-5-16,-12 1 1 15</inkml:trace>
  <inkml:trace contextRef="#ctx0" brushRef="#br0" timeOffset="89722.0256">6273 9269 40 0,'-47'3'85'0,"6"3"-1"16,5-4-3-16,5 2-5 16,10-2-64-16,5-2-1 15,16 0-1-15,0 0-2 0,19-3-4 16,11 1-2-16,9 3-1 15,11-1 1-15,8 4-1 16,5 7 0-16,1 5 0 0,1 9-1 16,-5 6 0-16,-3 7 0 15,-12 11-1-15,-7 5 1 16,-14 11-3-16,-10 9-2 16,-11 6-5-16,-9 4-6 0,-14 2-22 15,-8 0-35-15,-14-3-8 16,-10-2-5-16,-14-11-1 15</inkml:trace>
  <inkml:trace contextRef="#ctx0" brushRef="#br0" timeOffset="90807.444">3517 9725 48 0,'-63'-27'64'0,"2"1"1"15,-4 26-22-15,10-23-32 0,2-6 1 16,9 3 2-16,3 0 0 16,2 4-2-16,4 5-1 15,6-1-1-15,8 6-2 16,-5-1 0-16,6 5 1 0,0 2-3 16,2 6 0-16,-1 4-2 15,4 10-1-15,-6 14 0 16,2 14-1-16,2 12-2 15,1 15-1-15,1 11 1 0,2 5 0 16,-1 0 0-16,7-3 1 16,-1-9-1-16,6-12 0 15,2-11 0-15,2-18 1 0,8-7-1 16,7-13 1-16,6-5-1 16,7-7 1-16,11-2 1 15,0-9-1-15,12-1 0 16,2-1-1-16,6 2 1 0,-3 4 0 15,-3 6 0-15,-3 4 1 16,-9 16-2-16,-2 14 1 16,-15 8 3-16,-11 10-2 15,-6 5 0-15,-9 8-1 0,-5 0 1 16,-10-1-2-16,-5-4-1 16,-6-11-1-16,1-5 0 15,-6-14-5-15,7-8-2 16,-4-15-3-16,6-10-2 0,-1-16-1 15,9-14 2-15,-1-13 0 16,13-15 2-16,2-9 0 16,5-13 5-16,11-4 4 0,2-7 2 15,11 3 0-15,-1 2 2 16,9 9 1-16,-5 11-1 16,7 14 5-16,-3 13 2 15,1 17 1-15,1 17 1 16,1 11 0-16,1 21 0 0,-2 13-2 15,4 13 0-15,5 6-3 16,3 12-1-16,0 4-2 16,4 1-1-16,-1 0 0 15,-4-3-1-15,1-3-1 0,-6-9 0 16,-4-5-1-16,-7-11-2 16,-8-8 0-16,-7-8-2 15,-5-9-3-15,-13-16-3 16,0 0-2-16,-6-10 2 0,-12-17-1 15,-9-10 2-15,-4-11-2 16,-9-13 4-16,-7-11 7 16,-3-10 6-16,0-4 4 0,1-4 2 15,4 1 2-15,6 0 0 16,7 3 4-16,10 12-2 16,9 6-3-16,11 13-5 0,2 9 0 15,12 14-3-15,0 10-1 16,6 15 0-16,-2 10-2 15,6 22-1-15,-6 15-1 16,5 11-2-16,-1 11 0 16,-4 7-2-16,-1 0-4 0,-3 2-3 15,-1-7-10-15,-4-6-22 16,4-6-22-16,-12-12-13 16,1-11-2-16</inkml:trace>
  <inkml:trace contextRef="#ctx0" brushRef="#br0" timeOffset="91305.8133">3996 9363 6 0,'0'26'63'0,"0"6"4"16,-1 10-19-16,-2 2-23 15,3 11-4-15,0 0-5 16,4-5-6-16,2-4-2 0,6-8-2 16,0-6-2-16,0-15 2 15,3-2-1-15,0-15 0 16,2-10 0-16,-4-12 1 0,1-10 0 16,-3-8-1-16,0-9 1 15,0-8 1-15,1-8-1 16,-2-1-1-16,4 0 0 15,1 2 0-15,5 10-1 0,4 7-1 16,2 10 0-16,0 13-1 16,4 11-1-16,1 12-1 15,1 8 0-15,1 15 0 0,1 7 0 16,-8 3 0-16,3 4 0 16,-6-2-1-16,0-2 1 15,-8-7 0-15,-2-5 0 16,-6-8 1-16,-7-12-1 0,0 0 1 15,4-23-1-15,-4-5 0 16,-5-10 0-16,1-10-3 16,-1-10 0-16,3-11-4 15,0-7-8-15,3-1-18 0,4-1-19 16,1 0-21-16,7 4-6 16,4 4 1-16</inkml:trace>
  <inkml:trace contextRef="#ctx0" brushRef="#br0" timeOffset="91535.4164">4706 8043 64 0,'-10'-45'84'15,"1"5"-16"-15,0 13-14 16,2 15-11-16,7 12-11 16,-3 26-12-16,3 14-6 0,7 18-7 15,6 8-4 1,10 19 0-16,6 11 1 0,7 12-1 15,4 1-2-15,5-3-4 16,2-12-5-16,3-6-11 0,-2-7-19 16,-7-19-37-16,1-8-7 15,-6-17-6-15,-8-11 1 16</inkml:trace>
  <inkml:trace contextRef="#ctx0" brushRef="#br0" timeOffset="91722.7184">4910 8887 76 0,'-10'-15'91'16,"1"-3"-6"-16,2-1-5 15,-3-10-3-15,2-16-73 16,3 6-3-16,8-7-1 0,11-2-4 16,2-6-11-16,13-3-31 15,5 4-31-15,2 2-7 16,2 7-6-16,-2 3 1 15</inkml:trace>
  <inkml:trace contextRef="#ctx0" brushRef="#br0" timeOffset="92126.0671">5402 8031 55 0,'-5'-10'71'16,"-7"-11"-14"-16,-4 21-25 15,2 1-1-15,-2 12-5 16,-2 11-6-16,-4 10-3 0,0 13-3 16,-2 6-4-16,1 13-4 15,-1 4 0-15,3-1-1 16,2-4 0-16,6-7-2 15,7-11 0-15,6-12-1 0,4-7 0 16,11-20 0-16,5-8 1 16,9-7-2-16,3-7-1 15,2-1 0-15,2 0 0 0,-6 2 0 16,-2 8-1-16,-7 5 1 16,-5 11-1-16,-9 17-1 15,-7 8 0-15,-4 12-2 16,-11 2-3-16,1 9-6 0,-8-8-8 15,2-1-14-15,0-3-27 16,-1-18-15-16,3-10-5 16</inkml:trace>
  <inkml:trace contextRef="#ctx0" brushRef="#br0" timeOffset="93269.1684">5301 8150 14 0,'26'-29'77'0,"-2"11"1"16,-4 10-2-16,-1 8-5 0,-1 6-61 15,-2 8-3-15,10 7 0 16,-2 2 0-16,3 4-2 16,1-1-1-16,-1-2-2 15,0-3-1-15,-1-4 1 16,-4-6-1-16,-1-4 0 0,-7-6 1 15,-2-2-1-15,-1-10 0 16,-6-8 1-16,-2-5-1 16,-1-11-1-16,-1-5 0 0,0-9 0 15,-1-2 0-15,0-1 0 16,1 3 0-16,4 3 1 16,0 7 0-16,5 11 0 0,3 6 1 15,4 12-1-15,3 7 0 16,2 4 1-16,4 9-1 15,0 7 2-15,3 2-3 16,-1 3 1-16,-1-1-1 0,-3 1 0 16,-1-3 0-16,-1-5 0 15,-6-2 0-15,-3-6 0 16,-2-6 1-16,-11 0-1 16,12-18 1-16,-8 1 0 0,-2-7-1 15,-2-5 0-15,1-4 2 16,-5-2-1-16,-2-3 0 15,1 4 0-15,0 4 0 16,1 2 0-16,0 7 0 0,2 2 0 16,2 6-2-16,1 4 1 15,-1 9-1-15,15-4 0 16,-2 4 0-16,1 6 1 0,3 2-1 16,4 3 1-16,1-3 0 15,5 1-1-15,-1-5 2 16,2-1-1-16,0-5 0 15,0-9 0-15,-2-7-2 0,0-5-1 16,0-2 0-16,-5-6-2 16,-2 2 1-16,-7-3 0 15,-5 4-1-15,-6 2 2 16,-2 8 2-16,-8 5-1 16,-6 6 2-16,-3 7 1 0,-4 6 0 15,0 9 0-15,2 5 0 16,2 6 1-16,3 0-2 15,2 1 2-15,5-2 0 0,4-2-2 16,4-6 1-16,0-1-1 16,6-7 0-16,3-5 0 15,1-4 0-15,2-7 1 0,1-7-1 16,2-7 1-16,-4-3-1 16,3-7 1-16,-4-1-1 15,1-5 1-15,-1 3-1 0,-4-2 1 16,-3 3-1-16,1 4 1 15,-1 1 0-15,2 7 0 16,3 4-1-16,-2 5 1 16,4 3-1-16,3 7 0 15,7 2 1-15,-1 2-1 0,4 7 0 16,0 3 0-16,1 2 0 16,0-1 0-16,0-2 1 15,-3-1-1-15,-2-1 2 16,-4-5-1-16,-4-4 0 0,-11 0 0 15,13-11 0-15,-12-4 1 16,-1-5-1-16,-4-3 0 16,-5-4 0-16,-1-3-1 0,-2-7-1 15,-1 3 1-15,2-1 1 16,1 4-1-16,4-1 0 16,3 6 0-16,3 0 1 15,9 5 0-15,7 6 0 0,7 5 0 16,6 4-1-16,6 5 0 15,2 1-2-15,7 7-7 16,-5 3-15-16,6 7-35 16,0 12-19-16,-4 3-5 0,-6 8-3 15</inkml:trace>
  <inkml:trace contextRef="#ctx0" brushRef="#br0" timeOffset="93771.8111">5051 11057 38 0,'-86'105'85'0,"3"-14"-2"16,1-12-2-16,7-10-5 16,6-14-61-16,11-14-1 15,11-12-1-15,11-7-3 16,12-11-3-16,7-10-1 16,17-1-1-16,0-20-2 0,12-9-1 15,8-10 0-15,12-14-1 16,10-12 1-16,6-13 1 0,7-14 0 15,8-14 0-15,7-15 1 16,8-14-2-16,7-12 1 16,5-11 0-16,4-8 0 15,6-3-2-15,8 0 1 0,2 4-1 16,1 9-2-16,-2 12 2 16,-3 13-1-16,-6 20 0 15,-8 15-2-15,-10 16 1 16,-11 18-1-16,-11 15-3 0,-14 11-2 15,-10 14-4-15,-12 6-6 16,-5 9-29-16,-5 7-36 16,-14 0-5-16,-2 23-6 15,-17-5-1-15</inkml:trace>
  <inkml:trace contextRef="#ctx0" brushRef="#br0" timeOffset="95384.8618">10562 5420 34 0,'11'-3'80'16,"-11"3"-2"-16,11-1-1 15,-11 1-5-15,0 0-63 0,0 0-1 16,-1 9 0-16,1 3 1 16,-2 4-1-16,1 3-1 15,1 6-1-15,0 1-1 16,0 6-1-16,0-1 0 0,0 3 0 15,0 1 0-15,-2 2 1 16,2 2-1-16,-2 3 0 16,-1 2 0-16,0 4 0 15,0 4-1-15,2 4 0 0,0 5 0 16,-1 5-1-16,-2 2 0 16,0 4 1-16,-1 2-1 15,0 0 1-15,-3 2-1 16,-1-1 1-16,0-2-1 0,-1-1 0 15,-3-2-1-15,1-3 1 16,-1-5-2-16,-5-3 1 16,2-3-1-16,-3-3 1 0,1-5 0 15,-1-2 0-15,-3-2-1 16,0-2 1-16,0-3 0 16,-1-3-1-16,1-3-1 15,3-2-1-15,-6-6-3 16,5-5-3-16,0-4-5 0,4-2-11 15,-4-5-31-15,2-7-30 16,8-2-4-16,-5-15-6 16,3-2 2-16</inkml:trace>
  <inkml:trace contextRef="#ctx0" brushRef="#br0" timeOffset="95822.7159">10020 6514 61 0,'16'-11'85'0,"-3"2"-7"15,-4 4-2-15,-9 5-2 16,0 0-71-16,12 11 0 16,-7 6 2-16,0 11-1 0,3 5 1 15,-5 12-1-15,0 10 0 16,-1 7-2-16,-2 9-1 15,-1 3 1-15,-1 8 0 16,-2 1 0-16,-5 2 0 0,4-2 0 16,0 0 1-16,2-5 0 15,1-6 1-15,0-6-2 16,5-11 2-16,4-6-1 0,8-12 1 16,4-9 0-16,5-10 0 15,7-9 1-15,6-9-1 16,5-10 1-16,6-15 0 15,5-11-1-15,5-11 0 0,2-10-1 16,7-7-1-16,2-8-2 16,3 1-2-16,2-2-3 15,-2 7-3-15,-3 7-4 16,0 12-7-16,-7 7-17 0,-7 7-41 16,-4 18-8-16,-6 6-6 15,-7 9-3-15</inkml:trace>
  <inkml:trace contextRef="#ctx0" brushRef="#br0" timeOffset="99412.5041">8031 9415 41 0,'-9'-15'40'0,"1"2"3"0,1-2-6 15,3 3-6-15,-3-3-4 16,5 3-5-16,1 3-6 16,1 9-5-16,0-14-4 0,0 14-2 15,0 0-3-15,8-5-1 16,-8 5 2-16,12 11 0 15,-3 2 1-15,-2 4 2 0,2 7 1 16,-1 2 1-16,6 8 1 16,-5 3-2-16,3 7 0 15,0 0-2-15,1 8 1 16,1 3-2-16,-1 5-1 16,-1 2-2-16,1 3 1 0,-1-1-1 15,1-1 0-15,-3-2 0 16,2-8-1-16,-4-6 1 15,3-8-1-15,-5-8-1 16,1-8 1-16,-1-7-1 0,-6-16 0 16,8 5 0-16,-4-9-1 15,1-13 0-15,0-10-1 16,4-5-1-16,-3-14 1 0,0-5-1 16,-1-16 0-16,2-3 0 15,-3-10 1-15,0-4 1 16,0-4 1-16,0 1 1 0,2 1 1 15,1 5 2 1,4 10 0-16,1 8 1 0,3 12-1 16,2 13 1-16,2 13-2 15,2 12 0-15,2 13-1 16,4 11 0-16,3 18-1 0,2 10-1 16,4 12 2-16,1 5-1 15,4 9 1-15,0-5 0 16,4-3 0-16,-6-6-1 0,1-11 1 15,-1-13 0-15,-4-11 0 16,-3-12 1-16,-10-8 0 16,1-13-1-16,-9-13 1 15,-1-7 1-15,-10-11 1 0,-2-6-1 16,-4-11-1-16,-6-5 1 16,-4-7-1-16,-5-1 1 15,0 1 0-15,-3 4-1 0,5 7 0 16,-2 8-1-16,4 12 1 15,0 10-2-15,8 10-2 16,0 10-4-16,6 16-9 0,0 0-13 16,0 0-25-1,13 26-24-15,1 6-7 0,2 6-1 16</inkml:trace>
  <inkml:trace contextRef="#ctx0" brushRef="#br0" timeOffset="99960.0434">9345 8830 23 0,'0'0'75'0,"0"0"0"16,0 0-5-16,-17-11-44 16,17 11-2-16,0 0-9 0,0 13-7 15,1 0-5-15,3 5 0 16,2 8-2-16,-1 0 1 16,2 9 0-16,-1 4-1 15,-1 2 1-15,0 4-1 0,-1 1 1 16,-1 1-1-16,-2-3 1 15,-2 2 0-15,1-4 1 16,0-4-1-16,0-1 0 0,1-5 0 16,0-4-1-16,0-3 0 15,1-3 0-15,1-5-1 16,0-2 1-16,-1-7 0 16,-2-8 0-16,6 11 0 0,-6-11 0 15,0 0 0-15,0 0 1 16,0 0-1-16,0 0 0 15,0 0 0-15,0 0 0 16,0 0-1-16,0 0 0 0,0 0 0 16,0 0 0-16,8 2 0 15,-8-2-1-15,0 0-1 16,0 0-2-16,13-4-5 16,-13 4-9-16,8-13-18 0,-1-2-24 15,7 1-17-15,-4-10-3 16,6-2 5-16</inkml:trace>
  <inkml:trace contextRef="#ctx0" brushRef="#br0" timeOffset="100453.9132">9466 8680 11 0,'-13'-8'67'0,"0"5"2"0,0-3-32 15,13 6-5-15,-12-6-6 16,12 6-11-16,0 0-6 16,0 0-5-16,0 0-3 15,5 4-2-15,-5-4 1 0,16 14 1 16,-3-5-1-16,-2 2 1 15,6 0 1-15,5 0-1 16,-2 1 0-16,4 1 1 0,-3-2-1 16,9 3 1-16,-9-1-1 15,6 2-1-15,-7 3 1 16,-3-1-4-16,0 6-8 16,-3-4-15-16,-1 6-21 0,1 3-19 15,-8 0-4-15</inkml:trace>
  <inkml:trace contextRef="#ctx0" brushRef="#br0" timeOffset="100989.2038">9919 8420 26 0,'-12'0'69'0,"-3"7"1"0,1 0-4 15,-11 4-51-15,10 11 2 16,1-1-5-16,1 13-5 15,-4 4-4-15,0 8 0 0,1 2 1 16,-2 1-3-16,2 5 3 16,0-3-1-16,2 1-1 15,1-8 1-15,0 0-1 16,3-3 0-16,1-5 0 16,4-5 0-16,-1-5-2 0,3-2-3 15,2-6-4-15,0 0-6 16,1-9-13-16,0-9-22 15,12 7-22-15,-1-12-6 0,1-10 6 16</inkml:trace>
  <inkml:trace contextRef="#ctx0" brushRef="#br0" timeOffset="101281.2299">9968 8483 25 0,'0'0'59'0,"13"-26"-7"15,-13 26-30-15,17 4-3 16,-5 6-5-16,1 4-3 0,1 11-5 16,2-3 2-16,1 3-2 15,1 3-1-15,-4 1 0 0,2 2-1 16,2-1 0-16,-5 3-2 15,3-1 1-15,-4 3-1 16,4-2-4-16,-6 3-12 16,9-3-20-16,-9 0-25 0,3-1-6 15,-1-7-1-15</inkml:trace>
  <inkml:trace contextRef="#ctx0" brushRef="#br0" timeOffset="101996.1223">10414 8464 40 0,'14'-17'66'16,"-14"17"-1"-16,10-3-2 15,-10 3-55-15,15 10-1 0,-5 5-3 16,0 8-1-16,2-4-1 15,-2 9 0-15,3-4 2 16,-5 0-3-16,4-1 1 16,-5-5-1-16,1-1 0 0,-4-2 2 15,2-3 1-15,-1-2 2 16,-5-10 0-16,3 15 0 16,-3-15 1-16,2 9-1 15,-2-9-1-15,0 0 0 0,0 0 0 16,4 9-1-16,-4-9 1 15,0 0-1-15,0 0 0 16,11-8 0-16,-8 0 0 16,-2-5 0-16,0-4-1 0,1-3-1 15,0-5-1-15,-1-3-1 16,1-4 2-16,-1-5-2 16,0 2 0-16,2-6 1 15,1 3-1-15,-2 0 0 0,3 5 0 16,4 0 0-16,-1 7 0 15,4 7-1-15,2 5 0 16,-2 7 1-16,6 7-1 0,-2 3 1 16,5 13 0-16,-1 4 0 15,4 6 0-15,1 3 1 16,0 3-1-16,3-4 0 16,-4-1 1-16,5-4 0 0,-9-7-1 15,4-5 1-15,-3-10 0 16,-6 1 2-16,0-5-2 15,-1-13 2-15,-5 0-1 16,2-6 0-16,-5-6 0 0,0-3-1 16,-2-8 0-16,-3-6-1 15,-1-6 0-15,1-1-1 16,-3-4 1-16,-4 0-1 16,2 1 0-16,-1 7-1 0,3 7 0 15,1 8-3-15,0 9-7 16,1 9-11-16,0 15-27 15,4 0-26-15,0 11-5 0,-2 14-4 16</inkml:trace>
  <inkml:trace contextRef="#ctx0" brushRef="#br0" timeOffset="102523.4311">9903 9631 64 0,'0'0'77'0,"-6"-7"-3"15,5-5-2-15,1 4-53 16,8-6 0-16,1 0-8 16,11-6-3-16,2-1-2 15,5-9-1-15,7-1 0 16,4-6-2-16,7 0 0 0,-1-3 0 16,4 2-2-16,-3 1 0 15,-2 5-1-15,-5 5 1 16,-5 6-1-16,-7 8-1 0,-9 9-3 15,-6 6-3-15,-8 18-9 16,-5 10-19-16,-7 19-26 16,-10 9-16-16,-9 10-6 0,-7 7 2 15</inkml:trace>
  <inkml:trace contextRef="#ctx0" brushRef="#br0" timeOffset="102696.5039">9887 10002 25 0,'-28'22'86'0,"8"-7"-3"15,5-10-4-15,6 6-5 16,8-19-55-16,4-10-4 0,17-6-7 16,7-6-5-1,11-7-4-15,2-5-3 0,15-3-11 16,2-6-14-16,2 5-25 16,8 4-22-16,-9 2-7 15,2 3-4-15</inkml:trace>
  <inkml:trace contextRef="#ctx0" brushRef="#br0" timeOffset="103238.833">10326 8274 44 0,'-11'-20'50'15,"4"2"0"-15,-2 3-6 16,2-5-8-16,4 7-6 0,-2-1-6 16,0 3-7-16,3 1-4 15,2 10-6-15,-3-13-3 16,3 13-1-16,0 0-2 16,0 0-2-16,12 11-1 0,-3 7 1 15,6 3 0-15,3 5 0 16,8 9-7-16,2-1-21 15,2 12-39-15,8 3-4 0,4-2-4 16</inkml:trace>
  <inkml:trace contextRef="#ctx0" brushRef="#br0" timeOffset="103814.8376">10924 9486 28 0,'0'0'77'0,"10"-5"-1"0,-5-8-3 15,3-4-4-15,-36-6-65 16,38 1-1-16,8-6 0 16,8 1-1-16,4-2-2 15,4 0-4-15,5 1-9 0,-6 3-13 16,2 3-21-16,0 6-21 16,-6 4-8-16,-6 7-1 15</inkml:trace>
  <inkml:trace contextRef="#ctx0" brushRef="#br0" timeOffset="103966.659">11095 9454 49 0,'-15'6'50'0,"6"0"-9"16,9-6-6-16,-10 6-14 16,10-6-10-16,0 0-11 15,15-5-18-15,1 3-28 0,4-8-15 16,4-5 1-16</inkml:trace>
  <inkml:trace contextRef="#ctx0" brushRef="#br0" timeOffset="104875.1409">11665 9026 51 0,'-17'-13'56'0,"1"7"-26"15,3 3 0-15,0 3-7 16,3-1-2-16,10 1-3 16,-14 0-3-16,14 0-1 15,0 0-1-15,-10 0 0 16,10 0 0-16,0 0-2 0,9-9-3 16,1 2 1-16,8-6-2 15,4-1 1-15,6-8 0 16,4-2 0-16,8-8 1 0,3-3-3 15,11-6-1-15,3-5 0 16,9-6 0-16,2 0-1 16,5-5 0-16,2 0 0 15,1 0 0-15,-1 1 0 16,-3 4 0-16,-3 4-1 0,-8 4 1 16,-7 7-1-16,-6 8-1 15,-10 5-1-15,-10 8-4 16,-5 4-4-16,-10 10-9 0,-13 2-28 15,0 12-34-15,-5 6-6 16,-9-1-6-16,-4 3 1 16</inkml:trace>
  <inkml:trace contextRef="#ctx0" brushRef="#br0" timeOffset="105580.8504">13041 7324 17 0,'0'0'47'16,"4"-15"7"-16,-4 15-1 0,0-10-3 15,0 10-8-15,0 0-8 16,0 0-7-16,0 0-8 16,0 0-4-16,1 19-3 15,0 7-4-15,1 12 0 16,2 12-1-16,2 14 1 0,-1 14-1 15,-1 12 0-15,5 10-1 16,0 8-1-16,3 0 0 0,1-2-1 16,1-9-1-16,4-8-2 15,-2-12-2-15,6-16-5 16,-4-13-4-16,0-14-7 16,-5-12-16-16,0-14-31 0,6-6-19 15,-13-7-5-15,1-14-1 16</inkml:trace>
  <inkml:trace contextRef="#ctx0" brushRef="#br0" timeOffset="105834.0555">13110 7583 75 0,'-11'-20'82'0,"-1"4"-5"16,4-2-2-16,0-2-59 15,3-1-1-15,5-3-1 0,1-1-3 16,9-7-3-16,3 0-3 16,8-3-2-16,6-1 0 15,0-1-2-15,14 3-2 16,-1 1-7-16,4 7-8 0,1 3-19 16,-3 6-33-16,1 15-13 15,-6 4-2-15,-7 15 0 16</inkml:trace>
  <inkml:trace contextRef="#ctx0" brushRef="#br0" timeOffset="107359.7284">13225 7832 20 0,'-20'8'81'16,"1"-6"-1"-16,4-8-3 0,3-9-4 15,17-10-64-15,2 1-1 16,4-2-1-16,9-1-3 16,7 3-1-16,6-1 0 15,6 4-3-15,1 3 1 0,8 5-1 16,-5 6 0-16,6 7-1 16,-8 4 1-16,-2 10 0 15,-5 7-2-15,-4 6 1 16,-7 2 1-16,-6 1-1 0,-7 3 0 15,-1-3 1-15,-5-5-1 16,-2-2 1-16,-2-9 1 16,0-1-1-16,0-13 1 0,0 0-1 15,4-11 1-15,4-8-1 16,-2-4-1-16,5-8 0 16,1-3 0-16,1-5 0 15,5-1 1-15,-2-1-1 0,2 1 1 16,0 3 0-16,0-1 0 15,0 5 1-15,0 4 0 16,1 2-1-16,1 5 0 0,0 5 0 16,-2 4 0-16,-1 7-1 15,-1 6 0-15,-1 0 0 16,-8 12 0-16,2 8-1 0,-6 3 1 16,-2 5 0-1,1 1 0-15,1 2 1 0,1-2-1 16,6-3 1-16,-1-6 1 15,4-4-1-15,6-6 1 16,3-6 0-16,2-4 1 16,1-3-1-16,3-10 0 0,-2-3 1 15,2-5 0-15,-3-3 0 16,-4-4 1-16,-1-1-2 16,-3-2 3-16,-5 0 0 15,-5 0-1-15,-3 3 1 0,-3 1 0 16,-1 5-1-16,-4 3 0 15,-1 2-2-15,-7 6 0 0,1 5-1 16,-2 5-1-16,-3 1 0 16,0 10-1-16,1 6 0 15,2 6 0-15,0 6 1 16,0 3-2-16,7 5 1 0,3 2 1 16,3 0 1-16,0 0-1 15,7-3 0-15,5-2 1 16,4-6 0-16,4-3 0 15,2-6 0-15,6-4 0 0,2-5 0 16,6-7 1-16,2-1 0 16,5-10 0-16,1-7 0 15,3-9 0-15,0-3 1 0,0-10 0 16,1-6-1-16,0-6 1 16,-3-7-1-16,-2-4-1 15,-4-3 0-15,-5 3 1 16,-8 2 0-16,-2 7-1 0,-12 7 1 15,-5 6 0-15,-7 14 1 16,-11 11-1-16,-10 14 0 16,-9 9 0-16,-6 9-1 15,0 11 0-15,-1 3 0 0,4 7 0 16,7-1 0-16,8-1 0 16,6-4 0-16,11-5 0 15,6-3 0-15,9-7 1 16,9 0-2-16,0-6 1 0,2 0 0 15,2 0 0-15,-1-1-1 16,-2 3 1-16,-2 0 0 16,-4 5-1-16,-6 5 1 0,-3 5-1 15,-8 3-1-15,-1-1-1 16,-4-3-1-16,-3-1-1 16,2-6 1-16,0-6-3 15,5-15-3-15,0 0-3 16,4-26-1-16,13-9-1 0,2-6 1 15,6-14-2-15,3-11 2 16,6-12 3-16,-5-3 5 16,6-10 9-16,-2-1 9 0,-7 0 5 15,1 1 4-15,-7 10 2 16,-2 12-1-16,-10 12 1 16,4 10-3-16,-8 18-6 15,-2 14-5-15,-2 15-5 0,0 10-2 16,0 17-2-16,0 13-1 15,1 11-1-15,2 11 1 16,2 6 1-16,-1 2 0 16,3-2-1-16,3-5 1 15,-2-8 0-15,3-7 1 0,-2-14 0 16,-1-7 0-16,-1-12 0 16,2-5 0-16,-9-10 0 15,10-6 1-15,-3-9-1 0,-1-10-1 16,2-3 1-16,-2-6 0 15,0-3-1-15,1-1 1 16,-1 5-1-16,0 2 1 0,-2 7-2 16,2 7 1-16,-1 8-1 15,-5 9 0-15,17 1 0 16,-6 13 0-16,4 8 0 16,6 4-2-16,5 5-2 0,5 1-3 15,9 1-7-15,0-8-23 16,3 0-40-16,10-2-6 15,1-10-4-15,-3-5-3 16</inkml:trace>
  <inkml:trace contextRef="#ctx0" brushRef="#br0" timeOffset="108175.0821">13545 9183 59 0,'-5'-16'91'16,"-1"2"-4"-16,0 4-6 15,6 10-2-15,-12-8-68 0,12 8-1 16,1 15-3-16,7 7-4 16,9 12-4-16,1 9 0 15,4 5 2-15,4 5-1 16,0 3 1-16,1-2-2 0,-2-4-2 15,-4-5-1-15,1-5-4 16,-8-13-2-16,1-2-4 16,-11-11-4-16,-2-1-3 15,-2-13 2-15,-7 1 2 0,-8-4 2 16,-2-9 4-16,0-4 5 16,-3-6 6-16,3 1 5 15,-1-6 4-15,8 1 0 16,1-6 0-16,9 2 0 0,3-6-2 15,12 1-2-15,11-4-3 16,4 0-1-16,14-4-2 16,-1-1 1-16,8-1-1 15,-2-3 0-15,0 4 1 0,-4-2 1 16,-9 3 2-16,-4 4 5 16,-9 5 2-16,-5 5 3 15,-11 6-1-15,-6 9 0 0,-1 4-1 16,0 10-1-16,-2 7-2 15,-2 12-5-15,4 14-3 16,2 7-4-16,5 13-4 16,7 7-3-16,3 8-8 0,2-1-18 15,1-1-22-15,12 2-22 16,-7-9-5-16,3-5 0 16</inkml:trace>
  <inkml:trace contextRef="#ctx0" brushRef="#br0" timeOffset="110381.6665">14566 9210 0 0,'12'-63'84'15,"-5"9"3"-15,-4 5-3 16,-3-2-20-16,1 19-22 16,-1 13-14-16,0 19-13 0,-11-3-6 15,5 13-3-15,1 13-5 16,0 9-1-16,3 6-1 15,0 2 0-15,1 3 0 16,1-2 0-16,0-6 0 0,4-5 0 16,1-9 0-16,4-9 1 15,1-8-1-15,3-4 1 16,-2-12-1-16,2-6 1 16,0-7-1-16,1-2 1 0,-6-4 0 15,1-3 0-15,-4 3 0 16,0 2 0-16,-4 4 0 15,0 4 0-15,-1 5 0 16,0 3-1-16,0 13 0 0,5-14 0 16,-5 14 0-16,0 0 0 15,0 0 1-15,0 0 1 0,0 0 0 16,0 0 0-16,6-8 1 16,-6 8 0-16,0-8-1 15,0 8 1-15,-3-17-1 16,-1 7-1-16,-2 0 1 15,-1 1-1-15,-2-2 2 0,0 1-1 16,-5 3 0-16,1 4 0 16,3 0 0-16,-3 3-1 15,1 3 1-15,1 7-1 16,-1 5 0-16,1 6-1 0,0 5 1 16,0 6-1-16,4 6 1 15,-1 6 0-15,2 5 1 16,5 1-1-16,1 0 0 15,9 0 0-15,5-1 0 0,9-6 1 16,3-5-1-16,8-7 0 16,4-8-1-16,8-11-2 0,4-7-2 15,6-7-4-15,4-14-4 16,-1-12-6-16,4-6-5 16,-7-12 0-16,8-6-2 15,-9-10-1-15,-3-6-3 0,-5-2 2 16,-11-3 5-1,-1 1 13-15,-15 0 15 0,1 8 8 16,-15 4 6-16,-6 15 6 16,-8 7 4-16,-6 13 2 0,-8 11-2 15,-4 12-7-15,-3 10-8 16,-1 13-6-16,0 9-4 16,-3 7-2-16,6 9-2 15,-2 1 1-15,8 3 0 16,3-4-1-16,4-5 1 0,3-5 0 15,2-4-1-15,6-9 0 16,3-10 1-16,0-13-1 0,8 5 1 16,3-9-1-16,5-12 1 15,2-7-1-15,2-7 1 16,3-3-1-16,4-5-1 16,-3 6 1-16,-4 0-1 0,3 8 1 15,-2 5 0-15,-3 7-1 16,-1 5 0-16,-2 7 2 15,1 8-1-15,-1 4 0 16,1 6 0-16,1 0 0 16,2 2 1-16,2-2 0 0,-3 0 0 15,1-5 0-15,0-7 0 16,-2-6 1-16,-1-3-1 16,-2-10 1-16,-4-6-1 15,2-2 0-15,-6-8 0 0,1-5 0 16,-3-7-1-16,-3-4-1 15,0-8 0-15,0-5-1 16,-1-12 0-16,0-4 0 0,0-4-1 16,-1-4 1-16,-3 1 0 15,-3 2 2-15,-1 7 0 16,-3 10 4-16,3 12 0 16,-3 8 0-16,5 16-1 0,-2 9 1 15,8 17-1-15,0 0-1 16,1 26 0-16,6 6-3 15,4 13 1-15,1 12 1 0,4 12 0 16,0 7 1-16,3 4-1 16,1 5 1-16,1-3-1 15,4-4 0-15,0-9 0 16,1-8-1-16,3-11 0 16,1-11 0-16,0-15 1 0,1-8 0 15,0-14 0-15,-1-8-1 16,1-16 1-16,-1-11-1 15,-5-12 0-15,1-9 0 0,-6-14-2 16,-1-10-1-16,-7-7 0 16,-3-8 0-16,-6 0-1 15,-3 0 2-15,-4 5 0 16,-8 8 1-16,-2 14 2 0,-3 10 2 16,2 17-1-16,0 13 0 15,1 17 0-15,2 9 0 16,6 19-1-16,5 11-1 15,1 14 0-15,3 6-1 0,5 12 2 16,5 6 0-16,1 3 0 16,5 2 0-16,2-5 0 15,6-7 0-15,-1-7 0 16,3-10-1-16,1-10 1 0,1-13-1 16,1-13 1-16,-2-8-1 15,3-18 1-15,-2-12-1 16,-2-13-1-16,-3-11 0 15,-4-10-1-15,-6-11-1 0,-3-7 0 16,-8-3 0-16,-5-1 1 16,-5 3 1-16,-10 3 1 15,-4 11 2-15,-2 9 1 0,0 10 2 16,1 13-2-16,0 12 0 16,6 12 0-16,2 13-2 15,6 13 0-15,1 15-2 0,5 8-1 16,0 11 0-16,8 8 2 15,1 9-1-15,3 2 1 16,1 0 1-16,3-5-1 16,3-5 1-16,1-5 0 0,0-7 0 15,1-8-1-15,-1-9 1 16,1-3-1-16,2-8 1 16,2-7 0-16,-2-2 0 15,0-7-1-15,3-5 0 0,-2-8 1 16,0-6-1-16,-1-8-1 15,-4-2 1-15,-2-10-1 16,-5-5 0-16,-3-1 0 16,-5-7 0-16,-4-2 0 0,0-1 1 15,-1 1 0-15,-7 0 0 16,1 6 1-16,1 7 0 16,-1 7 0-16,-1 7 0 0,3 9-1 15,0 8-1-15,5 10 0 16,0 0 0-16,0 13 0 15,2 10-1-15,7 7 1 16,3 6-1-16,1 4 1 0,5 7 1 16,0 0 0-16,3 0 0 15,1-4 1-15,1-4-1 16,1-8 1-16,0-5 0 16,0-7-1-16,-3-6 1 0,-1-7 0 15,2-6 0-15,-3-7-1 16,2-10 0-16,-5-10 1 15,-3-6-1-15,0-7 0 16,-3-2 0-16,0-1 0 0,-5 2 0 16,2 7 0-16,-4 2 0 15,1 11 0-15,2 6-1 16,-6 15 0-16,17-6-1 0,-5 8 1 16,2 8 0-16,5 4-1 15,2 2-2-15,2 2-4 16,3-1-2-16,1 0-6 15,2-8-10-15,-2-2-21 0,4 3-31 16,-10-10-6-16,-6 0-4 16</inkml:trace>
  <inkml:trace contextRef="#ctx0" brushRef="#br0" timeOffset="110649.1752">15978 8015 54 0,'-16'2'90'16,"6"-5"-5"-16,6-13-6 15,4-10-2-15,6-7-68 0,13-7-3 16,14-5-1-16,11-2-5 15,11-4-7-15,5-2-12 16,11-4-28-16,7 6-28 16,-5 5-8-16,-1 5-5 15,-6 7 2-15</inkml:trace>
  <inkml:trace contextRef="#ctx0" brushRef="#br0" timeOffset="111061.0427">17471 7472 41 0,'1'-21'90'0,"-1"-3"-2"15,-2 3-7-15,-3 0-4 16,-6 6-64-16,11 15-3 16,0 0-3-16,0 12-4 0,0 17-3 15,5 16-1-15,-2 7 1 16,-3 17 1-16,0 11 0 15,-3 14 1-15,-12 9 0 16,-4 13 0-16,-9 4-1 16,-6 8-2-16,-9 1-4 0,-1 1-8 15,-9-6-12-15,1-4-20 16,4-6-26-16,6-14-13 16,6-10-5-16,10-20 4 0</inkml:trace>
  <inkml:trace contextRef="#ctx0" brushRef="#br0" timeOffset="111697.9764">14505 10174 61 0,'-37'37'86'0,"7"-16"-2"16,16-13-5-16,14-8-3 16,11-17-69-16,24-9-2 15,19-8 0-15,22-8-3 0,18-12 0 16,23-12 0-16,16-7 0 16,14-11 0-16,10-6 0 15,12-7-1-15,3-2 1 16,1-2-1-16,-3 0 1 0,-6 3 0 15,-6 6 0-15,-17 5-1 16,-7 11 1-16,-20 15-1 16,-15 11-1-16,-17 14-2 15,-20 11-1-15,-16 18-3 0,-23 7-8 16,-14 22-28-16,-9 20-35 16,-26 8-6-16,-17 9-6 15,-20 7 0-15</inkml:trace>
  <inkml:trace contextRef="#ctx0" brushRef="#br0" timeOffset="112940.8241">23357 3158 29 0,'4'-18'69'0,"-6"8"5"16,-22 0-35-16,24 10-1 16,-12-12-6-16,12 12-6 0,0 0-6 15,-5-10-5-15,5 10-5 16,0 0-3-16,0 0-1 15,0 0-4-15,0 0 1 0,0 0-4 16,-4-9-1-16,4 9 0 16,0 0 0-16,0 0 1 15,0 7-1-15,0-7 2 16,0 21-2-16,3-8 3 0,0 6-1 16,1 2 2-16,6 5-2 15,-5 5 1-15,6 4 0 16,-4 4-2-16,5 9 0 15,-4 4 0-15,3 11 1 16,-4 9-3-16,-1 5 3 0,1 5-2 16,-3 4 1-16,-2 10 0 15,2 0 1-15,-2 2-1 16,3-5 0-16,-1-3 2 0,-3-3-1 16,-1-10 1-16,0-8 1 15,0-11 2-15,-1-11 0 16,-2-9 3-16,-6-11-1 15,3-4-1-15,-2-11 3 0,5-1-3 16,3-11 0-16,-6 10-1 16,6-10-1-16,0 0-5 15,0 0-3-15,-11 5-7 0,11-5-12 16,0 0-17-16,0 0-36 16,-7 13-8-16,7-13-5 15</inkml:trace>
  <inkml:trace contextRef="#ctx0" brushRef="#br0" timeOffset="113328.8392">22798 4752 35 0,'-11'7'79'0,"-3"-2"-3"15,14-5-5-15,-13 6-2 16,-1 1-69-16,14 9 0 16,6 5-1-16,3 8-1 15,5 7 3-15,5 6 1 0,3 3-1 16,7 0 1-16,-3-1-1 16,8-7 0-16,-2-4 0 15,5-10 1-15,-1-9 0 16,1-12 0-16,3-9 3 0,0-13 1 15,3-12 0-15,-2-11 1 16,1-11 1-16,6-9-2 16,1-10 0-16,3-5-2 0,4-3-2 15,1 0-4-15,1 6-4 16,-2 8-9-16,-2 11-19 16,-5 17-29-16,-4 11-18 15,-8 11-3-15,-14 10-5 0</inkml:trace>
  <inkml:trace contextRef="#ctx0" brushRef="#br0" timeOffset="118614.1937">25802 3093 24 0,'1'-27'60'0,"3"-18"-26"0,0 24-2 15,5 3-6-15,-3 7-6 16,4 3-5-16,-2 4-5 0,6 4-2 15,-1 4-5-15,6 11 1 16,4 0-1-16,2 9-1 16,7 9 1-16,0 6 0 15,4 9-1-15,-2 7 1 0,2 2-1 16,-9 15 0-16,-4 5 1 16,-1 9 1-16,-4 5-1 15,-6 3 0-15,0 1-1 16,-7 2 0-16,0 5 0 0,0-9-1 15,-6 0 1-15,1-5-1 16,-4-4-1-16,-6-6 1 16,-2-3 0-16,-4-7 2 15,-4-3 0-15,-3-9-1 0,-1-5 2 16,-4-9 0-16,4-2-1 16,-7-7 0-16,-1-2 0 15,4-5-4-15,-7-4-3 16,4-1-13-16,-4-2-20 0,3-8-28 15,1 2-9-15,-1-5-3 16</inkml:trace>
  <inkml:trace contextRef="#ctx0" brushRef="#br0" timeOffset="118984.9451">25535 4486 34 0,'0'21'55'16,"0"-21"-13"-16,-13 35-34 15,4 13 5-15,1 6 4 16,-1 7-3-16,4 5-1 0,1 2-4 15,4 0-1-15,2-7 0 16,8 0 1-16,9-11 0 16,7-9 1-16,8-12 4 0,5-12-2 15,8-9 3-15,6-6 0 16,14-8-2-16,6-12-1 16,4-8-3-16,10-5-3 15,4-5-5-15,-1-5-6 0,4 0-12 16,2 0-19-16,-9-3-25 15,-7 7-16-15,-6 2-7 16</inkml:trace>
  <inkml:trace contextRef="#ctx0" brushRef="#br0" timeOffset="124796.5289">20617 8683 31 0,'0'0'24'0,"-14"-7"-5"16,14 7-5-16,0 0-4 0,-10-7-7 15,10 7-3-15,0 0-1 16,0 0-2-16,0 0-2 16,0 0 1-16,0 0 2 0,0 0 3 15,0 0 5-15,0 0 5 16,0 0 2-16,0 0 2 15,0 0 1-15,0 0 1 16,-10 0 0-16,10 0-3 0,0 0-2 16,-8-3-1-16,8 3-4 15,0 0-2-15,0 0-1 16,-10-5-2-16,10 5 1 16,0 0-2-16,0 0 1 15,0 0 0-15,0 0 0 0,0 0 2 16,0 0-2-16,0 0 2 15,0 0-1-15,0 0 0 16,0 0 0-16,0 0-1 0,0 0 0 16,0 0-1-16,0 0-1 15,0 0 1-15,0 0-1 16,0 0-1-16,0 0 1 16,0 0-1-16,0 0 0 0,0 0 0 15,0 0-2-15,0 0-1 16,0 0 0-16,0 0 1 15,0 0-3-15,-2 6 1 16,2-6-1-16,0 0 0 0,-13 9-3 16,13-9-6-16,-8 4-10 15,8-4-7-15,0 0-5 16,0 0-6-16,0 0-1 16</inkml:trace>
  <inkml:trace contextRef="#ctx0" brushRef="#br0" timeOffset="125306.1712">20496 8686 20 0,'0'0'31'16,"-11"-3"4"-16,11 3 3 15,-15-2-3-15,5 2 1 16,2-1-6-16,8 1-3 0,-14-1-6 15,14 1-4 1,-10 0-4-16,10 0-5 0,0 0-2 16,0 0-1-16,0 0-2 15,0 0-3-15,0 0 0 16,0 0 0-16,0 0 1 0,9 0 0 16,-1 1 1-16,5-1 0 15,4 0 1-15,5-5 0 16,4-3 0-16,3-2-1 15,9-4 1-15,0-3-2 0,8-2 0 16,1-3 1-16,6-5 0 16,3-2-1-16,3 1 0 15,2-3 1-15,4 0-1 0,-1-2 0 16,2 2 0-16,-4 2-1 16,-2 3 0-16,-7 2-1 15,-2 3 1-15,-6 3 0 16,-2 3 0-16,-8 4-2 0,-5 1 0 15,-5 4-2-15,-6 1-3 16,-2 2-2-16,-6 0-1 16,-1 2-3-16,-10 1-5 0,0 0-9 15,0 0-9-15,0 0-6 16,4-9-6-16,-4 9-3 16,0 0 1-16</inkml:trace>
  <inkml:trace contextRef="#ctx0" brushRef="#br0" timeOffset="125607.8821">21500 8115 22 0,'-17'-14'38'0,"7"1"-1"16,-4 0-4-16,11-1-8 0,1 2-6 15,2 3-9-15,4-1-3 16,7 2-3-16,10 0-2 16,0 2 0-16,6 2-1 0,3 0 2 15,7 2-2-15,-3 2 0 16,3 0 0-16,-4 4 0 15,-6 4 1-15,0 4 4 16,-8 5 2-16,-9 3 3 16,-7 6 0-16,-7 9 1 0,-15 3 2 15,-11 10-1-15,-10 3-2 16,-8 6-2-16,-10 4-2 16,0 1-5-16,2-4-3 15,6-3-10-15,6-2-18 0,10-11-22 16,19 3-20-16,8-13-5 15,7-8 2-15</inkml:trace>
  <inkml:trace contextRef="#ctx0" brushRef="#br0" timeOffset="126294.0767">23099 7800 16 0,'22'4'69'16,"-6"5"3"-16,-7-1-2 0,-4 10-52 15,-1 13 1-15,-2 7-2 16,1 12-1-16,-2 3-4 15,0 10-3-15,1-1-1 16,0 6-3-16,3-3-2 0,-2-7 0 16,3-3-2-16,0-6 0 15,1-10 0-15,-4-6-1 16,1-10 2-16,-2-6 0 0,-2-17 1 16,0 0 0-16,0 0 1 15,-7-24-1-15,3-12-1 16,2-12 0-16,0-13-3 15,1-10 0-15,2-8-2 0,1-6 0 16,4-3-1-16,7-1 2 16,4 1-1-16,5 2 0 15,9 5 0-15,8 7 1 16,8 7 1-16,7 4 0 0,7 8 0 16,1 13-5-16,2 10-2 15,-4 10-1-15,-9 11-2 16,-11 10-2-16,-11 6-2 15,-12 11-1-15,-14 12 0 0,-8 5 4 16,-18 10 6-16,-11-1 4 16,-9 7 5-16,-7-1 2 15,-5 1 4-15,-1-3 4 16,3 0 1-16,2-3-3 0,10-3 0 16,2 1-4-16,9-3 0 15,8 3-3-15,5-1-1 16,12 7-1-16,5-3 0 0,6 1 0 15,15 3 0-15,10-2 0 16,7 4-3-16,14-7-1 16,3 5-8-16,4-4-10 15,9-4-18-15,4 2-21 16,-1-12-15-16,3-2-2 0</inkml:trace>
  <inkml:trace contextRef="#ctx0" brushRef="#br0" timeOffset="126693.673">24840 7543 43 0,'13'-22'83'15,"-9"14"-4"-15,-4 8-2 16,0 0-6-16,0 13-67 0,-8 14-2 15,3 9 0-15,3 8 0 16,0 9 0-16,2 6 0 16,7 2-2-16,3-4 0 0,9-2 0 15,3-12-1-15,6-7 1 16,2-9 0-16,3-15 0 16,2-12 0-16,2-10 0 15,0-13 1-15,-2-13 1 0,-3-10 0 16,-4-10 1-16,-7-6-1 15,-11-5 1-15,-9 0 1 16,-10-1-1-16,-22 3 1 16,-13 10-1-16,-15 6-3 0,-8 13-4 15,-15 10-5-15,-7 19-8 16,-5 5-7-16,6 11-23 16,7 18-26-16,8 5-12 0,7 6-1 15</inkml:trace>
  <inkml:trace contextRef="#ctx0" brushRef="#br0" timeOffset="127185.0176">23601 9712 42 0,'-24'23'84'0,"4"-10"-3"16,2-9-4-16,18-4-5 0,-9-14-65 16,20 0 1-16,25-13-2 15,8-7-2-15,21-14 0 16,17-7-1-16,20-15 0 0,21-5 1 16,12-8-2-1,12-2 1-15,11 1-2 0,5-3 1 16,1 8-1-16,2 7 0 15,-7 5-1-15,-9 6 0 16,-5 7 0-16,-12 7 0 16,-4 7-1-16,-8 4-3 0,-11 5-3 15,-11-2-9-15,0 4-26 16,-5 3-34-16,-12-4-6 0,3-7-6 16,-12-11 2-16</inkml:trace>
  <inkml:trace contextRef="#ctx0" brushRef="#br0" timeOffset="127559.0307">27568 6265 67 0,'5'-32'86'0,"-5"6"-4"0,-5 0-7 16,-2 5-2-16,7 21-73 16,-11 0 0-16,5 23-2 15,2 14 1-15,-5 19 0 0,-3 12 0 16,-3 22 1-16,-5 14 0 16,0 15 0-16,-4 8 1 15,-1 7-1-15,2 12 0 0,1 4-1 16,-1 3 1-16,-1 1 0 15,5 0 2-15,1-2 1 16,0-5-2-16,3-6-1 16,3-11-3-16,2-10-3 15,6-8-7-15,4-12-16 16,6-8-26-16,2-17-23 0,6-11-7 16,5-22 1-16</inkml:trace>
  <inkml:trace contextRef="#ctx0" brushRef="#br0" timeOffset="133911.3207">23851 10244 18 0,'11'-4'67'16,"-11"4"1"-16,0 0-1 16,11-3-46-16,1 5-6 0,-2 8-4 15,4 7-3-15,3 3 1 16,1 10-1-16,0 8 1 16,0 6-3-16,1 9 0 0,-3 4-1 15,0 8 0-15,-8 1 0 16,4 2-3-16,-9-2 0 15,6-6-1-15,-5 4-2 16,-1-8-4-16,-2-2-10 16,0-7-14-16,-1-9-28 15,2-2-17-15,-2-12-4 0,0-4 4 16</inkml:trace>
  <inkml:trace contextRef="#ctx0" brushRef="#br0" timeOffset="134322.3338">24019 9907 12 0,'-9'-8'76'15,"-6"-1"2"-15,2 3-5 0,2 1-5 16,-1 2-62-16,7 8 0 16,4 12-1-16,1 2-4 15,2 4-2-15,3 5 1 16,2-3 0-16,5 1 0 16,2-6 1-16,6-4-1 15,-1-9 1-15,5-7 0 0,1-4 1 16,3-12 0-16,-2-9 2 15,0-7 0-15,-10-9-1 16,-4-6 1-16,-6-1-1 0,-6-1 0 16,-12 6-1-16,-5 3-2 15,-6 10-2-15,-10 6-4 16,5 17-7-16,-9 7-12 16,4 8-24-16,3 20-24 15,2 5-5-15,0 4-2 0</inkml:trace>
  <inkml:trace contextRef="#ctx0" brushRef="#br0" timeOffset="134623.3357">24248 9611 30 0,'27'-18'81'0,"-2"6"-3"16,-4 3-2-16,-5 8-3 15,-3-1-65-15,-1 16 1 0,1 15-1 16,0 17 0-16,0 13-2 16,2 12 0-16,-1 10-2 15,0 10-1-15,-1 1-1 16,2 2 0-16,1-2-1 16,-1-9 0-16,-3-7-1 0,1-12-1 15,2-7-2-15,-2-11-4 16,-3-7-6-16,4-11-9 0,-8-8-19 15,6-13-29-15,3-7-12 16,-3-16-2-16</inkml:trace>
  <inkml:trace contextRef="#ctx0" brushRef="#br0" timeOffset="134868.915">24744 9524 40 0,'-4'-31'81'0,"-4"14"0"0,8 17-7 16,-15 0-2-16,9 17-65 16,4 21-2-16,2 7-3 15,0 18-1-15,3 11 1 0,2 13-2 16,0 6 0-16,-1 4-4 16,-1-2 2-16,6-4-1 15,0-3-3-15,4-10-2 0,-2-12-6 16,5-11-16-1,2-5-26-15,0-17-19 0,2-8-5 16,-3-12 3-16</inkml:trace>
  <inkml:trace contextRef="#ctx0" brushRef="#br0" timeOffset="135827.929">25334 9986 30 0,'0'0'63'0,"0"0"1"16,2 7-30-16,-2-7-19 15,11 6-1-15,-1-2-9 16,2 0-1-16,5-1 0 16,7-3-1-16,4 0 3 0,3-10 1 15,1-4 1-15,4-5 1 16,5-5 0-16,-3-6 1 15,-1-2-1-15,-4-4 2 0,-6-2-1 16,-6 1 1-16,-6 2-2 16,-7 2-1-16,-8 5-1 15,-2 3-1-15,-12 8-1 16,-8 7-1-16,-3 10-4 16,-4 3 0-16,-4 15 0 0,-2 6-3 15,-2 14 3-15,1 7-2 16,5 5 2-16,2 5-1 15,8 1 0-15,9 0 0 0,6-4 0 16,6-2-1-16,14-8-1 16,7-9-1-16,8-4-1 15,5-12 0-15,6-5-3 16,0-10-4-16,10-6-2 0,-7-11-6 16,11-10-10-16,-1-4-21 15,-4-14-21-15,6-5-3 16</inkml:trace>
  <inkml:trace contextRef="#ctx0" brushRef="#br0" timeOffset="137276.7343">26313 9251 11 0,'2'-26'73'0,"-2"7"0"16,0 7-4-16,0 12-40 15,-15 5-3-15,7 17-8 16,-8 17-7-16,0 14-3 0,-6 19 1 15,-5 11-1-15,-1 21 1 16,-3 13-1-16,4 11-1 16,-1 0 0-16,8 1-1 0,5-3-2 15,10-13-1-15,5-3-1 16,7-20 1-16,11-9-1 16,6-15-1-16,3-9 0 15,3-13 0-15,-3-9 0 16,3-12 0-16,-3-9 0 0,3-12-1 15,-6-11 0-15,4-21-2 16,-6-12-2-16,2-18-2 16,-6-11-1-16,-5-12 0 15,-6-6 1-15,-7-2 3 0,-8 2 2 16,-10 3 3-16,-6 8 1 16,-8 10 5-16,-2 10-1 15,-1 6 1-15,1 6-2 0,6 7-2 16,1 3-1-16,8 2-1 15,6-1-1-15,7-2-2 16,6-2 1-16,8-4-1 0,7 1 0 16,7-4 1-16,5 0-1 15,2 0 1-15,1 2 1 16,4 3 0-16,-2 7 0 16,2 5 1-16,-7 5-2 15,3 6 1-15,-3 7 0 0,2 9-1 16,-2 3 0-16,-2 17-1 15,-4 13 1-15,-2 18 0 16,-3 12 1-16,-6 21-1 16,-1 14 1-16,-9 18-1 0,0 9 1 15,0 9 1-15,-2 5-1 16,2-6-1-16,1-1 0 16,4-14-1-16,8-7-1 0,0-18 1 15,0-11-1-15,3-18-1 16,-3-14 0-16,-3-14 2 15,-2-15-1-15,-8-19 0 0,7-9-3 16,-5-26-2-16,-1-17-1 16,-1-17-3-16,0-17 1 15,-1-11 2-15,-2-6 3 16,-5-1 5-16,-3 7 4 0,1 8 3 16,-3 12 3-16,-5 13 3 15,1 16 0-15,-2 11-3 16,0 10-3-16,6 6-3 15,-3 8-3-15,9 3-1 0,7 10-1 16,0-15-2-16,9 9 1 16,12-1 0-16,6-3 0 15,7-2 0-15,8-6 1 0,9-3 0 16,5-4 1-16,1-3 0 16,-1-7 0-16,1 2 1 15,-5-3 0-15,-3 0 1 16,-11 2-1-16,-7 3 2 0,-9 4-1 15,-11 4-1-15,-9 6 0 16,-6 4-1-16,-8 5-1 16,-10 8 0-16,-6 0 0 0,-5 10-2 15,-3 6 2-15,0 5-1 16,-1 3 1-16,4 3 0 16,6 0 0-16,5 1 0 15,5-4-2-15,8-1-1 0,8-4-3 16,7-1-4-16,8-7-5 15,14-1-8-15,3-4-9 16,13-3-6-16,-1-3-4 0,15-3 1 16,4-8 3-16,1-7 3 15,5-2 9-15,2-11 9 16,1-2 12-16,-2-8 14 16,-3 2 11-16,-2-4 9 15,-9 6 7-15,-9 1 3 0,-9 8 0 16,-7 6 0-16,-8 8-2 15,-22 14-8-15,0 0-7 16,-4 9-6-16,-16 9-7 16,-4 11-3-16,-5 6-2 0,-2 9 0 15,-3 5 0-15,4 4-1 16,3-4 1-16,7-1-2 16,9-7 1-16,5-7-1 0,7-8 0 15,16-13 0-15,11-12 0 16,14-8-2-16,9-15 1 15,5-14-1-15,5-12-3 16,7-17-4-16,3-8 0 0,-3-14 1 16,-1-6 0-16,-9-6 5 15,-5 0 3-15,-10 3 5 16,-10 13 2-16,-8 13 4 16,-13 17 1-16,-10 20-1 0,-2 33-1 15,-19 3-3-15,-6 34-3 16,-5 25-4-16,-2 16 0 15,-3 21-3-15,-2 11-4 16,3 15-8-16,1 0-15 0,10-3-27 16,15-2-24-16,3-15-7 15,5-11-5-15</inkml:trace>
  <inkml:trace contextRef="#ctx0" brushRef="#br0" timeOffset="137464.1349">27956 9667 57 0,'-18'-45'94'16,"6"4"-5"-16,10 0-6 15,4 1-3-15,17 3-68 16,19 2-2-16,21 7-7 0,10-1-12 16,20 8-17-16,9 13-40 15,5-1-16-15,0 9-6 16,-13 3-5-16</inkml:trace>
  <inkml:trace contextRef="#ctx0" brushRef="#br0" timeOffset="137837.6456">24889 11574 91 0,'-130'55'92'15,"25"-13"-6"-15,21-19-6 0,30-13 0 16,30-20-77-16,33-13 3 16,45-11-3-16,39-14 0 15,40-15 0-15,36-15-1 16,47-12 1-16,34-12-2 0,30-5 0 15,24-1-1 1,51 1-1-16,-29 2 1 0,-1 8-1 16,-8 7 1-16,-13 6-1 15,-17 12 1-15,-21 9-1 0,-19 11 1 16,-66 14-2-16,12 7-5 16,-25 15-14-16,-20 8-61 15,-35 4-1-15,-30 3-7 16,-35-11-6-16</inkml:trace>
  <inkml:trace contextRef="#ctx0" brushRef="#br0" timeOffset="156717.6558">23235 9187 13 0,'-20'9'79'16,"2"-4"2"-16,3-5-6 16,3 0-4-16,0-5-59 15,12 5-4-15,-2-8 1 16,7 2-5-16,15-2 0 0,6-3-2 15,10-3 1-15,6-5 2 16,14-3 1-16,12-8 0 16,7-3 0-16,7-5 0 0,10-8-1 15,9-3 1-15,9-5-1 16,5-3 1-16,8-4-1 16,4-2 0-16,6-1-1 15,7 0 0-15,-1 4-2 16,0 0 0-16,3 6 0 0,-3 3 0 15,-7 2-2-15,-3 7 0 16,-12 6 0-16,-10 6 0 16,-12 6 0-16,-12 5 0 15,-14 8 0-15,-14 2-4 0,-12 8-2 16,-11 2-4-16,-11 3-2 16,-13 6-3-16,-8 10-14 15,-21 9-23-15,-20 5-28 16,-14 13-6-16,-19 5-1 0</inkml:trace>
  <inkml:trace contextRef="#ctx0" brushRef="#br0" timeOffset="157030.7864">23647 9224 12 0,'-106'36'79'0,"13"-7"3"0,14-7-2 15,12-8-6-15,7-6-59 16,22-1 0-16,18-7 0 16,20 0-2-16,14-12-2 0,27-9-3 15,16-8 0-15,22-9 0 16,17-6 0-16,26-9-2 16,13-8-1-16,18-2-2 0,14-5-1 15,8 5 0-15,4-3-1 16,7 8-1-16,-3 4 0 15,-3 7-3-15,-8 5-2 16,-15 10-5-16,-15 6-8 16,-13 9-22-16,-21 13-38 0,-22 0-8 15,-22 4-6-15,-25 0 1 16</inkml:trace>
  <inkml:trace contextRef="#ctx0" brushRef="#br0" timeOffset="159367.0489">22700 9049 7 0,'6'-33'68'0,"5"-1"3"0,-10 2-26 15,3 0-11-15,4 9-2 16,-3 0 0-16,-1 9-8 16,-3 0-6-16,-1 14-7 0,0-13 0 15,0 13-6-15,-14 0-2 16,-3 7-1-16,-8 8-2 16,-7 2 0-16,-14 10 2 15,-7 3 2-15,-12 10 1 16,-7 1 0-16,-9 8 3 0,-4 5-1 15,-4 2 0-15,-4 5 0 16,-2 1-1-16,-2 3-1 16,-2 1-2-16,0 1 1 0,2 1 0 15,-4 2-1-15,3 0-1 16,-1-1 1-16,0 2-2 16,4 4 0-16,-2 0-1 15,3 2 1-15,4 2-1 0,1-2 0 16,4 3 0-16,4-1 0 15,7 0-1-15,8-4 1 16,5-4 0-16,10-9-1 16,11-9-2-16,10-8-2 0,7-9-1 15,9-11-3-15,6-8-2 16,8-17-1-16,0 11-4 16,0-11-3-16,20-14-2 15,-1-5-8-15,4-9-10 0,2-8-11 16,5-11-8-16,4-7 1 15,0-10 0-15,10-7 10 16</inkml:trace>
  <inkml:trace contextRef="#ctx0" brushRef="#br0" timeOffset="159627.623">20595 10149 10 0,'27'-57'46'0,"-4"7"6"16,-6 14-2-16,-5 8-8 16,-7 12-7-16,-5 16-7 0,0 0-7 15,-18 16-7-15,-4 11-5 16,-8 12-4-16,-8 11 1 15,-5 16 4-15,-10 12-1 16,-3 14 0-16,-4 9 0 0,-1 7 1 16,2 2-3-16,7-2 0 15,8-5 0-15,10-10-2 16,10-9-2-16,13-13 1 16,11-10-1-16,12-13 0 0,15-8 0 15,19-8-1-15,9-7-1 16,18-11-4-16,7-8-5 15,19-6-20-15,2 1-42 16,9-18-10-16,4-7-5 0,-11-5-7 16</inkml:trace>
  <inkml:trace contextRef="#ctx0" brushRef="#br0" timeOffset="160969.7844">19741 11675 9 0,'0'-21'69'15,"0"-7"1"-15,-6 1 1 0,0-2-46 16,-1 3 0-16,-1 0-5 16,-3 2-4-16,-4 3-5 15,-5 1 0-15,-6 3-4 0,-3-2-1 16,-7 5-2-16,-4 2-1 15,-7 4 0-15,-3 4-2 16,-4 3 1-16,-5 3-2 16,-2 7 1-16,-9 5 0 0,0 3 0 15,-3 5 0-15,-3 2-1 16,0 7 1-16,-3-2-1 16,0 10-1-16,-2 6 1 0,-3 3 0 15,2 8 0-15,-6 6 0 16,0 5 0-16,-4 7 1 15,-1 8 2-15,-2 2 1 16,2 4 0-16,5 1 1 16,3 2-1-16,8-3-1 0,4-1 2 15,9-1-2-15,10-4 0 16,8-1-1-16,8 2-1 16,6 0 0-16,7 4-1 15,4 3 0-15,11 1 0 0,6 3 0 16,4 3 0-16,14-2-1 15,12-2 1-15,10-1 1 16,11-4 0-16,15-5 0 0,12-2 0 16,13-6 0-16,10-4 0 15,13-5-1-15,7-5 1 16,14-8-1-16,8-3 1 0,10-10-1 16,4-2 2-16,8-11-1 15,8-8 1-15,7-10-1 16,11-7 1-16,0-11-1 15,5-14 0-15,4-13 2 16,9-12-1-16,0-11-1 0,0-11 1 16,-2-10-1-16,-3-11 0 15,-4-7 0-15,-8-13 0 0,-7-11-1 16,-14-16 1-16,-9-11-1 16,-15-14 1-16,-16-12 2 15,-14-11 0-15,-21-9 2 16,-21-1 0-16,-27 1 1 15,-21 10-1-15,-25 4 1 0,-30 13-1 16,-28 14-2-16,-25 14 0 16,-27 21-1-16,-25 20-1 15,-18 19-2-15,-21 21-3 0,-17 25-1 16,-13 21-3-16,-6 21-3 16,-9 22-8-16,1 22-16 15,4 15-31-15,7 14-19 16,14 8-4-16,12 5-5 15</inkml:trace>
  <inkml:trace contextRef="#ctx0" brushRef="#br0" timeOffset="165330.3776">23063 12965 60 0,'0'-18'57'0,"2"-2"-10"16,1 1-7-16,5-2-7 0,1 0-7 15,5-1-7-15,3 1-3 16,1 6-4-16,5-1-2 16,3 6 0-16,5 0-3 0,1 7 0 15,4 3-2-15,2 6-1 16,-1 5-1-16,2 7-1 16,-5 4-1-16,-2 5 0 15,-9 4-1-15,-3 10 0 0,-7-2-1 16,-9 2 0-16,-2-5 0 15,-2 0 0-15,0-10 1 16,-2-2 0-16,-2-11 0 16,4-13 0-16,0 0 1 15,-13-1 0-15,11-13 0 0,2-6 0 16,0-3-1-16,0-6-2 16,6-3 1-16,7-5-1 0,4 3 1 15,3-4-1-15,9 5 0 16,-1 1 1-16,6 5-1 15,0 5 1-15,4 3 1 16,-1 7 1-16,4 4-1 0,-2 4 1 16,3 5-1-16,0-1 1 15,1 4-1-15,5 0 0 16,-4-1 0-16,7-1 0 16,-2-2 1-16,3-8-1 15,-4-6 0-15,2-3 1 0,-4-6 0 16,-11-2 1-16,-5-2 0 15,-7 0 0-15,-10 0 1 0,-10 4-1 16,-7 1 1-16,-16 6 0 16,-11 5-1-16,-7 7 1 15,-6 3-1-15,-7 10 1 16,-3 11-1-16,-1 7 1 0,2 9-2 16,5 7 1-16,8 4-3 15,9 1 1-15,11 3-2 16,11-3-1-16,9-4 0 15,15-4-2-15,15-6-2 0,17-8-2 16,9-7-4-16,13-3-9 16,8-11-11-16,3-5-11 15,10-3-4-15,7-9-3 16,-6-6 3-16,-5-11 10 0,-1 1 12 16,-7-7 15-16,-5 0 18 15,-6-2 18-15,-12-1 9 16,-12 3 7-16,-4 1 1 15,-11 9-3-15,-9-1-5 0,-5 5-6 16,-13 0-4-16,-2 8-5 16,-14 1-4-16,-5 6-4 15,-13 6-4-15,-1 3-2 16,-8 13-2-16,-6 4 0 0,-1 14-1 16,0 1-1-16,-5 10-1 15,5-2 2-15,7 6-2 16,2-2 0-16,8-6 0 15,9-1 0-15,12-10 0 16,11-2 0-16,10-15 0 0,14-5 0 16,14-10-2-16,13-14 0 15,5-12 0-15,9-9 0 16,2-13 0-16,1-12-2 0,4-10 1 16,-2-7-1-16,-5-7 2 15,-2-4 1-15,-8-5 3 16,-5 6 2-16,-12 3 3 15,-7 11 2-15,-11 11 3 0,-9 13-1 16,-7 13-1-16,-4 15-1 16,-8 17-2-16,-8 10-2 15,-5 23-3-15,-6 10-1 0,2 16-2 16,-8 12 0-16,0 13 1 16,-2 8-1-16,5 5-1 15,0-4 0-15,11-2 0 16,2-10 0-16,13-9 0 15,4-13 1-15,3-11 0 0,13-14 1 16,5-14 1-16,10-10-1 16,4-9 1-16,3-14 0 0,2-13 0 15,1-5 0-15,4-11 0 16,-4-2 0-16,-2-2 0 16,-5 3 1-16,-2 6 1 15,-8 8-1-15,-4 8 0 16,-5 10-1-16,-2 11 1 15,-13 6 0-15,10 11-2 0,-9 8 0 16,-1 4-1-16,0 6 1 16,0-1-1-16,0 2 1 0,3-4-1 15,3-2 1-15,1-7 0 16,6-6 1-16,5-7-1 16,2-4 1-16,3-9 0 0,7-7 0 15,-3-6-1-15,5-6 1 16,-1-5 0-16,-5-1 0 15,0 2 0-15,-6 2 1 16,-4 4-1-16,-6 6-1 16,-1 5 0-16,-9 15 0 0,0 0-1 15,0 0 0-15,3 11 0 16,-4 9 0-16,-7 6-1 16,5 1 1-16,0 2 0 15,2-3 0-15,1 0 1 0,5-3-1 16,10-9 1-16,6-5-1 15,9-7 0-15,2-2-1 16,7-7 0-16,3-6 0 0,5-7 0 16,1-1 1-16,1-6-1 15,-6-2 1-15,3 0 1 16,-4-2 0-16,-3 1 2 16,-7 2 0-16,-5 0 0 0,-2 5 1 15,-9 3 0-15,-3 2 0 16,-7 6-1-16,-5 2-1 15,-1 10 0-15,-11-2-1 16,-6 8 0-16,-3 9 0 0,-1 9-1 16,-5 7 0-16,-1 7 0 15,2 4 1-15,1 0-1 16,9 1 1-16,7-4-1 0,8-6 0 16,3-7 1-16,15-10 0 15,12-8 0-15,10-8 0 16,7-8 0-16,6-12 0 15,4-10 1-15,5-8-1 0,1-8 0 16,-1-11 0-16,-2-5-1 16,-2-8 1-16,-2-5 1 15,-5-1 0-15,-4 0 1 16,-9 3 1-16,-7 8 2 0,-5 11 0 16,-8 8-1-16,-5 14 0 15,-8 16-1-15,-5 16-1 16,-2 10 0-16,-11 20-2 15,-3 17-1-15,-5 10 0 0,-2 11 1 16,-2 6 0-16,-1 0 0 16,3 0 0-16,3-6 0 15,7-8 0-15,7-10 0 16,6-8 0-16,4-8 0 0,8-4 0 16,6-7 0-16,4-3 1 15,2-7-1-15,6-4 1 16,4-5 0-16,3-4-1 15,3-7 0-15,1-7 1 0,4-5-1 16,-2-5 0-16,1-2 0 16,-1-2 0-16,-2-4 1 15,-1 0-1-15,-3-1 0 0,0-1 0 16,-5 0 0-16,-3 1 0 16,-5 0 1-16,-5-1-1 15,-5 0 0-15,-5 0 0 16,-8 2 0-16,-2-1 0 0,-7 2 0 15,-8 0 0-15,-3 5-1 16,-4 1 0-16,-6 6 0 16,-3 6 0-16,-5 6 0 15,-4 7 0-15,-5 8 0 0,-1 10 0 16,-4 8 1-16,0 7-1 16,2 9 1-16,0 3 0 15,3 4 1-15,7 5-1 0,3 1 0 16,7 0 1-16,3 0-1 15,8 1 1-15,5-1-1 16,5-2 0-16,6-1 1 16,2-4-1-16,13-2 1 15,8-7-1-15,6-3 1 0,10-6 0 16,9-7-1-16,5-7 0 16,10-9 0-16,6-7 0 15,4-2-2-15,4-15-1 0,4-8-2 16,2-12-2-16,5-5-2 15,1-9 0-15,-1-4-1 16,0-5 0-16,-1-3 2 0,2-1 1 16,-6 2 2-16,-6 3 1 15,-3 6 4-15,-9 4 1 16,-9 5 2-16,-6 6 0 16,-11 5 1-16,-10 7 0 15,-9 2 0-15,-10 5 1 0,-8 3-1 16,-12 1 0-16,-12 3 1 15,-10 5-1-15,-11 1 1 0,-8 4 0 16,-3 2 0-16,-4 8 1 16,1 4-1-16,7 3 0 15,5 2-2-15,9 2 0 16,8 0 0-16,13 4-1 0,8-1-1 16,9 1 0-16,7 3 0 15,12 0 0-15,12 0 0 16,11 1 0-16,7 2-1 15,8-1-1-15,6 1 0 0,-1 1 0 16,-4 1 0-16,-6 1-1 16,-10 3 1-16,-12 3-1 15,-17 4-2-15,-13 5 0 16,-23 7-6-16,-20-3-6 0,-14 3-44 16,-15 10-21-16,-15-1-7 15,-10-6-4-15,-10-10-2 16</inkml:trace>
  <inkml:trace contextRef="#ctx0" brushRef="#br0" timeOffset="167485.7789">24646 13735 3 0,'25'-9'78'0,"-8"2"3"16,-7 1-2-16,-10 6-6 15,11-12-54-15,-11 12-3 0,0 0-3 16,13-1-3-16,-13 1-3 15,9 10 1-15,-3 6-1 16,-2 10 0-16,1 7 0 16,-3 9 0-16,-2 8 0 15,0 9-2-15,0 1-1 0,-4 5-2 16,0-4 0-16,-2-4 1 16,3-8-3-16,2-8 0 15,1-7 0-15,0-10 1 0,3-7 0 16,-3-17 1-16,18 4 1 15,-5-12-1-15,6-13 1 16,3-11 0-16,6-10-1 16,0-8-1-16,5-4 0 0,2-1-1 15,3 3-1-15,-3 7 1 16,0 7-2-16,-1 13 1 16,-2 8 0-16,-2 13 1 0,2 4 0 15,-2 13 0-15,-4 6 1 16,3 5 0-16,-3 8 0 15,1 2-1-15,-3 3 1 16,-2-5-1-16,3-1-1 0,2-7 1 16,-2-2-1-16,5-11 2 15,-3-5-1-15,6-5 0 16,3-9-1-16,1-9 2 16,1-5-1-16,0-7 0 15,3-6 0-15,-4 3-2 0,-1-2 1 16,-3 7 0-16,-2 3 1 15,1 8 0-15,-7 8 0 16,0 8 0-16,-4 9 0 16,-1 9 1-16,-3 6 0 0,-2 4 0 15,-2 4-1-15,1 4 0 16,2-4 0-16,-2 1-1 16,3-4 0-16,0-2 1 0,3-7-1 15,-1-3 0-15,3-6 1 16,0-7 0-16,-2-4 1 15,3 0-1-15,-2-8 3 16,-1-5-2-16,1-3 1 16,1-3-1-16,-1-4 0 0,3 2 0 15,-1 1 1-15,-1 3-2 16,0 3 0-16,2 6-1 16,-2 4 1-16,-2 5 0 0,-1 5 0 15,-1 9-1-15,1 1 0 16,-1 6 0-16,1 1 0 15,-2 1 1-15,1 0-1 16,-1 0 1-16,1-3-1 0,3-3 2 16,-3-4-1-16,2-4 0 15,1-4 1-15,-3-5-1 16,3-1 1-16,2-7-1 0,-3-7 1 16,1-4 0-16,-1-5 0 15,-2-4 0-15,1-2 0 16,-1-3-1-16,1 4 1 15,-1-1-1-15,-1 3 0 0,-2 6 0 16,0 3-1-16,-2 5 1 16,0 6-1-16,0 6 0 15,-2 4 1-15,1 7-1 16,2 4 1-16,1 1 0 0,4 2-1 16,4-1 2-16,4-1-1 15,6-5 0-15,5-2 0 16,5-5 0-16,4-3 1 15,4-2-1-15,2-6 0 16,1-3-1-16,-6-5 1 0,1-5 0 16,-4-3 0-16,-5-3 0 15,-6-1-1-15,-11-4 1 16,-9-1-1-16,-9 2 1 0,-5 5-1 16,-14 4 0-16,-8 7 1 15,-4 12 0-15,-7 2 0 16,-2 13-1-16,1 8 2 15,1 8-1-15,5 5 0 0,3 2 0 16,7 2 0-16,10-2 0 16,3-3 0-16,5-3-2 15,12-5 1-15,7-5-1 16,7-5 1-16,3-5 0 0,4-5 0 16,1-5 1-16,5-4 1 15,1-10 0-15,3-4-1 16,-1-7 1-16,2-5-2 0,0-4 1 15,2-6 0-15,1 0-2 16,-5-2 0-16,-2 3 1 16,-4 7 0-16,-3 5 1 15,-6 4-1-15,-3 11 1 16,-5 9 0-16,-5 7 0 0,-5 13 0 16,-2 9 0-16,-5 8 0 15,-2 5 0-15,0 4-1 16,-2 2 0-16,-2-2 0 0,4-6-1 15,0-5 2-15,9-8 0 16,7-10 0-16,9-9 0 16,9-5 0-16,7-10 1 15,6-6 0-15,3-6 0 0,5-6-1 16,2-2 0-16,-3-1-1 16,-8-3 1-16,-2 2 0 15,-12-1 1-15,-6 3-1 0,-9 7 1 16,-8 2-1-16,-8 7 1 15,-1 14-1-15,-15-8 1 16,-3 10-1-16,-1 11 0 16,-2 4 0-16,0 3-1 15,4 0 1-15,1 1 0 0,8-4 0 16,5-2-1-16,4-6 1 16,10-5 0-16,6-3 0 15,4-1 0-15,2-3 0 0,3-2 1 16,2-3-1-16,-1 4 0 15,1 0 0-15,-4 2 0 16,-2 2 0-16,0 0 0 16,-2 7 0-16,0 4-1 0,1-2 0 15,2 1 0-15,1-3 1 16,11-5-1-16,6-2 0 16,13-10 1-16,6-12-2 15,6-12 1-15,7-10 0 16,1-13-3-16,2-11 1 0,-7-9-1 15,-6-10 1-15,-8-7 2 16,-8-7 2-16,-12 6 2 16,-8 7 2-16,-11 12 3 15,-6 13-1-15,-8 17 1 0,-5 24-2 16,-14 23-1-16,-7 30-2 16,-10 27-3-16,-7 20-1 0,-10 26-3 15,-7 17-5 1,-2 19-17-16,-1 7-43 0,2-6-15 15,3-12-5-15,4-20-7 16</inkml:trace>
  <inkml:trace contextRef="#ctx0" brushRef="#br0" timeOffset="167704.3684">27951 13229 24 0,'-46'-31'101'0,"11"3"-5"15,5 2-14-15,4 1-8 16,11 4-12-16,2 15-120 16,11 11-28-16,2 19-5 0,0 3-7 15,-6 7-1-15</inkml:trace>
  <inkml:trace contextRef="#ctx0" brushRef="#br0" timeOffset="170093.8645">25449 14902 3 0,'12'-21'95'16,"0"2"1"-16,-8-4-5 15,-4 0-6-15,-2 1-1 0,-26 7-76 16,18 9-1-16,-2 10-3 16,3 19-2-16,-5 13-1 15,-1 17-1-15,1 12-1 16,1 10 0-16,2 8 1 0,6 2-1 16,5-2 0-16,3-7 0 15,14-10 1-15,5-13-1 16,12-13 0-16,7-14 1 0,8-16-1 15,8-10 0-15,5-14 0 16,5-16-1-16,7-9 0 16,-4-13 0-16,0-7 0 15,-7-3 1-15,-5 5 0 16,-9 7 1-16,-11 6 1 0,-9 13 0 16,-8 9 0-16,-7 17 1 15,-14 5-1-15,12 19 0 16,-9 5-1-16,-1 8 1 0,0 4-1 15,0 3 0-15,1-1 0 16,-1-5-1-16,3-1 1 16,3-9 1-16,-1-6-1 15,6-10 0-15,2-7 1 0,3-5 0 16,5-11 0-16,3-10 0 16,6-6 0-16,4-6 0 15,5-2 0-15,5-1-1 16,-1 4 0-16,3 5 1 15,-1 7-1-15,1 14 0 0,-2 8-1 16,-3 7 1-16,-3 14 0 16,-3 7 0-16,-1 8-1 15,-1 2 1-15,-3 3 0 0,-7-3 0 16,4-1 0-16,-2-3-1 16,2-5 1-16,3-7 0 15,0-5 0-15,0-7 0 16,1-5 0-16,1-1 0 0,2-6 0 15,-2-9 1-15,-1-3-1 16,-2-5 0-16,1-6 0 16,0-4 1-16,0-1-1 0,0-3 0 15,2 0-1-15,0 1 1 16,0 3-1-16,-1 4 0 16,-2 5 0-16,-1 5-1 15,-6 6 1-15,0 2 0 16,-8 8 0-16,-3 2 0 0,-4 2 1 15,-6 8 0-15,-1 6 0 16,-2 1 0-16,0 6 0 16,2 0 1-16,4 0-1 0,5-2 0 15,4-4 0-15,5-2 0 16,6-7 0-16,8-6 1 16,5-2-1-16,5-6 0 15,1-5 0-15,6-5 1 0,4-4-1 16,0-2 0-16,3-5 0 15,2-4 0-15,-4-4-1 16,2-7 1-16,-3-3-1 0,-5-7 0 16,-4 0 1-16,-7 2 1 15,-7 2 0-15,-7 4 0 16,-6 7 1-16,-7 6-1 16,-6 9 1-16,-6 7-1 15,0 6 0-15,0 9-1 0,-20-4 1 16,6 4-1-16,-3 6 0 15,1 3 0-15,-3 0-1 16,4 0 2-16,-1-1-1 16,4-1 1-16,12-7-1 15,-11 8 1-15,11-8 0 0,0 0 0 16,0 0 0-16,0 0 0 16,0-6 0-16,0 6-1 15,6-14 1-15,0 5-1 0,2-1 0 16,2-4 0-16,0-1 0 15,-2-2 0-15,2-2 0 16,-1 2 0-16,0-4 0 0,-2 4 0 16,-2 0 0-16,-1 7 0 15,-1-1-1-15,-3 11 1 16,0 0-1-16,0 0 1 16,0 5 1-16,-1 18-1 0,-4 9 0 15,0 8 0-15,0 11 1 16,-2 9 0-16,-1 8 0 15,0 6-1-15,-1 2 0 0,4-5 0 16,3-2 0 0,2-6-1-16,0-6 1 0,6-10 0 15,6-6-1-15,4-10 2 16,4-9-1-16,2-6 0 16,6-9 1-16,3-6-1 0,6-4 0 15,5-13 0-15,0-4 0 16,3-9-1-16,1-5 0 15,3-3 1-15,-7-2-1 0,-4-1 0 16,-3 1 1-16,-6 2 0 16,-5 4 0-16,-6 1 0 15,-14 5 0-15,-4 4 0 16,-11 5 0-16,-11 6 1 16,-10 6-2-16,-5 6 1 0,-7 9-1 15,-1 6 0-15,-1 8 0 16,4 1 1-16,3 4-1 15,9 1 0-15,7-4 0 16,9-1 1-16,7 0 0 16,8-5-1-16,13-3 1 0,8-3 0 15,8-3 0-15,6-6 0 16,9-4 0-16,4-2 0 16,3-9 0-16,4-4 0 0,0-4 0 15,1-3 0-15,-2-2 0 16,-1-3 0-16,-1 1 0 15,-3 2 1-15,-4 2-1 0,-3 3 1 16,-4 3-1-16,-5 4 0 16,0 4 0-16,-9 1 0 15,-5 4 0-15,-1 0-1 16,-7 3 0-16,-12 0 1 0,18-1-1 16,-18 1 1-16,0 0-1 15,8 4 0-15,-8-4-1 16,3 18 1-16,2-3 0 15,-2 6 0-15,-3 0 0 0,5 3 0 16,0 0 0-16,2-1 1 16,3 0 0-16,0-3 0 15,5-3 0-15,3-8 0 16,3 1 1-16,-2-5-1 0,3-3 1 16,-1-2 0-16,-1-2-1 15,3-6 1-15,0-4 0 16,1-5-1-16,0-6 1 15,2-4-1-15,4-4 2 0,-1-3-1 16,2-1-1-16,0 0 1 16,-3 5-1-16,1 2 1 15,1 4-1-15,-1 7 1 0,-5 8-2 16,0 6 1-16,-2 3 0 16,-5 2 0-16,-3 6 0 15,-1 7 0-15,-5-1-1 16,-2 4 1-16,1 0-1 0,2-2 0 15,0-3 0-15,2-3 0 16,5-4 1-16,0-6 0 16,3 0 0-16,3-9 0 15,0-5 0-15,2-5 0 0,-3-3 0 16,1-6 0-16,1-4 0 16,-1-7-1-16,1-6 0 15,-5-2 1-15,1 0 0 16,-7 6 0-16,1 3 0 0,-5 8 0 15,-4 9-1-15,-4 21 2 16,0 0-1-16,-3 18 0 16,-4 17 0-16,0 9 0 0,-5 11 0 15,2 8-2-15,0 4-2 16,4 2-4-16,4-2-4 16,2-6-8-16,3-7-14 15,5-11-48-15,8-5-7 16,2-16-3-16,0-8-1 15</inkml:trace>
  <inkml:trace contextRef="#ctx0" brushRef="#br0" timeOffset="170238.4783">30708 14889 80 0,'-5'-31'95'0,"5"-1"-5"16,10-1-7-16,18 4-4 15,15-2-75-15,9 0-15 0,14-15-44 16,6 26-26-16,3 0-7 15,-5 4-7-15,-3-2 1 16</inkml:trace>
  <inkml:trace contextRef="#ctx0" brushRef="#br0" timeOffset="170474.8457">28098 14611 14 0,'-133'20'103'0,"32"-6"-6"15,21-8-6-15,36-6-4 16,32-11-4-16,28-24-74 16,38 16-13-16,28 1-6 15,32 5-19-15,31-1-56 0,6-2-1 16,6-3-9-16,-5-5-4 15</inkml:trace>
  <inkml:trace contextRef="#ctx0" brushRef="#br0" timeOffset="172762.8076">17910 16029 37 0,'3'10'62'16,"-3"-10"3"-16,0 0-24 0,0 0-22 15,0 0-1-15,0 0-2 16,7-9 2-16,-7 9 1 16,15-18 2-16,-4 5 1 0,-1-14-3 15,-1-5 0-15,3-11-3 16,2-11-4-16,3-13-1 16,-2-9-2-16,4-16-1 15,4-10-1-15,0-10-1 16,6-7 1-16,1-2-1 0,0-5-1 15,4 3-1-15,-1-2 0 16,3 11-1-16,-4 7-1 16,1 11 1-16,-2 11-2 0,-1 11 0 15,-6 12 0-15,0 11 0 16,-4 13-1-16,-4 10 1 16,-2 7-2-16,-3 8-1 15,-4 4-1-15,-7 9 1 0,12-6-1 16,-12 6 0-16,8 0 0 15,-8 0 1-15,7 10 0 16,-7-10 2-16,4 12-1 0,-4-12 1 16,4 13 0-16,-4-13-1 15,1 14 1-15,-1-14 0 16,0 16 0-16,-1-6-2 16,-4 0 0-16,0 2 0 15,-2 4 0-15,-2 3 0 0,-5 1-1 16,0 4 0-16,-7 6 0 15,-3 0 1-15,-4 5 0 16,-5 4 2-16,-4-2-2 16,-3 1 1-16,-6-1 1 0,-1-1 0 15,-5-4 0-15,3 0 0 16,-5-3-1-16,2-2-1 16,-2-5-1-16,3 0-1 15,0-2-2-15,-1 0-2 0,5-6-2 16,0 3-1-16,8-7-4 15,6 1-6-15,3-1-18 16,9-10-22-16,21 0-17 16,0 0-4-16,4-7 2 0</inkml:trace>
  <inkml:trace contextRef="#ctx0" brushRef="#br0" timeOffset="172985.1359">18435 14165 26 0,'50'-20'62'0,"-8"7"1"15,-10 28-16-15,-3-15-37 16,-5 6-3-16,0 9-3 0,-5 13-2 16,-4 3-2-16,-3 10-2 15,-5-1-8-15,-2 11-5 16,0-5-11-16,-1 2-15 15,-4-4-19-15,3-4 0 0</inkml:trace>
  <inkml:trace contextRef="#ctx0" brushRef="#br0" timeOffset="173943.4763">19190 12782 10 0,'-3'-18'69'16,"-6"0"0"-16,-5 2-2 16,28 6-43-16,-27 2-12 0,-2 8-2 15,0 10-5-15,1 7-4 16,-1 13-2-16,3 1 0 16,0 17 0-16,-2 11 1 15,2 6 1-15,3 6 1 0,2-3 0 16,4 0 1-16,3-6-1 15,3-2 0-15,8-10 1 16,3-12-1-16,5-9 0 16,3-11 1-16,5-7 0 0,3-10 1 15,2-5 0-15,1-12 0 16,4-12-1-16,-4-4 0 16,-1-13-1-16,-4 1 0 15,-4-3 0-15,-6 2 1 0,-5 3 0 16,-6 6 2-16,-4 7 0 15,-2 7-2-15,-1 9 0 16,0 13-1-16,0 0 0 0,-11 3-1 16,9 18-2-16,0 4-1 15,2 6 0-15,3 2 1 16,7 0 0-16,4-2 1 16,10-7 0-16,5-6 0 0,7-11 0 15,4-7 1-15,2-9 0 16,2-8 1-16,-7-8 0 15,-2-5 0-15,-9-1 0 16,-6-4 0-16,-10 1 0 0,-9 3 0 16,-3 4-2-16,-11 3-1 15,-5 7-3-15,-6 5-5 16,-1 8-9-16,-7 4-14 16,4 2-29-16,5 8-15 15,3 3-3-15</inkml:trace>
  <inkml:trace contextRef="#ctx0" brushRef="#br0" timeOffset="174260.8527">19879 12561 10 0,'12'-20'77'0,"-6"3"1"16,-2 4-7-16,-4 3-3 15,0 10-59-15,-10 10-2 16,8 14-1-16,1 12-5 0,0 7-2 16,1 12 1-16,3 3 2 15,3 11 0-15,5 5 0 16,3-1 0-16,3 3 0 0,3-4 0 16,3-1 0-16,3-4 0 15,-1-4-3-15,3-8-4 16,-3-9-8-16,3-3-18 15,-2-6-29-15,-3-15-17 16,-3-10-2 0,-7-12 3-16</inkml:trace>
  <inkml:trace contextRef="#ctx0" brushRef="#br0" timeOffset="174616.9762">20122 12907 13 0,'-11'-38'68'0,"7"6"1"0,0 4-4 16,-9 5-41-16,14 10-6 16,11 2-9-16,-4 5-5 15,5 2-4-15,-1 3-1 0,0 1 0 16,1 0 0-16,-3 6 1 16,-10-6 1-16,16 18 0 15,-8-8 0-15,-2 5 0 16,1-3 1-16,2 2 0 0,5-1 1 15,-9-2-1-15,1-1-1 16,2 1 1-16,-1-2 1 16,-7 0 1-16,0-9 3 0,-2 17-1 15,-12-2 1-15,4-3-1 16,-5 7 2-16,-3-5-2 16,-4 5-1-16,-1 0-2 15,2 3-2-15,-2-2-3 0,1-4-5 16,2 4-10-16,1-4-16 15,0-5-25-15,6-2-16 16,4-6-5-16</inkml:trace>
  <inkml:trace contextRef="#ctx0" brushRef="#br0" timeOffset="175562.0989">20364 12614 56 0,'19'-5'70'16,"-3"2"-1"-16,-1 3-3 0,-9 6-55 16,2 14-1-16,2 9 0 15,1 10-1-15,-4 11 0 16,1 8-1-16,0 11 1 16,-2 6-3-16,1 2-1 0,0-3-1 15,3-5-1-15,0-6 0 16,2-10-3-16,1-11 1 15,-1-12-1-15,1-11 1 16,-4-9-2-16,-9-10-2 0,0 0 0 16,6-16-1-16,-10-10 0 15,-5-9 1-15,-5-11 0 16,2-8-1-16,-2-7 1 0,0-8 0 16,3-4 3-16,2-2 0 15,4 3 0-15,5 3 1 16,0 6 1-16,7 8-1 15,7 9 0-15,0 10 0 0,6 12 0 16,-4 8-1-16,7 10-1 16,-5 6 0-16,0 12 0 15,-6 6 0-15,-3 8-1 16,-6 4 1-16,-3 7 0 0,-5 1 1 16,-4 0-1-16,-1-4 0 15,-2 0 0-15,4-11-3 16,-3-2 0-16,6-8-2 0,5-13-2 15,0 0-1-15,0 0-1 16,0 0 1-16,13-7-1 16,-3-3 3-16,6-3 2 15,2-1 2-15,4-2 0 0,1 1 3 16,4-6 3-16,0 4 1 16,7-5 0-16,7 1 2 15,1-5 0-15,3-1 1 16,2-2-2-16,6-3 2 0,-8-2-1 15,7-1 1-15,-13-3 0 16,-3 3 0-16,-5 2 2 16,-9-2 1-16,-7 5 0 0,-11 1-1 15,-4 6-1-15,-2 3 0 16,-14 8-3-16,-2 2 0 16,-4 10-3-16,-5 11-2 15,1 9-1-15,-3 14 0 16,0 7-2-16,0 13 2 0,4 4 0 15,6 5 1-15,3-4 0 16,7-5 0-16,6-3 0 16,3-10 0-16,9-8 1 0,9-14 2 15,5-10-2-15,5-9 1 16,7-6 0-16,7-11 0 16,4-12 0-16,4-9 0 15,9-9 1-15,-3-8-1 16,6-6-1-16,-4-2-1 0,1 0 1 15,-7 3-1-15,-1 10 0 16,-10 8-1-16,-6 12 0 0,-2 12-1 16,-11 16 0-16,-6 12-3 15,-8 19-6-15,-3 13-12 16,-5 8-33-16,3 15-21 16,-3 4-4-16,0-1-2 0</inkml:trace>
  <inkml:trace contextRef="#ctx0" brushRef="#br0" timeOffset="176700.8066">20219 13946 51 0,'-15'-31'75'16,"-3"2"-2"-16,-4-1-3 16,-11 6-54-16,8 7 1 0,0 9-5 15,3 8-4-15,-5 14-5 16,4 8-1-16,-5 14-1 15,4 6 0-15,-1 7 1 0,4 1-2 16,5 3 1-16,7-2-1 16,5-5 1-16,4-5-1 15,5-11 0-15,9-5 1 16,5-13-1-16,3-4 3 0,3-8-1 16,2-12 2-16,5-7 0 15,-4-10-1-15,6-6 1 16,-2-4-2-16,0-5 0 0,1 0-1 15,-2 1 0-15,-2 4-2 16,-4 4 0-16,-1 9 0 16,-5 8-1-16,1 7 0 15,-6 11 1-15,-5 5 0 16,-1 13 0-16,-5 8 0 0,0 7 1 16,0 0 0-16,0 5 1 15,0-6 0-15,1 2-1 16,4-8-1-16,6-7 2 15,5-9-1-15,7-8 0 0,0-2-1 16,8-13 0-16,0-2-1 16,6-10 2-16,0-4 0 15,5-4-1-15,-7 0-1 16,3-1 2-16,-5 0-1 0,-3 3 2 16,-3 3 0-16,-6 3 1 15,-6 2 1-15,-7 3-1 16,-5 3 2-16,-6 5-1 0,-12 1 1 15,-4 3-1-15,-8 4 1 16,-4 4-1-16,-2 1-1 16,-5 10 0-16,-3 7 0 15,2 8 0-15,1 3 0 16,-1 8 0-16,3 2-1 0,4 4 1 16,5 0-1-16,5-2 0 15,9-5-1-15,5-4-1 16,5-6 2-16,10-10 0 0,6-7 1 15,9-9-1-15,7-9 0 16,5-12 0-16,4-7 0 16,6-11-1-16,-1-11-1 0,9-9-3 15,-3-6-1 1,1-8-2-16,-1-6 1 0,-8-4 1 16,-2-3-1-16,-8 0 3 15,-7 5 2-15,-10 6 2 0,-12 9 1 16,-5 13 2-16,-4 13 0 15,-11 14-1-15,-4 16-1 16,-4 16-1-16,-4 17 0 16,4 20-2-16,-4 9-1 0,3 16-1 15,-1 11-3-15,5 17-7 16,-3 0-5-16,15 2-17 16,8-2-25-16,1-8-18 15,13-8-3-15,4-17 2 0</inkml:trace>
  <inkml:trace contextRef="#ctx0" brushRef="#br0" timeOffset="177201.854">21538 13837 10 0,'-11'-14'63'0,"-5"-2"1"16,0-2 2-16,-2 0-53 0,0 2 5 15,0 5-1-15,0 4-4 16,2 5-2-16,-4 2-1 16,4 9-2-16,-3 6-1 0,2 6-3 15,-2 8-1-15,5 2 0 16,1 5-1-16,2-4 0 15,6 1 0-15,1-6-1 16,4-4 1-16,2-6 2 0,6-7-2 16,5-9 1-16,8-8-1 15,0-9 1-15,10-10-2 16,-1-8 0-16,5-11-1 16,4-6-3-16,2-11 0 0,-1-6 0 15,-6-5 0-15,2-6 0 16,-12 1 2-16,1 1 2 15,-11 7 4-15,-4 9 1 0,-7 11 0 16,-3 15-1-16,0 16 0 16,0 19-1-16,-12 12-1 15,4 17-2-15,1 19-7 16,-1 3-6-16,3 18-12 0,-3 12-21 16,2 19-28-1,1-1-4-15,-2-8-4 16</inkml:trace>
  <inkml:trace contextRef="#ctx0" brushRef="#br0" timeOffset="177781.2233">21732 13716 41 0,'0'0'79'0,"3"6"-2"0,-3-6-5 16,0 0-3-16,12 7-67 16,-3-3-1-16,7 1 0 0,3-1 0 15,4-4 1-15,2 0 1 16,0-10 1-16,5-6 0 16,-2-4 0-16,2-2 1 15,0-5 0-15,-5-2-1 16,-1 0 1-16,-5 1 1 0,-4 3-2 15,-6 4 0-15,-9 7-1 16,0 14 0-16,-22-4-1 16,-2 12 0-16,-1 16-1 15,-7 9 0-15,2 10-1 0,3 9 0 16,-1 2 0-16,6 0 0 16,7-5-1-16,6-2 0 15,5-12 0-15,4-5 0 16,3-11 0-16,6-11 1 0,7-7 0 15,8-7 0-15,6-12 1 16,6-5-1-16,12-9-2 16,7-7-2-16,3-7-1 15,5 0-1-15,1-2-1 16,1-1 1-16,-4 5 0 0,-4 6 1 16,-10 7 2-16,-6 6 1 15,-5 10 0-15,-9 4 1 16,-1 10-2-16,-13 1-4 15,-1 14-4-15,-6 5-4 0,1 5-4 16,-6 1-6-16,-1 1-8 16,0 4-10-16,-4-3-6 0,1 3-5 15,-3-6-4-15</inkml:trace>
  <inkml:trace contextRef="#ctx0" brushRef="#br0" timeOffset="178284.7892">22767 13638 57 0,'5'-30'74'16,"-5"-3"-1"-16,0-8-34 0,-10 4-8 16,2-1-5-16,-8-2-9 15,3 3-1-15,2 5-4 16,-7 3-3-16,0 8-1 0,-3 7-3 15,-3 13 1-15,-1 11-3 16,-4 16 0-16,2 14-2 16,-4 14 0-16,3 10 2 0,-2 8-1 15,6 4 1-15,2-5-1 16,12-4 0-16,7-7 0 16,3-12 0-16,13-10 0 0,10-17-1 15,6-12 1-15,11-13-1 16,5-15 0-16,5-13-1 15,1-11 0-15,2-10 0 16,0-12-1-16,-1-10 0 16,-3-9 0-16,-7-6 0 0,-5-7 1 15,-6-2-1-15,-10 2 0 16,-4 1 0-16,-11 10 1 16,-4 12-1-16,-1 13 0 15,-9 21 0-15,-4 19-1 0,-6 24 1 16,-1 27 0-16,-1 25-4 15,-2 23-4-15,2 23-8 16,-6 10-10-16,-3 68-48 16,-4 11-3-1,1-2-7-15,3-3 2 16</inkml:trace>
  <inkml:trace contextRef="#ctx0" brushRef="#br0" timeOffset="178678.8035">20696 15368 26 0,'-42'10'84'0,"8"-6"-4"0,11-5-2 16,9-12-5-16,14-6-61 15,19-3-2-15,17-1 2 0,18-8-3 16,13-6-2-16,19-10 2 16,17-6-1-16,18-5 1 15,11-7-1-15,16-4-1 16,10 0-1-16,10-1-2 0,2 1-1 15,5 3-1-15,-7 10-2 16,-7 10-4-16,-16 10-3 16,-17 11-6-16,-22 9-5 15,-23 16-16-15,-23 13-32 16,-30 15-17-16,-30 10-5 16,-23 7-1-16</inkml:trace>
  <inkml:trace contextRef="#ctx0" brushRef="#br0" timeOffset="202818.643">28418 3324 14 0,'-7'-12'30'0,"7"12"0"16,0 0-4-16,-3-11-9 16,8 11-4-16,-5 0-4 0,13-2-2 15,-13 2-1-15,13 0-3 16,-13 0 2-16,18 5 0 16,-18-5 5-16,10 10 2 15,-10-10 0-15,4 18 2 16,-1-4-2-16,-2 1 2 0,-1 2-2 15,-2 7-3-15,-4 0-3 16,-4 2-1-16,6-3-3 16,-5 7 0-16,2-7 1 15,-3 4-2-15,3-5 0 16,-1 0 0-16,1 0 1 0,2 2-1 16,-1 1 0-16,0-2 0 15,-4 1 1-15,4 1-1 16,-4 2 0-16,2-4 1 0,-4-1-2 15,5-2 1-15,-2-1 0 16,3-4 0-16,-3 2 1 16,5-6-1-16,0 1 0 0,2-3-1 15,0 1-2-15,2-10-5 16,-3 15-9-16,0-5-23 16,-1 2-29-16,4 1-6 15,0-4 0-15</inkml:trace>
  <inkml:trace contextRef="#ctx0" brushRef="#br0" timeOffset="203666.8188">28399 3428 34 0,'0'-14'41'16,"2"-1"1"-16,2 3-6 15,-2 3-2-15,0-3-4 16,-2 12-2-16,5-12-7 0,-5 12-3 16,0 0-8-16,14-9-2 15,-14 9-4-15,0 0-3 16,0 0 0-16,0 0-1 16,0 0-1-16,0 0 0 15,0 0 1-15,0 0 0 0,0 0 0 16,0 0 0-16,0 0-1 15,0 0 1-15,9-3-1 16,-9 3 1-16,14 0-2 0,0 1 2 16,-3 2 0-16,7 1 0 15,-3 1-1-15,-1 0 0 16,1-2 1-16,0 3-1 16,-1-2 0-16,2 1 1 0,1 1 0 15,1-2-1-15,1 0 2 16,2 0-1-16,2 1 0 15,-1 1 0-15,1 1 0 0,-1 0-3 16,1 3-6 0,-4 2-7-16,-1 1-12 0,-4 5-8 15,-2-6-19-15,3 11-15 16,-10-8-2-16</inkml:trace>
  <inkml:trace contextRef="#ctx0" brushRef="#br0" timeOffset="204426.6098">29041 3288 23 0,'0'-15'69'16,"0"-2"1"-16,-3 2-1 16,2 2-52-16,2 4 2 15,-1 9-6-15,4-10-5 16,-4 10-4-16,0 0-2 16,0 0-3-16,0 0-2 0,0 0-1 15,0 0 0-15,-8 4 2 16,-4 2-2-16,5 3 2 15,-1 2 1-15,-4 5 1 0,-2 1 0 16,-4 5 0-16,2-2-1 16,-7 8 0-16,3 3 1 15,-8 2 0-15,2 4 0 16,-6-3 0-16,1 5 0 0,-3-6 1 16,3 3-1-16,-2-5 1 15,5-6-1-15,3-4 1 16,2-5-2-16,4-1 1 15,5-5 0-15,6-2 1 0,8-8-1 16,-11 7 1-16,11-7-1 16,0 0 0-16,0 0 3 15,0 0-2-15,0 0 0 16,0 0-1-16,0 0-2 0,0 0-2 16,0-9 1-16,5-1-2 15,4-7-3-15,5-5-1 16,3-4 2-16,-1 0 0 0,6-4 3 15,2-5 0-15,2-3 2 16,2 1 3-16,-3 0 3 16,2 2 0-16,-1 1 2 15,3 2-2-15,-2 3 1 0,4 6 0 16,-8 8-1-16,5 3-2 16,-9 6-1-16,2 3-1 15,-2 3 0-15,-2 8 2 16,0 8-2-16,-8 9 2 0,-5 1-2 15,-4 14 0-15,0 10 2 16,-6 6-2-16,-2 6-2 16,-4 1-3-16,-2 4-3 15,4-4-7-15,1 0-10 0,1-2-18 16,5-4-13-16,-5-4-13 16</inkml:trace>
  <inkml:trace contextRef="#ctx0" brushRef="#br0" timeOffset="205756.6766">29072 3282 5 0,'-16'-30'38'0,"4"-2"-5"16,-3 1 3-16,1-2-4 15,0 1-2-15,0-3 1 0,5 2-3 16,-7 1-5-16,4-1-7 15,-7 3-2-15,2-3 0 16,-6 3-4-16,0-2-3 0,-5 5-1 16,0 0-3-16,-7 8-1 15,-2-2-1-15,-5 8-1 16,-7 3-1-16,-6 10-1 16,-6 0 0-16,-7 11-2 15,-4 14 2-15,-8 4 1 0,-2 8-1 16,-2 4 2-16,-2 12-1 15,2 3 1-15,2 11-1 16,2 2 2-16,5-3-2 16,8 9 0-16,8 1 1 0,9 4-2 15,13-1 1-15,9 0-1 16,12 2 1-16,13-2-2 16,5-1 2-16,19-2 0 0,10-3-1 15,13-3 1-15,12-8 0 16,22-9 1-16,14-11 0 15,18-13 2-15,8-9 0 16,21-17 2-16,11-9 2 16,7-20 0-16,15-14 3 0,-6-15-1 15,-1-12 1-15,-8-11 1 16,-2-13 2-16,-14-14 2 16,-17-12 0-16,-22-13-3 0,-24-8 0 15,-31-5-1-15,-32-3-4 16,-39 5-9-16,-50 9-9 15,-53 20-30-15,-50 31-38 16,-70 36-3-16,-59 27-7 0,-47 18-5 16</inkml:trace>
  <inkml:trace contextRef="#ctx0" brushRef="#br0" timeOffset="211394.0729">5178 13803 4 0,'0'-23'80'16,"-2"2"1"-16,-8 0-1 15,-3 2-5-15,-3-3-51 16,-2 2-3-16,4 3-3 0,-4 0-6 16,2 4-2-16,-4 3-2 15,-1 5-2-15,-3 3-1 16,-1 0-3-16,-3 11 0 0,-5 12-1 15,-3 4 0-15,-7 14-1 16,-1 8 0-16,-4 11 1 16,1 8-1-16,1 12 0 15,5 11 0-15,6 12 0 0,5 5 1 16,8 7-1-16,13 1 1 16,9-2-1-16,8-1 1 15,14-6 0-15,9-10 0 16,11-15 1-16,8-12-2 0,12-18 0 15,6-12 1-15,8-17-1 16,8-17-1-16,4-16 1 16,2-22 0-16,0-15-2 0,-3-17 2 15,-4-14 0-15,-9-13-1 16,-9-9 1-16,-12-4 0 16,-9 0-1-16,-15 1 3 15,-10 6 0-15,-10 12-2 0,-9 15 2 16,-6 14 0-16,-11 21 1 15,-5 18-1-15,-5 19 1 16,-3 22-3-16,0 18 1 16,-2 17-1-16,4 13 0 0,3 12-1 15,6 9 0-15,6 0-1 16,9-5 1-16,3-10-1 16,4-9 1-16,7-14-1 15,1-14 0-15,2-15 1 0,0-17 1 16,1-9 0-16,-3-21 1 15,2-9 0-15,0-11 0 16,1-12-1-16,0-11 1 16,1-6-1-16,3-5 0 0,3 2 0 15,3 3 0-15,3 6 0 16,3 6 0-16,5 12 1 16,3 11-1-16,3 11 0 15,-1 14 1-15,3 8-1 0,-5 10 0 16,-2 15-1-16,-4 7 1 15,-4 5 0-15,-4 3-1 16,-5-1 1-16,-1-4-1 16,-5-2 1-16,0-10 0 0,-3-7 0 15,0-8 1-15,0-4-1 16,0-7 1-16,-2-10-1 16,2-7 0-16,-2-5 1 0,3-5 0 15,-2-7 0 1,2 1-1-16,-1-1 0 0,2 6 0 15,-1 3 0-15,2 4 0 16,2 11 0-16,1 7-1 0,3 8 1 16,2 4 0-16,1 11-1 15,-2 2 2-15,2 5-1 16,-2-1 0-16,1 0 0 16,-1 0 1-16,1-6-1 0,-1-4 1 15,1-4-1-15,2-5-1 16,0-2-3-16,5-7-4 15,-1-7-6-15,2-1-10 16,-3-5-20-16,2-5-28 0,2 5-13 16,-1-2-5-16,1 3-1 15</inkml:trace>
  <inkml:trace contextRef="#ctx0" brushRef="#br0" timeOffset="212584.9171">7157 13519 7 0,'-14'-3'85'0,"-8"1"-1"15,-3 0-2-15,-2 6-5 16,-4 9-55-16,3 8-2 0,3 7-6 15,5 16-6-15,3 8-3 16,5 8-2-16,6 4 0 16,6 1 0-16,1-3-1 15,6-3-1-15,9-7-1 16,0-12 1-16,6-9-1 0,4-14 0 16,3-7 0-16,3-10 1 15,5-5-1-15,1-15 1 16,2-7-1-16,1-10 0 15,0-8 1-15,-1-7-1 16,-4-3-2-16,-3-4 1 0,-5 2 0 16,-7 1 0-16,-3 3 0 15,-8 8 0-15,-6 5 0 16,-4 11 2-16,-4 7-1 0,-6 8 1 16,-5 6 1-16,-2 7 0 15,-2 2-1-15,1 11 1 16,-3 5-1-16,2 6 0 0,1 5 0 15,-1 2 0-15,3 9-1 16,0 3 1-16,4 3 0 16,0 0 0-16,5-2 0 15,5-2 1-15,2-4-1 0,8-1 0 16,7-7 0-16,6-8 0 16,4-1 2-16,12-12-3 15,0-5 0-15,5-2 0 16,7-13 1-16,4-10-1 15,3-5 0-15,0-12 0 0,0-5-1 16,0-10 1-16,-2-7 0 16,-2-3-2-16,-4-4 2 0,-4-2 0 15,-7-2 0-15,-3 2 0 16,-7 2 0-16,-6 6 2 16,-4 6-2-16,-6 8 2 15,-7 10 0-15,-2 10 0 16,-2 9-1-16,-1 8 1 0,1 11-1 15,-11 4 0-15,3 10 0 16,2 6-1-16,-3 7 0 0,3 1 0 16,-4 5-1-16,4 5 1 15,1-3 0-15,0-1 0 16,-1 1 0-16,4 0 1 16,-1-2 0-16,0 6 0 15,2 1 1-15,-3 5 0 0,2 3 0 16,1 7 0-16,0 4 0 15,-1 5 0-15,1 1 0 16,0 2-1-16,-1-3 0 16,1-7 0-16,1-5-1 0,0-8 1 15,0-8-1-15,-1-11 0 16,1-5-1-16,0-11 2 0,0-9 0 16,0 0-1-16,2-17 1 15,1-11 0-15,-2-12-1 16,2-13-1-16,1-13 0 15,2-16-2-15,-1-14-1 16,0-8 0-16,3-10-1 0,5 0 1 16,2 2 0-16,5 6 1 15,4 11 2-15,3 14 0 16,5 15 3-16,5 19-2 16,0 21 1-16,-4 15-1 0,-2 12 1 15,-6 19-1-15,-8 14 0 16,-8 13 0-16,-9 8 0 15,-9 8 0-15,-11 5-1 16,-8-2 2-16,-4-4-1 0,-4-4 0 16,3-9 1-16,1-11 0 15,7-12-1-15,6-11-2 16,5-13-4-16,10-8-9 0,6-23-10 16,12-14-31-16,11-9-17 15,8-14-10-15,8-10-5 16,7-8 10-16</inkml:trace>
  <inkml:trace contextRef="#ctx0" brushRef="#br0" timeOffset="212925.4626">8529 12780 24 0,'43'-70'81'16,"-4"11"1"-16,-8 12-9 15,-5 16-10-15,-6 15-15 0,-1 16-14 16,-6 22-11-16,-7 17-9 16,-2 25-3-16,-1 12-4 15,-6 16-2-15,3 13-1 16,-1 2-3-16,5 3 0 0,0-11-1 15,3-10-2-15,7-15-2 16,2-15-3-16,6-17-4 16,-2-17-6-16,9-17-11 0,-4-8-22 15,-1-18-21-15,1-10-7 16,-4-11 3-16,-5-10 21 16,-6-6 29-16,2-1 23 15,-12-3 23-15,1 1 30 16,0 9 26-16,-1 1 2 0,0 5-9 15,5 5-18-15,11 0-23 16,9-1-12-16,13 2-10 16,8-7-8-16,18 1-12 15,-1-2-30-15,19 0-39 0,1 4-3 16,3 0-7-16,-3 7-2 16</inkml:trace>
  <inkml:trace contextRef="#ctx0" brushRef="#br0" timeOffset="214718.1728">10697 12422 35 0,'-14'-2'86'0,"-13"4"-1"15,-8 13-4-15,-9 9-5 16,-5 8-56-16,-6 12-4 16,1 6-6-16,2 6-3 0,1 2-2 15,8 2 0-15,5-6-2 16,11-3 0-16,8-6-1 16,11-6 2-16,8-6-4 0,4-6 1 15,14-4-1-15,11-3 1 16,3-3-1-16,7-4 0 15,0 0 0-15,0-2 1 16,-3 0-1-16,-5 0 0 0,-8 4 0 16,-12 1 0-16,-5 6 0 15,-10 0 0-15,-10 3 0 16,-11 1 1-16,-3-3-1 16,-3-1 1-16,-3-4-1 15,6-7 1-15,0-6-1 0,7-5 0 16,10-4 0-16,10-11 0 15,8-6-1-15,17-7 0 16,9-5-1-16,17-4 0 0,7-5 0 16,10-7 0-16,8 0 0 15,4-3-1-15,0-1 1 16,-3 2 1-16,-3-1 1 16,-9 4 1-16,-9 2 1 0,-15 8 0 15,-7 6 1-15,-16 9 1 16,-11 6-2-16,-6 17 1 15,-10 0 0-15,-9 14-1 16,-6 10 0-16,-1 5-2 0,-2 10 2 16,3 3-1-16,1 3 0 15,6-2 0-15,5-1-1 16,10-5 1-16,3-5-1 16,12-11 0-16,10-6-1 0,9-12-1 15,11-6-2-15,8-15 1 16,9-9-2-16,7-10 0 15,6-12 1-15,3-10 0 16,1-11 1-16,0-6 1 0,-6-13 1 16,-4-9 0-16,-3-10 2 15,-10-11-1-15,-6-5 0 16,-12-1 0-16,-13 4 2 0,-7 6 1 16,-13 14 1-16,-2 15 1 15,-12 19-1-15,-4 23 1 16,-4 25 1-16,-4 19-2 0,2 29 0 15,-1 21-2 1,0 22 0-16,2 19-2 0,0 17 2 16,2 11-1-16,5 6 0 15,8-3-1-15,6-4 1 0,2-12 0 16,10-14-1-16,8-19 0 16,6-14 0-16,10-19 1 15,9-16-1-15,1-15 0 0,9-13 1 16,2-20-1-16,4-17 1 15,2-16-1-15,2-19 0 16,-4-17-1-16,-4-19 0 16,-4-11 0-16,-8-10 0 15,-6-6 0-15,-7 4 1 0,-6 2-1 16,-11 17 2-16,-6 20 1 16,-4 21-1-16,-3 24 1 15,0 26-1-15,-2 25 1 0,-19 26 0 16,7 24 0-16,-1 18-1 15,0 17-1-15,2 16 1 16,-4 13 0-16,5 5 0 16,2-2 0-16,7-6-1 0,1-10 0 15,6-11 1-15,6-12-1 16,7-17 1-16,3-15-1 16,7-15 0-16,3-14 0 15,2-10 1-15,7-11-1 0,0-16 1 16,2-13-1-16,2-11 1 15,0-8-1-15,1-5 0 16,-1-1 0-16,0 3 0 16,-4 5 0-16,-1 8-1 0,-1 7 1 15,1 10 0-15,-1 11 0 16,0 7-1-16,-5 7 1 16,0 9 0-16,-2 6 0 0,2 4 0 15,-4 5 0-15,-4 2 0 16,1-2 1-16,-3 2-1 15,0-5 0-15,4 0 1 16,-2-6-1-16,4-1 0 0,1-6 0 16,1-5 0-16,5-3 0 15,4 0 0-15,-2-10 0 16,2-3 0-16,1-7 0 16,4-3-1-16,-2-3 1 0,4-4 0 15,-2 1 0-15,5-6 0 16,3 2-1-16,0-2-1 15,4 2 0-15,-1-3 0 16,5 0-1-16,-2 0 0 0,1-5 1 16,0 1 0-16,-3-4 1 15,-4-4 0-15,-2 0 1 16,-7-5 0-16,-6 2 0 0,-8 0-1 16,-13 3 0-16,-12 7 0 15,-7 8 0-15,-11 10 0 16,-12 11 0-16,-4 12 1 15,-6 15 0-15,-3 19 1 0,-5 18 0 16,0 20 1-16,1 20 1 16,-4 23 1-16,0 20 0 15,-4 17-1-15,4 21-2 0,-2 6-3 16,10 1-6-16,8-9-10 16,9-15-15-16,6-19-17 15,9-27-10-15,5-17-15 16,0-46-17-16,6-30-4 0</inkml:trace>
  <inkml:trace contextRef="#ctx0" brushRef="#br0" timeOffset="214932.4778">13899 11248 11 0,'-13'-61'97'16,"-2"15"0"-16,6 13-8 15,-4 11-3-15,-1 3-3 16,14 1-77-16,0 18-3 16,1-13-6-16,15 14-8 0,-5 2-11 15,3 3-33-15,1 8-29 16,-6 7-6-16,-7 3-5 16,-7 2 0-16</inkml:trace>
  <inkml:trace contextRef="#ctx0" brushRef="#br0" timeOffset="215552.0262">6168 15889 13 0,'-203'122'75'0,"13"-10"5"0,13-18 0 16,17 9-35-16,22-35-13 16,25-4-4-16,27-19-5 0,23-17-4 15,28-12-6-15,26-16-2 16,29-9-3-16,31-21-3 0,31-17 1 16,30-15-3-16,28-13 1 15,30-17 2-15,36-15 0 16,25-13-1-16,65-11 1 15,-9-5 0-15,32-12-1 16,23-6 0-16,33-11 0 0,21-2-1 16,39-4-1-16,-1-1-1 15,-23 0 1-15,41 2-2 16,36 5 1-16,-35 8-1 0,-10 7 0 16,-9 9 1-16,-36 10 1 15,5 8-3-15,-26 12 0 16,-23 8 0-16,-59 13 0 15,5 10 0-15,-34 16 0 16,-32 6 0-16,-36 15 0 0,-43 11 0 16,-33 15 0-16,-46 3-32 15,-44 14-55-15,-42 5-5 16,-53 8-4-16,-47 6-7 0,-50 0 2 16</inkml:trace>
  <inkml:trace contextRef="#ctx0" brushRef="#br0" timeOffset="216204.9585">2071 14128 56 0,'0'0'81'15,"0"0"-4"-15,0 0-4 16,2 12-3-16,11-5-70 15,2 7 1-15,12 8-1 0,10 7 1 16,9 6 3-16,8 6 0 16,9 3-1-16,4-1-1 15,5 0 0-15,9-8 0 16,-3-11 2-16,0-8 2 0,-6-16 1 16,0-9 2-16,-6-18 2 15,-3-17 3-15,-3-16 0 16,-4-13-2-16,-3-15-2 0,-3-14-1 15,1-12-3-15,-4-14-3 16,-3-4 1-16,4-6-2 16,1 0-1-16,0 2 0 15,6 11-1-15,-2 8-1 0,-2 17-6 16,-3 13-4-16,4 23-21 16,-5 20-51-16,-12 17-5 15,-8 17-8-15,-15 13-2 16</inkml:trace>
  <inkml:trace contextRef="#ctx0" brushRef="#br0" timeOffset="262020.0854">9466 16461 26 0,'0'16'84'16,"0"-16"-5"-16,0 13-4 0,0-13-5 15,-18 16-59-15,16 2-6 16,5 10-5-16,4 13 0 15,5 12 1-15,4 15 0 16,-4 9 3-16,3 6 1 16,-2 2 0-16,2-3 0 0,-9-4 0 15,-3-43-4-15,1-1 0 16,-4-4 0-16,2 0 0 16,-2-9-2-16,0 3-2 15,0-11-3-15,-5-4-1 16,-11-2 2-16,-2-13 0 0,-7-20-1 15,1-22 0-15,-4-13 2 16,0-23 2-16,-6-12 4 16,10-9 0-16,8-1 3 15,2-8 2-15,9 4 1 0,5 7 2 16,4 8-1-16,12 10 0 16,7 11-2-16,9 12 0 15,2 12-3-15,1 13-1 0,6 9-4 16,-4 13-1-16,-1 10-1 15,-4 8 0-15,-2 20 1 16,-6 13-1-16,-3 13 0 16,-5 12 1-16,-2 6 1 0,-2 0 1 15,-3 2 1-15,-1-6-1 16,-1-8 1-16,3-11 1 16,1-10 2-16,7-12-1 15,6-10 2-15,7-10-1 0,7-2 1 16,11-9-1-16,10-4 0 15,5-1-2-15,4 0 0 16,-2 2-1-16,1 5-1 16,-12 7 0-16,-5 11 0 0,-18 14-1 15,-13 11 2-15,-15 15 1 16,-14 12 2-16,-18 8 2 16,-18 7 1-16,-8 2 2 15,-8-2-1-15,-8-3 1 0,35-42-3 16,-2 2-2-16,2-8-4 15,-1 0-6-15,5-7-10 16,5-4-28-16,-21 3-39 16,6-19-5-16,15-16-5 0,7-23-4 15</inkml:trace>
  <inkml:trace contextRef="#ctx0" brushRef="#br0" timeOffset="262441.3539">10737 15834 37 0,'6'-8'90'0,"-6"-5"-1"0,0 0-6 16,-2-7-5-16,-3-6-52 15,5 6-17-15,12 4-1 16,7 4-5-16,2 4-3 0,6 7-1 16,0 2 0-16,1 14 0 15,-5 11 0-15,-5 12 0 16,-1 8 0-16,-11 12 1 16,-5 10 0-16,-1 1 3 0,-6 4 0 15,-8-3 1-15,6-4 0 16,-1-7 1-16,4-7-1 15,5-11 0-15,6-10 0 16,12-8-1-16,12-11-1 0,7-7-2 16,8-10-1-16,13-10-2 15,3-13-4-15,12-6-7 16,1-7-17-16,1-10-34 0,3 4-19 16,-3-4-6-16,-5 4-5 15</inkml:trace>
  <inkml:trace contextRef="#ctx0" brushRef="#br0" timeOffset="262886.6338">12331 15340 55 0,'1'-14'84'0,"-1"4"-4"16,0 2-7-16,-19 6-40 0,19 2-8 16,-5 19-8-16,5 5-8 15,0 13-5-15,0 13-1 16,4 11 0-16,0 11 0 15,0 3-1-15,1 0 0 0,3-7 0 16,-4-6 0-16,3-11 0 16,0-15 1-16,-4-11 0 15,0-10 1-15,-3-15 2 0,3 12-1 16,-3-12 0-16,0 0-1 16,2-8-1-16,-2-4-1 15,0-6-2-15,0-5-2 16,0-2-2-16,0-5-4 15,0-3-5-15,0 1-14 0,2-5-42 16,-2 8-12-16,0 4-6 16,2 1-2-16</inkml:trace>
  <inkml:trace contextRef="#ctx0" brushRef="#br0" timeOffset="263354.5661">12626 15013 17 0,'0'0'72'0,"1"-8"4"0,-1 8-5 16,-9 16-23-16,9-16-32 16,0 0-2-16,0 0-4 15,-9 0-5-15,1 10 0 0,-2 5 1 16,-7 9 0-16,0 10 0 16,-7 7 1-16,-4 11 3 15,-1 11-1-15,-1 4 2 0,0 6-2 16,3 0 0-16,2-1-3 15,5-1 0-15,9-3-2 16,3-7-1-16,8-6-1 16,10-8-1-16,9-6 0 0,7-5-1 15,10-11 0-15,11-7 0 16,8-9-2-16,5-9-1 16,10-4-2-16,2-13-5 15,8-5-9-15,-4-10-20 16,1-8-30-16,1-2-14 0,-6-3-4 15,0-1-2-15</inkml:trace>
  <inkml:trace contextRef="#ctx0" brushRef="#br0" timeOffset="264145.0201">12590 16537 0 0,'-8'-13'73'16,"8"13"-7"-16,0 0-3 16,-10-9-13-16,10 9-9 0,0 0-9 15,0 0-8-15,0 0-3 16,0 0-4-16,0 0-5 15,0 0-3-15,0-9-1 16,0 9-1-16,18-15-1 0,-1-1 0 16,5-4 0-16,11-6 0 15,6-6-1-15,13-6-1 16,7-3-1-16,11-2 0 16,6-2-2-16,6 1-1 0,3 2 0 15,2 4-1-15,-1 5-2 16,-8 7-2-16,-4 8-4 15,-12 4-6-15,-11 12-4 16,-11 2-11-16,-14 11-27 16,-10 16-26-16,-17 8-5 0,-16 6-3 15</inkml:trace>
  <inkml:trace contextRef="#ctx0" brushRef="#br0" timeOffset="264390.1243">12923 16840 53 0,'-29'17'85'0,"5"-5"-3"16,5-29-17-16,9 17-25 15,10 0-6-15,4-7-9 16,16-4-10-16,10-5-5 0,13-5-3 16,9-3-2-16,13-5 0 15,11-2-3-15,7-2-1 16,7-1-3-16,3 3-4 15,-1-1-10-15,2 3-29 0,1 6-33 16,-11 3-6-16,-6 3-6 16,-10-2 0-16</inkml:trace>
  <inkml:trace contextRef="#ctx0" brushRef="#br0" timeOffset="266145.9012">14628 14579 31 0,'0'-34'80'0,"0"-1"-3"16,-8-1-2-16,-7 33-11 0,1-30-54 16,-3 2 0-16,2 0-4 15,-5 3-3-15,-2 3-1 16,-3-1-1-16,-3 3 1 15,-2-1 2-15,-7 0 0 0,-1 0 0 16,-9 2 1-16,-3 0 1 16,-5 3-1-16,-7 1-1 15,-3 5 0-15,-10 2-3 0,-1 5 0 16,-3 4-1-16,-4 2 0 16,1 7 0-16,-7 8-2 15,1 6-1-15,-2 6-2 16,-2 6 1-16,-2 5-2 0,-2 7 2 15,-6 7 0-15,2 3-2 16,1 4 4-16,3 1 1 16,3 4 1-16,3 0 0 0,6 4 0 15,5 1-1-15,8 4 0 16,11-1 1-16,3 3-1 16,9 4 0-16,11 3 0 15,6 7 1-15,15-4-1 16,9 6 1-16,10 4-1 0,15 2 1 15,11 1 0-15,16-1 0 16,9 3 2-16,13 2-1 16,8 2 1-16,10-3 3 0,9-3-1 15,10-2 1-15,8-9 0 16,3 0 2-16,11-13-1 16,4-10 0-16,9-13-1 15,1-10 1-15,8-13-1 0,2-13 0 16,2-15-1-16,6-18-2 15,-2-17 0-15,5-19 0 16,-2-21 0-16,-5-18-1 16,-2-22 0-16,-6-16 0 0,-11-19 1 15,-7-15 0-15,-14-13 0 16,-12-7 1-16,-21-3 2 16,-16 3-1-16,-26 4 1 15,-25 7-1-15,-23 20-1 16,-33 16-1-16,-33 25-3 0,-37 25-3 15,-31 31-7-15,-36 27-12 16,-27 30-37-16,-30 36-22 16,-20 29-7-16,-13 21-3 0,1 15-2 15</inkml:trace>
  <inkml:trace contextRef="#ctx0" brushRef="#br0" timeOffset="267535.6662">14959 16051 53 0,'-27'-38'58'0,"5"15"-25"16,-2 3 0-16,8 6 1 15,-1-2-8-15,4 6-4 16,4 0-3-16,9 10-5 15,-14-11-4-15,14 11-4 16,0 0-3-16,0 0-2 16,0 0-1-16,0 0 0 0,0 0-1 15,2 7 0-15,7 3 2 16,2 2 0-16,3 4 1 0,6-1 1 16,2 7 2-16,5 0 1 15,5 2 0-15,4 4 0 16,11 0 1-16,6 2-2 15,4 1 1-15,9 1-1 0,3-1-1 16,10-1-1-16,2-2 0 16,6-1 0-16,4-3-1 15,5 1 1-15,3-3 2 16,2-2-2-16,4-4 1 0,2 2-1 16,4-4 1-16,6-3-1 15,3 2 0-15,0-6 0 16,9 0 0-16,1 0 0 15,2-2-1-15,-2 0 0 0,-1-2 0 16,-5 3 0-16,-6-2-1 16,-4 1 1-16,-10-1 0 15,-4 0-1-15,-8-2 0 0,-6-1 1 16,-4-1-1-16,-5 1 0 16,-6-1 0-16,-1-4 0 15,-8-1 1-15,-4-1-2 16,-8-1 0-16,-3 0-2 0,-11 1 0 15,-8-2-3-15,-6 0-4 16,-11-4-7-16,-4-1-9 16,-6-4-13-16,-7-1-16 15,-2 0-21-15,-9-7-11 0,1-3-2 16</inkml:trace>
  <inkml:trace contextRef="#ctx0" brushRef="#br0" timeOffset="267818.3752">18399 15923 36 0,'-11'-17'87'16,"0"4"-3"-16,3 1-5 15,8 12-42-15,-1-11-6 0,1 11-9 16,8 5-10-16,4 4-6 16,10 7-4-16,9 3 0 15,3 3 0-15,8 6-1 16,2 4 2-16,3 4 0 0,-2 0 0 15,-1 4 0-15,-5 1 1 16,-5 4-1-16,-10 5 1 16,-9 3 0-16,-13 2-2 15,-8 5 0-15,-19 3-2 0,-12 1-6 16,-12 5-19-16,-6 4-54 16,-23-7-3-16,-14-1-5 15,-15-15-5-15</inkml:trace>
  <inkml:trace contextRef="#ctx0" brushRef="#br0" timeOffset="272238.9926">20605 16133 20 0,'0'0'79'0,"-8"-4"1"16,8 4-5-16,-15-22-6 0,8 14-57 15,7 8-3-15,0 0-2 16,0 0-5-16,0 0 0 15,0 0 0-15,-1 5 0 0,1 10 1 16,3 10 1-16,-1 7 0 16,0 15-1-16,-1 6 1 15,0 11-2-15,0 4 0 16,0 1-2-16,1 3-1 16,1-1 1-16,-1-5-1 0,1-9-1 15,0-4-3-15,0-6-5 16,2-5-9-16,-3-3-25 15,-2-11-29-15,7-1-7 0,-2-5-4 16</inkml:trace>
  <inkml:trace contextRef="#ctx0" brushRef="#br0" timeOffset="272994.029">21399 16220 36 0,'1'17'79'0,"-1"1"0"16,0 7-5-16,-7 4-2 15,5 5-66-15,-3 11-1 0,2 5 0 16,-2 6 0-16,-1 0-1 16,1-1-2-16,0-6 2 15,-3-10-3-15,3-8 2 16,2-9 0-16,0-6 2 0,3-16 0 15,0 0-1-15,0-13 1 16,2-12-2-16,2-8 1 16,0-10-2-16,5-11-1 15,-3-8-1-15,4-7-1 16,-1 1 1-16,6 0-2 0,1 2 1 16,5 5 0-16,5 6 0 15,2 12 0-15,5 9-1 16,-3 11 0-16,2 7-1 15,-2 12 1-15,-4 5 0 0,-7 14 0 16,-4 13 0-16,-10 5-2 16,-6 11 2-16,-3 1 0 15,-7-2 0-15,-2-2 1 16,-2-3 1-16,0-7 0 0,4-8 1 16,3-7 0-16,4-6 1 15,4-10 0-15,4 13 1 16,8-5-1-16,7 1 0 0,4 1-1 15,5 0 1-15,6 1-2 16,4 1 1-16,3 0-1 16,-5 1-1-16,-4 1-1 15,-5 1 0-15,-8 3-1 0,-14 2-1 16,-5 3 1-16,-15 1 0 16,-11 0 1-16,-11-1-2 15,-7 1-2-15,-5-3 1 16,-7-3-4-16,-4-3-7 0,12-5-21 15,0 1-31-15,9-8-10 16,14-2-4-16</inkml:trace>
  <inkml:trace contextRef="#ctx0" brushRef="#br0" timeOffset="273350.1462">22160 16387 19 0,'26'1'74'0,"-13"5"1"16,-7 23-4-16,-8-11-47 15,-7 6-1-15,-5 7-5 0,-3-1-6 16,2 4-4-16,-3-4-4 16,4-2-1-16,2-6-1 15,8-7 0-15,3-2 2 16,8-11 0-16,14-2 1 0,3-9 0 15,8-5 0-15,-3-6 2 16,6 0-2-16,-4-6 0 16,3 0-1-16,-13-2 2 0,-5 3-2 15,-10 2 1-15,-6 4-2 16,-2 1-1-16,-13 6-4 16,-3 4-5-16,-5 1-7 15,-3 7-14-15,0 5-31 0,0 0-22 16,1 3-4-16,2-5-3 15</inkml:trace>
  <inkml:trace contextRef="#ctx0" brushRef="#br0" timeOffset="273608.4187">22572 15916 28 0,'35'-32'87'16,"-11"5"0"-16,-8 8-6 15,-3 8-4-15,-13 11-56 16,8 7-1-16,-6 20-9 0,-2 9-4 16,-2 12-1-16,-3 12 0 15,-5 10-1-15,-1 9-2 16,-4 3-3-16,-2-1-3 16,5-5-2-16,1-8-3 0,4-7-6 15,-1-14-6-15,8-6-12 16,0-16-16-16,0-11-34 15,15-9-4-15,3-12-1 16</inkml:trace>
  <inkml:trace contextRef="#ctx0" brushRef="#br0" timeOffset="273823.2661">23047 15861 18 0,'19'-21'86'16,"-2"17"-1"-16,-12 9-4 15,-5 18-4-15,-3 13-53 16,-6 13-8-16,-2 15-7 0,-7 16-4 16,1 11-3-16,-3 4-4 15,1 6-5-15,-4-8-7 16,1-1-3-16,2-9-9 0,4-14-17 16,5-12-19-16,-6-16-20 15,4-13-2-15</inkml:trace>
  <inkml:trace contextRef="#ctx0" brushRef="#br0" timeOffset="274034.7162">22544 16352 50 0,'0'0'67'16,"-3"-8"-2"-16,15 1-2 15,5-5-56-15,12 4-5 0,14-3-2 16,9 0-7-16,8-5-7 16,5-1-14-16,8 0-15 15,-2-6-18-15,8 0-5 16</inkml:trace>
  <inkml:trace contextRef="#ctx0" brushRef="#br0" timeOffset="274253.294">23485 15848 44 0,'-4'-19'73'0,"-4"6"-7"16,-3 6-9-16,-3 7-11 15,-2 9-12-15,-3 11-9 16,2 15-8-16,-3 11-4 0,1 16-5 16,1 14-2-16,-1 13-2 15,2 8-2-15,0 4-2 16,5-2-6-16,3-4-5 15,0-5-9-15,6-13-25 0,3-9-32 16,3-18-6-16,6-15-4 16</inkml:trace>
  <inkml:trace contextRef="#ctx0" brushRef="#br0" timeOffset="274650.1773">23466 16457 36 0,'14'15'78'15,"-14"-15"-3"-15,13 10-3 16,-3-10-2-16,28 0-68 16,-21 0 0-16,6 0 1 0,5-4 2 15,1-4 0-15,7-2 1 16,1-3 0-16,2-3 0 15,0-5 0-15,2-1-2 0,-4-3 0 16,-4 3 1-16,-7 1-1 16,-6 2-1-16,-6 4 0 15,-13 2 1-15,-1 13 0 16,-20 3-1-16,-6 19 1 0,-9 9-1 16,-4 10-1-16,-4 7 0 15,4 2-1-15,6 1-1 16,11-1 0-16,9-3 0 0,13-11-3 15,20-6-6-15,12-8-8 16,22-9-33-16,18-1-29 16,1-10-5-16,5-2-5 15,7-9 2-15</inkml:trace>
  <inkml:trace contextRef="#ctx0" brushRef="#br0" timeOffset="278497.1912">25917 16184 0 0,'5'-16'53'0,"-5"16"-14"16,7-9-11-16,-7 9-8 15,4-10-1-15,-4 10 1 16,2 13 3-16,-2 11-1 0,-7 12-3 15,-9 12-2-15,2 11-1 16,-5 7 0-16,-2 12-5 16,-5 3-3-16,0 0-3 0,0-3-2 15,3-9-2-15,5-10 1 16,1-13 0-16,5-6 2 16,-2-15 5-16,9-12-1 15,5-13 0-15,0 0-1 0,-1-24 2 16,4-6 0-16,6-9-2 15,3-10-3-15,7-8-2 16,1-15-2-16,11-4 1 16,4-6 0-16,5-4-1 0,6 0-2 15,6 3 1-15,7 6 0 16,0 7 1-16,5 13-1 16,1 9 1-16,-5 12-1 15,4 12 0-15,-11 11 0 0,-5 8-1 16,-5 5-2-16,-13 8 2 15,-12 9-2-15,-17 9 1 16,-9 9-2-16,-25 4 2 0,-10 8 1 16,-20 2 1-16,-8 3 1 15,-7-1 3-15,-3 2 2 16,0-7 1-16,8-2 1 16,12-6 2-16,8-4-2 0,17-5 0 15,10-1-1-15,15-1-1 16,11-1-1-16,18-2-2 15,14 1 0-15,11-1-1 16,12 0-3-16,6 1-1 16,9-6-2-16,8 2-5 0,-2-4-6 15,5-3-6-15,-7-5-6 16,0-2-6-16,-2-5-2 0,-6-4 1 16,-7-11 1-16,-6-4 8 15,-1-6 8-15,-13-4 16 16,-6-5 11-16,-6-4 12 15,-6 0 10-15,-6-5 1 16,-7 9 3-16,-7-3-2 0,-1 8-3 16,-1 4-7-16,-6 7-3 15,7 16-6-15,-18 0-4 16,6 18-3-16,-1 11-3 0,1 10-1 16,0 7-4-16,0 7 2 15,6 2 0-15,3-1 0 16,3-6 0-16,13-4-1 15,7-8 0-15,8-8 0 16,5-9 2-16,6-10-1 0,1-9 0 16,0-7 0-16,1-9 1 15,-6-9 2-15,-4-5-3 16,-9-9 1-16,-10-4-1 16,-12-2 0-16,-10 0-3 0,-14 1-1 15,-13-1-5-15,-9 6-3 16,-4 3-6-16,-2 9-14 15,-1 13-32-15,4 2-21 0,7 5-3 16,5 1-1-16</inkml:trace>
  <inkml:trace contextRef="#ctx0" brushRef="#br0" timeOffset="279296.2471">24278 17278 1 0,'-62'12'74'0,"11"-3"-1"16,13-3-2-16,9 0-5 16,12 11-43-16,17-17-18 15,-1 13 4-15,13-6 1 16,3-3-1-16,4 2 2 0,10-3 2 15,13 0 0-15,44 3 1 16,25-2-3-16,16-4-2 16,23 1-2-16,16-2 3 0,18-3-1 15,16 1-3 1,-16-1 0-16,9 2-2 0,3 2 1 16,1 1-1-16,0-1 0 15,-2 4-1-15,-6 0-1 16,-6 1 0-16,-15 3-1 0,-87-5-3 15,3 1-1-15,-10-1-1 16,3 2-4-16,-11-1-2 16,1 0-5-16,-19 0-16 15,-19-4-46-15,0 2-9 16,-12 1-6-16,-17-3-4 16</inkml:trace>
  <inkml:trace contextRef="#ctx0" brushRef="#br0" timeOffset="279687.4208">24055 17873 35 0,'-47'37'88'16,"47"-37"0"-16,-29 28 0 15,0 4-2-15,30-10-64 0,5 2-1 16,36-10-1-16,71 10-5 16,-22-17-4-16,15-2-3 15,19-5-4-15,15 0-1 16,11 0 0-16,14-1-1 15,12 1-1-15,9-5 0 16,3 5-1-16,7-2 1 0,-5 2-2 16,-4 1-3-16,-8 0-3 15,-15 2-7-15,-10 3-38 16,-21-5-35-16,-22 1-5 16,-20-2-4-16,-25-7-5 15</inkml:trace>
  <inkml:trace contextRef="#ctx0" brushRef="#br0" timeOffset="286357.7814">26163 7334 14 0,'-22'-28'30'0,"-1"7"-4"0,0-8-1 15,-1 7-3-15,-3-5-5 16,-2 3 0-16,-7-1-4 16,1 1-2-16,-6 4 0 15,-1-4-3-15,-2 2-2 0,-5-2 2 16,-4 1-1-16,-3-5 0 15,0 3 0-15,-7-1-1 16,-4 4 0-16,-5-1-1 16,-3 1 0-16,-6 5-2 0,-4-1-1 15,-6 6 0-15,-11 4-1 16,-8 1 0-16,-7 4 0 16,-17 3-1-16,-14 6 0 0,-11 3 0 15,-11 6 0-15,-2 3 0 16,-4 2 0-16,3 3 2 15,2 2-1-15,7 5 1 16,8 2-1-16,5 8 1 16,4 3 1-16,7 11 0 0,1 7 1 15,6 10-3-15,2 6 1 16,8 10-1-16,14 3 1 16,12 5-1-16,9 28-1 15,14-3 1-15,20 8-2 16,16-6 0-16,20 9 0 15,16-4 0-15,16 4 1 0,29-15 1 16,30-25 0-16,21-12 1 16,30-17 3-16,22-10-2 15,28-21 3-15,25-18-2 16,25-12 0-16,19-16-1 0,12-14 0 16,8-13 0-1,8-10 2-15,7-11 2 0,-5-12 1 16,-5-8 1-16,-7-16 1 15,-8-7 0-15,-17-12 2 0,-15-7-1 16,-21-8 0-16,-19-6-3 16,-24-5-1-16,-22 1-1 15,-41 5-2-15,-29 5 0 16,-41 9-1-16,-40 11-3 0,-46 16-4 16,-46 15-4-16,-53 20-5 15,-43 16-7-15,-44 25-16 16,-33 20-22-16,-27 18-14 15,-8 26-13-15,-5 19-4 0</inkml:trace>
  <inkml:trace contextRef="#ctx0" brushRef="#br0" timeOffset="289578.6111">25686 7296 0 0,'5'-8'11'15,"5"3"-4"-15,4-6-2 0,6 4-3 16,1-6 2-16,11 2 1 16,2-5-2-16,10 0 4 15,8-2 0-15,4-1 4 0,11 3 0 16,4-6-2-16,5 2 1 16,12-4-1-16,11 5 2 15,3-5-4-15,4 4 1 0,11-3-2 16,-1 3 0-16,17-2 1 15,6 3-2-15,4 1 2 16,-3 2-3-16,11 2 2 16,5 2 0-16,-1 3 0 0,4 5 0 15,2 1-2-15,0 3 0 16,1 1-1-16,9 7-1 16,-9 4 1-16,-2 3-2 0,0 4 0 15,4 0 1-15,-15 6-2 16,-6 0 1-16,-8 6 0 15,-11-1-1-15,-3 7 0 16,-2-2 0-16,-14 9 0 0,-1 6 0 16,-5 6-1-16,-3 4 0 15,2 6 0-15,8 5 1 16,-6 2 0-16,2 5-1 16,12 13 0-16,6 7 2 15,-9-1-1-15,16 6 1 16,-7-5 0-16,-1 13 0 15,-4-3 0-15,-2 8 0 16,-12-13 1-16,-7 4-1 0,8-3-1 16,-14 6 0-16,-7 6-3 15,0-1 3-15,-2 1-2 16,-6 2 1-16,-10-6-1 0,3 6 1 16,-9 8 1-16,0-5 0 15,2-3 1-15,-7 3 1 16,4 0 0-16,-9-2 1 15,6 4-1-15,-10-5-1 16,-1-6-1-16,-3 0-1 0,-10 5 2 16,3-6-1-16,-10 0 1 15,2-1 4-15,-9-5 1 16,-4 4 1-16,-8-53 2 0,7 19-2 16,-4 51 1-16,0 4 0 15,-6-8-3-15,0 7-1 16,-6-1-2-16,3 6 0 15,-10-8-2-15,-2-14 1 0,-2-6 0 16,-2 2 1-16,-2 9-1 16,-4-5 0-16,7-1 0 15,-9 0 1-15,5 4 0 16,-2-2 1-16,-7 10-3 16,1-7 2-16,-2-5-1 0,0 6 1 15,-10 0-2-15,-2-2 0 16,0-5 0-16,-9 1 1 15,3-10-1-15,-5-1-1 0,0 1 2 16,-3-11 0-16,-4-4 0 16,0-7 2-16,-5-2 0 15,-2-8 1-15,-3-1 0 16,-5-6 2-16,-3-6 0 0,-3-1 1 16,-4-5-1-16,-9-2-1 15,0-3 0-15,4-4-2 16,-7-3 1-16,2-4-1 0,0-1 1 15,4-7 0-15,-1 1 1 16,3-5 0-16,0-3 1 16,-3 1 0-16,3-1-1 15,-1-2 1-15,0 2-1 16,1-1-1-16,3-1 0 16,6 0-1-16,3 0 0 15,6-1-1-15,1 1 0 0,7-1-1 16,5 0 0-16,2 0-1 15,0 0 1-15,0 3-1 16,-1-2 0-16,0-1 0 0,0 0 0 16,-1 0 1-16,-2-2-1 15,1 3 0-15,1-4 0 16,2 0 0-16,2-2 0 16,0 1 1-16,4-2 0 0,-3 0 0 15,4 1 1-15,2 0-1 16,0-1 0-16,1 0 0 0,1 1 0 15,3-1 1-15,-1 1-2 16,4-3-2-16,-3 1 2 16,1-1 0-16,4 0 0 15,0-1 0-15,-2 2 0 0,1-2 0 16,1 0 0-16,2 0 0 16,1-1 0-16,0 0 0 15,0 1-1-15,1 0 1 16,1-2 0-16,1 2-1 0,-2 0 1 15,2-1 0-15,1 1-1 16,3-2-1-16,-1 0 0 16,2 0-2-16,2 0-1 0,1 0-2 15,-1-1-4-15,4 0-4 16,1-2-13-16,2 2-14 16,3 2-21-16,0-4-18 15,6 1-6-15,10-3 4 16</inkml:trace>
  <inkml:trace contextRef="#ctx0" brushRef="#br0" timeOffset="290049.2707">28286 15933 38 0,'-13'-7'60'0,"-5"18"-4"0,5-12-37 15,2 1 0-15,-2 0-3 16,13 0-4-16,-17 9-2 16,17-9-1-16,-15 20-1 15,7-9 0-15,2 6-3 16,0-1 2-16,-2 5-2 0,2 0-1 15,-5 4 2-15,-3 4-2 16,-4 0 0-16,-2 5 0 16,-4-4 2-16,-4 1-1 0,2-5 0 15,1 3-1-15,1-7 0 16,4-2 0-16,4-2-1 16,4-1-1-16,4 0 0 15,4-1 0-15,4 3 0 16,2-1 1-16,11 2 0 0,7-1 0 15,8 3 0-15,12-3 0 16,10 6-2-16,8-4-2 16,11 2-5-16,7-2-6 0,4 3-11 15,0-3-18-15,-5 1-19 16,3 1-20-16,-14-9 1 16</inkml:trace>
  <inkml:trace contextRef="#ctx0" brushRef="#br0" timeOffset="290790.6088">28156 15730 61 0,'-36'-37'79'0,"-10"-8"-2"0,-3-4-2 15,-41-3-57-15,26 1 1 16,-7 6-5-16,-7 4-4 15,-6 5-3-15,-12 5-2 0,-6 7 0 16,-15 5-2-16,-9 6-1 16,-10 8 0-16,-12 4-1 15,-11 4 0-15,-8 8 0 16,-9 9 0-16,-5 7 2 0,0 6 1 16,3 7 0-16,3 7 1 15,11 9-1-15,11 9 0 16,11 8 0-16,13 8-1 15,14 10 0-15,12 8-3 0,15 6 1 16,14 7-2-16,17 3 1 16,14 0-1-16,17 1 1 15,22 0 2-15,18 0-1 16,30-6 1-16,27-1 2 0,23-7 1 16,-29-55-2-16,13 5 2 15,15-4-1-15,16 0-1 16,17-8 0-16,18-2-2 15,10-9 0-15,-12-10 1 0,216 3 1 16,12-21 0-16,3-27 0 16,0-27-1-16,-15-28 1 15,-50-28 2-15,-60-22 0 16,-95-9-1-16,-32-10 0 0,-36-13 1 16,-39-6 1-16,-38-6 0 15,-40 0 0-15,-49 6-3 16,-50 9 0-16,-55 25-3 15,-54 25-2-15,-63 32-2 0,-47 44-4 16,-55 34-4-16,-37 43-7 16,-39 40-12-16,-10 34-41 15,-2 35-17-15,4 19-5 16,20 13-7-16</inkml:trace>
  <inkml:trace contextRef="#ctx0" brushRef="#br0" timeOffset="314783.1773">25547 7045 55 0,'-46'-10'71'15,"4"-1"-1"-15,7 1-2 16,6 2-58-16,4-1-1 0,7 3-4 15,0 3-4-15,10 1-3 16,-5 1 0-16,13 1-1 16,0 0-1-16,0 0-1 0,5 3 3 15,-5-3 2-15,23 3 4 16,-13-3 6-16,13 0 3 16,-1 1 0-16,3-8 2 15,9-6 1-15,2-6-1 16,6-7 0-16,10-4-1 0,9-4-4 15,6-7-2-15,8-5-1 16,13-4 0-16,5-6-2 16,11-3 1-16,6 0-3 0,5-8 3 15,8 2-4-15,1-1 2 16,3-3-1-16,-5 1-1 16,3 1 1-16,-4 7-1 15,-4 1 1-15,-6 5-2 0,-5 3 1 16,-2 3-1-16,-7 8-1 15,-6 4-1-15,-3 6-5 16,-12 3-4-16,-5 9-10 0,-9 1-20 16,-10-1-39-16,-7 12-9 15,-13 2-4-15,-9-1-3 16</inkml:trace>
  <inkml:trace contextRef="#ctx0" brushRef="#br0" timeOffset="315488.6614">28628 5153 3 0,'22'-5'84'15,"-1"2"1"-15,-9-2-5 16,-3 5-5-16,-8-27-45 0,-1 27-24 16,8 14 1-16,-3 8-3 15,2 14-2-15,3 10 1 16,-1 12 3-16,-1 11-2 0,0 13-2 16,-1 1 0-16,-2 1-2 15,-4-5 0-15,1-4 0 16,-2-13-4-16,0-8 0 15,0-13-2-15,-1-12 2 16,-2-11-2-16,3-18-5 0,-16 2 1 16,3-10-1-16,-5-13 0 15,0-14-3-15,-3-10 0 16,-3-13 1-16,4-10 1 0,-2-8 6 16,5-9-1-16,4-8 3 15,8-1 4-15,4-6 4 16,3 5 5-16,8 5 2 15,7 5 1-15,4 10 1 16,7 13 1-16,5 8-1 0,2 11-2 16,7 11-4-16,0 9-3 15,6 12-2-15,-8 7-2 0,2 8-2 16,-1 14 0-16,-12 11 1 16,-11 13-1-16,-12 10 1 15,-9 7 0-15,-14 7 1 16,-6 2 0-16,-11-2 1 0,-4-5 0 15,-1-5-2-15,6-7 4 16,1-9-1-16,7-8 0 16,3-6 0-16,8-5-1 15,5-3 1-15,4 0-1 0,5-3 1 16,10 0-3-16,10-2 1 16,9 0 0-16,11-1-4 15,1-1-3-15,15 0-11 0,7 0-27 16,2-5-28-16,7 1-5 15,-1-1-5-15</inkml:trace>
  <inkml:trace contextRef="#ctx0" brushRef="#br0" timeOffset="315883.6311">29932 4864 70 0,'-18'21'89'0,"-5"4"-4"16,-4 4-5-16,-3 3-3 16,0 8-78-16,4 12 0 0,1 6 1 15,6 7-3-15,7 2-1 16,7-3-1-16,5-3-2 15,8-8 1-15,9-9-1 16,5-12 2-16,8-10 4 16,1-16 5-16,5-16 0 0,0-22 4 15,1-13 0-15,-1-21 0 16,-4-13 0-16,-3-11 1 16,-9-7-3-16,-9 4-4 15,-10 2 0-15,-3 14-4 0,-14 7-2 16,-9 17-7-16,-10 16-4 15,-5 13-14-15,-4 10-23 16,-3 10-29-16,7 11-6 16,-3 10-2-16</inkml:trace>
  <inkml:trace contextRef="#ctx0" brushRef="#br0" timeOffset="317070.401">31247 3873 61 0,'-9'-38'80'16,"1"2"2"-16,-4 5-5 15,1 5-59-15,5 7-2 16,-1 10-5-16,7 9-4 0,-13 15-3 16,2 22-2-16,1 9-3 15,-7 26-1-15,-4 17 2 16,-6 25 1-16,-6 16 1 15,-3 22-1-15,-4 15 1 16,3 9-1-16,0 6 2 0,6-3 1 16,7-6 0-16,6-8-2 15,7-9-4-15,7-12-6 16,3-14-5-16,3-15-16 0,3-7-30 16,4-18-19-16,5-14-7 15,-4-23 2-15</inkml:trace>
  <inkml:trace contextRef="#ctx0" brushRef="#br0" timeOffset="317777.7546">31636 4579 12 0,'3'14'73'15,"-1"4"1"-15,-2 1-3 16,0 6-3-16,-2 4-64 0,-4 12-8 15,-3 14 5-15,3 1 2 16,-4 11-2-16,4-2 1 16,-4 2-1-16,5-8 0 15,-1-11-2-15,6-6 2 0,0-12 1 16,0-7 1-16,0-8 4 16,0-15 0-16,0 0 0 15,10-10-1-15,-1-16-1 16,1-18-1-16,9-12-4 0,6-15-3 15,2-8-2-15,2-6 3 16,-9 3 2-16,6 7 1 16,-3 10 3-16,-1 13 1 15,-14 14 0-15,2 14 1 0,-7 15 0 16,-3 9-2-16,16 1-3 16,-7 17-2-16,-3 4-3 15,2 8 1-15,5 5 1 16,-6 5 0-16,8 1-1 0,0 0 0 15,0-3 0-15,-3-8 0 16,8-4 1-16,-4-10 2 16,3-8 0-16,3-8 1 15,-3-6 0-15,0-13-1 16,1-11-2-16,5-6 2 0,2-5-1 16,-2-3 0-16,0 1 1 15,0 5-1-15,-4 5 1 16,0 10 0-16,-5 11 1 15,-4 12 0-15,-2 6 0 0,-1 19-1 16,0 4-3-16,-3 16-11 16,5 9-27-16,1-2-30 15,0 11-5-15,3-6-6 0</inkml:trace>
  <inkml:trace contextRef="#ctx0" brushRef="#br0" timeOffset="318525.1226">32682 4480 26 0,'0'0'79'0,"0"7"-4"0,0 4-3 16,-3 1-5-16,-6 12-67 15,1-5-5-15,0 12 0 16,0-1 2-16,0 6-1 16,4 5-1-16,1-5-2 15,0-2 1-15,3-8-2 0,5 0 3 16,-2-13 3-16,2 2 3 16,-5-15 3-16,12 0 2 15,-1-12-2-15,3-11 2 0,5-4 1 16,-2-8-1-16,6-4-2 15,4-4-1-15,-3 2-2 16,-1 1 1-16,-2 7 0 16,1 8 0-16,-6 5-1 0,0 7 0 15,-16 13-2 1,18-8-1-16,-6 8 0 0,-12 0 0 16,16 17 1-16,-9-7-1 0,4 3 2 15,-4 1-1-15,9-1 2 16,-9 0-1-16,4-1 0 15,1-4 1-15,-2 1 0 16,0-2 1-16,-10-7 2 16,8 7 3-16,-8-7 0 0,12 0-1 15,-10-9 0-15,0-3 0 16,-2-8 0-16,2-2-2 16,4-7-2-16,1-3-1 0,-3-2 0 15,2 1-1-15,0 4 2 16,-2 3-2-16,2 8 0 15,-1 3-2-15,0 5-1 16,-5 10 0-16,0 0-1 0,0 0 0 16,0 5 0-16,1 6 0 15,2 0 1-15,-3 1 1 16,0 2 2-16,4-1 0 16,1 0 0-16,-1-3-1 0,-4-10 1 15,2 13 0-15,-2-13 1 16,0 0-1-16,0 0-3 15,10 0-1-15,-10 0-5 16,9-16-4-16,-7 6-11 0,-2-5-16 16,1-1-15-16,8-3-21 15,-6-3-1-15</inkml:trace>
  <inkml:trace contextRef="#ctx0" brushRef="#br0" timeOffset="319080.5559">31642 5599 60 0,'-26'6'88'0,"5"-1"-3"16,7-5-8-16,4-1-4 0,10 1-70 16,7-14-1-16,8 7-1 15,14-4-2-15,13-2-3 16,12-3-1-16,17-4 3 0,18-3 1 15,18-2 0-15,9-5-1 16,6 3-1-16,0-2 2 16,0 2-1-16,-2-1 1 15,-6 5 1-15,-11 1-1 16,-16 6-6-16,-14 4-5 0,-13 7-12 16,-14 3-14-16,-18 4-27 15,-19 18-15-15,-17 6-3 16</inkml:trace>
  <inkml:trace contextRef="#ctx0" brushRef="#br0" timeOffset="319248.1558">32196 5816 31 0,'-63'19'77'0,"19"-9"-1"0,15-12-27 16,7 2-17-16,9 2-8 15,13-2-8-15,9 0-4 16,19-7-5-16,23-2-18 0,9 1-26 15,13-6-32-15,18 3-1 16,3-6-7-16</inkml:trace>
  <inkml:trace contextRef="#ctx0" brushRef="#br0" timeOffset="322069.037">32486 6361 20 0,'-7'-11'66'0,"-6"-4"3"16,-3-2 0-16,2-2-50 0,1 0-6 16,-5-1 2-16,5 2-2 15,-7-1-2-15,-1 1 0 16,2 2-1-16,-2 0-1 15,-6 3-3-15,-1 1 1 0,3 3-1 16,-3-1-2-16,-4 4 0 16,-3 1-2-16,2 3-1 15,-8 2 1-15,-1-1-1 16,-6 7 0-16,-7 3-1 16,-1 3 2-16,-3 5-1 0,-9 2 2 15,-3 5-1-15,3 4 1 16,0 5 0-16,-4 0-1 15,3 7 1-15,-2 3-1 0,2 7 2 16,2 3-3-16,-4 8 0 16,-2 5 0-16,0 6-1 15,3 3 0-15,3 0 0 16,6 3-1-16,4-2 0 0,6-1 1 16,13-1-1-16,7-5 1 15,9 2-1-15,11-3 1 16,7 2 0-16,4 0-2 15,11 0 2-15,10 0-1 0,6-3 0 16,9-2 1-16,10 1 0 16,4-5 0-16,15-3 0 15,6-1 1-15,13-4 2 0,6-1 0 16,12-7 0-16,4-1 1 16,12-5-1-16,3-5 0 15,1-4 0-15,4-3-1 16,2-4 1-16,0-3-1 0,0-2-1 15,5-6-1-15,-9 1 0 16,-1-4 0-16,-1-3 1 16,-5-6-1-16,-11 1 0 15,1-11 0-15,-10-7 1 0,-54 4 2 16,3-5 0-16,-2-4-1 16,5-9 0-16,-2-5-1 15,1-10 0-15,-5-6 0 16,2-8-1-16,-2-5 0 0,-5-5 2 15,-6-4 1-15,2-6 1 16,-8-2 1-16,-1-6 0 16,-8-1 1-16,-1-5 0 15,-6 0-1-15,-8 1-1 16,-2 1-1-16,-14 4 0 0,-8 2 0 16,0 39-2-16,-52-106-1 15,-20 21 0-15,-4 17 0 16,-16 18 0-16,-4 17-1 15,-10 16 0-15,-8 13 1 0,17 22 0 16,-5 6 0-16,-10 8 0 16,3 6-1-16,-5 7 1 15,0 2-1-15,6 12-1 16,3 7-1-16,3 6 0 0,1 5 0 16,7 4 0-16,6 4 0 15,7 1-1-15,7-1 1 16,10-2 1-16,9 1 1 15,8-4-1-15,10-1 1 0,8-1-1 16,7-1 1-16,5 1 1 16,8-1-3-16,2 0 2 15,5 0-1-15,1 0 1 16,6 1 0-16,5-2 0 0,-1 1 1 16,3 0-1-16,3 0 1 15,1 0-1-15,-1-2 1 16,2 1-1-16,1-3 1 0,-3-1 0 15,1 1 0-15,2-2 0 16,-3-3 0-16,1 2 0 16,2-1 1-16,0 1 0 15,-1 3-1-15,2 1 1 0,2 1-1 16,-1 2 0-16,2 2 0 16,0 5 0-16,0 2 0 15,3 2 0-15,1 2-1 0,3 4 1 16,1-1 0-16,5 2-1 15,2-1 1-15,5-1 0 16,3 0 0-16,4 1 0 16,6-2 0-16,2-1 0 0,3 1 1 15,5 3-1-15,4-1 1 16,5 3 0-16,0 0 0 16,5 0 0-16,10 1-1 15,1-1 1-15,5-1-1 0,0-1 0 16,2-2 0-16,4-3 0 15,3-2 0-15,4-2 0 16,-3-2-1-16,1-2 1 16,4 0 0-16,2-3 1 15,1-2-1-15,-3-3 0 0,7-3 0 16,-1-5 1-16,0-5-1 16,5-7 1-16,3-4-1 15,2-8 0-15,-2-10 0 0,5-8 1 16,-59 5 1-16,14-3-4 15,45-24 2-15,-55 20 2 16,3-4-2-16,-1-3-3 16,1-5 2-16,-8-4-1 15,6-3-1-15,-11-3 2 16,11-3-2-16,0-5 0 0,-12-5 0 16,-6-2 2-16,2-6 0 15,9 1 3-15,-19-7-2 16,-9-3 1-16,15-7 0 0,-18 0 1 15,-5-1 1-15,-2-1 0 16,-3-3 1-16,-3 1-2 16,-2 0 3-16,-5-1 0 15,-10 1 1-15,-8 3-1 0,6 0-1 16,-8 3 0-16,0 33-3 16,-82-110 1-16,31 21-1 15,-10 16-1-15,-16 18 0 16,-8 13 0-16,-11 12 1 0,-6 15-1 15,15 23 2-15,-5 5 0 16,-12 6-2-16,-8 6 1 16,3 6 0-16,-9 6 1 15,1 7-2-15,-1 5 0 0,-4 6-1 16,2 8 0-16,-1 5 1 16,0 7-1-16,2 3 1 15,9 6-1-15,5 6 0 16,8 6 0-16,7 8 0 0,8 9 1 15,11 7-1-15,10 7 0 16,10 10 0-16,6 12 0 16,13 5-2-16,9 9-2 15,11 5-3-15,19 4-2 0,13-2-7 16,12 7-15-16,16-4-37 16,20-7-18-16,18-12-4 15,20-15-2-15</inkml:trace>
  <inkml:trace contextRef="#ctx0" brushRef="#br0" timeOffset="323594.2108">31475 6609 54 0,'11'-19'83'0,"-1"-1"0"0,-2 2-2 16,-18-1-49-16,10 7-3 16,1-1-4-16,0 4-7 15,-1 9-3-15,4-14-5 16,-4 14-2-16,0 0-6 0,0-8-1 16,0 8-1-16,0 0-1 15,0 0-1-15,-7 9-2 0,0 4 2 16,-4 6 0-16,-4 5 1 15,-6 8 1-15,0 7 0 16,-5 4 1-16,-3 5 0 0,-3 5 0 16,-5 3-1-16,2-2 1 15,-1 5 0-15,-1-2 0 16,-3 1 0-16,1 2 1 16,0-3-2-16,2-1 0 0,2 0 1 15,1-4-1-15,2 0 0 16,1-2 0-16,2-3 1 15,4-3-2-15,2-5 1 16,4-3 0-16,3-2 0 16,4-7 1-16,1-3-2 0,4-4 0 15,0-7-4-15,5-1-2 16,2-12-4-16,0 13-4 16,0-13-4-16,0 0-6 0,0 0-14 15,1-6-24-15,-1 6-10 16,15-20-7-16,-8 10 2 15</inkml:trace>
  <inkml:trace contextRef="#ctx0" brushRef="#br0" timeOffset="324264.8744">30442 7531 40 0,'0'0'47'15,"2"-24"-2"1,9 7-5-16,1-3-7 0,8-4-8 16,6-4-7-16,7-4 0 15,5-5-3-15,5-9-3 16,13-6-2-16,1-7-3 0,11-4-5 15,1-6-10-15,3 1-13 16,0 3-15-16,1 2-14 16,-5 13-22-16,-10 8-5 0</inkml:trace>
  <inkml:trace contextRef="#ctx0" brushRef="#br0" timeOffset="325213.8049">30833 6780 66 0,'3'-18'80'16,"-1"2"-4"-16,-2 1-6 15,0 2-56-15,1 5-3 0,-1 8-2 16,13-4-4-16,-13 4-5 15,12 15-3-15,-1 4 1 0,-3 8 1 16,2 4 1-16,-1 7 0 16,3 5 1-16,2-1 1 15,-1 3-1-15,0-3-1 16,-1 0-1-16,4-8-3 16,-4-1-7-16,6-9-8 15,-6 0-19-15,4-3-16 0,-8-4-21 16,5-3-1-16</inkml:trace>
  <inkml:trace contextRef="#ctx0" brushRef="#br0" timeOffset="325490.0533">31165 6681 14 0,'3'10'50'16,"-1"1"1"-16,0 2-34 0,9 3-21 16,-5 4 4-16,3 4 4 15,3 4 1-15,0 3-3 16,-4 0-2-16,2 4-6 15,0-2-9-15,-7 0-16 0,2 0-13 16</inkml:trace>
  <inkml:trace contextRef="#ctx0" brushRef="#br0" timeOffset="325913.2014">30582 7145 3 0,'0'0'67'0,"13"9"3"16,-13-9-4-16,18 9-3 15,-2-5-62-15,-1 6-4 0,4 1 3 16,4 5 0-16,0 6-3 16,5-2-9-16,-5 8-18 15,2-7-21-15,4 8-15 0,-6-4-3 16</inkml:trace>
  <inkml:trace contextRef="#ctx0" brushRef="#br0" timeOffset="328355.707">31833 7293 1 0,'-9'-8'62'16,"4"-5"2"-16,-18 3-29 0,15-6-8 16,3 4-4-16,-4-4-2 15,5 5-3-15,-3 2-4 16,-1-3-1-16,8 12-3 0,-9-16 0 16,9 16-3-1,-18-8-2-15,7 8-2 0,-5 3-2 16,-4 6-2-16,0 8-1 15,-3 6 1-15,-1 2-1 0,-1 6 1 16,3-3 1-16,-1 1 0 16,7-4-1-16,2-2 2 15,8-8-1-15,0-4 0 16,6-11 1-16,0 0 0 16,0 0-1-16,7-6 2 0,4-10-1 15,9-2 0-15,-2 0 0 16,3-7-1-16,1 6-1 15,1-1-1-15,-2 8 1 0,-5 3-1 16,1 9 1-16,-10 10-1 16,0 10 2-16,-2 12-1 15,-5 5 1-15,0 13 1 16,-5 6 0-16,-3 6-2 16,-4 1-3-16,0-9-5 0,3 4-4 15,0-12-12-15,5 0-16 16,4-13-11-16,0-8-10 15,14-6-9-15</inkml:trace>
  <inkml:trace contextRef="#ctx0" brushRef="#br0" timeOffset="328695.8485">31976 7439 17 0,'13'-10'67'0,"-13"10"0"0,0 0-2 15,0 0-44-15,-10 20-6 16,-3 3-12-16,3 7-2 16,-2 6 0-16,-2 1-1 15,4 3 1-15,3-4-1 16,2-2 1-16,3-6 0 0,3-5 0 16,7-10 3-16,6-5 0 15,7-6 0-15,4-4 2 16,-3-8-1-16,6-7 0 15,-1-5 1-15,-1-7-1 0,-6-1-1 16,-5-5-1-16,-10 3-1 16,-5-3 1-16,-5 5-2 15,-10 4-2-15,-7 6-4 0,-8 7-5 16,-4 4-15-16,-3 6-26 16,4 3-22-16,1 7-2 15,-1-1 2-15</inkml:trace>
  <inkml:trace contextRef="#ctx0" brushRef="#br0" timeOffset="329024.8835">32724 7253 22 0,'16'6'60'0,"-16"-6"5"16,0 0-39-16,5 17-2 0,-10 3 1 15,-7 15-4-15,-7 1-3 16,-7 15 0-16,-4 5-3 16,0 9-2-16,-13 0-3 0,5-2-2 15,-5 5-3-15,7-4-1 16,0-5-1-16,8-1 0 15,-1-6-2-15,8-6-5 16,4-6-8-16,1-4-19 0,6-9-10 16,3-6-33-16,7-21-6 15,-14 0-1-15</inkml:trace>
  <inkml:trace contextRef="#ctx0" brushRef="#br0" timeOffset="329228.134">32226 7175 41 0,'-14'-28'83'0,"5"-2"-3"16,-5-1-5-16,4-1-6 16,3 7-71-16,7 5-9 0,1 5-17 15,4 2-24-15,6 13-19 16,0 0-8-16,1 9-2 15</inkml:trace>
  <inkml:trace contextRef="#ctx0" brushRef="#br0" timeOffset="329473.8109">32972 7765 76 0,'11'0'92'15,"-11"0"-5"-15,0-16-6 16,0-1-2-16,-30-2-76 0,22 3-3 16,0 5-9-16,6-1-12 15,-2 3-33-15,4 9-20 16,0 0-11-16,-11 5-5 15</inkml:trace>
  <inkml:trace contextRef="#ctx0" brushRef="#br0" timeOffset="331306.3454">31770 8324 1 0,'2'-22'62'15,"-2"-1"5"-15,-3 0-1 16,3 3-48-16,0-2-2 0,-5 4 0 15,5-1 1-15,-5 3-1 16,4 2-3-16,1 1 1 16,0 3-2-16,1 1 2 15,-1 9-1-15,5-11 0 16,-5 11-1-16,0 0-1 0,0 0-2 16,0 0-3-16,0 0-1 15,0 0-3-15,0 0-1 16,-9 13 0-16,0 3-1 15,-6 8 1-15,2 7 1 0,-8 6 0 16,1 9 2-16,-6 7 0 16,-2 9 1-16,-6 8 0 15,-4 7 0-15,1 5 0 16,-1 5 0-16,1 3-1 0,-6 0-1 16,3-2 1-16,4-3-1 15,1-4-1-15,8-5 0 16,-2-3-1-16,3-3 0 15,2-6 0-15,2-2 0 0,4-3 0 16,-1-1-1-16,6-6-1 16,-1-4-3-16,6-6-5 15,3-2-8-15,4-7-12 16,1-4-39-16,7-3-17 0,5-4-7 16,3-5-5-16</inkml:trace>
  <inkml:trace contextRef="#ctx0" brushRef="#br0" timeOffset="331935.2064">30930 10284 0 0,'-12'2'80'0,"12"-2"1"0,-11 0-1 15,11 0-5-15,-37 0-57 16,28 8-2-16,2 8-3 16,1 7-2-16,-3 11 0 15,0 12-4-15,0 11 0 0,3 11-1 16,-2 9 0-16,4 7-1 15,-1 0-2-15,2 4-1 16,2-8 1-16,1-6-2 16,0-7 1-16,3-13-1 0,1-9-3 15,-2-13-1-15,3-8 1 16,-2-10-2-16,-3-14 0 16,10-4-1-16,-6-22-2 15,1-13 1-15,1-20 0 0,3-14 2 16,2-14 2-16,0-12-1 15,3-1 1-15,1-2 2 16,5 6 3-16,-1 6 1 0,7 14 0 16,3 9 0-16,1 14-1 15,4 9-2-15,4 6 0 16,2 11-1-16,-3 8-2 16,-2 8 1-16,-5 9 1 0,-7 3 0 15,-8 12 1-15,-7 11 1 16,-9 7 0-16,-16 6 1 15,-14 5 2-15,-5 7-1 16,-9 2 0-16,-4 1-2 0,-4 0 0 16,1-3-3-16,5-5-4 15,2-5-6-15,12-3-16 16,2-4-29-16,8-9-22 0,9-4-9 16,4-8-4-16</inkml:trace>
  <inkml:trace contextRef="#ctx0" brushRef="#br0" timeOffset="332709.7734">31496 10346 69 0,'26'0'77'0,"-6"-3"-3"16,-20 3-42-16,2 7-2 15,11 5-5-15,-1 9-5 0,-5 4-4 16,2 7-3-16,-8 3-2 16,-1 6-1-16,0-2-1 15,-3 5-2-15,-5-4-2 0,0-4 1 16,0 1-2-16,-3-2 0 16,2-2 0-16,3-2 0 15,0-1-2-15,2-4-1 16,0-3 1-16,3-3-2 15,0-7 1-15,1-2 1 0,0-11 0 16,1 9 0-16,-1-9 0 16,0 0-1-16,0 0 2 0,0 0-3 15,0 0 0-15,0 0 0 16,0 0 0-16,0 0-2 16,0 0 2-16,4-4 0 15,-3-5-1-15,0-4 1 0,2-4-1 16,-2-4 0-16,0-3-1 15,3-5 0-15,-3-1-1 16,1-3-2-16,3 0 0 16,-2-1-3-16,-2 0 0 0,1-2-2 15,1 0-1-15,-3-4-2 16,3-4 2-16,1-4 0 16,3 0 1-16,2-6 2 0,5-2 1 15,2 2 4-15,0-2 2 16,1 3 4-16,-1 6 3 15,2 8 1-15,-1 4 2 16,-1 8 0-16,4 8 1 0,1 5 1 16,-1 8-2-16,7 5 1 15,0 2-1-15,-1 11-3 16,4 9 1-16,-5 3-1 16,-4 9-1-16,-7 5-1 0,3 9-1 15,-7 4-1-15,-3 4 0 16,-5 4 1-16,-4 1-1 15,-11 1-1-15,-8 2 1 16,-3-3 0-16,-5 0-1 0,-4-3 0 16,-3 0-3-16,-7-5-1 15,4 2-2-15,0-11-5 16,6 0-4-16,-1-13-6 16,6-2-14-16,1-4-34 0,3-10-15 15,11-10-5-15,-1-8-1 16</inkml:trace>
  <inkml:trace contextRef="#ctx0" brushRef="#br0" timeOffset="333244.7685">32273 10134 35 0,'27'9'78'15,"-4"8"-1"-15,-10 6-2 16,4 5-52-16,-13 10-1 0,1 0-6 16,-4 8-5-16,0 3-4 15,2 0-2-15,-2 0-1 16,-1-7-1-16,0-3 0 0,0-11 0 16,4-1 2-16,-1-13 1 15,-1-3 2-15,-2-11 0 16,12-5 0-16,4-13-1 15,2-14-2-15,5-8-1 0,-2-13-3 16,8-3 0-16,5 0-2 16,-5 1 0-16,-9 7-1 15,-5 10 0-15,0 9 2 16,-9 12 0-16,5 11 1 16,-11 6 0-16,3 11-1 0,2 5-1 15,7 5 2-15,1 5-1 16,0 5 0-16,2 2 2 15,3-2-1-15,8 0 0 0,2-4-1 16,5-3 1-16,0-8 1 16,5-8-1-16,3-6 0 15,5-7-1-15,-4-9 0 0,-2-11 0 16,-6-7 1-16,-2-8-1 16,0-9-2-16,-10-5-1 15,-2-7 0-15,-10 1 0 16,-3 0-7-16,-6 8-16 0,-1 10-37 15,-7 1-17-15,-11 9-5 16,-5 9-2-16</inkml:trace>
  <inkml:trace contextRef="#ctx0" brushRef="#br0" timeOffset="333862.4162">32832 9111 44 0,'-72'-42'89'16,"-16"6"-2"-16,-12 3-6 16,-19 7-3-16,-13 16-51 15,-16 10-21-15,-15 16-1 16,-9 23 0-16,-19 21-1 0,-9 22 0 15,-11 21 2-15,-2 15-1 16,-4 17 0-16,11 11-1 16,5 15 0-16,14 4 1 15,21 4-1-15,20 1 0 0,27-2-2 16,25-2 1-16,29-2 0 16,25-5 0-16,26-5-1 15,23-4 0-15,30-4-1 16,22-6 0-16,29-5 1 0,20-7-2 15,24-14 1-15,20-15-2 16,26-18 1-16,12-22 0 16,25-24-2-16,18-25 0 0,12-25-1 15,19-27-1-15,11-21-2 16,9-18 1-16,-2-17-1 16,-145 45 0-16,13-14-1 15,3-4 0-15,-10-15-8 16,-19-5-2-16,1-16-2 0,-16-6-3 15,14-16 3-15,-10-4 2 16,6-12 4-16,-32-4 5 16,-15-7 9-16,-33 2 10 15,-41-4 10-15,0 3 4 16,0-3 0-16,0-66-6 0,-96-36-2 16,-85 53-4-16,-54 63-3 15,-89 57-10-15,-12 54-12 16,5 30-21-16,-20 32-50 15,48 28-3-15,6 10-4 0,16 10-6 16</inkml:trace>
  <inkml:trace contextRef="#ctx0" brushRef="#br0" timeOffset="371355.0608">29271 1414 14 0,'0'0'60'15,"12"-13"5"-15,-12 13-28 16,9-14-14-16,-9 14-3 15,10-13-2-15,-10 13-2 16,5-15-1-16,-3 7-3 0,-2-2-4 16,0 10-2-16,0-19 1 15,1 6 0-15,2 0 2 16,0-2 4-16,4-3-2 0,-1-1 1 16,5-1 0-16,-1-1 1 15,3 1-1-15,2-1-4 16,1 4-3-16,2 0-1 15,3 5-2-15,-2 5-1 0,0 5 0 16,-3 3-1-16,-5 11-1 16,-7 10-1-16,-15 4-1 15,-13 56-1-15,-20 10 0 16,-17 13 1-16,-12 7-1 16,-16-4 1-16,-7-6 3 0,2-16 3 15,29-43 0-15,11-15 2 16,12-8 1-16,10-4-1 15,11-8 1-15,7-5-3 0,14-3-2 16,0 0 1-16,0-13-1 16,14-2-1-16,9-3-1 15,6-2 1-15,8-1-1 16,4-2 2-16,10 1-3 16,-1 4-4-16,0 5-7 0,2 8-8 15,-3 1-18-15,2 4-25 16,-10 1-17-16,2 7-8 15,-7 0 0-15</inkml:trace>
  <inkml:trace contextRef="#ctx0" brushRef="#br0" timeOffset="371693.0002">29756 1642 1 0,'18'-14'85'0,"-2"2"2"16,-1 1-4-16,-1 0-5 15,-1 1-54-15,-3 2-6 16,-10 8-4-16,0 0-6 0,10 1-6 16,-10 14-3-16,-10 5-2 15,-1 7 0-15,-3 3 2 16,7 1-1-16,-2 2 0 0,9-9-1 16,7-9 1-16,7-7 0 15,4-8 2-15,3 1 3 16,2-13 0-16,1-6 1 15,-1-7 2-15,-14 12 0 16,-1-6 0-16,-1 1 0 16,-3-5-1-16,-4 1-3 15,0 1-4-15,-6 0-6 0,-3 1-12 16,-6 0-27-16,-5 4-31 16,-1 2-8-16,-3 2-6 15,-2 2 3-15</inkml:trace>
  <inkml:trace contextRef="#ctx0" brushRef="#br0" timeOffset="371966.2019">30091 1176 63 0,'42'-17'87'0,"-2"7"-5"15,-6 0-7-15,-4 2-2 16,-2 3-62-16,-2 5-10 0,-7 0 0 16,-1 11 0-16,-9 5-1 15,-3 9 1-15,-6 4 1 16,-5 23 0-16,-12 22-6 16,-3 2-7-16,4 10-19 0,-1 4-23 15,-6-5-26-15,9-11-6 16,7-24-3-16</inkml:trace>
  <inkml:trace contextRef="#ctx0" brushRef="#br0" timeOffset="372376.4745">30382 1530 48 0,'21'-43'91'0,"5"-3"-4"0,0-1-3 16,4 1-4-16,1 1-65 15,5 2-2-15,2 3-4 16,4 0-5-16,-2 6-3 0,-1 7-3 16,-3 7 0-16,-5 10-1 15,-6 7 0-15,-5 3-1 16,-7 13 1-16,-3 5 1 0,-6 4 1 16,-4 4 0-16,0 3 0 15,-4 1 1-15,-5 2 0 16,-6 1-1-16,0 1 2 15,-1 2 0-15,1-3 0 0,12-16 2 16,-11 47-1-16,19-14 0 16,27-14 0-1,16-6 0-15,5-1-1 0,2-2 1 16,-3 1-1-16,-25-7 0 16,-13 5-1-16,-16 5 1 0,-20 1-2 15,-13 8 0-15,-11-3-2 16,-9 4-9-16,-6-9-20 15,-7-3-43-15,6-6-8 0,2-13-6 16,6-11-2-16</inkml:trace>
  <inkml:trace contextRef="#ctx0" brushRef="#br0" timeOffset="372866.63">30389 1384 63 0,'2'-69'90'15,"0"2"-2"-15,-2-1-6 16,0 1-45-16,-2-2-4 16,-7 5-12-16,-7 3-9 0,-5 2-7 15,-9 9-3-15,-10 11-3 16,-9 9-1-16,-13 10 0 16,-11 12 1-16,-13 8-1 15,-12 15 1-15,-8 15 1 16,-10 9 0-16,-5 10 1 0,-3 12 1 15,-63 39 1-15,-50 58 0 16,25 18 0-16,39 5 0 16,43-1-1-16,54-11 1 15,52-19 0-15,40-18-1 16,45-22-1-16,22-11 0 0,36-16-1 16,23-14 0-16,33-20-1 15,19-17-1-15,24-24-2 16,16-16 1-16,13-27 0 0,6-18 3 15,-9-21 1-15,-4-16 2 16,-20-13 2-16,-18-11 3 16,-116 54 0-16,7-10 1 15,-21-1 0-15,1-8-2 0,-26 2-1 16,-9-8-2-16,-29 9-2 16,-12-6-5-16,-34 13-2 15,-21 0-8-15,-31 5-14 16,-21 9-41-16,-23 13-21 0,-17 3-2 15,-21 10-8-15,-12 4 0 16</inkml:trace>
  <inkml:trace contextRef="#ctx0" brushRef="#br0" timeOffset="373974.0358">30239 2280 9 0,'0'0'28'16,"-2"-12"1"-16,2 12-1 0,0 0 1 16,0 0-4-16,0-8 4 15,0 8 3-15,0 0 0 16,0 0-2-16,0 0-2 0,0 0-5 15,0 0-8-15,5-1-3 16,-5 1-7-16,0 0-3 16,0 0-1-16,0 0-1 15,13 0 0-15,-4-2 0 0,1 2 1 16,1 0 0-16,6 0 1 16,6 2 0-16,0-8 1 15,6 2 1-15,4-4 0 16,10-3 0-16,1-2 1 15,10-2 0-15,4-4 0 0,6-1-1 16,7-1-1-16,5 0 1 16,3-1-2-16,-2 3 0 15,2 1-1-15,-3 4 0 0,-3 0-1 16,-10 5 0-16,-8 3-3 16,-11 2-4-16,-8 4-7 15,-12 0-20-15,-8 9-34 16,-5 8-14-16,-11 4-5 0,-5 3-3 15</inkml:trace>
  <inkml:trace contextRef="#ctx0" brushRef="#br0" timeOffset="374431.0976">30668 2769 31 0,'10'6'79'0,"-10"-6"-2"15,0 0-4-15,15 6-1 16,-15-6-58-16,11 0-8 16,-3-3-1-16,8-6 1 15,6-3 1-15,14-4-3 16,4-6 1-16,17-3 0 0,10-1-3 15,5-7-2-15,10 1 0 16,1 1-3-16,-2 3-5 16,-5 4-9-16,-13 8-12 15,-8 1-6-15,-13 7-6 0,-16 8-15 16,-20 6-9-16,-11 10-6 16,-25 8 10-16</inkml:trace>
  <inkml:trace contextRef="#ctx0" brushRef="#br0" timeOffset="374521.9065">31040 2789 37 0,'-17'0'47'0,"17"0"-43"16,25-6-19-16,8-11-23 15</inkml:trace>
  <inkml:trace contextRef="#ctx0" brushRef="#br0" timeOffset="376778.0014">32194 3017 18 0,'-10'-63'64'16,"-4"5"2"-16,-12 1-3 15,2 6-51-15,1 6-1 16,-8 9-3-16,-7 9-5 16,-1 9-2-16,-3 11-1 0,-6 7-1 15,0 11-1-15,-7 9 0 16,0 7-3-16,-5 9 2 16,3 8 1-16,10 0 0 15,5 4-2-15,12-3 2 0,3 0 0 16,13-7-4-16,5-1 3 15,12-9-1-15,14-8 3 16,4-9 2-16,11-6 0 16,3-8 3-16,14-13 0 15,7-8 3-15,3-9 2 0,-1-7 5 16,2-9 3-16,-4 9-2 16,-10-3-4-16,-2 11-1 15,-12 4-4-15,-12 13-1 0,-3 6-3 16,-8 16-5-16,-7 18-3 15,-2 9 0-15,-8 16 1 16,-6 14-2-16,-7 10-10 0,-3 10-26 16,-4 15-23-16,0-5-5 15,-1-2 0-15</inkml:trace>
  <inkml:trace contextRef="#ctx0" brushRef="#br0" timeOffset="377688.7156">32612 2706 4 0,'13'-24'69'0,"-11"1"-1"16,2 2 2-16,-4 5-54 15,3 2 5-15,-3 14-3 16,8-13-10-16,-8 13-8 0,0 0-4 16,0 0-2-16,0 0-1 15,0 0 1-15,0 0 0 16,0 0 2-16,0 0 2 0,0 0 2 16,0 0 0-16,8 0 1 15,-8 0 0-15,0 0-1 16,0 0 1-16,0 0-1 15,0 0 0-15,0 0-1 16,-4 4 1-16,4-4-1 0,0 0 0 16,0 0-2-16,-2 9 3 15,2-9-1-15,-7 13-1 16,8-2 2-16,3 5-2 16,-3-2 1-16,4 12 0 0,-3 0-3 15,3 9 2-15,1 7-1 16,-1 1 2-16,-2 5-1 15,9-2 1-15,3 4 2 16,-5-9 2-16,11 2 0 0,-2-16 3 16,0-4 1-16,6-10 0 15,-5-10-1-15,-1-6 1 0,6-13 1 16,-5-8-4-16,2-6 2 16,-6-6 1-16,6-1 2 15,-9 3 2-15,1-1-3 16,-3 11-1-16,-8-1-3 15,2 16-4-15,-11 7 2 0,3 9-4 16,-6 14-4-16,1 14 1 16,-9 13 1-16,-4 12 2 15,-9 14-1-15,-2 8-2 16,2 6-9-16,-3 1-18 0,3 0-12 16,2-7-18-16,11-7-13 15</inkml:trace>
  <inkml:trace contextRef="#ctx0" brushRef="#br0" timeOffset="378070.9923">33003 3146 7 0,'30'-36'71'15,"-7"11"-2"-15,3 8-3 16,-12 8-4-16,10 9-64 0,-18 5 0 15,3 14-1-15,-6 10-1 16,0 4-3-16,-1 12 2 16,-4-1-2-16,2 6 1 15,0-7-2-15,-1 1 1 0,-1-4 2 16,2-12 0-16,3-3 5 16,10-15 5-16,-1-7 0 15,2-5 4-15,3-7 0 16,5-14 0-16,-11 8-2 0,7-2 0 15,0-3-3-15,1-2-3 16,5-1-2-16,0-2-1 16,0 0 0-16,2-2 0 15,2 6-4-15,1-3-3 0,-1 0-3 16,4 0-8-16,-6 6-23 16,4-2-10-16,-5 3-3 15,1 0 3-15</inkml:trace>
  <inkml:trace contextRef="#ctx0" brushRef="#br0" timeOffset="378724.0018">33333 2418 14 0,'-16'-75'62'0,"2"2"6"16,-7 5-5-16,-24 8-50 15,18 5-1-15,-8 3 0 16,-7 5-3-16,-13 8-1 16,-12 10-3-16,-12 4-3 0,-7 13-2 15,-22 9 1-15,-14 6 0 16,-15 20-1-16,-11 7 1 16,-17 16 2-16,-24 29 4 15,1 13 1-15,-1 16 0 16,6 7-2-16,22 16 1 15,19 7 0-15,27 12 0 16,26-1-2-16,45-4-4 0,23-1-1 16,31-5 1-16,32 3 1 15,25-11-1-15,22-8 0 16,28-8 1-16,22-9 0 16,24-18 0-16,20-13-1 0,23-21-2 15,9-18 1-15,17-26 1 16,9-12-1-16,-122-13-2 15,18-10-3-15,5-12-1 0,14-12-8 16,-16-17-6 0,8-11-2-16,-33-13 4 0,15-11 4 15,-40-4 4-15,13-9 11 16,-63-1 7-16,-40-6 11 16,0 8 0-16,0 55-12 15,0-145-57-15,-169 26-8 16,-112 47-8-16,-71 55-9 15</inkml:trace>
  <inkml:trace contextRef="#ctx0" brushRef="#br0" timeOffset="384134.1066">28157 6502 64 0,'0'12'72'16,"0"-12"-3"-16,0 0-4 16,31 1-51-16,-20-1-9 15,3 2 0-15,12-5-1 16,5-1 0-16,10-2 0 0,13-1 0 15,11-5 2-15,12-5-2 16,8-5 2-16,9 0-1 16,5-8 1-16,11-3 1 0,4-7 0 15,5 0 0-15,3-3 0 16,-3 2-1-16,-3 1-1 16,-2 0 2-16,-6 5-3 15,-13 2-1-15,-10 7-1 0,-14 3-2 16,-15 9-7-16,-16-2-17 15,-8 9-13-15,-15 7-24 16,-22 10-20-16,-22 13-4 16,-21 6-2-16</inkml:trace>
  <inkml:trace contextRef="#ctx0" brushRef="#br0" timeOffset="384381.0839">28415 6845 54 0,'-33'13'73'16,"11"-10"3"-16,9-3-5 0,13-5-48 15,16-8-3-15,15-3-6 16,17-9-4-16,14-4 0 0,16-6 0 16,20-6-2-16,18-6-1 15,14 1-3-15,11 1 0 16,6 1-5-16,-3 2-9 15,4 4-20-15,-3 7-31 16,-14-1-17-16,-8 4-5 0,-21-4-2 16</inkml:trace>
  <inkml:trace contextRef="#ctx0" brushRef="#br0" timeOffset="405408.5676">1441 5363 84 0,'0'0'92'0,"-16"8"-5"15,9-8-9-15,7 0 1 16,-44 3-81-16,44-3 2 0,-8 10-6 16,9 8 3-16,3 6 0 15,3 7-3-15,4 14 5 16,5 7-1-16,6 12 3 15,2 4-1-15,3 9 2 16,1-4 0-16,1-4 0 16,-5-7-1-16,-1-9 0 0,-7-10 1 15,-7-12 1-15,5-9 0 16,-7-11 1-16,-7-11 1 16,10 0-1-16,-9-21 0 0,-1-17 0 15,-8-15 0-15,-1-19-3 16,-7-12-1-16,-5-15-2 15,3-7 2-15,-6-1 0 16,9 10 2-16,-3 17-1 0,7 12 0 16,8 20 0-16,-4 14-1 15,7 13 1-15,0 21-2 16,9-2-3-16,6 9 1 16,6 14 0-16,-2 14 1 0,2 14 2 15,10 16 1-15,4 14-1 16,5 6-1-16,7 5-2 15,-5-3-5-15,6-5-3 0,1-8-4 16,1-16-13-16,-2-14-14 16,-7-22-24-16,4-6-18 15,-11-18-2-15,0-19 5 16</inkml:trace>
  <inkml:trace contextRef="#ctx0" brushRef="#br0" timeOffset="405607.4322">2236 5037 36 0,'7'-24'79'0,"-1"8"-2"16,-6 16-2-16,10-1-4 15,-9 11-64-15,6 12-1 0,6 13-2 16,4 11-1-16,2 9 2 16,3 9-3-16,12 7-6 15,-8-3-10-15,7-3-18 16,-2-5-20-16,0-14-22 15,0-11-9-15,-1-18-1 0</inkml:trace>
  <inkml:trace contextRef="#ctx0" brushRef="#br0" timeOffset="405782.3784">2269 4825 82 0,'-44'-59'94'0,"7"15"-3"16,-1 14-7-16,4 8 1 15,1 7-76-15,15 7-7 0,-1-1-9 16,12 8-9-16,7 1-20 16,0 0-37-16,2 8-13 15,11 6-10-15,6 2 0 16</inkml:trace>
  <inkml:trace contextRef="#ctx0" brushRef="#br0" timeOffset="406637.0159">2566 4563 7 0,'24'-21'86'0,"-5"6"2"16,-6 0-4-16,-8 3-6 15,-11 5-52-15,6 7-3 0,-12 0-8 16,8 10-6-16,-4 13-6 16,3 15-4-16,-1 19 2 15,-2 14-1-15,5 17-2 0,2 6 0 16,6 5-1-1,9 1 2-15,3-9-1 0,5-12 2 16,7-18-2-16,3-15 0 16,6-18-1-16,4-14 1 0,-6-15 0 15,6-19 1-15,-2-21-2 16,0-18 1-16,-5-19-2 16,-6-18 0-16,-8-19-5 15,-11-14 3-15,-7-13-2 0,-6-6 4 16,-17 1 5-1,-1 11 6-15,-7 18 3 0,1 19 4 16,-4 18 2-16,6 24 0 16,6 21-2-16,2 18-4 0,8 18-5 15,2 17-4-15,7 12-3 16,4 16-1-16,10 16 0 16,6 16 0-16,6 12 1 15,11 2-1-15,9 1 1 0,2-7-1 16,7-6-1-16,-2-13 0 15,2-18 0-15,-1-13 2 16,-7-18 2-16,-6-8 0 16,-6-11 1-16,-5-18 0 0,-3-13 0 15,-5-10 1-15,-2-11-1 16,-3-5 1-16,-1-1-1 16,-2 1-1-16,-2 7 1 15,0 9-1-15,-2 11 0 0,0 13 0 16,4 12-1-16,1 10 1 15,3 20 0-15,3 10-1 16,7 6 0-16,3 4 1 16,15-1 0-16,-1-3-1 0,9-5 1 15,2-12 0-15,6-16 0 16,-1-9 1-16,3-20 0 16,-3-13 1-16,-6-11 0 15,-5-8 1-15,-5-11 0 0,-8-5-1 16,-8-6 0-16,-8 0 0 15,-10 6 0-15,-9 8 1 16,-4 9-1-16,-9 11 0 16,-8 15-2-16,-2 14 1 0,0 17-1 15,-2 15 0-15,5 14 0 16,6 12-2-16,9 5 1 16,3 3-1-16,21 0 1 0,14-7 1 15,14-8 0-15,16-8-2 16,10-12 0-16,9-13-2 15,11-6-5-15,-3-17-15 16,-4-10-52-16,-1-2-9 16,-13-8-5-16,-17-7-5 0</inkml:trace>
  <inkml:trace contextRef="#ctx0" brushRef="#br0" timeOffset="407735.5216">1749 6658 37 0,'-84'66'93'0,"9"-10"-1"0,6-11-6 16,13-9-4-16,4-9-66 16,14-9 0-16,18-6-4 15,20-12-3-15,0 0-6 16,13 0-2-16,25-15-1 0,15-13 1 16,24-14 7-16,16-14-4 15,22-19 0-15,20-21 0 16,28-24-1-16,24-19 0 15,23-20 0-15,56-13-2 0,-22-15-1 16,18-7 0-16,7-3 0 16,6 2-2-16,-10 14 1 15,-10 12-1-15,-16 21-1 16,-57 16 2-16,16 21-1 0,-28 18 2 16,-20 18-1-1,-23 15 2-15,-22 11-2 0,-16 11 1 16,-19 8-1-16,-14 7 1 15,-17 6-1-15,-9 5 1 0,-12 3 0 16,-18 9 0-16,1-12 0 16,-8 7 0-16,-11-1 0 15,-7-3 1-15,-2 0-1 16,-7-4 0-16,-4-2 0 0,-2-5 0 16,-4-3 0-16,-2-3 0 15,-3-9 1-15,-3-6-1 16,-2-9 0-16,-3-7 0 0,-5-7 0 15,-9-7 0-15,-2-5 1 16,-6-3 0-16,-7 1 0 16,-7 2 0-16,-13 6 1 0,-7 3-1 15,-11 10 1-15,-10 8 0 16,-13 11-1-16,-8 14 0 16,-10 15 0-16,-12 12-1 15,-6 19-1-15,-8 18 2 16,-7 19-2-16,-4 16-1 0,4 22-1 15,-6 11 1-15,6 19-1 16,7 9 0-16,14 11 2 16,12 13-2-16,11 8 3 15,21 13 0-15,15 5-2 0,18 4 0 16,14-4 0-16,16-6 2 16,10-7-2-16,17-11-1 15,8-14 1-15,16-15-1 0,3-16 3 16,17-9 0-16,16-3 1 15,16 1 0-15,11-1 1 16,20 1 2-16,14 2-2 16,12-4 1-16,15-3 0 15,13-10-2-15,18-12 1 0,10-16 0 16,11-18 0-16,17-18-2 16,11-24 3-16,17-20-1 15,14-30-1-15,5-30 1 0,16-31-1 16,13-31-2-16,7-32-1 15,9-36 0-15,2-30-1 16,3-22 0-16,-6-10 0 16,-9-2 0-16,-22 9 3 0,-25 12 1 15,-33 16 2-15,-33 21 1 16,-39 25 1-16,-42 24 0 16,-46 22 1-16,-36 22-3 15,-48 28-3-15,-45 24-4 0,-38 43-29 16,-47 35-53-16,-40 48-5 15,-42 31-4-15,-34 21-9 16</inkml:trace>
  <inkml:trace contextRef="#ctx0" brushRef="#br0" timeOffset="409468.2054">6780 3227 66 0,'8'-13'82'0,"-2"2"-3"0,-6 11-5 16,0 0-51-16,0-9-9 15,0 9-2-15,6 15-7 0,-3 6-3 16,1 18-2-16,2 15 0 15,0 18 1-15,2 17 2 16,3 14 1-16,-2 6-3 16,5-4 2-16,0-4-1 15,4-14 0-15,-2-15-1 0,5-19 0 16,0-14-1-16,2-21 2 16,5-14 0-16,0-9 0 15,3-17 2-15,1-15-1 0,3-11 0 16,1-13 0-16,0-11-1 15,-4-7 0-15,-2 1-1 16,-3 5 0-16,-6 10-1 16,-3 13 1-16,-6 12 0 0,0 17 1 15,-12 21 1-15,14 7-1 16,-8 21 0-16,6 13 0 16,-2 8 0-16,6 7 0 0,2 1-1 15,8 0-1-15,1-4 1 16,5-10-1-16,3-8-1 15,2-12 0-15,3-13-1 16,-4-10 0-16,1-6 0 16,-2-15 0-16,-2-9 0 0,-5-12 1 15,-1-7 0-15,-7-8 1 16,-6 0 2-16,-2 0 0 16,-2 6 1-16,-5 7-1 15,-2 8 0-15,0 8 0 0,-1 12-1 16,-2 16 0-16,0 0-2 15,14 0 1-15,-5 16-1 16,-2 9 0-16,5 4 0 16,-1 6 0-16,1 2 1 0,7-1-1 15,-2-2 0-15,4-5 1 16,-1-8-1-16,-1-7 1 16,2-8 0-16,0-6 1 15,-1-8 1-15,0-8-1 0,-2-7 1 16,0-6 0-16,-3-6-1 15,1-5 1-15,-1-3-1 16,-3 0-1-16,0-2 2 0,-4 2-1 16,0 2 0-16,-2 5 0 15,0 3 0-15,-1 7 0 16,0 3-1-16,-3 4 1 0,1 3-1 16,0 5 0-16,0 2-1 15,-3 9 1-15,4-13-1 16,-4 13 0-16,0 0 1 15,0 0 0-15,0 0 0 0,0 0 0 16,10-9 0-16,-10 9 1 16,0 0 0-16,0-11 0 15,0 11 0-15,0-11-2 16,0 11 0-16,-5-15-1 16,5 15-4-16,-8-11-9 0,0 6-17 15,8 5-20-15,0 0-28 16,-16 10-6-16,11 10-4 15</inkml:trace>
  <inkml:trace contextRef="#ctx0" brushRef="#br0" timeOffset="410654.2236">8089 3321 41 0,'0'-9'76'0,"-1"-2"-1"15,1 1-1-15,0 1-51 16,0 9 0-16,10 0-6 15,-1 6-5-15,4 8-4 0,4 5-1 16,3 11-1-16,5 5-2 16,2 5 1-16,5 2-2 15,4 0-2-15,0-6-1 16,4-6 0-16,1-8 0 0,0-9-1 16,-2-13 1-16,4-6 0 15,-5-14 1-15,-3-6 0 16,-3-8 1-16,-2-7 0 15,-3-4 1-15,-8 0 0 0,0-1 0 16,-7 3 0-16,-2 4 2 16,-4 8-1-16,-2 5 0 15,-1 6-1-15,-2 8-2 0,-1 12 0 16,0 0-1-16,3 5 0 16,-1 16 0-16,0 3-2 15,5 7 0-15,0 2 1 16,1 1 1-16,4 0 0 15,2-5 0-15,-2-3-1 0,5-10 0 16,2-5 1-16,-1-9 1 16,6-2 0-16,-3-4 0 15,0-7 1-15,-1-8 0 0,2-4 1 16,-5-6-1-16,1-3 1 16,-4 1-1-16,-3-5 0 15,-3 5 0-15,-2 0-2 16,2 6-1-16,-4 6 0 0,1 4 0 15,-1 6-2-15,-4 9 1 16,9 3 0-16,-3 10-1 16,2 4 1-16,0 6 0 0,5 2 1 15,3 4 1-15,2-1-1 16,1-1 0-16,1-4 1 16,2-5 0-16,3-6 0 15,3-8 0-15,-3-4 1 0,2-5-1 16,-5-9 2-16,3-6-1 15,-2-6 0-15,-3-7 0 16,-3-2 0-16,-4-6 0 16,-2-1-1-16,1 1 0 0,-3-1 0 15,2 5 0-15,-4 4 0 16,5 3-1-16,-4 7 0 16,4 9 0-16,2 6 0 15,-4 8 0-15,3 6 1 0,-2 14 0 16,1 7 0-16,0 12 0 15,0 1-1-15,-1 5 0 16,5-3 0-16,1-1 0 0,4-11-1 16,4-6 0-16,3-10 1 15,6-14 0-15,4-10 1 16,1-14 1-16,6-9 0 16,-2-9-1-16,0-6 1 0,-2-8 0 15,-5-3-1-15,-3-4 2 16,-7-2 0-16,-6 4 0 15,-10 4 0-15,-3 8 2 16,-5 8 0-16,-2 10 0 16,1 5-2-16,-4 10 0 0,3 16-1 15,0 0 0-15,-13 14-1 16,13 15-2-16,-1 7 0 16,1 2 0-16,3 5 1 15,9-1 0-15,4-2 0 0,4-8 1 16,4-5-1-16,9-15 2 15,5-9 0-15,2-6-1 16,6-13 1-16,-2-10 1 0,-1-10 0 16,3-6 0-16,-8-6 0 15,-2-4 0-15,-5-1 0 16,-7 9 1-16,-7 4-2 16,-2 8 1-16,-8 12-2 15,-7 20 1-15,10 2 1 0,-7 30-1 16,-3 17-1-16,0 21 0 15,-7 23 0-15,0 24-2 16,-4 14-9-16,1 23-24 0,6 10-45 16,-10-1-3-16,-2-1-7 15,-2-17-3-15</inkml:trace>
  <inkml:trace contextRef="#ctx0" brushRef="#br0" timeOffset="411022.9546">7829 4648 5 0,'-134'41'94'16,"19"-8"2"-16,16-14-7 15,16-11-7-15,17-8-1 16,28-12-81-16,14-9 1 0,24-9-1 15,24-12 0-15,26-14-1 16,29-15 0-16,27-12 1 16,28-11 0-16,25-10 1 15,28-3 0-15,18-5 0 16,16 6 0-16,9 4 0 16,9 7-1-16,-5 8 1 0,-3 9 0 15,-9 6-1-15,-15 11 1 16,-15 7 0-16,-15 11-3 15,-18 5-2-15,-23 14-6 0,-17 6-11 16,-26 9-34-16,-11 11-24 16,-34 15-9-16,-28 14-7 15,-28 6 3-15</inkml:trace>
  <inkml:trace contextRef="#ctx0" brushRef="#br0" timeOffset="411231.9209">9111 4381 10 0,'-168'94'97'0,"22"-16"-2"16,30-15-7-16,22-20-5 16,24-25-2-16,24-32-78 15,28-11-3-15,32-19 1 16,37-20 0-16,26-22-1 0,32-18 1 16,29-22-2-16,34-11-6 15,23-15-12-15,23-7-44 16,17 14-20-16,9 1-5 0,1 11-7 15,-11 10-3-15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1-08T16:32:02.1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10007 11832 17 0,'0'0'36'0,"0"0"-7"0,0 0-5 15,-7-10-6-15,7 10-4 16,0 0-2-16,7-10-1 16,-7 10 2-16,14-9-1 0,-1 3-1 15,-4 1 0-15,6-2-2 16,-1 0 0-16,5 0-1 16,4 1-1-16,3 0-2 0,4-3 0 15,1 1-2-15,10-2-1 16,-3-1 0-16,8 0 0 15,-5-2-1-15,1 0 2 16,1-2-2-16,-4 3 1 16,-2-1 0-16,-9-2 0 0,-1 7-1 15,-7-4 1-15,-4 7 0 16,-6-3 1-16,-10 8-1 16,8-5-4-16,-8 5-3 0,-5 8 1 15,-9 1-2-15,-4 6-2 16,-6 0-1-16,-3 7 1 15,-8-6-1-15,2 9 1 16,-5-4 3-16,-1 0 0 16,-1 0-1-16,0-2 0 0,0 1 2 15,-6-1-2-15,8-1 2 16,-1-1-1-16,6-1 1 16,1-2 2-16,8-4 1 15,3-1 1-15,6-3-1 0,8-1 2 16,7-5 2-16,0 0 4 15,0 0 3-15,5 4 0 0,12-8 2 16,11-3 2 0,4-4 0-16,11-3 0 0,2-3-2 15,9-3-3-15,1 0-3 16,3 0-2-16,-2 0-1 16,-4-1 0-16,1 6 0 0,-13 0-2 15,-3 4 0-15,-8 4 3 16,-6 2 1-16,-9 1-1 15,-14 4 0-15,0 0 1 16,-16 9-1-16,-9 2-1 0,-4 2 0 16,-8 3-3-16,-6 1-3 15,-4 1-6-15,-2 5-6 0,1 1-19 16,-5-1-33 0,5 4-6-16,0-1-3 0</inkml:trace>
  <inkml:trace contextRef="#ctx0" brushRef="#br0" timeOffset="2357.4407">14507 7113 18 0,'0'0'22'16,"-12"-11"-1"-16,12 11 0 0,0 0 2 15,0 0-3-15,0 0 1 16,0 0-6-16,-7-9-1 15,7 9-2-15,0 0-5 16,0 0-3-16,0 0-2 0,0 0-2 16,0 0-3-16,0 0-2 15,0 0 0-15,0 0 0 16,0 0 0-16,0 0 1 16,-2 9-1-16,2 0 2 0,0 0 0 15,0 4 3-15,1 0 0 16,0 5 2-16,0 4-1 15,3-1-1-15,-3 5 1 0,2-1 0 16,1 5 0-16,0-1 0 16,-2 6-1-16,2-2 0 15,-2 2 2-15,5 2-2 16,-1 1 1-16,0 3 0 16,1-3 1-16,0 4-1 0,2-4 2 15,-1 3-1-15,6-8 0 16,-6 4-1-16,5-1 2 15,-8-5-2-15,9 2 1 16,-10-8 0-16,8 4 0 0,-9-9 0 16,0 5 0-16,1-10 0 15,1 0 0-15,-1-2 0 16,-2-1-1-16,0-1 0 0,0-2 0 16,-2-9 0-16,2 13 2 15,-2-13-1-15,0 0 0 16,3 10 0-16,-3-10 3 15,0 0-1-15,0 0 1 0,0 0-1 16,0 0-5-16,0 0-9 16,0 0-5-16,0 0-7 15,0 0-12-15,0 0-14 16,7-5-13-16</inkml:trace>
  <inkml:trace contextRef="#ctx0" brushRef="#br0" timeOffset="3006.2873">14414 8183 0 0,'7'27'3'15,"6"-2"0"-15,-1-9 1 16,2-1 5-16,-1-6 3 16,2-2 6-16,-3-5 6 0,5-1 1 15,3-1 5-15,-3-7 3 16,5-1 0-16,-3-10-3 15,9 1-3-15,-8-11-6 16,10 1-4-16,-6-9-3 16,5 0-6-16,0-6-3 0,1 2-3 15,1 0-3-15,-3-4-10 16,7 10-22-16,3 8-35 16,1 3-6-16,-1 7-2 15</inkml:trace>
  <inkml:trace contextRef="#ctx0" brushRef="#br0" timeOffset="14848.5441">11770 7970 45 0,'11'-11'69'0,"-11"11"-2"15,4-10-41-15,-4 10-6 16,0 0-4-16,0 0-8 16,0 0-7-16,0 0-4 15,0 0 1-15,1 13 1 0,-1 0 1 16,0 6 1-16,0 2 4 16,0 4-1-16,-2 6 0 15,-4 1 2-15,1 3-2 16,1 1 0-16,-1 1 1 0,-2-1-4 15,1 4-2-15,-3-7-6 16,1 7-7-16,3 0-8 16,-3-2-14-16,3 2-14 0,2-4-19 15,0 2 2-15</inkml:trace>
  <inkml:trace contextRef="#ctx0" brushRef="#br0" timeOffset="15716.3651">24287 7606 53 0,'4'-29'64'15,"9"1"-4"-15,3-2-49 16,3 7 3-16,10 5-1 0,2 5-6 16,7 4-5-16,-1 5-1 15,10 4-1-15,0 2-1 16,0 7 1-16,-2 5-1 15,-8 6 0-15,-2 3 3 16,-11 10 0-16,-10 2 2 0,-14 8 0 16,-17 3 1-16,-10 4 0 15,-8-2 0-15,2-2 2 16,-2-3-4-16,9-8 2 0,0-5-2 16,15-9 2-16,9-1 2 15,14-11-1-15,18-2 1 16,9 1 1-16,17-5-1 15,12-1-3-15,10-1-3 0,15-1-9 16,12-2-14-16,5-3-34 16,4 6-15-16,6-1-5 15,-8 1 0-15</inkml:trace>
  <inkml:trace contextRef="#ctx0" brushRef="#br0" timeOffset="16829.0021">15018 13100 0 0,'-11'5'50'16,"11"-5"0"-16,0 0-32 0,-8 0-3 15,8 0 4-15,0 0-5 16,0 0-1-16,0 0-1 15,0 0 1-15,0 0-1 16,0 0-2-16,0 0-3 0,0 0-4 16,0 0-2-16,0 0 1 15,4 0-1-15,-4 0 0 16,9 0 2-16,0 0 0 0,4 0 2 16,2 0-1-16,4 0 0 15,-1 0 0-15,5 4-3 16,-5 3-1-16,5 4-2 15,-1 3 0-15,-10 7 0 16,-10 7 0-16,-4 3 1 0,-6-2 2 16,-8 1 2-16,2-2 5 15,-6-1-1-15,-4-7 1 16,8-5-1-16,7-6 0 16,9-9-3-16,-8 10-1 0,8-10-1 15,0 0-1-15,15 9 0 16,-3-6 1-16,9-1 1 15,8 2 1-15,0 1 1 0,3-1-1 16,0 1 0-16,2-1-2 16,-10 3 0-16,2 3 0 15,-13 3 1-15,-3 3 1 0,-10 9-1 16,-4 4 1 0,-12 4 1-16,-11 5 0 0,-4 0 0 15,-13 4 0-15,-2 0-3 16,-11 2-1-16,-5-3-7 0,-7-4-6 15,2 2-23-15,0 0-30 16,2-3-13-16,4-3-4 16,8-11 0-16</inkml:trace>
  <inkml:trace contextRef="#ctx0" brushRef="#br0" timeOffset="17619.306">27149 12865 18 0,'0'0'79'16,"-12"-18"-2"-16,4 11-4 16,-1-1-5-16,9 8-59 0,-16 3-6 15,9 17 1-15,-2 15-3 16,-4 7-1-16,0 10 0 15,-5 5 0-15,5 4 1 16,-2-2 0-16,8 1 1 16,4-9-2-16,3-8 2 15,4-8 0-15,9-10 1 0,5-10 1 16,5-7 1-16,9-6 0 16,7-16 1-16,3-10 0 0,12-6-1 15,1-7 0-15,1-2 0 16,-1 2-2-16,-6 3 0 15,-8 8-1-15,-8 13 0 16,-11 11 1-16,-8 12-1 0,-12 21 0 16,-5 17-1-16,-12 20-5 15,-9 14-13-15,-11 18-42 16,-7 28-17-16,-10 13-6 16,-5 5-6-16</inkml:trace>
  <inkml:trace contextRef="#ctx0" brushRef="#br0" timeOffset="31300.3936">26520 8999 54 0,'-1'-17'72'16,"1"17"-1"-16,-3-13-3 16,3 13-53-16,0 0-3 0,0 0-3 15,0 0-5-15,0 0-1 16,6-5-1-16,-6 5 2 16,19 12-1-16,-8 4 2 15,8 2 1-15,-3 11-1 0,7 3 0 16,-4 3 2-16,8 3 1 15,-5-2 0-15,-2 1 1 16,2-4-1-16,-4-2 1 0,1-5 0 16,-2-5-1-16,0-4 0 15,-1-2-1-15,-1-5 0 16,-4-4 0-16,4-4 0 16,2-4 0-16,3-10 0 0,8-9 0 15,4-7-1-15,11-9 0 16,8-9-1-16,11-9-1 15,8-5-1-15,4-12-1 16,5-2 0-16,9-1-1 0,0-2-1 16,2 3 1-16,-3 1 0 15,-3 5-1-15,1 7 0 16,-6 8 0-16,-8 9-1 0,-12 7-3 16,-7 10-3-16,-18 5-7 15,-6 15-8-15,-19 4-17 16,-12 13-32-16,-16 19-17 15,-19 9-7-15,-13 7-1 0</inkml:trace>
  <inkml:trace contextRef="#ctx0" brushRef="#br0" timeOffset="31711.4803">26854 8960 64 0,'-25'-15'75'0,"9"-1"-3"0,8-3-3 16,7 2-52-16,2-1-5 16,8 3-5-16,6 6-3 15,4 3 0-15,6 6-1 16,-1 2 2-16,4 12 0 0,-1 8 1 16,1 10 1-16,1 7 0 15,3 7 1-15,-2 3 0 16,5 1 3-16,2 1-2 15,1-5 1-15,5-3 0 0,1-7-1 16,4-5 1-16,3-9 0 16,3-11-1-16,4-7-1 15,4-7 0-15,4-16-1 16,4-10 0-16,3-15-1 16,6-12 0-16,2-19-2 0,10-9-1 15,5-12 0-15,3-5-1 16,6-3-1-16,2 2-4 0,8 7-2 15,-5 5-7-15,3 20-21 16,8 12-55-16,-25 12-1 16,-9 11-7-16,-21 7-5 15</inkml:trace>
  <inkml:trace contextRef="#ctx0" brushRef="#br0" timeOffset="46193.5574">20771 16222 23 0,'0'0'55'0,"0"0"3"0,-22-5-41 16,22 5-3-16,12-11 0 15,3 6-4-15,10-1 1 0,14-1 1 16,5-2 1-16,16 0 3 15,10-2-2-15,12 1 0 16,16-5-1-16,23-2 0 16,8-1-1-16,14-2 1 15,20-2-2-15,15-1 0 0,15 0-1 16,16-1 1-16,6 5-1 16,4 0 0-16,12 3-2 15,6 0 0-15,2 3-1 16,5 2 0-16,-4 1-1 0,1 3-1 15,-6 0-1-15,-1 1 0 16,-12 0 0-16,-5 1-2 16,-13 0 1-16,-14-3 0 15,-12 0-1-15,-15-1 0 0,-15 0 0 16,-13 1 0-16,-12-1-1 16,-14 1 1-16,-17 3-3 15,-17 1-3-15,-13 1-3 16,-16 0-3-16,-16 3-9 0,-30 0-16 15,-9 0-44-15,-29 8-8 16,-26 0-4-16,-25 1-1 16</inkml:trace>
  <inkml:trace contextRef="#ctx0" brushRef="#br0" timeOffset="46798.3795">20656 16713 42 0,'-36'9'68'15,"13"-4"-1"-15,13-5 0 16,20-5-56-16,14-3 0 16,20 1 3-16,18 1-4 0,13-5 4 15,20 0-1-15,18-5 1 16,13 2-1-16,22-5-2 16,15 2-1-16,21-2-1 15,15 0-2-15,21-2 0 0,15 1-1 16,15-2 1-16,13 0-1 15,7-3 0-15,6 0 1 16,0 1 0-16,6 1 0 16,-8 2 0-16,-3-1-1 0,-10 6 0 15,-7 2-1-15,-19 3-1 16,-13 6 0-16,-18-1-1 16,-19 4 0-16,-23 1-1 15,-19 0 0-15,-27 1 0 0,-17 1 0 16,-23-1 0-16,-19 0 1 15,-18 0 0-15,-10 0 0 16,-12 1 0-16,-17-1-1 0,9 0 1 16,-9 0-1-16,-6-1-1 15,6 1 0-15,-19-5-2 16,6 2-1-16,-2 2-2 16,-4-2-2-16,0 3-5 15,-3-1-7-15,2 1-20 0,-2 0-49 16,-8 0-2-16,-5 0-6 15,-3-10-2-15</inkml:trace>
  <inkml:trace contextRef="#ctx0" brushRef="#br0" timeOffset="48578.348">24695 6724 10 0,'-59'10'59'0,"-1"-3"6"16,-3 6-38-16,1 4 2 15,-3 5 2-15,1 6-6 0,2 7-5 16,-1 4-6-16,-5 5-2 16,5 12-5-16,-2 0-1 15,3 13-2-15,2 7-1 0,0 6-1 16,7 4 0-16,7 6-1 15,7-1 1-15,8 2 1 16,11 6-1-16,8-11 3 16,14-3 1-16,18-5 3 0,14-5 0 15,18-9 3-15,16 0-1 16,20-14 0-16,15-8 0 16,22-6-4-16,11-15 0 0,17-9-2 15,12-14 0-15,5-9-2 16,10-14 0-16,-1-15 0 15,-2-11 0-15,-10-10 1 16,-7-9-2-16,-15-9 2 0,-13-8 0 16,-21-8 1-16,-18-7 0 15,-23-2 1-15,-23-9-3 16,-22 0-1-16,-25-6 0 16,-26 6-2-16,-31 1-3 0,-26 12-5 15,-33 10-4-15,-22 20-9 16,-31 19-8-16,-21 22-22 15,-17 27-14-15,-9 21-15 0,1 24-11 16,11 22 3 0</inkml:trace>
  <inkml:trace contextRef="#ctx0" brushRef="#br0" timeOffset="49494.2677">27854 12616 67 0,'-33'-47'79'15,"-7"-4"-2"-15,0-1-2 0,-4 3-54 16,0 3 1-16,5 4-5 16,1 4-3-16,-5 7-3 15,-2 6-4-15,-3 9-2 16,-5 7-3-16,-6 9-1 0,-4 7 0 15,-3 15-2-15,-2 8 1 16,-2 15 0-16,-3 7 0 16,1 14 0-16,4 11 0 0,5 10 1 15,-1 15-1-15,6 11 1 16,3 10-2-16,11 9 2 16,7 7-1-16,10 3 2 15,11-1-1-15,16-5 0 16,12-10 1-16,18-7-1 0,18-13 2 15,14-13-1-15,16-16 1 16,16-12 1-16,20-14 0 16,13-15 1-16,14-12-1 0,12-18 2 15,7-9-1-15,6-21 1 16,1-15-1-16,0-19-1 16,-11-15 0-16,-9-15 0 15,-9-11-1-15,-23-17 1 16,-15-13 0-16,-23-12-1 0,-22-8 0 15,-32-6 0-15,-23-3 0 16,-38 2 0-16,-37 7-1 16,-36 18-4-16,-41 18-6 0,-32 35-18 15,-35 33-58-15,-54 36-3 16,-37 30-6-16,-39 33-9 16</inkml:trace>
  <inkml:trace contextRef="#ctx0" brushRef="#br0" timeOffset="64249.9586">2047 1489 17 0,'0'0'76'16,"0"0"0"-16,-5 0-2 16,-9 0-7-16,5 9-54 0,2 7-6 15,2 12 3-15,-6 17-2 16,5 19-5-16,-1 12 6 15,1 22-6-15,3 14 4 0,3 14-6 16,-1 0 4-16,1 6-7 16,0-5 2-16,-1-9-2 15,0-7-10-15,6-13-16 16,7-6-43-16,-11-20-3 0,7-11-12 16,-8-23 7-16</inkml:trace>
  <inkml:trace contextRef="#ctx0" brushRef="#br0" timeOffset="64760.487">1805 1899 41 0,'-16'-40'85'15,"0"3"1"-15,2-2-10 16,1-2-4-16,1 4-61 0,6-4-1 15,7 21-2-15,5-5-3 16,4 0-2-16,1-5 0 16,8 1-1-16,9 1-4 15,-3-2 1-15,7 2-3 0,4 5-1 16,2 3 1-16,-2 6-1 16,-22 14 2-16,63 11 0 15,-5 26 2-15,-19 20-1 16,-5 30 2-16,-25 16 4 0,-21 9-5 15,-4-1 1-15,-8-33-2 16,-5-14 0-16,12-18 1 16,8-14 1-16,10-14 0 15,14-6-1-15,-4-3 3 16,9-2 1-16,1 0 0 0,5 1-1 16,-3 3 2-16,-1 2-3 15,-8 9 3-15,-5 5 0 16,-5 10 0-16,-12 11 0 0,-7 9 0 15,-4 8-1-15,-20 9-1 16,-1 6 0-16,-10 1-1 16,-8 0-3-16,-5-4-1 15,3-8-2-15,-2-6-5 0,2-13-7 16,8-18-32-16,2-5-29 16,8-22-5-16,12-15-6 15</inkml:trace>
  <inkml:trace contextRef="#ctx0" brushRef="#br0" timeOffset="65165.8751">2761 1713 55 0,'41'-13'71'16,"-7"7"2"-16,6 6-43 0,-5 9-2 15,-3 8-3-15,5 14-6 16,-4 6-3-16,1 16-2 16,-5 6-8-16,0 10-3 0,-7 3-2 15,1 1 0-15,-4-2 0 16,-1-8-1-16,-1-8 1 16,-7-13-2-16,-1-11 3 15,-4-9 1-15,0-11 1 0,-5-11 0 16,0 0-1-16,4-23 0 15,3-10 0-15,0-13-2 16,10-11-2-16,2-13 2 16,7-9-1-16,5-3 0 15,8-2 1-15,5 7-1 0,1 7-2 16,4 8-5-16,1 10-3 16,3 9-12-16,-10 9-12 15,-1 8-14-15,0 7-9 0,-5 2-2 16,-6 4 1-16,-17 6 5 15</inkml:trace>
  <inkml:trace contextRef="#ctx0" brushRef="#br0" timeOffset="66074.5328">3919 1453 4 0,'11'-12'47'0,"-2"2"8"16,-1-1-3-16,-4 3 1 0,0-3-10 16,-4 11-7-16,-2-13-13 15,2 13-7-15,-29 21-8 16,3 14-4-16,-8 8-1 15,1 14-2-15,0 9-1 16,6 9 0-16,8-3-1 0,7-9-1 16,7-8 0-16,5-5 1 15,1-17-1-15,9-6 0 16,2-12 1-16,5-10 0 0,-1-5 0 16,5-14 0-1,4-9 0-15,-4-13 1 0,5-2 1 16,-5-8 0-16,2 3 0 15,-5-2 0-15,1 8 0 0,-6 5 1 16,0 8-2-16,-5 9 0 16,-8 15-1-16,15-10 1 15,-15 10-1-15,12 3 1 0,-6 7 0 16,-2 4-1-16,3 2 2 16,1 4-1-16,-2-2 1 15,5 7-1-15,0-4 1 16,3 1-1-16,3-3 0 15,3-5 1-15,4-5 0 0,0-4-1 16,1-5 1-16,8-10 0 16,-3-10-1-16,3-7 1 15,-3-3 0-15,3-4 1 0,-4 0-2 16,1 2 0-16,-3 2 0 16,0 10 0-16,2 6-1 15,-2 10 1-15,3 4-1 16,-1 9-1-16,8 5 2 0,-2 5-1 15,9 1 1-15,1-2 1 16,5-5-1-16,8-5 0 16,0-5 1-16,7-6 1 0,1-14-1 15,-2-8 1-15,-31 8-2 16,0-5 1-16,-1-3 0 16,0-2 0-16,-2-2 1 15,-2-4 0-15,-5 3 3 0,-1-2 1 16,-7 4 2-16,0-1-1 15,-8 1 1-15,-1 8-3 16,-5 5-1-16,-1 3-1 16,0 12-3-16,0 0-1 15,-17 14-4-15,-2 22-1 0,1 14-2 16,7 2 1-16,11 0-1 16,15-7-1-16,14-20 2 15,-9-29-2-15,3-8 4 16,1-7 2-16,0-8 2 15,2-5 1-15,-1-9 2 0,-1-6 2 16,-1-10-1-16,0-13 1 16,-2-3 5-16,-3-1 4 15,2 2 4-15,-6 1-5 16,-2 1-1-16,-2 5-3 0,-2 10 0 16,-6 14-1-16,-1 16-3 15,-7 15-7-15,-4 14-3 16,-4 36 0-16,-18 75-5 15,-1 78-15-15,0 37-45 16,-1 21-9-16,2 17-6 0,8-24-4 16</inkml:trace>
  <inkml:trace contextRef="#ctx0" brushRef="#br0" timeOffset="66845.7465">2942 3791 9 0,'32'-16'91'16,"-8"1"3"-16,-5 4-7 0,-6 4-7 16,-13 7 0-16,1-10-81 15,-1 10 2-15,-6-7 0 16,6 7-1-16,-10 0-2 0,2 6-3 15,-4 4 0-15,-3 10-4 16,-5 6-2-16,-3 13 1 16,-9 11 0-16,-4 9 1 15,-5 8 5-15,1 4 0 0,-6 2 4 16,5-5 3-16,3-2 1 16,10-10 0-16,6-10-3 15,14-10-1-15,7-9-2 16,5-12 0-16,13-11 0 0,9-5 0 15,11-16 0-15,2-11-1 16,10-8 3-16,1-9-1 16,-6 3-1-16,3-1-2 15,-9 8-1-15,-6 5 2 16,-9 15 0-16,-12 15 1 0,-9 15 1 16,-7 21 0-16,-7 12 2 15,-6 15 3-15,-5 10 0 16,-3 17 0-16,4 6-1 0,0 8 2 15,3-2-2 1,7 1-4-16,2-3-2 0,9-10-16 16,12-6-32-16,10-24-24 15,13-17-4-15,4-23-7 16</inkml:trace>
  <inkml:trace contextRef="#ctx0" brushRef="#br0" timeOffset="67149.2924">3470 4121 45 0,'18'25'95'0,"-1"-2"-5"15,1 0-6-15,0-3-2 16,4 28-32-16,1-23-52 16,11 6 1-16,11 5 3 15,9 4-1-15,6 7 0 0,9 3-3 16,3 3-4-16,4 3-7 16,6 3-17-16,-1 5-48 15,0-8-7-15,-1-7-5 0,-6-12-5 16</inkml:trace>
  <inkml:trace contextRef="#ctx0" brushRef="#br0" timeOffset="67413.7459">4261 3959 78 0,'-40'-13'95'0,"2"13"-4"16,0 12-6-16,-4 12-1 15,-4 5-63-15,3 13-16 16,6 14 0-16,4 14-2 16,6 15 0-16,3 11-1 0,5 15-2 15,2 13-1-15,7 5-1 16,2 0-5-16,2-1-1 16,5-7-6-16,1-14-12 15,5-17-32-15,12-14-25 0,1-23-7 16,3-22-4-16,2-31 5 15</inkml:trace>
  <inkml:trace contextRef="#ctx0" brushRef="#br0" timeOffset="67690.287">4404 3296 11 0,'16'-11'94'0,"-4"6"-3"16,-12 5-5-16,9 13-6 15,-8 11 1-15,-4 19-80 16,2 16-1-16,14 23-1 0,2 23 3 16,4 21-1-16,4 17-1 15,5 6-1-15,4 1-4 16,3-7-6-16,5-4-11 15,-2-5-39-15,-1-22-21 0,-4-19-7 16,-4-21-5-16</inkml:trace>
  <inkml:trace contextRef="#ctx0" brushRef="#br0" timeOffset="69543.2748">4453 4302 91 0,'-12'0'91'15,"2"0"-6"1,0 0-6-16,10 0-1 0,6-10-77 16,-6 10-1-16,21-13 0 0,6 3-1 15,8-2 1-15,10-7-1 16,10-8 0-16,7-8-1 15,7-5-2-15,4-9 1 0,2-4-1 16,0-8 0-16,-1-3 0 16,-7 1 0-16,-8 2 2 15,-10 5 2-15,-9 5 2 0,-17 10 3 16,-7 6-1-16,-13 11 1 16,-7 10 1-16,-15 12-1 15,-7 6 0-15,-3 18-2 16,-7 7-1-16,3 13-3 15,-1 6 1-15,4 14-1 0,3 5 1 16,7 6-1-16,6 2 0 16,7-6 0-16,6-4 0 15,1-7 1-15,8-7-1 0,6-14 0 16,3-11 1-16,7-13-1 16,1-13 1-16,2-7-1 15,5-15 1-15,-4-16 1 16,1-9-1-16,-1-13-2 15,-1-13 1-15,-4-6 0 0,-2-3 0 16,-1 4 0-16,-1 9 0 16,-4 12 0-16,1 12 2 0,-2 17 1 15,3 19 0-15,1 17 0 16,-2 19 0-16,2 14 1 16,-1 9-1-16,6 7-1 15,2 2 0-15,2 1-1 16,-1-7 0-16,4-8-1 0,0-8 1 15,-1-10-1-15,0-13 0 16,-1-10 0-16,-1-7 0 16,-3-16-1-16,2-8 1 0,-4-13 0 15,1-10-1-15,-2-11 1 16,0-7 0-16,-3-5 0 16,2 1 1-16,-3 7 0 15,0 8-1-15,-4 8 1 16,1 16 1-16,-2 13 0 0,3 15-1 15,-3 10 1-15,-3 15-1 16,2 15 0-16,1 2-1 16,3 5 0-16,3-3-1 0,3-4 0 15,2-10 0-15,4-13 0 16,8-15-1-16,6-22 0 16,2-16 2-16,3-17 0 0,2-11 0 15,2-15-2-15,-4-4 0 16,-4-4 0-16,-6 2 2 15,-10 9 1-15,-8 11 2 16,-6 13-1-16,-12 12 2 16,-6 22 1-16,-9 13 1 0,-2 17 0 15,-5 13 1-15,2 12-3 16,4 7-1-16,5 7 0 16,6 0-1-16,6 3 0 0,14-3 0 15,8-2-1 1,7-2-1-16,8-4 0 0,3 0 0 15,2 2-1-15,-4 6-1 16,-4 8-2-16,-7 8-1 0,-10 8-2 16,-9 7 2-16,-9 0 0 15,-8 1 4-15,-9-8 0 16,-7-8 2-16,-2-15 2 16,2-14 0-16,3-21 2 0,1-13-2 15,9-25-2-15,7-18-2 16,4-12-1-16,10-18-1 15,8-8-2-15,7-9 2 0,8-3 1 16,4-2 1 0,6 6-1-16,-2 4 2 0,5 4 1 15,0 9 0-15,-2 8 0 16,-2 11-2-16,-9 11 4 0,-1 10-2 16,-8 12 4-16,-3 13-1 15,-10 15 1-15,-4 17 0 16,-5 16 3-16,-1 11-2 15,2 7-2-15,2 4 0 16,5 0-1-16,5-4-1 0,6-9 0 16,6-12-1-16,7-13-1 15,6-14 1-15,5-12-1 16,0-15 0-16,2-12 1 16,-3-13-1-16,-1-12-1 0,-3-9 0 15,-6-4 0-15,-9-3 0 16,-3 3 2-16,-6 5 0 15,-4 9 0-15,-3 11 1 16,-6 11 1-16,1 11 0 0,-4 20 0 16,0 0 0-16,3 5-1 15,-3 18 0-15,1 10-1 16,2 5-2-16,2 5 0 0,3 2 0 16,0-2 0-16,4-6-1 15,1-8 1-15,-1-6 0 16,4-10 1-16,-3-8 2 15,-3-5 2-15,1-10-1 16,-4-10 0-16,1-10 0 0,-2-6-1 16,3-10 0-16,-2-7 0 15,-1-4 0-15,5 0-1 0,0 2-1 16,2 4 1-16,4 5 1 16,1 9-1-16,5 9 2 15,3 12-1-15,-2 9 1 16,4 7-1-16,-3 11 1 0,5 15-1 15,-7 11-2-15,0 7 0 16,-2 6-3-16,-2 3 0 16,-3-1 1-16,-1-4-1 15,0-7 1-15,-5-11 3 0,2-10 2 16,1-12 1 0,3-11 1-16,-5-15 0 0,4-13 0 15,0-13 0-15,0-13-2 16,1-11-3-16,2-9 0 0,-3-3-1 15,1 4 1-15,-1 7 0 16,0 8 0-16,1 13 2 16,1 13 1-16,1 16 1 0,0 16 1 15,-1 9 0-15,2 18 0 16,-1 15-1-16,0 8-2 16,-3 17-8-16,-3 6-13 15,1 4-37-15,1 5-22 16,-8-8-7-16,-2-9-5 15,-4-15 5-15</inkml:trace>
  <inkml:trace contextRef="#ctx0" brushRef="#br0" timeOffset="69720.5509">8478 2635 34 0,'-36'-90'73'0,"-1"-4"4"16,-10-4-31-16,9 2-9 15,3 2 0-15,3 11-2 16,3 5-8-16,0 13-2 0,8 15-9 15,4 11-7-15,5 11-8 16,0 6-11-16,5 13-11 16,7 9-33-16,-16 13-26 0,5 9-7 15,-9 7-4-15</inkml:trace>
  <inkml:trace contextRef="#ctx0" brushRef="#br0" timeOffset="70293.4822">4053 5466 42 0,'-131'125'71'16,"4"-2"2"-16,5-8-37 16,14-5-4-16,12-9 1 0,10-9-8 15,16-15-3-15,10-6-4 16,18-18-5-16,9-13-3 16,18-6-4-16,12-9 0 0,13-7-4 15,18-6 0-15,14-4 1 16,17-6 1-16,16-4 3 15,13-9 1-15,15-13-1 16,21-11 1-16,16-15 2 16,15-11-4-16,20-13 0 0,15-15 1 15,25-12-2-15,18-14-1 16,21-7 0-16,15-10 0 16,55-2-2-16,-25-6 1 0,50-3-2 15,-30 0-1 1,0 2 0-16,2 2 1 0,-3 5 0 15,-5 7-1-15,-54 4 2 16,30 9-1-16,-56 12-1 0,25 10 2 16,-22 10-1-1,-21 11-1-15,-26 9 1 0,-23 9-2 16,-22 11-1-16,-28 5-2 16,-19 9-3-16,-24 3-4 15,-22 7-10-15,-15 4-57 0,-21-8-8 16,-15 0-6-16,-23-7-4 15,-15-2 5-15</inkml:trace>
  <inkml:trace contextRef="#ctx0" brushRef="#br0" timeOffset="71009.5559">973 1819 10 0,'23'-20'84'16,"-4"-4"-2"-16,-7 7-4 15,1 0-5-15,-13 17-4 0,10-3-74 16,5 7 0-16,4 20-1 15,7 12 3-15,1 19-3 16,7 18 2-16,-1 18 0 0,5 21 1 16,5 31 1-16,-2 20 2 15,5 26 3-15,8 32-1 16,-1 22 7-16,0 22-3 16,5 20 4-16,6 23-2 15,3 6-3-15,6 6 0 0,0 6 1 16,-3-2-2-16,5 2 1 15,13-2 0-15,5-8-1 16,-2-4-2-16,-3-9 4 16,3-14-4-16,2-19-2 0,-4-27-2 15,3-33-5-15,-14-38-10 16,4-33-37-16,-10-42-22 16,-2-47-10-16,-13-37-5 15,-20-49-2-15</inkml:trace>
  <inkml:trace contextRef="#ctx0" brushRef="#br0" timeOffset="71874.103">1640 1820 55 0,'0'-25'76'16,"4"-6"-2"-16,2-7-4 0,9-5-2 16,11-1-70-16,-7 21 2 15,6-2 3-15,8-2-1 16,13-2 0-16,8-1 0 0,14-2-2 16,14 0 1-16,13-4 0 15,8-2-2-15,20-3 1 16,9-4 1-16,20-3 0 15,10-1-1-15,20-9 2 16,10 2-1-16,18-7-2 16,14-2 1-16,10 0 1 0,7 1 0 15,4-5 0-15,4-1 1 16,5 2 0-16,-1-3 2 16,1-1 1-16,3 0 0 0,-4 4-1 15,-3 1 1 1,-6 6-1-16,-3 0 2 0,-7 8 0 15,-9 1-3-15,-4 23-1 16,-7 29 1-16,-9 0 0 16,-5 0 1-16,-13 0 0 15,-11 0-4-15,-10 0 0 16,-11 0 3-16,-17 0-2 0,-10 0 2 16,-11 0 0-16,-11 0 0 15,-13 0 0-15,-10 0 0 16,-11 0 3-16,-6 0-1 15,-16 0 1-15,-5 0-1 16,-9 0-1-16,-8 0 0 16,2 24-2-16,-4 58 2 15,0 17-5-15,-1 8 0 0,-13-22-1 16,45 176 1-16,3 16-1 16,5 22 1-16,2 6 2 15,4 4-2-15,8-8 5 0,-11-14 0 16,-5-43-1-16,1 0 0 15,1-1 0-15,2-8 0 16,2-10-3-16,-2-15 0 16,2-19-3-16,-5-26-6 0,2-21-14 15,1-24-60-15,-8-35-3 16,-5-25-6-16,-17-39-6 16,-16-30 5-16</inkml:trace>
  <inkml:trace contextRef="#ctx0" brushRef="#br0" timeOffset="110025.4955">22329 6650 37 0,'0'-17'58'0,"-3"2"-25"0,1-4-4 15,1 8-9-15,-1-7-7 16,0 8-6-16,0-5-4 16,-3 3-1-16,5 12-2 15,-16-18 0-15,5 10 1 16,-2-1 2-16,2 2 2 0,-6-2 1 16,-3 0 2-16,2-1 1 15,-3 1 0-15,4-4 0 16,-5 3-2-16,1-3 1 0,-2 2-3 15,-1-5 3-15,2 2-3 16,-8-1 2-16,2 1-2 16,-3 2 0-16,-3 1 0 15,-2 1-2-15,2 1 0 0,-4 2-1 16,0-1 0-16,0 3-1 16,-5-1 0-16,-2-4-1 15,-2 3 1-15,-3-3 1 16,-4-2-2-16,-2-1 2 0,-2 2-1 15,-3-3 1-15,0 0 0 16,0 0 1-16,3 1-1 16,-1 1 0-16,-2 4 0 15,2 2-1-15,-3 2 0 0,1 4-1 16,-5 1 1-16,-3 7-1 16,-7 1 0-16,0 7 0 15,-3 1 1-15,0 2-1 16,-1 3 1-16,5 1-1 15,-1 0 0-15,7 2 0 0,2-2 0 16,6 5 0-16,5-2 0 16,-1 4 0-16,3-4 0 15,2 6 0-15,-3-1 0 0,3 5 0 16,2 3-1-16,3-1 1 16,4 3 0-16,1 0-1 15,9 2 0-15,4-1-1 0,7 1 2 16,4-1-1-16,7-1 0 15,1 0 0-15,4-1 1 16,5 3-1-16,1-7-1 16,1 6 2-16,10 1-1 0,2-2 1 15,3 0 0-15,7-3 0 16,4 4-1-16,6-4 2 16,-1 3-1-16,10-3 0 0,4-1 0 15,4-2 0-15,5-2 0 16,4-1 0-16,6-5 1 15,5 0-1-15,3-6 1 16,5 2-1-16,4-8 1 16,3 0-1-16,6 0 0 0,4-3 0 15,2-1-1-15,1-2 1 16,9-3-1-16,-6 1 1 16,2-2-1-16,2-4 1 0,-5-1 0 15,5-3 0-15,2-4-1 16,-1-2 1-16,-4-3 0 15,2-6 0-15,-2 0 0 0,-2-3-1 16,-4-5 1-16,-3-2 1 16,-2-3 0-16,-6-4 0 15,-4 2 1-15,-6-6-1 16,-6-1 1-16,-4-4 1 0,-5-1-1 16,-8-1 2-16,-11 0 0 15,-4-3 1-15,-8-1 0 16,-7-1 1-16,-8 0 0 15,-8 0-1-15,-6 4 1 0,-5-2-3 16,-7 2 1-16,-10-2-2 16,-1 1 1-16,-10 4-1 15,1 0 1-15,-3 2-1 16,-1 3 1-16,-3 2-2 0,-4 2 0 16,1 5 0-16,-6 2-1 15,-1 3 0-15,-7 3 0 16,-5 2 1-16,-9-2-2 0,-5 3 2 15,-6 0-1-15,-4-1 1 16,-5 0-1-16,0 2 0 16,0-1 0-16,0 1 0 15,2 3 1-15,5 5-2 0,-3-1 1 16,2 6 0-16,-1 3 1 16,-4 2-1-16,-3 3 0 15,-7 4-1-15,-3 2 0 0,-5 0-1 16,-2 2 1-1,3-1 0-15,4-2-1 0,4 1 0 16,6-3 0-16,12 3 1 16,5 1-2-16,9 8-1 0,5 1-2 15,4 8-5-15,-4 6-2 16,6 8-7-16,0 8-6 16,1 7-7-16,5 5-9 15,1 2-17-15,10 11-16 0,8-3 0 16</inkml:trace>
  <inkml:trace contextRef="#ctx0" brushRef="#br0" timeOffset="111339.5636">21229 7567 32 0,'4'-16'73'0,"-4"16"-3"0,0-18-20 16,0 9-22-16,0 9-3 16,0-10-11-16,0 10-7 15,0 0-4-15,0 0-1 0,0 0-1 16,0 0 0-16,0 0 1 16,0 0 1-16,5 6 0 15,-5-6 0-15,2 11 2 16,-2-11 0-16,2 16-1 0,-2-6-1 15,1 7 0-15,-1 0 1 16,0 7-2-16,0-1 1 16,1 6-2-16,-1 1 0 0,0 5 0 15,1-3 0-15,-1 6-1 16,-1 5 1-16,2-2 0 16,-1 5-1-16,0 1 2 15,0 5-1-15,0-1 1 16,0 6 0-16,0-1 1 0,0-5 0 15,-1 3-1-15,0-7 1 16,0 1-2-16,0-5 1 16,1-7-1-16,0-3 0 15,0-10 0-15,0-2-1 0,0-6 1 16,0-4 0-16,0-11 0 16,0 11-1-16,0-11 2 15,0 0-2-15,0 0 0 0,0 0-1 16,0 0-2-16,0 0-2 15,0 0-4-15,0 0-3 16,0 0-13-16,6-6-18 16,-6-4-31-16,3 0-4 0,1-5-2 15</inkml:trace>
  <inkml:trace contextRef="#ctx0" brushRef="#br0" timeOffset="111801.6566">21022 8236 34 0,'-11'0'54'0,"11"0"-24"0,0 4-2 16,-2 9-5-16,1 4-8 15,0 6-3-15,1 1-2 16,0 10 0-16,0 4-1 0,0 0-1 16,0 4-2-16,3-4-1 15,4 0 0-15,-2-6 2 16,3 2 1-16,-1-10 0 16,2-3 2-16,3-5 0 15,0-4 1-15,-2-6 0 0,5-3 0 16,4-3-2-16,2-7 0 15,6-7-1-15,0-7-2 16,7-5 0-16,2-9 0 0,5-2-2 16,-2-5-1-16,4-2 0 15,-2-2-1-15,1 0 1 16,2 0-2-16,-5 4-2 16,-3 4 0-16,-2 6-3 0,-5 3-2 15,-1 8-8-15,-9 4-13 16,-4 5-27-16,-4 9-24 15,-11 3-3-15,1 11-2 16</inkml:trace>
  <inkml:trace contextRef="#ctx0" brushRef="#br0" timeOffset="114353.5116">10565 11712 3 0,'0'0'21'0,"-7"-2"4"15,7 2 2-15,0 0 2 16,0 0-3-16,0 0-3 15,0 0-3-15,0 0-5 16,0 0-4-16,0 0-3 0,0 0-1 16,2-11-2-16,-2 11-2 15,10-1-1-15,-10 1 2 16,15 1-2-16,-15-1 0 0,17 0 0 16,-6 0 2-16,-1 0 0 15,2 0 1-15,2 0 1 16,-4 0 0-16,6 0 1 15,0 0-1-15,2 0 2 16,-1 0-2-16,4 0-1 0,3 0 1 16,-2 0-1-16,6 2-1 15,-2-4-1-15,4 1 0 16,-2 0 0-16,3-2-1 16,-3 3 0-16,-1-2 1 0,1 1-1 15,0-2 0-15,1 1 0 16,2-1 0-16,0 0 0 15,0-1 0-15,3 0 0 0,1 0 1 16,2 0-2-16,-4 0 1 16,4-1-1-16,1 2 0 15,-2-1 0-15,3 2 0 16,-4 0-1-16,4 0 1 16,-2 1-1-16,5 1 1 0,3-3-1 15,-3-3 1-15,11 3 0 16,-3-4-1-16,10 2 2 0,1-4-1 15,6 1 0-15,5 0 0 16,-3 1 0-16,5 0 0 16,-1 0-1-16,-1 1 0 15,-2 2 0-15,-4 0 0 0,5 1 0 16,-1 2 0-16,-5 2 0 16,3-1 1-16,1 0-1 15,-2 1 0-15,-2 4 0 0,3-1 0 16,-2-1 1-16,-5 0-1 15,0-1 0-15,3-2 1 16,-4 1-1-16,2-1 0 16,-1-4 1-16,0 1-1 15,-2-2 0-15,6 3 0 0,-5-3 0 16,-1 2 0-16,5-1 0 16,-5 0 0-16,7 1 0 15,-4 0 1-15,4-2-1 0,-2-1 0 16,3 1 0-16,1-2 0 15,-3-2 2-15,0 2-2 16,1-3 0-16,2 1 0 0,3-1 0 16,0 0 0-16,2 0 0 15,1 2 0-15,1-2 0 16,2 3 0-16,3-2 0 16,1 3 0-16,4-3-2 15,-2 6 2-15,6-4 0 0,0 1 0 16,4 0 0-16,5 0 0 15,-3-1 0-15,-1 0 0 16,4-2 0-16,-2 2 0 16,-2-2 0-16,1 1 0 15,-1-1 0-15,2 3 0 0,0-2 0 16,-2 2 0-16,1-1 0 16,-2 1 0-16,1-1 0 15,7 1-1-15,-7 0 1 0,-1-3 0 16,-1 1 0-16,-1-2-1 15,1 1 1-15,1-2 0 16,-5 1 0-16,-1-1 0 16,-7 1 0-16,1 0 0 0,-4-1-1 15,-1 2 1-15,-5-1 0 16,-3 0 0-16,-2 2 0 16,-3-1 0-16,-1 1 0 15,-2 1 0-15,-3 0-1 0,0 1 1 16,-7 0 0-16,-3 1 0 15,-5 1 0-15,-3-1 0 16,-4 2 0-16,-5 2 0 0,-4-2 1 16,-5 1-1-16,1 1 0 15,-4 0 0-15,-3-1 0 16,-1 1 0-16,-2 1 0 16,0-2 0-16,-12 2 0 0,13-1 0 15,-13 1 1-15,0 0 0 16,10 0 2-16,-10 0-1 15,0 0 1-15,0 0 0 0,0 0 0 16,0 0-1-16,0 0 0 16,0 0 1-16,0 0-2 15,8-3-1-15,-8 3 1 16,15-2-1-16,-15 2 0 0,20-5 1 16,-7 2 0-16,3 0-1 15,1-1 1-15,3 0-1 16,-2 0 2-16,3-1-2 15,-1 2 1-15,1-3-1 16,0 2 0-16,0-2 0 0,-1 2 1 16,-3-2-1-16,-1 1-1 15,-1 3 2-15,-2-2-1 16,2 2 0-16,-2-2 1 16,0 2-1-16,1 0 1 0,-2 1-1 15,1 0 1-15,-3-1-1 16,-10 2 0-16,15 0 1 15,-15 0 0-15,0 0-1 0,8 0-2 16,-8 0-5-16,0 0-8 16,0 0-10-16,0 0-22 15,0 0-30-15,0 5-7 16,0-5-1-16</inkml:trace>
  <inkml:trace contextRef="#ctx0" brushRef="#br0" timeOffset="114725.8199">19364 10729 14 0,'0'-15'70'0,"-3"3"-1"15,-3-2-1-15,23 2-44 0,-17 3-6 16,0 9-6-16,0-10-5 15,0 10-5-15,0 0-2 16,4 1 0-16,-4-1-1 16,13 11 1-16,-4-5 2 0,2 2 0 15,1 2 0-15,0 2 1 16,2 1 0-16,0 2 2 16,0 2-2-16,-1 2 0 0,-4 5-1 15,-2-1 1-15,-6 7-2 16,-1-1 0-16,-14 10 0 15,-7 0 0-15,-9 5-2 16,-4 3-3-16,-8-1-6 16,-2 3-14-16,-2-7-20 0,6 7-23 15,2-10-7-15,5-6 1 16</inkml:trace>
  <inkml:trace contextRef="#ctx0" brushRef="#br0" timeOffset="115692.7571">21063 10094 30 0,'0'-12'31'0,"0"12"-1"16,1-14-4-16,-1 14-5 0,9-3-4 16,-9 3 0-16,17 0-2 15,-5 0-2-15,4 0 0 16,4 4 0-16,6 0 0 0,5-3-1 15,11 1 0-15,2 0-3 16,14-2 1-16,7 0-2 16,10 0 0-16,11 0-2 0,6-4 0 15,4 1-1-15,12-3 0 16,11 3 0-16,1-5 0 16,5 1-1-16,8 0 0 15,4-1-1-15,3 1 1 16,6-3-2-16,-3 3 1 15,3-1 0-15,-3 2 0 0,1 1 0 16,-8-1 1-16,-4 1 0 16,-5-1 1-16,-5-1 0 0,-7 4 2 15,-13-3-1-15,-6 3 0 16,-8 0 0-16,-8 0-1 16,-11 1 0-16,-8 2-1 15,-11 0-1-15,-6 0-1 0,-7 2 0 16,-11 1-1-16,-4 0 0 15,-10-1 1-15,1-1 0 16,-13-1 0-16,0 0 0 16,7 0 1-16,-7 0-1 0,0 0 0 15,0 0 0-15,-6-1 0 16,6 1-1-16,0 0-1 16,-12-5-1-16,12 5-1 0,0 0-2 15,0 0-6-15,-7-3-3 16,7 3-6-16,0 0-17 15,0 0-30-15,-11 13-16 16,5-3-5-16,-9 3-1 0</inkml:trace>
  <inkml:trace contextRef="#ctx0" brushRef="#br0" timeOffset="117615.5815">21375 10401 19 0,'31'-5'31'0,"2"-6"-2"0,5 7 2 16,9-4-5-16,8 4-3 15,8-4-2-15,9 4-6 16,8 4-4-16,8-3-3 0,9 3 0 16,10-4-1-16,5 3-1 15,12-2 1-15,10 1 0 16,2-2 1-16,11 1 0 15,-1-2-1-15,2 3 1 0,-3-2 0 16,-1 4 1-16,-5-3-1 16,-10 2 0-16,-6 1 1 15,-3 0-1-15,-11-1 1 16,-4 1-1-16,-10 0-1 0,-10 0 0 16,-9 0 1-16,-7 1-2 15,-12-1 2-15,-12 0-2 16,-9 0 0-16,-6 0 1 15,-11 0 0-15,-4 1 1 0,-15-1-2 16,11 0 0-16,-11 0 0 16,0 0-1-16,0 0-1 15,0 0-1-15,0 0-1 16,-5-11-1-16,5 11-1 0,0 0 1 16,0 0-1-16,-10-7 0 15,10 7 1-15,0 0-1 16,0 0 0-16,0 0 0 15,0 0-1-15,0 0 2 0,0 0-2 16,0 0 2-16,0 0-1 16,0 0 0-16,0 0 0 15,0 0 1-15,0 0-1 16,0 0 0-16,0 0 1 0,0 0-1 16,0 0 1-16,0 0-1 15,0 0 0-15,0 0 1 16,0 0-1-16,0 0 0 15,0 0-1-15,0 0 1 0,0 0 0 16,0 0 0-16,0 0 0 16,0 0 1-16,0 0-1 15,0 0 0-15,0 0 0 0,0 0 0 16,0 0 0-16,0 0 0 16,0 0 0-16,0 0 0 15,0 0 0-15,0 0 0 16,0 0 0-16,0 0 0 0,0 0 0 15,0 0 0-15,0 0 0 16,0 0 0-16,0 0 0 16,0 0 0-16,0 0 0 15,0 0 0-15,0 0 0 0,0 0 1 16,0 0-1-16,0 0-1 16,0 0 1-16,0 0 1 15,0 0-1-15,0 0-1 0,0 0 2 16,0 0-1-16,0-9 0 15,0 9 0-15,0 0 1 16,0 0-1-16,0 0 0 0,0 0 0 16,0 0-1-16,0 0 2 15,0 0-2-15,0 0 2 16,0 0-2-16,0 0 1 16,0 0 0-16,0 0 0 0,0 0 1 15,0 0-2-15,0 0 1 16,0 0 0-16,0 0 0 15,0 0 0-15,0 0 0 16,0 0 0-16,0 0 0 0,0 0 0 16,0-9 0-16,0 9-1 15,0 0 1-15,0 0 0 16,0 0 0-16,0 0 0 16,0 0 0-16,0 0 1 0,0 0-1 15,0 0 0-15,0 0 0 16,0 0 0-16,0 0 0 15,0 0 0-15,0 0 1 16,0 0-1-16,0 0 0 0,0 0-1 16,1-9 2-16,-1 9-1 15,0 0 0-15,0-10 0 16,0 10 0-16,0 0 0 0,0 0 0 16,-1-10 0-16,1 10 0 15,0 0 0-15,0 0 0 16,0 0 0-16,0 0 0 0,0 0 0 15,0 0-1 1,0 0 1-16,0 0 0 0,0 0 0 16,0 0 0-16,0 0-1 15,0 0 1-15,0 0 0 16,0 0 0-16,0 0 0 0,0 0 0 16,0 0 0-16,0 0-1 15,0 0 2-15,0 0-2 16,0 0 2-16,0 0-1 0,0 0 0 15,0 0 0-15,0 0 0 16,0 0 0-16,0 0 0 16,0 0 0-16,0 0 0 15,0 0 0-15,0 0 0 0,0 0 0 16,0 0 0-16,0 0 0 16,0 0 0-16,0 0 1 15,0 0-2-15,0 0 1 0,0 0 0 16,0 0 0-16,0 0 0 15,0 0 0-15,0 0 0 16,0 0 0-16,0 0 0 16,0 0 0-16,0 0 0 0,0 0 0 15,0 0 0-15,0 0-1 16,0 0 0-16,0 0 0 16,0 0 0-16,0 0 0 15,0 0-1-15,0 0 1 0,0 0-1 16,0 0 0-16,0 0 1 15,0 0-2-15,0 0 1 16,0 0-4-16,0 0-2 16,0 0-3-16,0 0-4 0,0 0-14 15,0 0-33-15,0 0-20 16,0 0-3-16,0 0-2 16</inkml:trace>
  <inkml:trace contextRef="#ctx0" brushRef="#br0" timeOffset="132315.1565">23205 7079 0 0,'0'0'61'15,"-19"-11"-14"-15,19 11-5 0,0 0-6 16,-4-11-9-16,4 11-5 16,9-13-5-16,-9 13-3 15,20-20-2-15,-7 7-2 0,2-6 1 16,3-1-2-16,5-5 1 16,-1-1-2-16,2-7 0 15,7-3-1-15,0-5 1 16,3-6 0-16,1-3 0 0,3-2-1 15,0-6-1-15,5-5 2 16,-6-2-4-16,1-5 1 16,4-2-2-16,3-2 1 15,-2-8-1-15,5 1-1 16,-1-9 0-16,2 3-1 0,5-1 0 16,-1 1-1-16,0 3 1 15,1 2 0-15,-4 5 0 16,0 4 0-16,1 5 0 0,-3 6 1 15,-3 4-1-15,0 3 2 16,-2 3-1-16,-5 3-1 16,0 3 1-16,-1 6 0 15,-5 4-1-15,-4 4 1 0,-1 6-1 16,-7 6 0-16,-3 5-1 16,-3 1 0-16,-6 6-2 15,-8 8-1-15,14-9-4 0,-14 9-7 16,0 0-8-16,0 0-19 15,0 0-16-15,8 4-24 16,-4 5-6-16,0 3-2 16</inkml:trace>
  <inkml:trace contextRef="#ctx0" brushRef="#br0" timeOffset="132684.2372">25640 4353 38 0,'8'-5'63'15,"-9"-8"-14"-15,1 13-9 16,7 0-7-16,-2 11-10 0,3 11-4 16,0 8-5-16,-3 11-1 15,1 7 0-15,-1 15-4 16,-1 4-1-16,-3 9-2 16,1 4-2-16,-2-1-2 15,0-1-2-15,-1-4-3 0,1-5-6 16,0-5-12-16,0-10-23 15,0-6-26-15,0-7-7 16,0-12-2-16</inkml:trace>
  <inkml:trace contextRef="#ctx0" brushRef="#br0" timeOffset="133366.8023">25638 4443 48 0,'-10'-14'69'0,"5"-1"-28"15,1 1-3-15,0 5-1 16,-2 0-11-16,6 9-6 0,-7-10-7 15,7 10-2-15,0 0-3 16,0 0-3-16,0-12 2 16,0 12-1-16,0-15 0 15,0 15 1-15,3-16-1 16,2 5-1-16,1 0-1 0,0-2-1 16,5 0-2-16,2-1 1 15,6 0 0-15,4 0-2 16,4-1 0-16,0-2 0 15,4 3-2-15,2 5 1 16,1-1 0-16,1 7-1 0,-3 3 1 16,-1 0-2-16,-3 5 1 15,-5 8 1-15,-1 3-1 0,-5 5 0 16,-4 7 2-16,-9 2-1 16,-2 5 0-16,-2 1 1 15,-2 4-1-15,-2-3 1 16,-6 1 0-16,1-3-1 15,-6-4 0-15,-3-5 0 0,-3-2-1 16,-9-4-2-16,-1-2-1 16,-7-6-4-16,-6 0-4 15,0-7-6-15,0 5-15 16,5 2-23-16,0-2-16 0,9 3-3 16</inkml:trace>
  <inkml:trace contextRef="#ctx0" brushRef="#br0" timeOffset="133739.9399">26471 4263 9 0,'9'-11'78'0,"-9"11"-1"16,0-15-7-16,0 15-4 15,-7 0-62-15,5 12 1 16,-1 18-5-16,1 8-2 0,0 15-2 15,0 6 3-15,-1 10 2 16,0 6-2-16,0-1-3 16,3-4-4-16,0-7-8 0,0-11-12 15,2-11-13-15,2-2-16 16,-1-17-12-16,0-4-3 16</inkml:trace>
  <inkml:trace contextRef="#ctx0" brushRef="#br0" timeOffset="134260.6813">26357 4260 60 0,'4'-37'71'0,"5"1"-4"16,10-11-28-16,2 21-20 0,13 12-8 15,5 5-8-15,8 5-2 16,6 4-1-16,-1 9-2 15,4 12 1-15,-6 0 0 16,2 8 0-16,-10-3-1 0,-10 2 2 16,-4-1-1-16,-9 2-1 15,-9-1 4-15,-4-1-2 16,-6-2 2-16,-3 0-2 16,-6 1 2-16,-3 0-1 0,-2 3 1 15,-2-2 0-15,-3 0-1 16,0-3 0-16,-1 4-1 15,-4-9 0-15,0 4-1 0,-2-7 0 16,-3 1 0-16,-5-5 1 16,-4-4 2-16,-2 0 1 15,-1-3 0-15,0 0 1 16,5-5 2-16,5 2-2 16,4-2 2-16,8 0-5 0,9 0-1 15,10 0-2-15,-11-2-1 16,11 2 0-16,0 0-1 15,0 0 1-15,0 0 0 0,6 0 2 16,-6 0 0-16,0 0 1 16,13 4 1-16,-13-4-1 15,0 0-3-15,10 5-5 16,-10-5-13-16,7 11-14 0,-7-11-24 16,9 15-10-16,-1-7 0 15</inkml:trace>
  <inkml:trace contextRef="#ctx0" brushRef="#br0" timeOffset="135289.3005">27391 4034 37 0,'0'-12'27'0,"0"12"2"15,-1-9-7-15,1 9-4 16,0 0-5-16,0 0-4 0,0 0-3 15,0 17-3-15,5 9-3 16,-2 5 0-16,5 9 2 16,-3 5 3-16,0 8 1 0,5-1 1 15,-3 0 0-15,2-8-3 16,-1-5-1-16,0-10 2 16,-1-6 4-16,-2-10 3 15,-5-13 3-15,14 7 0 0,-14-7 0 16,17-23 1-16,-6-1-1 15,3-7-3-15,-1-4-2 16,4-7-5-16,-2 0-1 16,0 1 0-16,-4 7-1 15,0 6-3-15,-3 7 1 0,-1 10-2 16,-7 11 1-16,11 2-1 16,-3 11-1-16,-1 7-2 15,4 5 2-15,3-1 2 16,1 4 0-16,8-6 1 0,-1-4 1 15,2-9 1-15,8-9 2 16,-3-7 0-16,5-14 1 16,-3-10 0-16,4-12 0 0,-8-7 0 15,4-9-3-15,-7-1-3 16,1-3-1-16,-7 8-7 16,-9 4-9-16,-4 15-7 15,-5 13-8-15,-9 23-13 0,-8 15-6 16,-6 25-22-16,-5 25-8 15</inkml:trace>
  <inkml:trace contextRef="#ctx0" brushRef="#br0" timeOffset="136193.2353">27195 5841 35 0,'-6'-18'73'0,"0"-2"2"16,-3-4-2-16,-9-1-45 15,16 1-6-15,2 2-3 16,7 5-6-16,1 3-6 0,2 5-2 16,1 9-3-16,0 4 0 15,0 12-2-15,2 9 0 16,-6 9 1-16,4 7 1 15,-4 6 1-15,1 3-1 0,-2 0 1 16,2-2-1-16,-1-6 1 16,-1-4-1-16,1-10-2 15,-1-3 2-15,-1-11 1 16,-5-14 3-16,11 6-3 0,-7-14 2 16,0-15-1-16,0-12 1 15,3-10 0-15,-4-8-1 16,3-8-3-16,-5-3 0 15,6 1 1-15,-4 7-1 0,0 12-1 16,-1 8 0-16,0 12 0 16,5 7-1-16,-7 17 1 15,16 0 0-15,-3 9-1 0,0 10 0 16,4 5 0-16,-1 3 1 16,5 3 0-16,-2 0 0 15,2 1 1-15,2-6-1 16,0-2 1-16,-1-10 0 0,2-5 0 15,3-7 1-15,-2-7-1 16,4-12 1-16,0-12-1 16,1-6 0-16,-3-14 0 0,3-5-1 15,-3-7 0-15,1-3 0 16,-3-1-1-16,-2 4-2 16,-4 10 1-16,-5 5 0 15,-1 13-3-15,-3 5-4 16,-3 12-4-16,-2 6-11 0,-5 11-8 15,0 0-18-15,5 16-26 16,-4 8-11-16,-1 5 3 16</inkml:trace>
  <inkml:trace contextRef="#ctx0" brushRef="#br0" timeOffset="136933.3489">28515 5328 26 0,'5'-8'75'0,"-5"8"-1"15,4-11-7-15,-4 17-23 16,-4 7-32-16,0 4-5 0,-2 11-4 16,0 6-3-16,-4 12 0 15,1 4 3-15,-6 7-1 16,5-2 2-16,-3-8-2 16,4-3-1-16,1-10 2 0,4-8 0 15,-2-10 2-15,6-16 2 16,0 11 1-16,0-11-1 15,0-15-2-15,3-11-1 16,4-8-1-16,-2-11-3 0,6-6-2 16,-4-6-2-1,5-6 0-15,-2 5 0 0,2 3 2 16,-3 14 1-16,-3 4-1 16,1 16 0-16,-1 6 0 15,-6 15 0-15,14 0 0 0,-5 11-1 16,-2 12 2-16,2 3-1 15,-1 6 1-15,3 0-1 16,-3 1 1-16,0-6-1 0,-3 0 1 16,2-8 3-16,-2-6 0 15,-5-13 3-15,10 5 0 16,-10-5 1-16,12-20 0 16,-4-1 1-16,4-8-3 0,4-3-3 15,0-8-3-15,3-2 0 16,1-1-2-16,1 5 0 15,-2 5-1-15,-1 7-1 0,1 9 2 16,-2 6 1-16,0 10 1 16,0 5-1-16,-2 11 1 15,0 9 1-15,0 3 0 16,0 10 3-16,-2 8 1 0,-2 0-1 16,0 5-1-16,0-2-2 15,-2 1-3-15,6-5-7 16,-6 0-13-16,7-12-26 15,9-2-21-15,-8-6-7 0,3-8 2 16</inkml:trace>
  <inkml:trace contextRef="#ctx0" brushRef="#br0" timeOffset="137639.6205">29306 5164 63 0,'0'0'70'0,"4"-10"-4"16,-4-4-4-16,0 14-58 15,10 12-2-15,0 2-3 0,4 11-2 16,2 0 1-16,3 6 4 16,-1 7 2-16,2-3 1 15,0 1-2-15,-1-6 1 16,-3-1-1-16,1-12 1 0,-6 4 4 15,-2-14 5-15,2-4-2 16,-3-3 1-16,2-11 0 16,3-7 1-16,3-9-3 15,2-5-1-15,1-9-4 0,6-6-4 16,-1-3-1-16,-1 2 0 16,-2 1-1-16,-5 5 2 15,-3 6 0-15,-3 10-1 16,-1 8-2-16,-6 7 0 0,-3 11 0 15,0 0-1-15,10 11 1 16,-6 8-3-16,3 6 2 16,2 4 2-16,0 5 1 0,3 3 0 15,-1 2 0-15,2-2 0 16,4-2 2-16,3-6 1 16,0-4 1-16,3-9 0 15,1-8-1-15,2-8 0 16,0-12 1-16,4-13 0 0,-3-10-2 15,3-8-1-15,-3-11 0 16,2-10-2-16,-2-7 3 16,-1 0-2-16,-5 2-1 15,-3 5-1-15,-6 5-5 0,-1 14-13 16,-10 6-15-16,-1 19-19 16,0 20-20-16,-20 5-9 15,-5 24-4-15</inkml:trace>
  <inkml:trace contextRef="#ctx0" brushRef="#br0" timeOffset="138591.244">26941 6499 53 0,'0'13'77'16,"17"-10"0"-16,16-9-2 16,11-18-29-16,23 0-35 15,19-5 2-15,24-10 2 0,16-4-3 16,26-5-3-16,16-4-2 15,21-2-3-15,14 1 0 16,12-2-2-16,10 1 0 16,2 2 0-16,8-1 0 0,-2 3 0 15,-3 0 0-15,-10 5 0 16,-12 1 1-16,-15 4-1 16,-19 5 0-16,-14 2 1 0,-15 5-1 15,-22 1 1-15,-13 3-1 16,-13 2 0-16,-16 3 0 15,-13 2 0-15,-9 1 0 16,-15 0 0-16,-11 3-1 0,-9-2 1 16,-7 1 0-16,-15-2-1 15,-1 0-1-15,-2-3 0 16,-5-6-2-16,-4 0 1 16,1-5-2-16,-4-3 1 15,-4-8-1-15,-1-3 2 0,-3-8-1 16,-8-4 1-16,-1-6 0 15,-8-5 0-15,-8-2-1 16,-10-3 1-16,-6 3-1 0,-7 1 1 16,-12 5-1-16,-16 8 0 15,-13 9 1-15,-16 8 0 16,-13 8 0-16,-10 13 0 0,-8 8 1 16,-11 8-1-16,-9 17 0 15,-7 13 1-15,-3 10-1 16,-6 10 1-16,-7 12 0 15,-13 11 0-15,-7 11 0 0,-9 9 0 16,-6 3 1-16,2 3-2 16,-3 2 4-16,13 0-1 15,10-4 0-15,24-4 1 16,18-1-1-16,31-2 0 0,22 2 0 16,34-2 1-16,24-2-4 15,35-4 1-15,28 3 0 16,39-5 0-16,35-7 1 0,38-9-3 15,35-13-4-15,47-10-13 16,18-4-42-16,44-16-17 16,23-12-7-16,8-12-7 15,1-16 0-15</inkml:trace>
  <inkml:trace contextRef="#ctx0" brushRef="#br0" timeOffset="139706.2691">28225 6095 28 0,'13'-6'73'0,"-3"1"3"15,-3-14-6-15,-7 19-36 16,14-11-12-16,-14 11-8 16,0 0-5-16,0 0-4 15,6 5-2-15,-6 7 0 0,-4 7 0 16,-1 1 0-16,-7 6 2 15,2 9 2-15,-5 7 0 16,-5 6 0-16,-5 6-1 16,-2 4-1-16,-4 9 1 15,-7 3-2-15,-3 8-1 0,-10 2 0 16,-3-1-1-16,-4 1 0 16,-2-4-1-16,-5-1 1 15,-3-4 0-15,4-2 0 0,-6-4 1 16,1 1-1-16,-2-2 1 15,-1 2-1-15,-3 2 0 16,0 2 0-16,-2 1-2 16,-3-1 1-16,-3 0-1 0,-3-5 1 15,5 0 0-15,-4-6 1 16,1-2 0-16,1-3 1 16,1-3-1-16,0-3 0 15,4-3 1-15,3 1-2 0,0-3 1 16,2 0 0-16,2 0-1 15,2-3-1-15,-1-1 1 16,0 2 0-16,5-1-1 16,-2 0 0-16,1 1 0 0,2-3 0 15,0 0-1-15,3 1 2 16,3-3-1-16,2-3 1 16,3-1 0-16,2-3 0 0,5-2 0 15,3-4 0-15,4 0 0 16,1-2-1-16,2 0 0 15,4-2 1-15,3-3-1 0,0 0 1 16,6-3-1-16,-1 0 0 16,2-2 1-16,6-2-1 15,0-2 0-15,4 1 0 16,1-4 0-16,11-4-1 16,-10 5 0-16,10-5-2 0,0 0-2 15,0 0-2-15,0 0-5 16,0 0-2-16,0 0-5 15,0 0-9-15,0-4-12 16,0 4-16-16,6-23-19 0,3 8-7 16,-1-9 1-16</inkml:trace>
  <inkml:trace contextRef="#ctx0" brushRef="#br0" timeOffset="140242.1963">25121 8429 31 0,'11'-11'38'0,"-1"2"4"16,-2-1 2-16,-8 10 0 0,14-11-2 15,-14 11-5-15,0 0-6 16,12-5-5-16,-12 5-6 16,0 0-2-16,0 0-5 15,0 0-5-15,0 0-2 0,0 0-3 16,0 0 0-16,-11 6-2 15,0 5-1-15,-2 2 0 16,-5 5 0-16,-7 5 0 16,-4 7-1-16,-6 5 1 0,-4 0 0 15,-6 9 0-15,-1 1 1 16,-3 5-1-16,0-1 1 16,5 1 1-16,3 1 0 15,8-5 0-15,6 2-1 16,8-6 1-16,14-2 0 0,5-4-1 15,14-7 0-15,14-3 0 16,14-10 0-16,14-7-1 16,14-9-3-16,11-9-6 0,15-9-18 15,10-1-44-15,-5-13-8 16,-5-9-7-16,-13-7-5 16</inkml:trace>
  <inkml:trace contextRef="#ctx0" brushRef="#br0" timeOffset="141110.5631">22149 7078 59 0,'-11'-19'75'0,"3"-4"2"15,-4 11-35-15,6-6-13 16,4 6-3-16,2 12-8 0,0-9-7 16,0 9-4-16,2 7-4 15,5 10-2-15,4 4-3 16,1 6 1-16,8 7 2 15,0 8 1-15,4 2 1 0,1 4 0 16,6 6 0-16,1 2 1 16,4 2 0-16,1 3-2 15,3 2 2-15,1 0-3 0,4-3 1 16,0 6 0-16,5-4 0 16,2 0 1-16,-1 3 1 15,3-4-1-15,0 0 1 16,2 1-1-16,0-2 1 0,1-2-1 15,-1-3 0-15,-8-3 0 16,0-5 0-16,-7-2-1 16,-5-3-1-16,-4-4 1 15,-2-4-1-15,-6-1 1 16,-4-2 0-16,-3-5-1 0,0 0 0 16,-4-3 1-16,1-3 1 15,-1-1-2-15,1-4 1 16,-4-2-1-16,1 0 0 15,-6-4 0-15,4-1 0 0,-9-8 0 16,7 14-1-16,-7-14 2 16,4 8-2-16,-4-8 0 15,0 0 0-15,5 13 1 16,-5-13-1-16,0 0 1 0,6 11-1 16,-6-11 0-16,0 0 1 15,13 12-1-15,-13-12 1 16,0 0-1-16,7 6 0 0,-7-6-2 15,0 0 0-15,0 0-6 16,0 0-3-16,0 0-5 16,0 0-7-16,0 0-12 15,4 12-26-15,-4-12-20 0,-5 0-5 16,5 0 3-16</inkml:trace>
  <inkml:trace contextRef="#ctx0" brushRef="#br0" timeOffset="141525.5674">22895 8699 60 0,'-6'-9'76'0,"6"9"-4"15,-2-16 0-15,16 13-49 0,-2 3-3 16,8 8-7-16,8 8-5 15,3 7-2-15,7 5 0 16,4 5 1-16,5 5-1 16,-5-1-2-16,6-1-1 0,-3-4-1 15,2-3 0-15,-2-10 2 16,2-6-1-16,-5-9 1 16,1-5 1-16,0-14 1 0,-6-11-1 15,1-7 1-15,-3-15 0 16,-1-6-1-16,-5-13-1 15,-1-5 0-15,-2-5-1 16,-4 0 0-16,-4 5 0 16,-5 4-1-16,0 12 0 0,-6 10 0 15,2 14-3-15,-7 7-4 16,-2 13-5-16,0 12-6 16,0 0-14-16,0 21-28 0,-13 8-23 15,7 7-6-15,-4 4-5 16</inkml:trace>
  <inkml:trace contextRef="#ctx0" brushRef="#br0" timeOffset="145661.3603">15936 7213 22 0,'-2'-13'65'0,"-3"-4"1"0,-4 5-29 15,3-2-14-15,6 14-1 16,-5-12-8-16,5 12-5 16,0 0-6-16,0 0-1 0,6-7-2 15,-6 7 0-15,10 0 0 16,-10 0 1-16,0 0-1 15,8 11 2-15,-8 1 1 16,-1 6 1-16,-3 10 3 0,-4 5-2 16,-2 10 2-16,-2 7-1 15,-3 12 0-15,4 2-1 16,-4 7-1-16,6 2-2 16,-2 3 1-16,2 2-1 0,3 0 0 15,4 0-1-15,-2-1 1 16,3-2 0-16,-1 0 1 15,0-4 0-15,1-7-1 16,1-1 1-16,0-6-1 0,0-5 0 16,0-7-1-16,0-10 1 15,0-2-1-15,-1-10-1 16,2 0-1-16,0-8-4 16,-1-7-3-16,0-8-7 0,4 9-13 15,-4-9-29-15,6-7-17 16,-6-4-4-16,0-6 1 15</inkml:trace>
  <inkml:trace contextRef="#ctx0" brushRef="#br0" timeOffset="146063.746">15522 8245 61 0,'0'0'67'0,"-11"-12"0"16,11 12-33-16,-8 21-4 15,8 9-10-15,0 14-11 16,2 11-4-16,3 13 2 0,0 2-1 16,3 2-1-16,2-1-2 15,4-9-2-15,0-4 1 16,1-13 1-16,0-14 4 15,3-10 1-15,0-10 1 0,2-11 1 16,2-11 1-16,2-17 1 16,0-10-1-16,5-13-2 15,2-10-2-15,2-9-3 16,7-3-2-16,-3-3-1 0,2 5-1 16,-4 8-1-16,-1 8-4 15,-3 14-3-15,-3 11-8 16,-3 12-11-16,-6 11-14 0,-6 7-30 15,-3 14-10-15,-2 12-4 16,-6 6 9-16</inkml:trace>
  <inkml:trace contextRef="#ctx0" brushRef="#br0" timeOffset="147018.5733">12524 8034 16 0,'0'0'57'0,"-8"-15"1"15,8 15-36-15,0 0-1 16,0 11-5-16,4 12-7 15,1 9-5-15,4 12 1 16,-3 6 0-16,7 13 1 0,-6 6-2 16,7 0 0-16,0 0 0 15,2-5-2-15,-2-5-5 16,2-10-10-16,-3-1-6 16,1-15-8-16,-5-9-3 0,0-6-17 15,-2-6-12-15</inkml:trace>
  <inkml:trace contextRef="#ctx0" brushRef="#br0" timeOffset="147327.4026">12440 7932 14 0,'5'-63'17'0,"12"2"-1"15,0 6 0-15,5 5 0 0,1 4-2 16,8 7-1-16,-7 10-2 16,12 3-3-16,-1 10-1 15,-1 5-1-15,2 8-3 0,-4 3-1 16,0 8-1-16,-8 10 1 16,-1 2-1-16,-11 10 2 15,-9 0 0-15,-3 12 1 16,-12 5-1-16,-7 4 1 0,-11 6-2 15,1 3-8-15,-6 5-10 16,4-2-18-16,3 9-17 16,2-5-3-16</inkml:trace>
  <inkml:trace contextRef="#ctx0" brushRef="#br0" timeOffset="147843.1992">13039 7647 11 0,'7'-16'63'16,"-6"4"1"-16,0 0-4 15,-1 12-49-15,0 0 2 16,13 18-5-16,-7 10-5 0,6 13-2 16,-4 10 1-16,5 8 1 15,-3 11-1-15,2-2 1 0,-1 3 0 16,3-3 1-16,-1-3-2 15,4-8-1-15,-3-10-4 16,2-2-7-16,-5-13-12 16,2-2-14-16,0-4-16 0,-9-8-12 15,4-2-2-15</inkml:trace>
  <inkml:trace contextRef="#ctx0" brushRef="#br0" timeOffset="148177.0962">13158 7689 34 0,'15'-36'48'16,"-2"5"-35"-16,10 4 0 0,0 7-4 15,7 3-3-15,5 9-3 16,-2 5-1-16,6 3 0 15,-4 12 0-15,5 4 0 0,-6 10 3 16,2 1 2-16,-9 9-1 16,-5 1 2-16,-3 8 1 15,-6 5 2-15,-5 3-1 16,-6 5-1-16,-5 0 0 0,-7 6-1 16,-7-1-2-16,-10 2-1 15,0-1-5-15,-9-10-11 16,0 3-18-16,0 0-22 15,-3-8-12-15,4-2 1 0</inkml:trace>
  <inkml:trace contextRef="#ctx0" brushRef="#br0" timeOffset="148817.0508">13707 7530 32 0,'16'10'63'0,"-16"-10"1"15,3 16-3-15,-3-2-52 0,0 11-5 16,0 5 0-16,2 12-2 16,4 8-1-16,0 5 1 0,1 2 0 15,5-2 0-15,-2-3-1 16,1-6 0-16,3-3 2 16,-2-10-1-16,-1-9 2 15,2-5 2-15,-1-9 0 16,-1-8 1-16,1-2 1 0,-1-14 0 15,1-8-1-15,0-9-1 16,-1-7-1-16,2-8-3 16,-2-8 0-16,1 0-1 0,0-1-1 15,-2 3 0-15,2 7 1 16,0 7-1-16,0 10 1 16,-2 12-1-16,2 12 1 15,-3 7-1-15,4 12 0 16,-6 10 0-16,5 2 1 0,-1 4-1 15,2-2 0-15,2 0 1 16,2-3 1-16,0-7-1 16,1-10 1-16,0-9 1 0,1-4 1 15,0-13-1-15,-4-3 1 16,-2-14 0-16,-1-6 0 16,1-4-2-16,-8-4-3 15,1-3-3-15,-3 2-2 0,-3 2-1 16,-4 7-7-16,-4 5-13 15,-4 9-17-15,-6 9-22 16,-1 16-9-16,-2 5 1 0</inkml:trace>
  <inkml:trace contextRef="#ctx0" brushRef="#br0" timeOffset="149534.7049">13322 6985 19 0,'-74'-10'69'15,"-9"2"3"-15,-6-14-25 16,-13 22-15-16,-5 0-3 15,0 16-8-15,-7 13-8 0,-5 10-4 16,-4 20-4-16,-7 15-2 16,-5 15-2-16,4 10-1 15,3 10 0-15,-6 30 2 16,12 2 0-16,16 12 0 16,19-11 0-16,23 4 1 15,25-5 1-15,23 2-1 16,16-11 2-16,39-24-2 0,23-11 1 15,19-15-2-15,15-7 2 16,26-22-1-16,16-14 1 16,20-15 0-16,12-17 1 15,20-13-2-15,5-14-1 16,16-22 1-16,5-14 0 16,-2-16-1-16,-5-16-1 0,-6-14-1 15,-1-8 0-15,-20-12-1 16,-15-10 0-16,-23-6 1 0,-17-9 0 15,-25-3 1-15,-20-3 0 16,-28-1 2-16,-26 3 0 16,-28 5 1-16,-22 12 0 15,-38 16-1-15,-29 24-1 16,-27 32-4-16,-33 28-3 16,-26 35-7-16,-26 28-7 0,-9 34-5 15,-9 21-16-15,4 20-30 16,13 17-12-16,11 6-3 15</inkml:trace>
  <inkml:trace contextRef="#ctx0" brushRef="#br0" timeOffset="150522.2593">11666 10915 13 0,'-6'-23'53'16,"-2"9"-28"-16,1 5 4 15,7 9-3-15,-6-11-6 16,6 11-4-16,0 0-4 0,0 0-3 16,0 0 0-16,0 0-1 15,-8-9-1-15,8 9 1 16,0 0 0-16,0 0 0 15,0 0-2-15,0 0 0 0,-10 0-3 16,10 0 0-16,-11 5-2 16,11-5 0-16,-10 20-2 15,2-8-2-15,3 6-3 16,-2 9 1-16,-3 3-4 16,2 9-7-16,-3 7-13 0,1 9-15 15,-3 5-19-15,-1 12 0 16</inkml:trace>
  <inkml:trace contextRef="#ctx0" brushRef="#br0" timeOffset="150997.8656">10955 11294 29 0,'10'38'66'0,"-5"6"3"16,5 3-6-16,-4-4-35 15,8 21-22-15,6 4 1 16,6 2 0-16,5-8 0 16,3-5 0-16,1-16 5 0,1-9 1 15,1-28 3-15,-3-17-2 16,-2-23 2-16,0-18 0 16,-1-18-1-16,0-19-3 0,-3-16-4 15,5-17-2-15,-3-9-2 16,4-10-1-16,2-1-1 15,7 1-2-15,1 11 0 16,5 8-1-16,5 19-2 16,-1 15-3-16,4 24-6 0,-7 18-11 15,5 26-20-15,-6 20-24 16,-4 23-15-16,-11 29-6 16,-12 24 1-16</inkml:trace>
  <inkml:trace contextRef="#ctx0" brushRef="#br0" timeOffset="151819.3059">11146 13964 6 0,'-17'-36'72'15,"-1"1"3"-15,0 4-3 16,0 3-4-16,20 7-58 0,-6 8-1 16,4 13 1-16,0 0-5 15,20 5-2-15,5 15-3 16,5 3 0-16,9 8 1 15,3-2 0-15,5 3 0 0,6-6 1 16,1-5 0-16,-1-11 0 16,0-9 1-16,2-6 2 15,-5-20 0-15,9-15 1 0,-8-18 1 16,4-11 0-16,4-16 0 16,1-15 0-16,3-13-1 15,6-10-3-15,6-2-2 16,5-1-6-16,0 9-6 0,-1 8-14 15,4 13-33-15,0 19-19 16,-4 21-6-16,-9 17-3 16</inkml:trace>
  <inkml:trace contextRef="#ctx0" brushRef="#br0" timeOffset="152348.6397">11660 13652 6 0,'6'16'56'0,"3"-5"2"0,1 10-40 16,7 2 1-16,7 6 3 15,4 4-3-15,6 0-2 16,6-3-2-16,-1-1-2 16,11-8-1-16,7-8 0 0,0-12-1 15,6-4-1-15,-3-20 1 16,2-9-2-16,-2-15 0 16,2-8-1-16,-6-8-2 15,-2-12 0-15,0-9 0 0,-1-8 0 16,2-6-1-16,4-4-2 15,3 4-4-15,-2-2-6 16,-1 12-10-16,0 12-20 16,-5 11-25-16,2 20-13 15,-8 16-7-15,-10 16 6 0</inkml:trace>
  <inkml:trace contextRef="#ctx0" brushRef="#br0" timeOffset="159264.8001">19840 5450 16 0,'0'-14'62'0,"0"1"-21"0,0 1-1 16,0 12-4-16,1-14-10 15,-1 14-10-15,0 0-6 16,11-7-4-16,-11 7-5 15,11 4-2-15,-11-4-1 16,12 17-1-16,-2-7 3 0,-6 6-1 16,0 0 1-16,0 3 0 15,-2 4 1-15,-2 0 2 16,0 4-1-16,0 5-1 0,-3-2 1 16,1 6 1-16,0 0-1 15,0 2 1-15,1-3-1 16,1 6-1-16,0-5 0 15,0 8-1-15,0 3 0 0,0-1 0 16,-1 5 0-16,1 2 0 16,-3 4 0-16,-1 0 1 15,-2 3 1-15,1-1 0 0,0-4 1 16,0 4 1-16,1 2-1 16,2-1 0-16,2-1 0 15,0 0 0-15,0 2 0 16,1-2 1-16,2 3-1 15,-2-1-1-15,0-3 0 0,0 5 1 16,-1 0 0-16,-1 0 0 16,0 0 0-16,0 2-1 15,0 1 1-15,1 0-2 0,-1 0 2 16,0-4-3-16,1-3 1 16,4 2-1-16,3-6 1 15,-1 8 0 1,3 0 0-16,0-3 1 0,-1 2 0 15,0-4 0-15,0 4 0 16,-1-3 0-16,-1 4 1 16,-1-13-1-16,1 3 1 0,-2-5-2 15,-1 2 1-15,1 0-1 16,0 0 1-16,1-3 0 16,-2 2-1-16,-1 0 1 15,-2 1 0-15,1 0 1 16,1 0 1-16,-2-3-2 0,0 3 1 15,0-2-1-15,-1 2 0 16,1 2-1-16,0-1 1 16,0 0-2-16,0 0 2 0,0 3-2 15,0-3 1-15,-1 0-1 16,2-2 0-16,0-4 1 16,1 0-1-16,1-6 1 0,4 0-1 15,-3-4 1-15,2-3-1 16,1-3 1-16,-1-1-1 15,5-1 1-15,-4-3 0 16,4 2-1-16,-2-5 1 0,1 2 0 16,-2-4-1-16,3 0 1 15,-5-1-1-15,1-4 0 16,-1 0 1-16,-1-3-1 16,-1 4 0-16,0-4 0 0,-1 2 0 15,-2 0 1-15,0 1-1 16,0 1 0-16,-1-1 0 15,0 1 1-15,0 0-1 16,-2-1 0-16,2-1 0 0,-3 0 0 16,0-3 1-16,2 0-1 15,1-10 0-15,-1 14 0 16,1-14 0-16,0 15 1 16,0-15-1-16,0 14 0 15,0-14 0-15,0 15 1 0,0-15-1 16,0 14 0-16,0-14 1 15,1 11-1-15,-1-11 1 16,0 0 0-16,3 9 0 16,-3-9 1-16,0 0 1 0,0 0 0 15,0 0 0-15,0 0 0 16,0 0 0-16,0 0 0 16,0 0-1-16,0 0 0 0,0 0-1 15,0 0 0-15,0 0 0 16,0 0-1-16,0 0 1 15,0 0-1-15,0 0 0 0,0 0 1 16,0 0-1-16,0 0 0 16,0 0 0-16,0 0 0 15,0 0 0-15,0 0-1 16,0 0 1-16,0 0 0 16,0 0 0-16,0 0 0 0,0 0 0 15,0 0 0-15,0 0 0 16,0 0 0-16,4 11 0 15,-4-11 0-15,0 0 0 0,0 12-1 16,0-12 1-16,0 11 0 16,0-11-2-16,1 13 0 15,-1-13-3-15,1 15-4 16,2-5-7-16,-3-10-20 0,0 14-38 16,3 0-9-16,0-5-3 15,-3-9-2-15</inkml:trace>
  <inkml:trace contextRef="#ctx0" brushRef="#br0" timeOffset="159664.9882">19830 10031 0 0,'-9'22'66'16,"-2"-1"4"-16,0 4-3 16,-3 1-3-16,32 1-61 0,-20 13 1 15,2 0 1-15,0 9-1 16,9 3 0-16,0-1-2 16,5-4 1-16,1-5-2 15,3-5 1-15,-5-12 4 0,2 0 2 16,-1-18 2-16,0-7 2 15,0-12 1-15,1-17 0 16,5-14 1-16,4-16 0 16,4-14-4-16,4-17-4 0,7-10-2 15,7-8-2-15,-2-1 0 16,5 4-1-16,-4 6-1 16,1 12-3-16,-2 16-11 0,-1 15-23 15,-12 17-36-15,1 20-7 16,-5 15-4-16,-4 6-5 15</inkml:trace>
  <inkml:trace contextRef="#ctx0" brushRef="#br0" timeOffset="160843.7129">19957 11903 62 0,'-18'-18'72'16,"0"-1"1"-16,-7 0-43 0,13 4 0 16,-1 2-5-16,13 13-7 15,-10-11-6-15,10 11-6 0,0 0-2 16,0 4-3-16,6 9-2 15,2 1 0-15,2 4 2 16,0 9 0-16,0 3 0 16,1 2 1-16,-1 8 1 0,-2-1 1 15,2 7 0-15,-5 0 2 16,0 8-1-16,1 1 2 16,-3 4-2-16,0 6 0 15,0-1-1-15,1 4 1 0,-2 0-2 16,-4 1-2-16,2-3 1 15,0-4 1-15,0-4-1 16,-3-2 0-16,0-5 0 16,-1-2 1-16,2-5 0 0,0-2 0 15,1-2 0-15,1 1-1 16,0-3 0-16,0-3 0 16,2 1 0-16,1-4-1 0,2 2 0 15,0-3 0-15,-1-3 0 16,-1 0-1-16,-1-2 1 15,1 1 0-15,0-2 0 16,-1 1 0-16,2-2 0 0,-1 1 0 16,0 0 0-16,2 0 0 15,-1 0 0-15,2 0 0 16,-2-2 1-16,2 2-1 16,0-2 1-16,-1-1-2 0,0-1 1 15,-1-4 0-15,0 0-1 16,-1-5-1-16,-1 1-2 15,0-4-4-15,-2-9-7 16,2 12-10-16,-2-12-16 0,5 15-37 16,-5-15-8-16,0-6-5 15,-4-15 2-15</inkml:trace>
  <inkml:trace contextRef="#ctx0" brushRef="#br0" timeOffset="161132.4532">19776 13377 7 0,'-17'0'74'0,"1"2"2"15,0-1-4-15,3 2-4 16,3 9-58-16,2 12 2 16,8 15-2-16,0 10-4 0,7 10 0 15,3 10 2-15,2 4 1 16,5-1 0-16,2-2 1 15,1-5 1-15,4-15 0 0,4-10 1 16,2-16-1-16,9-14-1 16,10-20-1-16,13-26-1 15,13-19-6-15,14-22-15 16,17-19-66-16,20-24-2 16,9-27-7-16,8-25-8 0,-4-25 2 15</inkml:trace>
  <inkml:trace contextRef="#ctx0" brushRef="#br0" timeOffset="167787.4321">27664 15472 62 0,'-9'-20'66'0,"5"11"-30"16,2 0-5-16,2 9-5 0,0 0-7 15,0 0-5-15,1 7-3 16,1 6-4-16,3 5 1 16,0 3-1-16,1 9 0 0,2 4 1 15,-2 9-3 1,-1 4 0-16,-1 8-1 0,2 0 0 16,-3 3 2-16,0 3-2 15,0-1 2-15,-2 1-1 0,2 0 0 16,1-4 0-16,-1-2-1 15,-2-3-1-15,0-4 0 16,0-5-1-16,-1 0 0 16,0-9-2-16,0-6 1 0,0-6-1 15,0-6 1-15,0-3 1 16,0-13 0-16,0 12-1 16,0-12 2-16,0 0-1 15,0 0 0-15,0 0 2 0,0 0-2 16,0 0 1-16,6-1-1 15,-6 1 0-15,13-8-1 16,-3 4 0-16,0-2 0 16,6 0 0-16,2-1-1 0,2 1 0 15,6 0 0-15,0 2 0 16,7-2 0-16,2-1 1 16,5 1-1-16,3-1 0 15,5 0 0-15,5 1 1 0,1 0-1 16,5-1 1-16,-1 3-1 15,-1-1 0-15,-1 2 0 16,-4-1 0-16,-1 1 1 0,-4-1-1 16,-1 1 0-1,-7-1 0-15,-2-2 1 0,-3-1-1 16,-2-1 1-16,-1 0-1 16,-5 1 1-16,-4-4 0 15,-6 1 0-15,0-3 0 0,-5-1 1 16,-3-4 0-16,-3-5-1 15,-2-4 0-15,0-7 0 16,-1-6 0-16,0-4 0 0,1-9 1 16,1-3-1-16,3-3 1 15,1-3 1-15,0-3-1 16,1 2 1-16,3-1 0 16,-2 2-1-16,1 2 1 0,0 2-1 15,-1 1 0-15,-1 1-1 16,-1 5 1-16,-2 1-1 15,-2 6 1-15,-3 2-1 0,-1 5 1 16,-1 7 0-16,-4 4-1 16,-2 5 1-16,0 6-1 15,0 1 0-15,-3 6 0 16,0 2-1-16,-1 3 0 0,-4 3-1 16,-1 0 1-16,-7 0-1 15,-4 6 1-15,-6 0 0 16,-5 2 0-16,-7 1 0 15,-7 1 0-15,-9 0 1 0,-8 2-1 16,-6-1 0-16,-9 4 0 16,-9 0 0-16,-7 5 1 15,-11-1-1-15,-2 2-1 16,-3-1 0-16,5 3-2 0,1-2-5 16,14 4-6-16,6-4-15 15,16 1-35-15,18 8-18 16,10-4-7-16,16-1-4 15</inkml:trace>
  <inkml:trace contextRef="#ctx0" brushRef="#br0" timeOffset="169140.4099">29788 14130 31 0,'-3'-41'76'0,"-1"-3"1"0,8 2-28 16,-4 5-7-16,-3 8-2 16,1 6-12-16,-1 6-9 15,3 17-5-15,0 0-3 16,0 0-5-16,0 21-3 0,4 16-2 15,0 9-1-15,1 18 0 16,-1 16 0-16,-3 16 1 16,-4 11 0-16,-8 16-1 15,-8 8 0-15,-2 6 0 16,-3 5 0-16,1-4 1 0,1-8 0 16,4-11-1-16,3-4 0 15,7-14 1-15,3-8-1 16,1-14 0-16,1-8 0 0,1-9 0 15,-2-6 0-15,0-10 0 16,0-10 0-16,2-6 0 16,0-6 0-16,0-5 0 0,2-4 0 15,0-6 0-15,0 0 0 16,0-9 0-16,3 12 0 16,-3-12 0-16,11 11 0 15,-11-11 0-15,16 8 1 0,0-4 0 16,4-3 0-16,5 0-1 15,8-1 1-15,3-1 0 16,8-5 0-16,7-2 0 16,10 0 0-16,6-5-1 15,5 2 0-15,8-3 0 16,8 2 1-16,4-2-1 0,4 1 0 16,3 0 0-16,-1 1 0 15,2 0 0-15,-1 2 1 16,-9 1-1-16,-2 0-1 0,-4 1 1 15,-12 0 1-15,-7 1-1 16,-11 1 0-16,-10-1 2 16,-14-1-1-16,-1-6 1 0,-13-3 1 15,-8-6 0-15,-5-4 0 16,-3-4 1-16,0-7 0 16,-7-7 0-16,-1-5-2 15,-4-5 1-15,3-5-1 0,0-7 1 16,-1-6-1-16,3-4 0 15,-6-5 0-15,7-4 1 16,-5 1-1-16,3-5 1 16,-9-1-1-16,4 0-1 0,-8 0 1 15,-2-2-1-15,0 0 2 16,-2-1-1-16,2 0-1 16,4 6 0-16,-2 3 1 15,3 5-1-15,7 5 1 0,4 6-1 16,-3 5-2-16,4 6 0 15,-2 8 1-15,6 4-1 16,1 2 1-16,0 5 0 0,1 4 0 16,-1 3-1-16,1 4 2 15,0 1-1-15,0 4 1 16,-2 2-1-16,-8 3 0 0,1 4-1 16,-5 0 1-16,-6 3-1 15,-4 3 0-15,-10 2-1 16,-3 3 1-16,-14 1 0 15,-8 2-1-15,-9 5 0 16,-13 5-1-16,-13 3-1 0,-14 3-3 16,-10 8-4-16,-14-4-8 15,-1 10-21-15,-32 8-44 32,14-7-3-32,16-10-5 15,20-10-1-15</inkml:trace>
  <inkml:trace contextRef="#ctx0" brushRef="#br0" timeOffset="169983.7545">31790 12609 64 0,'11'-22'86'0,"-11"-3"-5"16,0 3-8-16,-4-4-3 16,4-8-74-16,0 34 0 15,0 0 3-15,10 10-3 16,-4 14 0-16,-6 9 2 0,0 9 2 15,0 9 0-15,0 3 1 16,-3 17 0-16,0 7 1 16,-3 11 0-16,-6 7 0 0,9 6 0 15,0 4 2-15,-5 1-2 16,-2 1 1-16,8-9-1 16,2-6 0-16,0-11 1 15,7-10 0-15,2-13 0 16,2-6-1-16,6-12 1 0,0-9 1 15,0-9-1-15,-3-7 0 16,1-5 1-16,-4-6-1 16,0-3 1-16,-11-2 0 0,10 0-1 15,-10 0-1-15,0 0 1 16,3-13-2-16,-3 13 0 16,0 0 0-16,0-8-1 15,0 8 0-15,0 0-1 16,0 0 0-16,0 0 1 0,8 0-1 15,-8 0 1-15,0 0-1 16,0 0 1-16,0 3 0 16,0-3 0-16,0 0 0 0,4 9 0 15,-4-9 0-15,0 0 0 16,11 15 0-16,-11-15 0 16,19 8 0-16,-19-8 0 15,16 13 0-15,-16-13 1 0,13 9-1 16,-13-9 0-16,11 7 0 15,-11-7 0-15,0 0 0 16,0 0 0-16,0 0 0 0,9 7 0 16,-9-7 0-16,0 0 0 15,0 0 1-15,0 0-1 16,0 0 0-16,0 0 1 16,0 0 0-16,0 0-1 15,10 5 1-15,-10-5 0 0,0 0-1 16,0 0 1-16,0 0-1 15,0 0-1-15,0 0 0 16,-5-5-3-16,5 5-3 0,0 0-6 16,0 0-11-16,0-11-26 15,0 11-28-15,11 0-7 16,-11 0-4-16</inkml:trace>
  <inkml:trace contextRef="#ctx0" brushRef="#br0" timeOffset="170774.1593">31986 14034 3 0,'0'0'35'0,"0"0"0"16,0 0-1-16,6-2 2 15,-6 2-2-15,20-6 0 16,-1 5-6-16,4-4-9 0,3 3-4 16,13-5-4-16,2 3-2 15,3-1 0-15,10-1-1 16,0-3-2-16,1 2 0 15,-5-2-1-15,-1 1-1 0,-3-2-1 16,-6 3 0-16,-1-1-2 16,-9 0 1-16,-5 3-2 15,-4 1 2-15,-5 1-5 16,-16 3-4-16,14-5-8 16,-14 5-13-16,0 0-20 0,-14 0-26 15,-7 2-5-15,-12 2 1 16</inkml:trace>
  <inkml:trace contextRef="#ctx0" brushRef="#br0" timeOffset="171977.4889">31199 12511 4 0,'-16'-18'36'16,"-1"-1"-3"-16,0 3-2 15,1 0-4-15,1 2-3 16,1 1-2-16,4 2-1 0,-2 0-2 15,4 0 0-15,1-2-3 16,3-2-2-16,1 4-1 16,3-5-3-16,-2 4 1 15,2-5-3-15,0 2-2 0,7-2-1 16,0 2 0-16,1 1-1 16,3-2-1-16,1 2-1 15,5-5 0-15,6 3-1 16,2-2 1-16,-2 0 0 0,7-2-1 15,4-2 1-15,3 2-1 16,0-1 0-16,3 0 1 16,-4-1-1-16,5-1 0 15,4 2 0-15,0-1 0 0,-2 3 0 16,10-2 0-16,3 0 1 16,8 0-1-16,9 1 0 15,12 0 1-15,9 2 0 0,-1 1-1 16,9 3 0-16,-4 0 1 15,-1 4-2-15,-4 2 0 16,-9 1 1-16,-13 1-1 16,-16 0 4-16,-9 2-1 15,-12 0-2-15,-7 1 3 0,-13-1-2 16,-14 4 2-16,13-4-2 16,-13 4-1-16,0 0-4 0,1 9 0 15,-1 1 2 1,0 2-2-16,0 2 3 0,-3 5-1 15,2 6 0-15,0 1 1 16,-1 5 1-16,-3 9 0 0,5 3 0 16,0 7-1-16,5 7-2 15,-5 7 2-15,5 5-1 16,1 5 1-16,5 7-1 16,3 4 0-16,-4 7 0 15,1 2 1-15,0 2 1 0,4 4-1 16,-4 4 0-16,2 2 0 15,-3-4 0-15,2-1 1 16,3-4 0-16,-1-1 0 16,0 0-1-16,1-8 1 15,-4-4 0-15,-1-4 0 0,1-4 1 16,-8-6 1-16,-3-1-2 16,-3-7 2-16,-6-7-2 15,-3-1 0-15,0-6 0 0,-6-8 0 16,-3-1 0-16,2-9-1 15,3-1-1-15,2-8-4 16,2-1-5-16,0-6-10 16,8-2-17-16,-9-8-37 0,13-4-6 15,-3-7-6-15,1-16 6 16</inkml:trace>
  <inkml:trace contextRef="#ctx0" brushRef="#br0" timeOffset="172777.0129">30970 10968 9 0,'-16'-22'67'0,"6"-1"-11"16,-4-2-2-16,0 1-8 16,5-1-10-16,6 6-9 15,-2 0-9-15,4 7-4 0,1 12-6 16,5-10-4-16,8 13-3 16,10 10-2-16,3 10-1 15,8 3-1-15,4 8 3 0,6 2-1 16,5 7 2-1,2 2 1-15,2 3 0 0,-1-1 0 16,0 1 1-16,-2 0-1 16,4-4 1-16,0 2 0 0,0-6-1 15,-4-3-2-15,-3-3-1 16,-5-5-5-16,-4-3-8 16,-4-6-15-16,-11-5-16 15,-2 0-14-15,-16-6-10 0,-5-9-10 16</inkml:trace>
  <inkml:trace contextRef="#ctx0" brushRef="#br0" timeOffset="174200.8712">30912 10194 49 0,'-17'-20'69'16,"1"2"-4"-16,2 4-40 16,5 5-1-16,-6 9-11 15,1 3-6-15,-6 16-6 0,0 4-1 16,-10 12-2-16,-1 7 2 15,-11 11 1-15,0 13 0 16,-2 4 1-16,2 5 0 16,2 3-1-16,5-1 1 0,8-1-1 15,8-3-1-15,12-6 3 16,7-7 0-16,11-7 1 16,13-8 1-16,11-12 3 15,6-7 0-15,7-12 0 0,7-6 2 16,8-14-3-16,3-13 0 15,4-9-2-15,0-8 0 16,-2-6-2-16,-3-7 0 0,-5 0 0 16,-5-3-1-16,-12 3 0 15,-9 7 3-15,-7 4-1 16,-9 10-1-16,-7 5-2 0,-7 9-1 16,-4 14 0-1,0 0 0-15,0 9-2 0,-6 8 0 16,-3 8-1-16,0 5 2 15,2 4 0-15,4 3 1 0,2 0 0 16,1-1 1-16,3-1-1 16,11-6 1-16,3-4 0 15,8-7 1-15,5-6 1 16,-1-6-1-16,2-5 2 16,0-3 0-16,0-10 0 0,-8-5-1 15,0-6 1-15,-8-2 0 16,-8-4-2-16,-7 0-1 15,-2-4 0-15,-7 4 0 16,-7-1-1-16,-1 5-1 0,-12 3-1 16,3 4 2-16,0 6-1 15,4 0 0-15,2 4 1 16,0 3-1-16,5 0 1 16,3 3-2-16,0 1 2 15,12 1-2-15,0 0 2 0,0 0-1 16,0 0 0-16,18-9 0 15,3 3 1-15,7 1-1 16,6-5 2-16,4 2 0 0,9-4-1 16,2-1 1-16,-2 2-1 15,-1-1 1-15,-6 0-1 0,1 2 1 16,-7-2 0-16,-8 2-1 16,-12 0 0-16,-3 3-1 15,-1 0-2-15,-10 7-1 16,0-10-3-16,0 10 1 15,-14-1 0-15,3 1 0 0,11 0-1 16,-18 18 1-16,9-7 2 16,6 5 0-16,0 1 2 15,3 5 0-15,12 1-1 0,8 4 2 16,11 1-1-16,3 3 2 16,7-1-1-16,0 0 0 15,5-1 1-15,-6-2-1 16,-3-2 0-16,-5-5 1 15,-9 0 1-15,-8-6 0 0,-8-2 2 16,-7-3 1-16,0-9 0 16,-15 7 1-16,3-7 0 15,-6-3-1-15,0-8 0 0,-4-4 0 16,0-8-2-16,2-1 0 16,-2-11-3-16,5-4 0 15,3-9-1-15,-1-2-1 16,4-11 0-16,8-1-1 0,2-8 2 15,1-2 1-15,4 0 4 16,3 4 2-16,-3 5 1 16,9 8 2-16,-5 10 0 0,-6 12-2 15,4 13-2-15,8 15-1 16,-6 11-2-16,4 19-2 16,4 12-1-16,-2 10-2 0,6 14-2 15,4 9-1-15,7 8-1 16,-4-1-4-16,5 0-10 15,-4-4-11-15,7-6-17 16,4-3-17-16,-6-13-12 16,3-9 5-16</inkml:trace>
  <inkml:trace contextRef="#ctx0" brushRef="#br0" timeOffset="174359.5233">32271 10629 56 0,'-26'-42'80'0,"12"1"-5"15,0-1-4-15,9 7-47 0,5 2-6 16,16 10-14-16,13 0-13 16,13 13-13-16,2-1-20 15,6 7-23-15,8 6-12 16,-4 2 0-16</inkml:trace>
  <inkml:trace contextRef="#ctx0" brushRef="#br0" timeOffset="174864.1175">31992 9584 29 0,'-148'-38'60'0,"-2"2"3"15,-11 11-4-15,-9 12-55 0,-6 15 1 16,-11 20-1-16,-8 14 2 16,-4 24-1-16,-6 17 4 15,-2 18 1-15,8 15 2 16,3 15 2-16,14 16-1 0,16 12 0 16,23 8-3-16,31 6 0 15,30 4 0-15,41 2-2 16,36-5-1-16,36-7-1 15,42-8 2-15,42-9-1 0,36-12 1 16,35-18 1-16,33-18-3 16,27-22 0-16,26-15-1 15,25-23-1-15,20-21-2 0,52-18 0 16,-29-28-1-16,-5-20-1 16,-7-20 0-16,-176 22 1 15,13-12-1-15,-11-12 0 16,18-14 3-16,-42-12-2 0,0-12 0 15,-25-5 1-15,-6-9 1 16,-54-1-1-16,-57 37-3 16,9-156-7-16,-105 17-18 15,-96 26-51-15,-86 38-4 16,-112 62-7-16,-55 62-6 0</inkml:trace>
  <inkml:trace contextRef="#ctx0" brushRef="#br0" timeOffset="203664.732">26848 10008 20 0,'14'-12'53'0,"-3"-3"-3"0,4 0-4 15,3-1-6-15,1-1-7 16,7-2-9-16,-2 3-5 16,4 0-4-16,-5 2-4 15,0 2-2-15,-5 2 2 0,-1 3-1 16,-5 1-1-16,-12 6-1 16,0 0 0-16,-8 3 0 15,-10 5-1-15,-7 4 1 0,-5 1-4 16,-5 4-2-16,-2 3 1 15,-3 2 0-15,1 0-1 16,4-1 1-16,6-2-1 16,4-1-1-16,8 3-1 0,8-4-1 15,8-3 0-15,6-3-2 16,14-2-2-16,9-1-3 16,5-4 0-16,9-3-3 15,-2-1 1-15,1 0 1 0,-6 0 2 16,-5 1 3-16,-7-1 3 15,-13 3 4-15,-7 7 3 16,-9 5 2-16,-6 6 1 0,-11 6 2 16,2 1-1-16,-4 8-3 15,-3 0-1-15,6 4-1 16,5-3-4-16,9-2-3 16,6-4-5-16,6-2-6 0,9-8-14 15,8-8-34-15,9-3-19 16,9-10-5-16,4-3-4 15</inkml:trace>
  <inkml:trace contextRef="#ctx0" brushRef="#br0" timeOffset="204051.2971">27482 9881 63 0,'0'0'89'0,"6"-9"-4"0,-6 9-6 16,0 0-1-16,-5 34-66 16,-2-12-10-16,0 6 0 15,1 9-2-15,-5 8-1 16,4 3 1-16,0 2-1 0,0-5 1 16,5-2 0-16,2-9 0 15,5-6 2-15,7-13 0 16,7-10 1-16,6-5 0 15,5-10 1-15,5-8 0 0,1-9 0 16,5-9 0-16,6-5 0 16,-1-5-1-16,3-4-1 15,-7-3 1-15,2 2-2 16,-4 3 1-16,-3 5-1 0,-4 8-1 16,-6 7-1-16,-5 2-6 15,2 12-10-15,-7 1-23 16,-7 9-41-16,4 4-4 0,-3 4-7 15,-1 2-3-15</inkml:trace>
  <inkml:trace contextRef="#ctx0" brushRef="#br0" timeOffset="204989.1084">28798 9508 40 0,'0'0'47'0,"12"-18"2"16,-12 18-5-16,12-15-3 16,-12 15-6-16,12-14-6 0,-12 14-5 15,13-10-5-15,-13 10-4 16,10-7-2-16,-10 7-3 16,0 0 0-16,11-6-2 15,-11 6-2-15,0 0-1 0,0 0-2 16,10 7 1-16,-10-7-1 15,0 0 0-15,9 10-1 16,-9-10 1-16,0 0 0 16,10 8-1-16,-10-8 0 0,0 0 0 15,0 0 0-15,7 9 0 16,-7-9 0-16,1 17 0 16,-1-3-1-16,0 4 1 15,0 5-1-15,0 5 0 0,-3 4 0 16,2 1 1-16,1 1-2 15,0-1 0-15,0-4 0 16,1-1-4-16,3-3-1 0,1-5-6 16,3-2-7-16,-5-6-17 15,-3-12-33-15,9 13-17 16,-9-13-3-16,11 0-2 16</inkml:trace>
  <inkml:trace contextRef="#ctx0" brushRef="#br0" timeOffset="205345.1688">28868 9532 37 0,'0'-20'82'0,"1"-5"-3"15,3 1-3-15,0-14-5 16,7 16-65-16,5 1 0 0,2 4 0 15,4 4-2-15,6 5 2 16,5 8-2-16,4 0 0 16,2 11 1-16,2 4-2 15,-3 5 0-15,-1 7 0 16,-3 1-1-16,-5 5 0 0,-7 0 0 16,-7 0-1-16,-7 1 1 15,-8-2 0-15,-4 1 0 16,-9-2-1-16,-8-3 0 0,-3 1 0 15,-5-4-3-15,-7-2-4 16,-1-1-10-16,-5-1-19 16,1-8-32-16,3 1-13 15,1-3-7-15,2-4-2 0</inkml:trace>
  <inkml:trace contextRef="#ctx0" brushRef="#br0" timeOffset="205857.4435">29724 9276 24 0,'0'0'86'0,"8"-16"-2"15,-8 16-6-15,0-17-5 16,0 17-61-16,0 0 1 16,0 0-5-16,0 14-2 0,0 4-5 15,2 7 0-15,4 5 0 16,-3 3 1-16,3 3 0 15,0 0-1-15,1-5 0 16,3-2 1-16,0-5 0 16,2-6 2-16,2-4 0 0,1-7 1 15,3-7 1-15,5-3 0 16,1-10 0-16,1-7 0 16,4-7-1-16,1-7-1 15,1-8-1-15,1-2 0 0,1-6-1 16,-3 0 0-16,1 0 0 15,-2 5-1-15,-3 5-1 16,-2 8-4-16,-7 1-5 16,2 15-11-16,-10 4-28 0,-9 12-34 15,15 0-5-15,-15 0-6 16,11 20-2-16</inkml:trace>
  <inkml:trace contextRef="#ctx0" brushRef="#br0" timeOffset="206606.2753">31086 8743 20 0,'10'-17'67'0,"-3"1"3"16,0-4-2-16,19 4-49 15,-19 0 3-15,-2 3 0 16,1 1-1-16,1 3-2 0,-7 9-2 15,7-14-2-15,-7 14-1 16,0 0-3-16,0 0-3 16,11-4-3-16,-11 4-1 15,1 18-1-15,-1 2 0 0,0 8 0 16,0 13 1 0,-7 7 0-16,1 8 0 0,-5 2 0 15,4 4-2-15,1-2 0 16,-1 0-1-16,2-6 0 15,3-5-1-15,2-10-1 0,1-3-1 16,4-8-4-16,-1-4-7 16,3-5-14-16,-7-19-46 15,12 16-9-15,-3-14-6 0,4-2-3 16</inkml:trace>
  <inkml:trace contextRef="#ctx0" brushRef="#br0" timeOffset="207053.3794">31110 8810 30 0,'-4'-10'63'16,"0"-3"1"-16,1 2-2 0,1 0-57 15,2 2 4-15,0-2 2 16,1 1 0-16,3-3 0 16,3-1 1-16,1-1 0 15,6-2 1-15,-2 1-1 0,2-2-1 16,3 1-2-16,2 0-1 16,2 1-2-16,2 1 0 15,-1 4 0-15,3-1-2 16,2 7-2-16,1 2 0 0,2 2-1 15,-4 2 0-15,3 2-1 16,-5 5 0-16,0 3-1 16,-5 4 2-16,-2-1-1 15,-11 4 1-15,-5 2 0 0,-2 2 1 16,-15 3-1-16,-4-1 1 16,-5 5-2-16,-3-2-2 15,-6 1-5-15,2-4-7 16,0 2-13-16,9-2-29 0,-2-5-21 15,6-2-5-15,6-5-2 16</inkml:trace>
  <inkml:trace contextRef="#ctx0" brushRef="#br0" timeOffset="207460.559">31670 8651 32 0,'27'-6'83'0,"-9"-3"-3"0,-5 3-5 15,5 0-5-15,-7 6-62 16,2 7-2-16,0 10-1 16,-5 7-3-16,0 8 0 0,0 7 0 15,-5 3 2-15,5 1-2 16,-4-2 2-16,7-3 1 15,-1-5 2-15,4-8 1 0,3-6 1 16,1-9 1 0,5-5 0-16,-5-7 1 0,3-9-1 15,-5-8-2-15,4-8-1 16,-3-6-3-16,-2-8 0 16,1-3-2-16,2-2-1 0,2 2 0 15,0-2 1-15,0 5-2 16,-6 6-3-16,8 7-4 15,-4 4-7-15,4 15-11 16,-8 9-30-16,-5 4-31 0,1 12-7 16,-10 3-4-16,-5 3 3 15</inkml:trace>
  <inkml:trace contextRef="#ctx0" brushRef="#br0" timeOffset="208172.3899">30806 8325 0 0,'-6'-38'93'0,"-6"3"1"16,0 7-8-16,2 4-5 16,3 9-2-16,7 15-77 15,-10 4 1-15,10 26-1 16,0 13-2-16,0 17-1 0,4 16 0 15,-2 18 2-15,-2 8 0 16,-1 11 0-16,4 2 0 16,0-3-1-16,3-4 0 15,2-6 0-15,3-11 1 0,-1-9-1 16,1-11 0-16,2-9 0 16,-3-11-3-16,1-1-3 15,-3-8-8-15,1-2-15 0,-5-1-43 16,2-8-12-16,-3-8-5 15,-3-9-4-15</inkml:trace>
  <inkml:trace contextRef="#ctx0" brushRef="#br0" timeOffset="208719.2833">28826 8871 51 0,'0'0'82'0,"-13"5"-3"0,13-5-3 15,-10 10-4-15,9 4-63 16,1 10-1-16,1 13 0 16,3 13-2-16,-2 11 2 0,3 17 0 15,-3 9-2-15,2 7-1 16,1 1-2-16,0 1-2 15,4-3-4-15,1-3-4 16,5-7-8-16,-2-11-17 0,0-17-41 16,8 2-12-16,-4-12-2 15,-2-8-3-15</inkml:trace>
  <inkml:trace contextRef="#ctx0" brushRef="#br0" timeOffset="209706.2095">25095 10904 43 0,'-40'1'71'0,"0"1"1"16,5-2-4-16,3 0-53 15,9 0-4-15,5 0 1 16,3 0-3-16,7 0-1 0,8 0 1 16,0 0 0-16,-7 10 1 15,7-10-1-15,4 12 3 16,-4-12 2-16,15 13 0 15,-1-8-1-15,3 0-2 16,5-3 0-16,8-1-1 0,8-1-2 16,8-1-1-16,18-4-2 15,5-1-2-15,16-3 0 16,16-1-1-16,10 1 0 0,14-1-1 16,8 2 0-16,13 0 0 15,5 0-1-15,6 1 1 16,1-2 0-16,0 1-1 15,1-3 1-15,-2-2 0 0,-2-1-1 16,-7-1 1-16,-1-3 0 16,-5-1-1-16,-10 2 1 15,-4-1 0-15,-10 1 1 0,-6 1-1 16,-13 3 0-16,-8 1 0 16,-10 1 0-16,-8 3 0 15,-12 1-1-15,-10 3 1 16,-9 1-1-16,-10 1 0 0,-8 0 0 15,-7 1 0-15,-6 1-1 16,-11 0-1-16,0 0-1 16,0 0-2-16,-16-1-2 0,-2-1-1 15,-1 2-3-15,-8 0 0 16,0-2-3-16,-6 1 0 16,-1 0 1-16,-1-2 1 15,-2-2 3-15,4-3 1 0,-2-1 5 16,2-1 3-16,0-4 4 15,7 1 4-15,0 0-1 16,7-2 3-16,2 4-1 0,6 1 0 16,4 0-1-16,5 2-2 15,6 0-3-15,14-3 0 16,16 2-1-16,16 0-1 16,23 0-3-16,19 2-1 15,20 7-2-15,12 6-2 0,8 16-5 16,-2 13-3-16,-18 15-3 15,-22 12-1-15,-39 16-14 16,-40 13-36-16,-54 6-10 16,-51 6-2-16,-57-2 5 0</inkml:trace>
  <inkml:trace contextRef="#ctx0" brushRef="#br0" timeOffset="286127.9672">20460 9170 9 0,'6'13'71'0,"-6"-13"1"15,0 0-2-15,4 10-3 16,-4-1-58-16,1 6-3 16,2 8-1-16,-3 11 1 0,0 10 1 15,0 10 0-15,0 7-2 16,0 8 0-16,-2 7-1 15,0 1 0-15,-4 1-1 0,0 1 1 16,0-1-1-16,-2 2 0 16,-4-1 0-16,-2 0 0 15,-5-1 1-15,0 0-1 16,-1-2-1-16,1-3-1 0,1-4 0 16,3-4 1-16,3-4-1 15,5-6 0-15,5-4-1 16,2-5 2-16,0-5-2 0,1-2 1 15,4-3-1-15,2-4 0 16,0 1 1-16,3-2-1 16,1 1 0-16,5-2 1 15,1 3-1-15,6-1 1 16,4 2 0-16,6-3 0 0,5 2 0 16,5-3-1-16,6 1 1 15,5-6 0-15,3-3 0 16,8-1-1-16,8-9 1 0,9-3 0 15,4-4 0-15,12-4-1 16,3-1 1-16,13-4-1 16,7-1 0-16,5 0 1 0,4 3-1 15,7 0 0 1,4 2 0-16,3 0 0 0,5 4 1 16,3 4-1-16,0-1 1 15,6 1-1-15,-4-2 0 0,5-1 0 16,-6-1 0-16,3-4-1 15,-5-3 1-15,-3-6-1 16,-2-5 0-16,-3-4 0 16,-4-2 0-16,-4-3 1 15,-9-2-1-15,-1-2 1 0,-3 3 0 16,-10-2 0-16,-5 2 0 16,-7 0 0-16,-8 0 1 15,-8-4-2-15,-3 0 1 0,-13-1 0 16,-7-7 0-16,-4 0 0 15,-6-6 0-15,-7-2 0 16,-2-6 0-16,-12-3 2 0,-3 1 0 16,-10-4 2-16,-5 3 0 15,-4-2 0-15,-6 2 0 16,-1 1 1-16,-1 2-1 16,-3 2 0-16,-2-2-1 0,1-1-1 15,0-1-1-15,-2 0 1 16,-1-3-1-16,1 1 1 15,-1-2-2-15,-4 0 1 16,2 0 0-16,-3 3 0 0,-2 0 0 16,4 1-1-16,-2 3 1 15,-3 1-1-15,5 1 0 16,-3 0 1-16,0 6-1 16,2-2 0-16,-4 0 0 0,-1 4 1 15,-3-2-1-15,-4 2 0 16,-4 1 0-16,-5 0 0 15,-4 3 1-15,-6-1-1 0,-5 2 0 16,-5 0 0-16,-6 5 0 16,-4 1-1-16,-7 0 1 15,-3 4 0-15,-9 4-1 16,-3-1 1-16,-9 3 0 0,-4 1 0 16,-12 4-1-16,-8-1 2 15,-3 1-1-15,-7-1 0 16,-1 3 0-16,-7 1 0 15,-3 1 0-15,4 2 1 0,-4-1-1 16,2 6 0-16,-4 1 0 16,2-1-1-16,-5 5 1 15,-2 5 1-15,-11 2-1 16,-3 6 0-16,-7 2 0 0,-3 4 0 16,1 3 0-16,-4 2 0 15,6 4 0-15,4 1 0 16,7 3 0-16,6 1 0 15,9 5 0-15,9 4 0 0,3 4 0 16,3 6-1-16,5 5 1 16,3 5-1-16,6 1 1 15,2 5-1-15,6 2 1 0,6 2 0 16,9 0-1-16,10 0 0 16,12 3 1-16,11 1-1 15,12 4 0-15,9 2 1 16,13 5 0-16,11 3-2 0,9 4 2 15,6 3-1-15,14 0 1 16,11 2-1-16,15-2 1 16,11-3 0-16,16-6 0 15,16-2 1-15,14-8 0 16,18-7-1-16,13-7 2 0,16-7 0 16,14-6-2-16,13-8 1 15,10-6 0-15,17-11-2 16,9-6 0-16,8-5 1 0,5-7-1 15,11-7 0-15,0-2 1 16,1-1-3-16,0-5 3 16,-2-5 0-16,-7-3 0 15,-4-1 0-15,-3-2 0 0,-7-4 0 16,1-2-1-16,-4-4 0 16,-6-3-1-16,-6-3 0 15,-10-5 0-15,-5-5 0 16,-7-6 0-16,-12-7 0 0,-12-5 1 15,-13-9 0-15,-13-5 2 16,-14-4 1-16,-13-6 0 16,-20-3 0-16,-14-3 0 0,-24-2 0 15,-13-2 1-15,-23-6-1 16,-13 1 1-16,-23 0-3 16,-16-4 1-16,-15 1 0 15,-15 0 1-15,-14-1-1 0,-8 2 0 16,-14 6 0-16,-8 1-1 15,-12 5 1-15,-12 4 0 16,-18 4-1-16,-15 7 0 0,-13 7-1 16,-26 9-2-1,-16 12-2-15,-28 11-7 0,-18 19-14 16,-20 19-47-16,-14 17-9 16,-8 17-6-16,-3 8-5 15</inkml:trace>
  <inkml:trace contextRef="#ctx0" brushRef="#br0" timeOffset="287679.6697">24982 13771 47 0,'0'0'80'0,"0"0"-1"16,0-13-4-16,-5-7-6 0,-26-4-68 15,17 0 2-15,-6 4-1 16,-6-2-1-16,-8 1 0 16,-10-4 1-16,-10 1 3 0,-8-2 0 15,-12 1 1-15,-6-2 2 16,-12 3 0-16,-12-4 1 15,-11 5-2-15,-12 0-1 16,-9 1-1-16,-12 2-2 0,-10 3 0 16,-10 1-2-16,-7 3 0 15,-5 3 0-15,-6 4-1 16,-3 2 1-16,0 3-1 16,3 9 1-16,2 3-1 0,5 9 0 15,0 6 0-15,8 8 0 16,1 9 0-16,-19 19 1 15,2 6-1-15,-7 8 1 16,3 8 0-16,-4 6 0 16,7 1 0-16,0 5 0 15,12 0 1-15,33-7-2 16,12 4 0-16,22 0 0 16,17 2 0-16,18 5-2 0,15 7 2 15,19 5-1-15,15 6-1 16,13 5 1-16,11 3-1 15,13-1 0-15,13 4-1 0,14-4 2 16,14-4-1-16,15-9 2 16,15-4 0-16,18-13 0 15,17-6 0-15,20-10 1 0,18-6 0 16,22-8 0 0,20-4 0-16,20-7-1 0,17-6 1 15,19-3-1-15,21-5 0 16,15-5 0-16,14-6 0 15,11-5 1-15,9-7 0 0,6-4 0 16,3-8-1-16,0-3 2 16,-2-9-1-16,-3-9 0 15,-9-8 0-15,-7-11 2 16,-12-12-3-16,-10-13 1 0,-14-15 1 16,-13-18 0-16,-15-15 2 15,-23-21 0-15,-18-12 1 16,-33-15 2-16,-23-7 0 0,-38-9 0 15,-37-3 0-15,-42-4-1 16,-46 2-1-16,-54 0-1 16,-53 3-1-16,-55 3-2 15,-54 5 0-15,-50 11-3 0,-46 10-1 16,-44 19 1-16,-38 19-1 16,-31 23-3-16,-26 23-2 15,-12 33-4-15,-19 22-7 16,3 33-23-16,11 27-42 0,1 34-3 15,8 20-6-15,19 14-3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194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625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81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01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012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229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10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87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4784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74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71E1B-7B20-44C6-AE80-37B1639FAAD1}" type="datetimeFigureOut">
              <a:rPr lang="en-IN" smtClean="0"/>
              <a:t>08-01-2023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619AE-8E69-476A-A2A5-ACAE81C7C6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842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customXml" Target="../ink/ink14.x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Brand Management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541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98960" y="97200"/>
              <a:ext cx="11314080" cy="6747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5280" y="81000"/>
                <a:ext cx="11344320" cy="678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04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13920" y="556200"/>
              <a:ext cx="11599200" cy="6094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5640" y="539640"/>
                <a:ext cx="11624400" cy="612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81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80520" y="69840"/>
              <a:ext cx="11668320" cy="66139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960" y="52920"/>
                <a:ext cx="11701440" cy="664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30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240" y="21240"/>
              <a:ext cx="11709360" cy="6616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360" y="5400"/>
                <a:ext cx="11737800" cy="664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414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2400" y="1148760"/>
              <a:ext cx="10533600" cy="5513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840" y="1132920"/>
                <a:ext cx="10564920" cy="554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12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40640" y="140400"/>
              <a:ext cx="11527560" cy="6568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6600" y="125280"/>
                <a:ext cx="11548440" cy="65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695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06520" y="140400"/>
              <a:ext cx="11686680" cy="6517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320" y="129240"/>
                <a:ext cx="11716920" cy="653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12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3040" y="370080"/>
              <a:ext cx="12035160" cy="6489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40" y="355680"/>
                <a:ext cx="12060360" cy="652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991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518040" y="167760"/>
              <a:ext cx="11491920" cy="6636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920" y="164160"/>
                <a:ext cx="11520720" cy="665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868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6909" y="1825625"/>
            <a:ext cx="6378182" cy="43513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210600" y="0"/>
              <a:ext cx="11970360" cy="68022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080" y="-16200"/>
                <a:ext cx="11993760" cy="68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470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63960" y="338040"/>
              <a:ext cx="10877040" cy="6521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4960" y="322560"/>
                <a:ext cx="10902600" cy="655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302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67280" y="170640"/>
              <a:ext cx="11675520" cy="6446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3600" y="159480"/>
                <a:ext cx="11704680" cy="646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20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Brand Personality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056" y="1825625"/>
            <a:ext cx="9127888" cy="43513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74960" y="80640"/>
              <a:ext cx="11917800" cy="67788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880" y="65880"/>
                <a:ext cx="11932560" cy="68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1769760" y="3513960"/>
              <a:ext cx="9757440" cy="31086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55720" y="3500280"/>
                <a:ext cx="9774000" cy="313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307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48480" y="126360"/>
              <a:ext cx="11540160" cy="6426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5520" y="109440"/>
                <a:ext cx="11570040" cy="645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915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7525" y="1690688"/>
            <a:ext cx="6076950" cy="402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2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51720" y="166680"/>
              <a:ext cx="11665080" cy="6495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8760" y="154800"/>
                <a:ext cx="11692800" cy="651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681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9680" y="62640"/>
              <a:ext cx="11810160" cy="6621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800" y="50760"/>
                <a:ext cx="11838600" cy="664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819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35520" y="256680"/>
              <a:ext cx="11857680" cy="6249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760" y="242280"/>
                <a:ext cx="11886120" cy="627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721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8937"/>
            <a:ext cx="10515600" cy="5428026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0642"/>
          <a:stretch/>
        </p:blipFill>
        <p:spPr>
          <a:xfrm>
            <a:off x="3114675" y="1647825"/>
            <a:ext cx="59626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768" y="1764665"/>
            <a:ext cx="6626463" cy="43513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50280" y="0"/>
              <a:ext cx="11709720" cy="6022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760" y="-15480"/>
                <a:ext cx="11726640" cy="604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528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4</Words>
  <Application>Microsoft Office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Brand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Brand Personality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Management</dc:title>
  <dc:creator>Microsoft account</dc:creator>
  <cp:lastModifiedBy>Microsoft account</cp:lastModifiedBy>
  <cp:revision>8</cp:revision>
  <dcterms:created xsi:type="dcterms:W3CDTF">2023-01-08T13:36:35Z</dcterms:created>
  <dcterms:modified xsi:type="dcterms:W3CDTF">2023-01-08T16:44:13Z</dcterms:modified>
</cp:coreProperties>
</file>